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258" r:id="rId2"/>
    <p:sldId id="257" r:id="rId3"/>
    <p:sldId id="284" r:id="rId4"/>
    <p:sldId id="296" r:id="rId5"/>
    <p:sldId id="259" r:id="rId6"/>
    <p:sldId id="260" r:id="rId7"/>
    <p:sldId id="261" r:id="rId8"/>
    <p:sldId id="264" r:id="rId9"/>
    <p:sldId id="283" r:id="rId10"/>
    <p:sldId id="265" r:id="rId11"/>
    <p:sldId id="267" r:id="rId12"/>
    <p:sldId id="262" r:id="rId13"/>
    <p:sldId id="271" r:id="rId14"/>
    <p:sldId id="298" r:id="rId15"/>
    <p:sldId id="276" r:id="rId16"/>
    <p:sldId id="268" r:id="rId17"/>
    <p:sldId id="269" r:id="rId18"/>
    <p:sldId id="281" r:id="rId19"/>
    <p:sldId id="300" r:id="rId20"/>
    <p:sldId id="270" r:id="rId21"/>
    <p:sldId id="272" r:id="rId22"/>
    <p:sldId id="263" r:id="rId23"/>
    <p:sldId id="280" r:id="rId24"/>
    <p:sldId id="301" r:id="rId25"/>
    <p:sldId id="275" r:id="rId26"/>
    <p:sldId id="299" r:id="rId27"/>
    <p:sldId id="285" r:id="rId28"/>
    <p:sldId id="289" r:id="rId29"/>
    <p:sldId id="273" r:id="rId30"/>
    <p:sldId id="274" r:id="rId31"/>
    <p:sldId id="288" r:id="rId32"/>
    <p:sldId id="279" r:id="rId33"/>
    <p:sldId id="292" r:id="rId34"/>
    <p:sldId id="302" r:id="rId35"/>
    <p:sldId id="286" r:id="rId36"/>
    <p:sldId id="277" r:id="rId37"/>
    <p:sldId id="291" r:id="rId38"/>
    <p:sldId id="293" r:id="rId39"/>
    <p:sldId id="282" r:id="rId40"/>
    <p:sldId id="287" r:id="rId41"/>
    <p:sldId id="290" r:id="rId42"/>
    <p:sldId id="295"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CBD1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9" d="100"/>
          <a:sy n="79" d="100"/>
        </p:scale>
        <p:origin x="821"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4.573494608644782E-2"/>
          <c:y val="3.1997685765048099E-2"/>
          <c:w val="0.92682631327031229"/>
          <c:h val="0.93034384574857387"/>
        </c:manualLayout>
      </c:layout>
      <c:barChart>
        <c:barDir val="col"/>
        <c:grouping val="clustered"/>
        <c:varyColors val="0"/>
        <c:ser>
          <c:idx val="0"/>
          <c:order val="0"/>
          <c:tx>
            <c:strRef>
              <c:f>Sheet1!$B$1</c:f>
              <c:strCache>
                <c:ptCount val="1"/>
                <c:pt idx="0">
                  <c:v>Series 1</c:v>
                </c:pt>
              </c:strCache>
            </c:strRef>
          </c:tx>
          <c:spPr>
            <a:solidFill>
              <a:schemeClr val="tx1"/>
            </a:solidFill>
            <a:ln>
              <a:noFill/>
            </a:ln>
            <a:effectLst/>
          </c:spPr>
          <c:invertIfNegative val="0"/>
          <c:dPt>
            <c:idx val="0"/>
            <c:invertIfNegative val="0"/>
            <c:bubble3D val="0"/>
            <c:spPr>
              <a:solidFill>
                <a:schemeClr val="tx1"/>
              </a:solidFill>
              <a:ln>
                <a:noFill/>
              </a:ln>
              <a:effectLst/>
            </c:spPr>
            <c:extLst>
              <c:ext xmlns:c16="http://schemas.microsoft.com/office/drawing/2014/chart" uri="{C3380CC4-5D6E-409C-BE32-E72D297353CC}">
                <c16:uniqueId val="{00000001-9035-40BE-A5F4-C3FCD185BA2F}"/>
              </c:ext>
            </c:extLst>
          </c:dPt>
          <c:dPt>
            <c:idx val="1"/>
            <c:invertIfNegative val="0"/>
            <c:bubble3D val="0"/>
            <c:spPr>
              <a:solidFill>
                <a:schemeClr val="tx1"/>
              </a:solidFill>
              <a:ln>
                <a:noFill/>
              </a:ln>
              <a:effectLst/>
            </c:spPr>
            <c:extLst>
              <c:ext xmlns:c16="http://schemas.microsoft.com/office/drawing/2014/chart" uri="{C3380CC4-5D6E-409C-BE32-E72D297353CC}">
                <c16:uniqueId val="{00000003-9035-40BE-A5F4-C3FCD185BA2F}"/>
              </c:ext>
            </c:extLst>
          </c:dPt>
          <c:dPt>
            <c:idx val="2"/>
            <c:invertIfNegative val="0"/>
            <c:bubble3D val="0"/>
            <c:spPr>
              <a:solidFill>
                <a:schemeClr val="tx1"/>
              </a:solidFill>
              <a:ln>
                <a:noFill/>
              </a:ln>
              <a:effectLst/>
            </c:spPr>
            <c:extLst>
              <c:ext xmlns:c16="http://schemas.microsoft.com/office/drawing/2014/chart" uri="{C3380CC4-5D6E-409C-BE32-E72D297353CC}">
                <c16:uniqueId val="{00000005-9035-40BE-A5F4-C3FCD185BA2F}"/>
              </c:ext>
            </c:extLst>
          </c:dPt>
          <c:dPt>
            <c:idx val="3"/>
            <c:invertIfNegative val="0"/>
            <c:bubble3D val="0"/>
            <c:spPr>
              <a:solidFill>
                <a:schemeClr val="tx1"/>
              </a:solidFill>
              <a:ln>
                <a:noFill/>
              </a:ln>
              <a:effectLst/>
            </c:spPr>
            <c:extLst>
              <c:ext xmlns:c16="http://schemas.microsoft.com/office/drawing/2014/chart" uri="{C3380CC4-5D6E-409C-BE32-E72D297353CC}">
                <c16:uniqueId val="{00000007-9035-40BE-A5F4-C3FCD185BA2F}"/>
              </c:ext>
            </c:extLst>
          </c:dPt>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8-9035-40BE-A5F4-C3FCD185BA2F}"/>
            </c:ext>
          </c:extLst>
        </c:ser>
        <c:ser>
          <c:idx val="1"/>
          <c:order val="1"/>
          <c:tx>
            <c:strRef>
              <c:f>Sheet1!$C$1</c:f>
              <c:strCache>
                <c:ptCount val="1"/>
                <c:pt idx="0">
                  <c:v>Series 2</c:v>
                </c:pt>
              </c:strCache>
            </c:strRef>
          </c:tx>
          <c:spPr>
            <a:solidFill>
              <a:srgbClr val="FCBD17"/>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9-9035-40BE-A5F4-C3FCD185BA2F}"/>
            </c:ext>
          </c:extLst>
        </c:ser>
        <c:dLbls>
          <c:showLegendKey val="0"/>
          <c:showVal val="0"/>
          <c:showCatName val="0"/>
          <c:showSerName val="0"/>
          <c:showPercent val="0"/>
          <c:showBubbleSize val="0"/>
        </c:dLbls>
        <c:gapWidth val="219"/>
        <c:axId val="1191963359"/>
        <c:axId val="97072191"/>
      </c:barChart>
      <c:lineChart>
        <c:grouping val="standard"/>
        <c:varyColors val="0"/>
        <c:ser>
          <c:idx val="2"/>
          <c:order val="2"/>
          <c:tx>
            <c:strRef>
              <c:f>Sheet1!$D$1</c:f>
              <c:strCache>
                <c:ptCount val="1"/>
                <c:pt idx="0">
                  <c:v>Series 3</c:v>
                </c:pt>
              </c:strCache>
            </c:strRef>
          </c:tx>
          <c:spPr>
            <a:ln w="28575" cap="rnd">
              <a:solidFill>
                <a:schemeClr val="accent3"/>
              </a:solidFill>
              <a:round/>
            </a:ln>
            <a:effectLst/>
          </c:spPr>
          <c:marker>
            <c:symbol val="none"/>
          </c:marker>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mooth val="0"/>
          <c:extLst>
            <c:ext xmlns:c16="http://schemas.microsoft.com/office/drawing/2014/chart" uri="{C3380CC4-5D6E-409C-BE32-E72D297353CC}">
              <c16:uniqueId val="{0000000A-9035-40BE-A5F4-C3FCD185BA2F}"/>
            </c:ext>
          </c:extLst>
        </c:ser>
        <c:dLbls>
          <c:showLegendKey val="0"/>
          <c:showVal val="0"/>
          <c:showCatName val="0"/>
          <c:showSerName val="0"/>
          <c:showPercent val="0"/>
          <c:showBubbleSize val="0"/>
        </c:dLbls>
        <c:marker val="1"/>
        <c:smooth val="0"/>
        <c:axId val="1191963359"/>
        <c:axId val="97072191"/>
      </c:lineChart>
      <c:catAx>
        <c:axId val="1191963359"/>
        <c:scaling>
          <c:orientation val="minMax"/>
        </c:scaling>
        <c:delete val="1"/>
        <c:axPos val="b"/>
        <c:numFmt formatCode="General" sourceLinked="1"/>
        <c:majorTickMark val="none"/>
        <c:minorTickMark val="none"/>
        <c:tickLblPos val="nextTo"/>
        <c:crossAx val="97072191"/>
        <c:crosses val="autoZero"/>
        <c:auto val="1"/>
        <c:lblAlgn val="ctr"/>
        <c:lblOffset val="100"/>
        <c:noMultiLvlLbl val="0"/>
      </c:catAx>
      <c:valAx>
        <c:axId val="97072191"/>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crossAx val="1191963359"/>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explosion val="14"/>
            <c:spPr>
              <a:solidFill>
                <a:schemeClr val="tx1"/>
              </a:solidFill>
              <a:ln w="19050">
                <a:solidFill>
                  <a:schemeClr val="lt1"/>
                </a:solidFill>
              </a:ln>
              <a:effectLst/>
            </c:spPr>
            <c:extLst>
              <c:ext xmlns:c16="http://schemas.microsoft.com/office/drawing/2014/chart" uri="{C3380CC4-5D6E-409C-BE32-E72D297353CC}">
                <c16:uniqueId val="{00000001-FDFC-4676-ADF6-4179DC003B77}"/>
              </c:ext>
            </c:extLst>
          </c:dPt>
          <c:dPt>
            <c:idx val="1"/>
            <c:bubble3D val="0"/>
            <c:spPr>
              <a:solidFill>
                <a:srgbClr val="FCBD17"/>
              </a:solidFill>
              <a:ln w="19050">
                <a:solidFill>
                  <a:schemeClr val="lt1"/>
                </a:solidFill>
              </a:ln>
              <a:effectLst/>
            </c:spPr>
            <c:extLst>
              <c:ext xmlns:c16="http://schemas.microsoft.com/office/drawing/2014/chart" uri="{C3380CC4-5D6E-409C-BE32-E72D297353CC}">
                <c16:uniqueId val="{00000003-FDFC-4676-ADF6-4179DC003B77}"/>
              </c:ext>
            </c:extLst>
          </c:dPt>
          <c:dPt>
            <c:idx val="2"/>
            <c:bubble3D val="0"/>
            <c:explosion val="16"/>
            <c:spPr>
              <a:solidFill>
                <a:schemeClr val="tx2">
                  <a:lumMod val="20000"/>
                  <a:lumOff val="80000"/>
                </a:schemeClr>
              </a:solidFill>
              <a:ln w="19050">
                <a:solidFill>
                  <a:schemeClr val="lt1"/>
                </a:solidFill>
              </a:ln>
              <a:effectLst/>
            </c:spPr>
            <c:extLst>
              <c:ext xmlns:c16="http://schemas.microsoft.com/office/drawing/2014/chart" uri="{C3380CC4-5D6E-409C-BE32-E72D297353CC}">
                <c16:uniqueId val="{00000005-FDFC-4676-ADF6-4179DC003B77}"/>
              </c:ext>
            </c:extLst>
          </c:dPt>
          <c:dPt>
            <c:idx val="3"/>
            <c:bubble3D val="0"/>
            <c:explosion val="10"/>
            <c:spPr>
              <a:solidFill>
                <a:schemeClr val="bg1">
                  <a:lumMod val="95000"/>
                </a:schemeClr>
              </a:solidFill>
              <a:ln w="19050">
                <a:solidFill>
                  <a:schemeClr val="lt1"/>
                </a:solidFill>
              </a:ln>
              <a:effectLst/>
            </c:spPr>
            <c:extLst>
              <c:ext xmlns:c16="http://schemas.microsoft.com/office/drawing/2014/chart" uri="{C3380CC4-5D6E-409C-BE32-E72D297353CC}">
                <c16:uniqueId val="{00000007-FDFC-4676-ADF6-4179DC003B77}"/>
              </c:ext>
            </c:extLst>
          </c:dPt>
          <c:cat>
            <c:strRef>
              <c:f>Sheet1!$A$2:$A$5</c:f>
              <c:strCache>
                <c:ptCount val="4"/>
                <c:pt idx="0">
                  <c:v>1st Qtr</c:v>
                </c:pt>
                <c:pt idx="1">
                  <c:v>2nd Qtr</c:v>
                </c:pt>
                <c:pt idx="2">
                  <c:v>3rd Qtr</c:v>
                </c:pt>
                <c:pt idx="3">
                  <c:v>4th Qtr</c:v>
                </c:pt>
              </c:strCache>
            </c:strRef>
          </c:cat>
          <c:val>
            <c:numRef>
              <c:f>Sheet1!$B$2:$B$5</c:f>
              <c:numCache>
                <c:formatCode>General</c:formatCode>
                <c:ptCount val="4"/>
                <c:pt idx="0">
                  <c:v>8.1999999999999993</c:v>
                </c:pt>
                <c:pt idx="1">
                  <c:v>3.2</c:v>
                </c:pt>
                <c:pt idx="2">
                  <c:v>1.4</c:v>
                </c:pt>
                <c:pt idx="3">
                  <c:v>1.2</c:v>
                </c:pt>
              </c:numCache>
            </c:numRef>
          </c:val>
          <c:extLst>
            <c:ext xmlns:c16="http://schemas.microsoft.com/office/drawing/2014/chart" uri="{C3380CC4-5D6E-409C-BE32-E72D297353CC}">
              <c16:uniqueId val="{00000008-FDFC-4676-ADF6-4179DC003B77}"/>
            </c:ext>
          </c:extLst>
        </c:ser>
        <c:dLbls>
          <c:showLegendKey val="0"/>
          <c:showVal val="0"/>
          <c:showCatName val="0"/>
          <c:showSerName val="0"/>
          <c:showPercent val="0"/>
          <c:showBubbleSize val="0"/>
          <c:showLeaderLines val="1"/>
        </c:dLbls>
        <c:firstSliceAng val="0"/>
      </c:pieChart>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371823E-9C33-41B7-85D8-759657964BC4}" type="datetimeFigureOut">
              <a:rPr lang="en-US" smtClean="0"/>
              <a:t>10/9/2023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61F8CE9-0728-4364-AE2B-194200508E22}" type="slidenum">
              <a:rPr lang="en-US" smtClean="0"/>
              <a:t>‹#›</a:t>
            </a:fld>
            <a:endParaRPr lang="en-US"/>
          </a:p>
        </p:txBody>
      </p:sp>
    </p:spTree>
    <p:extLst>
      <p:ext uri="{BB962C8B-B14F-4D97-AF65-F5344CB8AC3E}">
        <p14:creationId xmlns:p14="http://schemas.microsoft.com/office/powerpoint/2010/main" val="31288817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61F8CE9-0728-4364-AE2B-194200508E22}" type="slidenum">
              <a:rPr lang="en-US" smtClean="0"/>
              <a:t>6</a:t>
            </a:fld>
            <a:endParaRPr lang="en-US"/>
          </a:p>
        </p:txBody>
      </p:sp>
    </p:spTree>
    <p:extLst>
      <p:ext uri="{BB962C8B-B14F-4D97-AF65-F5344CB8AC3E}">
        <p14:creationId xmlns:p14="http://schemas.microsoft.com/office/powerpoint/2010/main" val="104151704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61F8CE9-0728-4364-AE2B-194200508E22}" type="slidenum">
              <a:rPr lang="en-US" smtClean="0"/>
              <a:t>8</a:t>
            </a:fld>
            <a:endParaRPr lang="en-US"/>
          </a:p>
        </p:txBody>
      </p:sp>
    </p:spTree>
    <p:extLst>
      <p:ext uri="{BB962C8B-B14F-4D97-AF65-F5344CB8AC3E}">
        <p14:creationId xmlns:p14="http://schemas.microsoft.com/office/powerpoint/2010/main" val="891028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61F8CE9-0728-4364-AE2B-194200508E22}" type="slidenum">
              <a:rPr lang="en-US" smtClean="0"/>
              <a:t>17</a:t>
            </a:fld>
            <a:endParaRPr lang="en-US"/>
          </a:p>
        </p:txBody>
      </p:sp>
    </p:spTree>
    <p:extLst>
      <p:ext uri="{BB962C8B-B14F-4D97-AF65-F5344CB8AC3E}">
        <p14:creationId xmlns:p14="http://schemas.microsoft.com/office/powerpoint/2010/main" val="22662843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61F8CE9-0728-4364-AE2B-194200508E22}" type="slidenum">
              <a:rPr lang="en-US" smtClean="0"/>
              <a:t>20</a:t>
            </a:fld>
            <a:endParaRPr lang="en-US"/>
          </a:p>
        </p:txBody>
      </p:sp>
    </p:spTree>
    <p:extLst>
      <p:ext uri="{BB962C8B-B14F-4D97-AF65-F5344CB8AC3E}">
        <p14:creationId xmlns:p14="http://schemas.microsoft.com/office/powerpoint/2010/main" val="64446913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261F8CE9-0728-4364-AE2B-194200508E22}" type="slidenum">
              <a:rPr lang="en-US" smtClean="0"/>
              <a:t>28</a:t>
            </a:fld>
            <a:endParaRPr lang="en-US"/>
          </a:p>
        </p:txBody>
      </p:sp>
    </p:spTree>
    <p:extLst>
      <p:ext uri="{BB962C8B-B14F-4D97-AF65-F5344CB8AC3E}">
        <p14:creationId xmlns:p14="http://schemas.microsoft.com/office/powerpoint/2010/main" val="39101030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7_Title Slide">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74431136-2779-CF10-83A3-C6F6B554AB89}"/>
              </a:ext>
            </a:extLst>
          </p:cNvPr>
          <p:cNvSpPr/>
          <p:nvPr userDrawn="1"/>
        </p:nvSpPr>
        <p:spPr>
          <a:xfrm>
            <a:off x="158044" y="138289"/>
            <a:ext cx="11875911" cy="6581422"/>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536809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74431136-2779-CF10-83A3-C6F6B554AB89}"/>
              </a:ext>
            </a:extLst>
          </p:cNvPr>
          <p:cNvSpPr/>
          <p:nvPr userDrawn="1"/>
        </p:nvSpPr>
        <p:spPr>
          <a:xfrm>
            <a:off x="158044" y="138289"/>
            <a:ext cx="11875911" cy="6581422"/>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8065125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27_Title Slide">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74431136-2779-CF10-83A3-C6F6B554AB89}"/>
              </a:ext>
            </a:extLst>
          </p:cNvPr>
          <p:cNvSpPr/>
          <p:nvPr userDrawn="1"/>
        </p:nvSpPr>
        <p:spPr>
          <a:xfrm>
            <a:off x="158044" y="138289"/>
            <a:ext cx="11875911" cy="6581422"/>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CA4AD460-D154-A83D-DD71-BA7D4E3F3968}"/>
              </a:ext>
            </a:extLst>
          </p:cNvPr>
          <p:cNvSpPr/>
          <p:nvPr userDrawn="1"/>
        </p:nvSpPr>
        <p:spPr>
          <a:xfrm>
            <a:off x="158044" y="971058"/>
            <a:ext cx="4862557" cy="1663723"/>
          </a:xfrm>
          <a:prstGeom prst="rect">
            <a:avLst/>
          </a:prstGeom>
          <a:solidFill>
            <a:srgbClr val="FDBC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C492F8DC-4848-5E25-E76E-A6CF1F13FC3B}"/>
              </a:ext>
            </a:extLst>
          </p:cNvPr>
          <p:cNvSpPr>
            <a:spLocks noGrp="1"/>
          </p:cNvSpPr>
          <p:nvPr>
            <p:ph type="pic" idx="12" hasCustomPrompt="1"/>
          </p:nvPr>
        </p:nvSpPr>
        <p:spPr>
          <a:xfrm>
            <a:off x="3932880" y="1630230"/>
            <a:ext cx="2666667" cy="5089482"/>
          </a:xfrm>
          <a:prstGeom prst="rect">
            <a:avLst/>
          </a:prstGeom>
          <a:solidFill>
            <a:schemeClr val="bg1">
              <a:lumMod val="95000"/>
            </a:schemeClr>
          </a:solidFill>
        </p:spPr>
        <p:txBody>
          <a:bodyPr anchor="ctr"/>
          <a:lstStyle>
            <a:lvl1pPr marL="0" indent="0" algn="ctr">
              <a:buNone/>
              <a:defRPr sz="1200" baseline="0">
                <a:solidFill>
                  <a:schemeClr val="bg1"/>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a:t>
            </a:r>
            <a:endParaRPr lang="ko-KR" altLang="en-US" dirty="0"/>
          </a:p>
        </p:txBody>
      </p:sp>
      <p:sp>
        <p:nvSpPr>
          <p:cNvPr id="4" name="Picture Placeholder 2">
            <a:extLst>
              <a:ext uri="{FF2B5EF4-FFF2-40B4-BE49-F238E27FC236}">
                <a16:creationId xmlns:a16="http://schemas.microsoft.com/office/drawing/2014/main" id="{DC363BEA-384E-2DE8-02BD-9C9129838F9E}"/>
              </a:ext>
            </a:extLst>
          </p:cNvPr>
          <p:cNvSpPr>
            <a:spLocks noGrp="1"/>
          </p:cNvSpPr>
          <p:nvPr>
            <p:ph type="pic" idx="11" hasCustomPrompt="1"/>
          </p:nvPr>
        </p:nvSpPr>
        <p:spPr>
          <a:xfrm>
            <a:off x="661266" y="138289"/>
            <a:ext cx="2666667" cy="5369887"/>
          </a:xfrm>
          <a:prstGeom prst="rect">
            <a:avLst/>
          </a:prstGeom>
          <a:solidFill>
            <a:schemeClr val="bg1">
              <a:lumMod val="95000"/>
            </a:schemeClr>
          </a:solidFill>
        </p:spPr>
        <p:txBody>
          <a:bodyPr anchor="ctr"/>
          <a:lstStyle>
            <a:lvl1pPr marL="0" indent="0" algn="ctr">
              <a:buNone/>
              <a:defRPr sz="1200" baseline="0">
                <a:solidFill>
                  <a:schemeClr val="bg1"/>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33696798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5_Title Slide">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74431136-2779-CF10-83A3-C6F6B554AB89}"/>
              </a:ext>
            </a:extLst>
          </p:cNvPr>
          <p:cNvSpPr/>
          <p:nvPr userDrawn="1"/>
        </p:nvSpPr>
        <p:spPr>
          <a:xfrm>
            <a:off x="158044" y="138289"/>
            <a:ext cx="11875911" cy="6581422"/>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35306C30-141F-DBE2-81A0-6727D7197003}"/>
              </a:ext>
            </a:extLst>
          </p:cNvPr>
          <p:cNvSpPr/>
          <p:nvPr userDrawn="1"/>
        </p:nvSpPr>
        <p:spPr>
          <a:xfrm>
            <a:off x="1112772" y="3429000"/>
            <a:ext cx="10148791" cy="2931128"/>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5">
            <a:extLst>
              <a:ext uri="{FF2B5EF4-FFF2-40B4-BE49-F238E27FC236}">
                <a16:creationId xmlns:a16="http://schemas.microsoft.com/office/drawing/2014/main" id="{FF3FBBC3-CE27-61B2-D737-EFDBC70EE2D8}"/>
              </a:ext>
            </a:extLst>
          </p:cNvPr>
          <p:cNvSpPr>
            <a:spLocks noGrp="1"/>
          </p:cNvSpPr>
          <p:nvPr>
            <p:ph type="pic" sz="quarter" idx="11"/>
          </p:nvPr>
        </p:nvSpPr>
        <p:spPr>
          <a:xfrm>
            <a:off x="930437" y="3004458"/>
            <a:ext cx="10461753" cy="3214785"/>
          </a:xfrm>
          <a:prstGeom prst="roundRect">
            <a:avLst/>
          </a:prstGeom>
        </p:spPr>
        <p:txBody>
          <a:bodyPr/>
          <a:lstStyle/>
          <a:p>
            <a:endParaRPr lang="en-US"/>
          </a:p>
        </p:txBody>
      </p:sp>
    </p:spTree>
    <p:extLst>
      <p:ext uri="{BB962C8B-B14F-4D97-AF65-F5344CB8AC3E}">
        <p14:creationId xmlns:p14="http://schemas.microsoft.com/office/powerpoint/2010/main" val="53832803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9_Title Slide">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74431136-2779-CF10-83A3-C6F6B554AB89}"/>
              </a:ext>
            </a:extLst>
          </p:cNvPr>
          <p:cNvSpPr/>
          <p:nvPr userDrawn="1"/>
        </p:nvSpPr>
        <p:spPr>
          <a:xfrm>
            <a:off x="158044" y="138289"/>
            <a:ext cx="11875911" cy="6581422"/>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19D5B1C5-9A2C-59F5-370F-79B18E338605}"/>
              </a:ext>
            </a:extLst>
          </p:cNvPr>
          <p:cNvSpPr>
            <a:spLocks noGrp="1"/>
          </p:cNvSpPr>
          <p:nvPr>
            <p:ph type="pic" sz="quarter" idx="10"/>
          </p:nvPr>
        </p:nvSpPr>
        <p:spPr>
          <a:xfrm>
            <a:off x="6888163" y="138113"/>
            <a:ext cx="5145087" cy="6581775"/>
          </a:xfrm>
          <a:prstGeom prst="rect">
            <a:avLst/>
          </a:prstGeom>
        </p:spPr>
        <p:txBody>
          <a:bodyPr/>
          <a:lstStyle/>
          <a:p>
            <a:endParaRPr lang="en-US"/>
          </a:p>
        </p:txBody>
      </p:sp>
      <p:sp>
        <p:nvSpPr>
          <p:cNvPr id="4" name="Picture Placeholder 2">
            <a:extLst>
              <a:ext uri="{FF2B5EF4-FFF2-40B4-BE49-F238E27FC236}">
                <a16:creationId xmlns:a16="http://schemas.microsoft.com/office/drawing/2014/main" id="{42CE1B74-665C-CBAE-E22C-FD612EEF959B}"/>
              </a:ext>
            </a:extLst>
          </p:cNvPr>
          <p:cNvSpPr>
            <a:spLocks noGrp="1"/>
          </p:cNvSpPr>
          <p:nvPr>
            <p:ph type="pic" sz="quarter" idx="11"/>
          </p:nvPr>
        </p:nvSpPr>
        <p:spPr>
          <a:xfrm>
            <a:off x="517460" y="4523232"/>
            <a:ext cx="2847532" cy="1828800"/>
          </a:xfrm>
          <a:prstGeom prst="rect">
            <a:avLst/>
          </a:prstGeom>
        </p:spPr>
        <p:txBody>
          <a:bodyPr/>
          <a:lstStyle/>
          <a:p>
            <a:endParaRPr lang="en-US"/>
          </a:p>
        </p:txBody>
      </p:sp>
    </p:spTree>
    <p:extLst>
      <p:ext uri="{BB962C8B-B14F-4D97-AF65-F5344CB8AC3E}">
        <p14:creationId xmlns:p14="http://schemas.microsoft.com/office/powerpoint/2010/main" val="40340182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24_Title Slide">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74431136-2779-CF10-83A3-C6F6B554AB89}"/>
              </a:ext>
            </a:extLst>
          </p:cNvPr>
          <p:cNvSpPr/>
          <p:nvPr userDrawn="1"/>
        </p:nvSpPr>
        <p:spPr>
          <a:xfrm>
            <a:off x="158044" y="138289"/>
            <a:ext cx="11875911" cy="6581422"/>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Picture Placeholder 8">
            <a:extLst>
              <a:ext uri="{FF2B5EF4-FFF2-40B4-BE49-F238E27FC236}">
                <a16:creationId xmlns:a16="http://schemas.microsoft.com/office/drawing/2014/main" id="{3090B685-003D-24D5-6B62-A510F91EDE2E}"/>
              </a:ext>
            </a:extLst>
          </p:cNvPr>
          <p:cNvSpPr>
            <a:spLocks noGrp="1"/>
          </p:cNvSpPr>
          <p:nvPr>
            <p:ph type="pic" sz="quarter" idx="11"/>
          </p:nvPr>
        </p:nvSpPr>
        <p:spPr>
          <a:xfrm>
            <a:off x="6631997" y="138113"/>
            <a:ext cx="5401253" cy="6581598"/>
          </a:xfrm>
          <a:custGeom>
            <a:avLst/>
            <a:gdLst>
              <a:gd name="connsiteX0" fmla="*/ 0 w 5401253"/>
              <a:gd name="connsiteY0" fmla="*/ 4019359 h 6581598"/>
              <a:gd name="connsiteX1" fmla="*/ 2669794 w 5401253"/>
              <a:gd name="connsiteY1" fmla="*/ 4019359 h 6581598"/>
              <a:gd name="connsiteX2" fmla="*/ 2669794 w 5401253"/>
              <a:gd name="connsiteY2" fmla="*/ 6581598 h 6581598"/>
              <a:gd name="connsiteX3" fmla="*/ 0 w 5401253"/>
              <a:gd name="connsiteY3" fmla="*/ 6581598 h 6581598"/>
              <a:gd name="connsiteX4" fmla="*/ 2731459 w 5401253"/>
              <a:gd name="connsiteY4" fmla="*/ 2702622 h 6581598"/>
              <a:gd name="connsiteX5" fmla="*/ 5401253 w 5401253"/>
              <a:gd name="connsiteY5" fmla="*/ 2702622 h 6581598"/>
              <a:gd name="connsiteX6" fmla="*/ 5401253 w 5401253"/>
              <a:gd name="connsiteY6" fmla="*/ 6581598 h 6581598"/>
              <a:gd name="connsiteX7" fmla="*/ 2731459 w 5401253"/>
              <a:gd name="connsiteY7" fmla="*/ 6581598 h 6581598"/>
              <a:gd name="connsiteX8" fmla="*/ 2731459 w 5401253"/>
              <a:gd name="connsiteY8" fmla="*/ 0 h 6581598"/>
              <a:gd name="connsiteX9" fmla="*/ 5401253 w 5401253"/>
              <a:gd name="connsiteY9" fmla="*/ 0 h 6581598"/>
              <a:gd name="connsiteX10" fmla="*/ 5401253 w 5401253"/>
              <a:gd name="connsiteY10" fmla="*/ 2629471 h 6581598"/>
              <a:gd name="connsiteX11" fmla="*/ 2731459 w 5401253"/>
              <a:gd name="connsiteY11" fmla="*/ 2629471 h 6581598"/>
              <a:gd name="connsiteX12" fmla="*/ 0 w 5401253"/>
              <a:gd name="connsiteY12" fmla="*/ 0 h 6581598"/>
              <a:gd name="connsiteX13" fmla="*/ 2669794 w 5401253"/>
              <a:gd name="connsiteY13" fmla="*/ 0 h 6581598"/>
              <a:gd name="connsiteX14" fmla="*/ 2669794 w 5401253"/>
              <a:gd name="connsiteY14" fmla="*/ 3944030 h 6581598"/>
              <a:gd name="connsiteX15" fmla="*/ 0 w 5401253"/>
              <a:gd name="connsiteY15" fmla="*/ 3944030 h 6581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401253" h="6581598">
                <a:moveTo>
                  <a:pt x="0" y="4019359"/>
                </a:moveTo>
                <a:lnTo>
                  <a:pt x="2669794" y="4019359"/>
                </a:lnTo>
                <a:lnTo>
                  <a:pt x="2669794" y="6581598"/>
                </a:lnTo>
                <a:lnTo>
                  <a:pt x="0" y="6581598"/>
                </a:lnTo>
                <a:close/>
                <a:moveTo>
                  <a:pt x="2731459" y="2702622"/>
                </a:moveTo>
                <a:lnTo>
                  <a:pt x="5401253" y="2702622"/>
                </a:lnTo>
                <a:lnTo>
                  <a:pt x="5401253" y="6581598"/>
                </a:lnTo>
                <a:lnTo>
                  <a:pt x="2731459" y="6581598"/>
                </a:lnTo>
                <a:close/>
                <a:moveTo>
                  <a:pt x="2731459" y="0"/>
                </a:moveTo>
                <a:lnTo>
                  <a:pt x="5401253" y="0"/>
                </a:lnTo>
                <a:lnTo>
                  <a:pt x="5401253" y="2629471"/>
                </a:lnTo>
                <a:lnTo>
                  <a:pt x="2731459" y="2629471"/>
                </a:lnTo>
                <a:close/>
                <a:moveTo>
                  <a:pt x="0" y="0"/>
                </a:moveTo>
                <a:lnTo>
                  <a:pt x="2669794" y="0"/>
                </a:lnTo>
                <a:lnTo>
                  <a:pt x="2669794" y="3944030"/>
                </a:lnTo>
                <a:lnTo>
                  <a:pt x="0" y="3944030"/>
                </a:lnTo>
                <a:close/>
              </a:path>
            </a:pathLst>
          </a:custGeom>
        </p:spPr>
        <p:txBody>
          <a:bodyPr wrap="square">
            <a:noAutofit/>
          </a:bodyPr>
          <a:lstStyle/>
          <a:p>
            <a:endParaRPr lang="en-US"/>
          </a:p>
        </p:txBody>
      </p:sp>
      <p:sp>
        <p:nvSpPr>
          <p:cNvPr id="10" name="Picture Placeholder 10">
            <a:extLst>
              <a:ext uri="{FF2B5EF4-FFF2-40B4-BE49-F238E27FC236}">
                <a16:creationId xmlns:a16="http://schemas.microsoft.com/office/drawing/2014/main" id="{4FCA0605-A156-A772-21A4-F39AEA30DAEA}"/>
              </a:ext>
            </a:extLst>
          </p:cNvPr>
          <p:cNvSpPr>
            <a:spLocks noGrp="1"/>
          </p:cNvSpPr>
          <p:nvPr>
            <p:ph type="pic" sz="quarter" idx="12"/>
          </p:nvPr>
        </p:nvSpPr>
        <p:spPr>
          <a:xfrm>
            <a:off x="4847121" y="3159036"/>
            <a:ext cx="1425765" cy="1425765"/>
          </a:xfrm>
          <a:prstGeom prst="roundRect">
            <a:avLst>
              <a:gd name="adj" fmla="val 50000"/>
            </a:avLst>
          </a:prstGeom>
        </p:spPr>
        <p:txBody>
          <a:bodyPr/>
          <a:lstStyle/>
          <a:p>
            <a:endParaRPr lang="en-US"/>
          </a:p>
        </p:txBody>
      </p:sp>
      <p:sp>
        <p:nvSpPr>
          <p:cNvPr id="11" name="Picture Placeholder 10">
            <a:extLst>
              <a:ext uri="{FF2B5EF4-FFF2-40B4-BE49-F238E27FC236}">
                <a16:creationId xmlns:a16="http://schemas.microsoft.com/office/drawing/2014/main" id="{33D5700D-1DE1-1410-D96E-7A8C6D1E6E16}"/>
              </a:ext>
            </a:extLst>
          </p:cNvPr>
          <p:cNvSpPr>
            <a:spLocks noGrp="1"/>
          </p:cNvSpPr>
          <p:nvPr>
            <p:ph type="pic" sz="quarter" idx="13"/>
          </p:nvPr>
        </p:nvSpPr>
        <p:spPr>
          <a:xfrm>
            <a:off x="4847121" y="4939373"/>
            <a:ext cx="1425765" cy="1425765"/>
          </a:xfrm>
          <a:prstGeom prst="roundRect">
            <a:avLst>
              <a:gd name="adj" fmla="val 50000"/>
            </a:avLst>
          </a:prstGeom>
        </p:spPr>
        <p:txBody>
          <a:bodyPr/>
          <a:lstStyle/>
          <a:p>
            <a:endParaRPr lang="en-US"/>
          </a:p>
        </p:txBody>
      </p:sp>
    </p:spTree>
    <p:extLst>
      <p:ext uri="{BB962C8B-B14F-4D97-AF65-F5344CB8AC3E}">
        <p14:creationId xmlns:p14="http://schemas.microsoft.com/office/powerpoint/2010/main" val="247028805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2_Title Slide">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74431136-2779-CF10-83A3-C6F6B554AB89}"/>
              </a:ext>
            </a:extLst>
          </p:cNvPr>
          <p:cNvSpPr/>
          <p:nvPr userDrawn="1"/>
        </p:nvSpPr>
        <p:spPr>
          <a:xfrm>
            <a:off x="158044" y="138289"/>
            <a:ext cx="11875911" cy="6581422"/>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19D5B1C5-9A2C-59F5-370F-79B18E338605}"/>
              </a:ext>
            </a:extLst>
          </p:cNvPr>
          <p:cNvSpPr>
            <a:spLocks noGrp="1"/>
          </p:cNvSpPr>
          <p:nvPr>
            <p:ph type="pic" sz="quarter" idx="10"/>
          </p:nvPr>
        </p:nvSpPr>
        <p:spPr>
          <a:xfrm>
            <a:off x="158044" y="138289"/>
            <a:ext cx="7132772" cy="6581775"/>
          </a:xfrm>
          <a:prstGeom prst="rect">
            <a:avLst/>
          </a:prstGeom>
        </p:spPr>
        <p:txBody>
          <a:bodyPr/>
          <a:lstStyle/>
          <a:p>
            <a:endParaRPr lang="en-US"/>
          </a:p>
        </p:txBody>
      </p:sp>
    </p:spTree>
    <p:extLst>
      <p:ext uri="{BB962C8B-B14F-4D97-AF65-F5344CB8AC3E}">
        <p14:creationId xmlns:p14="http://schemas.microsoft.com/office/powerpoint/2010/main" val="34960477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23_Title Slide">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74431136-2779-CF10-83A3-C6F6B554AB89}"/>
              </a:ext>
            </a:extLst>
          </p:cNvPr>
          <p:cNvSpPr/>
          <p:nvPr userDrawn="1"/>
        </p:nvSpPr>
        <p:spPr>
          <a:xfrm>
            <a:off x="158044" y="138289"/>
            <a:ext cx="11875911" cy="6581422"/>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2">
            <a:extLst>
              <a:ext uri="{FF2B5EF4-FFF2-40B4-BE49-F238E27FC236}">
                <a16:creationId xmlns:a16="http://schemas.microsoft.com/office/drawing/2014/main" id="{886843AC-680F-5474-B5EC-954B9A85AECF}"/>
              </a:ext>
            </a:extLst>
          </p:cNvPr>
          <p:cNvSpPr>
            <a:spLocks noGrp="1"/>
          </p:cNvSpPr>
          <p:nvPr>
            <p:ph type="pic" sz="quarter" idx="10"/>
          </p:nvPr>
        </p:nvSpPr>
        <p:spPr>
          <a:xfrm>
            <a:off x="6583679" y="138289"/>
            <a:ext cx="5438083" cy="4519055"/>
          </a:xfrm>
          <a:prstGeom prst="rect">
            <a:avLst/>
          </a:prstGeom>
        </p:spPr>
        <p:txBody>
          <a:bodyPr/>
          <a:lstStyle/>
          <a:p>
            <a:endParaRPr lang="en-US"/>
          </a:p>
        </p:txBody>
      </p:sp>
      <p:sp>
        <p:nvSpPr>
          <p:cNvPr id="8" name="Rectangle 7">
            <a:extLst>
              <a:ext uri="{FF2B5EF4-FFF2-40B4-BE49-F238E27FC236}">
                <a16:creationId xmlns:a16="http://schemas.microsoft.com/office/drawing/2014/main" id="{ED50F7DA-0EF4-F269-35B0-A8934B89106E}"/>
              </a:ext>
            </a:extLst>
          </p:cNvPr>
          <p:cNvSpPr/>
          <p:nvPr userDrawn="1"/>
        </p:nvSpPr>
        <p:spPr>
          <a:xfrm>
            <a:off x="6083806" y="4669536"/>
            <a:ext cx="5950149" cy="2050175"/>
          </a:xfrm>
          <a:prstGeom prst="rect">
            <a:avLst/>
          </a:prstGeom>
          <a:solidFill>
            <a:srgbClr val="FCB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B3FE81C9-21DF-DD10-47FF-FA01323A870C}"/>
              </a:ext>
            </a:extLst>
          </p:cNvPr>
          <p:cNvSpPr/>
          <p:nvPr userDrawn="1"/>
        </p:nvSpPr>
        <p:spPr>
          <a:xfrm>
            <a:off x="170237" y="4657344"/>
            <a:ext cx="5913569" cy="205017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Picture Placeholder 10">
            <a:extLst>
              <a:ext uri="{FF2B5EF4-FFF2-40B4-BE49-F238E27FC236}">
                <a16:creationId xmlns:a16="http://schemas.microsoft.com/office/drawing/2014/main" id="{7A4FA604-BC6B-69CA-365B-AB15B06C9077}"/>
              </a:ext>
            </a:extLst>
          </p:cNvPr>
          <p:cNvSpPr>
            <a:spLocks noGrp="1"/>
          </p:cNvSpPr>
          <p:nvPr>
            <p:ph type="pic" sz="quarter" idx="11"/>
          </p:nvPr>
        </p:nvSpPr>
        <p:spPr>
          <a:xfrm>
            <a:off x="4097211" y="4829340"/>
            <a:ext cx="1730565" cy="1730565"/>
          </a:xfrm>
          <a:prstGeom prst="roundRect">
            <a:avLst>
              <a:gd name="adj" fmla="val 50000"/>
            </a:avLst>
          </a:prstGeom>
        </p:spPr>
        <p:txBody>
          <a:bodyPr/>
          <a:lstStyle/>
          <a:p>
            <a:endParaRPr lang="en-US"/>
          </a:p>
        </p:txBody>
      </p:sp>
      <p:sp>
        <p:nvSpPr>
          <p:cNvPr id="12" name="Picture Placeholder 10">
            <a:extLst>
              <a:ext uri="{FF2B5EF4-FFF2-40B4-BE49-F238E27FC236}">
                <a16:creationId xmlns:a16="http://schemas.microsoft.com/office/drawing/2014/main" id="{AF2D9607-231D-DDD7-008E-CB0D77CBF5AF}"/>
              </a:ext>
            </a:extLst>
          </p:cNvPr>
          <p:cNvSpPr>
            <a:spLocks noGrp="1"/>
          </p:cNvSpPr>
          <p:nvPr>
            <p:ph type="pic" sz="quarter" idx="12"/>
          </p:nvPr>
        </p:nvSpPr>
        <p:spPr>
          <a:xfrm>
            <a:off x="10162731" y="4829340"/>
            <a:ext cx="1730565" cy="1730565"/>
          </a:xfrm>
          <a:prstGeom prst="roundRect">
            <a:avLst>
              <a:gd name="adj" fmla="val 50000"/>
            </a:avLst>
          </a:prstGeom>
        </p:spPr>
        <p:txBody>
          <a:bodyPr/>
          <a:lstStyle/>
          <a:p>
            <a:endParaRPr lang="en-US"/>
          </a:p>
        </p:txBody>
      </p:sp>
    </p:spTree>
    <p:extLst>
      <p:ext uri="{BB962C8B-B14F-4D97-AF65-F5344CB8AC3E}">
        <p14:creationId xmlns:p14="http://schemas.microsoft.com/office/powerpoint/2010/main" val="24175750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21_Title Slide">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74431136-2779-CF10-83A3-C6F6B554AB89}"/>
              </a:ext>
            </a:extLst>
          </p:cNvPr>
          <p:cNvSpPr/>
          <p:nvPr userDrawn="1"/>
        </p:nvSpPr>
        <p:spPr>
          <a:xfrm>
            <a:off x="158044" y="138289"/>
            <a:ext cx="11875911" cy="6581422"/>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19D5B1C5-9A2C-59F5-370F-79B18E338605}"/>
              </a:ext>
            </a:extLst>
          </p:cNvPr>
          <p:cNvSpPr>
            <a:spLocks noGrp="1"/>
          </p:cNvSpPr>
          <p:nvPr>
            <p:ph type="pic" sz="quarter" idx="10"/>
          </p:nvPr>
        </p:nvSpPr>
        <p:spPr>
          <a:xfrm>
            <a:off x="6254497" y="138113"/>
            <a:ext cx="5778754" cy="4299775"/>
          </a:xfrm>
          <a:prstGeom prst="rect">
            <a:avLst/>
          </a:prstGeom>
        </p:spPr>
        <p:txBody>
          <a:bodyPr/>
          <a:lstStyle/>
          <a:p>
            <a:endParaRPr lang="en-US"/>
          </a:p>
        </p:txBody>
      </p:sp>
      <p:sp>
        <p:nvSpPr>
          <p:cNvPr id="2" name="Rectangle 1">
            <a:extLst>
              <a:ext uri="{FF2B5EF4-FFF2-40B4-BE49-F238E27FC236}">
                <a16:creationId xmlns:a16="http://schemas.microsoft.com/office/drawing/2014/main" id="{996F0251-552A-92A0-C7CA-CB99D2A17108}"/>
              </a:ext>
            </a:extLst>
          </p:cNvPr>
          <p:cNvSpPr/>
          <p:nvPr userDrawn="1"/>
        </p:nvSpPr>
        <p:spPr>
          <a:xfrm>
            <a:off x="6577232" y="2873304"/>
            <a:ext cx="5108899" cy="312916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2617949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8_Title Slide">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74431136-2779-CF10-83A3-C6F6B554AB89}"/>
              </a:ext>
            </a:extLst>
          </p:cNvPr>
          <p:cNvSpPr/>
          <p:nvPr userDrawn="1"/>
        </p:nvSpPr>
        <p:spPr>
          <a:xfrm>
            <a:off x="158044" y="138289"/>
            <a:ext cx="11875911" cy="6581422"/>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2">
            <a:extLst>
              <a:ext uri="{FF2B5EF4-FFF2-40B4-BE49-F238E27FC236}">
                <a16:creationId xmlns:a16="http://schemas.microsoft.com/office/drawing/2014/main" id="{DE6DE5FA-56E2-BBF2-FF41-BD7753DD6C97}"/>
              </a:ext>
            </a:extLst>
          </p:cNvPr>
          <p:cNvSpPr>
            <a:spLocks noGrp="1"/>
          </p:cNvSpPr>
          <p:nvPr>
            <p:ph type="pic" sz="quarter" idx="10"/>
          </p:nvPr>
        </p:nvSpPr>
        <p:spPr>
          <a:xfrm>
            <a:off x="292156" y="3508058"/>
            <a:ext cx="3743396" cy="2972628"/>
          </a:xfrm>
          <a:prstGeom prst="rect">
            <a:avLst/>
          </a:prstGeom>
        </p:spPr>
        <p:txBody>
          <a:bodyPr/>
          <a:lstStyle/>
          <a:p>
            <a:endParaRPr lang="en-US"/>
          </a:p>
        </p:txBody>
      </p:sp>
      <p:sp>
        <p:nvSpPr>
          <p:cNvPr id="3" name="Picture Placeholder 2">
            <a:extLst>
              <a:ext uri="{FF2B5EF4-FFF2-40B4-BE49-F238E27FC236}">
                <a16:creationId xmlns:a16="http://schemas.microsoft.com/office/drawing/2014/main" id="{D2916049-05CE-58E2-7C5A-A0ADA72F75F0}"/>
              </a:ext>
            </a:extLst>
          </p:cNvPr>
          <p:cNvSpPr>
            <a:spLocks noGrp="1"/>
          </p:cNvSpPr>
          <p:nvPr>
            <p:ph type="pic" sz="quarter" idx="11"/>
          </p:nvPr>
        </p:nvSpPr>
        <p:spPr>
          <a:xfrm>
            <a:off x="4218206" y="3508058"/>
            <a:ext cx="3743396" cy="2972628"/>
          </a:xfrm>
          <a:prstGeom prst="rect">
            <a:avLst/>
          </a:prstGeom>
        </p:spPr>
        <p:txBody>
          <a:bodyPr/>
          <a:lstStyle/>
          <a:p>
            <a:endParaRPr lang="en-US"/>
          </a:p>
        </p:txBody>
      </p:sp>
      <p:sp>
        <p:nvSpPr>
          <p:cNvPr id="4" name="Picture Placeholder 2">
            <a:extLst>
              <a:ext uri="{FF2B5EF4-FFF2-40B4-BE49-F238E27FC236}">
                <a16:creationId xmlns:a16="http://schemas.microsoft.com/office/drawing/2014/main" id="{3C481B93-35B2-89A9-5D67-529F060C162E}"/>
              </a:ext>
            </a:extLst>
          </p:cNvPr>
          <p:cNvSpPr>
            <a:spLocks noGrp="1"/>
          </p:cNvSpPr>
          <p:nvPr>
            <p:ph type="pic" sz="quarter" idx="12"/>
          </p:nvPr>
        </p:nvSpPr>
        <p:spPr>
          <a:xfrm>
            <a:off x="8144256" y="3508058"/>
            <a:ext cx="3743396" cy="2972628"/>
          </a:xfrm>
          <a:prstGeom prst="rect">
            <a:avLst/>
          </a:prstGeom>
        </p:spPr>
        <p:txBody>
          <a:bodyPr/>
          <a:lstStyle/>
          <a:p>
            <a:endParaRPr lang="en-US"/>
          </a:p>
        </p:txBody>
      </p:sp>
    </p:spTree>
    <p:extLst>
      <p:ext uri="{BB962C8B-B14F-4D97-AF65-F5344CB8AC3E}">
        <p14:creationId xmlns:p14="http://schemas.microsoft.com/office/powerpoint/2010/main" val="24818635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20_Title Slide">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74431136-2779-CF10-83A3-C6F6B554AB89}"/>
              </a:ext>
            </a:extLst>
          </p:cNvPr>
          <p:cNvSpPr/>
          <p:nvPr userDrawn="1"/>
        </p:nvSpPr>
        <p:spPr>
          <a:xfrm>
            <a:off x="158044" y="138289"/>
            <a:ext cx="11875911" cy="6581422"/>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Picture Placeholder 5">
            <a:extLst>
              <a:ext uri="{FF2B5EF4-FFF2-40B4-BE49-F238E27FC236}">
                <a16:creationId xmlns:a16="http://schemas.microsoft.com/office/drawing/2014/main" id="{22CCA4B0-3A12-2704-BA44-7AAA747F2E7B}"/>
              </a:ext>
            </a:extLst>
          </p:cNvPr>
          <p:cNvSpPr>
            <a:spLocks noGrp="1"/>
          </p:cNvSpPr>
          <p:nvPr>
            <p:ph type="pic" sz="quarter" idx="10"/>
          </p:nvPr>
        </p:nvSpPr>
        <p:spPr>
          <a:xfrm>
            <a:off x="158044" y="138114"/>
            <a:ext cx="5681924" cy="6581422"/>
          </a:xfrm>
          <a:custGeom>
            <a:avLst/>
            <a:gdLst>
              <a:gd name="connsiteX0" fmla="*/ 0 w 5681924"/>
              <a:gd name="connsiteY0" fmla="*/ 0 h 6581422"/>
              <a:gd name="connsiteX1" fmla="*/ 4705175 w 5681924"/>
              <a:gd name="connsiteY1" fmla="*/ 0 h 6581422"/>
              <a:gd name="connsiteX2" fmla="*/ 5681924 w 5681924"/>
              <a:gd name="connsiteY2" fmla="*/ 976749 h 6581422"/>
              <a:gd name="connsiteX3" fmla="*/ 5681924 w 5681924"/>
              <a:gd name="connsiteY3" fmla="*/ 5604673 h 6581422"/>
              <a:gd name="connsiteX4" fmla="*/ 4705175 w 5681924"/>
              <a:gd name="connsiteY4" fmla="*/ 6581422 h 6581422"/>
              <a:gd name="connsiteX5" fmla="*/ 0 w 5681924"/>
              <a:gd name="connsiteY5" fmla="*/ 6581422 h 65814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81924" h="6581422">
                <a:moveTo>
                  <a:pt x="0" y="0"/>
                </a:moveTo>
                <a:lnTo>
                  <a:pt x="4705175" y="0"/>
                </a:lnTo>
                <a:cubicBezTo>
                  <a:pt x="5244619" y="0"/>
                  <a:pt x="5681924" y="437305"/>
                  <a:pt x="5681924" y="976749"/>
                </a:cubicBezTo>
                <a:lnTo>
                  <a:pt x="5681924" y="5604673"/>
                </a:lnTo>
                <a:cubicBezTo>
                  <a:pt x="5681924" y="6144117"/>
                  <a:pt x="5244619" y="6581422"/>
                  <a:pt x="4705175" y="6581422"/>
                </a:cubicBezTo>
                <a:lnTo>
                  <a:pt x="0" y="6581422"/>
                </a:lnTo>
                <a:close/>
              </a:path>
            </a:pathLst>
          </a:custGeom>
        </p:spPr>
        <p:txBody>
          <a:bodyPr wrap="square">
            <a:noAutofit/>
          </a:bodyPr>
          <a:lstStyle/>
          <a:p>
            <a:endParaRPr lang="en-US"/>
          </a:p>
        </p:txBody>
      </p:sp>
    </p:spTree>
    <p:extLst>
      <p:ext uri="{BB962C8B-B14F-4D97-AF65-F5344CB8AC3E}">
        <p14:creationId xmlns:p14="http://schemas.microsoft.com/office/powerpoint/2010/main" val="6444058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6_Title Slide">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74431136-2779-CF10-83A3-C6F6B554AB89}"/>
              </a:ext>
            </a:extLst>
          </p:cNvPr>
          <p:cNvSpPr/>
          <p:nvPr userDrawn="1"/>
        </p:nvSpPr>
        <p:spPr>
          <a:xfrm>
            <a:off x="158044" y="138289"/>
            <a:ext cx="11875911" cy="6581422"/>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B73FD9ED-67D6-D5D1-FE30-77CD8A02ED02}"/>
              </a:ext>
            </a:extLst>
          </p:cNvPr>
          <p:cNvSpPr>
            <a:spLocks noGrp="1"/>
          </p:cNvSpPr>
          <p:nvPr>
            <p:ph type="pic" sz="quarter" idx="10"/>
          </p:nvPr>
        </p:nvSpPr>
        <p:spPr>
          <a:xfrm>
            <a:off x="158750" y="138113"/>
            <a:ext cx="11874500" cy="6581775"/>
          </a:xfrm>
          <a:prstGeom prst="rect">
            <a:avLst/>
          </a:prstGeom>
        </p:spPr>
        <p:txBody>
          <a:bodyPr/>
          <a:lstStyle/>
          <a:p>
            <a:endParaRPr lang="en-US"/>
          </a:p>
        </p:txBody>
      </p:sp>
    </p:spTree>
    <p:extLst>
      <p:ext uri="{BB962C8B-B14F-4D97-AF65-F5344CB8AC3E}">
        <p14:creationId xmlns:p14="http://schemas.microsoft.com/office/powerpoint/2010/main" val="215294601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6_Title Slide">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74431136-2779-CF10-83A3-C6F6B554AB89}"/>
              </a:ext>
            </a:extLst>
          </p:cNvPr>
          <p:cNvSpPr/>
          <p:nvPr userDrawn="1"/>
        </p:nvSpPr>
        <p:spPr>
          <a:xfrm>
            <a:off x="158044" y="138289"/>
            <a:ext cx="11875911" cy="6581422"/>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Rounded Corners 1">
            <a:extLst>
              <a:ext uri="{FF2B5EF4-FFF2-40B4-BE49-F238E27FC236}">
                <a16:creationId xmlns:a16="http://schemas.microsoft.com/office/drawing/2014/main" id="{DA09DD67-0EB4-A511-0DBF-268ED49E793E}"/>
              </a:ext>
            </a:extLst>
          </p:cNvPr>
          <p:cNvSpPr/>
          <p:nvPr userDrawn="1"/>
        </p:nvSpPr>
        <p:spPr>
          <a:xfrm rot="21090710">
            <a:off x="6769966" y="815311"/>
            <a:ext cx="4775753" cy="5227379"/>
          </a:xfrm>
          <a:prstGeom prst="roundRect">
            <a:avLst>
              <a:gd name="adj" fmla="val 20202"/>
            </a:avLst>
          </a:prstGeom>
          <a:solidFill>
            <a:srgbClr val="FCB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6">
            <a:extLst>
              <a:ext uri="{FF2B5EF4-FFF2-40B4-BE49-F238E27FC236}">
                <a16:creationId xmlns:a16="http://schemas.microsoft.com/office/drawing/2014/main" id="{E5E9378D-067E-CB2F-EF56-CD665B5B3D26}"/>
              </a:ext>
            </a:extLst>
          </p:cNvPr>
          <p:cNvSpPr>
            <a:spLocks noGrp="1"/>
          </p:cNvSpPr>
          <p:nvPr>
            <p:ph type="pic" sz="quarter" idx="10"/>
          </p:nvPr>
        </p:nvSpPr>
        <p:spPr>
          <a:xfrm>
            <a:off x="6769912" y="1012784"/>
            <a:ext cx="5264042" cy="5353740"/>
          </a:xfrm>
          <a:custGeom>
            <a:avLst/>
            <a:gdLst>
              <a:gd name="connsiteX0" fmla="*/ 892308 w 5264042"/>
              <a:gd name="connsiteY0" fmla="*/ 0 h 5353740"/>
              <a:gd name="connsiteX1" fmla="*/ 5264042 w 5264042"/>
              <a:gd name="connsiteY1" fmla="*/ 0 h 5353740"/>
              <a:gd name="connsiteX2" fmla="*/ 5264042 w 5264042"/>
              <a:gd name="connsiteY2" fmla="*/ 5353740 h 5353740"/>
              <a:gd name="connsiteX3" fmla="*/ 892308 w 5264042"/>
              <a:gd name="connsiteY3" fmla="*/ 5353740 h 5353740"/>
              <a:gd name="connsiteX4" fmla="*/ 0 w 5264042"/>
              <a:gd name="connsiteY4" fmla="*/ 4461432 h 5353740"/>
              <a:gd name="connsiteX5" fmla="*/ 0 w 5264042"/>
              <a:gd name="connsiteY5" fmla="*/ 892308 h 5353740"/>
              <a:gd name="connsiteX6" fmla="*/ 892308 w 5264042"/>
              <a:gd name="connsiteY6" fmla="*/ 0 h 5353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64042" h="5353740">
                <a:moveTo>
                  <a:pt x="892308" y="0"/>
                </a:moveTo>
                <a:lnTo>
                  <a:pt x="5264042" y="0"/>
                </a:lnTo>
                <a:lnTo>
                  <a:pt x="5264042" y="5353740"/>
                </a:lnTo>
                <a:lnTo>
                  <a:pt x="892308" y="5353740"/>
                </a:lnTo>
                <a:cubicBezTo>
                  <a:pt x="399500" y="5353740"/>
                  <a:pt x="0" y="4954240"/>
                  <a:pt x="0" y="4461432"/>
                </a:cubicBezTo>
                <a:lnTo>
                  <a:pt x="0" y="892308"/>
                </a:lnTo>
                <a:cubicBezTo>
                  <a:pt x="0" y="399500"/>
                  <a:pt x="399500" y="0"/>
                  <a:pt x="892308" y="0"/>
                </a:cubicBezTo>
                <a:close/>
              </a:path>
            </a:pathLst>
          </a:custGeom>
        </p:spPr>
        <p:txBody>
          <a:bodyPr wrap="square">
            <a:noAutofit/>
          </a:bodyPr>
          <a:lstStyle/>
          <a:p>
            <a:endParaRPr lang="en-US"/>
          </a:p>
        </p:txBody>
      </p:sp>
    </p:spTree>
    <p:extLst>
      <p:ext uri="{BB962C8B-B14F-4D97-AF65-F5344CB8AC3E}">
        <p14:creationId xmlns:p14="http://schemas.microsoft.com/office/powerpoint/2010/main" val="16789749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5_Title Slide">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74431136-2779-CF10-83A3-C6F6B554AB89}"/>
              </a:ext>
            </a:extLst>
          </p:cNvPr>
          <p:cNvSpPr/>
          <p:nvPr userDrawn="1"/>
        </p:nvSpPr>
        <p:spPr>
          <a:xfrm>
            <a:off x="158044" y="138289"/>
            <a:ext cx="11875911" cy="6581422"/>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A2C5E8B3-BFAB-BCED-553A-1533FF7D36FD}"/>
              </a:ext>
            </a:extLst>
          </p:cNvPr>
          <p:cNvSpPr/>
          <p:nvPr userDrawn="1"/>
        </p:nvSpPr>
        <p:spPr>
          <a:xfrm>
            <a:off x="4712494" y="4649512"/>
            <a:ext cx="5160556" cy="1508414"/>
          </a:xfrm>
          <a:prstGeom prst="rect">
            <a:avLst/>
          </a:prstGeom>
          <a:solidFill>
            <a:srgbClr val="FCB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67F98B53-6232-4DE2-3A38-5FC4A58DA347}"/>
              </a:ext>
            </a:extLst>
          </p:cNvPr>
          <p:cNvSpPr/>
          <p:nvPr userDrawn="1"/>
        </p:nvSpPr>
        <p:spPr>
          <a:xfrm>
            <a:off x="2780275" y="1824686"/>
            <a:ext cx="3361038" cy="3299254"/>
          </a:xfrm>
          <a:prstGeom prst="rect">
            <a:avLst/>
          </a:prstGeom>
          <a:solidFill>
            <a:srgbClr val="FCB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2">
            <a:extLst>
              <a:ext uri="{FF2B5EF4-FFF2-40B4-BE49-F238E27FC236}">
                <a16:creationId xmlns:a16="http://schemas.microsoft.com/office/drawing/2014/main" id="{6A388D3D-64F8-9348-FD61-35BD63087E2A}"/>
              </a:ext>
            </a:extLst>
          </p:cNvPr>
          <p:cNvSpPr>
            <a:spLocks noGrp="1"/>
          </p:cNvSpPr>
          <p:nvPr>
            <p:ph type="pic" idx="11" hasCustomPrompt="1"/>
          </p:nvPr>
        </p:nvSpPr>
        <p:spPr>
          <a:xfrm>
            <a:off x="158044" y="809682"/>
            <a:ext cx="6712313" cy="2760842"/>
          </a:xfrm>
          <a:prstGeom prst="rect">
            <a:avLst/>
          </a:prstGeom>
          <a:solidFill>
            <a:schemeClr val="bg1">
              <a:lumMod val="95000"/>
            </a:schemeClr>
          </a:solidFill>
        </p:spPr>
        <p:txBody>
          <a:bodyPr anchor="ctr"/>
          <a:lstStyle>
            <a:lvl1pPr marL="0" indent="0" algn="ctr">
              <a:buNone/>
              <a:defRPr sz="1200" baseline="0">
                <a:solidFill>
                  <a:schemeClr val="bg1"/>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a:t>
            </a:r>
            <a:endParaRPr lang="ko-KR" altLang="en-US" dirty="0"/>
          </a:p>
        </p:txBody>
      </p:sp>
      <p:sp>
        <p:nvSpPr>
          <p:cNvPr id="5" name="Picture Placeholder 2">
            <a:extLst>
              <a:ext uri="{FF2B5EF4-FFF2-40B4-BE49-F238E27FC236}">
                <a16:creationId xmlns:a16="http://schemas.microsoft.com/office/drawing/2014/main" id="{33C0023C-E786-86D1-AE53-53130E5470B4}"/>
              </a:ext>
            </a:extLst>
          </p:cNvPr>
          <p:cNvSpPr>
            <a:spLocks noGrp="1"/>
          </p:cNvSpPr>
          <p:nvPr>
            <p:ph type="pic" idx="12" hasCustomPrompt="1"/>
          </p:nvPr>
        </p:nvSpPr>
        <p:spPr>
          <a:xfrm>
            <a:off x="9257267" y="3850305"/>
            <a:ext cx="2760840" cy="2869406"/>
          </a:xfrm>
          <a:prstGeom prst="rect">
            <a:avLst/>
          </a:prstGeom>
          <a:solidFill>
            <a:schemeClr val="bg1">
              <a:lumMod val="95000"/>
            </a:schemeClr>
          </a:solidFill>
        </p:spPr>
        <p:txBody>
          <a:bodyPr anchor="ctr"/>
          <a:lstStyle>
            <a:lvl1pPr marL="0" indent="0" algn="ctr">
              <a:buNone/>
              <a:defRPr sz="1200" baseline="0">
                <a:solidFill>
                  <a:schemeClr val="bg1"/>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a:t>
            </a:r>
            <a:endParaRPr lang="ko-KR" altLang="en-US" dirty="0"/>
          </a:p>
        </p:txBody>
      </p:sp>
      <p:sp>
        <p:nvSpPr>
          <p:cNvPr id="6" name="Picture Placeholder 2">
            <a:extLst>
              <a:ext uri="{FF2B5EF4-FFF2-40B4-BE49-F238E27FC236}">
                <a16:creationId xmlns:a16="http://schemas.microsoft.com/office/drawing/2014/main" id="{3085ACD2-D082-6ADC-D127-029ADDC677CC}"/>
              </a:ext>
            </a:extLst>
          </p:cNvPr>
          <p:cNvSpPr>
            <a:spLocks noGrp="1"/>
          </p:cNvSpPr>
          <p:nvPr>
            <p:ph type="pic" idx="13" hasCustomPrompt="1"/>
          </p:nvPr>
        </p:nvSpPr>
        <p:spPr>
          <a:xfrm>
            <a:off x="5993028" y="3850304"/>
            <a:ext cx="2760840" cy="2869407"/>
          </a:xfrm>
          <a:prstGeom prst="rect">
            <a:avLst/>
          </a:prstGeom>
          <a:solidFill>
            <a:schemeClr val="bg1">
              <a:lumMod val="95000"/>
            </a:schemeClr>
          </a:solidFill>
        </p:spPr>
        <p:txBody>
          <a:bodyPr anchor="ctr"/>
          <a:lstStyle>
            <a:lvl1pPr marL="0" indent="0" algn="ctr">
              <a:buNone/>
              <a:defRPr sz="1200" baseline="0">
                <a:solidFill>
                  <a:schemeClr val="bg1"/>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a:t>
            </a:r>
            <a:endParaRPr lang="ko-KR" altLang="en-US" dirty="0"/>
          </a:p>
        </p:txBody>
      </p:sp>
      <p:sp>
        <p:nvSpPr>
          <p:cNvPr id="7" name="Picture Placeholder 2">
            <a:extLst>
              <a:ext uri="{FF2B5EF4-FFF2-40B4-BE49-F238E27FC236}">
                <a16:creationId xmlns:a16="http://schemas.microsoft.com/office/drawing/2014/main" id="{F2BDF707-4376-785C-CFDB-64D042D1D71E}"/>
              </a:ext>
            </a:extLst>
          </p:cNvPr>
          <p:cNvSpPr>
            <a:spLocks noGrp="1"/>
          </p:cNvSpPr>
          <p:nvPr>
            <p:ph type="pic" idx="14" hasCustomPrompt="1"/>
          </p:nvPr>
        </p:nvSpPr>
        <p:spPr>
          <a:xfrm>
            <a:off x="2728789" y="3850303"/>
            <a:ext cx="2760840" cy="2869407"/>
          </a:xfrm>
          <a:prstGeom prst="rect">
            <a:avLst/>
          </a:prstGeom>
          <a:solidFill>
            <a:schemeClr val="bg1">
              <a:lumMod val="95000"/>
            </a:schemeClr>
          </a:solidFill>
        </p:spPr>
        <p:txBody>
          <a:bodyPr anchor="ctr"/>
          <a:lstStyle>
            <a:lvl1pPr marL="0" indent="0" algn="ctr">
              <a:buNone/>
              <a:defRPr sz="1200" baseline="0">
                <a:solidFill>
                  <a:schemeClr val="bg1"/>
                </a:solidFill>
                <a:latin typeface="+mn-lt"/>
                <a:cs typeface="Arial" pitchFamily="34" charset="0"/>
              </a:defRPr>
            </a:lvl1pPr>
            <a:lvl2pPr marL="457223" indent="0">
              <a:buNone/>
              <a:defRPr sz="2800"/>
            </a:lvl2pPr>
            <a:lvl3pPr marL="914446" indent="0">
              <a:buNone/>
              <a:defRPr sz="2400"/>
            </a:lvl3pPr>
            <a:lvl4pPr marL="1371669" indent="0">
              <a:buNone/>
              <a:defRPr sz="2000"/>
            </a:lvl4pPr>
            <a:lvl5pPr marL="1828891" indent="0">
              <a:buNone/>
              <a:defRPr sz="2000"/>
            </a:lvl5pPr>
            <a:lvl6pPr marL="2286114" indent="0">
              <a:buNone/>
              <a:defRPr sz="2000"/>
            </a:lvl6pPr>
            <a:lvl7pPr marL="2743337" indent="0">
              <a:buNone/>
              <a:defRPr sz="2000"/>
            </a:lvl7pPr>
            <a:lvl8pPr marL="3200560" indent="0">
              <a:buNone/>
              <a:defRPr sz="2000"/>
            </a:lvl8pPr>
            <a:lvl9pPr marL="3657783" indent="0">
              <a:buNone/>
              <a:defRPr sz="2000"/>
            </a:lvl9pPr>
          </a:lstStyle>
          <a:p>
            <a:r>
              <a:rPr lang="en-US" altLang="ko-KR" dirty="0"/>
              <a:t>Your Picture Here</a:t>
            </a:r>
            <a:endParaRPr lang="ko-KR" altLang="en-US" dirty="0"/>
          </a:p>
        </p:txBody>
      </p:sp>
    </p:spTree>
    <p:extLst>
      <p:ext uri="{BB962C8B-B14F-4D97-AF65-F5344CB8AC3E}">
        <p14:creationId xmlns:p14="http://schemas.microsoft.com/office/powerpoint/2010/main" val="6759117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14_Title Slide">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74431136-2779-CF10-83A3-C6F6B554AB89}"/>
              </a:ext>
            </a:extLst>
          </p:cNvPr>
          <p:cNvSpPr/>
          <p:nvPr userDrawn="1"/>
        </p:nvSpPr>
        <p:spPr>
          <a:xfrm>
            <a:off x="158044" y="138289"/>
            <a:ext cx="11875911" cy="6581422"/>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a:extLst>
              <a:ext uri="{FF2B5EF4-FFF2-40B4-BE49-F238E27FC236}">
                <a16:creationId xmlns:a16="http://schemas.microsoft.com/office/drawing/2014/main" id="{826B47F1-A264-6546-CE22-98E19376DD3F}"/>
              </a:ext>
            </a:extLst>
          </p:cNvPr>
          <p:cNvSpPr/>
          <p:nvPr userDrawn="1"/>
        </p:nvSpPr>
        <p:spPr>
          <a:xfrm>
            <a:off x="5932310" y="4086208"/>
            <a:ext cx="4730045" cy="2167467"/>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a:extLst>
              <a:ext uri="{FF2B5EF4-FFF2-40B4-BE49-F238E27FC236}">
                <a16:creationId xmlns:a16="http://schemas.microsoft.com/office/drawing/2014/main" id="{4ED9B6CD-51CB-F4C2-9FFC-C21AFA4CE586}"/>
              </a:ext>
            </a:extLst>
          </p:cNvPr>
          <p:cNvSpPr/>
          <p:nvPr userDrawn="1"/>
        </p:nvSpPr>
        <p:spPr>
          <a:xfrm>
            <a:off x="1862666" y="767240"/>
            <a:ext cx="4730045" cy="2167467"/>
          </a:xfrm>
          <a:prstGeom prst="rect">
            <a:avLst/>
          </a:prstGeom>
          <a:solidFill>
            <a:srgbClr val="FCB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10">
            <a:extLst>
              <a:ext uri="{FF2B5EF4-FFF2-40B4-BE49-F238E27FC236}">
                <a16:creationId xmlns:a16="http://schemas.microsoft.com/office/drawing/2014/main" id="{89DE3833-D2A4-54F7-C06A-1D276F210D14}"/>
              </a:ext>
            </a:extLst>
          </p:cNvPr>
          <p:cNvSpPr>
            <a:spLocks noGrp="1"/>
          </p:cNvSpPr>
          <p:nvPr>
            <p:ph type="pic" sz="quarter" idx="11"/>
          </p:nvPr>
        </p:nvSpPr>
        <p:spPr>
          <a:xfrm>
            <a:off x="158044" y="138289"/>
            <a:ext cx="6095999" cy="3425371"/>
          </a:xfrm>
          <a:custGeom>
            <a:avLst/>
            <a:gdLst>
              <a:gd name="connsiteX0" fmla="*/ 0 w 6095999"/>
              <a:gd name="connsiteY0" fmla="*/ 0 h 3425371"/>
              <a:gd name="connsiteX1" fmla="*/ 6095999 w 6095999"/>
              <a:gd name="connsiteY1" fmla="*/ 0 h 3425371"/>
              <a:gd name="connsiteX2" fmla="*/ 6095999 w 6095999"/>
              <a:gd name="connsiteY2" fmla="*/ 3425371 h 3425371"/>
              <a:gd name="connsiteX3" fmla="*/ 0 w 6095999"/>
              <a:gd name="connsiteY3" fmla="*/ 3425371 h 3425371"/>
            </a:gdLst>
            <a:ahLst/>
            <a:cxnLst>
              <a:cxn ang="0">
                <a:pos x="connsiteX0" y="connsiteY0"/>
              </a:cxn>
              <a:cxn ang="0">
                <a:pos x="connsiteX1" y="connsiteY1"/>
              </a:cxn>
              <a:cxn ang="0">
                <a:pos x="connsiteX2" y="connsiteY2"/>
              </a:cxn>
              <a:cxn ang="0">
                <a:pos x="connsiteX3" y="connsiteY3"/>
              </a:cxn>
            </a:cxnLst>
            <a:rect l="l" t="t" r="r" b="b"/>
            <a:pathLst>
              <a:path w="6095999" h="3425371">
                <a:moveTo>
                  <a:pt x="0" y="0"/>
                </a:moveTo>
                <a:lnTo>
                  <a:pt x="6095999" y="0"/>
                </a:lnTo>
                <a:lnTo>
                  <a:pt x="6095999" y="3425371"/>
                </a:lnTo>
                <a:lnTo>
                  <a:pt x="0" y="3425371"/>
                </a:lnTo>
                <a:close/>
              </a:path>
            </a:pathLst>
          </a:custGeom>
          <a:noFill/>
        </p:spPr>
        <p:txBody>
          <a:bodyPr wrap="square" anchor="ctr">
            <a:noAutofit/>
          </a:bodyPr>
          <a:lstStyle>
            <a:lvl1pPr marL="0" indent="0" algn="ctr">
              <a:buNone/>
              <a:defRPr sz="1100"/>
            </a:lvl1pPr>
          </a:lstStyle>
          <a:p>
            <a:endParaRPr lang="en-US"/>
          </a:p>
        </p:txBody>
      </p:sp>
      <p:sp>
        <p:nvSpPr>
          <p:cNvPr id="5" name="Picture Placeholder 9">
            <a:extLst>
              <a:ext uri="{FF2B5EF4-FFF2-40B4-BE49-F238E27FC236}">
                <a16:creationId xmlns:a16="http://schemas.microsoft.com/office/drawing/2014/main" id="{204CBD95-3E8E-2C7E-5693-C0BB7EB300F4}"/>
              </a:ext>
            </a:extLst>
          </p:cNvPr>
          <p:cNvSpPr>
            <a:spLocks noGrp="1"/>
          </p:cNvSpPr>
          <p:nvPr>
            <p:ph type="pic" sz="quarter" idx="12"/>
          </p:nvPr>
        </p:nvSpPr>
        <p:spPr>
          <a:xfrm>
            <a:off x="6254046" y="3570918"/>
            <a:ext cx="5779910" cy="3148793"/>
          </a:xfrm>
          <a:custGeom>
            <a:avLst/>
            <a:gdLst>
              <a:gd name="connsiteX0" fmla="*/ 0 w 6095999"/>
              <a:gd name="connsiteY0" fmla="*/ 0 h 3425371"/>
              <a:gd name="connsiteX1" fmla="*/ 6095999 w 6095999"/>
              <a:gd name="connsiteY1" fmla="*/ 0 h 3425371"/>
              <a:gd name="connsiteX2" fmla="*/ 6095999 w 6095999"/>
              <a:gd name="connsiteY2" fmla="*/ 3425371 h 3425371"/>
              <a:gd name="connsiteX3" fmla="*/ 0 w 6095999"/>
              <a:gd name="connsiteY3" fmla="*/ 3425371 h 3425371"/>
            </a:gdLst>
            <a:ahLst/>
            <a:cxnLst>
              <a:cxn ang="0">
                <a:pos x="connsiteX0" y="connsiteY0"/>
              </a:cxn>
              <a:cxn ang="0">
                <a:pos x="connsiteX1" y="connsiteY1"/>
              </a:cxn>
              <a:cxn ang="0">
                <a:pos x="connsiteX2" y="connsiteY2"/>
              </a:cxn>
              <a:cxn ang="0">
                <a:pos x="connsiteX3" y="connsiteY3"/>
              </a:cxn>
            </a:cxnLst>
            <a:rect l="l" t="t" r="r" b="b"/>
            <a:pathLst>
              <a:path w="6095999" h="3425371">
                <a:moveTo>
                  <a:pt x="0" y="0"/>
                </a:moveTo>
                <a:lnTo>
                  <a:pt x="6095999" y="0"/>
                </a:lnTo>
                <a:lnTo>
                  <a:pt x="6095999" y="3425371"/>
                </a:lnTo>
                <a:lnTo>
                  <a:pt x="0" y="3425371"/>
                </a:lnTo>
                <a:close/>
              </a:path>
            </a:pathLst>
          </a:custGeom>
          <a:noFill/>
        </p:spPr>
        <p:txBody>
          <a:bodyPr wrap="square" anchor="ctr">
            <a:noAutofit/>
          </a:bodyPr>
          <a:lstStyle>
            <a:lvl1pPr marL="0" indent="0" algn="ctr">
              <a:buNone/>
              <a:defRPr sz="1100"/>
            </a:lvl1pPr>
          </a:lstStyle>
          <a:p>
            <a:endParaRPr lang="en-US"/>
          </a:p>
        </p:txBody>
      </p:sp>
    </p:spTree>
    <p:extLst>
      <p:ext uri="{BB962C8B-B14F-4D97-AF65-F5344CB8AC3E}">
        <p14:creationId xmlns:p14="http://schemas.microsoft.com/office/powerpoint/2010/main" val="23583919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74431136-2779-CF10-83A3-C6F6B554AB89}"/>
              </a:ext>
            </a:extLst>
          </p:cNvPr>
          <p:cNvSpPr/>
          <p:nvPr userDrawn="1"/>
        </p:nvSpPr>
        <p:spPr>
          <a:xfrm>
            <a:off x="158044" y="138289"/>
            <a:ext cx="11875911" cy="6581422"/>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3">
            <a:extLst>
              <a:ext uri="{FF2B5EF4-FFF2-40B4-BE49-F238E27FC236}">
                <a16:creationId xmlns:a16="http://schemas.microsoft.com/office/drawing/2014/main" id="{E969C9D7-EA23-9BDF-5670-DB8C2434A088}"/>
              </a:ext>
            </a:extLst>
          </p:cNvPr>
          <p:cNvSpPr>
            <a:spLocks noGrp="1"/>
          </p:cNvSpPr>
          <p:nvPr>
            <p:ph type="pic" sz="quarter" idx="10"/>
          </p:nvPr>
        </p:nvSpPr>
        <p:spPr>
          <a:xfrm>
            <a:off x="158044" y="138289"/>
            <a:ext cx="4547181" cy="6581422"/>
          </a:xfrm>
          <a:custGeom>
            <a:avLst/>
            <a:gdLst>
              <a:gd name="connsiteX0" fmla="*/ 0 w 4547181"/>
              <a:gd name="connsiteY0" fmla="*/ 0 h 6581422"/>
              <a:gd name="connsiteX1" fmla="*/ 4547181 w 4547181"/>
              <a:gd name="connsiteY1" fmla="*/ 0 h 6581422"/>
              <a:gd name="connsiteX2" fmla="*/ 4547181 w 4547181"/>
              <a:gd name="connsiteY2" fmla="*/ 6581422 h 6581422"/>
              <a:gd name="connsiteX3" fmla="*/ 0 w 4547181"/>
              <a:gd name="connsiteY3" fmla="*/ 6581422 h 6581422"/>
              <a:gd name="connsiteX4" fmla="*/ 0 w 4547181"/>
              <a:gd name="connsiteY4" fmla="*/ 0 h 6581422"/>
              <a:gd name="connsiteX0" fmla="*/ 0 w 4547181"/>
              <a:gd name="connsiteY0" fmla="*/ 0 h 6581422"/>
              <a:gd name="connsiteX1" fmla="*/ 4547181 w 4547181"/>
              <a:gd name="connsiteY1" fmla="*/ 0 h 6581422"/>
              <a:gd name="connsiteX2" fmla="*/ 3282586 w 4547181"/>
              <a:gd name="connsiteY2" fmla="*/ 6581422 h 6581422"/>
              <a:gd name="connsiteX3" fmla="*/ 0 w 4547181"/>
              <a:gd name="connsiteY3" fmla="*/ 6581422 h 6581422"/>
              <a:gd name="connsiteX4" fmla="*/ 0 w 4547181"/>
              <a:gd name="connsiteY4" fmla="*/ 0 h 65814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47181" h="6581422">
                <a:moveTo>
                  <a:pt x="0" y="0"/>
                </a:moveTo>
                <a:lnTo>
                  <a:pt x="4547181" y="0"/>
                </a:lnTo>
                <a:lnTo>
                  <a:pt x="3282586" y="6581422"/>
                </a:lnTo>
                <a:lnTo>
                  <a:pt x="0" y="6581422"/>
                </a:lnTo>
                <a:lnTo>
                  <a:pt x="0" y="0"/>
                </a:lnTo>
                <a:close/>
              </a:path>
            </a:pathLst>
          </a:custGeom>
        </p:spPr>
        <p:txBody>
          <a:bodyPr/>
          <a:lstStyle/>
          <a:p>
            <a:endParaRPr lang="en-US"/>
          </a:p>
        </p:txBody>
      </p:sp>
    </p:spTree>
    <p:extLst>
      <p:ext uri="{BB962C8B-B14F-4D97-AF65-F5344CB8AC3E}">
        <p14:creationId xmlns:p14="http://schemas.microsoft.com/office/powerpoint/2010/main" val="156168762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74431136-2779-CF10-83A3-C6F6B554AB89}"/>
              </a:ext>
            </a:extLst>
          </p:cNvPr>
          <p:cNvSpPr/>
          <p:nvPr userDrawn="1"/>
        </p:nvSpPr>
        <p:spPr>
          <a:xfrm>
            <a:off x="158044" y="138289"/>
            <a:ext cx="11875911" cy="6581422"/>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6FD82D4B-3147-01C6-7E8F-7172E04A0666}"/>
              </a:ext>
            </a:extLst>
          </p:cNvPr>
          <p:cNvSpPr>
            <a:spLocks noGrp="1"/>
          </p:cNvSpPr>
          <p:nvPr>
            <p:ph type="pic" sz="quarter" idx="10"/>
          </p:nvPr>
        </p:nvSpPr>
        <p:spPr>
          <a:xfrm>
            <a:off x="158750" y="138113"/>
            <a:ext cx="11874500" cy="3538537"/>
          </a:xfrm>
          <a:prstGeom prst="rect">
            <a:avLst/>
          </a:prstGeom>
        </p:spPr>
        <p:txBody>
          <a:bodyPr/>
          <a:lstStyle/>
          <a:p>
            <a:endParaRPr lang="en-US"/>
          </a:p>
        </p:txBody>
      </p:sp>
      <p:sp>
        <p:nvSpPr>
          <p:cNvPr id="2" name="Rectangle 1">
            <a:extLst>
              <a:ext uri="{FF2B5EF4-FFF2-40B4-BE49-F238E27FC236}">
                <a16:creationId xmlns:a16="http://schemas.microsoft.com/office/drawing/2014/main" id="{2652C22A-724E-05D7-1D25-655B8AA67086}"/>
              </a:ext>
            </a:extLst>
          </p:cNvPr>
          <p:cNvSpPr/>
          <p:nvPr userDrawn="1"/>
        </p:nvSpPr>
        <p:spPr>
          <a:xfrm>
            <a:off x="157339" y="3676649"/>
            <a:ext cx="4000603" cy="304306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CF8FD19B-156A-E953-D212-411EABA355A5}"/>
              </a:ext>
            </a:extLst>
          </p:cNvPr>
          <p:cNvSpPr/>
          <p:nvPr userDrawn="1"/>
        </p:nvSpPr>
        <p:spPr>
          <a:xfrm>
            <a:off x="4158294" y="3676649"/>
            <a:ext cx="3937302" cy="304306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8BF1AA00-F11C-5B8E-152E-C9232AF0C819}"/>
              </a:ext>
            </a:extLst>
          </p:cNvPr>
          <p:cNvSpPr/>
          <p:nvPr userDrawn="1"/>
        </p:nvSpPr>
        <p:spPr>
          <a:xfrm>
            <a:off x="8096301" y="3676650"/>
            <a:ext cx="3937302" cy="304306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8113951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74431136-2779-CF10-83A3-C6F6B554AB89}"/>
              </a:ext>
            </a:extLst>
          </p:cNvPr>
          <p:cNvSpPr/>
          <p:nvPr userDrawn="1"/>
        </p:nvSpPr>
        <p:spPr>
          <a:xfrm>
            <a:off x="158044" y="138289"/>
            <a:ext cx="11875911" cy="6581422"/>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Picture Placeholder 2">
            <a:extLst>
              <a:ext uri="{FF2B5EF4-FFF2-40B4-BE49-F238E27FC236}">
                <a16:creationId xmlns:a16="http://schemas.microsoft.com/office/drawing/2014/main" id="{6FD82D4B-3147-01C6-7E8F-7172E04A0666}"/>
              </a:ext>
            </a:extLst>
          </p:cNvPr>
          <p:cNvSpPr>
            <a:spLocks noGrp="1"/>
          </p:cNvSpPr>
          <p:nvPr>
            <p:ph type="pic" sz="quarter" idx="10"/>
          </p:nvPr>
        </p:nvSpPr>
        <p:spPr>
          <a:xfrm>
            <a:off x="158750" y="138113"/>
            <a:ext cx="11874500" cy="3538537"/>
          </a:xfrm>
          <a:prstGeom prst="rect">
            <a:avLst/>
          </a:prstGeom>
        </p:spPr>
        <p:txBody>
          <a:bodyPr/>
          <a:lstStyle/>
          <a:p>
            <a:endParaRPr lang="en-US"/>
          </a:p>
        </p:txBody>
      </p:sp>
    </p:spTree>
    <p:extLst>
      <p:ext uri="{BB962C8B-B14F-4D97-AF65-F5344CB8AC3E}">
        <p14:creationId xmlns:p14="http://schemas.microsoft.com/office/powerpoint/2010/main" val="81112119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74431136-2779-CF10-83A3-C6F6B554AB89}"/>
              </a:ext>
            </a:extLst>
          </p:cNvPr>
          <p:cNvSpPr/>
          <p:nvPr userDrawn="1"/>
        </p:nvSpPr>
        <p:spPr>
          <a:xfrm>
            <a:off x="158044" y="138289"/>
            <a:ext cx="11875911" cy="6581422"/>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13">
            <a:extLst>
              <a:ext uri="{FF2B5EF4-FFF2-40B4-BE49-F238E27FC236}">
                <a16:creationId xmlns:a16="http://schemas.microsoft.com/office/drawing/2014/main" id="{2E2B62A2-F1F6-F717-C9A2-B17B3CCBDA17}"/>
              </a:ext>
            </a:extLst>
          </p:cNvPr>
          <p:cNvSpPr>
            <a:spLocks noGrp="1"/>
          </p:cNvSpPr>
          <p:nvPr>
            <p:ph type="pic" sz="quarter" idx="10"/>
          </p:nvPr>
        </p:nvSpPr>
        <p:spPr>
          <a:xfrm>
            <a:off x="812803" y="2017487"/>
            <a:ext cx="2975428" cy="2104571"/>
          </a:xfrm>
          <a:custGeom>
            <a:avLst/>
            <a:gdLst>
              <a:gd name="connsiteX0" fmla="*/ 0 w 2975428"/>
              <a:gd name="connsiteY0" fmla="*/ 0 h 2104571"/>
              <a:gd name="connsiteX1" fmla="*/ 2975428 w 2975428"/>
              <a:gd name="connsiteY1" fmla="*/ 0 h 2104571"/>
              <a:gd name="connsiteX2" fmla="*/ 2975428 w 2975428"/>
              <a:gd name="connsiteY2" fmla="*/ 2104571 h 2104571"/>
              <a:gd name="connsiteX3" fmla="*/ 0 w 2975428"/>
              <a:gd name="connsiteY3" fmla="*/ 2104571 h 2104571"/>
            </a:gdLst>
            <a:ahLst/>
            <a:cxnLst>
              <a:cxn ang="0">
                <a:pos x="connsiteX0" y="connsiteY0"/>
              </a:cxn>
              <a:cxn ang="0">
                <a:pos x="connsiteX1" y="connsiteY1"/>
              </a:cxn>
              <a:cxn ang="0">
                <a:pos x="connsiteX2" y="connsiteY2"/>
              </a:cxn>
              <a:cxn ang="0">
                <a:pos x="connsiteX3" y="connsiteY3"/>
              </a:cxn>
            </a:cxnLst>
            <a:rect l="l" t="t" r="r" b="b"/>
            <a:pathLst>
              <a:path w="2975428" h="2104571">
                <a:moveTo>
                  <a:pt x="0" y="0"/>
                </a:moveTo>
                <a:lnTo>
                  <a:pt x="2975428" y="0"/>
                </a:lnTo>
                <a:lnTo>
                  <a:pt x="2975428" y="2104571"/>
                </a:lnTo>
                <a:lnTo>
                  <a:pt x="0" y="2104571"/>
                </a:lnTo>
                <a:close/>
              </a:path>
            </a:pathLst>
          </a:custGeom>
          <a:noFill/>
        </p:spPr>
        <p:txBody>
          <a:bodyPr wrap="square" anchor="ctr">
            <a:noAutofit/>
          </a:bodyPr>
          <a:lstStyle>
            <a:lvl1pPr marL="0" indent="0" algn="ctr">
              <a:buNone/>
              <a:defRPr sz="1100"/>
            </a:lvl1pPr>
          </a:lstStyle>
          <a:p>
            <a:endParaRPr lang="en-US"/>
          </a:p>
        </p:txBody>
      </p:sp>
      <p:sp>
        <p:nvSpPr>
          <p:cNvPr id="3" name="Picture Placeholder 12">
            <a:extLst>
              <a:ext uri="{FF2B5EF4-FFF2-40B4-BE49-F238E27FC236}">
                <a16:creationId xmlns:a16="http://schemas.microsoft.com/office/drawing/2014/main" id="{BA07642E-3B22-CF7C-F295-BCD09A3082C7}"/>
              </a:ext>
            </a:extLst>
          </p:cNvPr>
          <p:cNvSpPr>
            <a:spLocks noGrp="1"/>
          </p:cNvSpPr>
          <p:nvPr>
            <p:ph type="pic" sz="quarter" idx="11"/>
          </p:nvPr>
        </p:nvSpPr>
        <p:spPr>
          <a:xfrm>
            <a:off x="4608286" y="2017487"/>
            <a:ext cx="2975428" cy="2104571"/>
          </a:xfrm>
          <a:custGeom>
            <a:avLst/>
            <a:gdLst>
              <a:gd name="connsiteX0" fmla="*/ 0 w 2975428"/>
              <a:gd name="connsiteY0" fmla="*/ 0 h 2104571"/>
              <a:gd name="connsiteX1" fmla="*/ 2975428 w 2975428"/>
              <a:gd name="connsiteY1" fmla="*/ 0 h 2104571"/>
              <a:gd name="connsiteX2" fmla="*/ 2975428 w 2975428"/>
              <a:gd name="connsiteY2" fmla="*/ 2104571 h 2104571"/>
              <a:gd name="connsiteX3" fmla="*/ 0 w 2975428"/>
              <a:gd name="connsiteY3" fmla="*/ 2104571 h 2104571"/>
            </a:gdLst>
            <a:ahLst/>
            <a:cxnLst>
              <a:cxn ang="0">
                <a:pos x="connsiteX0" y="connsiteY0"/>
              </a:cxn>
              <a:cxn ang="0">
                <a:pos x="connsiteX1" y="connsiteY1"/>
              </a:cxn>
              <a:cxn ang="0">
                <a:pos x="connsiteX2" y="connsiteY2"/>
              </a:cxn>
              <a:cxn ang="0">
                <a:pos x="connsiteX3" y="connsiteY3"/>
              </a:cxn>
            </a:cxnLst>
            <a:rect l="l" t="t" r="r" b="b"/>
            <a:pathLst>
              <a:path w="2975428" h="2104571">
                <a:moveTo>
                  <a:pt x="0" y="0"/>
                </a:moveTo>
                <a:lnTo>
                  <a:pt x="2975428" y="0"/>
                </a:lnTo>
                <a:lnTo>
                  <a:pt x="2975428" y="2104571"/>
                </a:lnTo>
                <a:lnTo>
                  <a:pt x="0" y="2104571"/>
                </a:lnTo>
                <a:close/>
              </a:path>
            </a:pathLst>
          </a:custGeom>
          <a:noFill/>
        </p:spPr>
        <p:txBody>
          <a:bodyPr wrap="square" anchor="ctr">
            <a:noAutofit/>
          </a:bodyPr>
          <a:lstStyle>
            <a:lvl1pPr marL="0" indent="0" algn="ctr">
              <a:buNone/>
              <a:defRPr sz="1100"/>
            </a:lvl1pPr>
          </a:lstStyle>
          <a:p>
            <a:endParaRPr lang="en-US"/>
          </a:p>
        </p:txBody>
      </p:sp>
      <p:sp>
        <p:nvSpPr>
          <p:cNvPr id="4" name="Picture Placeholder 11">
            <a:extLst>
              <a:ext uri="{FF2B5EF4-FFF2-40B4-BE49-F238E27FC236}">
                <a16:creationId xmlns:a16="http://schemas.microsoft.com/office/drawing/2014/main" id="{A322E62E-4BDF-07DB-4173-DC6E1F8FE08C}"/>
              </a:ext>
            </a:extLst>
          </p:cNvPr>
          <p:cNvSpPr>
            <a:spLocks noGrp="1"/>
          </p:cNvSpPr>
          <p:nvPr>
            <p:ph type="pic" sz="quarter" idx="12"/>
          </p:nvPr>
        </p:nvSpPr>
        <p:spPr>
          <a:xfrm>
            <a:off x="8403769" y="2039258"/>
            <a:ext cx="2975428" cy="2104571"/>
          </a:xfrm>
          <a:custGeom>
            <a:avLst/>
            <a:gdLst>
              <a:gd name="connsiteX0" fmla="*/ 0 w 2975428"/>
              <a:gd name="connsiteY0" fmla="*/ 0 h 2104571"/>
              <a:gd name="connsiteX1" fmla="*/ 2975428 w 2975428"/>
              <a:gd name="connsiteY1" fmla="*/ 0 h 2104571"/>
              <a:gd name="connsiteX2" fmla="*/ 2975428 w 2975428"/>
              <a:gd name="connsiteY2" fmla="*/ 2104571 h 2104571"/>
              <a:gd name="connsiteX3" fmla="*/ 0 w 2975428"/>
              <a:gd name="connsiteY3" fmla="*/ 2104571 h 2104571"/>
            </a:gdLst>
            <a:ahLst/>
            <a:cxnLst>
              <a:cxn ang="0">
                <a:pos x="connsiteX0" y="connsiteY0"/>
              </a:cxn>
              <a:cxn ang="0">
                <a:pos x="connsiteX1" y="connsiteY1"/>
              </a:cxn>
              <a:cxn ang="0">
                <a:pos x="connsiteX2" y="connsiteY2"/>
              </a:cxn>
              <a:cxn ang="0">
                <a:pos x="connsiteX3" y="connsiteY3"/>
              </a:cxn>
            </a:cxnLst>
            <a:rect l="l" t="t" r="r" b="b"/>
            <a:pathLst>
              <a:path w="2975428" h="2104571">
                <a:moveTo>
                  <a:pt x="0" y="0"/>
                </a:moveTo>
                <a:lnTo>
                  <a:pt x="2975428" y="0"/>
                </a:lnTo>
                <a:lnTo>
                  <a:pt x="2975428" y="2104571"/>
                </a:lnTo>
                <a:lnTo>
                  <a:pt x="0" y="2104571"/>
                </a:lnTo>
                <a:close/>
              </a:path>
            </a:pathLst>
          </a:custGeom>
          <a:noFill/>
        </p:spPr>
        <p:txBody>
          <a:bodyPr wrap="square" anchor="ctr">
            <a:noAutofit/>
          </a:bodyPr>
          <a:lstStyle>
            <a:lvl1pPr marL="0" indent="0" algn="ctr">
              <a:buNone/>
              <a:defRPr sz="1100"/>
            </a:lvl1pPr>
          </a:lstStyle>
          <a:p>
            <a:endParaRPr lang="en-US"/>
          </a:p>
        </p:txBody>
      </p:sp>
    </p:spTree>
    <p:extLst>
      <p:ext uri="{BB962C8B-B14F-4D97-AF65-F5344CB8AC3E}">
        <p14:creationId xmlns:p14="http://schemas.microsoft.com/office/powerpoint/2010/main" val="19047183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74431136-2779-CF10-83A3-C6F6B554AB89}"/>
              </a:ext>
            </a:extLst>
          </p:cNvPr>
          <p:cNvSpPr/>
          <p:nvPr userDrawn="1"/>
        </p:nvSpPr>
        <p:spPr>
          <a:xfrm>
            <a:off x="158044" y="138289"/>
            <a:ext cx="11875911" cy="6581422"/>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3">
            <a:extLst>
              <a:ext uri="{FF2B5EF4-FFF2-40B4-BE49-F238E27FC236}">
                <a16:creationId xmlns:a16="http://schemas.microsoft.com/office/drawing/2014/main" id="{476825E8-7B5D-C1D2-E23F-99DCF3091C32}"/>
              </a:ext>
            </a:extLst>
          </p:cNvPr>
          <p:cNvSpPr>
            <a:spLocks noGrp="1"/>
          </p:cNvSpPr>
          <p:nvPr>
            <p:ph type="pic" sz="quarter" idx="10"/>
          </p:nvPr>
        </p:nvSpPr>
        <p:spPr>
          <a:xfrm>
            <a:off x="9179946" y="138289"/>
            <a:ext cx="2854009" cy="2884311"/>
          </a:xfrm>
          <a:prstGeom prst="rect">
            <a:avLst/>
          </a:prstGeom>
        </p:spPr>
        <p:txBody>
          <a:bodyPr/>
          <a:lstStyle/>
          <a:p>
            <a:endParaRPr lang="en-US"/>
          </a:p>
        </p:txBody>
      </p:sp>
      <p:sp>
        <p:nvSpPr>
          <p:cNvPr id="5" name="Picture Placeholder 3">
            <a:extLst>
              <a:ext uri="{FF2B5EF4-FFF2-40B4-BE49-F238E27FC236}">
                <a16:creationId xmlns:a16="http://schemas.microsoft.com/office/drawing/2014/main" id="{19634CF7-2711-04C6-A78D-F54AC9E00D09}"/>
              </a:ext>
            </a:extLst>
          </p:cNvPr>
          <p:cNvSpPr>
            <a:spLocks noGrp="1"/>
          </p:cNvSpPr>
          <p:nvPr>
            <p:ph type="pic" sz="quarter" idx="13"/>
          </p:nvPr>
        </p:nvSpPr>
        <p:spPr>
          <a:xfrm>
            <a:off x="150998" y="138289"/>
            <a:ext cx="5872432" cy="6447971"/>
          </a:xfrm>
          <a:prstGeom prst="rect">
            <a:avLst/>
          </a:prstGeom>
        </p:spPr>
        <p:txBody>
          <a:bodyPr/>
          <a:lstStyle/>
          <a:p>
            <a:endParaRPr lang="en-US"/>
          </a:p>
        </p:txBody>
      </p:sp>
      <p:sp>
        <p:nvSpPr>
          <p:cNvPr id="6" name="Picture Placeholder 3">
            <a:extLst>
              <a:ext uri="{FF2B5EF4-FFF2-40B4-BE49-F238E27FC236}">
                <a16:creationId xmlns:a16="http://schemas.microsoft.com/office/drawing/2014/main" id="{A17D2117-2A6D-6769-CC66-B52477E926F9}"/>
              </a:ext>
            </a:extLst>
          </p:cNvPr>
          <p:cNvSpPr>
            <a:spLocks noGrp="1"/>
          </p:cNvSpPr>
          <p:nvPr>
            <p:ph type="pic" sz="quarter" idx="14"/>
          </p:nvPr>
        </p:nvSpPr>
        <p:spPr>
          <a:xfrm>
            <a:off x="6168571" y="3274142"/>
            <a:ext cx="3011375" cy="3369771"/>
          </a:xfrm>
          <a:prstGeom prst="rect">
            <a:avLst/>
          </a:prstGeom>
        </p:spPr>
        <p:txBody>
          <a:bodyPr/>
          <a:lstStyle/>
          <a:p>
            <a:endParaRPr lang="en-US"/>
          </a:p>
        </p:txBody>
      </p:sp>
    </p:spTree>
    <p:extLst>
      <p:ext uri="{BB962C8B-B14F-4D97-AF65-F5344CB8AC3E}">
        <p14:creationId xmlns:p14="http://schemas.microsoft.com/office/powerpoint/2010/main" val="20292038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74431136-2779-CF10-83A3-C6F6B554AB89}"/>
              </a:ext>
            </a:extLst>
          </p:cNvPr>
          <p:cNvSpPr/>
          <p:nvPr userDrawn="1"/>
        </p:nvSpPr>
        <p:spPr>
          <a:xfrm>
            <a:off x="158044" y="138289"/>
            <a:ext cx="11875911" cy="6581422"/>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5B9DC1C4-9159-B8BB-05C9-1B7D43114DA0}"/>
              </a:ext>
            </a:extLst>
          </p:cNvPr>
          <p:cNvSpPr/>
          <p:nvPr userDrawn="1"/>
        </p:nvSpPr>
        <p:spPr>
          <a:xfrm>
            <a:off x="158043" y="138289"/>
            <a:ext cx="3888663" cy="6581422"/>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Picture Placeholder 57">
            <a:extLst>
              <a:ext uri="{FF2B5EF4-FFF2-40B4-BE49-F238E27FC236}">
                <a16:creationId xmlns:a16="http://schemas.microsoft.com/office/drawing/2014/main" id="{FCA485A8-7172-0CB4-98E9-04B16A14E5FD}"/>
              </a:ext>
            </a:extLst>
          </p:cNvPr>
          <p:cNvSpPr>
            <a:spLocks noGrp="1"/>
          </p:cNvSpPr>
          <p:nvPr>
            <p:ph type="pic" sz="quarter" idx="12"/>
          </p:nvPr>
        </p:nvSpPr>
        <p:spPr>
          <a:xfrm>
            <a:off x="4437839" y="573932"/>
            <a:ext cx="3466477" cy="1716932"/>
          </a:xfrm>
          <a:prstGeom prst="rect">
            <a:avLst/>
          </a:prstGeom>
        </p:spPr>
        <p:txBody>
          <a:bodyPr/>
          <a:lstStyle/>
          <a:p>
            <a:endParaRPr lang="en-US" dirty="0"/>
          </a:p>
        </p:txBody>
      </p:sp>
      <p:sp>
        <p:nvSpPr>
          <p:cNvPr id="5" name="Picture Placeholder 57">
            <a:extLst>
              <a:ext uri="{FF2B5EF4-FFF2-40B4-BE49-F238E27FC236}">
                <a16:creationId xmlns:a16="http://schemas.microsoft.com/office/drawing/2014/main" id="{DA7FA290-7DE4-46B5-60F1-FEB9D8474C63}"/>
              </a:ext>
            </a:extLst>
          </p:cNvPr>
          <p:cNvSpPr>
            <a:spLocks noGrp="1"/>
          </p:cNvSpPr>
          <p:nvPr>
            <p:ph type="pic" sz="quarter" idx="13"/>
          </p:nvPr>
        </p:nvSpPr>
        <p:spPr>
          <a:xfrm>
            <a:off x="8187257" y="573932"/>
            <a:ext cx="3466477" cy="1716932"/>
          </a:xfrm>
          <a:prstGeom prst="rect">
            <a:avLst/>
          </a:prstGeom>
        </p:spPr>
        <p:txBody>
          <a:bodyPr/>
          <a:lstStyle/>
          <a:p>
            <a:endParaRPr lang="en-US" dirty="0"/>
          </a:p>
        </p:txBody>
      </p:sp>
      <p:sp>
        <p:nvSpPr>
          <p:cNvPr id="6" name="Picture Placeholder 57">
            <a:extLst>
              <a:ext uri="{FF2B5EF4-FFF2-40B4-BE49-F238E27FC236}">
                <a16:creationId xmlns:a16="http://schemas.microsoft.com/office/drawing/2014/main" id="{918DD3CD-C85C-9EF8-ABB6-B2F4FC97BCF1}"/>
              </a:ext>
            </a:extLst>
          </p:cNvPr>
          <p:cNvSpPr>
            <a:spLocks noGrp="1"/>
          </p:cNvSpPr>
          <p:nvPr>
            <p:ph type="pic" sz="quarter" idx="14"/>
          </p:nvPr>
        </p:nvSpPr>
        <p:spPr>
          <a:xfrm>
            <a:off x="4437839" y="3646821"/>
            <a:ext cx="3466477" cy="1716932"/>
          </a:xfrm>
          <a:prstGeom prst="rect">
            <a:avLst/>
          </a:prstGeom>
        </p:spPr>
        <p:txBody>
          <a:bodyPr/>
          <a:lstStyle/>
          <a:p>
            <a:endParaRPr lang="en-US" dirty="0"/>
          </a:p>
        </p:txBody>
      </p:sp>
      <p:sp>
        <p:nvSpPr>
          <p:cNvPr id="7" name="Picture Placeholder 57">
            <a:extLst>
              <a:ext uri="{FF2B5EF4-FFF2-40B4-BE49-F238E27FC236}">
                <a16:creationId xmlns:a16="http://schemas.microsoft.com/office/drawing/2014/main" id="{17B81E2D-10B2-A25F-D4A5-B19AC2894B7B}"/>
              </a:ext>
            </a:extLst>
          </p:cNvPr>
          <p:cNvSpPr>
            <a:spLocks noGrp="1"/>
          </p:cNvSpPr>
          <p:nvPr>
            <p:ph type="pic" sz="quarter" idx="15"/>
          </p:nvPr>
        </p:nvSpPr>
        <p:spPr>
          <a:xfrm>
            <a:off x="8187257" y="3646821"/>
            <a:ext cx="3466477" cy="1716932"/>
          </a:xfrm>
          <a:prstGeom prst="rect">
            <a:avLst/>
          </a:prstGeom>
        </p:spPr>
        <p:txBody>
          <a:bodyPr/>
          <a:lstStyle/>
          <a:p>
            <a:endParaRPr lang="en-US" dirty="0"/>
          </a:p>
        </p:txBody>
      </p:sp>
    </p:spTree>
    <p:extLst>
      <p:ext uri="{BB962C8B-B14F-4D97-AF65-F5344CB8AC3E}">
        <p14:creationId xmlns:p14="http://schemas.microsoft.com/office/powerpoint/2010/main" val="40687276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74431136-2779-CF10-83A3-C6F6B554AB89}"/>
              </a:ext>
            </a:extLst>
          </p:cNvPr>
          <p:cNvSpPr/>
          <p:nvPr userDrawn="1"/>
        </p:nvSpPr>
        <p:spPr>
          <a:xfrm>
            <a:off x="158044" y="138289"/>
            <a:ext cx="11875911" cy="6581422"/>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a:extLst>
              <a:ext uri="{FF2B5EF4-FFF2-40B4-BE49-F238E27FC236}">
                <a16:creationId xmlns:a16="http://schemas.microsoft.com/office/drawing/2014/main" id="{352840ED-39E8-26E8-9034-55B9D001DD6A}"/>
              </a:ext>
            </a:extLst>
          </p:cNvPr>
          <p:cNvSpPr/>
          <p:nvPr userDrawn="1"/>
        </p:nvSpPr>
        <p:spPr>
          <a:xfrm>
            <a:off x="7748512" y="1831190"/>
            <a:ext cx="2933392" cy="2976689"/>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Shape 54">
            <a:extLst>
              <a:ext uri="{FF2B5EF4-FFF2-40B4-BE49-F238E27FC236}">
                <a16:creationId xmlns:a16="http://schemas.microsoft.com/office/drawing/2014/main" id="{5CA4485D-77C7-95BE-F518-7182328E7A66}"/>
              </a:ext>
            </a:extLst>
          </p:cNvPr>
          <p:cNvSpPr/>
          <p:nvPr userDrawn="1"/>
        </p:nvSpPr>
        <p:spPr>
          <a:xfrm>
            <a:off x="8211210" y="138288"/>
            <a:ext cx="3811140" cy="3122365"/>
          </a:xfrm>
          <a:custGeom>
            <a:avLst/>
            <a:gdLst>
              <a:gd name="connsiteX0" fmla="*/ 582352 w 3811140"/>
              <a:gd name="connsiteY0" fmla="*/ 0 h 3122365"/>
              <a:gd name="connsiteX1" fmla="*/ 3811140 w 3811140"/>
              <a:gd name="connsiteY1" fmla="*/ 0 h 3122365"/>
              <a:gd name="connsiteX2" fmla="*/ 3811140 w 3811140"/>
              <a:gd name="connsiteY2" fmla="*/ 2625985 h 3122365"/>
              <a:gd name="connsiteX3" fmla="*/ 3562950 w 3811140"/>
              <a:gd name="connsiteY3" fmla="*/ 3122365 h 3122365"/>
              <a:gd name="connsiteX4" fmla="*/ 978832 w 3811140"/>
              <a:gd name="connsiteY4" fmla="*/ 3122365 h 3122365"/>
              <a:gd name="connsiteX5" fmla="*/ 0 w 3811140"/>
              <a:gd name="connsiteY5" fmla="*/ 1164702 h 3122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11140" h="3122365">
                <a:moveTo>
                  <a:pt x="582352" y="0"/>
                </a:moveTo>
                <a:lnTo>
                  <a:pt x="3811140" y="0"/>
                </a:lnTo>
                <a:lnTo>
                  <a:pt x="3811140" y="2625985"/>
                </a:lnTo>
                <a:lnTo>
                  <a:pt x="3562950" y="3122365"/>
                </a:lnTo>
                <a:lnTo>
                  <a:pt x="978832" y="3122365"/>
                </a:lnTo>
                <a:lnTo>
                  <a:pt x="0" y="1164702"/>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0" name="Freeform: Shape 49">
            <a:extLst>
              <a:ext uri="{FF2B5EF4-FFF2-40B4-BE49-F238E27FC236}">
                <a16:creationId xmlns:a16="http://schemas.microsoft.com/office/drawing/2014/main" id="{AA6C3EE1-8D0E-7A88-E160-DD2D28B337F5}"/>
              </a:ext>
            </a:extLst>
          </p:cNvPr>
          <p:cNvSpPr/>
          <p:nvPr userDrawn="1"/>
        </p:nvSpPr>
        <p:spPr>
          <a:xfrm>
            <a:off x="8211210" y="3382857"/>
            <a:ext cx="3817495" cy="3226787"/>
          </a:xfrm>
          <a:custGeom>
            <a:avLst/>
            <a:gdLst>
              <a:gd name="connsiteX0" fmla="*/ 1020842 w 3981336"/>
              <a:gd name="connsiteY0" fmla="*/ 0 h 3365276"/>
              <a:gd name="connsiteX1" fmla="*/ 3715866 w 3981336"/>
              <a:gd name="connsiteY1" fmla="*/ 0 h 3365276"/>
              <a:gd name="connsiteX2" fmla="*/ 3981336 w 3981336"/>
              <a:gd name="connsiteY2" fmla="*/ 530940 h 3365276"/>
              <a:gd name="connsiteX3" fmla="*/ 3981336 w 3981336"/>
              <a:gd name="connsiteY3" fmla="*/ 3365276 h 3365276"/>
              <a:gd name="connsiteX4" fmla="*/ 661796 w 3981336"/>
              <a:gd name="connsiteY4" fmla="*/ 3365276 h 3365276"/>
              <a:gd name="connsiteX5" fmla="*/ 0 w 3981336"/>
              <a:gd name="connsiteY5" fmla="*/ 2041684 h 3365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981336" h="3365276">
                <a:moveTo>
                  <a:pt x="1020842" y="0"/>
                </a:moveTo>
                <a:lnTo>
                  <a:pt x="3715866" y="0"/>
                </a:lnTo>
                <a:lnTo>
                  <a:pt x="3981336" y="530940"/>
                </a:lnTo>
                <a:lnTo>
                  <a:pt x="3981336" y="3365276"/>
                </a:lnTo>
                <a:lnTo>
                  <a:pt x="661796" y="3365276"/>
                </a:lnTo>
                <a:lnTo>
                  <a:pt x="0" y="2041684"/>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51" name="Hexagon 50">
            <a:extLst>
              <a:ext uri="{FF2B5EF4-FFF2-40B4-BE49-F238E27FC236}">
                <a16:creationId xmlns:a16="http://schemas.microsoft.com/office/drawing/2014/main" id="{B047384E-D57F-839E-2553-F17CA32051AF}"/>
              </a:ext>
            </a:extLst>
          </p:cNvPr>
          <p:cNvSpPr/>
          <p:nvPr userDrawn="1"/>
        </p:nvSpPr>
        <p:spPr>
          <a:xfrm>
            <a:off x="4530159" y="1364091"/>
            <a:ext cx="4541782" cy="3915329"/>
          </a:xfrm>
          <a:prstGeom prst="hexagon">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Picture Placeholder 31">
            <a:extLst>
              <a:ext uri="{FF2B5EF4-FFF2-40B4-BE49-F238E27FC236}">
                <a16:creationId xmlns:a16="http://schemas.microsoft.com/office/drawing/2014/main" id="{307E19EA-4395-4E2C-35AC-B3EDD3C68F1B}"/>
              </a:ext>
            </a:extLst>
          </p:cNvPr>
          <p:cNvSpPr>
            <a:spLocks noGrp="1"/>
          </p:cNvSpPr>
          <p:nvPr>
            <p:ph type="pic" sz="quarter" idx="15"/>
          </p:nvPr>
        </p:nvSpPr>
        <p:spPr>
          <a:xfrm>
            <a:off x="4500206" y="215106"/>
            <a:ext cx="7498547" cy="6471356"/>
          </a:xfrm>
          <a:custGeom>
            <a:avLst/>
            <a:gdLst>
              <a:gd name="connsiteX0" fmla="*/ 2039534 w 7498547"/>
              <a:gd name="connsiteY0" fmla="*/ 5628480 h 6471356"/>
              <a:gd name="connsiteX1" fmla="*/ 2560724 w 7498547"/>
              <a:gd name="connsiteY1" fmla="*/ 5628480 h 6471356"/>
              <a:gd name="connsiteX2" fmla="*/ 2771443 w 7498547"/>
              <a:gd name="connsiteY2" fmla="*/ 6049918 h 6471356"/>
              <a:gd name="connsiteX3" fmla="*/ 2560724 w 7498547"/>
              <a:gd name="connsiteY3" fmla="*/ 6471355 h 6471356"/>
              <a:gd name="connsiteX4" fmla="*/ 2039534 w 7498547"/>
              <a:gd name="connsiteY4" fmla="*/ 6471355 h 6471356"/>
              <a:gd name="connsiteX5" fmla="*/ 1828815 w 7498547"/>
              <a:gd name="connsiteY5" fmla="*/ 6049918 h 6471356"/>
              <a:gd name="connsiteX6" fmla="*/ 3017364 w 7498547"/>
              <a:gd name="connsiteY6" fmla="*/ 5276738 h 6471356"/>
              <a:gd name="connsiteX7" fmla="*/ 3538554 w 7498547"/>
              <a:gd name="connsiteY7" fmla="*/ 5276738 h 6471356"/>
              <a:gd name="connsiteX8" fmla="*/ 3749273 w 7498547"/>
              <a:gd name="connsiteY8" fmla="*/ 5698176 h 6471356"/>
              <a:gd name="connsiteX9" fmla="*/ 3538554 w 7498547"/>
              <a:gd name="connsiteY9" fmla="*/ 6119613 h 6471356"/>
              <a:gd name="connsiteX10" fmla="*/ 3017364 w 7498547"/>
              <a:gd name="connsiteY10" fmla="*/ 6119613 h 6471356"/>
              <a:gd name="connsiteX11" fmla="*/ 2806645 w 7498547"/>
              <a:gd name="connsiteY11" fmla="*/ 5698176 h 6471356"/>
              <a:gd name="connsiteX12" fmla="*/ 4659884 w 7498547"/>
              <a:gd name="connsiteY12" fmla="*/ 3244569 h 6471356"/>
              <a:gd name="connsiteX13" fmla="*/ 7244002 w 7498547"/>
              <a:gd name="connsiteY13" fmla="*/ 3244569 h 6471356"/>
              <a:gd name="connsiteX14" fmla="*/ 7498547 w 7498547"/>
              <a:gd name="connsiteY14" fmla="*/ 3753660 h 6471356"/>
              <a:gd name="connsiteX15" fmla="*/ 7498547 w 7498547"/>
              <a:gd name="connsiteY15" fmla="*/ 6471356 h 6471356"/>
              <a:gd name="connsiteX16" fmla="*/ 4315614 w 7498547"/>
              <a:gd name="connsiteY16" fmla="*/ 6471356 h 6471356"/>
              <a:gd name="connsiteX17" fmla="*/ 3681052 w 7498547"/>
              <a:gd name="connsiteY17" fmla="*/ 5202233 h 6471356"/>
              <a:gd name="connsiteX18" fmla="*/ 978832 w 7498547"/>
              <a:gd name="connsiteY18" fmla="*/ 1225804 h 6471356"/>
              <a:gd name="connsiteX19" fmla="*/ 3562950 w 7498547"/>
              <a:gd name="connsiteY19" fmla="*/ 1225804 h 6471356"/>
              <a:gd name="connsiteX20" fmla="*/ 4541782 w 7498547"/>
              <a:gd name="connsiteY20" fmla="*/ 3183468 h 6471356"/>
              <a:gd name="connsiteX21" fmla="*/ 3562950 w 7498547"/>
              <a:gd name="connsiteY21" fmla="*/ 5141131 h 6471356"/>
              <a:gd name="connsiteX22" fmla="*/ 978832 w 7498547"/>
              <a:gd name="connsiteY22" fmla="*/ 5141131 h 6471356"/>
              <a:gd name="connsiteX23" fmla="*/ 0 w 7498547"/>
              <a:gd name="connsiteY23" fmla="*/ 3183468 h 6471356"/>
              <a:gd name="connsiteX24" fmla="*/ 3068289 w 7498547"/>
              <a:gd name="connsiteY24" fmla="*/ 151471 h 6471356"/>
              <a:gd name="connsiteX25" fmla="*/ 3589479 w 7498547"/>
              <a:gd name="connsiteY25" fmla="*/ 151471 h 6471356"/>
              <a:gd name="connsiteX26" fmla="*/ 3800198 w 7498547"/>
              <a:gd name="connsiteY26" fmla="*/ 572909 h 6471356"/>
              <a:gd name="connsiteX27" fmla="*/ 3589479 w 7498547"/>
              <a:gd name="connsiteY27" fmla="*/ 994346 h 6471356"/>
              <a:gd name="connsiteX28" fmla="*/ 3068289 w 7498547"/>
              <a:gd name="connsiteY28" fmla="*/ 994346 h 6471356"/>
              <a:gd name="connsiteX29" fmla="*/ 2857570 w 7498547"/>
              <a:gd name="connsiteY29" fmla="*/ 572909 h 6471356"/>
              <a:gd name="connsiteX30" fmla="*/ 4263403 w 7498547"/>
              <a:gd name="connsiteY30" fmla="*/ 0 h 6471356"/>
              <a:gd name="connsiteX31" fmla="*/ 7492191 w 7498547"/>
              <a:gd name="connsiteY31" fmla="*/ 0 h 6471356"/>
              <a:gd name="connsiteX32" fmla="*/ 7492191 w 7498547"/>
              <a:gd name="connsiteY32" fmla="*/ 2625985 h 6471356"/>
              <a:gd name="connsiteX33" fmla="*/ 7244001 w 7498547"/>
              <a:gd name="connsiteY33" fmla="*/ 3122365 h 6471356"/>
              <a:gd name="connsiteX34" fmla="*/ 4659883 w 7498547"/>
              <a:gd name="connsiteY34" fmla="*/ 3122365 h 6471356"/>
              <a:gd name="connsiteX35" fmla="*/ 3681051 w 7498547"/>
              <a:gd name="connsiteY35" fmla="*/ 1164702 h 6471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7498547" h="6471356">
                <a:moveTo>
                  <a:pt x="2039534" y="5628480"/>
                </a:moveTo>
                <a:lnTo>
                  <a:pt x="2560724" y="5628480"/>
                </a:lnTo>
                <a:lnTo>
                  <a:pt x="2771443" y="6049918"/>
                </a:lnTo>
                <a:lnTo>
                  <a:pt x="2560724" y="6471355"/>
                </a:lnTo>
                <a:lnTo>
                  <a:pt x="2039534" y="6471355"/>
                </a:lnTo>
                <a:lnTo>
                  <a:pt x="1828815" y="6049918"/>
                </a:lnTo>
                <a:close/>
                <a:moveTo>
                  <a:pt x="3017364" y="5276738"/>
                </a:moveTo>
                <a:lnTo>
                  <a:pt x="3538554" y="5276738"/>
                </a:lnTo>
                <a:lnTo>
                  <a:pt x="3749273" y="5698176"/>
                </a:lnTo>
                <a:lnTo>
                  <a:pt x="3538554" y="6119613"/>
                </a:lnTo>
                <a:lnTo>
                  <a:pt x="3017364" y="6119613"/>
                </a:lnTo>
                <a:lnTo>
                  <a:pt x="2806645" y="5698176"/>
                </a:lnTo>
                <a:close/>
                <a:moveTo>
                  <a:pt x="4659884" y="3244569"/>
                </a:moveTo>
                <a:lnTo>
                  <a:pt x="7244002" y="3244569"/>
                </a:lnTo>
                <a:lnTo>
                  <a:pt x="7498547" y="3753660"/>
                </a:lnTo>
                <a:lnTo>
                  <a:pt x="7498547" y="6471356"/>
                </a:lnTo>
                <a:lnTo>
                  <a:pt x="4315614" y="6471356"/>
                </a:lnTo>
                <a:lnTo>
                  <a:pt x="3681052" y="5202233"/>
                </a:lnTo>
                <a:close/>
                <a:moveTo>
                  <a:pt x="978832" y="1225804"/>
                </a:moveTo>
                <a:lnTo>
                  <a:pt x="3562950" y="1225804"/>
                </a:lnTo>
                <a:lnTo>
                  <a:pt x="4541782" y="3183468"/>
                </a:lnTo>
                <a:lnTo>
                  <a:pt x="3562950" y="5141131"/>
                </a:lnTo>
                <a:lnTo>
                  <a:pt x="978832" y="5141131"/>
                </a:lnTo>
                <a:lnTo>
                  <a:pt x="0" y="3183468"/>
                </a:lnTo>
                <a:close/>
                <a:moveTo>
                  <a:pt x="3068289" y="151471"/>
                </a:moveTo>
                <a:lnTo>
                  <a:pt x="3589479" y="151471"/>
                </a:lnTo>
                <a:lnTo>
                  <a:pt x="3800198" y="572909"/>
                </a:lnTo>
                <a:lnTo>
                  <a:pt x="3589479" y="994346"/>
                </a:lnTo>
                <a:lnTo>
                  <a:pt x="3068289" y="994346"/>
                </a:lnTo>
                <a:lnTo>
                  <a:pt x="2857570" y="572909"/>
                </a:lnTo>
                <a:close/>
                <a:moveTo>
                  <a:pt x="4263403" y="0"/>
                </a:moveTo>
                <a:lnTo>
                  <a:pt x="7492191" y="0"/>
                </a:lnTo>
                <a:lnTo>
                  <a:pt x="7492191" y="2625985"/>
                </a:lnTo>
                <a:lnTo>
                  <a:pt x="7244001" y="3122365"/>
                </a:lnTo>
                <a:lnTo>
                  <a:pt x="4659883" y="3122365"/>
                </a:lnTo>
                <a:lnTo>
                  <a:pt x="3681051" y="1164702"/>
                </a:lnTo>
                <a:close/>
              </a:path>
            </a:pathLst>
          </a:custGeom>
        </p:spPr>
        <p:txBody>
          <a:bodyPr wrap="square">
            <a:noAutofit/>
          </a:bodyPr>
          <a:lstStyle/>
          <a:p>
            <a:endParaRPr lang="en-US"/>
          </a:p>
        </p:txBody>
      </p:sp>
    </p:spTree>
    <p:extLst>
      <p:ext uri="{BB962C8B-B14F-4D97-AF65-F5344CB8AC3E}">
        <p14:creationId xmlns:p14="http://schemas.microsoft.com/office/powerpoint/2010/main" val="13378579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74431136-2779-CF10-83A3-C6F6B554AB89}"/>
              </a:ext>
            </a:extLst>
          </p:cNvPr>
          <p:cNvSpPr/>
          <p:nvPr userDrawn="1"/>
        </p:nvSpPr>
        <p:spPr>
          <a:xfrm>
            <a:off x="158044" y="138289"/>
            <a:ext cx="11875911" cy="6581422"/>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5B9DC1C4-9159-B8BB-05C9-1B7D43114DA0}"/>
              </a:ext>
            </a:extLst>
          </p:cNvPr>
          <p:cNvSpPr/>
          <p:nvPr userDrawn="1"/>
        </p:nvSpPr>
        <p:spPr>
          <a:xfrm>
            <a:off x="158044" y="138289"/>
            <a:ext cx="11875911" cy="3474155"/>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Picture Placeholder 57">
            <a:extLst>
              <a:ext uri="{FF2B5EF4-FFF2-40B4-BE49-F238E27FC236}">
                <a16:creationId xmlns:a16="http://schemas.microsoft.com/office/drawing/2014/main" id="{175C07AE-E9F9-473C-1F2D-D297B3CCE5E6}"/>
              </a:ext>
            </a:extLst>
          </p:cNvPr>
          <p:cNvSpPr>
            <a:spLocks noGrp="1"/>
          </p:cNvSpPr>
          <p:nvPr>
            <p:ph type="pic" sz="quarter" idx="10"/>
          </p:nvPr>
        </p:nvSpPr>
        <p:spPr>
          <a:xfrm>
            <a:off x="610129" y="1557338"/>
            <a:ext cx="2630487" cy="3149600"/>
          </a:xfrm>
          <a:prstGeom prst="rect">
            <a:avLst/>
          </a:prstGeom>
        </p:spPr>
        <p:txBody>
          <a:bodyPr/>
          <a:lstStyle/>
          <a:p>
            <a:endParaRPr lang="en-US"/>
          </a:p>
        </p:txBody>
      </p:sp>
      <p:sp>
        <p:nvSpPr>
          <p:cNvPr id="68" name="Picture Placeholder 57">
            <a:extLst>
              <a:ext uri="{FF2B5EF4-FFF2-40B4-BE49-F238E27FC236}">
                <a16:creationId xmlns:a16="http://schemas.microsoft.com/office/drawing/2014/main" id="{CB9590E1-B554-0E39-4552-4D361F735CEA}"/>
              </a:ext>
            </a:extLst>
          </p:cNvPr>
          <p:cNvSpPr>
            <a:spLocks noGrp="1"/>
          </p:cNvSpPr>
          <p:nvPr>
            <p:ph type="pic" sz="quarter" idx="11"/>
          </p:nvPr>
        </p:nvSpPr>
        <p:spPr>
          <a:xfrm>
            <a:off x="3397778" y="1557338"/>
            <a:ext cx="2630487" cy="3149600"/>
          </a:xfrm>
          <a:prstGeom prst="rect">
            <a:avLst/>
          </a:prstGeom>
        </p:spPr>
        <p:txBody>
          <a:bodyPr/>
          <a:lstStyle/>
          <a:p>
            <a:endParaRPr lang="en-US"/>
          </a:p>
        </p:txBody>
      </p:sp>
      <p:sp>
        <p:nvSpPr>
          <p:cNvPr id="69" name="Picture Placeholder 57">
            <a:extLst>
              <a:ext uri="{FF2B5EF4-FFF2-40B4-BE49-F238E27FC236}">
                <a16:creationId xmlns:a16="http://schemas.microsoft.com/office/drawing/2014/main" id="{4FA93BF5-E059-8155-8354-49D07174E771}"/>
              </a:ext>
            </a:extLst>
          </p:cNvPr>
          <p:cNvSpPr>
            <a:spLocks noGrp="1"/>
          </p:cNvSpPr>
          <p:nvPr>
            <p:ph type="pic" sz="quarter" idx="12"/>
          </p:nvPr>
        </p:nvSpPr>
        <p:spPr>
          <a:xfrm>
            <a:off x="6185427" y="1557338"/>
            <a:ext cx="2630487" cy="3149600"/>
          </a:xfrm>
          <a:prstGeom prst="rect">
            <a:avLst/>
          </a:prstGeom>
        </p:spPr>
        <p:txBody>
          <a:bodyPr/>
          <a:lstStyle/>
          <a:p>
            <a:endParaRPr lang="en-US"/>
          </a:p>
        </p:txBody>
      </p:sp>
      <p:sp>
        <p:nvSpPr>
          <p:cNvPr id="70" name="Picture Placeholder 57">
            <a:extLst>
              <a:ext uri="{FF2B5EF4-FFF2-40B4-BE49-F238E27FC236}">
                <a16:creationId xmlns:a16="http://schemas.microsoft.com/office/drawing/2014/main" id="{D9E10F62-DA22-42F4-1B23-D1314EC29B1F}"/>
              </a:ext>
            </a:extLst>
          </p:cNvPr>
          <p:cNvSpPr>
            <a:spLocks noGrp="1"/>
          </p:cNvSpPr>
          <p:nvPr>
            <p:ph type="pic" sz="quarter" idx="13"/>
          </p:nvPr>
        </p:nvSpPr>
        <p:spPr>
          <a:xfrm>
            <a:off x="8973076" y="1557338"/>
            <a:ext cx="2630487" cy="3149600"/>
          </a:xfrm>
          <a:prstGeom prst="rect">
            <a:avLst/>
          </a:prstGeom>
        </p:spPr>
        <p:txBody>
          <a:bodyPr/>
          <a:lstStyle/>
          <a:p>
            <a:endParaRPr lang="en-US"/>
          </a:p>
        </p:txBody>
      </p:sp>
    </p:spTree>
    <p:extLst>
      <p:ext uri="{BB962C8B-B14F-4D97-AF65-F5344CB8AC3E}">
        <p14:creationId xmlns:p14="http://schemas.microsoft.com/office/powerpoint/2010/main" val="36223745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74431136-2779-CF10-83A3-C6F6B554AB89}"/>
              </a:ext>
            </a:extLst>
          </p:cNvPr>
          <p:cNvSpPr/>
          <p:nvPr userDrawn="1"/>
        </p:nvSpPr>
        <p:spPr>
          <a:xfrm>
            <a:off x="158044" y="138289"/>
            <a:ext cx="11875911" cy="6581422"/>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Rectangle 55">
            <a:extLst>
              <a:ext uri="{FF2B5EF4-FFF2-40B4-BE49-F238E27FC236}">
                <a16:creationId xmlns:a16="http://schemas.microsoft.com/office/drawing/2014/main" id="{5B9DC1C4-9159-B8BB-05C9-1B7D43114DA0}"/>
              </a:ext>
            </a:extLst>
          </p:cNvPr>
          <p:cNvSpPr/>
          <p:nvPr userDrawn="1"/>
        </p:nvSpPr>
        <p:spPr>
          <a:xfrm>
            <a:off x="8854751" y="138289"/>
            <a:ext cx="3179204" cy="6581422"/>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57">
            <a:extLst>
              <a:ext uri="{FF2B5EF4-FFF2-40B4-BE49-F238E27FC236}">
                <a16:creationId xmlns:a16="http://schemas.microsoft.com/office/drawing/2014/main" id="{44136477-91E9-F762-4D14-787E734CCE47}"/>
              </a:ext>
            </a:extLst>
          </p:cNvPr>
          <p:cNvSpPr>
            <a:spLocks noGrp="1"/>
          </p:cNvSpPr>
          <p:nvPr>
            <p:ph type="pic" sz="quarter" idx="12"/>
          </p:nvPr>
        </p:nvSpPr>
        <p:spPr>
          <a:xfrm>
            <a:off x="6095999" y="647604"/>
            <a:ext cx="5057192" cy="2781396"/>
          </a:xfrm>
          <a:prstGeom prst="rect">
            <a:avLst/>
          </a:prstGeom>
        </p:spPr>
        <p:txBody>
          <a:bodyPr/>
          <a:lstStyle/>
          <a:p>
            <a:endParaRPr lang="en-US" dirty="0"/>
          </a:p>
        </p:txBody>
      </p:sp>
      <p:sp>
        <p:nvSpPr>
          <p:cNvPr id="3" name="Picture Placeholder 57">
            <a:extLst>
              <a:ext uri="{FF2B5EF4-FFF2-40B4-BE49-F238E27FC236}">
                <a16:creationId xmlns:a16="http://schemas.microsoft.com/office/drawing/2014/main" id="{FED88BE0-702F-7860-EE25-86D27471BA38}"/>
              </a:ext>
            </a:extLst>
          </p:cNvPr>
          <p:cNvSpPr>
            <a:spLocks noGrp="1"/>
          </p:cNvSpPr>
          <p:nvPr>
            <p:ph type="pic" sz="quarter" idx="13"/>
          </p:nvPr>
        </p:nvSpPr>
        <p:spPr>
          <a:xfrm>
            <a:off x="6095999" y="3574022"/>
            <a:ext cx="5057192" cy="2781396"/>
          </a:xfrm>
          <a:prstGeom prst="rect">
            <a:avLst/>
          </a:prstGeom>
        </p:spPr>
        <p:txBody>
          <a:bodyPr/>
          <a:lstStyle/>
          <a:p>
            <a:endParaRPr lang="en-US" dirty="0"/>
          </a:p>
        </p:txBody>
      </p:sp>
    </p:spTree>
    <p:extLst>
      <p:ext uri="{BB962C8B-B14F-4D97-AF65-F5344CB8AC3E}">
        <p14:creationId xmlns:p14="http://schemas.microsoft.com/office/powerpoint/2010/main" val="347635894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74431136-2779-CF10-83A3-C6F6B554AB89}"/>
              </a:ext>
            </a:extLst>
          </p:cNvPr>
          <p:cNvSpPr/>
          <p:nvPr userDrawn="1"/>
        </p:nvSpPr>
        <p:spPr>
          <a:xfrm>
            <a:off x="158044" y="138289"/>
            <a:ext cx="11875911" cy="6581422"/>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Picture Placeholder 7">
            <a:extLst>
              <a:ext uri="{FF2B5EF4-FFF2-40B4-BE49-F238E27FC236}">
                <a16:creationId xmlns:a16="http://schemas.microsoft.com/office/drawing/2014/main" id="{AA8CC7CC-FFA9-6880-0172-DA76D22161C0}"/>
              </a:ext>
            </a:extLst>
          </p:cNvPr>
          <p:cNvSpPr>
            <a:spLocks noGrp="1"/>
          </p:cNvSpPr>
          <p:nvPr>
            <p:ph type="pic" sz="quarter" idx="10"/>
          </p:nvPr>
        </p:nvSpPr>
        <p:spPr>
          <a:xfrm>
            <a:off x="158044" y="138290"/>
            <a:ext cx="11875911" cy="6581421"/>
          </a:xfrm>
          <a:custGeom>
            <a:avLst/>
            <a:gdLst>
              <a:gd name="connsiteX0" fmla="*/ 11636102 w 11875911"/>
              <a:gd name="connsiteY0" fmla="*/ 5640204 h 6581421"/>
              <a:gd name="connsiteX1" fmla="*/ 11638628 w 11875911"/>
              <a:gd name="connsiteY1" fmla="*/ 5668451 h 6581421"/>
              <a:gd name="connsiteX2" fmla="*/ 11609334 w 11875911"/>
              <a:gd name="connsiteY2" fmla="*/ 5670367 h 6581421"/>
              <a:gd name="connsiteX3" fmla="*/ 11609334 w 11875911"/>
              <a:gd name="connsiteY3" fmla="*/ 5663663 h 6581421"/>
              <a:gd name="connsiteX4" fmla="*/ 11609334 w 11875911"/>
              <a:gd name="connsiteY4" fmla="*/ 5656483 h 6581421"/>
              <a:gd name="connsiteX5" fmla="*/ 11609334 w 11875911"/>
              <a:gd name="connsiteY5" fmla="*/ 5653132 h 6581421"/>
              <a:gd name="connsiteX6" fmla="*/ 11609839 w 11875911"/>
              <a:gd name="connsiteY6" fmla="*/ 5649780 h 6581421"/>
              <a:gd name="connsiteX7" fmla="*/ 11610343 w 11875911"/>
              <a:gd name="connsiteY7" fmla="*/ 5646907 h 6581421"/>
              <a:gd name="connsiteX8" fmla="*/ 11612364 w 11875911"/>
              <a:gd name="connsiteY8" fmla="*/ 5644034 h 6581421"/>
              <a:gd name="connsiteX9" fmla="*/ 11613375 w 11875911"/>
              <a:gd name="connsiteY9" fmla="*/ 5642598 h 6581421"/>
              <a:gd name="connsiteX10" fmla="*/ 11615899 w 11875911"/>
              <a:gd name="connsiteY10" fmla="*/ 5642119 h 6581421"/>
              <a:gd name="connsiteX11" fmla="*/ 11618426 w 11875911"/>
              <a:gd name="connsiteY11" fmla="*/ 5641640 h 6581421"/>
              <a:gd name="connsiteX12" fmla="*/ 11621961 w 11875911"/>
              <a:gd name="connsiteY12" fmla="*/ 5640683 h 6581421"/>
              <a:gd name="connsiteX13" fmla="*/ 11629536 w 11875911"/>
              <a:gd name="connsiteY13" fmla="*/ 5640683 h 6581421"/>
              <a:gd name="connsiteX14" fmla="*/ 813671 w 11875911"/>
              <a:gd name="connsiteY14" fmla="*/ 5211895 h 6581421"/>
              <a:gd name="connsiteX15" fmla="*/ 817600 w 11875911"/>
              <a:gd name="connsiteY15" fmla="*/ 5211895 h 6581421"/>
              <a:gd name="connsiteX16" fmla="*/ 821529 w 11875911"/>
              <a:gd name="connsiteY16" fmla="*/ 5212397 h 6581421"/>
              <a:gd name="connsiteX17" fmla="*/ 825948 w 11875911"/>
              <a:gd name="connsiteY17" fmla="*/ 5213905 h 6581421"/>
              <a:gd name="connsiteX18" fmla="*/ 829877 w 11875911"/>
              <a:gd name="connsiteY18" fmla="*/ 5216922 h 6581421"/>
              <a:gd name="connsiteX19" fmla="*/ 834787 w 11875911"/>
              <a:gd name="connsiteY19" fmla="*/ 5220441 h 6581421"/>
              <a:gd name="connsiteX20" fmla="*/ 839207 w 11875911"/>
              <a:gd name="connsiteY20" fmla="*/ 5224462 h 6581421"/>
              <a:gd name="connsiteX21" fmla="*/ 842645 w 11875911"/>
              <a:gd name="connsiteY21" fmla="*/ 5228484 h 6581421"/>
              <a:gd name="connsiteX22" fmla="*/ 846081 w 11875911"/>
              <a:gd name="connsiteY22" fmla="*/ 5233511 h 6581421"/>
              <a:gd name="connsiteX23" fmla="*/ 848046 w 11875911"/>
              <a:gd name="connsiteY23" fmla="*/ 5237534 h 6581421"/>
              <a:gd name="connsiteX24" fmla="*/ 850011 w 11875911"/>
              <a:gd name="connsiteY24" fmla="*/ 5242058 h 6581421"/>
              <a:gd name="connsiteX25" fmla="*/ 850993 w 11875911"/>
              <a:gd name="connsiteY25" fmla="*/ 5246581 h 6581421"/>
              <a:gd name="connsiteX26" fmla="*/ 852465 w 11875911"/>
              <a:gd name="connsiteY26" fmla="*/ 5250604 h 6581421"/>
              <a:gd name="connsiteX27" fmla="*/ 852465 w 11875911"/>
              <a:gd name="connsiteY27" fmla="*/ 5255631 h 6581421"/>
              <a:gd name="connsiteX28" fmla="*/ 851484 w 11875911"/>
              <a:gd name="connsiteY28" fmla="*/ 5260155 h 6581421"/>
              <a:gd name="connsiteX29" fmla="*/ 850993 w 11875911"/>
              <a:gd name="connsiteY29" fmla="*/ 5264679 h 6581421"/>
              <a:gd name="connsiteX30" fmla="*/ 849519 w 11875911"/>
              <a:gd name="connsiteY30" fmla="*/ 5269205 h 6581421"/>
              <a:gd name="connsiteX31" fmla="*/ 847555 w 11875911"/>
              <a:gd name="connsiteY31" fmla="*/ 5274230 h 6581421"/>
              <a:gd name="connsiteX32" fmla="*/ 845592 w 11875911"/>
              <a:gd name="connsiteY32" fmla="*/ 5278756 h 6581421"/>
              <a:gd name="connsiteX33" fmla="*/ 842645 w 11875911"/>
              <a:gd name="connsiteY33" fmla="*/ 5283280 h 6581421"/>
              <a:gd name="connsiteX34" fmla="*/ 839207 w 11875911"/>
              <a:gd name="connsiteY34" fmla="*/ 5288308 h 6581421"/>
              <a:gd name="connsiteX35" fmla="*/ 835278 w 11875911"/>
              <a:gd name="connsiteY35" fmla="*/ 5292831 h 6581421"/>
              <a:gd name="connsiteX36" fmla="*/ 829386 w 11875911"/>
              <a:gd name="connsiteY36" fmla="*/ 5296854 h 6581421"/>
              <a:gd name="connsiteX37" fmla="*/ 823983 w 11875911"/>
              <a:gd name="connsiteY37" fmla="*/ 5300874 h 6581421"/>
              <a:gd name="connsiteX38" fmla="*/ 818582 w 11875911"/>
              <a:gd name="connsiteY38" fmla="*/ 5303891 h 6581421"/>
              <a:gd name="connsiteX39" fmla="*/ 813671 w 11875911"/>
              <a:gd name="connsiteY39" fmla="*/ 5306907 h 6581421"/>
              <a:gd name="connsiteX40" fmla="*/ 808270 w 11875911"/>
              <a:gd name="connsiteY40" fmla="*/ 5308415 h 6581421"/>
              <a:gd name="connsiteX41" fmla="*/ 803360 w 11875911"/>
              <a:gd name="connsiteY41" fmla="*/ 5309924 h 6581421"/>
              <a:gd name="connsiteX42" fmla="*/ 797957 w 11875911"/>
              <a:gd name="connsiteY42" fmla="*/ 5310929 h 6581421"/>
              <a:gd name="connsiteX43" fmla="*/ 793537 w 11875911"/>
              <a:gd name="connsiteY43" fmla="*/ 5311433 h 6581421"/>
              <a:gd name="connsiteX44" fmla="*/ 788627 w 11875911"/>
              <a:gd name="connsiteY44" fmla="*/ 5311433 h 6581421"/>
              <a:gd name="connsiteX45" fmla="*/ 783716 w 11875911"/>
              <a:gd name="connsiteY45" fmla="*/ 5310929 h 6581421"/>
              <a:gd name="connsiteX46" fmla="*/ 774877 w 11875911"/>
              <a:gd name="connsiteY46" fmla="*/ 5308919 h 6581421"/>
              <a:gd name="connsiteX47" fmla="*/ 765548 w 11875911"/>
              <a:gd name="connsiteY47" fmla="*/ 5306405 h 6581421"/>
              <a:gd name="connsiteX48" fmla="*/ 756709 w 11875911"/>
              <a:gd name="connsiteY48" fmla="*/ 5302886 h 6581421"/>
              <a:gd name="connsiteX49" fmla="*/ 747870 w 11875911"/>
              <a:gd name="connsiteY49" fmla="*/ 5297859 h 6581421"/>
              <a:gd name="connsiteX50" fmla="*/ 739031 w 11875911"/>
              <a:gd name="connsiteY50" fmla="*/ 5293335 h 6581421"/>
              <a:gd name="connsiteX51" fmla="*/ 721352 w 11875911"/>
              <a:gd name="connsiteY51" fmla="*/ 5283280 h 6581421"/>
              <a:gd name="connsiteX52" fmla="*/ 711532 w 11875911"/>
              <a:gd name="connsiteY52" fmla="*/ 5279258 h 6581421"/>
              <a:gd name="connsiteX53" fmla="*/ 702202 w 11875911"/>
              <a:gd name="connsiteY53" fmla="*/ 5275739 h 6581421"/>
              <a:gd name="connsiteX54" fmla="*/ 691888 w 11875911"/>
              <a:gd name="connsiteY54" fmla="*/ 5273729 h 6581421"/>
              <a:gd name="connsiteX55" fmla="*/ 687469 w 11875911"/>
              <a:gd name="connsiteY55" fmla="*/ 5272724 h 6581421"/>
              <a:gd name="connsiteX56" fmla="*/ 682558 w 11875911"/>
              <a:gd name="connsiteY56" fmla="*/ 5272220 h 6581421"/>
              <a:gd name="connsiteX57" fmla="*/ 687469 w 11875911"/>
              <a:gd name="connsiteY57" fmla="*/ 5264177 h 6581421"/>
              <a:gd name="connsiteX58" fmla="*/ 692870 w 11875911"/>
              <a:gd name="connsiteY58" fmla="*/ 5257641 h 6581421"/>
              <a:gd name="connsiteX59" fmla="*/ 697782 w 11875911"/>
              <a:gd name="connsiteY59" fmla="*/ 5252614 h 6581421"/>
              <a:gd name="connsiteX60" fmla="*/ 703674 w 11875911"/>
              <a:gd name="connsiteY60" fmla="*/ 5248594 h 6581421"/>
              <a:gd name="connsiteX61" fmla="*/ 709076 w 11875911"/>
              <a:gd name="connsiteY61" fmla="*/ 5245576 h 6581421"/>
              <a:gd name="connsiteX62" fmla="*/ 715460 w 11875911"/>
              <a:gd name="connsiteY62" fmla="*/ 5243063 h 6581421"/>
              <a:gd name="connsiteX63" fmla="*/ 721352 w 11875911"/>
              <a:gd name="connsiteY63" fmla="*/ 5241554 h 6581421"/>
              <a:gd name="connsiteX64" fmla="*/ 727244 w 11875911"/>
              <a:gd name="connsiteY64" fmla="*/ 5240047 h 6581421"/>
              <a:gd name="connsiteX65" fmla="*/ 739521 w 11875911"/>
              <a:gd name="connsiteY65" fmla="*/ 5239040 h 6581421"/>
              <a:gd name="connsiteX66" fmla="*/ 751307 w 11875911"/>
              <a:gd name="connsiteY66" fmla="*/ 5239040 h 6581421"/>
              <a:gd name="connsiteX67" fmla="*/ 762601 w 11875911"/>
              <a:gd name="connsiteY67" fmla="*/ 5238035 h 6581421"/>
              <a:gd name="connsiteX68" fmla="*/ 768002 w 11875911"/>
              <a:gd name="connsiteY68" fmla="*/ 5236527 h 6581421"/>
              <a:gd name="connsiteX69" fmla="*/ 773405 w 11875911"/>
              <a:gd name="connsiteY69" fmla="*/ 5235522 h 6581421"/>
              <a:gd name="connsiteX70" fmla="*/ 780279 w 11875911"/>
              <a:gd name="connsiteY70" fmla="*/ 5230494 h 6581421"/>
              <a:gd name="connsiteX71" fmla="*/ 787154 w 11875911"/>
              <a:gd name="connsiteY71" fmla="*/ 5224462 h 6581421"/>
              <a:gd name="connsiteX72" fmla="*/ 794521 w 11875911"/>
              <a:gd name="connsiteY72" fmla="*/ 5219436 h 6581421"/>
              <a:gd name="connsiteX73" fmla="*/ 801885 w 11875911"/>
              <a:gd name="connsiteY73" fmla="*/ 5214409 h 6581421"/>
              <a:gd name="connsiteX74" fmla="*/ 805323 w 11875911"/>
              <a:gd name="connsiteY74" fmla="*/ 5212900 h 6581421"/>
              <a:gd name="connsiteX75" fmla="*/ 809743 w 11875911"/>
              <a:gd name="connsiteY75" fmla="*/ 5212397 h 6581421"/>
              <a:gd name="connsiteX76" fmla="*/ 701111 w 11875911"/>
              <a:gd name="connsiteY76" fmla="*/ 0 h 6581421"/>
              <a:gd name="connsiteX77" fmla="*/ 11073538 w 11875911"/>
              <a:gd name="connsiteY77" fmla="*/ 0 h 6581421"/>
              <a:gd name="connsiteX78" fmla="*/ 11073247 w 11875911"/>
              <a:gd name="connsiteY78" fmla="*/ 300 h 6581421"/>
              <a:gd name="connsiteX79" fmla="*/ 11069342 w 11875911"/>
              <a:gd name="connsiteY79" fmla="*/ 3821 h 6581421"/>
              <a:gd name="connsiteX80" fmla="*/ 11065434 w 11875911"/>
              <a:gd name="connsiteY80" fmla="*/ 6836 h 6581421"/>
              <a:gd name="connsiteX81" fmla="*/ 11061042 w 11875911"/>
              <a:gd name="connsiteY81" fmla="*/ 9853 h 6581421"/>
              <a:gd name="connsiteX82" fmla="*/ 11056159 w 11875911"/>
              <a:gd name="connsiteY82" fmla="*/ 11864 h 6581421"/>
              <a:gd name="connsiteX83" fmla="*/ 11046881 w 11875911"/>
              <a:gd name="connsiteY83" fmla="*/ 15884 h 6581421"/>
              <a:gd name="connsiteX84" fmla="*/ 11036142 w 11875911"/>
              <a:gd name="connsiteY84" fmla="*/ 19404 h 6581421"/>
              <a:gd name="connsiteX85" fmla="*/ 11024424 w 11875911"/>
              <a:gd name="connsiteY85" fmla="*/ 21916 h 6581421"/>
              <a:gd name="connsiteX86" fmla="*/ 11012706 w 11875911"/>
              <a:gd name="connsiteY86" fmla="*/ 23929 h 6581421"/>
              <a:gd name="connsiteX87" fmla="*/ 11000988 w 11875911"/>
              <a:gd name="connsiteY87" fmla="*/ 24934 h 6581421"/>
              <a:gd name="connsiteX88" fmla="*/ 10988293 w 11875911"/>
              <a:gd name="connsiteY88" fmla="*/ 25437 h 6581421"/>
              <a:gd name="connsiteX89" fmla="*/ 10976575 w 11875911"/>
              <a:gd name="connsiteY89" fmla="*/ 25437 h 6581421"/>
              <a:gd name="connsiteX90" fmla="*/ 10952165 w 11875911"/>
              <a:gd name="connsiteY90" fmla="*/ 24934 h 6581421"/>
              <a:gd name="connsiteX91" fmla="*/ 10949235 w 11875911"/>
              <a:gd name="connsiteY91" fmla="*/ 21415 h 6581421"/>
              <a:gd name="connsiteX92" fmla="*/ 10945817 w 11875911"/>
              <a:gd name="connsiteY92" fmla="*/ 18399 h 6581421"/>
              <a:gd name="connsiteX93" fmla="*/ 10941911 w 11875911"/>
              <a:gd name="connsiteY93" fmla="*/ 16891 h 6581421"/>
              <a:gd name="connsiteX94" fmla="*/ 10937517 w 11875911"/>
              <a:gd name="connsiteY94" fmla="*/ 15382 h 6581421"/>
              <a:gd name="connsiteX95" fmla="*/ 10875511 w 11875911"/>
              <a:gd name="connsiteY95" fmla="*/ 71182 h 6581421"/>
              <a:gd name="connsiteX96" fmla="*/ 10903829 w 11875911"/>
              <a:gd name="connsiteY96" fmla="*/ 104362 h 6581421"/>
              <a:gd name="connsiteX97" fmla="*/ 10963394 w 11875911"/>
              <a:gd name="connsiteY97" fmla="*/ 108885 h 6581421"/>
              <a:gd name="connsiteX98" fmla="*/ 11192866 w 11875911"/>
              <a:gd name="connsiteY98" fmla="*/ 60122 h 6581421"/>
              <a:gd name="connsiteX99" fmla="*/ 11195794 w 11875911"/>
              <a:gd name="connsiteY99" fmla="*/ 64647 h 6581421"/>
              <a:gd name="connsiteX100" fmla="*/ 11198237 w 11875911"/>
              <a:gd name="connsiteY100" fmla="*/ 68668 h 6581421"/>
              <a:gd name="connsiteX101" fmla="*/ 11199212 w 11875911"/>
              <a:gd name="connsiteY101" fmla="*/ 72690 h 6581421"/>
              <a:gd name="connsiteX102" fmla="*/ 11199701 w 11875911"/>
              <a:gd name="connsiteY102" fmla="*/ 76712 h 6581421"/>
              <a:gd name="connsiteX103" fmla="*/ 11199701 w 11875911"/>
              <a:gd name="connsiteY103" fmla="*/ 79728 h 6581421"/>
              <a:gd name="connsiteX104" fmla="*/ 11198724 w 11875911"/>
              <a:gd name="connsiteY104" fmla="*/ 83248 h 6581421"/>
              <a:gd name="connsiteX105" fmla="*/ 11196772 w 11875911"/>
              <a:gd name="connsiteY105" fmla="*/ 85760 h 6581421"/>
              <a:gd name="connsiteX106" fmla="*/ 11194818 w 11875911"/>
              <a:gd name="connsiteY106" fmla="*/ 88274 h 6581421"/>
              <a:gd name="connsiteX107" fmla="*/ 11191889 w 11875911"/>
              <a:gd name="connsiteY107" fmla="*/ 90286 h 6581421"/>
              <a:gd name="connsiteX108" fmla="*/ 11188959 w 11875911"/>
              <a:gd name="connsiteY108" fmla="*/ 92798 h 6581421"/>
              <a:gd name="connsiteX109" fmla="*/ 11182124 w 11875911"/>
              <a:gd name="connsiteY109" fmla="*/ 96820 h 6581421"/>
              <a:gd name="connsiteX110" fmla="*/ 11166989 w 11875911"/>
              <a:gd name="connsiteY110" fmla="*/ 102855 h 6581421"/>
              <a:gd name="connsiteX111" fmla="*/ 11159665 w 11875911"/>
              <a:gd name="connsiteY111" fmla="*/ 106372 h 6581421"/>
              <a:gd name="connsiteX112" fmla="*/ 11153319 w 11875911"/>
              <a:gd name="connsiteY112" fmla="*/ 110394 h 6581421"/>
              <a:gd name="connsiteX113" fmla="*/ 11150388 w 11875911"/>
              <a:gd name="connsiteY113" fmla="*/ 112404 h 6581421"/>
              <a:gd name="connsiteX114" fmla="*/ 11148923 w 11875911"/>
              <a:gd name="connsiteY114" fmla="*/ 114918 h 6581421"/>
              <a:gd name="connsiteX115" fmla="*/ 11146971 w 11875911"/>
              <a:gd name="connsiteY115" fmla="*/ 116930 h 6581421"/>
              <a:gd name="connsiteX116" fmla="*/ 11146484 w 11875911"/>
              <a:gd name="connsiteY116" fmla="*/ 119945 h 6581421"/>
              <a:gd name="connsiteX117" fmla="*/ 11145995 w 11875911"/>
              <a:gd name="connsiteY117" fmla="*/ 122962 h 6581421"/>
              <a:gd name="connsiteX118" fmla="*/ 11146971 w 11875911"/>
              <a:gd name="connsiteY118" fmla="*/ 125978 h 6581421"/>
              <a:gd name="connsiteX119" fmla="*/ 11147947 w 11875911"/>
              <a:gd name="connsiteY119" fmla="*/ 130000 h 6581421"/>
              <a:gd name="connsiteX120" fmla="*/ 11150877 w 11875911"/>
              <a:gd name="connsiteY120" fmla="*/ 133519 h 6581421"/>
              <a:gd name="connsiteX121" fmla="*/ 11154295 w 11875911"/>
              <a:gd name="connsiteY121" fmla="*/ 138043 h 6581421"/>
              <a:gd name="connsiteX122" fmla="*/ 11159176 w 11875911"/>
              <a:gd name="connsiteY122" fmla="*/ 142567 h 6581421"/>
              <a:gd name="connsiteX123" fmla="*/ 11164547 w 11875911"/>
              <a:gd name="connsiteY123" fmla="*/ 148098 h 6581421"/>
              <a:gd name="connsiteX124" fmla="*/ 11171383 w 11875911"/>
              <a:gd name="connsiteY124" fmla="*/ 153627 h 6581421"/>
              <a:gd name="connsiteX125" fmla="*/ 11215812 w 11875911"/>
              <a:gd name="connsiteY125" fmla="*/ 171724 h 6581421"/>
              <a:gd name="connsiteX126" fmla="*/ 11246572 w 11875911"/>
              <a:gd name="connsiteY126" fmla="*/ 173233 h 6581421"/>
              <a:gd name="connsiteX127" fmla="*/ 11262196 w 11875911"/>
              <a:gd name="connsiteY127" fmla="*/ 173736 h 6581421"/>
              <a:gd name="connsiteX128" fmla="*/ 11277818 w 11875911"/>
              <a:gd name="connsiteY128" fmla="*/ 174741 h 6581421"/>
              <a:gd name="connsiteX129" fmla="*/ 11287584 w 11875911"/>
              <a:gd name="connsiteY129" fmla="*/ 176250 h 6581421"/>
              <a:gd name="connsiteX130" fmla="*/ 11297349 w 11875911"/>
              <a:gd name="connsiteY130" fmla="*/ 177757 h 6581421"/>
              <a:gd name="connsiteX131" fmla="*/ 11316878 w 11875911"/>
              <a:gd name="connsiteY131" fmla="*/ 181779 h 6581421"/>
              <a:gd name="connsiteX132" fmla="*/ 11288071 w 11875911"/>
              <a:gd name="connsiteY132" fmla="*/ 223503 h 6581421"/>
              <a:gd name="connsiteX133" fmla="*/ 11332502 w 11875911"/>
              <a:gd name="connsiteY133" fmla="*/ 248137 h 6581421"/>
              <a:gd name="connsiteX134" fmla="*/ 11332013 w 11875911"/>
              <a:gd name="connsiteY134" fmla="*/ 249142 h 6581421"/>
              <a:gd name="connsiteX135" fmla="*/ 11357403 w 11875911"/>
              <a:gd name="connsiteY135" fmla="*/ 257185 h 6581421"/>
              <a:gd name="connsiteX136" fmla="*/ 11379860 w 11875911"/>
              <a:gd name="connsiteY136" fmla="*/ 264726 h 6581421"/>
              <a:gd name="connsiteX137" fmla="*/ 11399878 w 11875911"/>
              <a:gd name="connsiteY137" fmla="*/ 271763 h 6581421"/>
              <a:gd name="connsiteX138" fmla="*/ 11416479 w 11875911"/>
              <a:gd name="connsiteY138" fmla="*/ 278803 h 6581421"/>
              <a:gd name="connsiteX139" fmla="*/ 11423803 w 11875911"/>
              <a:gd name="connsiteY139" fmla="*/ 282320 h 6581421"/>
              <a:gd name="connsiteX140" fmla="*/ 11430638 w 11875911"/>
              <a:gd name="connsiteY140" fmla="*/ 285841 h 6581421"/>
              <a:gd name="connsiteX141" fmla="*/ 11436009 w 11875911"/>
              <a:gd name="connsiteY141" fmla="*/ 289861 h 6581421"/>
              <a:gd name="connsiteX142" fmla="*/ 11441866 w 11875911"/>
              <a:gd name="connsiteY142" fmla="*/ 293380 h 6581421"/>
              <a:gd name="connsiteX143" fmla="*/ 11446262 w 11875911"/>
              <a:gd name="connsiteY143" fmla="*/ 297402 h 6581421"/>
              <a:gd name="connsiteX144" fmla="*/ 11450166 w 11875911"/>
              <a:gd name="connsiteY144" fmla="*/ 300923 h 6581421"/>
              <a:gd name="connsiteX145" fmla="*/ 11453584 w 11875911"/>
              <a:gd name="connsiteY145" fmla="*/ 305447 h 6581421"/>
              <a:gd name="connsiteX146" fmla="*/ 11456514 w 11875911"/>
              <a:gd name="connsiteY146" fmla="*/ 309467 h 6581421"/>
              <a:gd name="connsiteX147" fmla="*/ 11458956 w 11875911"/>
              <a:gd name="connsiteY147" fmla="*/ 314996 h 6581421"/>
              <a:gd name="connsiteX148" fmla="*/ 11460419 w 11875911"/>
              <a:gd name="connsiteY148" fmla="*/ 319522 h 6581421"/>
              <a:gd name="connsiteX149" fmla="*/ 11461397 w 11875911"/>
              <a:gd name="connsiteY149" fmla="*/ 325051 h 6581421"/>
              <a:gd name="connsiteX150" fmla="*/ 11462373 w 11875911"/>
              <a:gd name="connsiteY150" fmla="*/ 330582 h 6581421"/>
              <a:gd name="connsiteX151" fmla="*/ 11462373 w 11875911"/>
              <a:gd name="connsiteY151" fmla="*/ 336614 h 6581421"/>
              <a:gd name="connsiteX152" fmla="*/ 11462373 w 11875911"/>
              <a:gd name="connsiteY152" fmla="*/ 343149 h 6581421"/>
              <a:gd name="connsiteX153" fmla="*/ 11460908 w 11875911"/>
              <a:gd name="connsiteY153" fmla="*/ 349683 h 6581421"/>
              <a:gd name="connsiteX154" fmla="*/ 11459932 w 11875911"/>
              <a:gd name="connsiteY154" fmla="*/ 357727 h 6581421"/>
              <a:gd name="connsiteX155" fmla="*/ 11456514 w 11875911"/>
              <a:gd name="connsiteY155" fmla="*/ 373813 h 6581421"/>
              <a:gd name="connsiteX156" fmla="*/ 11450656 w 11875911"/>
              <a:gd name="connsiteY156" fmla="*/ 392414 h 6581421"/>
              <a:gd name="connsiteX157" fmla="*/ 11443820 w 11875911"/>
              <a:gd name="connsiteY157" fmla="*/ 413529 h 6581421"/>
              <a:gd name="connsiteX158" fmla="*/ 11436009 w 11875911"/>
              <a:gd name="connsiteY158" fmla="*/ 436654 h 6581421"/>
              <a:gd name="connsiteX159" fmla="*/ 11437962 w 11875911"/>
              <a:gd name="connsiteY159" fmla="*/ 445701 h 6581421"/>
              <a:gd name="connsiteX160" fmla="*/ 11440401 w 11875911"/>
              <a:gd name="connsiteY160" fmla="*/ 453744 h 6581421"/>
              <a:gd name="connsiteX161" fmla="*/ 11443820 w 11875911"/>
              <a:gd name="connsiteY161" fmla="*/ 461789 h 6581421"/>
              <a:gd name="connsiteX162" fmla="*/ 11448214 w 11875911"/>
              <a:gd name="connsiteY162" fmla="*/ 468826 h 6581421"/>
              <a:gd name="connsiteX163" fmla="*/ 11452608 w 11875911"/>
              <a:gd name="connsiteY163" fmla="*/ 475864 h 6581421"/>
              <a:gd name="connsiteX164" fmla="*/ 11457002 w 11875911"/>
              <a:gd name="connsiteY164" fmla="*/ 482904 h 6581421"/>
              <a:gd name="connsiteX165" fmla="*/ 11467745 w 11875911"/>
              <a:gd name="connsiteY165" fmla="*/ 495972 h 6581421"/>
              <a:gd name="connsiteX166" fmla="*/ 11478974 w 11875911"/>
              <a:gd name="connsiteY166" fmla="*/ 508039 h 6581421"/>
              <a:gd name="connsiteX167" fmla="*/ 11489715 w 11875911"/>
              <a:gd name="connsiteY167" fmla="*/ 521109 h 6581421"/>
              <a:gd name="connsiteX168" fmla="*/ 11495085 w 11875911"/>
              <a:gd name="connsiteY168" fmla="*/ 527140 h 6581421"/>
              <a:gd name="connsiteX169" fmla="*/ 11499479 w 11875911"/>
              <a:gd name="connsiteY169" fmla="*/ 534179 h 6581421"/>
              <a:gd name="connsiteX170" fmla="*/ 11503385 w 11875911"/>
              <a:gd name="connsiteY170" fmla="*/ 541215 h 6581421"/>
              <a:gd name="connsiteX171" fmla="*/ 11506803 w 11875911"/>
              <a:gd name="connsiteY171" fmla="*/ 549259 h 6581421"/>
              <a:gd name="connsiteX172" fmla="*/ 11511685 w 11875911"/>
              <a:gd name="connsiteY172" fmla="*/ 558307 h 6581421"/>
              <a:gd name="connsiteX173" fmla="*/ 11515103 w 11875911"/>
              <a:gd name="connsiteY173" fmla="*/ 566855 h 6581421"/>
              <a:gd name="connsiteX174" fmla="*/ 11521451 w 11875911"/>
              <a:gd name="connsiteY174" fmla="*/ 584449 h 6581421"/>
              <a:gd name="connsiteX175" fmla="*/ 11526821 w 11875911"/>
              <a:gd name="connsiteY175" fmla="*/ 602547 h 6581421"/>
              <a:gd name="connsiteX176" fmla="*/ 11530238 w 11875911"/>
              <a:gd name="connsiteY176" fmla="*/ 620141 h 6581421"/>
              <a:gd name="connsiteX177" fmla="*/ 11533169 w 11875911"/>
              <a:gd name="connsiteY177" fmla="*/ 637737 h 6581421"/>
              <a:gd name="connsiteX178" fmla="*/ 11534143 w 11875911"/>
              <a:gd name="connsiteY178" fmla="*/ 655331 h 6581421"/>
              <a:gd name="connsiteX179" fmla="*/ 11534143 w 11875911"/>
              <a:gd name="connsiteY179" fmla="*/ 671418 h 6581421"/>
              <a:gd name="connsiteX180" fmla="*/ 11532680 w 11875911"/>
              <a:gd name="connsiteY180" fmla="*/ 688007 h 6581421"/>
              <a:gd name="connsiteX181" fmla="*/ 11531214 w 11875911"/>
              <a:gd name="connsiteY181" fmla="*/ 695549 h 6581421"/>
              <a:gd name="connsiteX182" fmla="*/ 11529751 w 11875911"/>
              <a:gd name="connsiteY182" fmla="*/ 703090 h 6581421"/>
              <a:gd name="connsiteX183" fmla="*/ 11527797 w 11875911"/>
              <a:gd name="connsiteY183" fmla="*/ 710629 h 6581421"/>
              <a:gd name="connsiteX184" fmla="*/ 11526334 w 11875911"/>
              <a:gd name="connsiteY184" fmla="*/ 717668 h 6581421"/>
              <a:gd name="connsiteX185" fmla="*/ 11523403 w 11875911"/>
              <a:gd name="connsiteY185" fmla="*/ 724704 h 6581421"/>
              <a:gd name="connsiteX186" fmla="*/ 11520962 w 11875911"/>
              <a:gd name="connsiteY186" fmla="*/ 730739 h 6581421"/>
              <a:gd name="connsiteX187" fmla="*/ 11517544 w 11875911"/>
              <a:gd name="connsiteY187" fmla="*/ 737273 h 6581421"/>
              <a:gd name="connsiteX188" fmla="*/ 11515103 w 11875911"/>
              <a:gd name="connsiteY188" fmla="*/ 743305 h 6581421"/>
              <a:gd name="connsiteX189" fmla="*/ 11510707 w 11875911"/>
              <a:gd name="connsiteY189" fmla="*/ 748836 h 6581421"/>
              <a:gd name="connsiteX190" fmla="*/ 11506803 w 11875911"/>
              <a:gd name="connsiteY190" fmla="*/ 754365 h 6581421"/>
              <a:gd name="connsiteX191" fmla="*/ 11502898 w 11875911"/>
              <a:gd name="connsiteY191" fmla="*/ 758889 h 6581421"/>
              <a:gd name="connsiteX192" fmla="*/ 11498503 w 11875911"/>
              <a:gd name="connsiteY192" fmla="*/ 763415 h 6581421"/>
              <a:gd name="connsiteX193" fmla="*/ 11494109 w 11875911"/>
              <a:gd name="connsiteY193" fmla="*/ 767939 h 6581421"/>
              <a:gd name="connsiteX194" fmla="*/ 11488737 w 11875911"/>
              <a:gd name="connsiteY194" fmla="*/ 771961 h 6581421"/>
              <a:gd name="connsiteX195" fmla="*/ 11483854 w 11875911"/>
              <a:gd name="connsiteY195" fmla="*/ 775480 h 6581421"/>
              <a:gd name="connsiteX196" fmla="*/ 11477997 w 11875911"/>
              <a:gd name="connsiteY196" fmla="*/ 777994 h 6581421"/>
              <a:gd name="connsiteX197" fmla="*/ 11447238 w 11875911"/>
              <a:gd name="connsiteY197" fmla="*/ 802124 h 6581421"/>
              <a:gd name="connsiteX198" fmla="*/ 11442844 w 11875911"/>
              <a:gd name="connsiteY198" fmla="*/ 808660 h 6581421"/>
              <a:gd name="connsiteX199" fmla="*/ 11438938 w 11875911"/>
              <a:gd name="connsiteY199" fmla="*/ 814187 h 6581421"/>
              <a:gd name="connsiteX200" fmla="*/ 11435031 w 11875911"/>
              <a:gd name="connsiteY200" fmla="*/ 820221 h 6581421"/>
              <a:gd name="connsiteX201" fmla="*/ 11431614 w 11875911"/>
              <a:gd name="connsiteY201" fmla="*/ 826755 h 6581421"/>
              <a:gd name="connsiteX202" fmla="*/ 11425755 w 11875911"/>
              <a:gd name="connsiteY202" fmla="*/ 840329 h 6581421"/>
              <a:gd name="connsiteX203" fmla="*/ 11420874 w 11875911"/>
              <a:gd name="connsiteY203" fmla="*/ 853399 h 6581421"/>
              <a:gd name="connsiteX204" fmla="*/ 11416966 w 11875911"/>
              <a:gd name="connsiteY204" fmla="*/ 866973 h 6581421"/>
              <a:gd name="connsiteX205" fmla="*/ 11413061 w 11875911"/>
              <a:gd name="connsiteY205" fmla="*/ 881048 h 6581421"/>
              <a:gd name="connsiteX206" fmla="*/ 11406713 w 11875911"/>
              <a:gd name="connsiteY206" fmla="*/ 909704 h 6581421"/>
              <a:gd name="connsiteX207" fmla="*/ 11403296 w 11875911"/>
              <a:gd name="connsiteY207" fmla="*/ 924283 h 6581421"/>
              <a:gd name="connsiteX208" fmla="*/ 11399878 w 11875911"/>
              <a:gd name="connsiteY208" fmla="*/ 938358 h 6581421"/>
              <a:gd name="connsiteX209" fmla="*/ 11395973 w 11875911"/>
              <a:gd name="connsiteY209" fmla="*/ 951930 h 6581421"/>
              <a:gd name="connsiteX210" fmla="*/ 11390602 w 11875911"/>
              <a:gd name="connsiteY210" fmla="*/ 966007 h 6581421"/>
              <a:gd name="connsiteX211" fmla="*/ 11385232 w 11875911"/>
              <a:gd name="connsiteY211" fmla="*/ 980084 h 6581421"/>
              <a:gd name="connsiteX212" fmla="*/ 11381813 w 11875911"/>
              <a:gd name="connsiteY212" fmla="*/ 986618 h 6581421"/>
              <a:gd name="connsiteX213" fmla="*/ 11378395 w 11875911"/>
              <a:gd name="connsiteY213" fmla="*/ 993154 h 6581421"/>
              <a:gd name="connsiteX214" fmla="*/ 11374490 w 11875911"/>
              <a:gd name="connsiteY214" fmla="*/ 999185 h 6581421"/>
              <a:gd name="connsiteX215" fmla="*/ 11369608 w 11875911"/>
              <a:gd name="connsiteY215" fmla="*/ 1005721 h 6581421"/>
              <a:gd name="connsiteX216" fmla="*/ 11364725 w 11875911"/>
              <a:gd name="connsiteY216" fmla="*/ 1012255 h 6581421"/>
              <a:gd name="connsiteX217" fmla="*/ 11359355 w 11875911"/>
              <a:gd name="connsiteY217" fmla="*/ 1018289 h 6581421"/>
              <a:gd name="connsiteX218" fmla="*/ 11353496 w 11875911"/>
              <a:gd name="connsiteY218" fmla="*/ 1025829 h 6581421"/>
              <a:gd name="connsiteX219" fmla="*/ 11349590 w 11875911"/>
              <a:gd name="connsiteY219" fmla="*/ 1031861 h 6581421"/>
              <a:gd name="connsiteX220" fmla="*/ 11348125 w 11875911"/>
              <a:gd name="connsiteY220" fmla="*/ 1034876 h 6581421"/>
              <a:gd name="connsiteX221" fmla="*/ 11347148 w 11875911"/>
              <a:gd name="connsiteY221" fmla="*/ 1037896 h 6581421"/>
              <a:gd name="connsiteX222" fmla="*/ 11347148 w 11875911"/>
              <a:gd name="connsiteY222" fmla="*/ 1040409 h 6581421"/>
              <a:gd name="connsiteX223" fmla="*/ 11347148 w 11875911"/>
              <a:gd name="connsiteY223" fmla="*/ 1042418 h 6581421"/>
              <a:gd name="connsiteX224" fmla="*/ 11347148 w 11875911"/>
              <a:gd name="connsiteY224" fmla="*/ 1044931 h 6581421"/>
              <a:gd name="connsiteX225" fmla="*/ 11348125 w 11875911"/>
              <a:gd name="connsiteY225" fmla="*/ 1047445 h 6581421"/>
              <a:gd name="connsiteX226" fmla="*/ 11349590 w 11875911"/>
              <a:gd name="connsiteY226" fmla="*/ 1048954 h 6581421"/>
              <a:gd name="connsiteX227" fmla="*/ 11350568 w 11875911"/>
              <a:gd name="connsiteY227" fmla="*/ 1050966 h 6581421"/>
              <a:gd name="connsiteX228" fmla="*/ 11353985 w 11875911"/>
              <a:gd name="connsiteY228" fmla="*/ 1053479 h 6581421"/>
              <a:gd name="connsiteX229" fmla="*/ 11358866 w 11875911"/>
              <a:gd name="connsiteY229" fmla="*/ 1056495 h 6581421"/>
              <a:gd name="connsiteX230" fmla="*/ 11364238 w 11875911"/>
              <a:gd name="connsiteY230" fmla="*/ 1058505 h 6581421"/>
              <a:gd name="connsiteX231" fmla="*/ 11370584 w 11875911"/>
              <a:gd name="connsiteY231" fmla="*/ 1060014 h 6581421"/>
              <a:gd name="connsiteX232" fmla="*/ 11376932 w 11875911"/>
              <a:gd name="connsiteY232" fmla="*/ 1061019 h 6581421"/>
              <a:gd name="connsiteX233" fmla="*/ 11383767 w 11875911"/>
              <a:gd name="connsiteY233" fmla="*/ 1062024 h 6581421"/>
              <a:gd name="connsiteX234" fmla="*/ 11397926 w 11875911"/>
              <a:gd name="connsiteY234" fmla="*/ 1062527 h 6581421"/>
              <a:gd name="connsiteX235" fmla="*/ 11411596 w 11875911"/>
              <a:gd name="connsiteY235" fmla="*/ 1062024 h 6581421"/>
              <a:gd name="connsiteX236" fmla="*/ 11408667 w 11875911"/>
              <a:gd name="connsiteY236" fmla="*/ 1067051 h 6581421"/>
              <a:gd name="connsiteX237" fmla="*/ 11406226 w 11875911"/>
              <a:gd name="connsiteY237" fmla="*/ 1071575 h 6581421"/>
              <a:gd name="connsiteX238" fmla="*/ 11402808 w 11875911"/>
              <a:gd name="connsiteY238" fmla="*/ 1076603 h 6581421"/>
              <a:gd name="connsiteX239" fmla="*/ 11399391 w 11875911"/>
              <a:gd name="connsiteY239" fmla="*/ 1081128 h 6581421"/>
              <a:gd name="connsiteX240" fmla="*/ 11391091 w 11875911"/>
              <a:gd name="connsiteY240" fmla="*/ 1089673 h 6581421"/>
              <a:gd name="connsiteX241" fmla="*/ 11382302 w 11875911"/>
              <a:gd name="connsiteY241" fmla="*/ 1098219 h 6581421"/>
              <a:gd name="connsiteX242" fmla="*/ 11364725 w 11875911"/>
              <a:gd name="connsiteY242" fmla="*/ 1113299 h 6581421"/>
              <a:gd name="connsiteX243" fmla="*/ 11355449 w 11875911"/>
              <a:gd name="connsiteY243" fmla="*/ 1120840 h 6581421"/>
              <a:gd name="connsiteX244" fmla="*/ 11347637 w 11875911"/>
              <a:gd name="connsiteY244" fmla="*/ 1128382 h 6581421"/>
              <a:gd name="connsiteX245" fmla="*/ 11340313 w 11875911"/>
              <a:gd name="connsiteY245" fmla="*/ 1136426 h 6581421"/>
              <a:gd name="connsiteX246" fmla="*/ 11337385 w 11875911"/>
              <a:gd name="connsiteY246" fmla="*/ 1141454 h 6581421"/>
              <a:gd name="connsiteX247" fmla="*/ 11334454 w 11875911"/>
              <a:gd name="connsiteY247" fmla="*/ 1145474 h 6581421"/>
              <a:gd name="connsiteX248" fmla="*/ 11332502 w 11875911"/>
              <a:gd name="connsiteY248" fmla="*/ 1149998 h 6581421"/>
              <a:gd name="connsiteX249" fmla="*/ 11330061 w 11875911"/>
              <a:gd name="connsiteY249" fmla="*/ 1154524 h 6581421"/>
              <a:gd name="connsiteX250" fmla="*/ 11329085 w 11875911"/>
              <a:gd name="connsiteY250" fmla="*/ 1159048 h 6581421"/>
              <a:gd name="connsiteX251" fmla="*/ 11327619 w 11875911"/>
              <a:gd name="connsiteY251" fmla="*/ 1164577 h 6581421"/>
              <a:gd name="connsiteX252" fmla="*/ 11327132 w 11875911"/>
              <a:gd name="connsiteY252" fmla="*/ 1169604 h 6581421"/>
              <a:gd name="connsiteX253" fmla="*/ 11327619 w 11875911"/>
              <a:gd name="connsiteY253" fmla="*/ 1175637 h 6581421"/>
              <a:gd name="connsiteX254" fmla="*/ 11328596 w 11875911"/>
              <a:gd name="connsiteY254" fmla="*/ 1181669 h 6581421"/>
              <a:gd name="connsiteX255" fmla="*/ 11330061 w 11875911"/>
              <a:gd name="connsiteY255" fmla="*/ 1187702 h 6581421"/>
              <a:gd name="connsiteX256" fmla="*/ 11332502 w 11875911"/>
              <a:gd name="connsiteY256" fmla="*/ 1194238 h 6581421"/>
              <a:gd name="connsiteX257" fmla="*/ 11335431 w 11875911"/>
              <a:gd name="connsiteY257" fmla="*/ 1201275 h 6581421"/>
              <a:gd name="connsiteX258" fmla="*/ 11339337 w 11875911"/>
              <a:gd name="connsiteY258" fmla="*/ 1208816 h 6581421"/>
              <a:gd name="connsiteX259" fmla="*/ 11343731 w 11875911"/>
              <a:gd name="connsiteY259" fmla="*/ 1216356 h 6581421"/>
              <a:gd name="connsiteX260" fmla="*/ 11374490 w 11875911"/>
              <a:gd name="connsiteY260" fmla="*/ 1220378 h 6581421"/>
              <a:gd name="connsiteX261" fmla="*/ 11383767 w 11875911"/>
              <a:gd name="connsiteY261" fmla="*/ 1216356 h 6581421"/>
              <a:gd name="connsiteX262" fmla="*/ 11393043 w 11875911"/>
              <a:gd name="connsiteY262" fmla="*/ 1214344 h 6581421"/>
              <a:gd name="connsiteX263" fmla="*/ 11401343 w 11875911"/>
              <a:gd name="connsiteY263" fmla="*/ 1212837 h 6581421"/>
              <a:gd name="connsiteX264" fmla="*/ 11409643 w 11875911"/>
              <a:gd name="connsiteY264" fmla="*/ 1212837 h 6581421"/>
              <a:gd name="connsiteX265" fmla="*/ 11417455 w 11875911"/>
              <a:gd name="connsiteY265" fmla="*/ 1214849 h 6581421"/>
              <a:gd name="connsiteX266" fmla="*/ 11424779 w 11875911"/>
              <a:gd name="connsiteY266" fmla="*/ 1216859 h 6581421"/>
              <a:gd name="connsiteX267" fmla="*/ 11431614 w 11875911"/>
              <a:gd name="connsiteY267" fmla="*/ 1219876 h 6581421"/>
              <a:gd name="connsiteX268" fmla="*/ 11438938 w 11875911"/>
              <a:gd name="connsiteY268" fmla="*/ 1223393 h 6581421"/>
              <a:gd name="connsiteX269" fmla="*/ 11445773 w 11875911"/>
              <a:gd name="connsiteY269" fmla="*/ 1227917 h 6581421"/>
              <a:gd name="connsiteX270" fmla="*/ 11452119 w 11875911"/>
              <a:gd name="connsiteY270" fmla="*/ 1232945 h 6581421"/>
              <a:gd name="connsiteX271" fmla="*/ 11464815 w 11875911"/>
              <a:gd name="connsiteY271" fmla="*/ 1243501 h 6581421"/>
              <a:gd name="connsiteX272" fmla="*/ 11477997 w 11875911"/>
              <a:gd name="connsiteY272" fmla="*/ 1253054 h 6581421"/>
              <a:gd name="connsiteX273" fmla="*/ 11484343 w 11875911"/>
              <a:gd name="connsiteY273" fmla="*/ 1258082 h 6581421"/>
              <a:gd name="connsiteX274" fmla="*/ 11491180 w 11875911"/>
              <a:gd name="connsiteY274" fmla="*/ 1262102 h 6581421"/>
              <a:gd name="connsiteX275" fmla="*/ 11494109 w 11875911"/>
              <a:gd name="connsiteY275" fmla="*/ 1262606 h 6581421"/>
              <a:gd name="connsiteX276" fmla="*/ 11496550 w 11875911"/>
              <a:gd name="connsiteY276" fmla="*/ 1263107 h 6581421"/>
              <a:gd name="connsiteX277" fmla="*/ 11499479 w 11875911"/>
              <a:gd name="connsiteY277" fmla="*/ 1263107 h 6581421"/>
              <a:gd name="connsiteX278" fmla="*/ 11501920 w 11875911"/>
              <a:gd name="connsiteY278" fmla="*/ 1262606 h 6581421"/>
              <a:gd name="connsiteX279" fmla="*/ 11506803 w 11875911"/>
              <a:gd name="connsiteY279" fmla="*/ 1260092 h 6581421"/>
              <a:gd name="connsiteX280" fmla="*/ 11511685 w 11875911"/>
              <a:gd name="connsiteY280" fmla="*/ 1257578 h 6581421"/>
              <a:gd name="connsiteX281" fmla="*/ 11502409 w 11875911"/>
              <a:gd name="connsiteY281" fmla="*/ 1259087 h 6581421"/>
              <a:gd name="connsiteX282" fmla="*/ 11491180 w 11875911"/>
              <a:gd name="connsiteY282" fmla="*/ 1262102 h 6581421"/>
              <a:gd name="connsiteX283" fmla="*/ 11499479 w 11875911"/>
              <a:gd name="connsiteY283" fmla="*/ 1258082 h 6581421"/>
              <a:gd name="connsiteX284" fmla="*/ 11507290 w 11875911"/>
              <a:gd name="connsiteY284" fmla="*/ 1254059 h 6581421"/>
              <a:gd name="connsiteX285" fmla="*/ 11515590 w 11875911"/>
              <a:gd name="connsiteY285" fmla="*/ 1249032 h 6581421"/>
              <a:gd name="connsiteX286" fmla="*/ 11522914 w 11875911"/>
              <a:gd name="connsiteY286" fmla="*/ 1244005 h 6581421"/>
              <a:gd name="connsiteX287" fmla="*/ 11537073 w 11875911"/>
              <a:gd name="connsiteY287" fmla="*/ 1233448 h 6581421"/>
              <a:gd name="connsiteX288" fmla="*/ 11551232 w 11875911"/>
              <a:gd name="connsiteY288" fmla="*/ 1221887 h 6581421"/>
              <a:gd name="connsiteX289" fmla="*/ 11564415 w 11875911"/>
              <a:gd name="connsiteY289" fmla="*/ 1209318 h 6581421"/>
              <a:gd name="connsiteX290" fmla="*/ 11577109 w 11875911"/>
              <a:gd name="connsiteY290" fmla="*/ 1196751 h 6581421"/>
              <a:gd name="connsiteX291" fmla="*/ 11602497 w 11875911"/>
              <a:gd name="connsiteY291" fmla="*/ 1170609 h 6581421"/>
              <a:gd name="connsiteX292" fmla="*/ 11615193 w 11875911"/>
              <a:gd name="connsiteY292" fmla="*/ 1157036 h 6581421"/>
              <a:gd name="connsiteX293" fmla="*/ 11628374 w 11875911"/>
              <a:gd name="connsiteY293" fmla="*/ 1143967 h 6581421"/>
              <a:gd name="connsiteX294" fmla="*/ 11642046 w 11875911"/>
              <a:gd name="connsiteY294" fmla="*/ 1131900 h 6581421"/>
              <a:gd name="connsiteX295" fmla="*/ 11656203 w 11875911"/>
              <a:gd name="connsiteY295" fmla="*/ 1120339 h 6581421"/>
              <a:gd name="connsiteX296" fmla="*/ 11670851 w 11875911"/>
              <a:gd name="connsiteY296" fmla="*/ 1109780 h 6581421"/>
              <a:gd name="connsiteX297" fmla="*/ 11678664 w 11875911"/>
              <a:gd name="connsiteY297" fmla="*/ 1105257 h 6581421"/>
              <a:gd name="connsiteX298" fmla="*/ 11686473 w 11875911"/>
              <a:gd name="connsiteY298" fmla="*/ 1100229 h 6581421"/>
              <a:gd name="connsiteX299" fmla="*/ 11694773 w 11875911"/>
              <a:gd name="connsiteY299" fmla="*/ 1096209 h 6581421"/>
              <a:gd name="connsiteX300" fmla="*/ 11703074 w 11875911"/>
              <a:gd name="connsiteY300" fmla="*/ 1092186 h 6581421"/>
              <a:gd name="connsiteX301" fmla="*/ 11712352 w 11875911"/>
              <a:gd name="connsiteY301" fmla="*/ 1088668 h 6581421"/>
              <a:gd name="connsiteX302" fmla="*/ 11721139 w 11875911"/>
              <a:gd name="connsiteY302" fmla="*/ 1085650 h 6581421"/>
              <a:gd name="connsiteX303" fmla="*/ 11713328 w 11875911"/>
              <a:gd name="connsiteY303" fmla="*/ 1103246 h 6581421"/>
              <a:gd name="connsiteX304" fmla="*/ 11705517 w 11875911"/>
              <a:gd name="connsiteY304" fmla="*/ 1120840 h 6581421"/>
              <a:gd name="connsiteX305" fmla="*/ 11696728 w 11875911"/>
              <a:gd name="connsiteY305" fmla="*/ 1136928 h 6581421"/>
              <a:gd name="connsiteX306" fmla="*/ 11687938 w 11875911"/>
              <a:gd name="connsiteY306" fmla="*/ 1154020 h 6581421"/>
              <a:gd name="connsiteX307" fmla="*/ 11678175 w 11875911"/>
              <a:gd name="connsiteY307" fmla="*/ 1169604 h 6581421"/>
              <a:gd name="connsiteX308" fmla="*/ 11667921 w 11875911"/>
              <a:gd name="connsiteY308" fmla="*/ 1185690 h 6581421"/>
              <a:gd name="connsiteX309" fmla="*/ 11657181 w 11875911"/>
              <a:gd name="connsiteY309" fmla="*/ 1200270 h 6581421"/>
              <a:gd name="connsiteX310" fmla="*/ 11645950 w 11875911"/>
              <a:gd name="connsiteY310" fmla="*/ 1214849 h 6581421"/>
              <a:gd name="connsiteX311" fmla="*/ 11633745 w 11875911"/>
              <a:gd name="connsiteY311" fmla="*/ 1228922 h 6581421"/>
              <a:gd name="connsiteX312" fmla="*/ 11622028 w 11875911"/>
              <a:gd name="connsiteY312" fmla="*/ 1242498 h 6581421"/>
              <a:gd name="connsiteX313" fmla="*/ 11608845 w 11875911"/>
              <a:gd name="connsiteY313" fmla="*/ 1255568 h 6581421"/>
              <a:gd name="connsiteX314" fmla="*/ 11594686 w 11875911"/>
              <a:gd name="connsiteY314" fmla="*/ 1267633 h 6581421"/>
              <a:gd name="connsiteX315" fmla="*/ 11580527 w 11875911"/>
              <a:gd name="connsiteY315" fmla="*/ 1279698 h 6581421"/>
              <a:gd name="connsiteX316" fmla="*/ 11565391 w 11875911"/>
              <a:gd name="connsiteY316" fmla="*/ 1290756 h 6581421"/>
              <a:gd name="connsiteX317" fmla="*/ 11549280 w 11875911"/>
              <a:gd name="connsiteY317" fmla="*/ 1301816 h 6581421"/>
              <a:gd name="connsiteX318" fmla="*/ 11533169 w 11875911"/>
              <a:gd name="connsiteY318" fmla="*/ 1311367 h 6581421"/>
              <a:gd name="connsiteX319" fmla="*/ 11545373 w 11875911"/>
              <a:gd name="connsiteY319" fmla="*/ 1319914 h 6581421"/>
              <a:gd name="connsiteX320" fmla="*/ 11556604 w 11875911"/>
              <a:gd name="connsiteY320" fmla="*/ 1327958 h 6581421"/>
              <a:gd name="connsiteX321" fmla="*/ 11568322 w 11875911"/>
              <a:gd name="connsiteY321" fmla="*/ 1336504 h 6581421"/>
              <a:gd name="connsiteX322" fmla="*/ 11579061 w 11875911"/>
              <a:gd name="connsiteY322" fmla="*/ 1345552 h 6581421"/>
              <a:gd name="connsiteX323" fmla="*/ 11589314 w 11875911"/>
              <a:gd name="connsiteY323" fmla="*/ 1354602 h 6581421"/>
              <a:gd name="connsiteX324" fmla="*/ 11599568 w 11875911"/>
              <a:gd name="connsiteY324" fmla="*/ 1363650 h 6581421"/>
              <a:gd name="connsiteX325" fmla="*/ 11608845 w 11875911"/>
              <a:gd name="connsiteY325" fmla="*/ 1373705 h 6581421"/>
              <a:gd name="connsiteX326" fmla="*/ 11618121 w 11875911"/>
              <a:gd name="connsiteY326" fmla="*/ 1382753 h 6581421"/>
              <a:gd name="connsiteX327" fmla="*/ 11626421 w 11875911"/>
              <a:gd name="connsiteY327" fmla="*/ 1392807 h 6581421"/>
              <a:gd name="connsiteX328" fmla="*/ 11634233 w 11875911"/>
              <a:gd name="connsiteY328" fmla="*/ 1403364 h 6581421"/>
              <a:gd name="connsiteX329" fmla="*/ 11642533 w 11875911"/>
              <a:gd name="connsiteY329" fmla="*/ 1412915 h 6581421"/>
              <a:gd name="connsiteX330" fmla="*/ 11649857 w 11875911"/>
              <a:gd name="connsiteY330" fmla="*/ 1423473 h 6581421"/>
              <a:gd name="connsiteX331" fmla="*/ 11656692 w 11875911"/>
              <a:gd name="connsiteY331" fmla="*/ 1434532 h 6581421"/>
              <a:gd name="connsiteX332" fmla="*/ 11663038 w 11875911"/>
              <a:gd name="connsiteY332" fmla="*/ 1445591 h 6581421"/>
              <a:gd name="connsiteX333" fmla="*/ 11668899 w 11875911"/>
              <a:gd name="connsiteY333" fmla="*/ 1457153 h 6581421"/>
              <a:gd name="connsiteX334" fmla="*/ 11674756 w 11875911"/>
              <a:gd name="connsiteY334" fmla="*/ 1468215 h 6581421"/>
              <a:gd name="connsiteX335" fmla="*/ 11679638 w 11875911"/>
              <a:gd name="connsiteY335" fmla="*/ 1479776 h 6581421"/>
              <a:gd name="connsiteX336" fmla="*/ 11684521 w 11875911"/>
              <a:gd name="connsiteY336" fmla="*/ 1491841 h 6581421"/>
              <a:gd name="connsiteX337" fmla="*/ 11688916 w 11875911"/>
              <a:gd name="connsiteY337" fmla="*/ 1503403 h 6581421"/>
              <a:gd name="connsiteX338" fmla="*/ 11692821 w 11875911"/>
              <a:gd name="connsiteY338" fmla="*/ 1515972 h 6581421"/>
              <a:gd name="connsiteX339" fmla="*/ 11696239 w 11875911"/>
              <a:gd name="connsiteY339" fmla="*/ 1528538 h 6581421"/>
              <a:gd name="connsiteX340" fmla="*/ 11699169 w 11875911"/>
              <a:gd name="connsiteY340" fmla="*/ 1541610 h 6581421"/>
              <a:gd name="connsiteX341" fmla="*/ 11702099 w 11875911"/>
              <a:gd name="connsiteY341" fmla="*/ 1554177 h 6581421"/>
              <a:gd name="connsiteX342" fmla="*/ 11703563 w 11875911"/>
              <a:gd name="connsiteY342" fmla="*/ 1567249 h 6581421"/>
              <a:gd name="connsiteX343" fmla="*/ 11705517 w 11875911"/>
              <a:gd name="connsiteY343" fmla="*/ 1580821 h 6581421"/>
              <a:gd name="connsiteX344" fmla="*/ 11706980 w 11875911"/>
              <a:gd name="connsiteY344" fmla="*/ 1593891 h 6581421"/>
              <a:gd name="connsiteX345" fmla="*/ 11707469 w 11875911"/>
              <a:gd name="connsiteY345" fmla="*/ 1607968 h 6581421"/>
              <a:gd name="connsiteX346" fmla="*/ 11707956 w 11875911"/>
              <a:gd name="connsiteY346" fmla="*/ 1622043 h 6581421"/>
              <a:gd name="connsiteX347" fmla="*/ 11707956 w 11875911"/>
              <a:gd name="connsiteY347" fmla="*/ 1636118 h 6581421"/>
              <a:gd name="connsiteX348" fmla="*/ 11707956 w 11875911"/>
              <a:gd name="connsiteY348" fmla="*/ 1650697 h 6581421"/>
              <a:gd name="connsiteX349" fmla="*/ 11706980 w 11875911"/>
              <a:gd name="connsiteY349" fmla="*/ 1665276 h 6581421"/>
              <a:gd name="connsiteX350" fmla="*/ 11706004 w 11875911"/>
              <a:gd name="connsiteY350" fmla="*/ 1679855 h 6581421"/>
              <a:gd name="connsiteX351" fmla="*/ 11706004 w 11875911"/>
              <a:gd name="connsiteY351" fmla="*/ 1682872 h 6581421"/>
              <a:gd name="connsiteX352" fmla="*/ 11706004 w 11875911"/>
              <a:gd name="connsiteY352" fmla="*/ 1684882 h 6581421"/>
              <a:gd name="connsiteX353" fmla="*/ 11706980 w 11875911"/>
              <a:gd name="connsiteY353" fmla="*/ 1687396 h 6581421"/>
              <a:gd name="connsiteX354" fmla="*/ 11707469 w 11875911"/>
              <a:gd name="connsiteY354" fmla="*/ 1689406 h 6581421"/>
              <a:gd name="connsiteX355" fmla="*/ 11709422 w 11875911"/>
              <a:gd name="connsiteY355" fmla="*/ 1690915 h 6581421"/>
              <a:gd name="connsiteX356" fmla="*/ 11710887 w 11875911"/>
              <a:gd name="connsiteY356" fmla="*/ 1692423 h 6581421"/>
              <a:gd name="connsiteX357" fmla="*/ 11712839 w 11875911"/>
              <a:gd name="connsiteY357" fmla="*/ 1693930 h 6581421"/>
              <a:gd name="connsiteX358" fmla="*/ 11714791 w 11875911"/>
              <a:gd name="connsiteY358" fmla="*/ 1694935 h 6581421"/>
              <a:gd name="connsiteX359" fmla="*/ 11740670 w 11875911"/>
              <a:gd name="connsiteY359" fmla="*/ 1708007 h 6581421"/>
              <a:gd name="connsiteX360" fmla="*/ 11762151 w 11875911"/>
              <a:gd name="connsiteY360" fmla="*/ 1719569 h 6581421"/>
              <a:gd name="connsiteX361" fmla="*/ 11780704 w 11875911"/>
              <a:gd name="connsiteY361" fmla="*/ 1730629 h 6581421"/>
              <a:gd name="connsiteX362" fmla="*/ 11795841 w 11875911"/>
              <a:gd name="connsiteY362" fmla="*/ 1740180 h 6581421"/>
              <a:gd name="connsiteX363" fmla="*/ 11802187 w 11875911"/>
              <a:gd name="connsiteY363" fmla="*/ 1744706 h 6581421"/>
              <a:gd name="connsiteX364" fmla="*/ 11808046 w 11875911"/>
              <a:gd name="connsiteY364" fmla="*/ 1749230 h 6581421"/>
              <a:gd name="connsiteX365" fmla="*/ 11812929 w 11875911"/>
              <a:gd name="connsiteY365" fmla="*/ 1753754 h 6581421"/>
              <a:gd name="connsiteX366" fmla="*/ 11816833 w 11875911"/>
              <a:gd name="connsiteY366" fmla="*/ 1758781 h 6581421"/>
              <a:gd name="connsiteX367" fmla="*/ 11820251 w 11875911"/>
              <a:gd name="connsiteY367" fmla="*/ 1762803 h 6581421"/>
              <a:gd name="connsiteX368" fmla="*/ 11823181 w 11875911"/>
              <a:gd name="connsiteY368" fmla="*/ 1767327 h 6581421"/>
              <a:gd name="connsiteX369" fmla="*/ 11825134 w 11875911"/>
              <a:gd name="connsiteY369" fmla="*/ 1771348 h 6581421"/>
              <a:gd name="connsiteX370" fmla="*/ 11826112 w 11875911"/>
              <a:gd name="connsiteY370" fmla="*/ 1775873 h 6581421"/>
              <a:gd name="connsiteX371" fmla="*/ 11826599 w 11875911"/>
              <a:gd name="connsiteY371" fmla="*/ 1780899 h 6581421"/>
              <a:gd name="connsiteX372" fmla="*/ 11826112 w 11875911"/>
              <a:gd name="connsiteY372" fmla="*/ 1785425 h 6581421"/>
              <a:gd name="connsiteX373" fmla="*/ 11825134 w 11875911"/>
              <a:gd name="connsiteY373" fmla="*/ 1789949 h 6581421"/>
              <a:gd name="connsiteX374" fmla="*/ 11823181 w 11875911"/>
              <a:gd name="connsiteY374" fmla="*/ 1795480 h 6581421"/>
              <a:gd name="connsiteX375" fmla="*/ 11820251 w 11875911"/>
              <a:gd name="connsiteY375" fmla="*/ 1800004 h 6581421"/>
              <a:gd name="connsiteX376" fmla="*/ 11816833 w 11875911"/>
              <a:gd name="connsiteY376" fmla="*/ 1806036 h 6581421"/>
              <a:gd name="connsiteX377" fmla="*/ 11812440 w 11875911"/>
              <a:gd name="connsiteY377" fmla="*/ 1811063 h 6581421"/>
              <a:gd name="connsiteX378" fmla="*/ 11808046 w 11875911"/>
              <a:gd name="connsiteY378" fmla="*/ 1817598 h 6581421"/>
              <a:gd name="connsiteX379" fmla="*/ 11795841 w 11875911"/>
              <a:gd name="connsiteY379" fmla="*/ 1830164 h 6581421"/>
              <a:gd name="connsiteX380" fmla="*/ 11780704 w 11875911"/>
              <a:gd name="connsiteY380" fmla="*/ 1844241 h 6581421"/>
              <a:gd name="connsiteX381" fmla="*/ 11763127 w 11875911"/>
              <a:gd name="connsiteY381" fmla="*/ 1860329 h 6581421"/>
              <a:gd name="connsiteX382" fmla="*/ 11742622 w 11875911"/>
              <a:gd name="connsiteY382" fmla="*/ 1878426 h 6581421"/>
              <a:gd name="connsiteX383" fmla="*/ 11720652 w 11875911"/>
              <a:gd name="connsiteY383" fmla="*/ 1897527 h 6581421"/>
              <a:gd name="connsiteX384" fmla="*/ 11699656 w 11875911"/>
              <a:gd name="connsiteY384" fmla="*/ 1918140 h 6581421"/>
              <a:gd name="connsiteX385" fmla="*/ 11689404 w 11875911"/>
              <a:gd name="connsiteY385" fmla="*/ 1927692 h 6581421"/>
              <a:gd name="connsiteX386" fmla="*/ 11679638 w 11875911"/>
              <a:gd name="connsiteY386" fmla="*/ 1938248 h 6581421"/>
              <a:gd name="connsiteX387" fmla="*/ 11670851 w 11875911"/>
              <a:gd name="connsiteY387" fmla="*/ 1949308 h 6581421"/>
              <a:gd name="connsiteX388" fmla="*/ 11661574 w 11875911"/>
              <a:gd name="connsiteY388" fmla="*/ 1960368 h 6581421"/>
              <a:gd name="connsiteX389" fmla="*/ 11653274 w 11875911"/>
              <a:gd name="connsiteY389" fmla="*/ 1971428 h 6581421"/>
              <a:gd name="connsiteX390" fmla="*/ 11645463 w 11875911"/>
              <a:gd name="connsiteY390" fmla="*/ 1983491 h 6581421"/>
              <a:gd name="connsiteX391" fmla="*/ 11637650 w 11875911"/>
              <a:gd name="connsiteY391" fmla="*/ 1995556 h 6581421"/>
              <a:gd name="connsiteX392" fmla="*/ 11630328 w 11875911"/>
              <a:gd name="connsiteY392" fmla="*/ 2007621 h 6581421"/>
              <a:gd name="connsiteX393" fmla="*/ 11624467 w 11875911"/>
              <a:gd name="connsiteY393" fmla="*/ 2020693 h 6581421"/>
              <a:gd name="connsiteX394" fmla="*/ 11618121 w 11875911"/>
              <a:gd name="connsiteY394" fmla="*/ 2034265 h 6581421"/>
              <a:gd name="connsiteX395" fmla="*/ 11612749 w 11875911"/>
              <a:gd name="connsiteY395" fmla="*/ 2047839 h 6581421"/>
              <a:gd name="connsiteX396" fmla="*/ 11608358 w 11875911"/>
              <a:gd name="connsiteY396" fmla="*/ 2062417 h 6581421"/>
              <a:gd name="connsiteX397" fmla="*/ 11600545 w 11875911"/>
              <a:gd name="connsiteY397" fmla="*/ 2060909 h 6581421"/>
              <a:gd name="connsiteX398" fmla="*/ 11600057 w 11875911"/>
              <a:gd name="connsiteY398" fmla="*/ 2060909 h 6581421"/>
              <a:gd name="connsiteX399" fmla="*/ 11608358 w 11875911"/>
              <a:gd name="connsiteY399" fmla="*/ 2062417 h 6581421"/>
              <a:gd name="connsiteX400" fmla="*/ 11601521 w 11875911"/>
              <a:gd name="connsiteY400" fmla="*/ 2076996 h 6581421"/>
              <a:gd name="connsiteX401" fmla="*/ 11594686 w 11875911"/>
              <a:gd name="connsiteY401" fmla="*/ 2091071 h 6581421"/>
              <a:gd name="connsiteX402" fmla="*/ 11580527 w 11875911"/>
              <a:gd name="connsiteY402" fmla="*/ 2119725 h 6581421"/>
              <a:gd name="connsiteX403" fmla="*/ 11565879 w 11875911"/>
              <a:gd name="connsiteY403" fmla="*/ 2148381 h 6581421"/>
              <a:gd name="connsiteX404" fmla="*/ 11559044 w 11875911"/>
              <a:gd name="connsiteY404" fmla="*/ 2162960 h 6581421"/>
              <a:gd name="connsiteX405" fmla="*/ 11552697 w 11875911"/>
              <a:gd name="connsiteY405" fmla="*/ 2177537 h 6581421"/>
              <a:gd name="connsiteX406" fmla="*/ 11547326 w 11875911"/>
              <a:gd name="connsiteY406" fmla="*/ 2192116 h 6581421"/>
              <a:gd name="connsiteX407" fmla="*/ 11541469 w 11875911"/>
              <a:gd name="connsiteY407" fmla="*/ 2207198 h 6581421"/>
              <a:gd name="connsiteX408" fmla="*/ 11537562 w 11875911"/>
              <a:gd name="connsiteY408" fmla="*/ 2222782 h 6581421"/>
              <a:gd name="connsiteX409" fmla="*/ 11534143 w 11875911"/>
              <a:gd name="connsiteY409" fmla="*/ 2238366 h 6581421"/>
              <a:gd name="connsiteX410" fmla="*/ 11531703 w 11875911"/>
              <a:gd name="connsiteY410" fmla="*/ 2253949 h 6581421"/>
              <a:gd name="connsiteX411" fmla="*/ 11531214 w 11875911"/>
              <a:gd name="connsiteY411" fmla="*/ 2261994 h 6581421"/>
              <a:gd name="connsiteX412" fmla="*/ 11530725 w 11875911"/>
              <a:gd name="connsiteY412" fmla="*/ 2270538 h 6581421"/>
              <a:gd name="connsiteX413" fmla="*/ 11531214 w 11875911"/>
              <a:gd name="connsiteY413" fmla="*/ 2278583 h 6581421"/>
              <a:gd name="connsiteX414" fmla="*/ 11531214 w 11875911"/>
              <a:gd name="connsiteY414" fmla="*/ 2287127 h 6581421"/>
              <a:gd name="connsiteX415" fmla="*/ 11532680 w 11875911"/>
              <a:gd name="connsiteY415" fmla="*/ 2295674 h 6581421"/>
              <a:gd name="connsiteX416" fmla="*/ 11533656 w 11875911"/>
              <a:gd name="connsiteY416" fmla="*/ 2304222 h 6581421"/>
              <a:gd name="connsiteX417" fmla="*/ 11519986 w 11875911"/>
              <a:gd name="connsiteY417" fmla="*/ 2302711 h 6581421"/>
              <a:gd name="connsiteX418" fmla="*/ 11520473 w 11875911"/>
              <a:gd name="connsiteY418" fmla="*/ 2304222 h 6581421"/>
              <a:gd name="connsiteX419" fmla="*/ 11533656 w 11875911"/>
              <a:gd name="connsiteY419" fmla="*/ 2304721 h 6581421"/>
              <a:gd name="connsiteX420" fmla="*/ 11540491 w 11875911"/>
              <a:gd name="connsiteY420" fmla="*/ 2311761 h 6581421"/>
              <a:gd name="connsiteX421" fmla="*/ 11545373 w 11875911"/>
              <a:gd name="connsiteY421" fmla="*/ 2318800 h 6581421"/>
              <a:gd name="connsiteX422" fmla="*/ 11550256 w 11875911"/>
              <a:gd name="connsiteY422" fmla="*/ 2326340 h 6581421"/>
              <a:gd name="connsiteX423" fmla="*/ 11552697 w 11875911"/>
              <a:gd name="connsiteY423" fmla="*/ 2333881 h 6581421"/>
              <a:gd name="connsiteX424" fmla="*/ 11555139 w 11875911"/>
              <a:gd name="connsiteY424" fmla="*/ 2341422 h 6581421"/>
              <a:gd name="connsiteX425" fmla="*/ 11556115 w 11875911"/>
              <a:gd name="connsiteY425" fmla="*/ 2348961 h 6581421"/>
              <a:gd name="connsiteX426" fmla="*/ 11556604 w 11875911"/>
              <a:gd name="connsiteY426" fmla="*/ 2357507 h 6581421"/>
              <a:gd name="connsiteX427" fmla="*/ 11556604 w 11875911"/>
              <a:gd name="connsiteY427" fmla="*/ 2365550 h 6581421"/>
              <a:gd name="connsiteX428" fmla="*/ 11556115 w 11875911"/>
              <a:gd name="connsiteY428" fmla="*/ 2373595 h 6581421"/>
              <a:gd name="connsiteX429" fmla="*/ 11555626 w 11875911"/>
              <a:gd name="connsiteY429" fmla="*/ 2381134 h 6581421"/>
              <a:gd name="connsiteX430" fmla="*/ 11553186 w 11875911"/>
              <a:gd name="connsiteY430" fmla="*/ 2397723 h 6581421"/>
              <a:gd name="connsiteX431" fmla="*/ 11551232 w 11875911"/>
              <a:gd name="connsiteY431" fmla="*/ 2413812 h 6581421"/>
              <a:gd name="connsiteX432" fmla="*/ 11550256 w 11875911"/>
              <a:gd name="connsiteY432" fmla="*/ 2422356 h 6581421"/>
              <a:gd name="connsiteX433" fmla="*/ 11549280 w 11875911"/>
              <a:gd name="connsiteY433" fmla="*/ 2430403 h 6581421"/>
              <a:gd name="connsiteX434" fmla="*/ 11548304 w 11875911"/>
              <a:gd name="connsiteY434" fmla="*/ 2433918 h 6581421"/>
              <a:gd name="connsiteX435" fmla="*/ 11547815 w 11875911"/>
              <a:gd name="connsiteY435" fmla="*/ 2437439 h 6581421"/>
              <a:gd name="connsiteX436" fmla="*/ 11547326 w 11875911"/>
              <a:gd name="connsiteY436" fmla="*/ 2440958 h 6581421"/>
              <a:gd name="connsiteX437" fmla="*/ 11547326 w 11875911"/>
              <a:gd name="connsiteY437" fmla="*/ 2444476 h 6581421"/>
              <a:gd name="connsiteX438" fmla="*/ 11548304 w 11875911"/>
              <a:gd name="connsiteY438" fmla="*/ 2450007 h 6581421"/>
              <a:gd name="connsiteX439" fmla="*/ 11550256 w 11875911"/>
              <a:gd name="connsiteY439" fmla="*/ 2456040 h 6581421"/>
              <a:gd name="connsiteX440" fmla="*/ 11552697 w 11875911"/>
              <a:gd name="connsiteY440" fmla="*/ 2461567 h 6581421"/>
              <a:gd name="connsiteX441" fmla="*/ 11556115 w 11875911"/>
              <a:gd name="connsiteY441" fmla="*/ 2467098 h 6581421"/>
              <a:gd name="connsiteX442" fmla="*/ 11563439 w 11875911"/>
              <a:gd name="connsiteY442" fmla="*/ 2477656 h 6581421"/>
              <a:gd name="connsiteX443" fmla="*/ 11568809 w 11875911"/>
              <a:gd name="connsiteY443" fmla="*/ 2484190 h 6581421"/>
              <a:gd name="connsiteX444" fmla="*/ 11573204 w 11875911"/>
              <a:gd name="connsiteY444" fmla="*/ 2489719 h 6581421"/>
              <a:gd name="connsiteX445" fmla="*/ 11577109 w 11875911"/>
              <a:gd name="connsiteY445" fmla="*/ 2495752 h 6581421"/>
              <a:gd name="connsiteX446" fmla="*/ 11580039 w 11875911"/>
              <a:gd name="connsiteY446" fmla="*/ 2500278 h 6581421"/>
              <a:gd name="connsiteX447" fmla="*/ 11581992 w 11875911"/>
              <a:gd name="connsiteY447" fmla="*/ 2504803 h 6581421"/>
              <a:gd name="connsiteX448" fmla="*/ 11583457 w 11875911"/>
              <a:gd name="connsiteY448" fmla="*/ 2509829 h 6581421"/>
              <a:gd name="connsiteX449" fmla="*/ 11583944 w 11875911"/>
              <a:gd name="connsiteY449" fmla="*/ 2513851 h 6581421"/>
              <a:gd name="connsiteX450" fmla="*/ 11584433 w 11875911"/>
              <a:gd name="connsiteY450" fmla="*/ 2517368 h 6581421"/>
              <a:gd name="connsiteX451" fmla="*/ 11583944 w 11875911"/>
              <a:gd name="connsiteY451" fmla="*/ 2520385 h 6581421"/>
              <a:gd name="connsiteX452" fmla="*/ 11582968 w 11875911"/>
              <a:gd name="connsiteY452" fmla="*/ 2523401 h 6581421"/>
              <a:gd name="connsiteX453" fmla="*/ 11581992 w 11875911"/>
              <a:gd name="connsiteY453" fmla="*/ 2525914 h 6581421"/>
              <a:gd name="connsiteX454" fmla="*/ 11579550 w 11875911"/>
              <a:gd name="connsiteY454" fmla="*/ 2528932 h 6581421"/>
              <a:gd name="connsiteX455" fmla="*/ 11577109 w 11875911"/>
              <a:gd name="connsiteY455" fmla="*/ 2531445 h 6581421"/>
              <a:gd name="connsiteX456" fmla="*/ 11574179 w 11875911"/>
              <a:gd name="connsiteY456" fmla="*/ 2532952 h 6581421"/>
              <a:gd name="connsiteX457" fmla="*/ 11568322 w 11875911"/>
              <a:gd name="connsiteY457" fmla="*/ 2536974 h 6581421"/>
              <a:gd name="connsiteX458" fmla="*/ 11561487 w 11875911"/>
              <a:gd name="connsiteY458" fmla="*/ 2539990 h 6581421"/>
              <a:gd name="connsiteX459" fmla="*/ 11553186 w 11875911"/>
              <a:gd name="connsiteY459" fmla="*/ 2543009 h 6581421"/>
              <a:gd name="connsiteX460" fmla="*/ 11537073 w 11875911"/>
              <a:gd name="connsiteY460" fmla="*/ 2548536 h 6581421"/>
              <a:gd name="connsiteX461" fmla="*/ 11529751 w 11875911"/>
              <a:gd name="connsiteY461" fmla="*/ 2551553 h 6581421"/>
              <a:gd name="connsiteX462" fmla="*/ 11522914 w 11875911"/>
              <a:gd name="connsiteY462" fmla="*/ 2555074 h 6581421"/>
              <a:gd name="connsiteX463" fmla="*/ 11517055 w 11875911"/>
              <a:gd name="connsiteY463" fmla="*/ 2559094 h 6581421"/>
              <a:gd name="connsiteX464" fmla="*/ 11515103 w 11875911"/>
              <a:gd name="connsiteY464" fmla="*/ 2561610 h 6581421"/>
              <a:gd name="connsiteX465" fmla="*/ 11512662 w 11875911"/>
              <a:gd name="connsiteY465" fmla="*/ 2564122 h 6581421"/>
              <a:gd name="connsiteX466" fmla="*/ 11512173 w 11875911"/>
              <a:gd name="connsiteY466" fmla="*/ 2568648 h 6581421"/>
              <a:gd name="connsiteX467" fmla="*/ 11511685 w 11875911"/>
              <a:gd name="connsiteY467" fmla="*/ 2572668 h 6581421"/>
              <a:gd name="connsiteX468" fmla="*/ 11510707 w 11875911"/>
              <a:gd name="connsiteY468" fmla="*/ 2577192 h 6581421"/>
              <a:gd name="connsiteX469" fmla="*/ 11510707 w 11875911"/>
              <a:gd name="connsiteY469" fmla="*/ 2582721 h 6581421"/>
              <a:gd name="connsiteX470" fmla="*/ 11507290 w 11875911"/>
              <a:gd name="connsiteY470" fmla="*/ 2593781 h 6581421"/>
              <a:gd name="connsiteX471" fmla="*/ 11504850 w 11875911"/>
              <a:gd name="connsiteY471" fmla="*/ 2604337 h 6581421"/>
              <a:gd name="connsiteX472" fmla="*/ 11502409 w 11875911"/>
              <a:gd name="connsiteY472" fmla="*/ 2612883 h 6581421"/>
              <a:gd name="connsiteX473" fmla="*/ 11501433 w 11875911"/>
              <a:gd name="connsiteY473" fmla="*/ 2620926 h 6581421"/>
              <a:gd name="connsiteX474" fmla="*/ 11499968 w 11875911"/>
              <a:gd name="connsiteY474" fmla="*/ 2628467 h 6581421"/>
              <a:gd name="connsiteX475" fmla="*/ 11499479 w 11875911"/>
              <a:gd name="connsiteY475" fmla="*/ 2635003 h 6581421"/>
              <a:gd name="connsiteX476" fmla="*/ 11499968 w 11875911"/>
              <a:gd name="connsiteY476" fmla="*/ 2641036 h 6581421"/>
              <a:gd name="connsiteX477" fmla="*/ 11500944 w 11875911"/>
              <a:gd name="connsiteY477" fmla="*/ 2646063 h 6581421"/>
              <a:gd name="connsiteX478" fmla="*/ 11502409 w 11875911"/>
              <a:gd name="connsiteY478" fmla="*/ 2650084 h 6581421"/>
              <a:gd name="connsiteX479" fmla="*/ 11503872 w 11875911"/>
              <a:gd name="connsiteY479" fmla="*/ 2653603 h 6581421"/>
              <a:gd name="connsiteX480" fmla="*/ 11506316 w 11875911"/>
              <a:gd name="connsiteY480" fmla="*/ 2656620 h 6581421"/>
              <a:gd name="connsiteX481" fmla="*/ 11509244 w 11875911"/>
              <a:gd name="connsiteY481" fmla="*/ 2659133 h 6581421"/>
              <a:gd name="connsiteX482" fmla="*/ 11512173 w 11875911"/>
              <a:gd name="connsiteY482" fmla="*/ 2660640 h 6581421"/>
              <a:gd name="connsiteX483" fmla="*/ 11515590 w 11875911"/>
              <a:gd name="connsiteY483" fmla="*/ 2662652 h 6581421"/>
              <a:gd name="connsiteX484" fmla="*/ 11519497 w 11875911"/>
              <a:gd name="connsiteY484" fmla="*/ 2663154 h 6581421"/>
              <a:gd name="connsiteX485" fmla="*/ 11523890 w 11875911"/>
              <a:gd name="connsiteY485" fmla="*/ 2663657 h 6581421"/>
              <a:gd name="connsiteX486" fmla="*/ 11528286 w 11875911"/>
              <a:gd name="connsiteY486" fmla="*/ 2663657 h 6581421"/>
              <a:gd name="connsiteX487" fmla="*/ 11533169 w 11875911"/>
              <a:gd name="connsiteY487" fmla="*/ 2663154 h 6581421"/>
              <a:gd name="connsiteX488" fmla="*/ 11543421 w 11875911"/>
              <a:gd name="connsiteY488" fmla="*/ 2661144 h 6581421"/>
              <a:gd name="connsiteX489" fmla="*/ 11554650 w 11875911"/>
              <a:gd name="connsiteY489" fmla="*/ 2659133 h 6581421"/>
              <a:gd name="connsiteX490" fmla="*/ 11566368 w 11875911"/>
              <a:gd name="connsiteY490" fmla="*/ 2655615 h 6581421"/>
              <a:gd name="connsiteX491" fmla="*/ 11591268 w 11875911"/>
              <a:gd name="connsiteY491" fmla="*/ 2648575 h 6581421"/>
              <a:gd name="connsiteX492" fmla="*/ 11603962 w 11875911"/>
              <a:gd name="connsiteY492" fmla="*/ 2645056 h 6581421"/>
              <a:gd name="connsiteX493" fmla="*/ 11616167 w 11875911"/>
              <a:gd name="connsiteY493" fmla="*/ 2642543 h 6581421"/>
              <a:gd name="connsiteX494" fmla="*/ 11604938 w 11875911"/>
              <a:gd name="connsiteY494" fmla="*/ 2648575 h 6581421"/>
              <a:gd name="connsiteX495" fmla="*/ 11594686 w 11875911"/>
              <a:gd name="connsiteY495" fmla="*/ 2654608 h 6581421"/>
              <a:gd name="connsiteX496" fmla="*/ 11585896 w 11875911"/>
              <a:gd name="connsiteY496" fmla="*/ 2660139 h 6581421"/>
              <a:gd name="connsiteX497" fmla="*/ 11577109 w 11875911"/>
              <a:gd name="connsiteY497" fmla="*/ 2666171 h 6581421"/>
              <a:gd name="connsiteX498" fmla="*/ 11569785 w 11875911"/>
              <a:gd name="connsiteY498" fmla="*/ 2671700 h 6581421"/>
              <a:gd name="connsiteX499" fmla="*/ 11563439 w 11875911"/>
              <a:gd name="connsiteY499" fmla="*/ 2677733 h 6581421"/>
              <a:gd name="connsiteX500" fmla="*/ 11558067 w 11875911"/>
              <a:gd name="connsiteY500" fmla="*/ 2683765 h 6581421"/>
              <a:gd name="connsiteX501" fmla="*/ 11553186 w 11875911"/>
              <a:gd name="connsiteY501" fmla="*/ 2688793 h 6581421"/>
              <a:gd name="connsiteX502" fmla="*/ 11549280 w 11875911"/>
              <a:gd name="connsiteY502" fmla="*/ 2694825 h 6581421"/>
              <a:gd name="connsiteX503" fmla="*/ 11545861 w 11875911"/>
              <a:gd name="connsiteY503" fmla="*/ 2700356 h 6581421"/>
              <a:gd name="connsiteX504" fmla="*/ 11543908 w 11875911"/>
              <a:gd name="connsiteY504" fmla="*/ 2705885 h 6581421"/>
              <a:gd name="connsiteX505" fmla="*/ 11541956 w 11875911"/>
              <a:gd name="connsiteY505" fmla="*/ 2711414 h 6581421"/>
              <a:gd name="connsiteX506" fmla="*/ 11540980 w 11875911"/>
              <a:gd name="connsiteY506" fmla="*/ 2716945 h 6581421"/>
              <a:gd name="connsiteX507" fmla="*/ 11540491 w 11875911"/>
              <a:gd name="connsiteY507" fmla="*/ 2722474 h 6581421"/>
              <a:gd name="connsiteX508" fmla="*/ 11540491 w 11875911"/>
              <a:gd name="connsiteY508" fmla="*/ 2728005 h 6581421"/>
              <a:gd name="connsiteX509" fmla="*/ 11540980 w 11875911"/>
              <a:gd name="connsiteY509" fmla="*/ 2733534 h 6581421"/>
              <a:gd name="connsiteX510" fmla="*/ 11541956 w 11875911"/>
              <a:gd name="connsiteY510" fmla="*/ 2739063 h 6581421"/>
              <a:gd name="connsiteX511" fmla="*/ 11543908 w 11875911"/>
              <a:gd name="connsiteY511" fmla="*/ 2744594 h 6581421"/>
              <a:gd name="connsiteX512" fmla="*/ 11545861 w 11875911"/>
              <a:gd name="connsiteY512" fmla="*/ 2750123 h 6581421"/>
              <a:gd name="connsiteX513" fmla="*/ 11548791 w 11875911"/>
              <a:gd name="connsiteY513" fmla="*/ 2755150 h 6581421"/>
              <a:gd name="connsiteX514" fmla="*/ 11555139 w 11875911"/>
              <a:gd name="connsiteY514" fmla="*/ 2766210 h 6581421"/>
              <a:gd name="connsiteX515" fmla="*/ 11562461 w 11875911"/>
              <a:gd name="connsiteY515" fmla="*/ 2777270 h 6581421"/>
              <a:gd name="connsiteX516" fmla="*/ 11570761 w 11875911"/>
              <a:gd name="connsiteY516" fmla="*/ 2788832 h 6581421"/>
              <a:gd name="connsiteX517" fmla="*/ 11580039 w 11875911"/>
              <a:gd name="connsiteY517" fmla="*/ 2798887 h 6581421"/>
              <a:gd name="connsiteX518" fmla="*/ 11600057 w 11875911"/>
              <a:gd name="connsiteY518" fmla="*/ 2821508 h 6581421"/>
              <a:gd name="connsiteX519" fmla="*/ 11605427 w 11875911"/>
              <a:gd name="connsiteY519" fmla="*/ 2828044 h 6581421"/>
              <a:gd name="connsiteX520" fmla="*/ 11610310 w 11875911"/>
              <a:gd name="connsiteY520" fmla="*/ 2835082 h 6581421"/>
              <a:gd name="connsiteX521" fmla="*/ 11613727 w 11875911"/>
              <a:gd name="connsiteY521" fmla="*/ 2842119 h 6581421"/>
              <a:gd name="connsiteX522" fmla="*/ 11615680 w 11875911"/>
              <a:gd name="connsiteY522" fmla="*/ 2849157 h 6581421"/>
              <a:gd name="connsiteX523" fmla="*/ 11617145 w 11875911"/>
              <a:gd name="connsiteY523" fmla="*/ 2855693 h 6581421"/>
              <a:gd name="connsiteX524" fmla="*/ 11617145 w 11875911"/>
              <a:gd name="connsiteY524" fmla="*/ 2862227 h 6581421"/>
              <a:gd name="connsiteX525" fmla="*/ 11616167 w 11875911"/>
              <a:gd name="connsiteY525" fmla="*/ 2868763 h 6581421"/>
              <a:gd name="connsiteX526" fmla="*/ 11615193 w 11875911"/>
              <a:gd name="connsiteY526" fmla="*/ 2874796 h 6581421"/>
              <a:gd name="connsiteX527" fmla="*/ 11612749 w 11875911"/>
              <a:gd name="connsiteY527" fmla="*/ 2881332 h 6581421"/>
              <a:gd name="connsiteX528" fmla="*/ 11610797 w 11875911"/>
              <a:gd name="connsiteY528" fmla="*/ 2887866 h 6581421"/>
              <a:gd name="connsiteX529" fmla="*/ 11607380 w 11875911"/>
              <a:gd name="connsiteY529" fmla="*/ 2894402 h 6581421"/>
              <a:gd name="connsiteX530" fmla="*/ 11603962 w 11875911"/>
              <a:gd name="connsiteY530" fmla="*/ 2900434 h 6581421"/>
              <a:gd name="connsiteX531" fmla="*/ 11595175 w 11875911"/>
              <a:gd name="connsiteY531" fmla="*/ 2913504 h 6581421"/>
              <a:gd name="connsiteX532" fmla="*/ 11585896 w 11875911"/>
              <a:gd name="connsiteY532" fmla="*/ 2926071 h 6581421"/>
              <a:gd name="connsiteX533" fmla="*/ 11576133 w 11875911"/>
              <a:gd name="connsiteY533" fmla="*/ 2940148 h 6581421"/>
              <a:gd name="connsiteX534" fmla="*/ 11572226 w 11875911"/>
              <a:gd name="connsiteY534" fmla="*/ 2946682 h 6581421"/>
              <a:gd name="connsiteX535" fmla="*/ 11568322 w 11875911"/>
              <a:gd name="connsiteY535" fmla="*/ 2953722 h 6581421"/>
              <a:gd name="connsiteX536" fmla="*/ 11564904 w 11875911"/>
              <a:gd name="connsiteY536" fmla="*/ 2960760 h 6581421"/>
              <a:gd name="connsiteX537" fmla="*/ 11561974 w 11875911"/>
              <a:gd name="connsiteY537" fmla="*/ 2967294 h 6581421"/>
              <a:gd name="connsiteX538" fmla="*/ 11560998 w 11875911"/>
              <a:gd name="connsiteY538" fmla="*/ 2974331 h 6581421"/>
              <a:gd name="connsiteX539" fmla="*/ 11559533 w 11875911"/>
              <a:gd name="connsiteY539" fmla="*/ 2980364 h 6581421"/>
              <a:gd name="connsiteX540" fmla="*/ 11560998 w 11875911"/>
              <a:gd name="connsiteY540" fmla="*/ 2986396 h 6581421"/>
              <a:gd name="connsiteX541" fmla="*/ 11561487 w 11875911"/>
              <a:gd name="connsiteY541" fmla="*/ 2989414 h 6581421"/>
              <a:gd name="connsiteX542" fmla="*/ 11562461 w 11875911"/>
              <a:gd name="connsiteY542" fmla="*/ 2992429 h 6581421"/>
              <a:gd name="connsiteX543" fmla="*/ 11563439 w 11875911"/>
              <a:gd name="connsiteY543" fmla="*/ 2994943 h 6581421"/>
              <a:gd name="connsiteX544" fmla="*/ 11565879 w 11875911"/>
              <a:gd name="connsiteY544" fmla="*/ 2997960 h 6581421"/>
              <a:gd name="connsiteX545" fmla="*/ 11568322 w 11875911"/>
              <a:gd name="connsiteY545" fmla="*/ 3000975 h 6581421"/>
              <a:gd name="connsiteX546" fmla="*/ 11570274 w 11875911"/>
              <a:gd name="connsiteY546" fmla="*/ 3003489 h 6581421"/>
              <a:gd name="connsiteX547" fmla="*/ 11573692 w 11875911"/>
              <a:gd name="connsiteY547" fmla="*/ 3005501 h 6581421"/>
              <a:gd name="connsiteX548" fmla="*/ 11577109 w 11875911"/>
              <a:gd name="connsiteY548" fmla="*/ 3008015 h 6581421"/>
              <a:gd name="connsiteX549" fmla="*/ 11585896 w 11875911"/>
              <a:gd name="connsiteY549" fmla="*/ 3012538 h 6581421"/>
              <a:gd name="connsiteX550" fmla="*/ 11596640 w 11875911"/>
              <a:gd name="connsiteY550" fmla="*/ 3016057 h 6581421"/>
              <a:gd name="connsiteX551" fmla="*/ 11609332 w 11875911"/>
              <a:gd name="connsiteY551" fmla="*/ 3019576 h 6581421"/>
              <a:gd name="connsiteX552" fmla="*/ 11617145 w 11875911"/>
              <a:gd name="connsiteY552" fmla="*/ 3021586 h 6581421"/>
              <a:gd name="connsiteX553" fmla="*/ 11623493 w 11875911"/>
              <a:gd name="connsiteY553" fmla="*/ 3024100 h 6581421"/>
              <a:gd name="connsiteX554" fmla="*/ 11629350 w 11875911"/>
              <a:gd name="connsiteY554" fmla="*/ 3027117 h 6581421"/>
              <a:gd name="connsiteX555" fmla="*/ 11634233 w 11875911"/>
              <a:gd name="connsiteY555" fmla="*/ 3030636 h 6581421"/>
              <a:gd name="connsiteX556" fmla="*/ 11637650 w 11875911"/>
              <a:gd name="connsiteY556" fmla="*/ 3034155 h 6581421"/>
              <a:gd name="connsiteX557" fmla="*/ 11640580 w 11875911"/>
              <a:gd name="connsiteY557" fmla="*/ 3039182 h 6581421"/>
              <a:gd name="connsiteX558" fmla="*/ 11643022 w 11875911"/>
              <a:gd name="connsiteY558" fmla="*/ 3043203 h 6581421"/>
              <a:gd name="connsiteX559" fmla="*/ 11643998 w 11875911"/>
              <a:gd name="connsiteY559" fmla="*/ 3048230 h 6581421"/>
              <a:gd name="connsiteX560" fmla="*/ 11643998 w 11875911"/>
              <a:gd name="connsiteY560" fmla="*/ 3052754 h 6581421"/>
              <a:gd name="connsiteX561" fmla="*/ 11643998 w 11875911"/>
              <a:gd name="connsiteY561" fmla="*/ 3058787 h 6581421"/>
              <a:gd name="connsiteX562" fmla="*/ 11643022 w 11875911"/>
              <a:gd name="connsiteY562" fmla="*/ 3063814 h 6581421"/>
              <a:gd name="connsiteX563" fmla="*/ 11640580 w 11875911"/>
              <a:gd name="connsiteY563" fmla="*/ 3069847 h 6581421"/>
              <a:gd name="connsiteX564" fmla="*/ 11638628 w 11875911"/>
              <a:gd name="connsiteY564" fmla="*/ 3075879 h 6581421"/>
              <a:gd name="connsiteX565" fmla="*/ 11635698 w 11875911"/>
              <a:gd name="connsiteY565" fmla="*/ 3081410 h 6581421"/>
              <a:gd name="connsiteX566" fmla="*/ 11631793 w 11875911"/>
              <a:gd name="connsiteY566" fmla="*/ 3087944 h 6581421"/>
              <a:gd name="connsiteX567" fmla="*/ 11627885 w 11875911"/>
              <a:gd name="connsiteY567" fmla="*/ 3093977 h 6581421"/>
              <a:gd name="connsiteX568" fmla="*/ 11623004 w 11875911"/>
              <a:gd name="connsiteY568" fmla="*/ 3100009 h 6581421"/>
              <a:gd name="connsiteX569" fmla="*/ 11618610 w 11875911"/>
              <a:gd name="connsiteY569" fmla="*/ 3107047 h 6581421"/>
              <a:gd name="connsiteX570" fmla="*/ 11610310 w 11875911"/>
              <a:gd name="connsiteY570" fmla="*/ 3121124 h 6581421"/>
              <a:gd name="connsiteX571" fmla="*/ 11605427 w 11875911"/>
              <a:gd name="connsiteY571" fmla="*/ 3128162 h 6581421"/>
              <a:gd name="connsiteX572" fmla="*/ 11601032 w 11875911"/>
              <a:gd name="connsiteY572" fmla="*/ 3134698 h 6581421"/>
              <a:gd name="connsiteX573" fmla="*/ 11596151 w 11875911"/>
              <a:gd name="connsiteY573" fmla="*/ 3139723 h 6581421"/>
              <a:gd name="connsiteX574" fmla="*/ 11590292 w 11875911"/>
              <a:gd name="connsiteY574" fmla="*/ 3145254 h 6581421"/>
              <a:gd name="connsiteX575" fmla="*/ 11568809 w 11875911"/>
              <a:gd name="connsiteY575" fmla="*/ 3161339 h 6581421"/>
              <a:gd name="connsiteX576" fmla="*/ 11548791 w 11875911"/>
              <a:gd name="connsiteY576" fmla="*/ 3178432 h 6581421"/>
              <a:gd name="connsiteX577" fmla="*/ 11529262 w 11875911"/>
              <a:gd name="connsiteY577" fmla="*/ 3196028 h 6581421"/>
              <a:gd name="connsiteX578" fmla="*/ 11510707 w 11875911"/>
              <a:gd name="connsiteY578" fmla="*/ 3214125 h 6581421"/>
              <a:gd name="connsiteX579" fmla="*/ 11494109 w 11875911"/>
              <a:gd name="connsiteY579" fmla="*/ 3232725 h 6581421"/>
              <a:gd name="connsiteX580" fmla="*/ 11485320 w 11875911"/>
              <a:gd name="connsiteY580" fmla="*/ 3241774 h 6581421"/>
              <a:gd name="connsiteX581" fmla="*/ 11477508 w 11875911"/>
              <a:gd name="connsiteY581" fmla="*/ 3251827 h 6581421"/>
              <a:gd name="connsiteX582" fmla="*/ 11470184 w 11875911"/>
              <a:gd name="connsiteY582" fmla="*/ 3261882 h 6581421"/>
              <a:gd name="connsiteX583" fmla="*/ 11462862 w 11875911"/>
              <a:gd name="connsiteY583" fmla="*/ 3271937 h 6581421"/>
              <a:gd name="connsiteX584" fmla="*/ 11456027 w 11875911"/>
              <a:gd name="connsiteY584" fmla="*/ 3282493 h 6581421"/>
              <a:gd name="connsiteX585" fmla="*/ 11449190 w 11875911"/>
              <a:gd name="connsiteY585" fmla="*/ 3292548 h 6581421"/>
              <a:gd name="connsiteX586" fmla="*/ 11442844 w 11875911"/>
              <a:gd name="connsiteY586" fmla="*/ 3303105 h 6581421"/>
              <a:gd name="connsiteX587" fmla="*/ 11437473 w 11875911"/>
              <a:gd name="connsiteY587" fmla="*/ 3314165 h 6581421"/>
              <a:gd name="connsiteX588" fmla="*/ 11432103 w 11875911"/>
              <a:gd name="connsiteY588" fmla="*/ 3325225 h 6581421"/>
              <a:gd name="connsiteX589" fmla="*/ 11427220 w 11875911"/>
              <a:gd name="connsiteY589" fmla="*/ 3337290 h 6581421"/>
              <a:gd name="connsiteX590" fmla="*/ 11421848 w 11875911"/>
              <a:gd name="connsiteY590" fmla="*/ 3348348 h 6581421"/>
              <a:gd name="connsiteX591" fmla="*/ 11417944 w 11875911"/>
              <a:gd name="connsiteY591" fmla="*/ 3360413 h 6581421"/>
              <a:gd name="connsiteX592" fmla="*/ 11414037 w 11875911"/>
              <a:gd name="connsiteY592" fmla="*/ 3371976 h 6581421"/>
              <a:gd name="connsiteX593" fmla="*/ 11410620 w 11875911"/>
              <a:gd name="connsiteY593" fmla="*/ 3385046 h 6581421"/>
              <a:gd name="connsiteX594" fmla="*/ 11407691 w 11875911"/>
              <a:gd name="connsiteY594" fmla="*/ 3397111 h 6581421"/>
              <a:gd name="connsiteX595" fmla="*/ 11405737 w 11875911"/>
              <a:gd name="connsiteY595" fmla="*/ 3410181 h 6581421"/>
              <a:gd name="connsiteX596" fmla="*/ 11403296 w 11875911"/>
              <a:gd name="connsiteY596" fmla="*/ 3423252 h 6581421"/>
              <a:gd name="connsiteX597" fmla="*/ 11401343 w 11875911"/>
              <a:gd name="connsiteY597" fmla="*/ 3436825 h 6581421"/>
              <a:gd name="connsiteX598" fmla="*/ 11400367 w 11875911"/>
              <a:gd name="connsiteY598" fmla="*/ 3450399 h 6581421"/>
              <a:gd name="connsiteX599" fmla="*/ 11399878 w 11875911"/>
              <a:gd name="connsiteY599" fmla="*/ 3464474 h 6581421"/>
              <a:gd name="connsiteX600" fmla="*/ 11399878 w 11875911"/>
              <a:gd name="connsiteY600" fmla="*/ 3478551 h 6581421"/>
              <a:gd name="connsiteX601" fmla="*/ 11400367 w 11875911"/>
              <a:gd name="connsiteY601" fmla="*/ 3493128 h 6581421"/>
              <a:gd name="connsiteX602" fmla="*/ 11399391 w 11875911"/>
              <a:gd name="connsiteY602" fmla="*/ 3520779 h 6581421"/>
              <a:gd name="connsiteX603" fmla="*/ 11401343 w 11875911"/>
              <a:gd name="connsiteY603" fmla="*/ 3528318 h 6581421"/>
              <a:gd name="connsiteX604" fmla="*/ 11404274 w 11875911"/>
              <a:gd name="connsiteY604" fmla="*/ 3536363 h 6581421"/>
              <a:gd name="connsiteX605" fmla="*/ 11411109 w 11875911"/>
              <a:gd name="connsiteY605" fmla="*/ 3551947 h 6581421"/>
              <a:gd name="connsiteX606" fmla="*/ 11418431 w 11875911"/>
              <a:gd name="connsiteY606" fmla="*/ 3568032 h 6581421"/>
              <a:gd name="connsiteX607" fmla="*/ 11420874 w 11875911"/>
              <a:gd name="connsiteY607" fmla="*/ 3575573 h 6581421"/>
              <a:gd name="connsiteX608" fmla="*/ 11422826 w 11875911"/>
              <a:gd name="connsiteY608" fmla="*/ 3582611 h 6581421"/>
              <a:gd name="connsiteX609" fmla="*/ 11422826 w 11875911"/>
              <a:gd name="connsiteY609" fmla="*/ 3587137 h 6581421"/>
              <a:gd name="connsiteX610" fmla="*/ 11423803 w 11875911"/>
              <a:gd name="connsiteY610" fmla="*/ 3590152 h 6581421"/>
              <a:gd name="connsiteX611" fmla="*/ 11422826 w 11875911"/>
              <a:gd name="connsiteY611" fmla="*/ 3593671 h 6581421"/>
              <a:gd name="connsiteX612" fmla="*/ 11422337 w 11875911"/>
              <a:gd name="connsiteY612" fmla="*/ 3596688 h 6581421"/>
              <a:gd name="connsiteX613" fmla="*/ 11421361 w 11875911"/>
              <a:gd name="connsiteY613" fmla="*/ 3600207 h 6581421"/>
              <a:gd name="connsiteX614" fmla="*/ 11419896 w 11875911"/>
              <a:gd name="connsiteY614" fmla="*/ 3603222 h 6581421"/>
              <a:gd name="connsiteX615" fmla="*/ 11417455 w 11875911"/>
              <a:gd name="connsiteY615" fmla="*/ 3606239 h 6581421"/>
              <a:gd name="connsiteX616" fmla="*/ 11415013 w 11875911"/>
              <a:gd name="connsiteY616" fmla="*/ 3609255 h 6581421"/>
              <a:gd name="connsiteX617" fmla="*/ 11411596 w 11875911"/>
              <a:gd name="connsiteY617" fmla="*/ 3611768 h 6581421"/>
              <a:gd name="connsiteX618" fmla="*/ 11407691 w 11875911"/>
              <a:gd name="connsiteY618" fmla="*/ 3614282 h 6581421"/>
              <a:gd name="connsiteX619" fmla="*/ 11402808 w 11875911"/>
              <a:gd name="connsiteY619" fmla="*/ 3616796 h 6581421"/>
              <a:gd name="connsiteX620" fmla="*/ 11397439 w 11875911"/>
              <a:gd name="connsiteY620" fmla="*/ 3618806 h 6581421"/>
              <a:gd name="connsiteX621" fmla="*/ 11391091 w 11875911"/>
              <a:gd name="connsiteY621" fmla="*/ 3620818 h 6581421"/>
              <a:gd name="connsiteX622" fmla="*/ 11384743 w 11875911"/>
              <a:gd name="connsiteY622" fmla="*/ 3622325 h 6581421"/>
              <a:gd name="connsiteX623" fmla="*/ 11376443 w 11875911"/>
              <a:gd name="connsiteY623" fmla="*/ 3624337 h 6581421"/>
              <a:gd name="connsiteX624" fmla="*/ 11368142 w 11875911"/>
              <a:gd name="connsiteY624" fmla="*/ 3625342 h 6581421"/>
              <a:gd name="connsiteX625" fmla="*/ 11363749 w 11875911"/>
              <a:gd name="connsiteY625" fmla="*/ 3626347 h 6581421"/>
              <a:gd name="connsiteX626" fmla="*/ 11359355 w 11875911"/>
              <a:gd name="connsiteY626" fmla="*/ 3627856 h 6581421"/>
              <a:gd name="connsiteX627" fmla="*/ 11356425 w 11875911"/>
              <a:gd name="connsiteY627" fmla="*/ 3629364 h 6581421"/>
              <a:gd name="connsiteX628" fmla="*/ 11353007 w 11875911"/>
              <a:gd name="connsiteY628" fmla="*/ 3631375 h 6581421"/>
              <a:gd name="connsiteX629" fmla="*/ 11350079 w 11875911"/>
              <a:gd name="connsiteY629" fmla="*/ 3633385 h 6581421"/>
              <a:gd name="connsiteX630" fmla="*/ 11347637 w 11875911"/>
              <a:gd name="connsiteY630" fmla="*/ 3635898 h 6581421"/>
              <a:gd name="connsiteX631" fmla="*/ 11346172 w 11875911"/>
              <a:gd name="connsiteY631" fmla="*/ 3638916 h 6581421"/>
              <a:gd name="connsiteX632" fmla="*/ 11344220 w 11875911"/>
              <a:gd name="connsiteY632" fmla="*/ 3641931 h 6581421"/>
              <a:gd name="connsiteX633" fmla="*/ 11341778 w 11875911"/>
              <a:gd name="connsiteY633" fmla="*/ 3647963 h 6581421"/>
              <a:gd name="connsiteX634" fmla="*/ 11340313 w 11875911"/>
              <a:gd name="connsiteY634" fmla="*/ 3655505 h 6581421"/>
              <a:gd name="connsiteX635" fmla="*/ 11339824 w 11875911"/>
              <a:gd name="connsiteY635" fmla="*/ 3663547 h 6581421"/>
              <a:gd name="connsiteX636" fmla="*/ 11339337 w 11875911"/>
              <a:gd name="connsiteY636" fmla="*/ 3671592 h 6581421"/>
              <a:gd name="connsiteX637" fmla="*/ 11338850 w 11875911"/>
              <a:gd name="connsiteY637" fmla="*/ 3689186 h 6581421"/>
              <a:gd name="connsiteX638" fmla="*/ 11337385 w 11875911"/>
              <a:gd name="connsiteY638" fmla="*/ 3697229 h 6581421"/>
              <a:gd name="connsiteX639" fmla="*/ 11336407 w 11875911"/>
              <a:gd name="connsiteY639" fmla="*/ 3705273 h 6581421"/>
              <a:gd name="connsiteX640" fmla="*/ 11333967 w 11875911"/>
              <a:gd name="connsiteY640" fmla="*/ 3713316 h 6581421"/>
              <a:gd name="connsiteX641" fmla="*/ 11332502 w 11875911"/>
              <a:gd name="connsiteY641" fmla="*/ 3716835 h 6581421"/>
              <a:gd name="connsiteX642" fmla="*/ 11330061 w 11875911"/>
              <a:gd name="connsiteY642" fmla="*/ 3720354 h 6581421"/>
              <a:gd name="connsiteX643" fmla="*/ 11327619 w 11875911"/>
              <a:gd name="connsiteY643" fmla="*/ 3723873 h 6581421"/>
              <a:gd name="connsiteX644" fmla="*/ 11325667 w 11875911"/>
              <a:gd name="connsiteY644" fmla="*/ 3726890 h 6581421"/>
              <a:gd name="connsiteX645" fmla="*/ 11322250 w 11875911"/>
              <a:gd name="connsiteY645" fmla="*/ 3729905 h 6581421"/>
              <a:gd name="connsiteX646" fmla="*/ 11318832 w 11875911"/>
              <a:gd name="connsiteY646" fmla="*/ 3732922 h 6581421"/>
              <a:gd name="connsiteX647" fmla="*/ 11311506 w 11875911"/>
              <a:gd name="connsiteY647" fmla="*/ 3729905 h 6581421"/>
              <a:gd name="connsiteX648" fmla="*/ 11305649 w 11875911"/>
              <a:gd name="connsiteY648" fmla="*/ 3726890 h 6581421"/>
              <a:gd name="connsiteX649" fmla="*/ 11301254 w 11875911"/>
              <a:gd name="connsiteY649" fmla="*/ 3722867 h 6581421"/>
              <a:gd name="connsiteX650" fmla="*/ 11297836 w 11875911"/>
              <a:gd name="connsiteY650" fmla="*/ 3718845 h 6581421"/>
              <a:gd name="connsiteX651" fmla="*/ 11295397 w 11875911"/>
              <a:gd name="connsiteY651" fmla="*/ 3714321 h 6581421"/>
              <a:gd name="connsiteX652" fmla="*/ 11294419 w 11875911"/>
              <a:gd name="connsiteY652" fmla="*/ 3708792 h 6581421"/>
              <a:gd name="connsiteX653" fmla="*/ 11293442 w 11875911"/>
              <a:gd name="connsiteY653" fmla="*/ 3703765 h 6581421"/>
              <a:gd name="connsiteX654" fmla="*/ 11293442 w 11875911"/>
              <a:gd name="connsiteY654" fmla="*/ 3697732 h 6581421"/>
              <a:gd name="connsiteX655" fmla="*/ 11293931 w 11875911"/>
              <a:gd name="connsiteY655" fmla="*/ 3686169 h 6581421"/>
              <a:gd name="connsiteX656" fmla="*/ 11293931 w 11875911"/>
              <a:gd name="connsiteY656" fmla="*/ 3674607 h 6581421"/>
              <a:gd name="connsiteX657" fmla="*/ 11293931 w 11875911"/>
              <a:gd name="connsiteY657" fmla="*/ 3669078 h 6581421"/>
              <a:gd name="connsiteX658" fmla="*/ 11292953 w 11875911"/>
              <a:gd name="connsiteY658" fmla="*/ 3664051 h 6581421"/>
              <a:gd name="connsiteX659" fmla="*/ 11291490 w 11875911"/>
              <a:gd name="connsiteY659" fmla="*/ 3658520 h 6581421"/>
              <a:gd name="connsiteX660" fmla="*/ 11289536 w 11875911"/>
              <a:gd name="connsiteY660" fmla="*/ 3653996 h 6581421"/>
              <a:gd name="connsiteX661" fmla="*/ 11277331 w 11875911"/>
              <a:gd name="connsiteY661" fmla="*/ 3652991 h 6581421"/>
              <a:gd name="connsiteX662" fmla="*/ 11265613 w 11875911"/>
              <a:gd name="connsiteY662" fmla="*/ 3649974 h 6581421"/>
              <a:gd name="connsiteX663" fmla="*/ 11253407 w 11875911"/>
              <a:gd name="connsiteY663" fmla="*/ 3646958 h 6581421"/>
              <a:gd name="connsiteX664" fmla="*/ 11241689 w 11875911"/>
              <a:gd name="connsiteY664" fmla="*/ 3642936 h 6581421"/>
              <a:gd name="connsiteX665" fmla="*/ 11217764 w 11875911"/>
              <a:gd name="connsiteY665" fmla="*/ 3634390 h 6581421"/>
              <a:gd name="connsiteX666" fmla="*/ 11206047 w 11875911"/>
              <a:gd name="connsiteY666" fmla="*/ 3630871 h 6581421"/>
              <a:gd name="connsiteX667" fmla="*/ 11194329 w 11875911"/>
              <a:gd name="connsiteY667" fmla="*/ 3627352 h 6581421"/>
              <a:gd name="connsiteX668" fmla="*/ 11182124 w 11875911"/>
              <a:gd name="connsiteY668" fmla="*/ 3624838 h 6581421"/>
              <a:gd name="connsiteX669" fmla="*/ 11170406 w 11875911"/>
              <a:gd name="connsiteY669" fmla="*/ 3622828 h 6581421"/>
              <a:gd name="connsiteX670" fmla="*/ 11164547 w 11875911"/>
              <a:gd name="connsiteY670" fmla="*/ 3622828 h 6581421"/>
              <a:gd name="connsiteX671" fmla="*/ 11158201 w 11875911"/>
              <a:gd name="connsiteY671" fmla="*/ 3623833 h 6581421"/>
              <a:gd name="connsiteX672" fmla="*/ 11152830 w 11875911"/>
              <a:gd name="connsiteY672" fmla="*/ 3624337 h 6581421"/>
              <a:gd name="connsiteX673" fmla="*/ 11146971 w 11875911"/>
              <a:gd name="connsiteY673" fmla="*/ 3625342 h 6581421"/>
              <a:gd name="connsiteX674" fmla="*/ 11140623 w 11875911"/>
              <a:gd name="connsiteY674" fmla="*/ 3627352 h 6581421"/>
              <a:gd name="connsiteX675" fmla="*/ 11135253 w 11875911"/>
              <a:gd name="connsiteY675" fmla="*/ 3629364 h 6581421"/>
              <a:gd name="connsiteX676" fmla="*/ 11128905 w 11875911"/>
              <a:gd name="connsiteY676" fmla="*/ 3632380 h 6581421"/>
              <a:gd name="connsiteX677" fmla="*/ 11123048 w 11875911"/>
              <a:gd name="connsiteY677" fmla="*/ 3635898 h 6581421"/>
              <a:gd name="connsiteX678" fmla="*/ 11117677 w 11875911"/>
              <a:gd name="connsiteY678" fmla="*/ 3639921 h 6581421"/>
              <a:gd name="connsiteX679" fmla="*/ 11111331 w 11875911"/>
              <a:gd name="connsiteY679" fmla="*/ 3644445 h 6581421"/>
              <a:gd name="connsiteX680" fmla="*/ 11105470 w 11875911"/>
              <a:gd name="connsiteY680" fmla="*/ 3650477 h 6581421"/>
              <a:gd name="connsiteX681" fmla="*/ 11100100 w 11875911"/>
              <a:gd name="connsiteY681" fmla="*/ 3656510 h 6581421"/>
              <a:gd name="connsiteX682" fmla="*/ 11090335 w 11875911"/>
              <a:gd name="connsiteY682" fmla="*/ 3653996 h 6581421"/>
              <a:gd name="connsiteX683" fmla="*/ 11089847 w 11875911"/>
              <a:gd name="connsiteY683" fmla="*/ 3655001 h 6581421"/>
              <a:gd name="connsiteX684" fmla="*/ 11100100 w 11875911"/>
              <a:gd name="connsiteY684" fmla="*/ 3656510 h 6581421"/>
              <a:gd name="connsiteX685" fmla="*/ 11096195 w 11875911"/>
              <a:gd name="connsiteY685" fmla="*/ 3673099 h 6581421"/>
              <a:gd name="connsiteX686" fmla="*/ 11092778 w 11875911"/>
              <a:gd name="connsiteY686" fmla="*/ 3689690 h 6581421"/>
              <a:gd name="connsiteX687" fmla="*/ 11090335 w 11875911"/>
              <a:gd name="connsiteY687" fmla="*/ 3705775 h 6581421"/>
              <a:gd name="connsiteX688" fmla="*/ 11088869 w 11875911"/>
              <a:gd name="connsiteY688" fmla="*/ 3722364 h 6581421"/>
              <a:gd name="connsiteX689" fmla="*/ 11087406 w 11875911"/>
              <a:gd name="connsiteY689" fmla="*/ 3738451 h 6581421"/>
              <a:gd name="connsiteX690" fmla="*/ 11086917 w 11875911"/>
              <a:gd name="connsiteY690" fmla="*/ 3755040 h 6581421"/>
              <a:gd name="connsiteX691" fmla="*/ 11086917 w 11875911"/>
              <a:gd name="connsiteY691" fmla="*/ 3771128 h 6581421"/>
              <a:gd name="connsiteX692" fmla="*/ 11087406 w 11875911"/>
              <a:gd name="connsiteY692" fmla="*/ 3787717 h 6581421"/>
              <a:gd name="connsiteX693" fmla="*/ 11089358 w 11875911"/>
              <a:gd name="connsiteY693" fmla="*/ 3820896 h 6581421"/>
              <a:gd name="connsiteX694" fmla="*/ 11092778 w 11875911"/>
              <a:gd name="connsiteY694" fmla="*/ 3853573 h 6581421"/>
              <a:gd name="connsiteX695" fmla="*/ 11099613 w 11875911"/>
              <a:gd name="connsiteY695" fmla="*/ 3918925 h 6581421"/>
              <a:gd name="connsiteX696" fmla="*/ 11087406 w 11875911"/>
              <a:gd name="connsiteY696" fmla="*/ 3917918 h 6581421"/>
              <a:gd name="connsiteX697" fmla="*/ 11087895 w 11875911"/>
              <a:gd name="connsiteY697" fmla="*/ 3919427 h 6581421"/>
              <a:gd name="connsiteX698" fmla="*/ 11099613 w 11875911"/>
              <a:gd name="connsiteY698" fmla="*/ 3918925 h 6581421"/>
              <a:gd name="connsiteX699" fmla="*/ 11109865 w 11875911"/>
              <a:gd name="connsiteY699" fmla="*/ 3940038 h 6581421"/>
              <a:gd name="connsiteX700" fmla="*/ 11114259 w 11875911"/>
              <a:gd name="connsiteY700" fmla="*/ 3950595 h 6581421"/>
              <a:gd name="connsiteX701" fmla="*/ 11118166 w 11875911"/>
              <a:gd name="connsiteY701" fmla="*/ 3961153 h 6581421"/>
              <a:gd name="connsiteX702" fmla="*/ 11121583 w 11875911"/>
              <a:gd name="connsiteY702" fmla="*/ 3972211 h 6581421"/>
              <a:gd name="connsiteX703" fmla="*/ 11125001 w 11875911"/>
              <a:gd name="connsiteY703" fmla="*/ 3982769 h 6581421"/>
              <a:gd name="connsiteX704" fmla="*/ 11127931 w 11875911"/>
              <a:gd name="connsiteY704" fmla="*/ 3992822 h 6581421"/>
              <a:gd name="connsiteX705" fmla="*/ 11129883 w 11875911"/>
              <a:gd name="connsiteY705" fmla="*/ 4004386 h 6581421"/>
              <a:gd name="connsiteX706" fmla="*/ 11131349 w 11875911"/>
              <a:gd name="connsiteY706" fmla="*/ 4015446 h 6581421"/>
              <a:gd name="connsiteX707" fmla="*/ 11132323 w 11875911"/>
              <a:gd name="connsiteY707" fmla="*/ 4026504 h 6581421"/>
              <a:gd name="connsiteX708" fmla="*/ 11132323 w 11875911"/>
              <a:gd name="connsiteY708" fmla="*/ 4037564 h 6581421"/>
              <a:gd name="connsiteX709" fmla="*/ 11131836 w 11875911"/>
              <a:gd name="connsiteY709" fmla="*/ 4048624 h 6581421"/>
              <a:gd name="connsiteX710" fmla="*/ 11130859 w 11875911"/>
              <a:gd name="connsiteY710" fmla="*/ 4059684 h 6581421"/>
              <a:gd name="connsiteX711" fmla="*/ 11128418 w 11875911"/>
              <a:gd name="connsiteY711" fmla="*/ 4071245 h 6581421"/>
              <a:gd name="connsiteX712" fmla="*/ 11125001 w 11875911"/>
              <a:gd name="connsiteY712" fmla="*/ 4082809 h 6581421"/>
              <a:gd name="connsiteX713" fmla="*/ 11121094 w 11875911"/>
              <a:gd name="connsiteY713" fmla="*/ 4094370 h 6581421"/>
              <a:gd name="connsiteX714" fmla="*/ 11119142 w 11875911"/>
              <a:gd name="connsiteY714" fmla="*/ 4099899 h 6581421"/>
              <a:gd name="connsiteX715" fmla="*/ 11118653 w 11875911"/>
              <a:gd name="connsiteY715" fmla="*/ 4104425 h 6581421"/>
              <a:gd name="connsiteX716" fmla="*/ 11118653 w 11875911"/>
              <a:gd name="connsiteY716" fmla="*/ 4108949 h 6581421"/>
              <a:gd name="connsiteX717" fmla="*/ 11119142 w 11875911"/>
              <a:gd name="connsiteY717" fmla="*/ 4113473 h 6581421"/>
              <a:gd name="connsiteX718" fmla="*/ 11120605 w 11875911"/>
              <a:gd name="connsiteY718" fmla="*/ 4117495 h 6581421"/>
              <a:gd name="connsiteX719" fmla="*/ 11122070 w 11875911"/>
              <a:gd name="connsiteY719" fmla="*/ 4121517 h 6581421"/>
              <a:gd name="connsiteX720" fmla="*/ 11124512 w 11875911"/>
              <a:gd name="connsiteY720" fmla="*/ 4125036 h 6581421"/>
              <a:gd name="connsiteX721" fmla="*/ 11126466 w 11875911"/>
              <a:gd name="connsiteY721" fmla="*/ 4128555 h 6581421"/>
              <a:gd name="connsiteX722" fmla="*/ 11132323 w 11875911"/>
              <a:gd name="connsiteY722" fmla="*/ 4135089 h 6581421"/>
              <a:gd name="connsiteX723" fmla="*/ 11138184 w 11875911"/>
              <a:gd name="connsiteY723" fmla="*/ 4141122 h 6581421"/>
              <a:gd name="connsiteX724" fmla="*/ 11143553 w 11875911"/>
              <a:gd name="connsiteY724" fmla="*/ 4147658 h 6581421"/>
              <a:gd name="connsiteX725" fmla="*/ 11145995 w 11875911"/>
              <a:gd name="connsiteY725" fmla="*/ 4151176 h 6581421"/>
              <a:gd name="connsiteX726" fmla="*/ 11147947 w 11875911"/>
              <a:gd name="connsiteY726" fmla="*/ 4154695 h 6581421"/>
              <a:gd name="connsiteX727" fmla="*/ 11156736 w 11875911"/>
              <a:gd name="connsiteY727" fmla="*/ 4165252 h 6581421"/>
              <a:gd name="connsiteX728" fmla="*/ 11164058 w 11875911"/>
              <a:gd name="connsiteY728" fmla="*/ 4176312 h 6581421"/>
              <a:gd name="connsiteX729" fmla="*/ 11166989 w 11875911"/>
              <a:gd name="connsiteY729" fmla="*/ 4182344 h 6581421"/>
              <a:gd name="connsiteX730" fmla="*/ 11169919 w 11875911"/>
              <a:gd name="connsiteY730" fmla="*/ 4187372 h 6581421"/>
              <a:gd name="connsiteX731" fmla="*/ 11172359 w 11875911"/>
              <a:gd name="connsiteY731" fmla="*/ 4193404 h 6581421"/>
              <a:gd name="connsiteX732" fmla="*/ 11174313 w 11875911"/>
              <a:gd name="connsiteY732" fmla="*/ 4198933 h 6581421"/>
              <a:gd name="connsiteX733" fmla="*/ 11175776 w 11875911"/>
              <a:gd name="connsiteY733" fmla="*/ 4205469 h 6581421"/>
              <a:gd name="connsiteX734" fmla="*/ 11177241 w 11875911"/>
              <a:gd name="connsiteY734" fmla="*/ 4211502 h 6581421"/>
              <a:gd name="connsiteX735" fmla="*/ 11177730 w 11875911"/>
              <a:gd name="connsiteY735" fmla="*/ 4217534 h 6581421"/>
              <a:gd name="connsiteX736" fmla="*/ 11178219 w 11875911"/>
              <a:gd name="connsiteY736" fmla="*/ 4224070 h 6581421"/>
              <a:gd name="connsiteX737" fmla="*/ 11177730 w 11875911"/>
              <a:gd name="connsiteY737" fmla="*/ 4230604 h 6581421"/>
              <a:gd name="connsiteX738" fmla="*/ 11177241 w 11875911"/>
              <a:gd name="connsiteY738" fmla="*/ 4237642 h 6581421"/>
              <a:gd name="connsiteX739" fmla="*/ 11175289 w 11875911"/>
              <a:gd name="connsiteY739" fmla="*/ 4244178 h 6581421"/>
              <a:gd name="connsiteX740" fmla="*/ 11173337 w 11875911"/>
              <a:gd name="connsiteY740" fmla="*/ 4251216 h 6581421"/>
              <a:gd name="connsiteX741" fmla="*/ 11184076 w 11875911"/>
              <a:gd name="connsiteY741" fmla="*/ 4261270 h 6581421"/>
              <a:gd name="connsiteX742" fmla="*/ 11188472 w 11875911"/>
              <a:gd name="connsiteY742" fmla="*/ 4266800 h 6581421"/>
              <a:gd name="connsiteX743" fmla="*/ 11192866 w 11875911"/>
              <a:gd name="connsiteY743" fmla="*/ 4271827 h 6581421"/>
              <a:gd name="connsiteX744" fmla="*/ 11196772 w 11875911"/>
              <a:gd name="connsiteY744" fmla="*/ 4277356 h 6581421"/>
              <a:gd name="connsiteX745" fmla="*/ 11200190 w 11875911"/>
              <a:gd name="connsiteY745" fmla="*/ 4282887 h 6581421"/>
              <a:gd name="connsiteX746" fmla="*/ 11203118 w 11875911"/>
              <a:gd name="connsiteY746" fmla="*/ 4288416 h 6581421"/>
              <a:gd name="connsiteX747" fmla="*/ 11205560 w 11875911"/>
              <a:gd name="connsiteY747" fmla="*/ 4293947 h 6581421"/>
              <a:gd name="connsiteX748" fmla="*/ 11206536 w 11875911"/>
              <a:gd name="connsiteY748" fmla="*/ 4299979 h 6581421"/>
              <a:gd name="connsiteX749" fmla="*/ 11207512 w 11875911"/>
              <a:gd name="connsiteY749" fmla="*/ 4306513 h 6581421"/>
              <a:gd name="connsiteX750" fmla="*/ 11207512 w 11875911"/>
              <a:gd name="connsiteY750" fmla="*/ 4313049 h 6581421"/>
              <a:gd name="connsiteX751" fmla="*/ 11207025 w 11875911"/>
              <a:gd name="connsiteY751" fmla="*/ 4319082 h 6581421"/>
              <a:gd name="connsiteX752" fmla="*/ 11205560 w 11875911"/>
              <a:gd name="connsiteY752" fmla="*/ 4326120 h 6581421"/>
              <a:gd name="connsiteX753" fmla="*/ 11203118 w 11875911"/>
              <a:gd name="connsiteY753" fmla="*/ 4333157 h 6581421"/>
              <a:gd name="connsiteX754" fmla="*/ 11199212 w 11875911"/>
              <a:gd name="connsiteY754" fmla="*/ 4340195 h 6581421"/>
              <a:gd name="connsiteX755" fmla="*/ 11195307 w 11875911"/>
              <a:gd name="connsiteY755" fmla="*/ 4347736 h 6581421"/>
              <a:gd name="connsiteX756" fmla="*/ 11195307 w 11875911"/>
              <a:gd name="connsiteY756" fmla="*/ 4375888 h 6581421"/>
              <a:gd name="connsiteX757" fmla="*/ 11203607 w 11875911"/>
              <a:gd name="connsiteY757" fmla="*/ 4388455 h 6581421"/>
              <a:gd name="connsiteX758" fmla="*/ 11211907 w 11875911"/>
              <a:gd name="connsiteY758" fmla="*/ 4402532 h 6581421"/>
              <a:gd name="connsiteX759" fmla="*/ 11218253 w 11875911"/>
              <a:gd name="connsiteY759" fmla="*/ 4416607 h 6581421"/>
              <a:gd name="connsiteX760" fmla="*/ 11225090 w 11875911"/>
              <a:gd name="connsiteY760" fmla="*/ 4431186 h 6581421"/>
              <a:gd name="connsiteX761" fmla="*/ 11230460 w 11875911"/>
              <a:gd name="connsiteY761" fmla="*/ 4446267 h 6581421"/>
              <a:gd name="connsiteX762" fmla="*/ 11235343 w 11875911"/>
              <a:gd name="connsiteY762" fmla="*/ 4461850 h 6581421"/>
              <a:gd name="connsiteX763" fmla="*/ 11239248 w 11875911"/>
              <a:gd name="connsiteY763" fmla="*/ 4477938 h 6581421"/>
              <a:gd name="connsiteX764" fmla="*/ 11242665 w 11875911"/>
              <a:gd name="connsiteY764" fmla="*/ 4495030 h 6581421"/>
              <a:gd name="connsiteX765" fmla="*/ 11234365 w 11875911"/>
              <a:gd name="connsiteY765" fmla="*/ 4489501 h 6581421"/>
              <a:gd name="connsiteX766" fmla="*/ 11226554 w 11875911"/>
              <a:gd name="connsiteY766" fmla="*/ 4485479 h 6581421"/>
              <a:gd name="connsiteX767" fmla="*/ 11219230 w 11875911"/>
              <a:gd name="connsiteY767" fmla="*/ 4483970 h 6581421"/>
              <a:gd name="connsiteX768" fmla="*/ 11211907 w 11875911"/>
              <a:gd name="connsiteY768" fmla="*/ 4483468 h 6581421"/>
              <a:gd name="connsiteX769" fmla="*/ 11205072 w 11875911"/>
              <a:gd name="connsiteY769" fmla="*/ 4483468 h 6581421"/>
              <a:gd name="connsiteX770" fmla="*/ 11198237 w 11875911"/>
              <a:gd name="connsiteY770" fmla="*/ 4484975 h 6581421"/>
              <a:gd name="connsiteX771" fmla="*/ 11191400 w 11875911"/>
              <a:gd name="connsiteY771" fmla="*/ 4487489 h 6581421"/>
              <a:gd name="connsiteX772" fmla="*/ 11185054 w 11875911"/>
              <a:gd name="connsiteY772" fmla="*/ 4490003 h 6581421"/>
              <a:gd name="connsiteX773" fmla="*/ 11172359 w 11875911"/>
              <a:gd name="connsiteY773" fmla="*/ 4497040 h 6581421"/>
              <a:gd name="connsiteX774" fmla="*/ 11160641 w 11875911"/>
              <a:gd name="connsiteY774" fmla="*/ 4504581 h 6581421"/>
              <a:gd name="connsiteX775" fmla="*/ 11154295 w 11875911"/>
              <a:gd name="connsiteY775" fmla="*/ 4508100 h 6581421"/>
              <a:gd name="connsiteX776" fmla="*/ 11147947 w 11875911"/>
              <a:gd name="connsiteY776" fmla="*/ 4511117 h 6581421"/>
              <a:gd name="connsiteX777" fmla="*/ 11142088 w 11875911"/>
              <a:gd name="connsiteY777" fmla="*/ 4513631 h 6581421"/>
              <a:gd name="connsiteX778" fmla="*/ 11135253 w 11875911"/>
              <a:gd name="connsiteY778" fmla="*/ 4515138 h 6581421"/>
              <a:gd name="connsiteX779" fmla="*/ 11128905 w 11875911"/>
              <a:gd name="connsiteY779" fmla="*/ 4520165 h 6581421"/>
              <a:gd name="connsiteX780" fmla="*/ 11128418 w 11875911"/>
              <a:gd name="connsiteY780" fmla="*/ 4528208 h 6581421"/>
              <a:gd name="connsiteX781" fmla="*/ 11134766 w 11875911"/>
              <a:gd name="connsiteY781" fmla="*/ 4550328 h 6581421"/>
              <a:gd name="connsiteX782" fmla="*/ 11136229 w 11875911"/>
              <a:gd name="connsiteY782" fmla="*/ 4561891 h 6581421"/>
              <a:gd name="connsiteX783" fmla="*/ 11138184 w 11875911"/>
              <a:gd name="connsiteY783" fmla="*/ 4572949 h 6581421"/>
              <a:gd name="connsiteX784" fmla="*/ 11138184 w 11875911"/>
              <a:gd name="connsiteY784" fmla="*/ 4578982 h 6581421"/>
              <a:gd name="connsiteX785" fmla="*/ 11137206 w 11875911"/>
              <a:gd name="connsiteY785" fmla="*/ 4584009 h 6581421"/>
              <a:gd name="connsiteX786" fmla="*/ 11136718 w 11875911"/>
              <a:gd name="connsiteY786" fmla="*/ 4590042 h 6581421"/>
              <a:gd name="connsiteX787" fmla="*/ 11136229 w 11875911"/>
              <a:gd name="connsiteY787" fmla="*/ 4596074 h 6581421"/>
              <a:gd name="connsiteX788" fmla="*/ 11134766 w 11875911"/>
              <a:gd name="connsiteY788" fmla="*/ 4601605 h 6581421"/>
              <a:gd name="connsiteX789" fmla="*/ 11132323 w 11875911"/>
              <a:gd name="connsiteY789" fmla="*/ 4607638 h 6581421"/>
              <a:gd name="connsiteX790" fmla="*/ 11129883 w 11875911"/>
              <a:gd name="connsiteY790" fmla="*/ 4614172 h 6581421"/>
              <a:gd name="connsiteX791" fmla="*/ 11126466 w 11875911"/>
              <a:gd name="connsiteY791" fmla="*/ 4619703 h 6581421"/>
              <a:gd name="connsiteX792" fmla="*/ 11119142 w 11875911"/>
              <a:gd name="connsiteY792" fmla="*/ 4634281 h 6581421"/>
              <a:gd name="connsiteX793" fmla="*/ 11114259 w 11875911"/>
              <a:gd name="connsiteY793" fmla="*/ 4646848 h 6581421"/>
              <a:gd name="connsiteX794" fmla="*/ 11110842 w 11875911"/>
              <a:gd name="connsiteY794" fmla="*/ 4658412 h 6581421"/>
              <a:gd name="connsiteX795" fmla="*/ 11109865 w 11875911"/>
              <a:gd name="connsiteY795" fmla="*/ 4662935 h 6581421"/>
              <a:gd name="connsiteX796" fmla="*/ 11108400 w 11875911"/>
              <a:gd name="connsiteY796" fmla="*/ 4668464 h 6581421"/>
              <a:gd name="connsiteX797" fmla="*/ 11108400 w 11875911"/>
              <a:gd name="connsiteY797" fmla="*/ 4672988 h 6581421"/>
              <a:gd name="connsiteX798" fmla="*/ 11108400 w 11875911"/>
              <a:gd name="connsiteY798" fmla="*/ 4677011 h 6581421"/>
              <a:gd name="connsiteX799" fmla="*/ 11108887 w 11875911"/>
              <a:gd name="connsiteY799" fmla="*/ 4681033 h 6581421"/>
              <a:gd name="connsiteX800" fmla="*/ 11110353 w 11875911"/>
              <a:gd name="connsiteY800" fmla="*/ 4684552 h 6581421"/>
              <a:gd name="connsiteX801" fmla="*/ 11111331 w 11875911"/>
              <a:gd name="connsiteY801" fmla="*/ 4688071 h 6581421"/>
              <a:gd name="connsiteX802" fmla="*/ 11113283 w 11875911"/>
              <a:gd name="connsiteY802" fmla="*/ 4691086 h 6581421"/>
              <a:gd name="connsiteX803" fmla="*/ 11114748 w 11875911"/>
              <a:gd name="connsiteY803" fmla="*/ 4694103 h 6581421"/>
              <a:gd name="connsiteX804" fmla="*/ 11117677 w 11875911"/>
              <a:gd name="connsiteY804" fmla="*/ 4696113 h 6581421"/>
              <a:gd name="connsiteX805" fmla="*/ 11119631 w 11875911"/>
              <a:gd name="connsiteY805" fmla="*/ 4698627 h 6581421"/>
              <a:gd name="connsiteX806" fmla="*/ 11123048 w 11875911"/>
              <a:gd name="connsiteY806" fmla="*/ 4700136 h 6581421"/>
              <a:gd name="connsiteX807" fmla="*/ 11125977 w 11875911"/>
              <a:gd name="connsiteY807" fmla="*/ 4702649 h 6581421"/>
              <a:gd name="connsiteX808" fmla="*/ 11129883 w 11875911"/>
              <a:gd name="connsiteY808" fmla="*/ 4703655 h 6581421"/>
              <a:gd name="connsiteX809" fmla="*/ 11138184 w 11875911"/>
              <a:gd name="connsiteY809" fmla="*/ 4706168 h 6581421"/>
              <a:gd name="connsiteX810" fmla="*/ 11146971 w 11875911"/>
              <a:gd name="connsiteY810" fmla="*/ 4707677 h 6581421"/>
              <a:gd name="connsiteX811" fmla="*/ 11157223 w 11875911"/>
              <a:gd name="connsiteY811" fmla="*/ 4708682 h 6581421"/>
              <a:gd name="connsiteX812" fmla="*/ 11167965 w 11875911"/>
              <a:gd name="connsiteY812" fmla="*/ 4708682 h 6581421"/>
              <a:gd name="connsiteX813" fmla="*/ 11180172 w 11875911"/>
              <a:gd name="connsiteY813" fmla="*/ 4707677 h 6581421"/>
              <a:gd name="connsiteX814" fmla="*/ 11192866 w 11875911"/>
              <a:gd name="connsiteY814" fmla="*/ 4706672 h 6581421"/>
              <a:gd name="connsiteX815" fmla="*/ 11264148 w 11875911"/>
              <a:gd name="connsiteY815" fmla="*/ 4746887 h 6581421"/>
              <a:gd name="connsiteX816" fmla="*/ 11262683 w 11875911"/>
              <a:gd name="connsiteY816" fmla="*/ 4749401 h 6581421"/>
              <a:gd name="connsiteX817" fmla="*/ 11266589 w 11875911"/>
              <a:gd name="connsiteY817" fmla="*/ 4750910 h 6581421"/>
              <a:gd name="connsiteX818" fmla="*/ 11270007 w 11875911"/>
              <a:gd name="connsiteY818" fmla="*/ 4750910 h 6581421"/>
              <a:gd name="connsiteX819" fmla="*/ 11273424 w 11875911"/>
              <a:gd name="connsiteY819" fmla="*/ 4750910 h 6581421"/>
              <a:gd name="connsiteX820" fmla="*/ 11276842 w 11875911"/>
              <a:gd name="connsiteY820" fmla="*/ 4750406 h 6581421"/>
              <a:gd name="connsiteX821" fmla="*/ 11269518 w 11875911"/>
              <a:gd name="connsiteY821" fmla="*/ 4749904 h 6581421"/>
              <a:gd name="connsiteX822" fmla="*/ 11262683 w 11875911"/>
              <a:gd name="connsiteY822" fmla="*/ 4749401 h 6581421"/>
              <a:gd name="connsiteX823" fmla="*/ 11266589 w 11875911"/>
              <a:gd name="connsiteY823" fmla="*/ 4745882 h 6581421"/>
              <a:gd name="connsiteX824" fmla="*/ 11270983 w 11875911"/>
              <a:gd name="connsiteY824" fmla="*/ 4742363 h 6581421"/>
              <a:gd name="connsiteX825" fmla="*/ 11280261 w 11875911"/>
              <a:gd name="connsiteY825" fmla="*/ 4735827 h 6581421"/>
              <a:gd name="connsiteX826" fmla="*/ 11289536 w 11875911"/>
              <a:gd name="connsiteY826" fmla="*/ 4729293 h 6581421"/>
              <a:gd name="connsiteX827" fmla="*/ 11298325 w 11875911"/>
              <a:gd name="connsiteY827" fmla="*/ 4722256 h 6581421"/>
              <a:gd name="connsiteX828" fmla="*/ 11302719 w 11875911"/>
              <a:gd name="connsiteY828" fmla="*/ 4719238 h 6581421"/>
              <a:gd name="connsiteX829" fmla="*/ 11306136 w 11875911"/>
              <a:gd name="connsiteY829" fmla="*/ 4714714 h 6581421"/>
              <a:gd name="connsiteX830" fmla="*/ 11310043 w 11875911"/>
              <a:gd name="connsiteY830" fmla="*/ 4710191 h 6581421"/>
              <a:gd name="connsiteX831" fmla="*/ 11312971 w 11875911"/>
              <a:gd name="connsiteY831" fmla="*/ 4705665 h 6581421"/>
              <a:gd name="connsiteX832" fmla="*/ 11315415 w 11875911"/>
              <a:gd name="connsiteY832" fmla="*/ 4700136 h 6581421"/>
              <a:gd name="connsiteX833" fmla="*/ 11317854 w 11875911"/>
              <a:gd name="connsiteY833" fmla="*/ 4695108 h 6581421"/>
              <a:gd name="connsiteX834" fmla="*/ 11318832 w 11875911"/>
              <a:gd name="connsiteY834" fmla="*/ 4688574 h 6581421"/>
              <a:gd name="connsiteX835" fmla="*/ 11319319 w 11875911"/>
              <a:gd name="connsiteY835" fmla="*/ 4681535 h 6581421"/>
              <a:gd name="connsiteX836" fmla="*/ 11318343 w 11875911"/>
              <a:gd name="connsiteY836" fmla="*/ 4670477 h 6581421"/>
              <a:gd name="connsiteX837" fmla="*/ 11316389 w 11875911"/>
              <a:gd name="connsiteY837" fmla="*/ 4658913 h 6581421"/>
              <a:gd name="connsiteX838" fmla="*/ 11315415 w 11875911"/>
              <a:gd name="connsiteY838" fmla="*/ 4646848 h 6581421"/>
              <a:gd name="connsiteX839" fmla="*/ 11314926 w 11875911"/>
              <a:gd name="connsiteY839" fmla="*/ 4635788 h 6581421"/>
              <a:gd name="connsiteX840" fmla="*/ 11315415 w 11875911"/>
              <a:gd name="connsiteY840" fmla="*/ 4629756 h 6581421"/>
              <a:gd name="connsiteX841" fmla="*/ 11315902 w 11875911"/>
              <a:gd name="connsiteY841" fmla="*/ 4624227 h 6581421"/>
              <a:gd name="connsiteX842" fmla="*/ 11317854 w 11875911"/>
              <a:gd name="connsiteY842" fmla="*/ 4619703 h 6581421"/>
              <a:gd name="connsiteX843" fmla="*/ 11319319 w 11875911"/>
              <a:gd name="connsiteY843" fmla="*/ 4615177 h 6581421"/>
              <a:gd name="connsiteX844" fmla="*/ 11322250 w 11875911"/>
              <a:gd name="connsiteY844" fmla="*/ 4611156 h 6581421"/>
              <a:gd name="connsiteX845" fmla="*/ 11325667 w 11875911"/>
              <a:gd name="connsiteY845" fmla="*/ 4607638 h 6581421"/>
              <a:gd name="connsiteX846" fmla="*/ 11330061 w 11875911"/>
              <a:gd name="connsiteY846" fmla="*/ 4604620 h 6581421"/>
              <a:gd name="connsiteX847" fmla="*/ 11335920 w 11875911"/>
              <a:gd name="connsiteY847" fmla="*/ 4601605 h 6581421"/>
              <a:gd name="connsiteX848" fmla="*/ 11340313 w 11875911"/>
              <a:gd name="connsiteY848" fmla="*/ 4600598 h 6581421"/>
              <a:gd name="connsiteX849" fmla="*/ 11345196 w 11875911"/>
              <a:gd name="connsiteY849" fmla="*/ 4600097 h 6581421"/>
              <a:gd name="connsiteX850" fmla="*/ 11350079 w 11875911"/>
              <a:gd name="connsiteY850" fmla="*/ 4600598 h 6581421"/>
              <a:gd name="connsiteX851" fmla="*/ 11354472 w 11875911"/>
              <a:gd name="connsiteY851" fmla="*/ 4601605 h 6581421"/>
              <a:gd name="connsiteX852" fmla="*/ 11358866 w 11875911"/>
              <a:gd name="connsiteY852" fmla="*/ 4603112 h 6581421"/>
              <a:gd name="connsiteX853" fmla="*/ 11363749 w 11875911"/>
              <a:gd name="connsiteY853" fmla="*/ 4605124 h 6581421"/>
              <a:gd name="connsiteX854" fmla="*/ 11368142 w 11875911"/>
              <a:gd name="connsiteY854" fmla="*/ 4608139 h 6581421"/>
              <a:gd name="connsiteX855" fmla="*/ 11372538 w 11875911"/>
              <a:gd name="connsiteY855" fmla="*/ 4611658 h 6581421"/>
              <a:gd name="connsiteX856" fmla="*/ 11380349 w 11875911"/>
              <a:gd name="connsiteY856" fmla="*/ 4619199 h 6581421"/>
              <a:gd name="connsiteX857" fmla="*/ 11388649 w 11875911"/>
              <a:gd name="connsiteY857" fmla="*/ 4627745 h 6581421"/>
              <a:gd name="connsiteX858" fmla="*/ 11395484 w 11875911"/>
              <a:gd name="connsiteY858" fmla="*/ 4636793 h 6581421"/>
              <a:gd name="connsiteX859" fmla="*/ 11400856 w 11875911"/>
              <a:gd name="connsiteY859" fmla="*/ 4645843 h 6581421"/>
              <a:gd name="connsiteX860" fmla="*/ 11407691 w 11875911"/>
              <a:gd name="connsiteY860" fmla="*/ 4655394 h 6581421"/>
              <a:gd name="connsiteX861" fmla="*/ 11414526 w 11875911"/>
              <a:gd name="connsiteY861" fmla="*/ 4664946 h 6581421"/>
              <a:gd name="connsiteX862" fmla="*/ 11421848 w 11875911"/>
              <a:gd name="connsiteY862" fmla="*/ 4673995 h 6581421"/>
              <a:gd name="connsiteX863" fmla="*/ 11429661 w 11875911"/>
              <a:gd name="connsiteY863" fmla="*/ 4682038 h 6581421"/>
              <a:gd name="connsiteX864" fmla="*/ 11445773 w 11875911"/>
              <a:gd name="connsiteY864" fmla="*/ 4699632 h 6581421"/>
              <a:gd name="connsiteX865" fmla="*/ 11461397 w 11875911"/>
              <a:gd name="connsiteY865" fmla="*/ 4717228 h 6581421"/>
              <a:gd name="connsiteX866" fmla="*/ 11469208 w 11875911"/>
              <a:gd name="connsiteY866" fmla="*/ 4725774 h 6581421"/>
              <a:gd name="connsiteX867" fmla="*/ 11475554 w 11875911"/>
              <a:gd name="connsiteY867" fmla="*/ 4735326 h 6581421"/>
              <a:gd name="connsiteX868" fmla="*/ 11481902 w 11875911"/>
              <a:gd name="connsiteY868" fmla="*/ 4744877 h 6581421"/>
              <a:gd name="connsiteX869" fmla="*/ 11487761 w 11875911"/>
              <a:gd name="connsiteY869" fmla="*/ 4754932 h 6581421"/>
              <a:gd name="connsiteX870" fmla="*/ 11492644 w 11875911"/>
              <a:gd name="connsiteY870" fmla="*/ 4765488 h 6581421"/>
              <a:gd name="connsiteX871" fmla="*/ 11496061 w 11875911"/>
              <a:gd name="connsiteY871" fmla="*/ 4777553 h 6581421"/>
              <a:gd name="connsiteX872" fmla="*/ 11498990 w 11875911"/>
              <a:gd name="connsiteY872" fmla="*/ 4789115 h 6581421"/>
              <a:gd name="connsiteX873" fmla="*/ 11499968 w 11875911"/>
              <a:gd name="connsiteY873" fmla="*/ 4795651 h 6581421"/>
              <a:gd name="connsiteX874" fmla="*/ 11500944 w 11875911"/>
              <a:gd name="connsiteY874" fmla="*/ 4801683 h 6581421"/>
              <a:gd name="connsiteX875" fmla="*/ 11501433 w 11875911"/>
              <a:gd name="connsiteY875" fmla="*/ 4808218 h 6581421"/>
              <a:gd name="connsiteX876" fmla="*/ 11501920 w 11875911"/>
              <a:gd name="connsiteY876" fmla="*/ 4814250 h 6581421"/>
              <a:gd name="connsiteX877" fmla="*/ 11503385 w 11875911"/>
              <a:gd name="connsiteY877" fmla="*/ 4819781 h 6581421"/>
              <a:gd name="connsiteX878" fmla="*/ 11505338 w 11875911"/>
              <a:gd name="connsiteY878" fmla="*/ 4825814 h 6581421"/>
              <a:gd name="connsiteX879" fmla="*/ 11506803 w 11875911"/>
              <a:gd name="connsiteY879" fmla="*/ 4830841 h 6581421"/>
              <a:gd name="connsiteX880" fmla="*/ 11509244 w 11875911"/>
              <a:gd name="connsiteY880" fmla="*/ 4836370 h 6581421"/>
              <a:gd name="connsiteX881" fmla="*/ 11514127 w 11875911"/>
              <a:gd name="connsiteY881" fmla="*/ 4846926 h 6581421"/>
              <a:gd name="connsiteX882" fmla="*/ 11520473 w 11875911"/>
              <a:gd name="connsiteY882" fmla="*/ 4855976 h 6581421"/>
              <a:gd name="connsiteX883" fmla="*/ 11527308 w 11875911"/>
              <a:gd name="connsiteY883" fmla="*/ 4865528 h 6581421"/>
              <a:gd name="connsiteX884" fmla="*/ 11534632 w 11875911"/>
              <a:gd name="connsiteY884" fmla="*/ 4874575 h 6581421"/>
              <a:gd name="connsiteX885" fmla="*/ 11541956 w 11875911"/>
              <a:gd name="connsiteY885" fmla="*/ 4883625 h 6581421"/>
              <a:gd name="connsiteX886" fmla="*/ 11556604 w 11875911"/>
              <a:gd name="connsiteY886" fmla="*/ 4901219 h 6581421"/>
              <a:gd name="connsiteX887" fmla="*/ 11563439 w 11875911"/>
              <a:gd name="connsiteY887" fmla="*/ 4910269 h 6581421"/>
              <a:gd name="connsiteX888" fmla="*/ 11569785 w 11875911"/>
              <a:gd name="connsiteY888" fmla="*/ 4919820 h 6581421"/>
              <a:gd name="connsiteX889" fmla="*/ 11575644 w 11875911"/>
              <a:gd name="connsiteY889" fmla="*/ 4929875 h 6581421"/>
              <a:gd name="connsiteX890" fmla="*/ 11580039 w 11875911"/>
              <a:gd name="connsiteY890" fmla="*/ 4940933 h 6581421"/>
              <a:gd name="connsiteX891" fmla="*/ 11581992 w 11875911"/>
              <a:gd name="connsiteY891" fmla="*/ 4945960 h 6581421"/>
              <a:gd name="connsiteX892" fmla="*/ 11583457 w 11875911"/>
              <a:gd name="connsiteY892" fmla="*/ 4951993 h 6581421"/>
              <a:gd name="connsiteX893" fmla="*/ 11584433 w 11875911"/>
              <a:gd name="connsiteY893" fmla="*/ 4957524 h 6581421"/>
              <a:gd name="connsiteX894" fmla="*/ 11584922 w 11875911"/>
              <a:gd name="connsiteY894" fmla="*/ 4963556 h 6581421"/>
              <a:gd name="connsiteX895" fmla="*/ 11679151 w 11875911"/>
              <a:gd name="connsiteY895" fmla="*/ 5108337 h 6581421"/>
              <a:gd name="connsiteX896" fmla="*/ 11734322 w 11875911"/>
              <a:gd name="connsiteY896" fmla="*/ 5170672 h 6581421"/>
              <a:gd name="connsiteX897" fmla="*/ 11744575 w 11875911"/>
              <a:gd name="connsiteY897" fmla="*/ 5173186 h 6581421"/>
              <a:gd name="connsiteX898" fmla="*/ 11753362 w 11875911"/>
              <a:gd name="connsiteY898" fmla="*/ 5176705 h 6581421"/>
              <a:gd name="connsiteX899" fmla="*/ 11762640 w 11875911"/>
              <a:gd name="connsiteY899" fmla="*/ 5180727 h 6581421"/>
              <a:gd name="connsiteX900" fmla="*/ 11771428 w 11875911"/>
              <a:gd name="connsiteY900" fmla="*/ 5185753 h 6581421"/>
              <a:gd name="connsiteX901" fmla="*/ 11779728 w 11875911"/>
              <a:gd name="connsiteY901" fmla="*/ 5191284 h 6581421"/>
              <a:gd name="connsiteX902" fmla="*/ 11788028 w 11875911"/>
              <a:gd name="connsiteY902" fmla="*/ 5197316 h 6581421"/>
              <a:gd name="connsiteX903" fmla="*/ 11804139 w 11875911"/>
              <a:gd name="connsiteY903" fmla="*/ 5209883 h 6581421"/>
              <a:gd name="connsiteX904" fmla="*/ 11820251 w 11875911"/>
              <a:gd name="connsiteY904" fmla="*/ 5221948 h 6581421"/>
              <a:gd name="connsiteX905" fmla="*/ 11828064 w 11875911"/>
              <a:gd name="connsiteY905" fmla="*/ 5227980 h 6581421"/>
              <a:gd name="connsiteX906" fmla="*/ 11837340 w 11875911"/>
              <a:gd name="connsiteY906" fmla="*/ 5232506 h 6581421"/>
              <a:gd name="connsiteX907" fmla="*/ 11845641 w 11875911"/>
              <a:gd name="connsiteY907" fmla="*/ 5237030 h 6581421"/>
              <a:gd name="connsiteX908" fmla="*/ 11855404 w 11875911"/>
              <a:gd name="connsiteY908" fmla="*/ 5240549 h 6581421"/>
              <a:gd name="connsiteX909" fmla="*/ 11865169 w 11875911"/>
              <a:gd name="connsiteY909" fmla="*/ 5243566 h 6581421"/>
              <a:gd name="connsiteX910" fmla="*/ 11875911 w 11875911"/>
              <a:gd name="connsiteY910" fmla="*/ 5244571 h 6581421"/>
              <a:gd name="connsiteX911" fmla="*/ 11875911 w 11875911"/>
              <a:gd name="connsiteY911" fmla="*/ 5251105 h 6581421"/>
              <a:gd name="connsiteX912" fmla="*/ 11875911 w 11875911"/>
              <a:gd name="connsiteY912" fmla="*/ 5258143 h 6581421"/>
              <a:gd name="connsiteX913" fmla="*/ 11874935 w 11875911"/>
              <a:gd name="connsiteY913" fmla="*/ 5265183 h 6581421"/>
              <a:gd name="connsiteX914" fmla="*/ 11873470 w 11875911"/>
              <a:gd name="connsiteY914" fmla="*/ 5272220 h 6581421"/>
              <a:gd name="connsiteX915" fmla="*/ 11872493 w 11875911"/>
              <a:gd name="connsiteY915" fmla="*/ 5279258 h 6581421"/>
              <a:gd name="connsiteX916" fmla="*/ 11871028 w 11875911"/>
              <a:gd name="connsiteY916" fmla="*/ 5286295 h 6581421"/>
              <a:gd name="connsiteX917" fmla="*/ 11865658 w 11875911"/>
              <a:gd name="connsiteY917" fmla="*/ 5300371 h 6581421"/>
              <a:gd name="connsiteX918" fmla="*/ 11859311 w 11875911"/>
              <a:gd name="connsiteY918" fmla="*/ 5314949 h 6581421"/>
              <a:gd name="connsiteX919" fmla="*/ 11852476 w 11875911"/>
              <a:gd name="connsiteY919" fmla="*/ 5329027 h 6581421"/>
              <a:gd name="connsiteX920" fmla="*/ 11844175 w 11875911"/>
              <a:gd name="connsiteY920" fmla="*/ 5342097 h 6581421"/>
              <a:gd name="connsiteX921" fmla="*/ 11834899 w 11875911"/>
              <a:gd name="connsiteY921" fmla="*/ 5355167 h 6581421"/>
              <a:gd name="connsiteX922" fmla="*/ 11825623 w 11875911"/>
              <a:gd name="connsiteY922" fmla="*/ 5367232 h 6581421"/>
              <a:gd name="connsiteX923" fmla="*/ 11814881 w 11875911"/>
              <a:gd name="connsiteY923" fmla="*/ 5378292 h 6581421"/>
              <a:gd name="connsiteX924" fmla="*/ 11804139 w 11875911"/>
              <a:gd name="connsiteY924" fmla="*/ 5388347 h 6581421"/>
              <a:gd name="connsiteX925" fmla="*/ 11793398 w 11875911"/>
              <a:gd name="connsiteY925" fmla="*/ 5396891 h 6581421"/>
              <a:gd name="connsiteX926" fmla="*/ 11787541 w 11875911"/>
              <a:gd name="connsiteY926" fmla="*/ 5400412 h 6581421"/>
              <a:gd name="connsiteX927" fmla="*/ 11781680 w 11875911"/>
              <a:gd name="connsiteY927" fmla="*/ 5403427 h 6581421"/>
              <a:gd name="connsiteX928" fmla="*/ 11776310 w 11875911"/>
              <a:gd name="connsiteY928" fmla="*/ 5406444 h 6581421"/>
              <a:gd name="connsiteX929" fmla="*/ 11770452 w 11875911"/>
              <a:gd name="connsiteY929" fmla="*/ 5408956 h 6581421"/>
              <a:gd name="connsiteX930" fmla="*/ 11764593 w 11875911"/>
              <a:gd name="connsiteY930" fmla="*/ 5410968 h 6581421"/>
              <a:gd name="connsiteX931" fmla="*/ 11759223 w 11875911"/>
              <a:gd name="connsiteY931" fmla="*/ 5412477 h 6581421"/>
              <a:gd name="connsiteX932" fmla="*/ 11753851 w 11875911"/>
              <a:gd name="connsiteY932" fmla="*/ 5412978 h 6581421"/>
              <a:gd name="connsiteX933" fmla="*/ 11748481 w 11875911"/>
              <a:gd name="connsiteY933" fmla="*/ 5413482 h 6581421"/>
              <a:gd name="connsiteX934" fmla="*/ 11735298 w 11875911"/>
              <a:gd name="connsiteY934" fmla="*/ 5412978 h 6581421"/>
              <a:gd name="connsiteX935" fmla="*/ 11722115 w 11875911"/>
              <a:gd name="connsiteY935" fmla="*/ 5411470 h 6581421"/>
              <a:gd name="connsiteX936" fmla="*/ 11716257 w 11875911"/>
              <a:gd name="connsiteY936" fmla="*/ 5411470 h 6581421"/>
              <a:gd name="connsiteX937" fmla="*/ 11709909 w 11875911"/>
              <a:gd name="connsiteY937" fmla="*/ 5412477 h 6581421"/>
              <a:gd name="connsiteX938" fmla="*/ 11703563 w 11875911"/>
              <a:gd name="connsiteY938" fmla="*/ 5412978 h 6581421"/>
              <a:gd name="connsiteX939" fmla="*/ 11697704 w 11875911"/>
              <a:gd name="connsiteY939" fmla="*/ 5414487 h 6581421"/>
              <a:gd name="connsiteX940" fmla="*/ 11692334 w 11875911"/>
              <a:gd name="connsiteY940" fmla="*/ 5417502 h 6581421"/>
              <a:gd name="connsiteX941" fmla="*/ 11686473 w 11875911"/>
              <a:gd name="connsiteY941" fmla="*/ 5421525 h 6581421"/>
              <a:gd name="connsiteX942" fmla="*/ 11680616 w 11875911"/>
              <a:gd name="connsiteY942" fmla="*/ 5427054 h 6581421"/>
              <a:gd name="connsiteX943" fmla="*/ 11674268 w 11875911"/>
              <a:gd name="connsiteY943" fmla="*/ 5433086 h 6581421"/>
              <a:gd name="connsiteX944" fmla="*/ 11667433 w 11875911"/>
              <a:gd name="connsiteY944" fmla="*/ 5440627 h 6581421"/>
              <a:gd name="connsiteX945" fmla="*/ 11660598 w 11875911"/>
              <a:gd name="connsiteY945" fmla="*/ 5449677 h 6581421"/>
              <a:gd name="connsiteX946" fmla="*/ 11653274 w 11875911"/>
              <a:gd name="connsiteY946" fmla="*/ 5459730 h 6581421"/>
              <a:gd name="connsiteX947" fmla="*/ 11645950 w 11875911"/>
              <a:gd name="connsiteY947" fmla="*/ 5469281 h 6581421"/>
              <a:gd name="connsiteX948" fmla="*/ 11631304 w 11875911"/>
              <a:gd name="connsiteY948" fmla="*/ 5492910 h 6581421"/>
              <a:gd name="connsiteX949" fmla="*/ 11615680 w 11875911"/>
              <a:gd name="connsiteY949" fmla="*/ 5518548 h 6581421"/>
              <a:gd name="connsiteX950" fmla="*/ 11600545 w 11875911"/>
              <a:gd name="connsiteY950" fmla="*/ 5545694 h 6581421"/>
              <a:gd name="connsiteX951" fmla="*/ 11586385 w 11875911"/>
              <a:gd name="connsiteY951" fmla="*/ 5574348 h 6581421"/>
              <a:gd name="connsiteX952" fmla="*/ 11572715 w 11875911"/>
              <a:gd name="connsiteY952" fmla="*/ 5603004 h 6581421"/>
              <a:gd name="connsiteX953" fmla="*/ 11559533 w 11875911"/>
              <a:gd name="connsiteY953" fmla="*/ 5631658 h 6581421"/>
              <a:gd name="connsiteX954" fmla="*/ 11548304 w 11875911"/>
              <a:gd name="connsiteY954" fmla="*/ 5659810 h 6581421"/>
              <a:gd name="connsiteX955" fmla="*/ 11539026 w 11875911"/>
              <a:gd name="connsiteY955" fmla="*/ 5685950 h 6581421"/>
              <a:gd name="connsiteX956" fmla="*/ 11534632 w 11875911"/>
              <a:gd name="connsiteY956" fmla="*/ 5698015 h 6581421"/>
              <a:gd name="connsiteX957" fmla="*/ 11531214 w 11875911"/>
              <a:gd name="connsiteY957" fmla="*/ 5710081 h 6581421"/>
              <a:gd name="connsiteX958" fmla="*/ 11528286 w 11875911"/>
              <a:gd name="connsiteY958" fmla="*/ 5721140 h 6581421"/>
              <a:gd name="connsiteX959" fmla="*/ 11526334 w 11875911"/>
              <a:gd name="connsiteY959" fmla="*/ 5731697 h 6581421"/>
              <a:gd name="connsiteX960" fmla="*/ 11524868 w 11875911"/>
              <a:gd name="connsiteY960" fmla="*/ 5740747 h 6581421"/>
              <a:gd name="connsiteX961" fmla="*/ 11523890 w 11875911"/>
              <a:gd name="connsiteY961" fmla="*/ 5748789 h 6581421"/>
              <a:gd name="connsiteX962" fmla="*/ 11523890 w 11875911"/>
              <a:gd name="connsiteY962" fmla="*/ 5756331 h 6581421"/>
              <a:gd name="connsiteX963" fmla="*/ 11524379 w 11875911"/>
              <a:gd name="connsiteY963" fmla="*/ 5762363 h 6581421"/>
              <a:gd name="connsiteX964" fmla="*/ 11529751 w 11875911"/>
              <a:gd name="connsiteY964" fmla="*/ 5790515 h 6581421"/>
              <a:gd name="connsiteX965" fmla="*/ 11531703 w 11875911"/>
              <a:gd name="connsiteY965" fmla="*/ 5804591 h 6581421"/>
              <a:gd name="connsiteX966" fmla="*/ 11533169 w 11875911"/>
              <a:gd name="connsiteY966" fmla="*/ 5817661 h 6581421"/>
              <a:gd name="connsiteX967" fmla="*/ 11533656 w 11875911"/>
              <a:gd name="connsiteY967" fmla="*/ 5830731 h 6581421"/>
              <a:gd name="connsiteX968" fmla="*/ 11533656 w 11875911"/>
              <a:gd name="connsiteY968" fmla="*/ 5843300 h 6581421"/>
              <a:gd name="connsiteX969" fmla="*/ 11531703 w 11875911"/>
              <a:gd name="connsiteY969" fmla="*/ 5855866 h 6581421"/>
              <a:gd name="connsiteX970" fmla="*/ 11530725 w 11875911"/>
              <a:gd name="connsiteY970" fmla="*/ 5861397 h 6581421"/>
              <a:gd name="connsiteX971" fmla="*/ 11529262 w 11875911"/>
              <a:gd name="connsiteY971" fmla="*/ 5866926 h 6581421"/>
              <a:gd name="connsiteX972" fmla="*/ 11527308 w 11875911"/>
              <a:gd name="connsiteY972" fmla="*/ 5872457 h 6581421"/>
              <a:gd name="connsiteX973" fmla="*/ 11524868 w 11875911"/>
              <a:gd name="connsiteY973" fmla="*/ 5877986 h 6581421"/>
              <a:gd name="connsiteX974" fmla="*/ 11522425 w 11875911"/>
              <a:gd name="connsiteY974" fmla="*/ 5882510 h 6581421"/>
              <a:gd name="connsiteX975" fmla="*/ 11519497 w 11875911"/>
              <a:gd name="connsiteY975" fmla="*/ 5887036 h 6581421"/>
              <a:gd name="connsiteX976" fmla="*/ 11516079 w 11875911"/>
              <a:gd name="connsiteY976" fmla="*/ 5892061 h 6581421"/>
              <a:gd name="connsiteX977" fmla="*/ 11512173 w 11875911"/>
              <a:gd name="connsiteY977" fmla="*/ 5896587 h 6581421"/>
              <a:gd name="connsiteX978" fmla="*/ 11507290 w 11875911"/>
              <a:gd name="connsiteY978" fmla="*/ 5900608 h 6581421"/>
              <a:gd name="connsiteX979" fmla="*/ 11502898 w 11875911"/>
              <a:gd name="connsiteY979" fmla="*/ 5904126 h 6581421"/>
              <a:gd name="connsiteX980" fmla="*/ 11497526 w 11875911"/>
              <a:gd name="connsiteY980" fmla="*/ 5908149 h 6581421"/>
              <a:gd name="connsiteX981" fmla="*/ 11491668 w 11875911"/>
              <a:gd name="connsiteY981" fmla="*/ 5911166 h 6581421"/>
              <a:gd name="connsiteX982" fmla="*/ 11484832 w 11875911"/>
              <a:gd name="connsiteY982" fmla="*/ 5914181 h 6581421"/>
              <a:gd name="connsiteX983" fmla="*/ 11477997 w 11875911"/>
              <a:gd name="connsiteY983" fmla="*/ 5917198 h 6581421"/>
              <a:gd name="connsiteX984" fmla="*/ 11470184 w 11875911"/>
              <a:gd name="connsiteY984" fmla="*/ 5919209 h 6581421"/>
              <a:gd name="connsiteX985" fmla="*/ 11462373 w 11875911"/>
              <a:gd name="connsiteY985" fmla="*/ 5921722 h 6581421"/>
              <a:gd name="connsiteX986" fmla="*/ 11453097 w 11875911"/>
              <a:gd name="connsiteY986" fmla="*/ 5923231 h 6581421"/>
              <a:gd name="connsiteX987" fmla="*/ 11443331 w 11875911"/>
              <a:gd name="connsiteY987" fmla="*/ 5924738 h 6581421"/>
              <a:gd name="connsiteX988" fmla="*/ 11439914 w 11875911"/>
              <a:gd name="connsiteY988" fmla="*/ 5925241 h 6581421"/>
              <a:gd name="connsiteX989" fmla="*/ 11436496 w 11875911"/>
              <a:gd name="connsiteY989" fmla="*/ 5926246 h 6581421"/>
              <a:gd name="connsiteX990" fmla="*/ 11434055 w 11875911"/>
              <a:gd name="connsiteY990" fmla="*/ 5928256 h 6581421"/>
              <a:gd name="connsiteX991" fmla="*/ 11431127 w 11875911"/>
              <a:gd name="connsiteY991" fmla="*/ 5929263 h 6581421"/>
              <a:gd name="connsiteX992" fmla="*/ 11425755 w 11875911"/>
              <a:gd name="connsiteY992" fmla="*/ 5933284 h 6581421"/>
              <a:gd name="connsiteX993" fmla="*/ 11421848 w 11875911"/>
              <a:gd name="connsiteY993" fmla="*/ 5938815 h 6581421"/>
              <a:gd name="connsiteX994" fmla="*/ 11418431 w 11875911"/>
              <a:gd name="connsiteY994" fmla="*/ 5944344 h 6581421"/>
              <a:gd name="connsiteX995" fmla="*/ 11415013 w 11875911"/>
              <a:gd name="connsiteY995" fmla="*/ 5950376 h 6581421"/>
              <a:gd name="connsiteX996" fmla="*/ 11410131 w 11875911"/>
              <a:gd name="connsiteY996" fmla="*/ 5962945 h 6581421"/>
              <a:gd name="connsiteX997" fmla="*/ 11404274 w 11875911"/>
              <a:gd name="connsiteY997" fmla="*/ 5976015 h 6581421"/>
              <a:gd name="connsiteX998" fmla="*/ 11398902 w 11875911"/>
              <a:gd name="connsiteY998" fmla="*/ 5987577 h 6581421"/>
              <a:gd name="connsiteX999" fmla="*/ 11393043 w 11875911"/>
              <a:gd name="connsiteY999" fmla="*/ 5998135 h 6581421"/>
              <a:gd name="connsiteX1000" fmla="*/ 11386695 w 11875911"/>
              <a:gd name="connsiteY1000" fmla="*/ 6006679 h 6581421"/>
              <a:gd name="connsiteX1001" fmla="*/ 11381325 w 11875911"/>
              <a:gd name="connsiteY1001" fmla="*/ 6015225 h 6581421"/>
              <a:gd name="connsiteX1002" fmla="*/ 11374977 w 11875911"/>
              <a:gd name="connsiteY1002" fmla="*/ 6020756 h 6581421"/>
              <a:gd name="connsiteX1003" fmla="*/ 11372049 w 11875911"/>
              <a:gd name="connsiteY1003" fmla="*/ 6023270 h 6581421"/>
              <a:gd name="connsiteX1004" fmla="*/ 11368631 w 11875911"/>
              <a:gd name="connsiteY1004" fmla="*/ 6025784 h 6581421"/>
              <a:gd name="connsiteX1005" fmla="*/ 11365703 w 11875911"/>
              <a:gd name="connsiteY1005" fmla="*/ 6027290 h 6581421"/>
              <a:gd name="connsiteX1006" fmla="*/ 11362285 w 11875911"/>
              <a:gd name="connsiteY1006" fmla="*/ 6027794 h 6581421"/>
              <a:gd name="connsiteX1007" fmla="*/ 11359355 w 11875911"/>
              <a:gd name="connsiteY1007" fmla="*/ 6029303 h 6581421"/>
              <a:gd name="connsiteX1008" fmla="*/ 11356425 w 11875911"/>
              <a:gd name="connsiteY1008" fmla="*/ 6029303 h 6581421"/>
              <a:gd name="connsiteX1009" fmla="*/ 11353007 w 11875911"/>
              <a:gd name="connsiteY1009" fmla="*/ 6028297 h 6581421"/>
              <a:gd name="connsiteX1010" fmla="*/ 11349590 w 11875911"/>
              <a:gd name="connsiteY1010" fmla="*/ 6027794 h 6581421"/>
              <a:gd name="connsiteX1011" fmla="*/ 11346172 w 11875911"/>
              <a:gd name="connsiteY1011" fmla="*/ 6026285 h 6581421"/>
              <a:gd name="connsiteX1012" fmla="*/ 11342755 w 11875911"/>
              <a:gd name="connsiteY1012" fmla="*/ 6024275 h 6581421"/>
              <a:gd name="connsiteX1013" fmla="*/ 11339337 w 11875911"/>
              <a:gd name="connsiteY1013" fmla="*/ 6021258 h 6581421"/>
              <a:gd name="connsiteX1014" fmla="*/ 11335920 w 11875911"/>
              <a:gd name="connsiteY1014" fmla="*/ 6018744 h 6581421"/>
              <a:gd name="connsiteX1015" fmla="*/ 11332502 w 11875911"/>
              <a:gd name="connsiteY1015" fmla="*/ 6015225 h 6581421"/>
              <a:gd name="connsiteX1016" fmla="*/ 11328596 w 11875911"/>
              <a:gd name="connsiteY1016" fmla="*/ 6010200 h 6581421"/>
              <a:gd name="connsiteX1017" fmla="*/ 11321272 w 11875911"/>
              <a:gd name="connsiteY1017" fmla="*/ 6000145 h 6581421"/>
              <a:gd name="connsiteX1018" fmla="*/ 11313460 w 11875911"/>
              <a:gd name="connsiteY1018" fmla="*/ 5986571 h 6581421"/>
              <a:gd name="connsiteX1019" fmla="*/ 11305160 w 11875911"/>
              <a:gd name="connsiteY1019" fmla="*/ 5970484 h 6581421"/>
              <a:gd name="connsiteX1020" fmla="*/ 11304184 w 11875911"/>
              <a:gd name="connsiteY1020" fmla="*/ 5967972 h 6581421"/>
              <a:gd name="connsiteX1021" fmla="*/ 11302232 w 11875911"/>
              <a:gd name="connsiteY1021" fmla="*/ 5965459 h 6581421"/>
              <a:gd name="connsiteX1022" fmla="*/ 11299301 w 11875911"/>
              <a:gd name="connsiteY1022" fmla="*/ 5962945 h 6581421"/>
              <a:gd name="connsiteX1023" fmla="*/ 11297349 w 11875911"/>
              <a:gd name="connsiteY1023" fmla="*/ 5961436 h 6581421"/>
              <a:gd name="connsiteX1024" fmla="*/ 11291001 w 11875911"/>
              <a:gd name="connsiteY1024" fmla="*/ 5957917 h 6581421"/>
              <a:gd name="connsiteX1025" fmla="*/ 11283190 w 11875911"/>
              <a:gd name="connsiteY1025" fmla="*/ 5955404 h 6581421"/>
              <a:gd name="connsiteX1026" fmla="*/ 11274401 w 11875911"/>
              <a:gd name="connsiteY1026" fmla="*/ 5953895 h 6581421"/>
              <a:gd name="connsiteX1027" fmla="*/ 11265613 w 11875911"/>
              <a:gd name="connsiteY1027" fmla="*/ 5952387 h 6581421"/>
              <a:gd name="connsiteX1028" fmla="*/ 11255361 w 11875911"/>
              <a:gd name="connsiteY1028" fmla="*/ 5951885 h 6581421"/>
              <a:gd name="connsiteX1029" fmla="*/ 11245108 w 11875911"/>
              <a:gd name="connsiteY1029" fmla="*/ 5952387 h 6581421"/>
              <a:gd name="connsiteX1030" fmla="*/ 11234854 w 11875911"/>
              <a:gd name="connsiteY1030" fmla="*/ 5953895 h 6581421"/>
              <a:gd name="connsiteX1031" fmla="*/ 11224601 w 11875911"/>
              <a:gd name="connsiteY1031" fmla="*/ 5955907 h 6581421"/>
              <a:gd name="connsiteX1032" fmla="*/ 11214347 w 11875911"/>
              <a:gd name="connsiteY1032" fmla="*/ 5958419 h 6581421"/>
              <a:gd name="connsiteX1033" fmla="*/ 11205072 w 11875911"/>
              <a:gd name="connsiteY1033" fmla="*/ 5962441 h 6581421"/>
              <a:gd name="connsiteX1034" fmla="*/ 11195794 w 11875911"/>
              <a:gd name="connsiteY1034" fmla="*/ 5966464 h 6581421"/>
              <a:gd name="connsiteX1035" fmla="*/ 11187983 w 11875911"/>
              <a:gd name="connsiteY1035" fmla="*/ 5971993 h 6581421"/>
              <a:gd name="connsiteX1036" fmla="*/ 11184565 w 11875911"/>
              <a:gd name="connsiteY1036" fmla="*/ 5975010 h 6581421"/>
              <a:gd name="connsiteX1037" fmla="*/ 11181148 w 11875911"/>
              <a:gd name="connsiteY1037" fmla="*/ 5977524 h 6581421"/>
              <a:gd name="connsiteX1038" fmla="*/ 11177730 w 11875911"/>
              <a:gd name="connsiteY1038" fmla="*/ 5980539 h 6581421"/>
              <a:gd name="connsiteX1039" fmla="*/ 11175289 w 11875911"/>
              <a:gd name="connsiteY1039" fmla="*/ 5984058 h 6581421"/>
              <a:gd name="connsiteX1040" fmla="*/ 11161130 w 11875911"/>
              <a:gd name="connsiteY1040" fmla="*/ 6003160 h 6581421"/>
              <a:gd name="connsiteX1041" fmla="*/ 11146971 w 11875911"/>
              <a:gd name="connsiteY1041" fmla="*/ 6020756 h 6581421"/>
              <a:gd name="connsiteX1042" fmla="*/ 11132323 w 11875911"/>
              <a:gd name="connsiteY1042" fmla="*/ 6036842 h 6581421"/>
              <a:gd name="connsiteX1043" fmla="*/ 11125488 w 11875911"/>
              <a:gd name="connsiteY1043" fmla="*/ 6044383 h 6581421"/>
              <a:gd name="connsiteX1044" fmla="*/ 11117677 w 11875911"/>
              <a:gd name="connsiteY1044" fmla="*/ 6050919 h 6581421"/>
              <a:gd name="connsiteX1045" fmla="*/ 11110353 w 11875911"/>
              <a:gd name="connsiteY1045" fmla="*/ 6057453 h 6581421"/>
              <a:gd name="connsiteX1046" fmla="*/ 11103030 w 11875911"/>
              <a:gd name="connsiteY1046" fmla="*/ 6063486 h 6581421"/>
              <a:gd name="connsiteX1047" fmla="*/ 11094730 w 11875911"/>
              <a:gd name="connsiteY1047" fmla="*/ 6069518 h 6581421"/>
              <a:gd name="connsiteX1048" fmla="*/ 11086917 w 11875911"/>
              <a:gd name="connsiteY1048" fmla="*/ 6074546 h 6581421"/>
              <a:gd name="connsiteX1049" fmla="*/ 11079106 w 11875911"/>
              <a:gd name="connsiteY1049" fmla="*/ 6079069 h 6581421"/>
              <a:gd name="connsiteX1050" fmla="*/ 11071295 w 11875911"/>
              <a:gd name="connsiteY1050" fmla="*/ 6083595 h 6581421"/>
              <a:gd name="connsiteX1051" fmla="*/ 11062506 w 11875911"/>
              <a:gd name="connsiteY1051" fmla="*/ 6087616 h 6581421"/>
              <a:gd name="connsiteX1052" fmla="*/ 11054694 w 11875911"/>
              <a:gd name="connsiteY1052" fmla="*/ 6091135 h 6581421"/>
              <a:gd name="connsiteX1053" fmla="*/ 11045418 w 11875911"/>
              <a:gd name="connsiteY1053" fmla="*/ 6093648 h 6581421"/>
              <a:gd name="connsiteX1054" fmla="*/ 11037118 w 11875911"/>
              <a:gd name="connsiteY1054" fmla="*/ 6096162 h 6581421"/>
              <a:gd name="connsiteX1055" fmla="*/ 11027841 w 11875911"/>
              <a:gd name="connsiteY1055" fmla="*/ 6098676 h 6581421"/>
              <a:gd name="connsiteX1056" fmla="*/ 11019052 w 11875911"/>
              <a:gd name="connsiteY1056" fmla="*/ 6099681 h 6581421"/>
              <a:gd name="connsiteX1057" fmla="*/ 11009289 w 11875911"/>
              <a:gd name="connsiteY1057" fmla="*/ 6100688 h 6581421"/>
              <a:gd name="connsiteX1058" fmla="*/ 11000499 w 11875911"/>
              <a:gd name="connsiteY1058" fmla="*/ 6101189 h 6581421"/>
              <a:gd name="connsiteX1059" fmla="*/ 10990247 w 11875911"/>
              <a:gd name="connsiteY1059" fmla="*/ 6101189 h 6581421"/>
              <a:gd name="connsiteX1060" fmla="*/ 10980481 w 11875911"/>
              <a:gd name="connsiteY1060" fmla="*/ 6100688 h 6581421"/>
              <a:gd name="connsiteX1061" fmla="*/ 10969740 w 11875911"/>
              <a:gd name="connsiteY1061" fmla="*/ 6099681 h 6581421"/>
              <a:gd name="connsiteX1062" fmla="*/ 10959487 w 11875911"/>
              <a:gd name="connsiteY1062" fmla="*/ 6098676 h 6581421"/>
              <a:gd name="connsiteX1063" fmla="*/ 10948746 w 11875911"/>
              <a:gd name="connsiteY1063" fmla="*/ 6096162 h 6581421"/>
              <a:gd name="connsiteX1064" fmla="*/ 10937517 w 11875911"/>
              <a:gd name="connsiteY1064" fmla="*/ 6093648 h 6581421"/>
              <a:gd name="connsiteX1065" fmla="*/ 10925799 w 11875911"/>
              <a:gd name="connsiteY1065" fmla="*/ 6090129 h 6581421"/>
              <a:gd name="connsiteX1066" fmla="*/ 10914569 w 11875911"/>
              <a:gd name="connsiteY1066" fmla="*/ 6086611 h 6581421"/>
              <a:gd name="connsiteX1067" fmla="*/ 10902851 w 11875911"/>
              <a:gd name="connsiteY1067" fmla="*/ 6082087 h 6581421"/>
              <a:gd name="connsiteX1068" fmla="*/ 10890157 w 11875911"/>
              <a:gd name="connsiteY1068" fmla="*/ 6077563 h 6581421"/>
              <a:gd name="connsiteX1069" fmla="*/ 10884298 w 11875911"/>
              <a:gd name="connsiteY1069" fmla="*/ 6075049 h 6581421"/>
              <a:gd name="connsiteX1070" fmla="*/ 10877950 w 11875911"/>
              <a:gd name="connsiteY1070" fmla="*/ 6073540 h 6581421"/>
              <a:gd name="connsiteX1071" fmla="*/ 10871604 w 11875911"/>
              <a:gd name="connsiteY1071" fmla="*/ 6071530 h 6581421"/>
              <a:gd name="connsiteX1072" fmla="*/ 10864769 w 11875911"/>
              <a:gd name="connsiteY1072" fmla="*/ 6071027 h 6581421"/>
              <a:gd name="connsiteX1073" fmla="*/ 10858423 w 11875911"/>
              <a:gd name="connsiteY1073" fmla="*/ 6070525 h 6581421"/>
              <a:gd name="connsiteX1074" fmla="*/ 10852563 w 11875911"/>
              <a:gd name="connsiteY1074" fmla="*/ 6070022 h 6581421"/>
              <a:gd name="connsiteX1075" fmla="*/ 10846217 w 11875911"/>
              <a:gd name="connsiteY1075" fmla="*/ 6070525 h 6581421"/>
              <a:gd name="connsiteX1076" fmla="*/ 10839380 w 11875911"/>
              <a:gd name="connsiteY1076" fmla="*/ 6071027 h 6581421"/>
              <a:gd name="connsiteX1077" fmla="*/ 10833034 w 11875911"/>
              <a:gd name="connsiteY1077" fmla="*/ 6072032 h 6581421"/>
              <a:gd name="connsiteX1078" fmla="*/ 10826688 w 11875911"/>
              <a:gd name="connsiteY1078" fmla="*/ 6073540 h 6581421"/>
              <a:gd name="connsiteX1079" fmla="*/ 10821316 w 11875911"/>
              <a:gd name="connsiteY1079" fmla="*/ 6075049 h 6581421"/>
              <a:gd name="connsiteX1080" fmla="*/ 10814970 w 11875911"/>
              <a:gd name="connsiteY1080" fmla="*/ 6077563 h 6581421"/>
              <a:gd name="connsiteX1081" fmla="*/ 10808622 w 11875911"/>
              <a:gd name="connsiteY1081" fmla="*/ 6080578 h 6581421"/>
              <a:gd name="connsiteX1082" fmla="*/ 10803252 w 11875911"/>
              <a:gd name="connsiteY1082" fmla="*/ 6083595 h 6581421"/>
              <a:gd name="connsiteX1083" fmla="*/ 10797392 w 11875911"/>
              <a:gd name="connsiteY1083" fmla="*/ 6086611 h 6581421"/>
              <a:gd name="connsiteX1084" fmla="*/ 10791046 w 11875911"/>
              <a:gd name="connsiteY1084" fmla="*/ 6090129 h 6581421"/>
              <a:gd name="connsiteX1085" fmla="*/ 10786163 w 11875911"/>
              <a:gd name="connsiteY1085" fmla="*/ 6094655 h 6581421"/>
              <a:gd name="connsiteX1086" fmla="*/ 10780304 w 11875911"/>
              <a:gd name="connsiteY1086" fmla="*/ 6099179 h 6581421"/>
              <a:gd name="connsiteX1087" fmla="*/ 10770051 w 11875911"/>
              <a:gd name="connsiteY1087" fmla="*/ 6108227 h 6581421"/>
              <a:gd name="connsiteX1088" fmla="*/ 10759799 w 11875911"/>
              <a:gd name="connsiteY1088" fmla="*/ 6119287 h 6581421"/>
              <a:gd name="connsiteX1089" fmla="*/ 10751010 w 11875911"/>
              <a:gd name="connsiteY1089" fmla="*/ 6131855 h 6581421"/>
              <a:gd name="connsiteX1090" fmla="*/ 10743199 w 11875911"/>
              <a:gd name="connsiteY1090" fmla="*/ 6145427 h 6581421"/>
              <a:gd name="connsiteX1091" fmla="*/ 10735385 w 11875911"/>
              <a:gd name="connsiteY1091" fmla="*/ 6160006 h 6581421"/>
              <a:gd name="connsiteX1092" fmla="*/ 10729528 w 11875911"/>
              <a:gd name="connsiteY1092" fmla="*/ 6175088 h 6581421"/>
              <a:gd name="connsiteX1093" fmla="*/ 10723668 w 11875911"/>
              <a:gd name="connsiteY1093" fmla="*/ 6191176 h 6581421"/>
              <a:gd name="connsiteX1094" fmla="*/ 10719763 w 11875911"/>
              <a:gd name="connsiteY1094" fmla="*/ 6207765 h 6581421"/>
              <a:gd name="connsiteX1095" fmla="*/ 10716346 w 11875911"/>
              <a:gd name="connsiteY1095" fmla="*/ 6225359 h 6581421"/>
              <a:gd name="connsiteX1096" fmla="*/ 10713902 w 11875911"/>
              <a:gd name="connsiteY1096" fmla="*/ 6233403 h 6581421"/>
              <a:gd name="connsiteX1097" fmla="*/ 10710974 w 11875911"/>
              <a:gd name="connsiteY1097" fmla="*/ 6241446 h 6581421"/>
              <a:gd name="connsiteX1098" fmla="*/ 10708045 w 11875911"/>
              <a:gd name="connsiteY1098" fmla="*/ 6248484 h 6581421"/>
              <a:gd name="connsiteX1099" fmla="*/ 10704628 w 11875911"/>
              <a:gd name="connsiteY1099" fmla="*/ 6255521 h 6581421"/>
              <a:gd name="connsiteX1100" fmla="*/ 10702185 w 11875911"/>
              <a:gd name="connsiteY1100" fmla="*/ 6258538 h 6581421"/>
              <a:gd name="connsiteX1101" fmla="*/ 10699256 w 11875911"/>
              <a:gd name="connsiteY1101" fmla="*/ 6260549 h 6581421"/>
              <a:gd name="connsiteX1102" fmla="*/ 10696815 w 11875911"/>
              <a:gd name="connsiteY1102" fmla="*/ 6263062 h 6581421"/>
              <a:gd name="connsiteX1103" fmla="*/ 10693886 w 11875911"/>
              <a:gd name="connsiteY1103" fmla="*/ 6265576 h 6581421"/>
              <a:gd name="connsiteX1104" fmla="*/ 10690956 w 11875911"/>
              <a:gd name="connsiteY1104" fmla="*/ 6267085 h 6581421"/>
              <a:gd name="connsiteX1105" fmla="*/ 10687049 w 11875911"/>
              <a:gd name="connsiteY1105" fmla="*/ 6268090 h 6581421"/>
              <a:gd name="connsiteX1106" fmla="*/ 10683632 w 11875911"/>
              <a:gd name="connsiteY1106" fmla="*/ 6269598 h 6581421"/>
              <a:gd name="connsiteX1107" fmla="*/ 10678749 w 11875911"/>
              <a:gd name="connsiteY1107" fmla="*/ 6269598 h 6581421"/>
              <a:gd name="connsiteX1108" fmla="*/ 10674357 w 11875911"/>
              <a:gd name="connsiteY1108" fmla="*/ 6269598 h 6581421"/>
              <a:gd name="connsiteX1109" fmla="*/ 10669962 w 11875911"/>
              <a:gd name="connsiteY1109" fmla="*/ 6269598 h 6581421"/>
              <a:gd name="connsiteX1110" fmla="*/ 10664592 w 11875911"/>
              <a:gd name="connsiteY1110" fmla="*/ 6268090 h 6581421"/>
              <a:gd name="connsiteX1111" fmla="*/ 10659222 w 11875911"/>
              <a:gd name="connsiteY1111" fmla="*/ 6266581 h 6581421"/>
              <a:gd name="connsiteX1112" fmla="*/ 10652874 w 11875911"/>
              <a:gd name="connsiteY1112" fmla="*/ 6265073 h 6581421"/>
              <a:gd name="connsiteX1113" fmla="*/ 10646039 w 11875911"/>
              <a:gd name="connsiteY1113" fmla="*/ 6262057 h 6581421"/>
              <a:gd name="connsiteX1114" fmla="*/ 10639204 w 11875911"/>
              <a:gd name="connsiteY1114" fmla="*/ 6259040 h 6581421"/>
              <a:gd name="connsiteX1115" fmla="*/ 10631878 w 11875911"/>
              <a:gd name="connsiteY1115" fmla="*/ 6255020 h 6581421"/>
              <a:gd name="connsiteX1116" fmla="*/ 10627974 w 11875911"/>
              <a:gd name="connsiteY1116" fmla="*/ 6253511 h 6581421"/>
              <a:gd name="connsiteX1117" fmla="*/ 10624069 w 11875911"/>
              <a:gd name="connsiteY1117" fmla="*/ 6253511 h 6581421"/>
              <a:gd name="connsiteX1118" fmla="*/ 10618697 w 11875911"/>
              <a:gd name="connsiteY1118" fmla="*/ 6254516 h 6581421"/>
              <a:gd name="connsiteX1119" fmla="*/ 10613326 w 11875911"/>
              <a:gd name="connsiteY1119" fmla="*/ 6256025 h 6581421"/>
              <a:gd name="connsiteX1120" fmla="*/ 10607469 w 11875911"/>
              <a:gd name="connsiteY1120" fmla="*/ 6258538 h 6581421"/>
              <a:gd name="connsiteX1121" fmla="*/ 10601121 w 11875911"/>
              <a:gd name="connsiteY1121" fmla="*/ 6262057 h 6581421"/>
              <a:gd name="connsiteX1122" fmla="*/ 10594286 w 11875911"/>
              <a:gd name="connsiteY1122" fmla="*/ 6266581 h 6581421"/>
              <a:gd name="connsiteX1123" fmla="*/ 10587451 w 11875911"/>
              <a:gd name="connsiteY1123" fmla="*/ 6271105 h 6581421"/>
              <a:gd name="connsiteX1124" fmla="*/ 10581103 w 11875911"/>
              <a:gd name="connsiteY1124" fmla="*/ 6277138 h 6581421"/>
              <a:gd name="connsiteX1125" fmla="*/ 10573290 w 11875911"/>
              <a:gd name="connsiteY1125" fmla="*/ 6283674 h 6581421"/>
              <a:gd name="connsiteX1126" fmla="*/ 10558154 w 11875911"/>
              <a:gd name="connsiteY1126" fmla="*/ 6297749 h 6581421"/>
              <a:gd name="connsiteX1127" fmla="*/ 10543508 w 11875911"/>
              <a:gd name="connsiteY1127" fmla="*/ 6313836 h 6581421"/>
              <a:gd name="connsiteX1128" fmla="*/ 10528373 w 11875911"/>
              <a:gd name="connsiteY1128" fmla="*/ 6330929 h 6581421"/>
              <a:gd name="connsiteX1129" fmla="*/ 10513238 w 11875911"/>
              <a:gd name="connsiteY1129" fmla="*/ 6349026 h 6581421"/>
              <a:gd name="connsiteX1130" fmla="*/ 10500055 w 11875911"/>
              <a:gd name="connsiteY1130" fmla="*/ 6367625 h 6581421"/>
              <a:gd name="connsiteX1131" fmla="*/ 10487361 w 11875911"/>
              <a:gd name="connsiteY1131" fmla="*/ 6385723 h 6581421"/>
              <a:gd name="connsiteX1132" fmla="*/ 10476619 w 11875911"/>
              <a:gd name="connsiteY1132" fmla="*/ 6403319 h 6581421"/>
              <a:gd name="connsiteX1133" fmla="*/ 10467343 w 11875911"/>
              <a:gd name="connsiteY1133" fmla="*/ 6419404 h 6581421"/>
              <a:gd name="connsiteX1134" fmla="*/ 10463926 w 11875911"/>
              <a:gd name="connsiteY1134" fmla="*/ 6426946 h 6581421"/>
              <a:gd name="connsiteX1135" fmla="*/ 10460508 w 11875911"/>
              <a:gd name="connsiteY1135" fmla="*/ 6434487 h 6581421"/>
              <a:gd name="connsiteX1136" fmla="*/ 10458556 w 11875911"/>
              <a:gd name="connsiteY1136" fmla="*/ 6441021 h 6581421"/>
              <a:gd name="connsiteX1137" fmla="*/ 10457090 w 11875911"/>
              <a:gd name="connsiteY1137" fmla="*/ 6447557 h 6581421"/>
              <a:gd name="connsiteX1138" fmla="*/ 10456112 w 11875911"/>
              <a:gd name="connsiteY1138" fmla="*/ 6452584 h 6581421"/>
              <a:gd name="connsiteX1139" fmla="*/ 10456112 w 11875911"/>
              <a:gd name="connsiteY1139" fmla="*/ 6458113 h 6581421"/>
              <a:gd name="connsiteX1140" fmla="*/ 10458067 w 11875911"/>
              <a:gd name="connsiteY1140" fmla="*/ 6472190 h 6581421"/>
              <a:gd name="connsiteX1141" fmla="*/ 10460021 w 11875911"/>
              <a:gd name="connsiteY1141" fmla="*/ 6485762 h 6581421"/>
              <a:gd name="connsiteX1142" fmla="*/ 10463926 w 11875911"/>
              <a:gd name="connsiteY1142" fmla="*/ 6515423 h 6581421"/>
              <a:gd name="connsiteX1143" fmla="*/ 10465878 w 11875911"/>
              <a:gd name="connsiteY1143" fmla="*/ 6528997 h 6581421"/>
              <a:gd name="connsiteX1144" fmla="*/ 10466367 w 11875911"/>
              <a:gd name="connsiteY1144" fmla="*/ 6542569 h 6581421"/>
              <a:gd name="connsiteX1145" fmla="*/ 10465878 w 11875911"/>
              <a:gd name="connsiteY1145" fmla="*/ 6555639 h 6581421"/>
              <a:gd name="connsiteX1146" fmla="*/ 10465391 w 11875911"/>
              <a:gd name="connsiteY1146" fmla="*/ 6561671 h 6581421"/>
              <a:gd name="connsiteX1147" fmla="*/ 10463926 w 11875911"/>
              <a:gd name="connsiteY1147" fmla="*/ 6567704 h 6581421"/>
              <a:gd name="connsiteX1148" fmla="*/ 10462460 w 11875911"/>
              <a:gd name="connsiteY1148" fmla="*/ 6572731 h 6581421"/>
              <a:gd name="connsiteX1149" fmla="*/ 10460021 w 11875911"/>
              <a:gd name="connsiteY1149" fmla="*/ 6578262 h 6581421"/>
              <a:gd name="connsiteX1150" fmla="*/ 10458793 w 11875911"/>
              <a:gd name="connsiteY1150" fmla="*/ 6581421 h 6581421"/>
              <a:gd name="connsiteX1151" fmla="*/ 10145817 w 11875911"/>
              <a:gd name="connsiteY1151" fmla="*/ 6581421 h 6581421"/>
              <a:gd name="connsiteX1152" fmla="*/ 10142664 w 11875911"/>
              <a:gd name="connsiteY1152" fmla="*/ 6578764 h 6581421"/>
              <a:gd name="connsiteX1153" fmla="*/ 10138271 w 11875911"/>
              <a:gd name="connsiteY1153" fmla="*/ 6575748 h 6581421"/>
              <a:gd name="connsiteX1154" fmla="*/ 10134364 w 11875911"/>
              <a:gd name="connsiteY1154" fmla="*/ 6574240 h 6581421"/>
              <a:gd name="connsiteX1155" fmla="*/ 10130458 w 11875911"/>
              <a:gd name="connsiteY1155" fmla="*/ 6574240 h 6581421"/>
              <a:gd name="connsiteX1156" fmla="*/ 10126553 w 11875911"/>
              <a:gd name="connsiteY1156" fmla="*/ 6575245 h 6581421"/>
              <a:gd name="connsiteX1157" fmla="*/ 10122157 w 11875911"/>
              <a:gd name="connsiteY1157" fmla="*/ 6577759 h 6581421"/>
              <a:gd name="connsiteX1158" fmla="*/ 10118253 w 11875911"/>
              <a:gd name="connsiteY1158" fmla="*/ 6580776 h 6581421"/>
              <a:gd name="connsiteX1159" fmla="*/ 10117313 w 11875911"/>
              <a:gd name="connsiteY1159" fmla="*/ 6581421 h 6581421"/>
              <a:gd name="connsiteX1160" fmla="*/ 9654783 w 11875911"/>
              <a:gd name="connsiteY1160" fmla="*/ 6581421 h 6581421"/>
              <a:gd name="connsiteX1161" fmla="*/ 9653449 w 11875911"/>
              <a:gd name="connsiteY1161" fmla="*/ 6577759 h 6581421"/>
              <a:gd name="connsiteX1162" fmla="*/ 9652961 w 11875911"/>
              <a:gd name="connsiteY1162" fmla="*/ 6572230 h 6581421"/>
              <a:gd name="connsiteX1163" fmla="*/ 9651985 w 11875911"/>
              <a:gd name="connsiteY1163" fmla="*/ 6560164 h 6581421"/>
              <a:gd name="connsiteX1164" fmla="*/ 9651496 w 11875911"/>
              <a:gd name="connsiteY1164" fmla="*/ 6544581 h 6581421"/>
              <a:gd name="connsiteX1165" fmla="*/ 9651009 w 11875911"/>
              <a:gd name="connsiteY1165" fmla="*/ 6532012 h 6581421"/>
              <a:gd name="connsiteX1166" fmla="*/ 9648568 w 11875911"/>
              <a:gd name="connsiteY1166" fmla="*/ 6519947 h 6581421"/>
              <a:gd name="connsiteX1167" fmla="*/ 9645637 w 11875911"/>
              <a:gd name="connsiteY1167" fmla="*/ 6508386 h 6581421"/>
              <a:gd name="connsiteX1168" fmla="*/ 9641731 w 11875911"/>
              <a:gd name="connsiteY1168" fmla="*/ 6496320 h 6581421"/>
              <a:gd name="connsiteX1169" fmla="*/ 9637337 w 11875911"/>
              <a:gd name="connsiteY1169" fmla="*/ 6485762 h 6581421"/>
              <a:gd name="connsiteX1170" fmla="*/ 9631478 w 11875911"/>
              <a:gd name="connsiteY1170" fmla="*/ 6474704 h 6581421"/>
              <a:gd name="connsiteX1171" fmla="*/ 9625132 w 11875911"/>
              <a:gd name="connsiteY1171" fmla="*/ 6465151 h 6581421"/>
              <a:gd name="connsiteX1172" fmla="*/ 9618295 w 11875911"/>
              <a:gd name="connsiteY1172" fmla="*/ 6455098 h 6581421"/>
              <a:gd name="connsiteX1173" fmla="*/ 9610973 w 11875911"/>
              <a:gd name="connsiteY1173" fmla="*/ 6445043 h 6581421"/>
              <a:gd name="connsiteX1174" fmla="*/ 9603160 w 11875911"/>
              <a:gd name="connsiteY1174" fmla="*/ 6435995 h 6581421"/>
              <a:gd name="connsiteX1175" fmla="*/ 9594860 w 11875911"/>
              <a:gd name="connsiteY1175" fmla="*/ 6426444 h 6581421"/>
              <a:gd name="connsiteX1176" fmla="*/ 9586073 w 11875911"/>
              <a:gd name="connsiteY1176" fmla="*/ 6417898 h 6581421"/>
              <a:gd name="connsiteX1177" fmla="*/ 9568007 w 11875911"/>
              <a:gd name="connsiteY1177" fmla="*/ 6400302 h 6581421"/>
              <a:gd name="connsiteX1178" fmla="*/ 9548967 w 11875911"/>
              <a:gd name="connsiteY1178" fmla="*/ 6383713 h 6581421"/>
              <a:gd name="connsiteX1179" fmla="*/ 9545061 w 11875911"/>
              <a:gd name="connsiteY1179" fmla="*/ 6389745 h 6581421"/>
              <a:gd name="connsiteX1180" fmla="*/ 9540178 w 11875911"/>
              <a:gd name="connsiteY1180" fmla="*/ 6394269 h 6581421"/>
              <a:gd name="connsiteX1181" fmla="*/ 9535295 w 11875911"/>
              <a:gd name="connsiteY1181" fmla="*/ 6398292 h 6581421"/>
              <a:gd name="connsiteX1182" fmla="*/ 9530412 w 11875911"/>
              <a:gd name="connsiteY1182" fmla="*/ 6401307 h 6581421"/>
              <a:gd name="connsiteX1183" fmla="*/ 9525532 w 11875911"/>
              <a:gd name="connsiteY1183" fmla="*/ 6403821 h 6581421"/>
              <a:gd name="connsiteX1184" fmla="*/ 9521136 w 11875911"/>
              <a:gd name="connsiteY1184" fmla="*/ 6405833 h 6581421"/>
              <a:gd name="connsiteX1185" fmla="*/ 9515766 w 11875911"/>
              <a:gd name="connsiteY1185" fmla="*/ 6407339 h 6581421"/>
              <a:gd name="connsiteX1186" fmla="*/ 9510396 w 11875911"/>
              <a:gd name="connsiteY1186" fmla="*/ 6408346 h 6581421"/>
              <a:gd name="connsiteX1187" fmla="*/ 9505025 w 11875911"/>
              <a:gd name="connsiteY1187" fmla="*/ 6408346 h 6581421"/>
              <a:gd name="connsiteX1188" fmla="*/ 9500142 w 11875911"/>
              <a:gd name="connsiteY1188" fmla="*/ 6408346 h 6581421"/>
              <a:gd name="connsiteX1189" fmla="*/ 9489400 w 11875911"/>
              <a:gd name="connsiteY1189" fmla="*/ 6407843 h 6581421"/>
              <a:gd name="connsiteX1190" fmla="*/ 9478172 w 11875911"/>
              <a:gd name="connsiteY1190" fmla="*/ 6405833 h 6581421"/>
              <a:gd name="connsiteX1191" fmla="*/ 9466943 w 11875911"/>
              <a:gd name="connsiteY1191" fmla="*/ 6403821 h 6581421"/>
              <a:gd name="connsiteX1192" fmla="*/ 9455712 w 11875911"/>
              <a:gd name="connsiteY1192" fmla="*/ 6401307 h 6581421"/>
              <a:gd name="connsiteX1193" fmla="*/ 9444484 w 11875911"/>
              <a:gd name="connsiteY1193" fmla="*/ 6399800 h 6581421"/>
              <a:gd name="connsiteX1194" fmla="*/ 9433253 w 11875911"/>
              <a:gd name="connsiteY1194" fmla="*/ 6399297 h 6581421"/>
              <a:gd name="connsiteX1195" fmla="*/ 9427883 w 11875911"/>
              <a:gd name="connsiteY1195" fmla="*/ 6399297 h 6581421"/>
              <a:gd name="connsiteX1196" fmla="*/ 9422513 w 11875911"/>
              <a:gd name="connsiteY1196" fmla="*/ 6399800 h 6581421"/>
              <a:gd name="connsiteX1197" fmla="*/ 9416655 w 11875911"/>
              <a:gd name="connsiteY1197" fmla="*/ 6400302 h 6581421"/>
              <a:gd name="connsiteX1198" fmla="*/ 9411283 w 11875911"/>
              <a:gd name="connsiteY1198" fmla="*/ 6401810 h 6581421"/>
              <a:gd name="connsiteX1199" fmla="*/ 9405913 w 11875911"/>
              <a:gd name="connsiteY1199" fmla="*/ 6403821 h 6581421"/>
              <a:gd name="connsiteX1200" fmla="*/ 9400541 w 11875911"/>
              <a:gd name="connsiteY1200" fmla="*/ 6406838 h 6581421"/>
              <a:gd name="connsiteX1201" fmla="*/ 9395172 w 11875911"/>
              <a:gd name="connsiteY1201" fmla="*/ 6409351 h 6581421"/>
              <a:gd name="connsiteX1202" fmla="*/ 9390289 w 11875911"/>
              <a:gd name="connsiteY1202" fmla="*/ 6413875 h 6581421"/>
              <a:gd name="connsiteX1203" fmla="*/ 9384919 w 11875911"/>
              <a:gd name="connsiteY1203" fmla="*/ 6418903 h 6581421"/>
              <a:gd name="connsiteX1204" fmla="*/ 9380036 w 11875911"/>
              <a:gd name="connsiteY1204" fmla="*/ 6423930 h 6581421"/>
              <a:gd name="connsiteX1205" fmla="*/ 9386871 w 11875911"/>
              <a:gd name="connsiteY1205" fmla="*/ 6405833 h 6581421"/>
              <a:gd name="connsiteX1206" fmla="*/ 9391754 w 11875911"/>
              <a:gd name="connsiteY1206" fmla="*/ 6387735 h 6581421"/>
              <a:gd name="connsiteX1207" fmla="*/ 9395659 w 11875911"/>
              <a:gd name="connsiteY1207" fmla="*/ 6371144 h 6581421"/>
              <a:gd name="connsiteX1208" fmla="*/ 9398589 w 11875911"/>
              <a:gd name="connsiteY1208" fmla="*/ 6354054 h 6581421"/>
              <a:gd name="connsiteX1209" fmla="*/ 9399565 w 11875911"/>
              <a:gd name="connsiteY1209" fmla="*/ 6336961 h 6581421"/>
              <a:gd name="connsiteX1210" fmla="*/ 9399565 w 11875911"/>
              <a:gd name="connsiteY1210" fmla="*/ 6321377 h 6581421"/>
              <a:gd name="connsiteX1211" fmla="*/ 9398589 w 11875911"/>
              <a:gd name="connsiteY1211" fmla="*/ 6306295 h 6581421"/>
              <a:gd name="connsiteX1212" fmla="*/ 9395659 w 11875911"/>
              <a:gd name="connsiteY1212" fmla="*/ 6291215 h 6581421"/>
              <a:gd name="connsiteX1213" fmla="*/ 9392241 w 11875911"/>
              <a:gd name="connsiteY1213" fmla="*/ 6277138 h 6581421"/>
              <a:gd name="connsiteX1214" fmla="*/ 9387360 w 11875911"/>
              <a:gd name="connsiteY1214" fmla="*/ 6263062 h 6581421"/>
              <a:gd name="connsiteX1215" fmla="*/ 9381012 w 11875911"/>
              <a:gd name="connsiteY1215" fmla="*/ 6250494 h 6581421"/>
              <a:gd name="connsiteX1216" fmla="*/ 9374177 w 11875911"/>
              <a:gd name="connsiteY1216" fmla="*/ 6237927 h 6581421"/>
              <a:gd name="connsiteX1217" fmla="*/ 9365877 w 11875911"/>
              <a:gd name="connsiteY1217" fmla="*/ 6226364 h 6581421"/>
              <a:gd name="connsiteX1218" fmla="*/ 9356112 w 11875911"/>
              <a:gd name="connsiteY1218" fmla="*/ 6215306 h 6581421"/>
              <a:gd name="connsiteX1219" fmla="*/ 9345859 w 11875911"/>
              <a:gd name="connsiteY1219" fmla="*/ 6204747 h 6581421"/>
              <a:gd name="connsiteX1220" fmla="*/ 9334142 w 11875911"/>
              <a:gd name="connsiteY1220" fmla="*/ 6194694 h 6581421"/>
              <a:gd name="connsiteX1221" fmla="*/ 9321448 w 11875911"/>
              <a:gd name="connsiteY1221" fmla="*/ 6186148 h 6581421"/>
              <a:gd name="connsiteX1222" fmla="*/ 9308265 w 11875911"/>
              <a:gd name="connsiteY1222" fmla="*/ 6178104 h 6581421"/>
              <a:gd name="connsiteX1223" fmla="*/ 9295571 w 11875911"/>
              <a:gd name="connsiteY1223" fmla="*/ 6171066 h 6581421"/>
              <a:gd name="connsiteX1224" fmla="*/ 9281901 w 11875911"/>
              <a:gd name="connsiteY1224" fmla="*/ 6165033 h 6581421"/>
              <a:gd name="connsiteX1225" fmla="*/ 9267742 w 11875911"/>
              <a:gd name="connsiteY1225" fmla="*/ 6160509 h 6581421"/>
              <a:gd name="connsiteX1226" fmla="*/ 9253094 w 11875911"/>
              <a:gd name="connsiteY1226" fmla="*/ 6156991 h 6581421"/>
              <a:gd name="connsiteX1227" fmla="*/ 9238447 w 11875911"/>
              <a:gd name="connsiteY1227" fmla="*/ 6153973 h 6581421"/>
              <a:gd name="connsiteX1228" fmla="*/ 9223312 w 11875911"/>
              <a:gd name="connsiteY1228" fmla="*/ 6152968 h 6581421"/>
              <a:gd name="connsiteX1229" fmla="*/ 9207688 w 11875911"/>
              <a:gd name="connsiteY1229" fmla="*/ 6152968 h 6581421"/>
              <a:gd name="connsiteX1230" fmla="*/ 9191577 w 11875911"/>
              <a:gd name="connsiteY1230" fmla="*/ 6153973 h 6581421"/>
              <a:gd name="connsiteX1231" fmla="*/ 9175952 w 11875911"/>
              <a:gd name="connsiteY1231" fmla="*/ 6156991 h 6581421"/>
              <a:gd name="connsiteX1232" fmla="*/ 9159352 w 11875911"/>
              <a:gd name="connsiteY1232" fmla="*/ 6161013 h 6581421"/>
              <a:gd name="connsiteX1233" fmla="*/ 9142264 w 11875911"/>
              <a:gd name="connsiteY1233" fmla="*/ 6167045 h 6581421"/>
              <a:gd name="connsiteX1234" fmla="*/ 9125175 w 11875911"/>
              <a:gd name="connsiteY1234" fmla="*/ 6173580 h 6581421"/>
              <a:gd name="connsiteX1235" fmla="*/ 9108087 w 11875911"/>
              <a:gd name="connsiteY1235" fmla="*/ 6182126 h 6581421"/>
              <a:gd name="connsiteX1236" fmla="*/ 9090511 w 11875911"/>
              <a:gd name="connsiteY1236" fmla="*/ 6191677 h 6581421"/>
              <a:gd name="connsiteX1237" fmla="*/ 9147634 w 11875911"/>
              <a:gd name="connsiteY1237" fmla="*/ 6211283 h 6581421"/>
              <a:gd name="connsiteX1238" fmla="*/ 9174000 w 11875911"/>
              <a:gd name="connsiteY1238" fmla="*/ 6219830 h 6581421"/>
              <a:gd name="connsiteX1239" fmla="*/ 9200853 w 11875911"/>
              <a:gd name="connsiteY1239" fmla="*/ 6228877 h 6581421"/>
              <a:gd name="connsiteX1240" fmla="*/ 9226730 w 11875911"/>
              <a:gd name="connsiteY1240" fmla="*/ 6236419 h 6581421"/>
              <a:gd name="connsiteX1241" fmla="*/ 9252607 w 11875911"/>
              <a:gd name="connsiteY1241" fmla="*/ 6242451 h 6581421"/>
              <a:gd name="connsiteX1242" fmla="*/ 9265300 w 11875911"/>
              <a:gd name="connsiteY1242" fmla="*/ 6245468 h 6581421"/>
              <a:gd name="connsiteX1243" fmla="*/ 9278970 w 11875911"/>
              <a:gd name="connsiteY1243" fmla="*/ 6248484 h 6581421"/>
              <a:gd name="connsiteX1244" fmla="*/ 9292153 w 11875911"/>
              <a:gd name="connsiteY1244" fmla="*/ 6250494 h 6581421"/>
              <a:gd name="connsiteX1245" fmla="*/ 9305823 w 11875911"/>
              <a:gd name="connsiteY1245" fmla="*/ 6252506 h 6581421"/>
              <a:gd name="connsiteX1246" fmla="*/ 9301917 w 11875911"/>
              <a:gd name="connsiteY1246" fmla="*/ 6252506 h 6581421"/>
              <a:gd name="connsiteX1247" fmla="*/ 9298499 w 11875911"/>
              <a:gd name="connsiteY1247" fmla="*/ 6253511 h 6581421"/>
              <a:gd name="connsiteX1248" fmla="*/ 9295571 w 11875911"/>
              <a:gd name="connsiteY1248" fmla="*/ 6255521 h 6581421"/>
              <a:gd name="connsiteX1249" fmla="*/ 9292641 w 11875911"/>
              <a:gd name="connsiteY1249" fmla="*/ 6257030 h 6581421"/>
              <a:gd name="connsiteX1250" fmla="*/ 9290199 w 11875911"/>
              <a:gd name="connsiteY1250" fmla="*/ 6259544 h 6581421"/>
              <a:gd name="connsiteX1251" fmla="*/ 9288736 w 11875911"/>
              <a:gd name="connsiteY1251" fmla="*/ 6262559 h 6581421"/>
              <a:gd name="connsiteX1252" fmla="*/ 9287271 w 11875911"/>
              <a:gd name="connsiteY1252" fmla="*/ 6265576 h 6581421"/>
              <a:gd name="connsiteX1253" fmla="*/ 9286294 w 11875911"/>
              <a:gd name="connsiteY1253" fmla="*/ 6269095 h 6581421"/>
              <a:gd name="connsiteX1254" fmla="*/ 9284829 w 11875911"/>
              <a:gd name="connsiteY1254" fmla="*/ 6276636 h 6581421"/>
              <a:gd name="connsiteX1255" fmla="*/ 9284340 w 11875911"/>
              <a:gd name="connsiteY1255" fmla="*/ 6284679 h 6581421"/>
              <a:gd name="connsiteX1256" fmla="*/ 9282877 w 11875911"/>
              <a:gd name="connsiteY1256" fmla="*/ 6301771 h 6581421"/>
              <a:gd name="connsiteX1257" fmla="*/ 9281901 w 11875911"/>
              <a:gd name="connsiteY1257" fmla="*/ 6309312 h 6581421"/>
              <a:gd name="connsiteX1258" fmla="*/ 9279947 w 11875911"/>
              <a:gd name="connsiteY1258" fmla="*/ 6316350 h 6581421"/>
              <a:gd name="connsiteX1259" fmla="*/ 9278481 w 11875911"/>
              <a:gd name="connsiteY1259" fmla="*/ 6319869 h 6581421"/>
              <a:gd name="connsiteX1260" fmla="*/ 9276529 w 11875911"/>
              <a:gd name="connsiteY1260" fmla="*/ 6321879 h 6581421"/>
              <a:gd name="connsiteX1261" fmla="*/ 9275064 w 11875911"/>
              <a:gd name="connsiteY1261" fmla="*/ 6324393 h 6581421"/>
              <a:gd name="connsiteX1262" fmla="*/ 9272135 w 11875911"/>
              <a:gd name="connsiteY1262" fmla="*/ 6326906 h 6581421"/>
              <a:gd name="connsiteX1263" fmla="*/ 9269205 w 11875911"/>
              <a:gd name="connsiteY1263" fmla="*/ 6327911 h 6581421"/>
              <a:gd name="connsiteX1264" fmla="*/ 9265788 w 11875911"/>
              <a:gd name="connsiteY1264" fmla="*/ 6328917 h 6581421"/>
              <a:gd name="connsiteX1265" fmla="*/ 9261883 w 11875911"/>
              <a:gd name="connsiteY1265" fmla="*/ 6328917 h 6581421"/>
              <a:gd name="connsiteX1266" fmla="*/ 9257487 w 11875911"/>
              <a:gd name="connsiteY1266" fmla="*/ 6328917 h 6581421"/>
              <a:gd name="connsiteX1267" fmla="*/ 9251628 w 11875911"/>
              <a:gd name="connsiteY1267" fmla="*/ 6327911 h 6581421"/>
              <a:gd name="connsiteX1268" fmla="*/ 9246259 w 11875911"/>
              <a:gd name="connsiteY1268" fmla="*/ 6325901 h 6581421"/>
              <a:gd name="connsiteX1269" fmla="*/ 9239424 w 11875911"/>
              <a:gd name="connsiteY1269" fmla="*/ 6323891 h 6581421"/>
              <a:gd name="connsiteX1270" fmla="*/ 9232100 w 11875911"/>
              <a:gd name="connsiteY1270" fmla="*/ 6320370 h 6581421"/>
              <a:gd name="connsiteX1271" fmla="*/ 9226730 w 11875911"/>
              <a:gd name="connsiteY1271" fmla="*/ 6317859 h 6581421"/>
              <a:gd name="connsiteX1272" fmla="*/ 9221358 w 11875911"/>
              <a:gd name="connsiteY1272" fmla="*/ 6315846 h 6581421"/>
              <a:gd name="connsiteX1273" fmla="*/ 9209640 w 11875911"/>
              <a:gd name="connsiteY1273" fmla="*/ 6312328 h 6581421"/>
              <a:gd name="connsiteX1274" fmla="*/ 9198412 w 11875911"/>
              <a:gd name="connsiteY1274" fmla="*/ 6309312 h 6581421"/>
              <a:gd name="connsiteX1275" fmla="*/ 9187181 w 11875911"/>
              <a:gd name="connsiteY1275" fmla="*/ 6305793 h 6581421"/>
              <a:gd name="connsiteX1276" fmla="*/ 9182300 w 11875911"/>
              <a:gd name="connsiteY1276" fmla="*/ 6303280 h 6581421"/>
              <a:gd name="connsiteX1277" fmla="*/ 9176928 w 11875911"/>
              <a:gd name="connsiteY1277" fmla="*/ 6300263 h 6581421"/>
              <a:gd name="connsiteX1278" fmla="*/ 9172535 w 11875911"/>
              <a:gd name="connsiteY1278" fmla="*/ 6296744 h 6581421"/>
              <a:gd name="connsiteX1279" fmla="*/ 9168628 w 11875911"/>
              <a:gd name="connsiteY1279" fmla="*/ 6292721 h 6581421"/>
              <a:gd name="connsiteX1280" fmla="*/ 9165211 w 11875911"/>
              <a:gd name="connsiteY1280" fmla="*/ 6288198 h 6581421"/>
              <a:gd name="connsiteX1281" fmla="*/ 9162282 w 11875911"/>
              <a:gd name="connsiteY1281" fmla="*/ 6282165 h 6581421"/>
              <a:gd name="connsiteX1282" fmla="*/ 9159841 w 11875911"/>
              <a:gd name="connsiteY1282" fmla="*/ 6275127 h 6581421"/>
              <a:gd name="connsiteX1283" fmla="*/ 9158865 w 11875911"/>
              <a:gd name="connsiteY1283" fmla="*/ 6267586 h 6581421"/>
              <a:gd name="connsiteX1284" fmla="*/ 9120292 w 11875911"/>
              <a:gd name="connsiteY1284" fmla="*/ 6254516 h 6581421"/>
              <a:gd name="connsiteX1285" fmla="*/ 9113946 w 11875911"/>
              <a:gd name="connsiteY1285" fmla="*/ 6258538 h 6581421"/>
              <a:gd name="connsiteX1286" fmla="*/ 9108087 w 11875911"/>
              <a:gd name="connsiteY1286" fmla="*/ 6262057 h 6581421"/>
              <a:gd name="connsiteX1287" fmla="*/ 9101739 w 11875911"/>
              <a:gd name="connsiteY1287" fmla="*/ 6264067 h 6581421"/>
              <a:gd name="connsiteX1288" fmla="*/ 9095881 w 11875911"/>
              <a:gd name="connsiteY1288" fmla="*/ 6265576 h 6581421"/>
              <a:gd name="connsiteX1289" fmla="*/ 9089535 w 11875911"/>
              <a:gd name="connsiteY1289" fmla="*/ 6266078 h 6581421"/>
              <a:gd name="connsiteX1290" fmla="*/ 9084163 w 11875911"/>
              <a:gd name="connsiteY1290" fmla="*/ 6265576 h 6581421"/>
              <a:gd name="connsiteX1291" fmla="*/ 9077817 w 11875911"/>
              <a:gd name="connsiteY1291" fmla="*/ 6264067 h 6581421"/>
              <a:gd name="connsiteX1292" fmla="*/ 9071958 w 11875911"/>
              <a:gd name="connsiteY1292" fmla="*/ 6263062 h 6581421"/>
              <a:gd name="connsiteX1293" fmla="*/ 9060240 w 11875911"/>
              <a:gd name="connsiteY1293" fmla="*/ 6259040 h 6581421"/>
              <a:gd name="connsiteX1294" fmla="*/ 9049010 w 11875911"/>
              <a:gd name="connsiteY1294" fmla="*/ 6254516 h 6581421"/>
              <a:gd name="connsiteX1295" fmla="*/ 9037781 w 11875911"/>
              <a:gd name="connsiteY1295" fmla="*/ 6249489 h 6581421"/>
              <a:gd name="connsiteX1296" fmla="*/ 9031433 w 11875911"/>
              <a:gd name="connsiteY1296" fmla="*/ 6247980 h 6581421"/>
              <a:gd name="connsiteX1297" fmla="*/ 9025574 w 11875911"/>
              <a:gd name="connsiteY1297" fmla="*/ 6246975 h 6581421"/>
              <a:gd name="connsiteX1298" fmla="*/ 8908886 w 11875911"/>
              <a:gd name="connsiteY1298" fmla="*/ 6205251 h 6581421"/>
              <a:gd name="connsiteX1299" fmla="*/ 8904003 w 11875911"/>
              <a:gd name="connsiteY1299" fmla="*/ 6201229 h 6581421"/>
              <a:gd name="connsiteX1300" fmla="*/ 8898144 w 11875911"/>
              <a:gd name="connsiteY1300" fmla="*/ 6197208 h 6581421"/>
              <a:gd name="connsiteX1301" fmla="*/ 8893262 w 11875911"/>
              <a:gd name="connsiteY1301" fmla="*/ 6193687 h 6581421"/>
              <a:gd name="connsiteX1302" fmla="*/ 8887403 w 11875911"/>
              <a:gd name="connsiteY1302" fmla="*/ 6191176 h 6581421"/>
              <a:gd name="connsiteX1303" fmla="*/ 8881057 w 11875911"/>
              <a:gd name="connsiteY1303" fmla="*/ 6189163 h 6581421"/>
              <a:gd name="connsiteX1304" fmla="*/ 8874709 w 11875911"/>
              <a:gd name="connsiteY1304" fmla="*/ 6187655 h 6581421"/>
              <a:gd name="connsiteX1305" fmla="*/ 8868850 w 11875911"/>
              <a:gd name="connsiteY1305" fmla="*/ 6187655 h 6581421"/>
              <a:gd name="connsiteX1306" fmla="*/ 8861526 w 11875911"/>
              <a:gd name="connsiteY1306" fmla="*/ 6189163 h 6581421"/>
              <a:gd name="connsiteX1307" fmla="*/ 8854691 w 11875911"/>
              <a:gd name="connsiteY1307" fmla="*/ 6190672 h 6581421"/>
              <a:gd name="connsiteX1308" fmla="*/ 8847856 w 11875911"/>
              <a:gd name="connsiteY1308" fmla="*/ 6193186 h 6581421"/>
              <a:gd name="connsiteX1309" fmla="*/ 8840532 w 11875911"/>
              <a:gd name="connsiteY1309" fmla="*/ 6196201 h 6581421"/>
              <a:gd name="connsiteX1310" fmla="*/ 8833697 w 11875911"/>
              <a:gd name="connsiteY1310" fmla="*/ 6200223 h 6581421"/>
              <a:gd name="connsiteX1311" fmla="*/ 8826373 w 11875911"/>
              <a:gd name="connsiteY1311" fmla="*/ 6204246 h 6581421"/>
              <a:gd name="connsiteX1312" fmla="*/ 8818562 w 11875911"/>
              <a:gd name="connsiteY1312" fmla="*/ 6209273 h 6581421"/>
              <a:gd name="connsiteX1313" fmla="*/ 8811238 w 11875911"/>
              <a:gd name="connsiteY1313" fmla="*/ 6215306 h 6581421"/>
              <a:gd name="connsiteX1314" fmla="*/ 8803914 w 11875911"/>
              <a:gd name="connsiteY1314" fmla="*/ 6221840 h 6581421"/>
              <a:gd name="connsiteX1315" fmla="*/ 8796103 w 11875911"/>
              <a:gd name="connsiteY1315" fmla="*/ 6227872 h 6581421"/>
              <a:gd name="connsiteX1316" fmla="*/ 8788778 w 11875911"/>
              <a:gd name="connsiteY1316" fmla="*/ 6235413 h 6581421"/>
              <a:gd name="connsiteX1317" fmla="*/ 8774619 w 11875911"/>
              <a:gd name="connsiteY1317" fmla="*/ 6251501 h 6581421"/>
              <a:gd name="connsiteX1318" fmla="*/ 8760462 w 11875911"/>
              <a:gd name="connsiteY1318" fmla="*/ 6268090 h 6581421"/>
              <a:gd name="connsiteX1319" fmla="*/ 8746790 w 11875911"/>
              <a:gd name="connsiteY1319" fmla="*/ 6287192 h 6581421"/>
              <a:gd name="connsiteX1320" fmla="*/ 8735073 w 11875911"/>
              <a:gd name="connsiteY1320" fmla="*/ 6305793 h 6581421"/>
              <a:gd name="connsiteX1321" fmla="*/ 8723355 w 11875911"/>
              <a:gd name="connsiteY1321" fmla="*/ 6324896 h 6581421"/>
              <a:gd name="connsiteX1322" fmla="*/ 8713591 w 11875911"/>
              <a:gd name="connsiteY1322" fmla="*/ 6345004 h 6581421"/>
              <a:gd name="connsiteX1323" fmla="*/ 8709196 w 11875911"/>
              <a:gd name="connsiteY1323" fmla="*/ 6354555 h 6581421"/>
              <a:gd name="connsiteX1324" fmla="*/ 8705291 w 11875911"/>
              <a:gd name="connsiteY1324" fmla="*/ 6364610 h 6581421"/>
              <a:gd name="connsiteX1325" fmla="*/ 8701874 w 11875911"/>
              <a:gd name="connsiteY1325" fmla="*/ 6374161 h 6581421"/>
              <a:gd name="connsiteX1326" fmla="*/ 8699432 w 11875911"/>
              <a:gd name="connsiteY1326" fmla="*/ 6383209 h 6581421"/>
              <a:gd name="connsiteX1327" fmla="*/ 8696502 w 11875911"/>
              <a:gd name="connsiteY1327" fmla="*/ 6392761 h 6581421"/>
              <a:gd name="connsiteX1328" fmla="*/ 8694550 w 11875911"/>
              <a:gd name="connsiteY1328" fmla="*/ 6401307 h 6581421"/>
              <a:gd name="connsiteX1329" fmla="*/ 8693084 w 11875911"/>
              <a:gd name="connsiteY1329" fmla="*/ 6410357 h 6581421"/>
              <a:gd name="connsiteX1330" fmla="*/ 8692595 w 11875911"/>
              <a:gd name="connsiteY1330" fmla="*/ 6418903 h 6581421"/>
              <a:gd name="connsiteX1331" fmla="*/ 8692595 w 11875911"/>
              <a:gd name="connsiteY1331" fmla="*/ 6426946 h 6581421"/>
              <a:gd name="connsiteX1332" fmla="*/ 8693084 w 11875911"/>
              <a:gd name="connsiteY1332" fmla="*/ 6434487 h 6581421"/>
              <a:gd name="connsiteX1333" fmla="*/ 8696991 w 11875911"/>
              <a:gd name="connsiteY1333" fmla="*/ 6434487 h 6581421"/>
              <a:gd name="connsiteX1334" fmla="*/ 8700896 w 11875911"/>
              <a:gd name="connsiteY1334" fmla="*/ 6434487 h 6581421"/>
              <a:gd name="connsiteX1335" fmla="*/ 8705291 w 11875911"/>
              <a:gd name="connsiteY1335" fmla="*/ 6433983 h 6581421"/>
              <a:gd name="connsiteX1336" fmla="*/ 8709196 w 11875911"/>
              <a:gd name="connsiteY1336" fmla="*/ 6432978 h 6581421"/>
              <a:gd name="connsiteX1337" fmla="*/ 8717496 w 11875911"/>
              <a:gd name="connsiteY1337" fmla="*/ 6429963 h 6581421"/>
              <a:gd name="connsiteX1338" fmla="*/ 8724820 w 11875911"/>
              <a:gd name="connsiteY1338" fmla="*/ 6425940 h 6581421"/>
              <a:gd name="connsiteX1339" fmla="*/ 8732631 w 11875911"/>
              <a:gd name="connsiteY1339" fmla="*/ 6421416 h 6581421"/>
              <a:gd name="connsiteX1340" fmla="*/ 8739955 w 11875911"/>
              <a:gd name="connsiteY1340" fmla="*/ 6415886 h 6581421"/>
              <a:gd name="connsiteX1341" fmla="*/ 8755090 w 11875911"/>
              <a:gd name="connsiteY1341" fmla="*/ 6405329 h 6581421"/>
              <a:gd name="connsiteX1342" fmla="*/ 8762902 w 11875911"/>
              <a:gd name="connsiteY1342" fmla="*/ 6400805 h 6581421"/>
              <a:gd name="connsiteX1343" fmla="*/ 8770715 w 11875911"/>
              <a:gd name="connsiteY1343" fmla="*/ 6397286 h 6581421"/>
              <a:gd name="connsiteX1344" fmla="*/ 8778526 w 11875911"/>
              <a:gd name="connsiteY1344" fmla="*/ 6394269 h 6581421"/>
              <a:gd name="connsiteX1345" fmla="*/ 8782432 w 11875911"/>
              <a:gd name="connsiteY1345" fmla="*/ 6393264 h 6581421"/>
              <a:gd name="connsiteX1346" fmla="*/ 8786337 w 11875911"/>
              <a:gd name="connsiteY1346" fmla="*/ 6393264 h 6581421"/>
              <a:gd name="connsiteX1347" fmla="*/ 8791220 w 11875911"/>
              <a:gd name="connsiteY1347" fmla="*/ 6393264 h 6581421"/>
              <a:gd name="connsiteX1348" fmla="*/ 8795126 w 11875911"/>
              <a:gd name="connsiteY1348" fmla="*/ 6393264 h 6581421"/>
              <a:gd name="connsiteX1349" fmla="*/ 8799520 w 11875911"/>
              <a:gd name="connsiteY1349" fmla="*/ 6394269 h 6581421"/>
              <a:gd name="connsiteX1350" fmla="*/ 8803914 w 11875911"/>
              <a:gd name="connsiteY1350" fmla="*/ 6396281 h 6581421"/>
              <a:gd name="connsiteX1351" fmla="*/ 8808796 w 11875911"/>
              <a:gd name="connsiteY1351" fmla="*/ 6397788 h 6581421"/>
              <a:gd name="connsiteX1352" fmla="*/ 8813192 w 11875911"/>
              <a:gd name="connsiteY1352" fmla="*/ 6400805 h 6581421"/>
              <a:gd name="connsiteX1353" fmla="*/ 8817586 w 11875911"/>
              <a:gd name="connsiteY1353" fmla="*/ 6404324 h 6581421"/>
              <a:gd name="connsiteX1354" fmla="*/ 8822955 w 11875911"/>
              <a:gd name="connsiteY1354" fmla="*/ 6408346 h 6581421"/>
              <a:gd name="connsiteX1355" fmla="*/ 8847367 w 11875911"/>
              <a:gd name="connsiteY1355" fmla="*/ 6408848 h 6581421"/>
              <a:gd name="connsiteX1356" fmla="*/ 8895703 w 11875911"/>
              <a:gd name="connsiteY1356" fmla="*/ 6346009 h 6581421"/>
              <a:gd name="connsiteX1357" fmla="*/ 8893751 w 11875911"/>
              <a:gd name="connsiteY1357" fmla="*/ 6354555 h 6581421"/>
              <a:gd name="connsiteX1358" fmla="*/ 8891309 w 11875911"/>
              <a:gd name="connsiteY1358" fmla="*/ 6363101 h 6581421"/>
              <a:gd name="connsiteX1359" fmla="*/ 8890333 w 11875911"/>
              <a:gd name="connsiteY1359" fmla="*/ 6371144 h 6581421"/>
              <a:gd name="connsiteX1360" fmla="*/ 8889844 w 11875911"/>
              <a:gd name="connsiteY1360" fmla="*/ 6378184 h 6581421"/>
              <a:gd name="connsiteX1361" fmla="*/ 8888868 w 11875911"/>
              <a:gd name="connsiteY1361" fmla="*/ 6385723 h 6581421"/>
              <a:gd name="connsiteX1362" fmla="*/ 8889844 w 11875911"/>
              <a:gd name="connsiteY1362" fmla="*/ 6392259 h 6581421"/>
              <a:gd name="connsiteX1363" fmla="*/ 8890333 w 11875911"/>
              <a:gd name="connsiteY1363" fmla="*/ 6398292 h 6581421"/>
              <a:gd name="connsiteX1364" fmla="*/ 8891309 w 11875911"/>
              <a:gd name="connsiteY1364" fmla="*/ 6404826 h 6581421"/>
              <a:gd name="connsiteX1365" fmla="*/ 8893262 w 11875911"/>
              <a:gd name="connsiteY1365" fmla="*/ 6410858 h 6581421"/>
              <a:gd name="connsiteX1366" fmla="*/ 8894727 w 11875911"/>
              <a:gd name="connsiteY1366" fmla="*/ 6416389 h 6581421"/>
              <a:gd name="connsiteX1367" fmla="*/ 8897168 w 11875911"/>
              <a:gd name="connsiteY1367" fmla="*/ 6422422 h 6581421"/>
              <a:gd name="connsiteX1368" fmla="*/ 8899121 w 11875911"/>
              <a:gd name="connsiteY1368" fmla="*/ 6427449 h 6581421"/>
              <a:gd name="connsiteX1369" fmla="*/ 8904980 w 11875911"/>
              <a:gd name="connsiteY1369" fmla="*/ 6438005 h 6581421"/>
              <a:gd name="connsiteX1370" fmla="*/ 8911815 w 11875911"/>
              <a:gd name="connsiteY1370" fmla="*/ 6448060 h 6581421"/>
              <a:gd name="connsiteX1371" fmla="*/ 8918651 w 11875911"/>
              <a:gd name="connsiteY1371" fmla="*/ 6457612 h 6581421"/>
              <a:gd name="connsiteX1372" fmla="*/ 8925974 w 11875911"/>
              <a:gd name="connsiteY1372" fmla="*/ 6467163 h 6581421"/>
              <a:gd name="connsiteX1373" fmla="*/ 8933298 w 11875911"/>
              <a:gd name="connsiteY1373" fmla="*/ 6476714 h 6581421"/>
              <a:gd name="connsiteX1374" fmla="*/ 8940133 w 11875911"/>
              <a:gd name="connsiteY1374" fmla="*/ 6486769 h 6581421"/>
              <a:gd name="connsiteX1375" fmla="*/ 8946481 w 11875911"/>
              <a:gd name="connsiteY1375" fmla="*/ 6496320 h 6581421"/>
              <a:gd name="connsiteX1376" fmla="*/ 8951850 w 11875911"/>
              <a:gd name="connsiteY1376" fmla="*/ 6507378 h 6581421"/>
              <a:gd name="connsiteX1377" fmla="*/ 8954292 w 11875911"/>
              <a:gd name="connsiteY1377" fmla="*/ 6513411 h 6581421"/>
              <a:gd name="connsiteX1378" fmla="*/ 8955757 w 11875911"/>
              <a:gd name="connsiteY1378" fmla="*/ 6519444 h 6581421"/>
              <a:gd name="connsiteX1379" fmla="*/ 8957709 w 11875911"/>
              <a:gd name="connsiteY1379" fmla="*/ 6524974 h 6581421"/>
              <a:gd name="connsiteX1380" fmla="*/ 8959174 w 11875911"/>
              <a:gd name="connsiteY1380" fmla="*/ 6531509 h 6581421"/>
              <a:gd name="connsiteX1381" fmla="*/ 8961127 w 11875911"/>
              <a:gd name="connsiteY1381" fmla="*/ 6546087 h 6581421"/>
              <a:gd name="connsiteX1382" fmla="*/ 8962103 w 11875911"/>
              <a:gd name="connsiteY1382" fmla="*/ 6559661 h 6581421"/>
              <a:gd name="connsiteX1383" fmla="*/ 8962103 w 11875911"/>
              <a:gd name="connsiteY1383" fmla="*/ 6571726 h 6581421"/>
              <a:gd name="connsiteX1384" fmla="*/ 8961695 w 11875911"/>
              <a:gd name="connsiteY1384" fmla="*/ 6581421 h 6581421"/>
              <a:gd name="connsiteX1385" fmla="*/ 1469598 w 11875911"/>
              <a:gd name="connsiteY1385" fmla="*/ 6581421 h 6581421"/>
              <a:gd name="connsiteX1386" fmla="*/ 1469598 w 11875911"/>
              <a:gd name="connsiteY1386" fmla="*/ 6580776 h 6581421"/>
              <a:gd name="connsiteX1387" fmla="*/ 1470085 w 11875911"/>
              <a:gd name="connsiteY1387" fmla="*/ 6578262 h 6581421"/>
              <a:gd name="connsiteX1388" fmla="*/ 1471550 w 11875911"/>
              <a:gd name="connsiteY1388" fmla="*/ 6575748 h 6581421"/>
              <a:gd name="connsiteX1389" fmla="*/ 1472527 w 11875911"/>
              <a:gd name="connsiteY1389" fmla="*/ 6572731 h 6581421"/>
              <a:gd name="connsiteX1390" fmla="*/ 1473992 w 11875911"/>
              <a:gd name="connsiteY1390" fmla="*/ 6570721 h 6581421"/>
              <a:gd name="connsiteX1391" fmla="*/ 1476433 w 11875911"/>
              <a:gd name="connsiteY1391" fmla="*/ 6568207 h 6581421"/>
              <a:gd name="connsiteX1392" fmla="*/ 1479851 w 11875911"/>
              <a:gd name="connsiteY1392" fmla="*/ 6564688 h 6581421"/>
              <a:gd name="connsiteX1393" fmla="*/ 1483268 w 11875911"/>
              <a:gd name="connsiteY1393" fmla="*/ 6562678 h 6581421"/>
              <a:gd name="connsiteX1394" fmla="*/ 1487175 w 11875911"/>
              <a:gd name="connsiteY1394" fmla="*/ 6560666 h 6581421"/>
              <a:gd name="connsiteX1395" fmla="*/ 1490592 w 11875911"/>
              <a:gd name="connsiteY1395" fmla="*/ 6559159 h 6581421"/>
              <a:gd name="connsiteX1396" fmla="*/ 1494497 w 11875911"/>
              <a:gd name="connsiteY1396" fmla="*/ 6557651 h 6581421"/>
              <a:gd name="connsiteX1397" fmla="*/ 1497916 w 11875911"/>
              <a:gd name="connsiteY1397" fmla="*/ 6557147 h 6581421"/>
              <a:gd name="connsiteX1398" fmla="*/ 1501821 w 11875911"/>
              <a:gd name="connsiteY1398" fmla="*/ 6557147 h 6581421"/>
              <a:gd name="connsiteX1399" fmla="*/ 1505238 w 11875911"/>
              <a:gd name="connsiteY1399" fmla="*/ 6557651 h 6581421"/>
              <a:gd name="connsiteX1400" fmla="*/ 1512563 w 11875911"/>
              <a:gd name="connsiteY1400" fmla="*/ 6559159 h 6581421"/>
              <a:gd name="connsiteX1401" fmla="*/ 1519887 w 11875911"/>
              <a:gd name="connsiteY1401" fmla="*/ 6561170 h 6581421"/>
              <a:gd name="connsiteX1402" fmla="*/ 1527211 w 11875911"/>
              <a:gd name="connsiteY1402" fmla="*/ 6564185 h 6581421"/>
              <a:gd name="connsiteX1403" fmla="*/ 1534046 w 11875911"/>
              <a:gd name="connsiteY1403" fmla="*/ 6567704 h 6581421"/>
              <a:gd name="connsiteX1404" fmla="*/ 1539905 w 11875911"/>
              <a:gd name="connsiteY1404" fmla="*/ 6569212 h 6581421"/>
              <a:gd name="connsiteX1405" fmla="*/ 1544298 w 11875911"/>
              <a:gd name="connsiteY1405" fmla="*/ 6571224 h 6581421"/>
              <a:gd name="connsiteX1406" fmla="*/ 1549668 w 11875911"/>
              <a:gd name="connsiteY1406" fmla="*/ 6572230 h 6581421"/>
              <a:gd name="connsiteX1407" fmla="*/ 1554064 w 11875911"/>
              <a:gd name="connsiteY1407" fmla="*/ 6573736 h 6581421"/>
              <a:gd name="connsiteX1408" fmla="*/ 1558457 w 11875911"/>
              <a:gd name="connsiteY1408" fmla="*/ 6573736 h 6581421"/>
              <a:gd name="connsiteX1409" fmla="*/ 1563340 w 11875911"/>
              <a:gd name="connsiteY1409" fmla="*/ 6572731 h 6581421"/>
              <a:gd name="connsiteX1410" fmla="*/ 1567734 w 11875911"/>
              <a:gd name="connsiteY1410" fmla="*/ 6572230 h 6581421"/>
              <a:gd name="connsiteX1411" fmla="*/ 1571640 w 11875911"/>
              <a:gd name="connsiteY1411" fmla="*/ 6571726 h 6581421"/>
              <a:gd name="connsiteX1412" fmla="*/ 1579940 w 11875911"/>
              <a:gd name="connsiteY1412" fmla="*/ 6568207 h 6581421"/>
              <a:gd name="connsiteX1413" fmla="*/ 1588239 w 11875911"/>
              <a:gd name="connsiteY1413" fmla="*/ 6564185 h 6581421"/>
              <a:gd name="connsiteX1414" fmla="*/ 1595563 w 11875911"/>
              <a:gd name="connsiteY1414" fmla="*/ 6559661 h 6581421"/>
              <a:gd name="connsiteX1415" fmla="*/ 1603376 w 11875911"/>
              <a:gd name="connsiteY1415" fmla="*/ 6554132 h 6581421"/>
              <a:gd name="connsiteX1416" fmla="*/ 1618022 w 11875911"/>
              <a:gd name="connsiteY1416" fmla="*/ 6543072 h 6581421"/>
              <a:gd name="connsiteX1417" fmla="*/ 1625346 w 11875911"/>
              <a:gd name="connsiteY1417" fmla="*/ 6538548 h 6581421"/>
              <a:gd name="connsiteX1418" fmla="*/ 1633646 w 11875911"/>
              <a:gd name="connsiteY1418" fmla="*/ 6534022 h 6581421"/>
              <a:gd name="connsiteX1419" fmla="*/ 1641458 w 11875911"/>
              <a:gd name="connsiteY1419" fmla="*/ 6530503 h 6581421"/>
              <a:gd name="connsiteX1420" fmla="*/ 1645364 w 11875911"/>
              <a:gd name="connsiteY1420" fmla="*/ 6528997 h 6581421"/>
              <a:gd name="connsiteX1421" fmla="*/ 1649758 w 11875911"/>
              <a:gd name="connsiteY1421" fmla="*/ 6527990 h 6581421"/>
              <a:gd name="connsiteX1422" fmla="*/ 1653664 w 11875911"/>
              <a:gd name="connsiteY1422" fmla="*/ 6527488 h 6581421"/>
              <a:gd name="connsiteX1423" fmla="*/ 1658545 w 11875911"/>
              <a:gd name="connsiteY1423" fmla="*/ 6527488 h 6581421"/>
              <a:gd name="connsiteX1424" fmla="*/ 1662941 w 11875911"/>
              <a:gd name="connsiteY1424" fmla="*/ 6527990 h 6581421"/>
              <a:gd name="connsiteX1425" fmla="*/ 1667334 w 11875911"/>
              <a:gd name="connsiteY1425" fmla="*/ 6528493 h 6581421"/>
              <a:gd name="connsiteX1426" fmla="*/ 1744476 w 11875911"/>
              <a:gd name="connsiteY1426" fmla="*/ 6490790 h 6581421"/>
              <a:gd name="connsiteX1427" fmla="*/ 1759611 w 11875911"/>
              <a:gd name="connsiteY1427" fmla="*/ 6462639 h 6581421"/>
              <a:gd name="connsiteX1428" fmla="*/ 1750823 w 11875911"/>
              <a:gd name="connsiteY1428" fmla="*/ 6458113 h 6581421"/>
              <a:gd name="connsiteX1429" fmla="*/ 1742034 w 11875911"/>
              <a:gd name="connsiteY1429" fmla="*/ 6454093 h 6581421"/>
              <a:gd name="connsiteX1430" fmla="*/ 1734710 w 11875911"/>
              <a:gd name="connsiteY1430" fmla="*/ 6449065 h 6581421"/>
              <a:gd name="connsiteX1431" fmla="*/ 1729340 w 11875911"/>
              <a:gd name="connsiteY1431" fmla="*/ 6444541 h 6581421"/>
              <a:gd name="connsiteX1432" fmla="*/ 1723481 w 11875911"/>
              <a:gd name="connsiteY1432" fmla="*/ 6440016 h 6581421"/>
              <a:gd name="connsiteX1433" fmla="*/ 1719575 w 11875911"/>
              <a:gd name="connsiteY1433" fmla="*/ 6434988 h 6581421"/>
              <a:gd name="connsiteX1434" fmla="*/ 1715670 w 11875911"/>
              <a:gd name="connsiteY1434" fmla="*/ 6430464 h 6581421"/>
              <a:gd name="connsiteX1435" fmla="*/ 1713229 w 11875911"/>
              <a:gd name="connsiteY1435" fmla="*/ 6425437 h 6581421"/>
              <a:gd name="connsiteX1436" fmla="*/ 1711275 w 11875911"/>
              <a:gd name="connsiteY1436" fmla="*/ 6420411 h 6581421"/>
              <a:gd name="connsiteX1437" fmla="*/ 1709812 w 11875911"/>
              <a:gd name="connsiteY1437" fmla="*/ 6415384 h 6581421"/>
              <a:gd name="connsiteX1438" fmla="*/ 1709323 w 11875911"/>
              <a:gd name="connsiteY1438" fmla="*/ 6410858 h 6581421"/>
              <a:gd name="connsiteX1439" fmla="*/ 1709323 w 11875911"/>
              <a:gd name="connsiteY1439" fmla="*/ 6405329 h 6581421"/>
              <a:gd name="connsiteX1440" fmla="*/ 1709323 w 11875911"/>
              <a:gd name="connsiteY1440" fmla="*/ 6400302 h 6581421"/>
              <a:gd name="connsiteX1441" fmla="*/ 1710299 w 11875911"/>
              <a:gd name="connsiteY1441" fmla="*/ 6395778 h 6581421"/>
              <a:gd name="connsiteX1442" fmla="*/ 1711764 w 11875911"/>
              <a:gd name="connsiteY1442" fmla="*/ 6390249 h 6581421"/>
              <a:gd name="connsiteX1443" fmla="*/ 1713229 w 11875911"/>
              <a:gd name="connsiteY1443" fmla="*/ 6385221 h 6581421"/>
              <a:gd name="connsiteX1444" fmla="*/ 1717623 w 11875911"/>
              <a:gd name="connsiteY1444" fmla="*/ 6374663 h 6581421"/>
              <a:gd name="connsiteX1445" fmla="*/ 1722993 w 11875911"/>
              <a:gd name="connsiteY1445" fmla="*/ 6364107 h 6581421"/>
              <a:gd name="connsiteX1446" fmla="*/ 1734223 w 11875911"/>
              <a:gd name="connsiteY1446" fmla="*/ 6342994 h 6581421"/>
              <a:gd name="connsiteX1447" fmla="*/ 1739595 w 11875911"/>
              <a:gd name="connsiteY1447" fmla="*/ 6332435 h 6581421"/>
              <a:gd name="connsiteX1448" fmla="*/ 1743500 w 11875911"/>
              <a:gd name="connsiteY1448" fmla="*/ 6321879 h 6581421"/>
              <a:gd name="connsiteX1449" fmla="*/ 1745452 w 11875911"/>
              <a:gd name="connsiteY1449" fmla="*/ 6316852 h 6581421"/>
              <a:gd name="connsiteX1450" fmla="*/ 1746917 w 11875911"/>
              <a:gd name="connsiteY1450" fmla="*/ 6311322 h 6581421"/>
              <a:gd name="connsiteX1451" fmla="*/ 1747893 w 11875911"/>
              <a:gd name="connsiteY1451" fmla="*/ 6306295 h 6581421"/>
              <a:gd name="connsiteX1452" fmla="*/ 1747893 w 11875911"/>
              <a:gd name="connsiteY1452" fmla="*/ 6301268 h 6581421"/>
              <a:gd name="connsiteX1453" fmla="*/ 1748382 w 11875911"/>
              <a:gd name="connsiteY1453" fmla="*/ 6299257 h 6581421"/>
              <a:gd name="connsiteX1454" fmla="*/ 1748382 w 11875911"/>
              <a:gd name="connsiteY1454" fmla="*/ 6296744 h 6581421"/>
              <a:gd name="connsiteX1455" fmla="*/ 1747893 w 11875911"/>
              <a:gd name="connsiteY1455" fmla="*/ 6294734 h 6581421"/>
              <a:gd name="connsiteX1456" fmla="*/ 1747406 w 11875911"/>
              <a:gd name="connsiteY1456" fmla="*/ 6292220 h 6581421"/>
              <a:gd name="connsiteX1457" fmla="*/ 1744476 w 11875911"/>
              <a:gd name="connsiteY1457" fmla="*/ 6287696 h 6581421"/>
              <a:gd name="connsiteX1458" fmla="*/ 1740571 w 11875911"/>
              <a:gd name="connsiteY1458" fmla="*/ 6283170 h 6581421"/>
              <a:gd name="connsiteX1459" fmla="*/ 1731293 w 11875911"/>
              <a:gd name="connsiteY1459" fmla="*/ 6273619 h 6581421"/>
              <a:gd name="connsiteX1460" fmla="*/ 1726899 w 11875911"/>
              <a:gd name="connsiteY1460" fmla="*/ 6269095 h 6581421"/>
              <a:gd name="connsiteX1461" fmla="*/ 1722993 w 11875911"/>
              <a:gd name="connsiteY1461" fmla="*/ 6264067 h 6581421"/>
              <a:gd name="connsiteX1462" fmla="*/ 1719575 w 11875911"/>
              <a:gd name="connsiteY1462" fmla="*/ 6259544 h 6581421"/>
              <a:gd name="connsiteX1463" fmla="*/ 1717134 w 11875911"/>
              <a:gd name="connsiteY1463" fmla="*/ 6255020 h 6581421"/>
              <a:gd name="connsiteX1464" fmla="*/ 1716646 w 11875911"/>
              <a:gd name="connsiteY1464" fmla="*/ 6252506 h 6581421"/>
              <a:gd name="connsiteX1465" fmla="*/ 1716646 w 11875911"/>
              <a:gd name="connsiteY1465" fmla="*/ 6250494 h 6581421"/>
              <a:gd name="connsiteX1466" fmla="*/ 1717134 w 11875911"/>
              <a:gd name="connsiteY1466" fmla="*/ 6247980 h 6581421"/>
              <a:gd name="connsiteX1467" fmla="*/ 1718599 w 11875911"/>
              <a:gd name="connsiteY1467" fmla="*/ 6245970 h 6581421"/>
              <a:gd name="connsiteX1468" fmla="*/ 1720064 w 11875911"/>
              <a:gd name="connsiteY1468" fmla="*/ 6243960 h 6581421"/>
              <a:gd name="connsiteX1469" fmla="*/ 1722505 w 11875911"/>
              <a:gd name="connsiteY1469" fmla="*/ 6241446 h 6581421"/>
              <a:gd name="connsiteX1470" fmla="*/ 1725434 w 11875911"/>
              <a:gd name="connsiteY1470" fmla="*/ 6239937 h 6581421"/>
              <a:gd name="connsiteX1471" fmla="*/ 1729340 w 11875911"/>
              <a:gd name="connsiteY1471" fmla="*/ 6237927 h 6581421"/>
              <a:gd name="connsiteX1472" fmla="*/ 1733734 w 11875911"/>
              <a:gd name="connsiteY1472" fmla="*/ 6235413 h 6581421"/>
              <a:gd name="connsiteX1473" fmla="*/ 1738617 w 11875911"/>
              <a:gd name="connsiteY1473" fmla="*/ 6233905 h 6581421"/>
              <a:gd name="connsiteX1474" fmla="*/ 1752289 w 11875911"/>
              <a:gd name="connsiteY1474" fmla="*/ 6230386 h 6581421"/>
              <a:gd name="connsiteX1475" fmla="*/ 1762541 w 11875911"/>
              <a:gd name="connsiteY1475" fmla="*/ 6227371 h 6581421"/>
              <a:gd name="connsiteX1476" fmla="*/ 1766935 w 11875911"/>
              <a:gd name="connsiteY1476" fmla="*/ 6225862 h 6581421"/>
              <a:gd name="connsiteX1477" fmla="*/ 1770352 w 11875911"/>
              <a:gd name="connsiteY1477" fmla="*/ 6223348 h 6581421"/>
              <a:gd name="connsiteX1478" fmla="*/ 1772305 w 11875911"/>
              <a:gd name="connsiteY1478" fmla="*/ 6222343 h 6581421"/>
              <a:gd name="connsiteX1479" fmla="*/ 1772794 w 11875911"/>
              <a:gd name="connsiteY1479" fmla="*/ 6220331 h 6581421"/>
              <a:gd name="connsiteX1480" fmla="*/ 1773770 w 11875911"/>
              <a:gd name="connsiteY1480" fmla="*/ 6218824 h 6581421"/>
              <a:gd name="connsiteX1481" fmla="*/ 1773770 w 11875911"/>
              <a:gd name="connsiteY1481" fmla="*/ 6216812 h 6581421"/>
              <a:gd name="connsiteX1482" fmla="*/ 1773283 w 11875911"/>
              <a:gd name="connsiteY1482" fmla="*/ 6214802 h 6581421"/>
              <a:gd name="connsiteX1483" fmla="*/ 1772305 w 11875911"/>
              <a:gd name="connsiteY1483" fmla="*/ 6211785 h 6581421"/>
              <a:gd name="connsiteX1484" fmla="*/ 1771329 w 11875911"/>
              <a:gd name="connsiteY1484" fmla="*/ 6208770 h 6581421"/>
              <a:gd name="connsiteX1485" fmla="*/ 1768887 w 11875911"/>
              <a:gd name="connsiteY1485" fmla="*/ 6205251 h 6581421"/>
              <a:gd name="connsiteX1486" fmla="*/ 1765470 w 11875911"/>
              <a:gd name="connsiteY1486" fmla="*/ 6201732 h 6581421"/>
              <a:gd name="connsiteX1487" fmla="*/ 1761565 w 11875911"/>
              <a:gd name="connsiteY1487" fmla="*/ 6198715 h 6581421"/>
              <a:gd name="connsiteX1488" fmla="*/ 1757659 w 11875911"/>
              <a:gd name="connsiteY1488" fmla="*/ 6196201 h 6581421"/>
              <a:gd name="connsiteX1489" fmla="*/ 1752776 w 11875911"/>
              <a:gd name="connsiteY1489" fmla="*/ 6193186 h 6581421"/>
              <a:gd name="connsiteX1490" fmla="*/ 1743500 w 11875911"/>
              <a:gd name="connsiteY1490" fmla="*/ 6188158 h 6581421"/>
              <a:gd name="connsiteX1491" fmla="*/ 1733734 w 11875911"/>
              <a:gd name="connsiteY1491" fmla="*/ 6183131 h 6581421"/>
              <a:gd name="connsiteX1492" fmla="*/ 1706881 w 11875911"/>
              <a:gd name="connsiteY1492" fmla="*/ 6182126 h 6581421"/>
              <a:gd name="connsiteX1493" fmla="*/ 1693698 w 11875911"/>
              <a:gd name="connsiteY1493" fmla="*/ 6181622 h 6581421"/>
              <a:gd name="connsiteX1494" fmla="*/ 1680517 w 11875911"/>
              <a:gd name="connsiteY1494" fmla="*/ 6179612 h 6581421"/>
              <a:gd name="connsiteX1495" fmla="*/ 1673682 w 11875911"/>
              <a:gd name="connsiteY1495" fmla="*/ 6178607 h 6581421"/>
              <a:gd name="connsiteX1496" fmla="*/ 1667334 w 11875911"/>
              <a:gd name="connsiteY1496" fmla="*/ 6176597 h 6581421"/>
              <a:gd name="connsiteX1497" fmla="*/ 1660988 w 11875911"/>
              <a:gd name="connsiteY1497" fmla="*/ 6175088 h 6581421"/>
              <a:gd name="connsiteX1498" fmla="*/ 1655128 w 11875911"/>
              <a:gd name="connsiteY1498" fmla="*/ 6172574 h 6581421"/>
              <a:gd name="connsiteX1499" fmla="*/ 1648781 w 11875911"/>
              <a:gd name="connsiteY1499" fmla="*/ 6169557 h 6581421"/>
              <a:gd name="connsiteX1500" fmla="*/ 1642434 w 11875911"/>
              <a:gd name="connsiteY1500" fmla="*/ 6166038 h 6581421"/>
              <a:gd name="connsiteX1501" fmla="*/ 1636575 w 11875911"/>
              <a:gd name="connsiteY1501" fmla="*/ 6162018 h 6581421"/>
              <a:gd name="connsiteX1502" fmla="*/ 1631205 w 11875911"/>
              <a:gd name="connsiteY1502" fmla="*/ 6157492 h 6581421"/>
              <a:gd name="connsiteX1503" fmla="*/ 1584821 w 11875911"/>
              <a:gd name="connsiteY1503" fmla="*/ 6189667 h 6581421"/>
              <a:gd name="connsiteX1504" fmla="*/ 1573103 w 11875911"/>
              <a:gd name="connsiteY1504" fmla="*/ 6184136 h 6581421"/>
              <a:gd name="connsiteX1505" fmla="*/ 1562364 w 11875911"/>
              <a:gd name="connsiteY1505" fmla="*/ 6178607 h 6581421"/>
              <a:gd name="connsiteX1506" fmla="*/ 1552598 w 11875911"/>
              <a:gd name="connsiteY1506" fmla="*/ 6172071 h 6581421"/>
              <a:gd name="connsiteX1507" fmla="*/ 1542833 w 11875911"/>
              <a:gd name="connsiteY1507" fmla="*/ 6165033 h 6581421"/>
              <a:gd name="connsiteX1508" fmla="*/ 1533557 w 11875911"/>
              <a:gd name="connsiteY1508" fmla="*/ 6157492 h 6581421"/>
              <a:gd name="connsiteX1509" fmla="*/ 1524769 w 11875911"/>
              <a:gd name="connsiteY1509" fmla="*/ 6149450 h 6581421"/>
              <a:gd name="connsiteX1510" fmla="*/ 1515980 w 11875911"/>
              <a:gd name="connsiteY1510" fmla="*/ 6140402 h 6581421"/>
              <a:gd name="connsiteX1511" fmla="*/ 1507680 w 11875911"/>
              <a:gd name="connsiteY1511" fmla="*/ 6131855 h 6581421"/>
              <a:gd name="connsiteX1512" fmla="*/ 1491568 w 11875911"/>
              <a:gd name="connsiteY1512" fmla="*/ 6113758 h 6581421"/>
              <a:gd name="connsiteX1513" fmla="*/ 1475457 w 11875911"/>
              <a:gd name="connsiteY1513" fmla="*/ 6095660 h 6581421"/>
              <a:gd name="connsiteX1514" fmla="*/ 1467157 w 11875911"/>
              <a:gd name="connsiteY1514" fmla="*/ 6086611 h 6581421"/>
              <a:gd name="connsiteX1515" fmla="*/ 1458857 w 11875911"/>
              <a:gd name="connsiteY1515" fmla="*/ 6078064 h 6581421"/>
              <a:gd name="connsiteX1516" fmla="*/ 1449580 w 11875911"/>
              <a:gd name="connsiteY1516" fmla="*/ 6070022 h 6581421"/>
              <a:gd name="connsiteX1517" fmla="*/ 1440791 w 11875911"/>
              <a:gd name="connsiteY1517" fmla="*/ 6061979 h 6581421"/>
              <a:gd name="connsiteX1518" fmla="*/ 1445186 w 11875911"/>
              <a:gd name="connsiteY1518" fmla="*/ 6059465 h 6581421"/>
              <a:gd name="connsiteX1519" fmla="*/ 1449091 w 11875911"/>
              <a:gd name="connsiteY1519" fmla="*/ 6056448 h 6581421"/>
              <a:gd name="connsiteX1520" fmla="*/ 1452998 w 11875911"/>
              <a:gd name="connsiteY1520" fmla="*/ 6052929 h 6581421"/>
              <a:gd name="connsiteX1521" fmla="*/ 1456415 w 11875911"/>
              <a:gd name="connsiteY1521" fmla="*/ 6049410 h 6581421"/>
              <a:gd name="connsiteX1522" fmla="*/ 1460322 w 11875911"/>
              <a:gd name="connsiteY1522" fmla="*/ 5986070 h 6581421"/>
              <a:gd name="connsiteX1523" fmla="*/ 1461785 w 11875911"/>
              <a:gd name="connsiteY1523" fmla="*/ 5979534 h 6581421"/>
              <a:gd name="connsiteX1524" fmla="*/ 1462763 w 11875911"/>
              <a:gd name="connsiteY1524" fmla="*/ 5973501 h 6581421"/>
              <a:gd name="connsiteX1525" fmla="*/ 1463739 w 11875911"/>
              <a:gd name="connsiteY1525" fmla="*/ 5968474 h 6581421"/>
              <a:gd name="connsiteX1526" fmla="*/ 1466181 w 11875911"/>
              <a:gd name="connsiteY1526" fmla="*/ 5963950 h 6581421"/>
              <a:gd name="connsiteX1527" fmla="*/ 1468622 w 11875911"/>
              <a:gd name="connsiteY1527" fmla="*/ 5959426 h 6581421"/>
              <a:gd name="connsiteX1528" fmla="*/ 1471550 w 11875911"/>
              <a:gd name="connsiteY1528" fmla="*/ 5955404 h 6581421"/>
              <a:gd name="connsiteX1529" fmla="*/ 1473992 w 11875911"/>
              <a:gd name="connsiteY1529" fmla="*/ 5951885 h 6581421"/>
              <a:gd name="connsiteX1530" fmla="*/ 1476920 w 11875911"/>
              <a:gd name="connsiteY1530" fmla="*/ 5949371 h 6581421"/>
              <a:gd name="connsiteX1531" fmla="*/ 1480340 w 11875911"/>
              <a:gd name="connsiteY1531" fmla="*/ 5946354 h 6581421"/>
              <a:gd name="connsiteX1532" fmla="*/ 1484244 w 11875911"/>
              <a:gd name="connsiteY1532" fmla="*/ 5943339 h 6581421"/>
              <a:gd name="connsiteX1533" fmla="*/ 1492057 w 11875911"/>
              <a:gd name="connsiteY1533" fmla="*/ 5938815 h 6581421"/>
              <a:gd name="connsiteX1534" fmla="*/ 1500845 w 11875911"/>
              <a:gd name="connsiteY1534" fmla="*/ 5935296 h 6581421"/>
              <a:gd name="connsiteX1535" fmla="*/ 1509145 w 11875911"/>
              <a:gd name="connsiteY1535" fmla="*/ 5931777 h 6581421"/>
              <a:gd name="connsiteX1536" fmla="*/ 1527211 w 11875911"/>
              <a:gd name="connsiteY1536" fmla="*/ 5925241 h 6581421"/>
              <a:gd name="connsiteX1537" fmla="*/ 1536487 w 11875911"/>
              <a:gd name="connsiteY1537" fmla="*/ 5921722 h 6581421"/>
              <a:gd name="connsiteX1538" fmla="*/ 1544787 w 11875911"/>
              <a:gd name="connsiteY1538" fmla="*/ 5918203 h 6581421"/>
              <a:gd name="connsiteX1539" fmla="*/ 1553086 w 11875911"/>
              <a:gd name="connsiteY1539" fmla="*/ 5913680 h 6581421"/>
              <a:gd name="connsiteX1540" fmla="*/ 1556505 w 11875911"/>
              <a:gd name="connsiteY1540" fmla="*/ 5910662 h 6581421"/>
              <a:gd name="connsiteX1541" fmla="*/ 1559922 w 11875911"/>
              <a:gd name="connsiteY1541" fmla="*/ 5907647 h 6581421"/>
              <a:gd name="connsiteX1542" fmla="*/ 1563340 w 11875911"/>
              <a:gd name="connsiteY1542" fmla="*/ 5904630 h 6581421"/>
              <a:gd name="connsiteX1543" fmla="*/ 1565781 w 11875911"/>
              <a:gd name="connsiteY1543" fmla="*/ 5901111 h 6581421"/>
              <a:gd name="connsiteX1544" fmla="*/ 1568710 w 11875911"/>
              <a:gd name="connsiteY1544" fmla="*/ 5897089 h 6581421"/>
              <a:gd name="connsiteX1545" fmla="*/ 1571151 w 11875911"/>
              <a:gd name="connsiteY1545" fmla="*/ 5893068 h 6581421"/>
              <a:gd name="connsiteX1546" fmla="*/ 1539905 w 11875911"/>
              <a:gd name="connsiteY1546" fmla="*/ 5896587 h 6581421"/>
              <a:gd name="connsiteX1547" fmla="*/ 1509145 w 11875911"/>
              <a:gd name="connsiteY1547" fmla="*/ 5901111 h 6581421"/>
              <a:gd name="connsiteX1548" fmla="*/ 1494010 w 11875911"/>
              <a:gd name="connsiteY1548" fmla="*/ 5903625 h 6581421"/>
              <a:gd name="connsiteX1549" fmla="*/ 1479362 w 11875911"/>
              <a:gd name="connsiteY1549" fmla="*/ 5906640 h 6581421"/>
              <a:gd name="connsiteX1550" fmla="*/ 1463739 w 11875911"/>
              <a:gd name="connsiteY1550" fmla="*/ 5910159 h 6581421"/>
              <a:gd name="connsiteX1551" fmla="*/ 1449091 w 11875911"/>
              <a:gd name="connsiteY1551" fmla="*/ 5914181 h 6581421"/>
              <a:gd name="connsiteX1552" fmla="*/ 1434445 w 11875911"/>
              <a:gd name="connsiteY1552" fmla="*/ 5918203 h 6581421"/>
              <a:gd name="connsiteX1553" fmla="*/ 1420286 w 11875911"/>
              <a:gd name="connsiteY1553" fmla="*/ 5922727 h 6581421"/>
              <a:gd name="connsiteX1554" fmla="*/ 1405638 w 11875911"/>
              <a:gd name="connsiteY1554" fmla="*/ 5928760 h 6581421"/>
              <a:gd name="connsiteX1555" fmla="*/ 1391479 w 11875911"/>
              <a:gd name="connsiteY1555" fmla="*/ 5935296 h 6581421"/>
              <a:gd name="connsiteX1556" fmla="*/ 1377809 w 11875911"/>
              <a:gd name="connsiteY1556" fmla="*/ 5941328 h 6581421"/>
              <a:gd name="connsiteX1557" fmla="*/ 1364139 w 11875911"/>
              <a:gd name="connsiteY1557" fmla="*/ 5949875 h 6581421"/>
              <a:gd name="connsiteX1558" fmla="*/ 1350467 w 11875911"/>
              <a:gd name="connsiteY1558" fmla="*/ 5957917 h 6581421"/>
              <a:gd name="connsiteX1559" fmla="*/ 1337773 w 11875911"/>
              <a:gd name="connsiteY1559" fmla="*/ 5967972 h 6581421"/>
              <a:gd name="connsiteX1560" fmla="*/ 1335820 w 11875911"/>
              <a:gd name="connsiteY1560" fmla="*/ 5967972 h 6581421"/>
              <a:gd name="connsiteX1561" fmla="*/ 1333379 w 11875911"/>
              <a:gd name="connsiteY1561" fmla="*/ 5967972 h 6581421"/>
              <a:gd name="connsiteX1562" fmla="*/ 1329962 w 11875911"/>
              <a:gd name="connsiteY1562" fmla="*/ 5967469 h 6581421"/>
              <a:gd name="connsiteX1563" fmla="*/ 1321662 w 11875911"/>
              <a:gd name="connsiteY1563" fmla="*/ 5936803 h 6581421"/>
              <a:gd name="connsiteX1564" fmla="*/ 1311896 w 11875911"/>
              <a:gd name="connsiteY1564" fmla="*/ 5907144 h 6581421"/>
              <a:gd name="connsiteX1565" fmla="*/ 1301156 w 11875911"/>
              <a:gd name="connsiteY1565" fmla="*/ 5877986 h 6581421"/>
              <a:gd name="connsiteX1566" fmla="*/ 1295785 w 11875911"/>
              <a:gd name="connsiteY1566" fmla="*/ 5863407 h 6581421"/>
              <a:gd name="connsiteX1567" fmla="*/ 1289439 w 11875911"/>
              <a:gd name="connsiteY1567" fmla="*/ 5848829 h 6581421"/>
              <a:gd name="connsiteX1568" fmla="*/ 1349980 w 11875911"/>
              <a:gd name="connsiteY1568" fmla="*/ 5839277 h 6581421"/>
              <a:gd name="connsiteX1569" fmla="*/ 1410521 w 11875911"/>
              <a:gd name="connsiteY1569" fmla="*/ 5830731 h 6581421"/>
              <a:gd name="connsiteX1570" fmla="*/ 1441280 w 11875911"/>
              <a:gd name="connsiteY1570" fmla="*/ 5826711 h 6581421"/>
              <a:gd name="connsiteX1571" fmla="*/ 1471550 w 11875911"/>
              <a:gd name="connsiteY1571" fmla="*/ 5822688 h 6581421"/>
              <a:gd name="connsiteX1572" fmla="*/ 1501821 w 11875911"/>
              <a:gd name="connsiteY1572" fmla="*/ 5819169 h 6581421"/>
              <a:gd name="connsiteX1573" fmla="*/ 1532580 w 11875911"/>
              <a:gd name="connsiteY1573" fmla="*/ 5816656 h 6581421"/>
              <a:gd name="connsiteX1574" fmla="*/ 1537952 w 11875911"/>
              <a:gd name="connsiteY1574" fmla="*/ 5815651 h 6581421"/>
              <a:gd name="connsiteX1575" fmla="*/ 1543322 w 11875911"/>
              <a:gd name="connsiteY1575" fmla="*/ 5814142 h 6581421"/>
              <a:gd name="connsiteX1576" fmla="*/ 1547716 w 11875911"/>
              <a:gd name="connsiteY1576" fmla="*/ 5813137 h 6581421"/>
              <a:gd name="connsiteX1577" fmla="*/ 1551133 w 11875911"/>
              <a:gd name="connsiteY1577" fmla="*/ 5811628 h 6581421"/>
              <a:gd name="connsiteX1578" fmla="*/ 1554064 w 11875911"/>
              <a:gd name="connsiteY1578" fmla="*/ 5809115 h 6581421"/>
              <a:gd name="connsiteX1579" fmla="*/ 1556505 w 11875911"/>
              <a:gd name="connsiteY1579" fmla="*/ 5806601 h 6581421"/>
              <a:gd name="connsiteX1580" fmla="*/ 1557970 w 11875911"/>
              <a:gd name="connsiteY1580" fmla="*/ 5804591 h 6581421"/>
              <a:gd name="connsiteX1581" fmla="*/ 1558944 w 11875911"/>
              <a:gd name="connsiteY1581" fmla="*/ 5801573 h 6581421"/>
              <a:gd name="connsiteX1582" fmla="*/ 1560899 w 11875911"/>
              <a:gd name="connsiteY1582" fmla="*/ 5795039 h 6581421"/>
              <a:gd name="connsiteX1583" fmla="*/ 1561875 w 11875911"/>
              <a:gd name="connsiteY1583" fmla="*/ 5788503 h 6581421"/>
              <a:gd name="connsiteX1584" fmla="*/ 1562364 w 11875911"/>
              <a:gd name="connsiteY1584" fmla="*/ 5781466 h 6581421"/>
              <a:gd name="connsiteX1585" fmla="*/ 1564316 w 11875911"/>
              <a:gd name="connsiteY1585" fmla="*/ 5775433 h 6581421"/>
              <a:gd name="connsiteX1586" fmla="*/ 1556505 w 11875911"/>
              <a:gd name="connsiteY1586" fmla="*/ 5765378 h 6581421"/>
              <a:gd name="connsiteX1587" fmla="*/ 1549181 w 11875911"/>
              <a:gd name="connsiteY1587" fmla="*/ 5755325 h 6581421"/>
              <a:gd name="connsiteX1588" fmla="*/ 1545763 w 11875911"/>
              <a:gd name="connsiteY1588" fmla="*/ 5750801 h 6581421"/>
              <a:gd name="connsiteX1589" fmla="*/ 1542833 w 11875911"/>
              <a:gd name="connsiteY1589" fmla="*/ 5745271 h 6581421"/>
              <a:gd name="connsiteX1590" fmla="*/ 1540392 w 11875911"/>
              <a:gd name="connsiteY1590" fmla="*/ 5740747 h 6581421"/>
              <a:gd name="connsiteX1591" fmla="*/ 1538928 w 11875911"/>
              <a:gd name="connsiteY1591" fmla="*/ 5735719 h 6581421"/>
              <a:gd name="connsiteX1592" fmla="*/ 1537952 w 11875911"/>
              <a:gd name="connsiteY1592" fmla="*/ 5730692 h 6581421"/>
              <a:gd name="connsiteX1593" fmla="*/ 1537952 w 11875911"/>
              <a:gd name="connsiteY1593" fmla="*/ 5725664 h 6581421"/>
              <a:gd name="connsiteX1594" fmla="*/ 1539415 w 11875911"/>
              <a:gd name="connsiteY1594" fmla="*/ 5721140 h 6581421"/>
              <a:gd name="connsiteX1595" fmla="*/ 1541368 w 11875911"/>
              <a:gd name="connsiteY1595" fmla="*/ 5716113 h 6581421"/>
              <a:gd name="connsiteX1596" fmla="*/ 1544298 w 11875911"/>
              <a:gd name="connsiteY1596" fmla="*/ 5711086 h 6581421"/>
              <a:gd name="connsiteX1597" fmla="*/ 1549668 w 11875911"/>
              <a:gd name="connsiteY1597" fmla="*/ 5706562 h 6581421"/>
              <a:gd name="connsiteX1598" fmla="*/ 1555040 w 11875911"/>
              <a:gd name="connsiteY1598" fmla="*/ 5701534 h 6581421"/>
              <a:gd name="connsiteX1599" fmla="*/ 1563340 w 11875911"/>
              <a:gd name="connsiteY1599" fmla="*/ 5697010 h 6581421"/>
              <a:gd name="connsiteX1600" fmla="*/ 1568710 w 11875911"/>
              <a:gd name="connsiteY1600" fmla="*/ 5693492 h 6581421"/>
              <a:gd name="connsiteX1601" fmla="*/ 1574569 w 11875911"/>
              <a:gd name="connsiteY1601" fmla="*/ 5689469 h 6581421"/>
              <a:gd name="connsiteX1602" fmla="*/ 1579940 w 11875911"/>
              <a:gd name="connsiteY1602" fmla="*/ 5685449 h 6581421"/>
              <a:gd name="connsiteX1603" fmla="*/ 1585310 w 11875911"/>
              <a:gd name="connsiteY1603" fmla="*/ 5681427 h 6581421"/>
              <a:gd name="connsiteX1604" fmla="*/ 1589704 w 11875911"/>
              <a:gd name="connsiteY1604" fmla="*/ 5676399 h 6581421"/>
              <a:gd name="connsiteX1605" fmla="*/ 1594099 w 11875911"/>
              <a:gd name="connsiteY1605" fmla="*/ 5671875 h 6581421"/>
              <a:gd name="connsiteX1606" fmla="*/ 1598493 w 11875911"/>
              <a:gd name="connsiteY1606" fmla="*/ 5667351 h 6581421"/>
              <a:gd name="connsiteX1607" fmla="*/ 1601911 w 11875911"/>
              <a:gd name="connsiteY1607" fmla="*/ 5661820 h 6581421"/>
              <a:gd name="connsiteX1608" fmla="*/ 1604352 w 11875911"/>
              <a:gd name="connsiteY1608" fmla="*/ 5656793 h 6581421"/>
              <a:gd name="connsiteX1609" fmla="*/ 1606793 w 11875911"/>
              <a:gd name="connsiteY1609" fmla="*/ 5651767 h 6581421"/>
              <a:gd name="connsiteX1610" fmla="*/ 1608257 w 11875911"/>
              <a:gd name="connsiteY1610" fmla="*/ 5646237 h 6581421"/>
              <a:gd name="connsiteX1611" fmla="*/ 1609722 w 11875911"/>
              <a:gd name="connsiteY1611" fmla="*/ 5641713 h 6581421"/>
              <a:gd name="connsiteX1612" fmla="*/ 1609722 w 11875911"/>
              <a:gd name="connsiteY1612" fmla="*/ 5636182 h 6581421"/>
              <a:gd name="connsiteX1613" fmla="*/ 1609235 w 11875911"/>
              <a:gd name="connsiteY1613" fmla="*/ 5631154 h 6581421"/>
              <a:gd name="connsiteX1614" fmla="*/ 1607280 w 11875911"/>
              <a:gd name="connsiteY1614" fmla="*/ 5625625 h 6581421"/>
              <a:gd name="connsiteX1615" fmla="*/ 1604352 w 11875911"/>
              <a:gd name="connsiteY1615" fmla="*/ 5621101 h 6581421"/>
              <a:gd name="connsiteX1616" fmla="*/ 1600935 w 11875911"/>
              <a:gd name="connsiteY1616" fmla="*/ 5616074 h 6581421"/>
              <a:gd name="connsiteX1617" fmla="*/ 1596539 w 11875911"/>
              <a:gd name="connsiteY1617" fmla="*/ 5612052 h 6581421"/>
              <a:gd name="connsiteX1618" fmla="*/ 1592145 w 11875911"/>
              <a:gd name="connsiteY1618" fmla="*/ 5608533 h 6581421"/>
              <a:gd name="connsiteX1619" fmla="*/ 1586775 w 11875911"/>
              <a:gd name="connsiteY1619" fmla="*/ 5605517 h 6581421"/>
              <a:gd name="connsiteX1620" fmla="*/ 1581893 w 11875911"/>
              <a:gd name="connsiteY1620" fmla="*/ 5603505 h 6581421"/>
              <a:gd name="connsiteX1621" fmla="*/ 1575545 w 11875911"/>
              <a:gd name="connsiteY1621" fmla="*/ 5601997 h 6581421"/>
              <a:gd name="connsiteX1622" fmla="*/ 1569688 w 11875911"/>
              <a:gd name="connsiteY1622" fmla="*/ 5601495 h 6581421"/>
              <a:gd name="connsiteX1623" fmla="*/ 1563340 w 11875911"/>
              <a:gd name="connsiteY1623" fmla="*/ 5600992 h 6581421"/>
              <a:gd name="connsiteX1624" fmla="*/ 1556992 w 11875911"/>
              <a:gd name="connsiteY1624" fmla="*/ 5601495 h 6581421"/>
              <a:gd name="connsiteX1625" fmla="*/ 1550157 w 11875911"/>
              <a:gd name="connsiteY1625" fmla="*/ 5601997 h 6581421"/>
              <a:gd name="connsiteX1626" fmla="*/ 1543809 w 11875911"/>
              <a:gd name="connsiteY1626" fmla="*/ 5603004 h 6581421"/>
              <a:gd name="connsiteX1627" fmla="*/ 1536974 w 11875911"/>
              <a:gd name="connsiteY1627" fmla="*/ 5605517 h 6581421"/>
              <a:gd name="connsiteX1628" fmla="*/ 1530139 w 11875911"/>
              <a:gd name="connsiteY1628" fmla="*/ 5607528 h 6581421"/>
              <a:gd name="connsiteX1629" fmla="*/ 1523791 w 11875911"/>
              <a:gd name="connsiteY1629" fmla="*/ 5610543 h 6581421"/>
              <a:gd name="connsiteX1630" fmla="*/ 1517932 w 11875911"/>
              <a:gd name="connsiteY1630" fmla="*/ 5614062 h 6581421"/>
              <a:gd name="connsiteX1631" fmla="*/ 1511586 w 11875911"/>
              <a:gd name="connsiteY1631" fmla="*/ 5617583 h 6581421"/>
              <a:gd name="connsiteX1632" fmla="*/ 1484733 w 11875911"/>
              <a:gd name="connsiteY1632" fmla="*/ 5641209 h 6581421"/>
              <a:gd name="connsiteX1633" fmla="*/ 1478875 w 11875911"/>
              <a:gd name="connsiteY1633" fmla="*/ 5646740 h 6581421"/>
              <a:gd name="connsiteX1634" fmla="*/ 1472527 w 11875911"/>
              <a:gd name="connsiteY1634" fmla="*/ 5651767 h 6581421"/>
              <a:gd name="connsiteX1635" fmla="*/ 1465692 w 11875911"/>
              <a:gd name="connsiteY1635" fmla="*/ 5655788 h 6581421"/>
              <a:gd name="connsiteX1636" fmla="*/ 1462274 w 11875911"/>
              <a:gd name="connsiteY1636" fmla="*/ 5657296 h 6581421"/>
              <a:gd name="connsiteX1637" fmla="*/ 1458857 w 11875911"/>
              <a:gd name="connsiteY1637" fmla="*/ 5657800 h 6581421"/>
              <a:gd name="connsiteX1638" fmla="*/ 1455439 w 11875911"/>
              <a:gd name="connsiteY1638" fmla="*/ 5658302 h 6581421"/>
              <a:gd name="connsiteX1639" fmla="*/ 1452022 w 11875911"/>
              <a:gd name="connsiteY1639" fmla="*/ 5659307 h 6581421"/>
              <a:gd name="connsiteX1640" fmla="*/ 1449091 w 11875911"/>
              <a:gd name="connsiteY1640" fmla="*/ 5658302 h 6581421"/>
              <a:gd name="connsiteX1641" fmla="*/ 1445674 w 11875911"/>
              <a:gd name="connsiteY1641" fmla="*/ 5657296 h 6581421"/>
              <a:gd name="connsiteX1642" fmla="*/ 1442256 w 11875911"/>
              <a:gd name="connsiteY1642" fmla="*/ 5656291 h 6581421"/>
              <a:gd name="connsiteX1643" fmla="*/ 1439815 w 11875911"/>
              <a:gd name="connsiteY1643" fmla="*/ 5653778 h 6581421"/>
              <a:gd name="connsiteX1644" fmla="*/ 1436397 w 11875911"/>
              <a:gd name="connsiteY1644" fmla="*/ 5650760 h 6581421"/>
              <a:gd name="connsiteX1645" fmla="*/ 1433469 w 11875911"/>
              <a:gd name="connsiteY1645" fmla="*/ 5646740 h 6581421"/>
              <a:gd name="connsiteX1646" fmla="*/ 1430050 w 11875911"/>
              <a:gd name="connsiteY1646" fmla="*/ 5641209 h 6581421"/>
              <a:gd name="connsiteX1647" fmla="*/ 1427121 w 11875911"/>
              <a:gd name="connsiteY1647" fmla="*/ 5635680 h 6581421"/>
              <a:gd name="connsiteX1648" fmla="*/ 1425169 w 11875911"/>
              <a:gd name="connsiteY1648" fmla="*/ 5630653 h 6581421"/>
              <a:gd name="connsiteX1649" fmla="*/ 1424680 w 11875911"/>
              <a:gd name="connsiteY1649" fmla="*/ 5625122 h 6581421"/>
              <a:gd name="connsiteX1650" fmla="*/ 1425169 w 11875911"/>
              <a:gd name="connsiteY1650" fmla="*/ 5620598 h 6581421"/>
              <a:gd name="connsiteX1651" fmla="*/ 1426632 w 11875911"/>
              <a:gd name="connsiteY1651" fmla="*/ 5616576 h 6581421"/>
              <a:gd name="connsiteX1652" fmla="*/ 1428097 w 11875911"/>
              <a:gd name="connsiteY1652" fmla="*/ 5612555 h 6581421"/>
              <a:gd name="connsiteX1653" fmla="*/ 1430539 w 11875911"/>
              <a:gd name="connsiteY1653" fmla="*/ 5608533 h 6581421"/>
              <a:gd name="connsiteX1654" fmla="*/ 1433469 w 11875911"/>
              <a:gd name="connsiteY1654" fmla="*/ 5605014 h 6581421"/>
              <a:gd name="connsiteX1655" fmla="*/ 1436886 w 11875911"/>
              <a:gd name="connsiteY1655" fmla="*/ 5601495 h 6581421"/>
              <a:gd name="connsiteX1656" fmla="*/ 1444209 w 11875911"/>
              <a:gd name="connsiteY1656" fmla="*/ 5594458 h 6581421"/>
              <a:gd name="connsiteX1657" fmla="*/ 1459833 w 11875911"/>
              <a:gd name="connsiteY1657" fmla="*/ 5581387 h 6581421"/>
              <a:gd name="connsiteX1658" fmla="*/ 1514028 w 11875911"/>
              <a:gd name="connsiteY1658" fmla="*/ 5523574 h 6581421"/>
              <a:gd name="connsiteX1659" fmla="*/ 1507680 w 11875911"/>
              <a:gd name="connsiteY1659" fmla="*/ 5517541 h 6581421"/>
              <a:gd name="connsiteX1660" fmla="*/ 1503286 w 11875911"/>
              <a:gd name="connsiteY1660" fmla="*/ 5511007 h 6581421"/>
              <a:gd name="connsiteX1661" fmla="*/ 1499869 w 11875911"/>
              <a:gd name="connsiteY1661" fmla="*/ 5504471 h 6581421"/>
              <a:gd name="connsiteX1662" fmla="*/ 1497916 w 11875911"/>
              <a:gd name="connsiteY1662" fmla="*/ 5497937 h 6581421"/>
              <a:gd name="connsiteX1663" fmla="*/ 1496938 w 11875911"/>
              <a:gd name="connsiteY1663" fmla="*/ 5492406 h 6581421"/>
              <a:gd name="connsiteX1664" fmla="*/ 1496938 w 11875911"/>
              <a:gd name="connsiteY1664" fmla="*/ 5486374 h 6581421"/>
              <a:gd name="connsiteX1665" fmla="*/ 1497916 w 11875911"/>
              <a:gd name="connsiteY1665" fmla="*/ 5480341 h 6581421"/>
              <a:gd name="connsiteX1666" fmla="*/ 1500356 w 11875911"/>
              <a:gd name="connsiteY1666" fmla="*/ 5474812 h 6581421"/>
              <a:gd name="connsiteX1667" fmla="*/ 1502310 w 11875911"/>
              <a:gd name="connsiteY1667" fmla="*/ 5469281 h 6581421"/>
              <a:gd name="connsiteX1668" fmla="*/ 1505238 w 11875911"/>
              <a:gd name="connsiteY1668" fmla="*/ 5463752 h 6581421"/>
              <a:gd name="connsiteX1669" fmla="*/ 1512074 w 11875911"/>
              <a:gd name="connsiteY1669" fmla="*/ 5453196 h 6581421"/>
              <a:gd name="connsiteX1670" fmla="*/ 1518910 w 11875911"/>
              <a:gd name="connsiteY1670" fmla="*/ 5442136 h 6581421"/>
              <a:gd name="connsiteX1671" fmla="*/ 1522328 w 11875911"/>
              <a:gd name="connsiteY1671" fmla="*/ 5436103 h 6581421"/>
              <a:gd name="connsiteX1672" fmla="*/ 1525257 w 11875911"/>
              <a:gd name="connsiteY1672" fmla="*/ 5431076 h 6581421"/>
              <a:gd name="connsiteX1673" fmla="*/ 1514028 w 11875911"/>
              <a:gd name="connsiteY1673" fmla="*/ 5422530 h 6581421"/>
              <a:gd name="connsiteX1674" fmla="*/ 1502310 w 11875911"/>
              <a:gd name="connsiteY1674" fmla="*/ 5416497 h 6581421"/>
              <a:gd name="connsiteX1675" fmla="*/ 1490592 w 11875911"/>
              <a:gd name="connsiteY1675" fmla="*/ 5409963 h 6581421"/>
              <a:gd name="connsiteX1676" fmla="*/ 1478875 w 11875911"/>
              <a:gd name="connsiteY1676" fmla="*/ 5404432 h 6581421"/>
              <a:gd name="connsiteX1677" fmla="*/ 1466181 w 11875911"/>
              <a:gd name="connsiteY1677" fmla="*/ 5399908 h 6581421"/>
              <a:gd name="connsiteX1678" fmla="*/ 1453974 w 11875911"/>
              <a:gd name="connsiteY1678" fmla="*/ 5396389 h 6581421"/>
              <a:gd name="connsiteX1679" fmla="*/ 1441280 w 11875911"/>
              <a:gd name="connsiteY1679" fmla="*/ 5392871 h 6581421"/>
              <a:gd name="connsiteX1680" fmla="*/ 1428586 w 11875911"/>
              <a:gd name="connsiteY1680" fmla="*/ 5389352 h 6581421"/>
              <a:gd name="connsiteX1681" fmla="*/ 1403197 w 11875911"/>
              <a:gd name="connsiteY1681" fmla="*/ 5384324 h 6581421"/>
              <a:gd name="connsiteX1682" fmla="*/ 1377809 w 11875911"/>
              <a:gd name="connsiteY1682" fmla="*/ 5378793 h 6581421"/>
              <a:gd name="connsiteX1683" fmla="*/ 1352421 w 11875911"/>
              <a:gd name="connsiteY1683" fmla="*/ 5373264 h 6581421"/>
              <a:gd name="connsiteX1684" fmla="*/ 1339238 w 11875911"/>
              <a:gd name="connsiteY1684" fmla="*/ 5369746 h 6581421"/>
              <a:gd name="connsiteX1685" fmla="*/ 1326544 w 11875911"/>
              <a:gd name="connsiteY1685" fmla="*/ 5365723 h 6581421"/>
              <a:gd name="connsiteX1686" fmla="*/ 1316779 w 11875911"/>
              <a:gd name="connsiteY1686" fmla="*/ 5362708 h 6581421"/>
              <a:gd name="connsiteX1687" fmla="*/ 1306526 w 11875911"/>
              <a:gd name="connsiteY1687" fmla="*/ 5361703 h 6581421"/>
              <a:gd name="connsiteX1688" fmla="*/ 1301643 w 11875911"/>
              <a:gd name="connsiteY1688" fmla="*/ 5361703 h 6581421"/>
              <a:gd name="connsiteX1689" fmla="*/ 1297737 w 11875911"/>
              <a:gd name="connsiteY1689" fmla="*/ 5361703 h 6581421"/>
              <a:gd name="connsiteX1690" fmla="*/ 1293343 w 11875911"/>
              <a:gd name="connsiteY1690" fmla="*/ 5362204 h 6581421"/>
              <a:gd name="connsiteX1691" fmla="*/ 1289439 w 11875911"/>
              <a:gd name="connsiteY1691" fmla="*/ 5363210 h 6581421"/>
              <a:gd name="connsiteX1692" fmla="*/ 1282602 w 11875911"/>
              <a:gd name="connsiteY1692" fmla="*/ 5365723 h 6581421"/>
              <a:gd name="connsiteX1693" fmla="*/ 1275767 w 11875911"/>
              <a:gd name="connsiteY1693" fmla="*/ 5369746 h 6581421"/>
              <a:gd name="connsiteX1694" fmla="*/ 1269908 w 11875911"/>
              <a:gd name="connsiteY1694" fmla="*/ 5374270 h 6581421"/>
              <a:gd name="connsiteX1695" fmla="*/ 1264538 w 11875911"/>
              <a:gd name="connsiteY1695" fmla="*/ 5380302 h 6581421"/>
              <a:gd name="connsiteX1696" fmla="*/ 1260142 w 11875911"/>
              <a:gd name="connsiteY1696" fmla="*/ 5386335 h 6581421"/>
              <a:gd name="connsiteX1697" fmla="*/ 1255262 w 11875911"/>
              <a:gd name="connsiteY1697" fmla="*/ 5394379 h 6581421"/>
              <a:gd name="connsiteX1698" fmla="*/ 1251355 w 11875911"/>
              <a:gd name="connsiteY1698" fmla="*/ 5401918 h 6581421"/>
              <a:gd name="connsiteX1699" fmla="*/ 1247449 w 11875911"/>
              <a:gd name="connsiteY1699" fmla="*/ 5410465 h 6581421"/>
              <a:gd name="connsiteX1700" fmla="*/ 1240614 w 11875911"/>
              <a:gd name="connsiteY1700" fmla="*/ 5428061 h 6581421"/>
              <a:gd name="connsiteX1701" fmla="*/ 1234268 w 11875911"/>
              <a:gd name="connsiteY1701" fmla="*/ 5446660 h 6581421"/>
              <a:gd name="connsiteX1702" fmla="*/ 1156148 w 11875911"/>
              <a:gd name="connsiteY1702" fmla="*/ 5363713 h 6581421"/>
              <a:gd name="connsiteX1703" fmla="*/ 1151266 w 11875911"/>
              <a:gd name="connsiteY1703" fmla="*/ 5359691 h 6581421"/>
              <a:gd name="connsiteX1704" fmla="*/ 1146385 w 11875911"/>
              <a:gd name="connsiteY1704" fmla="*/ 5356675 h 6581421"/>
              <a:gd name="connsiteX1705" fmla="*/ 1141502 w 11875911"/>
              <a:gd name="connsiteY1705" fmla="*/ 5353658 h 6581421"/>
              <a:gd name="connsiteX1706" fmla="*/ 1136130 w 11875911"/>
              <a:gd name="connsiteY1706" fmla="*/ 5351648 h 6581421"/>
              <a:gd name="connsiteX1707" fmla="*/ 1131737 w 11875911"/>
              <a:gd name="connsiteY1707" fmla="*/ 5349638 h 6581421"/>
              <a:gd name="connsiteX1708" fmla="*/ 1126854 w 11875911"/>
              <a:gd name="connsiteY1708" fmla="*/ 5348129 h 6581421"/>
              <a:gd name="connsiteX1709" fmla="*/ 1121484 w 11875911"/>
              <a:gd name="connsiteY1709" fmla="*/ 5347124 h 6581421"/>
              <a:gd name="connsiteX1710" fmla="*/ 1116601 w 11875911"/>
              <a:gd name="connsiteY1710" fmla="*/ 5346119 h 6581421"/>
              <a:gd name="connsiteX1711" fmla="*/ 1105860 w 11875911"/>
              <a:gd name="connsiteY1711" fmla="*/ 5345616 h 6581421"/>
              <a:gd name="connsiteX1712" fmla="*/ 1095120 w 11875911"/>
              <a:gd name="connsiteY1712" fmla="*/ 5345616 h 6581421"/>
              <a:gd name="connsiteX1713" fmla="*/ 1084866 w 11875911"/>
              <a:gd name="connsiteY1713" fmla="*/ 5347124 h 6581421"/>
              <a:gd name="connsiteX1714" fmla="*/ 1074124 w 11875911"/>
              <a:gd name="connsiteY1714" fmla="*/ 5348129 h 6581421"/>
              <a:gd name="connsiteX1715" fmla="*/ 1052643 w 11875911"/>
              <a:gd name="connsiteY1715" fmla="*/ 5351145 h 6581421"/>
              <a:gd name="connsiteX1716" fmla="*/ 1041901 w 11875911"/>
              <a:gd name="connsiteY1716" fmla="*/ 5352152 h 6581421"/>
              <a:gd name="connsiteX1717" fmla="*/ 1031647 w 11875911"/>
              <a:gd name="connsiteY1717" fmla="*/ 5352152 h 6581421"/>
              <a:gd name="connsiteX1718" fmla="*/ 1020907 w 11875911"/>
              <a:gd name="connsiteY1718" fmla="*/ 5351648 h 6581421"/>
              <a:gd name="connsiteX1719" fmla="*/ 1015536 w 11875911"/>
              <a:gd name="connsiteY1719" fmla="*/ 5351145 h 6581421"/>
              <a:gd name="connsiteX1720" fmla="*/ 1010653 w 11875911"/>
              <a:gd name="connsiteY1720" fmla="*/ 5349638 h 6581421"/>
              <a:gd name="connsiteX1721" fmla="*/ 1005283 w 11875911"/>
              <a:gd name="connsiteY1721" fmla="*/ 5348129 h 6581421"/>
              <a:gd name="connsiteX1722" fmla="*/ 1000400 w 11875911"/>
              <a:gd name="connsiteY1722" fmla="*/ 5346119 h 6581421"/>
              <a:gd name="connsiteX1723" fmla="*/ 996007 w 11875911"/>
              <a:gd name="connsiteY1723" fmla="*/ 5344107 h 6581421"/>
              <a:gd name="connsiteX1724" fmla="*/ 990635 w 11875911"/>
              <a:gd name="connsiteY1724" fmla="*/ 5341092 h 6581421"/>
              <a:gd name="connsiteX1725" fmla="*/ 984289 w 11875911"/>
              <a:gd name="connsiteY1725" fmla="*/ 5345112 h 6581421"/>
              <a:gd name="connsiteX1726" fmla="*/ 977454 w 11875911"/>
              <a:gd name="connsiteY1726" fmla="*/ 5350643 h 6581421"/>
              <a:gd name="connsiteX1727" fmla="*/ 970619 w 11875911"/>
              <a:gd name="connsiteY1727" fmla="*/ 5355167 h 6581421"/>
              <a:gd name="connsiteX1728" fmla="*/ 964271 w 11875911"/>
              <a:gd name="connsiteY1728" fmla="*/ 5359189 h 6581421"/>
              <a:gd name="connsiteX1729" fmla="*/ 960854 w 11875911"/>
              <a:gd name="connsiteY1729" fmla="*/ 5360696 h 6581421"/>
              <a:gd name="connsiteX1730" fmla="*/ 957436 w 11875911"/>
              <a:gd name="connsiteY1730" fmla="*/ 5362204 h 6581421"/>
              <a:gd name="connsiteX1731" fmla="*/ 954018 w 11875911"/>
              <a:gd name="connsiteY1731" fmla="*/ 5362708 h 6581421"/>
              <a:gd name="connsiteX1732" fmla="*/ 950601 w 11875911"/>
              <a:gd name="connsiteY1732" fmla="*/ 5362708 h 6581421"/>
              <a:gd name="connsiteX1733" fmla="*/ 947183 w 11875911"/>
              <a:gd name="connsiteY1733" fmla="*/ 5362204 h 6581421"/>
              <a:gd name="connsiteX1734" fmla="*/ 944253 w 11875911"/>
              <a:gd name="connsiteY1734" fmla="*/ 5360696 h 6581421"/>
              <a:gd name="connsiteX1735" fmla="*/ 940836 w 11875911"/>
              <a:gd name="connsiteY1735" fmla="*/ 5358686 h 6581421"/>
              <a:gd name="connsiteX1736" fmla="*/ 937418 w 11875911"/>
              <a:gd name="connsiteY1736" fmla="*/ 5355670 h 6581421"/>
              <a:gd name="connsiteX1737" fmla="*/ 934001 w 11875911"/>
              <a:gd name="connsiteY1737" fmla="*/ 5351145 h 6581421"/>
              <a:gd name="connsiteX1738" fmla="*/ 931070 w 11875911"/>
              <a:gd name="connsiteY1738" fmla="*/ 5345616 h 6581421"/>
              <a:gd name="connsiteX1739" fmla="*/ 928142 w 11875911"/>
              <a:gd name="connsiteY1739" fmla="*/ 5340588 h 6581421"/>
              <a:gd name="connsiteX1740" fmla="*/ 926677 w 11875911"/>
              <a:gd name="connsiteY1740" fmla="*/ 5335059 h 6581421"/>
              <a:gd name="connsiteX1741" fmla="*/ 924724 w 11875911"/>
              <a:gd name="connsiteY1741" fmla="*/ 5330032 h 6581421"/>
              <a:gd name="connsiteX1742" fmla="*/ 924235 w 11875911"/>
              <a:gd name="connsiteY1742" fmla="*/ 5323999 h 6581421"/>
              <a:gd name="connsiteX1743" fmla="*/ 923748 w 11875911"/>
              <a:gd name="connsiteY1743" fmla="*/ 5318468 h 6581421"/>
              <a:gd name="connsiteX1744" fmla="*/ 923748 w 11875911"/>
              <a:gd name="connsiteY1744" fmla="*/ 5312436 h 6581421"/>
              <a:gd name="connsiteX1745" fmla="*/ 923748 w 11875911"/>
              <a:gd name="connsiteY1745" fmla="*/ 5306403 h 6581421"/>
              <a:gd name="connsiteX1746" fmla="*/ 924724 w 11875911"/>
              <a:gd name="connsiteY1746" fmla="*/ 5300874 h 6581421"/>
              <a:gd name="connsiteX1747" fmla="*/ 926677 w 11875911"/>
              <a:gd name="connsiteY1747" fmla="*/ 5289313 h 6581421"/>
              <a:gd name="connsiteX1748" fmla="*/ 930094 w 11875911"/>
              <a:gd name="connsiteY1748" fmla="*/ 5276744 h 6581421"/>
              <a:gd name="connsiteX1749" fmla="*/ 933511 w 11875911"/>
              <a:gd name="connsiteY1749" fmla="*/ 5265183 h 6581421"/>
              <a:gd name="connsiteX1750" fmla="*/ 897382 w 11875911"/>
              <a:gd name="connsiteY1750" fmla="*/ 5191284 h 6581421"/>
              <a:gd name="connsiteX1751" fmla="*/ 883712 w 11875911"/>
              <a:gd name="connsiteY1751" fmla="*/ 5190279 h 6581421"/>
              <a:gd name="connsiteX1752" fmla="*/ 870042 w 11875911"/>
              <a:gd name="connsiteY1752" fmla="*/ 5189273 h 6581421"/>
              <a:gd name="connsiteX1753" fmla="*/ 863205 w 11875911"/>
              <a:gd name="connsiteY1753" fmla="*/ 5188266 h 6581421"/>
              <a:gd name="connsiteX1754" fmla="*/ 856859 w 11875911"/>
              <a:gd name="connsiteY1754" fmla="*/ 5186256 h 6581421"/>
              <a:gd name="connsiteX1755" fmla="*/ 850511 w 11875911"/>
              <a:gd name="connsiteY1755" fmla="*/ 5184748 h 6581421"/>
              <a:gd name="connsiteX1756" fmla="*/ 844652 w 11875911"/>
              <a:gd name="connsiteY1756" fmla="*/ 5182234 h 6581421"/>
              <a:gd name="connsiteX1757" fmla="*/ 838794 w 11875911"/>
              <a:gd name="connsiteY1757" fmla="*/ 5180224 h 6581421"/>
              <a:gd name="connsiteX1758" fmla="*/ 832935 w 11875911"/>
              <a:gd name="connsiteY1758" fmla="*/ 5176705 h 6581421"/>
              <a:gd name="connsiteX1759" fmla="*/ 827565 w 11875911"/>
              <a:gd name="connsiteY1759" fmla="*/ 5173186 h 6581421"/>
              <a:gd name="connsiteX1760" fmla="*/ 822193 w 11875911"/>
              <a:gd name="connsiteY1760" fmla="*/ 5169164 h 6581421"/>
              <a:gd name="connsiteX1761" fmla="*/ 817310 w 11875911"/>
              <a:gd name="connsiteY1761" fmla="*/ 5164136 h 6581421"/>
              <a:gd name="connsiteX1762" fmla="*/ 811941 w 11875911"/>
              <a:gd name="connsiteY1762" fmla="*/ 5159111 h 6581421"/>
              <a:gd name="connsiteX1763" fmla="*/ 807547 w 11875911"/>
              <a:gd name="connsiteY1763" fmla="*/ 5153580 h 6581421"/>
              <a:gd name="connsiteX1764" fmla="*/ 803640 w 11875911"/>
              <a:gd name="connsiteY1764" fmla="*/ 5147547 h 6581421"/>
              <a:gd name="connsiteX1765" fmla="*/ 795829 w 11875911"/>
              <a:gd name="connsiteY1765" fmla="*/ 5140510 h 6581421"/>
              <a:gd name="connsiteX1766" fmla="*/ 789481 w 11875911"/>
              <a:gd name="connsiteY1766" fmla="*/ 5133472 h 6581421"/>
              <a:gd name="connsiteX1767" fmla="*/ 783622 w 11875911"/>
              <a:gd name="connsiteY1767" fmla="*/ 5126435 h 6581421"/>
              <a:gd name="connsiteX1768" fmla="*/ 779229 w 11875911"/>
              <a:gd name="connsiteY1768" fmla="*/ 5119899 h 6581421"/>
              <a:gd name="connsiteX1769" fmla="*/ 775811 w 11875911"/>
              <a:gd name="connsiteY1769" fmla="*/ 5113866 h 6581421"/>
              <a:gd name="connsiteX1770" fmla="*/ 772881 w 11875911"/>
              <a:gd name="connsiteY1770" fmla="*/ 5107833 h 6581421"/>
              <a:gd name="connsiteX1771" fmla="*/ 771418 w 11875911"/>
              <a:gd name="connsiteY1771" fmla="*/ 5101801 h 6581421"/>
              <a:gd name="connsiteX1772" fmla="*/ 770440 w 11875911"/>
              <a:gd name="connsiteY1772" fmla="*/ 5095768 h 6581421"/>
              <a:gd name="connsiteX1773" fmla="*/ 769463 w 11875911"/>
              <a:gd name="connsiteY1773" fmla="*/ 5090741 h 6581421"/>
              <a:gd name="connsiteX1774" fmla="*/ 770440 w 11875911"/>
              <a:gd name="connsiteY1774" fmla="*/ 5084708 h 6581421"/>
              <a:gd name="connsiteX1775" fmla="*/ 770929 w 11875911"/>
              <a:gd name="connsiteY1775" fmla="*/ 5079681 h 6581421"/>
              <a:gd name="connsiteX1776" fmla="*/ 772394 w 11875911"/>
              <a:gd name="connsiteY1776" fmla="*/ 5074152 h 6581421"/>
              <a:gd name="connsiteX1777" fmla="*/ 774346 w 11875911"/>
              <a:gd name="connsiteY1777" fmla="*/ 5069628 h 6581421"/>
              <a:gd name="connsiteX1778" fmla="*/ 776298 w 11875911"/>
              <a:gd name="connsiteY1778" fmla="*/ 5064601 h 6581421"/>
              <a:gd name="connsiteX1779" fmla="*/ 779229 w 11875911"/>
              <a:gd name="connsiteY1779" fmla="*/ 5059573 h 6581421"/>
              <a:gd name="connsiteX1780" fmla="*/ 782646 w 11875911"/>
              <a:gd name="connsiteY1780" fmla="*/ 5055049 h 6581421"/>
              <a:gd name="connsiteX1781" fmla="*/ 789970 w 11875911"/>
              <a:gd name="connsiteY1781" fmla="*/ 5044995 h 6581421"/>
              <a:gd name="connsiteX1782" fmla="*/ 797781 w 11875911"/>
              <a:gd name="connsiteY1782" fmla="*/ 5035947 h 6581421"/>
              <a:gd name="connsiteX1783" fmla="*/ 814382 w 11875911"/>
              <a:gd name="connsiteY1783" fmla="*/ 5017849 h 6581421"/>
              <a:gd name="connsiteX1784" fmla="*/ 821706 w 11875911"/>
              <a:gd name="connsiteY1784" fmla="*/ 5008298 h 6581421"/>
              <a:gd name="connsiteX1785" fmla="*/ 828541 w 11875911"/>
              <a:gd name="connsiteY1785" fmla="*/ 4998745 h 6581421"/>
              <a:gd name="connsiteX1786" fmla="*/ 831958 w 11875911"/>
              <a:gd name="connsiteY1786" fmla="*/ 4993719 h 6581421"/>
              <a:gd name="connsiteX1787" fmla="*/ 834400 w 11875911"/>
              <a:gd name="connsiteY1787" fmla="*/ 4989193 h 6581421"/>
              <a:gd name="connsiteX1788" fmla="*/ 836352 w 11875911"/>
              <a:gd name="connsiteY1788" fmla="*/ 4984168 h 6581421"/>
              <a:gd name="connsiteX1789" fmla="*/ 838306 w 11875911"/>
              <a:gd name="connsiteY1789" fmla="*/ 4978637 h 6581421"/>
              <a:gd name="connsiteX1790" fmla="*/ 838306 w 11875911"/>
              <a:gd name="connsiteY1790" fmla="*/ 4971096 h 6581421"/>
              <a:gd name="connsiteX1791" fmla="*/ 838306 w 11875911"/>
              <a:gd name="connsiteY1791" fmla="*/ 4963053 h 6581421"/>
              <a:gd name="connsiteX1792" fmla="*/ 837817 w 11875911"/>
              <a:gd name="connsiteY1792" fmla="*/ 4955512 h 6581421"/>
              <a:gd name="connsiteX1793" fmla="*/ 837328 w 11875911"/>
              <a:gd name="connsiteY1793" fmla="*/ 4948474 h 6581421"/>
              <a:gd name="connsiteX1794" fmla="*/ 834400 w 11875911"/>
              <a:gd name="connsiteY1794" fmla="*/ 4933895 h 6581421"/>
              <a:gd name="connsiteX1795" fmla="*/ 830982 w 11875911"/>
              <a:gd name="connsiteY1795" fmla="*/ 4919317 h 6581421"/>
              <a:gd name="connsiteX1796" fmla="*/ 826100 w 11875911"/>
              <a:gd name="connsiteY1796" fmla="*/ 4905745 h 6581421"/>
              <a:gd name="connsiteX1797" fmla="*/ 820728 w 11875911"/>
              <a:gd name="connsiteY1797" fmla="*/ 4892171 h 6581421"/>
              <a:gd name="connsiteX1798" fmla="*/ 814382 w 11875911"/>
              <a:gd name="connsiteY1798" fmla="*/ 4879101 h 6581421"/>
              <a:gd name="connsiteX1799" fmla="*/ 808034 w 11875911"/>
              <a:gd name="connsiteY1799" fmla="*/ 4866029 h 6581421"/>
              <a:gd name="connsiteX1800" fmla="*/ 793875 w 11875911"/>
              <a:gd name="connsiteY1800" fmla="*/ 4839889 h 6581421"/>
              <a:gd name="connsiteX1801" fmla="*/ 788016 w 11875911"/>
              <a:gd name="connsiteY1801" fmla="*/ 4826819 h 6581421"/>
              <a:gd name="connsiteX1802" fmla="*/ 781181 w 11875911"/>
              <a:gd name="connsiteY1802" fmla="*/ 4814250 h 6581421"/>
              <a:gd name="connsiteX1803" fmla="*/ 774835 w 11875911"/>
              <a:gd name="connsiteY1803" fmla="*/ 4800678 h 6581421"/>
              <a:gd name="connsiteX1804" fmla="*/ 769463 w 11875911"/>
              <a:gd name="connsiteY1804" fmla="*/ 4787105 h 6581421"/>
              <a:gd name="connsiteX1805" fmla="*/ 764581 w 11875911"/>
              <a:gd name="connsiteY1805" fmla="*/ 4773029 h 6581421"/>
              <a:gd name="connsiteX1806" fmla="*/ 761163 w 11875911"/>
              <a:gd name="connsiteY1806" fmla="*/ 4759456 h 6581421"/>
              <a:gd name="connsiteX1807" fmla="*/ 704040 w 11875911"/>
              <a:gd name="connsiteY1807" fmla="*/ 4689076 h 6581421"/>
              <a:gd name="connsiteX1808" fmla="*/ 646916 w 11875911"/>
              <a:gd name="connsiteY1808" fmla="*/ 4619199 h 6581421"/>
              <a:gd name="connsiteX1809" fmla="*/ 618109 w 11875911"/>
              <a:gd name="connsiteY1809" fmla="*/ 4584009 h 6581421"/>
              <a:gd name="connsiteX1810" fmla="*/ 589793 w 11875911"/>
              <a:gd name="connsiteY1810" fmla="*/ 4549323 h 6581421"/>
              <a:gd name="connsiteX1811" fmla="*/ 562451 w 11875911"/>
              <a:gd name="connsiteY1811" fmla="*/ 4513631 h 6581421"/>
              <a:gd name="connsiteX1812" fmla="*/ 535109 w 11875911"/>
              <a:gd name="connsiteY1812" fmla="*/ 4477436 h 6581421"/>
              <a:gd name="connsiteX1813" fmla="*/ 528763 w 11875911"/>
              <a:gd name="connsiteY1813" fmla="*/ 4469391 h 6581421"/>
              <a:gd name="connsiteX1814" fmla="*/ 522904 w 11875911"/>
              <a:gd name="connsiteY1814" fmla="*/ 4460343 h 6581421"/>
              <a:gd name="connsiteX1815" fmla="*/ 518508 w 11875911"/>
              <a:gd name="connsiteY1815" fmla="*/ 4451797 h 6581421"/>
              <a:gd name="connsiteX1816" fmla="*/ 514604 w 11875911"/>
              <a:gd name="connsiteY1816" fmla="*/ 4442748 h 6581421"/>
              <a:gd name="connsiteX1817" fmla="*/ 511186 w 11875911"/>
              <a:gd name="connsiteY1817" fmla="*/ 4434202 h 6581421"/>
              <a:gd name="connsiteX1818" fmla="*/ 508256 w 11875911"/>
              <a:gd name="connsiteY1818" fmla="*/ 4425655 h 6581421"/>
              <a:gd name="connsiteX1819" fmla="*/ 506791 w 11875911"/>
              <a:gd name="connsiteY1819" fmla="*/ 4416104 h 6581421"/>
              <a:gd name="connsiteX1820" fmla="*/ 506304 w 11875911"/>
              <a:gd name="connsiteY1820" fmla="*/ 4407558 h 6581421"/>
              <a:gd name="connsiteX1821" fmla="*/ 506791 w 11875911"/>
              <a:gd name="connsiteY1821" fmla="*/ 4398510 h 6581421"/>
              <a:gd name="connsiteX1822" fmla="*/ 508256 w 11875911"/>
              <a:gd name="connsiteY1822" fmla="*/ 4389460 h 6581421"/>
              <a:gd name="connsiteX1823" fmla="*/ 511186 w 11875911"/>
              <a:gd name="connsiteY1823" fmla="*/ 4380412 h 6581421"/>
              <a:gd name="connsiteX1824" fmla="*/ 515091 w 11875911"/>
              <a:gd name="connsiteY1824" fmla="*/ 4372370 h 6581421"/>
              <a:gd name="connsiteX1825" fmla="*/ 520950 w 11875911"/>
              <a:gd name="connsiteY1825" fmla="*/ 4363823 h 6581421"/>
              <a:gd name="connsiteX1826" fmla="*/ 527785 w 11875911"/>
              <a:gd name="connsiteY1826" fmla="*/ 4355277 h 6581421"/>
              <a:gd name="connsiteX1827" fmla="*/ 536085 w 11875911"/>
              <a:gd name="connsiteY1827" fmla="*/ 4347232 h 6581421"/>
              <a:gd name="connsiteX1828" fmla="*/ 545850 w 11875911"/>
              <a:gd name="connsiteY1828" fmla="*/ 4339693 h 6581421"/>
              <a:gd name="connsiteX1829" fmla="*/ 535109 w 11875911"/>
              <a:gd name="connsiteY1829" fmla="*/ 4336676 h 6581421"/>
              <a:gd name="connsiteX1830" fmla="*/ 525345 w 11875911"/>
              <a:gd name="connsiteY1830" fmla="*/ 4333661 h 6581421"/>
              <a:gd name="connsiteX1831" fmla="*/ 516556 w 11875911"/>
              <a:gd name="connsiteY1831" fmla="*/ 4329638 h 6581421"/>
              <a:gd name="connsiteX1832" fmla="*/ 507769 w 11875911"/>
              <a:gd name="connsiteY1832" fmla="*/ 4326120 h 6581421"/>
              <a:gd name="connsiteX1833" fmla="*/ 500445 w 11875911"/>
              <a:gd name="connsiteY1833" fmla="*/ 4321596 h 6581421"/>
              <a:gd name="connsiteX1834" fmla="*/ 493610 w 11875911"/>
              <a:gd name="connsiteY1834" fmla="*/ 4317070 h 6581421"/>
              <a:gd name="connsiteX1835" fmla="*/ 487262 w 11875911"/>
              <a:gd name="connsiteY1835" fmla="*/ 4312044 h 6581421"/>
              <a:gd name="connsiteX1836" fmla="*/ 482379 w 11875911"/>
              <a:gd name="connsiteY1836" fmla="*/ 4306513 h 6581421"/>
              <a:gd name="connsiteX1837" fmla="*/ 477009 w 11875911"/>
              <a:gd name="connsiteY1837" fmla="*/ 4300984 h 6581421"/>
              <a:gd name="connsiteX1838" fmla="*/ 473103 w 11875911"/>
              <a:gd name="connsiteY1838" fmla="*/ 4295454 h 6581421"/>
              <a:gd name="connsiteX1839" fmla="*/ 469685 w 11875911"/>
              <a:gd name="connsiteY1839" fmla="*/ 4288919 h 6581421"/>
              <a:gd name="connsiteX1840" fmla="*/ 466268 w 11875911"/>
              <a:gd name="connsiteY1840" fmla="*/ 4282383 h 6581421"/>
              <a:gd name="connsiteX1841" fmla="*/ 463826 w 11875911"/>
              <a:gd name="connsiteY1841" fmla="*/ 4275849 h 6581421"/>
              <a:gd name="connsiteX1842" fmla="*/ 461874 w 11875911"/>
              <a:gd name="connsiteY1842" fmla="*/ 4269313 h 6581421"/>
              <a:gd name="connsiteX1843" fmla="*/ 459433 w 11875911"/>
              <a:gd name="connsiteY1843" fmla="*/ 4262276 h 6581421"/>
              <a:gd name="connsiteX1844" fmla="*/ 458457 w 11875911"/>
              <a:gd name="connsiteY1844" fmla="*/ 4254233 h 6581421"/>
              <a:gd name="connsiteX1845" fmla="*/ 456015 w 11875911"/>
              <a:gd name="connsiteY1845" fmla="*/ 4239654 h 6581421"/>
              <a:gd name="connsiteX1846" fmla="*/ 455039 w 11875911"/>
              <a:gd name="connsiteY1846" fmla="*/ 4224572 h 6581421"/>
              <a:gd name="connsiteX1847" fmla="*/ 455039 w 11875911"/>
              <a:gd name="connsiteY1847" fmla="*/ 4208988 h 6581421"/>
              <a:gd name="connsiteX1848" fmla="*/ 455039 w 11875911"/>
              <a:gd name="connsiteY1848" fmla="*/ 4193404 h 6581421"/>
              <a:gd name="connsiteX1849" fmla="*/ 455039 w 11875911"/>
              <a:gd name="connsiteY1849" fmla="*/ 4177317 h 6581421"/>
              <a:gd name="connsiteX1850" fmla="*/ 454550 w 11875911"/>
              <a:gd name="connsiteY1850" fmla="*/ 4161733 h 6581421"/>
              <a:gd name="connsiteX1851" fmla="*/ 454063 w 11875911"/>
              <a:gd name="connsiteY1851" fmla="*/ 4146149 h 6581421"/>
              <a:gd name="connsiteX1852" fmla="*/ 452109 w 11875911"/>
              <a:gd name="connsiteY1852" fmla="*/ 4130565 h 6581421"/>
              <a:gd name="connsiteX1853" fmla="*/ 456015 w 11875911"/>
              <a:gd name="connsiteY1853" fmla="*/ 4119505 h 6581421"/>
              <a:gd name="connsiteX1854" fmla="*/ 460898 w 11875911"/>
              <a:gd name="connsiteY1854" fmla="*/ 4107944 h 6581421"/>
              <a:gd name="connsiteX1855" fmla="*/ 464803 w 11875911"/>
              <a:gd name="connsiteY1855" fmla="*/ 4096380 h 6581421"/>
              <a:gd name="connsiteX1856" fmla="*/ 466268 w 11875911"/>
              <a:gd name="connsiteY1856" fmla="*/ 4090851 h 6581421"/>
              <a:gd name="connsiteX1857" fmla="*/ 468220 w 11875911"/>
              <a:gd name="connsiteY1857" fmla="*/ 4085322 h 6581421"/>
              <a:gd name="connsiteX1858" fmla="*/ 469196 w 11875911"/>
              <a:gd name="connsiteY1858" fmla="*/ 4079290 h 6581421"/>
              <a:gd name="connsiteX1859" fmla="*/ 469196 w 11875911"/>
              <a:gd name="connsiteY1859" fmla="*/ 4073759 h 6581421"/>
              <a:gd name="connsiteX1860" fmla="*/ 469196 w 11875911"/>
              <a:gd name="connsiteY1860" fmla="*/ 4067726 h 6581421"/>
              <a:gd name="connsiteX1861" fmla="*/ 468709 w 11875911"/>
              <a:gd name="connsiteY1861" fmla="*/ 4061694 h 6581421"/>
              <a:gd name="connsiteX1862" fmla="*/ 467733 w 11875911"/>
              <a:gd name="connsiteY1862" fmla="*/ 4056165 h 6581421"/>
              <a:gd name="connsiteX1863" fmla="*/ 465292 w 11875911"/>
              <a:gd name="connsiteY1863" fmla="*/ 4049629 h 6581421"/>
              <a:gd name="connsiteX1864" fmla="*/ 461874 w 11875911"/>
              <a:gd name="connsiteY1864" fmla="*/ 4043596 h 6581421"/>
              <a:gd name="connsiteX1865" fmla="*/ 457968 w 11875911"/>
              <a:gd name="connsiteY1865" fmla="*/ 4037564 h 6581421"/>
              <a:gd name="connsiteX1866" fmla="*/ 447715 w 11875911"/>
              <a:gd name="connsiteY1866" fmla="*/ 4045606 h 6581421"/>
              <a:gd name="connsiteX1867" fmla="*/ 437950 w 11875911"/>
              <a:gd name="connsiteY1867" fmla="*/ 4053651 h 6581421"/>
              <a:gd name="connsiteX1868" fmla="*/ 428673 w 11875911"/>
              <a:gd name="connsiteY1868" fmla="*/ 4062699 h 6581421"/>
              <a:gd name="connsiteX1869" fmla="*/ 419886 w 11875911"/>
              <a:gd name="connsiteY1869" fmla="*/ 4071749 h 6581421"/>
              <a:gd name="connsiteX1870" fmla="*/ 412073 w 11875911"/>
              <a:gd name="connsiteY1870" fmla="*/ 4080796 h 6581421"/>
              <a:gd name="connsiteX1871" fmla="*/ 404262 w 11875911"/>
              <a:gd name="connsiteY1871" fmla="*/ 4090348 h 6581421"/>
              <a:gd name="connsiteX1872" fmla="*/ 397427 w 11875911"/>
              <a:gd name="connsiteY1872" fmla="*/ 4100403 h 6581421"/>
              <a:gd name="connsiteX1873" fmla="*/ 391079 w 11875911"/>
              <a:gd name="connsiteY1873" fmla="*/ 4110457 h 6581421"/>
              <a:gd name="connsiteX1874" fmla="*/ 384733 w 11875911"/>
              <a:gd name="connsiteY1874" fmla="*/ 4121517 h 6581421"/>
              <a:gd name="connsiteX1875" fmla="*/ 379850 w 11875911"/>
              <a:gd name="connsiteY1875" fmla="*/ 4132575 h 6581421"/>
              <a:gd name="connsiteX1876" fmla="*/ 374967 w 11875911"/>
              <a:gd name="connsiteY1876" fmla="*/ 4143635 h 6581421"/>
              <a:gd name="connsiteX1877" fmla="*/ 371061 w 11875911"/>
              <a:gd name="connsiteY1877" fmla="*/ 4155700 h 6581421"/>
              <a:gd name="connsiteX1878" fmla="*/ 367643 w 11875911"/>
              <a:gd name="connsiteY1878" fmla="*/ 4168269 h 6581421"/>
              <a:gd name="connsiteX1879" fmla="*/ 365202 w 11875911"/>
              <a:gd name="connsiteY1879" fmla="*/ 4180836 h 6581421"/>
              <a:gd name="connsiteX1880" fmla="*/ 362761 w 11875911"/>
              <a:gd name="connsiteY1880" fmla="*/ 4193908 h 6581421"/>
              <a:gd name="connsiteX1881" fmla="*/ 361784 w 11875911"/>
              <a:gd name="connsiteY1881" fmla="*/ 4207983 h 6581421"/>
              <a:gd name="connsiteX1882" fmla="*/ 360319 w 11875911"/>
              <a:gd name="connsiteY1882" fmla="*/ 4216529 h 6581421"/>
              <a:gd name="connsiteX1883" fmla="*/ 358856 w 11875911"/>
              <a:gd name="connsiteY1883" fmla="*/ 4224572 h 6581421"/>
              <a:gd name="connsiteX1884" fmla="*/ 356415 w 11875911"/>
              <a:gd name="connsiteY1884" fmla="*/ 4233622 h 6581421"/>
              <a:gd name="connsiteX1885" fmla="*/ 354460 w 11875911"/>
              <a:gd name="connsiteY1885" fmla="*/ 4241664 h 6581421"/>
              <a:gd name="connsiteX1886" fmla="*/ 351532 w 11875911"/>
              <a:gd name="connsiteY1886" fmla="*/ 4249205 h 6581421"/>
              <a:gd name="connsiteX1887" fmla="*/ 347625 w 11875911"/>
              <a:gd name="connsiteY1887" fmla="*/ 4257248 h 6581421"/>
              <a:gd name="connsiteX1888" fmla="*/ 344208 w 11875911"/>
              <a:gd name="connsiteY1888" fmla="*/ 4264789 h 6581421"/>
              <a:gd name="connsiteX1889" fmla="*/ 339327 w 11875911"/>
              <a:gd name="connsiteY1889" fmla="*/ 4271827 h 6581421"/>
              <a:gd name="connsiteX1890" fmla="*/ 334931 w 11875911"/>
              <a:gd name="connsiteY1890" fmla="*/ 4279368 h 6581421"/>
              <a:gd name="connsiteX1891" fmla="*/ 330049 w 11875911"/>
              <a:gd name="connsiteY1891" fmla="*/ 4286406 h 6581421"/>
              <a:gd name="connsiteX1892" fmla="*/ 319307 w 11875911"/>
              <a:gd name="connsiteY1892" fmla="*/ 4299979 h 6581421"/>
              <a:gd name="connsiteX1893" fmla="*/ 307589 w 11875911"/>
              <a:gd name="connsiteY1893" fmla="*/ 4313551 h 6581421"/>
              <a:gd name="connsiteX1894" fmla="*/ 295385 w 11875911"/>
              <a:gd name="connsiteY1894" fmla="*/ 4325616 h 6581421"/>
              <a:gd name="connsiteX1895" fmla="*/ 291478 w 11875911"/>
              <a:gd name="connsiteY1895" fmla="*/ 4380916 h 6581421"/>
              <a:gd name="connsiteX1896" fmla="*/ 338349 w 11875911"/>
              <a:gd name="connsiteY1896" fmla="*/ 4386445 h 6581421"/>
              <a:gd name="connsiteX1897" fmla="*/ 357391 w 11875911"/>
              <a:gd name="connsiteY1897" fmla="*/ 4388455 h 6581421"/>
              <a:gd name="connsiteX1898" fmla="*/ 374478 w 11875911"/>
              <a:gd name="connsiteY1898" fmla="*/ 4391472 h 6581421"/>
              <a:gd name="connsiteX1899" fmla="*/ 388637 w 11875911"/>
              <a:gd name="connsiteY1899" fmla="*/ 4394488 h 6581421"/>
              <a:gd name="connsiteX1900" fmla="*/ 401820 w 11875911"/>
              <a:gd name="connsiteY1900" fmla="*/ 4398510 h 6581421"/>
              <a:gd name="connsiteX1901" fmla="*/ 406703 w 11875911"/>
              <a:gd name="connsiteY1901" fmla="*/ 4400520 h 6581421"/>
              <a:gd name="connsiteX1902" fmla="*/ 412073 w 11875911"/>
              <a:gd name="connsiteY1902" fmla="*/ 4402532 h 6581421"/>
              <a:gd name="connsiteX1903" fmla="*/ 416955 w 11875911"/>
              <a:gd name="connsiteY1903" fmla="*/ 4405548 h 6581421"/>
              <a:gd name="connsiteX1904" fmla="*/ 421838 w 11875911"/>
              <a:gd name="connsiteY1904" fmla="*/ 4408061 h 6581421"/>
              <a:gd name="connsiteX1905" fmla="*/ 425745 w 11875911"/>
              <a:gd name="connsiteY1905" fmla="*/ 4411580 h 6581421"/>
              <a:gd name="connsiteX1906" fmla="*/ 429649 w 11875911"/>
              <a:gd name="connsiteY1906" fmla="*/ 4415099 h 6581421"/>
              <a:gd name="connsiteX1907" fmla="*/ 433067 w 11875911"/>
              <a:gd name="connsiteY1907" fmla="*/ 4418618 h 6581421"/>
              <a:gd name="connsiteX1908" fmla="*/ 436974 w 11875911"/>
              <a:gd name="connsiteY1908" fmla="*/ 4422640 h 6581421"/>
              <a:gd name="connsiteX1909" fmla="*/ 443321 w 11875911"/>
              <a:gd name="connsiteY1909" fmla="*/ 4431688 h 6581421"/>
              <a:gd name="connsiteX1910" fmla="*/ 449667 w 11875911"/>
              <a:gd name="connsiteY1910" fmla="*/ 4442748 h 6581421"/>
              <a:gd name="connsiteX1911" fmla="*/ 455039 w 11875911"/>
              <a:gd name="connsiteY1911" fmla="*/ 4455818 h 6581421"/>
              <a:gd name="connsiteX1912" fmla="*/ 461385 w 11875911"/>
              <a:gd name="connsiteY1912" fmla="*/ 4470396 h 6581421"/>
              <a:gd name="connsiteX1913" fmla="*/ 475055 w 11875911"/>
              <a:gd name="connsiteY1913" fmla="*/ 4507095 h 6581421"/>
              <a:gd name="connsiteX1914" fmla="*/ 469196 w 11875911"/>
              <a:gd name="connsiteY1914" fmla="*/ 4500057 h 6581421"/>
              <a:gd name="connsiteX1915" fmla="*/ 463826 w 11875911"/>
              <a:gd name="connsiteY1915" fmla="*/ 4493521 h 6581421"/>
              <a:gd name="connsiteX1916" fmla="*/ 457968 w 11875911"/>
              <a:gd name="connsiteY1916" fmla="*/ 4487992 h 6581421"/>
              <a:gd name="connsiteX1917" fmla="*/ 452109 w 11875911"/>
              <a:gd name="connsiteY1917" fmla="*/ 4482461 h 6581421"/>
              <a:gd name="connsiteX1918" fmla="*/ 446739 w 11875911"/>
              <a:gd name="connsiteY1918" fmla="*/ 4477938 h 6581421"/>
              <a:gd name="connsiteX1919" fmla="*/ 440880 w 11875911"/>
              <a:gd name="connsiteY1919" fmla="*/ 4473414 h 6581421"/>
              <a:gd name="connsiteX1920" fmla="*/ 435997 w 11875911"/>
              <a:gd name="connsiteY1920" fmla="*/ 4469895 h 6581421"/>
              <a:gd name="connsiteX1921" fmla="*/ 430138 w 11875911"/>
              <a:gd name="connsiteY1921" fmla="*/ 4466376 h 6581421"/>
              <a:gd name="connsiteX1922" fmla="*/ 424280 w 11875911"/>
              <a:gd name="connsiteY1922" fmla="*/ 4463359 h 6581421"/>
              <a:gd name="connsiteX1923" fmla="*/ 418910 w 11875911"/>
              <a:gd name="connsiteY1923" fmla="*/ 4460845 h 6581421"/>
              <a:gd name="connsiteX1924" fmla="*/ 408168 w 11875911"/>
              <a:gd name="connsiteY1924" fmla="*/ 4456825 h 6581421"/>
              <a:gd name="connsiteX1925" fmla="*/ 397427 w 11875911"/>
              <a:gd name="connsiteY1925" fmla="*/ 4453808 h 6581421"/>
              <a:gd name="connsiteX1926" fmla="*/ 386685 w 11875911"/>
              <a:gd name="connsiteY1926" fmla="*/ 4452803 h 6581421"/>
              <a:gd name="connsiteX1927" fmla="*/ 375944 w 11875911"/>
              <a:gd name="connsiteY1927" fmla="*/ 4452299 h 6581421"/>
              <a:gd name="connsiteX1928" fmla="*/ 365202 w 11875911"/>
              <a:gd name="connsiteY1928" fmla="*/ 4452803 h 6581421"/>
              <a:gd name="connsiteX1929" fmla="*/ 354460 w 11875911"/>
              <a:gd name="connsiteY1929" fmla="*/ 4453808 h 6581421"/>
              <a:gd name="connsiteX1930" fmla="*/ 344208 w 11875911"/>
              <a:gd name="connsiteY1930" fmla="*/ 4455818 h 6581421"/>
              <a:gd name="connsiteX1931" fmla="*/ 322725 w 11875911"/>
              <a:gd name="connsiteY1931" fmla="*/ 4460343 h 6581421"/>
              <a:gd name="connsiteX1932" fmla="*/ 301731 w 11875911"/>
              <a:gd name="connsiteY1932" fmla="*/ 4465371 h 6581421"/>
              <a:gd name="connsiteX1933" fmla="*/ 293919 w 11875911"/>
              <a:gd name="connsiteY1933" fmla="*/ 4458835 h 6581421"/>
              <a:gd name="connsiteX1934" fmla="*/ 286108 w 11875911"/>
              <a:gd name="connsiteY1934" fmla="*/ 4452803 h 6581421"/>
              <a:gd name="connsiteX1935" fmla="*/ 282202 w 11875911"/>
              <a:gd name="connsiteY1935" fmla="*/ 4463862 h 6581421"/>
              <a:gd name="connsiteX1936" fmla="*/ 279760 w 11875911"/>
              <a:gd name="connsiteY1936" fmla="*/ 4469391 h 6581421"/>
              <a:gd name="connsiteX1937" fmla="*/ 277319 w 11875911"/>
              <a:gd name="connsiteY1937" fmla="*/ 4473915 h 6581421"/>
              <a:gd name="connsiteX1938" fmla="*/ 273902 w 11875911"/>
              <a:gd name="connsiteY1938" fmla="*/ 4477938 h 6581421"/>
              <a:gd name="connsiteX1939" fmla="*/ 269995 w 11875911"/>
              <a:gd name="connsiteY1939" fmla="*/ 4480955 h 6581421"/>
              <a:gd name="connsiteX1940" fmla="*/ 265114 w 11875911"/>
              <a:gd name="connsiteY1940" fmla="*/ 4483970 h 6581421"/>
              <a:gd name="connsiteX1941" fmla="*/ 260231 w 11875911"/>
              <a:gd name="connsiteY1941" fmla="*/ 4484975 h 6581421"/>
              <a:gd name="connsiteX1942" fmla="*/ 243631 w 11875911"/>
              <a:gd name="connsiteY1942" fmla="*/ 4446267 h 6581421"/>
              <a:gd name="connsiteX1943" fmla="*/ 228496 w 11875911"/>
              <a:gd name="connsiteY1943" fmla="*/ 4407558 h 6581421"/>
              <a:gd name="connsiteX1944" fmla="*/ 212872 w 11875911"/>
              <a:gd name="connsiteY1944" fmla="*/ 4368347 h 6581421"/>
              <a:gd name="connsiteX1945" fmla="*/ 198712 w 11875911"/>
              <a:gd name="connsiteY1945" fmla="*/ 4328633 h 6581421"/>
              <a:gd name="connsiteX1946" fmla="*/ 203595 w 11875911"/>
              <a:gd name="connsiteY1946" fmla="*/ 4305005 h 6581421"/>
              <a:gd name="connsiteX1947" fmla="*/ 207989 w 11875911"/>
              <a:gd name="connsiteY1947" fmla="*/ 4281882 h 6581421"/>
              <a:gd name="connsiteX1948" fmla="*/ 213848 w 11875911"/>
              <a:gd name="connsiteY1948" fmla="*/ 4259258 h 6581421"/>
              <a:gd name="connsiteX1949" fmla="*/ 219707 w 11875911"/>
              <a:gd name="connsiteY1949" fmla="*/ 4236637 h 6581421"/>
              <a:gd name="connsiteX1950" fmla="*/ 226055 w 11875911"/>
              <a:gd name="connsiteY1950" fmla="*/ 4213010 h 6581421"/>
              <a:gd name="connsiteX1951" fmla="*/ 232402 w 11875911"/>
              <a:gd name="connsiteY1951" fmla="*/ 4190387 h 6581421"/>
              <a:gd name="connsiteX1952" fmla="*/ 246560 w 11875911"/>
              <a:gd name="connsiteY1952" fmla="*/ 4145144 h 6581421"/>
              <a:gd name="connsiteX1953" fmla="*/ 261697 w 11875911"/>
              <a:gd name="connsiteY1953" fmla="*/ 4100403 h 6581421"/>
              <a:gd name="connsiteX1954" fmla="*/ 277319 w 11875911"/>
              <a:gd name="connsiteY1954" fmla="*/ 4055661 h 6581421"/>
              <a:gd name="connsiteX1955" fmla="*/ 309544 w 11875911"/>
              <a:gd name="connsiteY1955" fmla="*/ 3966179 h 6581421"/>
              <a:gd name="connsiteX1956" fmla="*/ 309055 w 11875911"/>
              <a:gd name="connsiteY1956" fmla="*/ 3958136 h 6581421"/>
              <a:gd name="connsiteX1957" fmla="*/ 307589 w 11875911"/>
              <a:gd name="connsiteY1957" fmla="*/ 3950595 h 6581421"/>
              <a:gd name="connsiteX1958" fmla="*/ 305637 w 11875911"/>
              <a:gd name="connsiteY1958" fmla="*/ 3942048 h 6581421"/>
              <a:gd name="connsiteX1959" fmla="*/ 302709 w 11875911"/>
              <a:gd name="connsiteY1959" fmla="*/ 3934006 h 6581421"/>
              <a:gd name="connsiteX1960" fmla="*/ 295874 w 11875911"/>
              <a:gd name="connsiteY1960" fmla="*/ 3918422 h 6581421"/>
              <a:gd name="connsiteX1961" fmla="*/ 292943 w 11875911"/>
              <a:gd name="connsiteY1961" fmla="*/ 3910379 h 6581421"/>
              <a:gd name="connsiteX1962" fmla="*/ 290013 w 11875911"/>
              <a:gd name="connsiteY1962" fmla="*/ 3901833 h 6581421"/>
              <a:gd name="connsiteX1963" fmla="*/ 288550 w 11875911"/>
              <a:gd name="connsiteY1963" fmla="*/ 3894292 h 6581421"/>
              <a:gd name="connsiteX1964" fmla="*/ 288060 w 11875911"/>
              <a:gd name="connsiteY1964" fmla="*/ 3886249 h 6581421"/>
              <a:gd name="connsiteX1965" fmla="*/ 288060 w 11875911"/>
              <a:gd name="connsiteY1965" fmla="*/ 3882227 h 6581421"/>
              <a:gd name="connsiteX1966" fmla="*/ 288550 w 11875911"/>
              <a:gd name="connsiteY1966" fmla="*/ 3878708 h 6581421"/>
              <a:gd name="connsiteX1967" fmla="*/ 289037 w 11875911"/>
              <a:gd name="connsiteY1967" fmla="*/ 3874686 h 6581421"/>
              <a:gd name="connsiteX1968" fmla="*/ 290013 w 11875911"/>
              <a:gd name="connsiteY1968" fmla="*/ 3871167 h 6581421"/>
              <a:gd name="connsiteX1969" fmla="*/ 291967 w 11875911"/>
              <a:gd name="connsiteY1969" fmla="*/ 3867144 h 6581421"/>
              <a:gd name="connsiteX1970" fmla="*/ 293919 w 11875911"/>
              <a:gd name="connsiteY1970" fmla="*/ 3863626 h 6581421"/>
              <a:gd name="connsiteX1971" fmla="*/ 296850 w 11875911"/>
              <a:gd name="connsiteY1971" fmla="*/ 3860107 h 6581421"/>
              <a:gd name="connsiteX1972" fmla="*/ 299778 w 11875911"/>
              <a:gd name="connsiteY1972" fmla="*/ 3856086 h 6581421"/>
              <a:gd name="connsiteX1973" fmla="*/ 303685 w 11875911"/>
              <a:gd name="connsiteY1973" fmla="*/ 3852568 h 6581421"/>
              <a:gd name="connsiteX1974" fmla="*/ 308079 w 11875911"/>
              <a:gd name="connsiteY1974" fmla="*/ 3849047 h 6581421"/>
              <a:gd name="connsiteX1975" fmla="*/ 313448 w 11875911"/>
              <a:gd name="connsiteY1975" fmla="*/ 3845528 h 6581421"/>
              <a:gd name="connsiteX1976" fmla="*/ 319307 w 11875911"/>
              <a:gd name="connsiteY1976" fmla="*/ 3842009 h 6581421"/>
              <a:gd name="connsiteX1977" fmla="*/ 331514 w 11875911"/>
              <a:gd name="connsiteY1977" fmla="*/ 3834972 h 6581421"/>
              <a:gd name="connsiteX1978" fmla="*/ 345184 w 11875911"/>
              <a:gd name="connsiteY1978" fmla="*/ 3826929 h 6581421"/>
              <a:gd name="connsiteX1979" fmla="*/ 355925 w 11875911"/>
              <a:gd name="connsiteY1979" fmla="*/ 3820896 h 6581421"/>
              <a:gd name="connsiteX1980" fmla="*/ 359832 w 11875911"/>
              <a:gd name="connsiteY1980" fmla="*/ 3819891 h 6581421"/>
              <a:gd name="connsiteX1981" fmla="*/ 360808 w 11875911"/>
              <a:gd name="connsiteY1981" fmla="*/ 3819891 h 6581421"/>
              <a:gd name="connsiteX1982" fmla="*/ 361784 w 11875911"/>
              <a:gd name="connsiteY1982" fmla="*/ 3819891 h 6581421"/>
              <a:gd name="connsiteX1983" fmla="*/ 364226 w 11875911"/>
              <a:gd name="connsiteY1983" fmla="*/ 3823912 h 6581421"/>
              <a:gd name="connsiteX1984" fmla="*/ 366667 w 11875911"/>
              <a:gd name="connsiteY1984" fmla="*/ 3827431 h 6581421"/>
              <a:gd name="connsiteX1985" fmla="*/ 368619 w 11875911"/>
              <a:gd name="connsiteY1985" fmla="*/ 3831453 h 6581421"/>
              <a:gd name="connsiteX1986" fmla="*/ 369596 w 11875911"/>
              <a:gd name="connsiteY1986" fmla="*/ 3834972 h 6581421"/>
              <a:gd name="connsiteX1987" fmla="*/ 369596 w 11875911"/>
              <a:gd name="connsiteY1987" fmla="*/ 3838490 h 6581421"/>
              <a:gd name="connsiteX1988" fmla="*/ 369596 w 11875911"/>
              <a:gd name="connsiteY1988" fmla="*/ 3842513 h 6581421"/>
              <a:gd name="connsiteX1989" fmla="*/ 369109 w 11875911"/>
              <a:gd name="connsiteY1989" fmla="*/ 3846032 h 6581421"/>
              <a:gd name="connsiteX1990" fmla="*/ 368619 w 11875911"/>
              <a:gd name="connsiteY1990" fmla="*/ 3849550 h 6581421"/>
              <a:gd name="connsiteX1991" fmla="*/ 366667 w 11875911"/>
              <a:gd name="connsiteY1991" fmla="*/ 3852568 h 6581421"/>
              <a:gd name="connsiteX1992" fmla="*/ 365202 w 11875911"/>
              <a:gd name="connsiteY1992" fmla="*/ 3856086 h 6581421"/>
              <a:gd name="connsiteX1993" fmla="*/ 360808 w 11875911"/>
              <a:gd name="connsiteY1993" fmla="*/ 3863124 h 6581421"/>
              <a:gd name="connsiteX1994" fmla="*/ 355925 w 11875911"/>
              <a:gd name="connsiteY1994" fmla="*/ 3869157 h 6581421"/>
              <a:gd name="connsiteX1995" fmla="*/ 350067 w 11875911"/>
              <a:gd name="connsiteY1995" fmla="*/ 3875189 h 6581421"/>
              <a:gd name="connsiteX1996" fmla="*/ 347625 w 11875911"/>
              <a:gd name="connsiteY1996" fmla="*/ 3880217 h 6581421"/>
              <a:gd name="connsiteX1997" fmla="*/ 345184 w 11875911"/>
              <a:gd name="connsiteY1997" fmla="*/ 3885746 h 6581421"/>
              <a:gd name="connsiteX1998" fmla="*/ 344208 w 11875911"/>
              <a:gd name="connsiteY1998" fmla="*/ 3890269 h 6581421"/>
              <a:gd name="connsiteX1999" fmla="*/ 343232 w 11875911"/>
              <a:gd name="connsiteY1999" fmla="*/ 3895800 h 6581421"/>
              <a:gd name="connsiteX2000" fmla="*/ 342743 w 11875911"/>
              <a:gd name="connsiteY2000" fmla="*/ 3900324 h 6581421"/>
              <a:gd name="connsiteX2001" fmla="*/ 343232 w 11875911"/>
              <a:gd name="connsiteY2001" fmla="*/ 3904848 h 6581421"/>
              <a:gd name="connsiteX2002" fmla="*/ 344697 w 11875911"/>
              <a:gd name="connsiteY2002" fmla="*/ 3909372 h 6581421"/>
              <a:gd name="connsiteX2003" fmla="*/ 345673 w 11875911"/>
              <a:gd name="connsiteY2003" fmla="*/ 3914400 h 6581421"/>
              <a:gd name="connsiteX2004" fmla="*/ 349090 w 11875911"/>
              <a:gd name="connsiteY2004" fmla="*/ 3922946 h 6581421"/>
              <a:gd name="connsiteX2005" fmla="*/ 352997 w 11875911"/>
              <a:gd name="connsiteY2005" fmla="*/ 3931995 h 6581421"/>
              <a:gd name="connsiteX2006" fmla="*/ 356902 w 11875911"/>
              <a:gd name="connsiteY2006" fmla="*/ 3941043 h 6581421"/>
              <a:gd name="connsiteX2007" fmla="*/ 360808 w 11875911"/>
              <a:gd name="connsiteY2007" fmla="*/ 3950093 h 6581421"/>
              <a:gd name="connsiteX2008" fmla="*/ 412073 w 11875911"/>
              <a:gd name="connsiteY2008" fmla="*/ 3958639 h 6581421"/>
              <a:gd name="connsiteX2009" fmla="*/ 380337 w 11875911"/>
              <a:gd name="connsiteY2009" fmla="*/ 3746998 h 6581421"/>
              <a:gd name="connsiteX2010" fmla="*/ 379361 w 11875911"/>
              <a:gd name="connsiteY2010" fmla="*/ 3745489 h 6581421"/>
              <a:gd name="connsiteX2011" fmla="*/ 377896 w 11875911"/>
              <a:gd name="connsiteY2011" fmla="*/ 3743982 h 6581421"/>
              <a:gd name="connsiteX2012" fmla="*/ 376920 w 11875911"/>
              <a:gd name="connsiteY2012" fmla="*/ 3741970 h 6581421"/>
              <a:gd name="connsiteX2013" fmla="*/ 376432 w 11875911"/>
              <a:gd name="connsiteY2013" fmla="*/ 3740462 h 6581421"/>
              <a:gd name="connsiteX2014" fmla="*/ 376432 w 11875911"/>
              <a:gd name="connsiteY2014" fmla="*/ 3734932 h 6581421"/>
              <a:gd name="connsiteX2015" fmla="*/ 377409 w 11875911"/>
              <a:gd name="connsiteY2015" fmla="*/ 3728900 h 6581421"/>
              <a:gd name="connsiteX2016" fmla="*/ 375944 w 11875911"/>
              <a:gd name="connsiteY2016" fmla="*/ 3714825 h 6581421"/>
              <a:gd name="connsiteX2017" fmla="*/ 371061 w 11875911"/>
              <a:gd name="connsiteY2017" fmla="*/ 3708792 h 6581421"/>
              <a:gd name="connsiteX2018" fmla="*/ 368619 w 11875911"/>
              <a:gd name="connsiteY2018" fmla="*/ 3702256 h 6581421"/>
              <a:gd name="connsiteX2019" fmla="*/ 366667 w 11875911"/>
              <a:gd name="connsiteY2019" fmla="*/ 3695219 h 6581421"/>
              <a:gd name="connsiteX2020" fmla="*/ 365691 w 11875911"/>
              <a:gd name="connsiteY2020" fmla="*/ 3688181 h 6581421"/>
              <a:gd name="connsiteX2021" fmla="*/ 365202 w 11875911"/>
              <a:gd name="connsiteY2021" fmla="*/ 3680640 h 6581421"/>
              <a:gd name="connsiteX2022" fmla="*/ 365691 w 11875911"/>
              <a:gd name="connsiteY2022" fmla="*/ 3673099 h 6581421"/>
              <a:gd name="connsiteX2023" fmla="*/ 367156 w 11875911"/>
              <a:gd name="connsiteY2023" fmla="*/ 3657515 h 6581421"/>
              <a:gd name="connsiteX2024" fmla="*/ 368619 w 11875911"/>
              <a:gd name="connsiteY2024" fmla="*/ 3650477 h 6581421"/>
              <a:gd name="connsiteX2025" fmla="*/ 368619 w 11875911"/>
              <a:gd name="connsiteY2025" fmla="*/ 3643440 h 6581421"/>
              <a:gd name="connsiteX2026" fmla="*/ 367643 w 11875911"/>
              <a:gd name="connsiteY2026" fmla="*/ 3638412 h 6581421"/>
              <a:gd name="connsiteX2027" fmla="*/ 366178 w 11875911"/>
              <a:gd name="connsiteY2027" fmla="*/ 3633385 h 6581421"/>
              <a:gd name="connsiteX2028" fmla="*/ 364226 w 11875911"/>
              <a:gd name="connsiteY2028" fmla="*/ 3629364 h 6581421"/>
              <a:gd name="connsiteX2029" fmla="*/ 361784 w 11875911"/>
              <a:gd name="connsiteY2029" fmla="*/ 3626347 h 6581421"/>
              <a:gd name="connsiteX2030" fmla="*/ 358856 w 11875911"/>
              <a:gd name="connsiteY2030" fmla="*/ 3623833 h 6581421"/>
              <a:gd name="connsiteX2031" fmla="*/ 354949 w 11875911"/>
              <a:gd name="connsiteY2031" fmla="*/ 3621320 h 6581421"/>
              <a:gd name="connsiteX2032" fmla="*/ 351045 w 11875911"/>
              <a:gd name="connsiteY2032" fmla="*/ 3619811 h 6581421"/>
              <a:gd name="connsiteX2033" fmla="*/ 346649 w 11875911"/>
              <a:gd name="connsiteY2033" fmla="*/ 3618304 h 6581421"/>
              <a:gd name="connsiteX2034" fmla="*/ 337373 w 11875911"/>
              <a:gd name="connsiteY2034" fmla="*/ 3616796 h 6581421"/>
              <a:gd name="connsiteX2035" fmla="*/ 328096 w 11875911"/>
              <a:gd name="connsiteY2035" fmla="*/ 3614786 h 6581421"/>
              <a:gd name="connsiteX2036" fmla="*/ 318331 w 11875911"/>
              <a:gd name="connsiteY2036" fmla="*/ 3612773 h 6581421"/>
              <a:gd name="connsiteX2037" fmla="*/ 298802 w 11875911"/>
              <a:gd name="connsiteY2037" fmla="*/ 3615287 h 6581421"/>
              <a:gd name="connsiteX2038" fmla="*/ 290013 w 11875911"/>
              <a:gd name="connsiteY2038" fmla="*/ 3616292 h 6581421"/>
              <a:gd name="connsiteX2039" fmla="*/ 283178 w 11875911"/>
              <a:gd name="connsiteY2039" fmla="*/ 3616292 h 6581421"/>
              <a:gd name="connsiteX2040" fmla="*/ 278295 w 11875911"/>
              <a:gd name="connsiteY2040" fmla="*/ 3616292 h 6581421"/>
              <a:gd name="connsiteX2041" fmla="*/ 273902 w 11875911"/>
              <a:gd name="connsiteY2041" fmla="*/ 3614282 h 6581421"/>
              <a:gd name="connsiteX2042" fmla="*/ 271460 w 11875911"/>
              <a:gd name="connsiteY2042" fmla="*/ 3613779 h 6581421"/>
              <a:gd name="connsiteX2043" fmla="*/ 270484 w 11875911"/>
              <a:gd name="connsiteY2043" fmla="*/ 3611768 h 6581421"/>
              <a:gd name="connsiteX2044" fmla="*/ 268532 w 11875911"/>
              <a:gd name="connsiteY2044" fmla="*/ 3610763 h 6581421"/>
              <a:gd name="connsiteX2045" fmla="*/ 268043 w 11875911"/>
              <a:gd name="connsiteY2045" fmla="*/ 3609255 h 6581421"/>
              <a:gd name="connsiteX2046" fmla="*/ 266577 w 11875911"/>
              <a:gd name="connsiteY2046" fmla="*/ 3604227 h 6581421"/>
              <a:gd name="connsiteX2047" fmla="*/ 265601 w 11875911"/>
              <a:gd name="connsiteY2047" fmla="*/ 3598698 h 6581421"/>
              <a:gd name="connsiteX2048" fmla="*/ 266577 w 11875911"/>
              <a:gd name="connsiteY2048" fmla="*/ 3591157 h 6581421"/>
              <a:gd name="connsiteX2049" fmla="*/ 267556 w 11875911"/>
              <a:gd name="connsiteY2049" fmla="*/ 3582109 h 6581421"/>
              <a:gd name="connsiteX2050" fmla="*/ 269995 w 11875911"/>
              <a:gd name="connsiteY2050" fmla="*/ 3571551 h 6581421"/>
              <a:gd name="connsiteX2051" fmla="*/ 271949 w 11875911"/>
              <a:gd name="connsiteY2051" fmla="*/ 3559486 h 6581421"/>
              <a:gd name="connsiteX2052" fmla="*/ 279273 w 11875911"/>
              <a:gd name="connsiteY2052" fmla="*/ 3529323 h 6581421"/>
              <a:gd name="connsiteX2053" fmla="*/ 271949 w 11875911"/>
              <a:gd name="connsiteY2053" fmla="*/ 3517258 h 6581421"/>
              <a:gd name="connsiteX2054" fmla="*/ 265114 w 11875911"/>
              <a:gd name="connsiteY2054" fmla="*/ 3505697 h 6581421"/>
              <a:gd name="connsiteX2055" fmla="*/ 258766 w 11875911"/>
              <a:gd name="connsiteY2055" fmla="*/ 3494135 h 6581421"/>
              <a:gd name="connsiteX2056" fmla="*/ 253396 w 11875911"/>
              <a:gd name="connsiteY2056" fmla="*/ 3482070 h 6581421"/>
              <a:gd name="connsiteX2057" fmla="*/ 248025 w 11875911"/>
              <a:gd name="connsiteY2057" fmla="*/ 3470005 h 6581421"/>
              <a:gd name="connsiteX2058" fmla="*/ 243142 w 11875911"/>
              <a:gd name="connsiteY2058" fmla="*/ 3457940 h 6581421"/>
              <a:gd name="connsiteX2059" fmla="*/ 239237 w 11875911"/>
              <a:gd name="connsiteY2059" fmla="*/ 3446377 h 6581421"/>
              <a:gd name="connsiteX2060" fmla="*/ 235331 w 11875911"/>
              <a:gd name="connsiteY2060" fmla="*/ 3433810 h 6581421"/>
              <a:gd name="connsiteX2061" fmla="*/ 232402 w 11875911"/>
              <a:gd name="connsiteY2061" fmla="*/ 3422246 h 6581421"/>
              <a:gd name="connsiteX2062" fmla="*/ 229472 w 11875911"/>
              <a:gd name="connsiteY2062" fmla="*/ 3410181 h 6581421"/>
              <a:gd name="connsiteX2063" fmla="*/ 227031 w 11875911"/>
              <a:gd name="connsiteY2063" fmla="*/ 3397615 h 6581421"/>
              <a:gd name="connsiteX2064" fmla="*/ 225078 w 11875911"/>
              <a:gd name="connsiteY2064" fmla="*/ 3386051 h 6581421"/>
              <a:gd name="connsiteX2065" fmla="*/ 224102 w 11875911"/>
              <a:gd name="connsiteY2065" fmla="*/ 3373986 h 6581421"/>
              <a:gd name="connsiteX2066" fmla="*/ 222637 w 11875911"/>
              <a:gd name="connsiteY2066" fmla="*/ 3361420 h 6581421"/>
              <a:gd name="connsiteX2067" fmla="*/ 222148 w 11875911"/>
              <a:gd name="connsiteY2067" fmla="*/ 3349856 h 6581421"/>
              <a:gd name="connsiteX2068" fmla="*/ 221661 w 11875911"/>
              <a:gd name="connsiteY2068" fmla="*/ 3337791 h 6581421"/>
              <a:gd name="connsiteX2069" fmla="*/ 221661 w 11875911"/>
              <a:gd name="connsiteY2069" fmla="*/ 3325225 h 6581421"/>
              <a:gd name="connsiteX2070" fmla="*/ 222148 w 11875911"/>
              <a:gd name="connsiteY2070" fmla="*/ 3313159 h 6581421"/>
              <a:gd name="connsiteX2071" fmla="*/ 223124 w 11875911"/>
              <a:gd name="connsiteY2071" fmla="*/ 3301094 h 6581421"/>
              <a:gd name="connsiteX2072" fmla="*/ 224589 w 11875911"/>
              <a:gd name="connsiteY2072" fmla="*/ 3288526 h 6581421"/>
              <a:gd name="connsiteX2073" fmla="*/ 227031 w 11875911"/>
              <a:gd name="connsiteY2073" fmla="*/ 3264396 h 6581421"/>
              <a:gd name="connsiteX2074" fmla="*/ 231913 w 11875911"/>
              <a:gd name="connsiteY2074" fmla="*/ 3239762 h 6581421"/>
              <a:gd name="connsiteX2075" fmla="*/ 237283 w 11875911"/>
              <a:gd name="connsiteY2075" fmla="*/ 3215131 h 6581421"/>
              <a:gd name="connsiteX2076" fmla="*/ 244120 w 11875911"/>
              <a:gd name="connsiteY2076" fmla="*/ 3189995 h 6581421"/>
              <a:gd name="connsiteX2077" fmla="*/ 252420 w 11875911"/>
              <a:gd name="connsiteY2077" fmla="*/ 3165362 h 6581421"/>
              <a:gd name="connsiteX2078" fmla="*/ 260720 w 11875911"/>
              <a:gd name="connsiteY2078" fmla="*/ 3141232 h 6581421"/>
              <a:gd name="connsiteX2079" fmla="*/ 256814 w 11875911"/>
              <a:gd name="connsiteY2079" fmla="*/ 3117605 h 6581421"/>
              <a:gd name="connsiteX2080" fmla="*/ 253884 w 11875911"/>
              <a:gd name="connsiteY2080" fmla="*/ 3094480 h 6581421"/>
              <a:gd name="connsiteX2081" fmla="*/ 252907 w 11875911"/>
              <a:gd name="connsiteY2081" fmla="*/ 3072360 h 6581421"/>
              <a:gd name="connsiteX2082" fmla="*/ 252420 w 11875911"/>
              <a:gd name="connsiteY2082" fmla="*/ 3049235 h 6581421"/>
              <a:gd name="connsiteX2083" fmla="*/ 252907 w 11875911"/>
              <a:gd name="connsiteY2083" fmla="*/ 3027117 h 6581421"/>
              <a:gd name="connsiteX2084" fmla="*/ 254373 w 11875911"/>
              <a:gd name="connsiteY2084" fmla="*/ 3005501 h 6581421"/>
              <a:gd name="connsiteX2085" fmla="*/ 257790 w 11875911"/>
              <a:gd name="connsiteY2085" fmla="*/ 2983884 h 6581421"/>
              <a:gd name="connsiteX2086" fmla="*/ 262184 w 11875911"/>
              <a:gd name="connsiteY2086" fmla="*/ 2963273 h 6581421"/>
              <a:gd name="connsiteX2087" fmla="*/ 267556 w 11875911"/>
              <a:gd name="connsiteY2087" fmla="*/ 2942158 h 6581421"/>
              <a:gd name="connsiteX2088" fmla="*/ 274391 w 11875911"/>
              <a:gd name="connsiteY2088" fmla="*/ 2921547 h 6581421"/>
              <a:gd name="connsiteX2089" fmla="*/ 282202 w 11875911"/>
              <a:gd name="connsiteY2089" fmla="*/ 2901439 h 6581421"/>
              <a:gd name="connsiteX2090" fmla="*/ 291478 w 11875911"/>
              <a:gd name="connsiteY2090" fmla="*/ 2881332 h 6581421"/>
              <a:gd name="connsiteX2091" fmla="*/ 302220 w 11875911"/>
              <a:gd name="connsiteY2091" fmla="*/ 2862227 h 6581421"/>
              <a:gd name="connsiteX2092" fmla="*/ 313448 w 11875911"/>
              <a:gd name="connsiteY2092" fmla="*/ 2842623 h 6581421"/>
              <a:gd name="connsiteX2093" fmla="*/ 326631 w 11875911"/>
              <a:gd name="connsiteY2093" fmla="*/ 2823518 h 6581421"/>
              <a:gd name="connsiteX2094" fmla="*/ 340790 w 11875911"/>
              <a:gd name="connsiteY2094" fmla="*/ 2804919 h 6581421"/>
              <a:gd name="connsiteX2095" fmla="*/ 340790 w 11875911"/>
              <a:gd name="connsiteY2095" fmla="*/ 2799892 h 6581421"/>
              <a:gd name="connsiteX2096" fmla="*/ 339327 w 11875911"/>
              <a:gd name="connsiteY2096" fmla="*/ 2794864 h 6581421"/>
              <a:gd name="connsiteX2097" fmla="*/ 337862 w 11875911"/>
              <a:gd name="connsiteY2097" fmla="*/ 2790844 h 6581421"/>
              <a:gd name="connsiteX2098" fmla="*/ 334931 w 11875911"/>
              <a:gd name="connsiteY2098" fmla="*/ 2787323 h 6581421"/>
              <a:gd name="connsiteX2099" fmla="*/ 332003 w 11875911"/>
              <a:gd name="connsiteY2099" fmla="*/ 2784308 h 6581421"/>
              <a:gd name="connsiteX2100" fmla="*/ 329073 w 11875911"/>
              <a:gd name="connsiteY2100" fmla="*/ 2781794 h 6581421"/>
              <a:gd name="connsiteX2101" fmla="*/ 321749 w 11875911"/>
              <a:gd name="connsiteY2101" fmla="*/ 2776767 h 6581421"/>
              <a:gd name="connsiteX2102" fmla="*/ 314426 w 11875911"/>
              <a:gd name="connsiteY2102" fmla="*/ 2772243 h 6581421"/>
              <a:gd name="connsiteX2103" fmla="*/ 307102 w 11875911"/>
              <a:gd name="connsiteY2103" fmla="*/ 2767719 h 6581421"/>
              <a:gd name="connsiteX2104" fmla="*/ 304174 w 11875911"/>
              <a:gd name="connsiteY2104" fmla="*/ 2764702 h 6581421"/>
              <a:gd name="connsiteX2105" fmla="*/ 301731 w 11875911"/>
              <a:gd name="connsiteY2105" fmla="*/ 2761183 h 6581421"/>
              <a:gd name="connsiteX2106" fmla="*/ 299289 w 11875911"/>
              <a:gd name="connsiteY2106" fmla="*/ 2757664 h 6581421"/>
              <a:gd name="connsiteX2107" fmla="*/ 297337 w 11875911"/>
              <a:gd name="connsiteY2107" fmla="*/ 2753642 h 6581421"/>
              <a:gd name="connsiteX2108" fmla="*/ 294896 w 11875911"/>
              <a:gd name="connsiteY2108" fmla="*/ 2749118 h 6581421"/>
              <a:gd name="connsiteX2109" fmla="*/ 291478 w 11875911"/>
              <a:gd name="connsiteY2109" fmla="*/ 2744090 h 6581421"/>
              <a:gd name="connsiteX2110" fmla="*/ 288060 w 11875911"/>
              <a:gd name="connsiteY2110" fmla="*/ 2740572 h 6581421"/>
              <a:gd name="connsiteX2111" fmla="*/ 283178 w 11875911"/>
              <a:gd name="connsiteY2111" fmla="*/ 2737053 h 6581421"/>
              <a:gd name="connsiteX2112" fmla="*/ 278784 w 11875911"/>
              <a:gd name="connsiteY2112" fmla="*/ 2734539 h 6581421"/>
              <a:gd name="connsiteX2113" fmla="*/ 274391 w 11875911"/>
              <a:gd name="connsiteY2113" fmla="*/ 2732025 h 6581421"/>
              <a:gd name="connsiteX2114" fmla="*/ 269019 w 11875911"/>
              <a:gd name="connsiteY2114" fmla="*/ 2729512 h 6581421"/>
              <a:gd name="connsiteX2115" fmla="*/ 263649 w 11875911"/>
              <a:gd name="connsiteY2115" fmla="*/ 2728005 h 6581421"/>
              <a:gd name="connsiteX2116" fmla="*/ 252907 w 11875911"/>
              <a:gd name="connsiteY2116" fmla="*/ 2724486 h 6581421"/>
              <a:gd name="connsiteX2117" fmla="*/ 240703 w 11875911"/>
              <a:gd name="connsiteY2117" fmla="*/ 2721469 h 6581421"/>
              <a:gd name="connsiteX2118" fmla="*/ 228985 w 11875911"/>
              <a:gd name="connsiteY2118" fmla="*/ 2718454 h 6581421"/>
              <a:gd name="connsiteX2119" fmla="*/ 217754 w 11875911"/>
              <a:gd name="connsiteY2119" fmla="*/ 2715436 h 6581421"/>
              <a:gd name="connsiteX2120" fmla="*/ 206526 w 11875911"/>
              <a:gd name="connsiteY2120" fmla="*/ 2711918 h 6581421"/>
              <a:gd name="connsiteX2121" fmla="*/ 201154 w 11875911"/>
              <a:gd name="connsiteY2121" fmla="*/ 2709907 h 6581421"/>
              <a:gd name="connsiteX2122" fmla="*/ 196271 w 11875911"/>
              <a:gd name="connsiteY2122" fmla="*/ 2707394 h 6581421"/>
              <a:gd name="connsiteX2123" fmla="*/ 191390 w 11875911"/>
              <a:gd name="connsiteY2123" fmla="*/ 2704376 h 6581421"/>
              <a:gd name="connsiteX2124" fmla="*/ 187484 w 11875911"/>
              <a:gd name="connsiteY2124" fmla="*/ 2700858 h 6581421"/>
              <a:gd name="connsiteX2125" fmla="*/ 183577 w 11875911"/>
              <a:gd name="connsiteY2125" fmla="*/ 2697339 h 6581421"/>
              <a:gd name="connsiteX2126" fmla="*/ 180160 w 11875911"/>
              <a:gd name="connsiteY2126" fmla="*/ 2693316 h 6581421"/>
              <a:gd name="connsiteX2127" fmla="*/ 177231 w 11875911"/>
              <a:gd name="connsiteY2127" fmla="*/ 2688793 h 6581421"/>
              <a:gd name="connsiteX2128" fmla="*/ 174790 w 11875911"/>
              <a:gd name="connsiteY2128" fmla="*/ 2683765 h 6581421"/>
              <a:gd name="connsiteX2129" fmla="*/ 172836 w 11875911"/>
              <a:gd name="connsiteY2129" fmla="*/ 2677733 h 6581421"/>
              <a:gd name="connsiteX2130" fmla="*/ 171859 w 11875911"/>
              <a:gd name="connsiteY2130" fmla="*/ 2670695 h 6581421"/>
              <a:gd name="connsiteX2131" fmla="*/ 171372 w 11875911"/>
              <a:gd name="connsiteY2131" fmla="*/ 2663657 h 6581421"/>
              <a:gd name="connsiteX2132" fmla="*/ 171372 w 11875911"/>
              <a:gd name="connsiteY2132" fmla="*/ 2655615 h 6581421"/>
              <a:gd name="connsiteX2133" fmla="*/ 171859 w 11875911"/>
              <a:gd name="connsiteY2133" fmla="*/ 2646565 h 6581421"/>
              <a:gd name="connsiteX2134" fmla="*/ 173325 w 11875911"/>
              <a:gd name="connsiteY2134" fmla="*/ 2637014 h 6581421"/>
              <a:gd name="connsiteX2135" fmla="*/ 168931 w 11875911"/>
              <a:gd name="connsiteY2135" fmla="*/ 2608360 h 6581421"/>
              <a:gd name="connsiteX2136" fmla="*/ 164536 w 11875911"/>
              <a:gd name="connsiteY2136" fmla="*/ 2579706 h 6581421"/>
              <a:gd name="connsiteX2137" fmla="*/ 161607 w 11875911"/>
              <a:gd name="connsiteY2137" fmla="*/ 2566132 h 6581421"/>
              <a:gd name="connsiteX2138" fmla="*/ 158190 w 11875911"/>
              <a:gd name="connsiteY2138" fmla="*/ 2553062 h 6581421"/>
              <a:gd name="connsiteX2139" fmla="*/ 154283 w 11875911"/>
              <a:gd name="connsiteY2139" fmla="*/ 2539488 h 6581421"/>
              <a:gd name="connsiteX2140" fmla="*/ 149402 w 11875911"/>
              <a:gd name="connsiteY2140" fmla="*/ 2526420 h 6581421"/>
              <a:gd name="connsiteX2141" fmla="*/ 144519 w 11875911"/>
              <a:gd name="connsiteY2141" fmla="*/ 2514353 h 6581421"/>
              <a:gd name="connsiteX2142" fmla="*/ 137684 w 11875911"/>
              <a:gd name="connsiteY2142" fmla="*/ 2502288 h 6581421"/>
              <a:gd name="connsiteX2143" fmla="*/ 130360 w 11875911"/>
              <a:gd name="connsiteY2143" fmla="*/ 2490225 h 6581421"/>
              <a:gd name="connsiteX2144" fmla="*/ 125967 w 11875911"/>
              <a:gd name="connsiteY2144" fmla="*/ 2485197 h 6581421"/>
              <a:gd name="connsiteX2145" fmla="*/ 121084 w 11875911"/>
              <a:gd name="connsiteY2145" fmla="*/ 2479163 h 6581421"/>
              <a:gd name="connsiteX2146" fmla="*/ 116201 w 11875911"/>
              <a:gd name="connsiteY2146" fmla="*/ 2474135 h 6581421"/>
              <a:gd name="connsiteX2147" fmla="*/ 111319 w 11875911"/>
              <a:gd name="connsiteY2147" fmla="*/ 2468608 h 6581421"/>
              <a:gd name="connsiteX2148" fmla="*/ 105460 w 11875911"/>
              <a:gd name="connsiteY2148" fmla="*/ 2464083 h 6581421"/>
              <a:gd name="connsiteX2149" fmla="*/ 99112 w 11875911"/>
              <a:gd name="connsiteY2149" fmla="*/ 2459557 h 6581421"/>
              <a:gd name="connsiteX2150" fmla="*/ 92766 w 11875911"/>
              <a:gd name="connsiteY2150" fmla="*/ 2455035 h 6581421"/>
              <a:gd name="connsiteX2151" fmla="*/ 85931 w 11875911"/>
              <a:gd name="connsiteY2151" fmla="*/ 2450007 h 6581421"/>
              <a:gd name="connsiteX2152" fmla="*/ 78607 w 11875911"/>
              <a:gd name="connsiteY2152" fmla="*/ 2445481 h 6581421"/>
              <a:gd name="connsiteX2153" fmla="*/ 70796 w 11875911"/>
              <a:gd name="connsiteY2153" fmla="*/ 2441461 h 6581421"/>
              <a:gd name="connsiteX2154" fmla="*/ 62495 w 11875911"/>
              <a:gd name="connsiteY2154" fmla="*/ 2436935 h 6581421"/>
              <a:gd name="connsiteX2155" fmla="*/ 56148 w 11875911"/>
              <a:gd name="connsiteY2155" fmla="*/ 2432413 h 6581421"/>
              <a:gd name="connsiteX2156" fmla="*/ 57124 w 11875911"/>
              <a:gd name="connsiteY2156" fmla="*/ 2418840 h 6581421"/>
              <a:gd name="connsiteX2157" fmla="*/ 58589 w 11875911"/>
              <a:gd name="connsiteY2157" fmla="*/ 2404762 h 6581421"/>
              <a:gd name="connsiteX2158" fmla="*/ 67376 w 11875911"/>
              <a:gd name="connsiteY2158" fmla="*/ 2399233 h 6581421"/>
              <a:gd name="connsiteX2159" fmla="*/ 77631 w 11875911"/>
              <a:gd name="connsiteY2159" fmla="*/ 2393702 h 6581421"/>
              <a:gd name="connsiteX2160" fmla="*/ 87394 w 11875911"/>
              <a:gd name="connsiteY2160" fmla="*/ 2387670 h 6581421"/>
              <a:gd name="connsiteX2161" fmla="*/ 90812 w 11875911"/>
              <a:gd name="connsiteY2161" fmla="*/ 2384655 h 6581421"/>
              <a:gd name="connsiteX2162" fmla="*/ 93742 w 11875911"/>
              <a:gd name="connsiteY2162" fmla="*/ 2381639 h 6581421"/>
              <a:gd name="connsiteX2163" fmla="*/ 99112 w 11875911"/>
              <a:gd name="connsiteY2163" fmla="*/ 2354492 h 6581421"/>
              <a:gd name="connsiteX2164" fmla="*/ 107901 w 11875911"/>
              <a:gd name="connsiteY2164" fmla="*/ 2345442 h 6581421"/>
              <a:gd name="connsiteX2165" fmla="*/ 115712 w 11875911"/>
              <a:gd name="connsiteY2165" fmla="*/ 2337400 h 6581421"/>
              <a:gd name="connsiteX2166" fmla="*/ 118643 w 11875911"/>
              <a:gd name="connsiteY2166" fmla="*/ 2333377 h 6581421"/>
              <a:gd name="connsiteX2167" fmla="*/ 121084 w 11875911"/>
              <a:gd name="connsiteY2167" fmla="*/ 2329355 h 6581421"/>
              <a:gd name="connsiteX2168" fmla="*/ 123036 w 11875911"/>
              <a:gd name="connsiteY2168" fmla="*/ 2324833 h 6581421"/>
              <a:gd name="connsiteX2169" fmla="*/ 124501 w 11875911"/>
              <a:gd name="connsiteY2169" fmla="*/ 2320811 h 6581421"/>
              <a:gd name="connsiteX2170" fmla="*/ 124501 w 11875911"/>
              <a:gd name="connsiteY2170" fmla="*/ 2316285 h 6581421"/>
              <a:gd name="connsiteX2171" fmla="*/ 124501 w 11875911"/>
              <a:gd name="connsiteY2171" fmla="*/ 2311761 h 6581421"/>
              <a:gd name="connsiteX2172" fmla="*/ 123523 w 11875911"/>
              <a:gd name="connsiteY2172" fmla="*/ 2307739 h 6581421"/>
              <a:gd name="connsiteX2173" fmla="*/ 120595 w 11875911"/>
              <a:gd name="connsiteY2173" fmla="*/ 2303217 h 6581421"/>
              <a:gd name="connsiteX2174" fmla="*/ 117665 w 11875911"/>
              <a:gd name="connsiteY2174" fmla="*/ 2298189 h 6581421"/>
              <a:gd name="connsiteX2175" fmla="*/ 113271 w 11875911"/>
              <a:gd name="connsiteY2175" fmla="*/ 2293162 h 6581421"/>
              <a:gd name="connsiteX2176" fmla="*/ 106925 w 11875911"/>
              <a:gd name="connsiteY2176" fmla="*/ 2288638 h 6581421"/>
              <a:gd name="connsiteX2177" fmla="*/ 100088 w 11875911"/>
              <a:gd name="connsiteY2177" fmla="*/ 2283107 h 6581421"/>
              <a:gd name="connsiteX2178" fmla="*/ 90324 w 11875911"/>
              <a:gd name="connsiteY2178" fmla="*/ 2275566 h 6581421"/>
              <a:gd name="connsiteX2179" fmla="*/ 84953 w 11875911"/>
              <a:gd name="connsiteY2179" fmla="*/ 2271543 h 6581421"/>
              <a:gd name="connsiteX2180" fmla="*/ 80559 w 11875911"/>
              <a:gd name="connsiteY2180" fmla="*/ 2267021 h 6581421"/>
              <a:gd name="connsiteX2181" fmla="*/ 76652 w 11875911"/>
              <a:gd name="connsiteY2181" fmla="*/ 2261994 h 6581421"/>
              <a:gd name="connsiteX2182" fmla="*/ 72748 w 11875911"/>
              <a:gd name="connsiteY2182" fmla="*/ 2257468 h 6581421"/>
              <a:gd name="connsiteX2183" fmla="*/ 69330 w 11875911"/>
              <a:gd name="connsiteY2183" fmla="*/ 2252942 h 6581421"/>
              <a:gd name="connsiteX2184" fmla="*/ 66889 w 11875911"/>
              <a:gd name="connsiteY2184" fmla="*/ 2247415 h 6581421"/>
              <a:gd name="connsiteX2185" fmla="*/ 64448 w 11875911"/>
              <a:gd name="connsiteY2185" fmla="*/ 2241884 h 6581421"/>
              <a:gd name="connsiteX2186" fmla="*/ 63471 w 11875911"/>
              <a:gd name="connsiteY2186" fmla="*/ 2235852 h 6581421"/>
              <a:gd name="connsiteX2187" fmla="*/ 63471 w 11875911"/>
              <a:gd name="connsiteY2187" fmla="*/ 2230321 h 6581421"/>
              <a:gd name="connsiteX2188" fmla="*/ 64448 w 11875911"/>
              <a:gd name="connsiteY2188" fmla="*/ 2223787 h 6581421"/>
              <a:gd name="connsiteX2189" fmla="*/ 66400 w 11875911"/>
              <a:gd name="connsiteY2189" fmla="*/ 2217253 h 6581421"/>
              <a:gd name="connsiteX2190" fmla="*/ 69817 w 11875911"/>
              <a:gd name="connsiteY2190" fmla="*/ 2210717 h 6581421"/>
              <a:gd name="connsiteX2191" fmla="*/ 74213 w 11875911"/>
              <a:gd name="connsiteY2191" fmla="*/ 2203679 h 6581421"/>
              <a:gd name="connsiteX2192" fmla="*/ 80072 w 11875911"/>
              <a:gd name="connsiteY2192" fmla="*/ 2196138 h 6581421"/>
              <a:gd name="connsiteX2193" fmla="*/ 78607 w 11875911"/>
              <a:gd name="connsiteY2193" fmla="*/ 2181561 h 6581421"/>
              <a:gd name="connsiteX2194" fmla="*/ 77631 w 11875911"/>
              <a:gd name="connsiteY2194" fmla="*/ 2166980 h 6581421"/>
              <a:gd name="connsiteX2195" fmla="*/ 77142 w 11875911"/>
              <a:gd name="connsiteY2195" fmla="*/ 2159943 h 6581421"/>
              <a:gd name="connsiteX2196" fmla="*/ 77631 w 11875911"/>
              <a:gd name="connsiteY2196" fmla="*/ 2153910 h 6581421"/>
              <a:gd name="connsiteX2197" fmla="*/ 78118 w 11875911"/>
              <a:gd name="connsiteY2197" fmla="*/ 2147376 h 6581421"/>
              <a:gd name="connsiteX2198" fmla="*/ 79583 w 11875911"/>
              <a:gd name="connsiteY2198" fmla="*/ 2141845 h 6581421"/>
              <a:gd name="connsiteX2199" fmla="*/ 81535 w 11875911"/>
              <a:gd name="connsiteY2199" fmla="*/ 2136818 h 6581421"/>
              <a:gd name="connsiteX2200" fmla="*/ 84953 w 11875911"/>
              <a:gd name="connsiteY2200" fmla="*/ 2132294 h 6581421"/>
              <a:gd name="connsiteX2201" fmla="*/ 86907 w 11875911"/>
              <a:gd name="connsiteY2201" fmla="*/ 2130282 h 6581421"/>
              <a:gd name="connsiteX2202" fmla="*/ 88859 w 11875911"/>
              <a:gd name="connsiteY2202" fmla="*/ 2128775 h 6581421"/>
              <a:gd name="connsiteX2203" fmla="*/ 91790 w 11875911"/>
              <a:gd name="connsiteY2203" fmla="*/ 2127266 h 6581421"/>
              <a:gd name="connsiteX2204" fmla="*/ 94718 w 11875911"/>
              <a:gd name="connsiteY2204" fmla="*/ 2126261 h 6581421"/>
              <a:gd name="connsiteX2205" fmla="*/ 101553 w 11875911"/>
              <a:gd name="connsiteY2205" fmla="*/ 2124251 h 6581421"/>
              <a:gd name="connsiteX2206" fmla="*/ 109366 w 11875911"/>
              <a:gd name="connsiteY2206" fmla="*/ 2123748 h 6581421"/>
              <a:gd name="connsiteX2207" fmla="*/ 119619 w 11875911"/>
              <a:gd name="connsiteY2207" fmla="*/ 2125256 h 6581421"/>
              <a:gd name="connsiteX2208" fmla="*/ 130848 w 11875911"/>
              <a:gd name="connsiteY2208" fmla="*/ 2126765 h 6581421"/>
              <a:gd name="connsiteX2209" fmla="*/ 157702 w 11875911"/>
              <a:gd name="connsiteY2209" fmla="*/ 2155920 h 6581421"/>
              <a:gd name="connsiteX2210" fmla="*/ 164536 w 11875911"/>
              <a:gd name="connsiteY2210" fmla="*/ 2160446 h 6581421"/>
              <a:gd name="connsiteX2211" fmla="*/ 171372 w 11875911"/>
              <a:gd name="connsiteY2211" fmla="*/ 2164970 h 6581421"/>
              <a:gd name="connsiteX2212" fmla="*/ 178207 w 11875911"/>
              <a:gd name="connsiteY2212" fmla="*/ 2168489 h 6581421"/>
              <a:gd name="connsiteX2213" fmla="*/ 184066 w 11875911"/>
              <a:gd name="connsiteY2213" fmla="*/ 2171003 h 6581421"/>
              <a:gd name="connsiteX2214" fmla="*/ 190901 w 11875911"/>
              <a:gd name="connsiteY2214" fmla="*/ 2173015 h 6581421"/>
              <a:gd name="connsiteX2215" fmla="*/ 197736 w 11875911"/>
              <a:gd name="connsiteY2215" fmla="*/ 2174020 h 6581421"/>
              <a:gd name="connsiteX2216" fmla="*/ 204084 w 11875911"/>
              <a:gd name="connsiteY2216" fmla="*/ 2174520 h 6581421"/>
              <a:gd name="connsiteX2217" fmla="*/ 210430 w 11875911"/>
              <a:gd name="connsiteY2217" fmla="*/ 2174520 h 6581421"/>
              <a:gd name="connsiteX2218" fmla="*/ 216289 w 11875911"/>
              <a:gd name="connsiteY2218" fmla="*/ 2173516 h 6581421"/>
              <a:gd name="connsiteX2219" fmla="*/ 222637 w 11875911"/>
              <a:gd name="connsiteY2219" fmla="*/ 2172511 h 6581421"/>
              <a:gd name="connsiteX2220" fmla="*/ 228985 w 11875911"/>
              <a:gd name="connsiteY2220" fmla="*/ 2169494 h 6581421"/>
              <a:gd name="connsiteX2221" fmla="*/ 234842 w 11875911"/>
              <a:gd name="connsiteY2221" fmla="*/ 2166479 h 6581421"/>
              <a:gd name="connsiteX2222" fmla="*/ 240703 w 11875911"/>
              <a:gd name="connsiteY2222" fmla="*/ 2161955 h 6581421"/>
              <a:gd name="connsiteX2223" fmla="*/ 246560 w 11875911"/>
              <a:gd name="connsiteY2223" fmla="*/ 2157429 h 6581421"/>
              <a:gd name="connsiteX2224" fmla="*/ 252420 w 11875911"/>
              <a:gd name="connsiteY2224" fmla="*/ 2151398 h 6581421"/>
              <a:gd name="connsiteX2225" fmla="*/ 257790 w 11875911"/>
              <a:gd name="connsiteY2225" fmla="*/ 2144359 h 6581421"/>
              <a:gd name="connsiteX2226" fmla="*/ 220685 w 11875911"/>
              <a:gd name="connsiteY2226" fmla="*/ 2098612 h 6581421"/>
              <a:gd name="connsiteX2227" fmla="*/ 215313 w 11875911"/>
              <a:gd name="connsiteY2227" fmla="*/ 2100119 h 6581421"/>
              <a:gd name="connsiteX2228" fmla="*/ 210430 w 11875911"/>
              <a:gd name="connsiteY2228" fmla="*/ 2100119 h 6581421"/>
              <a:gd name="connsiteX2229" fmla="*/ 205549 w 11875911"/>
              <a:gd name="connsiteY2229" fmla="*/ 2099618 h 6581421"/>
              <a:gd name="connsiteX2230" fmla="*/ 201154 w 11875911"/>
              <a:gd name="connsiteY2230" fmla="*/ 2098612 h 6581421"/>
              <a:gd name="connsiteX2231" fmla="*/ 197249 w 11875911"/>
              <a:gd name="connsiteY2231" fmla="*/ 2097607 h 6581421"/>
              <a:gd name="connsiteX2232" fmla="*/ 193343 w 11875911"/>
              <a:gd name="connsiteY2232" fmla="*/ 2096099 h 6581421"/>
              <a:gd name="connsiteX2233" fmla="*/ 189925 w 11875911"/>
              <a:gd name="connsiteY2233" fmla="*/ 2093585 h 6581421"/>
              <a:gd name="connsiteX2234" fmla="*/ 186508 w 11875911"/>
              <a:gd name="connsiteY2234" fmla="*/ 2091071 h 6581421"/>
              <a:gd name="connsiteX2235" fmla="*/ 180649 w 11875911"/>
              <a:gd name="connsiteY2235" fmla="*/ 2085542 h 6581421"/>
              <a:gd name="connsiteX2236" fmla="*/ 175277 w 11875911"/>
              <a:gd name="connsiteY2236" fmla="*/ 2078503 h 6581421"/>
              <a:gd name="connsiteX2237" fmla="*/ 169907 w 11875911"/>
              <a:gd name="connsiteY2237" fmla="*/ 2070964 h 6581421"/>
              <a:gd name="connsiteX2238" fmla="*/ 165514 w 11875911"/>
              <a:gd name="connsiteY2238" fmla="*/ 2062417 h 6581421"/>
              <a:gd name="connsiteX2239" fmla="*/ 178695 w 11875911"/>
              <a:gd name="connsiteY2239" fmla="*/ 2056385 h 6581421"/>
              <a:gd name="connsiteX2240" fmla="*/ 190901 w 11875911"/>
              <a:gd name="connsiteY2240" fmla="*/ 2049347 h 6581421"/>
              <a:gd name="connsiteX2241" fmla="*/ 203595 w 11875911"/>
              <a:gd name="connsiteY2241" fmla="*/ 2041806 h 6581421"/>
              <a:gd name="connsiteX2242" fmla="*/ 215802 w 11875911"/>
              <a:gd name="connsiteY2242" fmla="*/ 2034768 h 6581421"/>
              <a:gd name="connsiteX2243" fmla="*/ 222148 w 11875911"/>
              <a:gd name="connsiteY2243" fmla="*/ 2031250 h 6581421"/>
              <a:gd name="connsiteX2244" fmla="*/ 228985 w 11875911"/>
              <a:gd name="connsiteY2244" fmla="*/ 2028232 h 6581421"/>
              <a:gd name="connsiteX2245" fmla="*/ 235331 w 11875911"/>
              <a:gd name="connsiteY2245" fmla="*/ 2025719 h 6581421"/>
              <a:gd name="connsiteX2246" fmla="*/ 242166 w 11875911"/>
              <a:gd name="connsiteY2246" fmla="*/ 2023707 h 6581421"/>
              <a:gd name="connsiteX2247" fmla="*/ 249490 w 11875911"/>
              <a:gd name="connsiteY2247" fmla="*/ 2021698 h 6581421"/>
              <a:gd name="connsiteX2248" fmla="*/ 256814 w 11875911"/>
              <a:gd name="connsiteY2248" fmla="*/ 2021195 h 6581421"/>
              <a:gd name="connsiteX2249" fmla="*/ 264136 w 11875911"/>
              <a:gd name="connsiteY2249" fmla="*/ 2020693 h 6581421"/>
              <a:gd name="connsiteX2250" fmla="*/ 271949 w 11875911"/>
              <a:gd name="connsiteY2250" fmla="*/ 2021195 h 6581421"/>
              <a:gd name="connsiteX2251" fmla="*/ 275367 w 11875911"/>
              <a:gd name="connsiteY2251" fmla="*/ 2021195 h 6581421"/>
              <a:gd name="connsiteX2252" fmla="*/ 279273 w 11875911"/>
              <a:gd name="connsiteY2252" fmla="*/ 2020693 h 6581421"/>
              <a:gd name="connsiteX2253" fmla="*/ 282691 w 11875911"/>
              <a:gd name="connsiteY2253" fmla="*/ 2018681 h 6581421"/>
              <a:gd name="connsiteX2254" fmla="*/ 285619 w 11875911"/>
              <a:gd name="connsiteY2254" fmla="*/ 2016671 h 6581421"/>
              <a:gd name="connsiteX2255" fmla="*/ 290013 w 11875911"/>
              <a:gd name="connsiteY2255" fmla="*/ 2011643 h 6581421"/>
              <a:gd name="connsiteX2256" fmla="*/ 293919 w 11875911"/>
              <a:gd name="connsiteY2256" fmla="*/ 2007119 h 6581421"/>
              <a:gd name="connsiteX2257" fmla="*/ 297337 w 11875911"/>
              <a:gd name="connsiteY2257" fmla="*/ 2002596 h 6581421"/>
              <a:gd name="connsiteX2258" fmla="*/ 300754 w 11875911"/>
              <a:gd name="connsiteY2258" fmla="*/ 1997065 h 6581421"/>
              <a:gd name="connsiteX2259" fmla="*/ 303685 w 11875911"/>
              <a:gd name="connsiteY2259" fmla="*/ 1992037 h 6581421"/>
              <a:gd name="connsiteX2260" fmla="*/ 306126 w 11875911"/>
              <a:gd name="connsiteY2260" fmla="*/ 1986005 h 6581421"/>
              <a:gd name="connsiteX2261" fmla="*/ 310031 w 11875911"/>
              <a:gd name="connsiteY2261" fmla="*/ 1974945 h 6581421"/>
              <a:gd name="connsiteX2262" fmla="*/ 313448 w 11875911"/>
              <a:gd name="connsiteY2262" fmla="*/ 1962882 h 6581421"/>
              <a:gd name="connsiteX2263" fmla="*/ 315892 w 11875911"/>
              <a:gd name="connsiteY2263" fmla="*/ 1951318 h 6581421"/>
              <a:gd name="connsiteX2264" fmla="*/ 320285 w 11875911"/>
              <a:gd name="connsiteY2264" fmla="*/ 1926183 h 6581421"/>
              <a:gd name="connsiteX2265" fmla="*/ 322725 w 11875911"/>
              <a:gd name="connsiteY2265" fmla="*/ 1913616 h 6581421"/>
              <a:gd name="connsiteX2266" fmla="*/ 325655 w 11875911"/>
              <a:gd name="connsiteY2266" fmla="*/ 1902053 h 6581421"/>
              <a:gd name="connsiteX2267" fmla="*/ 329073 w 11875911"/>
              <a:gd name="connsiteY2267" fmla="*/ 1890491 h 6581421"/>
              <a:gd name="connsiteX2268" fmla="*/ 331514 w 11875911"/>
              <a:gd name="connsiteY2268" fmla="*/ 1884459 h 6581421"/>
              <a:gd name="connsiteX2269" fmla="*/ 334442 w 11875911"/>
              <a:gd name="connsiteY2269" fmla="*/ 1879430 h 6581421"/>
              <a:gd name="connsiteX2270" fmla="*/ 337373 w 11875911"/>
              <a:gd name="connsiteY2270" fmla="*/ 1874404 h 6581421"/>
              <a:gd name="connsiteX2271" fmla="*/ 340790 w 11875911"/>
              <a:gd name="connsiteY2271" fmla="*/ 1869377 h 6581421"/>
              <a:gd name="connsiteX2272" fmla="*/ 344697 w 11875911"/>
              <a:gd name="connsiteY2272" fmla="*/ 1864349 h 6581421"/>
              <a:gd name="connsiteX2273" fmla="*/ 348602 w 11875911"/>
              <a:gd name="connsiteY2273" fmla="*/ 1860329 h 6581421"/>
              <a:gd name="connsiteX2274" fmla="*/ 353484 w 11875911"/>
              <a:gd name="connsiteY2274" fmla="*/ 1855301 h 6581421"/>
              <a:gd name="connsiteX2275" fmla="*/ 358856 w 11875911"/>
              <a:gd name="connsiteY2275" fmla="*/ 1851783 h 6581421"/>
              <a:gd name="connsiteX2276" fmla="*/ 365202 w 11875911"/>
              <a:gd name="connsiteY2276" fmla="*/ 1847760 h 6581421"/>
              <a:gd name="connsiteX2277" fmla="*/ 371061 w 11875911"/>
              <a:gd name="connsiteY2277" fmla="*/ 1844743 h 6581421"/>
              <a:gd name="connsiteX2278" fmla="*/ 372037 w 11875911"/>
              <a:gd name="connsiteY2278" fmla="*/ 1843236 h 6581421"/>
              <a:gd name="connsiteX2279" fmla="*/ 359832 w 11875911"/>
              <a:gd name="connsiteY2279" fmla="*/ 1837202 h 6581421"/>
              <a:gd name="connsiteX2280" fmla="*/ 348602 w 11875911"/>
              <a:gd name="connsiteY2280" fmla="*/ 1831675 h 6581421"/>
              <a:gd name="connsiteX2281" fmla="*/ 338349 w 11875911"/>
              <a:gd name="connsiteY2281" fmla="*/ 1824637 h 6581421"/>
              <a:gd name="connsiteX2282" fmla="*/ 327609 w 11875911"/>
              <a:gd name="connsiteY2282" fmla="*/ 1817598 h 6581421"/>
              <a:gd name="connsiteX2283" fmla="*/ 317844 w 11875911"/>
              <a:gd name="connsiteY2283" fmla="*/ 1810560 h 6581421"/>
              <a:gd name="connsiteX2284" fmla="*/ 308079 w 11875911"/>
              <a:gd name="connsiteY2284" fmla="*/ 1803019 h 6581421"/>
              <a:gd name="connsiteX2285" fmla="*/ 298802 w 11875911"/>
              <a:gd name="connsiteY2285" fmla="*/ 1794974 h 6581421"/>
              <a:gd name="connsiteX2286" fmla="*/ 289526 w 11875911"/>
              <a:gd name="connsiteY2286" fmla="*/ 1786430 h 6581421"/>
              <a:gd name="connsiteX2287" fmla="*/ 281225 w 11875911"/>
              <a:gd name="connsiteY2287" fmla="*/ 1778385 h 6581421"/>
              <a:gd name="connsiteX2288" fmla="*/ 272438 w 11875911"/>
              <a:gd name="connsiteY2288" fmla="*/ 1769841 h 6581421"/>
              <a:gd name="connsiteX2289" fmla="*/ 256814 w 11875911"/>
              <a:gd name="connsiteY2289" fmla="*/ 1751743 h 6581421"/>
              <a:gd name="connsiteX2290" fmla="*/ 241679 w 11875911"/>
              <a:gd name="connsiteY2290" fmla="*/ 1733142 h 6581421"/>
              <a:gd name="connsiteX2291" fmla="*/ 227031 w 11875911"/>
              <a:gd name="connsiteY2291" fmla="*/ 1713035 h 6581421"/>
              <a:gd name="connsiteX2292" fmla="*/ 213848 w 11875911"/>
              <a:gd name="connsiteY2292" fmla="*/ 1693428 h 6581421"/>
              <a:gd name="connsiteX2293" fmla="*/ 200178 w 11875911"/>
              <a:gd name="connsiteY2293" fmla="*/ 1672817 h 6581421"/>
              <a:gd name="connsiteX2294" fmla="*/ 173814 w 11875911"/>
              <a:gd name="connsiteY2294" fmla="*/ 1630589 h 6581421"/>
              <a:gd name="connsiteX2295" fmla="*/ 147937 w 11875911"/>
              <a:gd name="connsiteY2295" fmla="*/ 1589367 h 6581421"/>
              <a:gd name="connsiteX2296" fmla="*/ 134265 w 11875911"/>
              <a:gd name="connsiteY2296" fmla="*/ 1568756 h 6581421"/>
              <a:gd name="connsiteX2297" fmla="*/ 120595 w 11875911"/>
              <a:gd name="connsiteY2297" fmla="*/ 1549149 h 6581421"/>
              <a:gd name="connsiteX2298" fmla="*/ 115225 w 11875911"/>
              <a:gd name="connsiteY2298" fmla="*/ 1546134 h 6581421"/>
              <a:gd name="connsiteX2299" fmla="*/ 108877 w 11875911"/>
              <a:gd name="connsiteY2299" fmla="*/ 1543620 h 6581421"/>
              <a:gd name="connsiteX2300" fmla="*/ 96183 w 11875911"/>
              <a:gd name="connsiteY2300" fmla="*/ 1539097 h 6581421"/>
              <a:gd name="connsiteX2301" fmla="*/ 90324 w 11875911"/>
              <a:gd name="connsiteY2301" fmla="*/ 1536079 h 6581421"/>
              <a:gd name="connsiteX2302" fmla="*/ 84953 w 11875911"/>
              <a:gd name="connsiteY2302" fmla="*/ 1533566 h 6581421"/>
              <a:gd name="connsiteX2303" fmla="*/ 80559 w 11875911"/>
              <a:gd name="connsiteY2303" fmla="*/ 1530049 h 6581421"/>
              <a:gd name="connsiteX2304" fmla="*/ 78607 w 11875911"/>
              <a:gd name="connsiteY2304" fmla="*/ 1527533 h 6581421"/>
              <a:gd name="connsiteX2305" fmla="*/ 77142 w 11875911"/>
              <a:gd name="connsiteY2305" fmla="*/ 1525021 h 6581421"/>
              <a:gd name="connsiteX2306" fmla="*/ 71283 w 11875911"/>
              <a:gd name="connsiteY2306" fmla="*/ 1517480 h 6581421"/>
              <a:gd name="connsiteX2307" fmla="*/ 64935 w 11875911"/>
              <a:gd name="connsiteY2307" fmla="*/ 1509939 h 6581421"/>
              <a:gd name="connsiteX2308" fmla="*/ 57613 w 11875911"/>
              <a:gd name="connsiteY2308" fmla="*/ 1502901 h 6581421"/>
              <a:gd name="connsiteX2309" fmla="*/ 49800 w 11875911"/>
              <a:gd name="connsiteY2309" fmla="*/ 1495360 h 6581421"/>
              <a:gd name="connsiteX2310" fmla="*/ 34177 w 11875911"/>
              <a:gd name="connsiteY2310" fmla="*/ 1480781 h 6581421"/>
              <a:gd name="connsiteX2311" fmla="*/ 25877 w 11875911"/>
              <a:gd name="connsiteY2311" fmla="*/ 1473744 h 6581421"/>
              <a:gd name="connsiteX2312" fmla="*/ 19042 w 11875911"/>
              <a:gd name="connsiteY2312" fmla="*/ 1466203 h 6581421"/>
              <a:gd name="connsiteX2313" fmla="*/ 12694 w 11875911"/>
              <a:gd name="connsiteY2313" fmla="*/ 1458662 h 6581421"/>
              <a:gd name="connsiteX2314" fmla="*/ 7324 w 11875911"/>
              <a:gd name="connsiteY2314" fmla="*/ 1451120 h 6581421"/>
              <a:gd name="connsiteX2315" fmla="*/ 4883 w 11875911"/>
              <a:gd name="connsiteY2315" fmla="*/ 1447604 h 6581421"/>
              <a:gd name="connsiteX2316" fmla="*/ 2929 w 11875911"/>
              <a:gd name="connsiteY2316" fmla="*/ 1443581 h 6581421"/>
              <a:gd name="connsiteX2317" fmla="*/ 1465 w 11875911"/>
              <a:gd name="connsiteY2317" fmla="*/ 1439559 h 6581421"/>
              <a:gd name="connsiteX2318" fmla="*/ 487 w 11875911"/>
              <a:gd name="connsiteY2318" fmla="*/ 1435537 h 6581421"/>
              <a:gd name="connsiteX2319" fmla="*/ 0 w 11875911"/>
              <a:gd name="connsiteY2319" fmla="*/ 1432020 h 6581421"/>
              <a:gd name="connsiteX2320" fmla="*/ 0 w 11875911"/>
              <a:gd name="connsiteY2320" fmla="*/ 1426992 h 6581421"/>
              <a:gd name="connsiteX2321" fmla="*/ 0 w 11875911"/>
              <a:gd name="connsiteY2321" fmla="*/ 1422970 h 6581421"/>
              <a:gd name="connsiteX2322" fmla="*/ 976 w 11875911"/>
              <a:gd name="connsiteY2322" fmla="*/ 1418948 h 6581421"/>
              <a:gd name="connsiteX2323" fmla="*/ 2929 w 11875911"/>
              <a:gd name="connsiteY2323" fmla="*/ 1414925 h 6581421"/>
              <a:gd name="connsiteX2324" fmla="*/ 4394 w 11875911"/>
              <a:gd name="connsiteY2324" fmla="*/ 1410401 h 6581421"/>
              <a:gd name="connsiteX2325" fmla="*/ 7324 w 11875911"/>
              <a:gd name="connsiteY2325" fmla="*/ 1405376 h 6581421"/>
              <a:gd name="connsiteX2326" fmla="*/ 10742 w 11875911"/>
              <a:gd name="connsiteY2326" fmla="*/ 1400850 h 6581421"/>
              <a:gd name="connsiteX2327" fmla="*/ 13670 w 11875911"/>
              <a:gd name="connsiteY2327" fmla="*/ 1397835 h 6581421"/>
              <a:gd name="connsiteX2328" fmla="*/ 17088 w 11875911"/>
              <a:gd name="connsiteY2328" fmla="*/ 1394818 h 6581421"/>
              <a:gd name="connsiteX2329" fmla="*/ 20018 w 11875911"/>
              <a:gd name="connsiteY2329" fmla="*/ 1393309 h 6581421"/>
              <a:gd name="connsiteX2330" fmla="*/ 23436 w 11875911"/>
              <a:gd name="connsiteY2330" fmla="*/ 1391802 h 6581421"/>
              <a:gd name="connsiteX2331" fmla="*/ 26853 w 11875911"/>
              <a:gd name="connsiteY2331" fmla="*/ 1390797 h 6581421"/>
              <a:gd name="connsiteX2332" fmla="*/ 30271 w 11875911"/>
              <a:gd name="connsiteY2332" fmla="*/ 1390294 h 6581421"/>
              <a:gd name="connsiteX2333" fmla="*/ 33201 w 11875911"/>
              <a:gd name="connsiteY2333" fmla="*/ 1390294 h 6581421"/>
              <a:gd name="connsiteX2334" fmla="*/ 36619 w 11875911"/>
              <a:gd name="connsiteY2334" fmla="*/ 1390797 h 6581421"/>
              <a:gd name="connsiteX2335" fmla="*/ 40036 w 11875911"/>
              <a:gd name="connsiteY2335" fmla="*/ 1391802 h 6581421"/>
              <a:gd name="connsiteX2336" fmla="*/ 43454 w 11875911"/>
              <a:gd name="connsiteY2336" fmla="*/ 1392807 h 6581421"/>
              <a:gd name="connsiteX2337" fmla="*/ 50778 w 11875911"/>
              <a:gd name="connsiteY2337" fmla="*/ 1396830 h 6581421"/>
              <a:gd name="connsiteX2338" fmla="*/ 58589 w 11875911"/>
              <a:gd name="connsiteY2338" fmla="*/ 1401354 h 6581421"/>
              <a:gd name="connsiteX2339" fmla="*/ 65913 w 11875911"/>
              <a:gd name="connsiteY2339" fmla="*/ 1406883 h 6581421"/>
              <a:gd name="connsiteX2340" fmla="*/ 81048 w 11875911"/>
              <a:gd name="connsiteY2340" fmla="*/ 1419451 h 6581421"/>
              <a:gd name="connsiteX2341" fmla="*/ 97159 w 11875911"/>
              <a:gd name="connsiteY2341" fmla="*/ 1433526 h 6581421"/>
              <a:gd name="connsiteX2342" fmla="*/ 104971 w 11875911"/>
              <a:gd name="connsiteY2342" fmla="*/ 1440062 h 6581421"/>
              <a:gd name="connsiteX2343" fmla="*/ 112784 w 11875911"/>
              <a:gd name="connsiteY2343" fmla="*/ 1445591 h 6581421"/>
              <a:gd name="connsiteX2344" fmla="*/ 120106 w 11875911"/>
              <a:gd name="connsiteY2344" fmla="*/ 1451120 h 6581421"/>
              <a:gd name="connsiteX2345" fmla="*/ 127919 w 11875911"/>
              <a:gd name="connsiteY2345" fmla="*/ 1455143 h 6581421"/>
              <a:gd name="connsiteX2346" fmla="*/ 143054 w 11875911"/>
              <a:gd name="connsiteY2346" fmla="*/ 1469722 h 6581421"/>
              <a:gd name="connsiteX2347" fmla="*/ 149402 w 11875911"/>
              <a:gd name="connsiteY2347" fmla="*/ 1465198 h 6581421"/>
              <a:gd name="connsiteX2348" fmla="*/ 156237 w 11875911"/>
              <a:gd name="connsiteY2348" fmla="*/ 1459669 h 6581421"/>
              <a:gd name="connsiteX2349" fmla="*/ 162583 w 11875911"/>
              <a:gd name="connsiteY2349" fmla="*/ 1454138 h 6581421"/>
              <a:gd name="connsiteX2350" fmla="*/ 168442 w 11875911"/>
              <a:gd name="connsiteY2350" fmla="*/ 1448105 h 6581421"/>
              <a:gd name="connsiteX2351" fmla="*/ 179184 w 11875911"/>
              <a:gd name="connsiteY2351" fmla="*/ 1434532 h 6581421"/>
              <a:gd name="connsiteX2352" fmla="*/ 189925 w 11875911"/>
              <a:gd name="connsiteY2352" fmla="*/ 1421461 h 6581421"/>
              <a:gd name="connsiteX2353" fmla="*/ 200667 w 11875911"/>
              <a:gd name="connsiteY2353" fmla="*/ 1408391 h 6581421"/>
              <a:gd name="connsiteX2354" fmla="*/ 206526 w 11875911"/>
              <a:gd name="connsiteY2354" fmla="*/ 1401857 h 6581421"/>
              <a:gd name="connsiteX2355" fmla="*/ 212384 w 11875911"/>
              <a:gd name="connsiteY2355" fmla="*/ 1396326 h 6581421"/>
              <a:gd name="connsiteX2356" fmla="*/ 219219 w 11875911"/>
              <a:gd name="connsiteY2356" fmla="*/ 1391802 h 6581421"/>
              <a:gd name="connsiteX2357" fmla="*/ 226055 w 11875911"/>
              <a:gd name="connsiteY2357" fmla="*/ 1386775 h 6581421"/>
              <a:gd name="connsiteX2358" fmla="*/ 233866 w 11875911"/>
              <a:gd name="connsiteY2358" fmla="*/ 1382753 h 6581421"/>
              <a:gd name="connsiteX2359" fmla="*/ 242166 w 11875911"/>
              <a:gd name="connsiteY2359" fmla="*/ 1379735 h 6581421"/>
              <a:gd name="connsiteX2360" fmla="*/ 249979 w 11875911"/>
              <a:gd name="connsiteY2360" fmla="*/ 1378229 h 6581421"/>
              <a:gd name="connsiteX2361" fmla="*/ 256814 w 11875911"/>
              <a:gd name="connsiteY2361" fmla="*/ 1376720 h 6581421"/>
              <a:gd name="connsiteX2362" fmla="*/ 262184 w 11875911"/>
              <a:gd name="connsiteY2362" fmla="*/ 1376720 h 6581421"/>
              <a:gd name="connsiteX2363" fmla="*/ 266577 w 11875911"/>
              <a:gd name="connsiteY2363" fmla="*/ 1377725 h 6581421"/>
              <a:gd name="connsiteX2364" fmla="*/ 269995 w 11875911"/>
              <a:gd name="connsiteY2364" fmla="*/ 1378732 h 6581421"/>
              <a:gd name="connsiteX2365" fmla="*/ 271949 w 11875911"/>
              <a:gd name="connsiteY2365" fmla="*/ 1380241 h 6581421"/>
              <a:gd name="connsiteX2366" fmla="*/ 273414 w 11875911"/>
              <a:gd name="connsiteY2366" fmla="*/ 1383256 h 6581421"/>
              <a:gd name="connsiteX2367" fmla="*/ 273902 w 11875911"/>
              <a:gd name="connsiteY2367" fmla="*/ 1386271 h 6581421"/>
              <a:gd name="connsiteX2368" fmla="*/ 273902 w 11875911"/>
              <a:gd name="connsiteY2368" fmla="*/ 1389289 h 6581421"/>
              <a:gd name="connsiteX2369" fmla="*/ 273902 w 11875911"/>
              <a:gd name="connsiteY2369" fmla="*/ 1393309 h 6581421"/>
              <a:gd name="connsiteX2370" fmla="*/ 271460 w 11875911"/>
              <a:gd name="connsiteY2370" fmla="*/ 1400850 h 6581421"/>
              <a:gd name="connsiteX2371" fmla="*/ 265601 w 11875911"/>
              <a:gd name="connsiteY2371" fmla="*/ 1418446 h 6581421"/>
              <a:gd name="connsiteX2372" fmla="*/ 342743 w 11875911"/>
              <a:gd name="connsiteY2372" fmla="*/ 1407888 h 6581421"/>
              <a:gd name="connsiteX2373" fmla="*/ 345184 w 11875911"/>
              <a:gd name="connsiteY2373" fmla="*/ 1408391 h 6581421"/>
              <a:gd name="connsiteX2374" fmla="*/ 347625 w 11875911"/>
              <a:gd name="connsiteY2374" fmla="*/ 1408391 h 6581421"/>
              <a:gd name="connsiteX2375" fmla="*/ 349580 w 11875911"/>
              <a:gd name="connsiteY2375" fmla="*/ 1407888 h 6581421"/>
              <a:gd name="connsiteX2376" fmla="*/ 351532 w 11875911"/>
              <a:gd name="connsiteY2376" fmla="*/ 1407386 h 6581421"/>
              <a:gd name="connsiteX2377" fmla="*/ 352508 w 11875911"/>
              <a:gd name="connsiteY2377" fmla="*/ 1406381 h 6581421"/>
              <a:gd name="connsiteX2378" fmla="*/ 353484 w 11875911"/>
              <a:gd name="connsiteY2378" fmla="*/ 1404369 h 6581421"/>
              <a:gd name="connsiteX2379" fmla="*/ 354949 w 11875911"/>
              <a:gd name="connsiteY2379" fmla="*/ 1401857 h 6581421"/>
              <a:gd name="connsiteX2380" fmla="*/ 355438 w 11875911"/>
              <a:gd name="connsiteY2380" fmla="*/ 1399845 h 6581421"/>
              <a:gd name="connsiteX2381" fmla="*/ 360319 w 11875911"/>
              <a:gd name="connsiteY2381" fmla="*/ 1385266 h 6581421"/>
              <a:gd name="connsiteX2382" fmla="*/ 366667 w 11875911"/>
              <a:gd name="connsiteY2382" fmla="*/ 1371191 h 6581421"/>
              <a:gd name="connsiteX2383" fmla="*/ 373991 w 11875911"/>
              <a:gd name="connsiteY2383" fmla="*/ 1357617 h 6581421"/>
              <a:gd name="connsiteX2384" fmla="*/ 382778 w 11875911"/>
              <a:gd name="connsiteY2384" fmla="*/ 1345552 h 6581421"/>
              <a:gd name="connsiteX2385" fmla="*/ 392055 w 11875911"/>
              <a:gd name="connsiteY2385" fmla="*/ 1334492 h 6581421"/>
              <a:gd name="connsiteX2386" fmla="*/ 402309 w 11875911"/>
              <a:gd name="connsiteY2386" fmla="*/ 1323936 h 6581421"/>
              <a:gd name="connsiteX2387" fmla="*/ 413538 w 11875911"/>
              <a:gd name="connsiteY2387" fmla="*/ 1313881 h 6581421"/>
              <a:gd name="connsiteX2388" fmla="*/ 426232 w 11875911"/>
              <a:gd name="connsiteY2388" fmla="*/ 1304833 h 6581421"/>
              <a:gd name="connsiteX2389" fmla="*/ 408168 w 11875911"/>
              <a:gd name="connsiteY2389" fmla="*/ 1284725 h 6581421"/>
              <a:gd name="connsiteX2390" fmla="*/ 398892 w 11875911"/>
              <a:gd name="connsiteY2390" fmla="*/ 1274671 h 6581421"/>
              <a:gd name="connsiteX2391" fmla="*/ 390592 w 11875911"/>
              <a:gd name="connsiteY2391" fmla="*/ 1265621 h 6581421"/>
              <a:gd name="connsiteX2392" fmla="*/ 383267 w 11875911"/>
              <a:gd name="connsiteY2392" fmla="*/ 1256070 h 6581421"/>
              <a:gd name="connsiteX2393" fmla="*/ 376920 w 11875911"/>
              <a:gd name="connsiteY2393" fmla="*/ 1247022 h 6581421"/>
              <a:gd name="connsiteX2394" fmla="*/ 373991 w 11875911"/>
              <a:gd name="connsiteY2394" fmla="*/ 1241994 h 6581421"/>
              <a:gd name="connsiteX2395" fmla="*/ 372037 w 11875911"/>
              <a:gd name="connsiteY2395" fmla="*/ 1237972 h 6581421"/>
              <a:gd name="connsiteX2396" fmla="*/ 370085 w 11875911"/>
              <a:gd name="connsiteY2396" fmla="*/ 1233448 h 6581421"/>
              <a:gd name="connsiteX2397" fmla="*/ 369109 w 11875911"/>
              <a:gd name="connsiteY2397" fmla="*/ 1228922 h 6581421"/>
              <a:gd name="connsiteX2398" fmla="*/ 367643 w 11875911"/>
              <a:gd name="connsiteY2398" fmla="*/ 1223897 h 6581421"/>
              <a:gd name="connsiteX2399" fmla="*/ 367643 w 11875911"/>
              <a:gd name="connsiteY2399" fmla="*/ 1219876 h 6581421"/>
              <a:gd name="connsiteX2400" fmla="*/ 367643 w 11875911"/>
              <a:gd name="connsiteY2400" fmla="*/ 1215351 h 6581421"/>
              <a:gd name="connsiteX2401" fmla="*/ 369109 w 11875911"/>
              <a:gd name="connsiteY2401" fmla="*/ 1210827 h 6581421"/>
              <a:gd name="connsiteX2402" fmla="*/ 370574 w 11875911"/>
              <a:gd name="connsiteY2402" fmla="*/ 1206804 h 6581421"/>
              <a:gd name="connsiteX2403" fmla="*/ 373015 w 11875911"/>
              <a:gd name="connsiteY2403" fmla="*/ 1201779 h 6581421"/>
              <a:gd name="connsiteX2404" fmla="*/ 375944 w 11875911"/>
              <a:gd name="connsiteY2404" fmla="*/ 1197253 h 6581421"/>
              <a:gd name="connsiteX2405" fmla="*/ 379850 w 11875911"/>
              <a:gd name="connsiteY2405" fmla="*/ 1192729 h 6581421"/>
              <a:gd name="connsiteX2406" fmla="*/ 384244 w 11875911"/>
              <a:gd name="connsiteY2406" fmla="*/ 1187702 h 6581421"/>
              <a:gd name="connsiteX2407" fmla="*/ 389126 w 11875911"/>
              <a:gd name="connsiteY2407" fmla="*/ 1183679 h 6581421"/>
              <a:gd name="connsiteX2408" fmla="*/ 395961 w 11875911"/>
              <a:gd name="connsiteY2408" fmla="*/ 1179155 h 6581421"/>
              <a:gd name="connsiteX2409" fmla="*/ 402796 w 11875911"/>
              <a:gd name="connsiteY2409" fmla="*/ 1174631 h 6581421"/>
              <a:gd name="connsiteX2410" fmla="*/ 411097 w 11875911"/>
              <a:gd name="connsiteY2410" fmla="*/ 1169101 h 6581421"/>
              <a:gd name="connsiteX2411" fmla="*/ 419886 w 11875911"/>
              <a:gd name="connsiteY2411" fmla="*/ 1164577 h 6581421"/>
              <a:gd name="connsiteX2412" fmla="*/ 430138 w 11875911"/>
              <a:gd name="connsiteY2412" fmla="*/ 1160053 h 6581421"/>
              <a:gd name="connsiteX2413" fmla="*/ 441367 w 11875911"/>
              <a:gd name="connsiteY2413" fmla="*/ 1155025 h 6581421"/>
              <a:gd name="connsiteX2414" fmla="*/ 451132 w 11875911"/>
              <a:gd name="connsiteY2414" fmla="*/ 1150500 h 6581421"/>
              <a:gd name="connsiteX2415" fmla="*/ 459433 w 11875911"/>
              <a:gd name="connsiteY2415" fmla="*/ 1145976 h 6581421"/>
              <a:gd name="connsiteX2416" fmla="*/ 468220 w 11875911"/>
              <a:gd name="connsiteY2416" fmla="*/ 1140447 h 6581421"/>
              <a:gd name="connsiteX2417" fmla="*/ 475544 w 11875911"/>
              <a:gd name="connsiteY2417" fmla="*/ 1134918 h 6581421"/>
              <a:gd name="connsiteX2418" fmla="*/ 482868 w 11875911"/>
              <a:gd name="connsiteY2418" fmla="*/ 1128885 h 6581421"/>
              <a:gd name="connsiteX2419" fmla="*/ 489214 w 11875911"/>
              <a:gd name="connsiteY2419" fmla="*/ 1122349 h 6581421"/>
              <a:gd name="connsiteX2420" fmla="*/ 494586 w 11875911"/>
              <a:gd name="connsiteY2420" fmla="*/ 1116316 h 6581421"/>
              <a:gd name="connsiteX2421" fmla="*/ 499956 w 11875911"/>
              <a:gd name="connsiteY2421" fmla="*/ 1109279 h 6581421"/>
              <a:gd name="connsiteX2422" fmla="*/ 504349 w 11875911"/>
              <a:gd name="connsiteY2422" fmla="*/ 1102241 h 6581421"/>
              <a:gd name="connsiteX2423" fmla="*/ 508256 w 11875911"/>
              <a:gd name="connsiteY2423" fmla="*/ 1094700 h 6581421"/>
              <a:gd name="connsiteX2424" fmla="*/ 511674 w 11875911"/>
              <a:gd name="connsiteY2424" fmla="*/ 1087159 h 6581421"/>
              <a:gd name="connsiteX2425" fmla="*/ 514115 w 11875911"/>
              <a:gd name="connsiteY2425" fmla="*/ 1079116 h 6581421"/>
              <a:gd name="connsiteX2426" fmla="*/ 516556 w 11875911"/>
              <a:gd name="connsiteY2426" fmla="*/ 1071074 h 6581421"/>
              <a:gd name="connsiteX2427" fmla="*/ 518021 w 11875911"/>
              <a:gd name="connsiteY2427" fmla="*/ 1063029 h 6581421"/>
              <a:gd name="connsiteX2428" fmla="*/ 518508 w 11875911"/>
              <a:gd name="connsiteY2428" fmla="*/ 1055488 h 6581421"/>
              <a:gd name="connsiteX2429" fmla="*/ 518997 w 11875911"/>
              <a:gd name="connsiteY2429" fmla="*/ 1047445 h 6581421"/>
              <a:gd name="connsiteX2430" fmla="*/ 518997 w 11875911"/>
              <a:gd name="connsiteY2430" fmla="*/ 1038899 h 6581421"/>
              <a:gd name="connsiteX2431" fmla="*/ 518021 w 11875911"/>
              <a:gd name="connsiteY2431" fmla="*/ 1030858 h 6581421"/>
              <a:gd name="connsiteX2432" fmla="*/ 517045 w 11875911"/>
              <a:gd name="connsiteY2432" fmla="*/ 1022811 h 6581421"/>
              <a:gd name="connsiteX2433" fmla="*/ 514604 w 11875911"/>
              <a:gd name="connsiteY2433" fmla="*/ 1014769 h 6581421"/>
              <a:gd name="connsiteX2434" fmla="*/ 512162 w 11875911"/>
              <a:gd name="connsiteY2434" fmla="*/ 1006224 h 6581421"/>
              <a:gd name="connsiteX2435" fmla="*/ 508745 w 11875911"/>
              <a:gd name="connsiteY2435" fmla="*/ 998683 h 6581421"/>
              <a:gd name="connsiteX2436" fmla="*/ 505328 w 11875911"/>
              <a:gd name="connsiteY2436" fmla="*/ 990641 h 6581421"/>
              <a:gd name="connsiteX2437" fmla="*/ 500932 w 11875911"/>
              <a:gd name="connsiteY2437" fmla="*/ 983099 h 6581421"/>
              <a:gd name="connsiteX2438" fmla="*/ 496538 w 11875911"/>
              <a:gd name="connsiteY2438" fmla="*/ 976062 h 6581421"/>
              <a:gd name="connsiteX2439" fmla="*/ 490679 w 11875911"/>
              <a:gd name="connsiteY2439" fmla="*/ 969022 h 6581421"/>
              <a:gd name="connsiteX2440" fmla="*/ 485310 w 11875911"/>
              <a:gd name="connsiteY2440" fmla="*/ 961985 h 6581421"/>
              <a:gd name="connsiteX2441" fmla="*/ 478962 w 11875911"/>
              <a:gd name="connsiteY2441" fmla="*/ 955451 h 6581421"/>
              <a:gd name="connsiteX2442" fmla="*/ 471638 w 11875911"/>
              <a:gd name="connsiteY2442" fmla="*/ 949416 h 6581421"/>
              <a:gd name="connsiteX2443" fmla="*/ 464316 w 11875911"/>
              <a:gd name="connsiteY2443" fmla="*/ 943385 h 6581421"/>
              <a:gd name="connsiteX2444" fmla="*/ 456015 w 11875911"/>
              <a:gd name="connsiteY2444" fmla="*/ 937353 h 6581421"/>
              <a:gd name="connsiteX2445" fmla="*/ 447715 w 11875911"/>
              <a:gd name="connsiteY2445" fmla="*/ 932326 h 6581421"/>
              <a:gd name="connsiteX2446" fmla="*/ 412562 w 11875911"/>
              <a:gd name="connsiteY2446" fmla="*/ 918250 h 6581421"/>
              <a:gd name="connsiteX2447" fmla="*/ 415490 w 11875911"/>
              <a:gd name="connsiteY2447" fmla="*/ 914226 h 6581421"/>
              <a:gd name="connsiteX2448" fmla="*/ 417932 w 11875911"/>
              <a:gd name="connsiteY2448" fmla="*/ 909704 h 6581421"/>
              <a:gd name="connsiteX2449" fmla="*/ 419397 w 11875911"/>
              <a:gd name="connsiteY2449" fmla="*/ 904175 h 6581421"/>
              <a:gd name="connsiteX2450" fmla="*/ 420862 w 11875911"/>
              <a:gd name="connsiteY2450" fmla="*/ 899146 h 6581421"/>
              <a:gd name="connsiteX2451" fmla="*/ 423791 w 11875911"/>
              <a:gd name="connsiteY2451" fmla="*/ 887584 h 6581421"/>
              <a:gd name="connsiteX2452" fmla="*/ 426721 w 11875911"/>
              <a:gd name="connsiteY2452" fmla="*/ 875018 h 6581421"/>
              <a:gd name="connsiteX2453" fmla="*/ 431115 w 11875911"/>
              <a:gd name="connsiteY2453" fmla="*/ 850384 h 6581421"/>
              <a:gd name="connsiteX2454" fmla="*/ 434043 w 11875911"/>
              <a:gd name="connsiteY2454" fmla="*/ 838820 h 6581421"/>
              <a:gd name="connsiteX2455" fmla="*/ 437463 w 11875911"/>
              <a:gd name="connsiteY2455" fmla="*/ 828264 h 6581421"/>
              <a:gd name="connsiteX2456" fmla="*/ 439902 w 11875911"/>
              <a:gd name="connsiteY2456" fmla="*/ 823237 h 6581421"/>
              <a:gd name="connsiteX2457" fmla="*/ 441856 w 11875911"/>
              <a:gd name="connsiteY2457" fmla="*/ 819216 h 6581421"/>
              <a:gd name="connsiteX2458" fmla="*/ 444785 w 11875911"/>
              <a:gd name="connsiteY2458" fmla="*/ 815194 h 6581421"/>
              <a:gd name="connsiteX2459" fmla="*/ 448202 w 11875911"/>
              <a:gd name="connsiteY2459" fmla="*/ 811675 h 6581421"/>
              <a:gd name="connsiteX2460" fmla="*/ 451620 w 11875911"/>
              <a:gd name="connsiteY2460" fmla="*/ 808154 h 6581421"/>
              <a:gd name="connsiteX2461" fmla="*/ 456015 w 11875911"/>
              <a:gd name="connsiteY2461" fmla="*/ 805643 h 6581421"/>
              <a:gd name="connsiteX2462" fmla="*/ 460898 w 11875911"/>
              <a:gd name="connsiteY2462" fmla="*/ 804134 h 6581421"/>
              <a:gd name="connsiteX2463" fmla="*/ 465779 w 11875911"/>
              <a:gd name="connsiteY2463" fmla="*/ 802625 h 6581421"/>
              <a:gd name="connsiteX2464" fmla="*/ 471638 w 11875911"/>
              <a:gd name="connsiteY2464" fmla="*/ 802124 h 6581421"/>
              <a:gd name="connsiteX2465" fmla="*/ 477985 w 11875911"/>
              <a:gd name="connsiteY2465" fmla="*/ 802124 h 6581421"/>
              <a:gd name="connsiteX2466" fmla="*/ 485310 w 11875911"/>
              <a:gd name="connsiteY2466" fmla="*/ 803129 h 6581421"/>
              <a:gd name="connsiteX2467" fmla="*/ 492632 w 11875911"/>
              <a:gd name="connsiteY2467" fmla="*/ 805139 h 6581421"/>
              <a:gd name="connsiteX2468" fmla="*/ 500932 w 11875911"/>
              <a:gd name="connsiteY2468" fmla="*/ 808154 h 6581421"/>
              <a:gd name="connsiteX2469" fmla="*/ 510697 w 11875911"/>
              <a:gd name="connsiteY2469" fmla="*/ 812179 h 6581421"/>
              <a:gd name="connsiteX2470" fmla="*/ 520950 w 11875911"/>
              <a:gd name="connsiteY2470" fmla="*/ 816703 h 6581421"/>
              <a:gd name="connsiteX2471" fmla="*/ 531691 w 11875911"/>
              <a:gd name="connsiteY2471" fmla="*/ 822735 h 6581421"/>
              <a:gd name="connsiteX2472" fmla="*/ 534622 w 11875911"/>
              <a:gd name="connsiteY2472" fmla="*/ 823740 h 6581421"/>
              <a:gd name="connsiteX2473" fmla="*/ 536574 w 11875911"/>
              <a:gd name="connsiteY2473" fmla="*/ 824745 h 6581421"/>
              <a:gd name="connsiteX2474" fmla="*/ 539503 w 11875911"/>
              <a:gd name="connsiteY2474" fmla="*/ 824745 h 6581421"/>
              <a:gd name="connsiteX2475" fmla="*/ 541944 w 11875911"/>
              <a:gd name="connsiteY2475" fmla="*/ 825750 h 6581421"/>
              <a:gd name="connsiteX2476" fmla="*/ 543898 w 11875911"/>
              <a:gd name="connsiteY2476" fmla="*/ 824745 h 6581421"/>
              <a:gd name="connsiteX2477" fmla="*/ 546339 w 11875911"/>
              <a:gd name="connsiteY2477" fmla="*/ 824244 h 6581421"/>
              <a:gd name="connsiteX2478" fmla="*/ 550733 w 11875911"/>
              <a:gd name="connsiteY2478" fmla="*/ 822232 h 6581421"/>
              <a:gd name="connsiteX2479" fmla="*/ 554151 w 11875911"/>
              <a:gd name="connsiteY2479" fmla="*/ 818713 h 6581421"/>
              <a:gd name="connsiteX2480" fmla="*/ 558057 w 11875911"/>
              <a:gd name="connsiteY2480" fmla="*/ 813685 h 6581421"/>
              <a:gd name="connsiteX2481" fmla="*/ 560986 w 11875911"/>
              <a:gd name="connsiteY2481" fmla="*/ 809161 h 6581421"/>
              <a:gd name="connsiteX2482" fmla="*/ 563916 w 11875911"/>
              <a:gd name="connsiteY2482" fmla="*/ 803129 h 6581421"/>
              <a:gd name="connsiteX2483" fmla="*/ 566358 w 11875911"/>
              <a:gd name="connsiteY2483" fmla="*/ 797600 h 6581421"/>
              <a:gd name="connsiteX2484" fmla="*/ 567821 w 11875911"/>
              <a:gd name="connsiteY2484" fmla="*/ 791565 h 6581421"/>
              <a:gd name="connsiteX2485" fmla="*/ 568797 w 11875911"/>
              <a:gd name="connsiteY2485" fmla="*/ 786038 h 6581421"/>
              <a:gd name="connsiteX2486" fmla="*/ 570262 w 11875911"/>
              <a:gd name="connsiteY2486" fmla="*/ 780507 h 6581421"/>
              <a:gd name="connsiteX2487" fmla="*/ 570262 w 11875911"/>
              <a:gd name="connsiteY2487" fmla="*/ 775480 h 6581421"/>
              <a:gd name="connsiteX2488" fmla="*/ 570262 w 11875911"/>
              <a:gd name="connsiteY2488" fmla="*/ 771458 h 6581421"/>
              <a:gd name="connsiteX2489" fmla="*/ 568797 w 11875911"/>
              <a:gd name="connsiteY2489" fmla="*/ 767939 h 6581421"/>
              <a:gd name="connsiteX2490" fmla="*/ 567334 w 11875911"/>
              <a:gd name="connsiteY2490" fmla="*/ 765929 h 6581421"/>
              <a:gd name="connsiteX2491" fmla="*/ 559521 w 11875911"/>
              <a:gd name="connsiteY2491" fmla="*/ 758388 h 6581421"/>
              <a:gd name="connsiteX2492" fmla="*/ 552198 w 11875911"/>
              <a:gd name="connsiteY2492" fmla="*/ 750848 h 6581421"/>
              <a:gd name="connsiteX2493" fmla="*/ 546339 w 11875911"/>
              <a:gd name="connsiteY2493" fmla="*/ 743305 h 6581421"/>
              <a:gd name="connsiteX2494" fmla="*/ 540481 w 11875911"/>
              <a:gd name="connsiteY2494" fmla="*/ 736268 h 6581421"/>
              <a:gd name="connsiteX2495" fmla="*/ 536574 w 11875911"/>
              <a:gd name="connsiteY2495" fmla="*/ 728728 h 6581421"/>
              <a:gd name="connsiteX2496" fmla="*/ 533156 w 11875911"/>
              <a:gd name="connsiteY2496" fmla="*/ 721691 h 6581421"/>
              <a:gd name="connsiteX2497" fmla="*/ 530715 w 11875911"/>
              <a:gd name="connsiteY2497" fmla="*/ 714148 h 6581421"/>
              <a:gd name="connsiteX2498" fmla="*/ 528274 w 11875911"/>
              <a:gd name="connsiteY2498" fmla="*/ 707112 h 6581421"/>
              <a:gd name="connsiteX2499" fmla="*/ 527298 w 11875911"/>
              <a:gd name="connsiteY2499" fmla="*/ 699569 h 6581421"/>
              <a:gd name="connsiteX2500" fmla="*/ 526322 w 11875911"/>
              <a:gd name="connsiteY2500" fmla="*/ 692531 h 6581421"/>
              <a:gd name="connsiteX2501" fmla="*/ 526322 w 11875911"/>
              <a:gd name="connsiteY2501" fmla="*/ 685494 h 6581421"/>
              <a:gd name="connsiteX2502" fmla="*/ 527298 w 11875911"/>
              <a:gd name="connsiteY2502" fmla="*/ 678456 h 6581421"/>
              <a:gd name="connsiteX2503" fmla="*/ 528274 w 11875911"/>
              <a:gd name="connsiteY2503" fmla="*/ 670917 h 6581421"/>
              <a:gd name="connsiteX2504" fmla="*/ 529250 w 11875911"/>
              <a:gd name="connsiteY2504" fmla="*/ 663877 h 6581421"/>
              <a:gd name="connsiteX2505" fmla="*/ 531204 w 11875911"/>
              <a:gd name="connsiteY2505" fmla="*/ 656840 h 6581421"/>
              <a:gd name="connsiteX2506" fmla="*/ 533156 w 11875911"/>
              <a:gd name="connsiteY2506" fmla="*/ 649802 h 6581421"/>
              <a:gd name="connsiteX2507" fmla="*/ 538526 w 11875911"/>
              <a:gd name="connsiteY2507" fmla="*/ 635727 h 6581421"/>
              <a:gd name="connsiteX2508" fmla="*/ 543898 w 11875911"/>
              <a:gd name="connsiteY2508" fmla="*/ 621650 h 6581421"/>
              <a:gd name="connsiteX2509" fmla="*/ 556592 w 11875911"/>
              <a:gd name="connsiteY2509" fmla="*/ 594001 h 6581421"/>
              <a:gd name="connsiteX2510" fmla="*/ 561475 w 11875911"/>
              <a:gd name="connsiteY2510" fmla="*/ 579926 h 6581421"/>
              <a:gd name="connsiteX2511" fmla="*/ 566845 w 11875911"/>
              <a:gd name="connsiteY2511" fmla="*/ 565850 h 6581421"/>
              <a:gd name="connsiteX2512" fmla="*/ 568310 w 11875911"/>
              <a:gd name="connsiteY2512" fmla="*/ 558811 h 6581421"/>
              <a:gd name="connsiteX2513" fmla="*/ 570262 w 11875911"/>
              <a:gd name="connsiteY2513" fmla="*/ 551773 h 6581421"/>
              <a:gd name="connsiteX2514" fmla="*/ 571238 w 11875911"/>
              <a:gd name="connsiteY2514" fmla="*/ 544234 h 6581421"/>
              <a:gd name="connsiteX2515" fmla="*/ 571727 w 11875911"/>
              <a:gd name="connsiteY2515" fmla="*/ 537194 h 6581421"/>
              <a:gd name="connsiteX2516" fmla="*/ 573192 w 11875911"/>
              <a:gd name="connsiteY2516" fmla="*/ 526638 h 6581421"/>
              <a:gd name="connsiteX2517" fmla="*/ 574656 w 11875911"/>
              <a:gd name="connsiteY2517" fmla="*/ 516080 h 6581421"/>
              <a:gd name="connsiteX2518" fmla="*/ 579051 w 11875911"/>
              <a:gd name="connsiteY2518" fmla="*/ 494965 h 6581421"/>
              <a:gd name="connsiteX2519" fmla="*/ 580027 w 11875911"/>
              <a:gd name="connsiteY2519" fmla="*/ 477874 h 6581421"/>
              <a:gd name="connsiteX2520" fmla="*/ 580027 w 11875911"/>
              <a:gd name="connsiteY2520" fmla="*/ 460782 h 6581421"/>
              <a:gd name="connsiteX2521" fmla="*/ 579051 w 11875911"/>
              <a:gd name="connsiteY2521" fmla="*/ 452739 h 6581421"/>
              <a:gd name="connsiteX2522" fmla="*/ 578562 w 11875911"/>
              <a:gd name="connsiteY2522" fmla="*/ 445198 h 6581421"/>
              <a:gd name="connsiteX2523" fmla="*/ 577099 w 11875911"/>
              <a:gd name="connsiteY2523" fmla="*/ 437659 h 6581421"/>
              <a:gd name="connsiteX2524" fmla="*/ 574656 w 11875911"/>
              <a:gd name="connsiteY2524" fmla="*/ 430621 h 6581421"/>
              <a:gd name="connsiteX2525" fmla="*/ 571727 w 11875911"/>
              <a:gd name="connsiteY2525" fmla="*/ 423583 h 6581421"/>
              <a:gd name="connsiteX2526" fmla="*/ 567821 w 11875911"/>
              <a:gd name="connsiteY2526" fmla="*/ 417549 h 6581421"/>
              <a:gd name="connsiteX2527" fmla="*/ 563427 w 11875911"/>
              <a:gd name="connsiteY2527" fmla="*/ 411517 h 6581421"/>
              <a:gd name="connsiteX2528" fmla="*/ 557568 w 11875911"/>
              <a:gd name="connsiteY2528" fmla="*/ 406993 h 6581421"/>
              <a:gd name="connsiteX2529" fmla="*/ 550733 w 11875911"/>
              <a:gd name="connsiteY2529" fmla="*/ 402970 h 6581421"/>
              <a:gd name="connsiteX2530" fmla="*/ 542922 w 11875911"/>
              <a:gd name="connsiteY2530" fmla="*/ 398948 h 6581421"/>
              <a:gd name="connsiteX2531" fmla="*/ 533156 w 11875911"/>
              <a:gd name="connsiteY2531" fmla="*/ 396436 h 6581421"/>
              <a:gd name="connsiteX2532" fmla="*/ 522415 w 11875911"/>
              <a:gd name="connsiteY2532" fmla="*/ 394928 h 6581421"/>
              <a:gd name="connsiteX2533" fmla="*/ 525833 w 11875911"/>
              <a:gd name="connsiteY2533" fmla="*/ 406993 h 6581421"/>
              <a:gd name="connsiteX2534" fmla="*/ 528274 w 11875911"/>
              <a:gd name="connsiteY2534" fmla="*/ 418554 h 6581421"/>
              <a:gd name="connsiteX2535" fmla="*/ 529250 w 11875911"/>
              <a:gd name="connsiteY2535" fmla="*/ 429113 h 6581421"/>
              <a:gd name="connsiteX2536" fmla="*/ 529250 w 11875911"/>
              <a:gd name="connsiteY2536" fmla="*/ 438662 h 6581421"/>
              <a:gd name="connsiteX2537" fmla="*/ 528274 w 11875911"/>
              <a:gd name="connsiteY2537" fmla="*/ 446705 h 6581421"/>
              <a:gd name="connsiteX2538" fmla="*/ 525833 w 11875911"/>
              <a:gd name="connsiteY2538" fmla="*/ 453744 h 6581421"/>
              <a:gd name="connsiteX2539" fmla="*/ 524367 w 11875911"/>
              <a:gd name="connsiteY2539" fmla="*/ 456760 h 6581421"/>
              <a:gd name="connsiteX2540" fmla="*/ 522415 w 11875911"/>
              <a:gd name="connsiteY2540" fmla="*/ 459777 h 6581421"/>
              <a:gd name="connsiteX2541" fmla="*/ 520950 w 11875911"/>
              <a:gd name="connsiteY2541" fmla="*/ 461789 h 6581421"/>
              <a:gd name="connsiteX2542" fmla="*/ 518508 w 11875911"/>
              <a:gd name="connsiteY2542" fmla="*/ 464303 h 6581421"/>
              <a:gd name="connsiteX2543" fmla="*/ 515580 w 11875911"/>
              <a:gd name="connsiteY2543" fmla="*/ 466814 h 6581421"/>
              <a:gd name="connsiteX2544" fmla="*/ 513139 w 11875911"/>
              <a:gd name="connsiteY2544" fmla="*/ 468323 h 6581421"/>
              <a:gd name="connsiteX2545" fmla="*/ 506791 w 11875911"/>
              <a:gd name="connsiteY2545" fmla="*/ 471340 h 6581421"/>
              <a:gd name="connsiteX2546" fmla="*/ 499469 w 11875911"/>
              <a:gd name="connsiteY2546" fmla="*/ 472849 h 6581421"/>
              <a:gd name="connsiteX2547" fmla="*/ 491168 w 11875911"/>
              <a:gd name="connsiteY2547" fmla="*/ 474357 h 6581421"/>
              <a:gd name="connsiteX2548" fmla="*/ 482379 w 11875911"/>
              <a:gd name="connsiteY2548" fmla="*/ 474357 h 6581421"/>
              <a:gd name="connsiteX2549" fmla="*/ 472616 w 11875911"/>
              <a:gd name="connsiteY2549" fmla="*/ 472849 h 6581421"/>
              <a:gd name="connsiteX2550" fmla="*/ 461874 w 11875911"/>
              <a:gd name="connsiteY2550" fmla="*/ 471340 h 6581421"/>
              <a:gd name="connsiteX2551" fmla="*/ 450645 w 11875911"/>
              <a:gd name="connsiteY2551" fmla="*/ 468826 h 6581421"/>
              <a:gd name="connsiteX2552" fmla="*/ 443809 w 11875911"/>
              <a:gd name="connsiteY2552" fmla="*/ 466814 h 6581421"/>
              <a:gd name="connsiteX2553" fmla="*/ 436974 w 11875911"/>
              <a:gd name="connsiteY2553" fmla="*/ 464303 h 6581421"/>
              <a:gd name="connsiteX2554" fmla="*/ 430628 w 11875911"/>
              <a:gd name="connsiteY2554" fmla="*/ 461789 h 6581421"/>
              <a:gd name="connsiteX2555" fmla="*/ 424280 w 11875911"/>
              <a:gd name="connsiteY2555" fmla="*/ 458268 h 6581421"/>
              <a:gd name="connsiteX2556" fmla="*/ 418421 w 11875911"/>
              <a:gd name="connsiteY2556" fmla="*/ 454751 h 6581421"/>
              <a:gd name="connsiteX2557" fmla="*/ 412562 w 11875911"/>
              <a:gd name="connsiteY2557" fmla="*/ 451230 h 6581421"/>
              <a:gd name="connsiteX2558" fmla="*/ 401331 w 11875911"/>
              <a:gd name="connsiteY2558" fmla="*/ 442684 h 6581421"/>
              <a:gd name="connsiteX2559" fmla="*/ 390592 w 11875911"/>
              <a:gd name="connsiteY2559" fmla="*/ 433133 h 6581421"/>
              <a:gd name="connsiteX2560" fmla="*/ 380826 w 11875911"/>
              <a:gd name="connsiteY2560" fmla="*/ 423078 h 6581421"/>
              <a:gd name="connsiteX2561" fmla="*/ 372037 w 11875911"/>
              <a:gd name="connsiteY2561" fmla="*/ 411517 h 6581421"/>
              <a:gd name="connsiteX2562" fmla="*/ 362761 w 11875911"/>
              <a:gd name="connsiteY2562" fmla="*/ 400457 h 6581421"/>
              <a:gd name="connsiteX2563" fmla="*/ 333955 w 11875911"/>
              <a:gd name="connsiteY2563" fmla="*/ 367780 h 6581421"/>
              <a:gd name="connsiteX2564" fmla="*/ 316379 w 11875911"/>
              <a:gd name="connsiteY2564" fmla="*/ 349683 h 6581421"/>
              <a:gd name="connsiteX2565" fmla="*/ 309544 w 11875911"/>
              <a:gd name="connsiteY2565" fmla="*/ 340133 h 6581421"/>
              <a:gd name="connsiteX2566" fmla="*/ 302709 w 11875911"/>
              <a:gd name="connsiteY2566" fmla="*/ 330077 h 6581421"/>
              <a:gd name="connsiteX2567" fmla="*/ 297337 w 11875911"/>
              <a:gd name="connsiteY2567" fmla="*/ 319522 h 6581421"/>
              <a:gd name="connsiteX2568" fmla="*/ 295874 w 11875911"/>
              <a:gd name="connsiteY2568" fmla="*/ 314495 h 6581421"/>
              <a:gd name="connsiteX2569" fmla="*/ 293919 w 11875911"/>
              <a:gd name="connsiteY2569" fmla="*/ 308964 h 6581421"/>
              <a:gd name="connsiteX2570" fmla="*/ 292454 w 11875911"/>
              <a:gd name="connsiteY2570" fmla="*/ 303435 h 6581421"/>
              <a:gd name="connsiteX2571" fmla="*/ 291967 w 11875911"/>
              <a:gd name="connsiteY2571" fmla="*/ 297402 h 6581421"/>
              <a:gd name="connsiteX2572" fmla="*/ 291478 w 11875911"/>
              <a:gd name="connsiteY2572" fmla="*/ 291370 h 6581421"/>
              <a:gd name="connsiteX2573" fmla="*/ 291967 w 11875911"/>
              <a:gd name="connsiteY2573" fmla="*/ 285841 h 6581421"/>
              <a:gd name="connsiteX2574" fmla="*/ 292454 w 11875911"/>
              <a:gd name="connsiteY2574" fmla="*/ 279305 h 6581421"/>
              <a:gd name="connsiteX2575" fmla="*/ 293431 w 11875911"/>
              <a:gd name="connsiteY2575" fmla="*/ 272770 h 6581421"/>
              <a:gd name="connsiteX2576" fmla="*/ 295385 w 11875911"/>
              <a:gd name="connsiteY2576" fmla="*/ 266234 h 6581421"/>
              <a:gd name="connsiteX2577" fmla="*/ 297337 w 11875911"/>
              <a:gd name="connsiteY2577" fmla="*/ 259698 h 6581421"/>
              <a:gd name="connsiteX2578" fmla="*/ 310520 w 11875911"/>
              <a:gd name="connsiteY2578" fmla="*/ 273272 h 6581421"/>
              <a:gd name="connsiteX2579" fmla="*/ 323703 w 11875911"/>
              <a:gd name="connsiteY2579" fmla="*/ 285841 h 6581421"/>
              <a:gd name="connsiteX2580" fmla="*/ 330049 w 11875911"/>
              <a:gd name="connsiteY2580" fmla="*/ 290866 h 6581421"/>
              <a:gd name="connsiteX2581" fmla="*/ 335421 w 11875911"/>
              <a:gd name="connsiteY2581" fmla="*/ 294888 h 6581421"/>
              <a:gd name="connsiteX2582" fmla="*/ 341279 w 11875911"/>
              <a:gd name="connsiteY2582" fmla="*/ 297906 h 6581421"/>
              <a:gd name="connsiteX2583" fmla="*/ 346160 w 11875911"/>
              <a:gd name="connsiteY2583" fmla="*/ 299916 h 6581421"/>
              <a:gd name="connsiteX2584" fmla="*/ 348602 w 11875911"/>
              <a:gd name="connsiteY2584" fmla="*/ 300417 h 6581421"/>
              <a:gd name="connsiteX2585" fmla="*/ 351532 w 11875911"/>
              <a:gd name="connsiteY2585" fmla="*/ 300417 h 6581421"/>
              <a:gd name="connsiteX2586" fmla="*/ 353484 w 11875911"/>
              <a:gd name="connsiteY2586" fmla="*/ 299916 h 6581421"/>
              <a:gd name="connsiteX2587" fmla="*/ 355438 w 11875911"/>
              <a:gd name="connsiteY2587" fmla="*/ 298407 h 6581421"/>
              <a:gd name="connsiteX2588" fmla="*/ 357391 w 11875911"/>
              <a:gd name="connsiteY2588" fmla="*/ 297402 h 6581421"/>
              <a:gd name="connsiteX2589" fmla="*/ 359832 w 11875911"/>
              <a:gd name="connsiteY2589" fmla="*/ 295392 h 6581421"/>
              <a:gd name="connsiteX2590" fmla="*/ 361784 w 11875911"/>
              <a:gd name="connsiteY2590" fmla="*/ 293380 h 6581421"/>
              <a:gd name="connsiteX2591" fmla="*/ 363250 w 11875911"/>
              <a:gd name="connsiteY2591" fmla="*/ 290365 h 6581421"/>
              <a:gd name="connsiteX2592" fmla="*/ 365202 w 11875911"/>
              <a:gd name="connsiteY2592" fmla="*/ 286846 h 6581421"/>
              <a:gd name="connsiteX2593" fmla="*/ 366667 w 11875911"/>
              <a:gd name="connsiteY2593" fmla="*/ 282823 h 6581421"/>
              <a:gd name="connsiteX2594" fmla="*/ 369109 w 11875911"/>
              <a:gd name="connsiteY2594" fmla="*/ 273272 h 6581421"/>
              <a:gd name="connsiteX2595" fmla="*/ 371061 w 11875911"/>
              <a:gd name="connsiteY2595" fmla="*/ 261207 h 6581421"/>
              <a:gd name="connsiteX2596" fmla="*/ 372526 w 11875911"/>
              <a:gd name="connsiteY2596" fmla="*/ 246127 h 6581421"/>
              <a:gd name="connsiteX2597" fmla="*/ 372037 w 11875911"/>
              <a:gd name="connsiteY2597" fmla="*/ 238585 h 6581421"/>
              <a:gd name="connsiteX2598" fmla="*/ 372037 w 11875911"/>
              <a:gd name="connsiteY2598" fmla="*/ 232050 h 6581421"/>
              <a:gd name="connsiteX2599" fmla="*/ 372037 w 11875911"/>
              <a:gd name="connsiteY2599" fmla="*/ 226017 h 6581421"/>
              <a:gd name="connsiteX2600" fmla="*/ 372526 w 11875911"/>
              <a:gd name="connsiteY2600" fmla="*/ 220991 h 6581421"/>
              <a:gd name="connsiteX2601" fmla="*/ 373502 w 11875911"/>
              <a:gd name="connsiteY2601" fmla="*/ 216969 h 6581421"/>
              <a:gd name="connsiteX2602" fmla="*/ 374478 w 11875911"/>
              <a:gd name="connsiteY2602" fmla="*/ 213450 h 6581421"/>
              <a:gd name="connsiteX2603" fmla="*/ 376432 w 11875911"/>
              <a:gd name="connsiteY2603" fmla="*/ 209931 h 6581421"/>
              <a:gd name="connsiteX2604" fmla="*/ 377896 w 11875911"/>
              <a:gd name="connsiteY2604" fmla="*/ 207416 h 6581421"/>
              <a:gd name="connsiteX2605" fmla="*/ 380337 w 11875911"/>
              <a:gd name="connsiteY2605" fmla="*/ 205909 h 6581421"/>
              <a:gd name="connsiteX2606" fmla="*/ 382778 w 11875911"/>
              <a:gd name="connsiteY2606" fmla="*/ 204400 h 6581421"/>
              <a:gd name="connsiteX2607" fmla="*/ 384733 w 11875911"/>
              <a:gd name="connsiteY2607" fmla="*/ 203395 h 6581421"/>
              <a:gd name="connsiteX2608" fmla="*/ 387661 w 11875911"/>
              <a:gd name="connsiteY2608" fmla="*/ 202894 h 6581421"/>
              <a:gd name="connsiteX2609" fmla="*/ 394009 w 11875911"/>
              <a:gd name="connsiteY2609" fmla="*/ 202894 h 6581421"/>
              <a:gd name="connsiteX2610" fmla="*/ 400844 w 11875911"/>
              <a:gd name="connsiteY2610" fmla="*/ 203395 h 6581421"/>
              <a:gd name="connsiteX2611" fmla="*/ 407679 w 11875911"/>
              <a:gd name="connsiteY2611" fmla="*/ 205406 h 6581421"/>
              <a:gd name="connsiteX2612" fmla="*/ 415003 w 11875911"/>
              <a:gd name="connsiteY2612" fmla="*/ 207416 h 6581421"/>
              <a:gd name="connsiteX2613" fmla="*/ 421838 w 11875911"/>
              <a:gd name="connsiteY2613" fmla="*/ 209428 h 6581421"/>
              <a:gd name="connsiteX2614" fmla="*/ 428673 w 11875911"/>
              <a:gd name="connsiteY2614" fmla="*/ 210435 h 6581421"/>
              <a:gd name="connsiteX2615" fmla="*/ 435508 w 11875911"/>
              <a:gd name="connsiteY2615" fmla="*/ 211438 h 6581421"/>
              <a:gd name="connsiteX2616" fmla="*/ 437950 w 11875911"/>
              <a:gd name="connsiteY2616" fmla="*/ 210937 h 6581421"/>
              <a:gd name="connsiteX2617" fmla="*/ 440880 w 11875911"/>
              <a:gd name="connsiteY2617" fmla="*/ 210937 h 6581421"/>
              <a:gd name="connsiteX2618" fmla="*/ 443809 w 11875911"/>
              <a:gd name="connsiteY2618" fmla="*/ 209931 h 6581421"/>
              <a:gd name="connsiteX2619" fmla="*/ 446250 w 11875911"/>
              <a:gd name="connsiteY2619" fmla="*/ 208924 h 6581421"/>
              <a:gd name="connsiteX2620" fmla="*/ 448202 w 11875911"/>
              <a:gd name="connsiteY2620" fmla="*/ 207416 h 6581421"/>
              <a:gd name="connsiteX2621" fmla="*/ 450645 w 11875911"/>
              <a:gd name="connsiteY2621" fmla="*/ 205406 h 6581421"/>
              <a:gd name="connsiteX2622" fmla="*/ 456015 w 11875911"/>
              <a:gd name="connsiteY2622" fmla="*/ 203395 h 6581421"/>
              <a:gd name="connsiteX2623" fmla="*/ 462363 w 11875911"/>
              <a:gd name="connsiteY2623" fmla="*/ 201887 h 6581421"/>
              <a:gd name="connsiteX2624" fmla="*/ 468220 w 11875911"/>
              <a:gd name="connsiteY2624" fmla="*/ 199877 h 6581421"/>
              <a:gd name="connsiteX2625" fmla="*/ 473103 w 11875911"/>
              <a:gd name="connsiteY2625" fmla="*/ 197363 h 6581421"/>
              <a:gd name="connsiteX2626" fmla="*/ 478474 w 11875911"/>
              <a:gd name="connsiteY2626" fmla="*/ 194849 h 6581421"/>
              <a:gd name="connsiteX2627" fmla="*/ 482868 w 11875911"/>
              <a:gd name="connsiteY2627" fmla="*/ 191834 h 6581421"/>
              <a:gd name="connsiteX2628" fmla="*/ 487262 w 11875911"/>
              <a:gd name="connsiteY2628" fmla="*/ 188815 h 6581421"/>
              <a:gd name="connsiteX2629" fmla="*/ 492145 w 11875911"/>
              <a:gd name="connsiteY2629" fmla="*/ 184795 h 6581421"/>
              <a:gd name="connsiteX2630" fmla="*/ 496051 w 11875911"/>
              <a:gd name="connsiteY2630" fmla="*/ 181278 h 6581421"/>
              <a:gd name="connsiteX2631" fmla="*/ 499956 w 11875911"/>
              <a:gd name="connsiteY2631" fmla="*/ 177253 h 6581421"/>
              <a:gd name="connsiteX2632" fmla="*/ 507280 w 11875911"/>
              <a:gd name="connsiteY2632" fmla="*/ 167704 h 6581421"/>
              <a:gd name="connsiteX2633" fmla="*/ 513628 w 11875911"/>
              <a:gd name="connsiteY2633" fmla="*/ 158152 h 6581421"/>
              <a:gd name="connsiteX2634" fmla="*/ 519487 w 11875911"/>
              <a:gd name="connsiteY2634" fmla="*/ 146087 h 6581421"/>
              <a:gd name="connsiteX2635" fmla="*/ 522415 w 11875911"/>
              <a:gd name="connsiteY2635" fmla="*/ 141060 h 6581421"/>
              <a:gd name="connsiteX2636" fmla="*/ 526322 w 11875911"/>
              <a:gd name="connsiteY2636" fmla="*/ 135028 h 6581421"/>
              <a:gd name="connsiteX2637" fmla="*/ 530715 w 11875911"/>
              <a:gd name="connsiteY2637" fmla="*/ 130000 h 6581421"/>
              <a:gd name="connsiteX2638" fmla="*/ 535598 w 11875911"/>
              <a:gd name="connsiteY2638" fmla="*/ 124469 h 6581421"/>
              <a:gd name="connsiteX2639" fmla="*/ 538526 w 11875911"/>
              <a:gd name="connsiteY2639" fmla="*/ 122962 h 6581421"/>
              <a:gd name="connsiteX2640" fmla="*/ 541457 w 11875911"/>
              <a:gd name="connsiteY2640" fmla="*/ 121955 h 6581421"/>
              <a:gd name="connsiteX2641" fmla="*/ 543898 w 11875911"/>
              <a:gd name="connsiteY2641" fmla="*/ 120449 h 6581421"/>
              <a:gd name="connsiteX2642" fmla="*/ 546827 w 11875911"/>
              <a:gd name="connsiteY2642" fmla="*/ 119945 h 6581421"/>
              <a:gd name="connsiteX2643" fmla="*/ 549757 w 11875911"/>
              <a:gd name="connsiteY2643" fmla="*/ 119945 h 6581421"/>
              <a:gd name="connsiteX2644" fmla="*/ 552685 w 11875911"/>
              <a:gd name="connsiteY2644" fmla="*/ 120951 h 6581421"/>
              <a:gd name="connsiteX2645" fmla="*/ 555616 w 11875911"/>
              <a:gd name="connsiteY2645" fmla="*/ 122962 h 6581421"/>
              <a:gd name="connsiteX2646" fmla="*/ 558057 w 11875911"/>
              <a:gd name="connsiteY2646" fmla="*/ 125476 h 6581421"/>
              <a:gd name="connsiteX2647" fmla="*/ 561475 w 11875911"/>
              <a:gd name="connsiteY2647" fmla="*/ 128491 h 6581421"/>
              <a:gd name="connsiteX2648" fmla="*/ 563916 w 11875911"/>
              <a:gd name="connsiteY2648" fmla="*/ 132010 h 6581421"/>
              <a:gd name="connsiteX2649" fmla="*/ 565868 w 11875911"/>
              <a:gd name="connsiteY2649" fmla="*/ 135531 h 6581421"/>
              <a:gd name="connsiteX2650" fmla="*/ 566358 w 11875911"/>
              <a:gd name="connsiteY2650" fmla="*/ 139048 h 6581421"/>
              <a:gd name="connsiteX2651" fmla="*/ 566358 w 11875911"/>
              <a:gd name="connsiteY2651" fmla="*/ 142567 h 6581421"/>
              <a:gd name="connsiteX2652" fmla="*/ 565868 w 11875911"/>
              <a:gd name="connsiteY2652" fmla="*/ 146087 h 6581421"/>
              <a:gd name="connsiteX2653" fmla="*/ 564403 w 11875911"/>
              <a:gd name="connsiteY2653" fmla="*/ 149604 h 6581421"/>
              <a:gd name="connsiteX2654" fmla="*/ 563427 w 11875911"/>
              <a:gd name="connsiteY2654" fmla="*/ 153123 h 6581421"/>
              <a:gd name="connsiteX2655" fmla="*/ 559033 w 11875911"/>
              <a:gd name="connsiteY2655" fmla="*/ 160161 h 6581421"/>
              <a:gd name="connsiteX2656" fmla="*/ 554151 w 11875911"/>
              <a:gd name="connsiteY2656" fmla="*/ 167201 h 6581421"/>
              <a:gd name="connsiteX2657" fmla="*/ 543409 w 11875911"/>
              <a:gd name="connsiteY2657" fmla="*/ 179265 h 6581421"/>
              <a:gd name="connsiteX2658" fmla="*/ 553662 w 11875911"/>
              <a:gd name="connsiteY2658" fmla="*/ 184291 h 6581421"/>
              <a:gd name="connsiteX2659" fmla="*/ 563427 w 11875911"/>
              <a:gd name="connsiteY2659" fmla="*/ 187310 h 6581421"/>
              <a:gd name="connsiteX2660" fmla="*/ 572216 w 11875911"/>
              <a:gd name="connsiteY2660" fmla="*/ 188313 h 6581421"/>
              <a:gd name="connsiteX2661" fmla="*/ 580515 w 11875911"/>
              <a:gd name="connsiteY2661" fmla="*/ 188313 h 6581421"/>
              <a:gd name="connsiteX2662" fmla="*/ 587839 w 11875911"/>
              <a:gd name="connsiteY2662" fmla="*/ 187310 h 6581421"/>
              <a:gd name="connsiteX2663" fmla="*/ 594187 w 11875911"/>
              <a:gd name="connsiteY2663" fmla="*/ 184795 h 6581421"/>
              <a:gd name="connsiteX2664" fmla="*/ 600045 w 11875911"/>
              <a:gd name="connsiteY2664" fmla="*/ 181278 h 6581421"/>
              <a:gd name="connsiteX2665" fmla="*/ 605904 w 11875911"/>
              <a:gd name="connsiteY2665" fmla="*/ 177253 h 6581421"/>
              <a:gd name="connsiteX2666" fmla="*/ 610787 w 11875911"/>
              <a:gd name="connsiteY2666" fmla="*/ 171724 h 6581421"/>
              <a:gd name="connsiteX2667" fmla="*/ 616157 w 11875911"/>
              <a:gd name="connsiteY2667" fmla="*/ 166193 h 6581421"/>
              <a:gd name="connsiteX2668" fmla="*/ 620063 w 11875911"/>
              <a:gd name="connsiteY2668" fmla="*/ 159659 h 6581421"/>
              <a:gd name="connsiteX2669" fmla="*/ 624457 w 11875911"/>
              <a:gd name="connsiteY2669" fmla="*/ 153123 h 6581421"/>
              <a:gd name="connsiteX2670" fmla="*/ 631781 w 11875911"/>
              <a:gd name="connsiteY2670" fmla="*/ 138043 h 6581421"/>
              <a:gd name="connsiteX2671" fmla="*/ 640081 w 11875911"/>
              <a:gd name="connsiteY2671" fmla="*/ 122962 h 6581421"/>
              <a:gd name="connsiteX2672" fmla="*/ 641544 w 11875911"/>
              <a:gd name="connsiteY2672" fmla="*/ 113913 h 6581421"/>
              <a:gd name="connsiteX2673" fmla="*/ 643499 w 11875911"/>
              <a:gd name="connsiteY2673" fmla="*/ 105870 h 6581421"/>
              <a:gd name="connsiteX2674" fmla="*/ 645940 w 11875911"/>
              <a:gd name="connsiteY2674" fmla="*/ 97825 h 6581421"/>
              <a:gd name="connsiteX2675" fmla="*/ 648869 w 11875911"/>
              <a:gd name="connsiteY2675" fmla="*/ 90286 h 6581421"/>
              <a:gd name="connsiteX2676" fmla="*/ 652775 w 11875911"/>
              <a:gd name="connsiteY2676" fmla="*/ 82745 h 6581421"/>
              <a:gd name="connsiteX2677" fmla="*/ 656193 w 11875911"/>
              <a:gd name="connsiteY2677" fmla="*/ 75204 h 6581421"/>
              <a:gd name="connsiteX2678" fmla="*/ 664980 w 11875911"/>
              <a:gd name="connsiteY2678" fmla="*/ 60625 h 6581421"/>
              <a:gd name="connsiteX2679" fmla="*/ 673769 w 11875911"/>
              <a:gd name="connsiteY2679" fmla="*/ 46550 h 6581421"/>
              <a:gd name="connsiteX2680" fmla="*/ 683046 w 11875911"/>
              <a:gd name="connsiteY2680" fmla="*/ 32976 h 6581421"/>
              <a:gd name="connsiteX2681" fmla="*/ 691835 w 11875911"/>
              <a:gd name="connsiteY2681" fmla="*/ 18901 h 6581421"/>
              <a:gd name="connsiteX2682" fmla="*/ 701111 w 11875911"/>
              <a:gd name="connsiteY2682" fmla="*/ 4322 h 6581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Lst>
            <a:rect l="l" t="t" r="r" b="b"/>
            <a:pathLst>
              <a:path w="11875911" h="6581421">
                <a:moveTo>
                  <a:pt x="11636102" y="5640204"/>
                </a:moveTo>
                <a:lnTo>
                  <a:pt x="11638628" y="5668451"/>
                </a:lnTo>
                <a:lnTo>
                  <a:pt x="11609334" y="5670367"/>
                </a:lnTo>
                <a:lnTo>
                  <a:pt x="11609334" y="5663663"/>
                </a:lnTo>
                <a:lnTo>
                  <a:pt x="11609334" y="5656483"/>
                </a:lnTo>
                <a:lnTo>
                  <a:pt x="11609334" y="5653132"/>
                </a:lnTo>
                <a:lnTo>
                  <a:pt x="11609839" y="5649780"/>
                </a:lnTo>
                <a:lnTo>
                  <a:pt x="11610343" y="5646907"/>
                </a:lnTo>
                <a:lnTo>
                  <a:pt x="11612364" y="5644034"/>
                </a:lnTo>
                <a:lnTo>
                  <a:pt x="11613375" y="5642598"/>
                </a:lnTo>
                <a:lnTo>
                  <a:pt x="11615899" y="5642119"/>
                </a:lnTo>
                <a:lnTo>
                  <a:pt x="11618426" y="5641640"/>
                </a:lnTo>
                <a:lnTo>
                  <a:pt x="11621961" y="5640683"/>
                </a:lnTo>
                <a:lnTo>
                  <a:pt x="11629536" y="5640683"/>
                </a:lnTo>
                <a:close/>
                <a:moveTo>
                  <a:pt x="813671" y="5211895"/>
                </a:moveTo>
                <a:lnTo>
                  <a:pt x="817600" y="5211895"/>
                </a:lnTo>
                <a:lnTo>
                  <a:pt x="821529" y="5212397"/>
                </a:lnTo>
                <a:lnTo>
                  <a:pt x="825948" y="5213905"/>
                </a:lnTo>
                <a:lnTo>
                  <a:pt x="829877" y="5216922"/>
                </a:lnTo>
                <a:lnTo>
                  <a:pt x="834787" y="5220441"/>
                </a:lnTo>
                <a:lnTo>
                  <a:pt x="839207" y="5224462"/>
                </a:lnTo>
                <a:lnTo>
                  <a:pt x="842645" y="5228484"/>
                </a:lnTo>
                <a:lnTo>
                  <a:pt x="846081" y="5233511"/>
                </a:lnTo>
                <a:lnTo>
                  <a:pt x="848046" y="5237534"/>
                </a:lnTo>
                <a:lnTo>
                  <a:pt x="850011" y="5242058"/>
                </a:lnTo>
                <a:lnTo>
                  <a:pt x="850993" y="5246581"/>
                </a:lnTo>
                <a:lnTo>
                  <a:pt x="852465" y="5250604"/>
                </a:lnTo>
                <a:lnTo>
                  <a:pt x="852465" y="5255631"/>
                </a:lnTo>
                <a:lnTo>
                  <a:pt x="851484" y="5260155"/>
                </a:lnTo>
                <a:lnTo>
                  <a:pt x="850993" y="5264679"/>
                </a:lnTo>
                <a:lnTo>
                  <a:pt x="849519" y="5269205"/>
                </a:lnTo>
                <a:lnTo>
                  <a:pt x="847555" y="5274230"/>
                </a:lnTo>
                <a:lnTo>
                  <a:pt x="845592" y="5278756"/>
                </a:lnTo>
                <a:lnTo>
                  <a:pt x="842645" y="5283280"/>
                </a:lnTo>
                <a:lnTo>
                  <a:pt x="839207" y="5288308"/>
                </a:lnTo>
                <a:lnTo>
                  <a:pt x="835278" y="5292831"/>
                </a:lnTo>
                <a:lnTo>
                  <a:pt x="829386" y="5296854"/>
                </a:lnTo>
                <a:lnTo>
                  <a:pt x="823983" y="5300874"/>
                </a:lnTo>
                <a:lnTo>
                  <a:pt x="818582" y="5303891"/>
                </a:lnTo>
                <a:lnTo>
                  <a:pt x="813671" y="5306907"/>
                </a:lnTo>
                <a:lnTo>
                  <a:pt x="808270" y="5308415"/>
                </a:lnTo>
                <a:lnTo>
                  <a:pt x="803360" y="5309924"/>
                </a:lnTo>
                <a:lnTo>
                  <a:pt x="797957" y="5310929"/>
                </a:lnTo>
                <a:lnTo>
                  <a:pt x="793537" y="5311433"/>
                </a:lnTo>
                <a:lnTo>
                  <a:pt x="788627" y="5311433"/>
                </a:lnTo>
                <a:lnTo>
                  <a:pt x="783716" y="5310929"/>
                </a:lnTo>
                <a:lnTo>
                  <a:pt x="774877" y="5308919"/>
                </a:lnTo>
                <a:lnTo>
                  <a:pt x="765548" y="5306405"/>
                </a:lnTo>
                <a:lnTo>
                  <a:pt x="756709" y="5302886"/>
                </a:lnTo>
                <a:lnTo>
                  <a:pt x="747870" y="5297859"/>
                </a:lnTo>
                <a:lnTo>
                  <a:pt x="739031" y="5293335"/>
                </a:lnTo>
                <a:lnTo>
                  <a:pt x="721352" y="5283280"/>
                </a:lnTo>
                <a:lnTo>
                  <a:pt x="711532" y="5279258"/>
                </a:lnTo>
                <a:lnTo>
                  <a:pt x="702202" y="5275739"/>
                </a:lnTo>
                <a:lnTo>
                  <a:pt x="691888" y="5273729"/>
                </a:lnTo>
                <a:lnTo>
                  <a:pt x="687469" y="5272724"/>
                </a:lnTo>
                <a:lnTo>
                  <a:pt x="682558" y="5272220"/>
                </a:lnTo>
                <a:lnTo>
                  <a:pt x="687469" y="5264177"/>
                </a:lnTo>
                <a:lnTo>
                  <a:pt x="692870" y="5257641"/>
                </a:lnTo>
                <a:lnTo>
                  <a:pt x="697782" y="5252614"/>
                </a:lnTo>
                <a:lnTo>
                  <a:pt x="703674" y="5248594"/>
                </a:lnTo>
                <a:lnTo>
                  <a:pt x="709076" y="5245576"/>
                </a:lnTo>
                <a:lnTo>
                  <a:pt x="715460" y="5243063"/>
                </a:lnTo>
                <a:lnTo>
                  <a:pt x="721352" y="5241554"/>
                </a:lnTo>
                <a:lnTo>
                  <a:pt x="727244" y="5240047"/>
                </a:lnTo>
                <a:lnTo>
                  <a:pt x="739521" y="5239040"/>
                </a:lnTo>
                <a:lnTo>
                  <a:pt x="751307" y="5239040"/>
                </a:lnTo>
                <a:lnTo>
                  <a:pt x="762601" y="5238035"/>
                </a:lnTo>
                <a:lnTo>
                  <a:pt x="768002" y="5236527"/>
                </a:lnTo>
                <a:lnTo>
                  <a:pt x="773405" y="5235522"/>
                </a:lnTo>
                <a:lnTo>
                  <a:pt x="780279" y="5230494"/>
                </a:lnTo>
                <a:lnTo>
                  <a:pt x="787154" y="5224462"/>
                </a:lnTo>
                <a:lnTo>
                  <a:pt x="794521" y="5219436"/>
                </a:lnTo>
                <a:lnTo>
                  <a:pt x="801885" y="5214409"/>
                </a:lnTo>
                <a:lnTo>
                  <a:pt x="805323" y="5212900"/>
                </a:lnTo>
                <a:lnTo>
                  <a:pt x="809743" y="5212397"/>
                </a:lnTo>
                <a:close/>
                <a:moveTo>
                  <a:pt x="701111" y="0"/>
                </a:moveTo>
                <a:lnTo>
                  <a:pt x="11073538" y="0"/>
                </a:lnTo>
                <a:lnTo>
                  <a:pt x="11073247" y="300"/>
                </a:lnTo>
                <a:lnTo>
                  <a:pt x="11069342" y="3821"/>
                </a:lnTo>
                <a:lnTo>
                  <a:pt x="11065434" y="6836"/>
                </a:lnTo>
                <a:lnTo>
                  <a:pt x="11061042" y="9853"/>
                </a:lnTo>
                <a:lnTo>
                  <a:pt x="11056159" y="11864"/>
                </a:lnTo>
                <a:lnTo>
                  <a:pt x="11046881" y="15884"/>
                </a:lnTo>
                <a:lnTo>
                  <a:pt x="11036142" y="19404"/>
                </a:lnTo>
                <a:lnTo>
                  <a:pt x="11024424" y="21916"/>
                </a:lnTo>
                <a:lnTo>
                  <a:pt x="11012706" y="23929"/>
                </a:lnTo>
                <a:lnTo>
                  <a:pt x="11000988" y="24934"/>
                </a:lnTo>
                <a:lnTo>
                  <a:pt x="10988293" y="25437"/>
                </a:lnTo>
                <a:lnTo>
                  <a:pt x="10976575" y="25437"/>
                </a:lnTo>
                <a:lnTo>
                  <a:pt x="10952165" y="24934"/>
                </a:lnTo>
                <a:lnTo>
                  <a:pt x="10949235" y="21415"/>
                </a:lnTo>
                <a:lnTo>
                  <a:pt x="10945817" y="18399"/>
                </a:lnTo>
                <a:lnTo>
                  <a:pt x="10941911" y="16891"/>
                </a:lnTo>
                <a:lnTo>
                  <a:pt x="10937517" y="15382"/>
                </a:lnTo>
                <a:lnTo>
                  <a:pt x="10875511" y="71182"/>
                </a:lnTo>
                <a:lnTo>
                  <a:pt x="10903829" y="104362"/>
                </a:lnTo>
                <a:lnTo>
                  <a:pt x="10963394" y="108885"/>
                </a:lnTo>
                <a:lnTo>
                  <a:pt x="11192866" y="60122"/>
                </a:lnTo>
                <a:lnTo>
                  <a:pt x="11195794" y="64647"/>
                </a:lnTo>
                <a:lnTo>
                  <a:pt x="11198237" y="68668"/>
                </a:lnTo>
                <a:lnTo>
                  <a:pt x="11199212" y="72690"/>
                </a:lnTo>
                <a:lnTo>
                  <a:pt x="11199701" y="76712"/>
                </a:lnTo>
                <a:lnTo>
                  <a:pt x="11199701" y="79728"/>
                </a:lnTo>
                <a:lnTo>
                  <a:pt x="11198724" y="83248"/>
                </a:lnTo>
                <a:lnTo>
                  <a:pt x="11196772" y="85760"/>
                </a:lnTo>
                <a:lnTo>
                  <a:pt x="11194818" y="88274"/>
                </a:lnTo>
                <a:lnTo>
                  <a:pt x="11191889" y="90286"/>
                </a:lnTo>
                <a:lnTo>
                  <a:pt x="11188959" y="92798"/>
                </a:lnTo>
                <a:lnTo>
                  <a:pt x="11182124" y="96820"/>
                </a:lnTo>
                <a:lnTo>
                  <a:pt x="11166989" y="102855"/>
                </a:lnTo>
                <a:lnTo>
                  <a:pt x="11159665" y="106372"/>
                </a:lnTo>
                <a:lnTo>
                  <a:pt x="11153319" y="110394"/>
                </a:lnTo>
                <a:lnTo>
                  <a:pt x="11150388" y="112404"/>
                </a:lnTo>
                <a:lnTo>
                  <a:pt x="11148923" y="114918"/>
                </a:lnTo>
                <a:lnTo>
                  <a:pt x="11146971" y="116930"/>
                </a:lnTo>
                <a:lnTo>
                  <a:pt x="11146484" y="119945"/>
                </a:lnTo>
                <a:lnTo>
                  <a:pt x="11145995" y="122962"/>
                </a:lnTo>
                <a:lnTo>
                  <a:pt x="11146971" y="125978"/>
                </a:lnTo>
                <a:lnTo>
                  <a:pt x="11147947" y="130000"/>
                </a:lnTo>
                <a:lnTo>
                  <a:pt x="11150877" y="133519"/>
                </a:lnTo>
                <a:lnTo>
                  <a:pt x="11154295" y="138043"/>
                </a:lnTo>
                <a:lnTo>
                  <a:pt x="11159176" y="142567"/>
                </a:lnTo>
                <a:lnTo>
                  <a:pt x="11164547" y="148098"/>
                </a:lnTo>
                <a:lnTo>
                  <a:pt x="11171383" y="153627"/>
                </a:lnTo>
                <a:lnTo>
                  <a:pt x="11215812" y="171724"/>
                </a:lnTo>
                <a:lnTo>
                  <a:pt x="11246572" y="173233"/>
                </a:lnTo>
                <a:lnTo>
                  <a:pt x="11262196" y="173736"/>
                </a:lnTo>
                <a:lnTo>
                  <a:pt x="11277818" y="174741"/>
                </a:lnTo>
                <a:lnTo>
                  <a:pt x="11287584" y="176250"/>
                </a:lnTo>
                <a:lnTo>
                  <a:pt x="11297349" y="177757"/>
                </a:lnTo>
                <a:lnTo>
                  <a:pt x="11316878" y="181779"/>
                </a:lnTo>
                <a:lnTo>
                  <a:pt x="11288071" y="223503"/>
                </a:lnTo>
                <a:lnTo>
                  <a:pt x="11332502" y="248137"/>
                </a:lnTo>
                <a:lnTo>
                  <a:pt x="11332013" y="249142"/>
                </a:lnTo>
                <a:lnTo>
                  <a:pt x="11357403" y="257185"/>
                </a:lnTo>
                <a:lnTo>
                  <a:pt x="11379860" y="264726"/>
                </a:lnTo>
                <a:lnTo>
                  <a:pt x="11399878" y="271763"/>
                </a:lnTo>
                <a:lnTo>
                  <a:pt x="11416479" y="278803"/>
                </a:lnTo>
                <a:lnTo>
                  <a:pt x="11423803" y="282320"/>
                </a:lnTo>
                <a:lnTo>
                  <a:pt x="11430638" y="285841"/>
                </a:lnTo>
                <a:lnTo>
                  <a:pt x="11436009" y="289861"/>
                </a:lnTo>
                <a:lnTo>
                  <a:pt x="11441866" y="293380"/>
                </a:lnTo>
                <a:lnTo>
                  <a:pt x="11446262" y="297402"/>
                </a:lnTo>
                <a:lnTo>
                  <a:pt x="11450166" y="300923"/>
                </a:lnTo>
                <a:lnTo>
                  <a:pt x="11453584" y="305447"/>
                </a:lnTo>
                <a:lnTo>
                  <a:pt x="11456514" y="309467"/>
                </a:lnTo>
                <a:lnTo>
                  <a:pt x="11458956" y="314996"/>
                </a:lnTo>
                <a:lnTo>
                  <a:pt x="11460419" y="319522"/>
                </a:lnTo>
                <a:lnTo>
                  <a:pt x="11461397" y="325051"/>
                </a:lnTo>
                <a:lnTo>
                  <a:pt x="11462373" y="330582"/>
                </a:lnTo>
                <a:lnTo>
                  <a:pt x="11462373" y="336614"/>
                </a:lnTo>
                <a:lnTo>
                  <a:pt x="11462373" y="343149"/>
                </a:lnTo>
                <a:lnTo>
                  <a:pt x="11460908" y="349683"/>
                </a:lnTo>
                <a:lnTo>
                  <a:pt x="11459932" y="357727"/>
                </a:lnTo>
                <a:lnTo>
                  <a:pt x="11456514" y="373813"/>
                </a:lnTo>
                <a:lnTo>
                  <a:pt x="11450656" y="392414"/>
                </a:lnTo>
                <a:lnTo>
                  <a:pt x="11443820" y="413529"/>
                </a:lnTo>
                <a:lnTo>
                  <a:pt x="11436009" y="436654"/>
                </a:lnTo>
                <a:lnTo>
                  <a:pt x="11437962" y="445701"/>
                </a:lnTo>
                <a:lnTo>
                  <a:pt x="11440401" y="453744"/>
                </a:lnTo>
                <a:lnTo>
                  <a:pt x="11443820" y="461789"/>
                </a:lnTo>
                <a:lnTo>
                  <a:pt x="11448214" y="468826"/>
                </a:lnTo>
                <a:lnTo>
                  <a:pt x="11452608" y="475864"/>
                </a:lnTo>
                <a:lnTo>
                  <a:pt x="11457002" y="482904"/>
                </a:lnTo>
                <a:lnTo>
                  <a:pt x="11467745" y="495972"/>
                </a:lnTo>
                <a:lnTo>
                  <a:pt x="11478974" y="508039"/>
                </a:lnTo>
                <a:lnTo>
                  <a:pt x="11489715" y="521109"/>
                </a:lnTo>
                <a:lnTo>
                  <a:pt x="11495085" y="527140"/>
                </a:lnTo>
                <a:lnTo>
                  <a:pt x="11499479" y="534179"/>
                </a:lnTo>
                <a:lnTo>
                  <a:pt x="11503385" y="541215"/>
                </a:lnTo>
                <a:lnTo>
                  <a:pt x="11506803" y="549259"/>
                </a:lnTo>
                <a:lnTo>
                  <a:pt x="11511685" y="558307"/>
                </a:lnTo>
                <a:lnTo>
                  <a:pt x="11515103" y="566855"/>
                </a:lnTo>
                <a:lnTo>
                  <a:pt x="11521451" y="584449"/>
                </a:lnTo>
                <a:lnTo>
                  <a:pt x="11526821" y="602547"/>
                </a:lnTo>
                <a:lnTo>
                  <a:pt x="11530238" y="620141"/>
                </a:lnTo>
                <a:lnTo>
                  <a:pt x="11533169" y="637737"/>
                </a:lnTo>
                <a:lnTo>
                  <a:pt x="11534143" y="655331"/>
                </a:lnTo>
                <a:lnTo>
                  <a:pt x="11534143" y="671418"/>
                </a:lnTo>
                <a:lnTo>
                  <a:pt x="11532680" y="688007"/>
                </a:lnTo>
                <a:lnTo>
                  <a:pt x="11531214" y="695549"/>
                </a:lnTo>
                <a:lnTo>
                  <a:pt x="11529751" y="703090"/>
                </a:lnTo>
                <a:lnTo>
                  <a:pt x="11527797" y="710629"/>
                </a:lnTo>
                <a:lnTo>
                  <a:pt x="11526334" y="717668"/>
                </a:lnTo>
                <a:lnTo>
                  <a:pt x="11523403" y="724704"/>
                </a:lnTo>
                <a:lnTo>
                  <a:pt x="11520962" y="730739"/>
                </a:lnTo>
                <a:lnTo>
                  <a:pt x="11517544" y="737273"/>
                </a:lnTo>
                <a:lnTo>
                  <a:pt x="11515103" y="743305"/>
                </a:lnTo>
                <a:lnTo>
                  <a:pt x="11510707" y="748836"/>
                </a:lnTo>
                <a:lnTo>
                  <a:pt x="11506803" y="754365"/>
                </a:lnTo>
                <a:lnTo>
                  <a:pt x="11502898" y="758889"/>
                </a:lnTo>
                <a:lnTo>
                  <a:pt x="11498503" y="763415"/>
                </a:lnTo>
                <a:lnTo>
                  <a:pt x="11494109" y="767939"/>
                </a:lnTo>
                <a:lnTo>
                  <a:pt x="11488737" y="771961"/>
                </a:lnTo>
                <a:lnTo>
                  <a:pt x="11483854" y="775480"/>
                </a:lnTo>
                <a:lnTo>
                  <a:pt x="11477997" y="777994"/>
                </a:lnTo>
                <a:lnTo>
                  <a:pt x="11447238" y="802124"/>
                </a:lnTo>
                <a:lnTo>
                  <a:pt x="11442844" y="808660"/>
                </a:lnTo>
                <a:lnTo>
                  <a:pt x="11438938" y="814187"/>
                </a:lnTo>
                <a:lnTo>
                  <a:pt x="11435031" y="820221"/>
                </a:lnTo>
                <a:lnTo>
                  <a:pt x="11431614" y="826755"/>
                </a:lnTo>
                <a:lnTo>
                  <a:pt x="11425755" y="840329"/>
                </a:lnTo>
                <a:lnTo>
                  <a:pt x="11420874" y="853399"/>
                </a:lnTo>
                <a:lnTo>
                  <a:pt x="11416966" y="866973"/>
                </a:lnTo>
                <a:lnTo>
                  <a:pt x="11413061" y="881048"/>
                </a:lnTo>
                <a:lnTo>
                  <a:pt x="11406713" y="909704"/>
                </a:lnTo>
                <a:lnTo>
                  <a:pt x="11403296" y="924283"/>
                </a:lnTo>
                <a:lnTo>
                  <a:pt x="11399878" y="938358"/>
                </a:lnTo>
                <a:lnTo>
                  <a:pt x="11395973" y="951930"/>
                </a:lnTo>
                <a:lnTo>
                  <a:pt x="11390602" y="966007"/>
                </a:lnTo>
                <a:lnTo>
                  <a:pt x="11385232" y="980084"/>
                </a:lnTo>
                <a:lnTo>
                  <a:pt x="11381813" y="986618"/>
                </a:lnTo>
                <a:lnTo>
                  <a:pt x="11378395" y="993154"/>
                </a:lnTo>
                <a:lnTo>
                  <a:pt x="11374490" y="999185"/>
                </a:lnTo>
                <a:lnTo>
                  <a:pt x="11369608" y="1005721"/>
                </a:lnTo>
                <a:lnTo>
                  <a:pt x="11364725" y="1012255"/>
                </a:lnTo>
                <a:lnTo>
                  <a:pt x="11359355" y="1018289"/>
                </a:lnTo>
                <a:lnTo>
                  <a:pt x="11353496" y="1025829"/>
                </a:lnTo>
                <a:lnTo>
                  <a:pt x="11349590" y="1031861"/>
                </a:lnTo>
                <a:lnTo>
                  <a:pt x="11348125" y="1034876"/>
                </a:lnTo>
                <a:lnTo>
                  <a:pt x="11347148" y="1037896"/>
                </a:lnTo>
                <a:lnTo>
                  <a:pt x="11347148" y="1040409"/>
                </a:lnTo>
                <a:lnTo>
                  <a:pt x="11347148" y="1042418"/>
                </a:lnTo>
                <a:lnTo>
                  <a:pt x="11347148" y="1044931"/>
                </a:lnTo>
                <a:lnTo>
                  <a:pt x="11348125" y="1047445"/>
                </a:lnTo>
                <a:lnTo>
                  <a:pt x="11349590" y="1048954"/>
                </a:lnTo>
                <a:lnTo>
                  <a:pt x="11350568" y="1050966"/>
                </a:lnTo>
                <a:lnTo>
                  <a:pt x="11353985" y="1053479"/>
                </a:lnTo>
                <a:lnTo>
                  <a:pt x="11358866" y="1056495"/>
                </a:lnTo>
                <a:lnTo>
                  <a:pt x="11364238" y="1058505"/>
                </a:lnTo>
                <a:lnTo>
                  <a:pt x="11370584" y="1060014"/>
                </a:lnTo>
                <a:lnTo>
                  <a:pt x="11376932" y="1061019"/>
                </a:lnTo>
                <a:lnTo>
                  <a:pt x="11383767" y="1062024"/>
                </a:lnTo>
                <a:lnTo>
                  <a:pt x="11397926" y="1062527"/>
                </a:lnTo>
                <a:lnTo>
                  <a:pt x="11411596" y="1062024"/>
                </a:lnTo>
                <a:lnTo>
                  <a:pt x="11408667" y="1067051"/>
                </a:lnTo>
                <a:lnTo>
                  <a:pt x="11406226" y="1071575"/>
                </a:lnTo>
                <a:lnTo>
                  <a:pt x="11402808" y="1076603"/>
                </a:lnTo>
                <a:lnTo>
                  <a:pt x="11399391" y="1081128"/>
                </a:lnTo>
                <a:lnTo>
                  <a:pt x="11391091" y="1089673"/>
                </a:lnTo>
                <a:lnTo>
                  <a:pt x="11382302" y="1098219"/>
                </a:lnTo>
                <a:lnTo>
                  <a:pt x="11364725" y="1113299"/>
                </a:lnTo>
                <a:lnTo>
                  <a:pt x="11355449" y="1120840"/>
                </a:lnTo>
                <a:lnTo>
                  <a:pt x="11347637" y="1128382"/>
                </a:lnTo>
                <a:lnTo>
                  <a:pt x="11340313" y="1136426"/>
                </a:lnTo>
                <a:lnTo>
                  <a:pt x="11337385" y="1141454"/>
                </a:lnTo>
                <a:lnTo>
                  <a:pt x="11334454" y="1145474"/>
                </a:lnTo>
                <a:lnTo>
                  <a:pt x="11332502" y="1149998"/>
                </a:lnTo>
                <a:lnTo>
                  <a:pt x="11330061" y="1154524"/>
                </a:lnTo>
                <a:lnTo>
                  <a:pt x="11329085" y="1159048"/>
                </a:lnTo>
                <a:lnTo>
                  <a:pt x="11327619" y="1164577"/>
                </a:lnTo>
                <a:lnTo>
                  <a:pt x="11327132" y="1169604"/>
                </a:lnTo>
                <a:lnTo>
                  <a:pt x="11327619" y="1175637"/>
                </a:lnTo>
                <a:lnTo>
                  <a:pt x="11328596" y="1181669"/>
                </a:lnTo>
                <a:lnTo>
                  <a:pt x="11330061" y="1187702"/>
                </a:lnTo>
                <a:lnTo>
                  <a:pt x="11332502" y="1194238"/>
                </a:lnTo>
                <a:lnTo>
                  <a:pt x="11335431" y="1201275"/>
                </a:lnTo>
                <a:lnTo>
                  <a:pt x="11339337" y="1208816"/>
                </a:lnTo>
                <a:lnTo>
                  <a:pt x="11343731" y="1216356"/>
                </a:lnTo>
                <a:lnTo>
                  <a:pt x="11374490" y="1220378"/>
                </a:lnTo>
                <a:lnTo>
                  <a:pt x="11383767" y="1216356"/>
                </a:lnTo>
                <a:lnTo>
                  <a:pt x="11393043" y="1214344"/>
                </a:lnTo>
                <a:lnTo>
                  <a:pt x="11401343" y="1212837"/>
                </a:lnTo>
                <a:lnTo>
                  <a:pt x="11409643" y="1212837"/>
                </a:lnTo>
                <a:lnTo>
                  <a:pt x="11417455" y="1214849"/>
                </a:lnTo>
                <a:lnTo>
                  <a:pt x="11424779" y="1216859"/>
                </a:lnTo>
                <a:lnTo>
                  <a:pt x="11431614" y="1219876"/>
                </a:lnTo>
                <a:lnTo>
                  <a:pt x="11438938" y="1223393"/>
                </a:lnTo>
                <a:lnTo>
                  <a:pt x="11445773" y="1227917"/>
                </a:lnTo>
                <a:lnTo>
                  <a:pt x="11452119" y="1232945"/>
                </a:lnTo>
                <a:lnTo>
                  <a:pt x="11464815" y="1243501"/>
                </a:lnTo>
                <a:lnTo>
                  <a:pt x="11477997" y="1253054"/>
                </a:lnTo>
                <a:lnTo>
                  <a:pt x="11484343" y="1258082"/>
                </a:lnTo>
                <a:lnTo>
                  <a:pt x="11491180" y="1262102"/>
                </a:lnTo>
                <a:lnTo>
                  <a:pt x="11494109" y="1262606"/>
                </a:lnTo>
                <a:lnTo>
                  <a:pt x="11496550" y="1263107"/>
                </a:lnTo>
                <a:lnTo>
                  <a:pt x="11499479" y="1263107"/>
                </a:lnTo>
                <a:lnTo>
                  <a:pt x="11501920" y="1262606"/>
                </a:lnTo>
                <a:lnTo>
                  <a:pt x="11506803" y="1260092"/>
                </a:lnTo>
                <a:lnTo>
                  <a:pt x="11511685" y="1257578"/>
                </a:lnTo>
                <a:lnTo>
                  <a:pt x="11502409" y="1259087"/>
                </a:lnTo>
                <a:lnTo>
                  <a:pt x="11491180" y="1262102"/>
                </a:lnTo>
                <a:lnTo>
                  <a:pt x="11499479" y="1258082"/>
                </a:lnTo>
                <a:lnTo>
                  <a:pt x="11507290" y="1254059"/>
                </a:lnTo>
                <a:lnTo>
                  <a:pt x="11515590" y="1249032"/>
                </a:lnTo>
                <a:lnTo>
                  <a:pt x="11522914" y="1244005"/>
                </a:lnTo>
                <a:lnTo>
                  <a:pt x="11537073" y="1233448"/>
                </a:lnTo>
                <a:lnTo>
                  <a:pt x="11551232" y="1221887"/>
                </a:lnTo>
                <a:lnTo>
                  <a:pt x="11564415" y="1209318"/>
                </a:lnTo>
                <a:lnTo>
                  <a:pt x="11577109" y="1196751"/>
                </a:lnTo>
                <a:lnTo>
                  <a:pt x="11602497" y="1170609"/>
                </a:lnTo>
                <a:lnTo>
                  <a:pt x="11615193" y="1157036"/>
                </a:lnTo>
                <a:lnTo>
                  <a:pt x="11628374" y="1143967"/>
                </a:lnTo>
                <a:lnTo>
                  <a:pt x="11642046" y="1131900"/>
                </a:lnTo>
                <a:lnTo>
                  <a:pt x="11656203" y="1120339"/>
                </a:lnTo>
                <a:lnTo>
                  <a:pt x="11670851" y="1109780"/>
                </a:lnTo>
                <a:lnTo>
                  <a:pt x="11678664" y="1105257"/>
                </a:lnTo>
                <a:lnTo>
                  <a:pt x="11686473" y="1100229"/>
                </a:lnTo>
                <a:lnTo>
                  <a:pt x="11694773" y="1096209"/>
                </a:lnTo>
                <a:lnTo>
                  <a:pt x="11703074" y="1092186"/>
                </a:lnTo>
                <a:lnTo>
                  <a:pt x="11712352" y="1088668"/>
                </a:lnTo>
                <a:lnTo>
                  <a:pt x="11721139" y="1085650"/>
                </a:lnTo>
                <a:lnTo>
                  <a:pt x="11713328" y="1103246"/>
                </a:lnTo>
                <a:lnTo>
                  <a:pt x="11705517" y="1120840"/>
                </a:lnTo>
                <a:lnTo>
                  <a:pt x="11696728" y="1136928"/>
                </a:lnTo>
                <a:lnTo>
                  <a:pt x="11687938" y="1154020"/>
                </a:lnTo>
                <a:lnTo>
                  <a:pt x="11678175" y="1169604"/>
                </a:lnTo>
                <a:lnTo>
                  <a:pt x="11667921" y="1185690"/>
                </a:lnTo>
                <a:lnTo>
                  <a:pt x="11657181" y="1200270"/>
                </a:lnTo>
                <a:lnTo>
                  <a:pt x="11645950" y="1214849"/>
                </a:lnTo>
                <a:lnTo>
                  <a:pt x="11633745" y="1228922"/>
                </a:lnTo>
                <a:lnTo>
                  <a:pt x="11622028" y="1242498"/>
                </a:lnTo>
                <a:lnTo>
                  <a:pt x="11608845" y="1255568"/>
                </a:lnTo>
                <a:lnTo>
                  <a:pt x="11594686" y="1267633"/>
                </a:lnTo>
                <a:lnTo>
                  <a:pt x="11580527" y="1279698"/>
                </a:lnTo>
                <a:lnTo>
                  <a:pt x="11565391" y="1290756"/>
                </a:lnTo>
                <a:lnTo>
                  <a:pt x="11549280" y="1301816"/>
                </a:lnTo>
                <a:lnTo>
                  <a:pt x="11533169" y="1311367"/>
                </a:lnTo>
                <a:lnTo>
                  <a:pt x="11545373" y="1319914"/>
                </a:lnTo>
                <a:lnTo>
                  <a:pt x="11556604" y="1327958"/>
                </a:lnTo>
                <a:lnTo>
                  <a:pt x="11568322" y="1336504"/>
                </a:lnTo>
                <a:lnTo>
                  <a:pt x="11579061" y="1345552"/>
                </a:lnTo>
                <a:lnTo>
                  <a:pt x="11589314" y="1354602"/>
                </a:lnTo>
                <a:lnTo>
                  <a:pt x="11599568" y="1363650"/>
                </a:lnTo>
                <a:lnTo>
                  <a:pt x="11608845" y="1373705"/>
                </a:lnTo>
                <a:lnTo>
                  <a:pt x="11618121" y="1382753"/>
                </a:lnTo>
                <a:lnTo>
                  <a:pt x="11626421" y="1392807"/>
                </a:lnTo>
                <a:lnTo>
                  <a:pt x="11634233" y="1403364"/>
                </a:lnTo>
                <a:lnTo>
                  <a:pt x="11642533" y="1412915"/>
                </a:lnTo>
                <a:lnTo>
                  <a:pt x="11649857" y="1423473"/>
                </a:lnTo>
                <a:lnTo>
                  <a:pt x="11656692" y="1434532"/>
                </a:lnTo>
                <a:lnTo>
                  <a:pt x="11663038" y="1445591"/>
                </a:lnTo>
                <a:lnTo>
                  <a:pt x="11668899" y="1457153"/>
                </a:lnTo>
                <a:lnTo>
                  <a:pt x="11674756" y="1468215"/>
                </a:lnTo>
                <a:lnTo>
                  <a:pt x="11679638" y="1479776"/>
                </a:lnTo>
                <a:lnTo>
                  <a:pt x="11684521" y="1491841"/>
                </a:lnTo>
                <a:lnTo>
                  <a:pt x="11688916" y="1503403"/>
                </a:lnTo>
                <a:lnTo>
                  <a:pt x="11692821" y="1515972"/>
                </a:lnTo>
                <a:lnTo>
                  <a:pt x="11696239" y="1528538"/>
                </a:lnTo>
                <a:lnTo>
                  <a:pt x="11699169" y="1541610"/>
                </a:lnTo>
                <a:lnTo>
                  <a:pt x="11702099" y="1554177"/>
                </a:lnTo>
                <a:lnTo>
                  <a:pt x="11703563" y="1567249"/>
                </a:lnTo>
                <a:lnTo>
                  <a:pt x="11705517" y="1580821"/>
                </a:lnTo>
                <a:lnTo>
                  <a:pt x="11706980" y="1593891"/>
                </a:lnTo>
                <a:lnTo>
                  <a:pt x="11707469" y="1607968"/>
                </a:lnTo>
                <a:lnTo>
                  <a:pt x="11707956" y="1622043"/>
                </a:lnTo>
                <a:lnTo>
                  <a:pt x="11707956" y="1636118"/>
                </a:lnTo>
                <a:lnTo>
                  <a:pt x="11707956" y="1650697"/>
                </a:lnTo>
                <a:lnTo>
                  <a:pt x="11706980" y="1665276"/>
                </a:lnTo>
                <a:lnTo>
                  <a:pt x="11706004" y="1679855"/>
                </a:lnTo>
                <a:lnTo>
                  <a:pt x="11706004" y="1682872"/>
                </a:lnTo>
                <a:lnTo>
                  <a:pt x="11706004" y="1684882"/>
                </a:lnTo>
                <a:lnTo>
                  <a:pt x="11706980" y="1687396"/>
                </a:lnTo>
                <a:lnTo>
                  <a:pt x="11707469" y="1689406"/>
                </a:lnTo>
                <a:lnTo>
                  <a:pt x="11709422" y="1690915"/>
                </a:lnTo>
                <a:lnTo>
                  <a:pt x="11710887" y="1692423"/>
                </a:lnTo>
                <a:lnTo>
                  <a:pt x="11712839" y="1693930"/>
                </a:lnTo>
                <a:lnTo>
                  <a:pt x="11714791" y="1694935"/>
                </a:lnTo>
                <a:lnTo>
                  <a:pt x="11740670" y="1708007"/>
                </a:lnTo>
                <a:lnTo>
                  <a:pt x="11762151" y="1719569"/>
                </a:lnTo>
                <a:lnTo>
                  <a:pt x="11780704" y="1730629"/>
                </a:lnTo>
                <a:lnTo>
                  <a:pt x="11795841" y="1740180"/>
                </a:lnTo>
                <a:lnTo>
                  <a:pt x="11802187" y="1744706"/>
                </a:lnTo>
                <a:lnTo>
                  <a:pt x="11808046" y="1749230"/>
                </a:lnTo>
                <a:lnTo>
                  <a:pt x="11812929" y="1753754"/>
                </a:lnTo>
                <a:lnTo>
                  <a:pt x="11816833" y="1758781"/>
                </a:lnTo>
                <a:lnTo>
                  <a:pt x="11820251" y="1762803"/>
                </a:lnTo>
                <a:lnTo>
                  <a:pt x="11823181" y="1767327"/>
                </a:lnTo>
                <a:lnTo>
                  <a:pt x="11825134" y="1771348"/>
                </a:lnTo>
                <a:lnTo>
                  <a:pt x="11826112" y="1775873"/>
                </a:lnTo>
                <a:lnTo>
                  <a:pt x="11826599" y="1780899"/>
                </a:lnTo>
                <a:lnTo>
                  <a:pt x="11826112" y="1785425"/>
                </a:lnTo>
                <a:lnTo>
                  <a:pt x="11825134" y="1789949"/>
                </a:lnTo>
                <a:lnTo>
                  <a:pt x="11823181" y="1795480"/>
                </a:lnTo>
                <a:lnTo>
                  <a:pt x="11820251" y="1800004"/>
                </a:lnTo>
                <a:lnTo>
                  <a:pt x="11816833" y="1806036"/>
                </a:lnTo>
                <a:lnTo>
                  <a:pt x="11812440" y="1811063"/>
                </a:lnTo>
                <a:lnTo>
                  <a:pt x="11808046" y="1817598"/>
                </a:lnTo>
                <a:lnTo>
                  <a:pt x="11795841" y="1830164"/>
                </a:lnTo>
                <a:lnTo>
                  <a:pt x="11780704" y="1844241"/>
                </a:lnTo>
                <a:lnTo>
                  <a:pt x="11763127" y="1860329"/>
                </a:lnTo>
                <a:lnTo>
                  <a:pt x="11742622" y="1878426"/>
                </a:lnTo>
                <a:lnTo>
                  <a:pt x="11720652" y="1897527"/>
                </a:lnTo>
                <a:lnTo>
                  <a:pt x="11699656" y="1918140"/>
                </a:lnTo>
                <a:lnTo>
                  <a:pt x="11689404" y="1927692"/>
                </a:lnTo>
                <a:lnTo>
                  <a:pt x="11679638" y="1938248"/>
                </a:lnTo>
                <a:lnTo>
                  <a:pt x="11670851" y="1949308"/>
                </a:lnTo>
                <a:lnTo>
                  <a:pt x="11661574" y="1960368"/>
                </a:lnTo>
                <a:lnTo>
                  <a:pt x="11653274" y="1971428"/>
                </a:lnTo>
                <a:lnTo>
                  <a:pt x="11645463" y="1983491"/>
                </a:lnTo>
                <a:lnTo>
                  <a:pt x="11637650" y="1995556"/>
                </a:lnTo>
                <a:lnTo>
                  <a:pt x="11630328" y="2007621"/>
                </a:lnTo>
                <a:lnTo>
                  <a:pt x="11624467" y="2020693"/>
                </a:lnTo>
                <a:lnTo>
                  <a:pt x="11618121" y="2034265"/>
                </a:lnTo>
                <a:lnTo>
                  <a:pt x="11612749" y="2047839"/>
                </a:lnTo>
                <a:lnTo>
                  <a:pt x="11608358" y="2062417"/>
                </a:lnTo>
                <a:lnTo>
                  <a:pt x="11600545" y="2060909"/>
                </a:lnTo>
                <a:lnTo>
                  <a:pt x="11600057" y="2060909"/>
                </a:lnTo>
                <a:lnTo>
                  <a:pt x="11608358" y="2062417"/>
                </a:lnTo>
                <a:lnTo>
                  <a:pt x="11601521" y="2076996"/>
                </a:lnTo>
                <a:lnTo>
                  <a:pt x="11594686" y="2091071"/>
                </a:lnTo>
                <a:lnTo>
                  <a:pt x="11580527" y="2119725"/>
                </a:lnTo>
                <a:lnTo>
                  <a:pt x="11565879" y="2148381"/>
                </a:lnTo>
                <a:lnTo>
                  <a:pt x="11559044" y="2162960"/>
                </a:lnTo>
                <a:lnTo>
                  <a:pt x="11552697" y="2177537"/>
                </a:lnTo>
                <a:lnTo>
                  <a:pt x="11547326" y="2192116"/>
                </a:lnTo>
                <a:lnTo>
                  <a:pt x="11541469" y="2207198"/>
                </a:lnTo>
                <a:lnTo>
                  <a:pt x="11537562" y="2222782"/>
                </a:lnTo>
                <a:lnTo>
                  <a:pt x="11534143" y="2238366"/>
                </a:lnTo>
                <a:lnTo>
                  <a:pt x="11531703" y="2253949"/>
                </a:lnTo>
                <a:lnTo>
                  <a:pt x="11531214" y="2261994"/>
                </a:lnTo>
                <a:lnTo>
                  <a:pt x="11530725" y="2270538"/>
                </a:lnTo>
                <a:lnTo>
                  <a:pt x="11531214" y="2278583"/>
                </a:lnTo>
                <a:lnTo>
                  <a:pt x="11531214" y="2287127"/>
                </a:lnTo>
                <a:lnTo>
                  <a:pt x="11532680" y="2295674"/>
                </a:lnTo>
                <a:lnTo>
                  <a:pt x="11533656" y="2304222"/>
                </a:lnTo>
                <a:lnTo>
                  <a:pt x="11519986" y="2302711"/>
                </a:lnTo>
                <a:lnTo>
                  <a:pt x="11520473" y="2304222"/>
                </a:lnTo>
                <a:lnTo>
                  <a:pt x="11533656" y="2304721"/>
                </a:lnTo>
                <a:lnTo>
                  <a:pt x="11540491" y="2311761"/>
                </a:lnTo>
                <a:lnTo>
                  <a:pt x="11545373" y="2318800"/>
                </a:lnTo>
                <a:lnTo>
                  <a:pt x="11550256" y="2326340"/>
                </a:lnTo>
                <a:lnTo>
                  <a:pt x="11552697" y="2333881"/>
                </a:lnTo>
                <a:lnTo>
                  <a:pt x="11555139" y="2341422"/>
                </a:lnTo>
                <a:lnTo>
                  <a:pt x="11556115" y="2348961"/>
                </a:lnTo>
                <a:lnTo>
                  <a:pt x="11556604" y="2357507"/>
                </a:lnTo>
                <a:lnTo>
                  <a:pt x="11556604" y="2365550"/>
                </a:lnTo>
                <a:lnTo>
                  <a:pt x="11556115" y="2373595"/>
                </a:lnTo>
                <a:lnTo>
                  <a:pt x="11555626" y="2381134"/>
                </a:lnTo>
                <a:lnTo>
                  <a:pt x="11553186" y="2397723"/>
                </a:lnTo>
                <a:lnTo>
                  <a:pt x="11551232" y="2413812"/>
                </a:lnTo>
                <a:lnTo>
                  <a:pt x="11550256" y="2422356"/>
                </a:lnTo>
                <a:lnTo>
                  <a:pt x="11549280" y="2430403"/>
                </a:lnTo>
                <a:lnTo>
                  <a:pt x="11548304" y="2433918"/>
                </a:lnTo>
                <a:lnTo>
                  <a:pt x="11547815" y="2437439"/>
                </a:lnTo>
                <a:lnTo>
                  <a:pt x="11547326" y="2440958"/>
                </a:lnTo>
                <a:lnTo>
                  <a:pt x="11547326" y="2444476"/>
                </a:lnTo>
                <a:lnTo>
                  <a:pt x="11548304" y="2450007"/>
                </a:lnTo>
                <a:lnTo>
                  <a:pt x="11550256" y="2456040"/>
                </a:lnTo>
                <a:lnTo>
                  <a:pt x="11552697" y="2461567"/>
                </a:lnTo>
                <a:lnTo>
                  <a:pt x="11556115" y="2467098"/>
                </a:lnTo>
                <a:lnTo>
                  <a:pt x="11563439" y="2477656"/>
                </a:lnTo>
                <a:lnTo>
                  <a:pt x="11568809" y="2484190"/>
                </a:lnTo>
                <a:lnTo>
                  <a:pt x="11573204" y="2489719"/>
                </a:lnTo>
                <a:lnTo>
                  <a:pt x="11577109" y="2495752"/>
                </a:lnTo>
                <a:lnTo>
                  <a:pt x="11580039" y="2500278"/>
                </a:lnTo>
                <a:lnTo>
                  <a:pt x="11581992" y="2504803"/>
                </a:lnTo>
                <a:lnTo>
                  <a:pt x="11583457" y="2509829"/>
                </a:lnTo>
                <a:lnTo>
                  <a:pt x="11583944" y="2513851"/>
                </a:lnTo>
                <a:lnTo>
                  <a:pt x="11584433" y="2517368"/>
                </a:lnTo>
                <a:lnTo>
                  <a:pt x="11583944" y="2520385"/>
                </a:lnTo>
                <a:lnTo>
                  <a:pt x="11582968" y="2523401"/>
                </a:lnTo>
                <a:lnTo>
                  <a:pt x="11581992" y="2525914"/>
                </a:lnTo>
                <a:lnTo>
                  <a:pt x="11579550" y="2528932"/>
                </a:lnTo>
                <a:lnTo>
                  <a:pt x="11577109" y="2531445"/>
                </a:lnTo>
                <a:lnTo>
                  <a:pt x="11574179" y="2532952"/>
                </a:lnTo>
                <a:lnTo>
                  <a:pt x="11568322" y="2536974"/>
                </a:lnTo>
                <a:lnTo>
                  <a:pt x="11561487" y="2539990"/>
                </a:lnTo>
                <a:lnTo>
                  <a:pt x="11553186" y="2543009"/>
                </a:lnTo>
                <a:lnTo>
                  <a:pt x="11537073" y="2548536"/>
                </a:lnTo>
                <a:lnTo>
                  <a:pt x="11529751" y="2551553"/>
                </a:lnTo>
                <a:lnTo>
                  <a:pt x="11522914" y="2555074"/>
                </a:lnTo>
                <a:lnTo>
                  <a:pt x="11517055" y="2559094"/>
                </a:lnTo>
                <a:lnTo>
                  <a:pt x="11515103" y="2561610"/>
                </a:lnTo>
                <a:lnTo>
                  <a:pt x="11512662" y="2564122"/>
                </a:lnTo>
                <a:lnTo>
                  <a:pt x="11512173" y="2568648"/>
                </a:lnTo>
                <a:lnTo>
                  <a:pt x="11511685" y="2572668"/>
                </a:lnTo>
                <a:lnTo>
                  <a:pt x="11510707" y="2577192"/>
                </a:lnTo>
                <a:lnTo>
                  <a:pt x="11510707" y="2582721"/>
                </a:lnTo>
                <a:lnTo>
                  <a:pt x="11507290" y="2593781"/>
                </a:lnTo>
                <a:lnTo>
                  <a:pt x="11504850" y="2604337"/>
                </a:lnTo>
                <a:lnTo>
                  <a:pt x="11502409" y="2612883"/>
                </a:lnTo>
                <a:lnTo>
                  <a:pt x="11501433" y="2620926"/>
                </a:lnTo>
                <a:lnTo>
                  <a:pt x="11499968" y="2628467"/>
                </a:lnTo>
                <a:lnTo>
                  <a:pt x="11499479" y="2635003"/>
                </a:lnTo>
                <a:lnTo>
                  <a:pt x="11499968" y="2641036"/>
                </a:lnTo>
                <a:lnTo>
                  <a:pt x="11500944" y="2646063"/>
                </a:lnTo>
                <a:lnTo>
                  <a:pt x="11502409" y="2650084"/>
                </a:lnTo>
                <a:lnTo>
                  <a:pt x="11503872" y="2653603"/>
                </a:lnTo>
                <a:lnTo>
                  <a:pt x="11506316" y="2656620"/>
                </a:lnTo>
                <a:lnTo>
                  <a:pt x="11509244" y="2659133"/>
                </a:lnTo>
                <a:lnTo>
                  <a:pt x="11512173" y="2660640"/>
                </a:lnTo>
                <a:lnTo>
                  <a:pt x="11515590" y="2662652"/>
                </a:lnTo>
                <a:lnTo>
                  <a:pt x="11519497" y="2663154"/>
                </a:lnTo>
                <a:lnTo>
                  <a:pt x="11523890" y="2663657"/>
                </a:lnTo>
                <a:lnTo>
                  <a:pt x="11528286" y="2663657"/>
                </a:lnTo>
                <a:lnTo>
                  <a:pt x="11533169" y="2663154"/>
                </a:lnTo>
                <a:lnTo>
                  <a:pt x="11543421" y="2661144"/>
                </a:lnTo>
                <a:lnTo>
                  <a:pt x="11554650" y="2659133"/>
                </a:lnTo>
                <a:lnTo>
                  <a:pt x="11566368" y="2655615"/>
                </a:lnTo>
                <a:lnTo>
                  <a:pt x="11591268" y="2648575"/>
                </a:lnTo>
                <a:lnTo>
                  <a:pt x="11603962" y="2645056"/>
                </a:lnTo>
                <a:lnTo>
                  <a:pt x="11616167" y="2642543"/>
                </a:lnTo>
                <a:lnTo>
                  <a:pt x="11604938" y="2648575"/>
                </a:lnTo>
                <a:lnTo>
                  <a:pt x="11594686" y="2654608"/>
                </a:lnTo>
                <a:lnTo>
                  <a:pt x="11585896" y="2660139"/>
                </a:lnTo>
                <a:lnTo>
                  <a:pt x="11577109" y="2666171"/>
                </a:lnTo>
                <a:lnTo>
                  <a:pt x="11569785" y="2671700"/>
                </a:lnTo>
                <a:lnTo>
                  <a:pt x="11563439" y="2677733"/>
                </a:lnTo>
                <a:lnTo>
                  <a:pt x="11558067" y="2683765"/>
                </a:lnTo>
                <a:lnTo>
                  <a:pt x="11553186" y="2688793"/>
                </a:lnTo>
                <a:lnTo>
                  <a:pt x="11549280" y="2694825"/>
                </a:lnTo>
                <a:lnTo>
                  <a:pt x="11545861" y="2700356"/>
                </a:lnTo>
                <a:lnTo>
                  <a:pt x="11543908" y="2705885"/>
                </a:lnTo>
                <a:lnTo>
                  <a:pt x="11541956" y="2711414"/>
                </a:lnTo>
                <a:lnTo>
                  <a:pt x="11540980" y="2716945"/>
                </a:lnTo>
                <a:lnTo>
                  <a:pt x="11540491" y="2722474"/>
                </a:lnTo>
                <a:lnTo>
                  <a:pt x="11540491" y="2728005"/>
                </a:lnTo>
                <a:lnTo>
                  <a:pt x="11540980" y="2733534"/>
                </a:lnTo>
                <a:lnTo>
                  <a:pt x="11541956" y="2739063"/>
                </a:lnTo>
                <a:lnTo>
                  <a:pt x="11543908" y="2744594"/>
                </a:lnTo>
                <a:lnTo>
                  <a:pt x="11545861" y="2750123"/>
                </a:lnTo>
                <a:lnTo>
                  <a:pt x="11548791" y="2755150"/>
                </a:lnTo>
                <a:lnTo>
                  <a:pt x="11555139" y="2766210"/>
                </a:lnTo>
                <a:lnTo>
                  <a:pt x="11562461" y="2777270"/>
                </a:lnTo>
                <a:lnTo>
                  <a:pt x="11570761" y="2788832"/>
                </a:lnTo>
                <a:lnTo>
                  <a:pt x="11580039" y="2798887"/>
                </a:lnTo>
                <a:lnTo>
                  <a:pt x="11600057" y="2821508"/>
                </a:lnTo>
                <a:lnTo>
                  <a:pt x="11605427" y="2828044"/>
                </a:lnTo>
                <a:lnTo>
                  <a:pt x="11610310" y="2835082"/>
                </a:lnTo>
                <a:lnTo>
                  <a:pt x="11613727" y="2842119"/>
                </a:lnTo>
                <a:lnTo>
                  <a:pt x="11615680" y="2849157"/>
                </a:lnTo>
                <a:lnTo>
                  <a:pt x="11617145" y="2855693"/>
                </a:lnTo>
                <a:lnTo>
                  <a:pt x="11617145" y="2862227"/>
                </a:lnTo>
                <a:lnTo>
                  <a:pt x="11616167" y="2868763"/>
                </a:lnTo>
                <a:lnTo>
                  <a:pt x="11615193" y="2874796"/>
                </a:lnTo>
                <a:lnTo>
                  <a:pt x="11612749" y="2881332"/>
                </a:lnTo>
                <a:lnTo>
                  <a:pt x="11610797" y="2887866"/>
                </a:lnTo>
                <a:lnTo>
                  <a:pt x="11607380" y="2894402"/>
                </a:lnTo>
                <a:lnTo>
                  <a:pt x="11603962" y="2900434"/>
                </a:lnTo>
                <a:lnTo>
                  <a:pt x="11595175" y="2913504"/>
                </a:lnTo>
                <a:lnTo>
                  <a:pt x="11585896" y="2926071"/>
                </a:lnTo>
                <a:lnTo>
                  <a:pt x="11576133" y="2940148"/>
                </a:lnTo>
                <a:lnTo>
                  <a:pt x="11572226" y="2946682"/>
                </a:lnTo>
                <a:lnTo>
                  <a:pt x="11568322" y="2953722"/>
                </a:lnTo>
                <a:lnTo>
                  <a:pt x="11564904" y="2960760"/>
                </a:lnTo>
                <a:lnTo>
                  <a:pt x="11561974" y="2967294"/>
                </a:lnTo>
                <a:lnTo>
                  <a:pt x="11560998" y="2974331"/>
                </a:lnTo>
                <a:lnTo>
                  <a:pt x="11559533" y="2980364"/>
                </a:lnTo>
                <a:lnTo>
                  <a:pt x="11560998" y="2986396"/>
                </a:lnTo>
                <a:lnTo>
                  <a:pt x="11561487" y="2989414"/>
                </a:lnTo>
                <a:lnTo>
                  <a:pt x="11562461" y="2992429"/>
                </a:lnTo>
                <a:lnTo>
                  <a:pt x="11563439" y="2994943"/>
                </a:lnTo>
                <a:lnTo>
                  <a:pt x="11565879" y="2997960"/>
                </a:lnTo>
                <a:lnTo>
                  <a:pt x="11568322" y="3000975"/>
                </a:lnTo>
                <a:lnTo>
                  <a:pt x="11570274" y="3003489"/>
                </a:lnTo>
                <a:lnTo>
                  <a:pt x="11573692" y="3005501"/>
                </a:lnTo>
                <a:lnTo>
                  <a:pt x="11577109" y="3008015"/>
                </a:lnTo>
                <a:lnTo>
                  <a:pt x="11585896" y="3012538"/>
                </a:lnTo>
                <a:lnTo>
                  <a:pt x="11596640" y="3016057"/>
                </a:lnTo>
                <a:lnTo>
                  <a:pt x="11609332" y="3019576"/>
                </a:lnTo>
                <a:lnTo>
                  <a:pt x="11617145" y="3021586"/>
                </a:lnTo>
                <a:lnTo>
                  <a:pt x="11623493" y="3024100"/>
                </a:lnTo>
                <a:lnTo>
                  <a:pt x="11629350" y="3027117"/>
                </a:lnTo>
                <a:lnTo>
                  <a:pt x="11634233" y="3030636"/>
                </a:lnTo>
                <a:lnTo>
                  <a:pt x="11637650" y="3034155"/>
                </a:lnTo>
                <a:lnTo>
                  <a:pt x="11640580" y="3039182"/>
                </a:lnTo>
                <a:lnTo>
                  <a:pt x="11643022" y="3043203"/>
                </a:lnTo>
                <a:lnTo>
                  <a:pt x="11643998" y="3048230"/>
                </a:lnTo>
                <a:lnTo>
                  <a:pt x="11643998" y="3052754"/>
                </a:lnTo>
                <a:lnTo>
                  <a:pt x="11643998" y="3058787"/>
                </a:lnTo>
                <a:lnTo>
                  <a:pt x="11643022" y="3063814"/>
                </a:lnTo>
                <a:lnTo>
                  <a:pt x="11640580" y="3069847"/>
                </a:lnTo>
                <a:lnTo>
                  <a:pt x="11638628" y="3075879"/>
                </a:lnTo>
                <a:lnTo>
                  <a:pt x="11635698" y="3081410"/>
                </a:lnTo>
                <a:lnTo>
                  <a:pt x="11631793" y="3087944"/>
                </a:lnTo>
                <a:lnTo>
                  <a:pt x="11627885" y="3093977"/>
                </a:lnTo>
                <a:lnTo>
                  <a:pt x="11623004" y="3100009"/>
                </a:lnTo>
                <a:lnTo>
                  <a:pt x="11618610" y="3107047"/>
                </a:lnTo>
                <a:lnTo>
                  <a:pt x="11610310" y="3121124"/>
                </a:lnTo>
                <a:lnTo>
                  <a:pt x="11605427" y="3128162"/>
                </a:lnTo>
                <a:lnTo>
                  <a:pt x="11601032" y="3134698"/>
                </a:lnTo>
                <a:lnTo>
                  <a:pt x="11596151" y="3139723"/>
                </a:lnTo>
                <a:lnTo>
                  <a:pt x="11590292" y="3145254"/>
                </a:lnTo>
                <a:lnTo>
                  <a:pt x="11568809" y="3161339"/>
                </a:lnTo>
                <a:lnTo>
                  <a:pt x="11548791" y="3178432"/>
                </a:lnTo>
                <a:lnTo>
                  <a:pt x="11529262" y="3196028"/>
                </a:lnTo>
                <a:lnTo>
                  <a:pt x="11510707" y="3214125"/>
                </a:lnTo>
                <a:lnTo>
                  <a:pt x="11494109" y="3232725"/>
                </a:lnTo>
                <a:lnTo>
                  <a:pt x="11485320" y="3241774"/>
                </a:lnTo>
                <a:lnTo>
                  <a:pt x="11477508" y="3251827"/>
                </a:lnTo>
                <a:lnTo>
                  <a:pt x="11470184" y="3261882"/>
                </a:lnTo>
                <a:lnTo>
                  <a:pt x="11462862" y="3271937"/>
                </a:lnTo>
                <a:lnTo>
                  <a:pt x="11456027" y="3282493"/>
                </a:lnTo>
                <a:lnTo>
                  <a:pt x="11449190" y="3292548"/>
                </a:lnTo>
                <a:lnTo>
                  <a:pt x="11442844" y="3303105"/>
                </a:lnTo>
                <a:lnTo>
                  <a:pt x="11437473" y="3314165"/>
                </a:lnTo>
                <a:lnTo>
                  <a:pt x="11432103" y="3325225"/>
                </a:lnTo>
                <a:lnTo>
                  <a:pt x="11427220" y="3337290"/>
                </a:lnTo>
                <a:lnTo>
                  <a:pt x="11421848" y="3348348"/>
                </a:lnTo>
                <a:lnTo>
                  <a:pt x="11417944" y="3360413"/>
                </a:lnTo>
                <a:lnTo>
                  <a:pt x="11414037" y="3371976"/>
                </a:lnTo>
                <a:lnTo>
                  <a:pt x="11410620" y="3385046"/>
                </a:lnTo>
                <a:lnTo>
                  <a:pt x="11407691" y="3397111"/>
                </a:lnTo>
                <a:lnTo>
                  <a:pt x="11405737" y="3410181"/>
                </a:lnTo>
                <a:lnTo>
                  <a:pt x="11403296" y="3423252"/>
                </a:lnTo>
                <a:lnTo>
                  <a:pt x="11401343" y="3436825"/>
                </a:lnTo>
                <a:lnTo>
                  <a:pt x="11400367" y="3450399"/>
                </a:lnTo>
                <a:lnTo>
                  <a:pt x="11399878" y="3464474"/>
                </a:lnTo>
                <a:lnTo>
                  <a:pt x="11399878" y="3478551"/>
                </a:lnTo>
                <a:lnTo>
                  <a:pt x="11400367" y="3493128"/>
                </a:lnTo>
                <a:lnTo>
                  <a:pt x="11399391" y="3520779"/>
                </a:lnTo>
                <a:lnTo>
                  <a:pt x="11401343" y="3528318"/>
                </a:lnTo>
                <a:lnTo>
                  <a:pt x="11404274" y="3536363"/>
                </a:lnTo>
                <a:lnTo>
                  <a:pt x="11411109" y="3551947"/>
                </a:lnTo>
                <a:lnTo>
                  <a:pt x="11418431" y="3568032"/>
                </a:lnTo>
                <a:lnTo>
                  <a:pt x="11420874" y="3575573"/>
                </a:lnTo>
                <a:lnTo>
                  <a:pt x="11422826" y="3582611"/>
                </a:lnTo>
                <a:lnTo>
                  <a:pt x="11422826" y="3587137"/>
                </a:lnTo>
                <a:lnTo>
                  <a:pt x="11423803" y="3590152"/>
                </a:lnTo>
                <a:lnTo>
                  <a:pt x="11422826" y="3593671"/>
                </a:lnTo>
                <a:lnTo>
                  <a:pt x="11422337" y="3596688"/>
                </a:lnTo>
                <a:lnTo>
                  <a:pt x="11421361" y="3600207"/>
                </a:lnTo>
                <a:lnTo>
                  <a:pt x="11419896" y="3603222"/>
                </a:lnTo>
                <a:lnTo>
                  <a:pt x="11417455" y="3606239"/>
                </a:lnTo>
                <a:lnTo>
                  <a:pt x="11415013" y="3609255"/>
                </a:lnTo>
                <a:lnTo>
                  <a:pt x="11411596" y="3611768"/>
                </a:lnTo>
                <a:lnTo>
                  <a:pt x="11407691" y="3614282"/>
                </a:lnTo>
                <a:lnTo>
                  <a:pt x="11402808" y="3616796"/>
                </a:lnTo>
                <a:lnTo>
                  <a:pt x="11397439" y="3618806"/>
                </a:lnTo>
                <a:lnTo>
                  <a:pt x="11391091" y="3620818"/>
                </a:lnTo>
                <a:lnTo>
                  <a:pt x="11384743" y="3622325"/>
                </a:lnTo>
                <a:lnTo>
                  <a:pt x="11376443" y="3624337"/>
                </a:lnTo>
                <a:lnTo>
                  <a:pt x="11368142" y="3625342"/>
                </a:lnTo>
                <a:lnTo>
                  <a:pt x="11363749" y="3626347"/>
                </a:lnTo>
                <a:lnTo>
                  <a:pt x="11359355" y="3627856"/>
                </a:lnTo>
                <a:lnTo>
                  <a:pt x="11356425" y="3629364"/>
                </a:lnTo>
                <a:lnTo>
                  <a:pt x="11353007" y="3631375"/>
                </a:lnTo>
                <a:lnTo>
                  <a:pt x="11350079" y="3633385"/>
                </a:lnTo>
                <a:lnTo>
                  <a:pt x="11347637" y="3635898"/>
                </a:lnTo>
                <a:lnTo>
                  <a:pt x="11346172" y="3638916"/>
                </a:lnTo>
                <a:lnTo>
                  <a:pt x="11344220" y="3641931"/>
                </a:lnTo>
                <a:lnTo>
                  <a:pt x="11341778" y="3647963"/>
                </a:lnTo>
                <a:lnTo>
                  <a:pt x="11340313" y="3655505"/>
                </a:lnTo>
                <a:lnTo>
                  <a:pt x="11339824" y="3663547"/>
                </a:lnTo>
                <a:lnTo>
                  <a:pt x="11339337" y="3671592"/>
                </a:lnTo>
                <a:lnTo>
                  <a:pt x="11338850" y="3689186"/>
                </a:lnTo>
                <a:lnTo>
                  <a:pt x="11337385" y="3697229"/>
                </a:lnTo>
                <a:lnTo>
                  <a:pt x="11336407" y="3705273"/>
                </a:lnTo>
                <a:lnTo>
                  <a:pt x="11333967" y="3713316"/>
                </a:lnTo>
                <a:lnTo>
                  <a:pt x="11332502" y="3716835"/>
                </a:lnTo>
                <a:lnTo>
                  <a:pt x="11330061" y="3720354"/>
                </a:lnTo>
                <a:lnTo>
                  <a:pt x="11327619" y="3723873"/>
                </a:lnTo>
                <a:lnTo>
                  <a:pt x="11325667" y="3726890"/>
                </a:lnTo>
                <a:lnTo>
                  <a:pt x="11322250" y="3729905"/>
                </a:lnTo>
                <a:lnTo>
                  <a:pt x="11318832" y="3732922"/>
                </a:lnTo>
                <a:lnTo>
                  <a:pt x="11311506" y="3729905"/>
                </a:lnTo>
                <a:lnTo>
                  <a:pt x="11305649" y="3726890"/>
                </a:lnTo>
                <a:lnTo>
                  <a:pt x="11301254" y="3722867"/>
                </a:lnTo>
                <a:lnTo>
                  <a:pt x="11297836" y="3718845"/>
                </a:lnTo>
                <a:lnTo>
                  <a:pt x="11295397" y="3714321"/>
                </a:lnTo>
                <a:lnTo>
                  <a:pt x="11294419" y="3708792"/>
                </a:lnTo>
                <a:lnTo>
                  <a:pt x="11293442" y="3703765"/>
                </a:lnTo>
                <a:lnTo>
                  <a:pt x="11293442" y="3697732"/>
                </a:lnTo>
                <a:lnTo>
                  <a:pt x="11293931" y="3686169"/>
                </a:lnTo>
                <a:lnTo>
                  <a:pt x="11293931" y="3674607"/>
                </a:lnTo>
                <a:lnTo>
                  <a:pt x="11293931" y="3669078"/>
                </a:lnTo>
                <a:lnTo>
                  <a:pt x="11292953" y="3664051"/>
                </a:lnTo>
                <a:lnTo>
                  <a:pt x="11291490" y="3658520"/>
                </a:lnTo>
                <a:lnTo>
                  <a:pt x="11289536" y="3653996"/>
                </a:lnTo>
                <a:lnTo>
                  <a:pt x="11277331" y="3652991"/>
                </a:lnTo>
                <a:lnTo>
                  <a:pt x="11265613" y="3649974"/>
                </a:lnTo>
                <a:lnTo>
                  <a:pt x="11253407" y="3646958"/>
                </a:lnTo>
                <a:lnTo>
                  <a:pt x="11241689" y="3642936"/>
                </a:lnTo>
                <a:lnTo>
                  <a:pt x="11217764" y="3634390"/>
                </a:lnTo>
                <a:lnTo>
                  <a:pt x="11206047" y="3630871"/>
                </a:lnTo>
                <a:lnTo>
                  <a:pt x="11194329" y="3627352"/>
                </a:lnTo>
                <a:lnTo>
                  <a:pt x="11182124" y="3624838"/>
                </a:lnTo>
                <a:lnTo>
                  <a:pt x="11170406" y="3622828"/>
                </a:lnTo>
                <a:lnTo>
                  <a:pt x="11164547" y="3622828"/>
                </a:lnTo>
                <a:lnTo>
                  <a:pt x="11158201" y="3623833"/>
                </a:lnTo>
                <a:lnTo>
                  <a:pt x="11152830" y="3624337"/>
                </a:lnTo>
                <a:lnTo>
                  <a:pt x="11146971" y="3625342"/>
                </a:lnTo>
                <a:lnTo>
                  <a:pt x="11140623" y="3627352"/>
                </a:lnTo>
                <a:lnTo>
                  <a:pt x="11135253" y="3629364"/>
                </a:lnTo>
                <a:lnTo>
                  <a:pt x="11128905" y="3632380"/>
                </a:lnTo>
                <a:lnTo>
                  <a:pt x="11123048" y="3635898"/>
                </a:lnTo>
                <a:lnTo>
                  <a:pt x="11117677" y="3639921"/>
                </a:lnTo>
                <a:lnTo>
                  <a:pt x="11111331" y="3644445"/>
                </a:lnTo>
                <a:lnTo>
                  <a:pt x="11105470" y="3650477"/>
                </a:lnTo>
                <a:lnTo>
                  <a:pt x="11100100" y="3656510"/>
                </a:lnTo>
                <a:lnTo>
                  <a:pt x="11090335" y="3653996"/>
                </a:lnTo>
                <a:lnTo>
                  <a:pt x="11089847" y="3655001"/>
                </a:lnTo>
                <a:lnTo>
                  <a:pt x="11100100" y="3656510"/>
                </a:lnTo>
                <a:lnTo>
                  <a:pt x="11096195" y="3673099"/>
                </a:lnTo>
                <a:lnTo>
                  <a:pt x="11092778" y="3689690"/>
                </a:lnTo>
                <a:lnTo>
                  <a:pt x="11090335" y="3705775"/>
                </a:lnTo>
                <a:lnTo>
                  <a:pt x="11088869" y="3722364"/>
                </a:lnTo>
                <a:lnTo>
                  <a:pt x="11087406" y="3738451"/>
                </a:lnTo>
                <a:lnTo>
                  <a:pt x="11086917" y="3755040"/>
                </a:lnTo>
                <a:lnTo>
                  <a:pt x="11086917" y="3771128"/>
                </a:lnTo>
                <a:lnTo>
                  <a:pt x="11087406" y="3787717"/>
                </a:lnTo>
                <a:lnTo>
                  <a:pt x="11089358" y="3820896"/>
                </a:lnTo>
                <a:lnTo>
                  <a:pt x="11092778" y="3853573"/>
                </a:lnTo>
                <a:lnTo>
                  <a:pt x="11099613" y="3918925"/>
                </a:lnTo>
                <a:lnTo>
                  <a:pt x="11087406" y="3917918"/>
                </a:lnTo>
                <a:lnTo>
                  <a:pt x="11087895" y="3919427"/>
                </a:lnTo>
                <a:lnTo>
                  <a:pt x="11099613" y="3918925"/>
                </a:lnTo>
                <a:lnTo>
                  <a:pt x="11109865" y="3940038"/>
                </a:lnTo>
                <a:lnTo>
                  <a:pt x="11114259" y="3950595"/>
                </a:lnTo>
                <a:lnTo>
                  <a:pt x="11118166" y="3961153"/>
                </a:lnTo>
                <a:lnTo>
                  <a:pt x="11121583" y="3972211"/>
                </a:lnTo>
                <a:lnTo>
                  <a:pt x="11125001" y="3982769"/>
                </a:lnTo>
                <a:lnTo>
                  <a:pt x="11127931" y="3992822"/>
                </a:lnTo>
                <a:lnTo>
                  <a:pt x="11129883" y="4004386"/>
                </a:lnTo>
                <a:lnTo>
                  <a:pt x="11131349" y="4015446"/>
                </a:lnTo>
                <a:lnTo>
                  <a:pt x="11132323" y="4026504"/>
                </a:lnTo>
                <a:lnTo>
                  <a:pt x="11132323" y="4037564"/>
                </a:lnTo>
                <a:lnTo>
                  <a:pt x="11131836" y="4048624"/>
                </a:lnTo>
                <a:lnTo>
                  <a:pt x="11130859" y="4059684"/>
                </a:lnTo>
                <a:lnTo>
                  <a:pt x="11128418" y="4071245"/>
                </a:lnTo>
                <a:lnTo>
                  <a:pt x="11125001" y="4082809"/>
                </a:lnTo>
                <a:lnTo>
                  <a:pt x="11121094" y="4094370"/>
                </a:lnTo>
                <a:lnTo>
                  <a:pt x="11119142" y="4099899"/>
                </a:lnTo>
                <a:lnTo>
                  <a:pt x="11118653" y="4104425"/>
                </a:lnTo>
                <a:lnTo>
                  <a:pt x="11118653" y="4108949"/>
                </a:lnTo>
                <a:lnTo>
                  <a:pt x="11119142" y="4113473"/>
                </a:lnTo>
                <a:lnTo>
                  <a:pt x="11120605" y="4117495"/>
                </a:lnTo>
                <a:lnTo>
                  <a:pt x="11122070" y="4121517"/>
                </a:lnTo>
                <a:lnTo>
                  <a:pt x="11124512" y="4125036"/>
                </a:lnTo>
                <a:lnTo>
                  <a:pt x="11126466" y="4128555"/>
                </a:lnTo>
                <a:lnTo>
                  <a:pt x="11132323" y="4135089"/>
                </a:lnTo>
                <a:lnTo>
                  <a:pt x="11138184" y="4141122"/>
                </a:lnTo>
                <a:lnTo>
                  <a:pt x="11143553" y="4147658"/>
                </a:lnTo>
                <a:lnTo>
                  <a:pt x="11145995" y="4151176"/>
                </a:lnTo>
                <a:lnTo>
                  <a:pt x="11147947" y="4154695"/>
                </a:lnTo>
                <a:lnTo>
                  <a:pt x="11156736" y="4165252"/>
                </a:lnTo>
                <a:lnTo>
                  <a:pt x="11164058" y="4176312"/>
                </a:lnTo>
                <a:lnTo>
                  <a:pt x="11166989" y="4182344"/>
                </a:lnTo>
                <a:lnTo>
                  <a:pt x="11169919" y="4187372"/>
                </a:lnTo>
                <a:lnTo>
                  <a:pt x="11172359" y="4193404"/>
                </a:lnTo>
                <a:lnTo>
                  <a:pt x="11174313" y="4198933"/>
                </a:lnTo>
                <a:lnTo>
                  <a:pt x="11175776" y="4205469"/>
                </a:lnTo>
                <a:lnTo>
                  <a:pt x="11177241" y="4211502"/>
                </a:lnTo>
                <a:lnTo>
                  <a:pt x="11177730" y="4217534"/>
                </a:lnTo>
                <a:lnTo>
                  <a:pt x="11178219" y="4224070"/>
                </a:lnTo>
                <a:lnTo>
                  <a:pt x="11177730" y="4230604"/>
                </a:lnTo>
                <a:lnTo>
                  <a:pt x="11177241" y="4237642"/>
                </a:lnTo>
                <a:lnTo>
                  <a:pt x="11175289" y="4244178"/>
                </a:lnTo>
                <a:lnTo>
                  <a:pt x="11173337" y="4251216"/>
                </a:lnTo>
                <a:lnTo>
                  <a:pt x="11184076" y="4261270"/>
                </a:lnTo>
                <a:lnTo>
                  <a:pt x="11188472" y="4266800"/>
                </a:lnTo>
                <a:lnTo>
                  <a:pt x="11192866" y="4271827"/>
                </a:lnTo>
                <a:lnTo>
                  <a:pt x="11196772" y="4277356"/>
                </a:lnTo>
                <a:lnTo>
                  <a:pt x="11200190" y="4282887"/>
                </a:lnTo>
                <a:lnTo>
                  <a:pt x="11203118" y="4288416"/>
                </a:lnTo>
                <a:lnTo>
                  <a:pt x="11205560" y="4293947"/>
                </a:lnTo>
                <a:lnTo>
                  <a:pt x="11206536" y="4299979"/>
                </a:lnTo>
                <a:lnTo>
                  <a:pt x="11207512" y="4306513"/>
                </a:lnTo>
                <a:lnTo>
                  <a:pt x="11207512" y="4313049"/>
                </a:lnTo>
                <a:lnTo>
                  <a:pt x="11207025" y="4319082"/>
                </a:lnTo>
                <a:lnTo>
                  <a:pt x="11205560" y="4326120"/>
                </a:lnTo>
                <a:lnTo>
                  <a:pt x="11203118" y="4333157"/>
                </a:lnTo>
                <a:lnTo>
                  <a:pt x="11199212" y="4340195"/>
                </a:lnTo>
                <a:lnTo>
                  <a:pt x="11195307" y="4347736"/>
                </a:lnTo>
                <a:lnTo>
                  <a:pt x="11195307" y="4375888"/>
                </a:lnTo>
                <a:lnTo>
                  <a:pt x="11203607" y="4388455"/>
                </a:lnTo>
                <a:lnTo>
                  <a:pt x="11211907" y="4402532"/>
                </a:lnTo>
                <a:lnTo>
                  <a:pt x="11218253" y="4416607"/>
                </a:lnTo>
                <a:lnTo>
                  <a:pt x="11225090" y="4431186"/>
                </a:lnTo>
                <a:lnTo>
                  <a:pt x="11230460" y="4446267"/>
                </a:lnTo>
                <a:lnTo>
                  <a:pt x="11235343" y="4461850"/>
                </a:lnTo>
                <a:lnTo>
                  <a:pt x="11239248" y="4477938"/>
                </a:lnTo>
                <a:lnTo>
                  <a:pt x="11242665" y="4495030"/>
                </a:lnTo>
                <a:lnTo>
                  <a:pt x="11234365" y="4489501"/>
                </a:lnTo>
                <a:lnTo>
                  <a:pt x="11226554" y="4485479"/>
                </a:lnTo>
                <a:lnTo>
                  <a:pt x="11219230" y="4483970"/>
                </a:lnTo>
                <a:lnTo>
                  <a:pt x="11211907" y="4483468"/>
                </a:lnTo>
                <a:lnTo>
                  <a:pt x="11205072" y="4483468"/>
                </a:lnTo>
                <a:lnTo>
                  <a:pt x="11198237" y="4484975"/>
                </a:lnTo>
                <a:lnTo>
                  <a:pt x="11191400" y="4487489"/>
                </a:lnTo>
                <a:lnTo>
                  <a:pt x="11185054" y="4490003"/>
                </a:lnTo>
                <a:lnTo>
                  <a:pt x="11172359" y="4497040"/>
                </a:lnTo>
                <a:lnTo>
                  <a:pt x="11160641" y="4504581"/>
                </a:lnTo>
                <a:lnTo>
                  <a:pt x="11154295" y="4508100"/>
                </a:lnTo>
                <a:lnTo>
                  <a:pt x="11147947" y="4511117"/>
                </a:lnTo>
                <a:lnTo>
                  <a:pt x="11142088" y="4513631"/>
                </a:lnTo>
                <a:lnTo>
                  <a:pt x="11135253" y="4515138"/>
                </a:lnTo>
                <a:lnTo>
                  <a:pt x="11128905" y="4520165"/>
                </a:lnTo>
                <a:lnTo>
                  <a:pt x="11128418" y="4528208"/>
                </a:lnTo>
                <a:lnTo>
                  <a:pt x="11134766" y="4550328"/>
                </a:lnTo>
                <a:lnTo>
                  <a:pt x="11136229" y="4561891"/>
                </a:lnTo>
                <a:lnTo>
                  <a:pt x="11138184" y="4572949"/>
                </a:lnTo>
                <a:lnTo>
                  <a:pt x="11138184" y="4578982"/>
                </a:lnTo>
                <a:lnTo>
                  <a:pt x="11137206" y="4584009"/>
                </a:lnTo>
                <a:lnTo>
                  <a:pt x="11136718" y="4590042"/>
                </a:lnTo>
                <a:lnTo>
                  <a:pt x="11136229" y="4596074"/>
                </a:lnTo>
                <a:lnTo>
                  <a:pt x="11134766" y="4601605"/>
                </a:lnTo>
                <a:lnTo>
                  <a:pt x="11132323" y="4607638"/>
                </a:lnTo>
                <a:lnTo>
                  <a:pt x="11129883" y="4614172"/>
                </a:lnTo>
                <a:lnTo>
                  <a:pt x="11126466" y="4619703"/>
                </a:lnTo>
                <a:lnTo>
                  <a:pt x="11119142" y="4634281"/>
                </a:lnTo>
                <a:lnTo>
                  <a:pt x="11114259" y="4646848"/>
                </a:lnTo>
                <a:lnTo>
                  <a:pt x="11110842" y="4658412"/>
                </a:lnTo>
                <a:lnTo>
                  <a:pt x="11109865" y="4662935"/>
                </a:lnTo>
                <a:lnTo>
                  <a:pt x="11108400" y="4668464"/>
                </a:lnTo>
                <a:lnTo>
                  <a:pt x="11108400" y="4672988"/>
                </a:lnTo>
                <a:lnTo>
                  <a:pt x="11108400" y="4677011"/>
                </a:lnTo>
                <a:lnTo>
                  <a:pt x="11108887" y="4681033"/>
                </a:lnTo>
                <a:lnTo>
                  <a:pt x="11110353" y="4684552"/>
                </a:lnTo>
                <a:lnTo>
                  <a:pt x="11111331" y="4688071"/>
                </a:lnTo>
                <a:lnTo>
                  <a:pt x="11113283" y="4691086"/>
                </a:lnTo>
                <a:lnTo>
                  <a:pt x="11114748" y="4694103"/>
                </a:lnTo>
                <a:lnTo>
                  <a:pt x="11117677" y="4696113"/>
                </a:lnTo>
                <a:lnTo>
                  <a:pt x="11119631" y="4698627"/>
                </a:lnTo>
                <a:lnTo>
                  <a:pt x="11123048" y="4700136"/>
                </a:lnTo>
                <a:lnTo>
                  <a:pt x="11125977" y="4702649"/>
                </a:lnTo>
                <a:lnTo>
                  <a:pt x="11129883" y="4703655"/>
                </a:lnTo>
                <a:lnTo>
                  <a:pt x="11138184" y="4706168"/>
                </a:lnTo>
                <a:lnTo>
                  <a:pt x="11146971" y="4707677"/>
                </a:lnTo>
                <a:lnTo>
                  <a:pt x="11157223" y="4708682"/>
                </a:lnTo>
                <a:lnTo>
                  <a:pt x="11167965" y="4708682"/>
                </a:lnTo>
                <a:lnTo>
                  <a:pt x="11180172" y="4707677"/>
                </a:lnTo>
                <a:lnTo>
                  <a:pt x="11192866" y="4706672"/>
                </a:lnTo>
                <a:lnTo>
                  <a:pt x="11264148" y="4746887"/>
                </a:lnTo>
                <a:lnTo>
                  <a:pt x="11262683" y="4749401"/>
                </a:lnTo>
                <a:lnTo>
                  <a:pt x="11266589" y="4750910"/>
                </a:lnTo>
                <a:lnTo>
                  <a:pt x="11270007" y="4750910"/>
                </a:lnTo>
                <a:lnTo>
                  <a:pt x="11273424" y="4750910"/>
                </a:lnTo>
                <a:lnTo>
                  <a:pt x="11276842" y="4750406"/>
                </a:lnTo>
                <a:lnTo>
                  <a:pt x="11269518" y="4749904"/>
                </a:lnTo>
                <a:lnTo>
                  <a:pt x="11262683" y="4749401"/>
                </a:lnTo>
                <a:lnTo>
                  <a:pt x="11266589" y="4745882"/>
                </a:lnTo>
                <a:lnTo>
                  <a:pt x="11270983" y="4742363"/>
                </a:lnTo>
                <a:lnTo>
                  <a:pt x="11280261" y="4735827"/>
                </a:lnTo>
                <a:lnTo>
                  <a:pt x="11289536" y="4729293"/>
                </a:lnTo>
                <a:lnTo>
                  <a:pt x="11298325" y="4722256"/>
                </a:lnTo>
                <a:lnTo>
                  <a:pt x="11302719" y="4719238"/>
                </a:lnTo>
                <a:lnTo>
                  <a:pt x="11306136" y="4714714"/>
                </a:lnTo>
                <a:lnTo>
                  <a:pt x="11310043" y="4710191"/>
                </a:lnTo>
                <a:lnTo>
                  <a:pt x="11312971" y="4705665"/>
                </a:lnTo>
                <a:lnTo>
                  <a:pt x="11315415" y="4700136"/>
                </a:lnTo>
                <a:lnTo>
                  <a:pt x="11317854" y="4695108"/>
                </a:lnTo>
                <a:lnTo>
                  <a:pt x="11318832" y="4688574"/>
                </a:lnTo>
                <a:lnTo>
                  <a:pt x="11319319" y="4681535"/>
                </a:lnTo>
                <a:lnTo>
                  <a:pt x="11318343" y="4670477"/>
                </a:lnTo>
                <a:lnTo>
                  <a:pt x="11316389" y="4658913"/>
                </a:lnTo>
                <a:lnTo>
                  <a:pt x="11315415" y="4646848"/>
                </a:lnTo>
                <a:lnTo>
                  <a:pt x="11314926" y="4635788"/>
                </a:lnTo>
                <a:lnTo>
                  <a:pt x="11315415" y="4629756"/>
                </a:lnTo>
                <a:lnTo>
                  <a:pt x="11315902" y="4624227"/>
                </a:lnTo>
                <a:lnTo>
                  <a:pt x="11317854" y="4619703"/>
                </a:lnTo>
                <a:lnTo>
                  <a:pt x="11319319" y="4615177"/>
                </a:lnTo>
                <a:lnTo>
                  <a:pt x="11322250" y="4611156"/>
                </a:lnTo>
                <a:lnTo>
                  <a:pt x="11325667" y="4607638"/>
                </a:lnTo>
                <a:lnTo>
                  <a:pt x="11330061" y="4604620"/>
                </a:lnTo>
                <a:lnTo>
                  <a:pt x="11335920" y="4601605"/>
                </a:lnTo>
                <a:lnTo>
                  <a:pt x="11340313" y="4600598"/>
                </a:lnTo>
                <a:lnTo>
                  <a:pt x="11345196" y="4600097"/>
                </a:lnTo>
                <a:lnTo>
                  <a:pt x="11350079" y="4600598"/>
                </a:lnTo>
                <a:lnTo>
                  <a:pt x="11354472" y="4601605"/>
                </a:lnTo>
                <a:lnTo>
                  <a:pt x="11358866" y="4603112"/>
                </a:lnTo>
                <a:lnTo>
                  <a:pt x="11363749" y="4605124"/>
                </a:lnTo>
                <a:lnTo>
                  <a:pt x="11368142" y="4608139"/>
                </a:lnTo>
                <a:lnTo>
                  <a:pt x="11372538" y="4611658"/>
                </a:lnTo>
                <a:lnTo>
                  <a:pt x="11380349" y="4619199"/>
                </a:lnTo>
                <a:lnTo>
                  <a:pt x="11388649" y="4627745"/>
                </a:lnTo>
                <a:lnTo>
                  <a:pt x="11395484" y="4636793"/>
                </a:lnTo>
                <a:lnTo>
                  <a:pt x="11400856" y="4645843"/>
                </a:lnTo>
                <a:lnTo>
                  <a:pt x="11407691" y="4655394"/>
                </a:lnTo>
                <a:lnTo>
                  <a:pt x="11414526" y="4664946"/>
                </a:lnTo>
                <a:lnTo>
                  <a:pt x="11421848" y="4673995"/>
                </a:lnTo>
                <a:lnTo>
                  <a:pt x="11429661" y="4682038"/>
                </a:lnTo>
                <a:lnTo>
                  <a:pt x="11445773" y="4699632"/>
                </a:lnTo>
                <a:lnTo>
                  <a:pt x="11461397" y="4717228"/>
                </a:lnTo>
                <a:lnTo>
                  <a:pt x="11469208" y="4725774"/>
                </a:lnTo>
                <a:lnTo>
                  <a:pt x="11475554" y="4735326"/>
                </a:lnTo>
                <a:lnTo>
                  <a:pt x="11481902" y="4744877"/>
                </a:lnTo>
                <a:lnTo>
                  <a:pt x="11487761" y="4754932"/>
                </a:lnTo>
                <a:lnTo>
                  <a:pt x="11492644" y="4765488"/>
                </a:lnTo>
                <a:lnTo>
                  <a:pt x="11496061" y="4777553"/>
                </a:lnTo>
                <a:lnTo>
                  <a:pt x="11498990" y="4789115"/>
                </a:lnTo>
                <a:lnTo>
                  <a:pt x="11499968" y="4795651"/>
                </a:lnTo>
                <a:lnTo>
                  <a:pt x="11500944" y="4801683"/>
                </a:lnTo>
                <a:lnTo>
                  <a:pt x="11501433" y="4808218"/>
                </a:lnTo>
                <a:lnTo>
                  <a:pt x="11501920" y="4814250"/>
                </a:lnTo>
                <a:lnTo>
                  <a:pt x="11503385" y="4819781"/>
                </a:lnTo>
                <a:lnTo>
                  <a:pt x="11505338" y="4825814"/>
                </a:lnTo>
                <a:lnTo>
                  <a:pt x="11506803" y="4830841"/>
                </a:lnTo>
                <a:lnTo>
                  <a:pt x="11509244" y="4836370"/>
                </a:lnTo>
                <a:lnTo>
                  <a:pt x="11514127" y="4846926"/>
                </a:lnTo>
                <a:lnTo>
                  <a:pt x="11520473" y="4855976"/>
                </a:lnTo>
                <a:lnTo>
                  <a:pt x="11527308" y="4865528"/>
                </a:lnTo>
                <a:lnTo>
                  <a:pt x="11534632" y="4874575"/>
                </a:lnTo>
                <a:lnTo>
                  <a:pt x="11541956" y="4883625"/>
                </a:lnTo>
                <a:lnTo>
                  <a:pt x="11556604" y="4901219"/>
                </a:lnTo>
                <a:lnTo>
                  <a:pt x="11563439" y="4910269"/>
                </a:lnTo>
                <a:lnTo>
                  <a:pt x="11569785" y="4919820"/>
                </a:lnTo>
                <a:lnTo>
                  <a:pt x="11575644" y="4929875"/>
                </a:lnTo>
                <a:lnTo>
                  <a:pt x="11580039" y="4940933"/>
                </a:lnTo>
                <a:lnTo>
                  <a:pt x="11581992" y="4945960"/>
                </a:lnTo>
                <a:lnTo>
                  <a:pt x="11583457" y="4951993"/>
                </a:lnTo>
                <a:lnTo>
                  <a:pt x="11584433" y="4957524"/>
                </a:lnTo>
                <a:lnTo>
                  <a:pt x="11584922" y="4963556"/>
                </a:lnTo>
                <a:lnTo>
                  <a:pt x="11679151" y="5108337"/>
                </a:lnTo>
                <a:lnTo>
                  <a:pt x="11734322" y="5170672"/>
                </a:lnTo>
                <a:lnTo>
                  <a:pt x="11744575" y="5173186"/>
                </a:lnTo>
                <a:lnTo>
                  <a:pt x="11753362" y="5176705"/>
                </a:lnTo>
                <a:lnTo>
                  <a:pt x="11762640" y="5180727"/>
                </a:lnTo>
                <a:lnTo>
                  <a:pt x="11771428" y="5185753"/>
                </a:lnTo>
                <a:lnTo>
                  <a:pt x="11779728" y="5191284"/>
                </a:lnTo>
                <a:lnTo>
                  <a:pt x="11788028" y="5197316"/>
                </a:lnTo>
                <a:lnTo>
                  <a:pt x="11804139" y="5209883"/>
                </a:lnTo>
                <a:lnTo>
                  <a:pt x="11820251" y="5221948"/>
                </a:lnTo>
                <a:lnTo>
                  <a:pt x="11828064" y="5227980"/>
                </a:lnTo>
                <a:lnTo>
                  <a:pt x="11837340" y="5232506"/>
                </a:lnTo>
                <a:lnTo>
                  <a:pt x="11845641" y="5237030"/>
                </a:lnTo>
                <a:lnTo>
                  <a:pt x="11855404" y="5240549"/>
                </a:lnTo>
                <a:lnTo>
                  <a:pt x="11865169" y="5243566"/>
                </a:lnTo>
                <a:lnTo>
                  <a:pt x="11875911" y="5244571"/>
                </a:lnTo>
                <a:lnTo>
                  <a:pt x="11875911" y="5251105"/>
                </a:lnTo>
                <a:lnTo>
                  <a:pt x="11875911" y="5258143"/>
                </a:lnTo>
                <a:lnTo>
                  <a:pt x="11874935" y="5265183"/>
                </a:lnTo>
                <a:lnTo>
                  <a:pt x="11873470" y="5272220"/>
                </a:lnTo>
                <a:lnTo>
                  <a:pt x="11872493" y="5279258"/>
                </a:lnTo>
                <a:lnTo>
                  <a:pt x="11871028" y="5286295"/>
                </a:lnTo>
                <a:lnTo>
                  <a:pt x="11865658" y="5300371"/>
                </a:lnTo>
                <a:lnTo>
                  <a:pt x="11859311" y="5314949"/>
                </a:lnTo>
                <a:lnTo>
                  <a:pt x="11852476" y="5329027"/>
                </a:lnTo>
                <a:lnTo>
                  <a:pt x="11844175" y="5342097"/>
                </a:lnTo>
                <a:lnTo>
                  <a:pt x="11834899" y="5355167"/>
                </a:lnTo>
                <a:lnTo>
                  <a:pt x="11825623" y="5367232"/>
                </a:lnTo>
                <a:lnTo>
                  <a:pt x="11814881" y="5378292"/>
                </a:lnTo>
                <a:lnTo>
                  <a:pt x="11804139" y="5388347"/>
                </a:lnTo>
                <a:lnTo>
                  <a:pt x="11793398" y="5396891"/>
                </a:lnTo>
                <a:lnTo>
                  <a:pt x="11787541" y="5400412"/>
                </a:lnTo>
                <a:lnTo>
                  <a:pt x="11781680" y="5403427"/>
                </a:lnTo>
                <a:lnTo>
                  <a:pt x="11776310" y="5406444"/>
                </a:lnTo>
                <a:lnTo>
                  <a:pt x="11770452" y="5408956"/>
                </a:lnTo>
                <a:lnTo>
                  <a:pt x="11764593" y="5410968"/>
                </a:lnTo>
                <a:lnTo>
                  <a:pt x="11759223" y="5412477"/>
                </a:lnTo>
                <a:lnTo>
                  <a:pt x="11753851" y="5412978"/>
                </a:lnTo>
                <a:lnTo>
                  <a:pt x="11748481" y="5413482"/>
                </a:lnTo>
                <a:lnTo>
                  <a:pt x="11735298" y="5412978"/>
                </a:lnTo>
                <a:lnTo>
                  <a:pt x="11722115" y="5411470"/>
                </a:lnTo>
                <a:lnTo>
                  <a:pt x="11716257" y="5411470"/>
                </a:lnTo>
                <a:lnTo>
                  <a:pt x="11709909" y="5412477"/>
                </a:lnTo>
                <a:lnTo>
                  <a:pt x="11703563" y="5412978"/>
                </a:lnTo>
                <a:lnTo>
                  <a:pt x="11697704" y="5414487"/>
                </a:lnTo>
                <a:lnTo>
                  <a:pt x="11692334" y="5417502"/>
                </a:lnTo>
                <a:lnTo>
                  <a:pt x="11686473" y="5421525"/>
                </a:lnTo>
                <a:lnTo>
                  <a:pt x="11680616" y="5427054"/>
                </a:lnTo>
                <a:lnTo>
                  <a:pt x="11674268" y="5433086"/>
                </a:lnTo>
                <a:lnTo>
                  <a:pt x="11667433" y="5440627"/>
                </a:lnTo>
                <a:lnTo>
                  <a:pt x="11660598" y="5449677"/>
                </a:lnTo>
                <a:lnTo>
                  <a:pt x="11653274" y="5459730"/>
                </a:lnTo>
                <a:lnTo>
                  <a:pt x="11645950" y="5469281"/>
                </a:lnTo>
                <a:lnTo>
                  <a:pt x="11631304" y="5492910"/>
                </a:lnTo>
                <a:lnTo>
                  <a:pt x="11615680" y="5518548"/>
                </a:lnTo>
                <a:lnTo>
                  <a:pt x="11600545" y="5545694"/>
                </a:lnTo>
                <a:lnTo>
                  <a:pt x="11586385" y="5574348"/>
                </a:lnTo>
                <a:lnTo>
                  <a:pt x="11572715" y="5603004"/>
                </a:lnTo>
                <a:lnTo>
                  <a:pt x="11559533" y="5631658"/>
                </a:lnTo>
                <a:lnTo>
                  <a:pt x="11548304" y="5659810"/>
                </a:lnTo>
                <a:lnTo>
                  <a:pt x="11539026" y="5685950"/>
                </a:lnTo>
                <a:lnTo>
                  <a:pt x="11534632" y="5698015"/>
                </a:lnTo>
                <a:lnTo>
                  <a:pt x="11531214" y="5710081"/>
                </a:lnTo>
                <a:lnTo>
                  <a:pt x="11528286" y="5721140"/>
                </a:lnTo>
                <a:lnTo>
                  <a:pt x="11526334" y="5731697"/>
                </a:lnTo>
                <a:lnTo>
                  <a:pt x="11524868" y="5740747"/>
                </a:lnTo>
                <a:lnTo>
                  <a:pt x="11523890" y="5748789"/>
                </a:lnTo>
                <a:lnTo>
                  <a:pt x="11523890" y="5756331"/>
                </a:lnTo>
                <a:lnTo>
                  <a:pt x="11524379" y="5762363"/>
                </a:lnTo>
                <a:lnTo>
                  <a:pt x="11529751" y="5790515"/>
                </a:lnTo>
                <a:lnTo>
                  <a:pt x="11531703" y="5804591"/>
                </a:lnTo>
                <a:lnTo>
                  <a:pt x="11533169" y="5817661"/>
                </a:lnTo>
                <a:lnTo>
                  <a:pt x="11533656" y="5830731"/>
                </a:lnTo>
                <a:lnTo>
                  <a:pt x="11533656" y="5843300"/>
                </a:lnTo>
                <a:lnTo>
                  <a:pt x="11531703" y="5855866"/>
                </a:lnTo>
                <a:lnTo>
                  <a:pt x="11530725" y="5861397"/>
                </a:lnTo>
                <a:lnTo>
                  <a:pt x="11529262" y="5866926"/>
                </a:lnTo>
                <a:lnTo>
                  <a:pt x="11527308" y="5872457"/>
                </a:lnTo>
                <a:lnTo>
                  <a:pt x="11524868" y="5877986"/>
                </a:lnTo>
                <a:lnTo>
                  <a:pt x="11522425" y="5882510"/>
                </a:lnTo>
                <a:lnTo>
                  <a:pt x="11519497" y="5887036"/>
                </a:lnTo>
                <a:lnTo>
                  <a:pt x="11516079" y="5892061"/>
                </a:lnTo>
                <a:lnTo>
                  <a:pt x="11512173" y="5896587"/>
                </a:lnTo>
                <a:lnTo>
                  <a:pt x="11507290" y="5900608"/>
                </a:lnTo>
                <a:lnTo>
                  <a:pt x="11502898" y="5904126"/>
                </a:lnTo>
                <a:lnTo>
                  <a:pt x="11497526" y="5908149"/>
                </a:lnTo>
                <a:lnTo>
                  <a:pt x="11491668" y="5911166"/>
                </a:lnTo>
                <a:lnTo>
                  <a:pt x="11484832" y="5914181"/>
                </a:lnTo>
                <a:lnTo>
                  <a:pt x="11477997" y="5917198"/>
                </a:lnTo>
                <a:lnTo>
                  <a:pt x="11470184" y="5919209"/>
                </a:lnTo>
                <a:lnTo>
                  <a:pt x="11462373" y="5921722"/>
                </a:lnTo>
                <a:lnTo>
                  <a:pt x="11453097" y="5923231"/>
                </a:lnTo>
                <a:lnTo>
                  <a:pt x="11443331" y="5924738"/>
                </a:lnTo>
                <a:lnTo>
                  <a:pt x="11439914" y="5925241"/>
                </a:lnTo>
                <a:lnTo>
                  <a:pt x="11436496" y="5926246"/>
                </a:lnTo>
                <a:lnTo>
                  <a:pt x="11434055" y="5928256"/>
                </a:lnTo>
                <a:lnTo>
                  <a:pt x="11431127" y="5929263"/>
                </a:lnTo>
                <a:lnTo>
                  <a:pt x="11425755" y="5933284"/>
                </a:lnTo>
                <a:lnTo>
                  <a:pt x="11421848" y="5938815"/>
                </a:lnTo>
                <a:lnTo>
                  <a:pt x="11418431" y="5944344"/>
                </a:lnTo>
                <a:lnTo>
                  <a:pt x="11415013" y="5950376"/>
                </a:lnTo>
                <a:lnTo>
                  <a:pt x="11410131" y="5962945"/>
                </a:lnTo>
                <a:lnTo>
                  <a:pt x="11404274" y="5976015"/>
                </a:lnTo>
                <a:lnTo>
                  <a:pt x="11398902" y="5987577"/>
                </a:lnTo>
                <a:lnTo>
                  <a:pt x="11393043" y="5998135"/>
                </a:lnTo>
                <a:lnTo>
                  <a:pt x="11386695" y="6006679"/>
                </a:lnTo>
                <a:lnTo>
                  <a:pt x="11381325" y="6015225"/>
                </a:lnTo>
                <a:lnTo>
                  <a:pt x="11374977" y="6020756"/>
                </a:lnTo>
                <a:lnTo>
                  <a:pt x="11372049" y="6023270"/>
                </a:lnTo>
                <a:lnTo>
                  <a:pt x="11368631" y="6025784"/>
                </a:lnTo>
                <a:lnTo>
                  <a:pt x="11365703" y="6027290"/>
                </a:lnTo>
                <a:lnTo>
                  <a:pt x="11362285" y="6027794"/>
                </a:lnTo>
                <a:lnTo>
                  <a:pt x="11359355" y="6029303"/>
                </a:lnTo>
                <a:lnTo>
                  <a:pt x="11356425" y="6029303"/>
                </a:lnTo>
                <a:lnTo>
                  <a:pt x="11353007" y="6028297"/>
                </a:lnTo>
                <a:lnTo>
                  <a:pt x="11349590" y="6027794"/>
                </a:lnTo>
                <a:lnTo>
                  <a:pt x="11346172" y="6026285"/>
                </a:lnTo>
                <a:lnTo>
                  <a:pt x="11342755" y="6024275"/>
                </a:lnTo>
                <a:lnTo>
                  <a:pt x="11339337" y="6021258"/>
                </a:lnTo>
                <a:lnTo>
                  <a:pt x="11335920" y="6018744"/>
                </a:lnTo>
                <a:lnTo>
                  <a:pt x="11332502" y="6015225"/>
                </a:lnTo>
                <a:lnTo>
                  <a:pt x="11328596" y="6010200"/>
                </a:lnTo>
                <a:lnTo>
                  <a:pt x="11321272" y="6000145"/>
                </a:lnTo>
                <a:lnTo>
                  <a:pt x="11313460" y="5986571"/>
                </a:lnTo>
                <a:lnTo>
                  <a:pt x="11305160" y="5970484"/>
                </a:lnTo>
                <a:lnTo>
                  <a:pt x="11304184" y="5967972"/>
                </a:lnTo>
                <a:lnTo>
                  <a:pt x="11302232" y="5965459"/>
                </a:lnTo>
                <a:lnTo>
                  <a:pt x="11299301" y="5962945"/>
                </a:lnTo>
                <a:lnTo>
                  <a:pt x="11297349" y="5961436"/>
                </a:lnTo>
                <a:lnTo>
                  <a:pt x="11291001" y="5957917"/>
                </a:lnTo>
                <a:lnTo>
                  <a:pt x="11283190" y="5955404"/>
                </a:lnTo>
                <a:lnTo>
                  <a:pt x="11274401" y="5953895"/>
                </a:lnTo>
                <a:lnTo>
                  <a:pt x="11265613" y="5952387"/>
                </a:lnTo>
                <a:lnTo>
                  <a:pt x="11255361" y="5951885"/>
                </a:lnTo>
                <a:lnTo>
                  <a:pt x="11245108" y="5952387"/>
                </a:lnTo>
                <a:lnTo>
                  <a:pt x="11234854" y="5953895"/>
                </a:lnTo>
                <a:lnTo>
                  <a:pt x="11224601" y="5955907"/>
                </a:lnTo>
                <a:lnTo>
                  <a:pt x="11214347" y="5958419"/>
                </a:lnTo>
                <a:lnTo>
                  <a:pt x="11205072" y="5962441"/>
                </a:lnTo>
                <a:lnTo>
                  <a:pt x="11195794" y="5966464"/>
                </a:lnTo>
                <a:lnTo>
                  <a:pt x="11187983" y="5971993"/>
                </a:lnTo>
                <a:lnTo>
                  <a:pt x="11184565" y="5975010"/>
                </a:lnTo>
                <a:lnTo>
                  <a:pt x="11181148" y="5977524"/>
                </a:lnTo>
                <a:lnTo>
                  <a:pt x="11177730" y="5980539"/>
                </a:lnTo>
                <a:lnTo>
                  <a:pt x="11175289" y="5984058"/>
                </a:lnTo>
                <a:lnTo>
                  <a:pt x="11161130" y="6003160"/>
                </a:lnTo>
                <a:lnTo>
                  <a:pt x="11146971" y="6020756"/>
                </a:lnTo>
                <a:lnTo>
                  <a:pt x="11132323" y="6036842"/>
                </a:lnTo>
                <a:lnTo>
                  <a:pt x="11125488" y="6044383"/>
                </a:lnTo>
                <a:lnTo>
                  <a:pt x="11117677" y="6050919"/>
                </a:lnTo>
                <a:lnTo>
                  <a:pt x="11110353" y="6057453"/>
                </a:lnTo>
                <a:lnTo>
                  <a:pt x="11103030" y="6063486"/>
                </a:lnTo>
                <a:lnTo>
                  <a:pt x="11094730" y="6069518"/>
                </a:lnTo>
                <a:lnTo>
                  <a:pt x="11086917" y="6074546"/>
                </a:lnTo>
                <a:lnTo>
                  <a:pt x="11079106" y="6079069"/>
                </a:lnTo>
                <a:lnTo>
                  <a:pt x="11071295" y="6083595"/>
                </a:lnTo>
                <a:lnTo>
                  <a:pt x="11062506" y="6087616"/>
                </a:lnTo>
                <a:lnTo>
                  <a:pt x="11054694" y="6091135"/>
                </a:lnTo>
                <a:lnTo>
                  <a:pt x="11045418" y="6093648"/>
                </a:lnTo>
                <a:lnTo>
                  <a:pt x="11037118" y="6096162"/>
                </a:lnTo>
                <a:lnTo>
                  <a:pt x="11027841" y="6098676"/>
                </a:lnTo>
                <a:lnTo>
                  <a:pt x="11019052" y="6099681"/>
                </a:lnTo>
                <a:lnTo>
                  <a:pt x="11009289" y="6100688"/>
                </a:lnTo>
                <a:lnTo>
                  <a:pt x="11000499" y="6101189"/>
                </a:lnTo>
                <a:lnTo>
                  <a:pt x="10990247" y="6101189"/>
                </a:lnTo>
                <a:lnTo>
                  <a:pt x="10980481" y="6100688"/>
                </a:lnTo>
                <a:lnTo>
                  <a:pt x="10969740" y="6099681"/>
                </a:lnTo>
                <a:lnTo>
                  <a:pt x="10959487" y="6098676"/>
                </a:lnTo>
                <a:lnTo>
                  <a:pt x="10948746" y="6096162"/>
                </a:lnTo>
                <a:lnTo>
                  <a:pt x="10937517" y="6093648"/>
                </a:lnTo>
                <a:lnTo>
                  <a:pt x="10925799" y="6090129"/>
                </a:lnTo>
                <a:lnTo>
                  <a:pt x="10914569" y="6086611"/>
                </a:lnTo>
                <a:lnTo>
                  <a:pt x="10902851" y="6082087"/>
                </a:lnTo>
                <a:lnTo>
                  <a:pt x="10890157" y="6077563"/>
                </a:lnTo>
                <a:lnTo>
                  <a:pt x="10884298" y="6075049"/>
                </a:lnTo>
                <a:lnTo>
                  <a:pt x="10877950" y="6073540"/>
                </a:lnTo>
                <a:lnTo>
                  <a:pt x="10871604" y="6071530"/>
                </a:lnTo>
                <a:lnTo>
                  <a:pt x="10864769" y="6071027"/>
                </a:lnTo>
                <a:lnTo>
                  <a:pt x="10858423" y="6070525"/>
                </a:lnTo>
                <a:lnTo>
                  <a:pt x="10852563" y="6070022"/>
                </a:lnTo>
                <a:lnTo>
                  <a:pt x="10846217" y="6070525"/>
                </a:lnTo>
                <a:lnTo>
                  <a:pt x="10839380" y="6071027"/>
                </a:lnTo>
                <a:lnTo>
                  <a:pt x="10833034" y="6072032"/>
                </a:lnTo>
                <a:lnTo>
                  <a:pt x="10826688" y="6073540"/>
                </a:lnTo>
                <a:lnTo>
                  <a:pt x="10821316" y="6075049"/>
                </a:lnTo>
                <a:lnTo>
                  <a:pt x="10814970" y="6077563"/>
                </a:lnTo>
                <a:lnTo>
                  <a:pt x="10808622" y="6080578"/>
                </a:lnTo>
                <a:lnTo>
                  <a:pt x="10803252" y="6083595"/>
                </a:lnTo>
                <a:lnTo>
                  <a:pt x="10797392" y="6086611"/>
                </a:lnTo>
                <a:lnTo>
                  <a:pt x="10791046" y="6090129"/>
                </a:lnTo>
                <a:lnTo>
                  <a:pt x="10786163" y="6094655"/>
                </a:lnTo>
                <a:lnTo>
                  <a:pt x="10780304" y="6099179"/>
                </a:lnTo>
                <a:lnTo>
                  <a:pt x="10770051" y="6108227"/>
                </a:lnTo>
                <a:lnTo>
                  <a:pt x="10759799" y="6119287"/>
                </a:lnTo>
                <a:lnTo>
                  <a:pt x="10751010" y="6131855"/>
                </a:lnTo>
                <a:lnTo>
                  <a:pt x="10743199" y="6145427"/>
                </a:lnTo>
                <a:lnTo>
                  <a:pt x="10735385" y="6160006"/>
                </a:lnTo>
                <a:lnTo>
                  <a:pt x="10729528" y="6175088"/>
                </a:lnTo>
                <a:lnTo>
                  <a:pt x="10723668" y="6191176"/>
                </a:lnTo>
                <a:lnTo>
                  <a:pt x="10719763" y="6207765"/>
                </a:lnTo>
                <a:lnTo>
                  <a:pt x="10716346" y="6225359"/>
                </a:lnTo>
                <a:lnTo>
                  <a:pt x="10713902" y="6233403"/>
                </a:lnTo>
                <a:lnTo>
                  <a:pt x="10710974" y="6241446"/>
                </a:lnTo>
                <a:lnTo>
                  <a:pt x="10708045" y="6248484"/>
                </a:lnTo>
                <a:lnTo>
                  <a:pt x="10704628" y="6255521"/>
                </a:lnTo>
                <a:lnTo>
                  <a:pt x="10702185" y="6258538"/>
                </a:lnTo>
                <a:lnTo>
                  <a:pt x="10699256" y="6260549"/>
                </a:lnTo>
                <a:lnTo>
                  <a:pt x="10696815" y="6263062"/>
                </a:lnTo>
                <a:lnTo>
                  <a:pt x="10693886" y="6265576"/>
                </a:lnTo>
                <a:lnTo>
                  <a:pt x="10690956" y="6267085"/>
                </a:lnTo>
                <a:lnTo>
                  <a:pt x="10687049" y="6268090"/>
                </a:lnTo>
                <a:lnTo>
                  <a:pt x="10683632" y="6269598"/>
                </a:lnTo>
                <a:lnTo>
                  <a:pt x="10678749" y="6269598"/>
                </a:lnTo>
                <a:lnTo>
                  <a:pt x="10674357" y="6269598"/>
                </a:lnTo>
                <a:lnTo>
                  <a:pt x="10669962" y="6269598"/>
                </a:lnTo>
                <a:lnTo>
                  <a:pt x="10664592" y="6268090"/>
                </a:lnTo>
                <a:lnTo>
                  <a:pt x="10659222" y="6266581"/>
                </a:lnTo>
                <a:lnTo>
                  <a:pt x="10652874" y="6265073"/>
                </a:lnTo>
                <a:lnTo>
                  <a:pt x="10646039" y="6262057"/>
                </a:lnTo>
                <a:lnTo>
                  <a:pt x="10639204" y="6259040"/>
                </a:lnTo>
                <a:lnTo>
                  <a:pt x="10631878" y="6255020"/>
                </a:lnTo>
                <a:lnTo>
                  <a:pt x="10627974" y="6253511"/>
                </a:lnTo>
                <a:lnTo>
                  <a:pt x="10624069" y="6253511"/>
                </a:lnTo>
                <a:lnTo>
                  <a:pt x="10618697" y="6254516"/>
                </a:lnTo>
                <a:lnTo>
                  <a:pt x="10613326" y="6256025"/>
                </a:lnTo>
                <a:lnTo>
                  <a:pt x="10607469" y="6258538"/>
                </a:lnTo>
                <a:lnTo>
                  <a:pt x="10601121" y="6262057"/>
                </a:lnTo>
                <a:lnTo>
                  <a:pt x="10594286" y="6266581"/>
                </a:lnTo>
                <a:lnTo>
                  <a:pt x="10587451" y="6271105"/>
                </a:lnTo>
                <a:lnTo>
                  <a:pt x="10581103" y="6277138"/>
                </a:lnTo>
                <a:lnTo>
                  <a:pt x="10573290" y="6283674"/>
                </a:lnTo>
                <a:lnTo>
                  <a:pt x="10558154" y="6297749"/>
                </a:lnTo>
                <a:lnTo>
                  <a:pt x="10543508" y="6313836"/>
                </a:lnTo>
                <a:lnTo>
                  <a:pt x="10528373" y="6330929"/>
                </a:lnTo>
                <a:lnTo>
                  <a:pt x="10513238" y="6349026"/>
                </a:lnTo>
                <a:lnTo>
                  <a:pt x="10500055" y="6367625"/>
                </a:lnTo>
                <a:lnTo>
                  <a:pt x="10487361" y="6385723"/>
                </a:lnTo>
                <a:lnTo>
                  <a:pt x="10476619" y="6403319"/>
                </a:lnTo>
                <a:lnTo>
                  <a:pt x="10467343" y="6419404"/>
                </a:lnTo>
                <a:lnTo>
                  <a:pt x="10463926" y="6426946"/>
                </a:lnTo>
                <a:lnTo>
                  <a:pt x="10460508" y="6434487"/>
                </a:lnTo>
                <a:lnTo>
                  <a:pt x="10458556" y="6441021"/>
                </a:lnTo>
                <a:lnTo>
                  <a:pt x="10457090" y="6447557"/>
                </a:lnTo>
                <a:lnTo>
                  <a:pt x="10456112" y="6452584"/>
                </a:lnTo>
                <a:lnTo>
                  <a:pt x="10456112" y="6458113"/>
                </a:lnTo>
                <a:lnTo>
                  <a:pt x="10458067" y="6472190"/>
                </a:lnTo>
                <a:lnTo>
                  <a:pt x="10460021" y="6485762"/>
                </a:lnTo>
                <a:lnTo>
                  <a:pt x="10463926" y="6515423"/>
                </a:lnTo>
                <a:lnTo>
                  <a:pt x="10465878" y="6528997"/>
                </a:lnTo>
                <a:lnTo>
                  <a:pt x="10466367" y="6542569"/>
                </a:lnTo>
                <a:lnTo>
                  <a:pt x="10465878" y="6555639"/>
                </a:lnTo>
                <a:lnTo>
                  <a:pt x="10465391" y="6561671"/>
                </a:lnTo>
                <a:lnTo>
                  <a:pt x="10463926" y="6567704"/>
                </a:lnTo>
                <a:lnTo>
                  <a:pt x="10462460" y="6572731"/>
                </a:lnTo>
                <a:lnTo>
                  <a:pt x="10460021" y="6578262"/>
                </a:lnTo>
                <a:lnTo>
                  <a:pt x="10458793" y="6581421"/>
                </a:lnTo>
                <a:lnTo>
                  <a:pt x="10145817" y="6581421"/>
                </a:lnTo>
                <a:lnTo>
                  <a:pt x="10142664" y="6578764"/>
                </a:lnTo>
                <a:lnTo>
                  <a:pt x="10138271" y="6575748"/>
                </a:lnTo>
                <a:lnTo>
                  <a:pt x="10134364" y="6574240"/>
                </a:lnTo>
                <a:lnTo>
                  <a:pt x="10130458" y="6574240"/>
                </a:lnTo>
                <a:lnTo>
                  <a:pt x="10126553" y="6575245"/>
                </a:lnTo>
                <a:lnTo>
                  <a:pt x="10122157" y="6577759"/>
                </a:lnTo>
                <a:lnTo>
                  <a:pt x="10118253" y="6580776"/>
                </a:lnTo>
                <a:lnTo>
                  <a:pt x="10117313" y="6581421"/>
                </a:lnTo>
                <a:lnTo>
                  <a:pt x="9654783" y="6581421"/>
                </a:lnTo>
                <a:lnTo>
                  <a:pt x="9653449" y="6577759"/>
                </a:lnTo>
                <a:lnTo>
                  <a:pt x="9652961" y="6572230"/>
                </a:lnTo>
                <a:lnTo>
                  <a:pt x="9651985" y="6560164"/>
                </a:lnTo>
                <a:lnTo>
                  <a:pt x="9651496" y="6544581"/>
                </a:lnTo>
                <a:lnTo>
                  <a:pt x="9651009" y="6532012"/>
                </a:lnTo>
                <a:lnTo>
                  <a:pt x="9648568" y="6519947"/>
                </a:lnTo>
                <a:lnTo>
                  <a:pt x="9645637" y="6508386"/>
                </a:lnTo>
                <a:lnTo>
                  <a:pt x="9641731" y="6496320"/>
                </a:lnTo>
                <a:lnTo>
                  <a:pt x="9637337" y="6485762"/>
                </a:lnTo>
                <a:lnTo>
                  <a:pt x="9631478" y="6474704"/>
                </a:lnTo>
                <a:lnTo>
                  <a:pt x="9625132" y="6465151"/>
                </a:lnTo>
                <a:lnTo>
                  <a:pt x="9618295" y="6455098"/>
                </a:lnTo>
                <a:lnTo>
                  <a:pt x="9610973" y="6445043"/>
                </a:lnTo>
                <a:lnTo>
                  <a:pt x="9603160" y="6435995"/>
                </a:lnTo>
                <a:lnTo>
                  <a:pt x="9594860" y="6426444"/>
                </a:lnTo>
                <a:lnTo>
                  <a:pt x="9586073" y="6417898"/>
                </a:lnTo>
                <a:lnTo>
                  <a:pt x="9568007" y="6400302"/>
                </a:lnTo>
                <a:lnTo>
                  <a:pt x="9548967" y="6383713"/>
                </a:lnTo>
                <a:lnTo>
                  <a:pt x="9545061" y="6389745"/>
                </a:lnTo>
                <a:lnTo>
                  <a:pt x="9540178" y="6394269"/>
                </a:lnTo>
                <a:lnTo>
                  <a:pt x="9535295" y="6398292"/>
                </a:lnTo>
                <a:lnTo>
                  <a:pt x="9530412" y="6401307"/>
                </a:lnTo>
                <a:lnTo>
                  <a:pt x="9525532" y="6403821"/>
                </a:lnTo>
                <a:lnTo>
                  <a:pt x="9521136" y="6405833"/>
                </a:lnTo>
                <a:lnTo>
                  <a:pt x="9515766" y="6407339"/>
                </a:lnTo>
                <a:lnTo>
                  <a:pt x="9510396" y="6408346"/>
                </a:lnTo>
                <a:lnTo>
                  <a:pt x="9505025" y="6408346"/>
                </a:lnTo>
                <a:lnTo>
                  <a:pt x="9500142" y="6408346"/>
                </a:lnTo>
                <a:lnTo>
                  <a:pt x="9489400" y="6407843"/>
                </a:lnTo>
                <a:lnTo>
                  <a:pt x="9478172" y="6405833"/>
                </a:lnTo>
                <a:lnTo>
                  <a:pt x="9466943" y="6403821"/>
                </a:lnTo>
                <a:lnTo>
                  <a:pt x="9455712" y="6401307"/>
                </a:lnTo>
                <a:lnTo>
                  <a:pt x="9444484" y="6399800"/>
                </a:lnTo>
                <a:lnTo>
                  <a:pt x="9433253" y="6399297"/>
                </a:lnTo>
                <a:lnTo>
                  <a:pt x="9427883" y="6399297"/>
                </a:lnTo>
                <a:lnTo>
                  <a:pt x="9422513" y="6399800"/>
                </a:lnTo>
                <a:lnTo>
                  <a:pt x="9416655" y="6400302"/>
                </a:lnTo>
                <a:lnTo>
                  <a:pt x="9411283" y="6401810"/>
                </a:lnTo>
                <a:lnTo>
                  <a:pt x="9405913" y="6403821"/>
                </a:lnTo>
                <a:lnTo>
                  <a:pt x="9400541" y="6406838"/>
                </a:lnTo>
                <a:lnTo>
                  <a:pt x="9395172" y="6409351"/>
                </a:lnTo>
                <a:lnTo>
                  <a:pt x="9390289" y="6413875"/>
                </a:lnTo>
                <a:lnTo>
                  <a:pt x="9384919" y="6418903"/>
                </a:lnTo>
                <a:lnTo>
                  <a:pt x="9380036" y="6423930"/>
                </a:lnTo>
                <a:lnTo>
                  <a:pt x="9386871" y="6405833"/>
                </a:lnTo>
                <a:lnTo>
                  <a:pt x="9391754" y="6387735"/>
                </a:lnTo>
                <a:lnTo>
                  <a:pt x="9395659" y="6371144"/>
                </a:lnTo>
                <a:lnTo>
                  <a:pt x="9398589" y="6354054"/>
                </a:lnTo>
                <a:lnTo>
                  <a:pt x="9399565" y="6336961"/>
                </a:lnTo>
                <a:lnTo>
                  <a:pt x="9399565" y="6321377"/>
                </a:lnTo>
                <a:lnTo>
                  <a:pt x="9398589" y="6306295"/>
                </a:lnTo>
                <a:lnTo>
                  <a:pt x="9395659" y="6291215"/>
                </a:lnTo>
                <a:lnTo>
                  <a:pt x="9392241" y="6277138"/>
                </a:lnTo>
                <a:lnTo>
                  <a:pt x="9387360" y="6263062"/>
                </a:lnTo>
                <a:lnTo>
                  <a:pt x="9381012" y="6250494"/>
                </a:lnTo>
                <a:lnTo>
                  <a:pt x="9374177" y="6237927"/>
                </a:lnTo>
                <a:lnTo>
                  <a:pt x="9365877" y="6226364"/>
                </a:lnTo>
                <a:lnTo>
                  <a:pt x="9356112" y="6215306"/>
                </a:lnTo>
                <a:lnTo>
                  <a:pt x="9345859" y="6204747"/>
                </a:lnTo>
                <a:lnTo>
                  <a:pt x="9334142" y="6194694"/>
                </a:lnTo>
                <a:lnTo>
                  <a:pt x="9321448" y="6186148"/>
                </a:lnTo>
                <a:lnTo>
                  <a:pt x="9308265" y="6178104"/>
                </a:lnTo>
                <a:lnTo>
                  <a:pt x="9295571" y="6171066"/>
                </a:lnTo>
                <a:lnTo>
                  <a:pt x="9281901" y="6165033"/>
                </a:lnTo>
                <a:lnTo>
                  <a:pt x="9267742" y="6160509"/>
                </a:lnTo>
                <a:lnTo>
                  <a:pt x="9253094" y="6156991"/>
                </a:lnTo>
                <a:lnTo>
                  <a:pt x="9238447" y="6153973"/>
                </a:lnTo>
                <a:lnTo>
                  <a:pt x="9223312" y="6152968"/>
                </a:lnTo>
                <a:lnTo>
                  <a:pt x="9207688" y="6152968"/>
                </a:lnTo>
                <a:lnTo>
                  <a:pt x="9191577" y="6153973"/>
                </a:lnTo>
                <a:lnTo>
                  <a:pt x="9175952" y="6156991"/>
                </a:lnTo>
                <a:lnTo>
                  <a:pt x="9159352" y="6161013"/>
                </a:lnTo>
                <a:lnTo>
                  <a:pt x="9142264" y="6167045"/>
                </a:lnTo>
                <a:lnTo>
                  <a:pt x="9125175" y="6173580"/>
                </a:lnTo>
                <a:lnTo>
                  <a:pt x="9108087" y="6182126"/>
                </a:lnTo>
                <a:lnTo>
                  <a:pt x="9090511" y="6191677"/>
                </a:lnTo>
                <a:lnTo>
                  <a:pt x="9147634" y="6211283"/>
                </a:lnTo>
                <a:lnTo>
                  <a:pt x="9174000" y="6219830"/>
                </a:lnTo>
                <a:lnTo>
                  <a:pt x="9200853" y="6228877"/>
                </a:lnTo>
                <a:lnTo>
                  <a:pt x="9226730" y="6236419"/>
                </a:lnTo>
                <a:lnTo>
                  <a:pt x="9252607" y="6242451"/>
                </a:lnTo>
                <a:lnTo>
                  <a:pt x="9265300" y="6245468"/>
                </a:lnTo>
                <a:lnTo>
                  <a:pt x="9278970" y="6248484"/>
                </a:lnTo>
                <a:lnTo>
                  <a:pt x="9292153" y="6250494"/>
                </a:lnTo>
                <a:lnTo>
                  <a:pt x="9305823" y="6252506"/>
                </a:lnTo>
                <a:lnTo>
                  <a:pt x="9301917" y="6252506"/>
                </a:lnTo>
                <a:lnTo>
                  <a:pt x="9298499" y="6253511"/>
                </a:lnTo>
                <a:lnTo>
                  <a:pt x="9295571" y="6255521"/>
                </a:lnTo>
                <a:lnTo>
                  <a:pt x="9292641" y="6257030"/>
                </a:lnTo>
                <a:lnTo>
                  <a:pt x="9290199" y="6259544"/>
                </a:lnTo>
                <a:lnTo>
                  <a:pt x="9288736" y="6262559"/>
                </a:lnTo>
                <a:lnTo>
                  <a:pt x="9287271" y="6265576"/>
                </a:lnTo>
                <a:lnTo>
                  <a:pt x="9286294" y="6269095"/>
                </a:lnTo>
                <a:lnTo>
                  <a:pt x="9284829" y="6276636"/>
                </a:lnTo>
                <a:lnTo>
                  <a:pt x="9284340" y="6284679"/>
                </a:lnTo>
                <a:lnTo>
                  <a:pt x="9282877" y="6301771"/>
                </a:lnTo>
                <a:lnTo>
                  <a:pt x="9281901" y="6309312"/>
                </a:lnTo>
                <a:lnTo>
                  <a:pt x="9279947" y="6316350"/>
                </a:lnTo>
                <a:lnTo>
                  <a:pt x="9278481" y="6319869"/>
                </a:lnTo>
                <a:lnTo>
                  <a:pt x="9276529" y="6321879"/>
                </a:lnTo>
                <a:lnTo>
                  <a:pt x="9275064" y="6324393"/>
                </a:lnTo>
                <a:lnTo>
                  <a:pt x="9272135" y="6326906"/>
                </a:lnTo>
                <a:lnTo>
                  <a:pt x="9269205" y="6327911"/>
                </a:lnTo>
                <a:lnTo>
                  <a:pt x="9265788" y="6328917"/>
                </a:lnTo>
                <a:lnTo>
                  <a:pt x="9261883" y="6328917"/>
                </a:lnTo>
                <a:lnTo>
                  <a:pt x="9257487" y="6328917"/>
                </a:lnTo>
                <a:lnTo>
                  <a:pt x="9251628" y="6327911"/>
                </a:lnTo>
                <a:lnTo>
                  <a:pt x="9246259" y="6325901"/>
                </a:lnTo>
                <a:lnTo>
                  <a:pt x="9239424" y="6323891"/>
                </a:lnTo>
                <a:lnTo>
                  <a:pt x="9232100" y="6320370"/>
                </a:lnTo>
                <a:lnTo>
                  <a:pt x="9226730" y="6317859"/>
                </a:lnTo>
                <a:lnTo>
                  <a:pt x="9221358" y="6315846"/>
                </a:lnTo>
                <a:lnTo>
                  <a:pt x="9209640" y="6312328"/>
                </a:lnTo>
                <a:lnTo>
                  <a:pt x="9198412" y="6309312"/>
                </a:lnTo>
                <a:lnTo>
                  <a:pt x="9187181" y="6305793"/>
                </a:lnTo>
                <a:lnTo>
                  <a:pt x="9182300" y="6303280"/>
                </a:lnTo>
                <a:lnTo>
                  <a:pt x="9176928" y="6300263"/>
                </a:lnTo>
                <a:lnTo>
                  <a:pt x="9172535" y="6296744"/>
                </a:lnTo>
                <a:lnTo>
                  <a:pt x="9168628" y="6292721"/>
                </a:lnTo>
                <a:lnTo>
                  <a:pt x="9165211" y="6288198"/>
                </a:lnTo>
                <a:lnTo>
                  <a:pt x="9162282" y="6282165"/>
                </a:lnTo>
                <a:lnTo>
                  <a:pt x="9159841" y="6275127"/>
                </a:lnTo>
                <a:lnTo>
                  <a:pt x="9158865" y="6267586"/>
                </a:lnTo>
                <a:lnTo>
                  <a:pt x="9120292" y="6254516"/>
                </a:lnTo>
                <a:lnTo>
                  <a:pt x="9113946" y="6258538"/>
                </a:lnTo>
                <a:lnTo>
                  <a:pt x="9108087" y="6262057"/>
                </a:lnTo>
                <a:lnTo>
                  <a:pt x="9101739" y="6264067"/>
                </a:lnTo>
                <a:lnTo>
                  <a:pt x="9095881" y="6265576"/>
                </a:lnTo>
                <a:lnTo>
                  <a:pt x="9089535" y="6266078"/>
                </a:lnTo>
                <a:lnTo>
                  <a:pt x="9084163" y="6265576"/>
                </a:lnTo>
                <a:lnTo>
                  <a:pt x="9077817" y="6264067"/>
                </a:lnTo>
                <a:lnTo>
                  <a:pt x="9071958" y="6263062"/>
                </a:lnTo>
                <a:lnTo>
                  <a:pt x="9060240" y="6259040"/>
                </a:lnTo>
                <a:lnTo>
                  <a:pt x="9049010" y="6254516"/>
                </a:lnTo>
                <a:lnTo>
                  <a:pt x="9037781" y="6249489"/>
                </a:lnTo>
                <a:lnTo>
                  <a:pt x="9031433" y="6247980"/>
                </a:lnTo>
                <a:lnTo>
                  <a:pt x="9025574" y="6246975"/>
                </a:lnTo>
                <a:lnTo>
                  <a:pt x="8908886" y="6205251"/>
                </a:lnTo>
                <a:lnTo>
                  <a:pt x="8904003" y="6201229"/>
                </a:lnTo>
                <a:lnTo>
                  <a:pt x="8898144" y="6197208"/>
                </a:lnTo>
                <a:lnTo>
                  <a:pt x="8893262" y="6193687"/>
                </a:lnTo>
                <a:lnTo>
                  <a:pt x="8887403" y="6191176"/>
                </a:lnTo>
                <a:lnTo>
                  <a:pt x="8881057" y="6189163"/>
                </a:lnTo>
                <a:lnTo>
                  <a:pt x="8874709" y="6187655"/>
                </a:lnTo>
                <a:lnTo>
                  <a:pt x="8868850" y="6187655"/>
                </a:lnTo>
                <a:lnTo>
                  <a:pt x="8861526" y="6189163"/>
                </a:lnTo>
                <a:lnTo>
                  <a:pt x="8854691" y="6190672"/>
                </a:lnTo>
                <a:lnTo>
                  <a:pt x="8847856" y="6193186"/>
                </a:lnTo>
                <a:lnTo>
                  <a:pt x="8840532" y="6196201"/>
                </a:lnTo>
                <a:lnTo>
                  <a:pt x="8833697" y="6200223"/>
                </a:lnTo>
                <a:lnTo>
                  <a:pt x="8826373" y="6204246"/>
                </a:lnTo>
                <a:lnTo>
                  <a:pt x="8818562" y="6209273"/>
                </a:lnTo>
                <a:lnTo>
                  <a:pt x="8811238" y="6215306"/>
                </a:lnTo>
                <a:lnTo>
                  <a:pt x="8803914" y="6221840"/>
                </a:lnTo>
                <a:lnTo>
                  <a:pt x="8796103" y="6227872"/>
                </a:lnTo>
                <a:lnTo>
                  <a:pt x="8788778" y="6235413"/>
                </a:lnTo>
                <a:lnTo>
                  <a:pt x="8774619" y="6251501"/>
                </a:lnTo>
                <a:lnTo>
                  <a:pt x="8760462" y="6268090"/>
                </a:lnTo>
                <a:lnTo>
                  <a:pt x="8746790" y="6287192"/>
                </a:lnTo>
                <a:lnTo>
                  <a:pt x="8735073" y="6305793"/>
                </a:lnTo>
                <a:lnTo>
                  <a:pt x="8723355" y="6324896"/>
                </a:lnTo>
                <a:lnTo>
                  <a:pt x="8713591" y="6345004"/>
                </a:lnTo>
                <a:lnTo>
                  <a:pt x="8709196" y="6354555"/>
                </a:lnTo>
                <a:lnTo>
                  <a:pt x="8705291" y="6364610"/>
                </a:lnTo>
                <a:lnTo>
                  <a:pt x="8701874" y="6374161"/>
                </a:lnTo>
                <a:lnTo>
                  <a:pt x="8699432" y="6383209"/>
                </a:lnTo>
                <a:lnTo>
                  <a:pt x="8696502" y="6392761"/>
                </a:lnTo>
                <a:lnTo>
                  <a:pt x="8694550" y="6401307"/>
                </a:lnTo>
                <a:lnTo>
                  <a:pt x="8693084" y="6410357"/>
                </a:lnTo>
                <a:lnTo>
                  <a:pt x="8692595" y="6418903"/>
                </a:lnTo>
                <a:lnTo>
                  <a:pt x="8692595" y="6426946"/>
                </a:lnTo>
                <a:lnTo>
                  <a:pt x="8693084" y="6434487"/>
                </a:lnTo>
                <a:lnTo>
                  <a:pt x="8696991" y="6434487"/>
                </a:lnTo>
                <a:lnTo>
                  <a:pt x="8700896" y="6434487"/>
                </a:lnTo>
                <a:lnTo>
                  <a:pt x="8705291" y="6433983"/>
                </a:lnTo>
                <a:lnTo>
                  <a:pt x="8709196" y="6432978"/>
                </a:lnTo>
                <a:lnTo>
                  <a:pt x="8717496" y="6429963"/>
                </a:lnTo>
                <a:lnTo>
                  <a:pt x="8724820" y="6425940"/>
                </a:lnTo>
                <a:lnTo>
                  <a:pt x="8732631" y="6421416"/>
                </a:lnTo>
                <a:lnTo>
                  <a:pt x="8739955" y="6415886"/>
                </a:lnTo>
                <a:lnTo>
                  <a:pt x="8755090" y="6405329"/>
                </a:lnTo>
                <a:lnTo>
                  <a:pt x="8762902" y="6400805"/>
                </a:lnTo>
                <a:lnTo>
                  <a:pt x="8770715" y="6397286"/>
                </a:lnTo>
                <a:lnTo>
                  <a:pt x="8778526" y="6394269"/>
                </a:lnTo>
                <a:lnTo>
                  <a:pt x="8782432" y="6393264"/>
                </a:lnTo>
                <a:lnTo>
                  <a:pt x="8786337" y="6393264"/>
                </a:lnTo>
                <a:lnTo>
                  <a:pt x="8791220" y="6393264"/>
                </a:lnTo>
                <a:lnTo>
                  <a:pt x="8795126" y="6393264"/>
                </a:lnTo>
                <a:lnTo>
                  <a:pt x="8799520" y="6394269"/>
                </a:lnTo>
                <a:lnTo>
                  <a:pt x="8803914" y="6396281"/>
                </a:lnTo>
                <a:lnTo>
                  <a:pt x="8808796" y="6397788"/>
                </a:lnTo>
                <a:lnTo>
                  <a:pt x="8813192" y="6400805"/>
                </a:lnTo>
                <a:lnTo>
                  <a:pt x="8817586" y="6404324"/>
                </a:lnTo>
                <a:lnTo>
                  <a:pt x="8822955" y="6408346"/>
                </a:lnTo>
                <a:lnTo>
                  <a:pt x="8847367" y="6408848"/>
                </a:lnTo>
                <a:lnTo>
                  <a:pt x="8895703" y="6346009"/>
                </a:lnTo>
                <a:lnTo>
                  <a:pt x="8893751" y="6354555"/>
                </a:lnTo>
                <a:lnTo>
                  <a:pt x="8891309" y="6363101"/>
                </a:lnTo>
                <a:lnTo>
                  <a:pt x="8890333" y="6371144"/>
                </a:lnTo>
                <a:lnTo>
                  <a:pt x="8889844" y="6378184"/>
                </a:lnTo>
                <a:lnTo>
                  <a:pt x="8888868" y="6385723"/>
                </a:lnTo>
                <a:lnTo>
                  <a:pt x="8889844" y="6392259"/>
                </a:lnTo>
                <a:lnTo>
                  <a:pt x="8890333" y="6398292"/>
                </a:lnTo>
                <a:lnTo>
                  <a:pt x="8891309" y="6404826"/>
                </a:lnTo>
                <a:lnTo>
                  <a:pt x="8893262" y="6410858"/>
                </a:lnTo>
                <a:lnTo>
                  <a:pt x="8894727" y="6416389"/>
                </a:lnTo>
                <a:lnTo>
                  <a:pt x="8897168" y="6422422"/>
                </a:lnTo>
                <a:lnTo>
                  <a:pt x="8899121" y="6427449"/>
                </a:lnTo>
                <a:lnTo>
                  <a:pt x="8904980" y="6438005"/>
                </a:lnTo>
                <a:lnTo>
                  <a:pt x="8911815" y="6448060"/>
                </a:lnTo>
                <a:lnTo>
                  <a:pt x="8918651" y="6457612"/>
                </a:lnTo>
                <a:lnTo>
                  <a:pt x="8925974" y="6467163"/>
                </a:lnTo>
                <a:lnTo>
                  <a:pt x="8933298" y="6476714"/>
                </a:lnTo>
                <a:lnTo>
                  <a:pt x="8940133" y="6486769"/>
                </a:lnTo>
                <a:lnTo>
                  <a:pt x="8946481" y="6496320"/>
                </a:lnTo>
                <a:lnTo>
                  <a:pt x="8951850" y="6507378"/>
                </a:lnTo>
                <a:lnTo>
                  <a:pt x="8954292" y="6513411"/>
                </a:lnTo>
                <a:lnTo>
                  <a:pt x="8955757" y="6519444"/>
                </a:lnTo>
                <a:lnTo>
                  <a:pt x="8957709" y="6524974"/>
                </a:lnTo>
                <a:lnTo>
                  <a:pt x="8959174" y="6531509"/>
                </a:lnTo>
                <a:lnTo>
                  <a:pt x="8961127" y="6546087"/>
                </a:lnTo>
                <a:lnTo>
                  <a:pt x="8962103" y="6559661"/>
                </a:lnTo>
                <a:lnTo>
                  <a:pt x="8962103" y="6571726"/>
                </a:lnTo>
                <a:lnTo>
                  <a:pt x="8961695" y="6581421"/>
                </a:lnTo>
                <a:lnTo>
                  <a:pt x="1469598" y="6581421"/>
                </a:lnTo>
                <a:lnTo>
                  <a:pt x="1469598" y="6580776"/>
                </a:lnTo>
                <a:lnTo>
                  <a:pt x="1470085" y="6578262"/>
                </a:lnTo>
                <a:lnTo>
                  <a:pt x="1471550" y="6575748"/>
                </a:lnTo>
                <a:lnTo>
                  <a:pt x="1472527" y="6572731"/>
                </a:lnTo>
                <a:lnTo>
                  <a:pt x="1473992" y="6570721"/>
                </a:lnTo>
                <a:lnTo>
                  <a:pt x="1476433" y="6568207"/>
                </a:lnTo>
                <a:lnTo>
                  <a:pt x="1479851" y="6564688"/>
                </a:lnTo>
                <a:lnTo>
                  <a:pt x="1483268" y="6562678"/>
                </a:lnTo>
                <a:lnTo>
                  <a:pt x="1487175" y="6560666"/>
                </a:lnTo>
                <a:lnTo>
                  <a:pt x="1490592" y="6559159"/>
                </a:lnTo>
                <a:lnTo>
                  <a:pt x="1494497" y="6557651"/>
                </a:lnTo>
                <a:lnTo>
                  <a:pt x="1497916" y="6557147"/>
                </a:lnTo>
                <a:lnTo>
                  <a:pt x="1501821" y="6557147"/>
                </a:lnTo>
                <a:lnTo>
                  <a:pt x="1505238" y="6557651"/>
                </a:lnTo>
                <a:lnTo>
                  <a:pt x="1512563" y="6559159"/>
                </a:lnTo>
                <a:lnTo>
                  <a:pt x="1519887" y="6561170"/>
                </a:lnTo>
                <a:lnTo>
                  <a:pt x="1527211" y="6564185"/>
                </a:lnTo>
                <a:lnTo>
                  <a:pt x="1534046" y="6567704"/>
                </a:lnTo>
                <a:lnTo>
                  <a:pt x="1539905" y="6569212"/>
                </a:lnTo>
                <a:lnTo>
                  <a:pt x="1544298" y="6571224"/>
                </a:lnTo>
                <a:lnTo>
                  <a:pt x="1549668" y="6572230"/>
                </a:lnTo>
                <a:lnTo>
                  <a:pt x="1554064" y="6573736"/>
                </a:lnTo>
                <a:lnTo>
                  <a:pt x="1558457" y="6573736"/>
                </a:lnTo>
                <a:lnTo>
                  <a:pt x="1563340" y="6572731"/>
                </a:lnTo>
                <a:lnTo>
                  <a:pt x="1567734" y="6572230"/>
                </a:lnTo>
                <a:lnTo>
                  <a:pt x="1571640" y="6571726"/>
                </a:lnTo>
                <a:lnTo>
                  <a:pt x="1579940" y="6568207"/>
                </a:lnTo>
                <a:lnTo>
                  <a:pt x="1588239" y="6564185"/>
                </a:lnTo>
                <a:lnTo>
                  <a:pt x="1595563" y="6559661"/>
                </a:lnTo>
                <a:lnTo>
                  <a:pt x="1603376" y="6554132"/>
                </a:lnTo>
                <a:lnTo>
                  <a:pt x="1618022" y="6543072"/>
                </a:lnTo>
                <a:lnTo>
                  <a:pt x="1625346" y="6538548"/>
                </a:lnTo>
                <a:lnTo>
                  <a:pt x="1633646" y="6534022"/>
                </a:lnTo>
                <a:lnTo>
                  <a:pt x="1641458" y="6530503"/>
                </a:lnTo>
                <a:lnTo>
                  <a:pt x="1645364" y="6528997"/>
                </a:lnTo>
                <a:lnTo>
                  <a:pt x="1649758" y="6527990"/>
                </a:lnTo>
                <a:lnTo>
                  <a:pt x="1653664" y="6527488"/>
                </a:lnTo>
                <a:lnTo>
                  <a:pt x="1658545" y="6527488"/>
                </a:lnTo>
                <a:lnTo>
                  <a:pt x="1662941" y="6527990"/>
                </a:lnTo>
                <a:lnTo>
                  <a:pt x="1667334" y="6528493"/>
                </a:lnTo>
                <a:lnTo>
                  <a:pt x="1744476" y="6490790"/>
                </a:lnTo>
                <a:lnTo>
                  <a:pt x="1759611" y="6462639"/>
                </a:lnTo>
                <a:lnTo>
                  <a:pt x="1750823" y="6458113"/>
                </a:lnTo>
                <a:lnTo>
                  <a:pt x="1742034" y="6454093"/>
                </a:lnTo>
                <a:lnTo>
                  <a:pt x="1734710" y="6449065"/>
                </a:lnTo>
                <a:lnTo>
                  <a:pt x="1729340" y="6444541"/>
                </a:lnTo>
                <a:lnTo>
                  <a:pt x="1723481" y="6440016"/>
                </a:lnTo>
                <a:lnTo>
                  <a:pt x="1719575" y="6434988"/>
                </a:lnTo>
                <a:lnTo>
                  <a:pt x="1715670" y="6430464"/>
                </a:lnTo>
                <a:lnTo>
                  <a:pt x="1713229" y="6425437"/>
                </a:lnTo>
                <a:lnTo>
                  <a:pt x="1711275" y="6420411"/>
                </a:lnTo>
                <a:lnTo>
                  <a:pt x="1709812" y="6415384"/>
                </a:lnTo>
                <a:lnTo>
                  <a:pt x="1709323" y="6410858"/>
                </a:lnTo>
                <a:lnTo>
                  <a:pt x="1709323" y="6405329"/>
                </a:lnTo>
                <a:lnTo>
                  <a:pt x="1709323" y="6400302"/>
                </a:lnTo>
                <a:lnTo>
                  <a:pt x="1710299" y="6395778"/>
                </a:lnTo>
                <a:lnTo>
                  <a:pt x="1711764" y="6390249"/>
                </a:lnTo>
                <a:lnTo>
                  <a:pt x="1713229" y="6385221"/>
                </a:lnTo>
                <a:lnTo>
                  <a:pt x="1717623" y="6374663"/>
                </a:lnTo>
                <a:lnTo>
                  <a:pt x="1722993" y="6364107"/>
                </a:lnTo>
                <a:lnTo>
                  <a:pt x="1734223" y="6342994"/>
                </a:lnTo>
                <a:lnTo>
                  <a:pt x="1739595" y="6332435"/>
                </a:lnTo>
                <a:lnTo>
                  <a:pt x="1743500" y="6321879"/>
                </a:lnTo>
                <a:lnTo>
                  <a:pt x="1745452" y="6316852"/>
                </a:lnTo>
                <a:lnTo>
                  <a:pt x="1746917" y="6311322"/>
                </a:lnTo>
                <a:lnTo>
                  <a:pt x="1747893" y="6306295"/>
                </a:lnTo>
                <a:lnTo>
                  <a:pt x="1747893" y="6301268"/>
                </a:lnTo>
                <a:lnTo>
                  <a:pt x="1748382" y="6299257"/>
                </a:lnTo>
                <a:lnTo>
                  <a:pt x="1748382" y="6296744"/>
                </a:lnTo>
                <a:lnTo>
                  <a:pt x="1747893" y="6294734"/>
                </a:lnTo>
                <a:lnTo>
                  <a:pt x="1747406" y="6292220"/>
                </a:lnTo>
                <a:lnTo>
                  <a:pt x="1744476" y="6287696"/>
                </a:lnTo>
                <a:lnTo>
                  <a:pt x="1740571" y="6283170"/>
                </a:lnTo>
                <a:lnTo>
                  <a:pt x="1731293" y="6273619"/>
                </a:lnTo>
                <a:lnTo>
                  <a:pt x="1726899" y="6269095"/>
                </a:lnTo>
                <a:lnTo>
                  <a:pt x="1722993" y="6264067"/>
                </a:lnTo>
                <a:lnTo>
                  <a:pt x="1719575" y="6259544"/>
                </a:lnTo>
                <a:lnTo>
                  <a:pt x="1717134" y="6255020"/>
                </a:lnTo>
                <a:lnTo>
                  <a:pt x="1716646" y="6252506"/>
                </a:lnTo>
                <a:lnTo>
                  <a:pt x="1716646" y="6250494"/>
                </a:lnTo>
                <a:lnTo>
                  <a:pt x="1717134" y="6247980"/>
                </a:lnTo>
                <a:lnTo>
                  <a:pt x="1718599" y="6245970"/>
                </a:lnTo>
                <a:lnTo>
                  <a:pt x="1720064" y="6243960"/>
                </a:lnTo>
                <a:lnTo>
                  <a:pt x="1722505" y="6241446"/>
                </a:lnTo>
                <a:lnTo>
                  <a:pt x="1725434" y="6239937"/>
                </a:lnTo>
                <a:lnTo>
                  <a:pt x="1729340" y="6237927"/>
                </a:lnTo>
                <a:lnTo>
                  <a:pt x="1733734" y="6235413"/>
                </a:lnTo>
                <a:lnTo>
                  <a:pt x="1738617" y="6233905"/>
                </a:lnTo>
                <a:lnTo>
                  <a:pt x="1752289" y="6230386"/>
                </a:lnTo>
                <a:lnTo>
                  <a:pt x="1762541" y="6227371"/>
                </a:lnTo>
                <a:lnTo>
                  <a:pt x="1766935" y="6225862"/>
                </a:lnTo>
                <a:lnTo>
                  <a:pt x="1770352" y="6223348"/>
                </a:lnTo>
                <a:lnTo>
                  <a:pt x="1772305" y="6222343"/>
                </a:lnTo>
                <a:lnTo>
                  <a:pt x="1772794" y="6220331"/>
                </a:lnTo>
                <a:lnTo>
                  <a:pt x="1773770" y="6218824"/>
                </a:lnTo>
                <a:lnTo>
                  <a:pt x="1773770" y="6216812"/>
                </a:lnTo>
                <a:lnTo>
                  <a:pt x="1773283" y="6214802"/>
                </a:lnTo>
                <a:lnTo>
                  <a:pt x="1772305" y="6211785"/>
                </a:lnTo>
                <a:lnTo>
                  <a:pt x="1771329" y="6208770"/>
                </a:lnTo>
                <a:lnTo>
                  <a:pt x="1768887" y="6205251"/>
                </a:lnTo>
                <a:lnTo>
                  <a:pt x="1765470" y="6201732"/>
                </a:lnTo>
                <a:lnTo>
                  <a:pt x="1761565" y="6198715"/>
                </a:lnTo>
                <a:lnTo>
                  <a:pt x="1757659" y="6196201"/>
                </a:lnTo>
                <a:lnTo>
                  <a:pt x="1752776" y="6193186"/>
                </a:lnTo>
                <a:lnTo>
                  <a:pt x="1743500" y="6188158"/>
                </a:lnTo>
                <a:lnTo>
                  <a:pt x="1733734" y="6183131"/>
                </a:lnTo>
                <a:lnTo>
                  <a:pt x="1706881" y="6182126"/>
                </a:lnTo>
                <a:lnTo>
                  <a:pt x="1693698" y="6181622"/>
                </a:lnTo>
                <a:lnTo>
                  <a:pt x="1680517" y="6179612"/>
                </a:lnTo>
                <a:lnTo>
                  <a:pt x="1673682" y="6178607"/>
                </a:lnTo>
                <a:lnTo>
                  <a:pt x="1667334" y="6176597"/>
                </a:lnTo>
                <a:lnTo>
                  <a:pt x="1660988" y="6175088"/>
                </a:lnTo>
                <a:lnTo>
                  <a:pt x="1655128" y="6172574"/>
                </a:lnTo>
                <a:lnTo>
                  <a:pt x="1648781" y="6169557"/>
                </a:lnTo>
                <a:lnTo>
                  <a:pt x="1642434" y="6166038"/>
                </a:lnTo>
                <a:lnTo>
                  <a:pt x="1636575" y="6162018"/>
                </a:lnTo>
                <a:lnTo>
                  <a:pt x="1631205" y="6157492"/>
                </a:lnTo>
                <a:lnTo>
                  <a:pt x="1584821" y="6189667"/>
                </a:lnTo>
                <a:lnTo>
                  <a:pt x="1573103" y="6184136"/>
                </a:lnTo>
                <a:lnTo>
                  <a:pt x="1562364" y="6178607"/>
                </a:lnTo>
                <a:lnTo>
                  <a:pt x="1552598" y="6172071"/>
                </a:lnTo>
                <a:lnTo>
                  <a:pt x="1542833" y="6165033"/>
                </a:lnTo>
                <a:lnTo>
                  <a:pt x="1533557" y="6157492"/>
                </a:lnTo>
                <a:lnTo>
                  <a:pt x="1524769" y="6149450"/>
                </a:lnTo>
                <a:lnTo>
                  <a:pt x="1515980" y="6140402"/>
                </a:lnTo>
                <a:lnTo>
                  <a:pt x="1507680" y="6131855"/>
                </a:lnTo>
                <a:lnTo>
                  <a:pt x="1491568" y="6113758"/>
                </a:lnTo>
                <a:lnTo>
                  <a:pt x="1475457" y="6095660"/>
                </a:lnTo>
                <a:lnTo>
                  <a:pt x="1467157" y="6086611"/>
                </a:lnTo>
                <a:lnTo>
                  <a:pt x="1458857" y="6078064"/>
                </a:lnTo>
                <a:lnTo>
                  <a:pt x="1449580" y="6070022"/>
                </a:lnTo>
                <a:lnTo>
                  <a:pt x="1440791" y="6061979"/>
                </a:lnTo>
                <a:lnTo>
                  <a:pt x="1445186" y="6059465"/>
                </a:lnTo>
                <a:lnTo>
                  <a:pt x="1449091" y="6056448"/>
                </a:lnTo>
                <a:lnTo>
                  <a:pt x="1452998" y="6052929"/>
                </a:lnTo>
                <a:lnTo>
                  <a:pt x="1456415" y="6049410"/>
                </a:lnTo>
                <a:lnTo>
                  <a:pt x="1460322" y="5986070"/>
                </a:lnTo>
                <a:lnTo>
                  <a:pt x="1461785" y="5979534"/>
                </a:lnTo>
                <a:lnTo>
                  <a:pt x="1462763" y="5973501"/>
                </a:lnTo>
                <a:lnTo>
                  <a:pt x="1463739" y="5968474"/>
                </a:lnTo>
                <a:lnTo>
                  <a:pt x="1466181" y="5963950"/>
                </a:lnTo>
                <a:lnTo>
                  <a:pt x="1468622" y="5959426"/>
                </a:lnTo>
                <a:lnTo>
                  <a:pt x="1471550" y="5955404"/>
                </a:lnTo>
                <a:lnTo>
                  <a:pt x="1473992" y="5951885"/>
                </a:lnTo>
                <a:lnTo>
                  <a:pt x="1476920" y="5949371"/>
                </a:lnTo>
                <a:lnTo>
                  <a:pt x="1480340" y="5946354"/>
                </a:lnTo>
                <a:lnTo>
                  <a:pt x="1484244" y="5943339"/>
                </a:lnTo>
                <a:lnTo>
                  <a:pt x="1492057" y="5938815"/>
                </a:lnTo>
                <a:lnTo>
                  <a:pt x="1500845" y="5935296"/>
                </a:lnTo>
                <a:lnTo>
                  <a:pt x="1509145" y="5931777"/>
                </a:lnTo>
                <a:lnTo>
                  <a:pt x="1527211" y="5925241"/>
                </a:lnTo>
                <a:lnTo>
                  <a:pt x="1536487" y="5921722"/>
                </a:lnTo>
                <a:lnTo>
                  <a:pt x="1544787" y="5918203"/>
                </a:lnTo>
                <a:lnTo>
                  <a:pt x="1553086" y="5913680"/>
                </a:lnTo>
                <a:lnTo>
                  <a:pt x="1556505" y="5910662"/>
                </a:lnTo>
                <a:lnTo>
                  <a:pt x="1559922" y="5907647"/>
                </a:lnTo>
                <a:lnTo>
                  <a:pt x="1563340" y="5904630"/>
                </a:lnTo>
                <a:lnTo>
                  <a:pt x="1565781" y="5901111"/>
                </a:lnTo>
                <a:lnTo>
                  <a:pt x="1568710" y="5897089"/>
                </a:lnTo>
                <a:lnTo>
                  <a:pt x="1571151" y="5893068"/>
                </a:lnTo>
                <a:lnTo>
                  <a:pt x="1539905" y="5896587"/>
                </a:lnTo>
                <a:lnTo>
                  <a:pt x="1509145" y="5901111"/>
                </a:lnTo>
                <a:lnTo>
                  <a:pt x="1494010" y="5903625"/>
                </a:lnTo>
                <a:lnTo>
                  <a:pt x="1479362" y="5906640"/>
                </a:lnTo>
                <a:lnTo>
                  <a:pt x="1463739" y="5910159"/>
                </a:lnTo>
                <a:lnTo>
                  <a:pt x="1449091" y="5914181"/>
                </a:lnTo>
                <a:lnTo>
                  <a:pt x="1434445" y="5918203"/>
                </a:lnTo>
                <a:lnTo>
                  <a:pt x="1420286" y="5922727"/>
                </a:lnTo>
                <a:lnTo>
                  <a:pt x="1405638" y="5928760"/>
                </a:lnTo>
                <a:lnTo>
                  <a:pt x="1391479" y="5935296"/>
                </a:lnTo>
                <a:lnTo>
                  <a:pt x="1377809" y="5941328"/>
                </a:lnTo>
                <a:lnTo>
                  <a:pt x="1364139" y="5949875"/>
                </a:lnTo>
                <a:lnTo>
                  <a:pt x="1350467" y="5957917"/>
                </a:lnTo>
                <a:lnTo>
                  <a:pt x="1337773" y="5967972"/>
                </a:lnTo>
                <a:lnTo>
                  <a:pt x="1335820" y="5967972"/>
                </a:lnTo>
                <a:lnTo>
                  <a:pt x="1333379" y="5967972"/>
                </a:lnTo>
                <a:lnTo>
                  <a:pt x="1329962" y="5967469"/>
                </a:lnTo>
                <a:lnTo>
                  <a:pt x="1321662" y="5936803"/>
                </a:lnTo>
                <a:lnTo>
                  <a:pt x="1311896" y="5907144"/>
                </a:lnTo>
                <a:lnTo>
                  <a:pt x="1301156" y="5877986"/>
                </a:lnTo>
                <a:lnTo>
                  <a:pt x="1295785" y="5863407"/>
                </a:lnTo>
                <a:lnTo>
                  <a:pt x="1289439" y="5848829"/>
                </a:lnTo>
                <a:lnTo>
                  <a:pt x="1349980" y="5839277"/>
                </a:lnTo>
                <a:lnTo>
                  <a:pt x="1410521" y="5830731"/>
                </a:lnTo>
                <a:lnTo>
                  <a:pt x="1441280" y="5826711"/>
                </a:lnTo>
                <a:lnTo>
                  <a:pt x="1471550" y="5822688"/>
                </a:lnTo>
                <a:lnTo>
                  <a:pt x="1501821" y="5819169"/>
                </a:lnTo>
                <a:lnTo>
                  <a:pt x="1532580" y="5816656"/>
                </a:lnTo>
                <a:lnTo>
                  <a:pt x="1537952" y="5815651"/>
                </a:lnTo>
                <a:lnTo>
                  <a:pt x="1543322" y="5814142"/>
                </a:lnTo>
                <a:lnTo>
                  <a:pt x="1547716" y="5813137"/>
                </a:lnTo>
                <a:lnTo>
                  <a:pt x="1551133" y="5811628"/>
                </a:lnTo>
                <a:lnTo>
                  <a:pt x="1554064" y="5809115"/>
                </a:lnTo>
                <a:lnTo>
                  <a:pt x="1556505" y="5806601"/>
                </a:lnTo>
                <a:lnTo>
                  <a:pt x="1557970" y="5804591"/>
                </a:lnTo>
                <a:lnTo>
                  <a:pt x="1558944" y="5801573"/>
                </a:lnTo>
                <a:lnTo>
                  <a:pt x="1560899" y="5795039"/>
                </a:lnTo>
                <a:lnTo>
                  <a:pt x="1561875" y="5788503"/>
                </a:lnTo>
                <a:lnTo>
                  <a:pt x="1562364" y="5781466"/>
                </a:lnTo>
                <a:lnTo>
                  <a:pt x="1564316" y="5775433"/>
                </a:lnTo>
                <a:lnTo>
                  <a:pt x="1556505" y="5765378"/>
                </a:lnTo>
                <a:lnTo>
                  <a:pt x="1549181" y="5755325"/>
                </a:lnTo>
                <a:lnTo>
                  <a:pt x="1545763" y="5750801"/>
                </a:lnTo>
                <a:lnTo>
                  <a:pt x="1542833" y="5745271"/>
                </a:lnTo>
                <a:lnTo>
                  <a:pt x="1540392" y="5740747"/>
                </a:lnTo>
                <a:lnTo>
                  <a:pt x="1538928" y="5735719"/>
                </a:lnTo>
                <a:lnTo>
                  <a:pt x="1537952" y="5730692"/>
                </a:lnTo>
                <a:lnTo>
                  <a:pt x="1537952" y="5725664"/>
                </a:lnTo>
                <a:lnTo>
                  <a:pt x="1539415" y="5721140"/>
                </a:lnTo>
                <a:lnTo>
                  <a:pt x="1541368" y="5716113"/>
                </a:lnTo>
                <a:lnTo>
                  <a:pt x="1544298" y="5711086"/>
                </a:lnTo>
                <a:lnTo>
                  <a:pt x="1549668" y="5706562"/>
                </a:lnTo>
                <a:lnTo>
                  <a:pt x="1555040" y="5701534"/>
                </a:lnTo>
                <a:lnTo>
                  <a:pt x="1563340" y="5697010"/>
                </a:lnTo>
                <a:lnTo>
                  <a:pt x="1568710" y="5693492"/>
                </a:lnTo>
                <a:lnTo>
                  <a:pt x="1574569" y="5689469"/>
                </a:lnTo>
                <a:lnTo>
                  <a:pt x="1579940" y="5685449"/>
                </a:lnTo>
                <a:lnTo>
                  <a:pt x="1585310" y="5681427"/>
                </a:lnTo>
                <a:lnTo>
                  <a:pt x="1589704" y="5676399"/>
                </a:lnTo>
                <a:lnTo>
                  <a:pt x="1594099" y="5671875"/>
                </a:lnTo>
                <a:lnTo>
                  <a:pt x="1598493" y="5667351"/>
                </a:lnTo>
                <a:lnTo>
                  <a:pt x="1601911" y="5661820"/>
                </a:lnTo>
                <a:lnTo>
                  <a:pt x="1604352" y="5656793"/>
                </a:lnTo>
                <a:lnTo>
                  <a:pt x="1606793" y="5651767"/>
                </a:lnTo>
                <a:lnTo>
                  <a:pt x="1608257" y="5646237"/>
                </a:lnTo>
                <a:lnTo>
                  <a:pt x="1609722" y="5641713"/>
                </a:lnTo>
                <a:lnTo>
                  <a:pt x="1609722" y="5636182"/>
                </a:lnTo>
                <a:lnTo>
                  <a:pt x="1609235" y="5631154"/>
                </a:lnTo>
                <a:lnTo>
                  <a:pt x="1607280" y="5625625"/>
                </a:lnTo>
                <a:lnTo>
                  <a:pt x="1604352" y="5621101"/>
                </a:lnTo>
                <a:lnTo>
                  <a:pt x="1600935" y="5616074"/>
                </a:lnTo>
                <a:lnTo>
                  <a:pt x="1596539" y="5612052"/>
                </a:lnTo>
                <a:lnTo>
                  <a:pt x="1592145" y="5608533"/>
                </a:lnTo>
                <a:lnTo>
                  <a:pt x="1586775" y="5605517"/>
                </a:lnTo>
                <a:lnTo>
                  <a:pt x="1581893" y="5603505"/>
                </a:lnTo>
                <a:lnTo>
                  <a:pt x="1575545" y="5601997"/>
                </a:lnTo>
                <a:lnTo>
                  <a:pt x="1569688" y="5601495"/>
                </a:lnTo>
                <a:lnTo>
                  <a:pt x="1563340" y="5600992"/>
                </a:lnTo>
                <a:lnTo>
                  <a:pt x="1556992" y="5601495"/>
                </a:lnTo>
                <a:lnTo>
                  <a:pt x="1550157" y="5601997"/>
                </a:lnTo>
                <a:lnTo>
                  <a:pt x="1543809" y="5603004"/>
                </a:lnTo>
                <a:lnTo>
                  <a:pt x="1536974" y="5605517"/>
                </a:lnTo>
                <a:lnTo>
                  <a:pt x="1530139" y="5607528"/>
                </a:lnTo>
                <a:lnTo>
                  <a:pt x="1523791" y="5610543"/>
                </a:lnTo>
                <a:lnTo>
                  <a:pt x="1517932" y="5614062"/>
                </a:lnTo>
                <a:lnTo>
                  <a:pt x="1511586" y="5617583"/>
                </a:lnTo>
                <a:lnTo>
                  <a:pt x="1484733" y="5641209"/>
                </a:lnTo>
                <a:lnTo>
                  <a:pt x="1478875" y="5646740"/>
                </a:lnTo>
                <a:lnTo>
                  <a:pt x="1472527" y="5651767"/>
                </a:lnTo>
                <a:lnTo>
                  <a:pt x="1465692" y="5655788"/>
                </a:lnTo>
                <a:lnTo>
                  <a:pt x="1462274" y="5657296"/>
                </a:lnTo>
                <a:lnTo>
                  <a:pt x="1458857" y="5657800"/>
                </a:lnTo>
                <a:lnTo>
                  <a:pt x="1455439" y="5658302"/>
                </a:lnTo>
                <a:lnTo>
                  <a:pt x="1452022" y="5659307"/>
                </a:lnTo>
                <a:lnTo>
                  <a:pt x="1449091" y="5658302"/>
                </a:lnTo>
                <a:lnTo>
                  <a:pt x="1445674" y="5657296"/>
                </a:lnTo>
                <a:lnTo>
                  <a:pt x="1442256" y="5656291"/>
                </a:lnTo>
                <a:lnTo>
                  <a:pt x="1439815" y="5653778"/>
                </a:lnTo>
                <a:lnTo>
                  <a:pt x="1436397" y="5650760"/>
                </a:lnTo>
                <a:lnTo>
                  <a:pt x="1433469" y="5646740"/>
                </a:lnTo>
                <a:lnTo>
                  <a:pt x="1430050" y="5641209"/>
                </a:lnTo>
                <a:lnTo>
                  <a:pt x="1427121" y="5635680"/>
                </a:lnTo>
                <a:lnTo>
                  <a:pt x="1425169" y="5630653"/>
                </a:lnTo>
                <a:lnTo>
                  <a:pt x="1424680" y="5625122"/>
                </a:lnTo>
                <a:lnTo>
                  <a:pt x="1425169" y="5620598"/>
                </a:lnTo>
                <a:lnTo>
                  <a:pt x="1426632" y="5616576"/>
                </a:lnTo>
                <a:lnTo>
                  <a:pt x="1428097" y="5612555"/>
                </a:lnTo>
                <a:lnTo>
                  <a:pt x="1430539" y="5608533"/>
                </a:lnTo>
                <a:lnTo>
                  <a:pt x="1433469" y="5605014"/>
                </a:lnTo>
                <a:lnTo>
                  <a:pt x="1436886" y="5601495"/>
                </a:lnTo>
                <a:lnTo>
                  <a:pt x="1444209" y="5594458"/>
                </a:lnTo>
                <a:lnTo>
                  <a:pt x="1459833" y="5581387"/>
                </a:lnTo>
                <a:lnTo>
                  <a:pt x="1514028" y="5523574"/>
                </a:lnTo>
                <a:lnTo>
                  <a:pt x="1507680" y="5517541"/>
                </a:lnTo>
                <a:lnTo>
                  <a:pt x="1503286" y="5511007"/>
                </a:lnTo>
                <a:lnTo>
                  <a:pt x="1499869" y="5504471"/>
                </a:lnTo>
                <a:lnTo>
                  <a:pt x="1497916" y="5497937"/>
                </a:lnTo>
                <a:lnTo>
                  <a:pt x="1496938" y="5492406"/>
                </a:lnTo>
                <a:lnTo>
                  <a:pt x="1496938" y="5486374"/>
                </a:lnTo>
                <a:lnTo>
                  <a:pt x="1497916" y="5480341"/>
                </a:lnTo>
                <a:lnTo>
                  <a:pt x="1500356" y="5474812"/>
                </a:lnTo>
                <a:lnTo>
                  <a:pt x="1502310" y="5469281"/>
                </a:lnTo>
                <a:lnTo>
                  <a:pt x="1505238" y="5463752"/>
                </a:lnTo>
                <a:lnTo>
                  <a:pt x="1512074" y="5453196"/>
                </a:lnTo>
                <a:lnTo>
                  <a:pt x="1518910" y="5442136"/>
                </a:lnTo>
                <a:lnTo>
                  <a:pt x="1522328" y="5436103"/>
                </a:lnTo>
                <a:lnTo>
                  <a:pt x="1525257" y="5431076"/>
                </a:lnTo>
                <a:lnTo>
                  <a:pt x="1514028" y="5422530"/>
                </a:lnTo>
                <a:lnTo>
                  <a:pt x="1502310" y="5416497"/>
                </a:lnTo>
                <a:lnTo>
                  <a:pt x="1490592" y="5409963"/>
                </a:lnTo>
                <a:lnTo>
                  <a:pt x="1478875" y="5404432"/>
                </a:lnTo>
                <a:lnTo>
                  <a:pt x="1466181" y="5399908"/>
                </a:lnTo>
                <a:lnTo>
                  <a:pt x="1453974" y="5396389"/>
                </a:lnTo>
                <a:lnTo>
                  <a:pt x="1441280" y="5392871"/>
                </a:lnTo>
                <a:lnTo>
                  <a:pt x="1428586" y="5389352"/>
                </a:lnTo>
                <a:lnTo>
                  <a:pt x="1403197" y="5384324"/>
                </a:lnTo>
                <a:lnTo>
                  <a:pt x="1377809" y="5378793"/>
                </a:lnTo>
                <a:lnTo>
                  <a:pt x="1352421" y="5373264"/>
                </a:lnTo>
                <a:lnTo>
                  <a:pt x="1339238" y="5369746"/>
                </a:lnTo>
                <a:lnTo>
                  <a:pt x="1326544" y="5365723"/>
                </a:lnTo>
                <a:lnTo>
                  <a:pt x="1316779" y="5362708"/>
                </a:lnTo>
                <a:lnTo>
                  <a:pt x="1306526" y="5361703"/>
                </a:lnTo>
                <a:lnTo>
                  <a:pt x="1301643" y="5361703"/>
                </a:lnTo>
                <a:lnTo>
                  <a:pt x="1297737" y="5361703"/>
                </a:lnTo>
                <a:lnTo>
                  <a:pt x="1293343" y="5362204"/>
                </a:lnTo>
                <a:lnTo>
                  <a:pt x="1289439" y="5363210"/>
                </a:lnTo>
                <a:lnTo>
                  <a:pt x="1282602" y="5365723"/>
                </a:lnTo>
                <a:lnTo>
                  <a:pt x="1275767" y="5369746"/>
                </a:lnTo>
                <a:lnTo>
                  <a:pt x="1269908" y="5374270"/>
                </a:lnTo>
                <a:lnTo>
                  <a:pt x="1264538" y="5380302"/>
                </a:lnTo>
                <a:lnTo>
                  <a:pt x="1260142" y="5386335"/>
                </a:lnTo>
                <a:lnTo>
                  <a:pt x="1255262" y="5394379"/>
                </a:lnTo>
                <a:lnTo>
                  <a:pt x="1251355" y="5401918"/>
                </a:lnTo>
                <a:lnTo>
                  <a:pt x="1247449" y="5410465"/>
                </a:lnTo>
                <a:lnTo>
                  <a:pt x="1240614" y="5428061"/>
                </a:lnTo>
                <a:lnTo>
                  <a:pt x="1234268" y="5446660"/>
                </a:lnTo>
                <a:lnTo>
                  <a:pt x="1156148" y="5363713"/>
                </a:lnTo>
                <a:lnTo>
                  <a:pt x="1151266" y="5359691"/>
                </a:lnTo>
                <a:lnTo>
                  <a:pt x="1146385" y="5356675"/>
                </a:lnTo>
                <a:lnTo>
                  <a:pt x="1141502" y="5353658"/>
                </a:lnTo>
                <a:lnTo>
                  <a:pt x="1136130" y="5351648"/>
                </a:lnTo>
                <a:lnTo>
                  <a:pt x="1131737" y="5349638"/>
                </a:lnTo>
                <a:lnTo>
                  <a:pt x="1126854" y="5348129"/>
                </a:lnTo>
                <a:lnTo>
                  <a:pt x="1121484" y="5347124"/>
                </a:lnTo>
                <a:lnTo>
                  <a:pt x="1116601" y="5346119"/>
                </a:lnTo>
                <a:lnTo>
                  <a:pt x="1105860" y="5345616"/>
                </a:lnTo>
                <a:lnTo>
                  <a:pt x="1095120" y="5345616"/>
                </a:lnTo>
                <a:lnTo>
                  <a:pt x="1084866" y="5347124"/>
                </a:lnTo>
                <a:lnTo>
                  <a:pt x="1074124" y="5348129"/>
                </a:lnTo>
                <a:lnTo>
                  <a:pt x="1052643" y="5351145"/>
                </a:lnTo>
                <a:lnTo>
                  <a:pt x="1041901" y="5352152"/>
                </a:lnTo>
                <a:lnTo>
                  <a:pt x="1031647" y="5352152"/>
                </a:lnTo>
                <a:lnTo>
                  <a:pt x="1020907" y="5351648"/>
                </a:lnTo>
                <a:lnTo>
                  <a:pt x="1015536" y="5351145"/>
                </a:lnTo>
                <a:lnTo>
                  <a:pt x="1010653" y="5349638"/>
                </a:lnTo>
                <a:lnTo>
                  <a:pt x="1005283" y="5348129"/>
                </a:lnTo>
                <a:lnTo>
                  <a:pt x="1000400" y="5346119"/>
                </a:lnTo>
                <a:lnTo>
                  <a:pt x="996007" y="5344107"/>
                </a:lnTo>
                <a:lnTo>
                  <a:pt x="990635" y="5341092"/>
                </a:lnTo>
                <a:lnTo>
                  <a:pt x="984289" y="5345112"/>
                </a:lnTo>
                <a:lnTo>
                  <a:pt x="977454" y="5350643"/>
                </a:lnTo>
                <a:lnTo>
                  <a:pt x="970619" y="5355167"/>
                </a:lnTo>
                <a:lnTo>
                  <a:pt x="964271" y="5359189"/>
                </a:lnTo>
                <a:lnTo>
                  <a:pt x="960854" y="5360696"/>
                </a:lnTo>
                <a:lnTo>
                  <a:pt x="957436" y="5362204"/>
                </a:lnTo>
                <a:lnTo>
                  <a:pt x="954018" y="5362708"/>
                </a:lnTo>
                <a:lnTo>
                  <a:pt x="950601" y="5362708"/>
                </a:lnTo>
                <a:lnTo>
                  <a:pt x="947183" y="5362204"/>
                </a:lnTo>
                <a:lnTo>
                  <a:pt x="944253" y="5360696"/>
                </a:lnTo>
                <a:lnTo>
                  <a:pt x="940836" y="5358686"/>
                </a:lnTo>
                <a:lnTo>
                  <a:pt x="937418" y="5355670"/>
                </a:lnTo>
                <a:lnTo>
                  <a:pt x="934001" y="5351145"/>
                </a:lnTo>
                <a:lnTo>
                  <a:pt x="931070" y="5345616"/>
                </a:lnTo>
                <a:lnTo>
                  <a:pt x="928142" y="5340588"/>
                </a:lnTo>
                <a:lnTo>
                  <a:pt x="926677" y="5335059"/>
                </a:lnTo>
                <a:lnTo>
                  <a:pt x="924724" y="5330032"/>
                </a:lnTo>
                <a:lnTo>
                  <a:pt x="924235" y="5323999"/>
                </a:lnTo>
                <a:lnTo>
                  <a:pt x="923748" y="5318468"/>
                </a:lnTo>
                <a:lnTo>
                  <a:pt x="923748" y="5312436"/>
                </a:lnTo>
                <a:lnTo>
                  <a:pt x="923748" y="5306403"/>
                </a:lnTo>
                <a:lnTo>
                  <a:pt x="924724" y="5300874"/>
                </a:lnTo>
                <a:lnTo>
                  <a:pt x="926677" y="5289313"/>
                </a:lnTo>
                <a:lnTo>
                  <a:pt x="930094" y="5276744"/>
                </a:lnTo>
                <a:lnTo>
                  <a:pt x="933511" y="5265183"/>
                </a:lnTo>
                <a:lnTo>
                  <a:pt x="897382" y="5191284"/>
                </a:lnTo>
                <a:lnTo>
                  <a:pt x="883712" y="5190279"/>
                </a:lnTo>
                <a:lnTo>
                  <a:pt x="870042" y="5189273"/>
                </a:lnTo>
                <a:lnTo>
                  <a:pt x="863205" y="5188266"/>
                </a:lnTo>
                <a:lnTo>
                  <a:pt x="856859" y="5186256"/>
                </a:lnTo>
                <a:lnTo>
                  <a:pt x="850511" y="5184748"/>
                </a:lnTo>
                <a:lnTo>
                  <a:pt x="844652" y="5182234"/>
                </a:lnTo>
                <a:lnTo>
                  <a:pt x="838794" y="5180224"/>
                </a:lnTo>
                <a:lnTo>
                  <a:pt x="832935" y="5176705"/>
                </a:lnTo>
                <a:lnTo>
                  <a:pt x="827565" y="5173186"/>
                </a:lnTo>
                <a:lnTo>
                  <a:pt x="822193" y="5169164"/>
                </a:lnTo>
                <a:lnTo>
                  <a:pt x="817310" y="5164136"/>
                </a:lnTo>
                <a:lnTo>
                  <a:pt x="811941" y="5159111"/>
                </a:lnTo>
                <a:lnTo>
                  <a:pt x="807547" y="5153580"/>
                </a:lnTo>
                <a:lnTo>
                  <a:pt x="803640" y="5147547"/>
                </a:lnTo>
                <a:lnTo>
                  <a:pt x="795829" y="5140510"/>
                </a:lnTo>
                <a:lnTo>
                  <a:pt x="789481" y="5133472"/>
                </a:lnTo>
                <a:lnTo>
                  <a:pt x="783622" y="5126435"/>
                </a:lnTo>
                <a:lnTo>
                  <a:pt x="779229" y="5119899"/>
                </a:lnTo>
                <a:lnTo>
                  <a:pt x="775811" y="5113866"/>
                </a:lnTo>
                <a:lnTo>
                  <a:pt x="772881" y="5107833"/>
                </a:lnTo>
                <a:lnTo>
                  <a:pt x="771418" y="5101801"/>
                </a:lnTo>
                <a:lnTo>
                  <a:pt x="770440" y="5095768"/>
                </a:lnTo>
                <a:lnTo>
                  <a:pt x="769463" y="5090741"/>
                </a:lnTo>
                <a:lnTo>
                  <a:pt x="770440" y="5084708"/>
                </a:lnTo>
                <a:lnTo>
                  <a:pt x="770929" y="5079681"/>
                </a:lnTo>
                <a:lnTo>
                  <a:pt x="772394" y="5074152"/>
                </a:lnTo>
                <a:lnTo>
                  <a:pt x="774346" y="5069628"/>
                </a:lnTo>
                <a:lnTo>
                  <a:pt x="776298" y="5064601"/>
                </a:lnTo>
                <a:lnTo>
                  <a:pt x="779229" y="5059573"/>
                </a:lnTo>
                <a:lnTo>
                  <a:pt x="782646" y="5055049"/>
                </a:lnTo>
                <a:lnTo>
                  <a:pt x="789970" y="5044995"/>
                </a:lnTo>
                <a:lnTo>
                  <a:pt x="797781" y="5035947"/>
                </a:lnTo>
                <a:lnTo>
                  <a:pt x="814382" y="5017849"/>
                </a:lnTo>
                <a:lnTo>
                  <a:pt x="821706" y="5008298"/>
                </a:lnTo>
                <a:lnTo>
                  <a:pt x="828541" y="4998745"/>
                </a:lnTo>
                <a:lnTo>
                  <a:pt x="831958" y="4993719"/>
                </a:lnTo>
                <a:lnTo>
                  <a:pt x="834400" y="4989193"/>
                </a:lnTo>
                <a:lnTo>
                  <a:pt x="836352" y="4984168"/>
                </a:lnTo>
                <a:lnTo>
                  <a:pt x="838306" y="4978637"/>
                </a:lnTo>
                <a:lnTo>
                  <a:pt x="838306" y="4971096"/>
                </a:lnTo>
                <a:lnTo>
                  <a:pt x="838306" y="4963053"/>
                </a:lnTo>
                <a:lnTo>
                  <a:pt x="837817" y="4955512"/>
                </a:lnTo>
                <a:lnTo>
                  <a:pt x="837328" y="4948474"/>
                </a:lnTo>
                <a:lnTo>
                  <a:pt x="834400" y="4933895"/>
                </a:lnTo>
                <a:lnTo>
                  <a:pt x="830982" y="4919317"/>
                </a:lnTo>
                <a:lnTo>
                  <a:pt x="826100" y="4905745"/>
                </a:lnTo>
                <a:lnTo>
                  <a:pt x="820728" y="4892171"/>
                </a:lnTo>
                <a:lnTo>
                  <a:pt x="814382" y="4879101"/>
                </a:lnTo>
                <a:lnTo>
                  <a:pt x="808034" y="4866029"/>
                </a:lnTo>
                <a:lnTo>
                  <a:pt x="793875" y="4839889"/>
                </a:lnTo>
                <a:lnTo>
                  <a:pt x="788016" y="4826819"/>
                </a:lnTo>
                <a:lnTo>
                  <a:pt x="781181" y="4814250"/>
                </a:lnTo>
                <a:lnTo>
                  <a:pt x="774835" y="4800678"/>
                </a:lnTo>
                <a:lnTo>
                  <a:pt x="769463" y="4787105"/>
                </a:lnTo>
                <a:lnTo>
                  <a:pt x="764581" y="4773029"/>
                </a:lnTo>
                <a:lnTo>
                  <a:pt x="761163" y="4759456"/>
                </a:lnTo>
                <a:lnTo>
                  <a:pt x="704040" y="4689076"/>
                </a:lnTo>
                <a:lnTo>
                  <a:pt x="646916" y="4619199"/>
                </a:lnTo>
                <a:lnTo>
                  <a:pt x="618109" y="4584009"/>
                </a:lnTo>
                <a:lnTo>
                  <a:pt x="589793" y="4549323"/>
                </a:lnTo>
                <a:lnTo>
                  <a:pt x="562451" y="4513631"/>
                </a:lnTo>
                <a:lnTo>
                  <a:pt x="535109" y="4477436"/>
                </a:lnTo>
                <a:lnTo>
                  <a:pt x="528763" y="4469391"/>
                </a:lnTo>
                <a:lnTo>
                  <a:pt x="522904" y="4460343"/>
                </a:lnTo>
                <a:lnTo>
                  <a:pt x="518508" y="4451797"/>
                </a:lnTo>
                <a:lnTo>
                  <a:pt x="514604" y="4442748"/>
                </a:lnTo>
                <a:lnTo>
                  <a:pt x="511186" y="4434202"/>
                </a:lnTo>
                <a:lnTo>
                  <a:pt x="508256" y="4425655"/>
                </a:lnTo>
                <a:lnTo>
                  <a:pt x="506791" y="4416104"/>
                </a:lnTo>
                <a:lnTo>
                  <a:pt x="506304" y="4407558"/>
                </a:lnTo>
                <a:lnTo>
                  <a:pt x="506791" y="4398510"/>
                </a:lnTo>
                <a:lnTo>
                  <a:pt x="508256" y="4389460"/>
                </a:lnTo>
                <a:lnTo>
                  <a:pt x="511186" y="4380412"/>
                </a:lnTo>
                <a:lnTo>
                  <a:pt x="515091" y="4372370"/>
                </a:lnTo>
                <a:lnTo>
                  <a:pt x="520950" y="4363823"/>
                </a:lnTo>
                <a:lnTo>
                  <a:pt x="527785" y="4355277"/>
                </a:lnTo>
                <a:lnTo>
                  <a:pt x="536085" y="4347232"/>
                </a:lnTo>
                <a:lnTo>
                  <a:pt x="545850" y="4339693"/>
                </a:lnTo>
                <a:lnTo>
                  <a:pt x="535109" y="4336676"/>
                </a:lnTo>
                <a:lnTo>
                  <a:pt x="525345" y="4333661"/>
                </a:lnTo>
                <a:lnTo>
                  <a:pt x="516556" y="4329638"/>
                </a:lnTo>
                <a:lnTo>
                  <a:pt x="507769" y="4326120"/>
                </a:lnTo>
                <a:lnTo>
                  <a:pt x="500445" y="4321596"/>
                </a:lnTo>
                <a:lnTo>
                  <a:pt x="493610" y="4317070"/>
                </a:lnTo>
                <a:lnTo>
                  <a:pt x="487262" y="4312044"/>
                </a:lnTo>
                <a:lnTo>
                  <a:pt x="482379" y="4306513"/>
                </a:lnTo>
                <a:lnTo>
                  <a:pt x="477009" y="4300984"/>
                </a:lnTo>
                <a:lnTo>
                  <a:pt x="473103" y="4295454"/>
                </a:lnTo>
                <a:lnTo>
                  <a:pt x="469685" y="4288919"/>
                </a:lnTo>
                <a:lnTo>
                  <a:pt x="466268" y="4282383"/>
                </a:lnTo>
                <a:lnTo>
                  <a:pt x="463826" y="4275849"/>
                </a:lnTo>
                <a:lnTo>
                  <a:pt x="461874" y="4269313"/>
                </a:lnTo>
                <a:lnTo>
                  <a:pt x="459433" y="4262276"/>
                </a:lnTo>
                <a:lnTo>
                  <a:pt x="458457" y="4254233"/>
                </a:lnTo>
                <a:lnTo>
                  <a:pt x="456015" y="4239654"/>
                </a:lnTo>
                <a:lnTo>
                  <a:pt x="455039" y="4224572"/>
                </a:lnTo>
                <a:lnTo>
                  <a:pt x="455039" y="4208988"/>
                </a:lnTo>
                <a:lnTo>
                  <a:pt x="455039" y="4193404"/>
                </a:lnTo>
                <a:lnTo>
                  <a:pt x="455039" y="4177317"/>
                </a:lnTo>
                <a:lnTo>
                  <a:pt x="454550" y="4161733"/>
                </a:lnTo>
                <a:lnTo>
                  <a:pt x="454063" y="4146149"/>
                </a:lnTo>
                <a:lnTo>
                  <a:pt x="452109" y="4130565"/>
                </a:lnTo>
                <a:lnTo>
                  <a:pt x="456015" y="4119505"/>
                </a:lnTo>
                <a:lnTo>
                  <a:pt x="460898" y="4107944"/>
                </a:lnTo>
                <a:lnTo>
                  <a:pt x="464803" y="4096380"/>
                </a:lnTo>
                <a:lnTo>
                  <a:pt x="466268" y="4090851"/>
                </a:lnTo>
                <a:lnTo>
                  <a:pt x="468220" y="4085322"/>
                </a:lnTo>
                <a:lnTo>
                  <a:pt x="469196" y="4079290"/>
                </a:lnTo>
                <a:lnTo>
                  <a:pt x="469196" y="4073759"/>
                </a:lnTo>
                <a:lnTo>
                  <a:pt x="469196" y="4067726"/>
                </a:lnTo>
                <a:lnTo>
                  <a:pt x="468709" y="4061694"/>
                </a:lnTo>
                <a:lnTo>
                  <a:pt x="467733" y="4056165"/>
                </a:lnTo>
                <a:lnTo>
                  <a:pt x="465292" y="4049629"/>
                </a:lnTo>
                <a:lnTo>
                  <a:pt x="461874" y="4043596"/>
                </a:lnTo>
                <a:lnTo>
                  <a:pt x="457968" y="4037564"/>
                </a:lnTo>
                <a:lnTo>
                  <a:pt x="447715" y="4045606"/>
                </a:lnTo>
                <a:lnTo>
                  <a:pt x="437950" y="4053651"/>
                </a:lnTo>
                <a:lnTo>
                  <a:pt x="428673" y="4062699"/>
                </a:lnTo>
                <a:lnTo>
                  <a:pt x="419886" y="4071749"/>
                </a:lnTo>
                <a:lnTo>
                  <a:pt x="412073" y="4080796"/>
                </a:lnTo>
                <a:lnTo>
                  <a:pt x="404262" y="4090348"/>
                </a:lnTo>
                <a:lnTo>
                  <a:pt x="397427" y="4100403"/>
                </a:lnTo>
                <a:lnTo>
                  <a:pt x="391079" y="4110457"/>
                </a:lnTo>
                <a:lnTo>
                  <a:pt x="384733" y="4121517"/>
                </a:lnTo>
                <a:lnTo>
                  <a:pt x="379850" y="4132575"/>
                </a:lnTo>
                <a:lnTo>
                  <a:pt x="374967" y="4143635"/>
                </a:lnTo>
                <a:lnTo>
                  <a:pt x="371061" y="4155700"/>
                </a:lnTo>
                <a:lnTo>
                  <a:pt x="367643" y="4168269"/>
                </a:lnTo>
                <a:lnTo>
                  <a:pt x="365202" y="4180836"/>
                </a:lnTo>
                <a:lnTo>
                  <a:pt x="362761" y="4193908"/>
                </a:lnTo>
                <a:lnTo>
                  <a:pt x="361784" y="4207983"/>
                </a:lnTo>
                <a:lnTo>
                  <a:pt x="360319" y="4216529"/>
                </a:lnTo>
                <a:lnTo>
                  <a:pt x="358856" y="4224572"/>
                </a:lnTo>
                <a:lnTo>
                  <a:pt x="356415" y="4233622"/>
                </a:lnTo>
                <a:lnTo>
                  <a:pt x="354460" y="4241664"/>
                </a:lnTo>
                <a:lnTo>
                  <a:pt x="351532" y="4249205"/>
                </a:lnTo>
                <a:lnTo>
                  <a:pt x="347625" y="4257248"/>
                </a:lnTo>
                <a:lnTo>
                  <a:pt x="344208" y="4264789"/>
                </a:lnTo>
                <a:lnTo>
                  <a:pt x="339327" y="4271827"/>
                </a:lnTo>
                <a:lnTo>
                  <a:pt x="334931" y="4279368"/>
                </a:lnTo>
                <a:lnTo>
                  <a:pt x="330049" y="4286406"/>
                </a:lnTo>
                <a:lnTo>
                  <a:pt x="319307" y="4299979"/>
                </a:lnTo>
                <a:lnTo>
                  <a:pt x="307589" y="4313551"/>
                </a:lnTo>
                <a:lnTo>
                  <a:pt x="295385" y="4325616"/>
                </a:lnTo>
                <a:lnTo>
                  <a:pt x="291478" y="4380916"/>
                </a:lnTo>
                <a:lnTo>
                  <a:pt x="338349" y="4386445"/>
                </a:lnTo>
                <a:lnTo>
                  <a:pt x="357391" y="4388455"/>
                </a:lnTo>
                <a:lnTo>
                  <a:pt x="374478" y="4391472"/>
                </a:lnTo>
                <a:lnTo>
                  <a:pt x="388637" y="4394488"/>
                </a:lnTo>
                <a:lnTo>
                  <a:pt x="401820" y="4398510"/>
                </a:lnTo>
                <a:lnTo>
                  <a:pt x="406703" y="4400520"/>
                </a:lnTo>
                <a:lnTo>
                  <a:pt x="412073" y="4402532"/>
                </a:lnTo>
                <a:lnTo>
                  <a:pt x="416955" y="4405548"/>
                </a:lnTo>
                <a:lnTo>
                  <a:pt x="421838" y="4408061"/>
                </a:lnTo>
                <a:lnTo>
                  <a:pt x="425745" y="4411580"/>
                </a:lnTo>
                <a:lnTo>
                  <a:pt x="429649" y="4415099"/>
                </a:lnTo>
                <a:lnTo>
                  <a:pt x="433067" y="4418618"/>
                </a:lnTo>
                <a:lnTo>
                  <a:pt x="436974" y="4422640"/>
                </a:lnTo>
                <a:lnTo>
                  <a:pt x="443321" y="4431688"/>
                </a:lnTo>
                <a:lnTo>
                  <a:pt x="449667" y="4442748"/>
                </a:lnTo>
                <a:lnTo>
                  <a:pt x="455039" y="4455818"/>
                </a:lnTo>
                <a:lnTo>
                  <a:pt x="461385" y="4470396"/>
                </a:lnTo>
                <a:lnTo>
                  <a:pt x="475055" y="4507095"/>
                </a:lnTo>
                <a:lnTo>
                  <a:pt x="469196" y="4500057"/>
                </a:lnTo>
                <a:lnTo>
                  <a:pt x="463826" y="4493521"/>
                </a:lnTo>
                <a:lnTo>
                  <a:pt x="457968" y="4487992"/>
                </a:lnTo>
                <a:lnTo>
                  <a:pt x="452109" y="4482461"/>
                </a:lnTo>
                <a:lnTo>
                  <a:pt x="446739" y="4477938"/>
                </a:lnTo>
                <a:lnTo>
                  <a:pt x="440880" y="4473414"/>
                </a:lnTo>
                <a:lnTo>
                  <a:pt x="435997" y="4469895"/>
                </a:lnTo>
                <a:lnTo>
                  <a:pt x="430138" y="4466376"/>
                </a:lnTo>
                <a:lnTo>
                  <a:pt x="424280" y="4463359"/>
                </a:lnTo>
                <a:lnTo>
                  <a:pt x="418910" y="4460845"/>
                </a:lnTo>
                <a:lnTo>
                  <a:pt x="408168" y="4456825"/>
                </a:lnTo>
                <a:lnTo>
                  <a:pt x="397427" y="4453808"/>
                </a:lnTo>
                <a:lnTo>
                  <a:pt x="386685" y="4452803"/>
                </a:lnTo>
                <a:lnTo>
                  <a:pt x="375944" y="4452299"/>
                </a:lnTo>
                <a:lnTo>
                  <a:pt x="365202" y="4452803"/>
                </a:lnTo>
                <a:lnTo>
                  <a:pt x="354460" y="4453808"/>
                </a:lnTo>
                <a:lnTo>
                  <a:pt x="344208" y="4455818"/>
                </a:lnTo>
                <a:lnTo>
                  <a:pt x="322725" y="4460343"/>
                </a:lnTo>
                <a:lnTo>
                  <a:pt x="301731" y="4465371"/>
                </a:lnTo>
                <a:lnTo>
                  <a:pt x="293919" y="4458835"/>
                </a:lnTo>
                <a:lnTo>
                  <a:pt x="286108" y="4452803"/>
                </a:lnTo>
                <a:lnTo>
                  <a:pt x="282202" y="4463862"/>
                </a:lnTo>
                <a:lnTo>
                  <a:pt x="279760" y="4469391"/>
                </a:lnTo>
                <a:lnTo>
                  <a:pt x="277319" y="4473915"/>
                </a:lnTo>
                <a:lnTo>
                  <a:pt x="273902" y="4477938"/>
                </a:lnTo>
                <a:lnTo>
                  <a:pt x="269995" y="4480955"/>
                </a:lnTo>
                <a:lnTo>
                  <a:pt x="265114" y="4483970"/>
                </a:lnTo>
                <a:lnTo>
                  <a:pt x="260231" y="4484975"/>
                </a:lnTo>
                <a:lnTo>
                  <a:pt x="243631" y="4446267"/>
                </a:lnTo>
                <a:lnTo>
                  <a:pt x="228496" y="4407558"/>
                </a:lnTo>
                <a:lnTo>
                  <a:pt x="212872" y="4368347"/>
                </a:lnTo>
                <a:lnTo>
                  <a:pt x="198712" y="4328633"/>
                </a:lnTo>
                <a:lnTo>
                  <a:pt x="203595" y="4305005"/>
                </a:lnTo>
                <a:lnTo>
                  <a:pt x="207989" y="4281882"/>
                </a:lnTo>
                <a:lnTo>
                  <a:pt x="213848" y="4259258"/>
                </a:lnTo>
                <a:lnTo>
                  <a:pt x="219707" y="4236637"/>
                </a:lnTo>
                <a:lnTo>
                  <a:pt x="226055" y="4213010"/>
                </a:lnTo>
                <a:lnTo>
                  <a:pt x="232402" y="4190387"/>
                </a:lnTo>
                <a:lnTo>
                  <a:pt x="246560" y="4145144"/>
                </a:lnTo>
                <a:lnTo>
                  <a:pt x="261697" y="4100403"/>
                </a:lnTo>
                <a:lnTo>
                  <a:pt x="277319" y="4055661"/>
                </a:lnTo>
                <a:lnTo>
                  <a:pt x="309544" y="3966179"/>
                </a:lnTo>
                <a:lnTo>
                  <a:pt x="309055" y="3958136"/>
                </a:lnTo>
                <a:lnTo>
                  <a:pt x="307589" y="3950595"/>
                </a:lnTo>
                <a:lnTo>
                  <a:pt x="305637" y="3942048"/>
                </a:lnTo>
                <a:lnTo>
                  <a:pt x="302709" y="3934006"/>
                </a:lnTo>
                <a:lnTo>
                  <a:pt x="295874" y="3918422"/>
                </a:lnTo>
                <a:lnTo>
                  <a:pt x="292943" y="3910379"/>
                </a:lnTo>
                <a:lnTo>
                  <a:pt x="290013" y="3901833"/>
                </a:lnTo>
                <a:lnTo>
                  <a:pt x="288550" y="3894292"/>
                </a:lnTo>
                <a:lnTo>
                  <a:pt x="288060" y="3886249"/>
                </a:lnTo>
                <a:lnTo>
                  <a:pt x="288060" y="3882227"/>
                </a:lnTo>
                <a:lnTo>
                  <a:pt x="288550" y="3878708"/>
                </a:lnTo>
                <a:lnTo>
                  <a:pt x="289037" y="3874686"/>
                </a:lnTo>
                <a:lnTo>
                  <a:pt x="290013" y="3871167"/>
                </a:lnTo>
                <a:lnTo>
                  <a:pt x="291967" y="3867144"/>
                </a:lnTo>
                <a:lnTo>
                  <a:pt x="293919" y="3863626"/>
                </a:lnTo>
                <a:lnTo>
                  <a:pt x="296850" y="3860107"/>
                </a:lnTo>
                <a:lnTo>
                  <a:pt x="299778" y="3856086"/>
                </a:lnTo>
                <a:lnTo>
                  <a:pt x="303685" y="3852568"/>
                </a:lnTo>
                <a:lnTo>
                  <a:pt x="308079" y="3849047"/>
                </a:lnTo>
                <a:lnTo>
                  <a:pt x="313448" y="3845528"/>
                </a:lnTo>
                <a:lnTo>
                  <a:pt x="319307" y="3842009"/>
                </a:lnTo>
                <a:lnTo>
                  <a:pt x="331514" y="3834972"/>
                </a:lnTo>
                <a:lnTo>
                  <a:pt x="345184" y="3826929"/>
                </a:lnTo>
                <a:lnTo>
                  <a:pt x="355925" y="3820896"/>
                </a:lnTo>
                <a:lnTo>
                  <a:pt x="359832" y="3819891"/>
                </a:lnTo>
                <a:lnTo>
                  <a:pt x="360808" y="3819891"/>
                </a:lnTo>
                <a:lnTo>
                  <a:pt x="361784" y="3819891"/>
                </a:lnTo>
                <a:lnTo>
                  <a:pt x="364226" y="3823912"/>
                </a:lnTo>
                <a:lnTo>
                  <a:pt x="366667" y="3827431"/>
                </a:lnTo>
                <a:lnTo>
                  <a:pt x="368619" y="3831453"/>
                </a:lnTo>
                <a:lnTo>
                  <a:pt x="369596" y="3834972"/>
                </a:lnTo>
                <a:lnTo>
                  <a:pt x="369596" y="3838490"/>
                </a:lnTo>
                <a:lnTo>
                  <a:pt x="369596" y="3842513"/>
                </a:lnTo>
                <a:lnTo>
                  <a:pt x="369109" y="3846032"/>
                </a:lnTo>
                <a:lnTo>
                  <a:pt x="368619" y="3849550"/>
                </a:lnTo>
                <a:lnTo>
                  <a:pt x="366667" y="3852568"/>
                </a:lnTo>
                <a:lnTo>
                  <a:pt x="365202" y="3856086"/>
                </a:lnTo>
                <a:lnTo>
                  <a:pt x="360808" y="3863124"/>
                </a:lnTo>
                <a:lnTo>
                  <a:pt x="355925" y="3869157"/>
                </a:lnTo>
                <a:lnTo>
                  <a:pt x="350067" y="3875189"/>
                </a:lnTo>
                <a:lnTo>
                  <a:pt x="347625" y="3880217"/>
                </a:lnTo>
                <a:lnTo>
                  <a:pt x="345184" y="3885746"/>
                </a:lnTo>
                <a:lnTo>
                  <a:pt x="344208" y="3890269"/>
                </a:lnTo>
                <a:lnTo>
                  <a:pt x="343232" y="3895800"/>
                </a:lnTo>
                <a:lnTo>
                  <a:pt x="342743" y="3900324"/>
                </a:lnTo>
                <a:lnTo>
                  <a:pt x="343232" y="3904848"/>
                </a:lnTo>
                <a:lnTo>
                  <a:pt x="344697" y="3909372"/>
                </a:lnTo>
                <a:lnTo>
                  <a:pt x="345673" y="3914400"/>
                </a:lnTo>
                <a:lnTo>
                  <a:pt x="349090" y="3922946"/>
                </a:lnTo>
                <a:lnTo>
                  <a:pt x="352997" y="3931995"/>
                </a:lnTo>
                <a:lnTo>
                  <a:pt x="356902" y="3941043"/>
                </a:lnTo>
                <a:lnTo>
                  <a:pt x="360808" y="3950093"/>
                </a:lnTo>
                <a:lnTo>
                  <a:pt x="412073" y="3958639"/>
                </a:lnTo>
                <a:lnTo>
                  <a:pt x="380337" y="3746998"/>
                </a:lnTo>
                <a:lnTo>
                  <a:pt x="379361" y="3745489"/>
                </a:lnTo>
                <a:lnTo>
                  <a:pt x="377896" y="3743982"/>
                </a:lnTo>
                <a:lnTo>
                  <a:pt x="376920" y="3741970"/>
                </a:lnTo>
                <a:lnTo>
                  <a:pt x="376432" y="3740462"/>
                </a:lnTo>
                <a:lnTo>
                  <a:pt x="376432" y="3734932"/>
                </a:lnTo>
                <a:lnTo>
                  <a:pt x="377409" y="3728900"/>
                </a:lnTo>
                <a:lnTo>
                  <a:pt x="375944" y="3714825"/>
                </a:lnTo>
                <a:lnTo>
                  <a:pt x="371061" y="3708792"/>
                </a:lnTo>
                <a:lnTo>
                  <a:pt x="368619" y="3702256"/>
                </a:lnTo>
                <a:lnTo>
                  <a:pt x="366667" y="3695219"/>
                </a:lnTo>
                <a:lnTo>
                  <a:pt x="365691" y="3688181"/>
                </a:lnTo>
                <a:lnTo>
                  <a:pt x="365202" y="3680640"/>
                </a:lnTo>
                <a:lnTo>
                  <a:pt x="365691" y="3673099"/>
                </a:lnTo>
                <a:lnTo>
                  <a:pt x="367156" y="3657515"/>
                </a:lnTo>
                <a:lnTo>
                  <a:pt x="368619" y="3650477"/>
                </a:lnTo>
                <a:lnTo>
                  <a:pt x="368619" y="3643440"/>
                </a:lnTo>
                <a:lnTo>
                  <a:pt x="367643" y="3638412"/>
                </a:lnTo>
                <a:lnTo>
                  <a:pt x="366178" y="3633385"/>
                </a:lnTo>
                <a:lnTo>
                  <a:pt x="364226" y="3629364"/>
                </a:lnTo>
                <a:lnTo>
                  <a:pt x="361784" y="3626347"/>
                </a:lnTo>
                <a:lnTo>
                  <a:pt x="358856" y="3623833"/>
                </a:lnTo>
                <a:lnTo>
                  <a:pt x="354949" y="3621320"/>
                </a:lnTo>
                <a:lnTo>
                  <a:pt x="351045" y="3619811"/>
                </a:lnTo>
                <a:lnTo>
                  <a:pt x="346649" y="3618304"/>
                </a:lnTo>
                <a:lnTo>
                  <a:pt x="337373" y="3616796"/>
                </a:lnTo>
                <a:lnTo>
                  <a:pt x="328096" y="3614786"/>
                </a:lnTo>
                <a:lnTo>
                  <a:pt x="318331" y="3612773"/>
                </a:lnTo>
                <a:lnTo>
                  <a:pt x="298802" y="3615287"/>
                </a:lnTo>
                <a:lnTo>
                  <a:pt x="290013" y="3616292"/>
                </a:lnTo>
                <a:lnTo>
                  <a:pt x="283178" y="3616292"/>
                </a:lnTo>
                <a:lnTo>
                  <a:pt x="278295" y="3616292"/>
                </a:lnTo>
                <a:lnTo>
                  <a:pt x="273902" y="3614282"/>
                </a:lnTo>
                <a:lnTo>
                  <a:pt x="271460" y="3613779"/>
                </a:lnTo>
                <a:lnTo>
                  <a:pt x="270484" y="3611768"/>
                </a:lnTo>
                <a:lnTo>
                  <a:pt x="268532" y="3610763"/>
                </a:lnTo>
                <a:lnTo>
                  <a:pt x="268043" y="3609255"/>
                </a:lnTo>
                <a:lnTo>
                  <a:pt x="266577" y="3604227"/>
                </a:lnTo>
                <a:lnTo>
                  <a:pt x="265601" y="3598698"/>
                </a:lnTo>
                <a:lnTo>
                  <a:pt x="266577" y="3591157"/>
                </a:lnTo>
                <a:lnTo>
                  <a:pt x="267556" y="3582109"/>
                </a:lnTo>
                <a:lnTo>
                  <a:pt x="269995" y="3571551"/>
                </a:lnTo>
                <a:lnTo>
                  <a:pt x="271949" y="3559486"/>
                </a:lnTo>
                <a:lnTo>
                  <a:pt x="279273" y="3529323"/>
                </a:lnTo>
                <a:lnTo>
                  <a:pt x="271949" y="3517258"/>
                </a:lnTo>
                <a:lnTo>
                  <a:pt x="265114" y="3505697"/>
                </a:lnTo>
                <a:lnTo>
                  <a:pt x="258766" y="3494135"/>
                </a:lnTo>
                <a:lnTo>
                  <a:pt x="253396" y="3482070"/>
                </a:lnTo>
                <a:lnTo>
                  <a:pt x="248025" y="3470005"/>
                </a:lnTo>
                <a:lnTo>
                  <a:pt x="243142" y="3457940"/>
                </a:lnTo>
                <a:lnTo>
                  <a:pt x="239237" y="3446377"/>
                </a:lnTo>
                <a:lnTo>
                  <a:pt x="235331" y="3433810"/>
                </a:lnTo>
                <a:lnTo>
                  <a:pt x="232402" y="3422246"/>
                </a:lnTo>
                <a:lnTo>
                  <a:pt x="229472" y="3410181"/>
                </a:lnTo>
                <a:lnTo>
                  <a:pt x="227031" y="3397615"/>
                </a:lnTo>
                <a:lnTo>
                  <a:pt x="225078" y="3386051"/>
                </a:lnTo>
                <a:lnTo>
                  <a:pt x="224102" y="3373986"/>
                </a:lnTo>
                <a:lnTo>
                  <a:pt x="222637" y="3361420"/>
                </a:lnTo>
                <a:lnTo>
                  <a:pt x="222148" y="3349856"/>
                </a:lnTo>
                <a:lnTo>
                  <a:pt x="221661" y="3337791"/>
                </a:lnTo>
                <a:lnTo>
                  <a:pt x="221661" y="3325225"/>
                </a:lnTo>
                <a:lnTo>
                  <a:pt x="222148" y="3313159"/>
                </a:lnTo>
                <a:lnTo>
                  <a:pt x="223124" y="3301094"/>
                </a:lnTo>
                <a:lnTo>
                  <a:pt x="224589" y="3288526"/>
                </a:lnTo>
                <a:lnTo>
                  <a:pt x="227031" y="3264396"/>
                </a:lnTo>
                <a:lnTo>
                  <a:pt x="231913" y="3239762"/>
                </a:lnTo>
                <a:lnTo>
                  <a:pt x="237283" y="3215131"/>
                </a:lnTo>
                <a:lnTo>
                  <a:pt x="244120" y="3189995"/>
                </a:lnTo>
                <a:lnTo>
                  <a:pt x="252420" y="3165362"/>
                </a:lnTo>
                <a:lnTo>
                  <a:pt x="260720" y="3141232"/>
                </a:lnTo>
                <a:lnTo>
                  <a:pt x="256814" y="3117605"/>
                </a:lnTo>
                <a:lnTo>
                  <a:pt x="253884" y="3094480"/>
                </a:lnTo>
                <a:lnTo>
                  <a:pt x="252907" y="3072360"/>
                </a:lnTo>
                <a:lnTo>
                  <a:pt x="252420" y="3049235"/>
                </a:lnTo>
                <a:lnTo>
                  <a:pt x="252907" y="3027117"/>
                </a:lnTo>
                <a:lnTo>
                  <a:pt x="254373" y="3005501"/>
                </a:lnTo>
                <a:lnTo>
                  <a:pt x="257790" y="2983884"/>
                </a:lnTo>
                <a:lnTo>
                  <a:pt x="262184" y="2963273"/>
                </a:lnTo>
                <a:lnTo>
                  <a:pt x="267556" y="2942158"/>
                </a:lnTo>
                <a:lnTo>
                  <a:pt x="274391" y="2921547"/>
                </a:lnTo>
                <a:lnTo>
                  <a:pt x="282202" y="2901439"/>
                </a:lnTo>
                <a:lnTo>
                  <a:pt x="291478" y="2881332"/>
                </a:lnTo>
                <a:lnTo>
                  <a:pt x="302220" y="2862227"/>
                </a:lnTo>
                <a:lnTo>
                  <a:pt x="313448" y="2842623"/>
                </a:lnTo>
                <a:lnTo>
                  <a:pt x="326631" y="2823518"/>
                </a:lnTo>
                <a:lnTo>
                  <a:pt x="340790" y="2804919"/>
                </a:lnTo>
                <a:lnTo>
                  <a:pt x="340790" y="2799892"/>
                </a:lnTo>
                <a:lnTo>
                  <a:pt x="339327" y="2794864"/>
                </a:lnTo>
                <a:lnTo>
                  <a:pt x="337862" y="2790844"/>
                </a:lnTo>
                <a:lnTo>
                  <a:pt x="334931" y="2787323"/>
                </a:lnTo>
                <a:lnTo>
                  <a:pt x="332003" y="2784308"/>
                </a:lnTo>
                <a:lnTo>
                  <a:pt x="329073" y="2781794"/>
                </a:lnTo>
                <a:lnTo>
                  <a:pt x="321749" y="2776767"/>
                </a:lnTo>
                <a:lnTo>
                  <a:pt x="314426" y="2772243"/>
                </a:lnTo>
                <a:lnTo>
                  <a:pt x="307102" y="2767719"/>
                </a:lnTo>
                <a:lnTo>
                  <a:pt x="304174" y="2764702"/>
                </a:lnTo>
                <a:lnTo>
                  <a:pt x="301731" y="2761183"/>
                </a:lnTo>
                <a:lnTo>
                  <a:pt x="299289" y="2757664"/>
                </a:lnTo>
                <a:lnTo>
                  <a:pt x="297337" y="2753642"/>
                </a:lnTo>
                <a:lnTo>
                  <a:pt x="294896" y="2749118"/>
                </a:lnTo>
                <a:lnTo>
                  <a:pt x="291478" y="2744090"/>
                </a:lnTo>
                <a:lnTo>
                  <a:pt x="288060" y="2740572"/>
                </a:lnTo>
                <a:lnTo>
                  <a:pt x="283178" y="2737053"/>
                </a:lnTo>
                <a:lnTo>
                  <a:pt x="278784" y="2734539"/>
                </a:lnTo>
                <a:lnTo>
                  <a:pt x="274391" y="2732025"/>
                </a:lnTo>
                <a:lnTo>
                  <a:pt x="269019" y="2729512"/>
                </a:lnTo>
                <a:lnTo>
                  <a:pt x="263649" y="2728005"/>
                </a:lnTo>
                <a:lnTo>
                  <a:pt x="252907" y="2724486"/>
                </a:lnTo>
                <a:lnTo>
                  <a:pt x="240703" y="2721469"/>
                </a:lnTo>
                <a:lnTo>
                  <a:pt x="228985" y="2718454"/>
                </a:lnTo>
                <a:lnTo>
                  <a:pt x="217754" y="2715436"/>
                </a:lnTo>
                <a:lnTo>
                  <a:pt x="206526" y="2711918"/>
                </a:lnTo>
                <a:lnTo>
                  <a:pt x="201154" y="2709907"/>
                </a:lnTo>
                <a:lnTo>
                  <a:pt x="196271" y="2707394"/>
                </a:lnTo>
                <a:lnTo>
                  <a:pt x="191390" y="2704376"/>
                </a:lnTo>
                <a:lnTo>
                  <a:pt x="187484" y="2700858"/>
                </a:lnTo>
                <a:lnTo>
                  <a:pt x="183577" y="2697339"/>
                </a:lnTo>
                <a:lnTo>
                  <a:pt x="180160" y="2693316"/>
                </a:lnTo>
                <a:lnTo>
                  <a:pt x="177231" y="2688793"/>
                </a:lnTo>
                <a:lnTo>
                  <a:pt x="174790" y="2683765"/>
                </a:lnTo>
                <a:lnTo>
                  <a:pt x="172836" y="2677733"/>
                </a:lnTo>
                <a:lnTo>
                  <a:pt x="171859" y="2670695"/>
                </a:lnTo>
                <a:lnTo>
                  <a:pt x="171372" y="2663657"/>
                </a:lnTo>
                <a:lnTo>
                  <a:pt x="171372" y="2655615"/>
                </a:lnTo>
                <a:lnTo>
                  <a:pt x="171859" y="2646565"/>
                </a:lnTo>
                <a:lnTo>
                  <a:pt x="173325" y="2637014"/>
                </a:lnTo>
                <a:lnTo>
                  <a:pt x="168931" y="2608360"/>
                </a:lnTo>
                <a:lnTo>
                  <a:pt x="164536" y="2579706"/>
                </a:lnTo>
                <a:lnTo>
                  <a:pt x="161607" y="2566132"/>
                </a:lnTo>
                <a:lnTo>
                  <a:pt x="158190" y="2553062"/>
                </a:lnTo>
                <a:lnTo>
                  <a:pt x="154283" y="2539488"/>
                </a:lnTo>
                <a:lnTo>
                  <a:pt x="149402" y="2526420"/>
                </a:lnTo>
                <a:lnTo>
                  <a:pt x="144519" y="2514353"/>
                </a:lnTo>
                <a:lnTo>
                  <a:pt x="137684" y="2502288"/>
                </a:lnTo>
                <a:lnTo>
                  <a:pt x="130360" y="2490225"/>
                </a:lnTo>
                <a:lnTo>
                  <a:pt x="125967" y="2485197"/>
                </a:lnTo>
                <a:lnTo>
                  <a:pt x="121084" y="2479163"/>
                </a:lnTo>
                <a:lnTo>
                  <a:pt x="116201" y="2474135"/>
                </a:lnTo>
                <a:lnTo>
                  <a:pt x="111319" y="2468608"/>
                </a:lnTo>
                <a:lnTo>
                  <a:pt x="105460" y="2464083"/>
                </a:lnTo>
                <a:lnTo>
                  <a:pt x="99112" y="2459557"/>
                </a:lnTo>
                <a:lnTo>
                  <a:pt x="92766" y="2455035"/>
                </a:lnTo>
                <a:lnTo>
                  <a:pt x="85931" y="2450007"/>
                </a:lnTo>
                <a:lnTo>
                  <a:pt x="78607" y="2445481"/>
                </a:lnTo>
                <a:lnTo>
                  <a:pt x="70796" y="2441461"/>
                </a:lnTo>
                <a:lnTo>
                  <a:pt x="62495" y="2436935"/>
                </a:lnTo>
                <a:lnTo>
                  <a:pt x="56148" y="2432413"/>
                </a:lnTo>
                <a:lnTo>
                  <a:pt x="57124" y="2418840"/>
                </a:lnTo>
                <a:lnTo>
                  <a:pt x="58589" y="2404762"/>
                </a:lnTo>
                <a:lnTo>
                  <a:pt x="67376" y="2399233"/>
                </a:lnTo>
                <a:lnTo>
                  <a:pt x="77631" y="2393702"/>
                </a:lnTo>
                <a:lnTo>
                  <a:pt x="87394" y="2387670"/>
                </a:lnTo>
                <a:lnTo>
                  <a:pt x="90812" y="2384655"/>
                </a:lnTo>
                <a:lnTo>
                  <a:pt x="93742" y="2381639"/>
                </a:lnTo>
                <a:lnTo>
                  <a:pt x="99112" y="2354492"/>
                </a:lnTo>
                <a:lnTo>
                  <a:pt x="107901" y="2345442"/>
                </a:lnTo>
                <a:lnTo>
                  <a:pt x="115712" y="2337400"/>
                </a:lnTo>
                <a:lnTo>
                  <a:pt x="118643" y="2333377"/>
                </a:lnTo>
                <a:lnTo>
                  <a:pt x="121084" y="2329355"/>
                </a:lnTo>
                <a:lnTo>
                  <a:pt x="123036" y="2324833"/>
                </a:lnTo>
                <a:lnTo>
                  <a:pt x="124501" y="2320811"/>
                </a:lnTo>
                <a:lnTo>
                  <a:pt x="124501" y="2316285"/>
                </a:lnTo>
                <a:lnTo>
                  <a:pt x="124501" y="2311761"/>
                </a:lnTo>
                <a:lnTo>
                  <a:pt x="123523" y="2307739"/>
                </a:lnTo>
                <a:lnTo>
                  <a:pt x="120595" y="2303217"/>
                </a:lnTo>
                <a:lnTo>
                  <a:pt x="117665" y="2298189"/>
                </a:lnTo>
                <a:lnTo>
                  <a:pt x="113271" y="2293162"/>
                </a:lnTo>
                <a:lnTo>
                  <a:pt x="106925" y="2288638"/>
                </a:lnTo>
                <a:lnTo>
                  <a:pt x="100088" y="2283107"/>
                </a:lnTo>
                <a:lnTo>
                  <a:pt x="90324" y="2275566"/>
                </a:lnTo>
                <a:lnTo>
                  <a:pt x="84953" y="2271543"/>
                </a:lnTo>
                <a:lnTo>
                  <a:pt x="80559" y="2267021"/>
                </a:lnTo>
                <a:lnTo>
                  <a:pt x="76652" y="2261994"/>
                </a:lnTo>
                <a:lnTo>
                  <a:pt x="72748" y="2257468"/>
                </a:lnTo>
                <a:lnTo>
                  <a:pt x="69330" y="2252942"/>
                </a:lnTo>
                <a:lnTo>
                  <a:pt x="66889" y="2247415"/>
                </a:lnTo>
                <a:lnTo>
                  <a:pt x="64448" y="2241884"/>
                </a:lnTo>
                <a:lnTo>
                  <a:pt x="63471" y="2235852"/>
                </a:lnTo>
                <a:lnTo>
                  <a:pt x="63471" y="2230321"/>
                </a:lnTo>
                <a:lnTo>
                  <a:pt x="64448" y="2223787"/>
                </a:lnTo>
                <a:lnTo>
                  <a:pt x="66400" y="2217253"/>
                </a:lnTo>
                <a:lnTo>
                  <a:pt x="69817" y="2210717"/>
                </a:lnTo>
                <a:lnTo>
                  <a:pt x="74213" y="2203679"/>
                </a:lnTo>
                <a:lnTo>
                  <a:pt x="80072" y="2196138"/>
                </a:lnTo>
                <a:lnTo>
                  <a:pt x="78607" y="2181561"/>
                </a:lnTo>
                <a:lnTo>
                  <a:pt x="77631" y="2166980"/>
                </a:lnTo>
                <a:lnTo>
                  <a:pt x="77142" y="2159943"/>
                </a:lnTo>
                <a:lnTo>
                  <a:pt x="77631" y="2153910"/>
                </a:lnTo>
                <a:lnTo>
                  <a:pt x="78118" y="2147376"/>
                </a:lnTo>
                <a:lnTo>
                  <a:pt x="79583" y="2141845"/>
                </a:lnTo>
                <a:lnTo>
                  <a:pt x="81535" y="2136818"/>
                </a:lnTo>
                <a:lnTo>
                  <a:pt x="84953" y="2132294"/>
                </a:lnTo>
                <a:lnTo>
                  <a:pt x="86907" y="2130282"/>
                </a:lnTo>
                <a:lnTo>
                  <a:pt x="88859" y="2128775"/>
                </a:lnTo>
                <a:lnTo>
                  <a:pt x="91790" y="2127266"/>
                </a:lnTo>
                <a:lnTo>
                  <a:pt x="94718" y="2126261"/>
                </a:lnTo>
                <a:lnTo>
                  <a:pt x="101553" y="2124251"/>
                </a:lnTo>
                <a:lnTo>
                  <a:pt x="109366" y="2123748"/>
                </a:lnTo>
                <a:lnTo>
                  <a:pt x="119619" y="2125256"/>
                </a:lnTo>
                <a:lnTo>
                  <a:pt x="130848" y="2126765"/>
                </a:lnTo>
                <a:lnTo>
                  <a:pt x="157702" y="2155920"/>
                </a:lnTo>
                <a:lnTo>
                  <a:pt x="164536" y="2160446"/>
                </a:lnTo>
                <a:lnTo>
                  <a:pt x="171372" y="2164970"/>
                </a:lnTo>
                <a:lnTo>
                  <a:pt x="178207" y="2168489"/>
                </a:lnTo>
                <a:lnTo>
                  <a:pt x="184066" y="2171003"/>
                </a:lnTo>
                <a:lnTo>
                  <a:pt x="190901" y="2173015"/>
                </a:lnTo>
                <a:lnTo>
                  <a:pt x="197736" y="2174020"/>
                </a:lnTo>
                <a:lnTo>
                  <a:pt x="204084" y="2174520"/>
                </a:lnTo>
                <a:lnTo>
                  <a:pt x="210430" y="2174520"/>
                </a:lnTo>
                <a:lnTo>
                  <a:pt x="216289" y="2173516"/>
                </a:lnTo>
                <a:lnTo>
                  <a:pt x="222637" y="2172511"/>
                </a:lnTo>
                <a:lnTo>
                  <a:pt x="228985" y="2169494"/>
                </a:lnTo>
                <a:lnTo>
                  <a:pt x="234842" y="2166479"/>
                </a:lnTo>
                <a:lnTo>
                  <a:pt x="240703" y="2161955"/>
                </a:lnTo>
                <a:lnTo>
                  <a:pt x="246560" y="2157429"/>
                </a:lnTo>
                <a:lnTo>
                  <a:pt x="252420" y="2151398"/>
                </a:lnTo>
                <a:lnTo>
                  <a:pt x="257790" y="2144359"/>
                </a:lnTo>
                <a:lnTo>
                  <a:pt x="220685" y="2098612"/>
                </a:lnTo>
                <a:lnTo>
                  <a:pt x="215313" y="2100119"/>
                </a:lnTo>
                <a:lnTo>
                  <a:pt x="210430" y="2100119"/>
                </a:lnTo>
                <a:lnTo>
                  <a:pt x="205549" y="2099618"/>
                </a:lnTo>
                <a:lnTo>
                  <a:pt x="201154" y="2098612"/>
                </a:lnTo>
                <a:lnTo>
                  <a:pt x="197249" y="2097607"/>
                </a:lnTo>
                <a:lnTo>
                  <a:pt x="193343" y="2096099"/>
                </a:lnTo>
                <a:lnTo>
                  <a:pt x="189925" y="2093585"/>
                </a:lnTo>
                <a:lnTo>
                  <a:pt x="186508" y="2091071"/>
                </a:lnTo>
                <a:lnTo>
                  <a:pt x="180649" y="2085542"/>
                </a:lnTo>
                <a:lnTo>
                  <a:pt x="175277" y="2078503"/>
                </a:lnTo>
                <a:lnTo>
                  <a:pt x="169907" y="2070964"/>
                </a:lnTo>
                <a:lnTo>
                  <a:pt x="165514" y="2062417"/>
                </a:lnTo>
                <a:lnTo>
                  <a:pt x="178695" y="2056385"/>
                </a:lnTo>
                <a:lnTo>
                  <a:pt x="190901" y="2049347"/>
                </a:lnTo>
                <a:lnTo>
                  <a:pt x="203595" y="2041806"/>
                </a:lnTo>
                <a:lnTo>
                  <a:pt x="215802" y="2034768"/>
                </a:lnTo>
                <a:lnTo>
                  <a:pt x="222148" y="2031250"/>
                </a:lnTo>
                <a:lnTo>
                  <a:pt x="228985" y="2028232"/>
                </a:lnTo>
                <a:lnTo>
                  <a:pt x="235331" y="2025719"/>
                </a:lnTo>
                <a:lnTo>
                  <a:pt x="242166" y="2023707"/>
                </a:lnTo>
                <a:lnTo>
                  <a:pt x="249490" y="2021698"/>
                </a:lnTo>
                <a:lnTo>
                  <a:pt x="256814" y="2021195"/>
                </a:lnTo>
                <a:lnTo>
                  <a:pt x="264136" y="2020693"/>
                </a:lnTo>
                <a:lnTo>
                  <a:pt x="271949" y="2021195"/>
                </a:lnTo>
                <a:lnTo>
                  <a:pt x="275367" y="2021195"/>
                </a:lnTo>
                <a:lnTo>
                  <a:pt x="279273" y="2020693"/>
                </a:lnTo>
                <a:lnTo>
                  <a:pt x="282691" y="2018681"/>
                </a:lnTo>
                <a:lnTo>
                  <a:pt x="285619" y="2016671"/>
                </a:lnTo>
                <a:lnTo>
                  <a:pt x="290013" y="2011643"/>
                </a:lnTo>
                <a:lnTo>
                  <a:pt x="293919" y="2007119"/>
                </a:lnTo>
                <a:lnTo>
                  <a:pt x="297337" y="2002596"/>
                </a:lnTo>
                <a:lnTo>
                  <a:pt x="300754" y="1997065"/>
                </a:lnTo>
                <a:lnTo>
                  <a:pt x="303685" y="1992037"/>
                </a:lnTo>
                <a:lnTo>
                  <a:pt x="306126" y="1986005"/>
                </a:lnTo>
                <a:lnTo>
                  <a:pt x="310031" y="1974945"/>
                </a:lnTo>
                <a:lnTo>
                  <a:pt x="313448" y="1962882"/>
                </a:lnTo>
                <a:lnTo>
                  <a:pt x="315892" y="1951318"/>
                </a:lnTo>
                <a:lnTo>
                  <a:pt x="320285" y="1926183"/>
                </a:lnTo>
                <a:lnTo>
                  <a:pt x="322725" y="1913616"/>
                </a:lnTo>
                <a:lnTo>
                  <a:pt x="325655" y="1902053"/>
                </a:lnTo>
                <a:lnTo>
                  <a:pt x="329073" y="1890491"/>
                </a:lnTo>
                <a:lnTo>
                  <a:pt x="331514" y="1884459"/>
                </a:lnTo>
                <a:lnTo>
                  <a:pt x="334442" y="1879430"/>
                </a:lnTo>
                <a:lnTo>
                  <a:pt x="337373" y="1874404"/>
                </a:lnTo>
                <a:lnTo>
                  <a:pt x="340790" y="1869377"/>
                </a:lnTo>
                <a:lnTo>
                  <a:pt x="344697" y="1864349"/>
                </a:lnTo>
                <a:lnTo>
                  <a:pt x="348602" y="1860329"/>
                </a:lnTo>
                <a:lnTo>
                  <a:pt x="353484" y="1855301"/>
                </a:lnTo>
                <a:lnTo>
                  <a:pt x="358856" y="1851783"/>
                </a:lnTo>
                <a:lnTo>
                  <a:pt x="365202" y="1847760"/>
                </a:lnTo>
                <a:lnTo>
                  <a:pt x="371061" y="1844743"/>
                </a:lnTo>
                <a:lnTo>
                  <a:pt x="372037" y="1843236"/>
                </a:lnTo>
                <a:lnTo>
                  <a:pt x="359832" y="1837202"/>
                </a:lnTo>
                <a:lnTo>
                  <a:pt x="348602" y="1831675"/>
                </a:lnTo>
                <a:lnTo>
                  <a:pt x="338349" y="1824637"/>
                </a:lnTo>
                <a:lnTo>
                  <a:pt x="327609" y="1817598"/>
                </a:lnTo>
                <a:lnTo>
                  <a:pt x="317844" y="1810560"/>
                </a:lnTo>
                <a:lnTo>
                  <a:pt x="308079" y="1803019"/>
                </a:lnTo>
                <a:lnTo>
                  <a:pt x="298802" y="1794974"/>
                </a:lnTo>
                <a:lnTo>
                  <a:pt x="289526" y="1786430"/>
                </a:lnTo>
                <a:lnTo>
                  <a:pt x="281225" y="1778385"/>
                </a:lnTo>
                <a:lnTo>
                  <a:pt x="272438" y="1769841"/>
                </a:lnTo>
                <a:lnTo>
                  <a:pt x="256814" y="1751743"/>
                </a:lnTo>
                <a:lnTo>
                  <a:pt x="241679" y="1733142"/>
                </a:lnTo>
                <a:lnTo>
                  <a:pt x="227031" y="1713035"/>
                </a:lnTo>
                <a:lnTo>
                  <a:pt x="213848" y="1693428"/>
                </a:lnTo>
                <a:lnTo>
                  <a:pt x="200178" y="1672817"/>
                </a:lnTo>
                <a:lnTo>
                  <a:pt x="173814" y="1630589"/>
                </a:lnTo>
                <a:lnTo>
                  <a:pt x="147937" y="1589367"/>
                </a:lnTo>
                <a:lnTo>
                  <a:pt x="134265" y="1568756"/>
                </a:lnTo>
                <a:lnTo>
                  <a:pt x="120595" y="1549149"/>
                </a:lnTo>
                <a:lnTo>
                  <a:pt x="115225" y="1546134"/>
                </a:lnTo>
                <a:lnTo>
                  <a:pt x="108877" y="1543620"/>
                </a:lnTo>
                <a:lnTo>
                  <a:pt x="96183" y="1539097"/>
                </a:lnTo>
                <a:lnTo>
                  <a:pt x="90324" y="1536079"/>
                </a:lnTo>
                <a:lnTo>
                  <a:pt x="84953" y="1533566"/>
                </a:lnTo>
                <a:lnTo>
                  <a:pt x="80559" y="1530049"/>
                </a:lnTo>
                <a:lnTo>
                  <a:pt x="78607" y="1527533"/>
                </a:lnTo>
                <a:lnTo>
                  <a:pt x="77142" y="1525021"/>
                </a:lnTo>
                <a:lnTo>
                  <a:pt x="71283" y="1517480"/>
                </a:lnTo>
                <a:lnTo>
                  <a:pt x="64935" y="1509939"/>
                </a:lnTo>
                <a:lnTo>
                  <a:pt x="57613" y="1502901"/>
                </a:lnTo>
                <a:lnTo>
                  <a:pt x="49800" y="1495360"/>
                </a:lnTo>
                <a:lnTo>
                  <a:pt x="34177" y="1480781"/>
                </a:lnTo>
                <a:lnTo>
                  <a:pt x="25877" y="1473744"/>
                </a:lnTo>
                <a:lnTo>
                  <a:pt x="19042" y="1466203"/>
                </a:lnTo>
                <a:lnTo>
                  <a:pt x="12694" y="1458662"/>
                </a:lnTo>
                <a:lnTo>
                  <a:pt x="7324" y="1451120"/>
                </a:lnTo>
                <a:lnTo>
                  <a:pt x="4883" y="1447604"/>
                </a:lnTo>
                <a:lnTo>
                  <a:pt x="2929" y="1443581"/>
                </a:lnTo>
                <a:lnTo>
                  <a:pt x="1465" y="1439559"/>
                </a:lnTo>
                <a:lnTo>
                  <a:pt x="487" y="1435537"/>
                </a:lnTo>
                <a:lnTo>
                  <a:pt x="0" y="1432020"/>
                </a:lnTo>
                <a:lnTo>
                  <a:pt x="0" y="1426992"/>
                </a:lnTo>
                <a:lnTo>
                  <a:pt x="0" y="1422970"/>
                </a:lnTo>
                <a:lnTo>
                  <a:pt x="976" y="1418948"/>
                </a:lnTo>
                <a:lnTo>
                  <a:pt x="2929" y="1414925"/>
                </a:lnTo>
                <a:lnTo>
                  <a:pt x="4394" y="1410401"/>
                </a:lnTo>
                <a:lnTo>
                  <a:pt x="7324" y="1405376"/>
                </a:lnTo>
                <a:lnTo>
                  <a:pt x="10742" y="1400850"/>
                </a:lnTo>
                <a:lnTo>
                  <a:pt x="13670" y="1397835"/>
                </a:lnTo>
                <a:lnTo>
                  <a:pt x="17088" y="1394818"/>
                </a:lnTo>
                <a:lnTo>
                  <a:pt x="20018" y="1393309"/>
                </a:lnTo>
                <a:lnTo>
                  <a:pt x="23436" y="1391802"/>
                </a:lnTo>
                <a:lnTo>
                  <a:pt x="26853" y="1390797"/>
                </a:lnTo>
                <a:lnTo>
                  <a:pt x="30271" y="1390294"/>
                </a:lnTo>
                <a:lnTo>
                  <a:pt x="33201" y="1390294"/>
                </a:lnTo>
                <a:lnTo>
                  <a:pt x="36619" y="1390797"/>
                </a:lnTo>
                <a:lnTo>
                  <a:pt x="40036" y="1391802"/>
                </a:lnTo>
                <a:lnTo>
                  <a:pt x="43454" y="1392807"/>
                </a:lnTo>
                <a:lnTo>
                  <a:pt x="50778" y="1396830"/>
                </a:lnTo>
                <a:lnTo>
                  <a:pt x="58589" y="1401354"/>
                </a:lnTo>
                <a:lnTo>
                  <a:pt x="65913" y="1406883"/>
                </a:lnTo>
                <a:lnTo>
                  <a:pt x="81048" y="1419451"/>
                </a:lnTo>
                <a:lnTo>
                  <a:pt x="97159" y="1433526"/>
                </a:lnTo>
                <a:lnTo>
                  <a:pt x="104971" y="1440062"/>
                </a:lnTo>
                <a:lnTo>
                  <a:pt x="112784" y="1445591"/>
                </a:lnTo>
                <a:lnTo>
                  <a:pt x="120106" y="1451120"/>
                </a:lnTo>
                <a:lnTo>
                  <a:pt x="127919" y="1455143"/>
                </a:lnTo>
                <a:lnTo>
                  <a:pt x="143054" y="1469722"/>
                </a:lnTo>
                <a:lnTo>
                  <a:pt x="149402" y="1465198"/>
                </a:lnTo>
                <a:lnTo>
                  <a:pt x="156237" y="1459669"/>
                </a:lnTo>
                <a:lnTo>
                  <a:pt x="162583" y="1454138"/>
                </a:lnTo>
                <a:lnTo>
                  <a:pt x="168442" y="1448105"/>
                </a:lnTo>
                <a:lnTo>
                  <a:pt x="179184" y="1434532"/>
                </a:lnTo>
                <a:lnTo>
                  <a:pt x="189925" y="1421461"/>
                </a:lnTo>
                <a:lnTo>
                  <a:pt x="200667" y="1408391"/>
                </a:lnTo>
                <a:lnTo>
                  <a:pt x="206526" y="1401857"/>
                </a:lnTo>
                <a:lnTo>
                  <a:pt x="212384" y="1396326"/>
                </a:lnTo>
                <a:lnTo>
                  <a:pt x="219219" y="1391802"/>
                </a:lnTo>
                <a:lnTo>
                  <a:pt x="226055" y="1386775"/>
                </a:lnTo>
                <a:lnTo>
                  <a:pt x="233866" y="1382753"/>
                </a:lnTo>
                <a:lnTo>
                  <a:pt x="242166" y="1379735"/>
                </a:lnTo>
                <a:lnTo>
                  <a:pt x="249979" y="1378229"/>
                </a:lnTo>
                <a:lnTo>
                  <a:pt x="256814" y="1376720"/>
                </a:lnTo>
                <a:lnTo>
                  <a:pt x="262184" y="1376720"/>
                </a:lnTo>
                <a:lnTo>
                  <a:pt x="266577" y="1377725"/>
                </a:lnTo>
                <a:lnTo>
                  <a:pt x="269995" y="1378732"/>
                </a:lnTo>
                <a:lnTo>
                  <a:pt x="271949" y="1380241"/>
                </a:lnTo>
                <a:lnTo>
                  <a:pt x="273414" y="1383256"/>
                </a:lnTo>
                <a:lnTo>
                  <a:pt x="273902" y="1386271"/>
                </a:lnTo>
                <a:lnTo>
                  <a:pt x="273902" y="1389289"/>
                </a:lnTo>
                <a:lnTo>
                  <a:pt x="273902" y="1393309"/>
                </a:lnTo>
                <a:lnTo>
                  <a:pt x="271460" y="1400850"/>
                </a:lnTo>
                <a:lnTo>
                  <a:pt x="265601" y="1418446"/>
                </a:lnTo>
                <a:lnTo>
                  <a:pt x="342743" y="1407888"/>
                </a:lnTo>
                <a:lnTo>
                  <a:pt x="345184" y="1408391"/>
                </a:lnTo>
                <a:lnTo>
                  <a:pt x="347625" y="1408391"/>
                </a:lnTo>
                <a:lnTo>
                  <a:pt x="349580" y="1407888"/>
                </a:lnTo>
                <a:lnTo>
                  <a:pt x="351532" y="1407386"/>
                </a:lnTo>
                <a:lnTo>
                  <a:pt x="352508" y="1406381"/>
                </a:lnTo>
                <a:lnTo>
                  <a:pt x="353484" y="1404369"/>
                </a:lnTo>
                <a:lnTo>
                  <a:pt x="354949" y="1401857"/>
                </a:lnTo>
                <a:lnTo>
                  <a:pt x="355438" y="1399845"/>
                </a:lnTo>
                <a:lnTo>
                  <a:pt x="360319" y="1385266"/>
                </a:lnTo>
                <a:lnTo>
                  <a:pt x="366667" y="1371191"/>
                </a:lnTo>
                <a:lnTo>
                  <a:pt x="373991" y="1357617"/>
                </a:lnTo>
                <a:lnTo>
                  <a:pt x="382778" y="1345552"/>
                </a:lnTo>
                <a:lnTo>
                  <a:pt x="392055" y="1334492"/>
                </a:lnTo>
                <a:lnTo>
                  <a:pt x="402309" y="1323936"/>
                </a:lnTo>
                <a:lnTo>
                  <a:pt x="413538" y="1313881"/>
                </a:lnTo>
                <a:lnTo>
                  <a:pt x="426232" y="1304833"/>
                </a:lnTo>
                <a:lnTo>
                  <a:pt x="408168" y="1284725"/>
                </a:lnTo>
                <a:lnTo>
                  <a:pt x="398892" y="1274671"/>
                </a:lnTo>
                <a:lnTo>
                  <a:pt x="390592" y="1265621"/>
                </a:lnTo>
                <a:lnTo>
                  <a:pt x="383267" y="1256070"/>
                </a:lnTo>
                <a:lnTo>
                  <a:pt x="376920" y="1247022"/>
                </a:lnTo>
                <a:lnTo>
                  <a:pt x="373991" y="1241994"/>
                </a:lnTo>
                <a:lnTo>
                  <a:pt x="372037" y="1237972"/>
                </a:lnTo>
                <a:lnTo>
                  <a:pt x="370085" y="1233448"/>
                </a:lnTo>
                <a:lnTo>
                  <a:pt x="369109" y="1228922"/>
                </a:lnTo>
                <a:lnTo>
                  <a:pt x="367643" y="1223897"/>
                </a:lnTo>
                <a:lnTo>
                  <a:pt x="367643" y="1219876"/>
                </a:lnTo>
                <a:lnTo>
                  <a:pt x="367643" y="1215351"/>
                </a:lnTo>
                <a:lnTo>
                  <a:pt x="369109" y="1210827"/>
                </a:lnTo>
                <a:lnTo>
                  <a:pt x="370574" y="1206804"/>
                </a:lnTo>
                <a:lnTo>
                  <a:pt x="373015" y="1201779"/>
                </a:lnTo>
                <a:lnTo>
                  <a:pt x="375944" y="1197253"/>
                </a:lnTo>
                <a:lnTo>
                  <a:pt x="379850" y="1192729"/>
                </a:lnTo>
                <a:lnTo>
                  <a:pt x="384244" y="1187702"/>
                </a:lnTo>
                <a:lnTo>
                  <a:pt x="389126" y="1183679"/>
                </a:lnTo>
                <a:lnTo>
                  <a:pt x="395961" y="1179155"/>
                </a:lnTo>
                <a:lnTo>
                  <a:pt x="402796" y="1174631"/>
                </a:lnTo>
                <a:lnTo>
                  <a:pt x="411097" y="1169101"/>
                </a:lnTo>
                <a:lnTo>
                  <a:pt x="419886" y="1164577"/>
                </a:lnTo>
                <a:lnTo>
                  <a:pt x="430138" y="1160053"/>
                </a:lnTo>
                <a:lnTo>
                  <a:pt x="441367" y="1155025"/>
                </a:lnTo>
                <a:lnTo>
                  <a:pt x="451132" y="1150500"/>
                </a:lnTo>
                <a:lnTo>
                  <a:pt x="459433" y="1145976"/>
                </a:lnTo>
                <a:lnTo>
                  <a:pt x="468220" y="1140447"/>
                </a:lnTo>
                <a:lnTo>
                  <a:pt x="475544" y="1134918"/>
                </a:lnTo>
                <a:lnTo>
                  <a:pt x="482868" y="1128885"/>
                </a:lnTo>
                <a:lnTo>
                  <a:pt x="489214" y="1122349"/>
                </a:lnTo>
                <a:lnTo>
                  <a:pt x="494586" y="1116316"/>
                </a:lnTo>
                <a:lnTo>
                  <a:pt x="499956" y="1109279"/>
                </a:lnTo>
                <a:lnTo>
                  <a:pt x="504349" y="1102241"/>
                </a:lnTo>
                <a:lnTo>
                  <a:pt x="508256" y="1094700"/>
                </a:lnTo>
                <a:lnTo>
                  <a:pt x="511674" y="1087159"/>
                </a:lnTo>
                <a:lnTo>
                  <a:pt x="514115" y="1079116"/>
                </a:lnTo>
                <a:lnTo>
                  <a:pt x="516556" y="1071074"/>
                </a:lnTo>
                <a:lnTo>
                  <a:pt x="518021" y="1063029"/>
                </a:lnTo>
                <a:lnTo>
                  <a:pt x="518508" y="1055488"/>
                </a:lnTo>
                <a:lnTo>
                  <a:pt x="518997" y="1047445"/>
                </a:lnTo>
                <a:lnTo>
                  <a:pt x="518997" y="1038899"/>
                </a:lnTo>
                <a:lnTo>
                  <a:pt x="518021" y="1030858"/>
                </a:lnTo>
                <a:lnTo>
                  <a:pt x="517045" y="1022811"/>
                </a:lnTo>
                <a:lnTo>
                  <a:pt x="514604" y="1014769"/>
                </a:lnTo>
                <a:lnTo>
                  <a:pt x="512162" y="1006224"/>
                </a:lnTo>
                <a:lnTo>
                  <a:pt x="508745" y="998683"/>
                </a:lnTo>
                <a:lnTo>
                  <a:pt x="505328" y="990641"/>
                </a:lnTo>
                <a:lnTo>
                  <a:pt x="500932" y="983099"/>
                </a:lnTo>
                <a:lnTo>
                  <a:pt x="496538" y="976062"/>
                </a:lnTo>
                <a:lnTo>
                  <a:pt x="490679" y="969022"/>
                </a:lnTo>
                <a:lnTo>
                  <a:pt x="485310" y="961985"/>
                </a:lnTo>
                <a:lnTo>
                  <a:pt x="478962" y="955451"/>
                </a:lnTo>
                <a:lnTo>
                  <a:pt x="471638" y="949416"/>
                </a:lnTo>
                <a:lnTo>
                  <a:pt x="464316" y="943385"/>
                </a:lnTo>
                <a:lnTo>
                  <a:pt x="456015" y="937353"/>
                </a:lnTo>
                <a:lnTo>
                  <a:pt x="447715" y="932326"/>
                </a:lnTo>
                <a:lnTo>
                  <a:pt x="412562" y="918250"/>
                </a:lnTo>
                <a:lnTo>
                  <a:pt x="415490" y="914226"/>
                </a:lnTo>
                <a:lnTo>
                  <a:pt x="417932" y="909704"/>
                </a:lnTo>
                <a:lnTo>
                  <a:pt x="419397" y="904175"/>
                </a:lnTo>
                <a:lnTo>
                  <a:pt x="420862" y="899146"/>
                </a:lnTo>
                <a:lnTo>
                  <a:pt x="423791" y="887584"/>
                </a:lnTo>
                <a:lnTo>
                  <a:pt x="426721" y="875018"/>
                </a:lnTo>
                <a:lnTo>
                  <a:pt x="431115" y="850384"/>
                </a:lnTo>
                <a:lnTo>
                  <a:pt x="434043" y="838820"/>
                </a:lnTo>
                <a:lnTo>
                  <a:pt x="437463" y="828264"/>
                </a:lnTo>
                <a:lnTo>
                  <a:pt x="439902" y="823237"/>
                </a:lnTo>
                <a:lnTo>
                  <a:pt x="441856" y="819216"/>
                </a:lnTo>
                <a:lnTo>
                  <a:pt x="444785" y="815194"/>
                </a:lnTo>
                <a:lnTo>
                  <a:pt x="448202" y="811675"/>
                </a:lnTo>
                <a:lnTo>
                  <a:pt x="451620" y="808154"/>
                </a:lnTo>
                <a:lnTo>
                  <a:pt x="456015" y="805643"/>
                </a:lnTo>
                <a:lnTo>
                  <a:pt x="460898" y="804134"/>
                </a:lnTo>
                <a:lnTo>
                  <a:pt x="465779" y="802625"/>
                </a:lnTo>
                <a:lnTo>
                  <a:pt x="471638" y="802124"/>
                </a:lnTo>
                <a:lnTo>
                  <a:pt x="477985" y="802124"/>
                </a:lnTo>
                <a:lnTo>
                  <a:pt x="485310" y="803129"/>
                </a:lnTo>
                <a:lnTo>
                  <a:pt x="492632" y="805139"/>
                </a:lnTo>
                <a:lnTo>
                  <a:pt x="500932" y="808154"/>
                </a:lnTo>
                <a:lnTo>
                  <a:pt x="510697" y="812179"/>
                </a:lnTo>
                <a:lnTo>
                  <a:pt x="520950" y="816703"/>
                </a:lnTo>
                <a:lnTo>
                  <a:pt x="531691" y="822735"/>
                </a:lnTo>
                <a:lnTo>
                  <a:pt x="534622" y="823740"/>
                </a:lnTo>
                <a:lnTo>
                  <a:pt x="536574" y="824745"/>
                </a:lnTo>
                <a:lnTo>
                  <a:pt x="539503" y="824745"/>
                </a:lnTo>
                <a:lnTo>
                  <a:pt x="541944" y="825750"/>
                </a:lnTo>
                <a:lnTo>
                  <a:pt x="543898" y="824745"/>
                </a:lnTo>
                <a:lnTo>
                  <a:pt x="546339" y="824244"/>
                </a:lnTo>
                <a:lnTo>
                  <a:pt x="550733" y="822232"/>
                </a:lnTo>
                <a:lnTo>
                  <a:pt x="554151" y="818713"/>
                </a:lnTo>
                <a:lnTo>
                  <a:pt x="558057" y="813685"/>
                </a:lnTo>
                <a:lnTo>
                  <a:pt x="560986" y="809161"/>
                </a:lnTo>
                <a:lnTo>
                  <a:pt x="563916" y="803129"/>
                </a:lnTo>
                <a:lnTo>
                  <a:pt x="566358" y="797600"/>
                </a:lnTo>
                <a:lnTo>
                  <a:pt x="567821" y="791565"/>
                </a:lnTo>
                <a:lnTo>
                  <a:pt x="568797" y="786038"/>
                </a:lnTo>
                <a:lnTo>
                  <a:pt x="570262" y="780507"/>
                </a:lnTo>
                <a:lnTo>
                  <a:pt x="570262" y="775480"/>
                </a:lnTo>
                <a:lnTo>
                  <a:pt x="570262" y="771458"/>
                </a:lnTo>
                <a:lnTo>
                  <a:pt x="568797" y="767939"/>
                </a:lnTo>
                <a:lnTo>
                  <a:pt x="567334" y="765929"/>
                </a:lnTo>
                <a:lnTo>
                  <a:pt x="559521" y="758388"/>
                </a:lnTo>
                <a:lnTo>
                  <a:pt x="552198" y="750848"/>
                </a:lnTo>
                <a:lnTo>
                  <a:pt x="546339" y="743305"/>
                </a:lnTo>
                <a:lnTo>
                  <a:pt x="540481" y="736268"/>
                </a:lnTo>
                <a:lnTo>
                  <a:pt x="536574" y="728728"/>
                </a:lnTo>
                <a:lnTo>
                  <a:pt x="533156" y="721691"/>
                </a:lnTo>
                <a:lnTo>
                  <a:pt x="530715" y="714148"/>
                </a:lnTo>
                <a:lnTo>
                  <a:pt x="528274" y="707112"/>
                </a:lnTo>
                <a:lnTo>
                  <a:pt x="527298" y="699569"/>
                </a:lnTo>
                <a:lnTo>
                  <a:pt x="526322" y="692531"/>
                </a:lnTo>
                <a:lnTo>
                  <a:pt x="526322" y="685494"/>
                </a:lnTo>
                <a:lnTo>
                  <a:pt x="527298" y="678456"/>
                </a:lnTo>
                <a:lnTo>
                  <a:pt x="528274" y="670917"/>
                </a:lnTo>
                <a:lnTo>
                  <a:pt x="529250" y="663877"/>
                </a:lnTo>
                <a:lnTo>
                  <a:pt x="531204" y="656840"/>
                </a:lnTo>
                <a:lnTo>
                  <a:pt x="533156" y="649802"/>
                </a:lnTo>
                <a:lnTo>
                  <a:pt x="538526" y="635727"/>
                </a:lnTo>
                <a:lnTo>
                  <a:pt x="543898" y="621650"/>
                </a:lnTo>
                <a:lnTo>
                  <a:pt x="556592" y="594001"/>
                </a:lnTo>
                <a:lnTo>
                  <a:pt x="561475" y="579926"/>
                </a:lnTo>
                <a:lnTo>
                  <a:pt x="566845" y="565850"/>
                </a:lnTo>
                <a:lnTo>
                  <a:pt x="568310" y="558811"/>
                </a:lnTo>
                <a:lnTo>
                  <a:pt x="570262" y="551773"/>
                </a:lnTo>
                <a:lnTo>
                  <a:pt x="571238" y="544234"/>
                </a:lnTo>
                <a:lnTo>
                  <a:pt x="571727" y="537194"/>
                </a:lnTo>
                <a:lnTo>
                  <a:pt x="573192" y="526638"/>
                </a:lnTo>
                <a:lnTo>
                  <a:pt x="574656" y="516080"/>
                </a:lnTo>
                <a:lnTo>
                  <a:pt x="579051" y="494965"/>
                </a:lnTo>
                <a:lnTo>
                  <a:pt x="580027" y="477874"/>
                </a:lnTo>
                <a:lnTo>
                  <a:pt x="580027" y="460782"/>
                </a:lnTo>
                <a:lnTo>
                  <a:pt x="579051" y="452739"/>
                </a:lnTo>
                <a:lnTo>
                  <a:pt x="578562" y="445198"/>
                </a:lnTo>
                <a:lnTo>
                  <a:pt x="577099" y="437659"/>
                </a:lnTo>
                <a:lnTo>
                  <a:pt x="574656" y="430621"/>
                </a:lnTo>
                <a:lnTo>
                  <a:pt x="571727" y="423583"/>
                </a:lnTo>
                <a:lnTo>
                  <a:pt x="567821" y="417549"/>
                </a:lnTo>
                <a:lnTo>
                  <a:pt x="563427" y="411517"/>
                </a:lnTo>
                <a:lnTo>
                  <a:pt x="557568" y="406993"/>
                </a:lnTo>
                <a:lnTo>
                  <a:pt x="550733" y="402970"/>
                </a:lnTo>
                <a:lnTo>
                  <a:pt x="542922" y="398948"/>
                </a:lnTo>
                <a:lnTo>
                  <a:pt x="533156" y="396436"/>
                </a:lnTo>
                <a:lnTo>
                  <a:pt x="522415" y="394928"/>
                </a:lnTo>
                <a:lnTo>
                  <a:pt x="525833" y="406993"/>
                </a:lnTo>
                <a:lnTo>
                  <a:pt x="528274" y="418554"/>
                </a:lnTo>
                <a:lnTo>
                  <a:pt x="529250" y="429113"/>
                </a:lnTo>
                <a:lnTo>
                  <a:pt x="529250" y="438662"/>
                </a:lnTo>
                <a:lnTo>
                  <a:pt x="528274" y="446705"/>
                </a:lnTo>
                <a:lnTo>
                  <a:pt x="525833" y="453744"/>
                </a:lnTo>
                <a:lnTo>
                  <a:pt x="524367" y="456760"/>
                </a:lnTo>
                <a:lnTo>
                  <a:pt x="522415" y="459777"/>
                </a:lnTo>
                <a:lnTo>
                  <a:pt x="520950" y="461789"/>
                </a:lnTo>
                <a:lnTo>
                  <a:pt x="518508" y="464303"/>
                </a:lnTo>
                <a:lnTo>
                  <a:pt x="515580" y="466814"/>
                </a:lnTo>
                <a:lnTo>
                  <a:pt x="513139" y="468323"/>
                </a:lnTo>
                <a:lnTo>
                  <a:pt x="506791" y="471340"/>
                </a:lnTo>
                <a:lnTo>
                  <a:pt x="499469" y="472849"/>
                </a:lnTo>
                <a:lnTo>
                  <a:pt x="491168" y="474357"/>
                </a:lnTo>
                <a:lnTo>
                  <a:pt x="482379" y="474357"/>
                </a:lnTo>
                <a:lnTo>
                  <a:pt x="472616" y="472849"/>
                </a:lnTo>
                <a:lnTo>
                  <a:pt x="461874" y="471340"/>
                </a:lnTo>
                <a:lnTo>
                  <a:pt x="450645" y="468826"/>
                </a:lnTo>
                <a:lnTo>
                  <a:pt x="443809" y="466814"/>
                </a:lnTo>
                <a:lnTo>
                  <a:pt x="436974" y="464303"/>
                </a:lnTo>
                <a:lnTo>
                  <a:pt x="430628" y="461789"/>
                </a:lnTo>
                <a:lnTo>
                  <a:pt x="424280" y="458268"/>
                </a:lnTo>
                <a:lnTo>
                  <a:pt x="418421" y="454751"/>
                </a:lnTo>
                <a:lnTo>
                  <a:pt x="412562" y="451230"/>
                </a:lnTo>
                <a:lnTo>
                  <a:pt x="401331" y="442684"/>
                </a:lnTo>
                <a:lnTo>
                  <a:pt x="390592" y="433133"/>
                </a:lnTo>
                <a:lnTo>
                  <a:pt x="380826" y="423078"/>
                </a:lnTo>
                <a:lnTo>
                  <a:pt x="372037" y="411517"/>
                </a:lnTo>
                <a:lnTo>
                  <a:pt x="362761" y="400457"/>
                </a:lnTo>
                <a:lnTo>
                  <a:pt x="333955" y="367780"/>
                </a:lnTo>
                <a:lnTo>
                  <a:pt x="316379" y="349683"/>
                </a:lnTo>
                <a:lnTo>
                  <a:pt x="309544" y="340133"/>
                </a:lnTo>
                <a:lnTo>
                  <a:pt x="302709" y="330077"/>
                </a:lnTo>
                <a:lnTo>
                  <a:pt x="297337" y="319522"/>
                </a:lnTo>
                <a:lnTo>
                  <a:pt x="295874" y="314495"/>
                </a:lnTo>
                <a:lnTo>
                  <a:pt x="293919" y="308964"/>
                </a:lnTo>
                <a:lnTo>
                  <a:pt x="292454" y="303435"/>
                </a:lnTo>
                <a:lnTo>
                  <a:pt x="291967" y="297402"/>
                </a:lnTo>
                <a:lnTo>
                  <a:pt x="291478" y="291370"/>
                </a:lnTo>
                <a:lnTo>
                  <a:pt x="291967" y="285841"/>
                </a:lnTo>
                <a:lnTo>
                  <a:pt x="292454" y="279305"/>
                </a:lnTo>
                <a:lnTo>
                  <a:pt x="293431" y="272770"/>
                </a:lnTo>
                <a:lnTo>
                  <a:pt x="295385" y="266234"/>
                </a:lnTo>
                <a:lnTo>
                  <a:pt x="297337" y="259698"/>
                </a:lnTo>
                <a:lnTo>
                  <a:pt x="310520" y="273272"/>
                </a:lnTo>
                <a:lnTo>
                  <a:pt x="323703" y="285841"/>
                </a:lnTo>
                <a:lnTo>
                  <a:pt x="330049" y="290866"/>
                </a:lnTo>
                <a:lnTo>
                  <a:pt x="335421" y="294888"/>
                </a:lnTo>
                <a:lnTo>
                  <a:pt x="341279" y="297906"/>
                </a:lnTo>
                <a:lnTo>
                  <a:pt x="346160" y="299916"/>
                </a:lnTo>
                <a:lnTo>
                  <a:pt x="348602" y="300417"/>
                </a:lnTo>
                <a:lnTo>
                  <a:pt x="351532" y="300417"/>
                </a:lnTo>
                <a:lnTo>
                  <a:pt x="353484" y="299916"/>
                </a:lnTo>
                <a:lnTo>
                  <a:pt x="355438" y="298407"/>
                </a:lnTo>
                <a:lnTo>
                  <a:pt x="357391" y="297402"/>
                </a:lnTo>
                <a:lnTo>
                  <a:pt x="359832" y="295392"/>
                </a:lnTo>
                <a:lnTo>
                  <a:pt x="361784" y="293380"/>
                </a:lnTo>
                <a:lnTo>
                  <a:pt x="363250" y="290365"/>
                </a:lnTo>
                <a:lnTo>
                  <a:pt x="365202" y="286846"/>
                </a:lnTo>
                <a:lnTo>
                  <a:pt x="366667" y="282823"/>
                </a:lnTo>
                <a:lnTo>
                  <a:pt x="369109" y="273272"/>
                </a:lnTo>
                <a:lnTo>
                  <a:pt x="371061" y="261207"/>
                </a:lnTo>
                <a:lnTo>
                  <a:pt x="372526" y="246127"/>
                </a:lnTo>
                <a:lnTo>
                  <a:pt x="372037" y="238585"/>
                </a:lnTo>
                <a:lnTo>
                  <a:pt x="372037" y="232050"/>
                </a:lnTo>
                <a:lnTo>
                  <a:pt x="372037" y="226017"/>
                </a:lnTo>
                <a:lnTo>
                  <a:pt x="372526" y="220991"/>
                </a:lnTo>
                <a:lnTo>
                  <a:pt x="373502" y="216969"/>
                </a:lnTo>
                <a:lnTo>
                  <a:pt x="374478" y="213450"/>
                </a:lnTo>
                <a:lnTo>
                  <a:pt x="376432" y="209931"/>
                </a:lnTo>
                <a:lnTo>
                  <a:pt x="377896" y="207416"/>
                </a:lnTo>
                <a:lnTo>
                  <a:pt x="380337" y="205909"/>
                </a:lnTo>
                <a:lnTo>
                  <a:pt x="382778" y="204400"/>
                </a:lnTo>
                <a:lnTo>
                  <a:pt x="384733" y="203395"/>
                </a:lnTo>
                <a:lnTo>
                  <a:pt x="387661" y="202894"/>
                </a:lnTo>
                <a:lnTo>
                  <a:pt x="394009" y="202894"/>
                </a:lnTo>
                <a:lnTo>
                  <a:pt x="400844" y="203395"/>
                </a:lnTo>
                <a:lnTo>
                  <a:pt x="407679" y="205406"/>
                </a:lnTo>
                <a:lnTo>
                  <a:pt x="415003" y="207416"/>
                </a:lnTo>
                <a:lnTo>
                  <a:pt x="421838" y="209428"/>
                </a:lnTo>
                <a:lnTo>
                  <a:pt x="428673" y="210435"/>
                </a:lnTo>
                <a:lnTo>
                  <a:pt x="435508" y="211438"/>
                </a:lnTo>
                <a:lnTo>
                  <a:pt x="437950" y="210937"/>
                </a:lnTo>
                <a:lnTo>
                  <a:pt x="440880" y="210937"/>
                </a:lnTo>
                <a:lnTo>
                  <a:pt x="443809" y="209931"/>
                </a:lnTo>
                <a:lnTo>
                  <a:pt x="446250" y="208924"/>
                </a:lnTo>
                <a:lnTo>
                  <a:pt x="448202" y="207416"/>
                </a:lnTo>
                <a:lnTo>
                  <a:pt x="450645" y="205406"/>
                </a:lnTo>
                <a:lnTo>
                  <a:pt x="456015" y="203395"/>
                </a:lnTo>
                <a:lnTo>
                  <a:pt x="462363" y="201887"/>
                </a:lnTo>
                <a:lnTo>
                  <a:pt x="468220" y="199877"/>
                </a:lnTo>
                <a:lnTo>
                  <a:pt x="473103" y="197363"/>
                </a:lnTo>
                <a:lnTo>
                  <a:pt x="478474" y="194849"/>
                </a:lnTo>
                <a:lnTo>
                  <a:pt x="482868" y="191834"/>
                </a:lnTo>
                <a:lnTo>
                  <a:pt x="487262" y="188815"/>
                </a:lnTo>
                <a:lnTo>
                  <a:pt x="492145" y="184795"/>
                </a:lnTo>
                <a:lnTo>
                  <a:pt x="496051" y="181278"/>
                </a:lnTo>
                <a:lnTo>
                  <a:pt x="499956" y="177253"/>
                </a:lnTo>
                <a:lnTo>
                  <a:pt x="507280" y="167704"/>
                </a:lnTo>
                <a:lnTo>
                  <a:pt x="513628" y="158152"/>
                </a:lnTo>
                <a:lnTo>
                  <a:pt x="519487" y="146087"/>
                </a:lnTo>
                <a:lnTo>
                  <a:pt x="522415" y="141060"/>
                </a:lnTo>
                <a:lnTo>
                  <a:pt x="526322" y="135028"/>
                </a:lnTo>
                <a:lnTo>
                  <a:pt x="530715" y="130000"/>
                </a:lnTo>
                <a:lnTo>
                  <a:pt x="535598" y="124469"/>
                </a:lnTo>
                <a:lnTo>
                  <a:pt x="538526" y="122962"/>
                </a:lnTo>
                <a:lnTo>
                  <a:pt x="541457" y="121955"/>
                </a:lnTo>
                <a:lnTo>
                  <a:pt x="543898" y="120449"/>
                </a:lnTo>
                <a:lnTo>
                  <a:pt x="546827" y="119945"/>
                </a:lnTo>
                <a:lnTo>
                  <a:pt x="549757" y="119945"/>
                </a:lnTo>
                <a:lnTo>
                  <a:pt x="552685" y="120951"/>
                </a:lnTo>
                <a:lnTo>
                  <a:pt x="555616" y="122962"/>
                </a:lnTo>
                <a:lnTo>
                  <a:pt x="558057" y="125476"/>
                </a:lnTo>
                <a:lnTo>
                  <a:pt x="561475" y="128491"/>
                </a:lnTo>
                <a:lnTo>
                  <a:pt x="563916" y="132010"/>
                </a:lnTo>
                <a:lnTo>
                  <a:pt x="565868" y="135531"/>
                </a:lnTo>
                <a:lnTo>
                  <a:pt x="566358" y="139048"/>
                </a:lnTo>
                <a:lnTo>
                  <a:pt x="566358" y="142567"/>
                </a:lnTo>
                <a:lnTo>
                  <a:pt x="565868" y="146087"/>
                </a:lnTo>
                <a:lnTo>
                  <a:pt x="564403" y="149604"/>
                </a:lnTo>
                <a:lnTo>
                  <a:pt x="563427" y="153123"/>
                </a:lnTo>
                <a:lnTo>
                  <a:pt x="559033" y="160161"/>
                </a:lnTo>
                <a:lnTo>
                  <a:pt x="554151" y="167201"/>
                </a:lnTo>
                <a:lnTo>
                  <a:pt x="543409" y="179265"/>
                </a:lnTo>
                <a:lnTo>
                  <a:pt x="553662" y="184291"/>
                </a:lnTo>
                <a:lnTo>
                  <a:pt x="563427" y="187310"/>
                </a:lnTo>
                <a:lnTo>
                  <a:pt x="572216" y="188313"/>
                </a:lnTo>
                <a:lnTo>
                  <a:pt x="580515" y="188313"/>
                </a:lnTo>
                <a:lnTo>
                  <a:pt x="587839" y="187310"/>
                </a:lnTo>
                <a:lnTo>
                  <a:pt x="594187" y="184795"/>
                </a:lnTo>
                <a:lnTo>
                  <a:pt x="600045" y="181278"/>
                </a:lnTo>
                <a:lnTo>
                  <a:pt x="605904" y="177253"/>
                </a:lnTo>
                <a:lnTo>
                  <a:pt x="610787" y="171724"/>
                </a:lnTo>
                <a:lnTo>
                  <a:pt x="616157" y="166193"/>
                </a:lnTo>
                <a:lnTo>
                  <a:pt x="620063" y="159659"/>
                </a:lnTo>
                <a:lnTo>
                  <a:pt x="624457" y="153123"/>
                </a:lnTo>
                <a:lnTo>
                  <a:pt x="631781" y="138043"/>
                </a:lnTo>
                <a:lnTo>
                  <a:pt x="640081" y="122962"/>
                </a:lnTo>
                <a:lnTo>
                  <a:pt x="641544" y="113913"/>
                </a:lnTo>
                <a:lnTo>
                  <a:pt x="643499" y="105870"/>
                </a:lnTo>
                <a:lnTo>
                  <a:pt x="645940" y="97825"/>
                </a:lnTo>
                <a:lnTo>
                  <a:pt x="648869" y="90286"/>
                </a:lnTo>
                <a:lnTo>
                  <a:pt x="652775" y="82745"/>
                </a:lnTo>
                <a:lnTo>
                  <a:pt x="656193" y="75204"/>
                </a:lnTo>
                <a:lnTo>
                  <a:pt x="664980" y="60625"/>
                </a:lnTo>
                <a:lnTo>
                  <a:pt x="673769" y="46550"/>
                </a:lnTo>
                <a:lnTo>
                  <a:pt x="683046" y="32976"/>
                </a:lnTo>
                <a:lnTo>
                  <a:pt x="691835" y="18901"/>
                </a:lnTo>
                <a:lnTo>
                  <a:pt x="701111" y="4322"/>
                </a:lnTo>
                <a:close/>
              </a:path>
            </a:pathLst>
          </a:custGeom>
        </p:spPr>
      </p:sp>
    </p:spTree>
    <p:extLst>
      <p:ext uri="{BB962C8B-B14F-4D97-AF65-F5344CB8AC3E}">
        <p14:creationId xmlns:p14="http://schemas.microsoft.com/office/powerpoint/2010/main" val="2043447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74431136-2779-CF10-83A3-C6F6B554AB89}"/>
              </a:ext>
            </a:extLst>
          </p:cNvPr>
          <p:cNvSpPr/>
          <p:nvPr userDrawn="1"/>
        </p:nvSpPr>
        <p:spPr>
          <a:xfrm>
            <a:off x="158044" y="138289"/>
            <a:ext cx="11875911" cy="6581422"/>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7B7F03DA-DA54-1177-8D13-54D3A1549372}"/>
              </a:ext>
            </a:extLst>
          </p:cNvPr>
          <p:cNvSpPr/>
          <p:nvPr userDrawn="1"/>
        </p:nvSpPr>
        <p:spPr>
          <a:xfrm>
            <a:off x="8458200" y="138289"/>
            <a:ext cx="3575755" cy="329071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2">
            <a:extLst>
              <a:ext uri="{FF2B5EF4-FFF2-40B4-BE49-F238E27FC236}">
                <a16:creationId xmlns:a16="http://schemas.microsoft.com/office/drawing/2014/main" id="{9CF5F781-4A51-5EBF-A5F6-A2EDC50A71D5}"/>
              </a:ext>
            </a:extLst>
          </p:cNvPr>
          <p:cNvSpPr>
            <a:spLocks noGrp="1"/>
          </p:cNvSpPr>
          <p:nvPr>
            <p:ph type="pic" sz="quarter" idx="10"/>
          </p:nvPr>
        </p:nvSpPr>
        <p:spPr>
          <a:xfrm>
            <a:off x="158044" y="709613"/>
            <a:ext cx="11874500" cy="3290887"/>
          </a:xfrm>
          <a:prstGeom prst="rect">
            <a:avLst/>
          </a:prstGeom>
        </p:spPr>
        <p:txBody>
          <a:bodyPr/>
          <a:lstStyle/>
          <a:p>
            <a:endParaRPr lang="en-US"/>
          </a:p>
        </p:txBody>
      </p:sp>
    </p:spTree>
    <p:extLst>
      <p:ext uri="{BB962C8B-B14F-4D97-AF65-F5344CB8AC3E}">
        <p14:creationId xmlns:p14="http://schemas.microsoft.com/office/powerpoint/2010/main" val="401547901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74431136-2779-CF10-83A3-C6F6B554AB89}"/>
              </a:ext>
            </a:extLst>
          </p:cNvPr>
          <p:cNvSpPr/>
          <p:nvPr userDrawn="1"/>
        </p:nvSpPr>
        <p:spPr>
          <a:xfrm>
            <a:off x="158044" y="138289"/>
            <a:ext cx="11875911" cy="6581422"/>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7B7F03DA-DA54-1177-8D13-54D3A1549372}"/>
              </a:ext>
            </a:extLst>
          </p:cNvPr>
          <p:cNvSpPr/>
          <p:nvPr userDrawn="1"/>
        </p:nvSpPr>
        <p:spPr>
          <a:xfrm>
            <a:off x="9006348" y="138289"/>
            <a:ext cx="3027607" cy="3290711"/>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Picture Placeholder 2">
            <a:extLst>
              <a:ext uri="{FF2B5EF4-FFF2-40B4-BE49-F238E27FC236}">
                <a16:creationId xmlns:a16="http://schemas.microsoft.com/office/drawing/2014/main" id="{9CF5F781-4A51-5EBF-A5F6-A2EDC50A71D5}"/>
              </a:ext>
            </a:extLst>
          </p:cNvPr>
          <p:cNvSpPr>
            <a:spLocks noGrp="1"/>
          </p:cNvSpPr>
          <p:nvPr>
            <p:ph type="pic" sz="quarter" idx="10"/>
          </p:nvPr>
        </p:nvSpPr>
        <p:spPr>
          <a:xfrm>
            <a:off x="6577781" y="589934"/>
            <a:ext cx="5039077" cy="5643717"/>
          </a:xfrm>
          <a:prstGeom prst="rect">
            <a:avLst/>
          </a:prstGeom>
        </p:spPr>
        <p:txBody>
          <a:bodyPr/>
          <a:lstStyle/>
          <a:p>
            <a:endParaRPr lang="en-US" dirty="0"/>
          </a:p>
        </p:txBody>
      </p:sp>
    </p:spTree>
    <p:extLst>
      <p:ext uri="{BB962C8B-B14F-4D97-AF65-F5344CB8AC3E}">
        <p14:creationId xmlns:p14="http://schemas.microsoft.com/office/powerpoint/2010/main" val="27156870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46" name="Rectangle 45">
            <a:extLst>
              <a:ext uri="{FF2B5EF4-FFF2-40B4-BE49-F238E27FC236}">
                <a16:creationId xmlns:a16="http://schemas.microsoft.com/office/drawing/2014/main" id="{74431136-2779-CF10-83A3-C6F6B554AB89}"/>
              </a:ext>
            </a:extLst>
          </p:cNvPr>
          <p:cNvSpPr/>
          <p:nvPr userDrawn="1"/>
        </p:nvSpPr>
        <p:spPr>
          <a:xfrm>
            <a:off x="158044" y="138289"/>
            <a:ext cx="11875911" cy="6581422"/>
          </a:xfrm>
          <a:prstGeom prst="rect">
            <a:avLst/>
          </a:prstGeom>
          <a:solidFill>
            <a:schemeClr val="bg1"/>
          </a:solidFill>
          <a:ln>
            <a:noFill/>
          </a:ln>
          <a:effectLst>
            <a:outerShdw blurRad="635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Picture Placeholder 2">
            <a:extLst>
              <a:ext uri="{FF2B5EF4-FFF2-40B4-BE49-F238E27FC236}">
                <a16:creationId xmlns:a16="http://schemas.microsoft.com/office/drawing/2014/main" id="{EED7960F-6F3C-F3B4-4F29-E787C0283B34}"/>
              </a:ext>
            </a:extLst>
          </p:cNvPr>
          <p:cNvSpPr>
            <a:spLocks noGrp="1"/>
          </p:cNvSpPr>
          <p:nvPr>
            <p:ph type="pic" sz="quarter" idx="10"/>
          </p:nvPr>
        </p:nvSpPr>
        <p:spPr>
          <a:xfrm>
            <a:off x="158044" y="154054"/>
            <a:ext cx="3038663" cy="2413000"/>
          </a:xfrm>
          <a:prstGeom prst="rect">
            <a:avLst/>
          </a:prstGeom>
        </p:spPr>
        <p:txBody>
          <a:bodyPr/>
          <a:lstStyle/>
          <a:p>
            <a:endParaRPr lang="en-US"/>
          </a:p>
        </p:txBody>
      </p:sp>
      <p:sp>
        <p:nvSpPr>
          <p:cNvPr id="3" name="Picture Placeholder 2">
            <a:extLst>
              <a:ext uri="{FF2B5EF4-FFF2-40B4-BE49-F238E27FC236}">
                <a16:creationId xmlns:a16="http://schemas.microsoft.com/office/drawing/2014/main" id="{88243445-60C7-E88C-C2DA-0A19F86D0A3E}"/>
              </a:ext>
            </a:extLst>
          </p:cNvPr>
          <p:cNvSpPr>
            <a:spLocks noGrp="1"/>
          </p:cNvSpPr>
          <p:nvPr>
            <p:ph type="pic" sz="quarter" idx="12"/>
          </p:nvPr>
        </p:nvSpPr>
        <p:spPr>
          <a:xfrm>
            <a:off x="6272718" y="154054"/>
            <a:ext cx="3038663" cy="2413000"/>
          </a:xfrm>
          <a:prstGeom prst="rect">
            <a:avLst/>
          </a:prstGeom>
        </p:spPr>
        <p:txBody>
          <a:bodyPr/>
          <a:lstStyle/>
          <a:p>
            <a:endParaRPr lang="en-US"/>
          </a:p>
        </p:txBody>
      </p:sp>
      <p:sp>
        <p:nvSpPr>
          <p:cNvPr id="6" name="Rectangle 5">
            <a:extLst>
              <a:ext uri="{FF2B5EF4-FFF2-40B4-BE49-F238E27FC236}">
                <a16:creationId xmlns:a16="http://schemas.microsoft.com/office/drawing/2014/main" id="{A83C6FFB-4DF2-CF40-538F-78B05B0430C0}"/>
              </a:ext>
            </a:extLst>
          </p:cNvPr>
          <p:cNvSpPr/>
          <p:nvPr userDrawn="1"/>
        </p:nvSpPr>
        <p:spPr>
          <a:xfrm>
            <a:off x="3196707" y="154054"/>
            <a:ext cx="3059838" cy="2413000"/>
          </a:xfrm>
          <a:prstGeom prst="rect">
            <a:avLst/>
          </a:prstGeom>
          <a:solidFill>
            <a:srgbClr val="FDBC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Picture Placeholder 2">
            <a:extLst>
              <a:ext uri="{FF2B5EF4-FFF2-40B4-BE49-F238E27FC236}">
                <a16:creationId xmlns:a16="http://schemas.microsoft.com/office/drawing/2014/main" id="{6BC7486E-1B82-6F12-4161-B9F39E40122A}"/>
              </a:ext>
            </a:extLst>
          </p:cNvPr>
          <p:cNvSpPr>
            <a:spLocks noGrp="1"/>
          </p:cNvSpPr>
          <p:nvPr>
            <p:ph type="pic" sz="quarter" idx="13"/>
          </p:nvPr>
        </p:nvSpPr>
        <p:spPr>
          <a:xfrm>
            <a:off x="1637265" y="2567054"/>
            <a:ext cx="4616779" cy="2413000"/>
          </a:xfrm>
          <a:prstGeom prst="rect">
            <a:avLst/>
          </a:prstGeom>
        </p:spPr>
        <p:txBody>
          <a:bodyPr/>
          <a:lstStyle/>
          <a:p>
            <a:endParaRPr lang="en-US"/>
          </a:p>
        </p:txBody>
      </p:sp>
      <p:sp>
        <p:nvSpPr>
          <p:cNvPr id="8" name="Picture Placeholder 2">
            <a:extLst>
              <a:ext uri="{FF2B5EF4-FFF2-40B4-BE49-F238E27FC236}">
                <a16:creationId xmlns:a16="http://schemas.microsoft.com/office/drawing/2014/main" id="{81FFA3CF-AB7F-66BD-B622-A5EAFB3E504A}"/>
              </a:ext>
            </a:extLst>
          </p:cNvPr>
          <p:cNvSpPr>
            <a:spLocks noGrp="1"/>
          </p:cNvSpPr>
          <p:nvPr>
            <p:ph type="pic" sz="quarter" idx="14"/>
          </p:nvPr>
        </p:nvSpPr>
        <p:spPr>
          <a:xfrm>
            <a:off x="9292707" y="2567053"/>
            <a:ext cx="2757421" cy="4152658"/>
          </a:xfrm>
          <a:prstGeom prst="rect">
            <a:avLst/>
          </a:prstGeom>
        </p:spPr>
        <p:txBody>
          <a:bodyPr/>
          <a:lstStyle/>
          <a:p>
            <a:endParaRPr lang="en-US"/>
          </a:p>
        </p:txBody>
      </p:sp>
      <p:sp>
        <p:nvSpPr>
          <p:cNvPr id="9" name="Rectangle 8">
            <a:extLst>
              <a:ext uri="{FF2B5EF4-FFF2-40B4-BE49-F238E27FC236}">
                <a16:creationId xmlns:a16="http://schemas.microsoft.com/office/drawing/2014/main" id="{AE7029BC-E88A-F9C4-98F8-0422671EB60A}"/>
              </a:ext>
            </a:extLst>
          </p:cNvPr>
          <p:cNvSpPr/>
          <p:nvPr userDrawn="1"/>
        </p:nvSpPr>
        <p:spPr>
          <a:xfrm>
            <a:off x="6254044" y="2567054"/>
            <a:ext cx="3059838" cy="2413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1344278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lumMod val="85000"/>
            <a:alpha val="64000"/>
          </a:schemeClr>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9742363"/>
      </p:ext>
    </p:extLst>
  </p:cSld>
  <p:clrMap bg1="lt1" tx1="dk1" bg2="lt2" tx2="dk2" accent1="accent1" accent2="accent2" accent3="accent3" accent4="accent4" accent5="accent5" accent6="accent6" hlink="hlink" folHlink="folHlink"/>
  <p:sldLayoutIdLst>
    <p:sldLayoutId id="2147483666" r:id="rId1"/>
    <p:sldLayoutId id="2147483675" r:id="rId2"/>
    <p:sldLayoutId id="2147483650" r:id="rId3"/>
    <p:sldLayoutId id="2147483649" r:id="rId4"/>
    <p:sldLayoutId id="2147483651" r:id="rId5"/>
    <p:sldLayoutId id="2147483653" r:id="rId6"/>
    <p:sldLayoutId id="2147483654" r:id="rId7"/>
    <p:sldLayoutId id="2147483655" r:id="rId8"/>
    <p:sldLayoutId id="2147483656" r:id="rId9"/>
    <p:sldLayoutId id="2147483658" r:id="rId10"/>
    <p:sldLayoutId id="2147483676" r:id="rId11"/>
    <p:sldLayoutId id="2147483674" r:id="rId12"/>
    <p:sldLayoutId id="2147483668" r:id="rId13"/>
    <p:sldLayoutId id="2147483673" r:id="rId14"/>
    <p:sldLayoutId id="2147483671" r:id="rId15"/>
    <p:sldLayoutId id="2147483672" r:id="rId16"/>
    <p:sldLayoutId id="2147483670" r:id="rId17"/>
    <p:sldLayoutId id="2147483667" r:id="rId18"/>
    <p:sldLayoutId id="2147483669" r:id="rId19"/>
    <p:sldLayoutId id="2147483665" r:id="rId20"/>
    <p:sldLayoutId id="2147483664" r:id="rId21"/>
    <p:sldLayoutId id="2147483663" r:id="rId22"/>
    <p:sldLayoutId id="2147483661" r:id="rId23"/>
    <p:sldLayoutId id="2147483662" r:id="rId24"/>
    <p:sldLayoutId id="2147483660" r:id="rId25"/>
    <p:sldLayoutId id="2147483659" r:id="rId26"/>
    <p:sldLayoutId id="2147483657" r:id="rId27"/>
    <p:sldLayoutId id="2147483652" r:id="rId28"/>
  </p:sldLayoutIdLst>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27.xml"/><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3" Type="http://schemas.openxmlformats.org/officeDocument/2006/relationships/image" Target="../media/image27.svg"/><Relationship Id="rId2" Type="http://schemas.openxmlformats.org/officeDocument/2006/relationships/image" Target="../media/image26.png"/><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9.xml"/><Relationship Id="rId5" Type="http://schemas.openxmlformats.org/officeDocument/2006/relationships/image" Target="../media/image31.jpeg"/><Relationship Id="rId4" Type="http://schemas.openxmlformats.org/officeDocument/2006/relationships/image" Target="../media/image30.jpeg"/></Relationships>
</file>

<file path=ppt/slides/_rels/slide1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xml"/><Relationship Id="rId1" Type="http://schemas.openxmlformats.org/officeDocument/2006/relationships/slideLayout" Target="../slideLayouts/slideLayout26.xml"/><Relationship Id="rId5" Type="http://schemas.openxmlformats.org/officeDocument/2006/relationships/image" Target="../media/image34.jpeg"/><Relationship Id="rId4" Type="http://schemas.openxmlformats.org/officeDocument/2006/relationships/image" Target="../media/image33.jpe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4.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4.xml"/><Relationship Id="rId1" Type="http://schemas.openxmlformats.org/officeDocument/2006/relationships/slideLayout" Target="../slideLayouts/slideLayout25.xml"/></Relationships>
</file>

<file path=ppt/slides/_rels/slide21.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3.xml"/></Relationships>
</file>

<file path=ppt/slides/_rels/slide22.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1.xml"/><Relationship Id="rId5" Type="http://schemas.openxmlformats.org/officeDocument/2006/relationships/image" Target="../media/image42.jpeg"/><Relationship Id="rId4" Type="http://schemas.openxmlformats.org/officeDocument/2006/relationships/image" Target="../media/image41.jpeg"/></Relationships>
</file>

<file path=ppt/slides/_rels/slide26.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3" Type="http://schemas.openxmlformats.org/officeDocument/2006/relationships/image" Target="../media/image43.jpeg"/><Relationship Id="rId2" Type="http://schemas.openxmlformats.org/officeDocument/2006/relationships/notesSlide" Target="../notesSlides/notesSlide5.xml"/><Relationship Id="rId1" Type="http://schemas.openxmlformats.org/officeDocument/2006/relationships/slideLayout" Target="../slideLayouts/slideLayout13.xml"/><Relationship Id="rId4" Type="http://schemas.openxmlformats.org/officeDocument/2006/relationships/image" Target="../media/image44.jpeg"/></Relationships>
</file>

<file path=ppt/slides/_rels/slide29.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10.xml"/></Relationships>
</file>

<file path=ppt/slides/_rels/slide3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2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32.xml.rels><?xml version="1.0" encoding="UTF-8" standalone="yes"?>
<Relationships xmlns="http://schemas.openxmlformats.org/package/2006/relationships"><Relationship Id="rId3" Type="http://schemas.openxmlformats.org/officeDocument/2006/relationships/image" Target="../media/image49.svg"/><Relationship Id="rId2" Type="http://schemas.openxmlformats.org/officeDocument/2006/relationships/image" Target="../media/image48.png"/><Relationship Id="rId1" Type="http://schemas.openxmlformats.org/officeDocument/2006/relationships/slideLayout" Target="../slideLayouts/slideLayout10.xml"/></Relationships>
</file>

<file path=ppt/slides/_rels/slide33.xml.rels><?xml version="1.0" encoding="UTF-8" standalone="yes"?>
<Relationships xmlns="http://schemas.openxmlformats.org/package/2006/relationships"><Relationship Id="rId3" Type="http://schemas.openxmlformats.org/officeDocument/2006/relationships/image" Target="../media/image51.jpeg"/><Relationship Id="rId2" Type="http://schemas.openxmlformats.org/officeDocument/2006/relationships/image" Target="../media/image50.jpeg"/><Relationship Id="rId1" Type="http://schemas.openxmlformats.org/officeDocument/2006/relationships/slideLayout" Target="../slideLayouts/slideLayout16.xml"/><Relationship Id="rId4" Type="http://schemas.openxmlformats.org/officeDocument/2006/relationships/image" Target="../media/image52.jpe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image" Target="../media/image58.png"/><Relationship Id="rId2" Type="http://schemas.openxmlformats.org/officeDocument/2006/relationships/image" Target="../media/image53.png"/><Relationship Id="rId1" Type="http://schemas.openxmlformats.org/officeDocument/2006/relationships/slideLayout" Target="../slideLayouts/slideLayout10.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36.xml.rels><?xml version="1.0" encoding="UTF-8" standalone="yes"?>
<Relationships xmlns="http://schemas.openxmlformats.org/package/2006/relationships"><Relationship Id="rId2" Type="http://schemas.openxmlformats.org/officeDocument/2006/relationships/image" Target="../media/image59.jpeg"/><Relationship Id="rId1" Type="http://schemas.openxmlformats.org/officeDocument/2006/relationships/slideLayout" Target="../slideLayouts/slideLayout20.xml"/></Relationships>
</file>

<file path=ppt/slides/_rels/slide37.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15.xml"/></Relationships>
</file>

<file path=ppt/slides/_rels/slide38.xml.rels><?xml version="1.0" encoding="UTF-8" standalone="yes"?>
<Relationships xmlns="http://schemas.openxmlformats.org/package/2006/relationships"><Relationship Id="rId2" Type="http://schemas.openxmlformats.org/officeDocument/2006/relationships/image" Target="../media/image61.jpeg"/><Relationship Id="rId1" Type="http://schemas.openxmlformats.org/officeDocument/2006/relationships/slideLayout" Target="../slideLayouts/slideLayout17.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62.jpeg"/><Relationship Id="rId1" Type="http://schemas.openxmlformats.org/officeDocument/2006/relationships/slideLayout" Target="../slideLayouts/slideLayout18.xml"/><Relationship Id="rId4" Type="http://schemas.openxmlformats.org/officeDocument/2006/relationships/image" Target="../media/image64.jpeg"/></Relationships>
</file>

<file path=ppt/slides/_rels/slide41.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14.xml"/><Relationship Id="rId4" Type="http://schemas.openxmlformats.org/officeDocument/2006/relationships/image" Target="../media/image67.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xml"/><Relationship Id="rId1" Type="http://schemas.openxmlformats.org/officeDocument/2006/relationships/slideLayout" Target="../slideLayouts/slideLayout28.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3720D30F-E84F-5F1D-70E2-B7E34307F77D}"/>
              </a:ext>
            </a:extLst>
          </p:cNvPr>
          <p:cNvPicPr>
            <a:picLocks noChangeAspect="1"/>
          </p:cNvPicPr>
          <p:nvPr/>
        </p:nvPicPr>
        <p:blipFill rotWithShape="1">
          <a:blip r:embed="rId2" cstate="screen">
            <a:biLevel thresh="75000"/>
            <a:extLst>
              <a:ext uri="{28A0092B-C50C-407E-A947-70E740481C1C}">
                <a14:useLocalDpi xmlns:a14="http://schemas.microsoft.com/office/drawing/2010/main"/>
              </a:ext>
            </a:extLst>
          </a:blip>
          <a:srcRect/>
          <a:stretch/>
        </p:blipFill>
        <p:spPr>
          <a:xfrm>
            <a:off x="1878653" y="753303"/>
            <a:ext cx="1035916" cy="1729408"/>
          </a:xfrm>
          <a:prstGeom prst="rect">
            <a:avLst/>
          </a:prstGeom>
        </p:spPr>
      </p:pic>
      <p:pic>
        <p:nvPicPr>
          <p:cNvPr id="8" name="Picture Placeholder 7">
            <a:extLst>
              <a:ext uri="{FF2B5EF4-FFF2-40B4-BE49-F238E27FC236}">
                <a16:creationId xmlns:a16="http://schemas.microsoft.com/office/drawing/2014/main" id="{F2CA927D-5B05-23AD-541D-87C485334FCA}"/>
              </a:ext>
            </a:extLst>
          </p:cNvPr>
          <p:cNvPicPr>
            <a:picLocks noGrp="1" noChangeAspect="1"/>
          </p:cNvPicPr>
          <p:nvPr>
            <p:ph type="pic" sz="quarter" idx="15"/>
          </p:nvPr>
        </p:nvPicPr>
        <p:blipFill rotWithShape="1">
          <a:blip r:embed="rId3" cstate="screen">
            <a:extLst>
              <a:ext uri="{28A0092B-C50C-407E-A947-70E740481C1C}">
                <a14:useLocalDpi xmlns:a14="http://schemas.microsoft.com/office/drawing/2010/main"/>
              </a:ext>
            </a:extLst>
          </a:blip>
          <a:srcRect b="-338"/>
          <a:stretch/>
        </p:blipFill>
        <p:spPr>
          <a:xfrm>
            <a:off x="4500206" y="215106"/>
            <a:ext cx="7498547" cy="6471356"/>
          </a:xfrm>
        </p:spPr>
      </p:pic>
      <p:sp>
        <p:nvSpPr>
          <p:cNvPr id="3" name="TextBox 2">
            <a:extLst>
              <a:ext uri="{FF2B5EF4-FFF2-40B4-BE49-F238E27FC236}">
                <a16:creationId xmlns:a16="http://schemas.microsoft.com/office/drawing/2014/main" id="{39E6627D-565C-B376-589B-C9A9D5C5D183}"/>
              </a:ext>
            </a:extLst>
          </p:cNvPr>
          <p:cNvSpPr txBox="1"/>
          <p:nvPr/>
        </p:nvSpPr>
        <p:spPr>
          <a:xfrm>
            <a:off x="-515752" y="2482711"/>
            <a:ext cx="5824727" cy="3715312"/>
          </a:xfrm>
          <a:prstGeom prst="rect">
            <a:avLst/>
          </a:prstGeom>
          <a:noFill/>
        </p:spPr>
        <p:txBody>
          <a:bodyPr wrap="square" rtlCol="0">
            <a:spAutoFit/>
          </a:bodyPr>
          <a:lstStyle/>
          <a:p>
            <a:pPr algn="ctr" fontAlgn="base">
              <a:lnSpc>
                <a:spcPct val="200000"/>
              </a:lnSpc>
            </a:pPr>
            <a:r>
              <a:rPr lang="en-US" sz="1500" b="1" dirty="0">
                <a:latin typeface="Times New Roman" panose="02020603050405020304" pitchFamily="18" charset="0"/>
                <a:cs typeface="Times New Roman" panose="02020603050405020304" pitchFamily="18" charset="0"/>
              </a:rPr>
              <a:t>Topic: PowerPoint template Civil engineering</a:t>
            </a:r>
          </a:p>
          <a:p>
            <a:pPr algn="ctr" fontAlgn="base">
              <a:lnSpc>
                <a:spcPct val="200000"/>
              </a:lnSpc>
            </a:pPr>
            <a:endParaRPr lang="en-US" sz="1500" b="1" dirty="0">
              <a:latin typeface="Times New Roman" panose="02020603050405020304" pitchFamily="18" charset="0"/>
              <a:cs typeface="Times New Roman" panose="02020603050405020304" pitchFamily="18" charset="0"/>
            </a:endParaRPr>
          </a:p>
          <a:p>
            <a:pPr algn="ctr" fontAlgn="base">
              <a:lnSpc>
                <a:spcPct val="200000"/>
              </a:lnSpc>
            </a:pPr>
            <a:r>
              <a:rPr lang="en-US" sz="1500" b="1" dirty="0">
                <a:latin typeface="Times New Roman" panose="02020603050405020304" pitchFamily="18" charset="0"/>
                <a:cs typeface="Times New Roman" panose="02020603050405020304" pitchFamily="18" charset="0"/>
              </a:rPr>
              <a:t>researcher</a:t>
            </a:r>
          </a:p>
          <a:p>
            <a:pPr algn="ctr" fontAlgn="base">
              <a:lnSpc>
                <a:spcPct val="200000"/>
              </a:lnSpc>
            </a:pPr>
            <a:r>
              <a:rPr lang="en-US" sz="1500" b="1" dirty="0">
                <a:latin typeface="Times New Roman" panose="02020603050405020304" pitchFamily="18" charset="0"/>
                <a:cs typeface="Times New Roman" panose="02020603050405020304" pitchFamily="18" charset="0"/>
              </a:rPr>
              <a:t>......................................</a:t>
            </a:r>
          </a:p>
          <a:p>
            <a:pPr algn="ctr" fontAlgn="base">
              <a:lnSpc>
                <a:spcPct val="200000"/>
              </a:lnSpc>
            </a:pPr>
            <a:r>
              <a:rPr lang="en-US" sz="1500" b="1" dirty="0">
                <a:latin typeface="Times New Roman" panose="02020603050405020304" pitchFamily="18" charset="0"/>
                <a:cs typeface="Times New Roman" panose="02020603050405020304" pitchFamily="18" charset="0"/>
              </a:rPr>
              <a:t>Supervisor</a:t>
            </a:r>
          </a:p>
          <a:p>
            <a:pPr algn="ctr" fontAlgn="base">
              <a:lnSpc>
                <a:spcPct val="200000"/>
              </a:lnSpc>
            </a:pPr>
            <a:r>
              <a:rPr lang="en-US" sz="1500" b="1" dirty="0">
                <a:latin typeface="Times New Roman" panose="02020603050405020304" pitchFamily="18" charset="0"/>
                <a:cs typeface="Times New Roman" panose="02020603050405020304" pitchFamily="18" charset="0"/>
              </a:rPr>
              <a:t>  ........................................</a:t>
            </a:r>
          </a:p>
          <a:p>
            <a:pPr algn="ctr" fontAlgn="base">
              <a:lnSpc>
                <a:spcPct val="200000"/>
              </a:lnSpc>
            </a:pPr>
            <a:endParaRPr lang="en-US" sz="1500" b="1" dirty="0">
              <a:latin typeface="Times New Roman" panose="02020603050405020304" pitchFamily="18" charset="0"/>
              <a:cs typeface="Times New Roman" panose="02020603050405020304" pitchFamily="18" charset="0"/>
            </a:endParaRPr>
          </a:p>
          <a:p>
            <a:pPr algn="ctr" fontAlgn="base">
              <a:lnSpc>
                <a:spcPct val="200000"/>
              </a:lnSpc>
            </a:pPr>
            <a:r>
              <a:rPr lang="en-US" sz="1500" b="1" dirty="0">
                <a:latin typeface="Times New Roman" panose="02020603050405020304" pitchFamily="18" charset="0"/>
                <a:cs typeface="Times New Roman" panose="02020603050405020304" pitchFamily="18" charset="0"/>
              </a:rPr>
              <a:t>Autumn 140</a:t>
            </a:r>
            <a:r>
              <a:rPr lang="fa-IR" sz="1500" b="1" dirty="0">
                <a:latin typeface="Times New Roman" panose="02020603050405020304" pitchFamily="18" charset="0"/>
                <a:cs typeface="Times New Roman" panose="02020603050405020304" pitchFamily="18" charset="0"/>
              </a:rPr>
              <a:t>5</a:t>
            </a:r>
            <a:endParaRPr lang="en-US" sz="15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7998473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wipe(down)">
                                      <p:cBhvr>
                                        <p:cTn id="14"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Picture Placeholder 21">
            <a:extLst>
              <a:ext uri="{FF2B5EF4-FFF2-40B4-BE49-F238E27FC236}">
                <a16:creationId xmlns:a16="http://schemas.microsoft.com/office/drawing/2014/main" id="{D9FC940A-DF9F-D4C2-484D-0FF12D62B40F}"/>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25" name="Rectangle: Rounded Corners 24">
            <a:extLst>
              <a:ext uri="{FF2B5EF4-FFF2-40B4-BE49-F238E27FC236}">
                <a16:creationId xmlns:a16="http://schemas.microsoft.com/office/drawing/2014/main" id="{6026D5DA-4719-8047-DCC9-6671B5672024}"/>
              </a:ext>
            </a:extLst>
          </p:cNvPr>
          <p:cNvSpPr/>
          <p:nvPr/>
        </p:nvSpPr>
        <p:spPr>
          <a:xfrm>
            <a:off x="444477" y="3791983"/>
            <a:ext cx="662940" cy="662940"/>
          </a:xfrm>
          <a:prstGeom prst="roundRect">
            <a:avLst>
              <a:gd name="adj" fmla="val 50000"/>
            </a:avLst>
          </a:prstGeom>
          <a:solidFill>
            <a:srgbClr val="FDBC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cs typeface="B Titr" panose="00000700000000000000" pitchFamily="2" charset="-78"/>
            </a:endParaRPr>
          </a:p>
        </p:txBody>
      </p:sp>
      <p:sp>
        <p:nvSpPr>
          <p:cNvPr id="26" name="Rectangle: Rounded Corners 25">
            <a:extLst>
              <a:ext uri="{FF2B5EF4-FFF2-40B4-BE49-F238E27FC236}">
                <a16:creationId xmlns:a16="http://schemas.microsoft.com/office/drawing/2014/main" id="{313F0F7F-F8E0-7942-9263-C8574C90466F}"/>
              </a:ext>
            </a:extLst>
          </p:cNvPr>
          <p:cNvSpPr/>
          <p:nvPr/>
        </p:nvSpPr>
        <p:spPr>
          <a:xfrm>
            <a:off x="444477" y="5457476"/>
            <a:ext cx="662940" cy="662940"/>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B Titr" panose="00000700000000000000" pitchFamily="2" charset="-78"/>
            </a:endParaRPr>
          </a:p>
        </p:txBody>
      </p:sp>
      <p:sp>
        <p:nvSpPr>
          <p:cNvPr id="42" name="TextBox 41">
            <a:extLst>
              <a:ext uri="{FF2B5EF4-FFF2-40B4-BE49-F238E27FC236}">
                <a16:creationId xmlns:a16="http://schemas.microsoft.com/office/drawing/2014/main" id="{3515671C-AC8A-065A-8C1E-85C03C0CEDD5}"/>
              </a:ext>
            </a:extLst>
          </p:cNvPr>
          <p:cNvSpPr txBox="1"/>
          <p:nvPr/>
        </p:nvSpPr>
        <p:spPr>
          <a:xfrm>
            <a:off x="364343" y="531829"/>
            <a:ext cx="2786257" cy="830997"/>
          </a:xfrm>
          <a:prstGeom prst="rect">
            <a:avLst/>
          </a:prstGeom>
          <a:noFill/>
        </p:spPr>
        <p:txBody>
          <a:bodyPr wrap="square">
            <a:spAutoFit/>
          </a:bodyPr>
          <a:lstStyle/>
          <a:p>
            <a:pPr algn="justLow"/>
            <a:r>
              <a:rPr lang="en-US" sz="2400" b="1" dirty="0">
                <a:latin typeface="Times New Roman" panose="02020603050405020304" pitchFamily="18" charset="0"/>
                <a:cs typeface="Times New Roman" panose="02020603050405020304" pitchFamily="18" charset="0"/>
              </a:rPr>
              <a:t>Enter the subject title</a:t>
            </a:r>
            <a:endParaRPr lang="fa-IR" sz="2400" b="1" dirty="0">
              <a:latin typeface="Times New Roman" panose="02020603050405020304" pitchFamily="18" charset="0"/>
              <a:cs typeface="Times New Roman" panose="02020603050405020304" pitchFamily="18" charset="0"/>
            </a:endParaRPr>
          </a:p>
        </p:txBody>
      </p:sp>
      <p:grpSp>
        <p:nvGrpSpPr>
          <p:cNvPr id="43" name="Group 42">
            <a:extLst>
              <a:ext uri="{FF2B5EF4-FFF2-40B4-BE49-F238E27FC236}">
                <a16:creationId xmlns:a16="http://schemas.microsoft.com/office/drawing/2014/main" id="{12D90697-134F-5778-9589-95F656C30E8D}"/>
              </a:ext>
            </a:extLst>
          </p:cNvPr>
          <p:cNvGrpSpPr/>
          <p:nvPr/>
        </p:nvGrpSpPr>
        <p:grpSpPr>
          <a:xfrm>
            <a:off x="383799" y="365824"/>
            <a:ext cx="1579600" cy="67734"/>
            <a:chOff x="4248031" y="496293"/>
            <a:chExt cx="1579600" cy="67734"/>
          </a:xfrm>
        </p:grpSpPr>
        <p:sp>
          <p:nvSpPr>
            <p:cNvPr id="44" name="Rectangle 43">
              <a:extLst>
                <a:ext uri="{FF2B5EF4-FFF2-40B4-BE49-F238E27FC236}">
                  <a16:creationId xmlns:a16="http://schemas.microsoft.com/office/drawing/2014/main" id="{B69AB2E2-397B-EC81-45BE-973819451034}"/>
                </a:ext>
              </a:extLst>
            </p:cNvPr>
            <p:cNvSpPr/>
            <p:nvPr/>
          </p:nvSpPr>
          <p:spPr>
            <a:xfrm>
              <a:off x="4248031" y="496293"/>
              <a:ext cx="1054685" cy="6773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Rectangle 44">
              <a:extLst>
                <a:ext uri="{FF2B5EF4-FFF2-40B4-BE49-F238E27FC236}">
                  <a16:creationId xmlns:a16="http://schemas.microsoft.com/office/drawing/2014/main" id="{2D2F6334-07C6-1306-36C8-D1CFDA206DAD}"/>
                </a:ext>
              </a:extLst>
            </p:cNvPr>
            <p:cNvSpPr/>
            <p:nvPr/>
          </p:nvSpPr>
          <p:spPr>
            <a:xfrm>
              <a:off x="5458792" y="496293"/>
              <a:ext cx="139955" cy="6773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Rectangle 45">
              <a:extLst>
                <a:ext uri="{FF2B5EF4-FFF2-40B4-BE49-F238E27FC236}">
                  <a16:creationId xmlns:a16="http://schemas.microsoft.com/office/drawing/2014/main" id="{368557A6-AD5F-9F7B-C3EA-08054D3F7818}"/>
                </a:ext>
              </a:extLst>
            </p:cNvPr>
            <p:cNvSpPr/>
            <p:nvPr/>
          </p:nvSpPr>
          <p:spPr>
            <a:xfrm>
              <a:off x="5754823" y="496293"/>
              <a:ext cx="72808" cy="6773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8" name="TextBox 47">
            <a:extLst>
              <a:ext uri="{FF2B5EF4-FFF2-40B4-BE49-F238E27FC236}">
                <a16:creationId xmlns:a16="http://schemas.microsoft.com/office/drawing/2014/main" id="{A8E71454-DEA7-38D8-FAAE-FD8113B65640}"/>
              </a:ext>
            </a:extLst>
          </p:cNvPr>
          <p:cNvSpPr txBox="1"/>
          <p:nvPr/>
        </p:nvSpPr>
        <p:spPr>
          <a:xfrm>
            <a:off x="304800" y="1466159"/>
            <a:ext cx="5941503" cy="1833194"/>
          </a:xfrm>
          <a:prstGeom prst="rect">
            <a:avLst/>
          </a:prstGeom>
          <a:noFill/>
        </p:spPr>
        <p:txBody>
          <a:bodyPr wrap="square">
            <a:spAutoFit/>
          </a:bodyPr>
          <a:lstStyle/>
          <a:p>
            <a:pPr>
              <a:lnSpc>
                <a:spcPct val="250000"/>
              </a:lnSpc>
            </a:pP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p>
        </p:txBody>
      </p:sp>
      <p:sp>
        <p:nvSpPr>
          <p:cNvPr id="2" name="TextBox 1">
            <a:extLst>
              <a:ext uri="{FF2B5EF4-FFF2-40B4-BE49-F238E27FC236}">
                <a16:creationId xmlns:a16="http://schemas.microsoft.com/office/drawing/2014/main" id="{5B2AD115-6BF5-D44D-2292-2AC6D485BD3E}"/>
              </a:ext>
            </a:extLst>
          </p:cNvPr>
          <p:cNvSpPr txBox="1"/>
          <p:nvPr/>
        </p:nvSpPr>
        <p:spPr>
          <a:xfrm>
            <a:off x="1155151" y="3429000"/>
            <a:ext cx="5091152" cy="1388906"/>
          </a:xfrm>
          <a:prstGeom prst="rect">
            <a:avLst/>
          </a:prstGeom>
          <a:noFill/>
        </p:spPr>
        <p:txBody>
          <a:bodyPr wrap="square">
            <a:spAutoFit/>
          </a:bodyPr>
          <a:lstStyle/>
          <a:p>
            <a:pPr algn="justLow"/>
            <a:r>
              <a:rPr lang="en-US" sz="2000" b="1" dirty="0">
                <a:latin typeface="Times New Roman" panose="02020603050405020304" pitchFamily="18" charset="0"/>
                <a:cs typeface="Times New Roman" panose="02020603050405020304" pitchFamily="18" charset="0"/>
              </a:rPr>
              <a:t>Enter the subject title</a:t>
            </a:r>
            <a:endParaRPr lang="en-US" sz="1400" b="1" dirty="0">
              <a:latin typeface="Times New Roman" panose="02020603050405020304" pitchFamily="18" charset="0"/>
              <a:cs typeface="Times New Roman" panose="02020603050405020304" pitchFamily="18" charset="0"/>
            </a:endParaRPr>
          </a:p>
          <a:p>
            <a:pPr algn="justLow">
              <a:lnSpc>
                <a:spcPct val="250000"/>
              </a:lnSpc>
            </a:pPr>
            <a:r>
              <a:rPr lang="en-US" sz="1400" dirty="0" err="1">
                <a:latin typeface="Times New Roman" panose="02020603050405020304" pitchFamily="18" charset="0"/>
                <a:cs typeface="Times New Roman" panose="02020603050405020304" pitchFamily="18" charset="0"/>
              </a:rPr>
              <a:t>Minaro</a:t>
            </a:r>
            <a:r>
              <a:rPr lang="en-US" sz="14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400" dirty="0"/>
          </a:p>
        </p:txBody>
      </p:sp>
      <p:sp>
        <p:nvSpPr>
          <p:cNvPr id="3" name="TextBox 2">
            <a:extLst>
              <a:ext uri="{FF2B5EF4-FFF2-40B4-BE49-F238E27FC236}">
                <a16:creationId xmlns:a16="http://schemas.microsoft.com/office/drawing/2014/main" id="{E0FDE90D-CC69-937E-C38A-6F471288D808}"/>
              </a:ext>
            </a:extLst>
          </p:cNvPr>
          <p:cNvSpPr txBox="1"/>
          <p:nvPr/>
        </p:nvSpPr>
        <p:spPr>
          <a:xfrm>
            <a:off x="1155151" y="5103270"/>
            <a:ext cx="5091152" cy="1388906"/>
          </a:xfrm>
          <a:prstGeom prst="rect">
            <a:avLst/>
          </a:prstGeom>
          <a:noFill/>
        </p:spPr>
        <p:txBody>
          <a:bodyPr wrap="square">
            <a:spAutoFit/>
          </a:bodyPr>
          <a:lstStyle/>
          <a:p>
            <a:pPr algn="justLow"/>
            <a:r>
              <a:rPr lang="en-US" sz="2000" b="1" dirty="0">
                <a:latin typeface="Times New Roman" panose="02020603050405020304" pitchFamily="18" charset="0"/>
                <a:cs typeface="Times New Roman" panose="02020603050405020304" pitchFamily="18" charset="0"/>
              </a:rPr>
              <a:t>Enter the subject title</a:t>
            </a:r>
            <a:endParaRPr lang="en-US" sz="1400" b="1" dirty="0">
              <a:latin typeface="Times New Roman" panose="02020603050405020304" pitchFamily="18" charset="0"/>
              <a:cs typeface="Times New Roman" panose="02020603050405020304" pitchFamily="18" charset="0"/>
            </a:endParaRPr>
          </a:p>
          <a:p>
            <a:pPr algn="justLow">
              <a:lnSpc>
                <a:spcPct val="250000"/>
              </a:lnSpc>
            </a:pPr>
            <a:r>
              <a:rPr lang="en-US" sz="1400" dirty="0" err="1">
                <a:latin typeface="Times New Roman" panose="02020603050405020304" pitchFamily="18" charset="0"/>
                <a:cs typeface="Times New Roman" panose="02020603050405020304" pitchFamily="18" charset="0"/>
              </a:rPr>
              <a:t>Minaro</a:t>
            </a:r>
            <a:r>
              <a:rPr lang="en-US" sz="14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400" dirty="0"/>
          </a:p>
        </p:txBody>
      </p:sp>
    </p:spTree>
    <p:extLst>
      <p:ext uri="{BB962C8B-B14F-4D97-AF65-F5344CB8AC3E}">
        <p14:creationId xmlns:p14="http://schemas.microsoft.com/office/powerpoint/2010/main" val="119550712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randombar(vertical)">
                                      <p:cBhvr>
                                        <p:cTn id="7" dur="500"/>
                                        <p:tgtEl>
                                          <p:spTgt spid="2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left)">
                                      <p:cBhvr>
                                        <p:cTn id="12" dur="500"/>
                                        <p:tgtEl>
                                          <p:spTgt spid="4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42"/>
                                        </p:tgtEl>
                                        <p:attrNameLst>
                                          <p:attrName>style.visibility</p:attrName>
                                        </p:attrNameLst>
                                      </p:cBhvr>
                                      <p:to>
                                        <p:strVal val="visible"/>
                                      </p:to>
                                    </p:set>
                                    <p:animEffect transition="in" filter="wipe(right)">
                                      <p:cBhvr>
                                        <p:cTn id="17" dur="500"/>
                                        <p:tgtEl>
                                          <p:spTgt spid="42"/>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48"/>
                                        </p:tgtEl>
                                        <p:attrNameLst>
                                          <p:attrName>style.visibility</p:attrName>
                                        </p:attrNameLst>
                                      </p:cBhvr>
                                      <p:to>
                                        <p:strVal val="visible"/>
                                      </p:to>
                                    </p:set>
                                    <p:animEffect transition="in" filter="wipe(down)">
                                      <p:cBhvr>
                                        <p:cTn id="22" dur="500"/>
                                        <p:tgtEl>
                                          <p:spTgt spid="48"/>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5"/>
                                        </p:tgtEl>
                                        <p:attrNameLst>
                                          <p:attrName>style.visibility</p:attrName>
                                        </p:attrNameLst>
                                      </p:cBhvr>
                                      <p:to>
                                        <p:strVal val="visible"/>
                                      </p:to>
                                    </p:set>
                                    <p:animEffect transition="in" filter="wipe(down)">
                                      <p:cBhvr>
                                        <p:cTn id="27" dur="500"/>
                                        <p:tgtEl>
                                          <p:spTgt spid="2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wipe(down)">
                                      <p:cBhvr>
                                        <p:cTn id="32" dur="500"/>
                                        <p:tgtEl>
                                          <p:spTgt spid="26"/>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2"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right)">
                                      <p:cBhvr>
                                        <p:cTn id="37" dur="500"/>
                                        <p:tgtEl>
                                          <p:spTgt spid="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2" fill="hold" grpId="0" nodeType="clickEffect">
                                  <p:stCondLst>
                                    <p:cond delay="0"/>
                                  </p:stCondLst>
                                  <p:childTnLst>
                                    <p:set>
                                      <p:cBhvr>
                                        <p:cTn id="41" dur="1" fill="hold">
                                          <p:stCondLst>
                                            <p:cond delay="0"/>
                                          </p:stCondLst>
                                        </p:cTn>
                                        <p:tgtEl>
                                          <p:spTgt spid="3"/>
                                        </p:tgtEl>
                                        <p:attrNameLst>
                                          <p:attrName>style.visibility</p:attrName>
                                        </p:attrNameLst>
                                      </p:cBhvr>
                                      <p:to>
                                        <p:strVal val="visible"/>
                                      </p:to>
                                    </p:set>
                                    <p:animEffect transition="in" filter="wipe(right)">
                                      <p:cBhvr>
                                        <p:cTn id="4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42" grpId="0"/>
      <p:bldP spid="48" grpId="0"/>
      <p:bldP spid="2" grpId="0"/>
      <p:bldP spid="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1">
            <a:extLst>
              <a:ext uri="{FF2B5EF4-FFF2-40B4-BE49-F238E27FC236}">
                <a16:creationId xmlns:a16="http://schemas.microsoft.com/office/drawing/2014/main" id="{E4190D65-B576-203F-568F-6BC430BFE10C}"/>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pic>
        <p:nvPicPr>
          <p:cNvPr id="8" name="Picture Placeholder 7">
            <a:extLst>
              <a:ext uri="{FF2B5EF4-FFF2-40B4-BE49-F238E27FC236}">
                <a16:creationId xmlns:a16="http://schemas.microsoft.com/office/drawing/2014/main" id="{B8B8AE61-F7F6-6E63-9650-5D8764D3BD4B}"/>
              </a:ext>
            </a:extLst>
          </p:cNvPr>
          <p:cNvPicPr>
            <a:picLocks noGrp="1" noChangeAspect="1"/>
          </p:cNvPicPr>
          <p:nvPr>
            <p:ph type="pic" sz="quarter" idx="13"/>
          </p:nvPr>
        </p:nvPicPr>
        <p:blipFill>
          <a:blip r:embed="rId3" cstate="screen">
            <a:extLst>
              <a:ext uri="{28A0092B-C50C-407E-A947-70E740481C1C}">
                <a14:useLocalDpi xmlns:a14="http://schemas.microsoft.com/office/drawing/2010/main"/>
              </a:ext>
            </a:extLst>
          </a:blip>
          <a:srcRect/>
          <a:stretch>
            <a:fillRect/>
          </a:stretch>
        </p:blipFill>
        <p:spPr/>
      </p:pic>
      <p:pic>
        <p:nvPicPr>
          <p:cNvPr id="10" name="Picture Placeholder 9">
            <a:extLst>
              <a:ext uri="{FF2B5EF4-FFF2-40B4-BE49-F238E27FC236}">
                <a16:creationId xmlns:a16="http://schemas.microsoft.com/office/drawing/2014/main" id="{19976E44-AC5C-B7FD-EE08-E9508FFFAE9A}"/>
              </a:ext>
            </a:extLst>
          </p:cNvPr>
          <p:cNvPicPr>
            <a:picLocks noGrp="1" noChangeAspect="1"/>
          </p:cNvPicPr>
          <p:nvPr>
            <p:ph type="pic" sz="quarter" idx="14"/>
          </p:nvPr>
        </p:nvPicPr>
        <p:blipFill>
          <a:blip r:embed="rId4" cstate="screen">
            <a:extLst>
              <a:ext uri="{28A0092B-C50C-407E-A947-70E740481C1C}">
                <a14:useLocalDpi xmlns:a14="http://schemas.microsoft.com/office/drawing/2010/main"/>
              </a:ext>
            </a:extLst>
          </a:blip>
          <a:srcRect/>
          <a:stretch>
            <a:fillRect/>
          </a:stretch>
        </p:blipFill>
        <p:spPr/>
      </p:pic>
      <p:sp>
        <p:nvSpPr>
          <p:cNvPr id="13" name="TextBox 12">
            <a:extLst>
              <a:ext uri="{FF2B5EF4-FFF2-40B4-BE49-F238E27FC236}">
                <a16:creationId xmlns:a16="http://schemas.microsoft.com/office/drawing/2014/main" id="{45727ECC-C7E0-9B43-639F-AC5B8C7E7BE3}"/>
              </a:ext>
            </a:extLst>
          </p:cNvPr>
          <p:cNvSpPr txBox="1"/>
          <p:nvPr/>
        </p:nvSpPr>
        <p:spPr>
          <a:xfrm>
            <a:off x="6115664" y="1242216"/>
            <a:ext cx="2910457" cy="1927515"/>
          </a:xfrm>
          <a:prstGeom prst="rect">
            <a:avLst/>
          </a:prstGeom>
          <a:noFill/>
        </p:spPr>
        <p:txBody>
          <a:bodyPr wrap="square">
            <a:spAutoFit/>
          </a:bodyPr>
          <a:lstStyle/>
          <a:p>
            <a:pPr algn="ctr"/>
            <a:r>
              <a:rPr lang="en-US" sz="2000" b="1" dirty="0">
                <a:latin typeface="Times New Roman" panose="02020603050405020304" pitchFamily="18" charset="0"/>
                <a:cs typeface="Times New Roman" panose="02020603050405020304" pitchFamily="18" charset="0"/>
              </a:rPr>
              <a:t>Enter the subject title</a:t>
            </a:r>
            <a:endParaRPr lang="en-US" sz="1400" b="1" dirty="0">
              <a:latin typeface="Times New Roman" panose="02020603050405020304" pitchFamily="18" charset="0"/>
              <a:cs typeface="Times New Roman" panose="02020603050405020304" pitchFamily="18" charset="0"/>
            </a:endParaRPr>
          </a:p>
          <a:p>
            <a:pPr algn="ctr">
              <a:lnSpc>
                <a:spcPct val="250000"/>
              </a:lnSpc>
            </a:pPr>
            <a:r>
              <a:rPr lang="en-US" sz="1400" dirty="0" err="1">
                <a:latin typeface="Times New Roman" panose="02020603050405020304" pitchFamily="18" charset="0"/>
                <a:cs typeface="Times New Roman" panose="02020603050405020304" pitchFamily="18" charset="0"/>
              </a:rPr>
              <a:t>Minaro</a:t>
            </a:r>
            <a:r>
              <a:rPr lang="en-US" sz="14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400" dirty="0"/>
          </a:p>
        </p:txBody>
      </p:sp>
      <p:sp>
        <p:nvSpPr>
          <p:cNvPr id="14" name="Freeform 387">
            <a:extLst>
              <a:ext uri="{FF2B5EF4-FFF2-40B4-BE49-F238E27FC236}">
                <a16:creationId xmlns:a16="http://schemas.microsoft.com/office/drawing/2014/main" id="{3E1F50F7-1516-821C-1208-DE7345224A19}"/>
              </a:ext>
            </a:extLst>
          </p:cNvPr>
          <p:cNvSpPr/>
          <p:nvPr/>
        </p:nvSpPr>
        <p:spPr>
          <a:xfrm>
            <a:off x="7294877" y="472115"/>
            <a:ext cx="652950" cy="601935"/>
          </a:xfrm>
          <a:custGeom>
            <a:avLst/>
            <a:gdLst/>
            <a:ahLst/>
            <a:cxnLst/>
            <a:rect l="l" t="t" r="r" b="b"/>
            <a:pathLst>
              <a:path w="469140" h="432707">
                <a:moveTo>
                  <a:pt x="170863" y="0"/>
                </a:moveTo>
                <a:lnTo>
                  <a:pt x="385245" y="0"/>
                </a:lnTo>
                <a:cubicBezTo>
                  <a:pt x="399143" y="0"/>
                  <a:pt x="409848" y="5259"/>
                  <a:pt x="417360" y="15776"/>
                </a:cubicBezTo>
                <a:cubicBezTo>
                  <a:pt x="424873" y="26293"/>
                  <a:pt x="426563" y="38500"/>
                  <a:pt x="422431" y="52398"/>
                </a:cubicBezTo>
                <a:lnTo>
                  <a:pt x="345242" y="307628"/>
                </a:lnTo>
                <a:cubicBezTo>
                  <a:pt x="338481" y="329977"/>
                  <a:pt x="331767" y="344391"/>
                  <a:pt x="325100" y="350870"/>
                </a:cubicBezTo>
                <a:cubicBezTo>
                  <a:pt x="318433" y="357350"/>
                  <a:pt x="306366" y="360589"/>
                  <a:pt x="288900" y="360589"/>
                </a:cubicBezTo>
                <a:lnTo>
                  <a:pt x="44094" y="360589"/>
                </a:lnTo>
                <a:cubicBezTo>
                  <a:pt x="39023" y="360589"/>
                  <a:pt x="35455" y="361998"/>
                  <a:pt x="33389" y="364815"/>
                </a:cubicBezTo>
                <a:cubicBezTo>
                  <a:pt x="31323" y="367820"/>
                  <a:pt x="31229" y="371858"/>
                  <a:pt x="33107" y="376928"/>
                </a:cubicBezTo>
                <a:cubicBezTo>
                  <a:pt x="37614" y="390075"/>
                  <a:pt x="51136" y="396648"/>
                  <a:pt x="73673" y="396648"/>
                </a:cubicBezTo>
                <a:lnTo>
                  <a:pt x="333692" y="396648"/>
                </a:lnTo>
                <a:cubicBezTo>
                  <a:pt x="339139" y="396648"/>
                  <a:pt x="344397" y="395193"/>
                  <a:pt x="349468" y="392282"/>
                </a:cubicBezTo>
                <a:cubicBezTo>
                  <a:pt x="354539" y="389371"/>
                  <a:pt x="357826" y="385474"/>
                  <a:pt x="359327" y="380591"/>
                </a:cubicBezTo>
                <a:lnTo>
                  <a:pt x="443841" y="102543"/>
                </a:lnTo>
                <a:cubicBezTo>
                  <a:pt x="445156" y="98411"/>
                  <a:pt x="445625" y="93058"/>
                  <a:pt x="445250" y="86485"/>
                </a:cubicBezTo>
                <a:cubicBezTo>
                  <a:pt x="452386" y="89302"/>
                  <a:pt x="457926" y="93340"/>
                  <a:pt x="461870" y="98599"/>
                </a:cubicBezTo>
                <a:cubicBezTo>
                  <a:pt x="469383" y="109304"/>
                  <a:pt x="471073" y="121417"/>
                  <a:pt x="466941" y="134939"/>
                </a:cubicBezTo>
                <a:lnTo>
                  <a:pt x="389471" y="390169"/>
                </a:lnTo>
                <a:cubicBezTo>
                  <a:pt x="385903" y="402188"/>
                  <a:pt x="378719" y="412283"/>
                  <a:pt x="367920" y="420453"/>
                </a:cubicBezTo>
                <a:cubicBezTo>
                  <a:pt x="357121" y="428622"/>
                  <a:pt x="345618" y="432707"/>
                  <a:pt x="333410" y="432707"/>
                </a:cubicBezTo>
                <a:lnTo>
                  <a:pt x="73391" y="432707"/>
                </a:lnTo>
                <a:cubicBezTo>
                  <a:pt x="58931" y="432707"/>
                  <a:pt x="44986" y="427683"/>
                  <a:pt x="31558" y="417636"/>
                </a:cubicBezTo>
                <a:cubicBezTo>
                  <a:pt x="18130" y="407588"/>
                  <a:pt x="8787" y="395240"/>
                  <a:pt x="3528" y="380591"/>
                </a:cubicBezTo>
                <a:cubicBezTo>
                  <a:pt x="-980" y="368008"/>
                  <a:pt x="-1167" y="356082"/>
                  <a:pt x="2964" y="344813"/>
                </a:cubicBezTo>
                <a:cubicBezTo>
                  <a:pt x="2964" y="344062"/>
                  <a:pt x="3246" y="341527"/>
                  <a:pt x="3809" y="337207"/>
                </a:cubicBezTo>
                <a:cubicBezTo>
                  <a:pt x="4372" y="332888"/>
                  <a:pt x="4748" y="329413"/>
                  <a:pt x="4936" y="326784"/>
                </a:cubicBezTo>
                <a:cubicBezTo>
                  <a:pt x="5124" y="325281"/>
                  <a:pt x="4843" y="323263"/>
                  <a:pt x="4091" y="320727"/>
                </a:cubicBezTo>
                <a:cubicBezTo>
                  <a:pt x="3340" y="318192"/>
                  <a:pt x="3058" y="316361"/>
                  <a:pt x="3246" y="315234"/>
                </a:cubicBezTo>
                <a:cubicBezTo>
                  <a:pt x="3622" y="313168"/>
                  <a:pt x="4372" y="311196"/>
                  <a:pt x="5500" y="309318"/>
                </a:cubicBezTo>
                <a:cubicBezTo>
                  <a:pt x="6626" y="307440"/>
                  <a:pt x="8176" y="305233"/>
                  <a:pt x="10148" y="302698"/>
                </a:cubicBezTo>
                <a:cubicBezTo>
                  <a:pt x="12120" y="300162"/>
                  <a:pt x="13669" y="297956"/>
                  <a:pt x="14796" y="296078"/>
                </a:cubicBezTo>
                <a:cubicBezTo>
                  <a:pt x="19116" y="288941"/>
                  <a:pt x="23342" y="280349"/>
                  <a:pt x="27473" y="270301"/>
                </a:cubicBezTo>
                <a:cubicBezTo>
                  <a:pt x="31605" y="260253"/>
                  <a:pt x="34422" y="251661"/>
                  <a:pt x="35924" y="244525"/>
                </a:cubicBezTo>
                <a:cubicBezTo>
                  <a:pt x="36488" y="242647"/>
                  <a:pt x="36535" y="239829"/>
                  <a:pt x="36065" y="236073"/>
                </a:cubicBezTo>
                <a:cubicBezTo>
                  <a:pt x="35595" y="232317"/>
                  <a:pt x="35549" y="229688"/>
                  <a:pt x="35924" y="228185"/>
                </a:cubicBezTo>
                <a:cubicBezTo>
                  <a:pt x="36488" y="226120"/>
                  <a:pt x="38084" y="223490"/>
                  <a:pt x="40713" y="220297"/>
                </a:cubicBezTo>
                <a:cubicBezTo>
                  <a:pt x="43343" y="217105"/>
                  <a:pt x="44939" y="214945"/>
                  <a:pt x="45502" y="213818"/>
                </a:cubicBezTo>
                <a:cubicBezTo>
                  <a:pt x="49446" y="207057"/>
                  <a:pt x="53390" y="198418"/>
                  <a:pt x="57334" y="187901"/>
                </a:cubicBezTo>
                <a:cubicBezTo>
                  <a:pt x="61278" y="177384"/>
                  <a:pt x="63626" y="168932"/>
                  <a:pt x="64377" y="162547"/>
                </a:cubicBezTo>
                <a:cubicBezTo>
                  <a:pt x="64565" y="160857"/>
                  <a:pt x="64330" y="157852"/>
                  <a:pt x="63673" y="153532"/>
                </a:cubicBezTo>
                <a:cubicBezTo>
                  <a:pt x="63016" y="149213"/>
                  <a:pt x="63062" y="146583"/>
                  <a:pt x="63813" y="145644"/>
                </a:cubicBezTo>
                <a:cubicBezTo>
                  <a:pt x="64565" y="143203"/>
                  <a:pt x="66631" y="140339"/>
                  <a:pt x="70011" y="137052"/>
                </a:cubicBezTo>
                <a:cubicBezTo>
                  <a:pt x="73391" y="133765"/>
                  <a:pt x="75458" y="131653"/>
                  <a:pt x="76209" y="130714"/>
                </a:cubicBezTo>
                <a:cubicBezTo>
                  <a:pt x="79778" y="125831"/>
                  <a:pt x="83768" y="117896"/>
                  <a:pt x="88181" y="106909"/>
                </a:cubicBezTo>
                <a:cubicBezTo>
                  <a:pt x="92595" y="95922"/>
                  <a:pt x="95177" y="86861"/>
                  <a:pt x="95928" y="79724"/>
                </a:cubicBezTo>
                <a:cubicBezTo>
                  <a:pt x="96117" y="78222"/>
                  <a:pt x="95835" y="75827"/>
                  <a:pt x="95083" y="72540"/>
                </a:cubicBezTo>
                <a:cubicBezTo>
                  <a:pt x="94333" y="69254"/>
                  <a:pt x="94145" y="66765"/>
                  <a:pt x="94520" y="65075"/>
                </a:cubicBezTo>
                <a:cubicBezTo>
                  <a:pt x="94896" y="63573"/>
                  <a:pt x="95741" y="61882"/>
                  <a:pt x="97055" y="60004"/>
                </a:cubicBezTo>
                <a:cubicBezTo>
                  <a:pt x="98370" y="58126"/>
                  <a:pt x="100061" y="55966"/>
                  <a:pt x="102126" y="53525"/>
                </a:cubicBezTo>
                <a:cubicBezTo>
                  <a:pt x="104192" y="51083"/>
                  <a:pt x="105788" y="49111"/>
                  <a:pt x="106915" y="47609"/>
                </a:cubicBezTo>
                <a:cubicBezTo>
                  <a:pt x="108418" y="45355"/>
                  <a:pt x="109967" y="42491"/>
                  <a:pt x="111563" y="39017"/>
                </a:cubicBezTo>
                <a:cubicBezTo>
                  <a:pt x="113160" y="35542"/>
                  <a:pt x="114569" y="32256"/>
                  <a:pt x="115789" y="29157"/>
                </a:cubicBezTo>
                <a:cubicBezTo>
                  <a:pt x="117010" y="26058"/>
                  <a:pt x="118512" y="22678"/>
                  <a:pt x="120297" y="19015"/>
                </a:cubicBezTo>
                <a:cubicBezTo>
                  <a:pt x="122081" y="15353"/>
                  <a:pt x="123912" y="12348"/>
                  <a:pt x="125790" y="10001"/>
                </a:cubicBezTo>
                <a:cubicBezTo>
                  <a:pt x="127668" y="7653"/>
                  <a:pt x="130157" y="5446"/>
                  <a:pt x="133255" y="3381"/>
                </a:cubicBezTo>
                <a:cubicBezTo>
                  <a:pt x="136354" y="1315"/>
                  <a:pt x="139734" y="235"/>
                  <a:pt x="143396" y="141"/>
                </a:cubicBezTo>
                <a:cubicBezTo>
                  <a:pt x="147059" y="47"/>
                  <a:pt x="151520" y="563"/>
                  <a:pt x="156778" y="1690"/>
                </a:cubicBezTo>
                <a:lnTo>
                  <a:pt x="156496" y="2535"/>
                </a:lnTo>
                <a:cubicBezTo>
                  <a:pt x="163633" y="845"/>
                  <a:pt x="168422" y="0"/>
                  <a:pt x="170863" y="0"/>
                </a:cubicBezTo>
                <a:close/>
                <a:moveTo>
                  <a:pt x="179878" y="72118"/>
                </a:moveTo>
                <a:cubicBezTo>
                  <a:pt x="177437" y="72118"/>
                  <a:pt x="175042" y="73010"/>
                  <a:pt x="172695" y="74794"/>
                </a:cubicBezTo>
                <a:cubicBezTo>
                  <a:pt x="170347" y="76578"/>
                  <a:pt x="168798" y="78691"/>
                  <a:pt x="168046" y="81133"/>
                </a:cubicBezTo>
                <a:lnTo>
                  <a:pt x="162130" y="99162"/>
                </a:lnTo>
                <a:cubicBezTo>
                  <a:pt x="161380" y="101604"/>
                  <a:pt x="161567" y="103716"/>
                  <a:pt x="162694" y="105501"/>
                </a:cubicBezTo>
                <a:cubicBezTo>
                  <a:pt x="163821" y="107285"/>
                  <a:pt x="165699" y="108177"/>
                  <a:pt x="168328" y="108177"/>
                </a:cubicBezTo>
                <a:lnTo>
                  <a:pt x="339608" y="108177"/>
                </a:lnTo>
                <a:cubicBezTo>
                  <a:pt x="342050" y="108177"/>
                  <a:pt x="344445" y="107285"/>
                  <a:pt x="346792" y="105501"/>
                </a:cubicBezTo>
                <a:cubicBezTo>
                  <a:pt x="349139" y="103716"/>
                  <a:pt x="350689" y="101604"/>
                  <a:pt x="351440" y="99162"/>
                </a:cubicBezTo>
                <a:lnTo>
                  <a:pt x="357355" y="81133"/>
                </a:lnTo>
                <a:cubicBezTo>
                  <a:pt x="358107" y="78691"/>
                  <a:pt x="357919" y="76578"/>
                  <a:pt x="356792" y="74794"/>
                </a:cubicBezTo>
                <a:cubicBezTo>
                  <a:pt x="355665" y="73010"/>
                  <a:pt x="353788" y="72118"/>
                  <a:pt x="351158" y="72118"/>
                </a:cubicBezTo>
                <a:lnTo>
                  <a:pt x="179878" y="72118"/>
                </a:lnTo>
                <a:close/>
                <a:moveTo>
                  <a:pt x="156496" y="144236"/>
                </a:moveTo>
                <a:cubicBezTo>
                  <a:pt x="154055" y="144236"/>
                  <a:pt x="151660" y="145128"/>
                  <a:pt x="149312" y="146912"/>
                </a:cubicBezTo>
                <a:cubicBezTo>
                  <a:pt x="146965" y="148696"/>
                  <a:pt x="145416" y="150809"/>
                  <a:pt x="144664" y="153250"/>
                </a:cubicBezTo>
                <a:lnTo>
                  <a:pt x="138748" y="171280"/>
                </a:lnTo>
                <a:cubicBezTo>
                  <a:pt x="137997" y="173721"/>
                  <a:pt x="138185" y="175834"/>
                  <a:pt x="139312" y="177618"/>
                </a:cubicBezTo>
                <a:cubicBezTo>
                  <a:pt x="140438" y="179402"/>
                  <a:pt x="142317" y="180295"/>
                  <a:pt x="144946" y="180295"/>
                </a:cubicBezTo>
                <a:lnTo>
                  <a:pt x="316226" y="180295"/>
                </a:lnTo>
                <a:cubicBezTo>
                  <a:pt x="318668" y="180295"/>
                  <a:pt x="321062" y="179402"/>
                  <a:pt x="323410" y="177618"/>
                </a:cubicBezTo>
                <a:cubicBezTo>
                  <a:pt x="325757" y="175834"/>
                  <a:pt x="327307" y="173721"/>
                  <a:pt x="328058" y="171280"/>
                </a:cubicBezTo>
                <a:lnTo>
                  <a:pt x="333974" y="153250"/>
                </a:lnTo>
                <a:cubicBezTo>
                  <a:pt x="334725" y="150809"/>
                  <a:pt x="334537" y="148696"/>
                  <a:pt x="333410" y="146912"/>
                </a:cubicBezTo>
                <a:cubicBezTo>
                  <a:pt x="332284" y="145128"/>
                  <a:pt x="330405" y="144236"/>
                  <a:pt x="327776" y="144236"/>
                </a:cubicBezTo>
                <a:lnTo>
                  <a:pt x="156496" y="144236"/>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5" name="TextBox 14">
            <a:extLst>
              <a:ext uri="{FF2B5EF4-FFF2-40B4-BE49-F238E27FC236}">
                <a16:creationId xmlns:a16="http://schemas.microsoft.com/office/drawing/2014/main" id="{67D2C02A-D7C3-66D3-1653-AF9E9C857B91}"/>
              </a:ext>
            </a:extLst>
          </p:cNvPr>
          <p:cNvSpPr txBox="1"/>
          <p:nvPr/>
        </p:nvSpPr>
        <p:spPr>
          <a:xfrm>
            <a:off x="9435829" y="3260335"/>
            <a:ext cx="2482560" cy="2448747"/>
          </a:xfrm>
          <a:prstGeom prst="rect">
            <a:avLst/>
          </a:prstGeom>
          <a:noFill/>
        </p:spPr>
        <p:txBody>
          <a:bodyPr wrap="square">
            <a:spAutoFit/>
          </a:bodyPr>
          <a:lstStyle/>
          <a:p>
            <a:pPr>
              <a:lnSpc>
                <a:spcPct val="250000"/>
              </a:lnSpc>
            </a:pP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a:t>
            </a:r>
          </a:p>
        </p:txBody>
      </p:sp>
    </p:spTree>
    <p:extLst>
      <p:ext uri="{BB962C8B-B14F-4D97-AF65-F5344CB8AC3E}">
        <p14:creationId xmlns:p14="http://schemas.microsoft.com/office/powerpoint/2010/main" val="8434257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500" fill="hold"/>
                                        <p:tgtEl>
                                          <p:spTgt spid="8"/>
                                        </p:tgtEl>
                                        <p:attrNameLst>
                                          <p:attrName>ppt_w</p:attrName>
                                        </p:attrNameLst>
                                      </p:cBhvr>
                                      <p:tavLst>
                                        <p:tav tm="0">
                                          <p:val>
                                            <p:fltVal val="0"/>
                                          </p:val>
                                        </p:tav>
                                        <p:tav tm="100000">
                                          <p:val>
                                            <p:strVal val="#ppt_w"/>
                                          </p:val>
                                        </p:tav>
                                      </p:tavLst>
                                    </p:anim>
                                    <p:anim calcmode="lin" valueType="num">
                                      <p:cBhvr>
                                        <p:cTn id="8" dur="500" fill="hold"/>
                                        <p:tgtEl>
                                          <p:spTgt spid="8"/>
                                        </p:tgtEl>
                                        <p:attrNameLst>
                                          <p:attrName>ppt_h</p:attrName>
                                        </p:attrNameLst>
                                      </p:cBhvr>
                                      <p:tavLst>
                                        <p:tav tm="0">
                                          <p:val>
                                            <p:fltVal val="0"/>
                                          </p:val>
                                        </p:tav>
                                        <p:tav tm="100000">
                                          <p:val>
                                            <p:strVal val="#ppt_h"/>
                                          </p:val>
                                        </p:tav>
                                      </p:tavLst>
                                    </p:anim>
                                    <p:animEffect transition="in" filter="fade">
                                      <p:cBhvr>
                                        <p:cTn id="9" dur="500"/>
                                        <p:tgtEl>
                                          <p:spTgt spid="8"/>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0"/>
                                        </p:tgtEl>
                                        <p:attrNameLst>
                                          <p:attrName>style.visibility</p:attrName>
                                        </p:attrNameLst>
                                      </p:cBhvr>
                                      <p:to>
                                        <p:strVal val="visible"/>
                                      </p:to>
                                    </p:set>
                                    <p:anim calcmode="lin" valueType="num">
                                      <p:cBhvr>
                                        <p:cTn id="14" dur="500" fill="hold"/>
                                        <p:tgtEl>
                                          <p:spTgt spid="10"/>
                                        </p:tgtEl>
                                        <p:attrNameLst>
                                          <p:attrName>ppt_w</p:attrName>
                                        </p:attrNameLst>
                                      </p:cBhvr>
                                      <p:tavLst>
                                        <p:tav tm="0">
                                          <p:val>
                                            <p:fltVal val="0"/>
                                          </p:val>
                                        </p:tav>
                                        <p:tav tm="100000">
                                          <p:val>
                                            <p:strVal val="#ppt_w"/>
                                          </p:val>
                                        </p:tav>
                                      </p:tavLst>
                                    </p:anim>
                                    <p:anim calcmode="lin" valueType="num">
                                      <p:cBhvr>
                                        <p:cTn id="15" dur="500" fill="hold"/>
                                        <p:tgtEl>
                                          <p:spTgt spid="10"/>
                                        </p:tgtEl>
                                        <p:attrNameLst>
                                          <p:attrName>ppt_h</p:attrName>
                                        </p:attrNameLst>
                                      </p:cBhvr>
                                      <p:tavLst>
                                        <p:tav tm="0">
                                          <p:val>
                                            <p:fltVal val="0"/>
                                          </p:val>
                                        </p:tav>
                                        <p:tav tm="100000">
                                          <p:val>
                                            <p:strVal val="#ppt_h"/>
                                          </p:val>
                                        </p:tav>
                                      </p:tavLst>
                                    </p:anim>
                                    <p:animEffect transition="in" filter="fade">
                                      <p:cBhvr>
                                        <p:cTn id="16" dur="500"/>
                                        <p:tgtEl>
                                          <p:spTgt spid="10"/>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12"/>
                                        </p:tgtEl>
                                        <p:attrNameLst>
                                          <p:attrName>style.visibility</p:attrName>
                                        </p:attrNameLst>
                                      </p:cBhvr>
                                      <p:to>
                                        <p:strVal val="visible"/>
                                      </p:to>
                                    </p:set>
                                    <p:anim calcmode="lin" valueType="num">
                                      <p:cBhvr>
                                        <p:cTn id="21" dur="500" fill="hold"/>
                                        <p:tgtEl>
                                          <p:spTgt spid="12"/>
                                        </p:tgtEl>
                                        <p:attrNameLst>
                                          <p:attrName>ppt_w</p:attrName>
                                        </p:attrNameLst>
                                      </p:cBhvr>
                                      <p:tavLst>
                                        <p:tav tm="0">
                                          <p:val>
                                            <p:fltVal val="0"/>
                                          </p:val>
                                        </p:tav>
                                        <p:tav tm="100000">
                                          <p:val>
                                            <p:strVal val="#ppt_w"/>
                                          </p:val>
                                        </p:tav>
                                      </p:tavLst>
                                    </p:anim>
                                    <p:anim calcmode="lin" valueType="num">
                                      <p:cBhvr>
                                        <p:cTn id="22" dur="500" fill="hold"/>
                                        <p:tgtEl>
                                          <p:spTgt spid="12"/>
                                        </p:tgtEl>
                                        <p:attrNameLst>
                                          <p:attrName>ppt_h</p:attrName>
                                        </p:attrNameLst>
                                      </p:cBhvr>
                                      <p:tavLst>
                                        <p:tav tm="0">
                                          <p:val>
                                            <p:fltVal val="0"/>
                                          </p:val>
                                        </p:tav>
                                        <p:tav tm="100000">
                                          <p:val>
                                            <p:strVal val="#ppt_h"/>
                                          </p:val>
                                        </p:tav>
                                      </p:tavLst>
                                    </p:anim>
                                    <p:animEffect transition="in" filter="fade">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4"/>
                                        </p:tgtEl>
                                        <p:attrNameLst>
                                          <p:attrName>style.visibility</p:attrName>
                                        </p:attrNameLst>
                                      </p:cBhvr>
                                      <p:to>
                                        <p:strVal val="visible"/>
                                      </p:to>
                                    </p:set>
                                    <p:animEffect transition="in" filter="fade">
                                      <p:cBhvr>
                                        <p:cTn id="33" dur="1000"/>
                                        <p:tgtEl>
                                          <p:spTgt spid="14"/>
                                        </p:tgtEl>
                                      </p:cBhvr>
                                    </p:animEffect>
                                    <p:anim calcmode="lin" valueType="num">
                                      <p:cBhvr>
                                        <p:cTn id="34" dur="1000" fill="hold"/>
                                        <p:tgtEl>
                                          <p:spTgt spid="14"/>
                                        </p:tgtEl>
                                        <p:attrNameLst>
                                          <p:attrName>ppt_x</p:attrName>
                                        </p:attrNameLst>
                                      </p:cBhvr>
                                      <p:tavLst>
                                        <p:tav tm="0">
                                          <p:val>
                                            <p:strVal val="#ppt_x"/>
                                          </p:val>
                                        </p:tav>
                                        <p:tav tm="100000">
                                          <p:val>
                                            <p:strVal val="#ppt_x"/>
                                          </p:val>
                                        </p:tav>
                                      </p:tavLst>
                                    </p:anim>
                                    <p:anim calcmode="lin" valueType="num">
                                      <p:cBhvr>
                                        <p:cTn id="35"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1000"/>
                                        <p:tgtEl>
                                          <p:spTgt spid="15"/>
                                        </p:tgtEl>
                                      </p:cBhvr>
                                    </p:animEffect>
                                    <p:anim calcmode="lin" valueType="num">
                                      <p:cBhvr>
                                        <p:cTn id="41" dur="1000" fill="hold"/>
                                        <p:tgtEl>
                                          <p:spTgt spid="15"/>
                                        </p:tgtEl>
                                        <p:attrNameLst>
                                          <p:attrName>ppt_x</p:attrName>
                                        </p:attrNameLst>
                                      </p:cBhvr>
                                      <p:tavLst>
                                        <p:tav tm="0">
                                          <p:val>
                                            <p:strVal val="#ppt_x"/>
                                          </p:val>
                                        </p:tav>
                                        <p:tav tm="100000">
                                          <p:val>
                                            <p:strVal val="#ppt_x"/>
                                          </p:val>
                                        </p:tav>
                                      </p:tavLst>
                                    </p:anim>
                                    <p:anim calcmode="lin" valueType="num">
                                      <p:cBhvr>
                                        <p:cTn id="42"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4" grpId="0" animBg="1"/>
      <p:bldP spid="1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A978F4B5-06F0-595D-04C3-09F1028FC173}"/>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16418536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EF28AD00-7B94-CB58-7D03-76E59F72A8C4}"/>
              </a:ext>
            </a:extLst>
          </p:cNvPr>
          <p:cNvSpPr/>
          <p:nvPr/>
        </p:nvSpPr>
        <p:spPr>
          <a:xfrm>
            <a:off x="798284" y="2474452"/>
            <a:ext cx="3207657" cy="3207657"/>
          </a:xfrm>
          <a:prstGeom prst="roundRect">
            <a:avLst/>
          </a:prstGeom>
          <a:solidFill>
            <a:schemeClr val="bg1"/>
          </a:solidFill>
          <a:ln>
            <a:noFill/>
          </a:ln>
          <a:effectLst>
            <a:outerShdw blurRad="63500" algn="c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18E9ADEB-86A9-BB63-3FAF-07D8F0C756CE}"/>
              </a:ext>
            </a:extLst>
          </p:cNvPr>
          <p:cNvSpPr/>
          <p:nvPr/>
        </p:nvSpPr>
        <p:spPr>
          <a:xfrm>
            <a:off x="4492171" y="2474452"/>
            <a:ext cx="3207657" cy="3207657"/>
          </a:xfrm>
          <a:prstGeom prst="roundRect">
            <a:avLst/>
          </a:prstGeom>
          <a:solidFill>
            <a:schemeClr val="bg1"/>
          </a:solidFill>
          <a:ln>
            <a:noFill/>
          </a:ln>
          <a:effectLst>
            <a:outerShdw blurRad="63500" algn="c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442F0927-E712-ED34-C500-CC86C1F5CBBA}"/>
              </a:ext>
            </a:extLst>
          </p:cNvPr>
          <p:cNvSpPr/>
          <p:nvPr/>
        </p:nvSpPr>
        <p:spPr>
          <a:xfrm>
            <a:off x="8186057" y="2474451"/>
            <a:ext cx="3207657" cy="3207657"/>
          </a:xfrm>
          <a:prstGeom prst="roundRect">
            <a:avLst/>
          </a:prstGeom>
          <a:solidFill>
            <a:schemeClr val="bg1"/>
          </a:solidFill>
          <a:ln>
            <a:noFill/>
          </a:ln>
          <a:effectLst>
            <a:outerShdw blurRad="63500" algn="ctr" rotWithShape="0">
              <a:prstClr val="black">
                <a:alpha val="3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DCCAAD34-F120-B64D-2712-F98D48667584}"/>
              </a:ext>
            </a:extLst>
          </p:cNvPr>
          <p:cNvSpPr txBox="1"/>
          <p:nvPr/>
        </p:nvSpPr>
        <p:spPr>
          <a:xfrm>
            <a:off x="3867361" y="396314"/>
            <a:ext cx="4457276" cy="646331"/>
          </a:xfrm>
          <a:prstGeom prst="rect">
            <a:avLst/>
          </a:prstGeom>
          <a:noFill/>
        </p:spPr>
        <p:txBody>
          <a:bodyPr wrap="square">
            <a:spAutoFit/>
          </a:bodyPr>
          <a:lstStyle/>
          <a:p>
            <a:pPr algn="ctr"/>
            <a:r>
              <a:rPr lang="en-US" sz="3600" b="1" dirty="0">
                <a:latin typeface="Times New Roman" panose="02020603050405020304" pitchFamily="18" charset="0"/>
                <a:cs typeface="Times New Roman" panose="02020603050405020304" pitchFamily="18" charset="0"/>
              </a:rPr>
              <a:t>Enter the </a:t>
            </a:r>
            <a:r>
              <a:rPr lang="en-US" sz="3600" b="1" dirty="0">
                <a:solidFill>
                  <a:srgbClr val="FCBD17"/>
                </a:solidFill>
                <a:latin typeface="Times New Roman" panose="02020603050405020304" pitchFamily="18" charset="0"/>
                <a:cs typeface="Times New Roman" panose="02020603050405020304" pitchFamily="18" charset="0"/>
              </a:rPr>
              <a:t>subject title</a:t>
            </a:r>
            <a:endParaRPr lang="fa-IR" sz="3600" b="1" dirty="0">
              <a:solidFill>
                <a:srgbClr val="FCBD17"/>
              </a:solidFill>
              <a:latin typeface="Times New Roman" panose="02020603050405020304" pitchFamily="18" charset="0"/>
              <a:cs typeface="Times New Roman" panose="02020603050405020304" pitchFamily="18" charset="0"/>
            </a:endParaRPr>
          </a:p>
        </p:txBody>
      </p:sp>
      <p:sp>
        <p:nvSpPr>
          <p:cNvPr id="7" name="TextBox 6">
            <a:extLst>
              <a:ext uri="{FF2B5EF4-FFF2-40B4-BE49-F238E27FC236}">
                <a16:creationId xmlns:a16="http://schemas.microsoft.com/office/drawing/2014/main" id="{C00EF507-B0E9-08A2-68F7-7D7017299ED7}"/>
              </a:ext>
            </a:extLst>
          </p:cNvPr>
          <p:cNvSpPr txBox="1"/>
          <p:nvPr/>
        </p:nvSpPr>
        <p:spPr>
          <a:xfrm>
            <a:off x="8367143" y="3642328"/>
            <a:ext cx="2910457" cy="1927515"/>
          </a:xfrm>
          <a:prstGeom prst="rect">
            <a:avLst/>
          </a:prstGeom>
          <a:noFill/>
        </p:spPr>
        <p:txBody>
          <a:bodyPr wrap="square">
            <a:spAutoFit/>
          </a:bodyPr>
          <a:lstStyle/>
          <a:p>
            <a:pPr algn="ctr"/>
            <a:r>
              <a:rPr lang="en-US" sz="2000" b="1" dirty="0">
                <a:solidFill>
                  <a:srgbClr val="FCBD17"/>
                </a:solidFill>
                <a:latin typeface="Times New Roman" panose="02020603050405020304" pitchFamily="18" charset="0"/>
                <a:cs typeface="Times New Roman" panose="02020603050405020304" pitchFamily="18" charset="0"/>
              </a:rPr>
              <a:t>Enter the subject title</a:t>
            </a:r>
            <a:endParaRPr lang="en-US" sz="1400" b="1" dirty="0">
              <a:solidFill>
                <a:srgbClr val="FCBD17"/>
              </a:solidFill>
              <a:latin typeface="Times New Roman" panose="02020603050405020304" pitchFamily="18" charset="0"/>
              <a:cs typeface="Times New Roman" panose="02020603050405020304" pitchFamily="18" charset="0"/>
            </a:endParaRPr>
          </a:p>
          <a:p>
            <a:pPr algn="ctr">
              <a:lnSpc>
                <a:spcPct val="250000"/>
              </a:lnSpc>
            </a:pPr>
            <a:r>
              <a:rPr lang="en-US" sz="1400" dirty="0" err="1">
                <a:latin typeface="Times New Roman" panose="02020603050405020304" pitchFamily="18" charset="0"/>
                <a:cs typeface="Times New Roman" panose="02020603050405020304" pitchFamily="18" charset="0"/>
              </a:rPr>
              <a:t>Minaro</a:t>
            </a:r>
            <a:r>
              <a:rPr lang="en-US" sz="14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400" dirty="0"/>
          </a:p>
        </p:txBody>
      </p:sp>
      <p:sp>
        <p:nvSpPr>
          <p:cNvPr id="8" name="TextBox 7">
            <a:extLst>
              <a:ext uri="{FF2B5EF4-FFF2-40B4-BE49-F238E27FC236}">
                <a16:creationId xmlns:a16="http://schemas.microsoft.com/office/drawing/2014/main" id="{272A91E8-000F-9A8B-4AA9-8D08F83860FD}"/>
              </a:ext>
            </a:extLst>
          </p:cNvPr>
          <p:cNvSpPr txBox="1"/>
          <p:nvPr/>
        </p:nvSpPr>
        <p:spPr>
          <a:xfrm>
            <a:off x="4657014" y="3642328"/>
            <a:ext cx="2910457" cy="1927515"/>
          </a:xfrm>
          <a:prstGeom prst="rect">
            <a:avLst/>
          </a:prstGeom>
          <a:noFill/>
        </p:spPr>
        <p:txBody>
          <a:bodyPr wrap="square">
            <a:spAutoFit/>
          </a:bodyPr>
          <a:lstStyle/>
          <a:p>
            <a:pPr algn="ctr"/>
            <a:r>
              <a:rPr lang="en-US" sz="2000" b="1" dirty="0">
                <a:solidFill>
                  <a:srgbClr val="FCBD17"/>
                </a:solidFill>
                <a:latin typeface="Times New Roman" panose="02020603050405020304" pitchFamily="18" charset="0"/>
                <a:cs typeface="Times New Roman" panose="02020603050405020304" pitchFamily="18" charset="0"/>
              </a:rPr>
              <a:t>Enter the subject title</a:t>
            </a:r>
            <a:endParaRPr lang="en-US" sz="1400" b="1" dirty="0">
              <a:solidFill>
                <a:srgbClr val="FCBD17"/>
              </a:solidFill>
              <a:latin typeface="Times New Roman" panose="02020603050405020304" pitchFamily="18" charset="0"/>
              <a:cs typeface="Times New Roman" panose="02020603050405020304" pitchFamily="18" charset="0"/>
            </a:endParaRPr>
          </a:p>
          <a:p>
            <a:pPr algn="ctr">
              <a:lnSpc>
                <a:spcPct val="250000"/>
              </a:lnSpc>
            </a:pPr>
            <a:r>
              <a:rPr lang="en-US" sz="1400" dirty="0" err="1">
                <a:latin typeface="Times New Roman" panose="02020603050405020304" pitchFamily="18" charset="0"/>
                <a:cs typeface="Times New Roman" panose="02020603050405020304" pitchFamily="18" charset="0"/>
              </a:rPr>
              <a:t>Minaro</a:t>
            </a:r>
            <a:r>
              <a:rPr lang="en-US" sz="14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400" dirty="0"/>
          </a:p>
        </p:txBody>
      </p:sp>
      <p:sp>
        <p:nvSpPr>
          <p:cNvPr id="9" name="TextBox 8">
            <a:extLst>
              <a:ext uri="{FF2B5EF4-FFF2-40B4-BE49-F238E27FC236}">
                <a16:creationId xmlns:a16="http://schemas.microsoft.com/office/drawing/2014/main" id="{E8DFC242-C909-0484-CD39-D4DC115CC776}"/>
              </a:ext>
            </a:extLst>
          </p:cNvPr>
          <p:cNvSpPr txBox="1"/>
          <p:nvPr/>
        </p:nvSpPr>
        <p:spPr>
          <a:xfrm>
            <a:off x="946885" y="3642328"/>
            <a:ext cx="2910457" cy="1927515"/>
          </a:xfrm>
          <a:prstGeom prst="rect">
            <a:avLst/>
          </a:prstGeom>
          <a:noFill/>
        </p:spPr>
        <p:txBody>
          <a:bodyPr wrap="square">
            <a:spAutoFit/>
          </a:bodyPr>
          <a:lstStyle/>
          <a:p>
            <a:pPr algn="ctr"/>
            <a:r>
              <a:rPr lang="en-US" sz="2000" b="1" dirty="0">
                <a:solidFill>
                  <a:srgbClr val="FCBD17"/>
                </a:solidFill>
                <a:latin typeface="Times New Roman" panose="02020603050405020304" pitchFamily="18" charset="0"/>
                <a:cs typeface="Times New Roman" panose="02020603050405020304" pitchFamily="18" charset="0"/>
              </a:rPr>
              <a:t>Enter the subject title</a:t>
            </a:r>
            <a:endParaRPr lang="en-US" sz="1400" b="1" dirty="0">
              <a:solidFill>
                <a:srgbClr val="FCBD17"/>
              </a:solidFill>
              <a:latin typeface="Times New Roman" panose="02020603050405020304" pitchFamily="18" charset="0"/>
              <a:cs typeface="Times New Roman" panose="02020603050405020304" pitchFamily="18" charset="0"/>
            </a:endParaRPr>
          </a:p>
          <a:p>
            <a:pPr algn="ctr">
              <a:lnSpc>
                <a:spcPct val="250000"/>
              </a:lnSpc>
            </a:pPr>
            <a:r>
              <a:rPr lang="en-US" sz="1400" dirty="0" err="1">
                <a:latin typeface="Times New Roman" panose="02020603050405020304" pitchFamily="18" charset="0"/>
                <a:cs typeface="Times New Roman" panose="02020603050405020304" pitchFamily="18" charset="0"/>
              </a:rPr>
              <a:t>Minaro</a:t>
            </a:r>
            <a:r>
              <a:rPr lang="en-US" sz="14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400" dirty="0"/>
          </a:p>
        </p:txBody>
      </p:sp>
      <p:sp>
        <p:nvSpPr>
          <p:cNvPr id="10" name="Freeform 299">
            <a:extLst>
              <a:ext uri="{FF2B5EF4-FFF2-40B4-BE49-F238E27FC236}">
                <a16:creationId xmlns:a16="http://schemas.microsoft.com/office/drawing/2014/main" id="{C5480C86-4ED4-AFF2-C2B1-562AE011FB6C}"/>
              </a:ext>
            </a:extLst>
          </p:cNvPr>
          <p:cNvSpPr/>
          <p:nvPr/>
        </p:nvSpPr>
        <p:spPr>
          <a:xfrm>
            <a:off x="2166895" y="2819476"/>
            <a:ext cx="552054" cy="601938"/>
          </a:xfrm>
          <a:custGeom>
            <a:avLst/>
            <a:gdLst>
              <a:gd name="connsiteX0" fmla="*/ 73103 w 297485"/>
              <a:gd name="connsiteY0" fmla="*/ 148745 h 324532"/>
              <a:gd name="connsiteX1" fmla="*/ 81977 w 297485"/>
              <a:gd name="connsiteY1" fmla="*/ 153288 h 324532"/>
              <a:gd name="connsiteX2" fmla="*/ 97718 w 297485"/>
              <a:gd name="connsiteY2" fmla="*/ 163429 h 324532"/>
              <a:gd name="connsiteX3" fmla="*/ 120536 w 297485"/>
              <a:gd name="connsiteY3" fmla="*/ 173571 h 324532"/>
              <a:gd name="connsiteX4" fmla="*/ 148743 w 297485"/>
              <a:gd name="connsiteY4" fmla="*/ 178114 h 324532"/>
              <a:gd name="connsiteX5" fmla="*/ 176949 w 297485"/>
              <a:gd name="connsiteY5" fmla="*/ 173571 h 324532"/>
              <a:gd name="connsiteX6" fmla="*/ 199768 w 297485"/>
              <a:gd name="connsiteY6" fmla="*/ 163429 h 324532"/>
              <a:gd name="connsiteX7" fmla="*/ 215508 w 297485"/>
              <a:gd name="connsiteY7" fmla="*/ 153288 h 324532"/>
              <a:gd name="connsiteX8" fmla="*/ 224382 w 297485"/>
              <a:gd name="connsiteY8" fmla="*/ 148745 h 324532"/>
              <a:gd name="connsiteX9" fmla="*/ 247940 w 297485"/>
              <a:gd name="connsiteY9" fmla="*/ 152971 h 324532"/>
              <a:gd name="connsiteX10" fmla="*/ 266005 w 297485"/>
              <a:gd name="connsiteY10" fmla="*/ 164275 h 324532"/>
              <a:gd name="connsiteX11" fmla="*/ 279104 w 297485"/>
              <a:gd name="connsiteY11" fmla="*/ 181388 h 324532"/>
              <a:gd name="connsiteX12" fmla="*/ 288189 w 297485"/>
              <a:gd name="connsiteY12" fmla="*/ 201988 h 324532"/>
              <a:gd name="connsiteX13" fmla="*/ 293788 w 297485"/>
              <a:gd name="connsiteY13" fmla="*/ 224913 h 324532"/>
              <a:gd name="connsiteX14" fmla="*/ 296746 w 297485"/>
              <a:gd name="connsiteY14" fmla="*/ 247942 h 324532"/>
              <a:gd name="connsiteX15" fmla="*/ 297485 w 297485"/>
              <a:gd name="connsiteY15" fmla="*/ 269810 h 324532"/>
              <a:gd name="connsiteX16" fmla="*/ 282061 w 297485"/>
              <a:gd name="connsiteY16" fmla="*/ 309848 h 324532"/>
              <a:gd name="connsiteX17" fmla="*/ 241073 w 297485"/>
              <a:gd name="connsiteY17" fmla="*/ 324532 h 324532"/>
              <a:gd name="connsiteX18" fmla="*/ 56412 w 297485"/>
              <a:gd name="connsiteY18" fmla="*/ 324532 h 324532"/>
              <a:gd name="connsiteX19" fmla="*/ 15423 w 297485"/>
              <a:gd name="connsiteY19" fmla="*/ 309848 h 324532"/>
              <a:gd name="connsiteX20" fmla="*/ 0 w 297485"/>
              <a:gd name="connsiteY20" fmla="*/ 269810 h 324532"/>
              <a:gd name="connsiteX21" fmla="*/ 740 w 297485"/>
              <a:gd name="connsiteY21" fmla="*/ 247942 h 324532"/>
              <a:gd name="connsiteX22" fmla="*/ 3698 w 297485"/>
              <a:gd name="connsiteY22" fmla="*/ 224913 h 324532"/>
              <a:gd name="connsiteX23" fmla="*/ 9296 w 297485"/>
              <a:gd name="connsiteY23" fmla="*/ 201988 h 324532"/>
              <a:gd name="connsiteX24" fmla="*/ 18382 w 297485"/>
              <a:gd name="connsiteY24" fmla="*/ 181388 h 324532"/>
              <a:gd name="connsiteX25" fmla="*/ 31481 w 297485"/>
              <a:gd name="connsiteY25" fmla="*/ 164275 h 324532"/>
              <a:gd name="connsiteX26" fmla="*/ 49546 w 297485"/>
              <a:gd name="connsiteY26" fmla="*/ 152971 h 324532"/>
              <a:gd name="connsiteX27" fmla="*/ 73103 w 297485"/>
              <a:gd name="connsiteY27" fmla="*/ 148745 h 324532"/>
              <a:gd name="connsiteX28" fmla="*/ 148743 w 297485"/>
              <a:gd name="connsiteY28" fmla="*/ 0 h 324532"/>
              <a:gd name="connsiteX29" fmla="*/ 206106 w 297485"/>
              <a:gd name="connsiteY29" fmla="*/ 23770 h 324532"/>
              <a:gd name="connsiteX30" fmla="*/ 229875 w 297485"/>
              <a:gd name="connsiteY30" fmla="*/ 81133 h 324532"/>
              <a:gd name="connsiteX31" fmla="*/ 206106 w 297485"/>
              <a:gd name="connsiteY31" fmla="*/ 138496 h 324532"/>
              <a:gd name="connsiteX32" fmla="*/ 148743 w 297485"/>
              <a:gd name="connsiteY32" fmla="*/ 162266 h 324532"/>
              <a:gd name="connsiteX33" fmla="*/ 91379 w 297485"/>
              <a:gd name="connsiteY33" fmla="*/ 138496 h 324532"/>
              <a:gd name="connsiteX34" fmla="*/ 67610 w 297485"/>
              <a:gd name="connsiteY34" fmla="*/ 81133 h 324532"/>
              <a:gd name="connsiteX35" fmla="*/ 91379 w 297485"/>
              <a:gd name="connsiteY35" fmla="*/ 23770 h 324532"/>
              <a:gd name="connsiteX36" fmla="*/ 148743 w 297485"/>
              <a:gd name="connsiteY36" fmla="*/ 0 h 324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97485" h="324532">
                <a:moveTo>
                  <a:pt x="73103" y="148745"/>
                </a:moveTo>
                <a:cubicBezTo>
                  <a:pt x="74372" y="148745"/>
                  <a:pt x="77330" y="150259"/>
                  <a:pt x="81977" y="153288"/>
                </a:cubicBezTo>
                <a:cubicBezTo>
                  <a:pt x="86626" y="156316"/>
                  <a:pt x="91872" y="159697"/>
                  <a:pt x="97718" y="163429"/>
                </a:cubicBezTo>
                <a:cubicBezTo>
                  <a:pt x="103564" y="167162"/>
                  <a:pt x="111170" y="170542"/>
                  <a:pt x="120536" y="173571"/>
                </a:cubicBezTo>
                <a:cubicBezTo>
                  <a:pt x="129903" y="176599"/>
                  <a:pt x="139306" y="178114"/>
                  <a:pt x="148743" y="178114"/>
                </a:cubicBezTo>
                <a:cubicBezTo>
                  <a:pt x="158180" y="178114"/>
                  <a:pt x="167582" y="176599"/>
                  <a:pt x="176949" y="173571"/>
                </a:cubicBezTo>
                <a:cubicBezTo>
                  <a:pt x="186315" y="170542"/>
                  <a:pt x="193922" y="167162"/>
                  <a:pt x="199768" y="163429"/>
                </a:cubicBezTo>
                <a:cubicBezTo>
                  <a:pt x="205613" y="159697"/>
                  <a:pt x="210860" y="156316"/>
                  <a:pt x="215508" y="153288"/>
                </a:cubicBezTo>
                <a:cubicBezTo>
                  <a:pt x="220157" y="150259"/>
                  <a:pt x="223115" y="148745"/>
                  <a:pt x="224382" y="148745"/>
                </a:cubicBezTo>
                <a:cubicBezTo>
                  <a:pt x="232974" y="148745"/>
                  <a:pt x="240827" y="150154"/>
                  <a:pt x="247940" y="152971"/>
                </a:cubicBezTo>
                <a:cubicBezTo>
                  <a:pt x="255053" y="155788"/>
                  <a:pt x="261074" y="159556"/>
                  <a:pt x="266005" y="164275"/>
                </a:cubicBezTo>
                <a:cubicBezTo>
                  <a:pt x="270935" y="168993"/>
                  <a:pt x="275301" y="174697"/>
                  <a:pt x="279104" y="181388"/>
                </a:cubicBezTo>
                <a:cubicBezTo>
                  <a:pt x="282907" y="188079"/>
                  <a:pt x="285935" y="194946"/>
                  <a:pt x="288189" y="201988"/>
                </a:cubicBezTo>
                <a:cubicBezTo>
                  <a:pt x="290443" y="209031"/>
                  <a:pt x="292309" y="216673"/>
                  <a:pt x="293788" y="224913"/>
                </a:cubicBezTo>
                <a:cubicBezTo>
                  <a:pt x="295267" y="233152"/>
                  <a:pt x="296253" y="240829"/>
                  <a:pt x="296746" y="247942"/>
                </a:cubicBezTo>
                <a:cubicBezTo>
                  <a:pt x="297238" y="255056"/>
                  <a:pt x="297485" y="262344"/>
                  <a:pt x="297485" y="269810"/>
                </a:cubicBezTo>
                <a:cubicBezTo>
                  <a:pt x="297485" y="286713"/>
                  <a:pt x="292344" y="300059"/>
                  <a:pt x="282061" y="309848"/>
                </a:cubicBezTo>
                <a:cubicBezTo>
                  <a:pt x="271779" y="319638"/>
                  <a:pt x="258116" y="324532"/>
                  <a:pt x="241073" y="324532"/>
                </a:cubicBezTo>
                <a:lnTo>
                  <a:pt x="56412" y="324532"/>
                </a:lnTo>
                <a:cubicBezTo>
                  <a:pt x="39368" y="324532"/>
                  <a:pt x="25706" y="319638"/>
                  <a:pt x="15423" y="309848"/>
                </a:cubicBezTo>
                <a:cubicBezTo>
                  <a:pt x="5141" y="300059"/>
                  <a:pt x="0" y="286713"/>
                  <a:pt x="0" y="269810"/>
                </a:cubicBezTo>
                <a:cubicBezTo>
                  <a:pt x="0" y="262344"/>
                  <a:pt x="246" y="255056"/>
                  <a:pt x="740" y="247942"/>
                </a:cubicBezTo>
                <a:cubicBezTo>
                  <a:pt x="1232" y="240829"/>
                  <a:pt x="2219" y="233152"/>
                  <a:pt x="3698" y="224913"/>
                </a:cubicBezTo>
                <a:cubicBezTo>
                  <a:pt x="5177" y="216673"/>
                  <a:pt x="7043" y="209031"/>
                  <a:pt x="9296" y="201988"/>
                </a:cubicBezTo>
                <a:cubicBezTo>
                  <a:pt x="11550" y="194946"/>
                  <a:pt x="14579" y="188079"/>
                  <a:pt x="18382" y="181388"/>
                </a:cubicBezTo>
                <a:cubicBezTo>
                  <a:pt x="22184" y="174697"/>
                  <a:pt x="26551" y="168993"/>
                  <a:pt x="31481" y="164275"/>
                </a:cubicBezTo>
                <a:cubicBezTo>
                  <a:pt x="36411" y="159556"/>
                  <a:pt x="42432" y="155788"/>
                  <a:pt x="49546" y="152971"/>
                </a:cubicBezTo>
                <a:cubicBezTo>
                  <a:pt x="56659" y="150154"/>
                  <a:pt x="64511" y="148745"/>
                  <a:pt x="73103" y="148745"/>
                </a:cubicBezTo>
                <a:close/>
                <a:moveTo>
                  <a:pt x="148743" y="0"/>
                </a:moveTo>
                <a:cubicBezTo>
                  <a:pt x="171139" y="0"/>
                  <a:pt x="190259" y="7923"/>
                  <a:pt x="206106" y="23770"/>
                </a:cubicBezTo>
                <a:cubicBezTo>
                  <a:pt x="221952" y="39616"/>
                  <a:pt x="229875" y="58736"/>
                  <a:pt x="229875" y="81133"/>
                </a:cubicBezTo>
                <a:cubicBezTo>
                  <a:pt x="229875" y="103529"/>
                  <a:pt x="221952" y="122650"/>
                  <a:pt x="206106" y="138496"/>
                </a:cubicBezTo>
                <a:cubicBezTo>
                  <a:pt x="190259" y="154342"/>
                  <a:pt x="171139" y="162266"/>
                  <a:pt x="148743" y="162266"/>
                </a:cubicBezTo>
                <a:cubicBezTo>
                  <a:pt x="126347" y="162266"/>
                  <a:pt x="107226" y="154342"/>
                  <a:pt x="91379" y="138496"/>
                </a:cubicBezTo>
                <a:cubicBezTo>
                  <a:pt x="75533" y="122650"/>
                  <a:pt x="67610" y="103529"/>
                  <a:pt x="67610" y="81133"/>
                </a:cubicBezTo>
                <a:cubicBezTo>
                  <a:pt x="67610" y="58736"/>
                  <a:pt x="75533" y="39616"/>
                  <a:pt x="91379" y="23770"/>
                </a:cubicBezTo>
                <a:cubicBezTo>
                  <a:pt x="107226" y="7923"/>
                  <a:pt x="126347" y="0"/>
                  <a:pt x="148743"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1" name="Freeform 387">
            <a:extLst>
              <a:ext uri="{FF2B5EF4-FFF2-40B4-BE49-F238E27FC236}">
                <a16:creationId xmlns:a16="http://schemas.microsoft.com/office/drawing/2014/main" id="{8AD8C3F6-16F8-D941-84BB-D31474F164FF}"/>
              </a:ext>
            </a:extLst>
          </p:cNvPr>
          <p:cNvSpPr/>
          <p:nvPr/>
        </p:nvSpPr>
        <p:spPr>
          <a:xfrm>
            <a:off x="5785767" y="2819478"/>
            <a:ext cx="652950" cy="601935"/>
          </a:xfrm>
          <a:custGeom>
            <a:avLst/>
            <a:gdLst/>
            <a:ahLst/>
            <a:cxnLst/>
            <a:rect l="l" t="t" r="r" b="b"/>
            <a:pathLst>
              <a:path w="469140" h="432707">
                <a:moveTo>
                  <a:pt x="170863" y="0"/>
                </a:moveTo>
                <a:lnTo>
                  <a:pt x="385245" y="0"/>
                </a:lnTo>
                <a:cubicBezTo>
                  <a:pt x="399143" y="0"/>
                  <a:pt x="409848" y="5259"/>
                  <a:pt x="417360" y="15776"/>
                </a:cubicBezTo>
                <a:cubicBezTo>
                  <a:pt x="424873" y="26293"/>
                  <a:pt x="426563" y="38500"/>
                  <a:pt x="422431" y="52398"/>
                </a:cubicBezTo>
                <a:lnTo>
                  <a:pt x="345242" y="307628"/>
                </a:lnTo>
                <a:cubicBezTo>
                  <a:pt x="338481" y="329977"/>
                  <a:pt x="331767" y="344391"/>
                  <a:pt x="325100" y="350870"/>
                </a:cubicBezTo>
                <a:cubicBezTo>
                  <a:pt x="318433" y="357350"/>
                  <a:pt x="306366" y="360589"/>
                  <a:pt x="288900" y="360589"/>
                </a:cubicBezTo>
                <a:lnTo>
                  <a:pt x="44094" y="360589"/>
                </a:lnTo>
                <a:cubicBezTo>
                  <a:pt x="39023" y="360589"/>
                  <a:pt x="35455" y="361998"/>
                  <a:pt x="33389" y="364815"/>
                </a:cubicBezTo>
                <a:cubicBezTo>
                  <a:pt x="31323" y="367820"/>
                  <a:pt x="31229" y="371858"/>
                  <a:pt x="33107" y="376928"/>
                </a:cubicBezTo>
                <a:cubicBezTo>
                  <a:pt x="37614" y="390075"/>
                  <a:pt x="51136" y="396648"/>
                  <a:pt x="73673" y="396648"/>
                </a:cubicBezTo>
                <a:lnTo>
                  <a:pt x="333692" y="396648"/>
                </a:lnTo>
                <a:cubicBezTo>
                  <a:pt x="339139" y="396648"/>
                  <a:pt x="344397" y="395193"/>
                  <a:pt x="349468" y="392282"/>
                </a:cubicBezTo>
                <a:cubicBezTo>
                  <a:pt x="354539" y="389371"/>
                  <a:pt x="357826" y="385474"/>
                  <a:pt x="359327" y="380591"/>
                </a:cubicBezTo>
                <a:lnTo>
                  <a:pt x="443841" y="102543"/>
                </a:lnTo>
                <a:cubicBezTo>
                  <a:pt x="445156" y="98411"/>
                  <a:pt x="445625" y="93058"/>
                  <a:pt x="445250" y="86485"/>
                </a:cubicBezTo>
                <a:cubicBezTo>
                  <a:pt x="452386" y="89302"/>
                  <a:pt x="457926" y="93340"/>
                  <a:pt x="461870" y="98599"/>
                </a:cubicBezTo>
                <a:cubicBezTo>
                  <a:pt x="469383" y="109304"/>
                  <a:pt x="471073" y="121417"/>
                  <a:pt x="466941" y="134939"/>
                </a:cubicBezTo>
                <a:lnTo>
                  <a:pt x="389471" y="390169"/>
                </a:lnTo>
                <a:cubicBezTo>
                  <a:pt x="385903" y="402188"/>
                  <a:pt x="378719" y="412283"/>
                  <a:pt x="367920" y="420453"/>
                </a:cubicBezTo>
                <a:cubicBezTo>
                  <a:pt x="357121" y="428622"/>
                  <a:pt x="345618" y="432707"/>
                  <a:pt x="333410" y="432707"/>
                </a:cubicBezTo>
                <a:lnTo>
                  <a:pt x="73391" y="432707"/>
                </a:lnTo>
                <a:cubicBezTo>
                  <a:pt x="58931" y="432707"/>
                  <a:pt x="44986" y="427683"/>
                  <a:pt x="31558" y="417636"/>
                </a:cubicBezTo>
                <a:cubicBezTo>
                  <a:pt x="18130" y="407588"/>
                  <a:pt x="8787" y="395240"/>
                  <a:pt x="3528" y="380591"/>
                </a:cubicBezTo>
                <a:cubicBezTo>
                  <a:pt x="-980" y="368008"/>
                  <a:pt x="-1167" y="356082"/>
                  <a:pt x="2964" y="344813"/>
                </a:cubicBezTo>
                <a:cubicBezTo>
                  <a:pt x="2964" y="344062"/>
                  <a:pt x="3246" y="341527"/>
                  <a:pt x="3809" y="337207"/>
                </a:cubicBezTo>
                <a:cubicBezTo>
                  <a:pt x="4372" y="332888"/>
                  <a:pt x="4748" y="329413"/>
                  <a:pt x="4936" y="326784"/>
                </a:cubicBezTo>
                <a:cubicBezTo>
                  <a:pt x="5124" y="325281"/>
                  <a:pt x="4843" y="323263"/>
                  <a:pt x="4091" y="320727"/>
                </a:cubicBezTo>
                <a:cubicBezTo>
                  <a:pt x="3340" y="318192"/>
                  <a:pt x="3058" y="316361"/>
                  <a:pt x="3246" y="315234"/>
                </a:cubicBezTo>
                <a:cubicBezTo>
                  <a:pt x="3622" y="313168"/>
                  <a:pt x="4372" y="311196"/>
                  <a:pt x="5500" y="309318"/>
                </a:cubicBezTo>
                <a:cubicBezTo>
                  <a:pt x="6626" y="307440"/>
                  <a:pt x="8176" y="305233"/>
                  <a:pt x="10148" y="302698"/>
                </a:cubicBezTo>
                <a:cubicBezTo>
                  <a:pt x="12120" y="300162"/>
                  <a:pt x="13669" y="297956"/>
                  <a:pt x="14796" y="296078"/>
                </a:cubicBezTo>
                <a:cubicBezTo>
                  <a:pt x="19116" y="288941"/>
                  <a:pt x="23342" y="280349"/>
                  <a:pt x="27473" y="270301"/>
                </a:cubicBezTo>
                <a:cubicBezTo>
                  <a:pt x="31605" y="260253"/>
                  <a:pt x="34422" y="251661"/>
                  <a:pt x="35924" y="244525"/>
                </a:cubicBezTo>
                <a:cubicBezTo>
                  <a:pt x="36488" y="242647"/>
                  <a:pt x="36535" y="239829"/>
                  <a:pt x="36065" y="236073"/>
                </a:cubicBezTo>
                <a:cubicBezTo>
                  <a:pt x="35595" y="232317"/>
                  <a:pt x="35549" y="229688"/>
                  <a:pt x="35924" y="228185"/>
                </a:cubicBezTo>
                <a:cubicBezTo>
                  <a:pt x="36488" y="226120"/>
                  <a:pt x="38084" y="223490"/>
                  <a:pt x="40713" y="220297"/>
                </a:cubicBezTo>
                <a:cubicBezTo>
                  <a:pt x="43343" y="217105"/>
                  <a:pt x="44939" y="214945"/>
                  <a:pt x="45502" y="213818"/>
                </a:cubicBezTo>
                <a:cubicBezTo>
                  <a:pt x="49446" y="207057"/>
                  <a:pt x="53390" y="198418"/>
                  <a:pt x="57334" y="187901"/>
                </a:cubicBezTo>
                <a:cubicBezTo>
                  <a:pt x="61278" y="177384"/>
                  <a:pt x="63626" y="168932"/>
                  <a:pt x="64377" y="162547"/>
                </a:cubicBezTo>
                <a:cubicBezTo>
                  <a:pt x="64565" y="160857"/>
                  <a:pt x="64330" y="157852"/>
                  <a:pt x="63673" y="153532"/>
                </a:cubicBezTo>
                <a:cubicBezTo>
                  <a:pt x="63016" y="149213"/>
                  <a:pt x="63062" y="146583"/>
                  <a:pt x="63813" y="145644"/>
                </a:cubicBezTo>
                <a:cubicBezTo>
                  <a:pt x="64565" y="143203"/>
                  <a:pt x="66631" y="140339"/>
                  <a:pt x="70011" y="137052"/>
                </a:cubicBezTo>
                <a:cubicBezTo>
                  <a:pt x="73391" y="133765"/>
                  <a:pt x="75458" y="131653"/>
                  <a:pt x="76209" y="130714"/>
                </a:cubicBezTo>
                <a:cubicBezTo>
                  <a:pt x="79778" y="125831"/>
                  <a:pt x="83768" y="117896"/>
                  <a:pt x="88181" y="106909"/>
                </a:cubicBezTo>
                <a:cubicBezTo>
                  <a:pt x="92595" y="95922"/>
                  <a:pt x="95177" y="86861"/>
                  <a:pt x="95928" y="79724"/>
                </a:cubicBezTo>
                <a:cubicBezTo>
                  <a:pt x="96117" y="78222"/>
                  <a:pt x="95835" y="75827"/>
                  <a:pt x="95083" y="72540"/>
                </a:cubicBezTo>
                <a:cubicBezTo>
                  <a:pt x="94333" y="69254"/>
                  <a:pt x="94145" y="66765"/>
                  <a:pt x="94520" y="65075"/>
                </a:cubicBezTo>
                <a:cubicBezTo>
                  <a:pt x="94896" y="63573"/>
                  <a:pt x="95741" y="61882"/>
                  <a:pt x="97055" y="60004"/>
                </a:cubicBezTo>
                <a:cubicBezTo>
                  <a:pt x="98370" y="58126"/>
                  <a:pt x="100061" y="55966"/>
                  <a:pt x="102126" y="53525"/>
                </a:cubicBezTo>
                <a:cubicBezTo>
                  <a:pt x="104192" y="51083"/>
                  <a:pt x="105788" y="49111"/>
                  <a:pt x="106915" y="47609"/>
                </a:cubicBezTo>
                <a:cubicBezTo>
                  <a:pt x="108418" y="45355"/>
                  <a:pt x="109967" y="42491"/>
                  <a:pt x="111563" y="39017"/>
                </a:cubicBezTo>
                <a:cubicBezTo>
                  <a:pt x="113160" y="35542"/>
                  <a:pt x="114569" y="32256"/>
                  <a:pt x="115789" y="29157"/>
                </a:cubicBezTo>
                <a:cubicBezTo>
                  <a:pt x="117010" y="26058"/>
                  <a:pt x="118512" y="22678"/>
                  <a:pt x="120297" y="19015"/>
                </a:cubicBezTo>
                <a:cubicBezTo>
                  <a:pt x="122081" y="15353"/>
                  <a:pt x="123912" y="12348"/>
                  <a:pt x="125790" y="10001"/>
                </a:cubicBezTo>
                <a:cubicBezTo>
                  <a:pt x="127668" y="7653"/>
                  <a:pt x="130157" y="5446"/>
                  <a:pt x="133255" y="3381"/>
                </a:cubicBezTo>
                <a:cubicBezTo>
                  <a:pt x="136354" y="1315"/>
                  <a:pt x="139734" y="235"/>
                  <a:pt x="143396" y="141"/>
                </a:cubicBezTo>
                <a:cubicBezTo>
                  <a:pt x="147059" y="47"/>
                  <a:pt x="151520" y="563"/>
                  <a:pt x="156778" y="1690"/>
                </a:cubicBezTo>
                <a:lnTo>
                  <a:pt x="156496" y="2535"/>
                </a:lnTo>
                <a:cubicBezTo>
                  <a:pt x="163633" y="845"/>
                  <a:pt x="168422" y="0"/>
                  <a:pt x="170863" y="0"/>
                </a:cubicBezTo>
                <a:close/>
                <a:moveTo>
                  <a:pt x="179878" y="72118"/>
                </a:moveTo>
                <a:cubicBezTo>
                  <a:pt x="177437" y="72118"/>
                  <a:pt x="175042" y="73010"/>
                  <a:pt x="172695" y="74794"/>
                </a:cubicBezTo>
                <a:cubicBezTo>
                  <a:pt x="170347" y="76578"/>
                  <a:pt x="168798" y="78691"/>
                  <a:pt x="168046" y="81133"/>
                </a:cubicBezTo>
                <a:lnTo>
                  <a:pt x="162130" y="99162"/>
                </a:lnTo>
                <a:cubicBezTo>
                  <a:pt x="161380" y="101604"/>
                  <a:pt x="161567" y="103716"/>
                  <a:pt x="162694" y="105501"/>
                </a:cubicBezTo>
                <a:cubicBezTo>
                  <a:pt x="163821" y="107285"/>
                  <a:pt x="165699" y="108177"/>
                  <a:pt x="168328" y="108177"/>
                </a:cubicBezTo>
                <a:lnTo>
                  <a:pt x="339608" y="108177"/>
                </a:lnTo>
                <a:cubicBezTo>
                  <a:pt x="342050" y="108177"/>
                  <a:pt x="344445" y="107285"/>
                  <a:pt x="346792" y="105501"/>
                </a:cubicBezTo>
                <a:cubicBezTo>
                  <a:pt x="349139" y="103716"/>
                  <a:pt x="350689" y="101604"/>
                  <a:pt x="351440" y="99162"/>
                </a:cubicBezTo>
                <a:lnTo>
                  <a:pt x="357355" y="81133"/>
                </a:lnTo>
                <a:cubicBezTo>
                  <a:pt x="358107" y="78691"/>
                  <a:pt x="357919" y="76578"/>
                  <a:pt x="356792" y="74794"/>
                </a:cubicBezTo>
                <a:cubicBezTo>
                  <a:pt x="355665" y="73010"/>
                  <a:pt x="353788" y="72118"/>
                  <a:pt x="351158" y="72118"/>
                </a:cubicBezTo>
                <a:lnTo>
                  <a:pt x="179878" y="72118"/>
                </a:lnTo>
                <a:close/>
                <a:moveTo>
                  <a:pt x="156496" y="144236"/>
                </a:moveTo>
                <a:cubicBezTo>
                  <a:pt x="154055" y="144236"/>
                  <a:pt x="151660" y="145128"/>
                  <a:pt x="149312" y="146912"/>
                </a:cubicBezTo>
                <a:cubicBezTo>
                  <a:pt x="146965" y="148696"/>
                  <a:pt x="145416" y="150809"/>
                  <a:pt x="144664" y="153250"/>
                </a:cubicBezTo>
                <a:lnTo>
                  <a:pt x="138748" y="171280"/>
                </a:lnTo>
                <a:cubicBezTo>
                  <a:pt x="137997" y="173721"/>
                  <a:pt x="138185" y="175834"/>
                  <a:pt x="139312" y="177618"/>
                </a:cubicBezTo>
                <a:cubicBezTo>
                  <a:pt x="140438" y="179402"/>
                  <a:pt x="142317" y="180295"/>
                  <a:pt x="144946" y="180295"/>
                </a:cubicBezTo>
                <a:lnTo>
                  <a:pt x="316226" y="180295"/>
                </a:lnTo>
                <a:cubicBezTo>
                  <a:pt x="318668" y="180295"/>
                  <a:pt x="321062" y="179402"/>
                  <a:pt x="323410" y="177618"/>
                </a:cubicBezTo>
                <a:cubicBezTo>
                  <a:pt x="325757" y="175834"/>
                  <a:pt x="327307" y="173721"/>
                  <a:pt x="328058" y="171280"/>
                </a:cubicBezTo>
                <a:lnTo>
                  <a:pt x="333974" y="153250"/>
                </a:lnTo>
                <a:cubicBezTo>
                  <a:pt x="334725" y="150809"/>
                  <a:pt x="334537" y="148696"/>
                  <a:pt x="333410" y="146912"/>
                </a:cubicBezTo>
                <a:cubicBezTo>
                  <a:pt x="332284" y="145128"/>
                  <a:pt x="330405" y="144236"/>
                  <a:pt x="327776" y="144236"/>
                </a:cubicBezTo>
                <a:lnTo>
                  <a:pt x="156496" y="144236"/>
                </a:ln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2" name="Freeform 404">
            <a:extLst>
              <a:ext uri="{FF2B5EF4-FFF2-40B4-BE49-F238E27FC236}">
                <a16:creationId xmlns:a16="http://schemas.microsoft.com/office/drawing/2014/main" id="{5549295A-20BD-FF17-5D16-20B4643DB95D}"/>
              </a:ext>
            </a:extLst>
          </p:cNvPr>
          <p:cNvSpPr/>
          <p:nvPr/>
        </p:nvSpPr>
        <p:spPr>
          <a:xfrm>
            <a:off x="9559249" y="2844559"/>
            <a:ext cx="699480" cy="551773"/>
          </a:xfrm>
          <a:custGeom>
            <a:avLst/>
            <a:gdLst>
              <a:gd name="connsiteX0" fmla="*/ 240018 w 502570"/>
              <a:gd name="connsiteY0" fmla="*/ 221988 h 396648"/>
              <a:gd name="connsiteX1" fmla="*/ 207339 w 502570"/>
              <a:gd name="connsiteY1" fmla="*/ 254666 h 396648"/>
              <a:gd name="connsiteX2" fmla="*/ 207339 w 502570"/>
              <a:gd name="connsiteY2" fmla="*/ 270442 h 396648"/>
              <a:gd name="connsiteX3" fmla="*/ 234383 w 502570"/>
              <a:gd name="connsiteY3" fmla="*/ 270442 h 396648"/>
              <a:gd name="connsiteX4" fmla="*/ 234383 w 502570"/>
              <a:gd name="connsiteY4" fmla="*/ 297486 h 396648"/>
              <a:gd name="connsiteX5" fmla="*/ 250159 w 502570"/>
              <a:gd name="connsiteY5" fmla="*/ 297486 h 396648"/>
              <a:gd name="connsiteX6" fmla="*/ 282837 w 502570"/>
              <a:gd name="connsiteY6" fmla="*/ 264808 h 396648"/>
              <a:gd name="connsiteX7" fmla="*/ 369533 w 502570"/>
              <a:gd name="connsiteY7" fmla="*/ 92471 h 396648"/>
              <a:gd name="connsiteX8" fmla="*/ 364815 w 502570"/>
              <a:gd name="connsiteY8" fmla="*/ 94936 h 396648"/>
              <a:gd name="connsiteX9" fmla="*/ 266216 w 502570"/>
              <a:gd name="connsiteY9" fmla="*/ 193535 h 396648"/>
              <a:gd name="connsiteX10" fmla="*/ 265935 w 502570"/>
              <a:gd name="connsiteY10" fmla="*/ 202831 h 396648"/>
              <a:gd name="connsiteX11" fmla="*/ 275231 w 502570"/>
              <a:gd name="connsiteY11" fmla="*/ 202550 h 396648"/>
              <a:gd name="connsiteX12" fmla="*/ 373829 w 502570"/>
              <a:gd name="connsiteY12" fmla="*/ 103951 h 396648"/>
              <a:gd name="connsiteX13" fmla="*/ 374112 w 502570"/>
              <a:gd name="connsiteY13" fmla="*/ 94655 h 396648"/>
              <a:gd name="connsiteX14" fmla="*/ 369533 w 502570"/>
              <a:gd name="connsiteY14" fmla="*/ 92471 h 396648"/>
              <a:gd name="connsiteX15" fmla="*/ 369604 w 502570"/>
              <a:gd name="connsiteY15" fmla="*/ 54088 h 396648"/>
              <a:gd name="connsiteX16" fmla="*/ 450736 w 502570"/>
              <a:gd name="connsiteY16" fmla="*/ 135221 h 396648"/>
              <a:gd name="connsiteX17" fmla="*/ 261427 w 502570"/>
              <a:gd name="connsiteY17" fmla="*/ 324530 h 396648"/>
              <a:gd name="connsiteX18" fmla="*/ 180295 w 502570"/>
              <a:gd name="connsiteY18" fmla="*/ 324530 h 396648"/>
              <a:gd name="connsiteX19" fmla="*/ 180295 w 502570"/>
              <a:gd name="connsiteY19" fmla="*/ 243398 h 396648"/>
              <a:gd name="connsiteX20" fmla="*/ 432706 w 502570"/>
              <a:gd name="connsiteY20" fmla="*/ 2254 h 396648"/>
              <a:gd name="connsiteX21" fmla="*/ 451863 w 502570"/>
              <a:gd name="connsiteY21" fmla="*/ 10142 h 396648"/>
              <a:gd name="connsiteX22" fmla="*/ 494683 w 502570"/>
              <a:gd name="connsiteY22" fmla="*/ 52961 h 396648"/>
              <a:gd name="connsiteX23" fmla="*/ 502570 w 502570"/>
              <a:gd name="connsiteY23" fmla="*/ 72118 h 396648"/>
              <a:gd name="connsiteX24" fmla="*/ 494683 w 502570"/>
              <a:gd name="connsiteY24" fmla="*/ 91274 h 396648"/>
              <a:gd name="connsiteX25" fmla="*/ 468766 w 502570"/>
              <a:gd name="connsiteY25" fmla="*/ 117191 h 396648"/>
              <a:gd name="connsiteX26" fmla="*/ 387632 w 502570"/>
              <a:gd name="connsiteY26" fmla="*/ 36059 h 396648"/>
              <a:gd name="connsiteX27" fmla="*/ 413550 w 502570"/>
              <a:gd name="connsiteY27" fmla="*/ 10142 h 396648"/>
              <a:gd name="connsiteX28" fmla="*/ 432706 w 502570"/>
              <a:gd name="connsiteY28" fmla="*/ 2254 h 396648"/>
              <a:gd name="connsiteX29" fmla="*/ 81133 w 502570"/>
              <a:gd name="connsiteY29" fmla="*/ 0 h 396648"/>
              <a:gd name="connsiteX30" fmla="*/ 315515 w 502570"/>
              <a:gd name="connsiteY30" fmla="*/ 0 h 396648"/>
              <a:gd name="connsiteX31" fmla="*/ 348476 w 502570"/>
              <a:gd name="connsiteY31" fmla="*/ 7043 h 396648"/>
              <a:gd name="connsiteX32" fmla="*/ 353547 w 502570"/>
              <a:gd name="connsiteY32" fmla="*/ 13522 h 396648"/>
              <a:gd name="connsiteX33" fmla="*/ 351011 w 502570"/>
              <a:gd name="connsiteY33" fmla="*/ 21692 h 396648"/>
              <a:gd name="connsiteX34" fmla="*/ 337207 w 502570"/>
              <a:gd name="connsiteY34" fmla="*/ 35496 h 396648"/>
              <a:gd name="connsiteX35" fmla="*/ 328193 w 502570"/>
              <a:gd name="connsiteY35" fmla="*/ 37749 h 396648"/>
              <a:gd name="connsiteX36" fmla="*/ 315515 w 502570"/>
              <a:gd name="connsiteY36" fmla="*/ 36059 h 396648"/>
              <a:gd name="connsiteX37" fmla="*/ 81133 w 502570"/>
              <a:gd name="connsiteY37" fmla="*/ 36059 h 396648"/>
              <a:gd name="connsiteX38" fmla="*/ 49299 w 502570"/>
              <a:gd name="connsiteY38" fmla="*/ 49299 h 396648"/>
              <a:gd name="connsiteX39" fmla="*/ 36059 w 502570"/>
              <a:gd name="connsiteY39" fmla="*/ 81133 h 396648"/>
              <a:gd name="connsiteX40" fmla="*/ 36059 w 502570"/>
              <a:gd name="connsiteY40" fmla="*/ 315515 h 396648"/>
              <a:gd name="connsiteX41" fmla="*/ 49299 w 502570"/>
              <a:gd name="connsiteY41" fmla="*/ 347349 h 396648"/>
              <a:gd name="connsiteX42" fmla="*/ 81133 w 502570"/>
              <a:gd name="connsiteY42" fmla="*/ 360589 h 396648"/>
              <a:gd name="connsiteX43" fmla="*/ 315515 w 502570"/>
              <a:gd name="connsiteY43" fmla="*/ 360589 h 396648"/>
              <a:gd name="connsiteX44" fmla="*/ 347349 w 502570"/>
              <a:gd name="connsiteY44" fmla="*/ 347349 h 396648"/>
              <a:gd name="connsiteX45" fmla="*/ 360589 w 502570"/>
              <a:gd name="connsiteY45" fmla="*/ 315515 h 396648"/>
              <a:gd name="connsiteX46" fmla="*/ 360589 w 502570"/>
              <a:gd name="connsiteY46" fmla="*/ 280020 h 396648"/>
              <a:gd name="connsiteX47" fmla="*/ 363125 w 502570"/>
              <a:gd name="connsiteY47" fmla="*/ 273822 h 396648"/>
              <a:gd name="connsiteX48" fmla="*/ 381154 w 502570"/>
              <a:gd name="connsiteY48" fmla="*/ 255793 h 396648"/>
              <a:gd name="connsiteX49" fmla="*/ 391014 w 502570"/>
              <a:gd name="connsiteY49" fmla="*/ 253821 h 396648"/>
              <a:gd name="connsiteX50" fmla="*/ 396649 w 502570"/>
              <a:gd name="connsiteY50" fmla="*/ 261991 h 396648"/>
              <a:gd name="connsiteX51" fmla="*/ 396649 w 502570"/>
              <a:gd name="connsiteY51" fmla="*/ 315515 h 396648"/>
              <a:gd name="connsiteX52" fmla="*/ 372843 w 502570"/>
              <a:gd name="connsiteY52" fmla="*/ 372844 h 396648"/>
              <a:gd name="connsiteX53" fmla="*/ 315515 w 502570"/>
              <a:gd name="connsiteY53" fmla="*/ 396648 h 396648"/>
              <a:gd name="connsiteX54" fmla="*/ 81133 w 502570"/>
              <a:gd name="connsiteY54" fmla="*/ 396648 h 396648"/>
              <a:gd name="connsiteX55" fmla="*/ 23804 w 502570"/>
              <a:gd name="connsiteY55" fmla="*/ 372844 h 396648"/>
              <a:gd name="connsiteX56" fmla="*/ 0 w 502570"/>
              <a:gd name="connsiteY56" fmla="*/ 315515 h 396648"/>
              <a:gd name="connsiteX57" fmla="*/ 0 w 502570"/>
              <a:gd name="connsiteY57" fmla="*/ 81133 h 396648"/>
              <a:gd name="connsiteX58" fmla="*/ 23804 w 502570"/>
              <a:gd name="connsiteY58" fmla="*/ 23805 h 396648"/>
              <a:gd name="connsiteX59" fmla="*/ 81133 w 502570"/>
              <a:gd name="connsiteY59" fmla="*/ 0 h 396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02570" h="396648">
                <a:moveTo>
                  <a:pt x="240018" y="221988"/>
                </a:moveTo>
                <a:lnTo>
                  <a:pt x="207339" y="254666"/>
                </a:lnTo>
                <a:lnTo>
                  <a:pt x="207339" y="270442"/>
                </a:lnTo>
                <a:lnTo>
                  <a:pt x="234383" y="270442"/>
                </a:lnTo>
                <a:lnTo>
                  <a:pt x="234383" y="297486"/>
                </a:lnTo>
                <a:lnTo>
                  <a:pt x="250159" y="297486"/>
                </a:lnTo>
                <a:lnTo>
                  <a:pt x="282837" y="264808"/>
                </a:lnTo>
                <a:close/>
                <a:moveTo>
                  <a:pt x="369533" y="92471"/>
                </a:moveTo>
                <a:cubicBezTo>
                  <a:pt x="367984" y="92518"/>
                  <a:pt x="366411" y="93340"/>
                  <a:pt x="364815" y="94936"/>
                </a:cubicBezTo>
                <a:lnTo>
                  <a:pt x="266216" y="193535"/>
                </a:lnTo>
                <a:cubicBezTo>
                  <a:pt x="263023" y="196728"/>
                  <a:pt x="262929" y="199826"/>
                  <a:pt x="265935" y="202831"/>
                </a:cubicBezTo>
                <a:cubicBezTo>
                  <a:pt x="268939" y="205836"/>
                  <a:pt x="272038" y="205742"/>
                  <a:pt x="275231" y="202550"/>
                </a:cubicBezTo>
                <a:lnTo>
                  <a:pt x="373829" y="103951"/>
                </a:lnTo>
                <a:cubicBezTo>
                  <a:pt x="377022" y="100758"/>
                  <a:pt x="377115" y="97659"/>
                  <a:pt x="374112" y="94655"/>
                </a:cubicBezTo>
                <a:cubicBezTo>
                  <a:pt x="372610" y="93152"/>
                  <a:pt x="371083" y="92424"/>
                  <a:pt x="369533" y="92471"/>
                </a:cubicBezTo>
                <a:close/>
                <a:moveTo>
                  <a:pt x="369604" y="54088"/>
                </a:moveTo>
                <a:lnTo>
                  <a:pt x="450736" y="135221"/>
                </a:lnTo>
                <a:lnTo>
                  <a:pt x="261427" y="324530"/>
                </a:lnTo>
                <a:lnTo>
                  <a:pt x="180295" y="324530"/>
                </a:lnTo>
                <a:lnTo>
                  <a:pt x="180295" y="243398"/>
                </a:lnTo>
                <a:close/>
                <a:moveTo>
                  <a:pt x="432706" y="2254"/>
                </a:moveTo>
                <a:cubicBezTo>
                  <a:pt x="440217" y="2254"/>
                  <a:pt x="446604" y="4883"/>
                  <a:pt x="451863" y="10142"/>
                </a:cubicBezTo>
                <a:lnTo>
                  <a:pt x="494683" y="52961"/>
                </a:lnTo>
                <a:cubicBezTo>
                  <a:pt x="499940" y="58220"/>
                  <a:pt x="502570" y="64606"/>
                  <a:pt x="502570" y="72118"/>
                </a:cubicBezTo>
                <a:cubicBezTo>
                  <a:pt x="502570" y="79630"/>
                  <a:pt x="499940" y="86016"/>
                  <a:pt x="494683" y="91274"/>
                </a:cubicBezTo>
                <a:lnTo>
                  <a:pt x="468766" y="117191"/>
                </a:lnTo>
                <a:lnTo>
                  <a:pt x="387632" y="36059"/>
                </a:lnTo>
                <a:lnTo>
                  <a:pt x="413550" y="10142"/>
                </a:lnTo>
                <a:cubicBezTo>
                  <a:pt x="418808" y="4883"/>
                  <a:pt x="425194" y="2254"/>
                  <a:pt x="432706" y="2254"/>
                </a:cubicBezTo>
                <a:close/>
                <a:moveTo>
                  <a:pt x="81133" y="0"/>
                </a:moveTo>
                <a:lnTo>
                  <a:pt x="315515" y="0"/>
                </a:lnTo>
                <a:cubicBezTo>
                  <a:pt x="327347" y="0"/>
                  <a:pt x="338334" y="2348"/>
                  <a:pt x="348476" y="7043"/>
                </a:cubicBezTo>
                <a:cubicBezTo>
                  <a:pt x="351293" y="8357"/>
                  <a:pt x="352983" y="10517"/>
                  <a:pt x="353547" y="13522"/>
                </a:cubicBezTo>
                <a:cubicBezTo>
                  <a:pt x="354110" y="16715"/>
                  <a:pt x="353265" y="19438"/>
                  <a:pt x="351011" y="21692"/>
                </a:cubicBezTo>
                <a:lnTo>
                  <a:pt x="337207" y="35496"/>
                </a:lnTo>
                <a:cubicBezTo>
                  <a:pt x="334577" y="38125"/>
                  <a:pt x="331574" y="38876"/>
                  <a:pt x="328193" y="37749"/>
                </a:cubicBezTo>
                <a:cubicBezTo>
                  <a:pt x="323872" y="36622"/>
                  <a:pt x="319647" y="36059"/>
                  <a:pt x="315515" y="36059"/>
                </a:cubicBezTo>
                <a:lnTo>
                  <a:pt x="81133" y="36059"/>
                </a:lnTo>
                <a:cubicBezTo>
                  <a:pt x="68737" y="36059"/>
                  <a:pt x="58126" y="40472"/>
                  <a:pt x="49299" y="49299"/>
                </a:cubicBezTo>
                <a:cubicBezTo>
                  <a:pt x="40472" y="58126"/>
                  <a:pt x="36059" y="68737"/>
                  <a:pt x="36059" y="81133"/>
                </a:cubicBezTo>
                <a:lnTo>
                  <a:pt x="36059" y="315515"/>
                </a:lnTo>
                <a:cubicBezTo>
                  <a:pt x="36059" y="327911"/>
                  <a:pt x="40472" y="338522"/>
                  <a:pt x="49299" y="347349"/>
                </a:cubicBezTo>
                <a:cubicBezTo>
                  <a:pt x="58126" y="356176"/>
                  <a:pt x="68737" y="360589"/>
                  <a:pt x="81133" y="360589"/>
                </a:cubicBezTo>
                <a:lnTo>
                  <a:pt x="315515" y="360589"/>
                </a:lnTo>
                <a:cubicBezTo>
                  <a:pt x="327911" y="360589"/>
                  <a:pt x="338521" y="356176"/>
                  <a:pt x="347349" y="347349"/>
                </a:cubicBezTo>
                <a:cubicBezTo>
                  <a:pt x="356176" y="338522"/>
                  <a:pt x="360589" y="327911"/>
                  <a:pt x="360589" y="315515"/>
                </a:cubicBezTo>
                <a:lnTo>
                  <a:pt x="360589" y="280020"/>
                </a:lnTo>
                <a:cubicBezTo>
                  <a:pt x="360589" y="277579"/>
                  <a:pt x="361435" y="275513"/>
                  <a:pt x="363125" y="273822"/>
                </a:cubicBezTo>
                <a:lnTo>
                  <a:pt x="381154" y="255793"/>
                </a:lnTo>
                <a:cubicBezTo>
                  <a:pt x="383972" y="252976"/>
                  <a:pt x="387258" y="252318"/>
                  <a:pt x="391014" y="253821"/>
                </a:cubicBezTo>
                <a:cubicBezTo>
                  <a:pt x="394770" y="255323"/>
                  <a:pt x="396649" y="258047"/>
                  <a:pt x="396649" y="261991"/>
                </a:cubicBezTo>
                <a:lnTo>
                  <a:pt x="396649" y="315515"/>
                </a:lnTo>
                <a:cubicBezTo>
                  <a:pt x="396649" y="337865"/>
                  <a:pt x="388713" y="356974"/>
                  <a:pt x="372843" y="372844"/>
                </a:cubicBezTo>
                <a:cubicBezTo>
                  <a:pt x="356973" y="388713"/>
                  <a:pt x="337864" y="396648"/>
                  <a:pt x="315515" y="396648"/>
                </a:cubicBezTo>
                <a:lnTo>
                  <a:pt x="81133" y="396648"/>
                </a:lnTo>
                <a:cubicBezTo>
                  <a:pt x="58783" y="396648"/>
                  <a:pt x="39674" y="388713"/>
                  <a:pt x="23804" y="372844"/>
                </a:cubicBezTo>
                <a:cubicBezTo>
                  <a:pt x="7934" y="356974"/>
                  <a:pt x="0" y="337865"/>
                  <a:pt x="0" y="315515"/>
                </a:cubicBezTo>
                <a:lnTo>
                  <a:pt x="0" y="81133"/>
                </a:lnTo>
                <a:cubicBezTo>
                  <a:pt x="0" y="58784"/>
                  <a:pt x="7934" y="39674"/>
                  <a:pt x="23804" y="23805"/>
                </a:cubicBezTo>
                <a:cubicBezTo>
                  <a:pt x="39674" y="7935"/>
                  <a:pt x="58783" y="0"/>
                  <a:pt x="81133"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Tree>
    <p:extLst>
      <p:ext uri="{BB962C8B-B14F-4D97-AF65-F5344CB8AC3E}">
        <p14:creationId xmlns:p14="http://schemas.microsoft.com/office/powerpoint/2010/main" val="136711108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par>
                                <p:cTn id="17" presetID="42" presetClass="entr" presetSubtype="0" fill="hold" grpId="0"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1000"/>
                                        <p:tgtEl>
                                          <p:spTgt spid="3"/>
                                        </p:tgtEl>
                                      </p:cBhvr>
                                    </p:animEffect>
                                    <p:anim calcmode="lin" valueType="num">
                                      <p:cBhvr>
                                        <p:cTn id="32" dur="1000" fill="hold"/>
                                        <p:tgtEl>
                                          <p:spTgt spid="3"/>
                                        </p:tgtEl>
                                        <p:attrNameLst>
                                          <p:attrName>ppt_x</p:attrName>
                                        </p:attrNameLst>
                                      </p:cBhvr>
                                      <p:tavLst>
                                        <p:tav tm="0">
                                          <p:val>
                                            <p:strVal val="#ppt_x"/>
                                          </p:val>
                                        </p:tav>
                                        <p:tav tm="100000">
                                          <p:val>
                                            <p:strVal val="#ppt_x"/>
                                          </p:val>
                                        </p:tav>
                                      </p:tavLst>
                                    </p:anim>
                                    <p:anim calcmode="lin" valueType="num">
                                      <p:cBhvr>
                                        <p:cTn id="33" dur="1000" fill="hold"/>
                                        <p:tgtEl>
                                          <p:spTgt spid="3"/>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11"/>
                                        </p:tgtEl>
                                        <p:attrNameLst>
                                          <p:attrName>style.visibility</p:attrName>
                                        </p:attrNameLst>
                                      </p:cBhvr>
                                      <p:to>
                                        <p:strVal val="visible"/>
                                      </p:to>
                                    </p:set>
                                    <p:animEffect transition="in" filter="fade">
                                      <p:cBhvr>
                                        <p:cTn id="41" dur="1000"/>
                                        <p:tgtEl>
                                          <p:spTgt spid="11"/>
                                        </p:tgtEl>
                                      </p:cBhvr>
                                    </p:animEffect>
                                    <p:anim calcmode="lin" valueType="num">
                                      <p:cBhvr>
                                        <p:cTn id="42" dur="1000" fill="hold"/>
                                        <p:tgtEl>
                                          <p:spTgt spid="11"/>
                                        </p:tgtEl>
                                        <p:attrNameLst>
                                          <p:attrName>ppt_x</p:attrName>
                                        </p:attrNameLst>
                                      </p:cBhvr>
                                      <p:tavLst>
                                        <p:tav tm="0">
                                          <p:val>
                                            <p:strVal val="#ppt_x"/>
                                          </p:val>
                                        </p:tav>
                                        <p:tav tm="100000">
                                          <p:val>
                                            <p:strVal val="#ppt_x"/>
                                          </p:val>
                                        </p:tav>
                                      </p:tavLst>
                                    </p:anim>
                                    <p:anim calcmode="lin" valueType="num">
                                      <p:cBhvr>
                                        <p:cTn id="4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4"/>
                                        </p:tgtEl>
                                        <p:attrNameLst>
                                          <p:attrName>style.visibility</p:attrName>
                                        </p:attrNameLst>
                                      </p:cBhvr>
                                      <p:to>
                                        <p:strVal val="visible"/>
                                      </p:to>
                                    </p:set>
                                    <p:animEffect transition="in" filter="fade">
                                      <p:cBhvr>
                                        <p:cTn id="48" dur="1000"/>
                                        <p:tgtEl>
                                          <p:spTgt spid="4"/>
                                        </p:tgtEl>
                                      </p:cBhvr>
                                    </p:animEffect>
                                    <p:anim calcmode="lin" valueType="num">
                                      <p:cBhvr>
                                        <p:cTn id="49" dur="1000" fill="hold"/>
                                        <p:tgtEl>
                                          <p:spTgt spid="4"/>
                                        </p:tgtEl>
                                        <p:attrNameLst>
                                          <p:attrName>ppt_x</p:attrName>
                                        </p:attrNameLst>
                                      </p:cBhvr>
                                      <p:tavLst>
                                        <p:tav tm="0">
                                          <p:val>
                                            <p:strVal val="#ppt_x"/>
                                          </p:val>
                                        </p:tav>
                                        <p:tav tm="100000">
                                          <p:val>
                                            <p:strVal val="#ppt_x"/>
                                          </p:val>
                                        </p:tav>
                                      </p:tavLst>
                                    </p:anim>
                                    <p:anim calcmode="lin" valueType="num">
                                      <p:cBhvr>
                                        <p:cTn id="50" dur="1000" fill="hold"/>
                                        <p:tgtEl>
                                          <p:spTgt spid="4"/>
                                        </p:tgtEl>
                                        <p:attrNameLst>
                                          <p:attrName>ppt_y</p:attrName>
                                        </p:attrNameLst>
                                      </p:cBhvr>
                                      <p:tavLst>
                                        <p:tav tm="0">
                                          <p:val>
                                            <p:strVal val="#ppt_y+.1"/>
                                          </p:val>
                                        </p:tav>
                                        <p:tav tm="100000">
                                          <p:val>
                                            <p:strVal val="#ppt_y"/>
                                          </p:val>
                                        </p:tav>
                                      </p:tavLst>
                                    </p:anim>
                                  </p:childTnLst>
                                </p:cTn>
                              </p:par>
                              <p:par>
                                <p:cTn id="51" presetID="42" presetClass="entr" presetSubtype="0" fill="hold" grpId="0" nodeType="withEffect">
                                  <p:stCondLst>
                                    <p:cond delay="0"/>
                                  </p:stCondLst>
                                  <p:childTnLst>
                                    <p:set>
                                      <p:cBhvr>
                                        <p:cTn id="52" dur="1" fill="hold">
                                          <p:stCondLst>
                                            <p:cond delay="0"/>
                                          </p:stCondLst>
                                        </p:cTn>
                                        <p:tgtEl>
                                          <p:spTgt spid="7"/>
                                        </p:tgtEl>
                                        <p:attrNameLst>
                                          <p:attrName>style.visibility</p:attrName>
                                        </p:attrNameLst>
                                      </p:cBhvr>
                                      <p:to>
                                        <p:strVal val="visible"/>
                                      </p:to>
                                    </p:set>
                                    <p:animEffect transition="in" filter="fade">
                                      <p:cBhvr>
                                        <p:cTn id="53" dur="1000"/>
                                        <p:tgtEl>
                                          <p:spTgt spid="7"/>
                                        </p:tgtEl>
                                      </p:cBhvr>
                                    </p:animEffect>
                                    <p:anim calcmode="lin" valueType="num">
                                      <p:cBhvr>
                                        <p:cTn id="54" dur="1000" fill="hold"/>
                                        <p:tgtEl>
                                          <p:spTgt spid="7"/>
                                        </p:tgtEl>
                                        <p:attrNameLst>
                                          <p:attrName>ppt_x</p:attrName>
                                        </p:attrNameLst>
                                      </p:cBhvr>
                                      <p:tavLst>
                                        <p:tav tm="0">
                                          <p:val>
                                            <p:strVal val="#ppt_x"/>
                                          </p:val>
                                        </p:tav>
                                        <p:tav tm="100000">
                                          <p:val>
                                            <p:strVal val="#ppt_x"/>
                                          </p:val>
                                        </p:tav>
                                      </p:tavLst>
                                    </p:anim>
                                    <p:anim calcmode="lin" valueType="num">
                                      <p:cBhvr>
                                        <p:cTn id="55" dur="1000" fill="hold"/>
                                        <p:tgtEl>
                                          <p:spTgt spid="7"/>
                                        </p:tgtEl>
                                        <p:attrNameLst>
                                          <p:attrName>ppt_y</p:attrName>
                                        </p:attrNameLst>
                                      </p:cBhvr>
                                      <p:tavLst>
                                        <p:tav tm="0">
                                          <p:val>
                                            <p:strVal val="#ppt_y+.1"/>
                                          </p:val>
                                        </p:tav>
                                        <p:tav tm="100000">
                                          <p:val>
                                            <p:strVal val="#ppt_y"/>
                                          </p:val>
                                        </p:tav>
                                      </p:tavLst>
                                    </p:anim>
                                  </p:childTnLst>
                                </p:cTn>
                              </p:par>
                              <p:par>
                                <p:cTn id="56" presetID="42" presetClass="entr" presetSubtype="0" fill="hold" grpId="0" nodeType="withEffect">
                                  <p:stCondLst>
                                    <p:cond delay="0"/>
                                  </p:stCondLst>
                                  <p:childTnLst>
                                    <p:set>
                                      <p:cBhvr>
                                        <p:cTn id="57" dur="1" fill="hold">
                                          <p:stCondLst>
                                            <p:cond delay="0"/>
                                          </p:stCondLst>
                                        </p:cTn>
                                        <p:tgtEl>
                                          <p:spTgt spid="12"/>
                                        </p:tgtEl>
                                        <p:attrNameLst>
                                          <p:attrName>style.visibility</p:attrName>
                                        </p:attrNameLst>
                                      </p:cBhvr>
                                      <p:to>
                                        <p:strVal val="visible"/>
                                      </p:to>
                                    </p:set>
                                    <p:animEffect transition="in" filter="fade">
                                      <p:cBhvr>
                                        <p:cTn id="58" dur="1000"/>
                                        <p:tgtEl>
                                          <p:spTgt spid="12"/>
                                        </p:tgtEl>
                                      </p:cBhvr>
                                    </p:animEffect>
                                    <p:anim calcmode="lin" valueType="num">
                                      <p:cBhvr>
                                        <p:cTn id="59" dur="1000" fill="hold"/>
                                        <p:tgtEl>
                                          <p:spTgt spid="12"/>
                                        </p:tgtEl>
                                        <p:attrNameLst>
                                          <p:attrName>ppt_x</p:attrName>
                                        </p:attrNameLst>
                                      </p:cBhvr>
                                      <p:tavLst>
                                        <p:tav tm="0">
                                          <p:val>
                                            <p:strVal val="#ppt_x"/>
                                          </p:val>
                                        </p:tav>
                                        <p:tav tm="100000">
                                          <p:val>
                                            <p:strVal val="#ppt_x"/>
                                          </p:val>
                                        </p:tav>
                                      </p:tavLst>
                                    </p:anim>
                                    <p:anim calcmode="lin" valueType="num">
                                      <p:cBhvr>
                                        <p:cTn id="60"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7" grpId="0"/>
      <p:bldP spid="8" grpId="0"/>
      <p:bldP spid="9" grpId="0"/>
      <p:bldP spid="10" grpId="0" animBg="1"/>
      <p:bldP spid="11" grpId="0" animBg="1"/>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05578E33-DC8B-7CAF-1E52-D3909A7DFEA1}"/>
              </a:ext>
            </a:extLst>
          </p:cNvPr>
          <p:cNvPicPr>
            <a:picLocks noGrp="1" noChangeAspect="1"/>
          </p:cNvPicPr>
          <p:nvPr>
            <p:ph type="pic" idx="12"/>
          </p:nvPr>
        </p:nvPicPr>
        <p:blipFill>
          <a:blip r:embed="rId2" cstate="screen">
            <a:extLst>
              <a:ext uri="{28A0092B-C50C-407E-A947-70E740481C1C}">
                <a14:useLocalDpi xmlns:a14="http://schemas.microsoft.com/office/drawing/2010/main"/>
              </a:ext>
            </a:extLst>
          </a:blip>
          <a:srcRect/>
          <a:stretch>
            <a:fillRect/>
          </a:stretch>
        </p:blipFill>
        <p:spPr/>
      </p:pic>
      <p:pic>
        <p:nvPicPr>
          <p:cNvPr id="5" name="Picture Placeholder 4">
            <a:extLst>
              <a:ext uri="{FF2B5EF4-FFF2-40B4-BE49-F238E27FC236}">
                <a16:creationId xmlns:a16="http://schemas.microsoft.com/office/drawing/2014/main" id="{13E3B3E2-956F-AA6D-C76D-B00119144AF0}"/>
              </a:ext>
            </a:extLst>
          </p:cNvPr>
          <p:cNvPicPr>
            <a:picLocks noGrp="1" noChangeAspect="1"/>
          </p:cNvPicPr>
          <p:nvPr>
            <p:ph type="pic" idx="11"/>
          </p:nvPr>
        </p:nvPicPr>
        <p:blipFill>
          <a:blip r:embed="rId3" cstate="screen">
            <a:extLst>
              <a:ext uri="{28A0092B-C50C-407E-A947-70E740481C1C}">
                <a14:useLocalDpi xmlns:a14="http://schemas.microsoft.com/office/drawing/2010/main"/>
              </a:ext>
            </a:extLst>
          </a:blip>
          <a:srcRect/>
          <a:stretch>
            <a:fillRect/>
          </a:stretch>
        </p:blipFill>
        <p:spPr/>
      </p:pic>
      <p:sp>
        <p:nvSpPr>
          <p:cNvPr id="8" name="TextBox 7">
            <a:extLst>
              <a:ext uri="{FF2B5EF4-FFF2-40B4-BE49-F238E27FC236}">
                <a16:creationId xmlns:a16="http://schemas.microsoft.com/office/drawing/2014/main" id="{F2F7EFE4-D0A0-C6E1-4D03-2AE88B94C701}"/>
              </a:ext>
            </a:extLst>
          </p:cNvPr>
          <p:cNvSpPr txBox="1"/>
          <p:nvPr/>
        </p:nvSpPr>
        <p:spPr>
          <a:xfrm>
            <a:off x="7699570" y="674624"/>
            <a:ext cx="3735509" cy="461665"/>
          </a:xfrm>
          <a:prstGeom prst="rect">
            <a:avLst/>
          </a:prstGeom>
          <a:noFill/>
        </p:spPr>
        <p:txBody>
          <a:bodyPr wrap="square">
            <a:spAutoFit/>
          </a:bodyPr>
          <a:lstStyle/>
          <a:p>
            <a:pPr algn="ctr"/>
            <a:r>
              <a:rPr lang="en-US" sz="2400" b="1" dirty="0">
                <a:latin typeface="Times New Roman" panose="02020603050405020304" pitchFamily="18" charset="0"/>
                <a:cs typeface="Times New Roman" panose="02020603050405020304" pitchFamily="18" charset="0"/>
              </a:rPr>
              <a:t>Enter the subject title</a:t>
            </a:r>
            <a:endParaRPr lang="fa-IR" sz="2400" b="1" dirty="0">
              <a:latin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id="{A8E85BF4-7997-88E8-8A77-1993FA0922F5}"/>
              </a:ext>
            </a:extLst>
          </p:cNvPr>
          <p:cNvSpPr txBox="1"/>
          <p:nvPr/>
        </p:nvSpPr>
        <p:spPr>
          <a:xfrm>
            <a:off x="6955278" y="1138837"/>
            <a:ext cx="4931922" cy="2448747"/>
          </a:xfrm>
          <a:prstGeom prst="rect">
            <a:avLst/>
          </a:prstGeom>
          <a:noFill/>
        </p:spPr>
        <p:txBody>
          <a:bodyPr wrap="square">
            <a:spAutoFit/>
          </a:bodyPr>
          <a:lstStyle/>
          <a:p>
            <a:pPr>
              <a:lnSpc>
                <a:spcPct val="250000"/>
              </a:lnSpc>
            </a:pP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p>
        </p:txBody>
      </p:sp>
      <p:sp>
        <p:nvSpPr>
          <p:cNvPr id="10" name="Oval 9">
            <a:extLst>
              <a:ext uri="{FF2B5EF4-FFF2-40B4-BE49-F238E27FC236}">
                <a16:creationId xmlns:a16="http://schemas.microsoft.com/office/drawing/2014/main" id="{064DCF01-B29F-6144-BC3C-AA454A42ECD5}"/>
              </a:ext>
            </a:extLst>
          </p:cNvPr>
          <p:cNvSpPr/>
          <p:nvPr/>
        </p:nvSpPr>
        <p:spPr>
          <a:xfrm>
            <a:off x="11126276" y="3594425"/>
            <a:ext cx="662151" cy="662151"/>
          </a:xfrm>
          <a:prstGeom prst="ellipse">
            <a:avLst/>
          </a:prstGeom>
          <a:solidFill>
            <a:srgbClr val="FDBC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A9BCC90B-22D8-2A36-C6DC-B5AAA24E1B5D}"/>
              </a:ext>
            </a:extLst>
          </p:cNvPr>
          <p:cNvSpPr/>
          <p:nvPr/>
        </p:nvSpPr>
        <p:spPr>
          <a:xfrm>
            <a:off x="11126276" y="4626059"/>
            <a:ext cx="662151" cy="662151"/>
          </a:xfrm>
          <a:prstGeom prst="ellipse">
            <a:avLst/>
          </a:prstGeom>
          <a:solidFill>
            <a:srgbClr val="FDBC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01AC55F6-A518-0DC3-C33B-33D7E5C2CC4E}"/>
              </a:ext>
            </a:extLst>
          </p:cNvPr>
          <p:cNvSpPr/>
          <p:nvPr/>
        </p:nvSpPr>
        <p:spPr>
          <a:xfrm>
            <a:off x="11126276" y="5784158"/>
            <a:ext cx="662151" cy="662151"/>
          </a:xfrm>
          <a:prstGeom prst="ellipse">
            <a:avLst/>
          </a:prstGeom>
          <a:solidFill>
            <a:srgbClr val="FDBC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3" name="Google Shape;625;p38">
            <a:extLst>
              <a:ext uri="{FF2B5EF4-FFF2-40B4-BE49-F238E27FC236}">
                <a16:creationId xmlns:a16="http://schemas.microsoft.com/office/drawing/2014/main" id="{EF49D499-020F-44E5-80C6-B240A1DC0552}"/>
              </a:ext>
            </a:extLst>
          </p:cNvPr>
          <p:cNvGrpSpPr/>
          <p:nvPr/>
        </p:nvGrpSpPr>
        <p:grpSpPr>
          <a:xfrm>
            <a:off x="11283432" y="4775916"/>
            <a:ext cx="389877" cy="391259"/>
            <a:chOff x="4991425" y="3234750"/>
            <a:chExt cx="296175" cy="297225"/>
          </a:xfrm>
          <a:solidFill>
            <a:schemeClr val="tx1"/>
          </a:solidFill>
        </p:grpSpPr>
        <p:sp>
          <p:nvSpPr>
            <p:cNvPr id="14" name="Google Shape;626;p38">
              <a:extLst>
                <a:ext uri="{FF2B5EF4-FFF2-40B4-BE49-F238E27FC236}">
                  <a16:creationId xmlns:a16="http://schemas.microsoft.com/office/drawing/2014/main" id="{A9B22921-357B-BADF-24D8-2592E8DE768E}"/>
                </a:ext>
              </a:extLst>
            </p:cNvPr>
            <p:cNvSpPr/>
            <p:nvPr/>
          </p:nvSpPr>
          <p:spPr>
            <a:xfrm>
              <a:off x="5077275" y="3304450"/>
              <a:ext cx="122100" cy="99275"/>
            </a:xfrm>
            <a:custGeom>
              <a:avLst/>
              <a:gdLst/>
              <a:ahLst/>
              <a:cxnLst/>
              <a:rect l="l" t="t" r="r" b="b"/>
              <a:pathLst>
                <a:path w="4884" h="3971" extrusionOk="0">
                  <a:moveTo>
                    <a:pt x="2426" y="1"/>
                  </a:moveTo>
                  <a:cubicBezTo>
                    <a:pt x="1103" y="1"/>
                    <a:pt x="0" y="1104"/>
                    <a:pt x="0" y="2427"/>
                  </a:cubicBezTo>
                  <a:cubicBezTo>
                    <a:pt x="0" y="3025"/>
                    <a:pt x="190" y="3530"/>
                    <a:pt x="536" y="3971"/>
                  </a:cubicBezTo>
                  <a:cubicBezTo>
                    <a:pt x="820" y="3624"/>
                    <a:pt x="1103" y="3309"/>
                    <a:pt x="1481" y="3057"/>
                  </a:cubicBezTo>
                  <a:cubicBezTo>
                    <a:pt x="1261" y="2805"/>
                    <a:pt x="1103" y="2458"/>
                    <a:pt x="1103" y="2112"/>
                  </a:cubicBezTo>
                  <a:cubicBezTo>
                    <a:pt x="1103" y="1356"/>
                    <a:pt x="1733" y="726"/>
                    <a:pt x="2489" y="726"/>
                  </a:cubicBezTo>
                  <a:cubicBezTo>
                    <a:pt x="3214" y="726"/>
                    <a:pt x="3844" y="1356"/>
                    <a:pt x="3844" y="2112"/>
                  </a:cubicBezTo>
                  <a:cubicBezTo>
                    <a:pt x="3844" y="2458"/>
                    <a:pt x="3687" y="2805"/>
                    <a:pt x="3466" y="3057"/>
                  </a:cubicBezTo>
                  <a:cubicBezTo>
                    <a:pt x="3844" y="3246"/>
                    <a:pt x="4128" y="3561"/>
                    <a:pt x="4317" y="3971"/>
                  </a:cubicBezTo>
                  <a:cubicBezTo>
                    <a:pt x="4695" y="3530"/>
                    <a:pt x="4884" y="3025"/>
                    <a:pt x="4884" y="2427"/>
                  </a:cubicBezTo>
                  <a:cubicBezTo>
                    <a:pt x="4884" y="1104"/>
                    <a:pt x="3781" y="1"/>
                    <a:pt x="242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627;p38">
              <a:extLst>
                <a:ext uri="{FF2B5EF4-FFF2-40B4-BE49-F238E27FC236}">
                  <a16:creationId xmlns:a16="http://schemas.microsoft.com/office/drawing/2014/main" id="{A631072C-D0F0-44C2-9A30-76CD58BBE15D}"/>
                </a:ext>
              </a:extLst>
            </p:cNvPr>
            <p:cNvSpPr/>
            <p:nvPr/>
          </p:nvSpPr>
          <p:spPr>
            <a:xfrm>
              <a:off x="5121375" y="3339900"/>
              <a:ext cx="35475" cy="35475"/>
            </a:xfrm>
            <a:custGeom>
              <a:avLst/>
              <a:gdLst/>
              <a:ahLst/>
              <a:cxnLst/>
              <a:rect l="l" t="t" r="r" b="b"/>
              <a:pathLst>
                <a:path w="1419" h="1419" extrusionOk="0">
                  <a:moveTo>
                    <a:pt x="725" y="1"/>
                  </a:moveTo>
                  <a:cubicBezTo>
                    <a:pt x="316" y="1"/>
                    <a:pt x="1" y="316"/>
                    <a:pt x="1" y="694"/>
                  </a:cubicBezTo>
                  <a:cubicBezTo>
                    <a:pt x="1" y="1103"/>
                    <a:pt x="316" y="1418"/>
                    <a:pt x="725" y="1418"/>
                  </a:cubicBezTo>
                  <a:cubicBezTo>
                    <a:pt x="1103" y="1418"/>
                    <a:pt x="1418" y="1103"/>
                    <a:pt x="1418" y="694"/>
                  </a:cubicBezTo>
                  <a:cubicBezTo>
                    <a:pt x="1418" y="316"/>
                    <a:pt x="1103" y="1"/>
                    <a:pt x="72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628;p38">
              <a:extLst>
                <a:ext uri="{FF2B5EF4-FFF2-40B4-BE49-F238E27FC236}">
                  <a16:creationId xmlns:a16="http://schemas.microsoft.com/office/drawing/2014/main" id="{11E9C2B4-0247-FB60-D2AA-107AB36BE2B6}"/>
                </a:ext>
              </a:extLst>
            </p:cNvPr>
            <p:cNvSpPr/>
            <p:nvPr/>
          </p:nvSpPr>
          <p:spPr>
            <a:xfrm>
              <a:off x="5009550" y="3234750"/>
              <a:ext cx="259150" cy="261125"/>
            </a:xfrm>
            <a:custGeom>
              <a:avLst/>
              <a:gdLst/>
              <a:ahLst/>
              <a:cxnLst/>
              <a:rect l="l" t="t" r="r" b="b"/>
              <a:pathLst>
                <a:path w="10366" h="10445" extrusionOk="0">
                  <a:moveTo>
                    <a:pt x="5198" y="2159"/>
                  </a:moveTo>
                  <a:cubicBezTo>
                    <a:pt x="6931" y="2159"/>
                    <a:pt x="8286" y="3514"/>
                    <a:pt x="8286" y="5246"/>
                  </a:cubicBezTo>
                  <a:cubicBezTo>
                    <a:pt x="8286" y="6916"/>
                    <a:pt x="6931" y="8365"/>
                    <a:pt x="5198" y="8365"/>
                  </a:cubicBezTo>
                  <a:cubicBezTo>
                    <a:pt x="3340" y="8365"/>
                    <a:pt x="2079" y="6822"/>
                    <a:pt x="2079" y="5246"/>
                  </a:cubicBezTo>
                  <a:cubicBezTo>
                    <a:pt x="2079" y="3514"/>
                    <a:pt x="3497" y="2159"/>
                    <a:pt x="5198" y="2159"/>
                  </a:cubicBezTo>
                  <a:close/>
                  <a:moveTo>
                    <a:pt x="5167" y="1"/>
                  </a:moveTo>
                  <a:cubicBezTo>
                    <a:pt x="5088" y="1"/>
                    <a:pt x="5009" y="17"/>
                    <a:pt x="4946" y="48"/>
                  </a:cubicBezTo>
                  <a:lnTo>
                    <a:pt x="4001" y="836"/>
                  </a:lnTo>
                  <a:lnTo>
                    <a:pt x="2773" y="678"/>
                  </a:lnTo>
                  <a:cubicBezTo>
                    <a:pt x="2756" y="675"/>
                    <a:pt x="2739" y="673"/>
                    <a:pt x="2723" y="673"/>
                  </a:cubicBezTo>
                  <a:cubicBezTo>
                    <a:pt x="2583" y="673"/>
                    <a:pt x="2454" y="786"/>
                    <a:pt x="2426" y="899"/>
                  </a:cubicBezTo>
                  <a:lnTo>
                    <a:pt x="1953" y="2033"/>
                  </a:lnTo>
                  <a:lnTo>
                    <a:pt x="819" y="2505"/>
                  </a:lnTo>
                  <a:cubicBezTo>
                    <a:pt x="662" y="2568"/>
                    <a:pt x="567" y="2694"/>
                    <a:pt x="630" y="2852"/>
                  </a:cubicBezTo>
                  <a:lnTo>
                    <a:pt x="788" y="4081"/>
                  </a:lnTo>
                  <a:lnTo>
                    <a:pt x="32" y="5026"/>
                  </a:lnTo>
                  <a:cubicBezTo>
                    <a:pt x="0" y="5183"/>
                    <a:pt x="0" y="5341"/>
                    <a:pt x="63" y="5467"/>
                  </a:cubicBezTo>
                  <a:lnTo>
                    <a:pt x="819" y="6381"/>
                  </a:lnTo>
                  <a:lnTo>
                    <a:pt x="662" y="7609"/>
                  </a:lnTo>
                  <a:cubicBezTo>
                    <a:pt x="630" y="7767"/>
                    <a:pt x="725" y="7924"/>
                    <a:pt x="851" y="7956"/>
                  </a:cubicBezTo>
                  <a:lnTo>
                    <a:pt x="1985" y="8428"/>
                  </a:lnTo>
                  <a:lnTo>
                    <a:pt x="2457" y="9594"/>
                  </a:lnTo>
                  <a:cubicBezTo>
                    <a:pt x="2536" y="9725"/>
                    <a:pt x="2637" y="9791"/>
                    <a:pt x="2741" y="9791"/>
                  </a:cubicBezTo>
                  <a:cubicBezTo>
                    <a:pt x="2762" y="9791"/>
                    <a:pt x="2783" y="9788"/>
                    <a:pt x="2804" y="9783"/>
                  </a:cubicBezTo>
                  <a:lnTo>
                    <a:pt x="4033" y="9626"/>
                  </a:lnTo>
                  <a:lnTo>
                    <a:pt x="4978" y="10382"/>
                  </a:lnTo>
                  <a:cubicBezTo>
                    <a:pt x="5072" y="10413"/>
                    <a:pt x="5104" y="10445"/>
                    <a:pt x="5167" y="10445"/>
                  </a:cubicBezTo>
                  <a:cubicBezTo>
                    <a:pt x="5261" y="10445"/>
                    <a:pt x="5324" y="10413"/>
                    <a:pt x="5387" y="10382"/>
                  </a:cubicBezTo>
                  <a:lnTo>
                    <a:pt x="6333" y="9626"/>
                  </a:lnTo>
                  <a:lnTo>
                    <a:pt x="7530" y="9783"/>
                  </a:lnTo>
                  <a:cubicBezTo>
                    <a:pt x="7687" y="9783"/>
                    <a:pt x="7876" y="9689"/>
                    <a:pt x="7908" y="9594"/>
                  </a:cubicBezTo>
                  <a:lnTo>
                    <a:pt x="8380" y="8428"/>
                  </a:lnTo>
                  <a:lnTo>
                    <a:pt x="9515" y="7956"/>
                  </a:lnTo>
                  <a:cubicBezTo>
                    <a:pt x="9672" y="7893"/>
                    <a:pt x="9735" y="7767"/>
                    <a:pt x="9704" y="7609"/>
                  </a:cubicBezTo>
                  <a:lnTo>
                    <a:pt x="9546" y="6381"/>
                  </a:lnTo>
                  <a:lnTo>
                    <a:pt x="10302" y="5467"/>
                  </a:lnTo>
                  <a:cubicBezTo>
                    <a:pt x="10365" y="5341"/>
                    <a:pt x="10365" y="5120"/>
                    <a:pt x="10302" y="5026"/>
                  </a:cubicBezTo>
                  <a:lnTo>
                    <a:pt x="9546" y="4081"/>
                  </a:lnTo>
                  <a:lnTo>
                    <a:pt x="9704" y="2852"/>
                  </a:lnTo>
                  <a:cubicBezTo>
                    <a:pt x="9735" y="2694"/>
                    <a:pt x="9641" y="2537"/>
                    <a:pt x="9515" y="2505"/>
                  </a:cubicBezTo>
                  <a:lnTo>
                    <a:pt x="8380" y="2033"/>
                  </a:lnTo>
                  <a:lnTo>
                    <a:pt x="7908" y="899"/>
                  </a:lnTo>
                  <a:cubicBezTo>
                    <a:pt x="7826" y="762"/>
                    <a:pt x="7719" y="672"/>
                    <a:pt x="7589" y="672"/>
                  </a:cubicBezTo>
                  <a:cubicBezTo>
                    <a:pt x="7570" y="672"/>
                    <a:pt x="7550" y="674"/>
                    <a:pt x="7530" y="678"/>
                  </a:cubicBezTo>
                  <a:lnTo>
                    <a:pt x="6333" y="836"/>
                  </a:lnTo>
                  <a:lnTo>
                    <a:pt x="5387" y="48"/>
                  </a:lnTo>
                  <a:cubicBezTo>
                    <a:pt x="5324" y="17"/>
                    <a:pt x="5246" y="1"/>
                    <a:pt x="516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629;p38">
              <a:extLst>
                <a:ext uri="{FF2B5EF4-FFF2-40B4-BE49-F238E27FC236}">
                  <a16:creationId xmlns:a16="http://schemas.microsoft.com/office/drawing/2014/main" id="{75AE8E27-17B6-87D0-6BB5-C65D893CDF2A}"/>
                </a:ext>
              </a:extLst>
            </p:cNvPr>
            <p:cNvSpPr/>
            <p:nvPr/>
          </p:nvSpPr>
          <p:spPr>
            <a:xfrm>
              <a:off x="5105625" y="3391900"/>
              <a:ext cx="66975" cy="34675"/>
            </a:xfrm>
            <a:custGeom>
              <a:avLst/>
              <a:gdLst/>
              <a:ahLst/>
              <a:cxnLst/>
              <a:rect l="l" t="t" r="r" b="b"/>
              <a:pathLst>
                <a:path w="2679" h="1387" extrusionOk="0">
                  <a:moveTo>
                    <a:pt x="1355" y="0"/>
                  </a:moveTo>
                  <a:cubicBezTo>
                    <a:pt x="725" y="0"/>
                    <a:pt x="190" y="441"/>
                    <a:pt x="1" y="977"/>
                  </a:cubicBezTo>
                  <a:cubicBezTo>
                    <a:pt x="410" y="1229"/>
                    <a:pt x="820" y="1386"/>
                    <a:pt x="1355" y="1386"/>
                  </a:cubicBezTo>
                  <a:cubicBezTo>
                    <a:pt x="1859" y="1386"/>
                    <a:pt x="2301" y="1229"/>
                    <a:pt x="2679" y="977"/>
                  </a:cubicBezTo>
                  <a:cubicBezTo>
                    <a:pt x="2521" y="410"/>
                    <a:pt x="1985" y="0"/>
                    <a:pt x="1355"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630;p38">
              <a:extLst>
                <a:ext uri="{FF2B5EF4-FFF2-40B4-BE49-F238E27FC236}">
                  <a16:creationId xmlns:a16="http://schemas.microsoft.com/office/drawing/2014/main" id="{FFD62423-7688-2E95-1F81-35718D4DEB98}"/>
                </a:ext>
              </a:extLst>
            </p:cNvPr>
            <p:cNvSpPr/>
            <p:nvPr/>
          </p:nvSpPr>
          <p:spPr>
            <a:xfrm>
              <a:off x="5192275" y="3443075"/>
              <a:ext cx="95325" cy="86975"/>
            </a:xfrm>
            <a:custGeom>
              <a:avLst/>
              <a:gdLst/>
              <a:ahLst/>
              <a:cxnLst/>
              <a:rect l="l" t="t" r="r" b="b"/>
              <a:pathLst>
                <a:path w="3813" h="3479" extrusionOk="0">
                  <a:moveTo>
                    <a:pt x="2867" y="1"/>
                  </a:moveTo>
                  <a:cubicBezTo>
                    <a:pt x="2741" y="127"/>
                    <a:pt x="2647" y="221"/>
                    <a:pt x="2489" y="284"/>
                  </a:cubicBezTo>
                  <a:lnTo>
                    <a:pt x="1607" y="631"/>
                  </a:lnTo>
                  <a:lnTo>
                    <a:pt x="1260" y="1482"/>
                  </a:lnTo>
                  <a:cubicBezTo>
                    <a:pt x="1103" y="1891"/>
                    <a:pt x="693" y="2112"/>
                    <a:pt x="284" y="2112"/>
                  </a:cubicBezTo>
                  <a:lnTo>
                    <a:pt x="158" y="2112"/>
                  </a:lnTo>
                  <a:lnTo>
                    <a:pt x="0" y="2080"/>
                  </a:lnTo>
                  <a:lnTo>
                    <a:pt x="1166" y="3372"/>
                  </a:lnTo>
                  <a:cubicBezTo>
                    <a:pt x="1237" y="3443"/>
                    <a:pt x="1343" y="3478"/>
                    <a:pt x="1445" y="3478"/>
                  </a:cubicBezTo>
                  <a:cubicBezTo>
                    <a:pt x="1479" y="3478"/>
                    <a:pt x="1512" y="3474"/>
                    <a:pt x="1544" y="3466"/>
                  </a:cubicBezTo>
                  <a:cubicBezTo>
                    <a:pt x="1638" y="3403"/>
                    <a:pt x="1764" y="3340"/>
                    <a:pt x="1764" y="3183"/>
                  </a:cubicBezTo>
                  <a:lnTo>
                    <a:pt x="2080" y="1639"/>
                  </a:lnTo>
                  <a:lnTo>
                    <a:pt x="3497" y="1324"/>
                  </a:lnTo>
                  <a:cubicBezTo>
                    <a:pt x="3532" y="1338"/>
                    <a:pt x="3563" y="1344"/>
                    <a:pt x="3592" y="1344"/>
                  </a:cubicBezTo>
                  <a:cubicBezTo>
                    <a:pt x="3693" y="1344"/>
                    <a:pt x="3756" y="1265"/>
                    <a:pt x="3781" y="1167"/>
                  </a:cubicBezTo>
                  <a:cubicBezTo>
                    <a:pt x="3812" y="1072"/>
                    <a:pt x="3781" y="946"/>
                    <a:pt x="3686" y="820"/>
                  </a:cubicBezTo>
                  <a:lnTo>
                    <a:pt x="2867"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631;p38">
              <a:extLst>
                <a:ext uri="{FF2B5EF4-FFF2-40B4-BE49-F238E27FC236}">
                  <a16:creationId xmlns:a16="http://schemas.microsoft.com/office/drawing/2014/main" id="{0EC32FEA-EC43-9AE0-7086-76E9CDCB55CA}"/>
                </a:ext>
              </a:extLst>
            </p:cNvPr>
            <p:cNvSpPr/>
            <p:nvPr/>
          </p:nvSpPr>
          <p:spPr>
            <a:xfrm>
              <a:off x="4991425" y="3444650"/>
              <a:ext cx="95325" cy="87325"/>
            </a:xfrm>
            <a:custGeom>
              <a:avLst/>
              <a:gdLst/>
              <a:ahLst/>
              <a:cxnLst/>
              <a:rect l="l" t="t" r="r" b="b"/>
              <a:pathLst>
                <a:path w="3813" h="3493" extrusionOk="0">
                  <a:moveTo>
                    <a:pt x="946" y="1"/>
                  </a:moveTo>
                  <a:lnTo>
                    <a:pt x="126" y="851"/>
                  </a:lnTo>
                  <a:cubicBezTo>
                    <a:pt x="0" y="851"/>
                    <a:pt x="0" y="1009"/>
                    <a:pt x="32" y="1104"/>
                  </a:cubicBezTo>
                  <a:cubicBezTo>
                    <a:pt x="95" y="1230"/>
                    <a:pt x="158" y="1324"/>
                    <a:pt x="315" y="1356"/>
                  </a:cubicBezTo>
                  <a:lnTo>
                    <a:pt x="1733" y="1671"/>
                  </a:lnTo>
                  <a:lnTo>
                    <a:pt x="2048" y="3214"/>
                  </a:lnTo>
                  <a:cubicBezTo>
                    <a:pt x="2080" y="3309"/>
                    <a:pt x="2174" y="3435"/>
                    <a:pt x="2300" y="3466"/>
                  </a:cubicBezTo>
                  <a:cubicBezTo>
                    <a:pt x="2328" y="3485"/>
                    <a:pt x="2361" y="3492"/>
                    <a:pt x="2396" y="3492"/>
                  </a:cubicBezTo>
                  <a:cubicBezTo>
                    <a:pt x="2482" y="3492"/>
                    <a:pt x="2580" y="3448"/>
                    <a:pt x="2647" y="3403"/>
                  </a:cubicBezTo>
                  <a:lnTo>
                    <a:pt x="3813" y="2112"/>
                  </a:lnTo>
                  <a:lnTo>
                    <a:pt x="3813" y="2112"/>
                  </a:lnTo>
                  <a:lnTo>
                    <a:pt x="3624" y="2143"/>
                  </a:lnTo>
                  <a:lnTo>
                    <a:pt x="3561" y="2143"/>
                  </a:lnTo>
                  <a:cubicBezTo>
                    <a:pt x="3119" y="2143"/>
                    <a:pt x="2773" y="1891"/>
                    <a:pt x="2552" y="1513"/>
                  </a:cubicBezTo>
                  <a:lnTo>
                    <a:pt x="2206" y="631"/>
                  </a:lnTo>
                  <a:lnTo>
                    <a:pt x="1355" y="284"/>
                  </a:lnTo>
                  <a:cubicBezTo>
                    <a:pt x="1198" y="221"/>
                    <a:pt x="1072" y="127"/>
                    <a:pt x="94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0" name="Google Shape;641;p38">
            <a:extLst>
              <a:ext uri="{FF2B5EF4-FFF2-40B4-BE49-F238E27FC236}">
                <a16:creationId xmlns:a16="http://schemas.microsoft.com/office/drawing/2014/main" id="{4A6CE878-01F1-9540-A9BD-DAC0BC802F9D}"/>
              </a:ext>
            </a:extLst>
          </p:cNvPr>
          <p:cNvGrpSpPr/>
          <p:nvPr/>
        </p:nvGrpSpPr>
        <p:grpSpPr>
          <a:xfrm>
            <a:off x="11283432" y="3746346"/>
            <a:ext cx="389877" cy="318332"/>
            <a:chOff x="3860400" y="3254050"/>
            <a:chExt cx="296175" cy="241825"/>
          </a:xfrm>
          <a:solidFill>
            <a:schemeClr val="tx1"/>
          </a:solidFill>
        </p:grpSpPr>
        <p:sp>
          <p:nvSpPr>
            <p:cNvPr id="21" name="Google Shape;642;p38">
              <a:extLst>
                <a:ext uri="{FF2B5EF4-FFF2-40B4-BE49-F238E27FC236}">
                  <a16:creationId xmlns:a16="http://schemas.microsoft.com/office/drawing/2014/main" id="{AE239534-9B38-802A-8D85-BF8D19E17F65}"/>
                </a:ext>
              </a:extLst>
            </p:cNvPr>
            <p:cNvSpPr/>
            <p:nvPr/>
          </p:nvSpPr>
          <p:spPr>
            <a:xfrm>
              <a:off x="4112425" y="3358025"/>
              <a:ext cx="44150" cy="18125"/>
            </a:xfrm>
            <a:custGeom>
              <a:avLst/>
              <a:gdLst/>
              <a:ahLst/>
              <a:cxnLst/>
              <a:rect l="l" t="t" r="r" b="b"/>
              <a:pathLst>
                <a:path w="1766" h="725" extrusionOk="0">
                  <a:moveTo>
                    <a:pt x="347" y="0"/>
                  </a:moveTo>
                  <a:cubicBezTo>
                    <a:pt x="158" y="0"/>
                    <a:pt x="1" y="158"/>
                    <a:pt x="1" y="378"/>
                  </a:cubicBezTo>
                  <a:cubicBezTo>
                    <a:pt x="1" y="567"/>
                    <a:pt x="158" y="725"/>
                    <a:pt x="347" y="725"/>
                  </a:cubicBezTo>
                  <a:lnTo>
                    <a:pt x="1419" y="725"/>
                  </a:lnTo>
                  <a:cubicBezTo>
                    <a:pt x="1608" y="725"/>
                    <a:pt x="1765" y="567"/>
                    <a:pt x="1765" y="378"/>
                  </a:cubicBezTo>
                  <a:cubicBezTo>
                    <a:pt x="1734" y="158"/>
                    <a:pt x="1608" y="0"/>
                    <a:pt x="141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643;p38">
              <a:extLst>
                <a:ext uri="{FF2B5EF4-FFF2-40B4-BE49-F238E27FC236}">
                  <a16:creationId xmlns:a16="http://schemas.microsoft.com/office/drawing/2014/main" id="{A2E38404-3A4D-700F-4CB0-7CB17BEB4BFC}"/>
                </a:ext>
              </a:extLst>
            </p:cNvPr>
            <p:cNvSpPr/>
            <p:nvPr/>
          </p:nvSpPr>
          <p:spPr>
            <a:xfrm>
              <a:off x="4102200" y="3393475"/>
              <a:ext cx="37050" cy="33875"/>
            </a:xfrm>
            <a:custGeom>
              <a:avLst/>
              <a:gdLst/>
              <a:ahLst/>
              <a:cxnLst/>
              <a:rect l="l" t="t" r="r" b="b"/>
              <a:pathLst>
                <a:path w="1482" h="1355" extrusionOk="0">
                  <a:moveTo>
                    <a:pt x="394" y="0"/>
                  </a:moveTo>
                  <a:cubicBezTo>
                    <a:pt x="308" y="0"/>
                    <a:pt x="221" y="32"/>
                    <a:pt x="158" y="95"/>
                  </a:cubicBezTo>
                  <a:cubicBezTo>
                    <a:pt x="0" y="221"/>
                    <a:pt x="0" y="410"/>
                    <a:pt x="158" y="567"/>
                  </a:cubicBezTo>
                  <a:lnTo>
                    <a:pt x="882" y="1260"/>
                  </a:lnTo>
                  <a:cubicBezTo>
                    <a:pt x="945" y="1323"/>
                    <a:pt x="1032" y="1355"/>
                    <a:pt x="1119" y="1355"/>
                  </a:cubicBezTo>
                  <a:cubicBezTo>
                    <a:pt x="1205" y="1355"/>
                    <a:pt x="1292" y="1323"/>
                    <a:pt x="1355" y="1260"/>
                  </a:cubicBezTo>
                  <a:cubicBezTo>
                    <a:pt x="1481" y="1134"/>
                    <a:pt x="1481" y="914"/>
                    <a:pt x="1355" y="788"/>
                  </a:cubicBezTo>
                  <a:lnTo>
                    <a:pt x="630" y="95"/>
                  </a:lnTo>
                  <a:cubicBezTo>
                    <a:pt x="567" y="32"/>
                    <a:pt x="481" y="0"/>
                    <a:pt x="39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 name="Google Shape;644;p38">
              <a:extLst>
                <a:ext uri="{FF2B5EF4-FFF2-40B4-BE49-F238E27FC236}">
                  <a16:creationId xmlns:a16="http://schemas.microsoft.com/office/drawing/2014/main" id="{97EE0B82-8619-642C-2724-513B1413AB69}"/>
                </a:ext>
              </a:extLst>
            </p:cNvPr>
            <p:cNvSpPr/>
            <p:nvPr/>
          </p:nvSpPr>
          <p:spPr>
            <a:xfrm>
              <a:off x="4103775" y="3306025"/>
              <a:ext cx="35475" cy="34500"/>
            </a:xfrm>
            <a:custGeom>
              <a:avLst/>
              <a:gdLst/>
              <a:ahLst/>
              <a:cxnLst/>
              <a:rect l="l" t="t" r="r" b="b"/>
              <a:pathLst>
                <a:path w="1419" h="1380" extrusionOk="0">
                  <a:moveTo>
                    <a:pt x="1056" y="1"/>
                  </a:moveTo>
                  <a:cubicBezTo>
                    <a:pt x="969" y="1"/>
                    <a:pt x="882" y="32"/>
                    <a:pt x="819" y="96"/>
                  </a:cubicBezTo>
                  <a:lnTo>
                    <a:pt x="95" y="789"/>
                  </a:lnTo>
                  <a:cubicBezTo>
                    <a:pt x="0" y="915"/>
                    <a:pt x="0" y="1135"/>
                    <a:pt x="95" y="1261"/>
                  </a:cubicBezTo>
                  <a:cubicBezTo>
                    <a:pt x="158" y="1340"/>
                    <a:pt x="252" y="1379"/>
                    <a:pt x="343" y="1379"/>
                  </a:cubicBezTo>
                  <a:cubicBezTo>
                    <a:pt x="434" y="1379"/>
                    <a:pt x="520" y="1340"/>
                    <a:pt x="567" y="1261"/>
                  </a:cubicBezTo>
                  <a:lnTo>
                    <a:pt x="1292" y="568"/>
                  </a:lnTo>
                  <a:cubicBezTo>
                    <a:pt x="1418" y="442"/>
                    <a:pt x="1418" y="190"/>
                    <a:pt x="1292" y="96"/>
                  </a:cubicBezTo>
                  <a:cubicBezTo>
                    <a:pt x="1229" y="32"/>
                    <a:pt x="1142" y="1"/>
                    <a:pt x="1056"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645;p38">
              <a:extLst>
                <a:ext uri="{FF2B5EF4-FFF2-40B4-BE49-F238E27FC236}">
                  <a16:creationId xmlns:a16="http://schemas.microsoft.com/office/drawing/2014/main" id="{47CCF752-01D7-1E63-F68F-882E04F92DC6}"/>
                </a:ext>
              </a:extLst>
            </p:cNvPr>
            <p:cNvSpPr/>
            <p:nvPr/>
          </p:nvSpPr>
          <p:spPr>
            <a:xfrm>
              <a:off x="3860400" y="3306025"/>
              <a:ext cx="105550" cy="104800"/>
            </a:xfrm>
            <a:custGeom>
              <a:avLst/>
              <a:gdLst/>
              <a:ahLst/>
              <a:cxnLst/>
              <a:rect l="l" t="t" r="r" b="b"/>
              <a:pathLst>
                <a:path w="4222" h="4192" extrusionOk="0">
                  <a:moveTo>
                    <a:pt x="2489" y="1"/>
                  </a:moveTo>
                  <a:cubicBezTo>
                    <a:pt x="2048" y="1"/>
                    <a:pt x="1639" y="285"/>
                    <a:pt x="1481" y="726"/>
                  </a:cubicBezTo>
                  <a:lnTo>
                    <a:pt x="1418" y="726"/>
                  </a:lnTo>
                  <a:cubicBezTo>
                    <a:pt x="662" y="726"/>
                    <a:pt x="0" y="1356"/>
                    <a:pt x="0" y="2080"/>
                  </a:cubicBezTo>
                  <a:cubicBezTo>
                    <a:pt x="0" y="2836"/>
                    <a:pt x="630" y="3467"/>
                    <a:pt x="1418" y="3467"/>
                  </a:cubicBezTo>
                  <a:lnTo>
                    <a:pt x="1481" y="3467"/>
                  </a:lnTo>
                  <a:cubicBezTo>
                    <a:pt x="1639" y="3845"/>
                    <a:pt x="2017" y="4191"/>
                    <a:pt x="2489" y="4191"/>
                  </a:cubicBezTo>
                  <a:lnTo>
                    <a:pt x="4222" y="4191"/>
                  </a:lnTo>
                  <a:lnTo>
                    <a:pt x="4222" y="1"/>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646;p38">
              <a:extLst>
                <a:ext uri="{FF2B5EF4-FFF2-40B4-BE49-F238E27FC236}">
                  <a16:creationId xmlns:a16="http://schemas.microsoft.com/office/drawing/2014/main" id="{FFB0BCA1-E30E-F2FC-ED2D-FE2FC44618FE}"/>
                </a:ext>
              </a:extLst>
            </p:cNvPr>
            <p:cNvSpPr/>
            <p:nvPr/>
          </p:nvSpPr>
          <p:spPr>
            <a:xfrm>
              <a:off x="4050225" y="3254050"/>
              <a:ext cx="35450" cy="208750"/>
            </a:xfrm>
            <a:custGeom>
              <a:avLst/>
              <a:gdLst/>
              <a:ahLst/>
              <a:cxnLst/>
              <a:rect l="l" t="t" r="r" b="b"/>
              <a:pathLst>
                <a:path w="1418" h="8350" extrusionOk="0">
                  <a:moveTo>
                    <a:pt x="725" y="1"/>
                  </a:moveTo>
                  <a:cubicBezTo>
                    <a:pt x="315" y="1"/>
                    <a:pt x="0" y="316"/>
                    <a:pt x="0" y="694"/>
                  </a:cubicBezTo>
                  <a:lnTo>
                    <a:pt x="0" y="7625"/>
                  </a:lnTo>
                  <a:cubicBezTo>
                    <a:pt x="0" y="8034"/>
                    <a:pt x="315" y="8349"/>
                    <a:pt x="725" y="8349"/>
                  </a:cubicBezTo>
                  <a:cubicBezTo>
                    <a:pt x="1134" y="8286"/>
                    <a:pt x="1418" y="8003"/>
                    <a:pt x="1418" y="7625"/>
                  </a:cubicBezTo>
                  <a:lnTo>
                    <a:pt x="1418" y="694"/>
                  </a:lnTo>
                  <a:cubicBezTo>
                    <a:pt x="1418" y="316"/>
                    <a:pt x="1103" y="1"/>
                    <a:pt x="725"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647;p38">
              <a:extLst>
                <a:ext uri="{FF2B5EF4-FFF2-40B4-BE49-F238E27FC236}">
                  <a16:creationId xmlns:a16="http://schemas.microsoft.com/office/drawing/2014/main" id="{B7BA6ACB-717B-E4A0-7184-452601BB676F}"/>
                </a:ext>
              </a:extLst>
            </p:cNvPr>
            <p:cNvSpPr/>
            <p:nvPr/>
          </p:nvSpPr>
          <p:spPr>
            <a:xfrm>
              <a:off x="3912375" y="3426550"/>
              <a:ext cx="51225" cy="69325"/>
            </a:xfrm>
            <a:custGeom>
              <a:avLst/>
              <a:gdLst/>
              <a:ahLst/>
              <a:cxnLst/>
              <a:rect l="l" t="t" r="r" b="b"/>
              <a:pathLst>
                <a:path w="2049" h="2773" extrusionOk="0">
                  <a:moveTo>
                    <a:pt x="1" y="0"/>
                  </a:moveTo>
                  <a:lnTo>
                    <a:pt x="1" y="1764"/>
                  </a:lnTo>
                  <a:cubicBezTo>
                    <a:pt x="1" y="2363"/>
                    <a:pt x="473" y="2773"/>
                    <a:pt x="1040" y="2773"/>
                  </a:cubicBezTo>
                  <a:cubicBezTo>
                    <a:pt x="1607" y="2773"/>
                    <a:pt x="2048" y="2300"/>
                    <a:pt x="2048" y="1764"/>
                  </a:cubicBezTo>
                  <a:lnTo>
                    <a:pt x="2048" y="32"/>
                  </a:lnTo>
                  <a:lnTo>
                    <a:pt x="316" y="32"/>
                  </a:lnTo>
                  <a:cubicBezTo>
                    <a:pt x="253" y="32"/>
                    <a:pt x="127" y="32"/>
                    <a:pt x="1"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648;p38">
              <a:extLst>
                <a:ext uri="{FF2B5EF4-FFF2-40B4-BE49-F238E27FC236}">
                  <a16:creationId xmlns:a16="http://schemas.microsoft.com/office/drawing/2014/main" id="{81557B23-099F-CDC5-10D0-9F65529AA93B}"/>
                </a:ext>
              </a:extLst>
            </p:cNvPr>
            <p:cNvSpPr/>
            <p:nvPr/>
          </p:nvSpPr>
          <p:spPr>
            <a:xfrm>
              <a:off x="3982475" y="3275325"/>
              <a:ext cx="52000" cy="163850"/>
            </a:xfrm>
            <a:custGeom>
              <a:avLst/>
              <a:gdLst/>
              <a:ahLst/>
              <a:cxnLst/>
              <a:rect l="l" t="t" r="r" b="b"/>
              <a:pathLst>
                <a:path w="2080" h="6554" extrusionOk="0">
                  <a:moveTo>
                    <a:pt x="2080" y="0"/>
                  </a:moveTo>
                  <a:lnTo>
                    <a:pt x="1765" y="315"/>
                  </a:lnTo>
                  <a:cubicBezTo>
                    <a:pt x="1292" y="788"/>
                    <a:pt x="662" y="1071"/>
                    <a:pt x="1" y="1166"/>
                  </a:cubicBezTo>
                  <a:lnTo>
                    <a:pt x="1" y="5419"/>
                  </a:lnTo>
                  <a:cubicBezTo>
                    <a:pt x="662" y="5482"/>
                    <a:pt x="1292" y="5766"/>
                    <a:pt x="1765" y="6238"/>
                  </a:cubicBezTo>
                  <a:lnTo>
                    <a:pt x="2080" y="6553"/>
                  </a:lnTo>
                  <a:lnTo>
                    <a:pt x="2080" y="0"/>
                  </a:ln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8" name="Google Shape;649;p38">
            <a:extLst>
              <a:ext uri="{FF2B5EF4-FFF2-40B4-BE49-F238E27FC236}">
                <a16:creationId xmlns:a16="http://schemas.microsoft.com/office/drawing/2014/main" id="{0CC834D5-7370-B534-4B1B-C26257151F88}"/>
              </a:ext>
            </a:extLst>
          </p:cNvPr>
          <p:cNvGrpSpPr/>
          <p:nvPr/>
        </p:nvGrpSpPr>
        <p:grpSpPr>
          <a:xfrm>
            <a:off x="11263718" y="5910311"/>
            <a:ext cx="393003" cy="388823"/>
            <a:chOff x="4263650" y="3963700"/>
            <a:chExt cx="298550" cy="295375"/>
          </a:xfrm>
          <a:solidFill>
            <a:schemeClr val="tx1"/>
          </a:solidFill>
        </p:grpSpPr>
        <p:sp>
          <p:nvSpPr>
            <p:cNvPr id="29" name="Google Shape;650;p38">
              <a:extLst>
                <a:ext uri="{FF2B5EF4-FFF2-40B4-BE49-F238E27FC236}">
                  <a16:creationId xmlns:a16="http://schemas.microsoft.com/office/drawing/2014/main" id="{43B46ADE-9E03-F06D-F7EE-E00B5E165357}"/>
                </a:ext>
              </a:extLst>
            </p:cNvPr>
            <p:cNvSpPr/>
            <p:nvPr/>
          </p:nvSpPr>
          <p:spPr>
            <a:xfrm>
              <a:off x="4384950" y="3963700"/>
              <a:ext cx="53575" cy="51225"/>
            </a:xfrm>
            <a:custGeom>
              <a:avLst/>
              <a:gdLst/>
              <a:ahLst/>
              <a:cxnLst/>
              <a:rect l="l" t="t" r="r" b="b"/>
              <a:pathLst>
                <a:path w="2143" h="2049" extrusionOk="0">
                  <a:moveTo>
                    <a:pt x="1072" y="1"/>
                  </a:moveTo>
                  <a:cubicBezTo>
                    <a:pt x="473" y="1"/>
                    <a:pt x="1" y="473"/>
                    <a:pt x="1" y="1040"/>
                  </a:cubicBezTo>
                  <a:cubicBezTo>
                    <a:pt x="1" y="1607"/>
                    <a:pt x="473" y="2048"/>
                    <a:pt x="1072" y="2048"/>
                  </a:cubicBezTo>
                  <a:cubicBezTo>
                    <a:pt x="1670" y="2048"/>
                    <a:pt x="2143" y="1576"/>
                    <a:pt x="2143" y="1040"/>
                  </a:cubicBezTo>
                  <a:cubicBezTo>
                    <a:pt x="2143" y="442"/>
                    <a:pt x="1670" y="1"/>
                    <a:pt x="107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651;p38">
              <a:extLst>
                <a:ext uri="{FF2B5EF4-FFF2-40B4-BE49-F238E27FC236}">
                  <a16:creationId xmlns:a16="http://schemas.microsoft.com/office/drawing/2014/main" id="{0F3DB95D-05B7-214A-EBAE-69DB2BC9A256}"/>
                </a:ext>
              </a:extLst>
            </p:cNvPr>
            <p:cNvSpPr/>
            <p:nvPr/>
          </p:nvSpPr>
          <p:spPr>
            <a:xfrm>
              <a:off x="4315650" y="4136975"/>
              <a:ext cx="51200" cy="51225"/>
            </a:xfrm>
            <a:custGeom>
              <a:avLst/>
              <a:gdLst/>
              <a:ahLst/>
              <a:cxnLst/>
              <a:rect l="l" t="t" r="r" b="b"/>
              <a:pathLst>
                <a:path w="2048" h="2049" extrusionOk="0">
                  <a:moveTo>
                    <a:pt x="1040" y="1"/>
                  </a:moveTo>
                  <a:cubicBezTo>
                    <a:pt x="473" y="1"/>
                    <a:pt x="0" y="473"/>
                    <a:pt x="0" y="1040"/>
                  </a:cubicBezTo>
                  <a:cubicBezTo>
                    <a:pt x="0" y="1576"/>
                    <a:pt x="473" y="2048"/>
                    <a:pt x="1040" y="2048"/>
                  </a:cubicBezTo>
                  <a:cubicBezTo>
                    <a:pt x="1607" y="2048"/>
                    <a:pt x="2048" y="1576"/>
                    <a:pt x="2048" y="1040"/>
                  </a:cubicBezTo>
                  <a:cubicBezTo>
                    <a:pt x="2048" y="473"/>
                    <a:pt x="1607" y="1"/>
                    <a:pt x="104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652;p38">
              <a:extLst>
                <a:ext uri="{FF2B5EF4-FFF2-40B4-BE49-F238E27FC236}">
                  <a16:creationId xmlns:a16="http://schemas.microsoft.com/office/drawing/2014/main" id="{009C0FE7-CFC1-5656-A053-2E5637B355BC}"/>
                </a:ext>
              </a:extLst>
            </p:cNvPr>
            <p:cNvSpPr/>
            <p:nvPr/>
          </p:nvSpPr>
          <p:spPr>
            <a:xfrm>
              <a:off x="4455850" y="4136975"/>
              <a:ext cx="51200" cy="51225"/>
            </a:xfrm>
            <a:custGeom>
              <a:avLst/>
              <a:gdLst/>
              <a:ahLst/>
              <a:cxnLst/>
              <a:rect l="l" t="t" r="r" b="b"/>
              <a:pathLst>
                <a:path w="2048" h="2049" extrusionOk="0">
                  <a:moveTo>
                    <a:pt x="1040" y="1"/>
                  </a:moveTo>
                  <a:cubicBezTo>
                    <a:pt x="473" y="1"/>
                    <a:pt x="0" y="473"/>
                    <a:pt x="0" y="1040"/>
                  </a:cubicBezTo>
                  <a:cubicBezTo>
                    <a:pt x="0" y="1576"/>
                    <a:pt x="473" y="2048"/>
                    <a:pt x="1040" y="2048"/>
                  </a:cubicBezTo>
                  <a:cubicBezTo>
                    <a:pt x="1575" y="2048"/>
                    <a:pt x="2048" y="1576"/>
                    <a:pt x="2048" y="1040"/>
                  </a:cubicBezTo>
                  <a:cubicBezTo>
                    <a:pt x="2048" y="473"/>
                    <a:pt x="1575" y="1"/>
                    <a:pt x="104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653;p38">
              <a:extLst>
                <a:ext uri="{FF2B5EF4-FFF2-40B4-BE49-F238E27FC236}">
                  <a16:creationId xmlns:a16="http://schemas.microsoft.com/office/drawing/2014/main" id="{9930D725-8F49-0F14-E16C-97B25C8D6FB6}"/>
                </a:ext>
              </a:extLst>
            </p:cNvPr>
            <p:cNvSpPr/>
            <p:nvPr/>
          </p:nvSpPr>
          <p:spPr>
            <a:xfrm>
              <a:off x="4263650" y="4085000"/>
              <a:ext cx="298550" cy="122100"/>
            </a:xfrm>
            <a:custGeom>
              <a:avLst/>
              <a:gdLst/>
              <a:ahLst/>
              <a:cxnLst/>
              <a:rect l="l" t="t" r="r" b="b"/>
              <a:pathLst>
                <a:path w="11942" h="4884" extrusionOk="0">
                  <a:moveTo>
                    <a:pt x="1545" y="0"/>
                  </a:moveTo>
                  <a:cubicBezTo>
                    <a:pt x="1041" y="0"/>
                    <a:pt x="599" y="347"/>
                    <a:pt x="505" y="851"/>
                  </a:cubicBezTo>
                  <a:lnTo>
                    <a:pt x="64" y="3655"/>
                  </a:lnTo>
                  <a:cubicBezTo>
                    <a:pt x="1" y="3970"/>
                    <a:pt x="95" y="4253"/>
                    <a:pt x="284" y="4474"/>
                  </a:cubicBezTo>
                  <a:cubicBezTo>
                    <a:pt x="410" y="4631"/>
                    <a:pt x="599" y="4757"/>
                    <a:pt x="788" y="4789"/>
                  </a:cubicBezTo>
                  <a:cubicBezTo>
                    <a:pt x="1009" y="4442"/>
                    <a:pt x="1324" y="4127"/>
                    <a:pt x="1639" y="3938"/>
                  </a:cubicBezTo>
                  <a:cubicBezTo>
                    <a:pt x="1513" y="3686"/>
                    <a:pt x="1419" y="3434"/>
                    <a:pt x="1419" y="3151"/>
                  </a:cubicBezTo>
                  <a:cubicBezTo>
                    <a:pt x="1419" y="2206"/>
                    <a:pt x="2206" y="1418"/>
                    <a:pt x="3151" y="1418"/>
                  </a:cubicBezTo>
                  <a:cubicBezTo>
                    <a:pt x="4097" y="1418"/>
                    <a:pt x="4884" y="2206"/>
                    <a:pt x="4884" y="3151"/>
                  </a:cubicBezTo>
                  <a:cubicBezTo>
                    <a:pt x="4884" y="3434"/>
                    <a:pt x="4821" y="3686"/>
                    <a:pt x="4695" y="3938"/>
                  </a:cubicBezTo>
                  <a:cubicBezTo>
                    <a:pt x="5042" y="4159"/>
                    <a:pt x="5325" y="4474"/>
                    <a:pt x="5577" y="4883"/>
                  </a:cubicBezTo>
                  <a:lnTo>
                    <a:pt x="6396" y="4883"/>
                  </a:lnTo>
                  <a:cubicBezTo>
                    <a:pt x="6585" y="4537"/>
                    <a:pt x="6900" y="4159"/>
                    <a:pt x="7247" y="3938"/>
                  </a:cubicBezTo>
                  <a:cubicBezTo>
                    <a:pt x="7152" y="3686"/>
                    <a:pt x="7058" y="3434"/>
                    <a:pt x="7058" y="3151"/>
                  </a:cubicBezTo>
                  <a:cubicBezTo>
                    <a:pt x="7058" y="2206"/>
                    <a:pt x="7846" y="1418"/>
                    <a:pt x="8791" y="1418"/>
                  </a:cubicBezTo>
                  <a:cubicBezTo>
                    <a:pt x="9736" y="1418"/>
                    <a:pt x="10524" y="2206"/>
                    <a:pt x="10524" y="3151"/>
                  </a:cubicBezTo>
                  <a:cubicBezTo>
                    <a:pt x="10524" y="3434"/>
                    <a:pt x="10461" y="3686"/>
                    <a:pt x="10334" y="3938"/>
                  </a:cubicBezTo>
                  <a:cubicBezTo>
                    <a:pt x="10681" y="4159"/>
                    <a:pt x="10965" y="4442"/>
                    <a:pt x="11154" y="4789"/>
                  </a:cubicBezTo>
                  <a:cubicBezTo>
                    <a:pt x="11343" y="4757"/>
                    <a:pt x="11563" y="4631"/>
                    <a:pt x="11658" y="4474"/>
                  </a:cubicBezTo>
                  <a:cubicBezTo>
                    <a:pt x="11878" y="4253"/>
                    <a:pt x="11941" y="3938"/>
                    <a:pt x="11910" y="3655"/>
                  </a:cubicBezTo>
                  <a:lnTo>
                    <a:pt x="11343" y="851"/>
                  </a:lnTo>
                  <a:cubicBezTo>
                    <a:pt x="11280" y="347"/>
                    <a:pt x="10839" y="0"/>
                    <a:pt x="1033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654;p38">
              <a:extLst>
                <a:ext uri="{FF2B5EF4-FFF2-40B4-BE49-F238E27FC236}">
                  <a16:creationId xmlns:a16="http://schemas.microsoft.com/office/drawing/2014/main" id="{8D5F5EAD-C5A4-7FCC-A805-F176DBD9367B}"/>
                </a:ext>
              </a:extLst>
            </p:cNvPr>
            <p:cNvSpPr/>
            <p:nvPr/>
          </p:nvSpPr>
          <p:spPr>
            <a:xfrm>
              <a:off x="4431425" y="4196825"/>
              <a:ext cx="104000" cy="62250"/>
            </a:xfrm>
            <a:custGeom>
              <a:avLst/>
              <a:gdLst/>
              <a:ahLst/>
              <a:cxnLst/>
              <a:rect l="l" t="t" r="r" b="b"/>
              <a:pathLst>
                <a:path w="4160" h="2490" extrusionOk="0">
                  <a:moveTo>
                    <a:pt x="977" y="1"/>
                  </a:moveTo>
                  <a:cubicBezTo>
                    <a:pt x="536" y="284"/>
                    <a:pt x="189" y="694"/>
                    <a:pt x="63" y="1198"/>
                  </a:cubicBezTo>
                  <a:cubicBezTo>
                    <a:pt x="32" y="1387"/>
                    <a:pt x="0" y="1576"/>
                    <a:pt x="0" y="1797"/>
                  </a:cubicBezTo>
                  <a:lnTo>
                    <a:pt x="0" y="2143"/>
                  </a:lnTo>
                  <a:cubicBezTo>
                    <a:pt x="0" y="2332"/>
                    <a:pt x="158" y="2490"/>
                    <a:pt x="347" y="2490"/>
                  </a:cubicBezTo>
                  <a:lnTo>
                    <a:pt x="3813" y="2490"/>
                  </a:lnTo>
                  <a:cubicBezTo>
                    <a:pt x="4002" y="2490"/>
                    <a:pt x="4159" y="2332"/>
                    <a:pt x="4159" y="2143"/>
                  </a:cubicBezTo>
                  <a:lnTo>
                    <a:pt x="4159" y="1797"/>
                  </a:lnTo>
                  <a:cubicBezTo>
                    <a:pt x="4096" y="1576"/>
                    <a:pt x="4065" y="1356"/>
                    <a:pt x="4002" y="1198"/>
                  </a:cubicBezTo>
                  <a:cubicBezTo>
                    <a:pt x="3844" y="694"/>
                    <a:pt x="3529" y="284"/>
                    <a:pt x="3119" y="1"/>
                  </a:cubicBezTo>
                  <a:cubicBezTo>
                    <a:pt x="2804" y="253"/>
                    <a:pt x="2426" y="410"/>
                    <a:pt x="2048" y="410"/>
                  </a:cubicBezTo>
                  <a:cubicBezTo>
                    <a:pt x="1639" y="410"/>
                    <a:pt x="1261" y="253"/>
                    <a:pt x="97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655;p38">
              <a:extLst>
                <a:ext uri="{FF2B5EF4-FFF2-40B4-BE49-F238E27FC236}">
                  <a16:creationId xmlns:a16="http://schemas.microsoft.com/office/drawing/2014/main" id="{24C63192-731E-1A95-560F-DCB989B5AC32}"/>
                </a:ext>
              </a:extLst>
            </p:cNvPr>
            <p:cNvSpPr/>
            <p:nvPr/>
          </p:nvSpPr>
          <p:spPr>
            <a:xfrm>
              <a:off x="4359750" y="4022775"/>
              <a:ext cx="104775" cy="44125"/>
            </a:xfrm>
            <a:custGeom>
              <a:avLst/>
              <a:gdLst/>
              <a:ahLst/>
              <a:cxnLst/>
              <a:rect l="l" t="t" r="r" b="b"/>
              <a:pathLst>
                <a:path w="4191" h="1765" extrusionOk="0">
                  <a:moveTo>
                    <a:pt x="1009" y="0"/>
                  </a:moveTo>
                  <a:cubicBezTo>
                    <a:pt x="379" y="347"/>
                    <a:pt x="0" y="1040"/>
                    <a:pt x="0" y="1765"/>
                  </a:cubicBezTo>
                  <a:lnTo>
                    <a:pt x="4191" y="1765"/>
                  </a:lnTo>
                  <a:cubicBezTo>
                    <a:pt x="4191" y="1040"/>
                    <a:pt x="3813" y="347"/>
                    <a:pt x="3214" y="0"/>
                  </a:cubicBezTo>
                  <a:cubicBezTo>
                    <a:pt x="2899" y="252"/>
                    <a:pt x="2521" y="378"/>
                    <a:pt x="2111" y="378"/>
                  </a:cubicBezTo>
                  <a:cubicBezTo>
                    <a:pt x="1733" y="378"/>
                    <a:pt x="1324" y="252"/>
                    <a:pt x="100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656;p38">
              <a:extLst>
                <a:ext uri="{FF2B5EF4-FFF2-40B4-BE49-F238E27FC236}">
                  <a16:creationId xmlns:a16="http://schemas.microsoft.com/office/drawing/2014/main" id="{52FBDE76-1FB7-A87F-4C03-402B3B87C407}"/>
                </a:ext>
              </a:extLst>
            </p:cNvPr>
            <p:cNvSpPr/>
            <p:nvPr/>
          </p:nvSpPr>
          <p:spPr>
            <a:xfrm>
              <a:off x="4291225" y="4196825"/>
              <a:ext cx="102425" cy="62250"/>
            </a:xfrm>
            <a:custGeom>
              <a:avLst/>
              <a:gdLst/>
              <a:ahLst/>
              <a:cxnLst/>
              <a:rect l="l" t="t" r="r" b="b"/>
              <a:pathLst>
                <a:path w="4097" h="2490" extrusionOk="0">
                  <a:moveTo>
                    <a:pt x="1009" y="1"/>
                  </a:moveTo>
                  <a:cubicBezTo>
                    <a:pt x="568" y="284"/>
                    <a:pt x="221" y="694"/>
                    <a:pt x="95" y="1198"/>
                  </a:cubicBezTo>
                  <a:cubicBezTo>
                    <a:pt x="64" y="1387"/>
                    <a:pt x="1" y="1576"/>
                    <a:pt x="1" y="1797"/>
                  </a:cubicBezTo>
                  <a:lnTo>
                    <a:pt x="1" y="2143"/>
                  </a:lnTo>
                  <a:cubicBezTo>
                    <a:pt x="1" y="2332"/>
                    <a:pt x="158" y="2490"/>
                    <a:pt x="379" y="2490"/>
                  </a:cubicBezTo>
                  <a:lnTo>
                    <a:pt x="3844" y="2490"/>
                  </a:lnTo>
                  <a:cubicBezTo>
                    <a:pt x="3939" y="2490"/>
                    <a:pt x="4096" y="2332"/>
                    <a:pt x="4096" y="2143"/>
                  </a:cubicBezTo>
                  <a:lnTo>
                    <a:pt x="4096" y="1797"/>
                  </a:lnTo>
                  <a:cubicBezTo>
                    <a:pt x="4096" y="1576"/>
                    <a:pt x="4065" y="1356"/>
                    <a:pt x="4033" y="1198"/>
                  </a:cubicBezTo>
                  <a:cubicBezTo>
                    <a:pt x="3876" y="694"/>
                    <a:pt x="3561" y="284"/>
                    <a:pt x="3120" y="1"/>
                  </a:cubicBezTo>
                  <a:cubicBezTo>
                    <a:pt x="2804" y="253"/>
                    <a:pt x="2458" y="410"/>
                    <a:pt x="2048" y="410"/>
                  </a:cubicBezTo>
                  <a:cubicBezTo>
                    <a:pt x="1670" y="410"/>
                    <a:pt x="1261" y="253"/>
                    <a:pt x="100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6" name="TextBox 35">
            <a:extLst>
              <a:ext uri="{FF2B5EF4-FFF2-40B4-BE49-F238E27FC236}">
                <a16:creationId xmlns:a16="http://schemas.microsoft.com/office/drawing/2014/main" id="{B4F0653A-D2D3-C3A5-4619-F9336F88621D}"/>
              </a:ext>
            </a:extLst>
          </p:cNvPr>
          <p:cNvSpPr txBox="1"/>
          <p:nvPr/>
        </p:nvSpPr>
        <p:spPr>
          <a:xfrm>
            <a:off x="6779016" y="3456625"/>
            <a:ext cx="4272292" cy="1049390"/>
          </a:xfrm>
          <a:prstGeom prst="rect">
            <a:avLst/>
          </a:prstGeom>
          <a:noFill/>
        </p:spPr>
        <p:txBody>
          <a:bodyPr wrap="square">
            <a:spAutoFit/>
          </a:bodyPr>
          <a:lstStyle/>
          <a:p>
            <a:pPr algn="justLow" rtl="1"/>
            <a:r>
              <a:rPr lang="en-US" sz="1400" b="1" dirty="0">
                <a:latin typeface="Times New Roman" panose="02020603050405020304" pitchFamily="18" charset="0"/>
                <a:cs typeface="Times New Roman" panose="02020603050405020304" pitchFamily="18" charset="0"/>
              </a:rPr>
              <a:t>Enter the subject title</a:t>
            </a:r>
            <a:endParaRPr lang="en-US" sz="1050" b="1" dirty="0">
              <a:latin typeface="Times New Roman" panose="02020603050405020304" pitchFamily="18" charset="0"/>
              <a:cs typeface="Times New Roman" panose="02020603050405020304" pitchFamily="18" charset="0"/>
            </a:endParaRPr>
          </a:p>
          <a:p>
            <a:pPr algn="justLow" rtl="1">
              <a:lnSpc>
                <a:spcPct val="250000"/>
              </a:lnSpc>
            </a:pPr>
            <a:r>
              <a:rPr lang="en-US" sz="1050" dirty="0" err="1">
                <a:latin typeface="Times New Roman" panose="02020603050405020304" pitchFamily="18" charset="0"/>
                <a:cs typeface="Times New Roman" panose="02020603050405020304" pitchFamily="18" charset="0"/>
              </a:rPr>
              <a:t>Minaro</a:t>
            </a:r>
            <a:r>
              <a:rPr lang="en-US" sz="105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050" dirty="0"/>
          </a:p>
        </p:txBody>
      </p:sp>
      <p:sp>
        <p:nvSpPr>
          <p:cNvPr id="37" name="TextBox 36">
            <a:extLst>
              <a:ext uri="{FF2B5EF4-FFF2-40B4-BE49-F238E27FC236}">
                <a16:creationId xmlns:a16="http://schemas.microsoft.com/office/drawing/2014/main" id="{668D1381-2EE5-3B31-A49D-EDE58A9F5F0D}"/>
              </a:ext>
            </a:extLst>
          </p:cNvPr>
          <p:cNvSpPr txBox="1"/>
          <p:nvPr/>
        </p:nvSpPr>
        <p:spPr>
          <a:xfrm>
            <a:off x="6779016" y="4543031"/>
            <a:ext cx="4272292" cy="1049390"/>
          </a:xfrm>
          <a:prstGeom prst="rect">
            <a:avLst/>
          </a:prstGeom>
          <a:noFill/>
        </p:spPr>
        <p:txBody>
          <a:bodyPr wrap="square">
            <a:spAutoFit/>
          </a:bodyPr>
          <a:lstStyle/>
          <a:p>
            <a:pPr algn="justLow" rtl="1"/>
            <a:r>
              <a:rPr lang="en-US" sz="1400" b="1" dirty="0">
                <a:latin typeface="Times New Roman" panose="02020603050405020304" pitchFamily="18" charset="0"/>
                <a:cs typeface="Times New Roman" panose="02020603050405020304" pitchFamily="18" charset="0"/>
              </a:rPr>
              <a:t>Enter the subject title</a:t>
            </a:r>
            <a:endParaRPr lang="en-US" sz="1050" b="1" dirty="0">
              <a:latin typeface="Times New Roman" panose="02020603050405020304" pitchFamily="18" charset="0"/>
              <a:cs typeface="Times New Roman" panose="02020603050405020304" pitchFamily="18" charset="0"/>
            </a:endParaRPr>
          </a:p>
          <a:p>
            <a:pPr algn="justLow" rtl="1">
              <a:lnSpc>
                <a:spcPct val="250000"/>
              </a:lnSpc>
            </a:pPr>
            <a:r>
              <a:rPr lang="en-US" sz="1050" dirty="0" err="1">
                <a:latin typeface="Times New Roman" panose="02020603050405020304" pitchFamily="18" charset="0"/>
                <a:cs typeface="Times New Roman" panose="02020603050405020304" pitchFamily="18" charset="0"/>
              </a:rPr>
              <a:t>Minaro</a:t>
            </a:r>
            <a:r>
              <a:rPr lang="en-US" sz="105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050" dirty="0"/>
          </a:p>
        </p:txBody>
      </p:sp>
      <p:sp>
        <p:nvSpPr>
          <p:cNvPr id="38" name="TextBox 37">
            <a:extLst>
              <a:ext uri="{FF2B5EF4-FFF2-40B4-BE49-F238E27FC236}">
                <a16:creationId xmlns:a16="http://schemas.microsoft.com/office/drawing/2014/main" id="{9E9FF370-81A1-DFB5-2D3D-910DF1EDBF6C}"/>
              </a:ext>
            </a:extLst>
          </p:cNvPr>
          <p:cNvSpPr txBox="1"/>
          <p:nvPr/>
        </p:nvSpPr>
        <p:spPr>
          <a:xfrm>
            <a:off x="6779016" y="5610789"/>
            <a:ext cx="4272292" cy="1049390"/>
          </a:xfrm>
          <a:prstGeom prst="rect">
            <a:avLst/>
          </a:prstGeom>
          <a:noFill/>
        </p:spPr>
        <p:txBody>
          <a:bodyPr wrap="square">
            <a:spAutoFit/>
          </a:bodyPr>
          <a:lstStyle/>
          <a:p>
            <a:pPr algn="justLow" rtl="1"/>
            <a:r>
              <a:rPr lang="en-US" sz="1400" b="1" dirty="0">
                <a:latin typeface="Times New Roman" panose="02020603050405020304" pitchFamily="18" charset="0"/>
                <a:cs typeface="Times New Roman" panose="02020603050405020304" pitchFamily="18" charset="0"/>
              </a:rPr>
              <a:t>Enter the subject title</a:t>
            </a:r>
            <a:endParaRPr lang="en-US" sz="1050" b="1" dirty="0">
              <a:latin typeface="Times New Roman" panose="02020603050405020304" pitchFamily="18" charset="0"/>
              <a:cs typeface="Times New Roman" panose="02020603050405020304" pitchFamily="18" charset="0"/>
            </a:endParaRPr>
          </a:p>
          <a:p>
            <a:pPr algn="justLow" rtl="1">
              <a:lnSpc>
                <a:spcPct val="250000"/>
              </a:lnSpc>
            </a:pPr>
            <a:r>
              <a:rPr lang="en-US" sz="1050" dirty="0" err="1">
                <a:latin typeface="Times New Roman" panose="02020603050405020304" pitchFamily="18" charset="0"/>
                <a:cs typeface="Times New Roman" panose="02020603050405020304" pitchFamily="18" charset="0"/>
              </a:rPr>
              <a:t>Minaro</a:t>
            </a:r>
            <a:r>
              <a:rPr lang="en-US" sz="105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050" dirty="0"/>
          </a:p>
        </p:txBody>
      </p:sp>
    </p:spTree>
    <p:extLst>
      <p:ext uri="{BB962C8B-B14F-4D97-AF65-F5344CB8AC3E}">
        <p14:creationId xmlns:p14="http://schemas.microsoft.com/office/powerpoint/2010/main" val="41880578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42"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1000"/>
                                        <p:tgtEl>
                                          <p:spTgt spid="8"/>
                                        </p:tgtEl>
                                      </p:cBhvr>
                                    </p:animEffect>
                                    <p:anim calcmode="lin" valueType="num">
                                      <p:cBhvr>
                                        <p:cTn id="18" dur="1000" fill="hold"/>
                                        <p:tgtEl>
                                          <p:spTgt spid="8"/>
                                        </p:tgtEl>
                                        <p:attrNameLst>
                                          <p:attrName>ppt_x</p:attrName>
                                        </p:attrNameLst>
                                      </p:cBhvr>
                                      <p:tavLst>
                                        <p:tav tm="0">
                                          <p:val>
                                            <p:strVal val="#ppt_x"/>
                                          </p:val>
                                        </p:tav>
                                        <p:tav tm="100000">
                                          <p:val>
                                            <p:strVal val="#ppt_x"/>
                                          </p:val>
                                        </p:tav>
                                      </p:tavLst>
                                    </p:anim>
                                    <p:anim calcmode="lin" valueType="num">
                                      <p:cBhvr>
                                        <p:cTn id="19" dur="1000" fill="hold"/>
                                        <p:tgtEl>
                                          <p:spTgt spid="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1000"/>
                                        <p:tgtEl>
                                          <p:spTgt spid="9"/>
                                        </p:tgtEl>
                                      </p:cBhvr>
                                    </p:animEffect>
                                    <p:anim calcmode="lin" valueType="num">
                                      <p:cBhvr>
                                        <p:cTn id="23" dur="1000" fill="hold"/>
                                        <p:tgtEl>
                                          <p:spTgt spid="9"/>
                                        </p:tgtEl>
                                        <p:attrNameLst>
                                          <p:attrName>ppt_x</p:attrName>
                                        </p:attrNameLst>
                                      </p:cBhvr>
                                      <p:tavLst>
                                        <p:tav tm="0">
                                          <p:val>
                                            <p:strVal val="#ppt_x"/>
                                          </p:val>
                                        </p:tav>
                                        <p:tav tm="100000">
                                          <p:val>
                                            <p:strVal val="#ppt_x"/>
                                          </p:val>
                                        </p:tav>
                                      </p:tavLst>
                                    </p:anim>
                                    <p:anim calcmode="lin" valueType="num">
                                      <p:cBhvr>
                                        <p:cTn id="24"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8" fill="hold" grpId="0" nodeType="click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fill="hold"/>
                                        <p:tgtEl>
                                          <p:spTgt spid="10"/>
                                        </p:tgtEl>
                                        <p:attrNameLst>
                                          <p:attrName>ppt_x</p:attrName>
                                        </p:attrNameLst>
                                      </p:cBhvr>
                                      <p:tavLst>
                                        <p:tav tm="0">
                                          <p:val>
                                            <p:strVal val="0-#ppt_w/2"/>
                                          </p:val>
                                        </p:tav>
                                        <p:tav tm="100000">
                                          <p:val>
                                            <p:strVal val="#ppt_x"/>
                                          </p:val>
                                        </p:tav>
                                      </p:tavLst>
                                    </p:anim>
                                    <p:anim calcmode="lin" valueType="num">
                                      <p:cBhvr additive="base">
                                        <p:cTn id="30" dur="500" fill="hold"/>
                                        <p:tgtEl>
                                          <p:spTgt spid="10"/>
                                        </p:tgtEl>
                                        <p:attrNameLst>
                                          <p:attrName>ppt_y</p:attrName>
                                        </p:attrNameLst>
                                      </p:cBhvr>
                                      <p:tavLst>
                                        <p:tav tm="0">
                                          <p:val>
                                            <p:strVal val="#ppt_y"/>
                                          </p:val>
                                        </p:tav>
                                        <p:tav tm="100000">
                                          <p:val>
                                            <p:strVal val="#ppt_y"/>
                                          </p:val>
                                        </p:tav>
                                      </p:tavLst>
                                    </p:anim>
                                  </p:childTnLst>
                                </p:cTn>
                              </p:par>
                              <p:par>
                                <p:cTn id="31" presetID="2" presetClass="entr" presetSubtype="8" fill="hold" nodeType="withEffect">
                                  <p:stCondLst>
                                    <p:cond delay="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0-#ppt_w/2"/>
                                          </p:val>
                                        </p:tav>
                                        <p:tav tm="100000">
                                          <p:val>
                                            <p:strVal val="#ppt_x"/>
                                          </p:val>
                                        </p:tav>
                                      </p:tavLst>
                                    </p:anim>
                                    <p:anim calcmode="lin" valueType="num">
                                      <p:cBhvr additive="base">
                                        <p:cTn id="34" dur="500" fill="hold"/>
                                        <p:tgtEl>
                                          <p:spTgt spid="20"/>
                                        </p:tgtEl>
                                        <p:attrNameLst>
                                          <p:attrName>ppt_y</p:attrName>
                                        </p:attrNameLst>
                                      </p:cBhvr>
                                      <p:tavLst>
                                        <p:tav tm="0">
                                          <p:val>
                                            <p:strVal val="#ppt_y"/>
                                          </p:val>
                                        </p:tav>
                                        <p:tav tm="100000">
                                          <p:val>
                                            <p:strVal val="#ppt_y"/>
                                          </p:val>
                                        </p:tav>
                                      </p:tavLst>
                                    </p:anim>
                                  </p:childTnLst>
                                </p:cTn>
                              </p:par>
                              <p:par>
                                <p:cTn id="35" presetID="2" presetClass="entr" presetSubtype="8" fill="hold" grpId="0" nodeType="withEffect">
                                  <p:stCondLst>
                                    <p:cond delay="0"/>
                                  </p:stCondLst>
                                  <p:childTnLst>
                                    <p:set>
                                      <p:cBhvr>
                                        <p:cTn id="36" dur="1" fill="hold">
                                          <p:stCondLst>
                                            <p:cond delay="0"/>
                                          </p:stCondLst>
                                        </p:cTn>
                                        <p:tgtEl>
                                          <p:spTgt spid="36"/>
                                        </p:tgtEl>
                                        <p:attrNameLst>
                                          <p:attrName>style.visibility</p:attrName>
                                        </p:attrNameLst>
                                      </p:cBhvr>
                                      <p:to>
                                        <p:strVal val="visible"/>
                                      </p:to>
                                    </p:set>
                                    <p:anim calcmode="lin" valueType="num">
                                      <p:cBhvr additive="base">
                                        <p:cTn id="37" dur="500" fill="hold"/>
                                        <p:tgtEl>
                                          <p:spTgt spid="36"/>
                                        </p:tgtEl>
                                        <p:attrNameLst>
                                          <p:attrName>ppt_x</p:attrName>
                                        </p:attrNameLst>
                                      </p:cBhvr>
                                      <p:tavLst>
                                        <p:tav tm="0">
                                          <p:val>
                                            <p:strVal val="0-#ppt_w/2"/>
                                          </p:val>
                                        </p:tav>
                                        <p:tav tm="100000">
                                          <p:val>
                                            <p:strVal val="#ppt_x"/>
                                          </p:val>
                                        </p:tav>
                                      </p:tavLst>
                                    </p:anim>
                                    <p:anim calcmode="lin" valueType="num">
                                      <p:cBhvr additive="base">
                                        <p:cTn id="38" dur="500" fill="hold"/>
                                        <p:tgtEl>
                                          <p:spTgt spid="36"/>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8" fill="hold" grpId="0" nodeType="click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0-#ppt_w/2"/>
                                          </p:val>
                                        </p:tav>
                                        <p:tav tm="100000">
                                          <p:val>
                                            <p:strVal val="#ppt_x"/>
                                          </p:val>
                                        </p:tav>
                                      </p:tavLst>
                                    </p:anim>
                                    <p:anim calcmode="lin" valueType="num">
                                      <p:cBhvr additive="base">
                                        <p:cTn id="44" dur="500" fill="hold"/>
                                        <p:tgtEl>
                                          <p:spTgt spid="11"/>
                                        </p:tgtEl>
                                        <p:attrNameLst>
                                          <p:attrName>ppt_y</p:attrName>
                                        </p:attrNameLst>
                                      </p:cBhvr>
                                      <p:tavLst>
                                        <p:tav tm="0">
                                          <p:val>
                                            <p:strVal val="#ppt_y"/>
                                          </p:val>
                                        </p:tav>
                                        <p:tav tm="100000">
                                          <p:val>
                                            <p:strVal val="#ppt_y"/>
                                          </p:val>
                                        </p:tav>
                                      </p:tavLst>
                                    </p:anim>
                                  </p:childTnLst>
                                </p:cTn>
                              </p:par>
                              <p:par>
                                <p:cTn id="45" presetID="2" presetClass="entr" presetSubtype="8" fill="hold" nodeType="withEffect">
                                  <p:stCondLst>
                                    <p:cond delay="0"/>
                                  </p:stCondLst>
                                  <p:childTnLst>
                                    <p:set>
                                      <p:cBhvr>
                                        <p:cTn id="46" dur="1" fill="hold">
                                          <p:stCondLst>
                                            <p:cond delay="0"/>
                                          </p:stCondLst>
                                        </p:cTn>
                                        <p:tgtEl>
                                          <p:spTgt spid="13"/>
                                        </p:tgtEl>
                                        <p:attrNameLst>
                                          <p:attrName>style.visibility</p:attrName>
                                        </p:attrNameLst>
                                      </p:cBhvr>
                                      <p:to>
                                        <p:strVal val="visible"/>
                                      </p:to>
                                    </p:set>
                                    <p:anim calcmode="lin" valueType="num">
                                      <p:cBhvr additive="base">
                                        <p:cTn id="47" dur="500" fill="hold"/>
                                        <p:tgtEl>
                                          <p:spTgt spid="13"/>
                                        </p:tgtEl>
                                        <p:attrNameLst>
                                          <p:attrName>ppt_x</p:attrName>
                                        </p:attrNameLst>
                                      </p:cBhvr>
                                      <p:tavLst>
                                        <p:tav tm="0">
                                          <p:val>
                                            <p:strVal val="0-#ppt_w/2"/>
                                          </p:val>
                                        </p:tav>
                                        <p:tav tm="100000">
                                          <p:val>
                                            <p:strVal val="#ppt_x"/>
                                          </p:val>
                                        </p:tav>
                                      </p:tavLst>
                                    </p:anim>
                                    <p:anim calcmode="lin" valueType="num">
                                      <p:cBhvr additive="base">
                                        <p:cTn id="48" dur="500" fill="hold"/>
                                        <p:tgtEl>
                                          <p:spTgt spid="13"/>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37"/>
                                        </p:tgtEl>
                                        <p:attrNameLst>
                                          <p:attrName>style.visibility</p:attrName>
                                        </p:attrNameLst>
                                      </p:cBhvr>
                                      <p:to>
                                        <p:strVal val="visible"/>
                                      </p:to>
                                    </p:set>
                                    <p:anim calcmode="lin" valueType="num">
                                      <p:cBhvr additive="base">
                                        <p:cTn id="51" dur="500" fill="hold"/>
                                        <p:tgtEl>
                                          <p:spTgt spid="37"/>
                                        </p:tgtEl>
                                        <p:attrNameLst>
                                          <p:attrName>ppt_x</p:attrName>
                                        </p:attrNameLst>
                                      </p:cBhvr>
                                      <p:tavLst>
                                        <p:tav tm="0">
                                          <p:val>
                                            <p:strVal val="0-#ppt_w/2"/>
                                          </p:val>
                                        </p:tav>
                                        <p:tav tm="100000">
                                          <p:val>
                                            <p:strVal val="#ppt_x"/>
                                          </p:val>
                                        </p:tav>
                                      </p:tavLst>
                                    </p:anim>
                                    <p:anim calcmode="lin" valueType="num">
                                      <p:cBhvr additive="base">
                                        <p:cTn id="52" dur="500" fill="hold"/>
                                        <p:tgtEl>
                                          <p:spTgt spid="37"/>
                                        </p:tgtEl>
                                        <p:attrNameLst>
                                          <p:attrName>ppt_y</p:attrName>
                                        </p:attrNameLst>
                                      </p:cBhvr>
                                      <p:tavLst>
                                        <p:tav tm="0">
                                          <p:val>
                                            <p:strVal val="#ppt_y"/>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2" presetClass="entr" presetSubtype="8"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 calcmode="lin" valueType="num">
                                      <p:cBhvr additive="base">
                                        <p:cTn id="57" dur="500" fill="hold"/>
                                        <p:tgtEl>
                                          <p:spTgt spid="12"/>
                                        </p:tgtEl>
                                        <p:attrNameLst>
                                          <p:attrName>ppt_x</p:attrName>
                                        </p:attrNameLst>
                                      </p:cBhvr>
                                      <p:tavLst>
                                        <p:tav tm="0">
                                          <p:val>
                                            <p:strVal val="0-#ppt_w/2"/>
                                          </p:val>
                                        </p:tav>
                                        <p:tav tm="100000">
                                          <p:val>
                                            <p:strVal val="#ppt_x"/>
                                          </p:val>
                                        </p:tav>
                                      </p:tavLst>
                                    </p:anim>
                                    <p:anim calcmode="lin" valueType="num">
                                      <p:cBhvr additive="base">
                                        <p:cTn id="58" dur="500" fill="hold"/>
                                        <p:tgtEl>
                                          <p:spTgt spid="12"/>
                                        </p:tgtEl>
                                        <p:attrNameLst>
                                          <p:attrName>ppt_y</p:attrName>
                                        </p:attrNameLst>
                                      </p:cBhvr>
                                      <p:tavLst>
                                        <p:tav tm="0">
                                          <p:val>
                                            <p:strVal val="#ppt_y"/>
                                          </p:val>
                                        </p:tav>
                                        <p:tav tm="100000">
                                          <p:val>
                                            <p:strVal val="#ppt_y"/>
                                          </p:val>
                                        </p:tav>
                                      </p:tavLst>
                                    </p:anim>
                                  </p:childTnLst>
                                </p:cTn>
                              </p:par>
                              <p:par>
                                <p:cTn id="59" presetID="2" presetClass="entr" presetSubtype="8" fill="hold" nodeType="withEffect">
                                  <p:stCondLst>
                                    <p:cond delay="0"/>
                                  </p:stCondLst>
                                  <p:childTnLst>
                                    <p:set>
                                      <p:cBhvr>
                                        <p:cTn id="60" dur="1" fill="hold">
                                          <p:stCondLst>
                                            <p:cond delay="0"/>
                                          </p:stCondLst>
                                        </p:cTn>
                                        <p:tgtEl>
                                          <p:spTgt spid="28"/>
                                        </p:tgtEl>
                                        <p:attrNameLst>
                                          <p:attrName>style.visibility</p:attrName>
                                        </p:attrNameLst>
                                      </p:cBhvr>
                                      <p:to>
                                        <p:strVal val="visible"/>
                                      </p:to>
                                    </p:set>
                                    <p:anim calcmode="lin" valueType="num">
                                      <p:cBhvr additive="base">
                                        <p:cTn id="61" dur="500" fill="hold"/>
                                        <p:tgtEl>
                                          <p:spTgt spid="28"/>
                                        </p:tgtEl>
                                        <p:attrNameLst>
                                          <p:attrName>ppt_x</p:attrName>
                                        </p:attrNameLst>
                                      </p:cBhvr>
                                      <p:tavLst>
                                        <p:tav tm="0">
                                          <p:val>
                                            <p:strVal val="0-#ppt_w/2"/>
                                          </p:val>
                                        </p:tav>
                                        <p:tav tm="100000">
                                          <p:val>
                                            <p:strVal val="#ppt_x"/>
                                          </p:val>
                                        </p:tav>
                                      </p:tavLst>
                                    </p:anim>
                                    <p:anim calcmode="lin" valueType="num">
                                      <p:cBhvr additive="base">
                                        <p:cTn id="62" dur="500" fill="hold"/>
                                        <p:tgtEl>
                                          <p:spTgt spid="28"/>
                                        </p:tgtEl>
                                        <p:attrNameLst>
                                          <p:attrName>ppt_y</p:attrName>
                                        </p:attrNameLst>
                                      </p:cBhvr>
                                      <p:tavLst>
                                        <p:tav tm="0">
                                          <p:val>
                                            <p:strVal val="#ppt_y"/>
                                          </p:val>
                                        </p:tav>
                                        <p:tav tm="100000">
                                          <p:val>
                                            <p:strVal val="#ppt_y"/>
                                          </p:val>
                                        </p:tav>
                                      </p:tavLst>
                                    </p:anim>
                                  </p:childTnLst>
                                </p:cTn>
                              </p:par>
                              <p:par>
                                <p:cTn id="63" presetID="2" presetClass="entr" presetSubtype="8" fill="hold" grpId="0" nodeType="withEffect">
                                  <p:stCondLst>
                                    <p:cond delay="0"/>
                                  </p:stCondLst>
                                  <p:childTnLst>
                                    <p:set>
                                      <p:cBhvr>
                                        <p:cTn id="64" dur="1" fill="hold">
                                          <p:stCondLst>
                                            <p:cond delay="0"/>
                                          </p:stCondLst>
                                        </p:cTn>
                                        <p:tgtEl>
                                          <p:spTgt spid="38"/>
                                        </p:tgtEl>
                                        <p:attrNameLst>
                                          <p:attrName>style.visibility</p:attrName>
                                        </p:attrNameLst>
                                      </p:cBhvr>
                                      <p:to>
                                        <p:strVal val="visible"/>
                                      </p:to>
                                    </p:set>
                                    <p:anim calcmode="lin" valueType="num">
                                      <p:cBhvr additive="base">
                                        <p:cTn id="65" dur="500" fill="hold"/>
                                        <p:tgtEl>
                                          <p:spTgt spid="38"/>
                                        </p:tgtEl>
                                        <p:attrNameLst>
                                          <p:attrName>ppt_x</p:attrName>
                                        </p:attrNameLst>
                                      </p:cBhvr>
                                      <p:tavLst>
                                        <p:tav tm="0">
                                          <p:val>
                                            <p:strVal val="0-#ppt_w/2"/>
                                          </p:val>
                                        </p:tav>
                                        <p:tav tm="100000">
                                          <p:val>
                                            <p:strVal val="#ppt_x"/>
                                          </p:val>
                                        </p:tav>
                                      </p:tavLst>
                                    </p:anim>
                                    <p:anim calcmode="lin" valueType="num">
                                      <p:cBhvr additive="base">
                                        <p:cTn id="66" dur="500" fill="hold"/>
                                        <p:tgtEl>
                                          <p:spTgt spid="3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animBg="1"/>
      <p:bldP spid="11" grpId="0" animBg="1"/>
      <p:bldP spid="12" grpId="0" animBg="1"/>
      <p:bldP spid="36" grpId="0"/>
      <p:bldP spid="37" grpId="0"/>
      <p:bldP spid="3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670CC5DA-A0F4-4BC1-BC86-2F63C86EA898}"/>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63135" y="1524000"/>
            <a:ext cx="11856882" cy="5185410"/>
          </a:xfrm>
          <a:prstGeom prst="rect">
            <a:avLst/>
          </a:prstGeom>
        </p:spPr>
      </p:pic>
      <p:sp>
        <p:nvSpPr>
          <p:cNvPr id="4" name="TextBox 3">
            <a:extLst>
              <a:ext uri="{FF2B5EF4-FFF2-40B4-BE49-F238E27FC236}">
                <a16:creationId xmlns:a16="http://schemas.microsoft.com/office/drawing/2014/main" id="{9EF47E29-088F-C990-C003-F69F63E36DC9}"/>
              </a:ext>
            </a:extLst>
          </p:cNvPr>
          <p:cNvSpPr txBox="1"/>
          <p:nvPr/>
        </p:nvSpPr>
        <p:spPr>
          <a:xfrm>
            <a:off x="2114470" y="226414"/>
            <a:ext cx="7954212" cy="830997"/>
          </a:xfrm>
          <a:prstGeom prst="rect">
            <a:avLst/>
          </a:prstGeom>
          <a:noFill/>
        </p:spPr>
        <p:txBody>
          <a:bodyPr wrap="square">
            <a:spAutoFit/>
          </a:bodyPr>
          <a:lstStyle/>
          <a:p>
            <a:pPr algn="ctr"/>
            <a:r>
              <a:rPr lang="en-US" sz="4800" b="1" dirty="0">
                <a:latin typeface="Times New Roman" panose="02020603050405020304" pitchFamily="18" charset="0"/>
                <a:cs typeface="Times New Roman" panose="02020603050405020304" pitchFamily="18" charset="0"/>
              </a:rPr>
              <a:t>Enter the subject title</a:t>
            </a:r>
            <a:endParaRPr lang="fa-IR" sz="48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2590105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BFD63530-2302-3F6B-E0FF-4F78C054A66A}"/>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pic>
        <p:nvPicPr>
          <p:cNvPr id="11" name="Picture Placeholder 10">
            <a:extLst>
              <a:ext uri="{FF2B5EF4-FFF2-40B4-BE49-F238E27FC236}">
                <a16:creationId xmlns:a16="http://schemas.microsoft.com/office/drawing/2014/main" id="{9C5C935E-5816-918C-6B18-324BFE8962FB}"/>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a:stretch>
            <a:fillRect/>
          </a:stretch>
        </p:blipFill>
        <p:spPr/>
      </p:pic>
      <p:pic>
        <p:nvPicPr>
          <p:cNvPr id="9" name="Picture Placeholder 8">
            <a:extLst>
              <a:ext uri="{FF2B5EF4-FFF2-40B4-BE49-F238E27FC236}">
                <a16:creationId xmlns:a16="http://schemas.microsoft.com/office/drawing/2014/main" id="{D428CDB7-20A1-7B94-A518-FB6801165D3E}"/>
              </a:ext>
            </a:extLst>
          </p:cNvPr>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a:stretch>
            <a:fillRect/>
          </a:stretch>
        </p:blipFill>
        <p:spPr/>
      </p:pic>
      <p:pic>
        <p:nvPicPr>
          <p:cNvPr id="13" name="Picture Placeholder 12">
            <a:extLst>
              <a:ext uri="{FF2B5EF4-FFF2-40B4-BE49-F238E27FC236}">
                <a16:creationId xmlns:a16="http://schemas.microsoft.com/office/drawing/2014/main" id="{A78497E2-A3D9-9D18-428F-B86708B6C130}"/>
              </a:ext>
            </a:extLst>
          </p:cNvPr>
          <p:cNvPicPr>
            <a:picLocks noGrp="1" noChangeAspect="1"/>
          </p:cNvPicPr>
          <p:nvPr>
            <p:ph type="pic" sz="quarter" idx="14"/>
          </p:nvPr>
        </p:nvPicPr>
        <p:blipFill>
          <a:blip r:embed="rId5" cstate="screen">
            <a:extLst>
              <a:ext uri="{28A0092B-C50C-407E-A947-70E740481C1C}">
                <a14:useLocalDpi xmlns:a14="http://schemas.microsoft.com/office/drawing/2010/main"/>
              </a:ext>
            </a:extLst>
          </a:blip>
          <a:srcRect/>
          <a:stretch>
            <a:fillRect/>
          </a:stretch>
        </p:blipFill>
        <p:spPr/>
      </p:pic>
      <p:grpSp>
        <p:nvGrpSpPr>
          <p:cNvPr id="14" name="Graphic 25">
            <a:extLst>
              <a:ext uri="{FF2B5EF4-FFF2-40B4-BE49-F238E27FC236}">
                <a16:creationId xmlns:a16="http://schemas.microsoft.com/office/drawing/2014/main" id="{55E90158-642D-C851-0BFC-85DF55DE3114}"/>
              </a:ext>
            </a:extLst>
          </p:cNvPr>
          <p:cNvGrpSpPr/>
          <p:nvPr/>
        </p:nvGrpSpPr>
        <p:grpSpPr>
          <a:xfrm>
            <a:off x="4589418" y="432622"/>
            <a:ext cx="384409" cy="384409"/>
            <a:chOff x="1479167" y="2625833"/>
            <a:chExt cx="555149" cy="555149"/>
          </a:xfrm>
          <a:solidFill>
            <a:schemeClr val="tx1"/>
          </a:solidFill>
        </p:grpSpPr>
        <p:sp>
          <p:nvSpPr>
            <p:cNvPr id="15" name="Freeform: Shape 14">
              <a:extLst>
                <a:ext uri="{FF2B5EF4-FFF2-40B4-BE49-F238E27FC236}">
                  <a16:creationId xmlns:a16="http://schemas.microsoft.com/office/drawing/2014/main" id="{15ED2E1D-C165-B63E-707E-CC69CBCEFDE4}"/>
                </a:ext>
              </a:extLst>
            </p:cNvPr>
            <p:cNvSpPr/>
            <p:nvPr/>
          </p:nvSpPr>
          <p:spPr>
            <a:xfrm>
              <a:off x="1944638" y="2660139"/>
              <a:ext cx="79571" cy="61493"/>
            </a:xfrm>
            <a:custGeom>
              <a:avLst/>
              <a:gdLst>
                <a:gd name="connsiteX0" fmla="*/ 79571 w 79571"/>
                <a:gd name="connsiteY0" fmla="*/ 29039 h 61493"/>
                <a:gd name="connsiteX1" fmla="*/ 14519 w 79571"/>
                <a:gd name="connsiteY1" fmla="*/ 61494 h 61493"/>
                <a:gd name="connsiteX2" fmla="*/ 0 w 79571"/>
                <a:gd name="connsiteY2" fmla="*/ 32455 h 61493"/>
                <a:gd name="connsiteX3" fmla="*/ 65052 w 79571"/>
                <a:gd name="connsiteY3" fmla="*/ 0 h 61493"/>
                <a:gd name="connsiteX4" fmla="*/ 79571 w 79571"/>
                <a:gd name="connsiteY4" fmla="*/ 29039 h 6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571" h="61493">
                  <a:moveTo>
                    <a:pt x="79571" y="29039"/>
                  </a:moveTo>
                  <a:lnTo>
                    <a:pt x="14519" y="61494"/>
                  </a:lnTo>
                  <a:lnTo>
                    <a:pt x="0" y="32455"/>
                  </a:lnTo>
                  <a:lnTo>
                    <a:pt x="65052" y="0"/>
                  </a:lnTo>
                  <a:lnTo>
                    <a:pt x="79571" y="29039"/>
                  </a:lnTo>
                  <a:close/>
                </a:path>
              </a:pathLst>
            </a:custGeom>
            <a:grpFill/>
            <a:ln w="14231"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76EC33ED-259A-6EF9-15AA-B03A5A6FFD45}"/>
                </a:ext>
              </a:extLst>
            </p:cNvPr>
            <p:cNvSpPr/>
            <p:nvPr/>
          </p:nvSpPr>
          <p:spPr>
            <a:xfrm>
              <a:off x="1944638" y="2887892"/>
              <a:ext cx="79571" cy="61493"/>
            </a:xfrm>
            <a:custGeom>
              <a:avLst/>
              <a:gdLst>
                <a:gd name="connsiteX0" fmla="*/ 65052 w 79571"/>
                <a:gd name="connsiteY0" fmla="*/ 61493 h 61493"/>
                <a:gd name="connsiteX1" fmla="*/ 0 w 79571"/>
                <a:gd name="connsiteY1" fmla="*/ 29039 h 61493"/>
                <a:gd name="connsiteX2" fmla="*/ 14519 w 79571"/>
                <a:gd name="connsiteY2" fmla="*/ 0 h 61493"/>
                <a:gd name="connsiteX3" fmla="*/ 79571 w 79571"/>
                <a:gd name="connsiteY3" fmla="*/ 32455 h 61493"/>
                <a:gd name="connsiteX4" fmla="*/ 65052 w 79571"/>
                <a:gd name="connsiteY4" fmla="*/ 61493 h 6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571" h="61493">
                  <a:moveTo>
                    <a:pt x="65052" y="61493"/>
                  </a:moveTo>
                  <a:lnTo>
                    <a:pt x="0" y="29039"/>
                  </a:lnTo>
                  <a:lnTo>
                    <a:pt x="14519" y="0"/>
                  </a:lnTo>
                  <a:lnTo>
                    <a:pt x="79571" y="32455"/>
                  </a:lnTo>
                  <a:lnTo>
                    <a:pt x="65052" y="61493"/>
                  </a:lnTo>
                  <a:close/>
                </a:path>
              </a:pathLst>
            </a:custGeom>
            <a:grpFill/>
            <a:ln w="14231"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7236CDEB-C5DA-006F-9538-B0D525C7FE3E}"/>
                </a:ext>
              </a:extLst>
            </p:cNvPr>
            <p:cNvSpPr/>
            <p:nvPr/>
          </p:nvSpPr>
          <p:spPr>
            <a:xfrm>
              <a:off x="1968125" y="2788535"/>
              <a:ext cx="66190" cy="32454"/>
            </a:xfrm>
            <a:custGeom>
              <a:avLst/>
              <a:gdLst>
                <a:gd name="connsiteX0" fmla="*/ 0 w 66190"/>
                <a:gd name="connsiteY0" fmla="*/ 0 h 32454"/>
                <a:gd name="connsiteX1" fmla="*/ 66191 w 66190"/>
                <a:gd name="connsiteY1" fmla="*/ 0 h 32454"/>
                <a:gd name="connsiteX2" fmla="*/ 66191 w 66190"/>
                <a:gd name="connsiteY2" fmla="*/ 32455 h 32454"/>
                <a:gd name="connsiteX3" fmla="*/ 0 w 66190"/>
                <a:gd name="connsiteY3" fmla="*/ 32455 h 32454"/>
                <a:gd name="connsiteX4" fmla="*/ 0 w 66190"/>
                <a:gd name="connsiteY4" fmla="*/ 0 h 32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90" h="32454">
                  <a:moveTo>
                    <a:pt x="0" y="0"/>
                  </a:moveTo>
                  <a:lnTo>
                    <a:pt x="66191" y="0"/>
                  </a:lnTo>
                  <a:lnTo>
                    <a:pt x="66191" y="32455"/>
                  </a:lnTo>
                  <a:lnTo>
                    <a:pt x="0" y="32455"/>
                  </a:lnTo>
                  <a:lnTo>
                    <a:pt x="0" y="0"/>
                  </a:lnTo>
                  <a:close/>
                </a:path>
              </a:pathLst>
            </a:custGeom>
            <a:grpFill/>
            <a:ln w="14231"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22549CDE-8B63-A9D4-D7BF-EB54D5478CE4}"/>
                </a:ext>
              </a:extLst>
            </p:cNvPr>
            <p:cNvSpPr/>
            <p:nvPr/>
          </p:nvSpPr>
          <p:spPr>
            <a:xfrm>
              <a:off x="1489273" y="2660139"/>
              <a:ext cx="79571" cy="61493"/>
            </a:xfrm>
            <a:custGeom>
              <a:avLst/>
              <a:gdLst>
                <a:gd name="connsiteX0" fmla="*/ 14519 w 79571"/>
                <a:gd name="connsiteY0" fmla="*/ 0 h 61493"/>
                <a:gd name="connsiteX1" fmla="*/ 79571 w 79571"/>
                <a:gd name="connsiteY1" fmla="*/ 32455 h 61493"/>
                <a:gd name="connsiteX2" fmla="*/ 65052 w 79571"/>
                <a:gd name="connsiteY2" fmla="*/ 61494 h 61493"/>
                <a:gd name="connsiteX3" fmla="*/ 0 w 79571"/>
                <a:gd name="connsiteY3" fmla="*/ 29039 h 61493"/>
                <a:gd name="connsiteX4" fmla="*/ 14519 w 79571"/>
                <a:gd name="connsiteY4" fmla="*/ 0 h 6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571" h="61493">
                  <a:moveTo>
                    <a:pt x="14519" y="0"/>
                  </a:moveTo>
                  <a:lnTo>
                    <a:pt x="79571" y="32455"/>
                  </a:lnTo>
                  <a:lnTo>
                    <a:pt x="65052" y="61494"/>
                  </a:lnTo>
                  <a:lnTo>
                    <a:pt x="0" y="29039"/>
                  </a:lnTo>
                  <a:lnTo>
                    <a:pt x="14519" y="0"/>
                  </a:lnTo>
                  <a:close/>
                </a:path>
              </a:pathLst>
            </a:custGeom>
            <a:grpFill/>
            <a:ln w="14231"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97656C60-7966-DC66-778C-054828AACE01}"/>
                </a:ext>
              </a:extLst>
            </p:cNvPr>
            <p:cNvSpPr/>
            <p:nvPr/>
          </p:nvSpPr>
          <p:spPr>
            <a:xfrm>
              <a:off x="1489273" y="2887892"/>
              <a:ext cx="79571" cy="61493"/>
            </a:xfrm>
            <a:custGeom>
              <a:avLst/>
              <a:gdLst>
                <a:gd name="connsiteX0" fmla="*/ 14519 w 79571"/>
                <a:gd name="connsiteY0" fmla="*/ 61493 h 61493"/>
                <a:gd name="connsiteX1" fmla="*/ 0 w 79571"/>
                <a:gd name="connsiteY1" fmla="*/ 32455 h 61493"/>
                <a:gd name="connsiteX2" fmla="*/ 65052 w 79571"/>
                <a:gd name="connsiteY2" fmla="*/ 0 h 61493"/>
                <a:gd name="connsiteX3" fmla="*/ 79571 w 79571"/>
                <a:gd name="connsiteY3" fmla="*/ 29039 h 61493"/>
                <a:gd name="connsiteX4" fmla="*/ 14519 w 79571"/>
                <a:gd name="connsiteY4" fmla="*/ 61493 h 6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571" h="61493">
                  <a:moveTo>
                    <a:pt x="14519" y="61493"/>
                  </a:moveTo>
                  <a:lnTo>
                    <a:pt x="0" y="32455"/>
                  </a:lnTo>
                  <a:lnTo>
                    <a:pt x="65052" y="0"/>
                  </a:lnTo>
                  <a:lnTo>
                    <a:pt x="79571" y="29039"/>
                  </a:lnTo>
                  <a:lnTo>
                    <a:pt x="14519" y="61493"/>
                  </a:lnTo>
                  <a:close/>
                </a:path>
              </a:pathLst>
            </a:custGeom>
            <a:grpFill/>
            <a:ln w="14231"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DC7F9548-15F1-4958-5F9D-FF9DF8B490FC}"/>
                </a:ext>
              </a:extLst>
            </p:cNvPr>
            <p:cNvSpPr/>
            <p:nvPr/>
          </p:nvSpPr>
          <p:spPr>
            <a:xfrm>
              <a:off x="1479167" y="2788535"/>
              <a:ext cx="66190" cy="32454"/>
            </a:xfrm>
            <a:custGeom>
              <a:avLst/>
              <a:gdLst>
                <a:gd name="connsiteX0" fmla="*/ 0 w 66190"/>
                <a:gd name="connsiteY0" fmla="*/ 0 h 32454"/>
                <a:gd name="connsiteX1" fmla="*/ 66191 w 66190"/>
                <a:gd name="connsiteY1" fmla="*/ 0 h 32454"/>
                <a:gd name="connsiteX2" fmla="*/ 66191 w 66190"/>
                <a:gd name="connsiteY2" fmla="*/ 32455 h 32454"/>
                <a:gd name="connsiteX3" fmla="*/ 0 w 66190"/>
                <a:gd name="connsiteY3" fmla="*/ 32455 h 32454"/>
                <a:gd name="connsiteX4" fmla="*/ 0 w 66190"/>
                <a:gd name="connsiteY4" fmla="*/ 0 h 32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90" h="32454">
                  <a:moveTo>
                    <a:pt x="0" y="0"/>
                  </a:moveTo>
                  <a:lnTo>
                    <a:pt x="66191" y="0"/>
                  </a:lnTo>
                  <a:lnTo>
                    <a:pt x="66191" y="32455"/>
                  </a:lnTo>
                  <a:lnTo>
                    <a:pt x="0" y="32455"/>
                  </a:lnTo>
                  <a:lnTo>
                    <a:pt x="0" y="0"/>
                  </a:lnTo>
                  <a:close/>
                </a:path>
              </a:pathLst>
            </a:custGeom>
            <a:grpFill/>
            <a:ln w="14231"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DC626A69-3656-4F4E-773B-6E5806D034A9}"/>
                </a:ext>
              </a:extLst>
            </p:cNvPr>
            <p:cNvSpPr/>
            <p:nvPr/>
          </p:nvSpPr>
          <p:spPr>
            <a:xfrm>
              <a:off x="1707917" y="3148528"/>
              <a:ext cx="97507" cy="32454"/>
            </a:xfrm>
            <a:custGeom>
              <a:avLst/>
              <a:gdLst>
                <a:gd name="connsiteX0" fmla="*/ 0 w 97507"/>
                <a:gd name="connsiteY0" fmla="*/ 0 h 32454"/>
                <a:gd name="connsiteX1" fmla="*/ 97507 w 97507"/>
                <a:gd name="connsiteY1" fmla="*/ 0 h 32454"/>
                <a:gd name="connsiteX2" fmla="*/ 97507 w 97507"/>
                <a:gd name="connsiteY2" fmla="*/ 32455 h 32454"/>
                <a:gd name="connsiteX3" fmla="*/ 0 w 97507"/>
                <a:gd name="connsiteY3" fmla="*/ 32455 h 32454"/>
                <a:gd name="connsiteX4" fmla="*/ 0 w 97507"/>
                <a:gd name="connsiteY4" fmla="*/ 0 h 32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507" h="32454">
                  <a:moveTo>
                    <a:pt x="0" y="0"/>
                  </a:moveTo>
                  <a:lnTo>
                    <a:pt x="97507" y="0"/>
                  </a:lnTo>
                  <a:lnTo>
                    <a:pt x="97507" y="32455"/>
                  </a:lnTo>
                  <a:lnTo>
                    <a:pt x="0" y="32455"/>
                  </a:lnTo>
                  <a:lnTo>
                    <a:pt x="0" y="0"/>
                  </a:lnTo>
                  <a:close/>
                </a:path>
              </a:pathLst>
            </a:custGeom>
            <a:grpFill/>
            <a:ln w="14231"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FDFF52FA-CF72-6E8B-0FDC-718600D1E92F}"/>
                </a:ext>
              </a:extLst>
            </p:cNvPr>
            <p:cNvSpPr/>
            <p:nvPr/>
          </p:nvSpPr>
          <p:spPr>
            <a:xfrm>
              <a:off x="1577812" y="2625833"/>
              <a:ext cx="357857" cy="489955"/>
            </a:xfrm>
            <a:custGeom>
              <a:avLst/>
              <a:gdLst>
                <a:gd name="connsiteX0" fmla="*/ 357858 w 357857"/>
                <a:gd name="connsiteY0" fmla="*/ 178929 h 489955"/>
                <a:gd name="connsiteX1" fmla="*/ 178929 w 357857"/>
                <a:gd name="connsiteY1" fmla="*/ 0 h 489955"/>
                <a:gd name="connsiteX2" fmla="*/ 0 w 357857"/>
                <a:gd name="connsiteY2" fmla="*/ 178929 h 489955"/>
                <a:gd name="connsiteX3" fmla="*/ 97507 w 357857"/>
                <a:gd name="connsiteY3" fmla="*/ 338072 h 489955"/>
                <a:gd name="connsiteX4" fmla="*/ 97507 w 357857"/>
                <a:gd name="connsiteY4" fmla="*/ 390313 h 489955"/>
                <a:gd name="connsiteX5" fmla="*/ 65052 w 357857"/>
                <a:gd name="connsiteY5" fmla="*/ 390313 h 489955"/>
                <a:gd name="connsiteX6" fmla="*/ 65052 w 357857"/>
                <a:gd name="connsiteY6" fmla="*/ 422768 h 489955"/>
                <a:gd name="connsiteX7" fmla="*/ 97507 w 357857"/>
                <a:gd name="connsiteY7" fmla="*/ 422768 h 489955"/>
                <a:gd name="connsiteX8" fmla="*/ 97507 w 357857"/>
                <a:gd name="connsiteY8" fmla="*/ 489955 h 489955"/>
                <a:gd name="connsiteX9" fmla="*/ 260066 w 357857"/>
                <a:gd name="connsiteY9" fmla="*/ 489955 h 489955"/>
                <a:gd name="connsiteX10" fmla="*/ 260066 w 357857"/>
                <a:gd name="connsiteY10" fmla="*/ 422768 h 489955"/>
                <a:gd name="connsiteX11" fmla="*/ 292521 w 357857"/>
                <a:gd name="connsiteY11" fmla="*/ 422768 h 489955"/>
                <a:gd name="connsiteX12" fmla="*/ 292521 w 357857"/>
                <a:gd name="connsiteY12" fmla="*/ 390313 h 489955"/>
                <a:gd name="connsiteX13" fmla="*/ 260066 w 357857"/>
                <a:gd name="connsiteY13" fmla="*/ 390313 h 489955"/>
                <a:gd name="connsiteX14" fmla="*/ 260066 w 357857"/>
                <a:gd name="connsiteY14" fmla="*/ 338072 h 489955"/>
                <a:gd name="connsiteX15" fmla="*/ 357858 w 357857"/>
                <a:gd name="connsiteY15" fmla="*/ 178929 h 489955"/>
                <a:gd name="connsiteX16" fmla="*/ 227754 w 357857"/>
                <a:gd name="connsiteY16" fmla="*/ 457643 h 489955"/>
                <a:gd name="connsiteX17" fmla="*/ 130104 w 357857"/>
                <a:gd name="connsiteY17" fmla="*/ 457643 h 489955"/>
                <a:gd name="connsiteX18" fmla="*/ 130104 w 357857"/>
                <a:gd name="connsiteY18" fmla="*/ 422910 h 489955"/>
                <a:gd name="connsiteX19" fmla="*/ 227611 w 357857"/>
                <a:gd name="connsiteY19" fmla="*/ 422910 h 489955"/>
                <a:gd name="connsiteX20" fmla="*/ 227611 w 357857"/>
                <a:gd name="connsiteY20" fmla="*/ 457643 h 489955"/>
                <a:gd name="connsiteX21" fmla="*/ 162702 w 357857"/>
                <a:gd name="connsiteY21" fmla="*/ 211526 h 489955"/>
                <a:gd name="connsiteX22" fmla="*/ 178929 w 357857"/>
                <a:gd name="connsiteY22" fmla="*/ 195299 h 489955"/>
                <a:gd name="connsiteX23" fmla="*/ 195156 w 357857"/>
                <a:gd name="connsiteY23" fmla="*/ 211526 h 489955"/>
                <a:gd name="connsiteX24" fmla="*/ 178929 w 357857"/>
                <a:gd name="connsiteY24" fmla="*/ 227754 h 489955"/>
                <a:gd name="connsiteX25" fmla="*/ 162702 w 357857"/>
                <a:gd name="connsiteY25" fmla="*/ 211526 h 489955"/>
                <a:gd name="connsiteX26" fmla="*/ 195156 w 357857"/>
                <a:gd name="connsiteY26" fmla="*/ 390313 h 489955"/>
                <a:gd name="connsiteX27" fmla="*/ 195156 w 357857"/>
                <a:gd name="connsiteY27" fmla="*/ 257362 h 489955"/>
                <a:gd name="connsiteX28" fmla="*/ 227611 w 357857"/>
                <a:gd name="connsiteY28" fmla="*/ 211384 h 489955"/>
                <a:gd name="connsiteX29" fmla="*/ 178787 w 357857"/>
                <a:gd name="connsiteY29" fmla="*/ 162559 h 489955"/>
                <a:gd name="connsiteX30" fmla="*/ 129962 w 357857"/>
                <a:gd name="connsiteY30" fmla="*/ 211384 h 489955"/>
                <a:gd name="connsiteX31" fmla="*/ 162559 w 357857"/>
                <a:gd name="connsiteY31" fmla="*/ 257362 h 489955"/>
                <a:gd name="connsiteX32" fmla="*/ 162559 w 357857"/>
                <a:gd name="connsiteY32" fmla="*/ 390313 h 489955"/>
                <a:gd name="connsiteX33" fmla="*/ 130104 w 357857"/>
                <a:gd name="connsiteY33" fmla="*/ 390313 h 489955"/>
                <a:gd name="connsiteX34" fmla="*/ 130104 w 357857"/>
                <a:gd name="connsiteY34" fmla="*/ 317147 h 489955"/>
                <a:gd name="connsiteX35" fmla="*/ 120425 w 357857"/>
                <a:gd name="connsiteY35" fmla="*/ 312877 h 489955"/>
                <a:gd name="connsiteX36" fmla="*/ 32597 w 357857"/>
                <a:gd name="connsiteY36" fmla="*/ 178929 h 489955"/>
                <a:gd name="connsiteX37" fmla="*/ 178929 w 357857"/>
                <a:gd name="connsiteY37" fmla="*/ 32597 h 489955"/>
                <a:gd name="connsiteX38" fmla="*/ 325261 w 357857"/>
                <a:gd name="connsiteY38" fmla="*/ 178929 h 489955"/>
                <a:gd name="connsiteX39" fmla="*/ 237433 w 357857"/>
                <a:gd name="connsiteY39" fmla="*/ 312877 h 489955"/>
                <a:gd name="connsiteX40" fmla="*/ 227754 w 357857"/>
                <a:gd name="connsiteY40" fmla="*/ 317147 h 489955"/>
                <a:gd name="connsiteX41" fmla="*/ 227754 w 357857"/>
                <a:gd name="connsiteY41" fmla="*/ 390313 h 489955"/>
                <a:gd name="connsiteX42" fmla="*/ 195156 w 357857"/>
                <a:gd name="connsiteY42" fmla="*/ 390313 h 489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57857" h="489955">
                  <a:moveTo>
                    <a:pt x="357858" y="178929"/>
                  </a:moveTo>
                  <a:cubicBezTo>
                    <a:pt x="357858" y="80283"/>
                    <a:pt x="277575" y="0"/>
                    <a:pt x="178929" y="0"/>
                  </a:cubicBezTo>
                  <a:cubicBezTo>
                    <a:pt x="80283" y="0"/>
                    <a:pt x="0" y="80283"/>
                    <a:pt x="0" y="178929"/>
                  </a:cubicBezTo>
                  <a:cubicBezTo>
                    <a:pt x="0" y="246259"/>
                    <a:pt x="38006" y="307467"/>
                    <a:pt x="97507" y="338072"/>
                  </a:cubicBezTo>
                  <a:lnTo>
                    <a:pt x="97507" y="390313"/>
                  </a:lnTo>
                  <a:lnTo>
                    <a:pt x="65052" y="390313"/>
                  </a:lnTo>
                  <a:lnTo>
                    <a:pt x="65052" y="422768"/>
                  </a:lnTo>
                  <a:lnTo>
                    <a:pt x="97507" y="422768"/>
                  </a:lnTo>
                  <a:lnTo>
                    <a:pt x="97507" y="489955"/>
                  </a:lnTo>
                  <a:lnTo>
                    <a:pt x="260066" y="489955"/>
                  </a:lnTo>
                  <a:lnTo>
                    <a:pt x="260066" y="422768"/>
                  </a:lnTo>
                  <a:lnTo>
                    <a:pt x="292521" y="422768"/>
                  </a:lnTo>
                  <a:lnTo>
                    <a:pt x="292521" y="390313"/>
                  </a:lnTo>
                  <a:lnTo>
                    <a:pt x="260066" y="390313"/>
                  </a:lnTo>
                  <a:lnTo>
                    <a:pt x="260066" y="338072"/>
                  </a:lnTo>
                  <a:cubicBezTo>
                    <a:pt x="319852" y="307610"/>
                    <a:pt x="357858" y="246259"/>
                    <a:pt x="357858" y="178929"/>
                  </a:cubicBezTo>
                  <a:close/>
                  <a:moveTo>
                    <a:pt x="227754" y="457643"/>
                  </a:moveTo>
                  <a:lnTo>
                    <a:pt x="130104" y="457643"/>
                  </a:lnTo>
                  <a:lnTo>
                    <a:pt x="130104" y="422910"/>
                  </a:lnTo>
                  <a:lnTo>
                    <a:pt x="227611" y="422910"/>
                  </a:lnTo>
                  <a:lnTo>
                    <a:pt x="227611" y="457643"/>
                  </a:lnTo>
                  <a:close/>
                  <a:moveTo>
                    <a:pt x="162702" y="211526"/>
                  </a:moveTo>
                  <a:cubicBezTo>
                    <a:pt x="162702" y="202558"/>
                    <a:pt x="169961" y="195299"/>
                    <a:pt x="178929" y="195299"/>
                  </a:cubicBezTo>
                  <a:cubicBezTo>
                    <a:pt x="187897" y="195299"/>
                    <a:pt x="195156" y="202558"/>
                    <a:pt x="195156" y="211526"/>
                  </a:cubicBezTo>
                  <a:cubicBezTo>
                    <a:pt x="195156" y="220494"/>
                    <a:pt x="187897" y="227754"/>
                    <a:pt x="178929" y="227754"/>
                  </a:cubicBezTo>
                  <a:cubicBezTo>
                    <a:pt x="169961" y="227754"/>
                    <a:pt x="162702" y="220494"/>
                    <a:pt x="162702" y="211526"/>
                  </a:cubicBezTo>
                  <a:close/>
                  <a:moveTo>
                    <a:pt x="195156" y="390313"/>
                  </a:moveTo>
                  <a:lnTo>
                    <a:pt x="195156" y="257362"/>
                  </a:lnTo>
                  <a:cubicBezTo>
                    <a:pt x="214088" y="250671"/>
                    <a:pt x="227611" y="232593"/>
                    <a:pt x="227611" y="211384"/>
                  </a:cubicBezTo>
                  <a:cubicBezTo>
                    <a:pt x="227611" y="184480"/>
                    <a:pt x="205690" y="162559"/>
                    <a:pt x="178787" y="162559"/>
                  </a:cubicBezTo>
                  <a:cubicBezTo>
                    <a:pt x="151883" y="162559"/>
                    <a:pt x="129962" y="184480"/>
                    <a:pt x="129962" y="211384"/>
                  </a:cubicBezTo>
                  <a:cubicBezTo>
                    <a:pt x="129962" y="232593"/>
                    <a:pt x="143627" y="250671"/>
                    <a:pt x="162559" y="257362"/>
                  </a:cubicBezTo>
                  <a:lnTo>
                    <a:pt x="162559" y="390313"/>
                  </a:lnTo>
                  <a:lnTo>
                    <a:pt x="130104" y="390313"/>
                  </a:lnTo>
                  <a:lnTo>
                    <a:pt x="130104" y="317147"/>
                  </a:lnTo>
                  <a:lnTo>
                    <a:pt x="120425" y="312877"/>
                  </a:lnTo>
                  <a:cubicBezTo>
                    <a:pt x="67045" y="289390"/>
                    <a:pt x="32597" y="236864"/>
                    <a:pt x="32597" y="178929"/>
                  </a:cubicBezTo>
                  <a:cubicBezTo>
                    <a:pt x="32597" y="98219"/>
                    <a:pt x="98219" y="32597"/>
                    <a:pt x="178929" y="32597"/>
                  </a:cubicBezTo>
                  <a:cubicBezTo>
                    <a:pt x="259639" y="32597"/>
                    <a:pt x="325261" y="98219"/>
                    <a:pt x="325261" y="178929"/>
                  </a:cubicBezTo>
                  <a:cubicBezTo>
                    <a:pt x="325261" y="236864"/>
                    <a:pt x="290813" y="289390"/>
                    <a:pt x="237433" y="312877"/>
                  </a:cubicBezTo>
                  <a:lnTo>
                    <a:pt x="227754" y="317147"/>
                  </a:lnTo>
                  <a:lnTo>
                    <a:pt x="227754" y="390313"/>
                  </a:lnTo>
                  <a:lnTo>
                    <a:pt x="195156" y="390313"/>
                  </a:lnTo>
                  <a:close/>
                </a:path>
              </a:pathLst>
            </a:custGeom>
            <a:grpFill/>
            <a:ln w="14231" cap="flat">
              <a:noFill/>
              <a:prstDash val="solid"/>
              <a:miter/>
            </a:ln>
          </p:spPr>
          <p:txBody>
            <a:bodyPr rtlCol="0" anchor="ctr"/>
            <a:lstStyle/>
            <a:p>
              <a:endParaRPr lang="en-US"/>
            </a:p>
          </p:txBody>
        </p:sp>
      </p:grpSp>
      <p:sp>
        <p:nvSpPr>
          <p:cNvPr id="23" name="TextBox 22">
            <a:extLst>
              <a:ext uri="{FF2B5EF4-FFF2-40B4-BE49-F238E27FC236}">
                <a16:creationId xmlns:a16="http://schemas.microsoft.com/office/drawing/2014/main" id="{062C34FC-865B-6AC8-7A0A-BB46B7D1577C}"/>
              </a:ext>
            </a:extLst>
          </p:cNvPr>
          <p:cNvSpPr txBox="1"/>
          <p:nvPr/>
        </p:nvSpPr>
        <p:spPr>
          <a:xfrm>
            <a:off x="3215380" y="837026"/>
            <a:ext cx="2992829" cy="1332352"/>
          </a:xfrm>
          <a:prstGeom prst="rect">
            <a:avLst/>
          </a:prstGeom>
          <a:noFill/>
        </p:spPr>
        <p:txBody>
          <a:bodyPr wrap="square">
            <a:spAutoFit/>
          </a:bodyPr>
          <a:lstStyle/>
          <a:p>
            <a:pPr algn="ctr">
              <a:lnSpc>
                <a:spcPct val="200000"/>
              </a:lnSpc>
            </a:pPr>
            <a:r>
              <a:rPr lang="en-US" b="1" dirty="0">
                <a:solidFill>
                  <a:schemeClr val="bg1"/>
                </a:solidFill>
                <a:latin typeface="Times New Roman" panose="02020603050405020304" pitchFamily="18" charset="0"/>
                <a:cs typeface="Times New Roman" panose="02020603050405020304" pitchFamily="18" charset="0"/>
              </a:rPr>
              <a:t>Enter the subject title</a:t>
            </a:r>
            <a:endParaRPr lang="en-US" sz="1200" b="1" dirty="0">
              <a:solidFill>
                <a:schemeClr val="bg1"/>
              </a:solidFill>
              <a:latin typeface="Times New Roman" panose="02020603050405020304" pitchFamily="18" charset="0"/>
              <a:cs typeface="Times New Roman" panose="02020603050405020304" pitchFamily="18" charset="0"/>
            </a:endParaRPr>
          </a:p>
          <a:p>
            <a:pPr algn="ctr">
              <a:lnSpc>
                <a:spcPct val="200000"/>
              </a:lnSpc>
            </a:pPr>
            <a:r>
              <a:rPr lang="en-US" sz="1200" dirty="0" err="1">
                <a:solidFill>
                  <a:schemeClr val="bg1"/>
                </a:solidFill>
                <a:latin typeface="Times New Roman" panose="02020603050405020304" pitchFamily="18" charset="0"/>
                <a:cs typeface="Times New Roman" panose="02020603050405020304" pitchFamily="18" charset="0"/>
              </a:rPr>
              <a:t>Minaro</a:t>
            </a:r>
            <a:r>
              <a:rPr lang="en-US" sz="1200" dirty="0">
                <a:solidFill>
                  <a:schemeClr val="bg1"/>
                </a:solidFill>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solidFill>
                <a:schemeClr val="bg1"/>
              </a:solidFill>
            </a:endParaRPr>
          </a:p>
        </p:txBody>
      </p:sp>
      <p:grpSp>
        <p:nvGrpSpPr>
          <p:cNvPr id="24" name="Graphic 25">
            <a:extLst>
              <a:ext uri="{FF2B5EF4-FFF2-40B4-BE49-F238E27FC236}">
                <a16:creationId xmlns:a16="http://schemas.microsoft.com/office/drawing/2014/main" id="{4688CC14-A6F3-B68F-44BE-C38232C7DDCE}"/>
              </a:ext>
            </a:extLst>
          </p:cNvPr>
          <p:cNvGrpSpPr/>
          <p:nvPr/>
        </p:nvGrpSpPr>
        <p:grpSpPr>
          <a:xfrm>
            <a:off x="7645227" y="2794587"/>
            <a:ext cx="387465" cy="387859"/>
            <a:chOff x="3418347" y="2599926"/>
            <a:chExt cx="559562" cy="560131"/>
          </a:xfrm>
          <a:solidFill>
            <a:schemeClr val="bg1"/>
          </a:solidFill>
        </p:grpSpPr>
        <p:sp>
          <p:nvSpPr>
            <p:cNvPr id="25" name="Freeform: Shape 24">
              <a:extLst>
                <a:ext uri="{FF2B5EF4-FFF2-40B4-BE49-F238E27FC236}">
                  <a16:creationId xmlns:a16="http://schemas.microsoft.com/office/drawing/2014/main" id="{A0E12B6B-B22B-907F-55B4-CD0788BE3671}"/>
                </a:ext>
              </a:extLst>
            </p:cNvPr>
            <p:cNvSpPr/>
            <p:nvPr/>
          </p:nvSpPr>
          <p:spPr>
            <a:xfrm>
              <a:off x="3616208" y="2798072"/>
              <a:ext cx="163982" cy="163982"/>
            </a:xfrm>
            <a:custGeom>
              <a:avLst/>
              <a:gdLst>
                <a:gd name="connsiteX0" fmla="*/ 81991 w 163982"/>
                <a:gd name="connsiteY0" fmla="*/ 0 h 163982"/>
                <a:gd name="connsiteX1" fmla="*/ 0 w 163982"/>
                <a:gd name="connsiteY1" fmla="*/ 81991 h 163982"/>
                <a:gd name="connsiteX2" fmla="*/ 81991 w 163982"/>
                <a:gd name="connsiteY2" fmla="*/ 163983 h 163982"/>
                <a:gd name="connsiteX3" fmla="*/ 163982 w 163982"/>
                <a:gd name="connsiteY3" fmla="*/ 81991 h 163982"/>
                <a:gd name="connsiteX4" fmla="*/ 81991 w 163982"/>
                <a:gd name="connsiteY4" fmla="*/ 0 h 163982"/>
                <a:gd name="connsiteX5" fmla="*/ 81991 w 163982"/>
                <a:gd name="connsiteY5" fmla="*/ 131101 h 163982"/>
                <a:gd name="connsiteX6" fmla="*/ 32882 w 163982"/>
                <a:gd name="connsiteY6" fmla="*/ 81991 h 163982"/>
                <a:gd name="connsiteX7" fmla="*/ 81991 w 163982"/>
                <a:gd name="connsiteY7" fmla="*/ 32882 h 163982"/>
                <a:gd name="connsiteX8" fmla="*/ 131101 w 163982"/>
                <a:gd name="connsiteY8" fmla="*/ 81991 h 163982"/>
                <a:gd name="connsiteX9" fmla="*/ 81991 w 163982"/>
                <a:gd name="connsiteY9" fmla="*/ 131101 h 16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982" h="163982">
                  <a:moveTo>
                    <a:pt x="81991" y="0"/>
                  </a:moveTo>
                  <a:cubicBezTo>
                    <a:pt x="36868" y="0"/>
                    <a:pt x="0" y="36725"/>
                    <a:pt x="0" y="81991"/>
                  </a:cubicBezTo>
                  <a:cubicBezTo>
                    <a:pt x="0" y="127115"/>
                    <a:pt x="36725" y="163983"/>
                    <a:pt x="81991" y="163983"/>
                  </a:cubicBezTo>
                  <a:cubicBezTo>
                    <a:pt x="127115" y="163983"/>
                    <a:pt x="163982" y="127257"/>
                    <a:pt x="163982" y="81991"/>
                  </a:cubicBezTo>
                  <a:cubicBezTo>
                    <a:pt x="163840" y="36725"/>
                    <a:pt x="127115" y="0"/>
                    <a:pt x="81991" y="0"/>
                  </a:cubicBezTo>
                  <a:close/>
                  <a:moveTo>
                    <a:pt x="81991" y="131101"/>
                  </a:moveTo>
                  <a:cubicBezTo>
                    <a:pt x="54946" y="131101"/>
                    <a:pt x="32882" y="109037"/>
                    <a:pt x="32882" y="81991"/>
                  </a:cubicBezTo>
                  <a:cubicBezTo>
                    <a:pt x="32882" y="54946"/>
                    <a:pt x="54946" y="32882"/>
                    <a:pt x="81991" y="32882"/>
                  </a:cubicBezTo>
                  <a:cubicBezTo>
                    <a:pt x="109037" y="32882"/>
                    <a:pt x="131101" y="54946"/>
                    <a:pt x="131101" y="81991"/>
                  </a:cubicBezTo>
                  <a:cubicBezTo>
                    <a:pt x="131101" y="109037"/>
                    <a:pt x="109037" y="131101"/>
                    <a:pt x="81991" y="131101"/>
                  </a:cubicBezTo>
                  <a:close/>
                </a:path>
              </a:pathLst>
            </a:custGeom>
            <a:grpFill/>
            <a:ln w="14231"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D6A53CED-70D9-5B06-DBB4-B6026FD00D7F}"/>
                </a:ext>
              </a:extLst>
            </p:cNvPr>
            <p:cNvSpPr/>
            <p:nvPr/>
          </p:nvSpPr>
          <p:spPr>
            <a:xfrm>
              <a:off x="3674997" y="2856861"/>
              <a:ext cx="46404" cy="46404"/>
            </a:xfrm>
            <a:custGeom>
              <a:avLst/>
              <a:gdLst>
                <a:gd name="connsiteX0" fmla="*/ 23202 w 46404"/>
                <a:gd name="connsiteY0" fmla="*/ 46405 h 46404"/>
                <a:gd name="connsiteX1" fmla="*/ 0 w 46404"/>
                <a:gd name="connsiteY1" fmla="*/ 23202 h 46404"/>
                <a:gd name="connsiteX2" fmla="*/ 23202 w 46404"/>
                <a:gd name="connsiteY2" fmla="*/ 0 h 46404"/>
                <a:gd name="connsiteX3" fmla="*/ 46405 w 46404"/>
                <a:gd name="connsiteY3" fmla="*/ 23202 h 46404"/>
                <a:gd name="connsiteX4" fmla="*/ 23202 w 46404"/>
                <a:gd name="connsiteY4" fmla="*/ 46405 h 46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404" h="46404">
                  <a:moveTo>
                    <a:pt x="23202" y="46405"/>
                  </a:moveTo>
                  <a:lnTo>
                    <a:pt x="0" y="23202"/>
                  </a:lnTo>
                  <a:lnTo>
                    <a:pt x="23202" y="0"/>
                  </a:lnTo>
                  <a:lnTo>
                    <a:pt x="46405" y="23202"/>
                  </a:lnTo>
                  <a:lnTo>
                    <a:pt x="23202" y="46405"/>
                  </a:lnTo>
                  <a:close/>
                </a:path>
              </a:pathLst>
            </a:custGeom>
            <a:grpFill/>
            <a:ln w="14231"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44DC7934-6672-0768-1CB2-1655AD9FEFEF}"/>
                </a:ext>
              </a:extLst>
            </p:cNvPr>
            <p:cNvSpPr/>
            <p:nvPr/>
          </p:nvSpPr>
          <p:spPr>
            <a:xfrm>
              <a:off x="3485107" y="2599926"/>
              <a:ext cx="426184" cy="560131"/>
            </a:xfrm>
            <a:custGeom>
              <a:avLst/>
              <a:gdLst>
                <a:gd name="connsiteX0" fmla="*/ 359566 w 426184"/>
                <a:gd name="connsiteY0" fmla="*/ 386043 h 560131"/>
                <a:gd name="connsiteX1" fmla="*/ 355011 w 426184"/>
                <a:gd name="connsiteY1" fmla="*/ 287681 h 560131"/>
                <a:gd name="connsiteX2" fmla="*/ 254799 w 426184"/>
                <a:gd name="connsiteY2" fmla="*/ 55657 h 560131"/>
                <a:gd name="connsiteX3" fmla="*/ 213092 w 426184"/>
                <a:gd name="connsiteY3" fmla="*/ 0 h 560131"/>
                <a:gd name="connsiteX4" fmla="*/ 171385 w 426184"/>
                <a:gd name="connsiteY4" fmla="*/ 55657 h 560131"/>
                <a:gd name="connsiteX5" fmla="*/ 71173 w 426184"/>
                <a:gd name="connsiteY5" fmla="*/ 287681 h 560131"/>
                <a:gd name="connsiteX6" fmla="*/ 66618 w 426184"/>
                <a:gd name="connsiteY6" fmla="*/ 386043 h 560131"/>
                <a:gd name="connsiteX7" fmla="*/ 20213 w 426184"/>
                <a:gd name="connsiteY7" fmla="*/ 438141 h 560131"/>
                <a:gd name="connsiteX8" fmla="*/ 0 w 426184"/>
                <a:gd name="connsiteY8" fmla="*/ 516004 h 560131"/>
                <a:gd name="connsiteX9" fmla="*/ 0 w 426184"/>
                <a:gd name="connsiteY9" fmla="*/ 559989 h 560131"/>
                <a:gd name="connsiteX10" fmla="*/ 34021 w 426184"/>
                <a:gd name="connsiteY10" fmla="*/ 535079 h 560131"/>
                <a:gd name="connsiteX11" fmla="*/ 90390 w 426184"/>
                <a:gd name="connsiteY11" fmla="*/ 512873 h 560131"/>
                <a:gd name="connsiteX12" fmla="*/ 107471 w 426184"/>
                <a:gd name="connsiteY12" fmla="*/ 560132 h 560131"/>
                <a:gd name="connsiteX13" fmla="*/ 196722 w 426184"/>
                <a:gd name="connsiteY13" fmla="*/ 514581 h 560131"/>
                <a:gd name="connsiteX14" fmla="*/ 196722 w 426184"/>
                <a:gd name="connsiteY14" fmla="*/ 559989 h 560131"/>
                <a:gd name="connsiteX15" fmla="*/ 229462 w 426184"/>
                <a:gd name="connsiteY15" fmla="*/ 559989 h 560131"/>
                <a:gd name="connsiteX16" fmla="*/ 229462 w 426184"/>
                <a:gd name="connsiteY16" fmla="*/ 514581 h 560131"/>
                <a:gd name="connsiteX17" fmla="*/ 318713 w 426184"/>
                <a:gd name="connsiteY17" fmla="*/ 560132 h 560131"/>
                <a:gd name="connsiteX18" fmla="*/ 335794 w 426184"/>
                <a:gd name="connsiteY18" fmla="*/ 512873 h 560131"/>
                <a:gd name="connsiteX19" fmla="*/ 392163 w 426184"/>
                <a:gd name="connsiteY19" fmla="*/ 535079 h 560131"/>
                <a:gd name="connsiteX20" fmla="*/ 426184 w 426184"/>
                <a:gd name="connsiteY20" fmla="*/ 559989 h 560131"/>
                <a:gd name="connsiteX21" fmla="*/ 426184 w 426184"/>
                <a:gd name="connsiteY21" fmla="*/ 516004 h 560131"/>
                <a:gd name="connsiteX22" fmla="*/ 359566 w 426184"/>
                <a:gd name="connsiteY22" fmla="*/ 386043 h 560131"/>
                <a:gd name="connsiteX23" fmla="*/ 34163 w 426184"/>
                <a:gd name="connsiteY23" fmla="*/ 497072 h 560131"/>
                <a:gd name="connsiteX24" fmla="*/ 70461 w 426184"/>
                <a:gd name="connsiteY24" fmla="*/ 425472 h 560131"/>
                <a:gd name="connsiteX25" fmla="*/ 81422 w 426184"/>
                <a:gd name="connsiteY25" fmla="*/ 480987 h 560131"/>
                <a:gd name="connsiteX26" fmla="*/ 34163 w 426184"/>
                <a:gd name="connsiteY26" fmla="*/ 497072 h 560131"/>
                <a:gd name="connsiteX27" fmla="*/ 303197 w 426184"/>
                <a:gd name="connsiteY27" fmla="*/ 506467 h 560131"/>
                <a:gd name="connsiteX28" fmla="*/ 229462 w 426184"/>
                <a:gd name="connsiteY28" fmla="*/ 481414 h 560131"/>
                <a:gd name="connsiteX29" fmla="*/ 229462 w 426184"/>
                <a:gd name="connsiteY29" fmla="*/ 396007 h 560131"/>
                <a:gd name="connsiteX30" fmla="*/ 196722 w 426184"/>
                <a:gd name="connsiteY30" fmla="*/ 396007 h 560131"/>
                <a:gd name="connsiteX31" fmla="*/ 196722 w 426184"/>
                <a:gd name="connsiteY31" fmla="*/ 481557 h 560131"/>
                <a:gd name="connsiteX32" fmla="*/ 122987 w 426184"/>
                <a:gd name="connsiteY32" fmla="*/ 506610 h 560131"/>
                <a:gd name="connsiteX33" fmla="*/ 197576 w 426184"/>
                <a:gd name="connsiteY33" fmla="*/ 75301 h 560131"/>
                <a:gd name="connsiteX34" fmla="*/ 213092 w 426184"/>
                <a:gd name="connsiteY34" fmla="*/ 54661 h 560131"/>
                <a:gd name="connsiteX35" fmla="*/ 228608 w 426184"/>
                <a:gd name="connsiteY35" fmla="*/ 75301 h 560131"/>
                <a:gd name="connsiteX36" fmla="*/ 303197 w 426184"/>
                <a:gd name="connsiteY36" fmla="*/ 506467 h 560131"/>
                <a:gd name="connsiteX37" fmla="*/ 344762 w 426184"/>
                <a:gd name="connsiteY37" fmla="*/ 481130 h 560131"/>
                <a:gd name="connsiteX38" fmla="*/ 355723 w 426184"/>
                <a:gd name="connsiteY38" fmla="*/ 425615 h 560131"/>
                <a:gd name="connsiteX39" fmla="*/ 392021 w 426184"/>
                <a:gd name="connsiteY39" fmla="*/ 497215 h 560131"/>
                <a:gd name="connsiteX40" fmla="*/ 344762 w 426184"/>
                <a:gd name="connsiteY40" fmla="*/ 481130 h 56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26184" h="560131">
                  <a:moveTo>
                    <a:pt x="359566" y="386043"/>
                  </a:moveTo>
                  <a:cubicBezTo>
                    <a:pt x="361417" y="353161"/>
                    <a:pt x="359993" y="320279"/>
                    <a:pt x="355011" y="287681"/>
                  </a:cubicBezTo>
                  <a:cubicBezTo>
                    <a:pt x="342485" y="205690"/>
                    <a:pt x="308891" y="127684"/>
                    <a:pt x="254799" y="55657"/>
                  </a:cubicBezTo>
                  <a:lnTo>
                    <a:pt x="213092" y="0"/>
                  </a:lnTo>
                  <a:lnTo>
                    <a:pt x="171385" y="55657"/>
                  </a:lnTo>
                  <a:cubicBezTo>
                    <a:pt x="117435" y="127684"/>
                    <a:pt x="83700" y="205690"/>
                    <a:pt x="71173" y="287681"/>
                  </a:cubicBezTo>
                  <a:cubicBezTo>
                    <a:pt x="66191" y="320279"/>
                    <a:pt x="64767" y="353161"/>
                    <a:pt x="66618" y="386043"/>
                  </a:cubicBezTo>
                  <a:cubicBezTo>
                    <a:pt x="47544" y="399708"/>
                    <a:pt x="31743" y="417643"/>
                    <a:pt x="20213" y="438141"/>
                  </a:cubicBezTo>
                  <a:cubicBezTo>
                    <a:pt x="6975" y="461913"/>
                    <a:pt x="0" y="488816"/>
                    <a:pt x="0" y="516004"/>
                  </a:cubicBezTo>
                  <a:lnTo>
                    <a:pt x="0" y="559989"/>
                  </a:lnTo>
                  <a:lnTo>
                    <a:pt x="34021" y="535079"/>
                  </a:lnTo>
                  <a:cubicBezTo>
                    <a:pt x="51102" y="523833"/>
                    <a:pt x="70319" y="516147"/>
                    <a:pt x="90390" y="512873"/>
                  </a:cubicBezTo>
                  <a:cubicBezTo>
                    <a:pt x="96653" y="532232"/>
                    <a:pt x="101208" y="543193"/>
                    <a:pt x="107471" y="560132"/>
                  </a:cubicBezTo>
                  <a:cubicBezTo>
                    <a:pt x="118290" y="552872"/>
                    <a:pt x="144339" y="520844"/>
                    <a:pt x="196722" y="514581"/>
                  </a:cubicBezTo>
                  <a:lnTo>
                    <a:pt x="196722" y="559989"/>
                  </a:lnTo>
                  <a:lnTo>
                    <a:pt x="229462" y="559989"/>
                  </a:lnTo>
                  <a:lnTo>
                    <a:pt x="229462" y="514581"/>
                  </a:lnTo>
                  <a:cubicBezTo>
                    <a:pt x="281987" y="520844"/>
                    <a:pt x="307895" y="553014"/>
                    <a:pt x="318713" y="560132"/>
                  </a:cubicBezTo>
                  <a:cubicBezTo>
                    <a:pt x="324976" y="543193"/>
                    <a:pt x="329531" y="532232"/>
                    <a:pt x="335794" y="512873"/>
                  </a:cubicBezTo>
                  <a:cubicBezTo>
                    <a:pt x="355865" y="516289"/>
                    <a:pt x="375224" y="523833"/>
                    <a:pt x="392163" y="535079"/>
                  </a:cubicBezTo>
                  <a:lnTo>
                    <a:pt x="426184" y="559989"/>
                  </a:lnTo>
                  <a:lnTo>
                    <a:pt x="426184" y="516004"/>
                  </a:lnTo>
                  <a:cubicBezTo>
                    <a:pt x="426042" y="464475"/>
                    <a:pt x="401416" y="416220"/>
                    <a:pt x="359566" y="386043"/>
                  </a:cubicBezTo>
                  <a:close/>
                  <a:moveTo>
                    <a:pt x="34163" y="497072"/>
                  </a:moveTo>
                  <a:cubicBezTo>
                    <a:pt x="38149" y="469742"/>
                    <a:pt x="50960" y="444689"/>
                    <a:pt x="70461" y="425472"/>
                  </a:cubicBezTo>
                  <a:cubicBezTo>
                    <a:pt x="73024" y="443977"/>
                    <a:pt x="76725" y="462482"/>
                    <a:pt x="81422" y="480987"/>
                  </a:cubicBezTo>
                  <a:cubicBezTo>
                    <a:pt x="64910" y="484119"/>
                    <a:pt x="48967" y="489528"/>
                    <a:pt x="34163" y="497072"/>
                  </a:cubicBezTo>
                  <a:close/>
                  <a:moveTo>
                    <a:pt x="303197" y="506467"/>
                  </a:moveTo>
                  <a:cubicBezTo>
                    <a:pt x="280422" y="492233"/>
                    <a:pt x="255226" y="483834"/>
                    <a:pt x="229462" y="481414"/>
                  </a:cubicBezTo>
                  <a:lnTo>
                    <a:pt x="229462" y="396007"/>
                  </a:lnTo>
                  <a:lnTo>
                    <a:pt x="196722" y="396007"/>
                  </a:lnTo>
                  <a:lnTo>
                    <a:pt x="196722" y="481557"/>
                  </a:lnTo>
                  <a:cubicBezTo>
                    <a:pt x="170958" y="483977"/>
                    <a:pt x="145620" y="492375"/>
                    <a:pt x="122987" y="506610"/>
                  </a:cubicBezTo>
                  <a:cubicBezTo>
                    <a:pt x="74020" y="357573"/>
                    <a:pt x="100212" y="205121"/>
                    <a:pt x="197576" y="75301"/>
                  </a:cubicBezTo>
                  <a:lnTo>
                    <a:pt x="213092" y="54661"/>
                  </a:lnTo>
                  <a:lnTo>
                    <a:pt x="228608" y="75301"/>
                  </a:lnTo>
                  <a:cubicBezTo>
                    <a:pt x="325972" y="205121"/>
                    <a:pt x="352164" y="357431"/>
                    <a:pt x="303197" y="506467"/>
                  </a:cubicBezTo>
                  <a:close/>
                  <a:moveTo>
                    <a:pt x="344762" y="481130"/>
                  </a:moveTo>
                  <a:cubicBezTo>
                    <a:pt x="349460" y="462625"/>
                    <a:pt x="353161" y="444120"/>
                    <a:pt x="355723" y="425615"/>
                  </a:cubicBezTo>
                  <a:cubicBezTo>
                    <a:pt x="375224" y="444831"/>
                    <a:pt x="387893" y="469884"/>
                    <a:pt x="392021" y="497215"/>
                  </a:cubicBezTo>
                  <a:cubicBezTo>
                    <a:pt x="377075" y="489528"/>
                    <a:pt x="361132" y="484119"/>
                    <a:pt x="344762" y="481130"/>
                  </a:cubicBezTo>
                  <a:close/>
                </a:path>
              </a:pathLst>
            </a:custGeom>
            <a:grpFill/>
            <a:ln w="14231"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F813077F-C7B8-80F2-AFB5-E24E22EA3BF0}"/>
                </a:ext>
              </a:extLst>
            </p:cNvPr>
            <p:cNvSpPr/>
            <p:nvPr/>
          </p:nvSpPr>
          <p:spPr>
            <a:xfrm>
              <a:off x="3418347" y="2732593"/>
              <a:ext cx="99499" cy="32739"/>
            </a:xfrm>
            <a:custGeom>
              <a:avLst/>
              <a:gdLst>
                <a:gd name="connsiteX0" fmla="*/ 0 w 99499"/>
                <a:gd name="connsiteY0" fmla="*/ 0 h 32739"/>
                <a:gd name="connsiteX1" fmla="*/ 99500 w 99499"/>
                <a:gd name="connsiteY1" fmla="*/ 0 h 32739"/>
                <a:gd name="connsiteX2" fmla="*/ 99500 w 99499"/>
                <a:gd name="connsiteY2" fmla="*/ 32740 h 32739"/>
                <a:gd name="connsiteX3" fmla="*/ 0 w 99499"/>
                <a:gd name="connsiteY3" fmla="*/ 32740 h 32739"/>
                <a:gd name="connsiteX4" fmla="*/ 0 w 99499"/>
                <a:gd name="connsiteY4" fmla="*/ 0 h 32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499" h="32739">
                  <a:moveTo>
                    <a:pt x="0" y="0"/>
                  </a:moveTo>
                  <a:lnTo>
                    <a:pt x="99500" y="0"/>
                  </a:lnTo>
                  <a:lnTo>
                    <a:pt x="99500" y="32740"/>
                  </a:lnTo>
                  <a:lnTo>
                    <a:pt x="0" y="32740"/>
                  </a:lnTo>
                  <a:lnTo>
                    <a:pt x="0" y="0"/>
                  </a:lnTo>
                  <a:close/>
                </a:path>
              </a:pathLst>
            </a:custGeom>
            <a:grpFill/>
            <a:ln w="14231"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A0720E0E-16AC-EEFB-1CD0-BACB526B79C7}"/>
                </a:ext>
              </a:extLst>
            </p:cNvPr>
            <p:cNvSpPr/>
            <p:nvPr/>
          </p:nvSpPr>
          <p:spPr>
            <a:xfrm>
              <a:off x="3878409" y="2732593"/>
              <a:ext cx="99499" cy="32739"/>
            </a:xfrm>
            <a:custGeom>
              <a:avLst/>
              <a:gdLst>
                <a:gd name="connsiteX0" fmla="*/ 0 w 99499"/>
                <a:gd name="connsiteY0" fmla="*/ 0 h 32739"/>
                <a:gd name="connsiteX1" fmla="*/ 99500 w 99499"/>
                <a:gd name="connsiteY1" fmla="*/ 0 h 32739"/>
                <a:gd name="connsiteX2" fmla="*/ 99500 w 99499"/>
                <a:gd name="connsiteY2" fmla="*/ 32740 h 32739"/>
                <a:gd name="connsiteX3" fmla="*/ 0 w 99499"/>
                <a:gd name="connsiteY3" fmla="*/ 32740 h 32739"/>
                <a:gd name="connsiteX4" fmla="*/ 0 w 99499"/>
                <a:gd name="connsiteY4" fmla="*/ 0 h 32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499" h="32739">
                  <a:moveTo>
                    <a:pt x="0" y="0"/>
                  </a:moveTo>
                  <a:lnTo>
                    <a:pt x="99500" y="0"/>
                  </a:lnTo>
                  <a:lnTo>
                    <a:pt x="99500" y="32740"/>
                  </a:lnTo>
                  <a:lnTo>
                    <a:pt x="0" y="32740"/>
                  </a:lnTo>
                  <a:lnTo>
                    <a:pt x="0" y="0"/>
                  </a:lnTo>
                  <a:close/>
                </a:path>
              </a:pathLst>
            </a:custGeom>
            <a:grpFill/>
            <a:ln w="14231"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05FF2F5C-1417-1514-36D8-860FF87FC032}"/>
                </a:ext>
              </a:extLst>
            </p:cNvPr>
            <p:cNvSpPr/>
            <p:nvPr/>
          </p:nvSpPr>
          <p:spPr>
            <a:xfrm>
              <a:off x="3438702" y="2616296"/>
              <a:ext cx="102916" cy="71315"/>
            </a:xfrm>
            <a:custGeom>
              <a:avLst/>
              <a:gdLst>
                <a:gd name="connsiteX0" fmla="*/ 13808 w 102916"/>
                <a:gd name="connsiteY0" fmla="*/ 0 h 71315"/>
                <a:gd name="connsiteX1" fmla="*/ 102916 w 102916"/>
                <a:gd name="connsiteY1" fmla="*/ 41565 h 71315"/>
                <a:gd name="connsiteX2" fmla="*/ 89109 w 102916"/>
                <a:gd name="connsiteY2" fmla="*/ 71315 h 71315"/>
                <a:gd name="connsiteX3" fmla="*/ 0 w 102916"/>
                <a:gd name="connsiteY3" fmla="*/ 29750 h 71315"/>
                <a:gd name="connsiteX4" fmla="*/ 13808 w 102916"/>
                <a:gd name="connsiteY4" fmla="*/ 0 h 71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16" h="71315">
                  <a:moveTo>
                    <a:pt x="13808" y="0"/>
                  </a:moveTo>
                  <a:lnTo>
                    <a:pt x="102916" y="41565"/>
                  </a:lnTo>
                  <a:lnTo>
                    <a:pt x="89109" y="71315"/>
                  </a:lnTo>
                  <a:lnTo>
                    <a:pt x="0" y="29750"/>
                  </a:lnTo>
                  <a:lnTo>
                    <a:pt x="13808" y="0"/>
                  </a:lnTo>
                  <a:close/>
                </a:path>
              </a:pathLst>
            </a:custGeom>
            <a:grpFill/>
            <a:ln w="14231"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5F7F249A-5EE3-6284-2C40-717FE00CB85D}"/>
                </a:ext>
              </a:extLst>
            </p:cNvPr>
            <p:cNvSpPr/>
            <p:nvPr/>
          </p:nvSpPr>
          <p:spPr>
            <a:xfrm>
              <a:off x="3854638" y="2810171"/>
              <a:ext cx="102916" cy="71315"/>
            </a:xfrm>
            <a:custGeom>
              <a:avLst/>
              <a:gdLst>
                <a:gd name="connsiteX0" fmla="*/ 89109 w 102916"/>
                <a:gd name="connsiteY0" fmla="*/ 71315 h 71315"/>
                <a:gd name="connsiteX1" fmla="*/ 0 w 102916"/>
                <a:gd name="connsiteY1" fmla="*/ 29750 h 71315"/>
                <a:gd name="connsiteX2" fmla="*/ 13807 w 102916"/>
                <a:gd name="connsiteY2" fmla="*/ 0 h 71315"/>
                <a:gd name="connsiteX3" fmla="*/ 102916 w 102916"/>
                <a:gd name="connsiteY3" fmla="*/ 41565 h 71315"/>
                <a:gd name="connsiteX4" fmla="*/ 89109 w 102916"/>
                <a:gd name="connsiteY4" fmla="*/ 71315 h 71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16" h="71315">
                  <a:moveTo>
                    <a:pt x="89109" y="71315"/>
                  </a:moveTo>
                  <a:lnTo>
                    <a:pt x="0" y="29750"/>
                  </a:lnTo>
                  <a:lnTo>
                    <a:pt x="13807" y="0"/>
                  </a:lnTo>
                  <a:lnTo>
                    <a:pt x="102916" y="41565"/>
                  </a:lnTo>
                  <a:lnTo>
                    <a:pt x="89109" y="71315"/>
                  </a:lnTo>
                  <a:close/>
                </a:path>
              </a:pathLst>
            </a:custGeom>
            <a:grpFill/>
            <a:ln w="14231"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FD092DAF-5C85-7AA1-BC2C-C0B71AD298BE}"/>
                </a:ext>
              </a:extLst>
            </p:cNvPr>
            <p:cNvSpPr/>
            <p:nvPr/>
          </p:nvSpPr>
          <p:spPr>
            <a:xfrm>
              <a:off x="3438702" y="2810314"/>
              <a:ext cx="102916" cy="71315"/>
            </a:xfrm>
            <a:custGeom>
              <a:avLst/>
              <a:gdLst>
                <a:gd name="connsiteX0" fmla="*/ 0 w 102916"/>
                <a:gd name="connsiteY0" fmla="*/ 41565 h 71315"/>
                <a:gd name="connsiteX1" fmla="*/ 89109 w 102916"/>
                <a:gd name="connsiteY1" fmla="*/ 0 h 71315"/>
                <a:gd name="connsiteX2" fmla="*/ 102916 w 102916"/>
                <a:gd name="connsiteY2" fmla="*/ 29750 h 71315"/>
                <a:gd name="connsiteX3" fmla="*/ 13808 w 102916"/>
                <a:gd name="connsiteY3" fmla="*/ 71315 h 71315"/>
                <a:gd name="connsiteX4" fmla="*/ 0 w 102916"/>
                <a:gd name="connsiteY4" fmla="*/ 41565 h 71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16" h="71315">
                  <a:moveTo>
                    <a:pt x="0" y="41565"/>
                  </a:moveTo>
                  <a:lnTo>
                    <a:pt x="89109" y="0"/>
                  </a:lnTo>
                  <a:lnTo>
                    <a:pt x="102916" y="29750"/>
                  </a:lnTo>
                  <a:lnTo>
                    <a:pt x="13808" y="71315"/>
                  </a:lnTo>
                  <a:lnTo>
                    <a:pt x="0" y="41565"/>
                  </a:lnTo>
                  <a:close/>
                </a:path>
              </a:pathLst>
            </a:custGeom>
            <a:grpFill/>
            <a:ln w="14231"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B4E12C65-D6BD-D5C4-81AE-C060714F3D94}"/>
                </a:ext>
              </a:extLst>
            </p:cNvPr>
            <p:cNvSpPr/>
            <p:nvPr/>
          </p:nvSpPr>
          <p:spPr>
            <a:xfrm>
              <a:off x="3854638" y="2616296"/>
              <a:ext cx="102916" cy="71315"/>
            </a:xfrm>
            <a:custGeom>
              <a:avLst/>
              <a:gdLst>
                <a:gd name="connsiteX0" fmla="*/ 89109 w 102916"/>
                <a:gd name="connsiteY0" fmla="*/ 0 h 71315"/>
                <a:gd name="connsiteX1" fmla="*/ 102916 w 102916"/>
                <a:gd name="connsiteY1" fmla="*/ 29750 h 71315"/>
                <a:gd name="connsiteX2" fmla="*/ 13807 w 102916"/>
                <a:gd name="connsiteY2" fmla="*/ 71315 h 71315"/>
                <a:gd name="connsiteX3" fmla="*/ 0 w 102916"/>
                <a:gd name="connsiteY3" fmla="*/ 41565 h 71315"/>
                <a:gd name="connsiteX4" fmla="*/ 89109 w 102916"/>
                <a:gd name="connsiteY4" fmla="*/ 0 h 71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16" h="71315">
                  <a:moveTo>
                    <a:pt x="89109" y="0"/>
                  </a:moveTo>
                  <a:lnTo>
                    <a:pt x="102916" y="29750"/>
                  </a:lnTo>
                  <a:lnTo>
                    <a:pt x="13807" y="71315"/>
                  </a:lnTo>
                  <a:lnTo>
                    <a:pt x="0" y="41565"/>
                  </a:lnTo>
                  <a:lnTo>
                    <a:pt x="89109" y="0"/>
                  </a:lnTo>
                  <a:close/>
                </a:path>
              </a:pathLst>
            </a:custGeom>
            <a:grpFill/>
            <a:ln w="14231" cap="flat">
              <a:noFill/>
              <a:prstDash val="solid"/>
              <a:miter/>
            </a:ln>
          </p:spPr>
          <p:txBody>
            <a:bodyPr rtlCol="0" anchor="ctr"/>
            <a:lstStyle/>
            <a:p>
              <a:endParaRPr lang="en-US"/>
            </a:p>
          </p:txBody>
        </p:sp>
      </p:grpSp>
      <p:sp>
        <p:nvSpPr>
          <p:cNvPr id="34" name="TextBox 33">
            <a:extLst>
              <a:ext uri="{FF2B5EF4-FFF2-40B4-BE49-F238E27FC236}">
                <a16:creationId xmlns:a16="http://schemas.microsoft.com/office/drawing/2014/main" id="{9D36F65A-17E9-7896-E146-63428E71F85D}"/>
              </a:ext>
            </a:extLst>
          </p:cNvPr>
          <p:cNvSpPr txBox="1"/>
          <p:nvPr/>
        </p:nvSpPr>
        <p:spPr>
          <a:xfrm>
            <a:off x="6254043" y="3288703"/>
            <a:ext cx="3019989" cy="1350434"/>
          </a:xfrm>
          <a:prstGeom prst="rect">
            <a:avLst/>
          </a:prstGeom>
          <a:noFill/>
        </p:spPr>
        <p:txBody>
          <a:bodyPr wrap="square">
            <a:spAutoFit/>
          </a:bodyPr>
          <a:lstStyle/>
          <a:p>
            <a:pPr algn="ctr">
              <a:lnSpc>
                <a:spcPct val="150000"/>
              </a:lnSpc>
            </a:pPr>
            <a:r>
              <a:rPr lang="en-US" sz="1400" b="1" dirty="0">
                <a:solidFill>
                  <a:schemeClr val="bg1"/>
                </a:solidFill>
                <a:latin typeface="Times New Roman" panose="02020603050405020304" pitchFamily="18" charset="0"/>
                <a:cs typeface="Times New Roman" panose="02020603050405020304" pitchFamily="18" charset="0"/>
              </a:rPr>
              <a:t>Enter the subject title</a:t>
            </a:r>
          </a:p>
          <a:p>
            <a:pPr algn="ctr">
              <a:lnSpc>
                <a:spcPct val="150000"/>
              </a:lnSpc>
            </a:pPr>
            <a:r>
              <a:rPr lang="en-US" sz="1400" dirty="0" err="1">
                <a:solidFill>
                  <a:schemeClr val="bg1"/>
                </a:solidFill>
                <a:latin typeface="Times New Roman" panose="02020603050405020304" pitchFamily="18" charset="0"/>
                <a:cs typeface="Times New Roman" panose="02020603050405020304" pitchFamily="18" charset="0"/>
              </a:rPr>
              <a:t>Minaro</a:t>
            </a:r>
            <a:r>
              <a:rPr lang="en-US" sz="1400" dirty="0">
                <a:solidFill>
                  <a:schemeClr val="bg1"/>
                </a:solidFill>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400" dirty="0">
              <a:solidFill>
                <a:schemeClr val="bg1"/>
              </a:solidFill>
            </a:endParaRPr>
          </a:p>
        </p:txBody>
      </p:sp>
      <p:sp>
        <p:nvSpPr>
          <p:cNvPr id="35" name="TextBox 34">
            <a:extLst>
              <a:ext uri="{FF2B5EF4-FFF2-40B4-BE49-F238E27FC236}">
                <a16:creationId xmlns:a16="http://schemas.microsoft.com/office/drawing/2014/main" id="{5C405614-9052-F16A-FC61-07DC7C044D56}"/>
              </a:ext>
            </a:extLst>
          </p:cNvPr>
          <p:cNvSpPr txBox="1"/>
          <p:nvPr/>
        </p:nvSpPr>
        <p:spPr>
          <a:xfrm>
            <a:off x="3046529" y="5072984"/>
            <a:ext cx="3604592" cy="400110"/>
          </a:xfrm>
          <a:prstGeom prst="rect">
            <a:avLst/>
          </a:prstGeom>
          <a:noFill/>
        </p:spPr>
        <p:txBody>
          <a:bodyPr wrap="square">
            <a:spAutoFit/>
          </a:bodyPr>
          <a:lstStyle/>
          <a:p>
            <a:pPr algn="ctr"/>
            <a:r>
              <a:rPr lang="en-US" sz="2000" b="1" dirty="0">
                <a:latin typeface="Times New Roman" panose="02020603050405020304" pitchFamily="18" charset="0"/>
                <a:cs typeface="Times New Roman" panose="02020603050405020304" pitchFamily="18" charset="0"/>
              </a:rPr>
              <a:t>Enter the subject title</a:t>
            </a:r>
            <a:endParaRPr lang="fa-IR" sz="2000" b="1" dirty="0">
              <a:latin typeface="Times New Roman" panose="02020603050405020304" pitchFamily="18" charset="0"/>
              <a:cs typeface="Times New Roman" panose="02020603050405020304" pitchFamily="18" charset="0"/>
            </a:endParaRPr>
          </a:p>
        </p:txBody>
      </p:sp>
      <p:sp>
        <p:nvSpPr>
          <p:cNvPr id="36" name="TextBox 35">
            <a:extLst>
              <a:ext uri="{FF2B5EF4-FFF2-40B4-BE49-F238E27FC236}">
                <a16:creationId xmlns:a16="http://schemas.microsoft.com/office/drawing/2014/main" id="{3192DE21-0AF3-AF81-B2DE-DBB6EB02AE11}"/>
              </a:ext>
            </a:extLst>
          </p:cNvPr>
          <p:cNvSpPr txBox="1"/>
          <p:nvPr/>
        </p:nvSpPr>
        <p:spPr>
          <a:xfrm>
            <a:off x="579805" y="5440984"/>
            <a:ext cx="8336017" cy="1217641"/>
          </a:xfrm>
          <a:prstGeom prst="rect">
            <a:avLst/>
          </a:prstGeom>
          <a:noFill/>
        </p:spPr>
        <p:txBody>
          <a:bodyPr wrap="square">
            <a:spAutoFit/>
          </a:bodyPr>
          <a:lstStyle/>
          <a:p>
            <a:pPr algn="ctr">
              <a:lnSpc>
                <a:spcPct val="250000"/>
              </a:lnSpc>
            </a:pP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p>
        </p:txBody>
      </p:sp>
    </p:spTree>
    <p:extLst>
      <p:ext uri="{BB962C8B-B14F-4D97-AF65-F5344CB8AC3E}">
        <p14:creationId xmlns:p14="http://schemas.microsoft.com/office/powerpoint/2010/main" val="123412815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11"/>
                                        </p:tgtEl>
                                        <p:attrNameLst>
                                          <p:attrName>style.visibility</p:attrName>
                                        </p:attrNameLst>
                                      </p:cBhvr>
                                      <p:to>
                                        <p:strVal val="visible"/>
                                      </p:to>
                                    </p:set>
                                    <p:anim calcmode="lin" valueType="num">
                                      <p:cBhvr>
                                        <p:cTn id="14" dur="500" fill="hold"/>
                                        <p:tgtEl>
                                          <p:spTgt spid="11"/>
                                        </p:tgtEl>
                                        <p:attrNameLst>
                                          <p:attrName>ppt_w</p:attrName>
                                        </p:attrNameLst>
                                      </p:cBhvr>
                                      <p:tavLst>
                                        <p:tav tm="0">
                                          <p:val>
                                            <p:fltVal val="0"/>
                                          </p:val>
                                        </p:tav>
                                        <p:tav tm="100000">
                                          <p:val>
                                            <p:strVal val="#ppt_w"/>
                                          </p:val>
                                        </p:tav>
                                      </p:tavLst>
                                    </p:anim>
                                    <p:anim calcmode="lin" valueType="num">
                                      <p:cBhvr>
                                        <p:cTn id="15" dur="500" fill="hold"/>
                                        <p:tgtEl>
                                          <p:spTgt spid="11"/>
                                        </p:tgtEl>
                                        <p:attrNameLst>
                                          <p:attrName>ppt_h</p:attrName>
                                        </p:attrNameLst>
                                      </p:cBhvr>
                                      <p:tavLst>
                                        <p:tav tm="0">
                                          <p:val>
                                            <p:fltVal val="0"/>
                                          </p:val>
                                        </p:tav>
                                        <p:tav tm="100000">
                                          <p:val>
                                            <p:strVal val="#ppt_h"/>
                                          </p:val>
                                        </p:tav>
                                      </p:tavLst>
                                    </p:anim>
                                    <p:animEffect transition="in" filter="fade">
                                      <p:cBhvr>
                                        <p:cTn id="16" dur="500"/>
                                        <p:tgtEl>
                                          <p:spTgt spid="11"/>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500" fill="hold"/>
                                        <p:tgtEl>
                                          <p:spTgt spid="9"/>
                                        </p:tgtEl>
                                        <p:attrNameLst>
                                          <p:attrName>ppt_w</p:attrName>
                                        </p:attrNameLst>
                                      </p:cBhvr>
                                      <p:tavLst>
                                        <p:tav tm="0">
                                          <p:val>
                                            <p:fltVal val="0"/>
                                          </p:val>
                                        </p:tav>
                                        <p:tav tm="100000">
                                          <p:val>
                                            <p:strVal val="#ppt_w"/>
                                          </p:val>
                                        </p:tav>
                                      </p:tavLst>
                                    </p:anim>
                                    <p:anim calcmode="lin" valueType="num">
                                      <p:cBhvr>
                                        <p:cTn id="22" dur="500" fill="hold"/>
                                        <p:tgtEl>
                                          <p:spTgt spid="9"/>
                                        </p:tgtEl>
                                        <p:attrNameLst>
                                          <p:attrName>ppt_h</p:attrName>
                                        </p:attrNameLst>
                                      </p:cBhvr>
                                      <p:tavLst>
                                        <p:tav tm="0">
                                          <p:val>
                                            <p:fltVal val="0"/>
                                          </p:val>
                                        </p:tav>
                                        <p:tav tm="100000">
                                          <p:val>
                                            <p:strVal val="#ppt_h"/>
                                          </p:val>
                                        </p:tav>
                                      </p:tavLst>
                                    </p:anim>
                                    <p:animEffect transition="in" filter="fade">
                                      <p:cBhvr>
                                        <p:cTn id="23" dur="500"/>
                                        <p:tgtEl>
                                          <p:spTgt spid="9"/>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 calcmode="lin" valueType="num">
                                      <p:cBhvr>
                                        <p:cTn id="28" dur="500" fill="hold"/>
                                        <p:tgtEl>
                                          <p:spTgt spid="13"/>
                                        </p:tgtEl>
                                        <p:attrNameLst>
                                          <p:attrName>ppt_w</p:attrName>
                                        </p:attrNameLst>
                                      </p:cBhvr>
                                      <p:tavLst>
                                        <p:tav tm="0">
                                          <p:val>
                                            <p:fltVal val="0"/>
                                          </p:val>
                                        </p:tav>
                                        <p:tav tm="100000">
                                          <p:val>
                                            <p:strVal val="#ppt_w"/>
                                          </p:val>
                                        </p:tav>
                                      </p:tavLst>
                                    </p:anim>
                                    <p:anim calcmode="lin" valueType="num">
                                      <p:cBhvr>
                                        <p:cTn id="29" dur="500" fill="hold"/>
                                        <p:tgtEl>
                                          <p:spTgt spid="13"/>
                                        </p:tgtEl>
                                        <p:attrNameLst>
                                          <p:attrName>ppt_h</p:attrName>
                                        </p:attrNameLst>
                                      </p:cBhvr>
                                      <p:tavLst>
                                        <p:tav tm="0">
                                          <p:val>
                                            <p:fltVal val="0"/>
                                          </p:val>
                                        </p:tav>
                                        <p:tav tm="100000">
                                          <p:val>
                                            <p:strVal val="#ppt_h"/>
                                          </p:val>
                                        </p:tav>
                                      </p:tavLst>
                                    </p:anim>
                                    <p:animEffect transition="in" filter="fade">
                                      <p:cBhvr>
                                        <p:cTn id="30" dur="500"/>
                                        <p:tgtEl>
                                          <p:spTgt spid="13"/>
                                        </p:tgtEl>
                                      </p:cBhvr>
                                    </p:animEffect>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fade">
                                      <p:cBhvr>
                                        <p:cTn id="35" dur="1000"/>
                                        <p:tgtEl>
                                          <p:spTgt spid="23"/>
                                        </p:tgtEl>
                                      </p:cBhvr>
                                    </p:animEffect>
                                    <p:anim calcmode="lin" valueType="num">
                                      <p:cBhvr>
                                        <p:cTn id="36" dur="1000" fill="hold"/>
                                        <p:tgtEl>
                                          <p:spTgt spid="23"/>
                                        </p:tgtEl>
                                        <p:attrNameLst>
                                          <p:attrName>ppt_x</p:attrName>
                                        </p:attrNameLst>
                                      </p:cBhvr>
                                      <p:tavLst>
                                        <p:tav tm="0">
                                          <p:val>
                                            <p:strVal val="#ppt_x"/>
                                          </p:val>
                                        </p:tav>
                                        <p:tav tm="100000">
                                          <p:val>
                                            <p:strVal val="#ppt_x"/>
                                          </p:val>
                                        </p:tav>
                                      </p:tavLst>
                                    </p:anim>
                                    <p:anim calcmode="lin" valueType="num">
                                      <p:cBhvr>
                                        <p:cTn id="37" dur="1000" fill="hold"/>
                                        <p:tgtEl>
                                          <p:spTgt spid="23"/>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1000"/>
                                        <p:tgtEl>
                                          <p:spTgt spid="14"/>
                                        </p:tgtEl>
                                      </p:cBhvr>
                                    </p:animEffect>
                                    <p:anim calcmode="lin" valueType="num">
                                      <p:cBhvr>
                                        <p:cTn id="41" dur="1000" fill="hold"/>
                                        <p:tgtEl>
                                          <p:spTgt spid="14"/>
                                        </p:tgtEl>
                                        <p:attrNameLst>
                                          <p:attrName>ppt_x</p:attrName>
                                        </p:attrNameLst>
                                      </p:cBhvr>
                                      <p:tavLst>
                                        <p:tav tm="0">
                                          <p:val>
                                            <p:strVal val="#ppt_x"/>
                                          </p:val>
                                        </p:tav>
                                        <p:tav tm="100000">
                                          <p:val>
                                            <p:strVal val="#ppt_x"/>
                                          </p:val>
                                        </p:tav>
                                      </p:tavLst>
                                    </p:anim>
                                    <p:anim calcmode="lin" valueType="num">
                                      <p:cBhvr>
                                        <p:cTn id="42"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42" presetClass="entr" presetSubtype="0" fill="hold" grpId="0" nodeType="clickEffect">
                                  <p:stCondLst>
                                    <p:cond delay="0"/>
                                  </p:stCondLst>
                                  <p:childTnLst>
                                    <p:set>
                                      <p:cBhvr>
                                        <p:cTn id="46" dur="1" fill="hold">
                                          <p:stCondLst>
                                            <p:cond delay="0"/>
                                          </p:stCondLst>
                                        </p:cTn>
                                        <p:tgtEl>
                                          <p:spTgt spid="34"/>
                                        </p:tgtEl>
                                        <p:attrNameLst>
                                          <p:attrName>style.visibility</p:attrName>
                                        </p:attrNameLst>
                                      </p:cBhvr>
                                      <p:to>
                                        <p:strVal val="visible"/>
                                      </p:to>
                                    </p:set>
                                    <p:animEffect transition="in" filter="fade">
                                      <p:cBhvr>
                                        <p:cTn id="47" dur="1000"/>
                                        <p:tgtEl>
                                          <p:spTgt spid="34"/>
                                        </p:tgtEl>
                                      </p:cBhvr>
                                    </p:animEffect>
                                    <p:anim calcmode="lin" valueType="num">
                                      <p:cBhvr>
                                        <p:cTn id="48" dur="1000" fill="hold"/>
                                        <p:tgtEl>
                                          <p:spTgt spid="34"/>
                                        </p:tgtEl>
                                        <p:attrNameLst>
                                          <p:attrName>ppt_x</p:attrName>
                                        </p:attrNameLst>
                                      </p:cBhvr>
                                      <p:tavLst>
                                        <p:tav tm="0">
                                          <p:val>
                                            <p:strVal val="#ppt_x"/>
                                          </p:val>
                                        </p:tav>
                                        <p:tav tm="100000">
                                          <p:val>
                                            <p:strVal val="#ppt_x"/>
                                          </p:val>
                                        </p:tav>
                                      </p:tavLst>
                                    </p:anim>
                                    <p:anim calcmode="lin" valueType="num">
                                      <p:cBhvr>
                                        <p:cTn id="49" dur="1000" fill="hold"/>
                                        <p:tgtEl>
                                          <p:spTgt spid="34"/>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1000"/>
                                        <p:tgtEl>
                                          <p:spTgt spid="24"/>
                                        </p:tgtEl>
                                      </p:cBhvr>
                                    </p:animEffect>
                                    <p:anim calcmode="lin" valueType="num">
                                      <p:cBhvr>
                                        <p:cTn id="53" dur="1000" fill="hold"/>
                                        <p:tgtEl>
                                          <p:spTgt spid="24"/>
                                        </p:tgtEl>
                                        <p:attrNameLst>
                                          <p:attrName>ppt_x</p:attrName>
                                        </p:attrNameLst>
                                      </p:cBhvr>
                                      <p:tavLst>
                                        <p:tav tm="0">
                                          <p:val>
                                            <p:strVal val="#ppt_x"/>
                                          </p:val>
                                        </p:tav>
                                        <p:tav tm="100000">
                                          <p:val>
                                            <p:strVal val="#ppt_x"/>
                                          </p:val>
                                        </p:tav>
                                      </p:tavLst>
                                    </p:anim>
                                    <p:anim calcmode="lin" valueType="num">
                                      <p:cBhvr>
                                        <p:cTn id="5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42" presetClass="entr" presetSubtype="0" fill="hold" grpId="0" nodeType="clickEffect">
                                  <p:stCondLst>
                                    <p:cond delay="0"/>
                                  </p:stCondLst>
                                  <p:childTnLst>
                                    <p:set>
                                      <p:cBhvr>
                                        <p:cTn id="58" dur="1" fill="hold">
                                          <p:stCondLst>
                                            <p:cond delay="0"/>
                                          </p:stCondLst>
                                        </p:cTn>
                                        <p:tgtEl>
                                          <p:spTgt spid="36"/>
                                        </p:tgtEl>
                                        <p:attrNameLst>
                                          <p:attrName>style.visibility</p:attrName>
                                        </p:attrNameLst>
                                      </p:cBhvr>
                                      <p:to>
                                        <p:strVal val="visible"/>
                                      </p:to>
                                    </p:set>
                                    <p:animEffect transition="in" filter="fade">
                                      <p:cBhvr>
                                        <p:cTn id="59" dur="1000"/>
                                        <p:tgtEl>
                                          <p:spTgt spid="36"/>
                                        </p:tgtEl>
                                      </p:cBhvr>
                                    </p:animEffect>
                                    <p:anim calcmode="lin" valueType="num">
                                      <p:cBhvr>
                                        <p:cTn id="60" dur="1000" fill="hold"/>
                                        <p:tgtEl>
                                          <p:spTgt spid="36"/>
                                        </p:tgtEl>
                                        <p:attrNameLst>
                                          <p:attrName>ppt_x</p:attrName>
                                        </p:attrNameLst>
                                      </p:cBhvr>
                                      <p:tavLst>
                                        <p:tav tm="0">
                                          <p:val>
                                            <p:strVal val="#ppt_x"/>
                                          </p:val>
                                        </p:tav>
                                        <p:tav tm="100000">
                                          <p:val>
                                            <p:strVal val="#ppt_x"/>
                                          </p:val>
                                        </p:tav>
                                      </p:tavLst>
                                    </p:anim>
                                    <p:anim calcmode="lin" valueType="num">
                                      <p:cBhvr>
                                        <p:cTn id="61" dur="1000" fill="hold"/>
                                        <p:tgtEl>
                                          <p:spTgt spid="36"/>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1000"/>
                                        <p:tgtEl>
                                          <p:spTgt spid="35"/>
                                        </p:tgtEl>
                                      </p:cBhvr>
                                    </p:animEffect>
                                    <p:anim calcmode="lin" valueType="num">
                                      <p:cBhvr>
                                        <p:cTn id="65" dur="1000" fill="hold"/>
                                        <p:tgtEl>
                                          <p:spTgt spid="35"/>
                                        </p:tgtEl>
                                        <p:attrNameLst>
                                          <p:attrName>ppt_x</p:attrName>
                                        </p:attrNameLst>
                                      </p:cBhvr>
                                      <p:tavLst>
                                        <p:tav tm="0">
                                          <p:val>
                                            <p:strVal val="#ppt_x"/>
                                          </p:val>
                                        </p:tav>
                                        <p:tav tm="100000">
                                          <p:val>
                                            <p:strVal val="#ppt_x"/>
                                          </p:val>
                                        </p:tav>
                                      </p:tavLst>
                                    </p:anim>
                                    <p:anim calcmode="lin" valueType="num">
                                      <p:cBhvr>
                                        <p:cTn id="66"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4" grpId="0"/>
      <p:bldP spid="35" grpId="0"/>
      <p:bldP spid="36"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Placeholder 19">
            <a:extLst>
              <a:ext uri="{FF2B5EF4-FFF2-40B4-BE49-F238E27FC236}">
                <a16:creationId xmlns:a16="http://schemas.microsoft.com/office/drawing/2014/main" id="{41E52C9B-0257-A764-C6BC-06F635234438}"/>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a:effectLst>
            <a:outerShdw blurRad="63500" sx="101000" sy="101000" algn="ctr" rotWithShape="0">
              <a:prstClr val="black">
                <a:alpha val="30000"/>
              </a:prstClr>
            </a:outerShdw>
          </a:effectLst>
        </p:spPr>
      </p:pic>
      <p:sp>
        <p:nvSpPr>
          <p:cNvPr id="5" name="Rectangle 4">
            <a:extLst>
              <a:ext uri="{FF2B5EF4-FFF2-40B4-BE49-F238E27FC236}">
                <a16:creationId xmlns:a16="http://schemas.microsoft.com/office/drawing/2014/main" id="{F339FE99-2D66-D988-8D42-1EDDBAB02A03}"/>
              </a:ext>
            </a:extLst>
          </p:cNvPr>
          <p:cNvSpPr/>
          <p:nvPr/>
        </p:nvSpPr>
        <p:spPr>
          <a:xfrm>
            <a:off x="827314" y="4247678"/>
            <a:ext cx="2975428" cy="51774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0AFE6901-3EA7-103C-31BB-BCF31EB93F34}"/>
              </a:ext>
            </a:extLst>
          </p:cNvPr>
          <p:cNvSpPr/>
          <p:nvPr/>
        </p:nvSpPr>
        <p:spPr>
          <a:xfrm>
            <a:off x="827314" y="4754132"/>
            <a:ext cx="2975428" cy="1684129"/>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A0AE43CA-C346-BA93-F723-B67A05471496}"/>
              </a:ext>
            </a:extLst>
          </p:cNvPr>
          <p:cNvSpPr/>
          <p:nvPr/>
        </p:nvSpPr>
        <p:spPr>
          <a:xfrm>
            <a:off x="4622797" y="4247678"/>
            <a:ext cx="2975428" cy="517744"/>
          </a:xfrm>
          <a:prstGeom prst="rect">
            <a:avLst/>
          </a:prstGeom>
          <a:solidFill>
            <a:srgbClr val="FCB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a:extLst>
              <a:ext uri="{FF2B5EF4-FFF2-40B4-BE49-F238E27FC236}">
                <a16:creationId xmlns:a16="http://schemas.microsoft.com/office/drawing/2014/main" id="{0C6039C7-4EC7-B2E9-0945-812C8B798935}"/>
              </a:ext>
            </a:extLst>
          </p:cNvPr>
          <p:cNvSpPr/>
          <p:nvPr/>
        </p:nvSpPr>
        <p:spPr>
          <a:xfrm>
            <a:off x="4622797" y="4765421"/>
            <a:ext cx="2975428" cy="1684129"/>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50F83D1-0A95-617C-C5FE-7D50CF992FB8}"/>
              </a:ext>
            </a:extLst>
          </p:cNvPr>
          <p:cNvSpPr/>
          <p:nvPr/>
        </p:nvSpPr>
        <p:spPr>
          <a:xfrm>
            <a:off x="8418280" y="4247678"/>
            <a:ext cx="2975428" cy="51774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30D129BC-A042-5F4D-CB02-41EC810CEDE9}"/>
              </a:ext>
            </a:extLst>
          </p:cNvPr>
          <p:cNvSpPr/>
          <p:nvPr/>
        </p:nvSpPr>
        <p:spPr>
          <a:xfrm>
            <a:off x="8418280" y="4765421"/>
            <a:ext cx="2975428" cy="1684129"/>
          </a:xfrm>
          <a:prstGeom prst="rect">
            <a:avLst/>
          </a:prstGeom>
          <a:solidFill>
            <a:schemeClr val="bg2">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710CF2A-990D-20E9-8AEB-4C0840C7B961}"/>
              </a:ext>
            </a:extLst>
          </p:cNvPr>
          <p:cNvSpPr txBox="1"/>
          <p:nvPr/>
        </p:nvSpPr>
        <p:spPr>
          <a:xfrm>
            <a:off x="907618" y="4743239"/>
            <a:ext cx="2813010" cy="1513363"/>
          </a:xfrm>
          <a:prstGeom prst="rect">
            <a:avLst/>
          </a:prstGeom>
          <a:noFill/>
        </p:spPr>
        <p:txBody>
          <a:bodyPr wrap="square" rtlCol="0">
            <a:spAutoFit/>
          </a:bodyPr>
          <a:lstStyle/>
          <a:p>
            <a:pPr algn="justLow">
              <a:lnSpc>
                <a:spcPct val="20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a:t>
            </a:r>
          </a:p>
        </p:txBody>
      </p:sp>
      <p:sp>
        <p:nvSpPr>
          <p:cNvPr id="12" name="TextBox 11">
            <a:extLst>
              <a:ext uri="{FF2B5EF4-FFF2-40B4-BE49-F238E27FC236}">
                <a16:creationId xmlns:a16="http://schemas.microsoft.com/office/drawing/2014/main" id="{159E7F07-E25E-425F-58A0-A0EA1D6495C0}"/>
              </a:ext>
            </a:extLst>
          </p:cNvPr>
          <p:cNvSpPr txBox="1"/>
          <p:nvPr/>
        </p:nvSpPr>
        <p:spPr>
          <a:xfrm>
            <a:off x="827314" y="4275717"/>
            <a:ext cx="2975428" cy="430887"/>
          </a:xfrm>
          <a:prstGeom prst="rect">
            <a:avLst/>
          </a:prstGeom>
          <a:noFill/>
        </p:spPr>
        <p:txBody>
          <a:bodyPr wrap="square" rtlCol="0">
            <a:spAutoFit/>
          </a:bodyPr>
          <a:lstStyle/>
          <a:p>
            <a:pPr algn="ctr">
              <a:lnSpc>
                <a:spcPct val="150000"/>
              </a:lnSpc>
            </a:pPr>
            <a:r>
              <a:rPr lang="fa-IR" sz="1600" b="1" dirty="0">
                <a:solidFill>
                  <a:schemeClr val="bg1"/>
                </a:solidFill>
                <a:latin typeface="Morabba" pitchFamily="2" charset="-78"/>
                <a:cs typeface="B Titr" panose="00000700000000000000" pitchFamily="2" charset="-78"/>
              </a:rPr>
              <a:t>مهندسی عمران در ایران</a:t>
            </a:r>
          </a:p>
        </p:txBody>
      </p:sp>
      <p:sp>
        <p:nvSpPr>
          <p:cNvPr id="13" name="TextBox 12">
            <a:extLst>
              <a:ext uri="{FF2B5EF4-FFF2-40B4-BE49-F238E27FC236}">
                <a16:creationId xmlns:a16="http://schemas.microsoft.com/office/drawing/2014/main" id="{4D880742-8B50-15AD-5F3E-C38164067362}"/>
              </a:ext>
            </a:extLst>
          </p:cNvPr>
          <p:cNvSpPr txBox="1"/>
          <p:nvPr/>
        </p:nvSpPr>
        <p:spPr>
          <a:xfrm>
            <a:off x="4672022" y="4247677"/>
            <a:ext cx="2975428" cy="430887"/>
          </a:xfrm>
          <a:prstGeom prst="rect">
            <a:avLst/>
          </a:prstGeom>
          <a:noFill/>
        </p:spPr>
        <p:txBody>
          <a:bodyPr wrap="square" rtlCol="0">
            <a:spAutoFit/>
          </a:bodyPr>
          <a:lstStyle/>
          <a:p>
            <a:pPr algn="ctr">
              <a:lnSpc>
                <a:spcPct val="150000"/>
              </a:lnSpc>
            </a:pPr>
            <a:r>
              <a:rPr lang="fa-IR" sz="1600" b="1" dirty="0">
                <a:solidFill>
                  <a:schemeClr val="bg1"/>
                </a:solidFill>
                <a:latin typeface="Morabba" pitchFamily="2" charset="-78"/>
                <a:cs typeface="B Titr" panose="00000700000000000000" pitchFamily="2" charset="-78"/>
              </a:rPr>
              <a:t>مهندسی عمران در ایران</a:t>
            </a:r>
          </a:p>
        </p:txBody>
      </p:sp>
      <p:sp>
        <p:nvSpPr>
          <p:cNvPr id="14" name="TextBox 13">
            <a:extLst>
              <a:ext uri="{FF2B5EF4-FFF2-40B4-BE49-F238E27FC236}">
                <a16:creationId xmlns:a16="http://schemas.microsoft.com/office/drawing/2014/main" id="{17F20408-F231-4C09-1B82-662731F4A13B}"/>
              </a:ext>
            </a:extLst>
          </p:cNvPr>
          <p:cNvSpPr txBox="1"/>
          <p:nvPr/>
        </p:nvSpPr>
        <p:spPr>
          <a:xfrm>
            <a:off x="8418280" y="4238730"/>
            <a:ext cx="2975428" cy="430887"/>
          </a:xfrm>
          <a:prstGeom prst="rect">
            <a:avLst/>
          </a:prstGeom>
          <a:noFill/>
        </p:spPr>
        <p:txBody>
          <a:bodyPr wrap="square" rtlCol="0">
            <a:spAutoFit/>
          </a:bodyPr>
          <a:lstStyle/>
          <a:p>
            <a:pPr algn="ctr">
              <a:lnSpc>
                <a:spcPct val="150000"/>
              </a:lnSpc>
            </a:pPr>
            <a:r>
              <a:rPr lang="fa-IR" sz="1600" b="1" dirty="0">
                <a:solidFill>
                  <a:schemeClr val="bg1"/>
                </a:solidFill>
                <a:latin typeface="Morabba" pitchFamily="2" charset="-78"/>
                <a:cs typeface="B Titr" panose="00000700000000000000" pitchFamily="2" charset="-78"/>
              </a:rPr>
              <a:t>مهندسی عمران در ایران</a:t>
            </a:r>
          </a:p>
        </p:txBody>
      </p:sp>
      <p:sp>
        <p:nvSpPr>
          <p:cNvPr id="15" name="TextBox 14">
            <a:extLst>
              <a:ext uri="{FF2B5EF4-FFF2-40B4-BE49-F238E27FC236}">
                <a16:creationId xmlns:a16="http://schemas.microsoft.com/office/drawing/2014/main" id="{BD1E8ABE-1096-7FDD-4D2F-C134A9C01889}"/>
              </a:ext>
            </a:extLst>
          </p:cNvPr>
          <p:cNvSpPr txBox="1"/>
          <p:nvPr/>
        </p:nvSpPr>
        <p:spPr>
          <a:xfrm>
            <a:off x="4728658" y="4834449"/>
            <a:ext cx="2756452" cy="1523494"/>
          </a:xfrm>
          <a:prstGeom prst="rect">
            <a:avLst/>
          </a:prstGeom>
          <a:noFill/>
        </p:spPr>
        <p:txBody>
          <a:bodyPr wrap="square" rtlCol="0">
            <a:spAutoFit/>
          </a:bodyPr>
          <a:lstStyle/>
          <a:p>
            <a:pPr algn="justLow">
              <a:lnSpc>
                <a:spcPct val="20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a:t>
            </a:r>
          </a:p>
        </p:txBody>
      </p:sp>
      <p:sp>
        <p:nvSpPr>
          <p:cNvPr id="16" name="TextBox 15">
            <a:extLst>
              <a:ext uri="{FF2B5EF4-FFF2-40B4-BE49-F238E27FC236}">
                <a16:creationId xmlns:a16="http://schemas.microsoft.com/office/drawing/2014/main" id="{7F4D7CCE-3B73-5237-BAEF-A8B8FE1D6F8C}"/>
              </a:ext>
            </a:extLst>
          </p:cNvPr>
          <p:cNvSpPr txBox="1"/>
          <p:nvPr/>
        </p:nvSpPr>
        <p:spPr>
          <a:xfrm>
            <a:off x="8498746" y="4749934"/>
            <a:ext cx="2756452" cy="1523494"/>
          </a:xfrm>
          <a:prstGeom prst="rect">
            <a:avLst/>
          </a:prstGeom>
          <a:noFill/>
        </p:spPr>
        <p:txBody>
          <a:bodyPr wrap="square" rtlCol="0">
            <a:spAutoFit/>
          </a:bodyPr>
          <a:lstStyle/>
          <a:p>
            <a:pPr algn="justLow">
              <a:lnSpc>
                <a:spcPct val="20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a:t>
            </a:r>
          </a:p>
        </p:txBody>
      </p:sp>
      <p:cxnSp>
        <p:nvCxnSpPr>
          <p:cNvPr id="17" name="Straight Connector 16">
            <a:extLst>
              <a:ext uri="{FF2B5EF4-FFF2-40B4-BE49-F238E27FC236}">
                <a16:creationId xmlns:a16="http://schemas.microsoft.com/office/drawing/2014/main" id="{C26DB424-2F2B-93C5-CC23-41A08B0612C7}"/>
              </a:ext>
            </a:extLst>
          </p:cNvPr>
          <p:cNvCxnSpPr/>
          <p:nvPr/>
        </p:nvCxnSpPr>
        <p:spPr>
          <a:xfrm>
            <a:off x="5878284" y="1529637"/>
            <a:ext cx="457200" cy="1522"/>
          </a:xfrm>
          <a:prstGeom prst="line">
            <a:avLst/>
          </a:prstGeom>
          <a:ln w="57150">
            <a:solidFill>
              <a:srgbClr val="FCBD17"/>
            </a:solidFill>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5DD1DF5C-3081-848A-5782-835CA632CD69}"/>
              </a:ext>
            </a:extLst>
          </p:cNvPr>
          <p:cNvSpPr txBox="1"/>
          <p:nvPr/>
        </p:nvSpPr>
        <p:spPr>
          <a:xfrm>
            <a:off x="4186443" y="614936"/>
            <a:ext cx="3840882" cy="523220"/>
          </a:xfrm>
          <a:prstGeom prst="rect">
            <a:avLst/>
          </a:prstGeom>
          <a:noFill/>
        </p:spPr>
        <p:txBody>
          <a:bodyPr wrap="square" rtlCol="0">
            <a:spAutoFit/>
          </a:bodyPr>
          <a:lstStyle/>
          <a:p>
            <a:pPr algn="ctr"/>
            <a:r>
              <a:rPr lang="en-US" sz="2800" b="1" dirty="0">
                <a:solidFill>
                  <a:srgbClr val="FCBD17"/>
                </a:solidFill>
                <a:latin typeface="Times New Roman" panose="02020603050405020304" pitchFamily="18" charset="0"/>
                <a:cs typeface="Times New Roman" panose="02020603050405020304" pitchFamily="18" charset="0"/>
              </a:rPr>
              <a:t>Enter the subject title</a:t>
            </a:r>
            <a:endParaRPr lang="fa-IR" sz="2800" b="1" dirty="0">
              <a:solidFill>
                <a:srgbClr val="FCBD17"/>
              </a:solidFill>
              <a:latin typeface="Times New Roman" panose="02020603050405020304" pitchFamily="18" charset="0"/>
              <a:cs typeface="Times New Roman" panose="02020603050405020304" pitchFamily="18" charset="0"/>
            </a:endParaRPr>
          </a:p>
        </p:txBody>
      </p:sp>
      <p:pic>
        <p:nvPicPr>
          <p:cNvPr id="32" name="Picture Placeholder 31">
            <a:extLst>
              <a:ext uri="{FF2B5EF4-FFF2-40B4-BE49-F238E27FC236}">
                <a16:creationId xmlns:a16="http://schemas.microsoft.com/office/drawing/2014/main" id="{7ED9ED61-8186-EDAF-DFB3-AB6723A348A5}"/>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a:effectLst>
            <a:outerShdw blurRad="63500" sx="101000" sy="101000" algn="ctr" rotWithShape="0">
              <a:prstClr val="black">
                <a:alpha val="30000"/>
              </a:prstClr>
            </a:outerShdw>
          </a:effectLst>
        </p:spPr>
      </p:pic>
      <p:pic>
        <p:nvPicPr>
          <p:cNvPr id="30" name="Picture Placeholder 29">
            <a:extLst>
              <a:ext uri="{FF2B5EF4-FFF2-40B4-BE49-F238E27FC236}">
                <a16:creationId xmlns:a16="http://schemas.microsoft.com/office/drawing/2014/main" id="{BA18643E-0956-5C8C-8FFD-583E9AED8BC7}"/>
              </a:ext>
            </a:extLst>
          </p:cNvPr>
          <p:cNvPicPr>
            <a:picLocks noGrp="1" noChangeAspect="1"/>
          </p:cNvPicPr>
          <p:nvPr>
            <p:ph type="pic" sz="quarter" idx="11"/>
          </p:nvPr>
        </p:nvPicPr>
        <p:blipFill>
          <a:blip r:embed="rId5" cstate="screen">
            <a:extLst>
              <a:ext uri="{28A0092B-C50C-407E-A947-70E740481C1C}">
                <a14:useLocalDpi xmlns:a14="http://schemas.microsoft.com/office/drawing/2010/main"/>
              </a:ext>
            </a:extLst>
          </a:blip>
          <a:srcRect/>
          <a:stretch>
            <a:fillRect/>
          </a:stretch>
        </p:blipFill>
        <p:spPr>
          <a:effectLst>
            <a:outerShdw blurRad="63500" sx="101000" sy="101000" algn="ctr" rotWithShape="0">
              <a:prstClr val="black">
                <a:alpha val="30000"/>
              </a:prstClr>
            </a:outerShdw>
          </a:effectLst>
        </p:spPr>
      </p:pic>
    </p:spTree>
    <p:extLst>
      <p:ext uri="{BB962C8B-B14F-4D97-AF65-F5344CB8AC3E}">
        <p14:creationId xmlns:p14="http://schemas.microsoft.com/office/powerpoint/2010/main" val="9804374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ipe(down)">
                                      <p:cBhvr>
                                        <p:cTn id="7" dur="500"/>
                                        <p:tgtEl>
                                          <p:spTgt spid="18"/>
                                        </p:tgtEl>
                                      </p:cBhvr>
                                    </p:animEffect>
                                  </p:childTnLst>
                                </p:cTn>
                              </p:par>
                              <p:par>
                                <p:cTn id="8" presetID="22" presetClass="entr" presetSubtype="4" fill="hold"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nodeType="click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1000"/>
                                        <p:tgtEl>
                                          <p:spTgt spid="20"/>
                                        </p:tgtEl>
                                      </p:cBhvr>
                                    </p:animEffect>
                                    <p:anim calcmode="lin" valueType="num">
                                      <p:cBhvr>
                                        <p:cTn id="16" dur="1000" fill="hold"/>
                                        <p:tgtEl>
                                          <p:spTgt spid="20"/>
                                        </p:tgtEl>
                                        <p:attrNameLst>
                                          <p:attrName>ppt_x</p:attrName>
                                        </p:attrNameLst>
                                      </p:cBhvr>
                                      <p:tavLst>
                                        <p:tav tm="0">
                                          <p:val>
                                            <p:strVal val="#ppt_x"/>
                                          </p:val>
                                        </p:tav>
                                        <p:tav tm="100000">
                                          <p:val>
                                            <p:strVal val="#ppt_x"/>
                                          </p:val>
                                        </p:tav>
                                      </p:tavLst>
                                    </p:anim>
                                    <p:anim calcmode="lin" valueType="num">
                                      <p:cBhvr>
                                        <p:cTn id="17" dur="1000" fill="hold"/>
                                        <p:tgtEl>
                                          <p:spTgt spid="20"/>
                                        </p:tgtEl>
                                        <p:attrNameLst>
                                          <p:attrName>ppt_y</p:attrName>
                                        </p:attrNameLst>
                                      </p:cBhvr>
                                      <p:tavLst>
                                        <p:tav tm="0">
                                          <p:val>
                                            <p:strVal val="#ppt_y+.1"/>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5"/>
                                        </p:tgtEl>
                                        <p:attrNameLst>
                                          <p:attrName>style.visibility</p:attrName>
                                        </p:attrNameLst>
                                      </p:cBhvr>
                                      <p:to>
                                        <p:strVal val="visible"/>
                                      </p:to>
                                    </p:set>
                                    <p:animEffect transition="in" filter="fade">
                                      <p:cBhvr>
                                        <p:cTn id="20" dur="1000"/>
                                        <p:tgtEl>
                                          <p:spTgt spid="5"/>
                                        </p:tgtEl>
                                      </p:cBhvr>
                                    </p:animEffect>
                                    <p:anim calcmode="lin" valueType="num">
                                      <p:cBhvr>
                                        <p:cTn id="21" dur="1000" fill="hold"/>
                                        <p:tgtEl>
                                          <p:spTgt spid="5"/>
                                        </p:tgtEl>
                                        <p:attrNameLst>
                                          <p:attrName>ppt_x</p:attrName>
                                        </p:attrNameLst>
                                      </p:cBhvr>
                                      <p:tavLst>
                                        <p:tav tm="0">
                                          <p:val>
                                            <p:strVal val="#ppt_x"/>
                                          </p:val>
                                        </p:tav>
                                        <p:tav tm="100000">
                                          <p:val>
                                            <p:strVal val="#ppt_x"/>
                                          </p:val>
                                        </p:tav>
                                      </p:tavLst>
                                    </p:anim>
                                    <p:anim calcmode="lin" valueType="num">
                                      <p:cBhvr>
                                        <p:cTn id="22" dur="1000" fill="hold"/>
                                        <p:tgtEl>
                                          <p:spTgt spid="5"/>
                                        </p:tgtEl>
                                        <p:attrNameLst>
                                          <p:attrName>ppt_y</p:attrName>
                                        </p:attrNameLst>
                                      </p:cBhvr>
                                      <p:tavLst>
                                        <p:tav tm="0">
                                          <p:val>
                                            <p:strVal val="#ppt_y+.1"/>
                                          </p:val>
                                        </p:tav>
                                        <p:tav tm="100000">
                                          <p:val>
                                            <p:strVal val="#ppt_y"/>
                                          </p:val>
                                        </p:tav>
                                      </p:tavLst>
                                    </p:anim>
                                  </p:childTnLst>
                                </p:cTn>
                              </p:par>
                              <p:par>
                                <p:cTn id="23" presetID="42" presetClass="entr" presetSubtype="0" fill="hold" grpId="0" nodeType="with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fade">
                                      <p:cBhvr>
                                        <p:cTn id="25" dur="1000"/>
                                        <p:tgtEl>
                                          <p:spTgt spid="6"/>
                                        </p:tgtEl>
                                      </p:cBhvr>
                                    </p:animEffect>
                                    <p:anim calcmode="lin" valueType="num">
                                      <p:cBhvr>
                                        <p:cTn id="26" dur="1000" fill="hold"/>
                                        <p:tgtEl>
                                          <p:spTgt spid="6"/>
                                        </p:tgtEl>
                                        <p:attrNameLst>
                                          <p:attrName>ppt_x</p:attrName>
                                        </p:attrNameLst>
                                      </p:cBhvr>
                                      <p:tavLst>
                                        <p:tav tm="0">
                                          <p:val>
                                            <p:strVal val="#ppt_x"/>
                                          </p:val>
                                        </p:tav>
                                        <p:tav tm="100000">
                                          <p:val>
                                            <p:strVal val="#ppt_x"/>
                                          </p:val>
                                        </p:tav>
                                      </p:tavLst>
                                    </p:anim>
                                    <p:anim calcmode="lin" valueType="num">
                                      <p:cBhvr>
                                        <p:cTn id="27" dur="1000" fill="hold"/>
                                        <p:tgtEl>
                                          <p:spTgt spid="6"/>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1"/>
                                        </p:tgtEl>
                                        <p:attrNameLst>
                                          <p:attrName>style.visibility</p:attrName>
                                        </p:attrNameLst>
                                      </p:cBhvr>
                                      <p:to>
                                        <p:strVal val="visible"/>
                                      </p:to>
                                    </p:set>
                                    <p:animEffect transition="in" filter="fade">
                                      <p:cBhvr>
                                        <p:cTn id="30" dur="1000"/>
                                        <p:tgtEl>
                                          <p:spTgt spid="11"/>
                                        </p:tgtEl>
                                      </p:cBhvr>
                                    </p:animEffect>
                                    <p:anim calcmode="lin" valueType="num">
                                      <p:cBhvr>
                                        <p:cTn id="31" dur="1000" fill="hold"/>
                                        <p:tgtEl>
                                          <p:spTgt spid="11"/>
                                        </p:tgtEl>
                                        <p:attrNameLst>
                                          <p:attrName>ppt_x</p:attrName>
                                        </p:attrNameLst>
                                      </p:cBhvr>
                                      <p:tavLst>
                                        <p:tav tm="0">
                                          <p:val>
                                            <p:strVal val="#ppt_x"/>
                                          </p:val>
                                        </p:tav>
                                        <p:tav tm="100000">
                                          <p:val>
                                            <p:strVal val="#ppt_x"/>
                                          </p:val>
                                        </p:tav>
                                      </p:tavLst>
                                    </p:anim>
                                    <p:anim calcmode="lin" valueType="num">
                                      <p:cBhvr>
                                        <p:cTn id="32" dur="1000" fill="hold"/>
                                        <p:tgtEl>
                                          <p:spTgt spid="11"/>
                                        </p:tgtEl>
                                        <p:attrNameLst>
                                          <p:attrName>ppt_y</p:attrName>
                                        </p:attrNameLst>
                                      </p:cBhvr>
                                      <p:tavLst>
                                        <p:tav tm="0">
                                          <p:val>
                                            <p:strVal val="#ppt_y+.1"/>
                                          </p:val>
                                        </p:tav>
                                        <p:tav tm="100000">
                                          <p:val>
                                            <p:strVal val="#ppt_y"/>
                                          </p:val>
                                        </p:tav>
                                      </p:tavLst>
                                    </p:anim>
                                  </p:childTnLst>
                                </p:cTn>
                              </p:par>
                              <p:par>
                                <p:cTn id="33" presetID="42" presetClass="entr" presetSubtype="0"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fade">
                                      <p:cBhvr>
                                        <p:cTn id="35" dur="1000"/>
                                        <p:tgtEl>
                                          <p:spTgt spid="12"/>
                                        </p:tgtEl>
                                      </p:cBhvr>
                                    </p:animEffect>
                                    <p:anim calcmode="lin" valueType="num">
                                      <p:cBhvr>
                                        <p:cTn id="36" dur="1000" fill="hold"/>
                                        <p:tgtEl>
                                          <p:spTgt spid="12"/>
                                        </p:tgtEl>
                                        <p:attrNameLst>
                                          <p:attrName>ppt_x</p:attrName>
                                        </p:attrNameLst>
                                      </p:cBhvr>
                                      <p:tavLst>
                                        <p:tav tm="0">
                                          <p:val>
                                            <p:strVal val="#ppt_x"/>
                                          </p:val>
                                        </p:tav>
                                        <p:tav tm="100000">
                                          <p:val>
                                            <p:strVal val="#ppt_x"/>
                                          </p:val>
                                        </p:tav>
                                      </p:tavLst>
                                    </p:anim>
                                    <p:anim calcmode="lin" valueType="num">
                                      <p:cBhvr>
                                        <p:cTn id="37"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1000"/>
                                        <p:tgtEl>
                                          <p:spTgt spid="7"/>
                                        </p:tgtEl>
                                      </p:cBhvr>
                                    </p:animEffect>
                                    <p:anim calcmode="lin" valueType="num">
                                      <p:cBhvr>
                                        <p:cTn id="43" dur="1000" fill="hold"/>
                                        <p:tgtEl>
                                          <p:spTgt spid="7"/>
                                        </p:tgtEl>
                                        <p:attrNameLst>
                                          <p:attrName>ppt_x</p:attrName>
                                        </p:attrNameLst>
                                      </p:cBhvr>
                                      <p:tavLst>
                                        <p:tav tm="0">
                                          <p:val>
                                            <p:strVal val="#ppt_x"/>
                                          </p:val>
                                        </p:tav>
                                        <p:tav tm="100000">
                                          <p:val>
                                            <p:strVal val="#ppt_x"/>
                                          </p:val>
                                        </p:tav>
                                      </p:tavLst>
                                    </p:anim>
                                    <p:anim calcmode="lin" valueType="num">
                                      <p:cBhvr>
                                        <p:cTn id="44" dur="1000" fill="hold"/>
                                        <p:tgtEl>
                                          <p:spTgt spid="7"/>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1000"/>
                                        <p:tgtEl>
                                          <p:spTgt spid="8"/>
                                        </p:tgtEl>
                                      </p:cBhvr>
                                    </p:animEffect>
                                    <p:anim calcmode="lin" valueType="num">
                                      <p:cBhvr>
                                        <p:cTn id="48" dur="1000" fill="hold"/>
                                        <p:tgtEl>
                                          <p:spTgt spid="8"/>
                                        </p:tgtEl>
                                        <p:attrNameLst>
                                          <p:attrName>ppt_x</p:attrName>
                                        </p:attrNameLst>
                                      </p:cBhvr>
                                      <p:tavLst>
                                        <p:tav tm="0">
                                          <p:val>
                                            <p:strVal val="#ppt_x"/>
                                          </p:val>
                                        </p:tav>
                                        <p:tav tm="100000">
                                          <p:val>
                                            <p:strVal val="#ppt_x"/>
                                          </p:val>
                                        </p:tav>
                                      </p:tavLst>
                                    </p:anim>
                                    <p:anim calcmode="lin" valueType="num">
                                      <p:cBhvr>
                                        <p:cTn id="49" dur="1000" fill="hold"/>
                                        <p:tgtEl>
                                          <p:spTgt spid="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3"/>
                                        </p:tgtEl>
                                        <p:attrNameLst>
                                          <p:attrName>style.visibility</p:attrName>
                                        </p:attrNameLst>
                                      </p:cBhvr>
                                      <p:to>
                                        <p:strVal val="visible"/>
                                      </p:to>
                                    </p:set>
                                    <p:animEffect transition="in" filter="fade">
                                      <p:cBhvr>
                                        <p:cTn id="52" dur="1000"/>
                                        <p:tgtEl>
                                          <p:spTgt spid="13"/>
                                        </p:tgtEl>
                                      </p:cBhvr>
                                    </p:animEffect>
                                    <p:anim calcmode="lin" valueType="num">
                                      <p:cBhvr>
                                        <p:cTn id="53" dur="1000" fill="hold"/>
                                        <p:tgtEl>
                                          <p:spTgt spid="13"/>
                                        </p:tgtEl>
                                        <p:attrNameLst>
                                          <p:attrName>ppt_x</p:attrName>
                                        </p:attrNameLst>
                                      </p:cBhvr>
                                      <p:tavLst>
                                        <p:tav tm="0">
                                          <p:val>
                                            <p:strVal val="#ppt_x"/>
                                          </p:val>
                                        </p:tav>
                                        <p:tav tm="100000">
                                          <p:val>
                                            <p:strVal val="#ppt_x"/>
                                          </p:val>
                                        </p:tav>
                                      </p:tavLst>
                                    </p:anim>
                                    <p:anim calcmode="lin" valueType="num">
                                      <p:cBhvr>
                                        <p:cTn id="54" dur="1000" fill="hold"/>
                                        <p:tgtEl>
                                          <p:spTgt spid="1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1000"/>
                                        <p:tgtEl>
                                          <p:spTgt spid="15"/>
                                        </p:tgtEl>
                                      </p:cBhvr>
                                    </p:animEffect>
                                    <p:anim calcmode="lin" valueType="num">
                                      <p:cBhvr>
                                        <p:cTn id="58" dur="1000" fill="hold"/>
                                        <p:tgtEl>
                                          <p:spTgt spid="15"/>
                                        </p:tgtEl>
                                        <p:attrNameLst>
                                          <p:attrName>ppt_x</p:attrName>
                                        </p:attrNameLst>
                                      </p:cBhvr>
                                      <p:tavLst>
                                        <p:tav tm="0">
                                          <p:val>
                                            <p:strVal val="#ppt_x"/>
                                          </p:val>
                                        </p:tav>
                                        <p:tav tm="100000">
                                          <p:val>
                                            <p:strVal val="#ppt_x"/>
                                          </p:val>
                                        </p:tav>
                                      </p:tavLst>
                                    </p:anim>
                                    <p:anim calcmode="lin" valueType="num">
                                      <p:cBhvr>
                                        <p:cTn id="59" dur="1000" fill="hold"/>
                                        <p:tgtEl>
                                          <p:spTgt spid="15"/>
                                        </p:tgtEl>
                                        <p:attrNameLst>
                                          <p:attrName>ppt_y</p:attrName>
                                        </p:attrNameLst>
                                      </p:cBhvr>
                                      <p:tavLst>
                                        <p:tav tm="0">
                                          <p:val>
                                            <p:strVal val="#ppt_y+.1"/>
                                          </p:val>
                                        </p:tav>
                                        <p:tav tm="100000">
                                          <p:val>
                                            <p:strVal val="#ppt_y"/>
                                          </p:val>
                                        </p:tav>
                                      </p:tavLst>
                                    </p:anim>
                                  </p:childTnLst>
                                </p:cTn>
                              </p:par>
                              <p:par>
                                <p:cTn id="60" presetID="42" presetClass="entr" presetSubtype="0" fill="hold" nodeType="withEffect">
                                  <p:stCondLst>
                                    <p:cond delay="0"/>
                                  </p:stCondLst>
                                  <p:childTnLst>
                                    <p:set>
                                      <p:cBhvr>
                                        <p:cTn id="61" dur="1" fill="hold">
                                          <p:stCondLst>
                                            <p:cond delay="0"/>
                                          </p:stCondLst>
                                        </p:cTn>
                                        <p:tgtEl>
                                          <p:spTgt spid="30"/>
                                        </p:tgtEl>
                                        <p:attrNameLst>
                                          <p:attrName>style.visibility</p:attrName>
                                        </p:attrNameLst>
                                      </p:cBhvr>
                                      <p:to>
                                        <p:strVal val="visible"/>
                                      </p:to>
                                    </p:set>
                                    <p:animEffect transition="in" filter="fade">
                                      <p:cBhvr>
                                        <p:cTn id="62" dur="1000"/>
                                        <p:tgtEl>
                                          <p:spTgt spid="30"/>
                                        </p:tgtEl>
                                      </p:cBhvr>
                                    </p:animEffect>
                                    <p:anim calcmode="lin" valueType="num">
                                      <p:cBhvr>
                                        <p:cTn id="63" dur="1000" fill="hold"/>
                                        <p:tgtEl>
                                          <p:spTgt spid="30"/>
                                        </p:tgtEl>
                                        <p:attrNameLst>
                                          <p:attrName>ppt_x</p:attrName>
                                        </p:attrNameLst>
                                      </p:cBhvr>
                                      <p:tavLst>
                                        <p:tav tm="0">
                                          <p:val>
                                            <p:strVal val="#ppt_x"/>
                                          </p:val>
                                        </p:tav>
                                        <p:tav tm="100000">
                                          <p:val>
                                            <p:strVal val="#ppt_x"/>
                                          </p:val>
                                        </p:tav>
                                      </p:tavLst>
                                    </p:anim>
                                    <p:anim calcmode="lin" valueType="num">
                                      <p:cBhvr>
                                        <p:cTn id="64" dur="1000" fill="hold"/>
                                        <p:tgtEl>
                                          <p:spTgt spid="30"/>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grpId="0" nodeType="clickEffect">
                                  <p:stCondLst>
                                    <p:cond delay="0"/>
                                  </p:stCondLst>
                                  <p:childTnLst>
                                    <p:set>
                                      <p:cBhvr>
                                        <p:cTn id="68" dur="1" fill="hold">
                                          <p:stCondLst>
                                            <p:cond delay="0"/>
                                          </p:stCondLst>
                                        </p:cTn>
                                        <p:tgtEl>
                                          <p:spTgt spid="9"/>
                                        </p:tgtEl>
                                        <p:attrNameLst>
                                          <p:attrName>style.visibility</p:attrName>
                                        </p:attrNameLst>
                                      </p:cBhvr>
                                      <p:to>
                                        <p:strVal val="visible"/>
                                      </p:to>
                                    </p:set>
                                    <p:animEffect transition="in" filter="fade">
                                      <p:cBhvr>
                                        <p:cTn id="69" dur="1000"/>
                                        <p:tgtEl>
                                          <p:spTgt spid="9"/>
                                        </p:tgtEl>
                                      </p:cBhvr>
                                    </p:animEffect>
                                    <p:anim calcmode="lin" valueType="num">
                                      <p:cBhvr>
                                        <p:cTn id="70" dur="1000" fill="hold"/>
                                        <p:tgtEl>
                                          <p:spTgt spid="9"/>
                                        </p:tgtEl>
                                        <p:attrNameLst>
                                          <p:attrName>ppt_x</p:attrName>
                                        </p:attrNameLst>
                                      </p:cBhvr>
                                      <p:tavLst>
                                        <p:tav tm="0">
                                          <p:val>
                                            <p:strVal val="#ppt_x"/>
                                          </p:val>
                                        </p:tav>
                                        <p:tav tm="100000">
                                          <p:val>
                                            <p:strVal val="#ppt_x"/>
                                          </p:val>
                                        </p:tav>
                                      </p:tavLst>
                                    </p:anim>
                                    <p:anim calcmode="lin" valueType="num">
                                      <p:cBhvr>
                                        <p:cTn id="71" dur="1000" fill="hold"/>
                                        <p:tgtEl>
                                          <p:spTgt spid="9"/>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10"/>
                                        </p:tgtEl>
                                        <p:attrNameLst>
                                          <p:attrName>style.visibility</p:attrName>
                                        </p:attrNameLst>
                                      </p:cBhvr>
                                      <p:to>
                                        <p:strVal val="visible"/>
                                      </p:to>
                                    </p:set>
                                    <p:animEffect transition="in" filter="fade">
                                      <p:cBhvr>
                                        <p:cTn id="74" dur="1000"/>
                                        <p:tgtEl>
                                          <p:spTgt spid="10"/>
                                        </p:tgtEl>
                                      </p:cBhvr>
                                    </p:animEffect>
                                    <p:anim calcmode="lin" valueType="num">
                                      <p:cBhvr>
                                        <p:cTn id="75" dur="1000" fill="hold"/>
                                        <p:tgtEl>
                                          <p:spTgt spid="10"/>
                                        </p:tgtEl>
                                        <p:attrNameLst>
                                          <p:attrName>ppt_x</p:attrName>
                                        </p:attrNameLst>
                                      </p:cBhvr>
                                      <p:tavLst>
                                        <p:tav tm="0">
                                          <p:val>
                                            <p:strVal val="#ppt_x"/>
                                          </p:val>
                                        </p:tav>
                                        <p:tav tm="100000">
                                          <p:val>
                                            <p:strVal val="#ppt_x"/>
                                          </p:val>
                                        </p:tav>
                                      </p:tavLst>
                                    </p:anim>
                                    <p:anim calcmode="lin" valueType="num">
                                      <p:cBhvr>
                                        <p:cTn id="76" dur="1000" fill="hold"/>
                                        <p:tgtEl>
                                          <p:spTgt spid="10"/>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0"/>
                                  </p:stCondLst>
                                  <p:childTnLst>
                                    <p:set>
                                      <p:cBhvr>
                                        <p:cTn id="78" dur="1" fill="hold">
                                          <p:stCondLst>
                                            <p:cond delay="0"/>
                                          </p:stCondLst>
                                        </p:cTn>
                                        <p:tgtEl>
                                          <p:spTgt spid="14"/>
                                        </p:tgtEl>
                                        <p:attrNameLst>
                                          <p:attrName>style.visibility</p:attrName>
                                        </p:attrNameLst>
                                      </p:cBhvr>
                                      <p:to>
                                        <p:strVal val="visible"/>
                                      </p:to>
                                    </p:set>
                                    <p:animEffect transition="in" filter="fade">
                                      <p:cBhvr>
                                        <p:cTn id="79" dur="1000"/>
                                        <p:tgtEl>
                                          <p:spTgt spid="14"/>
                                        </p:tgtEl>
                                      </p:cBhvr>
                                    </p:animEffect>
                                    <p:anim calcmode="lin" valueType="num">
                                      <p:cBhvr>
                                        <p:cTn id="80" dur="1000" fill="hold"/>
                                        <p:tgtEl>
                                          <p:spTgt spid="14"/>
                                        </p:tgtEl>
                                        <p:attrNameLst>
                                          <p:attrName>ppt_x</p:attrName>
                                        </p:attrNameLst>
                                      </p:cBhvr>
                                      <p:tavLst>
                                        <p:tav tm="0">
                                          <p:val>
                                            <p:strVal val="#ppt_x"/>
                                          </p:val>
                                        </p:tav>
                                        <p:tav tm="100000">
                                          <p:val>
                                            <p:strVal val="#ppt_x"/>
                                          </p:val>
                                        </p:tav>
                                      </p:tavLst>
                                    </p:anim>
                                    <p:anim calcmode="lin" valueType="num">
                                      <p:cBhvr>
                                        <p:cTn id="81" dur="1000" fill="hold"/>
                                        <p:tgtEl>
                                          <p:spTgt spid="14"/>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fade">
                                      <p:cBhvr>
                                        <p:cTn id="84" dur="1000"/>
                                        <p:tgtEl>
                                          <p:spTgt spid="16"/>
                                        </p:tgtEl>
                                      </p:cBhvr>
                                    </p:animEffect>
                                    <p:anim calcmode="lin" valueType="num">
                                      <p:cBhvr>
                                        <p:cTn id="85" dur="1000" fill="hold"/>
                                        <p:tgtEl>
                                          <p:spTgt spid="16"/>
                                        </p:tgtEl>
                                        <p:attrNameLst>
                                          <p:attrName>ppt_x</p:attrName>
                                        </p:attrNameLst>
                                      </p:cBhvr>
                                      <p:tavLst>
                                        <p:tav tm="0">
                                          <p:val>
                                            <p:strVal val="#ppt_x"/>
                                          </p:val>
                                        </p:tav>
                                        <p:tav tm="100000">
                                          <p:val>
                                            <p:strVal val="#ppt_x"/>
                                          </p:val>
                                        </p:tav>
                                      </p:tavLst>
                                    </p:anim>
                                    <p:anim calcmode="lin" valueType="num">
                                      <p:cBhvr>
                                        <p:cTn id="86" dur="1000" fill="hold"/>
                                        <p:tgtEl>
                                          <p:spTgt spid="16"/>
                                        </p:tgtEl>
                                        <p:attrNameLst>
                                          <p:attrName>ppt_y</p:attrName>
                                        </p:attrNameLst>
                                      </p:cBhvr>
                                      <p:tavLst>
                                        <p:tav tm="0">
                                          <p:val>
                                            <p:strVal val="#ppt_y+.1"/>
                                          </p:val>
                                        </p:tav>
                                        <p:tav tm="100000">
                                          <p:val>
                                            <p:strVal val="#ppt_y"/>
                                          </p:val>
                                        </p:tav>
                                      </p:tavLst>
                                    </p:anim>
                                  </p:childTnLst>
                                </p:cTn>
                              </p:par>
                              <p:par>
                                <p:cTn id="87" presetID="42" presetClass="entr" presetSubtype="0" fill="hold" nodeType="withEffect">
                                  <p:stCondLst>
                                    <p:cond delay="0"/>
                                  </p:stCondLst>
                                  <p:childTnLst>
                                    <p:set>
                                      <p:cBhvr>
                                        <p:cTn id="88" dur="1" fill="hold">
                                          <p:stCondLst>
                                            <p:cond delay="0"/>
                                          </p:stCondLst>
                                        </p:cTn>
                                        <p:tgtEl>
                                          <p:spTgt spid="32"/>
                                        </p:tgtEl>
                                        <p:attrNameLst>
                                          <p:attrName>style.visibility</p:attrName>
                                        </p:attrNameLst>
                                      </p:cBhvr>
                                      <p:to>
                                        <p:strVal val="visible"/>
                                      </p:to>
                                    </p:set>
                                    <p:animEffect transition="in" filter="fade">
                                      <p:cBhvr>
                                        <p:cTn id="89" dur="1000"/>
                                        <p:tgtEl>
                                          <p:spTgt spid="32"/>
                                        </p:tgtEl>
                                      </p:cBhvr>
                                    </p:animEffect>
                                    <p:anim calcmode="lin" valueType="num">
                                      <p:cBhvr>
                                        <p:cTn id="90" dur="1000" fill="hold"/>
                                        <p:tgtEl>
                                          <p:spTgt spid="32"/>
                                        </p:tgtEl>
                                        <p:attrNameLst>
                                          <p:attrName>ppt_x</p:attrName>
                                        </p:attrNameLst>
                                      </p:cBhvr>
                                      <p:tavLst>
                                        <p:tav tm="0">
                                          <p:val>
                                            <p:strVal val="#ppt_x"/>
                                          </p:val>
                                        </p:tav>
                                        <p:tav tm="100000">
                                          <p:val>
                                            <p:strVal val="#ppt_x"/>
                                          </p:val>
                                        </p:tav>
                                      </p:tavLst>
                                    </p:anim>
                                    <p:anim calcmode="lin" valueType="num">
                                      <p:cBhvr>
                                        <p:cTn id="91" dur="100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animBg="1"/>
      <p:bldP spid="8" grpId="0" animBg="1"/>
      <p:bldP spid="9" grpId="0" animBg="1"/>
      <p:bldP spid="10" grpId="0" animBg="1"/>
      <p:bldP spid="11" grpId="0"/>
      <p:bldP spid="12" grpId="0"/>
      <p:bldP spid="13" grpId="0"/>
      <p:bldP spid="14" grpId="0"/>
      <p:bldP spid="15" grpId="0"/>
      <p:bldP spid="16" grpId="0"/>
      <p:bldP spid="18"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4" name="Graphic 3">
            <a:extLst>
              <a:ext uri="{FF2B5EF4-FFF2-40B4-BE49-F238E27FC236}">
                <a16:creationId xmlns:a16="http://schemas.microsoft.com/office/drawing/2014/main" id="{F0B5E269-A540-A422-410F-E8EDC6276D64}"/>
              </a:ext>
            </a:extLst>
          </p:cNvPr>
          <p:cNvGrpSpPr/>
          <p:nvPr/>
        </p:nvGrpSpPr>
        <p:grpSpPr>
          <a:xfrm>
            <a:off x="3796975" y="1731264"/>
            <a:ext cx="8236529" cy="4987338"/>
            <a:chOff x="6961055" y="2382647"/>
            <a:chExt cx="4905665" cy="2970451"/>
          </a:xfrm>
        </p:grpSpPr>
        <p:grpSp>
          <p:nvGrpSpPr>
            <p:cNvPr id="155" name="Graphic 3">
              <a:extLst>
                <a:ext uri="{FF2B5EF4-FFF2-40B4-BE49-F238E27FC236}">
                  <a16:creationId xmlns:a16="http://schemas.microsoft.com/office/drawing/2014/main" id="{0BE99561-54B4-41ED-C97F-EE8CEAA6AE2C}"/>
                </a:ext>
              </a:extLst>
            </p:cNvPr>
            <p:cNvGrpSpPr/>
            <p:nvPr/>
          </p:nvGrpSpPr>
          <p:grpSpPr>
            <a:xfrm>
              <a:off x="9734148" y="2382647"/>
              <a:ext cx="2132572" cy="2970451"/>
              <a:chOff x="9734148" y="2382647"/>
              <a:chExt cx="2132572" cy="2970451"/>
            </a:xfrm>
          </p:grpSpPr>
          <p:grpSp>
            <p:nvGrpSpPr>
              <p:cNvPr id="156" name="Graphic 3">
                <a:extLst>
                  <a:ext uri="{FF2B5EF4-FFF2-40B4-BE49-F238E27FC236}">
                    <a16:creationId xmlns:a16="http://schemas.microsoft.com/office/drawing/2014/main" id="{5F46B1C8-2413-6831-CB83-8DE91A1C531A}"/>
                  </a:ext>
                </a:extLst>
              </p:cNvPr>
              <p:cNvGrpSpPr/>
              <p:nvPr/>
            </p:nvGrpSpPr>
            <p:grpSpPr>
              <a:xfrm>
                <a:off x="9734148" y="2382647"/>
                <a:ext cx="2132572" cy="2970451"/>
                <a:chOff x="9734148" y="2382647"/>
                <a:chExt cx="2132572" cy="2970451"/>
              </a:xfrm>
            </p:grpSpPr>
            <p:sp>
              <p:nvSpPr>
                <p:cNvPr id="157" name="Freeform: Shape 156">
                  <a:extLst>
                    <a:ext uri="{FF2B5EF4-FFF2-40B4-BE49-F238E27FC236}">
                      <a16:creationId xmlns:a16="http://schemas.microsoft.com/office/drawing/2014/main" id="{9F4CC567-475B-0214-B61C-4B60F5CC8BA6}"/>
                    </a:ext>
                  </a:extLst>
                </p:cNvPr>
                <p:cNvSpPr/>
                <p:nvPr/>
              </p:nvSpPr>
              <p:spPr>
                <a:xfrm>
                  <a:off x="9734148" y="3076602"/>
                  <a:ext cx="1182072" cy="810201"/>
                </a:xfrm>
                <a:custGeom>
                  <a:avLst/>
                  <a:gdLst>
                    <a:gd name="connsiteX0" fmla="*/ 38297 w 1182072"/>
                    <a:gd name="connsiteY0" fmla="*/ 153267 h 810201"/>
                    <a:gd name="connsiteX1" fmla="*/ 1033351 w 1182072"/>
                    <a:gd name="connsiteY1" fmla="*/ 810600 h 810201"/>
                    <a:gd name="connsiteX2" fmla="*/ 1183310 w 1182072"/>
                    <a:gd name="connsiteY2" fmla="*/ 617247 h 810201"/>
                    <a:gd name="connsiteX3" fmla="*/ 137435 w 1182072"/>
                    <a:gd name="connsiteY3" fmla="*/ 16243 h 810201"/>
                    <a:gd name="connsiteX4" fmla="*/ 38297 w 1182072"/>
                    <a:gd name="connsiteY4" fmla="*/ 153267 h 810201"/>
                    <a:gd name="connsiteX5" fmla="*/ 38297 w 1182072"/>
                    <a:gd name="connsiteY5" fmla="*/ 153267 h 81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072" h="810201">
                      <a:moveTo>
                        <a:pt x="38297" y="153267"/>
                      </a:moveTo>
                      <a:lnTo>
                        <a:pt x="1033351" y="810600"/>
                      </a:lnTo>
                      <a:lnTo>
                        <a:pt x="1183310" y="617247"/>
                      </a:lnTo>
                      <a:lnTo>
                        <a:pt x="137435" y="16243"/>
                      </a:lnTo>
                      <a:cubicBezTo>
                        <a:pt x="28033" y="-46595"/>
                        <a:pt x="-47406" y="93767"/>
                        <a:pt x="38297" y="153267"/>
                      </a:cubicBezTo>
                      <a:lnTo>
                        <a:pt x="38297" y="153267"/>
                      </a:lnTo>
                      <a:close/>
                    </a:path>
                  </a:pathLst>
                </a:custGeom>
                <a:solidFill>
                  <a:srgbClr val="FFFFFF"/>
                </a:solidFill>
                <a:ln w="8344" cap="flat">
                  <a:noFill/>
                  <a:prstDash val="solid"/>
                  <a:miter/>
                </a:ln>
              </p:spPr>
              <p:txBody>
                <a:bodyPr rtlCol="0" anchor="ctr"/>
                <a:lstStyle/>
                <a:p>
                  <a:endParaRPr lang="en-US"/>
                </a:p>
              </p:txBody>
            </p:sp>
            <p:sp>
              <p:nvSpPr>
                <p:cNvPr id="158" name="Freeform: Shape 157">
                  <a:extLst>
                    <a:ext uri="{FF2B5EF4-FFF2-40B4-BE49-F238E27FC236}">
                      <a16:creationId xmlns:a16="http://schemas.microsoft.com/office/drawing/2014/main" id="{B7F36128-D735-DBFA-3121-216DBC8A9508}"/>
                    </a:ext>
                  </a:extLst>
                </p:cNvPr>
                <p:cNvSpPr/>
                <p:nvPr/>
              </p:nvSpPr>
              <p:spPr>
                <a:xfrm>
                  <a:off x="9734573" y="3168553"/>
                  <a:ext cx="1181730" cy="718251"/>
                </a:xfrm>
                <a:custGeom>
                  <a:avLst/>
                  <a:gdLst>
                    <a:gd name="connsiteX0" fmla="*/ 1237 w 1181730"/>
                    <a:gd name="connsiteY0" fmla="*/ 404 h 718251"/>
                    <a:gd name="connsiteX1" fmla="*/ 37955 w 1181730"/>
                    <a:gd name="connsiteY1" fmla="*/ 61323 h 718251"/>
                    <a:gd name="connsiteX2" fmla="*/ 1033009 w 1181730"/>
                    <a:gd name="connsiteY2" fmla="*/ 718656 h 718251"/>
                    <a:gd name="connsiteX3" fmla="*/ 1182968 w 1181730"/>
                    <a:gd name="connsiteY3" fmla="*/ 525303 h 718251"/>
                    <a:gd name="connsiteX4" fmla="*/ 731589 w 1181730"/>
                    <a:gd name="connsiteY4" fmla="*/ 265941 h 718251"/>
                    <a:gd name="connsiteX5" fmla="*/ 666749 w 1181730"/>
                    <a:gd name="connsiteY5" fmla="*/ 359071 h 718251"/>
                    <a:gd name="connsiteX6" fmla="*/ 1237 w 1181730"/>
                    <a:gd name="connsiteY6" fmla="*/ 404 h 7182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81730" h="718251">
                      <a:moveTo>
                        <a:pt x="1237" y="404"/>
                      </a:moveTo>
                      <a:cubicBezTo>
                        <a:pt x="3240" y="22852"/>
                        <a:pt x="14589" y="45133"/>
                        <a:pt x="37955" y="61323"/>
                      </a:cubicBezTo>
                      <a:lnTo>
                        <a:pt x="1033009" y="718656"/>
                      </a:lnTo>
                      <a:lnTo>
                        <a:pt x="1182968" y="525303"/>
                      </a:lnTo>
                      <a:lnTo>
                        <a:pt x="731589" y="265941"/>
                      </a:lnTo>
                      <a:cubicBezTo>
                        <a:pt x="707222" y="292144"/>
                        <a:pt x="685608" y="323688"/>
                        <a:pt x="666749" y="359071"/>
                      </a:cubicBezTo>
                      <a:lnTo>
                        <a:pt x="1237" y="404"/>
                      </a:lnTo>
                      <a:close/>
                    </a:path>
                  </a:pathLst>
                </a:custGeom>
                <a:solidFill>
                  <a:srgbClr val="E8EDF6"/>
                </a:solidFill>
                <a:ln w="8344" cap="flat">
                  <a:noFill/>
                  <a:prstDash val="solid"/>
                  <a:miter/>
                </a:ln>
              </p:spPr>
              <p:txBody>
                <a:bodyPr rtlCol="0" anchor="ctr"/>
                <a:lstStyle/>
                <a:p>
                  <a:endParaRPr lang="en-US"/>
                </a:p>
              </p:txBody>
            </p:sp>
            <p:sp>
              <p:nvSpPr>
                <p:cNvPr id="159" name="Freeform: Shape 158">
                  <a:extLst>
                    <a:ext uri="{FF2B5EF4-FFF2-40B4-BE49-F238E27FC236}">
                      <a16:creationId xmlns:a16="http://schemas.microsoft.com/office/drawing/2014/main" id="{24019271-B004-9CF0-876F-17C39ADF4535}"/>
                    </a:ext>
                  </a:extLst>
                </p:cNvPr>
                <p:cNvSpPr/>
                <p:nvPr/>
              </p:nvSpPr>
              <p:spPr>
                <a:xfrm>
                  <a:off x="11385607" y="3736261"/>
                  <a:ext cx="294967" cy="760572"/>
                </a:xfrm>
                <a:custGeom>
                  <a:avLst/>
                  <a:gdLst>
                    <a:gd name="connsiteX0" fmla="*/ 126408 w 294967"/>
                    <a:gd name="connsiteY0" fmla="*/ 754526 h 760572"/>
                    <a:gd name="connsiteX1" fmla="*/ 174308 w 294967"/>
                    <a:gd name="connsiteY1" fmla="*/ 715388 h 760572"/>
                    <a:gd name="connsiteX2" fmla="*/ 238648 w 294967"/>
                    <a:gd name="connsiteY2" fmla="*/ 619421 h 760572"/>
                    <a:gd name="connsiteX3" fmla="*/ 229552 w 294967"/>
                    <a:gd name="connsiteY3" fmla="*/ 585624 h 760572"/>
                    <a:gd name="connsiteX4" fmla="*/ 286965 w 294967"/>
                    <a:gd name="connsiteY4" fmla="*/ 419893 h 760572"/>
                    <a:gd name="connsiteX5" fmla="*/ 178397 w 294967"/>
                    <a:gd name="connsiteY5" fmla="*/ 475 h 760572"/>
                    <a:gd name="connsiteX6" fmla="*/ 5656 w 294967"/>
                    <a:gd name="connsiteY6" fmla="*/ 654303 h 760572"/>
                    <a:gd name="connsiteX7" fmla="*/ 126408 w 294967"/>
                    <a:gd name="connsiteY7" fmla="*/ 754526 h 760572"/>
                    <a:gd name="connsiteX8" fmla="*/ 126408 w 294967"/>
                    <a:gd name="connsiteY8" fmla="*/ 754526 h 760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4967" h="760572">
                      <a:moveTo>
                        <a:pt x="126408" y="754526"/>
                      </a:moveTo>
                      <a:cubicBezTo>
                        <a:pt x="143599" y="754526"/>
                        <a:pt x="161541" y="726904"/>
                        <a:pt x="174308" y="715388"/>
                      </a:cubicBezTo>
                      <a:cubicBezTo>
                        <a:pt x="211193" y="682092"/>
                        <a:pt x="241402" y="668323"/>
                        <a:pt x="238648" y="619421"/>
                      </a:cubicBezTo>
                      <a:cubicBezTo>
                        <a:pt x="238147" y="609824"/>
                        <a:pt x="227716" y="594053"/>
                        <a:pt x="229552" y="585624"/>
                      </a:cubicBezTo>
                      <a:cubicBezTo>
                        <a:pt x="241819" y="529629"/>
                        <a:pt x="274782" y="476806"/>
                        <a:pt x="286965" y="419893"/>
                      </a:cubicBezTo>
                      <a:cubicBezTo>
                        <a:pt x="315756" y="285622"/>
                        <a:pt x="277953" y="106039"/>
                        <a:pt x="178397" y="475"/>
                      </a:cubicBezTo>
                      <a:cubicBezTo>
                        <a:pt x="179232" y="226540"/>
                        <a:pt x="130247" y="454441"/>
                        <a:pt x="5656" y="654303"/>
                      </a:cubicBezTo>
                      <a:cubicBezTo>
                        <a:pt x="-15039" y="687433"/>
                        <a:pt x="41706" y="787322"/>
                        <a:pt x="126408" y="754526"/>
                      </a:cubicBezTo>
                      <a:lnTo>
                        <a:pt x="126408" y="754526"/>
                      </a:lnTo>
                      <a:close/>
                    </a:path>
                  </a:pathLst>
                </a:custGeom>
                <a:solidFill>
                  <a:srgbClr val="E8EDF6"/>
                </a:solidFill>
                <a:ln w="8344" cap="flat">
                  <a:noFill/>
                  <a:prstDash val="solid"/>
                  <a:miter/>
                </a:ln>
              </p:spPr>
              <p:txBody>
                <a:bodyPr rtlCol="0" anchor="ctr"/>
                <a:lstStyle/>
                <a:p>
                  <a:endParaRPr lang="en-US"/>
                </a:p>
              </p:txBody>
            </p:sp>
            <p:sp>
              <p:nvSpPr>
                <p:cNvPr id="160" name="Freeform: Shape 159">
                  <a:extLst>
                    <a:ext uri="{FF2B5EF4-FFF2-40B4-BE49-F238E27FC236}">
                      <a16:creationId xmlns:a16="http://schemas.microsoft.com/office/drawing/2014/main" id="{F6462911-7F4B-CFF3-69A1-F8BE190A2CE5}"/>
                    </a:ext>
                  </a:extLst>
                </p:cNvPr>
                <p:cNvSpPr/>
                <p:nvPr/>
              </p:nvSpPr>
              <p:spPr>
                <a:xfrm>
                  <a:off x="10456580" y="2827661"/>
                  <a:ext cx="274715" cy="169736"/>
                </a:xfrm>
                <a:custGeom>
                  <a:avLst/>
                  <a:gdLst>
                    <a:gd name="connsiteX0" fmla="*/ 50588 w 274715"/>
                    <a:gd name="connsiteY0" fmla="*/ 331 h 169736"/>
                    <a:gd name="connsiteX1" fmla="*/ 1270 w 274715"/>
                    <a:gd name="connsiteY1" fmla="*/ 49566 h 169736"/>
                    <a:gd name="connsiteX2" fmla="*/ 1270 w 274715"/>
                    <a:gd name="connsiteY2" fmla="*/ 120832 h 169736"/>
                    <a:gd name="connsiteX3" fmla="*/ 50588 w 274715"/>
                    <a:gd name="connsiteY3" fmla="*/ 170067 h 169736"/>
                    <a:gd name="connsiteX4" fmla="*/ 226667 w 274715"/>
                    <a:gd name="connsiteY4" fmla="*/ 170067 h 169736"/>
                    <a:gd name="connsiteX5" fmla="*/ 275985 w 274715"/>
                    <a:gd name="connsiteY5" fmla="*/ 120832 h 169736"/>
                    <a:gd name="connsiteX6" fmla="*/ 275985 w 274715"/>
                    <a:gd name="connsiteY6" fmla="*/ 49566 h 169736"/>
                    <a:gd name="connsiteX7" fmla="*/ 226667 w 274715"/>
                    <a:gd name="connsiteY7" fmla="*/ 331 h 169736"/>
                    <a:gd name="connsiteX8" fmla="*/ 50588 w 274715"/>
                    <a:gd name="connsiteY8" fmla="*/ 331 h 169736"/>
                    <a:gd name="connsiteX9" fmla="*/ 50588 w 274715"/>
                    <a:gd name="connsiteY9" fmla="*/ 24030 h 169736"/>
                    <a:gd name="connsiteX10" fmla="*/ 226667 w 274715"/>
                    <a:gd name="connsiteY10" fmla="*/ 24030 h 169736"/>
                    <a:gd name="connsiteX11" fmla="*/ 252202 w 274715"/>
                    <a:gd name="connsiteY11" fmla="*/ 49566 h 169736"/>
                    <a:gd name="connsiteX12" fmla="*/ 252202 w 274715"/>
                    <a:gd name="connsiteY12" fmla="*/ 120832 h 169736"/>
                    <a:gd name="connsiteX13" fmla="*/ 226667 w 274715"/>
                    <a:gd name="connsiteY13" fmla="*/ 146368 h 169736"/>
                    <a:gd name="connsiteX14" fmla="*/ 50588 w 274715"/>
                    <a:gd name="connsiteY14" fmla="*/ 146368 h 169736"/>
                    <a:gd name="connsiteX15" fmla="*/ 25052 w 274715"/>
                    <a:gd name="connsiteY15" fmla="*/ 120832 h 169736"/>
                    <a:gd name="connsiteX16" fmla="*/ 25052 w 274715"/>
                    <a:gd name="connsiteY16" fmla="*/ 49566 h 169736"/>
                    <a:gd name="connsiteX17" fmla="*/ 50588 w 274715"/>
                    <a:gd name="connsiteY17" fmla="*/ 24030 h 169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74715" h="169736">
                      <a:moveTo>
                        <a:pt x="50588" y="331"/>
                      </a:moveTo>
                      <a:cubicBezTo>
                        <a:pt x="23466" y="331"/>
                        <a:pt x="1270" y="22528"/>
                        <a:pt x="1270" y="49566"/>
                      </a:cubicBezTo>
                      <a:lnTo>
                        <a:pt x="1270" y="120832"/>
                      </a:lnTo>
                      <a:cubicBezTo>
                        <a:pt x="1270" y="147953"/>
                        <a:pt x="23466" y="170067"/>
                        <a:pt x="50588" y="170067"/>
                      </a:cubicBezTo>
                      <a:lnTo>
                        <a:pt x="226667" y="170067"/>
                      </a:lnTo>
                      <a:cubicBezTo>
                        <a:pt x="253788" y="170067"/>
                        <a:pt x="275985" y="147870"/>
                        <a:pt x="275985" y="120832"/>
                      </a:cubicBezTo>
                      <a:lnTo>
                        <a:pt x="275985" y="49566"/>
                      </a:lnTo>
                      <a:cubicBezTo>
                        <a:pt x="275985" y="22445"/>
                        <a:pt x="253788" y="331"/>
                        <a:pt x="226667" y="331"/>
                      </a:cubicBezTo>
                      <a:lnTo>
                        <a:pt x="50588" y="331"/>
                      </a:lnTo>
                      <a:close/>
                      <a:moveTo>
                        <a:pt x="50588" y="24030"/>
                      </a:moveTo>
                      <a:lnTo>
                        <a:pt x="226667" y="24030"/>
                      </a:lnTo>
                      <a:cubicBezTo>
                        <a:pt x="241020" y="24030"/>
                        <a:pt x="252202" y="35213"/>
                        <a:pt x="252202" y="49566"/>
                      </a:cubicBezTo>
                      <a:lnTo>
                        <a:pt x="252202" y="120832"/>
                      </a:lnTo>
                      <a:cubicBezTo>
                        <a:pt x="252202" y="135185"/>
                        <a:pt x="241020" y="146368"/>
                        <a:pt x="226667" y="146368"/>
                      </a:cubicBezTo>
                      <a:lnTo>
                        <a:pt x="50588" y="146368"/>
                      </a:lnTo>
                      <a:cubicBezTo>
                        <a:pt x="36234" y="146368"/>
                        <a:pt x="25052" y="135185"/>
                        <a:pt x="25052" y="120832"/>
                      </a:cubicBezTo>
                      <a:lnTo>
                        <a:pt x="25052" y="49566"/>
                      </a:lnTo>
                      <a:cubicBezTo>
                        <a:pt x="24969" y="35213"/>
                        <a:pt x="36234" y="24030"/>
                        <a:pt x="50588" y="24030"/>
                      </a:cubicBezTo>
                      <a:close/>
                    </a:path>
                  </a:pathLst>
                </a:custGeom>
                <a:solidFill>
                  <a:srgbClr val="E8EDF6"/>
                </a:solidFill>
                <a:ln w="8344" cap="flat">
                  <a:noFill/>
                  <a:prstDash val="solid"/>
                  <a:miter/>
                </a:ln>
              </p:spPr>
              <p:txBody>
                <a:bodyPr rtlCol="0" anchor="ctr"/>
                <a:lstStyle/>
                <a:p>
                  <a:endParaRPr lang="en-US"/>
                </a:p>
              </p:txBody>
            </p:sp>
            <p:sp>
              <p:nvSpPr>
                <p:cNvPr id="161" name="Freeform: Shape 160">
                  <a:extLst>
                    <a:ext uri="{FF2B5EF4-FFF2-40B4-BE49-F238E27FC236}">
                      <a16:creationId xmlns:a16="http://schemas.microsoft.com/office/drawing/2014/main" id="{FB08393B-4B1B-D512-A682-02E8703DEC07}"/>
                    </a:ext>
                  </a:extLst>
                </p:cNvPr>
                <p:cNvSpPr/>
                <p:nvPr/>
              </p:nvSpPr>
              <p:spPr>
                <a:xfrm>
                  <a:off x="10456580" y="2827661"/>
                  <a:ext cx="58914" cy="169903"/>
                </a:xfrm>
                <a:custGeom>
                  <a:avLst/>
                  <a:gdLst>
                    <a:gd name="connsiteX0" fmla="*/ 50575 w 58914"/>
                    <a:gd name="connsiteY0" fmla="*/ 331 h 169903"/>
                    <a:gd name="connsiteX1" fmla="*/ 1257 w 58914"/>
                    <a:gd name="connsiteY1" fmla="*/ 49649 h 169903"/>
                    <a:gd name="connsiteX2" fmla="*/ 1257 w 58914"/>
                    <a:gd name="connsiteY2" fmla="*/ 120916 h 169903"/>
                    <a:gd name="connsiteX3" fmla="*/ 50575 w 58914"/>
                    <a:gd name="connsiteY3" fmla="*/ 170234 h 169903"/>
                    <a:gd name="connsiteX4" fmla="*/ 60172 w 58914"/>
                    <a:gd name="connsiteY4" fmla="*/ 170234 h 169903"/>
                    <a:gd name="connsiteX5" fmla="*/ 10852 w 58914"/>
                    <a:gd name="connsiteY5" fmla="*/ 120916 h 169903"/>
                    <a:gd name="connsiteX6" fmla="*/ 10852 w 58914"/>
                    <a:gd name="connsiteY6" fmla="*/ 49649 h 169903"/>
                    <a:gd name="connsiteX7" fmla="*/ 60172 w 58914"/>
                    <a:gd name="connsiteY7" fmla="*/ 331 h 169903"/>
                    <a:gd name="connsiteX8" fmla="*/ 50575 w 58914"/>
                    <a:gd name="connsiteY8" fmla="*/ 331 h 169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914" h="169903">
                      <a:moveTo>
                        <a:pt x="50575" y="331"/>
                      </a:moveTo>
                      <a:cubicBezTo>
                        <a:pt x="23453" y="331"/>
                        <a:pt x="1257" y="22528"/>
                        <a:pt x="1257" y="49649"/>
                      </a:cubicBezTo>
                      <a:lnTo>
                        <a:pt x="1257" y="120916"/>
                      </a:lnTo>
                      <a:cubicBezTo>
                        <a:pt x="1257" y="148037"/>
                        <a:pt x="23453" y="170234"/>
                        <a:pt x="50575" y="170234"/>
                      </a:cubicBezTo>
                      <a:lnTo>
                        <a:pt x="60172" y="170234"/>
                      </a:lnTo>
                      <a:cubicBezTo>
                        <a:pt x="33050" y="170234"/>
                        <a:pt x="10852" y="148037"/>
                        <a:pt x="10852" y="120916"/>
                      </a:cubicBezTo>
                      <a:lnTo>
                        <a:pt x="10852" y="49649"/>
                      </a:lnTo>
                      <a:cubicBezTo>
                        <a:pt x="10852" y="22528"/>
                        <a:pt x="33050" y="331"/>
                        <a:pt x="60172" y="331"/>
                      </a:cubicBezTo>
                      <a:lnTo>
                        <a:pt x="50575" y="331"/>
                      </a:lnTo>
                      <a:close/>
                    </a:path>
                  </a:pathLst>
                </a:custGeom>
                <a:solidFill>
                  <a:srgbClr val="F6F6F6"/>
                </a:solidFill>
                <a:ln w="8344" cap="flat">
                  <a:noFill/>
                  <a:prstDash val="solid"/>
                  <a:miter/>
                </a:ln>
              </p:spPr>
              <p:txBody>
                <a:bodyPr rtlCol="0" anchor="ctr"/>
                <a:lstStyle/>
                <a:p>
                  <a:endParaRPr lang="en-US"/>
                </a:p>
              </p:txBody>
            </p:sp>
            <p:sp>
              <p:nvSpPr>
                <p:cNvPr id="162" name="Freeform: Shape 161">
                  <a:extLst>
                    <a:ext uri="{FF2B5EF4-FFF2-40B4-BE49-F238E27FC236}">
                      <a16:creationId xmlns:a16="http://schemas.microsoft.com/office/drawing/2014/main" id="{243E3575-C128-B5D3-6A45-55FCF9711E5E}"/>
                    </a:ext>
                  </a:extLst>
                </p:cNvPr>
                <p:cNvSpPr/>
                <p:nvPr/>
              </p:nvSpPr>
              <p:spPr>
                <a:xfrm>
                  <a:off x="10486940" y="2940401"/>
                  <a:ext cx="62017" cy="144451"/>
                </a:xfrm>
                <a:custGeom>
                  <a:avLst/>
                  <a:gdLst>
                    <a:gd name="connsiteX0" fmla="*/ 50261 w 62017"/>
                    <a:gd name="connsiteY0" fmla="*/ 144794 h 144451"/>
                    <a:gd name="connsiteX1" fmla="*/ 1609 w 62017"/>
                    <a:gd name="connsiteY1" fmla="*/ 95475 h 144451"/>
                    <a:gd name="connsiteX2" fmla="*/ 38327 w 62017"/>
                    <a:gd name="connsiteY2" fmla="*/ 46907 h 144451"/>
                    <a:gd name="connsiteX3" fmla="*/ 53849 w 62017"/>
                    <a:gd name="connsiteY3" fmla="*/ 19369 h 144451"/>
                    <a:gd name="connsiteX4" fmla="*/ 63278 w 62017"/>
                    <a:gd name="connsiteY4" fmla="*/ 343 h 144451"/>
                    <a:gd name="connsiteX5" fmla="*/ 48925 w 62017"/>
                    <a:gd name="connsiteY5" fmla="*/ 113333 h 144451"/>
                    <a:gd name="connsiteX6" fmla="*/ 50261 w 62017"/>
                    <a:gd name="connsiteY6" fmla="*/ 144794 h 144451"/>
                    <a:gd name="connsiteX7" fmla="*/ 50261 w 62017"/>
                    <a:gd name="connsiteY7" fmla="*/ 144794 h 144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017" h="144451">
                      <a:moveTo>
                        <a:pt x="50261" y="144794"/>
                      </a:moveTo>
                      <a:cubicBezTo>
                        <a:pt x="33153" y="138368"/>
                        <a:pt x="-2647" y="118424"/>
                        <a:pt x="1609" y="95475"/>
                      </a:cubicBezTo>
                      <a:cubicBezTo>
                        <a:pt x="4697" y="78618"/>
                        <a:pt x="28313" y="60343"/>
                        <a:pt x="38327" y="46907"/>
                      </a:cubicBezTo>
                      <a:cubicBezTo>
                        <a:pt x="44669" y="38312"/>
                        <a:pt x="48258" y="28298"/>
                        <a:pt x="53849" y="19369"/>
                      </a:cubicBezTo>
                      <a:cubicBezTo>
                        <a:pt x="57604" y="13361"/>
                        <a:pt x="61109" y="7185"/>
                        <a:pt x="63278" y="343"/>
                      </a:cubicBezTo>
                      <a:cubicBezTo>
                        <a:pt x="56853" y="37728"/>
                        <a:pt x="51095" y="75364"/>
                        <a:pt x="48925" y="113333"/>
                      </a:cubicBezTo>
                      <a:cubicBezTo>
                        <a:pt x="48341" y="121845"/>
                        <a:pt x="44836" y="137534"/>
                        <a:pt x="50261" y="144794"/>
                      </a:cubicBezTo>
                      <a:lnTo>
                        <a:pt x="50261" y="144794"/>
                      </a:lnTo>
                      <a:close/>
                    </a:path>
                  </a:pathLst>
                </a:custGeom>
                <a:solidFill>
                  <a:srgbClr val="E3A399"/>
                </a:solidFill>
                <a:ln w="8344" cap="flat">
                  <a:noFill/>
                  <a:prstDash val="solid"/>
                  <a:miter/>
                </a:ln>
              </p:spPr>
              <p:txBody>
                <a:bodyPr rtlCol="0" anchor="ctr"/>
                <a:lstStyle/>
                <a:p>
                  <a:endParaRPr lang="en-US"/>
                </a:p>
              </p:txBody>
            </p:sp>
            <p:sp>
              <p:nvSpPr>
                <p:cNvPr id="163" name="Freeform: Shape 162">
                  <a:extLst>
                    <a:ext uri="{FF2B5EF4-FFF2-40B4-BE49-F238E27FC236}">
                      <a16:creationId xmlns:a16="http://schemas.microsoft.com/office/drawing/2014/main" id="{1A0E9E62-4F48-23AD-D45A-979CEBE6668C}"/>
                    </a:ext>
                  </a:extLst>
                </p:cNvPr>
                <p:cNvSpPr/>
                <p:nvPr/>
              </p:nvSpPr>
              <p:spPr>
                <a:xfrm>
                  <a:off x="10519724" y="2610258"/>
                  <a:ext cx="506399" cy="687871"/>
                </a:xfrm>
                <a:custGeom>
                  <a:avLst/>
                  <a:gdLst>
                    <a:gd name="connsiteX0" fmla="*/ 296646 w 506399"/>
                    <a:gd name="connsiteY0" fmla="*/ 657185 h 687871"/>
                    <a:gd name="connsiteX1" fmla="*/ 58231 w 506399"/>
                    <a:gd name="connsiteY1" fmla="*/ 673124 h 687871"/>
                    <a:gd name="connsiteX2" fmla="*/ 21429 w 506399"/>
                    <a:gd name="connsiteY2" fmla="*/ 596266 h 687871"/>
                    <a:gd name="connsiteX3" fmla="*/ 5407 w 506399"/>
                    <a:gd name="connsiteY3" fmla="*/ 423025 h 687871"/>
                    <a:gd name="connsiteX4" fmla="*/ 21012 w 506399"/>
                    <a:gd name="connsiteY4" fmla="*/ 353177 h 687871"/>
                    <a:gd name="connsiteX5" fmla="*/ 43793 w 506399"/>
                    <a:gd name="connsiteY5" fmla="*/ 144804 h 687871"/>
                    <a:gd name="connsiteX6" fmla="*/ 166632 w 506399"/>
                    <a:gd name="connsiteY6" fmla="*/ 28224 h 687871"/>
                    <a:gd name="connsiteX7" fmla="*/ 507691 w 506399"/>
                    <a:gd name="connsiteY7" fmla="*/ 200298 h 687871"/>
                    <a:gd name="connsiteX8" fmla="*/ 296646 w 506399"/>
                    <a:gd name="connsiteY8" fmla="*/ 657185 h 687871"/>
                    <a:gd name="connsiteX9" fmla="*/ 296646 w 506399"/>
                    <a:gd name="connsiteY9" fmla="*/ 657185 h 687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06399" h="687871">
                      <a:moveTo>
                        <a:pt x="296646" y="657185"/>
                      </a:moveTo>
                      <a:cubicBezTo>
                        <a:pt x="247578" y="672205"/>
                        <a:pt x="105546" y="708673"/>
                        <a:pt x="58231" y="673124"/>
                      </a:cubicBezTo>
                      <a:cubicBezTo>
                        <a:pt x="35115" y="655766"/>
                        <a:pt x="28857" y="622386"/>
                        <a:pt x="21429" y="596266"/>
                      </a:cubicBezTo>
                      <a:cubicBezTo>
                        <a:pt x="4990" y="538185"/>
                        <a:pt x="-4690" y="483275"/>
                        <a:pt x="5407" y="423025"/>
                      </a:cubicBezTo>
                      <a:cubicBezTo>
                        <a:pt x="9329" y="399492"/>
                        <a:pt x="17841" y="376794"/>
                        <a:pt x="21012" y="353177"/>
                      </a:cubicBezTo>
                      <a:cubicBezTo>
                        <a:pt x="30275" y="284164"/>
                        <a:pt x="11916" y="210896"/>
                        <a:pt x="43793" y="144804"/>
                      </a:cubicBezTo>
                      <a:cubicBezTo>
                        <a:pt x="78926" y="101994"/>
                        <a:pt x="116395" y="54511"/>
                        <a:pt x="166632" y="28224"/>
                      </a:cubicBezTo>
                      <a:cubicBezTo>
                        <a:pt x="310416" y="-41206"/>
                        <a:pt x="507691" y="20046"/>
                        <a:pt x="507691" y="200298"/>
                      </a:cubicBezTo>
                      <a:cubicBezTo>
                        <a:pt x="503184" y="371453"/>
                        <a:pt x="444602" y="604278"/>
                        <a:pt x="296646" y="657185"/>
                      </a:cubicBezTo>
                      <a:lnTo>
                        <a:pt x="296646" y="657185"/>
                      </a:lnTo>
                      <a:close/>
                    </a:path>
                  </a:pathLst>
                </a:custGeom>
                <a:solidFill>
                  <a:srgbClr val="F0D0B5"/>
                </a:solidFill>
                <a:ln w="8344" cap="flat">
                  <a:noFill/>
                  <a:prstDash val="solid"/>
                  <a:miter/>
                </a:ln>
              </p:spPr>
              <p:txBody>
                <a:bodyPr rtlCol="0" anchor="ctr"/>
                <a:lstStyle/>
                <a:p>
                  <a:endParaRPr lang="en-US"/>
                </a:p>
              </p:txBody>
            </p:sp>
            <p:sp>
              <p:nvSpPr>
                <p:cNvPr id="164" name="Freeform: Shape 163">
                  <a:extLst>
                    <a:ext uri="{FF2B5EF4-FFF2-40B4-BE49-F238E27FC236}">
                      <a16:creationId xmlns:a16="http://schemas.microsoft.com/office/drawing/2014/main" id="{97CD4FD7-B8EA-0516-6F20-489D8CA8F029}"/>
                    </a:ext>
                  </a:extLst>
                </p:cNvPr>
                <p:cNvSpPr/>
                <p:nvPr/>
              </p:nvSpPr>
              <p:spPr>
                <a:xfrm>
                  <a:off x="10536024" y="2614280"/>
                  <a:ext cx="489933" cy="536637"/>
                </a:xfrm>
                <a:custGeom>
                  <a:avLst/>
                  <a:gdLst>
                    <a:gd name="connsiteX0" fmla="*/ 319902 w 489933"/>
                    <a:gd name="connsiteY0" fmla="*/ 327 h 536637"/>
                    <a:gd name="connsiteX1" fmla="*/ 270750 w 489933"/>
                    <a:gd name="connsiteY1" fmla="*/ 14180 h 536637"/>
                    <a:gd name="connsiteX2" fmla="*/ 113281 w 489933"/>
                    <a:gd name="connsiteY2" fmla="*/ 48895 h 536637"/>
                    <a:gd name="connsiteX3" fmla="*/ 27494 w 489933"/>
                    <a:gd name="connsiteY3" fmla="*/ 140856 h 536637"/>
                    <a:gd name="connsiteX4" fmla="*/ 4713 w 489933"/>
                    <a:gd name="connsiteY4" fmla="*/ 349230 h 536637"/>
                    <a:gd name="connsiteX5" fmla="*/ 1292 w 489933"/>
                    <a:gd name="connsiteY5" fmla="*/ 367589 h 536637"/>
                    <a:gd name="connsiteX6" fmla="*/ 114700 w 489933"/>
                    <a:gd name="connsiteY6" fmla="*/ 479996 h 536637"/>
                    <a:gd name="connsiteX7" fmla="*/ 97676 w 489933"/>
                    <a:gd name="connsiteY7" fmla="*/ 371762 h 536637"/>
                    <a:gd name="connsiteX8" fmla="*/ 198400 w 489933"/>
                    <a:gd name="connsiteY8" fmla="*/ 499607 h 536637"/>
                    <a:gd name="connsiteX9" fmla="*/ 189554 w 489933"/>
                    <a:gd name="connsiteY9" fmla="*/ 406477 h 536637"/>
                    <a:gd name="connsiteX10" fmla="*/ 407441 w 489933"/>
                    <a:gd name="connsiteY10" fmla="*/ 536408 h 536637"/>
                    <a:gd name="connsiteX11" fmla="*/ 411530 w 489933"/>
                    <a:gd name="connsiteY11" fmla="*/ 529231 h 536637"/>
                    <a:gd name="connsiteX12" fmla="*/ 406607 w 489933"/>
                    <a:gd name="connsiteY12" fmla="*/ 467479 h 536637"/>
                    <a:gd name="connsiteX13" fmla="*/ 427302 w 489933"/>
                    <a:gd name="connsiteY13" fmla="*/ 497771 h 536637"/>
                    <a:gd name="connsiteX14" fmla="*/ 491225 w 489933"/>
                    <a:gd name="connsiteY14" fmla="*/ 196350 h 536637"/>
                    <a:gd name="connsiteX15" fmla="*/ 319902 w 489933"/>
                    <a:gd name="connsiteY15" fmla="*/ 327 h 536637"/>
                    <a:gd name="connsiteX16" fmla="*/ 319902 w 489933"/>
                    <a:gd name="connsiteY16" fmla="*/ 327 h 5366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89933" h="536637">
                      <a:moveTo>
                        <a:pt x="319902" y="327"/>
                      </a:moveTo>
                      <a:cubicBezTo>
                        <a:pt x="303296" y="3665"/>
                        <a:pt x="286857" y="8255"/>
                        <a:pt x="270750" y="14180"/>
                      </a:cubicBezTo>
                      <a:cubicBezTo>
                        <a:pt x="212586" y="12761"/>
                        <a:pt x="159095" y="25779"/>
                        <a:pt x="113281" y="48895"/>
                      </a:cubicBezTo>
                      <a:cubicBezTo>
                        <a:pt x="80652" y="75181"/>
                        <a:pt x="53448" y="109229"/>
                        <a:pt x="27494" y="140856"/>
                      </a:cubicBezTo>
                      <a:cubicBezTo>
                        <a:pt x="-4383" y="206949"/>
                        <a:pt x="13975" y="280217"/>
                        <a:pt x="4713" y="349230"/>
                      </a:cubicBezTo>
                      <a:cubicBezTo>
                        <a:pt x="3878" y="355406"/>
                        <a:pt x="2710" y="361497"/>
                        <a:pt x="1292" y="367589"/>
                      </a:cubicBezTo>
                      <a:cubicBezTo>
                        <a:pt x="24657" y="416741"/>
                        <a:pt x="65631" y="458383"/>
                        <a:pt x="114700" y="479996"/>
                      </a:cubicBezTo>
                      <a:cubicBezTo>
                        <a:pt x="104685" y="445031"/>
                        <a:pt x="98677" y="408313"/>
                        <a:pt x="97676" y="371762"/>
                      </a:cubicBezTo>
                      <a:cubicBezTo>
                        <a:pt x="111027" y="430510"/>
                        <a:pt x="157008" y="479328"/>
                        <a:pt x="198400" y="499607"/>
                      </a:cubicBezTo>
                      <a:cubicBezTo>
                        <a:pt x="193476" y="480663"/>
                        <a:pt x="189554" y="426004"/>
                        <a:pt x="189554" y="406477"/>
                      </a:cubicBezTo>
                      <a:cubicBezTo>
                        <a:pt x="220430" y="489092"/>
                        <a:pt x="288358" y="543084"/>
                        <a:pt x="407441" y="536408"/>
                      </a:cubicBezTo>
                      <a:cubicBezTo>
                        <a:pt x="408860" y="533988"/>
                        <a:pt x="410195" y="531651"/>
                        <a:pt x="411530" y="529231"/>
                      </a:cubicBezTo>
                      <a:cubicBezTo>
                        <a:pt x="406105" y="509454"/>
                        <a:pt x="402768" y="483000"/>
                        <a:pt x="406607" y="467479"/>
                      </a:cubicBezTo>
                      <a:cubicBezTo>
                        <a:pt x="410445" y="478577"/>
                        <a:pt x="417789" y="488842"/>
                        <a:pt x="427302" y="497771"/>
                      </a:cubicBezTo>
                      <a:cubicBezTo>
                        <a:pt x="469444" y="405976"/>
                        <a:pt x="488721" y="291650"/>
                        <a:pt x="491225" y="196350"/>
                      </a:cubicBezTo>
                      <a:cubicBezTo>
                        <a:pt x="491475" y="82942"/>
                        <a:pt x="413533" y="16683"/>
                        <a:pt x="319902" y="327"/>
                      </a:cubicBezTo>
                      <a:lnTo>
                        <a:pt x="319902" y="327"/>
                      </a:lnTo>
                      <a:close/>
                    </a:path>
                  </a:pathLst>
                </a:custGeom>
                <a:solidFill>
                  <a:srgbClr val="E4B7A8"/>
                </a:solidFill>
                <a:ln w="8344" cap="flat">
                  <a:noFill/>
                  <a:prstDash val="solid"/>
                  <a:miter/>
                </a:ln>
              </p:spPr>
              <p:txBody>
                <a:bodyPr rtlCol="0" anchor="ctr"/>
                <a:lstStyle/>
                <a:p>
                  <a:endParaRPr lang="en-US"/>
                </a:p>
              </p:txBody>
            </p:sp>
            <p:sp>
              <p:nvSpPr>
                <p:cNvPr id="165" name="Freeform: Shape 164">
                  <a:extLst>
                    <a:ext uri="{FF2B5EF4-FFF2-40B4-BE49-F238E27FC236}">
                      <a16:creationId xmlns:a16="http://schemas.microsoft.com/office/drawing/2014/main" id="{15CB5254-7A39-DEF9-05CD-0670667E29FD}"/>
                    </a:ext>
                  </a:extLst>
                </p:cNvPr>
                <p:cNvSpPr/>
                <p:nvPr/>
              </p:nvSpPr>
              <p:spPr>
                <a:xfrm>
                  <a:off x="10629070" y="2603682"/>
                  <a:ext cx="548432" cy="668598"/>
                </a:xfrm>
                <a:custGeom>
                  <a:avLst/>
                  <a:gdLst>
                    <a:gd name="connsiteX0" fmla="*/ 275522 w 548432"/>
                    <a:gd name="connsiteY0" fmla="*/ 334 h 668598"/>
                    <a:gd name="connsiteX1" fmla="*/ 549739 w 548432"/>
                    <a:gd name="connsiteY1" fmla="*/ 288903 h 668598"/>
                    <a:gd name="connsiteX2" fmla="*/ 549739 w 548432"/>
                    <a:gd name="connsiteY2" fmla="*/ 358917 h 668598"/>
                    <a:gd name="connsiteX3" fmla="*/ 275522 w 548432"/>
                    <a:gd name="connsiteY3" fmla="*/ 668933 h 668598"/>
                    <a:gd name="connsiteX4" fmla="*/ 1307 w 548432"/>
                    <a:gd name="connsiteY4" fmla="*/ 358917 h 668598"/>
                    <a:gd name="connsiteX5" fmla="*/ 1307 w 548432"/>
                    <a:gd name="connsiteY5" fmla="*/ 288903 h 668598"/>
                    <a:gd name="connsiteX6" fmla="*/ 275522 w 548432"/>
                    <a:gd name="connsiteY6" fmla="*/ 334 h 668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8432" h="668598">
                      <a:moveTo>
                        <a:pt x="275522" y="334"/>
                      </a:moveTo>
                      <a:cubicBezTo>
                        <a:pt x="444758" y="334"/>
                        <a:pt x="549739" y="150460"/>
                        <a:pt x="549739" y="288903"/>
                      </a:cubicBezTo>
                      <a:lnTo>
                        <a:pt x="549739" y="358917"/>
                      </a:lnTo>
                      <a:cubicBezTo>
                        <a:pt x="549739" y="513132"/>
                        <a:pt x="447095" y="668933"/>
                        <a:pt x="275522" y="668933"/>
                      </a:cubicBezTo>
                      <a:cubicBezTo>
                        <a:pt x="113213" y="668933"/>
                        <a:pt x="1307" y="520142"/>
                        <a:pt x="1307" y="358917"/>
                      </a:cubicBezTo>
                      <a:lnTo>
                        <a:pt x="1307" y="288903"/>
                      </a:lnTo>
                      <a:cubicBezTo>
                        <a:pt x="1307" y="127678"/>
                        <a:pt x="83755" y="334"/>
                        <a:pt x="275522" y="334"/>
                      </a:cubicBezTo>
                      <a:close/>
                    </a:path>
                  </a:pathLst>
                </a:custGeom>
                <a:solidFill>
                  <a:srgbClr val="F0D0B5"/>
                </a:solidFill>
                <a:ln w="8344" cap="flat">
                  <a:noFill/>
                  <a:prstDash val="solid"/>
                  <a:miter/>
                </a:ln>
              </p:spPr>
              <p:txBody>
                <a:bodyPr rtlCol="0" anchor="ctr"/>
                <a:lstStyle/>
                <a:p>
                  <a:endParaRPr lang="en-US"/>
                </a:p>
              </p:txBody>
            </p:sp>
            <p:sp>
              <p:nvSpPr>
                <p:cNvPr id="166" name="Freeform: Shape 165">
                  <a:extLst>
                    <a:ext uri="{FF2B5EF4-FFF2-40B4-BE49-F238E27FC236}">
                      <a16:creationId xmlns:a16="http://schemas.microsoft.com/office/drawing/2014/main" id="{5057D0A8-4BB2-5DF9-162A-87F95DA6A35F}"/>
                    </a:ext>
                  </a:extLst>
                </p:cNvPr>
                <p:cNvSpPr/>
                <p:nvPr/>
              </p:nvSpPr>
              <p:spPr>
                <a:xfrm>
                  <a:off x="10608436" y="2957759"/>
                  <a:ext cx="401414" cy="329459"/>
                </a:xfrm>
                <a:custGeom>
                  <a:avLst/>
                  <a:gdLst>
                    <a:gd name="connsiteX0" fmla="*/ 402710 w 401414"/>
                    <a:gd name="connsiteY0" fmla="*/ 356 h 329459"/>
                    <a:gd name="connsiteX1" fmla="*/ 8577 w 401414"/>
                    <a:gd name="connsiteY1" fmla="*/ 27227 h 329459"/>
                    <a:gd name="connsiteX2" fmla="*/ 64072 w 401414"/>
                    <a:gd name="connsiteY2" fmla="*/ 289509 h 329459"/>
                    <a:gd name="connsiteX3" fmla="*/ 67243 w 401414"/>
                    <a:gd name="connsiteY3" fmla="*/ 220913 h 329459"/>
                    <a:gd name="connsiteX4" fmla="*/ 128078 w 401414"/>
                    <a:gd name="connsiteY4" fmla="*/ 329815 h 329459"/>
                    <a:gd name="connsiteX5" fmla="*/ 207855 w 401414"/>
                    <a:gd name="connsiteY5" fmla="*/ 309787 h 329459"/>
                    <a:gd name="connsiteX6" fmla="*/ 402710 w 401414"/>
                    <a:gd name="connsiteY6" fmla="*/ 356 h 329459"/>
                    <a:gd name="connsiteX7" fmla="*/ 402710 w 401414"/>
                    <a:gd name="connsiteY7" fmla="*/ 356 h 3294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1414" h="329459">
                      <a:moveTo>
                        <a:pt x="402710" y="356"/>
                      </a:moveTo>
                      <a:cubicBezTo>
                        <a:pt x="274031" y="20300"/>
                        <a:pt x="134086" y="-8573"/>
                        <a:pt x="8577" y="27227"/>
                      </a:cubicBezTo>
                      <a:cubicBezTo>
                        <a:pt x="-11618" y="110259"/>
                        <a:pt x="11248" y="250371"/>
                        <a:pt x="64072" y="289509"/>
                      </a:cubicBezTo>
                      <a:cubicBezTo>
                        <a:pt x="64072" y="265392"/>
                        <a:pt x="63487" y="245114"/>
                        <a:pt x="67243" y="220913"/>
                      </a:cubicBezTo>
                      <a:cubicBezTo>
                        <a:pt x="81012" y="264140"/>
                        <a:pt x="103043" y="301359"/>
                        <a:pt x="128078" y="329815"/>
                      </a:cubicBezTo>
                      <a:cubicBezTo>
                        <a:pt x="160790" y="323223"/>
                        <a:pt x="190331" y="315128"/>
                        <a:pt x="207855" y="309787"/>
                      </a:cubicBezTo>
                      <a:cubicBezTo>
                        <a:pt x="315922" y="271067"/>
                        <a:pt x="376257" y="136713"/>
                        <a:pt x="402710" y="356"/>
                      </a:cubicBezTo>
                      <a:lnTo>
                        <a:pt x="402710" y="356"/>
                      </a:lnTo>
                      <a:close/>
                    </a:path>
                  </a:pathLst>
                </a:custGeom>
                <a:solidFill>
                  <a:srgbClr val="E4B7A8"/>
                </a:solidFill>
                <a:ln w="8344" cap="flat">
                  <a:noFill/>
                  <a:prstDash val="solid"/>
                  <a:miter/>
                </a:ln>
              </p:spPr>
              <p:txBody>
                <a:bodyPr rtlCol="0" anchor="ctr"/>
                <a:lstStyle/>
                <a:p>
                  <a:endParaRPr lang="en-US"/>
                </a:p>
              </p:txBody>
            </p:sp>
            <p:sp>
              <p:nvSpPr>
                <p:cNvPr id="167" name="Freeform: Shape 166">
                  <a:extLst>
                    <a:ext uri="{FF2B5EF4-FFF2-40B4-BE49-F238E27FC236}">
                      <a16:creationId xmlns:a16="http://schemas.microsoft.com/office/drawing/2014/main" id="{48A3F5F6-0DD7-547E-6F57-AD7B70904BA3}"/>
                    </a:ext>
                  </a:extLst>
                </p:cNvPr>
                <p:cNvSpPr/>
                <p:nvPr/>
              </p:nvSpPr>
              <p:spPr>
                <a:xfrm>
                  <a:off x="10426904" y="3428459"/>
                  <a:ext cx="308187" cy="159673"/>
                </a:xfrm>
                <a:custGeom>
                  <a:avLst/>
                  <a:gdLst>
                    <a:gd name="connsiteX0" fmla="*/ 300153 w 308187"/>
                    <a:gd name="connsiteY0" fmla="*/ 60191 h 159673"/>
                    <a:gd name="connsiteX1" fmla="*/ 168051 w 308187"/>
                    <a:gd name="connsiteY1" fmla="*/ 441 h 159673"/>
                    <a:gd name="connsiteX2" fmla="*/ 114727 w 308187"/>
                    <a:gd name="connsiteY2" fmla="*/ 16547 h 159673"/>
                    <a:gd name="connsiteX3" fmla="*/ 68830 w 308187"/>
                    <a:gd name="connsiteY3" fmla="*/ 35407 h 159673"/>
                    <a:gd name="connsiteX4" fmla="*/ 30359 w 308187"/>
                    <a:gd name="connsiteY4" fmla="*/ 87729 h 159673"/>
                    <a:gd name="connsiteX5" fmla="*/ 11416 w 308187"/>
                    <a:gd name="connsiteY5" fmla="*/ 155324 h 159673"/>
                    <a:gd name="connsiteX6" fmla="*/ 105882 w 308187"/>
                    <a:gd name="connsiteY6" fmla="*/ 118606 h 159673"/>
                    <a:gd name="connsiteX7" fmla="*/ 127746 w 308187"/>
                    <a:gd name="connsiteY7" fmla="*/ 92570 h 159673"/>
                    <a:gd name="connsiteX8" fmla="*/ 160375 w 308187"/>
                    <a:gd name="connsiteY8" fmla="*/ 80720 h 159673"/>
                    <a:gd name="connsiteX9" fmla="*/ 279791 w 308187"/>
                    <a:gd name="connsiteY9" fmla="*/ 138383 h 159673"/>
                    <a:gd name="connsiteX10" fmla="*/ 300153 w 308187"/>
                    <a:gd name="connsiteY10" fmla="*/ 60191 h 159673"/>
                    <a:gd name="connsiteX11" fmla="*/ 300153 w 308187"/>
                    <a:gd name="connsiteY11" fmla="*/ 60191 h 159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187" h="159673">
                      <a:moveTo>
                        <a:pt x="300153" y="60191"/>
                      </a:moveTo>
                      <a:cubicBezTo>
                        <a:pt x="250500" y="51596"/>
                        <a:pt x="210611" y="3612"/>
                        <a:pt x="168051" y="441"/>
                      </a:cubicBezTo>
                      <a:cubicBezTo>
                        <a:pt x="149025" y="-393"/>
                        <a:pt x="133003" y="12374"/>
                        <a:pt x="114727" y="16547"/>
                      </a:cubicBezTo>
                      <a:cubicBezTo>
                        <a:pt x="101793" y="19468"/>
                        <a:pt x="79762" y="26811"/>
                        <a:pt x="68830" y="35407"/>
                      </a:cubicBezTo>
                      <a:cubicBezTo>
                        <a:pt x="52140" y="48591"/>
                        <a:pt x="42377" y="70455"/>
                        <a:pt x="30359" y="87729"/>
                      </a:cubicBezTo>
                      <a:cubicBezTo>
                        <a:pt x="18843" y="109176"/>
                        <a:pt x="-15705" y="140053"/>
                        <a:pt x="11416" y="155324"/>
                      </a:cubicBezTo>
                      <a:cubicBezTo>
                        <a:pt x="46048" y="170845"/>
                        <a:pt x="83350" y="145643"/>
                        <a:pt x="105882" y="118606"/>
                      </a:cubicBezTo>
                      <a:cubicBezTo>
                        <a:pt x="112808" y="110261"/>
                        <a:pt x="118483" y="98578"/>
                        <a:pt x="127746" y="92570"/>
                      </a:cubicBezTo>
                      <a:cubicBezTo>
                        <a:pt x="136591" y="86812"/>
                        <a:pt x="155034" y="84558"/>
                        <a:pt x="160375" y="80720"/>
                      </a:cubicBezTo>
                      <a:cubicBezTo>
                        <a:pt x="167384" y="92319"/>
                        <a:pt x="220792" y="156742"/>
                        <a:pt x="279791" y="138383"/>
                      </a:cubicBezTo>
                      <a:cubicBezTo>
                        <a:pt x="301071" y="129204"/>
                        <a:pt x="322100" y="62862"/>
                        <a:pt x="300153" y="60191"/>
                      </a:cubicBezTo>
                      <a:lnTo>
                        <a:pt x="300153" y="60191"/>
                      </a:lnTo>
                      <a:close/>
                    </a:path>
                  </a:pathLst>
                </a:custGeom>
                <a:solidFill>
                  <a:srgbClr val="F0D0B5"/>
                </a:solidFill>
                <a:ln w="8344" cap="flat">
                  <a:noFill/>
                  <a:prstDash val="solid"/>
                  <a:miter/>
                </a:ln>
              </p:spPr>
              <p:txBody>
                <a:bodyPr rtlCol="0" anchor="ctr"/>
                <a:lstStyle/>
                <a:p>
                  <a:endParaRPr lang="en-US"/>
                </a:p>
              </p:txBody>
            </p:sp>
            <p:sp>
              <p:nvSpPr>
                <p:cNvPr id="168" name="Freeform: Shape 167">
                  <a:extLst>
                    <a:ext uri="{FF2B5EF4-FFF2-40B4-BE49-F238E27FC236}">
                      <a16:creationId xmlns:a16="http://schemas.microsoft.com/office/drawing/2014/main" id="{10EE3AB5-CF4F-509C-CC08-B48456CCC580}"/>
                    </a:ext>
                  </a:extLst>
                </p:cNvPr>
                <p:cNvSpPr/>
                <p:nvPr/>
              </p:nvSpPr>
              <p:spPr>
                <a:xfrm>
                  <a:off x="10566483" y="3428443"/>
                  <a:ext cx="168608" cy="141350"/>
                </a:xfrm>
                <a:custGeom>
                  <a:avLst/>
                  <a:gdLst>
                    <a:gd name="connsiteX0" fmla="*/ 24893 w 168608"/>
                    <a:gd name="connsiteY0" fmla="*/ 456 h 141350"/>
                    <a:gd name="connsiteX1" fmla="*/ 18300 w 168608"/>
                    <a:gd name="connsiteY1" fmla="*/ 1374 h 141350"/>
                    <a:gd name="connsiteX2" fmla="*/ 1276 w 168608"/>
                    <a:gd name="connsiteY2" fmla="*/ 87410 h 141350"/>
                    <a:gd name="connsiteX3" fmla="*/ 20804 w 168608"/>
                    <a:gd name="connsiteY3" fmla="*/ 80818 h 141350"/>
                    <a:gd name="connsiteX4" fmla="*/ 140220 w 168608"/>
                    <a:gd name="connsiteY4" fmla="*/ 138482 h 141350"/>
                    <a:gd name="connsiteX5" fmla="*/ 160583 w 168608"/>
                    <a:gd name="connsiteY5" fmla="*/ 60289 h 141350"/>
                    <a:gd name="connsiteX6" fmla="*/ 28481 w 168608"/>
                    <a:gd name="connsiteY6" fmla="*/ 539 h 141350"/>
                    <a:gd name="connsiteX7" fmla="*/ 24893 w 168608"/>
                    <a:gd name="connsiteY7" fmla="*/ 456 h 141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8608" h="141350">
                      <a:moveTo>
                        <a:pt x="24893" y="456"/>
                      </a:moveTo>
                      <a:cubicBezTo>
                        <a:pt x="22640" y="539"/>
                        <a:pt x="20470" y="956"/>
                        <a:pt x="18300" y="1374"/>
                      </a:cubicBezTo>
                      <a:cubicBezTo>
                        <a:pt x="48259" y="20067"/>
                        <a:pt x="47925" y="60456"/>
                        <a:pt x="1276" y="87410"/>
                      </a:cubicBezTo>
                      <a:cubicBezTo>
                        <a:pt x="9205" y="85074"/>
                        <a:pt x="17466" y="83154"/>
                        <a:pt x="20804" y="80818"/>
                      </a:cubicBezTo>
                      <a:cubicBezTo>
                        <a:pt x="27814" y="92417"/>
                        <a:pt x="81222" y="156840"/>
                        <a:pt x="140220" y="138482"/>
                      </a:cubicBezTo>
                      <a:cubicBezTo>
                        <a:pt x="161500" y="129302"/>
                        <a:pt x="182530" y="62876"/>
                        <a:pt x="160583" y="60289"/>
                      </a:cubicBezTo>
                      <a:cubicBezTo>
                        <a:pt x="110929" y="51694"/>
                        <a:pt x="71040" y="3710"/>
                        <a:pt x="28481" y="539"/>
                      </a:cubicBezTo>
                      <a:cubicBezTo>
                        <a:pt x="27229" y="372"/>
                        <a:pt x="26062" y="372"/>
                        <a:pt x="24893" y="456"/>
                      </a:cubicBezTo>
                      <a:close/>
                    </a:path>
                  </a:pathLst>
                </a:custGeom>
                <a:solidFill>
                  <a:srgbClr val="E4B7A8"/>
                </a:solidFill>
                <a:ln w="8344" cap="flat">
                  <a:noFill/>
                  <a:prstDash val="solid"/>
                  <a:miter/>
                </a:ln>
              </p:spPr>
              <p:txBody>
                <a:bodyPr rtlCol="0" anchor="ctr"/>
                <a:lstStyle/>
                <a:p>
                  <a:endParaRPr lang="en-US"/>
                </a:p>
              </p:txBody>
            </p:sp>
            <p:sp>
              <p:nvSpPr>
                <p:cNvPr id="169" name="Freeform: Shape 168">
                  <a:extLst>
                    <a:ext uri="{FF2B5EF4-FFF2-40B4-BE49-F238E27FC236}">
                      <a16:creationId xmlns:a16="http://schemas.microsoft.com/office/drawing/2014/main" id="{392B2B71-A41F-2021-9004-1C7B10060816}"/>
                    </a:ext>
                  </a:extLst>
                </p:cNvPr>
                <p:cNvSpPr/>
                <p:nvPr/>
              </p:nvSpPr>
              <p:spPr>
                <a:xfrm>
                  <a:off x="10435445" y="3521531"/>
                  <a:ext cx="54272" cy="50796"/>
                </a:xfrm>
                <a:custGeom>
                  <a:avLst/>
                  <a:gdLst>
                    <a:gd name="connsiteX0" fmla="*/ 52431 w 54272"/>
                    <a:gd name="connsiteY0" fmla="*/ 31547 h 50796"/>
                    <a:gd name="connsiteX1" fmla="*/ 2027 w 54272"/>
                    <a:gd name="connsiteY1" fmla="*/ 36387 h 50796"/>
                    <a:gd name="connsiteX2" fmla="*/ 24808 w 54272"/>
                    <a:gd name="connsiteY2" fmla="*/ 3675 h 50796"/>
                    <a:gd name="connsiteX3" fmla="*/ 52431 w 54272"/>
                    <a:gd name="connsiteY3" fmla="*/ 31547 h 50796"/>
                    <a:gd name="connsiteX4" fmla="*/ 52431 w 54272"/>
                    <a:gd name="connsiteY4" fmla="*/ 31547 h 507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72" h="50796">
                      <a:moveTo>
                        <a:pt x="52431" y="31547"/>
                      </a:moveTo>
                      <a:cubicBezTo>
                        <a:pt x="34572" y="64593"/>
                        <a:pt x="-4732" y="48654"/>
                        <a:pt x="2027" y="36387"/>
                      </a:cubicBezTo>
                      <a:cubicBezTo>
                        <a:pt x="8954" y="25538"/>
                        <a:pt x="12374" y="20114"/>
                        <a:pt x="24808" y="3675"/>
                      </a:cubicBezTo>
                      <a:cubicBezTo>
                        <a:pt x="32486" y="-5505"/>
                        <a:pt x="65699" y="4926"/>
                        <a:pt x="52431" y="31547"/>
                      </a:cubicBezTo>
                      <a:lnTo>
                        <a:pt x="52431" y="31547"/>
                      </a:lnTo>
                      <a:close/>
                    </a:path>
                  </a:pathLst>
                </a:custGeom>
                <a:solidFill>
                  <a:srgbClr val="F7E4D8"/>
                </a:solidFill>
                <a:ln w="8344" cap="flat">
                  <a:noFill/>
                  <a:prstDash val="solid"/>
                  <a:miter/>
                </a:ln>
              </p:spPr>
              <p:txBody>
                <a:bodyPr rtlCol="0" anchor="ctr"/>
                <a:lstStyle/>
                <a:p>
                  <a:endParaRPr lang="en-US"/>
                </a:p>
              </p:txBody>
            </p:sp>
            <p:sp>
              <p:nvSpPr>
                <p:cNvPr id="170" name="Freeform: Shape 169">
                  <a:extLst>
                    <a:ext uri="{FF2B5EF4-FFF2-40B4-BE49-F238E27FC236}">
                      <a16:creationId xmlns:a16="http://schemas.microsoft.com/office/drawing/2014/main" id="{C878B8DA-67D7-67CB-3958-E55E7663B992}"/>
                    </a:ext>
                  </a:extLst>
                </p:cNvPr>
                <p:cNvSpPr/>
                <p:nvPr/>
              </p:nvSpPr>
              <p:spPr>
                <a:xfrm>
                  <a:off x="10660865" y="3161132"/>
                  <a:ext cx="459640" cy="406226"/>
                </a:xfrm>
                <a:custGeom>
                  <a:avLst/>
                  <a:gdLst>
                    <a:gd name="connsiteX0" fmla="*/ 460946 w 459640"/>
                    <a:gd name="connsiteY0" fmla="*/ 355540 h 406226"/>
                    <a:gd name="connsiteX1" fmla="*/ 389513 w 459640"/>
                    <a:gd name="connsiteY1" fmla="*/ 5635 h 406226"/>
                    <a:gd name="connsiteX2" fmla="*/ 14740 w 459640"/>
                    <a:gd name="connsiteY2" fmla="*/ 105024 h 406226"/>
                    <a:gd name="connsiteX3" fmla="*/ 1305 w 459640"/>
                    <a:gd name="connsiteY3" fmla="*/ 406611 h 406226"/>
                    <a:gd name="connsiteX4" fmla="*/ 460946 w 459640"/>
                    <a:gd name="connsiteY4" fmla="*/ 355540 h 4062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9640" h="406226">
                      <a:moveTo>
                        <a:pt x="460946" y="355540"/>
                      </a:moveTo>
                      <a:cubicBezTo>
                        <a:pt x="410125" y="241381"/>
                        <a:pt x="395855" y="113285"/>
                        <a:pt x="389513" y="5635"/>
                      </a:cubicBezTo>
                      <a:cubicBezTo>
                        <a:pt x="273434" y="-18231"/>
                        <a:pt x="47369" y="43522"/>
                        <a:pt x="14740" y="105024"/>
                      </a:cubicBezTo>
                      <a:cubicBezTo>
                        <a:pt x="33182" y="203995"/>
                        <a:pt x="35019" y="311395"/>
                        <a:pt x="1305" y="406611"/>
                      </a:cubicBezTo>
                      <a:cubicBezTo>
                        <a:pt x="126896" y="351201"/>
                        <a:pt x="333185" y="321993"/>
                        <a:pt x="460946" y="355540"/>
                      </a:cubicBezTo>
                      <a:close/>
                    </a:path>
                  </a:pathLst>
                </a:custGeom>
                <a:solidFill>
                  <a:srgbClr val="F0D0B5"/>
                </a:solidFill>
                <a:ln w="8344" cap="flat">
                  <a:noFill/>
                  <a:prstDash val="solid"/>
                  <a:miter/>
                </a:ln>
              </p:spPr>
              <p:txBody>
                <a:bodyPr rtlCol="0" anchor="ctr"/>
                <a:lstStyle/>
                <a:p>
                  <a:endParaRPr lang="en-US"/>
                </a:p>
              </p:txBody>
            </p:sp>
            <p:sp>
              <p:nvSpPr>
                <p:cNvPr id="171" name="Freeform: Shape 170">
                  <a:extLst>
                    <a:ext uri="{FF2B5EF4-FFF2-40B4-BE49-F238E27FC236}">
                      <a16:creationId xmlns:a16="http://schemas.microsoft.com/office/drawing/2014/main" id="{3E46F3FB-97D8-8077-4D89-1CA76E1B288B}"/>
                    </a:ext>
                  </a:extLst>
                </p:cNvPr>
                <p:cNvSpPr/>
                <p:nvPr/>
              </p:nvSpPr>
              <p:spPr>
                <a:xfrm>
                  <a:off x="10700503" y="3161114"/>
                  <a:ext cx="366010" cy="185937"/>
                </a:xfrm>
                <a:custGeom>
                  <a:avLst/>
                  <a:gdLst>
                    <a:gd name="connsiteX0" fmla="*/ 288537 w 366010"/>
                    <a:gd name="connsiteY0" fmla="*/ 383 h 185937"/>
                    <a:gd name="connsiteX1" fmla="*/ 1304 w 366010"/>
                    <a:gd name="connsiteY1" fmla="*/ 77991 h 185937"/>
                    <a:gd name="connsiteX2" fmla="*/ 137911 w 366010"/>
                    <a:gd name="connsiteY2" fmla="*/ 186309 h 185937"/>
                    <a:gd name="connsiteX3" fmla="*/ 174713 w 366010"/>
                    <a:gd name="connsiteY3" fmla="*/ 144834 h 185937"/>
                    <a:gd name="connsiteX4" fmla="*/ 287787 w 366010"/>
                    <a:gd name="connsiteY4" fmla="*/ 166114 h 185937"/>
                    <a:gd name="connsiteX5" fmla="*/ 367314 w 366010"/>
                    <a:gd name="connsiteY5" fmla="*/ 168618 h 185937"/>
                    <a:gd name="connsiteX6" fmla="*/ 349874 w 366010"/>
                    <a:gd name="connsiteY6" fmla="*/ 5557 h 185937"/>
                    <a:gd name="connsiteX7" fmla="*/ 288537 w 366010"/>
                    <a:gd name="connsiteY7" fmla="*/ 383 h 185937"/>
                    <a:gd name="connsiteX8" fmla="*/ 288537 w 366010"/>
                    <a:gd name="connsiteY8" fmla="*/ 383 h 185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6010" h="185937">
                      <a:moveTo>
                        <a:pt x="288537" y="383"/>
                      </a:moveTo>
                      <a:cubicBezTo>
                        <a:pt x="188982" y="884"/>
                        <a:pt x="59218" y="36433"/>
                        <a:pt x="1304" y="77991"/>
                      </a:cubicBezTo>
                      <a:cubicBezTo>
                        <a:pt x="38857" y="144334"/>
                        <a:pt x="95018" y="186309"/>
                        <a:pt x="137911" y="186309"/>
                      </a:cubicBezTo>
                      <a:cubicBezTo>
                        <a:pt x="156353" y="186309"/>
                        <a:pt x="169872" y="167616"/>
                        <a:pt x="174713" y="144834"/>
                      </a:cubicBezTo>
                      <a:cubicBezTo>
                        <a:pt x="190735" y="180718"/>
                        <a:pt x="252905" y="201246"/>
                        <a:pt x="287787" y="166114"/>
                      </a:cubicBezTo>
                      <a:cubicBezTo>
                        <a:pt x="318330" y="188479"/>
                        <a:pt x="344199" y="186559"/>
                        <a:pt x="367314" y="168618"/>
                      </a:cubicBezTo>
                      <a:cubicBezTo>
                        <a:pt x="357718" y="112122"/>
                        <a:pt x="352878" y="56545"/>
                        <a:pt x="349874" y="5557"/>
                      </a:cubicBezTo>
                      <a:cubicBezTo>
                        <a:pt x="331681" y="1885"/>
                        <a:pt x="310902" y="216"/>
                        <a:pt x="288537" y="383"/>
                      </a:cubicBezTo>
                      <a:lnTo>
                        <a:pt x="288537" y="383"/>
                      </a:lnTo>
                      <a:close/>
                    </a:path>
                  </a:pathLst>
                </a:custGeom>
                <a:solidFill>
                  <a:srgbClr val="E4B7A8"/>
                </a:solidFill>
                <a:ln w="8344" cap="flat">
                  <a:noFill/>
                  <a:prstDash val="solid"/>
                  <a:miter/>
                </a:ln>
              </p:spPr>
              <p:txBody>
                <a:bodyPr rtlCol="0" anchor="ctr"/>
                <a:lstStyle/>
                <a:p>
                  <a:endParaRPr lang="en-US"/>
                </a:p>
              </p:txBody>
            </p:sp>
            <p:sp>
              <p:nvSpPr>
                <p:cNvPr id="172" name="Freeform: Shape 171">
                  <a:extLst>
                    <a:ext uri="{FF2B5EF4-FFF2-40B4-BE49-F238E27FC236}">
                      <a16:creationId xmlns:a16="http://schemas.microsoft.com/office/drawing/2014/main" id="{F6CC6894-78A5-587A-2EE7-19962B098654}"/>
                    </a:ext>
                  </a:extLst>
                </p:cNvPr>
                <p:cNvSpPr/>
                <p:nvPr/>
              </p:nvSpPr>
              <p:spPr>
                <a:xfrm>
                  <a:off x="10600531" y="3288833"/>
                  <a:ext cx="528904" cy="248984"/>
                </a:xfrm>
                <a:custGeom>
                  <a:avLst/>
                  <a:gdLst>
                    <a:gd name="connsiteX0" fmla="*/ 530206 w 528904"/>
                    <a:gd name="connsiteY0" fmla="*/ 176691 h 248984"/>
                    <a:gd name="connsiteX1" fmla="*/ 486812 w 528904"/>
                    <a:gd name="connsiteY1" fmla="*/ 14214 h 248984"/>
                    <a:gd name="connsiteX2" fmla="*/ 286616 w 528904"/>
                    <a:gd name="connsiteY2" fmla="*/ 13713 h 248984"/>
                    <a:gd name="connsiteX3" fmla="*/ 33263 w 528904"/>
                    <a:gd name="connsiteY3" fmla="*/ 113603 h 248984"/>
                    <a:gd name="connsiteX4" fmla="*/ 1302 w 528904"/>
                    <a:gd name="connsiteY4" fmla="*/ 249376 h 248984"/>
                    <a:gd name="connsiteX5" fmla="*/ 530206 w 528904"/>
                    <a:gd name="connsiteY5" fmla="*/ 176691 h 248984"/>
                    <a:gd name="connsiteX6" fmla="*/ 530206 w 528904"/>
                    <a:gd name="connsiteY6" fmla="*/ 176691 h 2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8904" h="248984">
                      <a:moveTo>
                        <a:pt x="530206" y="176691"/>
                      </a:moveTo>
                      <a:cubicBezTo>
                        <a:pt x="516853" y="135967"/>
                        <a:pt x="520359" y="43505"/>
                        <a:pt x="486812" y="14214"/>
                      </a:cubicBezTo>
                      <a:cubicBezTo>
                        <a:pt x="455518" y="-13074"/>
                        <a:pt x="341025" y="7371"/>
                        <a:pt x="286616" y="13713"/>
                      </a:cubicBezTo>
                      <a:cubicBezTo>
                        <a:pt x="181804" y="24729"/>
                        <a:pt x="79494" y="45174"/>
                        <a:pt x="33263" y="113603"/>
                      </a:cubicBezTo>
                      <a:cubicBezTo>
                        <a:pt x="4306" y="159166"/>
                        <a:pt x="37853" y="204980"/>
                        <a:pt x="1302" y="249376"/>
                      </a:cubicBezTo>
                      <a:cubicBezTo>
                        <a:pt x="147839" y="153909"/>
                        <a:pt x="366978" y="138387"/>
                        <a:pt x="530206" y="176691"/>
                      </a:cubicBezTo>
                      <a:lnTo>
                        <a:pt x="530206" y="176691"/>
                      </a:lnTo>
                      <a:close/>
                    </a:path>
                  </a:pathLst>
                </a:custGeom>
                <a:solidFill>
                  <a:srgbClr val="FFFFFF"/>
                </a:solidFill>
                <a:ln w="8344" cap="flat">
                  <a:noFill/>
                  <a:prstDash val="solid"/>
                  <a:miter/>
                </a:ln>
              </p:spPr>
              <p:txBody>
                <a:bodyPr rtlCol="0" anchor="ctr"/>
                <a:lstStyle/>
                <a:p>
                  <a:endParaRPr lang="en-US"/>
                </a:p>
              </p:txBody>
            </p:sp>
            <p:sp>
              <p:nvSpPr>
                <p:cNvPr id="173" name="Freeform: Shape 172">
                  <a:extLst>
                    <a:ext uri="{FF2B5EF4-FFF2-40B4-BE49-F238E27FC236}">
                      <a16:creationId xmlns:a16="http://schemas.microsoft.com/office/drawing/2014/main" id="{86B2E9A3-FB14-8E1D-BE9F-21567B801E0B}"/>
                    </a:ext>
                  </a:extLst>
                </p:cNvPr>
                <p:cNvSpPr/>
                <p:nvPr/>
              </p:nvSpPr>
              <p:spPr>
                <a:xfrm>
                  <a:off x="10600447" y="3346634"/>
                  <a:ext cx="528820" cy="191183"/>
                </a:xfrm>
                <a:custGeom>
                  <a:avLst/>
                  <a:gdLst>
                    <a:gd name="connsiteX0" fmla="*/ 509511 w 528820"/>
                    <a:gd name="connsiteY0" fmla="*/ 394 h 191183"/>
                    <a:gd name="connsiteX1" fmla="*/ 389427 w 528820"/>
                    <a:gd name="connsiteY1" fmla="*/ 25262 h 191183"/>
                    <a:gd name="connsiteX2" fmla="*/ 96601 w 528820"/>
                    <a:gd name="connsiteY2" fmla="*/ 79254 h 191183"/>
                    <a:gd name="connsiteX3" fmla="*/ 72234 w 528820"/>
                    <a:gd name="connsiteY3" fmla="*/ 97363 h 191183"/>
                    <a:gd name="connsiteX4" fmla="*/ 76574 w 528820"/>
                    <a:gd name="connsiteY4" fmla="*/ 68572 h 191183"/>
                    <a:gd name="connsiteX5" fmla="*/ 89091 w 528820"/>
                    <a:gd name="connsiteY5" fmla="*/ 5902 h 191183"/>
                    <a:gd name="connsiteX6" fmla="*/ 33263 w 528820"/>
                    <a:gd name="connsiteY6" fmla="*/ 55805 h 191183"/>
                    <a:gd name="connsiteX7" fmla="*/ 1302 w 528820"/>
                    <a:gd name="connsiteY7" fmla="*/ 191577 h 191183"/>
                    <a:gd name="connsiteX8" fmla="*/ 530123 w 528820"/>
                    <a:gd name="connsiteY8" fmla="*/ 118893 h 191183"/>
                    <a:gd name="connsiteX9" fmla="*/ 509511 w 528820"/>
                    <a:gd name="connsiteY9" fmla="*/ 394 h 191183"/>
                    <a:gd name="connsiteX10" fmla="*/ 509511 w 528820"/>
                    <a:gd name="connsiteY10" fmla="*/ 394 h 191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8820" h="191183">
                      <a:moveTo>
                        <a:pt x="509511" y="394"/>
                      </a:moveTo>
                      <a:cubicBezTo>
                        <a:pt x="480303" y="33857"/>
                        <a:pt x="430817" y="25012"/>
                        <a:pt x="389427" y="25262"/>
                      </a:cubicBezTo>
                      <a:cubicBezTo>
                        <a:pt x="284613" y="30102"/>
                        <a:pt x="175044" y="42202"/>
                        <a:pt x="96601" y="79254"/>
                      </a:cubicBezTo>
                      <a:cubicBezTo>
                        <a:pt x="84501" y="86014"/>
                        <a:pt x="73319" y="98948"/>
                        <a:pt x="72234" y="97363"/>
                      </a:cubicBezTo>
                      <a:cubicBezTo>
                        <a:pt x="69230" y="92940"/>
                        <a:pt x="75989" y="74080"/>
                        <a:pt x="76574" y="68572"/>
                      </a:cubicBezTo>
                      <a:cubicBezTo>
                        <a:pt x="79327" y="45874"/>
                        <a:pt x="66977" y="27849"/>
                        <a:pt x="89091" y="5902"/>
                      </a:cubicBezTo>
                      <a:cubicBezTo>
                        <a:pt x="66392" y="18836"/>
                        <a:pt x="47283" y="35109"/>
                        <a:pt x="33263" y="55805"/>
                      </a:cubicBezTo>
                      <a:cubicBezTo>
                        <a:pt x="4306" y="101368"/>
                        <a:pt x="37853" y="147182"/>
                        <a:pt x="1302" y="191577"/>
                      </a:cubicBezTo>
                      <a:cubicBezTo>
                        <a:pt x="147756" y="96111"/>
                        <a:pt x="366895" y="80589"/>
                        <a:pt x="530123" y="118893"/>
                      </a:cubicBezTo>
                      <a:cubicBezTo>
                        <a:pt x="521193" y="91271"/>
                        <a:pt x="519858" y="39782"/>
                        <a:pt x="509511" y="394"/>
                      </a:cubicBezTo>
                      <a:lnTo>
                        <a:pt x="509511" y="394"/>
                      </a:lnTo>
                      <a:close/>
                    </a:path>
                  </a:pathLst>
                </a:custGeom>
                <a:solidFill>
                  <a:srgbClr val="E8EDF6"/>
                </a:solidFill>
                <a:ln w="8344" cap="flat">
                  <a:noFill/>
                  <a:prstDash val="solid"/>
                  <a:miter/>
                </a:ln>
              </p:spPr>
              <p:txBody>
                <a:bodyPr rtlCol="0" anchor="ctr"/>
                <a:lstStyle/>
                <a:p>
                  <a:endParaRPr lang="en-US"/>
                </a:p>
              </p:txBody>
            </p:sp>
            <p:sp>
              <p:nvSpPr>
                <p:cNvPr id="174" name="Freeform: Shape 173">
                  <a:extLst>
                    <a:ext uri="{FF2B5EF4-FFF2-40B4-BE49-F238E27FC236}">
                      <a16:creationId xmlns:a16="http://schemas.microsoft.com/office/drawing/2014/main" id="{C995D974-CBFC-8856-517E-9E8A3CC7D53C}"/>
                    </a:ext>
                  </a:extLst>
                </p:cNvPr>
                <p:cNvSpPr/>
                <p:nvPr/>
              </p:nvSpPr>
              <p:spPr>
                <a:xfrm>
                  <a:off x="10060911" y="3415070"/>
                  <a:ext cx="1805809" cy="1937945"/>
                </a:xfrm>
                <a:custGeom>
                  <a:avLst/>
                  <a:gdLst>
                    <a:gd name="connsiteX0" fmla="*/ 660850 w 1805809"/>
                    <a:gd name="connsiteY0" fmla="*/ 52072 h 1937945"/>
                    <a:gd name="connsiteX1" fmla="*/ 179012 w 1805809"/>
                    <a:gd name="connsiteY1" fmla="*/ 346566 h 1937945"/>
                    <a:gd name="connsiteX2" fmla="*/ 115756 w 1805809"/>
                    <a:gd name="connsiteY2" fmla="*/ 1360062 h 1937945"/>
                    <a:gd name="connsiteX3" fmla="*/ 37648 w 1805809"/>
                    <a:gd name="connsiteY3" fmla="*/ 1938452 h 1937945"/>
                    <a:gd name="connsiteX4" fmla="*/ 1699966 w 1805809"/>
                    <a:gd name="connsiteY4" fmla="*/ 1938452 h 1937945"/>
                    <a:gd name="connsiteX5" fmla="*/ 1525973 w 1805809"/>
                    <a:gd name="connsiteY5" fmla="*/ 960005 h 1937945"/>
                    <a:gd name="connsiteX6" fmla="*/ 1505695 w 1805809"/>
                    <a:gd name="connsiteY6" fmla="*/ 314354 h 1937945"/>
                    <a:gd name="connsiteX7" fmla="*/ 1347391 w 1805809"/>
                    <a:gd name="connsiteY7" fmla="*/ 165146 h 1937945"/>
                    <a:gd name="connsiteX8" fmla="*/ 1095957 w 1805809"/>
                    <a:gd name="connsiteY8" fmla="*/ 63505 h 1937945"/>
                    <a:gd name="connsiteX9" fmla="*/ 1080518 w 1805809"/>
                    <a:gd name="connsiteY9" fmla="*/ 25451 h 1937945"/>
                    <a:gd name="connsiteX10" fmla="*/ 660850 w 1805809"/>
                    <a:gd name="connsiteY10" fmla="*/ 52072 h 1937945"/>
                    <a:gd name="connsiteX11" fmla="*/ 660850 w 1805809"/>
                    <a:gd name="connsiteY11" fmla="*/ 52072 h 1937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05809" h="1937945">
                      <a:moveTo>
                        <a:pt x="660850" y="52072"/>
                      </a:moveTo>
                      <a:cubicBezTo>
                        <a:pt x="408165" y="164562"/>
                        <a:pt x="237343" y="245508"/>
                        <a:pt x="179012" y="346566"/>
                      </a:cubicBezTo>
                      <a:cubicBezTo>
                        <a:pt x="67273" y="540086"/>
                        <a:pt x="184269" y="942647"/>
                        <a:pt x="115756" y="1360062"/>
                      </a:cubicBezTo>
                      <a:cubicBezTo>
                        <a:pt x="78121" y="1589299"/>
                        <a:pt x="-64829" y="1854251"/>
                        <a:pt x="37648" y="1938452"/>
                      </a:cubicBezTo>
                      <a:lnTo>
                        <a:pt x="1699966" y="1938452"/>
                      </a:lnTo>
                      <a:cubicBezTo>
                        <a:pt x="1975683" y="1697617"/>
                        <a:pt x="1646308" y="1522539"/>
                        <a:pt x="1525973" y="960005"/>
                      </a:cubicBezTo>
                      <a:cubicBezTo>
                        <a:pt x="1538490" y="763898"/>
                        <a:pt x="1586390" y="500280"/>
                        <a:pt x="1505695" y="314354"/>
                      </a:cubicBezTo>
                      <a:cubicBezTo>
                        <a:pt x="1462551" y="249430"/>
                        <a:pt x="1401299" y="198443"/>
                        <a:pt x="1347391" y="165146"/>
                      </a:cubicBezTo>
                      <a:cubicBezTo>
                        <a:pt x="1258768" y="109819"/>
                        <a:pt x="1188336" y="111238"/>
                        <a:pt x="1095957" y="63505"/>
                      </a:cubicBezTo>
                      <a:cubicBezTo>
                        <a:pt x="1092118" y="53991"/>
                        <a:pt x="1093620" y="34798"/>
                        <a:pt x="1080518" y="25451"/>
                      </a:cubicBezTo>
                      <a:cubicBezTo>
                        <a:pt x="1008335" y="-20279"/>
                        <a:pt x="765079" y="1752"/>
                        <a:pt x="660850" y="52072"/>
                      </a:cubicBezTo>
                      <a:lnTo>
                        <a:pt x="660850" y="52072"/>
                      </a:lnTo>
                      <a:close/>
                    </a:path>
                  </a:pathLst>
                </a:custGeom>
                <a:solidFill>
                  <a:srgbClr val="E4923F"/>
                </a:solidFill>
                <a:ln w="8344" cap="flat">
                  <a:noFill/>
                  <a:prstDash val="solid"/>
                  <a:miter/>
                </a:ln>
              </p:spPr>
              <p:txBody>
                <a:bodyPr rtlCol="0" anchor="ctr"/>
                <a:lstStyle/>
                <a:p>
                  <a:endParaRPr lang="en-US"/>
                </a:p>
              </p:txBody>
            </p:sp>
            <p:sp>
              <p:nvSpPr>
                <p:cNvPr id="175" name="Freeform: Shape 174">
                  <a:extLst>
                    <a:ext uri="{FF2B5EF4-FFF2-40B4-BE49-F238E27FC236}">
                      <a16:creationId xmlns:a16="http://schemas.microsoft.com/office/drawing/2014/main" id="{94544A62-324D-646D-7738-DF8DDDEBA13D}"/>
                    </a:ext>
                  </a:extLst>
                </p:cNvPr>
                <p:cNvSpPr/>
                <p:nvPr/>
              </p:nvSpPr>
              <p:spPr>
                <a:xfrm>
                  <a:off x="10060911" y="3759762"/>
                  <a:ext cx="1805809" cy="1593336"/>
                </a:xfrm>
                <a:custGeom>
                  <a:avLst/>
                  <a:gdLst>
                    <a:gd name="connsiteX0" fmla="*/ 265633 w 1805809"/>
                    <a:gd name="connsiteY0" fmla="*/ 559 h 1593336"/>
                    <a:gd name="connsiteX1" fmla="*/ 140958 w 1805809"/>
                    <a:gd name="connsiteY1" fmla="*/ 111881 h 1593336"/>
                    <a:gd name="connsiteX2" fmla="*/ 115756 w 1805809"/>
                    <a:gd name="connsiteY2" fmla="*/ 1015474 h 1593336"/>
                    <a:gd name="connsiteX3" fmla="*/ 37648 w 1805809"/>
                    <a:gd name="connsiteY3" fmla="*/ 1593864 h 1593336"/>
                    <a:gd name="connsiteX4" fmla="*/ 1699966 w 1805809"/>
                    <a:gd name="connsiteY4" fmla="*/ 1593864 h 1593336"/>
                    <a:gd name="connsiteX5" fmla="*/ 1525973 w 1805809"/>
                    <a:gd name="connsiteY5" fmla="*/ 615416 h 1593336"/>
                    <a:gd name="connsiteX6" fmla="*/ 1530396 w 1805809"/>
                    <a:gd name="connsiteY6" fmla="*/ 557836 h 1593336"/>
                    <a:gd name="connsiteX7" fmla="*/ 1056735 w 1805809"/>
                    <a:gd name="connsiteY7" fmla="*/ 1184960 h 1593336"/>
                    <a:gd name="connsiteX8" fmla="*/ 879488 w 1805809"/>
                    <a:gd name="connsiteY8" fmla="*/ 581619 h 1593336"/>
                    <a:gd name="connsiteX9" fmla="*/ 627136 w 1805809"/>
                    <a:gd name="connsiteY9" fmla="*/ 162117 h 1593336"/>
                    <a:gd name="connsiteX10" fmla="*/ 265633 w 1805809"/>
                    <a:gd name="connsiteY10" fmla="*/ 559 h 1593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05809" h="1593336">
                      <a:moveTo>
                        <a:pt x="265633" y="559"/>
                      </a:moveTo>
                      <a:cubicBezTo>
                        <a:pt x="214060" y="-776"/>
                        <a:pt x="161988" y="40781"/>
                        <a:pt x="140958" y="111881"/>
                      </a:cubicBezTo>
                      <a:cubicBezTo>
                        <a:pt x="100402" y="326513"/>
                        <a:pt x="173170" y="665736"/>
                        <a:pt x="115756" y="1015474"/>
                      </a:cubicBezTo>
                      <a:cubicBezTo>
                        <a:pt x="78121" y="1244710"/>
                        <a:pt x="-64829" y="1509663"/>
                        <a:pt x="37648" y="1593864"/>
                      </a:cubicBezTo>
                      <a:lnTo>
                        <a:pt x="1699966" y="1593864"/>
                      </a:lnTo>
                      <a:cubicBezTo>
                        <a:pt x="1975683" y="1353028"/>
                        <a:pt x="1646308" y="1177950"/>
                        <a:pt x="1525973" y="615416"/>
                      </a:cubicBezTo>
                      <a:cubicBezTo>
                        <a:pt x="1527141" y="596807"/>
                        <a:pt x="1528727" y="577530"/>
                        <a:pt x="1530396" y="557836"/>
                      </a:cubicBezTo>
                      <a:cubicBezTo>
                        <a:pt x="1487670" y="844319"/>
                        <a:pt x="1143607" y="1203403"/>
                        <a:pt x="1056735" y="1184960"/>
                      </a:cubicBezTo>
                      <a:cubicBezTo>
                        <a:pt x="975039" y="1159675"/>
                        <a:pt x="1002577" y="898477"/>
                        <a:pt x="879488" y="581619"/>
                      </a:cubicBezTo>
                      <a:cubicBezTo>
                        <a:pt x="826916" y="448600"/>
                        <a:pt x="724188" y="267431"/>
                        <a:pt x="627136" y="162117"/>
                      </a:cubicBezTo>
                      <a:cubicBezTo>
                        <a:pt x="521572" y="68821"/>
                        <a:pt x="401405" y="5899"/>
                        <a:pt x="265633" y="559"/>
                      </a:cubicBezTo>
                      <a:close/>
                    </a:path>
                  </a:pathLst>
                </a:custGeom>
                <a:solidFill>
                  <a:srgbClr val="D87730"/>
                </a:solidFill>
                <a:ln w="8344" cap="flat">
                  <a:noFill/>
                  <a:prstDash val="solid"/>
                  <a:miter/>
                </a:ln>
              </p:spPr>
              <p:txBody>
                <a:bodyPr rtlCol="0" anchor="ctr"/>
                <a:lstStyle/>
                <a:p>
                  <a:endParaRPr lang="en-US"/>
                </a:p>
              </p:txBody>
            </p:sp>
            <p:sp>
              <p:nvSpPr>
                <p:cNvPr id="176" name="Freeform: Shape 175">
                  <a:extLst>
                    <a:ext uri="{FF2B5EF4-FFF2-40B4-BE49-F238E27FC236}">
                      <a16:creationId xmlns:a16="http://schemas.microsoft.com/office/drawing/2014/main" id="{1EBA9303-A840-915D-83F6-A8A620685D5C}"/>
                    </a:ext>
                  </a:extLst>
                </p:cNvPr>
                <p:cNvSpPr/>
                <p:nvPr/>
              </p:nvSpPr>
              <p:spPr>
                <a:xfrm>
                  <a:off x="10067621" y="4379241"/>
                  <a:ext cx="1764960" cy="816083"/>
                </a:xfrm>
                <a:custGeom>
                  <a:avLst/>
                  <a:gdLst>
                    <a:gd name="connsiteX0" fmla="*/ 1414866 w 1764960"/>
                    <a:gd name="connsiteY0" fmla="*/ 555 h 816083"/>
                    <a:gd name="connsiteX1" fmla="*/ 1392418 w 1764960"/>
                    <a:gd name="connsiteY1" fmla="*/ 722 h 816083"/>
                    <a:gd name="connsiteX2" fmla="*/ 1208578 w 1764960"/>
                    <a:gd name="connsiteY2" fmla="*/ 19248 h 816083"/>
                    <a:gd name="connsiteX3" fmla="*/ 1208078 w 1764960"/>
                    <a:gd name="connsiteY3" fmla="*/ 19331 h 816083"/>
                    <a:gd name="connsiteX4" fmla="*/ 1207660 w 1764960"/>
                    <a:gd name="connsiteY4" fmla="*/ 19415 h 816083"/>
                    <a:gd name="connsiteX5" fmla="*/ 129073 w 1764960"/>
                    <a:gd name="connsiteY5" fmla="*/ 202337 h 816083"/>
                    <a:gd name="connsiteX6" fmla="*/ 110380 w 1764960"/>
                    <a:gd name="connsiteY6" fmla="*/ 386260 h 816083"/>
                    <a:gd name="connsiteX7" fmla="*/ 1239788 w 1764960"/>
                    <a:gd name="connsiteY7" fmla="*/ 201168 h 816083"/>
                    <a:gd name="connsiteX8" fmla="*/ 1530444 w 1764960"/>
                    <a:gd name="connsiteY8" fmla="*/ 195994 h 816083"/>
                    <a:gd name="connsiteX9" fmla="*/ 1579095 w 1764960"/>
                    <a:gd name="connsiteY9" fmla="*/ 208846 h 816083"/>
                    <a:gd name="connsiteX10" fmla="*/ 1521682 w 1764960"/>
                    <a:gd name="connsiteY10" fmla="*/ 7565 h 816083"/>
                    <a:gd name="connsiteX11" fmla="*/ 1414866 w 1764960"/>
                    <a:gd name="connsiteY11" fmla="*/ 555 h 816083"/>
                    <a:gd name="connsiteX12" fmla="*/ 1414866 w 1764960"/>
                    <a:gd name="connsiteY12" fmla="*/ 555 h 816083"/>
                    <a:gd name="connsiteX13" fmla="*/ 1554895 w 1764960"/>
                    <a:gd name="connsiteY13" fmla="*/ 421726 h 816083"/>
                    <a:gd name="connsiteX14" fmla="*/ 1529359 w 1764960"/>
                    <a:gd name="connsiteY14" fmla="*/ 422060 h 816083"/>
                    <a:gd name="connsiteX15" fmla="*/ 1319483 w 1764960"/>
                    <a:gd name="connsiteY15" fmla="*/ 441086 h 816083"/>
                    <a:gd name="connsiteX16" fmla="*/ 1319066 w 1764960"/>
                    <a:gd name="connsiteY16" fmla="*/ 441086 h 816083"/>
                    <a:gd name="connsiteX17" fmla="*/ 1318649 w 1764960"/>
                    <a:gd name="connsiteY17" fmla="*/ 441170 h 816083"/>
                    <a:gd name="connsiteX18" fmla="*/ 49129 w 1764960"/>
                    <a:gd name="connsiteY18" fmla="*/ 629182 h 816083"/>
                    <a:gd name="connsiteX19" fmla="*/ 1312 w 1764960"/>
                    <a:gd name="connsiteY19" fmla="*/ 811102 h 816083"/>
                    <a:gd name="connsiteX20" fmla="*/ 1346939 w 1764960"/>
                    <a:gd name="connsiteY20" fmla="*/ 623591 h 816083"/>
                    <a:gd name="connsiteX21" fmla="*/ 1696092 w 1764960"/>
                    <a:gd name="connsiteY21" fmla="*/ 616998 h 816083"/>
                    <a:gd name="connsiteX22" fmla="*/ 1766273 w 1764960"/>
                    <a:gd name="connsiteY22" fmla="*/ 633605 h 816083"/>
                    <a:gd name="connsiteX23" fmla="*/ 1670055 w 1764960"/>
                    <a:gd name="connsiteY23" fmla="*/ 427401 h 816083"/>
                    <a:gd name="connsiteX24" fmla="*/ 1554895 w 1764960"/>
                    <a:gd name="connsiteY24" fmla="*/ 421726 h 816083"/>
                    <a:gd name="connsiteX25" fmla="*/ 1554895 w 1764960"/>
                    <a:gd name="connsiteY25" fmla="*/ 421726 h 816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764960" h="816083">
                      <a:moveTo>
                        <a:pt x="1414866" y="555"/>
                      </a:moveTo>
                      <a:cubicBezTo>
                        <a:pt x="1407440" y="555"/>
                        <a:pt x="1399929" y="639"/>
                        <a:pt x="1392418" y="722"/>
                      </a:cubicBezTo>
                      <a:cubicBezTo>
                        <a:pt x="1332335" y="1974"/>
                        <a:pt x="1270665" y="8650"/>
                        <a:pt x="1208578" y="19248"/>
                      </a:cubicBezTo>
                      <a:lnTo>
                        <a:pt x="1208078" y="19331"/>
                      </a:lnTo>
                      <a:lnTo>
                        <a:pt x="1207660" y="19415"/>
                      </a:lnTo>
                      <a:cubicBezTo>
                        <a:pt x="827047" y="88010"/>
                        <a:pt x="474304" y="223283"/>
                        <a:pt x="129073" y="202337"/>
                      </a:cubicBezTo>
                      <a:cubicBezTo>
                        <a:pt x="125986" y="262838"/>
                        <a:pt x="120144" y="324424"/>
                        <a:pt x="110380" y="386260"/>
                      </a:cubicBezTo>
                      <a:cubicBezTo>
                        <a:pt x="510521" y="414549"/>
                        <a:pt x="881706" y="265759"/>
                        <a:pt x="1239788" y="201168"/>
                      </a:cubicBezTo>
                      <a:cubicBezTo>
                        <a:pt x="1348941" y="182643"/>
                        <a:pt x="1451167" y="179889"/>
                        <a:pt x="1530444" y="195994"/>
                      </a:cubicBezTo>
                      <a:cubicBezTo>
                        <a:pt x="1547969" y="199500"/>
                        <a:pt x="1564074" y="203839"/>
                        <a:pt x="1579095" y="208846"/>
                      </a:cubicBezTo>
                      <a:cubicBezTo>
                        <a:pt x="1557649" y="147761"/>
                        <a:pt x="1537954" y="81001"/>
                        <a:pt x="1521682" y="7565"/>
                      </a:cubicBezTo>
                      <a:cubicBezTo>
                        <a:pt x="1486883" y="2892"/>
                        <a:pt x="1451167" y="639"/>
                        <a:pt x="1414866" y="555"/>
                      </a:cubicBezTo>
                      <a:lnTo>
                        <a:pt x="1414866" y="555"/>
                      </a:lnTo>
                      <a:close/>
                      <a:moveTo>
                        <a:pt x="1554895" y="421726"/>
                      </a:moveTo>
                      <a:cubicBezTo>
                        <a:pt x="1546382" y="421726"/>
                        <a:pt x="1537871" y="421809"/>
                        <a:pt x="1529359" y="422060"/>
                      </a:cubicBezTo>
                      <a:cubicBezTo>
                        <a:pt x="1461014" y="423562"/>
                        <a:pt x="1390666" y="430405"/>
                        <a:pt x="1319483" y="441086"/>
                      </a:cubicBezTo>
                      <a:lnTo>
                        <a:pt x="1319066" y="441086"/>
                      </a:lnTo>
                      <a:lnTo>
                        <a:pt x="1318649" y="441170"/>
                      </a:lnTo>
                      <a:cubicBezTo>
                        <a:pt x="876699" y="511435"/>
                        <a:pt x="462121" y="651379"/>
                        <a:pt x="49129" y="629182"/>
                      </a:cubicBezTo>
                      <a:cubicBezTo>
                        <a:pt x="29518" y="694356"/>
                        <a:pt x="10908" y="756860"/>
                        <a:pt x="1312" y="811102"/>
                      </a:cubicBezTo>
                      <a:cubicBezTo>
                        <a:pt x="474304" y="847820"/>
                        <a:pt x="915003" y="692437"/>
                        <a:pt x="1346939" y="623591"/>
                      </a:cubicBezTo>
                      <a:cubicBezTo>
                        <a:pt x="1476202" y="604147"/>
                        <a:pt x="1598706" y="600559"/>
                        <a:pt x="1696092" y="616998"/>
                      </a:cubicBezTo>
                      <a:cubicBezTo>
                        <a:pt x="1721461" y="621254"/>
                        <a:pt x="1744826" y="626845"/>
                        <a:pt x="1766273" y="633605"/>
                      </a:cubicBezTo>
                      <a:cubicBezTo>
                        <a:pt x="1741989" y="573271"/>
                        <a:pt x="1707190" y="506010"/>
                        <a:pt x="1670055" y="427401"/>
                      </a:cubicBezTo>
                      <a:cubicBezTo>
                        <a:pt x="1632587" y="423478"/>
                        <a:pt x="1594116" y="421643"/>
                        <a:pt x="1554895" y="421726"/>
                      </a:cubicBezTo>
                      <a:lnTo>
                        <a:pt x="1554895" y="421726"/>
                      </a:lnTo>
                      <a:close/>
                    </a:path>
                  </a:pathLst>
                </a:custGeom>
                <a:solidFill>
                  <a:srgbClr val="F3DC91"/>
                </a:solidFill>
                <a:ln w="8344" cap="flat">
                  <a:noFill/>
                  <a:prstDash val="solid"/>
                  <a:miter/>
                </a:ln>
              </p:spPr>
              <p:txBody>
                <a:bodyPr rtlCol="0" anchor="ctr"/>
                <a:lstStyle/>
                <a:p>
                  <a:endParaRPr lang="en-US"/>
                </a:p>
              </p:txBody>
            </p:sp>
            <p:sp>
              <p:nvSpPr>
                <p:cNvPr id="177" name="Freeform: Shape 176">
                  <a:extLst>
                    <a:ext uri="{FF2B5EF4-FFF2-40B4-BE49-F238E27FC236}">
                      <a16:creationId xmlns:a16="http://schemas.microsoft.com/office/drawing/2014/main" id="{27925C98-3563-A2AA-1996-4F63DE18581B}"/>
                    </a:ext>
                  </a:extLst>
                </p:cNvPr>
                <p:cNvSpPr/>
                <p:nvPr/>
              </p:nvSpPr>
              <p:spPr>
                <a:xfrm>
                  <a:off x="10067621" y="4384748"/>
                  <a:ext cx="1764960" cy="810492"/>
                </a:xfrm>
                <a:custGeom>
                  <a:avLst/>
                  <a:gdLst>
                    <a:gd name="connsiteX0" fmla="*/ 1508413 w 1764960"/>
                    <a:gd name="connsiteY0" fmla="*/ 556 h 810492"/>
                    <a:gd name="connsiteX1" fmla="*/ 1429303 w 1764960"/>
                    <a:gd name="connsiteY1" fmla="*/ 180139 h 810492"/>
                    <a:gd name="connsiteX2" fmla="*/ 1530444 w 1764960"/>
                    <a:gd name="connsiteY2" fmla="*/ 190487 h 810492"/>
                    <a:gd name="connsiteX3" fmla="*/ 1579095 w 1764960"/>
                    <a:gd name="connsiteY3" fmla="*/ 203339 h 810492"/>
                    <a:gd name="connsiteX4" fmla="*/ 1571168 w 1764960"/>
                    <a:gd name="connsiteY4" fmla="*/ 180306 h 810492"/>
                    <a:gd name="connsiteX5" fmla="*/ 1570917 w 1764960"/>
                    <a:gd name="connsiteY5" fmla="*/ 179472 h 810492"/>
                    <a:gd name="connsiteX6" fmla="*/ 1563407 w 1764960"/>
                    <a:gd name="connsiteY6" fmla="*/ 156690 h 810492"/>
                    <a:gd name="connsiteX7" fmla="*/ 1562989 w 1764960"/>
                    <a:gd name="connsiteY7" fmla="*/ 155355 h 810492"/>
                    <a:gd name="connsiteX8" fmla="*/ 1556230 w 1764960"/>
                    <a:gd name="connsiteY8" fmla="*/ 133741 h 810492"/>
                    <a:gd name="connsiteX9" fmla="*/ 1554644 w 1764960"/>
                    <a:gd name="connsiteY9" fmla="*/ 128567 h 810492"/>
                    <a:gd name="connsiteX10" fmla="*/ 1548636 w 1764960"/>
                    <a:gd name="connsiteY10" fmla="*/ 108289 h 810492"/>
                    <a:gd name="connsiteX11" fmla="*/ 1547885 w 1764960"/>
                    <a:gd name="connsiteY11" fmla="*/ 105535 h 810492"/>
                    <a:gd name="connsiteX12" fmla="*/ 1541376 w 1764960"/>
                    <a:gd name="connsiteY12" fmla="*/ 82253 h 810492"/>
                    <a:gd name="connsiteX13" fmla="*/ 1541042 w 1764960"/>
                    <a:gd name="connsiteY13" fmla="*/ 81084 h 810492"/>
                    <a:gd name="connsiteX14" fmla="*/ 1534700 w 1764960"/>
                    <a:gd name="connsiteY14" fmla="*/ 56884 h 810492"/>
                    <a:gd name="connsiteX15" fmla="*/ 1534032 w 1764960"/>
                    <a:gd name="connsiteY15" fmla="*/ 54380 h 810492"/>
                    <a:gd name="connsiteX16" fmla="*/ 1527857 w 1764960"/>
                    <a:gd name="connsiteY16" fmla="*/ 29262 h 810492"/>
                    <a:gd name="connsiteX17" fmla="*/ 1527773 w 1764960"/>
                    <a:gd name="connsiteY17" fmla="*/ 29012 h 810492"/>
                    <a:gd name="connsiteX18" fmla="*/ 1521598 w 1764960"/>
                    <a:gd name="connsiteY18" fmla="*/ 2141 h 810492"/>
                    <a:gd name="connsiteX19" fmla="*/ 1521515 w 1764960"/>
                    <a:gd name="connsiteY19" fmla="*/ 1974 h 810492"/>
                    <a:gd name="connsiteX20" fmla="*/ 1508413 w 1764960"/>
                    <a:gd name="connsiteY20" fmla="*/ 556 h 810492"/>
                    <a:gd name="connsiteX21" fmla="*/ 1508413 w 1764960"/>
                    <a:gd name="connsiteY21" fmla="*/ 556 h 810492"/>
                    <a:gd name="connsiteX22" fmla="*/ 913751 w 1764960"/>
                    <a:gd name="connsiteY22" fmla="*/ 77663 h 810492"/>
                    <a:gd name="connsiteX23" fmla="*/ 129157 w 1764960"/>
                    <a:gd name="connsiteY23" fmla="*/ 196829 h 810492"/>
                    <a:gd name="connsiteX24" fmla="*/ 127654 w 1764960"/>
                    <a:gd name="connsiteY24" fmla="*/ 222782 h 810492"/>
                    <a:gd name="connsiteX25" fmla="*/ 126736 w 1764960"/>
                    <a:gd name="connsiteY25" fmla="*/ 235634 h 810492"/>
                    <a:gd name="connsiteX26" fmla="*/ 125735 w 1764960"/>
                    <a:gd name="connsiteY26" fmla="*/ 249152 h 810492"/>
                    <a:gd name="connsiteX27" fmla="*/ 124400 w 1764960"/>
                    <a:gd name="connsiteY27" fmla="*/ 265258 h 810492"/>
                    <a:gd name="connsiteX28" fmla="*/ 119977 w 1764960"/>
                    <a:gd name="connsiteY28" fmla="*/ 309737 h 810492"/>
                    <a:gd name="connsiteX29" fmla="*/ 119727 w 1764960"/>
                    <a:gd name="connsiteY29" fmla="*/ 312073 h 810492"/>
                    <a:gd name="connsiteX30" fmla="*/ 110464 w 1764960"/>
                    <a:gd name="connsiteY30" fmla="*/ 380753 h 810492"/>
                    <a:gd name="connsiteX31" fmla="*/ 957061 w 1764960"/>
                    <a:gd name="connsiteY31" fmla="*/ 258666 h 810492"/>
                    <a:gd name="connsiteX32" fmla="*/ 913751 w 1764960"/>
                    <a:gd name="connsiteY32" fmla="*/ 77663 h 810492"/>
                    <a:gd name="connsiteX33" fmla="*/ 913751 w 1764960"/>
                    <a:gd name="connsiteY33" fmla="*/ 77663 h 810492"/>
                    <a:gd name="connsiteX34" fmla="*/ 1554895 w 1764960"/>
                    <a:gd name="connsiteY34" fmla="*/ 416219 h 810492"/>
                    <a:gd name="connsiteX35" fmla="*/ 1529359 w 1764960"/>
                    <a:gd name="connsiteY35" fmla="*/ 416552 h 810492"/>
                    <a:gd name="connsiteX36" fmla="*/ 1319483 w 1764960"/>
                    <a:gd name="connsiteY36" fmla="*/ 435579 h 810492"/>
                    <a:gd name="connsiteX37" fmla="*/ 1319066 w 1764960"/>
                    <a:gd name="connsiteY37" fmla="*/ 435579 h 810492"/>
                    <a:gd name="connsiteX38" fmla="*/ 1318649 w 1764960"/>
                    <a:gd name="connsiteY38" fmla="*/ 435662 h 810492"/>
                    <a:gd name="connsiteX39" fmla="*/ 1218842 w 1764960"/>
                    <a:gd name="connsiteY39" fmla="*/ 452769 h 810492"/>
                    <a:gd name="connsiteX40" fmla="*/ 1049857 w 1764960"/>
                    <a:gd name="connsiteY40" fmla="*/ 560002 h 810492"/>
                    <a:gd name="connsiteX41" fmla="*/ 1003710 w 1764960"/>
                    <a:gd name="connsiteY41" fmla="*/ 495412 h 810492"/>
                    <a:gd name="connsiteX42" fmla="*/ 49129 w 1764960"/>
                    <a:gd name="connsiteY42" fmla="*/ 623675 h 810492"/>
                    <a:gd name="connsiteX43" fmla="*/ 39699 w 1764960"/>
                    <a:gd name="connsiteY43" fmla="*/ 655218 h 810492"/>
                    <a:gd name="connsiteX44" fmla="*/ 31938 w 1764960"/>
                    <a:gd name="connsiteY44" fmla="*/ 681755 h 810492"/>
                    <a:gd name="connsiteX45" fmla="*/ 25095 w 1764960"/>
                    <a:gd name="connsiteY45" fmla="*/ 705872 h 810492"/>
                    <a:gd name="connsiteX46" fmla="*/ 18753 w 1764960"/>
                    <a:gd name="connsiteY46" fmla="*/ 728905 h 810492"/>
                    <a:gd name="connsiteX47" fmla="*/ 15916 w 1764960"/>
                    <a:gd name="connsiteY47" fmla="*/ 739669 h 810492"/>
                    <a:gd name="connsiteX48" fmla="*/ 14997 w 1764960"/>
                    <a:gd name="connsiteY48" fmla="*/ 743425 h 810492"/>
                    <a:gd name="connsiteX49" fmla="*/ 10408 w 1764960"/>
                    <a:gd name="connsiteY49" fmla="*/ 762117 h 810492"/>
                    <a:gd name="connsiteX50" fmla="*/ 9823 w 1764960"/>
                    <a:gd name="connsiteY50" fmla="*/ 764454 h 810492"/>
                    <a:gd name="connsiteX51" fmla="*/ 5651 w 1764960"/>
                    <a:gd name="connsiteY51" fmla="*/ 783314 h 810492"/>
                    <a:gd name="connsiteX52" fmla="*/ 5151 w 1764960"/>
                    <a:gd name="connsiteY52" fmla="*/ 785567 h 810492"/>
                    <a:gd name="connsiteX53" fmla="*/ 1312 w 1764960"/>
                    <a:gd name="connsiteY53" fmla="*/ 805511 h 810492"/>
                    <a:gd name="connsiteX54" fmla="*/ 1312 w 1764960"/>
                    <a:gd name="connsiteY54" fmla="*/ 805511 h 810492"/>
                    <a:gd name="connsiteX55" fmla="*/ 1346939 w 1764960"/>
                    <a:gd name="connsiteY55" fmla="*/ 618000 h 810492"/>
                    <a:gd name="connsiteX56" fmla="*/ 1696092 w 1764960"/>
                    <a:gd name="connsiteY56" fmla="*/ 611407 h 810492"/>
                    <a:gd name="connsiteX57" fmla="*/ 1766273 w 1764960"/>
                    <a:gd name="connsiteY57" fmla="*/ 628014 h 810492"/>
                    <a:gd name="connsiteX58" fmla="*/ 1760849 w 1764960"/>
                    <a:gd name="connsiteY58" fmla="*/ 614996 h 810492"/>
                    <a:gd name="connsiteX59" fmla="*/ 1755925 w 1764960"/>
                    <a:gd name="connsiteY59" fmla="*/ 603229 h 810492"/>
                    <a:gd name="connsiteX60" fmla="*/ 1750000 w 1764960"/>
                    <a:gd name="connsiteY60" fmla="*/ 589794 h 810492"/>
                    <a:gd name="connsiteX61" fmla="*/ 1744326 w 1764960"/>
                    <a:gd name="connsiteY61" fmla="*/ 577110 h 810492"/>
                    <a:gd name="connsiteX62" fmla="*/ 1738400 w 1764960"/>
                    <a:gd name="connsiteY62" fmla="*/ 564342 h 810492"/>
                    <a:gd name="connsiteX63" fmla="*/ 1731725 w 1764960"/>
                    <a:gd name="connsiteY63" fmla="*/ 550072 h 810492"/>
                    <a:gd name="connsiteX64" fmla="*/ 1726468 w 1764960"/>
                    <a:gd name="connsiteY64" fmla="*/ 538889 h 810492"/>
                    <a:gd name="connsiteX65" fmla="*/ 1670223 w 1764960"/>
                    <a:gd name="connsiteY65" fmla="*/ 421810 h 810492"/>
                    <a:gd name="connsiteX66" fmla="*/ 1554895 w 1764960"/>
                    <a:gd name="connsiteY66" fmla="*/ 416219 h 810492"/>
                    <a:gd name="connsiteX67" fmla="*/ 1554895 w 1764960"/>
                    <a:gd name="connsiteY67" fmla="*/ 416219 h 810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764960" h="810492">
                      <a:moveTo>
                        <a:pt x="1508413" y="556"/>
                      </a:moveTo>
                      <a:cubicBezTo>
                        <a:pt x="1491055" y="60139"/>
                        <a:pt x="1463100" y="121224"/>
                        <a:pt x="1429303" y="180139"/>
                      </a:cubicBezTo>
                      <a:cubicBezTo>
                        <a:pt x="1465854" y="180891"/>
                        <a:pt x="1499901" y="184312"/>
                        <a:pt x="1530444" y="190487"/>
                      </a:cubicBezTo>
                      <a:cubicBezTo>
                        <a:pt x="1547969" y="193992"/>
                        <a:pt x="1564074" y="198331"/>
                        <a:pt x="1579095" y="203339"/>
                      </a:cubicBezTo>
                      <a:cubicBezTo>
                        <a:pt x="1576425" y="195744"/>
                        <a:pt x="1573838" y="188067"/>
                        <a:pt x="1571168" y="180306"/>
                      </a:cubicBezTo>
                      <a:cubicBezTo>
                        <a:pt x="1571084" y="180056"/>
                        <a:pt x="1571001" y="179722"/>
                        <a:pt x="1570917" y="179472"/>
                      </a:cubicBezTo>
                      <a:cubicBezTo>
                        <a:pt x="1568413" y="171961"/>
                        <a:pt x="1565910" y="164367"/>
                        <a:pt x="1563407" y="156690"/>
                      </a:cubicBezTo>
                      <a:cubicBezTo>
                        <a:pt x="1563239" y="156273"/>
                        <a:pt x="1563156" y="155856"/>
                        <a:pt x="1562989" y="155355"/>
                      </a:cubicBezTo>
                      <a:cubicBezTo>
                        <a:pt x="1560737" y="148261"/>
                        <a:pt x="1558483" y="141001"/>
                        <a:pt x="1556230" y="133741"/>
                      </a:cubicBezTo>
                      <a:cubicBezTo>
                        <a:pt x="1555729" y="132072"/>
                        <a:pt x="1555229" y="130320"/>
                        <a:pt x="1554644" y="128567"/>
                      </a:cubicBezTo>
                      <a:cubicBezTo>
                        <a:pt x="1552641" y="121892"/>
                        <a:pt x="1550638" y="115049"/>
                        <a:pt x="1548636" y="108289"/>
                      </a:cubicBezTo>
                      <a:cubicBezTo>
                        <a:pt x="1548385" y="107371"/>
                        <a:pt x="1548136" y="106453"/>
                        <a:pt x="1547885" y="105535"/>
                      </a:cubicBezTo>
                      <a:cubicBezTo>
                        <a:pt x="1545715" y="97858"/>
                        <a:pt x="1543545" y="90097"/>
                        <a:pt x="1541376" y="82253"/>
                      </a:cubicBezTo>
                      <a:cubicBezTo>
                        <a:pt x="1541292" y="81836"/>
                        <a:pt x="1541209" y="81502"/>
                        <a:pt x="1541042" y="81084"/>
                      </a:cubicBezTo>
                      <a:cubicBezTo>
                        <a:pt x="1538873" y="73073"/>
                        <a:pt x="1536787" y="65062"/>
                        <a:pt x="1534700" y="56884"/>
                      </a:cubicBezTo>
                      <a:cubicBezTo>
                        <a:pt x="1534450" y="56050"/>
                        <a:pt x="1534283" y="55215"/>
                        <a:pt x="1534032" y="54380"/>
                      </a:cubicBezTo>
                      <a:cubicBezTo>
                        <a:pt x="1531946" y="46119"/>
                        <a:pt x="1529860" y="37691"/>
                        <a:pt x="1527857" y="29262"/>
                      </a:cubicBezTo>
                      <a:cubicBezTo>
                        <a:pt x="1527857" y="29179"/>
                        <a:pt x="1527857" y="29096"/>
                        <a:pt x="1527773" y="29012"/>
                      </a:cubicBezTo>
                      <a:cubicBezTo>
                        <a:pt x="1525687" y="20166"/>
                        <a:pt x="1523601" y="11154"/>
                        <a:pt x="1521598" y="2141"/>
                      </a:cubicBezTo>
                      <a:cubicBezTo>
                        <a:pt x="1521598" y="2058"/>
                        <a:pt x="1521598" y="1974"/>
                        <a:pt x="1521515" y="1974"/>
                      </a:cubicBezTo>
                      <a:cubicBezTo>
                        <a:pt x="1517259" y="1474"/>
                        <a:pt x="1512837" y="1056"/>
                        <a:pt x="1508413" y="556"/>
                      </a:cubicBezTo>
                      <a:lnTo>
                        <a:pt x="1508413" y="556"/>
                      </a:lnTo>
                      <a:close/>
                      <a:moveTo>
                        <a:pt x="913751" y="77663"/>
                      </a:moveTo>
                      <a:cubicBezTo>
                        <a:pt x="642706" y="142754"/>
                        <a:pt x="383762" y="212351"/>
                        <a:pt x="129157" y="196829"/>
                      </a:cubicBezTo>
                      <a:cubicBezTo>
                        <a:pt x="128739" y="205425"/>
                        <a:pt x="128239" y="214103"/>
                        <a:pt x="127654" y="222782"/>
                      </a:cubicBezTo>
                      <a:cubicBezTo>
                        <a:pt x="127405" y="227038"/>
                        <a:pt x="127070" y="231377"/>
                        <a:pt x="126736" y="235634"/>
                      </a:cubicBezTo>
                      <a:cubicBezTo>
                        <a:pt x="126403" y="240140"/>
                        <a:pt x="126069" y="244646"/>
                        <a:pt x="125735" y="249152"/>
                      </a:cubicBezTo>
                      <a:cubicBezTo>
                        <a:pt x="125318" y="254493"/>
                        <a:pt x="124901" y="259917"/>
                        <a:pt x="124400" y="265258"/>
                      </a:cubicBezTo>
                      <a:cubicBezTo>
                        <a:pt x="123149" y="280029"/>
                        <a:pt x="121646" y="294883"/>
                        <a:pt x="119977" y="309737"/>
                      </a:cubicBezTo>
                      <a:cubicBezTo>
                        <a:pt x="119894" y="310488"/>
                        <a:pt x="119810" y="311322"/>
                        <a:pt x="119727" y="312073"/>
                      </a:cubicBezTo>
                      <a:cubicBezTo>
                        <a:pt x="117140" y="334855"/>
                        <a:pt x="114052" y="357804"/>
                        <a:pt x="110464" y="380753"/>
                      </a:cubicBezTo>
                      <a:cubicBezTo>
                        <a:pt x="406376" y="401698"/>
                        <a:pt x="686434" y="325759"/>
                        <a:pt x="957061" y="258666"/>
                      </a:cubicBezTo>
                      <a:cubicBezTo>
                        <a:pt x="946296" y="203255"/>
                        <a:pt x="932778" y="142503"/>
                        <a:pt x="913751" y="77663"/>
                      </a:cubicBezTo>
                      <a:lnTo>
                        <a:pt x="913751" y="77663"/>
                      </a:lnTo>
                      <a:close/>
                      <a:moveTo>
                        <a:pt x="1554895" y="416219"/>
                      </a:moveTo>
                      <a:cubicBezTo>
                        <a:pt x="1546382" y="416219"/>
                        <a:pt x="1537871" y="416302"/>
                        <a:pt x="1529359" y="416552"/>
                      </a:cubicBezTo>
                      <a:cubicBezTo>
                        <a:pt x="1461014" y="418054"/>
                        <a:pt x="1390666" y="424897"/>
                        <a:pt x="1319483" y="435579"/>
                      </a:cubicBezTo>
                      <a:lnTo>
                        <a:pt x="1319066" y="435579"/>
                      </a:lnTo>
                      <a:lnTo>
                        <a:pt x="1318649" y="435662"/>
                      </a:lnTo>
                      <a:cubicBezTo>
                        <a:pt x="1285186" y="441003"/>
                        <a:pt x="1251973" y="446761"/>
                        <a:pt x="1218842" y="452769"/>
                      </a:cubicBezTo>
                      <a:cubicBezTo>
                        <a:pt x="1146492" y="523702"/>
                        <a:pt x="1081318" y="566678"/>
                        <a:pt x="1049857" y="560002"/>
                      </a:cubicBezTo>
                      <a:cubicBezTo>
                        <a:pt x="1028578" y="553410"/>
                        <a:pt x="1014725" y="530712"/>
                        <a:pt x="1003710" y="495412"/>
                      </a:cubicBezTo>
                      <a:cubicBezTo>
                        <a:pt x="677088" y="564008"/>
                        <a:pt x="362649" y="640531"/>
                        <a:pt x="49129" y="623675"/>
                      </a:cubicBezTo>
                      <a:cubicBezTo>
                        <a:pt x="45958" y="634356"/>
                        <a:pt x="42870" y="644787"/>
                        <a:pt x="39699" y="655218"/>
                      </a:cubicBezTo>
                      <a:cubicBezTo>
                        <a:pt x="37028" y="664148"/>
                        <a:pt x="34525" y="672910"/>
                        <a:pt x="31938" y="681755"/>
                      </a:cubicBezTo>
                      <a:cubicBezTo>
                        <a:pt x="29601" y="689850"/>
                        <a:pt x="27348" y="697862"/>
                        <a:pt x="25095" y="705872"/>
                      </a:cubicBezTo>
                      <a:cubicBezTo>
                        <a:pt x="22925" y="713633"/>
                        <a:pt x="20756" y="721311"/>
                        <a:pt x="18753" y="728905"/>
                      </a:cubicBezTo>
                      <a:cubicBezTo>
                        <a:pt x="17835" y="732493"/>
                        <a:pt x="16834" y="736165"/>
                        <a:pt x="15916" y="739669"/>
                      </a:cubicBezTo>
                      <a:cubicBezTo>
                        <a:pt x="15582" y="740921"/>
                        <a:pt x="15248" y="742173"/>
                        <a:pt x="14997" y="743425"/>
                      </a:cubicBezTo>
                      <a:cubicBezTo>
                        <a:pt x="13412" y="749767"/>
                        <a:pt x="11826" y="755942"/>
                        <a:pt x="10408" y="762117"/>
                      </a:cubicBezTo>
                      <a:cubicBezTo>
                        <a:pt x="10241" y="762869"/>
                        <a:pt x="10074" y="763703"/>
                        <a:pt x="9823" y="764454"/>
                      </a:cubicBezTo>
                      <a:cubicBezTo>
                        <a:pt x="8322" y="770880"/>
                        <a:pt x="6903" y="777139"/>
                        <a:pt x="5651" y="783314"/>
                      </a:cubicBezTo>
                      <a:cubicBezTo>
                        <a:pt x="5485" y="784065"/>
                        <a:pt x="5318" y="784816"/>
                        <a:pt x="5151" y="785567"/>
                      </a:cubicBezTo>
                      <a:cubicBezTo>
                        <a:pt x="3732" y="792326"/>
                        <a:pt x="2480" y="799002"/>
                        <a:pt x="1312" y="805511"/>
                      </a:cubicBezTo>
                      <a:cubicBezTo>
                        <a:pt x="1312" y="805511"/>
                        <a:pt x="1312" y="805511"/>
                        <a:pt x="1312" y="805511"/>
                      </a:cubicBezTo>
                      <a:cubicBezTo>
                        <a:pt x="474304" y="842229"/>
                        <a:pt x="915003" y="686846"/>
                        <a:pt x="1346939" y="618000"/>
                      </a:cubicBezTo>
                      <a:cubicBezTo>
                        <a:pt x="1476202" y="598556"/>
                        <a:pt x="1598706" y="594968"/>
                        <a:pt x="1696092" y="611407"/>
                      </a:cubicBezTo>
                      <a:cubicBezTo>
                        <a:pt x="1721461" y="615663"/>
                        <a:pt x="1744826" y="621254"/>
                        <a:pt x="1766273" y="628014"/>
                      </a:cubicBezTo>
                      <a:cubicBezTo>
                        <a:pt x="1764520" y="623758"/>
                        <a:pt x="1762684" y="619335"/>
                        <a:pt x="1760849" y="614996"/>
                      </a:cubicBezTo>
                      <a:cubicBezTo>
                        <a:pt x="1759179" y="611074"/>
                        <a:pt x="1757594" y="607235"/>
                        <a:pt x="1755925" y="603229"/>
                      </a:cubicBezTo>
                      <a:cubicBezTo>
                        <a:pt x="1754005" y="598806"/>
                        <a:pt x="1752003" y="594300"/>
                        <a:pt x="1750000" y="589794"/>
                      </a:cubicBezTo>
                      <a:cubicBezTo>
                        <a:pt x="1748081" y="585622"/>
                        <a:pt x="1746245" y="581366"/>
                        <a:pt x="1744326" y="577110"/>
                      </a:cubicBezTo>
                      <a:cubicBezTo>
                        <a:pt x="1742406" y="572854"/>
                        <a:pt x="1740403" y="568597"/>
                        <a:pt x="1738400" y="564342"/>
                      </a:cubicBezTo>
                      <a:cubicBezTo>
                        <a:pt x="1736231" y="559585"/>
                        <a:pt x="1733978" y="554829"/>
                        <a:pt x="1731725" y="550072"/>
                      </a:cubicBezTo>
                      <a:cubicBezTo>
                        <a:pt x="1729972" y="546400"/>
                        <a:pt x="1728220" y="542645"/>
                        <a:pt x="1726468" y="538889"/>
                      </a:cubicBezTo>
                      <a:cubicBezTo>
                        <a:pt x="1709193" y="502673"/>
                        <a:pt x="1690084" y="463952"/>
                        <a:pt x="1670223" y="421810"/>
                      </a:cubicBezTo>
                      <a:cubicBezTo>
                        <a:pt x="1632587" y="417971"/>
                        <a:pt x="1594116" y="416135"/>
                        <a:pt x="1554895" y="416219"/>
                      </a:cubicBezTo>
                      <a:lnTo>
                        <a:pt x="1554895" y="416219"/>
                      </a:lnTo>
                      <a:close/>
                    </a:path>
                  </a:pathLst>
                </a:custGeom>
                <a:solidFill>
                  <a:srgbClr val="EAB45E"/>
                </a:solidFill>
                <a:ln w="8344" cap="flat">
                  <a:noFill/>
                  <a:prstDash val="solid"/>
                  <a:miter/>
                </a:ln>
              </p:spPr>
              <p:txBody>
                <a:bodyPr rtlCol="0" anchor="ctr"/>
                <a:lstStyle/>
                <a:p>
                  <a:endParaRPr lang="en-US"/>
                </a:p>
              </p:txBody>
            </p:sp>
            <p:sp>
              <p:nvSpPr>
                <p:cNvPr id="178" name="Freeform: Shape 177">
                  <a:extLst>
                    <a:ext uri="{FF2B5EF4-FFF2-40B4-BE49-F238E27FC236}">
                      <a16:creationId xmlns:a16="http://schemas.microsoft.com/office/drawing/2014/main" id="{D1DCB47F-F6F8-9FB7-6DB7-3AB17380BE60}"/>
                    </a:ext>
                  </a:extLst>
                </p:cNvPr>
                <p:cNvSpPr/>
                <p:nvPr/>
              </p:nvSpPr>
              <p:spPr>
                <a:xfrm>
                  <a:off x="10941005" y="5186533"/>
                  <a:ext cx="845123" cy="166482"/>
                </a:xfrm>
                <a:custGeom>
                  <a:avLst/>
                  <a:gdLst>
                    <a:gd name="connsiteX0" fmla="*/ 753410 w 845123"/>
                    <a:gd name="connsiteY0" fmla="*/ 613 h 166482"/>
                    <a:gd name="connsiteX1" fmla="*/ 588014 w 845123"/>
                    <a:gd name="connsiteY1" fmla="*/ 32241 h 166482"/>
                    <a:gd name="connsiteX2" fmla="*/ 173518 w 845123"/>
                    <a:gd name="connsiteY2" fmla="*/ 137555 h 166482"/>
                    <a:gd name="connsiteX3" fmla="*/ 1362 w 845123"/>
                    <a:gd name="connsiteY3" fmla="*/ 167096 h 166482"/>
                    <a:gd name="connsiteX4" fmla="*/ 802562 w 845123"/>
                    <a:gd name="connsiteY4" fmla="*/ 167096 h 166482"/>
                    <a:gd name="connsiteX5" fmla="*/ 846123 w 845123"/>
                    <a:gd name="connsiteY5" fmla="*/ 66872 h 166482"/>
                    <a:gd name="connsiteX6" fmla="*/ 753410 w 845123"/>
                    <a:gd name="connsiteY6" fmla="*/ 613 h 166482"/>
                    <a:gd name="connsiteX7" fmla="*/ 753410 w 845123"/>
                    <a:gd name="connsiteY7" fmla="*/ 613 h 16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45123" h="166482">
                      <a:moveTo>
                        <a:pt x="753410" y="613"/>
                      </a:moveTo>
                      <a:cubicBezTo>
                        <a:pt x="698501" y="530"/>
                        <a:pt x="631574" y="20391"/>
                        <a:pt x="588014" y="32241"/>
                      </a:cubicBezTo>
                      <a:cubicBezTo>
                        <a:pt x="449904" y="69793"/>
                        <a:pt x="309542" y="111351"/>
                        <a:pt x="173518" y="137555"/>
                      </a:cubicBezTo>
                      <a:cubicBezTo>
                        <a:pt x="116356" y="148570"/>
                        <a:pt x="58942" y="158501"/>
                        <a:pt x="1362" y="167096"/>
                      </a:cubicBezTo>
                      <a:lnTo>
                        <a:pt x="802562" y="167096"/>
                      </a:lnTo>
                      <a:cubicBezTo>
                        <a:pt x="824844" y="135802"/>
                        <a:pt x="849795" y="102839"/>
                        <a:pt x="846123" y="66872"/>
                      </a:cubicBezTo>
                      <a:cubicBezTo>
                        <a:pt x="840865" y="16385"/>
                        <a:pt x="801812" y="697"/>
                        <a:pt x="753410" y="613"/>
                      </a:cubicBezTo>
                      <a:lnTo>
                        <a:pt x="753410" y="613"/>
                      </a:lnTo>
                      <a:close/>
                    </a:path>
                  </a:pathLst>
                </a:custGeom>
                <a:solidFill>
                  <a:srgbClr val="BC4427"/>
                </a:solidFill>
                <a:ln w="8344" cap="flat">
                  <a:noFill/>
                  <a:prstDash val="solid"/>
                  <a:miter/>
                </a:ln>
              </p:spPr>
              <p:txBody>
                <a:bodyPr rtlCol="0" anchor="ctr"/>
                <a:lstStyle/>
                <a:p>
                  <a:endParaRPr lang="en-US"/>
                </a:p>
              </p:txBody>
            </p:sp>
            <p:sp>
              <p:nvSpPr>
                <p:cNvPr id="179" name="Freeform: Shape 178">
                  <a:extLst>
                    <a:ext uri="{FF2B5EF4-FFF2-40B4-BE49-F238E27FC236}">
                      <a16:creationId xmlns:a16="http://schemas.microsoft.com/office/drawing/2014/main" id="{66D32BFC-E2C0-99B7-7A65-74F6B2FF91B3}"/>
                    </a:ext>
                  </a:extLst>
                </p:cNvPr>
                <p:cNvSpPr/>
                <p:nvPr/>
              </p:nvSpPr>
              <p:spPr>
                <a:xfrm>
                  <a:off x="10941088" y="5186616"/>
                  <a:ext cx="796773" cy="166482"/>
                </a:xfrm>
                <a:custGeom>
                  <a:avLst/>
                  <a:gdLst>
                    <a:gd name="connsiteX0" fmla="*/ 750403 w 796773"/>
                    <a:gd name="connsiteY0" fmla="*/ 613 h 166482"/>
                    <a:gd name="connsiteX1" fmla="*/ 588011 w 796773"/>
                    <a:gd name="connsiteY1" fmla="*/ 32240 h 166482"/>
                    <a:gd name="connsiteX2" fmla="*/ 173516 w 796773"/>
                    <a:gd name="connsiteY2" fmla="*/ 137554 h 166482"/>
                    <a:gd name="connsiteX3" fmla="*/ 1359 w 796773"/>
                    <a:gd name="connsiteY3" fmla="*/ 167095 h 166482"/>
                    <a:gd name="connsiteX4" fmla="*/ 796050 w 796773"/>
                    <a:gd name="connsiteY4" fmla="*/ 167095 h 166482"/>
                    <a:gd name="connsiteX5" fmla="*/ 750403 w 796773"/>
                    <a:gd name="connsiteY5" fmla="*/ 613 h 166482"/>
                    <a:gd name="connsiteX6" fmla="*/ 750403 w 796773"/>
                    <a:gd name="connsiteY6" fmla="*/ 613 h 16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96773" h="166482">
                      <a:moveTo>
                        <a:pt x="750403" y="613"/>
                      </a:moveTo>
                      <a:cubicBezTo>
                        <a:pt x="696078" y="1197"/>
                        <a:pt x="630737" y="20558"/>
                        <a:pt x="588011" y="32240"/>
                      </a:cubicBezTo>
                      <a:cubicBezTo>
                        <a:pt x="449901" y="69793"/>
                        <a:pt x="309539" y="111351"/>
                        <a:pt x="173516" y="137554"/>
                      </a:cubicBezTo>
                      <a:cubicBezTo>
                        <a:pt x="116353" y="148569"/>
                        <a:pt x="58939" y="158500"/>
                        <a:pt x="1359" y="167095"/>
                      </a:cubicBezTo>
                      <a:lnTo>
                        <a:pt x="796050" y="167095"/>
                      </a:lnTo>
                      <a:cubicBezTo>
                        <a:pt x="806481" y="112602"/>
                        <a:pt x="775605" y="78805"/>
                        <a:pt x="750403" y="613"/>
                      </a:cubicBezTo>
                      <a:lnTo>
                        <a:pt x="750403" y="613"/>
                      </a:lnTo>
                      <a:close/>
                    </a:path>
                  </a:pathLst>
                </a:custGeom>
                <a:solidFill>
                  <a:srgbClr val="FFFFFF"/>
                </a:solidFill>
                <a:ln w="8344" cap="flat">
                  <a:noFill/>
                  <a:prstDash val="solid"/>
                  <a:miter/>
                </a:ln>
              </p:spPr>
              <p:txBody>
                <a:bodyPr rtlCol="0" anchor="ctr"/>
                <a:lstStyle/>
                <a:p>
                  <a:endParaRPr lang="en-US"/>
                </a:p>
              </p:txBody>
            </p:sp>
            <p:sp>
              <p:nvSpPr>
                <p:cNvPr id="180" name="Freeform: Shape 179">
                  <a:extLst>
                    <a:ext uri="{FF2B5EF4-FFF2-40B4-BE49-F238E27FC236}">
                      <a16:creationId xmlns:a16="http://schemas.microsoft.com/office/drawing/2014/main" id="{8A7B471C-A723-10B6-5025-A455F9DBA685}"/>
                    </a:ext>
                  </a:extLst>
                </p:cNvPr>
                <p:cNvSpPr/>
                <p:nvPr/>
              </p:nvSpPr>
              <p:spPr>
                <a:xfrm>
                  <a:off x="10195187" y="3780334"/>
                  <a:ext cx="770726" cy="1071733"/>
                </a:xfrm>
                <a:custGeom>
                  <a:avLst/>
                  <a:gdLst>
                    <a:gd name="connsiteX0" fmla="*/ 749256 w 770726"/>
                    <a:gd name="connsiteY0" fmla="*/ 1072232 h 1071733"/>
                    <a:gd name="connsiteX1" fmla="*/ 171784 w 770726"/>
                    <a:gd name="connsiteY1" fmla="*/ 998212 h 1071733"/>
                    <a:gd name="connsiteX2" fmla="*/ 138070 w 770726"/>
                    <a:gd name="connsiteY2" fmla="*/ 759879 h 1071733"/>
                    <a:gd name="connsiteX3" fmla="*/ 78154 w 770726"/>
                    <a:gd name="connsiteY3" fmla="*/ 18930 h 1071733"/>
                    <a:gd name="connsiteX4" fmla="*/ 585111 w 770726"/>
                    <a:gd name="connsiteY4" fmla="*/ 305246 h 1071733"/>
                    <a:gd name="connsiteX5" fmla="*/ 732566 w 770726"/>
                    <a:gd name="connsiteY5" fmla="*/ 673926 h 1071733"/>
                    <a:gd name="connsiteX6" fmla="*/ 749256 w 770726"/>
                    <a:gd name="connsiteY6" fmla="*/ 1072232 h 1071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70726" h="1071733">
                      <a:moveTo>
                        <a:pt x="749256" y="1072232"/>
                      </a:moveTo>
                      <a:cubicBezTo>
                        <a:pt x="584359" y="990534"/>
                        <a:pt x="397266" y="977600"/>
                        <a:pt x="171784" y="998212"/>
                      </a:cubicBezTo>
                      <a:cubicBezTo>
                        <a:pt x="70894" y="932287"/>
                        <a:pt x="160268" y="800019"/>
                        <a:pt x="138070" y="759879"/>
                      </a:cubicBezTo>
                      <a:cubicBezTo>
                        <a:pt x="13563" y="560518"/>
                        <a:pt x="-65213" y="114730"/>
                        <a:pt x="78154" y="18930"/>
                      </a:cubicBezTo>
                      <a:cubicBezTo>
                        <a:pt x="191896" y="-59096"/>
                        <a:pt x="486306" y="124744"/>
                        <a:pt x="585111" y="305246"/>
                      </a:cubicBezTo>
                      <a:cubicBezTo>
                        <a:pt x="654457" y="437263"/>
                        <a:pt x="679659" y="539656"/>
                        <a:pt x="732566" y="673926"/>
                      </a:cubicBezTo>
                      <a:cubicBezTo>
                        <a:pt x="767615" y="796013"/>
                        <a:pt x="791982" y="929283"/>
                        <a:pt x="749256" y="1072232"/>
                      </a:cubicBezTo>
                      <a:close/>
                    </a:path>
                  </a:pathLst>
                </a:custGeom>
                <a:solidFill>
                  <a:srgbClr val="FFFFFF"/>
                </a:solidFill>
                <a:ln w="8344" cap="flat">
                  <a:noFill/>
                  <a:prstDash val="solid"/>
                  <a:miter/>
                </a:ln>
              </p:spPr>
              <p:txBody>
                <a:bodyPr rtlCol="0" anchor="ctr"/>
                <a:lstStyle/>
                <a:p>
                  <a:endParaRPr lang="en-US"/>
                </a:p>
              </p:txBody>
            </p:sp>
            <p:sp>
              <p:nvSpPr>
                <p:cNvPr id="181" name="Freeform: Shape 180">
                  <a:extLst>
                    <a:ext uri="{FF2B5EF4-FFF2-40B4-BE49-F238E27FC236}">
                      <a16:creationId xmlns:a16="http://schemas.microsoft.com/office/drawing/2014/main" id="{F1A4DBD1-140B-7C47-2AF8-5C5CE734BC72}"/>
                    </a:ext>
                  </a:extLst>
                </p:cNvPr>
                <p:cNvSpPr/>
                <p:nvPr/>
              </p:nvSpPr>
              <p:spPr>
                <a:xfrm>
                  <a:off x="10214492" y="4213009"/>
                  <a:ext cx="386545" cy="465885"/>
                </a:xfrm>
                <a:custGeom>
                  <a:avLst/>
                  <a:gdLst>
                    <a:gd name="connsiteX0" fmla="*/ 1247 w 386545"/>
                    <a:gd name="connsiteY0" fmla="*/ 514 h 465885"/>
                    <a:gd name="connsiteX1" fmla="*/ 118828 w 386545"/>
                    <a:gd name="connsiteY1" fmla="*/ 327220 h 465885"/>
                    <a:gd name="connsiteX2" fmla="*/ 112485 w 386545"/>
                    <a:gd name="connsiteY2" fmla="*/ 403827 h 465885"/>
                    <a:gd name="connsiteX3" fmla="*/ 192764 w 386545"/>
                    <a:gd name="connsiteY3" fmla="*/ 465997 h 465885"/>
                    <a:gd name="connsiteX4" fmla="*/ 387119 w 386545"/>
                    <a:gd name="connsiteY4" fmla="*/ 418681 h 465885"/>
                    <a:gd name="connsiteX5" fmla="*/ 377856 w 386545"/>
                    <a:gd name="connsiteY5" fmla="*/ 412338 h 465885"/>
                    <a:gd name="connsiteX6" fmla="*/ 335046 w 386545"/>
                    <a:gd name="connsiteY6" fmla="*/ 383215 h 465885"/>
                    <a:gd name="connsiteX7" fmla="*/ 202528 w 386545"/>
                    <a:gd name="connsiteY7" fmla="*/ 325718 h 465885"/>
                    <a:gd name="connsiteX8" fmla="*/ 1247 w 386545"/>
                    <a:gd name="connsiteY8" fmla="*/ 514 h 465885"/>
                    <a:gd name="connsiteX9" fmla="*/ 1247 w 386545"/>
                    <a:gd name="connsiteY9" fmla="*/ 514 h 465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6545" h="465885">
                      <a:moveTo>
                        <a:pt x="1247" y="514"/>
                      </a:moveTo>
                      <a:cubicBezTo>
                        <a:pt x="24863" y="123436"/>
                        <a:pt x="68007" y="245856"/>
                        <a:pt x="118828" y="327220"/>
                      </a:cubicBezTo>
                      <a:cubicBezTo>
                        <a:pt x="127256" y="342408"/>
                        <a:pt x="119662" y="370781"/>
                        <a:pt x="112485" y="403827"/>
                      </a:cubicBezTo>
                      <a:cubicBezTo>
                        <a:pt x="140942" y="437624"/>
                        <a:pt x="168563" y="460990"/>
                        <a:pt x="192764" y="465997"/>
                      </a:cubicBezTo>
                      <a:cubicBezTo>
                        <a:pt x="215296" y="470670"/>
                        <a:pt x="361582" y="433451"/>
                        <a:pt x="387119" y="418681"/>
                      </a:cubicBezTo>
                      <a:cubicBezTo>
                        <a:pt x="390373" y="416845"/>
                        <a:pt x="380943" y="414425"/>
                        <a:pt x="377856" y="412338"/>
                      </a:cubicBezTo>
                      <a:cubicBezTo>
                        <a:pt x="363585" y="402658"/>
                        <a:pt x="349148" y="393145"/>
                        <a:pt x="335046" y="383215"/>
                      </a:cubicBezTo>
                      <a:cubicBezTo>
                        <a:pt x="295908" y="355760"/>
                        <a:pt x="245421" y="346747"/>
                        <a:pt x="202528" y="325718"/>
                      </a:cubicBezTo>
                      <a:cubicBezTo>
                        <a:pt x="121497" y="286246"/>
                        <a:pt x="45225" y="152727"/>
                        <a:pt x="1247" y="514"/>
                      </a:cubicBezTo>
                      <a:lnTo>
                        <a:pt x="1247" y="514"/>
                      </a:lnTo>
                      <a:close/>
                    </a:path>
                  </a:pathLst>
                </a:custGeom>
                <a:solidFill>
                  <a:srgbClr val="E8EDF6"/>
                </a:solidFill>
                <a:ln w="8344" cap="flat">
                  <a:noFill/>
                  <a:prstDash val="solid"/>
                  <a:miter/>
                </a:ln>
              </p:spPr>
              <p:txBody>
                <a:bodyPr rtlCol="0" anchor="ctr"/>
                <a:lstStyle/>
                <a:p>
                  <a:endParaRPr lang="en-US"/>
                </a:p>
              </p:txBody>
            </p:sp>
            <p:sp>
              <p:nvSpPr>
                <p:cNvPr id="182" name="Freeform: Shape 181">
                  <a:extLst>
                    <a:ext uri="{FF2B5EF4-FFF2-40B4-BE49-F238E27FC236}">
                      <a16:creationId xmlns:a16="http://schemas.microsoft.com/office/drawing/2014/main" id="{C93CC5E1-3A40-F41F-89C2-17F6A83650D0}"/>
                    </a:ext>
                  </a:extLst>
                </p:cNvPr>
                <p:cNvSpPr/>
                <p:nvPr/>
              </p:nvSpPr>
              <p:spPr>
                <a:xfrm>
                  <a:off x="10150820" y="4473924"/>
                  <a:ext cx="810500" cy="879174"/>
                </a:xfrm>
                <a:custGeom>
                  <a:avLst/>
                  <a:gdLst>
                    <a:gd name="connsiteX0" fmla="*/ 236509 w 810500"/>
                    <a:gd name="connsiteY0" fmla="*/ 74956 h 879174"/>
                    <a:gd name="connsiteX1" fmla="*/ 132448 w 810500"/>
                    <a:gd name="connsiteY1" fmla="*/ 528339 h 879174"/>
                    <a:gd name="connsiteX2" fmla="*/ 1265 w 810500"/>
                    <a:gd name="connsiteY2" fmla="*/ 879745 h 879174"/>
                    <a:gd name="connsiteX3" fmla="*/ 536845 w 810500"/>
                    <a:gd name="connsiteY3" fmla="*/ 879745 h 879174"/>
                    <a:gd name="connsiteX4" fmla="*/ 684301 w 810500"/>
                    <a:gd name="connsiteY4" fmla="*/ 647004 h 879174"/>
                    <a:gd name="connsiteX5" fmla="*/ 807222 w 810500"/>
                    <a:gd name="connsiteY5" fmla="*/ 148976 h 879174"/>
                    <a:gd name="connsiteX6" fmla="*/ 236509 w 810500"/>
                    <a:gd name="connsiteY6" fmla="*/ 74956 h 879174"/>
                    <a:gd name="connsiteX7" fmla="*/ 236509 w 810500"/>
                    <a:gd name="connsiteY7" fmla="*/ 74956 h 879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10500" h="879174">
                      <a:moveTo>
                        <a:pt x="236509" y="74956"/>
                      </a:moveTo>
                      <a:cubicBezTo>
                        <a:pt x="133533" y="197877"/>
                        <a:pt x="175759" y="418602"/>
                        <a:pt x="132448" y="528339"/>
                      </a:cubicBezTo>
                      <a:cubicBezTo>
                        <a:pt x="109248" y="639744"/>
                        <a:pt x="29638" y="756490"/>
                        <a:pt x="1265" y="879745"/>
                      </a:cubicBezTo>
                      <a:lnTo>
                        <a:pt x="536845" y="879745"/>
                      </a:lnTo>
                      <a:cubicBezTo>
                        <a:pt x="588250" y="814487"/>
                        <a:pt x="665608" y="694654"/>
                        <a:pt x="684301" y="647004"/>
                      </a:cubicBezTo>
                      <a:cubicBezTo>
                        <a:pt x="786443" y="452983"/>
                        <a:pt x="826081" y="376544"/>
                        <a:pt x="807222" y="148976"/>
                      </a:cubicBezTo>
                      <a:cubicBezTo>
                        <a:pt x="680629" y="19713"/>
                        <a:pt x="384383" y="-69913"/>
                        <a:pt x="236509" y="74956"/>
                      </a:cubicBezTo>
                      <a:lnTo>
                        <a:pt x="236509" y="74956"/>
                      </a:lnTo>
                      <a:close/>
                    </a:path>
                  </a:pathLst>
                </a:custGeom>
                <a:solidFill>
                  <a:srgbClr val="FFFFFF"/>
                </a:solidFill>
                <a:ln w="8344" cap="flat">
                  <a:noFill/>
                  <a:prstDash val="solid"/>
                  <a:miter/>
                </a:ln>
              </p:spPr>
              <p:txBody>
                <a:bodyPr rtlCol="0" anchor="ctr"/>
                <a:lstStyle/>
                <a:p>
                  <a:endParaRPr lang="en-US"/>
                </a:p>
              </p:txBody>
            </p:sp>
            <p:sp>
              <p:nvSpPr>
                <p:cNvPr id="183" name="Freeform: Shape 182">
                  <a:extLst>
                    <a:ext uri="{FF2B5EF4-FFF2-40B4-BE49-F238E27FC236}">
                      <a16:creationId xmlns:a16="http://schemas.microsoft.com/office/drawing/2014/main" id="{C1882E4B-C0EC-154B-0E69-A1F0F90CA411}"/>
                    </a:ext>
                  </a:extLst>
                </p:cNvPr>
                <p:cNvSpPr/>
                <p:nvPr/>
              </p:nvSpPr>
              <p:spPr>
                <a:xfrm>
                  <a:off x="10941088" y="5186616"/>
                  <a:ext cx="788850" cy="166482"/>
                </a:xfrm>
                <a:custGeom>
                  <a:avLst/>
                  <a:gdLst>
                    <a:gd name="connsiteX0" fmla="*/ 750403 w 788850"/>
                    <a:gd name="connsiteY0" fmla="*/ 613 h 166482"/>
                    <a:gd name="connsiteX1" fmla="*/ 588010 w 788850"/>
                    <a:gd name="connsiteY1" fmla="*/ 32240 h 166482"/>
                    <a:gd name="connsiteX2" fmla="*/ 173515 w 788850"/>
                    <a:gd name="connsiteY2" fmla="*/ 137554 h 166482"/>
                    <a:gd name="connsiteX3" fmla="*/ 1358 w 788850"/>
                    <a:gd name="connsiteY3" fmla="*/ 167095 h 166482"/>
                    <a:gd name="connsiteX4" fmla="*/ 339664 w 788850"/>
                    <a:gd name="connsiteY4" fmla="*/ 167095 h 166482"/>
                    <a:gd name="connsiteX5" fmla="*/ 507732 w 788850"/>
                    <a:gd name="connsiteY5" fmla="*/ 134133 h 166482"/>
                    <a:gd name="connsiteX6" fmla="*/ 716523 w 788850"/>
                    <a:gd name="connsiteY6" fmla="*/ 93910 h 166482"/>
                    <a:gd name="connsiteX7" fmla="*/ 790209 w 788850"/>
                    <a:gd name="connsiteY7" fmla="*/ 102839 h 166482"/>
                    <a:gd name="connsiteX8" fmla="*/ 750403 w 788850"/>
                    <a:gd name="connsiteY8" fmla="*/ 613 h 166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8850" h="166482">
                      <a:moveTo>
                        <a:pt x="750403" y="613"/>
                      </a:moveTo>
                      <a:cubicBezTo>
                        <a:pt x="696077" y="1197"/>
                        <a:pt x="630736" y="20558"/>
                        <a:pt x="588010" y="32240"/>
                      </a:cubicBezTo>
                      <a:cubicBezTo>
                        <a:pt x="449900" y="69793"/>
                        <a:pt x="309539" y="111351"/>
                        <a:pt x="173515" y="137554"/>
                      </a:cubicBezTo>
                      <a:cubicBezTo>
                        <a:pt x="116352" y="148569"/>
                        <a:pt x="58939" y="158500"/>
                        <a:pt x="1358" y="167095"/>
                      </a:cubicBezTo>
                      <a:lnTo>
                        <a:pt x="339664" y="167095"/>
                      </a:lnTo>
                      <a:cubicBezTo>
                        <a:pt x="396243" y="158417"/>
                        <a:pt x="452404" y="147234"/>
                        <a:pt x="507732" y="134133"/>
                      </a:cubicBezTo>
                      <a:cubicBezTo>
                        <a:pt x="576578" y="117860"/>
                        <a:pt x="644922" y="94077"/>
                        <a:pt x="716523" y="93910"/>
                      </a:cubicBezTo>
                      <a:cubicBezTo>
                        <a:pt x="742892" y="93826"/>
                        <a:pt x="767093" y="96997"/>
                        <a:pt x="790209" y="102839"/>
                      </a:cubicBezTo>
                      <a:cubicBezTo>
                        <a:pt x="780862" y="75134"/>
                        <a:pt x="764756" y="45008"/>
                        <a:pt x="750403" y="613"/>
                      </a:cubicBezTo>
                      <a:close/>
                    </a:path>
                  </a:pathLst>
                </a:custGeom>
                <a:solidFill>
                  <a:srgbClr val="E8EDF6"/>
                </a:solidFill>
                <a:ln w="8344" cap="flat">
                  <a:noFill/>
                  <a:prstDash val="solid"/>
                  <a:miter/>
                </a:ln>
              </p:spPr>
              <p:txBody>
                <a:bodyPr rtlCol="0" anchor="ctr"/>
                <a:lstStyle/>
                <a:p>
                  <a:endParaRPr lang="en-US"/>
                </a:p>
              </p:txBody>
            </p:sp>
            <p:sp>
              <p:nvSpPr>
                <p:cNvPr id="184" name="Freeform: Shape 183">
                  <a:extLst>
                    <a:ext uri="{FF2B5EF4-FFF2-40B4-BE49-F238E27FC236}">
                      <a16:creationId xmlns:a16="http://schemas.microsoft.com/office/drawing/2014/main" id="{06EEBE06-59CB-97CB-D4D8-F2742C58FC57}"/>
                    </a:ext>
                  </a:extLst>
                </p:cNvPr>
                <p:cNvSpPr/>
                <p:nvPr/>
              </p:nvSpPr>
              <p:spPr>
                <a:xfrm>
                  <a:off x="10260973" y="3781490"/>
                  <a:ext cx="704856" cy="1571524"/>
                </a:xfrm>
                <a:custGeom>
                  <a:avLst/>
                  <a:gdLst>
                    <a:gd name="connsiteX0" fmla="*/ 100494 w 704856"/>
                    <a:gd name="connsiteY0" fmla="*/ 529 h 1571524"/>
                    <a:gd name="connsiteX1" fmla="*/ 347255 w 704856"/>
                    <a:gd name="connsiteY1" fmla="*/ 331908 h 1571524"/>
                    <a:gd name="connsiteX2" fmla="*/ 318798 w 704856"/>
                    <a:gd name="connsiteY2" fmla="*/ 408431 h 1571524"/>
                    <a:gd name="connsiteX3" fmla="*/ 47420 w 704856"/>
                    <a:gd name="connsiteY3" fmla="*/ 714441 h 1571524"/>
                    <a:gd name="connsiteX4" fmla="*/ 72288 w 704856"/>
                    <a:gd name="connsiteY4" fmla="*/ 758836 h 1571524"/>
                    <a:gd name="connsiteX5" fmla="*/ 75793 w 704856"/>
                    <a:gd name="connsiteY5" fmla="*/ 772773 h 1571524"/>
                    <a:gd name="connsiteX6" fmla="*/ 257296 w 704856"/>
                    <a:gd name="connsiteY6" fmla="*/ 607542 h 1571524"/>
                    <a:gd name="connsiteX7" fmla="*/ 421191 w 704856"/>
                    <a:gd name="connsiteY7" fmla="*/ 701840 h 1571524"/>
                    <a:gd name="connsiteX8" fmla="*/ 126279 w 704856"/>
                    <a:gd name="connsiteY8" fmla="*/ 767265 h 1571524"/>
                    <a:gd name="connsiteX9" fmla="*/ 67364 w 704856"/>
                    <a:gd name="connsiteY9" fmla="*/ 895443 h 1571524"/>
                    <a:gd name="connsiteX10" fmla="*/ 397825 w 704856"/>
                    <a:gd name="connsiteY10" fmla="*/ 805818 h 1571524"/>
                    <a:gd name="connsiteX11" fmla="*/ 35486 w 704856"/>
                    <a:gd name="connsiteY11" fmla="*/ 1170827 h 1571524"/>
                    <a:gd name="connsiteX12" fmla="*/ 22134 w 704856"/>
                    <a:gd name="connsiteY12" fmla="*/ 1220647 h 1571524"/>
                    <a:gd name="connsiteX13" fmla="*/ 1272 w 704856"/>
                    <a:gd name="connsiteY13" fmla="*/ 1290745 h 1571524"/>
                    <a:gd name="connsiteX14" fmla="*/ 345919 w 704856"/>
                    <a:gd name="connsiteY14" fmla="*/ 1232830 h 1571524"/>
                    <a:gd name="connsiteX15" fmla="*/ 205724 w 704856"/>
                    <a:gd name="connsiteY15" fmla="*/ 1572054 h 1571524"/>
                    <a:gd name="connsiteX16" fmla="*/ 426615 w 704856"/>
                    <a:gd name="connsiteY16" fmla="*/ 1572054 h 1571524"/>
                    <a:gd name="connsiteX17" fmla="*/ 574071 w 704856"/>
                    <a:gd name="connsiteY17" fmla="*/ 1339312 h 1571524"/>
                    <a:gd name="connsiteX18" fmla="*/ 698995 w 704856"/>
                    <a:gd name="connsiteY18" fmla="*/ 1003177 h 1571524"/>
                    <a:gd name="connsiteX19" fmla="*/ 666700 w 704856"/>
                    <a:gd name="connsiteY19" fmla="*/ 672883 h 1571524"/>
                    <a:gd name="connsiteX20" fmla="*/ 519245 w 704856"/>
                    <a:gd name="connsiteY20" fmla="*/ 304202 h 1571524"/>
                    <a:gd name="connsiteX21" fmla="*/ 100494 w 704856"/>
                    <a:gd name="connsiteY21" fmla="*/ 529 h 1571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04856" h="1571524">
                      <a:moveTo>
                        <a:pt x="100494" y="529"/>
                      </a:moveTo>
                      <a:cubicBezTo>
                        <a:pt x="253040" y="51016"/>
                        <a:pt x="358688" y="233354"/>
                        <a:pt x="347255" y="331908"/>
                      </a:cubicBezTo>
                      <a:cubicBezTo>
                        <a:pt x="344333" y="357443"/>
                        <a:pt x="332317" y="382812"/>
                        <a:pt x="318798" y="408431"/>
                      </a:cubicBezTo>
                      <a:cubicBezTo>
                        <a:pt x="202720" y="478946"/>
                        <a:pt x="97907" y="607292"/>
                        <a:pt x="47420" y="714441"/>
                      </a:cubicBezTo>
                      <a:cubicBezTo>
                        <a:pt x="55431" y="730213"/>
                        <a:pt x="63776" y="745150"/>
                        <a:pt x="72288" y="758836"/>
                      </a:cubicBezTo>
                      <a:cubicBezTo>
                        <a:pt x="74374" y="762675"/>
                        <a:pt x="75459" y="767432"/>
                        <a:pt x="75793" y="772773"/>
                      </a:cubicBezTo>
                      <a:cubicBezTo>
                        <a:pt x="124861" y="685985"/>
                        <a:pt x="170425" y="643509"/>
                        <a:pt x="257296" y="607542"/>
                      </a:cubicBezTo>
                      <a:cubicBezTo>
                        <a:pt x="353347" y="585678"/>
                        <a:pt x="407171" y="663036"/>
                        <a:pt x="421191" y="701840"/>
                      </a:cubicBezTo>
                      <a:cubicBezTo>
                        <a:pt x="318048" y="682981"/>
                        <a:pt x="192121" y="705178"/>
                        <a:pt x="126279" y="767265"/>
                      </a:cubicBezTo>
                      <a:cubicBezTo>
                        <a:pt x="96071" y="803315"/>
                        <a:pt x="78379" y="847794"/>
                        <a:pt x="67364" y="895443"/>
                      </a:cubicBezTo>
                      <a:cubicBezTo>
                        <a:pt x="144138" y="747070"/>
                        <a:pt x="402665" y="777780"/>
                        <a:pt x="397825" y="805818"/>
                      </a:cubicBezTo>
                      <a:cubicBezTo>
                        <a:pt x="394320" y="848879"/>
                        <a:pt x="175431" y="1037141"/>
                        <a:pt x="35486" y="1170827"/>
                      </a:cubicBezTo>
                      <a:cubicBezTo>
                        <a:pt x="32232" y="1189103"/>
                        <a:pt x="27976" y="1205960"/>
                        <a:pt x="22134" y="1220647"/>
                      </a:cubicBezTo>
                      <a:cubicBezTo>
                        <a:pt x="17295" y="1243762"/>
                        <a:pt x="9951" y="1267129"/>
                        <a:pt x="1272" y="1290745"/>
                      </a:cubicBezTo>
                      <a:cubicBezTo>
                        <a:pt x="164082" y="1229743"/>
                        <a:pt x="342748" y="1195362"/>
                        <a:pt x="345919" y="1232830"/>
                      </a:cubicBezTo>
                      <a:cubicBezTo>
                        <a:pt x="351093" y="1291746"/>
                        <a:pt x="245362" y="1491191"/>
                        <a:pt x="205724" y="1572054"/>
                      </a:cubicBezTo>
                      <a:lnTo>
                        <a:pt x="426615" y="1572054"/>
                      </a:lnTo>
                      <a:cubicBezTo>
                        <a:pt x="478020" y="1506796"/>
                        <a:pt x="555378" y="1386962"/>
                        <a:pt x="574071" y="1339312"/>
                      </a:cubicBezTo>
                      <a:cubicBezTo>
                        <a:pt x="647590" y="1199785"/>
                        <a:pt x="688647" y="1121008"/>
                        <a:pt x="698995" y="1003177"/>
                      </a:cubicBezTo>
                      <a:cubicBezTo>
                        <a:pt x="718021" y="885763"/>
                        <a:pt x="696158" y="775276"/>
                        <a:pt x="666700" y="672883"/>
                      </a:cubicBezTo>
                      <a:cubicBezTo>
                        <a:pt x="613876" y="538696"/>
                        <a:pt x="588591" y="436220"/>
                        <a:pt x="519245" y="304202"/>
                      </a:cubicBezTo>
                      <a:cubicBezTo>
                        <a:pt x="440551" y="160252"/>
                        <a:pt x="237268" y="14131"/>
                        <a:pt x="100494" y="529"/>
                      </a:cubicBezTo>
                      <a:close/>
                    </a:path>
                  </a:pathLst>
                </a:custGeom>
                <a:solidFill>
                  <a:srgbClr val="E8EDF6"/>
                </a:solidFill>
                <a:ln w="8344" cap="flat">
                  <a:noFill/>
                  <a:prstDash val="solid"/>
                  <a:miter/>
                </a:ln>
              </p:spPr>
              <p:txBody>
                <a:bodyPr rtlCol="0" anchor="ctr"/>
                <a:lstStyle/>
                <a:p>
                  <a:endParaRPr lang="en-US"/>
                </a:p>
              </p:txBody>
            </p:sp>
            <p:sp>
              <p:nvSpPr>
                <p:cNvPr id="185" name="Freeform: Shape 184">
                  <a:extLst>
                    <a:ext uri="{FF2B5EF4-FFF2-40B4-BE49-F238E27FC236}">
                      <a16:creationId xmlns:a16="http://schemas.microsoft.com/office/drawing/2014/main" id="{CF386656-4190-7C83-B992-B5A5616EC764}"/>
                    </a:ext>
                  </a:extLst>
                </p:cNvPr>
                <p:cNvSpPr/>
                <p:nvPr/>
              </p:nvSpPr>
              <p:spPr>
                <a:xfrm>
                  <a:off x="10150820" y="4966560"/>
                  <a:ext cx="172869" cy="386539"/>
                </a:xfrm>
                <a:custGeom>
                  <a:avLst/>
                  <a:gdLst>
                    <a:gd name="connsiteX0" fmla="*/ 142841 w 172869"/>
                    <a:gd name="connsiteY0" fmla="*/ 600 h 386539"/>
                    <a:gd name="connsiteX1" fmla="*/ 132409 w 172869"/>
                    <a:gd name="connsiteY1" fmla="*/ 35732 h 386539"/>
                    <a:gd name="connsiteX2" fmla="*/ 1227 w 172869"/>
                    <a:gd name="connsiteY2" fmla="*/ 387139 h 386539"/>
                    <a:gd name="connsiteX3" fmla="*/ 46039 w 172869"/>
                    <a:gd name="connsiteY3" fmla="*/ 387139 h 386539"/>
                    <a:gd name="connsiteX4" fmla="*/ 142841 w 172869"/>
                    <a:gd name="connsiteY4" fmla="*/ 600 h 386539"/>
                    <a:gd name="connsiteX5" fmla="*/ 142841 w 172869"/>
                    <a:gd name="connsiteY5" fmla="*/ 600 h 386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2869" h="386539">
                      <a:moveTo>
                        <a:pt x="142841" y="600"/>
                      </a:moveTo>
                      <a:cubicBezTo>
                        <a:pt x="140004" y="13201"/>
                        <a:pt x="136665" y="24967"/>
                        <a:pt x="132409" y="35732"/>
                      </a:cubicBezTo>
                      <a:cubicBezTo>
                        <a:pt x="109210" y="147138"/>
                        <a:pt x="29600" y="263884"/>
                        <a:pt x="1227" y="387139"/>
                      </a:cubicBezTo>
                      <a:lnTo>
                        <a:pt x="46039" y="387139"/>
                      </a:lnTo>
                      <a:cubicBezTo>
                        <a:pt x="111965" y="262549"/>
                        <a:pt x="230797" y="19627"/>
                        <a:pt x="142841" y="600"/>
                      </a:cubicBezTo>
                      <a:lnTo>
                        <a:pt x="142841" y="600"/>
                      </a:lnTo>
                      <a:close/>
                    </a:path>
                  </a:pathLst>
                </a:custGeom>
                <a:solidFill>
                  <a:srgbClr val="E8EDF6"/>
                </a:solidFill>
                <a:ln w="8344" cap="flat">
                  <a:noFill/>
                  <a:prstDash val="solid"/>
                  <a:miter/>
                </a:ln>
              </p:spPr>
              <p:txBody>
                <a:bodyPr rtlCol="0" anchor="ctr"/>
                <a:lstStyle/>
                <a:p>
                  <a:endParaRPr lang="en-US"/>
                </a:p>
              </p:txBody>
            </p:sp>
            <p:sp>
              <p:nvSpPr>
                <p:cNvPr id="186" name="Freeform: Shape 185">
                  <a:extLst>
                    <a:ext uri="{FF2B5EF4-FFF2-40B4-BE49-F238E27FC236}">
                      <a16:creationId xmlns:a16="http://schemas.microsoft.com/office/drawing/2014/main" id="{B16FAC25-9173-80C0-C069-A01AC8EBE842}"/>
                    </a:ext>
                  </a:extLst>
                </p:cNvPr>
                <p:cNvSpPr/>
                <p:nvPr/>
              </p:nvSpPr>
              <p:spPr>
                <a:xfrm>
                  <a:off x="11096193" y="3698020"/>
                  <a:ext cx="305955" cy="1029651"/>
                </a:xfrm>
                <a:custGeom>
                  <a:avLst/>
                  <a:gdLst>
                    <a:gd name="connsiteX0" fmla="*/ 144576 w 305955"/>
                    <a:gd name="connsiteY0" fmla="*/ 136864 h 1029651"/>
                    <a:gd name="connsiteX1" fmla="*/ 307303 w 305955"/>
                    <a:gd name="connsiteY1" fmla="*/ 231496 h 1029651"/>
                    <a:gd name="connsiteX2" fmla="*/ 162351 w 305955"/>
                    <a:gd name="connsiteY2" fmla="*/ 785268 h 1029651"/>
                    <a:gd name="connsiteX3" fmla="*/ 9888 w 305955"/>
                    <a:gd name="connsiteY3" fmla="*/ 1030026 h 1029651"/>
                    <a:gd name="connsiteX4" fmla="*/ 144576 w 305955"/>
                    <a:gd name="connsiteY4" fmla="*/ 136864 h 1029651"/>
                    <a:gd name="connsiteX5" fmla="*/ 144576 w 305955"/>
                    <a:gd name="connsiteY5" fmla="*/ 136864 h 10296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5955" h="1029651">
                      <a:moveTo>
                        <a:pt x="144576" y="136864"/>
                      </a:moveTo>
                      <a:cubicBezTo>
                        <a:pt x="174034" y="-94125"/>
                        <a:pt x="307303" y="-11009"/>
                        <a:pt x="307303" y="231496"/>
                      </a:cubicBezTo>
                      <a:cubicBezTo>
                        <a:pt x="307303" y="415586"/>
                        <a:pt x="235871" y="594919"/>
                        <a:pt x="162351" y="785268"/>
                      </a:cubicBezTo>
                      <a:cubicBezTo>
                        <a:pt x="109528" y="917202"/>
                        <a:pt x="32086" y="1034282"/>
                        <a:pt x="9888" y="1030026"/>
                      </a:cubicBezTo>
                      <a:cubicBezTo>
                        <a:pt x="-35508" y="1000652"/>
                        <a:pt x="113366" y="461900"/>
                        <a:pt x="144576" y="136864"/>
                      </a:cubicBezTo>
                      <a:lnTo>
                        <a:pt x="144576" y="136864"/>
                      </a:lnTo>
                      <a:close/>
                    </a:path>
                  </a:pathLst>
                </a:custGeom>
                <a:solidFill>
                  <a:srgbClr val="D87730"/>
                </a:solidFill>
                <a:ln w="8344" cap="flat">
                  <a:noFill/>
                  <a:prstDash val="solid"/>
                  <a:miter/>
                </a:ln>
              </p:spPr>
              <p:txBody>
                <a:bodyPr rtlCol="0" anchor="ctr"/>
                <a:lstStyle/>
                <a:p>
                  <a:endParaRPr lang="en-US"/>
                </a:p>
              </p:txBody>
            </p:sp>
            <p:sp>
              <p:nvSpPr>
                <p:cNvPr id="187" name="Freeform: Shape 186">
                  <a:extLst>
                    <a:ext uri="{FF2B5EF4-FFF2-40B4-BE49-F238E27FC236}">
                      <a16:creationId xmlns:a16="http://schemas.microsoft.com/office/drawing/2014/main" id="{F5A37A37-B76D-9658-80AD-98A45C7D0426}"/>
                    </a:ext>
                  </a:extLst>
                </p:cNvPr>
                <p:cNvSpPr/>
                <p:nvPr/>
              </p:nvSpPr>
              <p:spPr>
                <a:xfrm>
                  <a:off x="11101896" y="4395430"/>
                  <a:ext cx="188846" cy="228318"/>
                </a:xfrm>
                <a:custGeom>
                  <a:avLst/>
                  <a:gdLst>
                    <a:gd name="connsiteX0" fmla="*/ 190188 w 188846"/>
                    <a:gd name="connsiteY0" fmla="*/ 522 h 228318"/>
                    <a:gd name="connsiteX1" fmla="*/ 174333 w 188846"/>
                    <a:gd name="connsiteY1" fmla="*/ 3109 h 228318"/>
                    <a:gd name="connsiteX2" fmla="*/ 173833 w 188846"/>
                    <a:gd name="connsiteY2" fmla="*/ 3192 h 228318"/>
                    <a:gd name="connsiteX3" fmla="*/ 173415 w 188846"/>
                    <a:gd name="connsiteY3" fmla="*/ 3276 h 228318"/>
                    <a:gd name="connsiteX4" fmla="*/ 36141 w 188846"/>
                    <a:gd name="connsiteY4" fmla="*/ 30814 h 228318"/>
                    <a:gd name="connsiteX5" fmla="*/ 1342 w 188846"/>
                    <a:gd name="connsiteY5" fmla="*/ 228840 h 228318"/>
                    <a:gd name="connsiteX6" fmla="*/ 101147 w 188846"/>
                    <a:gd name="connsiteY6" fmla="*/ 205892 h 228318"/>
                    <a:gd name="connsiteX7" fmla="*/ 156558 w 188846"/>
                    <a:gd name="connsiteY7" fmla="*/ 87811 h 228318"/>
                    <a:gd name="connsiteX8" fmla="*/ 190188 w 188846"/>
                    <a:gd name="connsiteY8" fmla="*/ 522 h 228318"/>
                    <a:gd name="connsiteX9" fmla="*/ 190188 w 188846"/>
                    <a:gd name="connsiteY9" fmla="*/ 522 h 228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846" h="228318">
                      <a:moveTo>
                        <a:pt x="190188" y="522"/>
                      </a:moveTo>
                      <a:cubicBezTo>
                        <a:pt x="184931" y="1357"/>
                        <a:pt x="179674" y="2191"/>
                        <a:pt x="174333" y="3109"/>
                      </a:cubicBezTo>
                      <a:lnTo>
                        <a:pt x="173833" y="3192"/>
                      </a:lnTo>
                      <a:lnTo>
                        <a:pt x="173415" y="3276"/>
                      </a:lnTo>
                      <a:cubicBezTo>
                        <a:pt x="127267" y="11621"/>
                        <a:pt x="81537" y="20884"/>
                        <a:pt x="36141" y="30814"/>
                      </a:cubicBezTo>
                      <a:cubicBezTo>
                        <a:pt x="21119" y="107672"/>
                        <a:pt x="8268" y="176601"/>
                        <a:pt x="1342" y="228840"/>
                      </a:cubicBezTo>
                      <a:cubicBezTo>
                        <a:pt x="34722" y="220829"/>
                        <a:pt x="68018" y="213152"/>
                        <a:pt x="101147" y="205892"/>
                      </a:cubicBezTo>
                      <a:cubicBezTo>
                        <a:pt x="120425" y="170342"/>
                        <a:pt x="139701" y="129869"/>
                        <a:pt x="156558" y="87811"/>
                      </a:cubicBezTo>
                      <a:cubicBezTo>
                        <a:pt x="167907" y="58436"/>
                        <a:pt x="179173" y="29396"/>
                        <a:pt x="190188" y="522"/>
                      </a:cubicBezTo>
                      <a:lnTo>
                        <a:pt x="190188" y="522"/>
                      </a:lnTo>
                      <a:close/>
                    </a:path>
                  </a:pathLst>
                </a:custGeom>
                <a:solidFill>
                  <a:srgbClr val="EAB45E"/>
                </a:solidFill>
                <a:ln w="8344" cap="flat">
                  <a:noFill/>
                  <a:prstDash val="solid"/>
                  <a:miter/>
                </a:ln>
              </p:spPr>
              <p:txBody>
                <a:bodyPr rtlCol="0" anchor="ctr"/>
                <a:lstStyle/>
                <a:p>
                  <a:endParaRPr lang="en-US"/>
                </a:p>
              </p:txBody>
            </p:sp>
            <p:sp>
              <p:nvSpPr>
                <p:cNvPr id="188" name="Freeform: Shape 187">
                  <a:extLst>
                    <a:ext uri="{FF2B5EF4-FFF2-40B4-BE49-F238E27FC236}">
                      <a16:creationId xmlns:a16="http://schemas.microsoft.com/office/drawing/2014/main" id="{0234578D-6801-49C6-DA96-681BB0CE5863}"/>
                    </a:ext>
                  </a:extLst>
                </p:cNvPr>
                <p:cNvSpPr/>
                <p:nvPr/>
              </p:nvSpPr>
              <p:spPr>
                <a:xfrm>
                  <a:off x="11017190" y="3430000"/>
                  <a:ext cx="181507" cy="67928"/>
                </a:xfrm>
                <a:custGeom>
                  <a:avLst/>
                  <a:gdLst>
                    <a:gd name="connsiteX0" fmla="*/ 102477 w 181507"/>
                    <a:gd name="connsiteY0" fmla="*/ 397 h 67928"/>
                    <a:gd name="connsiteX1" fmla="*/ 38472 w 181507"/>
                    <a:gd name="connsiteY1" fmla="*/ 20508 h 67928"/>
                    <a:gd name="connsiteX2" fmla="*/ 1336 w 181507"/>
                    <a:gd name="connsiteY2" fmla="*/ 32024 h 67928"/>
                    <a:gd name="connsiteX3" fmla="*/ 43311 w 181507"/>
                    <a:gd name="connsiteY3" fmla="*/ 47212 h 67928"/>
                    <a:gd name="connsiteX4" fmla="*/ 182839 w 181507"/>
                    <a:gd name="connsiteY4" fmla="*/ 68325 h 67928"/>
                    <a:gd name="connsiteX5" fmla="*/ 139445 w 181507"/>
                    <a:gd name="connsiteY5" fmla="*/ 48631 h 67928"/>
                    <a:gd name="connsiteX6" fmla="*/ 124007 w 181507"/>
                    <a:gd name="connsiteY6" fmla="*/ 10578 h 67928"/>
                    <a:gd name="connsiteX7" fmla="*/ 102477 w 181507"/>
                    <a:gd name="connsiteY7" fmla="*/ 397 h 67928"/>
                    <a:gd name="connsiteX8" fmla="*/ 102477 w 181507"/>
                    <a:gd name="connsiteY8" fmla="*/ 397 h 67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1507" h="67928">
                      <a:moveTo>
                        <a:pt x="102477" y="397"/>
                      </a:moveTo>
                      <a:cubicBezTo>
                        <a:pt x="84869" y="21509"/>
                        <a:pt x="68597" y="19757"/>
                        <a:pt x="38472" y="20508"/>
                      </a:cubicBezTo>
                      <a:cubicBezTo>
                        <a:pt x="18360" y="21009"/>
                        <a:pt x="1003" y="22594"/>
                        <a:pt x="1336" y="32024"/>
                      </a:cubicBezTo>
                      <a:cubicBezTo>
                        <a:pt x="1670" y="40703"/>
                        <a:pt x="37470" y="46044"/>
                        <a:pt x="43311" y="47212"/>
                      </a:cubicBezTo>
                      <a:cubicBezTo>
                        <a:pt x="102727" y="58645"/>
                        <a:pt x="137276" y="59980"/>
                        <a:pt x="182839" y="68325"/>
                      </a:cubicBezTo>
                      <a:cubicBezTo>
                        <a:pt x="168820" y="62734"/>
                        <a:pt x="154466" y="56391"/>
                        <a:pt x="139445" y="48631"/>
                      </a:cubicBezTo>
                      <a:cubicBezTo>
                        <a:pt x="135607" y="39117"/>
                        <a:pt x="137109" y="19924"/>
                        <a:pt x="124007" y="10578"/>
                      </a:cubicBezTo>
                      <a:cubicBezTo>
                        <a:pt x="118082" y="6655"/>
                        <a:pt x="110738" y="3317"/>
                        <a:pt x="102477" y="397"/>
                      </a:cubicBezTo>
                      <a:lnTo>
                        <a:pt x="102477" y="397"/>
                      </a:lnTo>
                      <a:close/>
                    </a:path>
                  </a:pathLst>
                </a:custGeom>
                <a:solidFill>
                  <a:srgbClr val="D87730"/>
                </a:solidFill>
                <a:ln w="8344" cap="flat">
                  <a:noFill/>
                  <a:prstDash val="solid"/>
                  <a:miter/>
                </a:ln>
              </p:spPr>
              <p:txBody>
                <a:bodyPr rtlCol="0" anchor="ctr"/>
                <a:lstStyle/>
                <a:p>
                  <a:endParaRPr lang="en-US"/>
                </a:p>
              </p:txBody>
            </p:sp>
            <p:sp>
              <p:nvSpPr>
                <p:cNvPr id="189" name="Freeform: Shape 188">
                  <a:extLst>
                    <a:ext uri="{FF2B5EF4-FFF2-40B4-BE49-F238E27FC236}">
                      <a16:creationId xmlns:a16="http://schemas.microsoft.com/office/drawing/2014/main" id="{71B5C58B-82D4-E89C-77E3-83F3F1AADFC3}"/>
                    </a:ext>
                  </a:extLst>
                </p:cNvPr>
                <p:cNvSpPr/>
                <p:nvPr/>
              </p:nvSpPr>
              <p:spPr>
                <a:xfrm>
                  <a:off x="10592435" y="3433422"/>
                  <a:ext cx="234160" cy="91043"/>
                </a:xfrm>
                <a:custGeom>
                  <a:avLst/>
                  <a:gdLst>
                    <a:gd name="connsiteX0" fmla="*/ 235444 w 234160"/>
                    <a:gd name="connsiteY0" fmla="*/ 398 h 91043"/>
                    <a:gd name="connsiteX1" fmla="*/ 129212 w 234160"/>
                    <a:gd name="connsiteY1" fmla="*/ 33612 h 91043"/>
                    <a:gd name="connsiteX2" fmla="*/ 1283 w 234160"/>
                    <a:gd name="connsiteY2" fmla="*/ 91442 h 91043"/>
                    <a:gd name="connsiteX3" fmla="*/ 136973 w 234160"/>
                    <a:gd name="connsiteY3" fmla="*/ 53973 h 91043"/>
                    <a:gd name="connsiteX4" fmla="*/ 201563 w 234160"/>
                    <a:gd name="connsiteY4" fmla="*/ 42874 h 91043"/>
                    <a:gd name="connsiteX5" fmla="*/ 211494 w 234160"/>
                    <a:gd name="connsiteY5" fmla="*/ 18173 h 91043"/>
                    <a:gd name="connsiteX6" fmla="*/ 235444 w 234160"/>
                    <a:gd name="connsiteY6" fmla="*/ 398 h 91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4160" h="91043">
                      <a:moveTo>
                        <a:pt x="235444" y="398"/>
                      </a:moveTo>
                      <a:cubicBezTo>
                        <a:pt x="194136" y="8994"/>
                        <a:pt x="156834" y="20343"/>
                        <a:pt x="129212" y="33612"/>
                      </a:cubicBezTo>
                      <a:cubicBezTo>
                        <a:pt x="83815" y="53806"/>
                        <a:pt x="41256" y="73000"/>
                        <a:pt x="1283" y="91442"/>
                      </a:cubicBezTo>
                      <a:cubicBezTo>
                        <a:pt x="44845" y="77005"/>
                        <a:pt x="91493" y="63486"/>
                        <a:pt x="136973" y="53973"/>
                      </a:cubicBezTo>
                      <a:cubicBezTo>
                        <a:pt x="157669" y="49634"/>
                        <a:pt x="181952" y="49550"/>
                        <a:pt x="201563" y="42874"/>
                      </a:cubicBezTo>
                      <a:cubicBezTo>
                        <a:pt x="212829" y="39036"/>
                        <a:pt x="206570" y="26852"/>
                        <a:pt x="211494" y="18173"/>
                      </a:cubicBezTo>
                      <a:cubicBezTo>
                        <a:pt x="216584" y="9161"/>
                        <a:pt x="226097" y="4571"/>
                        <a:pt x="235444" y="398"/>
                      </a:cubicBezTo>
                      <a:close/>
                    </a:path>
                  </a:pathLst>
                </a:custGeom>
                <a:solidFill>
                  <a:srgbClr val="D87730"/>
                </a:solidFill>
                <a:ln w="8344" cap="flat">
                  <a:noFill/>
                  <a:prstDash val="solid"/>
                  <a:miter/>
                </a:ln>
              </p:spPr>
              <p:txBody>
                <a:bodyPr rtlCol="0" anchor="ctr"/>
                <a:lstStyle/>
                <a:p>
                  <a:endParaRPr lang="en-US"/>
                </a:p>
              </p:txBody>
            </p:sp>
            <p:sp>
              <p:nvSpPr>
                <p:cNvPr id="190" name="Freeform: Shape 189">
                  <a:extLst>
                    <a:ext uri="{FF2B5EF4-FFF2-40B4-BE49-F238E27FC236}">
                      <a16:creationId xmlns:a16="http://schemas.microsoft.com/office/drawing/2014/main" id="{A753FCE1-7040-E47D-74F9-D68FA0232CC0}"/>
                    </a:ext>
                  </a:extLst>
                </p:cNvPr>
                <p:cNvSpPr/>
                <p:nvPr/>
              </p:nvSpPr>
              <p:spPr>
                <a:xfrm>
                  <a:off x="10608557" y="2842348"/>
                  <a:ext cx="617240" cy="438361"/>
                </a:xfrm>
                <a:custGeom>
                  <a:avLst/>
                  <a:gdLst>
                    <a:gd name="connsiteX0" fmla="*/ 379737 w 617240"/>
                    <a:gd name="connsiteY0" fmla="*/ 418515 h 438361"/>
                    <a:gd name="connsiteX1" fmla="*/ 266664 w 617240"/>
                    <a:gd name="connsiteY1" fmla="*/ 397235 h 438361"/>
                    <a:gd name="connsiteX2" fmla="*/ 229862 w 617240"/>
                    <a:gd name="connsiteY2" fmla="*/ 438710 h 438361"/>
                    <a:gd name="connsiteX3" fmla="*/ 67219 w 617240"/>
                    <a:gd name="connsiteY3" fmla="*/ 270558 h 438361"/>
                    <a:gd name="connsiteX4" fmla="*/ 64131 w 617240"/>
                    <a:gd name="connsiteY4" fmla="*/ 339154 h 438361"/>
                    <a:gd name="connsiteX5" fmla="*/ 8637 w 617240"/>
                    <a:gd name="connsiteY5" fmla="*/ 76872 h 438361"/>
                    <a:gd name="connsiteX6" fmla="*/ 412283 w 617240"/>
                    <a:gd name="connsiteY6" fmla="*/ 48499 h 438361"/>
                    <a:gd name="connsiteX7" fmla="*/ 595205 w 617240"/>
                    <a:gd name="connsiteY7" fmla="*/ 348 h 438361"/>
                    <a:gd name="connsiteX8" fmla="*/ 609475 w 617240"/>
                    <a:gd name="connsiteY8" fmla="*/ 259626 h 438361"/>
                    <a:gd name="connsiteX9" fmla="*/ 599377 w 617240"/>
                    <a:gd name="connsiteY9" fmla="*/ 228250 h 438361"/>
                    <a:gd name="connsiteX10" fmla="*/ 486637 w 617240"/>
                    <a:gd name="connsiteY10" fmla="*/ 414259 h 438361"/>
                    <a:gd name="connsiteX11" fmla="*/ 515092 w 617240"/>
                    <a:gd name="connsiteY11" fmla="*/ 342409 h 438361"/>
                    <a:gd name="connsiteX12" fmla="*/ 379737 w 617240"/>
                    <a:gd name="connsiteY12" fmla="*/ 418515 h 438361"/>
                    <a:gd name="connsiteX13" fmla="*/ 379737 w 617240"/>
                    <a:gd name="connsiteY13" fmla="*/ 418515 h 438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17240" h="438361">
                      <a:moveTo>
                        <a:pt x="379737" y="418515"/>
                      </a:moveTo>
                      <a:cubicBezTo>
                        <a:pt x="344856" y="453647"/>
                        <a:pt x="282685" y="433118"/>
                        <a:pt x="266664" y="397235"/>
                      </a:cubicBezTo>
                      <a:cubicBezTo>
                        <a:pt x="261823" y="420017"/>
                        <a:pt x="248220" y="438710"/>
                        <a:pt x="229862" y="438710"/>
                      </a:cubicBezTo>
                      <a:cubicBezTo>
                        <a:pt x="175202" y="438710"/>
                        <a:pt x="98929" y="370531"/>
                        <a:pt x="67219" y="270558"/>
                      </a:cubicBezTo>
                      <a:cubicBezTo>
                        <a:pt x="63546" y="294842"/>
                        <a:pt x="64131" y="315037"/>
                        <a:pt x="64131" y="339154"/>
                      </a:cubicBezTo>
                      <a:cubicBezTo>
                        <a:pt x="11223" y="300016"/>
                        <a:pt x="-11642" y="159904"/>
                        <a:pt x="8637" y="76872"/>
                      </a:cubicBezTo>
                      <a:cubicBezTo>
                        <a:pt x="137317" y="40237"/>
                        <a:pt x="281017" y="71448"/>
                        <a:pt x="412283" y="48499"/>
                      </a:cubicBezTo>
                      <a:cubicBezTo>
                        <a:pt x="474703" y="37567"/>
                        <a:pt x="535622" y="17038"/>
                        <a:pt x="595205" y="348"/>
                      </a:cubicBezTo>
                      <a:cubicBezTo>
                        <a:pt x="620573" y="79792"/>
                        <a:pt x="625163" y="176928"/>
                        <a:pt x="609475" y="259626"/>
                      </a:cubicBezTo>
                      <a:cubicBezTo>
                        <a:pt x="607305" y="248695"/>
                        <a:pt x="602131" y="238931"/>
                        <a:pt x="599377" y="228250"/>
                      </a:cubicBezTo>
                      <a:cubicBezTo>
                        <a:pt x="598960" y="321212"/>
                        <a:pt x="547221" y="384551"/>
                        <a:pt x="486637" y="414259"/>
                      </a:cubicBezTo>
                      <a:cubicBezTo>
                        <a:pt x="499071" y="391727"/>
                        <a:pt x="505246" y="369697"/>
                        <a:pt x="515092" y="342409"/>
                      </a:cubicBezTo>
                      <a:cubicBezTo>
                        <a:pt x="477791" y="417096"/>
                        <a:pt x="437067" y="460490"/>
                        <a:pt x="379737" y="418515"/>
                      </a:cubicBezTo>
                      <a:lnTo>
                        <a:pt x="379737" y="418515"/>
                      </a:lnTo>
                      <a:close/>
                    </a:path>
                  </a:pathLst>
                </a:custGeom>
                <a:solidFill>
                  <a:srgbClr val="343E64"/>
                </a:solidFill>
                <a:ln w="8344" cap="flat">
                  <a:noFill/>
                  <a:prstDash val="solid"/>
                  <a:miter/>
                </a:ln>
              </p:spPr>
              <p:txBody>
                <a:bodyPr rtlCol="0" anchor="ctr"/>
                <a:lstStyle/>
                <a:p>
                  <a:endParaRPr lang="en-US"/>
                </a:p>
              </p:txBody>
            </p:sp>
            <p:sp>
              <p:nvSpPr>
                <p:cNvPr id="191" name="Freeform: Shape 190">
                  <a:extLst>
                    <a:ext uri="{FF2B5EF4-FFF2-40B4-BE49-F238E27FC236}">
                      <a16:creationId xmlns:a16="http://schemas.microsoft.com/office/drawing/2014/main" id="{788E372F-83C2-55B7-3AF7-02FDB4ACA55F}"/>
                    </a:ext>
                  </a:extLst>
                </p:cNvPr>
                <p:cNvSpPr/>
                <p:nvPr/>
              </p:nvSpPr>
              <p:spPr>
                <a:xfrm>
                  <a:off x="10439640" y="2866965"/>
                  <a:ext cx="23950" cy="23783"/>
                </a:xfrm>
                <a:custGeom>
                  <a:avLst/>
                  <a:gdLst>
                    <a:gd name="connsiteX0" fmla="*/ 6926 w 23950"/>
                    <a:gd name="connsiteY0" fmla="*/ 327 h 23783"/>
                    <a:gd name="connsiteX1" fmla="*/ 19527 w 23950"/>
                    <a:gd name="connsiteY1" fmla="*/ 327 h 23783"/>
                    <a:gd name="connsiteX2" fmla="*/ 25202 w 23950"/>
                    <a:gd name="connsiteY2" fmla="*/ 6001 h 23783"/>
                    <a:gd name="connsiteX3" fmla="*/ 25202 w 23950"/>
                    <a:gd name="connsiteY3" fmla="*/ 18435 h 23783"/>
                    <a:gd name="connsiteX4" fmla="*/ 19527 w 23950"/>
                    <a:gd name="connsiteY4" fmla="*/ 24110 h 23783"/>
                    <a:gd name="connsiteX5" fmla="*/ 6926 w 23950"/>
                    <a:gd name="connsiteY5" fmla="*/ 24110 h 23783"/>
                    <a:gd name="connsiteX6" fmla="*/ 1252 w 23950"/>
                    <a:gd name="connsiteY6" fmla="*/ 18435 h 23783"/>
                    <a:gd name="connsiteX7" fmla="*/ 1252 w 23950"/>
                    <a:gd name="connsiteY7" fmla="*/ 6001 h 23783"/>
                    <a:gd name="connsiteX8" fmla="*/ 6926 w 23950"/>
                    <a:gd name="connsiteY8" fmla="*/ 327 h 23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950" h="23783">
                      <a:moveTo>
                        <a:pt x="6926" y="327"/>
                      </a:moveTo>
                      <a:lnTo>
                        <a:pt x="19527" y="327"/>
                      </a:lnTo>
                      <a:cubicBezTo>
                        <a:pt x="22699" y="327"/>
                        <a:pt x="25202" y="2830"/>
                        <a:pt x="25202" y="6001"/>
                      </a:cubicBezTo>
                      <a:lnTo>
                        <a:pt x="25202" y="18435"/>
                      </a:lnTo>
                      <a:cubicBezTo>
                        <a:pt x="25202" y="21606"/>
                        <a:pt x="22699" y="24110"/>
                        <a:pt x="19527" y="24110"/>
                      </a:cubicBezTo>
                      <a:lnTo>
                        <a:pt x="6926" y="24110"/>
                      </a:lnTo>
                      <a:cubicBezTo>
                        <a:pt x="3756" y="24110"/>
                        <a:pt x="1252" y="21606"/>
                        <a:pt x="1252" y="18435"/>
                      </a:cubicBezTo>
                      <a:lnTo>
                        <a:pt x="1252" y="6001"/>
                      </a:lnTo>
                      <a:cubicBezTo>
                        <a:pt x="1252" y="2913"/>
                        <a:pt x="3756" y="327"/>
                        <a:pt x="6926" y="327"/>
                      </a:cubicBezTo>
                      <a:close/>
                    </a:path>
                  </a:pathLst>
                </a:custGeom>
                <a:solidFill>
                  <a:srgbClr val="F6F6F6"/>
                </a:solidFill>
                <a:ln w="8344" cap="flat">
                  <a:noFill/>
                  <a:prstDash val="solid"/>
                  <a:miter/>
                </a:ln>
              </p:spPr>
              <p:txBody>
                <a:bodyPr rtlCol="0" anchor="ctr"/>
                <a:lstStyle/>
                <a:p>
                  <a:endParaRPr lang="en-US"/>
                </a:p>
              </p:txBody>
            </p:sp>
            <p:sp>
              <p:nvSpPr>
                <p:cNvPr id="192" name="Freeform: Shape 191">
                  <a:extLst>
                    <a:ext uri="{FF2B5EF4-FFF2-40B4-BE49-F238E27FC236}">
                      <a16:creationId xmlns:a16="http://schemas.microsoft.com/office/drawing/2014/main" id="{668E6BCE-B938-3BC5-B1C2-52168BFD8623}"/>
                    </a:ext>
                  </a:extLst>
                </p:cNvPr>
                <p:cNvSpPr/>
                <p:nvPr/>
              </p:nvSpPr>
              <p:spPr>
                <a:xfrm>
                  <a:off x="10443145" y="2867466"/>
                  <a:ext cx="229736" cy="94465"/>
                </a:xfrm>
                <a:custGeom>
                  <a:avLst/>
                  <a:gdLst>
                    <a:gd name="connsiteX0" fmla="*/ 1265 w 229736"/>
                    <a:gd name="connsiteY0" fmla="*/ 331 h 94465"/>
                    <a:gd name="connsiteX1" fmla="*/ 231001 w 229736"/>
                    <a:gd name="connsiteY1" fmla="*/ 71513 h 94465"/>
                    <a:gd name="connsiteX2" fmla="*/ 231001 w 229736"/>
                    <a:gd name="connsiteY2" fmla="*/ 94796 h 94465"/>
                    <a:gd name="connsiteX3" fmla="*/ 1598 w 229736"/>
                    <a:gd name="connsiteY3" fmla="*/ 23363 h 94465"/>
                    <a:gd name="connsiteX4" fmla="*/ 1265 w 229736"/>
                    <a:gd name="connsiteY4" fmla="*/ 331 h 944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736" h="94465">
                      <a:moveTo>
                        <a:pt x="1265" y="331"/>
                      </a:moveTo>
                      <a:lnTo>
                        <a:pt x="231001" y="71513"/>
                      </a:lnTo>
                      <a:lnTo>
                        <a:pt x="231001" y="94796"/>
                      </a:lnTo>
                      <a:lnTo>
                        <a:pt x="1598" y="23363"/>
                      </a:lnTo>
                      <a:lnTo>
                        <a:pt x="1265" y="331"/>
                      </a:lnTo>
                      <a:close/>
                    </a:path>
                  </a:pathLst>
                </a:custGeom>
                <a:solidFill>
                  <a:srgbClr val="FFFFFF"/>
                </a:solidFill>
                <a:ln w="8344" cap="flat">
                  <a:noFill/>
                  <a:prstDash val="solid"/>
                  <a:miter/>
                </a:ln>
              </p:spPr>
              <p:txBody>
                <a:bodyPr rtlCol="0" anchor="ctr"/>
                <a:lstStyle/>
                <a:p>
                  <a:endParaRPr lang="en-US"/>
                </a:p>
              </p:txBody>
            </p:sp>
            <p:sp>
              <p:nvSpPr>
                <p:cNvPr id="193" name="Freeform: Shape 192">
                  <a:extLst>
                    <a:ext uri="{FF2B5EF4-FFF2-40B4-BE49-F238E27FC236}">
                      <a16:creationId xmlns:a16="http://schemas.microsoft.com/office/drawing/2014/main" id="{D64563CF-C830-3D8C-D926-605065029FF3}"/>
                    </a:ext>
                  </a:extLst>
                </p:cNvPr>
                <p:cNvSpPr/>
                <p:nvPr/>
              </p:nvSpPr>
              <p:spPr>
                <a:xfrm>
                  <a:off x="10493048" y="2882904"/>
                  <a:ext cx="168400" cy="70431"/>
                </a:xfrm>
                <a:custGeom>
                  <a:avLst/>
                  <a:gdLst>
                    <a:gd name="connsiteX0" fmla="*/ 1268 w 168400"/>
                    <a:gd name="connsiteY0" fmla="*/ 331 h 70431"/>
                    <a:gd name="connsiteX1" fmla="*/ 4606 w 168400"/>
                    <a:gd name="connsiteY1" fmla="*/ 6089 h 70431"/>
                    <a:gd name="connsiteX2" fmla="*/ 8861 w 168400"/>
                    <a:gd name="connsiteY2" fmla="*/ 19942 h 70431"/>
                    <a:gd name="connsiteX3" fmla="*/ 11448 w 168400"/>
                    <a:gd name="connsiteY3" fmla="*/ 26535 h 70431"/>
                    <a:gd name="connsiteX4" fmla="*/ 153480 w 168400"/>
                    <a:gd name="connsiteY4" fmla="*/ 70763 h 70431"/>
                    <a:gd name="connsiteX5" fmla="*/ 165997 w 168400"/>
                    <a:gd name="connsiteY5" fmla="*/ 60832 h 70431"/>
                    <a:gd name="connsiteX6" fmla="*/ 169668 w 168400"/>
                    <a:gd name="connsiteY6" fmla="*/ 52487 h 70431"/>
                    <a:gd name="connsiteX7" fmla="*/ 1268 w 168400"/>
                    <a:gd name="connsiteY7" fmla="*/ 331 h 70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8400" h="70431">
                      <a:moveTo>
                        <a:pt x="1268" y="331"/>
                      </a:moveTo>
                      <a:cubicBezTo>
                        <a:pt x="2602" y="2167"/>
                        <a:pt x="3770" y="4087"/>
                        <a:pt x="4606" y="6089"/>
                      </a:cubicBezTo>
                      <a:cubicBezTo>
                        <a:pt x="6525" y="10429"/>
                        <a:pt x="7276" y="15352"/>
                        <a:pt x="8861" y="19942"/>
                      </a:cubicBezTo>
                      <a:cubicBezTo>
                        <a:pt x="9612" y="22195"/>
                        <a:pt x="10530" y="24448"/>
                        <a:pt x="11448" y="26535"/>
                      </a:cubicBezTo>
                      <a:lnTo>
                        <a:pt x="153480" y="70763"/>
                      </a:lnTo>
                      <a:cubicBezTo>
                        <a:pt x="158069" y="68343"/>
                        <a:pt x="163410" y="64838"/>
                        <a:pt x="165997" y="60832"/>
                      </a:cubicBezTo>
                      <a:cubicBezTo>
                        <a:pt x="167582" y="58412"/>
                        <a:pt x="168751" y="55575"/>
                        <a:pt x="169668" y="52487"/>
                      </a:cubicBezTo>
                      <a:lnTo>
                        <a:pt x="1268" y="331"/>
                      </a:lnTo>
                      <a:close/>
                    </a:path>
                  </a:pathLst>
                </a:custGeom>
                <a:solidFill>
                  <a:srgbClr val="E8EDF6"/>
                </a:solidFill>
                <a:ln w="8344" cap="flat">
                  <a:noFill/>
                  <a:prstDash val="solid"/>
                  <a:miter/>
                </a:ln>
              </p:spPr>
              <p:txBody>
                <a:bodyPr rtlCol="0" anchor="ctr"/>
                <a:lstStyle/>
                <a:p>
                  <a:endParaRPr lang="en-US"/>
                </a:p>
              </p:txBody>
            </p:sp>
            <p:sp>
              <p:nvSpPr>
                <p:cNvPr id="194" name="Freeform: Shape 193">
                  <a:extLst>
                    <a:ext uri="{FF2B5EF4-FFF2-40B4-BE49-F238E27FC236}">
                      <a16:creationId xmlns:a16="http://schemas.microsoft.com/office/drawing/2014/main" id="{3E3F2066-F2AF-E725-9EBB-68E65278102D}"/>
                    </a:ext>
                  </a:extLst>
                </p:cNvPr>
                <p:cNvSpPr/>
                <p:nvPr/>
              </p:nvSpPr>
              <p:spPr>
                <a:xfrm>
                  <a:off x="10489645" y="2553991"/>
                  <a:ext cx="758086" cy="543500"/>
                </a:xfrm>
                <a:custGeom>
                  <a:avLst/>
                  <a:gdLst>
                    <a:gd name="connsiteX0" fmla="*/ 725961 w 758086"/>
                    <a:gd name="connsiteY0" fmla="*/ 204977 h 543500"/>
                    <a:gd name="connsiteX1" fmla="*/ 753750 w 758086"/>
                    <a:gd name="connsiteY1" fmla="*/ 219664 h 543500"/>
                    <a:gd name="connsiteX2" fmla="*/ 317141 w 758086"/>
                    <a:gd name="connsiteY2" fmla="*/ 21137 h 543500"/>
                    <a:gd name="connsiteX3" fmla="*/ 5206 w 758086"/>
                    <a:gd name="connsiteY3" fmla="*/ 336410 h 543500"/>
                    <a:gd name="connsiteX4" fmla="*/ 27069 w 758086"/>
                    <a:gd name="connsiteY4" fmla="*/ 272989 h 543500"/>
                    <a:gd name="connsiteX5" fmla="*/ 161174 w 758086"/>
                    <a:gd name="connsiteY5" fmla="*/ 486870 h 543500"/>
                    <a:gd name="connsiteX6" fmla="*/ 144150 w 758086"/>
                    <a:gd name="connsiteY6" fmla="*/ 378636 h 543500"/>
                    <a:gd name="connsiteX7" fmla="*/ 244873 w 758086"/>
                    <a:gd name="connsiteY7" fmla="*/ 506481 h 543500"/>
                    <a:gd name="connsiteX8" fmla="*/ 236111 w 758086"/>
                    <a:gd name="connsiteY8" fmla="*/ 413351 h 543500"/>
                    <a:gd name="connsiteX9" fmla="*/ 460174 w 758086"/>
                    <a:gd name="connsiteY9" fmla="*/ 542865 h 543500"/>
                    <a:gd name="connsiteX10" fmla="*/ 453248 w 758086"/>
                    <a:gd name="connsiteY10" fmla="*/ 474353 h 543500"/>
                    <a:gd name="connsiteX11" fmla="*/ 584430 w 758086"/>
                    <a:gd name="connsiteY11" fmla="*/ 542114 h 543500"/>
                    <a:gd name="connsiteX12" fmla="*/ 637421 w 758086"/>
                    <a:gd name="connsiteY12" fmla="*/ 469596 h 543500"/>
                    <a:gd name="connsiteX13" fmla="*/ 639007 w 758086"/>
                    <a:gd name="connsiteY13" fmla="*/ 529012 h 543500"/>
                    <a:gd name="connsiteX14" fmla="*/ 725961 w 758086"/>
                    <a:gd name="connsiteY14" fmla="*/ 204977 h 543500"/>
                    <a:gd name="connsiteX15" fmla="*/ 725961 w 758086"/>
                    <a:gd name="connsiteY15" fmla="*/ 204977 h 543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58086" h="543500">
                      <a:moveTo>
                        <a:pt x="725961" y="204977"/>
                      </a:moveTo>
                      <a:cubicBezTo>
                        <a:pt x="733471" y="209066"/>
                        <a:pt x="744737" y="215825"/>
                        <a:pt x="753750" y="219664"/>
                      </a:cubicBezTo>
                      <a:cubicBezTo>
                        <a:pt x="703263" y="43835"/>
                        <a:pt x="490716" y="-42368"/>
                        <a:pt x="317141" y="21137"/>
                      </a:cubicBezTo>
                      <a:cubicBezTo>
                        <a:pt x="119698" y="16297"/>
                        <a:pt x="-24585" y="177188"/>
                        <a:pt x="5206" y="336410"/>
                      </a:cubicBezTo>
                      <a:cubicBezTo>
                        <a:pt x="7208" y="314880"/>
                        <a:pt x="17223" y="291014"/>
                        <a:pt x="27069" y="272989"/>
                      </a:cubicBezTo>
                      <a:cubicBezTo>
                        <a:pt x="21395" y="361362"/>
                        <a:pt x="80310" y="451320"/>
                        <a:pt x="161174" y="486870"/>
                      </a:cubicBezTo>
                      <a:cubicBezTo>
                        <a:pt x="151159" y="451905"/>
                        <a:pt x="145151" y="415187"/>
                        <a:pt x="144150" y="378636"/>
                      </a:cubicBezTo>
                      <a:cubicBezTo>
                        <a:pt x="157501" y="437384"/>
                        <a:pt x="203482" y="486202"/>
                        <a:pt x="244873" y="506481"/>
                      </a:cubicBezTo>
                      <a:cubicBezTo>
                        <a:pt x="239950" y="487538"/>
                        <a:pt x="236111" y="432795"/>
                        <a:pt x="236111" y="413351"/>
                      </a:cubicBezTo>
                      <a:cubicBezTo>
                        <a:pt x="267488" y="497385"/>
                        <a:pt x="337252" y="551794"/>
                        <a:pt x="460174" y="542865"/>
                      </a:cubicBezTo>
                      <a:cubicBezTo>
                        <a:pt x="453581" y="522837"/>
                        <a:pt x="448908" y="491627"/>
                        <a:pt x="453248" y="474353"/>
                      </a:cubicBezTo>
                      <a:cubicBezTo>
                        <a:pt x="468853" y="519248"/>
                        <a:pt x="541037" y="549624"/>
                        <a:pt x="584430" y="542114"/>
                      </a:cubicBezTo>
                      <a:cubicBezTo>
                        <a:pt x="611969" y="537607"/>
                        <a:pt x="637004" y="496049"/>
                        <a:pt x="637421" y="469596"/>
                      </a:cubicBezTo>
                      <a:cubicBezTo>
                        <a:pt x="644180" y="484617"/>
                        <a:pt x="649604" y="515410"/>
                        <a:pt x="639007" y="529012"/>
                      </a:cubicBezTo>
                      <a:cubicBezTo>
                        <a:pt x="781956" y="469095"/>
                        <a:pt x="778785" y="294602"/>
                        <a:pt x="725961" y="204977"/>
                      </a:cubicBezTo>
                      <a:lnTo>
                        <a:pt x="725961" y="204977"/>
                      </a:lnTo>
                      <a:close/>
                    </a:path>
                  </a:pathLst>
                </a:custGeom>
                <a:solidFill>
                  <a:srgbClr val="3E4970"/>
                </a:solidFill>
                <a:ln w="8344" cap="flat">
                  <a:noFill/>
                  <a:prstDash val="solid"/>
                  <a:miter/>
                </a:ln>
              </p:spPr>
              <p:txBody>
                <a:bodyPr rtlCol="0" anchor="ctr"/>
                <a:lstStyle/>
                <a:p>
                  <a:endParaRPr lang="en-US"/>
                </a:p>
              </p:txBody>
            </p:sp>
            <p:sp>
              <p:nvSpPr>
                <p:cNvPr id="195" name="Freeform: Shape 194">
                  <a:extLst>
                    <a:ext uri="{FF2B5EF4-FFF2-40B4-BE49-F238E27FC236}">
                      <a16:creationId xmlns:a16="http://schemas.microsoft.com/office/drawing/2014/main" id="{62641949-1CE0-1AB3-EA64-C2A5F47F0CEE}"/>
                    </a:ext>
                  </a:extLst>
                </p:cNvPr>
                <p:cNvSpPr/>
                <p:nvPr/>
              </p:nvSpPr>
              <p:spPr>
                <a:xfrm>
                  <a:off x="10501142" y="2553942"/>
                  <a:ext cx="746494" cy="498278"/>
                </a:xfrm>
                <a:custGeom>
                  <a:avLst/>
                  <a:gdLst>
                    <a:gd name="connsiteX0" fmla="*/ 423058 w 746494"/>
                    <a:gd name="connsiteY0" fmla="*/ 322 h 498278"/>
                    <a:gd name="connsiteX1" fmla="*/ 305644 w 746494"/>
                    <a:gd name="connsiteY1" fmla="*/ 21100 h 498278"/>
                    <a:gd name="connsiteX2" fmla="*/ 1303 w 746494"/>
                    <a:gd name="connsiteY2" fmla="*/ 221880 h 498278"/>
                    <a:gd name="connsiteX3" fmla="*/ 1303 w 746494"/>
                    <a:gd name="connsiteY3" fmla="*/ 221880 h 498278"/>
                    <a:gd name="connsiteX4" fmla="*/ 133320 w 746494"/>
                    <a:gd name="connsiteY4" fmla="*/ 393954 h 498278"/>
                    <a:gd name="connsiteX5" fmla="*/ 132569 w 746494"/>
                    <a:gd name="connsiteY5" fmla="*/ 378599 h 498278"/>
                    <a:gd name="connsiteX6" fmla="*/ 138494 w 746494"/>
                    <a:gd name="connsiteY6" fmla="*/ 398460 h 498278"/>
                    <a:gd name="connsiteX7" fmla="*/ 209593 w 746494"/>
                    <a:gd name="connsiteY7" fmla="*/ 447445 h 498278"/>
                    <a:gd name="connsiteX8" fmla="*/ 226784 w 746494"/>
                    <a:gd name="connsiteY8" fmla="*/ 455456 h 498278"/>
                    <a:gd name="connsiteX9" fmla="*/ 224531 w 746494"/>
                    <a:gd name="connsiteY9" fmla="*/ 413314 h 498278"/>
                    <a:gd name="connsiteX10" fmla="*/ 251569 w 746494"/>
                    <a:gd name="connsiteY10" fmla="*/ 464886 h 498278"/>
                    <a:gd name="connsiteX11" fmla="*/ 440165 w 746494"/>
                    <a:gd name="connsiteY11" fmla="*/ 496680 h 498278"/>
                    <a:gd name="connsiteX12" fmla="*/ 441667 w 746494"/>
                    <a:gd name="connsiteY12" fmla="*/ 474316 h 498278"/>
                    <a:gd name="connsiteX13" fmla="*/ 455437 w 746494"/>
                    <a:gd name="connsiteY13" fmla="*/ 497431 h 498278"/>
                    <a:gd name="connsiteX14" fmla="*/ 620499 w 746494"/>
                    <a:gd name="connsiteY14" fmla="*/ 493175 h 498278"/>
                    <a:gd name="connsiteX15" fmla="*/ 625757 w 746494"/>
                    <a:gd name="connsiteY15" fmla="*/ 469643 h 498278"/>
                    <a:gd name="connsiteX16" fmla="*/ 632099 w 746494"/>
                    <a:gd name="connsiteY16" fmla="*/ 491923 h 498278"/>
                    <a:gd name="connsiteX17" fmla="*/ 695020 w 746494"/>
                    <a:gd name="connsiteY17" fmla="*/ 482410 h 498278"/>
                    <a:gd name="connsiteX18" fmla="*/ 714380 w 746494"/>
                    <a:gd name="connsiteY18" fmla="*/ 205024 h 498278"/>
                    <a:gd name="connsiteX19" fmla="*/ 742170 w 746494"/>
                    <a:gd name="connsiteY19" fmla="*/ 219711 h 498278"/>
                    <a:gd name="connsiteX20" fmla="*/ 423058 w 746494"/>
                    <a:gd name="connsiteY20" fmla="*/ 322 h 498278"/>
                    <a:gd name="connsiteX21" fmla="*/ 423058 w 746494"/>
                    <a:gd name="connsiteY21" fmla="*/ 322 h 498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746494" h="498278">
                      <a:moveTo>
                        <a:pt x="423058" y="322"/>
                      </a:moveTo>
                      <a:cubicBezTo>
                        <a:pt x="383503" y="488"/>
                        <a:pt x="343614" y="7248"/>
                        <a:pt x="305644" y="21100"/>
                      </a:cubicBezTo>
                      <a:cubicBezTo>
                        <a:pt x="156436" y="17429"/>
                        <a:pt x="37604" y="108472"/>
                        <a:pt x="1303" y="221880"/>
                      </a:cubicBezTo>
                      <a:cubicBezTo>
                        <a:pt x="1303" y="221880"/>
                        <a:pt x="1303" y="221880"/>
                        <a:pt x="1303" y="221880"/>
                      </a:cubicBezTo>
                      <a:cubicBezTo>
                        <a:pt x="35684" y="287555"/>
                        <a:pt x="81916" y="348390"/>
                        <a:pt x="133320" y="393954"/>
                      </a:cubicBezTo>
                      <a:cubicBezTo>
                        <a:pt x="132987" y="388863"/>
                        <a:pt x="132736" y="383689"/>
                        <a:pt x="132569" y="378599"/>
                      </a:cubicBezTo>
                      <a:cubicBezTo>
                        <a:pt x="134072" y="385358"/>
                        <a:pt x="136158" y="391951"/>
                        <a:pt x="138494" y="398460"/>
                      </a:cubicBezTo>
                      <a:cubicBezTo>
                        <a:pt x="161360" y="418154"/>
                        <a:pt x="185227" y="434844"/>
                        <a:pt x="209593" y="447445"/>
                      </a:cubicBezTo>
                      <a:cubicBezTo>
                        <a:pt x="215018" y="450282"/>
                        <a:pt x="220776" y="452869"/>
                        <a:pt x="226784" y="455456"/>
                      </a:cubicBezTo>
                      <a:cubicBezTo>
                        <a:pt x="225449" y="438599"/>
                        <a:pt x="224531" y="422160"/>
                        <a:pt x="224531" y="413314"/>
                      </a:cubicBezTo>
                      <a:cubicBezTo>
                        <a:pt x="231541" y="432090"/>
                        <a:pt x="240554" y="449448"/>
                        <a:pt x="251569" y="464886"/>
                      </a:cubicBezTo>
                      <a:cubicBezTo>
                        <a:pt x="303725" y="482410"/>
                        <a:pt x="370735" y="492758"/>
                        <a:pt x="440165" y="496680"/>
                      </a:cubicBezTo>
                      <a:cubicBezTo>
                        <a:pt x="439748" y="488252"/>
                        <a:pt x="440165" y="480408"/>
                        <a:pt x="441667" y="474316"/>
                      </a:cubicBezTo>
                      <a:cubicBezTo>
                        <a:pt x="444504" y="482577"/>
                        <a:pt x="449344" y="490338"/>
                        <a:pt x="455437" y="497431"/>
                      </a:cubicBezTo>
                      <a:cubicBezTo>
                        <a:pt x="511849" y="499935"/>
                        <a:pt x="569095" y="498349"/>
                        <a:pt x="620499" y="493175"/>
                      </a:cubicBezTo>
                      <a:cubicBezTo>
                        <a:pt x="623754" y="484914"/>
                        <a:pt x="625673" y="476736"/>
                        <a:pt x="625757" y="469643"/>
                      </a:cubicBezTo>
                      <a:cubicBezTo>
                        <a:pt x="628344" y="475401"/>
                        <a:pt x="630681" y="483412"/>
                        <a:pt x="632099" y="491923"/>
                      </a:cubicBezTo>
                      <a:cubicBezTo>
                        <a:pt x="654464" y="489420"/>
                        <a:pt x="675743" y="486249"/>
                        <a:pt x="695020" y="482410"/>
                      </a:cubicBezTo>
                      <a:cubicBezTo>
                        <a:pt x="767205" y="404301"/>
                        <a:pt x="756941" y="277208"/>
                        <a:pt x="714380" y="205024"/>
                      </a:cubicBezTo>
                      <a:cubicBezTo>
                        <a:pt x="721891" y="209113"/>
                        <a:pt x="733157" y="215872"/>
                        <a:pt x="742170" y="219711"/>
                      </a:cubicBezTo>
                      <a:cubicBezTo>
                        <a:pt x="702781" y="82352"/>
                        <a:pt x="564421" y="-346"/>
                        <a:pt x="423058" y="322"/>
                      </a:cubicBezTo>
                      <a:lnTo>
                        <a:pt x="423058" y="322"/>
                      </a:lnTo>
                      <a:close/>
                    </a:path>
                  </a:pathLst>
                </a:custGeom>
                <a:solidFill>
                  <a:srgbClr val="343E64"/>
                </a:solidFill>
                <a:ln w="8344" cap="flat">
                  <a:noFill/>
                  <a:prstDash val="solid"/>
                  <a:miter/>
                </a:ln>
              </p:spPr>
              <p:txBody>
                <a:bodyPr rtlCol="0" anchor="ctr"/>
                <a:lstStyle/>
                <a:p>
                  <a:endParaRPr lang="en-US"/>
                </a:p>
              </p:txBody>
            </p:sp>
            <p:sp>
              <p:nvSpPr>
                <p:cNvPr id="196" name="Freeform: Shape 195">
                  <a:extLst>
                    <a:ext uri="{FF2B5EF4-FFF2-40B4-BE49-F238E27FC236}">
                      <a16:creationId xmlns:a16="http://schemas.microsoft.com/office/drawing/2014/main" id="{D87E975E-9FCD-D7EA-E73C-6442A2FCB7A6}"/>
                    </a:ext>
                  </a:extLst>
                </p:cNvPr>
                <p:cNvSpPr/>
                <p:nvPr/>
              </p:nvSpPr>
              <p:spPr>
                <a:xfrm>
                  <a:off x="10580383" y="2755059"/>
                  <a:ext cx="652799" cy="343053"/>
                </a:xfrm>
                <a:custGeom>
                  <a:avLst/>
                  <a:gdLst>
                    <a:gd name="connsiteX0" fmla="*/ 1426 w 652799"/>
                    <a:gd name="connsiteY0" fmla="*/ 332 h 343053"/>
                    <a:gd name="connsiteX1" fmla="*/ 8687 w 652799"/>
                    <a:gd name="connsiteY1" fmla="*/ 72016 h 343053"/>
                    <a:gd name="connsiteX2" fmla="*/ 19701 w 652799"/>
                    <a:gd name="connsiteY2" fmla="*/ 154798 h 343053"/>
                    <a:gd name="connsiteX3" fmla="*/ 95558 w 652799"/>
                    <a:gd name="connsiteY3" fmla="*/ 282059 h 343053"/>
                    <a:gd name="connsiteX4" fmla="*/ 371776 w 652799"/>
                    <a:gd name="connsiteY4" fmla="*/ 340473 h 343053"/>
                    <a:gd name="connsiteX5" fmla="*/ 548606 w 652799"/>
                    <a:gd name="connsiteY5" fmla="*/ 340473 h 343053"/>
                    <a:gd name="connsiteX6" fmla="*/ 626965 w 652799"/>
                    <a:gd name="connsiteY6" fmla="*/ 329959 h 343053"/>
                    <a:gd name="connsiteX7" fmla="*/ 646492 w 652799"/>
                    <a:gd name="connsiteY7" fmla="*/ 255438 h 343053"/>
                    <a:gd name="connsiteX8" fmla="*/ 645908 w 652799"/>
                    <a:gd name="connsiteY8" fmla="*/ 255772 h 343053"/>
                    <a:gd name="connsiteX9" fmla="*/ 543766 w 652799"/>
                    <a:gd name="connsiteY9" fmla="*/ 277385 h 343053"/>
                    <a:gd name="connsiteX10" fmla="*/ 375615 w 652799"/>
                    <a:gd name="connsiteY10" fmla="*/ 277385 h 343053"/>
                    <a:gd name="connsiteX11" fmla="*/ 139953 w 652799"/>
                    <a:gd name="connsiteY11" fmla="*/ 236996 h 343053"/>
                    <a:gd name="connsiteX12" fmla="*/ 61593 w 652799"/>
                    <a:gd name="connsiteY12" fmla="*/ 128594 h 343053"/>
                    <a:gd name="connsiteX13" fmla="*/ 60843 w 652799"/>
                    <a:gd name="connsiteY13" fmla="*/ 84950 h 343053"/>
                    <a:gd name="connsiteX14" fmla="*/ 65015 w 652799"/>
                    <a:gd name="connsiteY14" fmla="*/ 416 h 343053"/>
                    <a:gd name="connsiteX15" fmla="*/ 1426 w 652799"/>
                    <a:gd name="connsiteY15" fmla="*/ 332 h 343053"/>
                    <a:gd name="connsiteX16" fmla="*/ 175920 w 652799"/>
                    <a:gd name="connsiteY16" fmla="*/ 279555 h 343053"/>
                    <a:gd name="connsiteX17" fmla="*/ 176170 w 652799"/>
                    <a:gd name="connsiteY17" fmla="*/ 279555 h 343053"/>
                    <a:gd name="connsiteX18" fmla="*/ 183180 w 652799"/>
                    <a:gd name="connsiteY18" fmla="*/ 286481 h 343053"/>
                    <a:gd name="connsiteX19" fmla="*/ 183180 w 652799"/>
                    <a:gd name="connsiteY19" fmla="*/ 286481 h 343053"/>
                    <a:gd name="connsiteX20" fmla="*/ 176170 w 652799"/>
                    <a:gd name="connsiteY20" fmla="*/ 293575 h 343053"/>
                    <a:gd name="connsiteX21" fmla="*/ 176170 w 652799"/>
                    <a:gd name="connsiteY21" fmla="*/ 293575 h 343053"/>
                    <a:gd name="connsiteX22" fmla="*/ 169160 w 652799"/>
                    <a:gd name="connsiteY22" fmla="*/ 286648 h 343053"/>
                    <a:gd name="connsiteX23" fmla="*/ 169160 w 652799"/>
                    <a:gd name="connsiteY23" fmla="*/ 286648 h 343053"/>
                    <a:gd name="connsiteX24" fmla="*/ 175920 w 652799"/>
                    <a:gd name="connsiteY24" fmla="*/ 279555 h 343053"/>
                    <a:gd name="connsiteX25" fmla="*/ 202707 w 652799"/>
                    <a:gd name="connsiteY25" fmla="*/ 285814 h 343053"/>
                    <a:gd name="connsiteX26" fmla="*/ 209717 w 652799"/>
                    <a:gd name="connsiteY26" fmla="*/ 292740 h 343053"/>
                    <a:gd name="connsiteX27" fmla="*/ 209717 w 652799"/>
                    <a:gd name="connsiteY27" fmla="*/ 292740 h 343053"/>
                    <a:gd name="connsiteX28" fmla="*/ 202707 w 652799"/>
                    <a:gd name="connsiteY28" fmla="*/ 299833 h 343053"/>
                    <a:gd name="connsiteX29" fmla="*/ 202707 w 652799"/>
                    <a:gd name="connsiteY29" fmla="*/ 299833 h 343053"/>
                    <a:gd name="connsiteX30" fmla="*/ 195698 w 652799"/>
                    <a:gd name="connsiteY30" fmla="*/ 292907 h 343053"/>
                    <a:gd name="connsiteX31" fmla="*/ 202707 w 652799"/>
                    <a:gd name="connsiteY31" fmla="*/ 285814 h 343053"/>
                    <a:gd name="connsiteX32" fmla="*/ 202707 w 652799"/>
                    <a:gd name="connsiteY32" fmla="*/ 285814 h 343053"/>
                    <a:gd name="connsiteX33" fmla="*/ 627550 w 652799"/>
                    <a:gd name="connsiteY33" fmla="*/ 290320 h 343053"/>
                    <a:gd name="connsiteX34" fmla="*/ 627799 w 652799"/>
                    <a:gd name="connsiteY34" fmla="*/ 290320 h 343053"/>
                    <a:gd name="connsiteX35" fmla="*/ 634810 w 652799"/>
                    <a:gd name="connsiteY35" fmla="*/ 297246 h 343053"/>
                    <a:gd name="connsiteX36" fmla="*/ 634810 w 652799"/>
                    <a:gd name="connsiteY36" fmla="*/ 297246 h 343053"/>
                    <a:gd name="connsiteX37" fmla="*/ 627799 w 652799"/>
                    <a:gd name="connsiteY37" fmla="*/ 304340 h 343053"/>
                    <a:gd name="connsiteX38" fmla="*/ 620790 w 652799"/>
                    <a:gd name="connsiteY38" fmla="*/ 297413 h 343053"/>
                    <a:gd name="connsiteX39" fmla="*/ 620790 w 652799"/>
                    <a:gd name="connsiteY39" fmla="*/ 297413 h 343053"/>
                    <a:gd name="connsiteX40" fmla="*/ 627550 w 652799"/>
                    <a:gd name="connsiteY40" fmla="*/ 290320 h 343053"/>
                    <a:gd name="connsiteX41" fmla="*/ 229327 w 652799"/>
                    <a:gd name="connsiteY41" fmla="*/ 290904 h 343053"/>
                    <a:gd name="connsiteX42" fmla="*/ 236254 w 652799"/>
                    <a:gd name="connsiteY42" fmla="*/ 297831 h 343053"/>
                    <a:gd name="connsiteX43" fmla="*/ 229244 w 652799"/>
                    <a:gd name="connsiteY43" fmla="*/ 304924 h 343053"/>
                    <a:gd name="connsiteX44" fmla="*/ 222234 w 652799"/>
                    <a:gd name="connsiteY44" fmla="*/ 297997 h 343053"/>
                    <a:gd name="connsiteX45" fmla="*/ 228994 w 652799"/>
                    <a:gd name="connsiteY45" fmla="*/ 290904 h 343053"/>
                    <a:gd name="connsiteX46" fmla="*/ 229327 w 652799"/>
                    <a:gd name="connsiteY46" fmla="*/ 290904 h 343053"/>
                    <a:gd name="connsiteX47" fmla="*/ 229327 w 652799"/>
                    <a:gd name="connsiteY47" fmla="*/ 290904 h 343053"/>
                    <a:gd name="connsiteX48" fmla="*/ 255614 w 652799"/>
                    <a:gd name="connsiteY48" fmla="*/ 295911 h 343053"/>
                    <a:gd name="connsiteX49" fmla="*/ 255614 w 652799"/>
                    <a:gd name="connsiteY49" fmla="*/ 295911 h 343053"/>
                    <a:gd name="connsiteX50" fmla="*/ 255864 w 652799"/>
                    <a:gd name="connsiteY50" fmla="*/ 295911 h 343053"/>
                    <a:gd name="connsiteX51" fmla="*/ 262874 w 652799"/>
                    <a:gd name="connsiteY51" fmla="*/ 302837 h 343053"/>
                    <a:gd name="connsiteX52" fmla="*/ 262874 w 652799"/>
                    <a:gd name="connsiteY52" fmla="*/ 302837 h 343053"/>
                    <a:gd name="connsiteX53" fmla="*/ 255864 w 652799"/>
                    <a:gd name="connsiteY53" fmla="*/ 309931 h 343053"/>
                    <a:gd name="connsiteX54" fmla="*/ 255864 w 652799"/>
                    <a:gd name="connsiteY54" fmla="*/ 309931 h 343053"/>
                    <a:gd name="connsiteX55" fmla="*/ 248855 w 652799"/>
                    <a:gd name="connsiteY55" fmla="*/ 303005 h 343053"/>
                    <a:gd name="connsiteX56" fmla="*/ 248855 w 652799"/>
                    <a:gd name="connsiteY56" fmla="*/ 303005 h 343053"/>
                    <a:gd name="connsiteX57" fmla="*/ 255614 w 652799"/>
                    <a:gd name="connsiteY57" fmla="*/ 295911 h 343053"/>
                    <a:gd name="connsiteX58" fmla="*/ 255614 w 652799"/>
                    <a:gd name="connsiteY58" fmla="*/ 295911 h 343053"/>
                    <a:gd name="connsiteX59" fmla="*/ 601263 w 652799"/>
                    <a:gd name="connsiteY59" fmla="*/ 296245 h 343053"/>
                    <a:gd name="connsiteX60" fmla="*/ 608189 w 652799"/>
                    <a:gd name="connsiteY60" fmla="*/ 303171 h 343053"/>
                    <a:gd name="connsiteX61" fmla="*/ 601179 w 652799"/>
                    <a:gd name="connsiteY61" fmla="*/ 310265 h 343053"/>
                    <a:gd name="connsiteX62" fmla="*/ 594170 w 652799"/>
                    <a:gd name="connsiteY62" fmla="*/ 303338 h 343053"/>
                    <a:gd name="connsiteX63" fmla="*/ 601263 w 652799"/>
                    <a:gd name="connsiteY63" fmla="*/ 296245 h 343053"/>
                    <a:gd name="connsiteX64" fmla="*/ 601263 w 652799"/>
                    <a:gd name="connsiteY64" fmla="*/ 296245 h 343053"/>
                    <a:gd name="connsiteX65" fmla="*/ 282402 w 652799"/>
                    <a:gd name="connsiteY65" fmla="*/ 298999 h 343053"/>
                    <a:gd name="connsiteX66" fmla="*/ 289411 w 652799"/>
                    <a:gd name="connsiteY66" fmla="*/ 305925 h 343053"/>
                    <a:gd name="connsiteX67" fmla="*/ 282402 w 652799"/>
                    <a:gd name="connsiteY67" fmla="*/ 313018 h 343053"/>
                    <a:gd name="connsiteX68" fmla="*/ 282402 w 652799"/>
                    <a:gd name="connsiteY68" fmla="*/ 313018 h 343053"/>
                    <a:gd name="connsiteX69" fmla="*/ 275475 w 652799"/>
                    <a:gd name="connsiteY69" fmla="*/ 306092 h 343053"/>
                    <a:gd name="connsiteX70" fmla="*/ 282235 w 652799"/>
                    <a:gd name="connsiteY70" fmla="*/ 298999 h 343053"/>
                    <a:gd name="connsiteX71" fmla="*/ 282402 w 652799"/>
                    <a:gd name="connsiteY71" fmla="*/ 298999 h 343053"/>
                    <a:gd name="connsiteX72" fmla="*/ 282402 w 652799"/>
                    <a:gd name="connsiteY72" fmla="*/ 298999 h 343053"/>
                    <a:gd name="connsiteX73" fmla="*/ 574725 w 652799"/>
                    <a:gd name="connsiteY73" fmla="*/ 299416 h 343053"/>
                    <a:gd name="connsiteX74" fmla="*/ 581736 w 652799"/>
                    <a:gd name="connsiteY74" fmla="*/ 306342 h 343053"/>
                    <a:gd name="connsiteX75" fmla="*/ 581736 w 652799"/>
                    <a:gd name="connsiteY75" fmla="*/ 306342 h 343053"/>
                    <a:gd name="connsiteX76" fmla="*/ 574725 w 652799"/>
                    <a:gd name="connsiteY76" fmla="*/ 313436 h 343053"/>
                    <a:gd name="connsiteX77" fmla="*/ 574725 w 652799"/>
                    <a:gd name="connsiteY77" fmla="*/ 313436 h 343053"/>
                    <a:gd name="connsiteX78" fmla="*/ 567716 w 652799"/>
                    <a:gd name="connsiteY78" fmla="*/ 306509 h 343053"/>
                    <a:gd name="connsiteX79" fmla="*/ 574725 w 652799"/>
                    <a:gd name="connsiteY79" fmla="*/ 299416 h 343053"/>
                    <a:gd name="connsiteX80" fmla="*/ 574725 w 652799"/>
                    <a:gd name="connsiteY80" fmla="*/ 299416 h 343053"/>
                    <a:gd name="connsiteX81" fmla="*/ 309022 w 652799"/>
                    <a:gd name="connsiteY81" fmla="*/ 301419 h 343053"/>
                    <a:gd name="connsiteX82" fmla="*/ 315948 w 652799"/>
                    <a:gd name="connsiteY82" fmla="*/ 308345 h 343053"/>
                    <a:gd name="connsiteX83" fmla="*/ 308938 w 652799"/>
                    <a:gd name="connsiteY83" fmla="*/ 315438 h 343053"/>
                    <a:gd name="connsiteX84" fmla="*/ 302012 w 652799"/>
                    <a:gd name="connsiteY84" fmla="*/ 308512 h 343053"/>
                    <a:gd name="connsiteX85" fmla="*/ 308771 w 652799"/>
                    <a:gd name="connsiteY85" fmla="*/ 301419 h 343053"/>
                    <a:gd name="connsiteX86" fmla="*/ 309022 w 652799"/>
                    <a:gd name="connsiteY86" fmla="*/ 301419 h 343053"/>
                    <a:gd name="connsiteX87" fmla="*/ 309022 w 652799"/>
                    <a:gd name="connsiteY87" fmla="*/ 301419 h 343053"/>
                    <a:gd name="connsiteX88" fmla="*/ 548105 w 652799"/>
                    <a:gd name="connsiteY88" fmla="*/ 302921 h 343053"/>
                    <a:gd name="connsiteX89" fmla="*/ 555115 w 652799"/>
                    <a:gd name="connsiteY89" fmla="*/ 309847 h 343053"/>
                    <a:gd name="connsiteX90" fmla="*/ 555115 w 652799"/>
                    <a:gd name="connsiteY90" fmla="*/ 309847 h 343053"/>
                    <a:gd name="connsiteX91" fmla="*/ 548105 w 652799"/>
                    <a:gd name="connsiteY91" fmla="*/ 316940 h 343053"/>
                    <a:gd name="connsiteX92" fmla="*/ 548105 w 652799"/>
                    <a:gd name="connsiteY92" fmla="*/ 316940 h 343053"/>
                    <a:gd name="connsiteX93" fmla="*/ 541096 w 652799"/>
                    <a:gd name="connsiteY93" fmla="*/ 310014 h 343053"/>
                    <a:gd name="connsiteX94" fmla="*/ 548105 w 652799"/>
                    <a:gd name="connsiteY94" fmla="*/ 302921 h 343053"/>
                    <a:gd name="connsiteX95" fmla="*/ 548105 w 652799"/>
                    <a:gd name="connsiteY95" fmla="*/ 302921 h 343053"/>
                    <a:gd name="connsiteX96" fmla="*/ 335559 w 652799"/>
                    <a:gd name="connsiteY96" fmla="*/ 303672 h 343053"/>
                    <a:gd name="connsiteX97" fmla="*/ 342569 w 652799"/>
                    <a:gd name="connsiteY97" fmla="*/ 310598 h 343053"/>
                    <a:gd name="connsiteX98" fmla="*/ 342569 w 652799"/>
                    <a:gd name="connsiteY98" fmla="*/ 310598 h 343053"/>
                    <a:gd name="connsiteX99" fmla="*/ 335559 w 652799"/>
                    <a:gd name="connsiteY99" fmla="*/ 317691 h 343053"/>
                    <a:gd name="connsiteX100" fmla="*/ 328549 w 652799"/>
                    <a:gd name="connsiteY100" fmla="*/ 310765 h 343053"/>
                    <a:gd name="connsiteX101" fmla="*/ 328549 w 652799"/>
                    <a:gd name="connsiteY101" fmla="*/ 310765 h 343053"/>
                    <a:gd name="connsiteX102" fmla="*/ 335559 w 652799"/>
                    <a:gd name="connsiteY102" fmla="*/ 303672 h 343053"/>
                    <a:gd name="connsiteX103" fmla="*/ 335559 w 652799"/>
                    <a:gd name="connsiteY103" fmla="*/ 303672 h 343053"/>
                    <a:gd name="connsiteX104" fmla="*/ 521317 w 652799"/>
                    <a:gd name="connsiteY104" fmla="*/ 305174 h 343053"/>
                    <a:gd name="connsiteX105" fmla="*/ 521568 w 652799"/>
                    <a:gd name="connsiteY105" fmla="*/ 305174 h 343053"/>
                    <a:gd name="connsiteX106" fmla="*/ 528579 w 652799"/>
                    <a:gd name="connsiteY106" fmla="*/ 312101 h 343053"/>
                    <a:gd name="connsiteX107" fmla="*/ 521568 w 652799"/>
                    <a:gd name="connsiteY107" fmla="*/ 319194 h 343053"/>
                    <a:gd name="connsiteX108" fmla="*/ 514559 w 652799"/>
                    <a:gd name="connsiteY108" fmla="*/ 312267 h 343053"/>
                    <a:gd name="connsiteX109" fmla="*/ 514559 w 652799"/>
                    <a:gd name="connsiteY109" fmla="*/ 312267 h 343053"/>
                    <a:gd name="connsiteX110" fmla="*/ 521317 w 652799"/>
                    <a:gd name="connsiteY110" fmla="*/ 305174 h 343053"/>
                    <a:gd name="connsiteX111" fmla="*/ 362179 w 652799"/>
                    <a:gd name="connsiteY111" fmla="*/ 305341 h 343053"/>
                    <a:gd name="connsiteX112" fmla="*/ 369189 w 652799"/>
                    <a:gd name="connsiteY112" fmla="*/ 312267 h 343053"/>
                    <a:gd name="connsiteX113" fmla="*/ 362179 w 652799"/>
                    <a:gd name="connsiteY113" fmla="*/ 319361 h 343053"/>
                    <a:gd name="connsiteX114" fmla="*/ 362179 w 652799"/>
                    <a:gd name="connsiteY114" fmla="*/ 319361 h 343053"/>
                    <a:gd name="connsiteX115" fmla="*/ 355170 w 652799"/>
                    <a:gd name="connsiteY115" fmla="*/ 312434 h 343053"/>
                    <a:gd name="connsiteX116" fmla="*/ 361929 w 652799"/>
                    <a:gd name="connsiteY116" fmla="*/ 305341 h 343053"/>
                    <a:gd name="connsiteX117" fmla="*/ 362179 w 652799"/>
                    <a:gd name="connsiteY117" fmla="*/ 305341 h 343053"/>
                    <a:gd name="connsiteX118" fmla="*/ 362179 w 652799"/>
                    <a:gd name="connsiteY118" fmla="*/ 305341 h 343053"/>
                    <a:gd name="connsiteX119" fmla="*/ 388717 w 652799"/>
                    <a:gd name="connsiteY119" fmla="*/ 306760 h 343053"/>
                    <a:gd name="connsiteX120" fmla="*/ 395726 w 652799"/>
                    <a:gd name="connsiteY120" fmla="*/ 313686 h 343053"/>
                    <a:gd name="connsiteX121" fmla="*/ 395726 w 652799"/>
                    <a:gd name="connsiteY121" fmla="*/ 313686 h 343053"/>
                    <a:gd name="connsiteX122" fmla="*/ 388717 w 652799"/>
                    <a:gd name="connsiteY122" fmla="*/ 320779 h 343053"/>
                    <a:gd name="connsiteX123" fmla="*/ 388717 w 652799"/>
                    <a:gd name="connsiteY123" fmla="*/ 320779 h 343053"/>
                    <a:gd name="connsiteX124" fmla="*/ 381706 w 652799"/>
                    <a:gd name="connsiteY124" fmla="*/ 313853 h 343053"/>
                    <a:gd name="connsiteX125" fmla="*/ 388466 w 652799"/>
                    <a:gd name="connsiteY125" fmla="*/ 306760 h 343053"/>
                    <a:gd name="connsiteX126" fmla="*/ 388717 w 652799"/>
                    <a:gd name="connsiteY126" fmla="*/ 306760 h 343053"/>
                    <a:gd name="connsiteX127" fmla="*/ 388717 w 652799"/>
                    <a:gd name="connsiteY127" fmla="*/ 306760 h 343053"/>
                    <a:gd name="connsiteX128" fmla="*/ 494948 w 652799"/>
                    <a:gd name="connsiteY128" fmla="*/ 306927 h 343053"/>
                    <a:gd name="connsiteX129" fmla="*/ 501874 w 652799"/>
                    <a:gd name="connsiteY129" fmla="*/ 313853 h 343053"/>
                    <a:gd name="connsiteX130" fmla="*/ 494865 w 652799"/>
                    <a:gd name="connsiteY130" fmla="*/ 320946 h 343053"/>
                    <a:gd name="connsiteX131" fmla="*/ 494865 w 652799"/>
                    <a:gd name="connsiteY131" fmla="*/ 320946 h 343053"/>
                    <a:gd name="connsiteX132" fmla="*/ 487938 w 652799"/>
                    <a:gd name="connsiteY132" fmla="*/ 314020 h 343053"/>
                    <a:gd name="connsiteX133" fmla="*/ 494697 w 652799"/>
                    <a:gd name="connsiteY133" fmla="*/ 306927 h 343053"/>
                    <a:gd name="connsiteX134" fmla="*/ 494948 w 652799"/>
                    <a:gd name="connsiteY134" fmla="*/ 306927 h 343053"/>
                    <a:gd name="connsiteX135" fmla="*/ 494948 w 652799"/>
                    <a:gd name="connsiteY135" fmla="*/ 306927 h 343053"/>
                    <a:gd name="connsiteX136" fmla="*/ 415003 w 652799"/>
                    <a:gd name="connsiteY136" fmla="*/ 307260 h 343053"/>
                    <a:gd name="connsiteX137" fmla="*/ 415253 w 652799"/>
                    <a:gd name="connsiteY137" fmla="*/ 307260 h 343053"/>
                    <a:gd name="connsiteX138" fmla="*/ 422180 w 652799"/>
                    <a:gd name="connsiteY138" fmla="*/ 314187 h 343053"/>
                    <a:gd name="connsiteX139" fmla="*/ 415170 w 652799"/>
                    <a:gd name="connsiteY139" fmla="*/ 321280 h 343053"/>
                    <a:gd name="connsiteX140" fmla="*/ 408160 w 652799"/>
                    <a:gd name="connsiteY140" fmla="*/ 314354 h 343053"/>
                    <a:gd name="connsiteX141" fmla="*/ 415003 w 652799"/>
                    <a:gd name="connsiteY141" fmla="*/ 307260 h 343053"/>
                    <a:gd name="connsiteX142" fmla="*/ 441540 w 652799"/>
                    <a:gd name="connsiteY142" fmla="*/ 307344 h 343053"/>
                    <a:gd name="connsiteX143" fmla="*/ 441540 w 652799"/>
                    <a:gd name="connsiteY143" fmla="*/ 307344 h 343053"/>
                    <a:gd name="connsiteX144" fmla="*/ 441791 w 652799"/>
                    <a:gd name="connsiteY144" fmla="*/ 307344 h 343053"/>
                    <a:gd name="connsiteX145" fmla="*/ 448800 w 652799"/>
                    <a:gd name="connsiteY145" fmla="*/ 314270 h 343053"/>
                    <a:gd name="connsiteX146" fmla="*/ 448800 w 652799"/>
                    <a:gd name="connsiteY146" fmla="*/ 314270 h 343053"/>
                    <a:gd name="connsiteX147" fmla="*/ 441791 w 652799"/>
                    <a:gd name="connsiteY147" fmla="*/ 321363 h 343053"/>
                    <a:gd name="connsiteX148" fmla="*/ 441791 w 652799"/>
                    <a:gd name="connsiteY148" fmla="*/ 321363 h 343053"/>
                    <a:gd name="connsiteX149" fmla="*/ 434780 w 652799"/>
                    <a:gd name="connsiteY149" fmla="*/ 314437 h 343053"/>
                    <a:gd name="connsiteX150" fmla="*/ 434780 w 652799"/>
                    <a:gd name="connsiteY150" fmla="*/ 314437 h 343053"/>
                    <a:gd name="connsiteX151" fmla="*/ 441540 w 652799"/>
                    <a:gd name="connsiteY151" fmla="*/ 307344 h 343053"/>
                    <a:gd name="connsiteX152" fmla="*/ 441540 w 652799"/>
                    <a:gd name="connsiteY152" fmla="*/ 307344 h 343053"/>
                    <a:gd name="connsiteX153" fmla="*/ 468411 w 652799"/>
                    <a:gd name="connsiteY153" fmla="*/ 307427 h 343053"/>
                    <a:gd name="connsiteX154" fmla="*/ 475420 w 652799"/>
                    <a:gd name="connsiteY154" fmla="*/ 314354 h 343053"/>
                    <a:gd name="connsiteX155" fmla="*/ 475420 w 652799"/>
                    <a:gd name="connsiteY155" fmla="*/ 314354 h 343053"/>
                    <a:gd name="connsiteX156" fmla="*/ 468411 w 652799"/>
                    <a:gd name="connsiteY156" fmla="*/ 321447 h 343053"/>
                    <a:gd name="connsiteX157" fmla="*/ 468411 w 652799"/>
                    <a:gd name="connsiteY157" fmla="*/ 321447 h 343053"/>
                    <a:gd name="connsiteX158" fmla="*/ 461485 w 652799"/>
                    <a:gd name="connsiteY158" fmla="*/ 314521 h 343053"/>
                    <a:gd name="connsiteX159" fmla="*/ 468411 w 652799"/>
                    <a:gd name="connsiteY159" fmla="*/ 307427 h 343053"/>
                    <a:gd name="connsiteX160" fmla="*/ 468411 w 652799"/>
                    <a:gd name="connsiteY160" fmla="*/ 307427 h 3430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Lst>
                  <a:rect l="l" t="t" r="r" b="b"/>
                  <a:pathLst>
                    <a:path w="652799" h="343053">
                      <a:moveTo>
                        <a:pt x="1426" y="332"/>
                      </a:moveTo>
                      <a:cubicBezTo>
                        <a:pt x="175" y="17273"/>
                        <a:pt x="9187" y="55993"/>
                        <a:pt x="8687" y="72016"/>
                      </a:cubicBezTo>
                      <a:cubicBezTo>
                        <a:pt x="8185" y="87704"/>
                        <a:pt x="5098" y="119582"/>
                        <a:pt x="19701" y="154798"/>
                      </a:cubicBezTo>
                      <a:cubicBezTo>
                        <a:pt x="34389" y="186175"/>
                        <a:pt x="70689" y="258192"/>
                        <a:pt x="95558" y="282059"/>
                      </a:cubicBezTo>
                      <a:cubicBezTo>
                        <a:pt x="131858" y="317274"/>
                        <a:pt x="237255" y="332212"/>
                        <a:pt x="371776" y="340473"/>
                      </a:cubicBezTo>
                      <a:cubicBezTo>
                        <a:pt x="432611" y="344145"/>
                        <a:pt x="494781" y="344562"/>
                        <a:pt x="548606" y="340473"/>
                      </a:cubicBezTo>
                      <a:cubicBezTo>
                        <a:pt x="577646" y="338220"/>
                        <a:pt x="603849" y="335300"/>
                        <a:pt x="626965" y="329959"/>
                      </a:cubicBezTo>
                      <a:cubicBezTo>
                        <a:pt x="657007" y="324952"/>
                        <a:pt x="659845" y="273547"/>
                        <a:pt x="646492" y="255438"/>
                      </a:cubicBezTo>
                      <a:cubicBezTo>
                        <a:pt x="646326" y="255522"/>
                        <a:pt x="646075" y="255688"/>
                        <a:pt x="645908" y="255772"/>
                      </a:cubicBezTo>
                      <a:cubicBezTo>
                        <a:pt x="633975" y="263199"/>
                        <a:pt x="593418" y="273547"/>
                        <a:pt x="543766" y="277385"/>
                      </a:cubicBezTo>
                      <a:cubicBezTo>
                        <a:pt x="494114" y="281224"/>
                        <a:pt x="434113" y="280807"/>
                        <a:pt x="375615" y="277385"/>
                      </a:cubicBezTo>
                      <a:cubicBezTo>
                        <a:pt x="272889" y="271878"/>
                        <a:pt x="164153" y="261697"/>
                        <a:pt x="139953" y="236996"/>
                      </a:cubicBezTo>
                      <a:cubicBezTo>
                        <a:pt x="108993" y="202615"/>
                        <a:pt x="85543" y="162475"/>
                        <a:pt x="61593" y="128594"/>
                      </a:cubicBezTo>
                      <a:cubicBezTo>
                        <a:pt x="64264" y="132600"/>
                        <a:pt x="59090" y="111988"/>
                        <a:pt x="60843" y="84950"/>
                      </a:cubicBezTo>
                      <a:cubicBezTo>
                        <a:pt x="61927" y="68928"/>
                        <a:pt x="63680" y="19943"/>
                        <a:pt x="65015" y="416"/>
                      </a:cubicBezTo>
                      <a:lnTo>
                        <a:pt x="1426" y="332"/>
                      </a:lnTo>
                      <a:close/>
                      <a:moveTo>
                        <a:pt x="175920" y="279555"/>
                      </a:moveTo>
                      <a:cubicBezTo>
                        <a:pt x="176004" y="279555"/>
                        <a:pt x="176086" y="279555"/>
                        <a:pt x="176170" y="279555"/>
                      </a:cubicBezTo>
                      <a:cubicBezTo>
                        <a:pt x="180009" y="279472"/>
                        <a:pt x="183180" y="282643"/>
                        <a:pt x="183180" y="286481"/>
                      </a:cubicBezTo>
                      <a:cubicBezTo>
                        <a:pt x="183180" y="286481"/>
                        <a:pt x="183180" y="286481"/>
                        <a:pt x="183180" y="286481"/>
                      </a:cubicBezTo>
                      <a:cubicBezTo>
                        <a:pt x="183180" y="290320"/>
                        <a:pt x="180009" y="293491"/>
                        <a:pt x="176170" y="293575"/>
                      </a:cubicBezTo>
                      <a:cubicBezTo>
                        <a:pt x="176170" y="293575"/>
                        <a:pt x="176170" y="293575"/>
                        <a:pt x="176170" y="293575"/>
                      </a:cubicBezTo>
                      <a:cubicBezTo>
                        <a:pt x="172331" y="293658"/>
                        <a:pt x="169160" y="290487"/>
                        <a:pt x="169160" y="286648"/>
                      </a:cubicBezTo>
                      <a:cubicBezTo>
                        <a:pt x="169160" y="286648"/>
                        <a:pt x="169160" y="286648"/>
                        <a:pt x="169160" y="286648"/>
                      </a:cubicBezTo>
                      <a:cubicBezTo>
                        <a:pt x="169160" y="282893"/>
                        <a:pt x="172164" y="279722"/>
                        <a:pt x="175920" y="279555"/>
                      </a:cubicBezTo>
                      <a:close/>
                      <a:moveTo>
                        <a:pt x="202707" y="285814"/>
                      </a:moveTo>
                      <a:cubicBezTo>
                        <a:pt x="206545" y="285730"/>
                        <a:pt x="209717" y="288901"/>
                        <a:pt x="209717" y="292740"/>
                      </a:cubicBezTo>
                      <a:cubicBezTo>
                        <a:pt x="209717" y="292740"/>
                        <a:pt x="209717" y="292740"/>
                        <a:pt x="209717" y="292740"/>
                      </a:cubicBezTo>
                      <a:cubicBezTo>
                        <a:pt x="209717" y="296579"/>
                        <a:pt x="206545" y="299750"/>
                        <a:pt x="202707" y="299833"/>
                      </a:cubicBezTo>
                      <a:cubicBezTo>
                        <a:pt x="202707" y="299833"/>
                        <a:pt x="202707" y="299833"/>
                        <a:pt x="202707" y="299833"/>
                      </a:cubicBezTo>
                      <a:cubicBezTo>
                        <a:pt x="198869" y="299833"/>
                        <a:pt x="195698" y="296746"/>
                        <a:pt x="195698" y="292907"/>
                      </a:cubicBezTo>
                      <a:cubicBezTo>
                        <a:pt x="195698" y="288985"/>
                        <a:pt x="198869" y="285814"/>
                        <a:pt x="202707" y="285814"/>
                      </a:cubicBezTo>
                      <a:cubicBezTo>
                        <a:pt x="202707" y="285814"/>
                        <a:pt x="202707" y="285814"/>
                        <a:pt x="202707" y="285814"/>
                      </a:cubicBezTo>
                      <a:close/>
                      <a:moveTo>
                        <a:pt x="627550" y="290320"/>
                      </a:moveTo>
                      <a:cubicBezTo>
                        <a:pt x="627633" y="290320"/>
                        <a:pt x="627716" y="290320"/>
                        <a:pt x="627799" y="290320"/>
                      </a:cubicBezTo>
                      <a:cubicBezTo>
                        <a:pt x="631639" y="290237"/>
                        <a:pt x="634810" y="293408"/>
                        <a:pt x="634810" y="297246"/>
                      </a:cubicBezTo>
                      <a:cubicBezTo>
                        <a:pt x="634810" y="297246"/>
                        <a:pt x="634810" y="297246"/>
                        <a:pt x="634810" y="297246"/>
                      </a:cubicBezTo>
                      <a:cubicBezTo>
                        <a:pt x="634810" y="301085"/>
                        <a:pt x="631639" y="304256"/>
                        <a:pt x="627799" y="304340"/>
                      </a:cubicBezTo>
                      <a:cubicBezTo>
                        <a:pt x="623961" y="304423"/>
                        <a:pt x="620790" y="301252"/>
                        <a:pt x="620790" y="297413"/>
                      </a:cubicBezTo>
                      <a:cubicBezTo>
                        <a:pt x="620790" y="297413"/>
                        <a:pt x="620790" y="297413"/>
                        <a:pt x="620790" y="297413"/>
                      </a:cubicBezTo>
                      <a:cubicBezTo>
                        <a:pt x="620790" y="293575"/>
                        <a:pt x="623794" y="290487"/>
                        <a:pt x="627550" y="290320"/>
                      </a:cubicBezTo>
                      <a:close/>
                      <a:moveTo>
                        <a:pt x="229327" y="290904"/>
                      </a:moveTo>
                      <a:cubicBezTo>
                        <a:pt x="233166" y="290904"/>
                        <a:pt x="236338" y="293992"/>
                        <a:pt x="236254" y="297831"/>
                      </a:cubicBezTo>
                      <a:cubicBezTo>
                        <a:pt x="236254" y="301669"/>
                        <a:pt x="233083" y="304840"/>
                        <a:pt x="229244" y="304924"/>
                      </a:cubicBezTo>
                      <a:cubicBezTo>
                        <a:pt x="225405" y="304924"/>
                        <a:pt x="222234" y="301836"/>
                        <a:pt x="222234" y="297997"/>
                      </a:cubicBezTo>
                      <a:cubicBezTo>
                        <a:pt x="222234" y="294242"/>
                        <a:pt x="225238" y="291155"/>
                        <a:pt x="228994" y="290904"/>
                      </a:cubicBezTo>
                      <a:cubicBezTo>
                        <a:pt x="229161" y="290904"/>
                        <a:pt x="229244" y="290904"/>
                        <a:pt x="229327" y="290904"/>
                      </a:cubicBezTo>
                      <a:lnTo>
                        <a:pt x="229327" y="290904"/>
                      </a:lnTo>
                      <a:close/>
                      <a:moveTo>
                        <a:pt x="255614" y="295911"/>
                      </a:moveTo>
                      <a:lnTo>
                        <a:pt x="255614" y="295911"/>
                      </a:lnTo>
                      <a:cubicBezTo>
                        <a:pt x="255697" y="295911"/>
                        <a:pt x="255781" y="295911"/>
                        <a:pt x="255864" y="295911"/>
                      </a:cubicBezTo>
                      <a:cubicBezTo>
                        <a:pt x="259703" y="295828"/>
                        <a:pt x="262874" y="298999"/>
                        <a:pt x="262874" y="302837"/>
                      </a:cubicBezTo>
                      <a:cubicBezTo>
                        <a:pt x="262874" y="302837"/>
                        <a:pt x="262874" y="302837"/>
                        <a:pt x="262874" y="302837"/>
                      </a:cubicBezTo>
                      <a:cubicBezTo>
                        <a:pt x="262874" y="306676"/>
                        <a:pt x="259703" y="309847"/>
                        <a:pt x="255864" y="309931"/>
                      </a:cubicBezTo>
                      <a:cubicBezTo>
                        <a:pt x="255864" y="309931"/>
                        <a:pt x="255864" y="309931"/>
                        <a:pt x="255864" y="309931"/>
                      </a:cubicBezTo>
                      <a:cubicBezTo>
                        <a:pt x="252026" y="310014"/>
                        <a:pt x="248855" y="306843"/>
                        <a:pt x="248855" y="303005"/>
                      </a:cubicBezTo>
                      <a:cubicBezTo>
                        <a:pt x="248855" y="303005"/>
                        <a:pt x="248855" y="303005"/>
                        <a:pt x="248855" y="303005"/>
                      </a:cubicBezTo>
                      <a:cubicBezTo>
                        <a:pt x="248855" y="299249"/>
                        <a:pt x="251859" y="296162"/>
                        <a:pt x="255614" y="295911"/>
                      </a:cubicBezTo>
                      <a:lnTo>
                        <a:pt x="255614" y="295911"/>
                      </a:lnTo>
                      <a:close/>
                      <a:moveTo>
                        <a:pt x="601263" y="296245"/>
                      </a:moveTo>
                      <a:cubicBezTo>
                        <a:pt x="605101" y="296245"/>
                        <a:pt x="608272" y="299333"/>
                        <a:pt x="608189" y="303171"/>
                      </a:cubicBezTo>
                      <a:cubicBezTo>
                        <a:pt x="608189" y="307010"/>
                        <a:pt x="605018" y="310181"/>
                        <a:pt x="601179" y="310265"/>
                      </a:cubicBezTo>
                      <a:cubicBezTo>
                        <a:pt x="597341" y="310265"/>
                        <a:pt x="594170" y="307177"/>
                        <a:pt x="594170" y="303338"/>
                      </a:cubicBezTo>
                      <a:cubicBezTo>
                        <a:pt x="594253" y="299500"/>
                        <a:pt x="597341" y="296328"/>
                        <a:pt x="601263" y="296245"/>
                      </a:cubicBezTo>
                      <a:cubicBezTo>
                        <a:pt x="601263" y="296245"/>
                        <a:pt x="601263" y="296245"/>
                        <a:pt x="601263" y="296245"/>
                      </a:cubicBezTo>
                      <a:close/>
                      <a:moveTo>
                        <a:pt x="282402" y="298999"/>
                      </a:moveTo>
                      <a:cubicBezTo>
                        <a:pt x="286240" y="298999"/>
                        <a:pt x="289411" y="302086"/>
                        <a:pt x="289411" y="305925"/>
                      </a:cubicBezTo>
                      <a:cubicBezTo>
                        <a:pt x="289411" y="309764"/>
                        <a:pt x="286240" y="312935"/>
                        <a:pt x="282402" y="313018"/>
                      </a:cubicBezTo>
                      <a:cubicBezTo>
                        <a:pt x="282402" y="313018"/>
                        <a:pt x="282402" y="313018"/>
                        <a:pt x="282402" y="313018"/>
                      </a:cubicBezTo>
                      <a:cubicBezTo>
                        <a:pt x="278563" y="313018"/>
                        <a:pt x="275391" y="309931"/>
                        <a:pt x="275475" y="306092"/>
                      </a:cubicBezTo>
                      <a:cubicBezTo>
                        <a:pt x="275475" y="302337"/>
                        <a:pt x="278479" y="299249"/>
                        <a:pt x="282235" y="298999"/>
                      </a:cubicBezTo>
                      <a:cubicBezTo>
                        <a:pt x="282235" y="298999"/>
                        <a:pt x="282318" y="298999"/>
                        <a:pt x="282402" y="298999"/>
                      </a:cubicBezTo>
                      <a:lnTo>
                        <a:pt x="282402" y="298999"/>
                      </a:lnTo>
                      <a:close/>
                      <a:moveTo>
                        <a:pt x="574725" y="299416"/>
                      </a:moveTo>
                      <a:cubicBezTo>
                        <a:pt x="578565" y="299333"/>
                        <a:pt x="581736" y="302504"/>
                        <a:pt x="581736" y="306342"/>
                      </a:cubicBezTo>
                      <a:cubicBezTo>
                        <a:pt x="581736" y="306342"/>
                        <a:pt x="581736" y="306342"/>
                        <a:pt x="581736" y="306342"/>
                      </a:cubicBezTo>
                      <a:cubicBezTo>
                        <a:pt x="581736" y="310181"/>
                        <a:pt x="578565" y="313352"/>
                        <a:pt x="574725" y="313436"/>
                      </a:cubicBezTo>
                      <a:cubicBezTo>
                        <a:pt x="574725" y="313436"/>
                        <a:pt x="574725" y="313436"/>
                        <a:pt x="574725" y="313436"/>
                      </a:cubicBezTo>
                      <a:cubicBezTo>
                        <a:pt x="570887" y="313436"/>
                        <a:pt x="567716" y="310348"/>
                        <a:pt x="567716" y="306509"/>
                      </a:cubicBezTo>
                      <a:cubicBezTo>
                        <a:pt x="567632" y="302587"/>
                        <a:pt x="570804" y="299416"/>
                        <a:pt x="574725" y="299416"/>
                      </a:cubicBezTo>
                      <a:cubicBezTo>
                        <a:pt x="574642" y="299416"/>
                        <a:pt x="574725" y="299416"/>
                        <a:pt x="574725" y="299416"/>
                      </a:cubicBezTo>
                      <a:close/>
                      <a:moveTo>
                        <a:pt x="309022" y="301419"/>
                      </a:moveTo>
                      <a:cubicBezTo>
                        <a:pt x="312860" y="301419"/>
                        <a:pt x="316031" y="304507"/>
                        <a:pt x="315948" y="308345"/>
                      </a:cubicBezTo>
                      <a:cubicBezTo>
                        <a:pt x="315948" y="312184"/>
                        <a:pt x="312777" y="315355"/>
                        <a:pt x="308938" y="315438"/>
                      </a:cubicBezTo>
                      <a:cubicBezTo>
                        <a:pt x="305100" y="315438"/>
                        <a:pt x="301929" y="312351"/>
                        <a:pt x="302012" y="308512"/>
                      </a:cubicBezTo>
                      <a:cubicBezTo>
                        <a:pt x="302012" y="304757"/>
                        <a:pt x="305016" y="301669"/>
                        <a:pt x="308771" y="301419"/>
                      </a:cubicBezTo>
                      <a:cubicBezTo>
                        <a:pt x="308855" y="301419"/>
                        <a:pt x="308938" y="301419"/>
                        <a:pt x="309022" y="301419"/>
                      </a:cubicBezTo>
                      <a:lnTo>
                        <a:pt x="309022" y="301419"/>
                      </a:lnTo>
                      <a:close/>
                      <a:moveTo>
                        <a:pt x="548105" y="302921"/>
                      </a:moveTo>
                      <a:cubicBezTo>
                        <a:pt x="551944" y="302921"/>
                        <a:pt x="555115" y="306009"/>
                        <a:pt x="555115" y="309847"/>
                      </a:cubicBezTo>
                      <a:cubicBezTo>
                        <a:pt x="555115" y="309847"/>
                        <a:pt x="555115" y="309847"/>
                        <a:pt x="555115" y="309847"/>
                      </a:cubicBezTo>
                      <a:cubicBezTo>
                        <a:pt x="555115" y="313686"/>
                        <a:pt x="551944" y="316857"/>
                        <a:pt x="548105" y="316940"/>
                      </a:cubicBezTo>
                      <a:cubicBezTo>
                        <a:pt x="548105" y="316940"/>
                        <a:pt x="548105" y="316940"/>
                        <a:pt x="548105" y="316940"/>
                      </a:cubicBezTo>
                      <a:cubicBezTo>
                        <a:pt x="544266" y="316940"/>
                        <a:pt x="541096" y="313853"/>
                        <a:pt x="541096" y="310014"/>
                      </a:cubicBezTo>
                      <a:cubicBezTo>
                        <a:pt x="541096" y="306092"/>
                        <a:pt x="544266" y="302921"/>
                        <a:pt x="548105" y="302921"/>
                      </a:cubicBezTo>
                      <a:cubicBezTo>
                        <a:pt x="548105" y="302921"/>
                        <a:pt x="548105" y="302921"/>
                        <a:pt x="548105" y="302921"/>
                      </a:cubicBezTo>
                      <a:close/>
                      <a:moveTo>
                        <a:pt x="335559" y="303672"/>
                      </a:moveTo>
                      <a:cubicBezTo>
                        <a:pt x="339398" y="303672"/>
                        <a:pt x="342569" y="306760"/>
                        <a:pt x="342569" y="310598"/>
                      </a:cubicBezTo>
                      <a:cubicBezTo>
                        <a:pt x="342569" y="310598"/>
                        <a:pt x="342569" y="310598"/>
                        <a:pt x="342569" y="310598"/>
                      </a:cubicBezTo>
                      <a:cubicBezTo>
                        <a:pt x="342569" y="314437"/>
                        <a:pt x="339398" y="317608"/>
                        <a:pt x="335559" y="317691"/>
                      </a:cubicBezTo>
                      <a:cubicBezTo>
                        <a:pt x="331720" y="317775"/>
                        <a:pt x="328549" y="314604"/>
                        <a:pt x="328549" y="310765"/>
                      </a:cubicBezTo>
                      <a:cubicBezTo>
                        <a:pt x="328549" y="310765"/>
                        <a:pt x="328549" y="310765"/>
                        <a:pt x="328549" y="310765"/>
                      </a:cubicBezTo>
                      <a:cubicBezTo>
                        <a:pt x="328549" y="306843"/>
                        <a:pt x="331720" y="303672"/>
                        <a:pt x="335559" y="303672"/>
                      </a:cubicBezTo>
                      <a:cubicBezTo>
                        <a:pt x="335559" y="303672"/>
                        <a:pt x="335559" y="303672"/>
                        <a:pt x="335559" y="303672"/>
                      </a:cubicBezTo>
                      <a:close/>
                      <a:moveTo>
                        <a:pt x="521317" y="305174"/>
                      </a:moveTo>
                      <a:cubicBezTo>
                        <a:pt x="521401" y="305174"/>
                        <a:pt x="521485" y="305174"/>
                        <a:pt x="521568" y="305174"/>
                      </a:cubicBezTo>
                      <a:cubicBezTo>
                        <a:pt x="525407" y="305174"/>
                        <a:pt x="528579" y="308262"/>
                        <a:pt x="528579" y="312101"/>
                      </a:cubicBezTo>
                      <a:cubicBezTo>
                        <a:pt x="528579" y="315939"/>
                        <a:pt x="525407" y="319110"/>
                        <a:pt x="521568" y="319194"/>
                      </a:cubicBezTo>
                      <a:cubicBezTo>
                        <a:pt x="517730" y="319277"/>
                        <a:pt x="514559" y="316106"/>
                        <a:pt x="514559" y="312267"/>
                      </a:cubicBezTo>
                      <a:cubicBezTo>
                        <a:pt x="514559" y="312267"/>
                        <a:pt x="514559" y="312267"/>
                        <a:pt x="514559" y="312267"/>
                      </a:cubicBezTo>
                      <a:cubicBezTo>
                        <a:pt x="514559" y="308429"/>
                        <a:pt x="517563" y="305341"/>
                        <a:pt x="521317" y="305174"/>
                      </a:cubicBezTo>
                      <a:close/>
                      <a:moveTo>
                        <a:pt x="362179" y="305341"/>
                      </a:moveTo>
                      <a:cubicBezTo>
                        <a:pt x="366018" y="305341"/>
                        <a:pt x="369189" y="308429"/>
                        <a:pt x="369189" y="312267"/>
                      </a:cubicBezTo>
                      <a:cubicBezTo>
                        <a:pt x="369189" y="316106"/>
                        <a:pt x="366018" y="319277"/>
                        <a:pt x="362179" y="319361"/>
                      </a:cubicBezTo>
                      <a:cubicBezTo>
                        <a:pt x="362179" y="319361"/>
                        <a:pt x="362179" y="319361"/>
                        <a:pt x="362179" y="319361"/>
                      </a:cubicBezTo>
                      <a:cubicBezTo>
                        <a:pt x="358341" y="319361"/>
                        <a:pt x="355170" y="316273"/>
                        <a:pt x="355170" y="312434"/>
                      </a:cubicBezTo>
                      <a:cubicBezTo>
                        <a:pt x="355170" y="308679"/>
                        <a:pt x="358174" y="305591"/>
                        <a:pt x="361929" y="305341"/>
                      </a:cubicBezTo>
                      <a:cubicBezTo>
                        <a:pt x="361929" y="305341"/>
                        <a:pt x="362096" y="305341"/>
                        <a:pt x="362179" y="305341"/>
                      </a:cubicBezTo>
                      <a:lnTo>
                        <a:pt x="362179" y="305341"/>
                      </a:lnTo>
                      <a:close/>
                      <a:moveTo>
                        <a:pt x="388717" y="306760"/>
                      </a:moveTo>
                      <a:cubicBezTo>
                        <a:pt x="392555" y="306676"/>
                        <a:pt x="395726" y="309847"/>
                        <a:pt x="395726" y="313686"/>
                      </a:cubicBezTo>
                      <a:cubicBezTo>
                        <a:pt x="395726" y="313686"/>
                        <a:pt x="395726" y="313686"/>
                        <a:pt x="395726" y="313686"/>
                      </a:cubicBezTo>
                      <a:cubicBezTo>
                        <a:pt x="395726" y="317525"/>
                        <a:pt x="392555" y="320696"/>
                        <a:pt x="388717" y="320779"/>
                      </a:cubicBezTo>
                      <a:cubicBezTo>
                        <a:pt x="388717" y="320779"/>
                        <a:pt x="388717" y="320779"/>
                        <a:pt x="388717" y="320779"/>
                      </a:cubicBezTo>
                      <a:cubicBezTo>
                        <a:pt x="384877" y="320779"/>
                        <a:pt x="381706" y="317691"/>
                        <a:pt x="381706" y="313853"/>
                      </a:cubicBezTo>
                      <a:cubicBezTo>
                        <a:pt x="381706" y="310098"/>
                        <a:pt x="384710" y="307010"/>
                        <a:pt x="388466" y="306760"/>
                      </a:cubicBezTo>
                      <a:cubicBezTo>
                        <a:pt x="388550" y="306760"/>
                        <a:pt x="388633" y="306760"/>
                        <a:pt x="388717" y="306760"/>
                      </a:cubicBezTo>
                      <a:lnTo>
                        <a:pt x="388717" y="306760"/>
                      </a:lnTo>
                      <a:close/>
                      <a:moveTo>
                        <a:pt x="494948" y="306927"/>
                      </a:moveTo>
                      <a:cubicBezTo>
                        <a:pt x="498786" y="306927"/>
                        <a:pt x="501958" y="310014"/>
                        <a:pt x="501874" y="313853"/>
                      </a:cubicBezTo>
                      <a:cubicBezTo>
                        <a:pt x="501874" y="317691"/>
                        <a:pt x="498703" y="320863"/>
                        <a:pt x="494865" y="320946"/>
                      </a:cubicBezTo>
                      <a:cubicBezTo>
                        <a:pt x="494865" y="320946"/>
                        <a:pt x="494865" y="320946"/>
                        <a:pt x="494865" y="320946"/>
                      </a:cubicBezTo>
                      <a:cubicBezTo>
                        <a:pt x="491026" y="320946"/>
                        <a:pt x="487855" y="317859"/>
                        <a:pt x="487938" y="314020"/>
                      </a:cubicBezTo>
                      <a:cubicBezTo>
                        <a:pt x="487938" y="310265"/>
                        <a:pt x="490943" y="307177"/>
                        <a:pt x="494697" y="306927"/>
                      </a:cubicBezTo>
                      <a:cubicBezTo>
                        <a:pt x="494781" y="306927"/>
                        <a:pt x="494865" y="306927"/>
                        <a:pt x="494948" y="306927"/>
                      </a:cubicBezTo>
                      <a:lnTo>
                        <a:pt x="494948" y="306927"/>
                      </a:lnTo>
                      <a:close/>
                      <a:moveTo>
                        <a:pt x="415003" y="307260"/>
                      </a:moveTo>
                      <a:cubicBezTo>
                        <a:pt x="415086" y="307260"/>
                        <a:pt x="415170" y="307260"/>
                        <a:pt x="415253" y="307260"/>
                      </a:cubicBezTo>
                      <a:cubicBezTo>
                        <a:pt x="419092" y="307260"/>
                        <a:pt x="422263" y="310348"/>
                        <a:pt x="422180" y="314187"/>
                      </a:cubicBezTo>
                      <a:cubicBezTo>
                        <a:pt x="422180" y="318025"/>
                        <a:pt x="419009" y="321196"/>
                        <a:pt x="415170" y="321280"/>
                      </a:cubicBezTo>
                      <a:cubicBezTo>
                        <a:pt x="411331" y="321280"/>
                        <a:pt x="408160" y="318192"/>
                        <a:pt x="408160" y="314354"/>
                      </a:cubicBezTo>
                      <a:cubicBezTo>
                        <a:pt x="408244" y="310598"/>
                        <a:pt x="411248" y="307427"/>
                        <a:pt x="415003" y="307260"/>
                      </a:cubicBezTo>
                      <a:close/>
                      <a:moveTo>
                        <a:pt x="441540" y="307344"/>
                      </a:moveTo>
                      <a:lnTo>
                        <a:pt x="441540" y="307344"/>
                      </a:lnTo>
                      <a:cubicBezTo>
                        <a:pt x="441624" y="307344"/>
                        <a:pt x="441707" y="307344"/>
                        <a:pt x="441791" y="307344"/>
                      </a:cubicBezTo>
                      <a:cubicBezTo>
                        <a:pt x="445629" y="307260"/>
                        <a:pt x="448800" y="310431"/>
                        <a:pt x="448800" y="314270"/>
                      </a:cubicBezTo>
                      <a:cubicBezTo>
                        <a:pt x="448800" y="314270"/>
                        <a:pt x="448800" y="314270"/>
                        <a:pt x="448800" y="314270"/>
                      </a:cubicBezTo>
                      <a:cubicBezTo>
                        <a:pt x="448800" y="318109"/>
                        <a:pt x="445629" y="321280"/>
                        <a:pt x="441791" y="321363"/>
                      </a:cubicBezTo>
                      <a:cubicBezTo>
                        <a:pt x="441791" y="321363"/>
                        <a:pt x="441791" y="321363"/>
                        <a:pt x="441791" y="321363"/>
                      </a:cubicBezTo>
                      <a:cubicBezTo>
                        <a:pt x="437951" y="321447"/>
                        <a:pt x="434780" y="318276"/>
                        <a:pt x="434780" y="314437"/>
                      </a:cubicBezTo>
                      <a:cubicBezTo>
                        <a:pt x="434780" y="314437"/>
                        <a:pt x="434780" y="314437"/>
                        <a:pt x="434780" y="314437"/>
                      </a:cubicBezTo>
                      <a:cubicBezTo>
                        <a:pt x="434864" y="310682"/>
                        <a:pt x="437785" y="307594"/>
                        <a:pt x="441540" y="307344"/>
                      </a:cubicBezTo>
                      <a:lnTo>
                        <a:pt x="441540" y="307344"/>
                      </a:lnTo>
                      <a:close/>
                      <a:moveTo>
                        <a:pt x="468411" y="307427"/>
                      </a:moveTo>
                      <a:cubicBezTo>
                        <a:pt x="472250" y="307427"/>
                        <a:pt x="475420" y="310515"/>
                        <a:pt x="475420" y="314354"/>
                      </a:cubicBezTo>
                      <a:cubicBezTo>
                        <a:pt x="475420" y="314354"/>
                        <a:pt x="475420" y="314354"/>
                        <a:pt x="475420" y="314354"/>
                      </a:cubicBezTo>
                      <a:cubicBezTo>
                        <a:pt x="475420" y="318192"/>
                        <a:pt x="472250" y="321363"/>
                        <a:pt x="468411" y="321447"/>
                      </a:cubicBezTo>
                      <a:cubicBezTo>
                        <a:pt x="468411" y="321447"/>
                        <a:pt x="468411" y="321447"/>
                        <a:pt x="468411" y="321447"/>
                      </a:cubicBezTo>
                      <a:cubicBezTo>
                        <a:pt x="464572" y="321447"/>
                        <a:pt x="461401" y="318359"/>
                        <a:pt x="461485" y="314521"/>
                      </a:cubicBezTo>
                      <a:cubicBezTo>
                        <a:pt x="461401" y="310598"/>
                        <a:pt x="464572" y="307427"/>
                        <a:pt x="468411" y="307427"/>
                      </a:cubicBezTo>
                      <a:cubicBezTo>
                        <a:pt x="468411" y="307427"/>
                        <a:pt x="468411" y="307427"/>
                        <a:pt x="468411" y="307427"/>
                      </a:cubicBezTo>
                      <a:close/>
                    </a:path>
                  </a:pathLst>
                </a:custGeom>
                <a:solidFill>
                  <a:srgbClr val="FFFFFF"/>
                </a:solidFill>
                <a:ln w="8344" cap="flat">
                  <a:noFill/>
                  <a:prstDash val="solid"/>
                  <a:miter/>
                </a:ln>
              </p:spPr>
              <p:txBody>
                <a:bodyPr rtlCol="0" anchor="ctr"/>
                <a:lstStyle/>
                <a:p>
                  <a:endParaRPr lang="en-US"/>
                </a:p>
              </p:txBody>
            </p:sp>
            <p:sp>
              <p:nvSpPr>
                <p:cNvPr id="197" name="Freeform: Shape 196">
                  <a:extLst>
                    <a:ext uri="{FF2B5EF4-FFF2-40B4-BE49-F238E27FC236}">
                      <a16:creationId xmlns:a16="http://schemas.microsoft.com/office/drawing/2014/main" id="{09906375-E2FA-8C60-69BA-B364A79EAC8A}"/>
                    </a:ext>
                  </a:extLst>
                </p:cNvPr>
                <p:cNvSpPr/>
                <p:nvPr/>
              </p:nvSpPr>
              <p:spPr>
                <a:xfrm>
                  <a:off x="10580383" y="2755059"/>
                  <a:ext cx="486046" cy="284263"/>
                </a:xfrm>
                <a:custGeom>
                  <a:avLst/>
                  <a:gdLst>
                    <a:gd name="connsiteX0" fmla="*/ 1416 w 486046"/>
                    <a:gd name="connsiteY0" fmla="*/ 329 h 284263"/>
                    <a:gd name="connsiteX1" fmla="*/ 8677 w 486046"/>
                    <a:gd name="connsiteY1" fmla="*/ 72012 h 284263"/>
                    <a:gd name="connsiteX2" fmla="*/ 14685 w 486046"/>
                    <a:gd name="connsiteY2" fmla="*/ 140691 h 284263"/>
                    <a:gd name="connsiteX3" fmla="*/ 37383 w 486046"/>
                    <a:gd name="connsiteY3" fmla="*/ 140524 h 284263"/>
                    <a:gd name="connsiteX4" fmla="*/ 143448 w 486046"/>
                    <a:gd name="connsiteY4" fmla="*/ 255852 h 284263"/>
                    <a:gd name="connsiteX5" fmla="*/ 487344 w 486046"/>
                    <a:gd name="connsiteY5" fmla="*/ 279885 h 284263"/>
                    <a:gd name="connsiteX6" fmla="*/ 375521 w 486046"/>
                    <a:gd name="connsiteY6" fmla="*/ 277382 h 284263"/>
                    <a:gd name="connsiteX7" fmla="*/ 139859 w 486046"/>
                    <a:gd name="connsiteY7" fmla="*/ 236992 h 284263"/>
                    <a:gd name="connsiteX8" fmla="*/ 61500 w 486046"/>
                    <a:gd name="connsiteY8" fmla="*/ 128591 h 284263"/>
                    <a:gd name="connsiteX9" fmla="*/ 60749 w 486046"/>
                    <a:gd name="connsiteY9" fmla="*/ 84947 h 284263"/>
                    <a:gd name="connsiteX10" fmla="*/ 64922 w 486046"/>
                    <a:gd name="connsiteY10" fmla="*/ 412 h 284263"/>
                    <a:gd name="connsiteX11" fmla="*/ 1416 w 486046"/>
                    <a:gd name="connsiteY11" fmla="*/ 329 h 284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6046" h="284263">
                      <a:moveTo>
                        <a:pt x="1416" y="329"/>
                      </a:moveTo>
                      <a:cubicBezTo>
                        <a:pt x="165" y="17269"/>
                        <a:pt x="9177" y="55990"/>
                        <a:pt x="8677" y="72012"/>
                      </a:cubicBezTo>
                      <a:cubicBezTo>
                        <a:pt x="8175" y="85531"/>
                        <a:pt x="5840" y="111233"/>
                        <a:pt x="14685" y="140691"/>
                      </a:cubicBezTo>
                      <a:cubicBezTo>
                        <a:pt x="22696" y="137270"/>
                        <a:pt x="31124" y="135684"/>
                        <a:pt x="37383" y="140524"/>
                      </a:cubicBezTo>
                      <a:cubicBezTo>
                        <a:pt x="55993" y="154711"/>
                        <a:pt x="95047" y="233404"/>
                        <a:pt x="143448" y="255852"/>
                      </a:cubicBezTo>
                      <a:cubicBezTo>
                        <a:pt x="185006" y="275963"/>
                        <a:pt x="331126" y="293237"/>
                        <a:pt x="487344" y="279885"/>
                      </a:cubicBezTo>
                      <a:cubicBezTo>
                        <a:pt x="451544" y="280553"/>
                        <a:pt x="413241" y="279635"/>
                        <a:pt x="375521" y="277382"/>
                      </a:cubicBezTo>
                      <a:cubicBezTo>
                        <a:pt x="272795" y="271874"/>
                        <a:pt x="164060" y="261693"/>
                        <a:pt x="139859" y="236992"/>
                      </a:cubicBezTo>
                      <a:cubicBezTo>
                        <a:pt x="108900" y="202611"/>
                        <a:pt x="85450" y="162472"/>
                        <a:pt x="61500" y="128591"/>
                      </a:cubicBezTo>
                      <a:cubicBezTo>
                        <a:pt x="64171" y="132597"/>
                        <a:pt x="58997" y="111985"/>
                        <a:pt x="60749" y="84947"/>
                      </a:cubicBezTo>
                      <a:cubicBezTo>
                        <a:pt x="61834" y="68924"/>
                        <a:pt x="63586" y="19940"/>
                        <a:pt x="64922" y="412"/>
                      </a:cubicBezTo>
                      <a:lnTo>
                        <a:pt x="1416" y="329"/>
                      </a:lnTo>
                      <a:close/>
                    </a:path>
                  </a:pathLst>
                </a:custGeom>
                <a:solidFill>
                  <a:srgbClr val="E8EDF6"/>
                </a:solidFill>
                <a:ln w="8344" cap="flat">
                  <a:noFill/>
                  <a:prstDash val="solid"/>
                  <a:miter/>
                </a:ln>
              </p:spPr>
              <p:txBody>
                <a:bodyPr rtlCol="0" anchor="ctr"/>
                <a:lstStyle/>
                <a:p>
                  <a:endParaRPr lang="en-US"/>
                </a:p>
              </p:txBody>
            </p:sp>
            <p:grpSp>
              <p:nvGrpSpPr>
                <p:cNvPr id="198" name="Graphic 3">
                  <a:extLst>
                    <a:ext uri="{FF2B5EF4-FFF2-40B4-BE49-F238E27FC236}">
                      <a16:creationId xmlns:a16="http://schemas.microsoft.com/office/drawing/2014/main" id="{611FD4FF-C4E9-0CD0-715F-B705F2796C3E}"/>
                    </a:ext>
                  </a:extLst>
                </p:cNvPr>
                <p:cNvGrpSpPr/>
                <p:nvPr/>
              </p:nvGrpSpPr>
              <p:grpSpPr>
                <a:xfrm>
                  <a:off x="10468032" y="2382647"/>
                  <a:ext cx="837053" cy="626889"/>
                  <a:chOff x="10468032" y="2382647"/>
                  <a:chExt cx="837053" cy="626889"/>
                </a:xfrm>
              </p:grpSpPr>
              <p:sp>
                <p:nvSpPr>
                  <p:cNvPr id="199" name="Freeform: Shape 198">
                    <a:extLst>
                      <a:ext uri="{FF2B5EF4-FFF2-40B4-BE49-F238E27FC236}">
                        <a16:creationId xmlns:a16="http://schemas.microsoft.com/office/drawing/2014/main" id="{1E057127-BC62-7B72-DB34-ECCEC3809D71}"/>
                      </a:ext>
                    </a:extLst>
                  </p:cNvPr>
                  <p:cNvSpPr/>
                  <p:nvPr/>
                </p:nvSpPr>
                <p:spPr>
                  <a:xfrm>
                    <a:off x="10468032" y="2541016"/>
                    <a:ext cx="837047" cy="468438"/>
                  </a:xfrm>
                  <a:custGeom>
                    <a:avLst/>
                    <a:gdLst>
                      <a:gd name="connsiteX0" fmla="*/ 71071 w 837047"/>
                      <a:gd name="connsiteY0" fmla="*/ 32775 h 468438"/>
                      <a:gd name="connsiteX1" fmla="*/ 25508 w 837047"/>
                      <a:gd name="connsiteY1" fmla="*/ 179729 h 468438"/>
                      <a:gd name="connsiteX2" fmla="*/ 181059 w 837047"/>
                      <a:gd name="connsiteY2" fmla="*/ 346796 h 468438"/>
                      <a:gd name="connsiteX3" fmla="*/ 457944 w 837047"/>
                      <a:gd name="connsiteY3" fmla="*/ 464794 h 468438"/>
                      <a:gd name="connsiteX4" fmla="*/ 600810 w 837047"/>
                      <a:gd name="connsiteY4" fmla="*/ 466797 h 468438"/>
                      <a:gd name="connsiteX5" fmla="*/ 835805 w 837047"/>
                      <a:gd name="connsiteY5" fmla="*/ 394529 h 468438"/>
                      <a:gd name="connsiteX6" fmla="*/ 784066 w 837047"/>
                      <a:gd name="connsiteY6" fmla="*/ 258339 h 468438"/>
                      <a:gd name="connsiteX7" fmla="*/ 485817 w 837047"/>
                      <a:gd name="connsiteY7" fmla="*/ 28936 h 468438"/>
                      <a:gd name="connsiteX8" fmla="*/ 71071 w 837047"/>
                      <a:gd name="connsiteY8" fmla="*/ 32775 h 468438"/>
                      <a:gd name="connsiteX9" fmla="*/ 71071 w 837047"/>
                      <a:gd name="connsiteY9" fmla="*/ 32775 h 468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7047" h="468438">
                        <a:moveTo>
                          <a:pt x="71071" y="32775"/>
                        </a:moveTo>
                        <a:cubicBezTo>
                          <a:pt x="-6036" y="54054"/>
                          <a:pt x="-15883" y="113304"/>
                          <a:pt x="25508" y="179729"/>
                        </a:cubicBezTo>
                        <a:cubicBezTo>
                          <a:pt x="68318" y="237977"/>
                          <a:pt x="128735" y="294640"/>
                          <a:pt x="181059" y="346796"/>
                        </a:cubicBezTo>
                        <a:cubicBezTo>
                          <a:pt x="253492" y="418479"/>
                          <a:pt x="357721" y="454530"/>
                          <a:pt x="457944" y="464794"/>
                        </a:cubicBezTo>
                        <a:cubicBezTo>
                          <a:pt x="505344" y="469717"/>
                          <a:pt x="553328" y="469634"/>
                          <a:pt x="600810" y="466797"/>
                        </a:cubicBezTo>
                        <a:cubicBezTo>
                          <a:pt x="657556" y="463375"/>
                          <a:pt x="808433" y="461790"/>
                          <a:pt x="835805" y="394529"/>
                        </a:cubicBezTo>
                        <a:cubicBezTo>
                          <a:pt x="849825" y="360231"/>
                          <a:pt x="804427" y="288047"/>
                          <a:pt x="784066" y="258339"/>
                        </a:cubicBezTo>
                        <a:cubicBezTo>
                          <a:pt x="720645" y="165710"/>
                          <a:pt x="576026" y="61231"/>
                          <a:pt x="485817" y="28936"/>
                        </a:cubicBezTo>
                        <a:cubicBezTo>
                          <a:pt x="352297" y="-17462"/>
                          <a:pt x="194410" y="-1022"/>
                          <a:pt x="71071" y="32775"/>
                        </a:cubicBezTo>
                        <a:lnTo>
                          <a:pt x="71071" y="32775"/>
                        </a:lnTo>
                        <a:close/>
                      </a:path>
                    </a:pathLst>
                  </a:custGeom>
                  <a:solidFill>
                    <a:srgbClr val="F5E175"/>
                  </a:solidFill>
                  <a:ln w="8344" cap="flat">
                    <a:noFill/>
                    <a:prstDash val="solid"/>
                    <a:miter/>
                  </a:ln>
                </p:spPr>
                <p:txBody>
                  <a:bodyPr rtlCol="0" anchor="ctr"/>
                  <a:lstStyle/>
                  <a:p>
                    <a:endParaRPr lang="en-US"/>
                  </a:p>
                </p:txBody>
              </p:sp>
              <p:sp>
                <p:nvSpPr>
                  <p:cNvPr id="200" name="Freeform: Shape 199">
                    <a:extLst>
                      <a:ext uri="{FF2B5EF4-FFF2-40B4-BE49-F238E27FC236}">
                        <a16:creationId xmlns:a16="http://schemas.microsoft.com/office/drawing/2014/main" id="{85B65116-60C9-E6A3-3B80-FE70FF504E10}"/>
                      </a:ext>
                    </a:extLst>
                  </p:cNvPr>
                  <p:cNvSpPr/>
                  <p:nvPr/>
                </p:nvSpPr>
                <p:spPr>
                  <a:xfrm>
                    <a:off x="10763938" y="2784355"/>
                    <a:ext cx="541147" cy="166661"/>
                  </a:xfrm>
                  <a:custGeom>
                    <a:avLst/>
                    <a:gdLst>
                      <a:gd name="connsiteX0" fmla="*/ 477496 w 541147"/>
                      <a:gd name="connsiteY0" fmla="*/ 324 h 166661"/>
                      <a:gd name="connsiteX1" fmla="*/ 469735 w 541147"/>
                      <a:gd name="connsiteY1" fmla="*/ 6916 h 166661"/>
                      <a:gd name="connsiteX2" fmla="*/ 359916 w 541147"/>
                      <a:gd name="connsiteY2" fmla="*/ 61909 h 166661"/>
                      <a:gd name="connsiteX3" fmla="*/ 116075 w 541147"/>
                      <a:gd name="connsiteY3" fmla="*/ 89698 h 166661"/>
                      <a:gd name="connsiteX4" fmla="*/ 48815 w 541147"/>
                      <a:gd name="connsiteY4" fmla="*/ 87612 h 166661"/>
                      <a:gd name="connsiteX5" fmla="*/ 1415 w 541147"/>
                      <a:gd name="connsiteY5" fmla="*/ 75846 h 166661"/>
                      <a:gd name="connsiteX6" fmla="*/ 541919 w 541147"/>
                      <a:gd name="connsiteY6" fmla="*/ 144191 h 166661"/>
                      <a:gd name="connsiteX7" fmla="*/ 488178 w 541147"/>
                      <a:gd name="connsiteY7" fmla="*/ 15011 h 166661"/>
                      <a:gd name="connsiteX8" fmla="*/ 477496 w 541147"/>
                      <a:gd name="connsiteY8" fmla="*/ 324 h 166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147" h="166661">
                        <a:moveTo>
                          <a:pt x="477496" y="324"/>
                        </a:moveTo>
                        <a:cubicBezTo>
                          <a:pt x="474325" y="3328"/>
                          <a:pt x="471572" y="5748"/>
                          <a:pt x="469735" y="6916"/>
                        </a:cubicBezTo>
                        <a:cubicBezTo>
                          <a:pt x="435188" y="30032"/>
                          <a:pt x="399221" y="48307"/>
                          <a:pt x="359916" y="61909"/>
                        </a:cubicBezTo>
                        <a:cubicBezTo>
                          <a:pt x="280888" y="89281"/>
                          <a:pt x="198607" y="91951"/>
                          <a:pt x="116075" y="89698"/>
                        </a:cubicBezTo>
                        <a:cubicBezTo>
                          <a:pt x="93628" y="89114"/>
                          <a:pt x="71180" y="90199"/>
                          <a:pt x="48815" y="87612"/>
                        </a:cubicBezTo>
                        <a:cubicBezTo>
                          <a:pt x="32376" y="85776"/>
                          <a:pt x="17772" y="78015"/>
                          <a:pt x="1415" y="75846"/>
                        </a:cubicBezTo>
                        <a:cubicBezTo>
                          <a:pt x="69094" y="174233"/>
                          <a:pt x="448707" y="185999"/>
                          <a:pt x="541919" y="144191"/>
                        </a:cubicBezTo>
                        <a:cubicBezTo>
                          <a:pt x="548178" y="107890"/>
                          <a:pt x="507205" y="42799"/>
                          <a:pt x="488178" y="15011"/>
                        </a:cubicBezTo>
                        <a:cubicBezTo>
                          <a:pt x="484924" y="10171"/>
                          <a:pt x="481335" y="5247"/>
                          <a:pt x="477496" y="324"/>
                        </a:cubicBezTo>
                        <a:close/>
                      </a:path>
                    </a:pathLst>
                  </a:custGeom>
                  <a:solidFill>
                    <a:srgbClr val="EEC664"/>
                  </a:solidFill>
                  <a:ln w="8344" cap="flat">
                    <a:noFill/>
                    <a:prstDash val="solid"/>
                    <a:miter/>
                  </a:ln>
                </p:spPr>
                <p:txBody>
                  <a:bodyPr rtlCol="0" anchor="ctr"/>
                  <a:lstStyle/>
                  <a:p>
                    <a:endParaRPr lang="en-US"/>
                  </a:p>
                </p:txBody>
              </p:sp>
              <p:sp>
                <p:nvSpPr>
                  <p:cNvPr id="201" name="Freeform: Shape 200">
                    <a:extLst>
                      <a:ext uri="{FF2B5EF4-FFF2-40B4-BE49-F238E27FC236}">
                        <a16:creationId xmlns:a16="http://schemas.microsoft.com/office/drawing/2014/main" id="{3E56EC28-C47D-C0C1-D6C5-70698C56673A}"/>
                      </a:ext>
                    </a:extLst>
                  </p:cNvPr>
                  <p:cNvSpPr/>
                  <p:nvPr/>
                </p:nvSpPr>
                <p:spPr>
                  <a:xfrm>
                    <a:off x="10764523" y="2784355"/>
                    <a:ext cx="536247" cy="140356"/>
                  </a:xfrm>
                  <a:custGeom>
                    <a:avLst/>
                    <a:gdLst>
                      <a:gd name="connsiteX0" fmla="*/ 476911 w 536247"/>
                      <a:gd name="connsiteY0" fmla="*/ 322 h 140356"/>
                      <a:gd name="connsiteX1" fmla="*/ 469150 w 536247"/>
                      <a:gd name="connsiteY1" fmla="*/ 6915 h 140356"/>
                      <a:gd name="connsiteX2" fmla="*/ 359331 w 536247"/>
                      <a:gd name="connsiteY2" fmla="*/ 61908 h 140356"/>
                      <a:gd name="connsiteX3" fmla="*/ 115490 w 536247"/>
                      <a:gd name="connsiteY3" fmla="*/ 89697 h 140356"/>
                      <a:gd name="connsiteX4" fmla="*/ 48230 w 536247"/>
                      <a:gd name="connsiteY4" fmla="*/ 87611 h 140356"/>
                      <a:gd name="connsiteX5" fmla="*/ 1415 w 536247"/>
                      <a:gd name="connsiteY5" fmla="*/ 76011 h 140356"/>
                      <a:gd name="connsiteX6" fmla="*/ 53988 w 536247"/>
                      <a:gd name="connsiteY6" fmla="*/ 107138 h 140356"/>
                      <a:gd name="connsiteX7" fmla="*/ 537663 w 536247"/>
                      <a:gd name="connsiteY7" fmla="*/ 110559 h 140356"/>
                      <a:gd name="connsiteX8" fmla="*/ 487677 w 536247"/>
                      <a:gd name="connsiteY8" fmla="*/ 15009 h 140356"/>
                      <a:gd name="connsiteX9" fmla="*/ 476911 w 536247"/>
                      <a:gd name="connsiteY9" fmla="*/ 322 h 140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247" h="140356">
                        <a:moveTo>
                          <a:pt x="476911" y="322"/>
                        </a:moveTo>
                        <a:cubicBezTo>
                          <a:pt x="473740" y="3326"/>
                          <a:pt x="470987" y="5746"/>
                          <a:pt x="469150" y="6915"/>
                        </a:cubicBezTo>
                        <a:cubicBezTo>
                          <a:pt x="434603" y="30030"/>
                          <a:pt x="398636" y="48306"/>
                          <a:pt x="359331" y="61908"/>
                        </a:cubicBezTo>
                        <a:cubicBezTo>
                          <a:pt x="280303" y="89279"/>
                          <a:pt x="198022" y="91950"/>
                          <a:pt x="115490" y="89697"/>
                        </a:cubicBezTo>
                        <a:cubicBezTo>
                          <a:pt x="93043" y="89113"/>
                          <a:pt x="70595" y="90197"/>
                          <a:pt x="48230" y="87611"/>
                        </a:cubicBezTo>
                        <a:cubicBezTo>
                          <a:pt x="31958" y="85775"/>
                          <a:pt x="17520" y="78181"/>
                          <a:pt x="1415" y="76011"/>
                        </a:cubicBezTo>
                        <a:cubicBezTo>
                          <a:pt x="19941" y="88028"/>
                          <a:pt x="37799" y="98709"/>
                          <a:pt x="53988" y="107138"/>
                        </a:cubicBezTo>
                        <a:cubicBezTo>
                          <a:pt x="141861" y="153953"/>
                          <a:pt x="442864" y="148612"/>
                          <a:pt x="537663" y="110559"/>
                        </a:cubicBezTo>
                        <a:cubicBezTo>
                          <a:pt x="527482" y="76011"/>
                          <a:pt x="501612" y="35454"/>
                          <a:pt x="487677" y="15009"/>
                        </a:cubicBezTo>
                        <a:cubicBezTo>
                          <a:pt x="484339" y="10169"/>
                          <a:pt x="480750" y="5245"/>
                          <a:pt x="476911" y="322"/>
                        </a:cubicBezTo>
                        <a:close/>
                      </a:path>
                    </a:pathLst>
                  </a:custGeom>
                  <a:solidFill>
                    <a:srgbClr val="E8A953"/>
                  </a:solidFill>
                  <a:ln w="8344" cap="flat">
                    <a:noFill/>
                    <a:prstDash val="solid"/>
                    <a:miter/>
                  </a:ln>
                </p:spPr>
                <p:txBody>
                  <a:bodyPr rtlCol="0" anchor="ctr"/>
                  <a:lstStyle/>
                  <a:p>
                    <a:endParaRPr lang="en-US"/>
                  </a:p>
                </p:txBody>
              </p:sp>
              <p:sp>
                <p:nvSpPr>
                  <p:cNvPr id="202" name="Freeform: Shape 201">
                    <a:extLst>
                      <a:ext uri="{FF2B5EF4-FFF2-40B4-BE49-F238E27FC236}">
                        <a16:creationId xmlns:a16="http://schemas.microsoft.com/office/drawing/2014/main" id="{45CFA3F2-8CC0-B692-5535-D1DA900C5DC4}"/>
                      </a:ext>
                    </a:extLst>
                  </p:cNvPr>
                  <p:cNvSpPr/>
                  <p:nvPr/>
                </p:nvSpPr>
                <p:spPr>
                  <a:xfrm>
                    <a:off x="10544081" y="2393414"/>
                    <a:ext cx="719322" cy="523013"/>
                  </a:xfrm>
                  <a:custGeom>
                    <a:avLst/>
                    <a:gdLst>
                      <a:gd name="connsiteX0" fmla="*/ 688325 w 719322"/>
                      <a:gd name="connsiteY0" fmla="*/ 494299 h 523013"/>
                      <a:gd name="connsiteX1" fmla="*/ 240116 w 719322"/>
                      <a:gd name="connsiteY1" fmla="*/ 486872 h 523013"/>
                      <a:gd name="connsiteX2" fmla="*/ 2117 w 719322"/>
                      <a:gd name="connsiteY2" fmla="*/ 225842 h 523013"/>
                      <a:gd name="connsiteX3" fmla="*/ 440146 w 719322"/>
                      <a:gd name="connsiteY3" fmla="*/ 14463 h 523013"/>
                      <a:gd name="connsiteX4" fmla="*/ 720620 w 719322"/>
                      <a:gd name="connsiteY4" fmla="*/ 361114 h 523013"/>
                      <a:gd name="connsiteX5" fmla="*/ 688325 w 719322"/>
                      <a:gd name="connsiteY5" fmla="*/ 494299 h 523013"/>
                      <a:gd name="connsiteX6" fmla="*/ 688325 w 719322"/>
                      <a:gd name="connsiteY6" fmla="*/ 494299 h 523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9322" h="523013">
                        <a:moveTo>
                          <a:pt x="688325" y="494299"/>
                        </a:moveTo>
                        <a:cubicBezTo>
                          <a:pt x="606044" y="532853"/>
                          <a:pt x="322064" y="535523"/>
                          <a:pt x="240116" y="486872"/>
                        </a:cubicBezTo>
                        <a:cubicBezTo>
                          <a:pt x="145818" y="432129"/>
                          <a:pt x="-10483" y="291517"/>
                          <a:pt x="2117" y="225842"/>
                        </a:cubicBezTo>
                        <a:cubicBezTo>
                          <a:pt x="28071" y="52767"/>
                          <a:pt x="233357" y="-36274"/>
                          <a:pt x="440146" y="14463"/>
                        </a:cubicBezTo>
                        <a:cubicBezTo>
                          <a:pt x="591106" y="54937"/>
                          <a:pt x="724959" y="206982"/>
                          <a:pt x="720620" y="361114"/>
                        </a:cubicBezTo>
                        <a:cubicBezTo>
                          <a:pt x="719368" y="409932"/>
                          <a:pt x="718450" y="478527"/>
                          <a:pt x="688325" y="494299"/>
                        </a:cubicBezTo>
                        <a:lnTo>
                          <a:pt x="688325" y="494299"/>
                        </a:lnTo>
                        <a:close/>
                      </a:path>
                    </a:pathLst>
                  </a:custGeom>
                  <a:solidFill>
                    <a:srgbClr val="F5E175"/>
                  </a:solidFill>
                  <a:ln w="8344" cap="flat">
                    <a:noFill/>
                    <a:prstDash val="solid"/>
                    <a:miter/>
                  </a:ln>
                </p:spPr>
                <p:txBody>
                  <a:bodyPr rtlCol="0" anchor="ctr"/>
                  <a:lstStyle/>
                  <a:p>
                    <a:endParaRPr lang="en-US"/>
                  </a:p>
                </p:txBody>
              </p:sp>
              <p:sp>
                <p:nvSpPr>
                  <p:cNvPr id="203" name="Freeform: Shape 202">
                    <a:extLst>
                      <a:ext uri="{FF2B5EF4-FFF2-40B4-BE49-F238E27FC236}">
                        <a16:creationId xmlns:a16="http://schemas.microsoft.com/office/drawing/2014/main" id="{341155E4-F5A0-5D91-2BB7-B530E3005DCA}"/>
                      </a:ext>
                    </a:extLst>
                  </p:cNvPr>
                  <p:cNvSpPr/>
                  <p:nvPr/>
                </p:nvSpPr>
                <p:spPr>
                  <a:xfrm>
                    <a:off x="10544248" y="2393393"/>
                    <a:ext cx="719482" cy="523020"/>
                  </a:xfrm>
                  <a:custGeom>
                    <a:avLst/>
                    <a:gdLst>
                      <a:gd name="connsiteX0" fmla="*/ 325068 w 719482"/>
                      <a:gd name="connsiteY0" fmla="*/ 298 h 523020"/>
                      <a:gd name="connsiteX1" fmla="*/ 323733 w 719482"/>
                      <a:gd name="connsiteY1" fmla="*/ 298 h 523020"/>
                      <a:gd name="connsiteX2" fmla="*/ 346681 w 719482"/>
                      <a:gd name="connsiteY2" fmla="*/ 7976 h 523020"/>
                      <a:gd name="connsiteX3" fmla="*/ 561063 w 719482"/>
                      <a:gd name="connsiteY3" fmla="*/ 206836 h 523020"/>
                      <a:gd name="connsiteX4" fmla="*/ 605041 w 719482"/>
                      <a:gd name="connsiteY4" fmla="*/ 341858 h 523020"/>
                      <a:gd name="connsiteX5" fmla="*/ 2117 w 719482"/>
                      <a:gd name="connsiteY5" fmla="*/ 225863 h 523020"/>
                      <a:gd name="connsiteX6" fmla="*/ 240116 w 719482"/>
                      <a:gd name="connsiteY6" fmla="*/ 486893 h 523020"/>
                      <a:gd name="connsiteX7" fmla="*/ 622649 w 719482"/>
                      <a:gd name="connsiteY7" fmla="*/ 512262 h 523020"/>
                      <a:gd name="connsiteX8" fmla="*/ 622733 w 719482"/>
                      <a:gd name="connsiteY8" fmla="*/ 512262 h 523020"/>
                      <a:gd name="connsiteX9" fmla="*/ 640508 w 719482"/>
                      <a:gd name="connsiteY9" fmla="*/ 508924 h 523020"/>
                      <a:gd name="connsiteX10" fmla="*/ 644013 w 719482"/>
                      <a:gd name="connsiteY10" fmla="*/ 508173 h 523020"/>
                      <a:gd name="connsiteX11" fmla="*/ 659534 w 719482"/>
                      <a:gd name="connsiteY11" fmla="*/ 504418 h 523020"/>
                      <a:gd name="connsiteX12" fmla="*/ 659952 w 719482"/>
                      <a:gd name="connsiteY12" fmla="*/ 504334 h 523020"/>
                      <a:gd name="connsiteX13" fmla="*/ 660285 w 719482"/>
                      <a:gd name="connsiteY13" fmla="*/ 504251 h 523020"/>
                      <a:gd name="connsiteX14" fmla="*/ 661203 w 719482"/>
                      <a:gd name="connsiteY14" fmla="*/ 504001 h 523020"/>
                      <a:gd name="connsiteX15" fmla="*/ 669548 w 719482"/>
                      <a:gd name="connsiteY15" fmla="*/ 501580 h 523020"/>
                      <a:gd name="connsiteX16" fmla="*/ 672302 w 719482"/>
                      <a:gd name="connsiteY16" fmla="*/ 500663 h 523020"/>
                      <a:gd name="connsiteX17" fmla="*/ 678478 w 719482"/>
                      <a:gd name="connsiteY17" fmla="*/ 498493 h 523020"/>
                      <a:gd name="connsiteX18" fmla="*/ 680898 w 719482"/>
                      <a:gd name="connsiteY18" fmla="*/ 497575 h 523020"/>
                      <a:gd name="connsiteX19" fmla="*/ 688408 w 719482"/>
                      <a:gd name="connsiteY19" fmla="*/ 494404 h 523020"/>
                      <a:gd name="connsiteX20" fmla="*/ 720786 w 719482"/>
                      <a:gd name="connsiteY20" fmla="*/ 361135 h 523020"/>
                      <a:gd name="connsiteX21" fmla="*/ 720786 w 719482"/>
                      <a:gd name="connsiteY21" fmla="*/ 347032 h 523020"/>
                      <a:gd name="connsiteX22" fmla="*/ 720035 w 719482"/>
                      <a:gd name="connsiteY22" fmla="*/ 332929 h 523020"/>
                      <a:gd name="connsiteX23" fmla="*/ 718534 w 719482"/>
                      <a:gd name="connsiteY23" fmla="*/ 318909 h 523020"/>
                      <a:gd name="connsiteX24" fmla="*/ 716364 w 719482"/>
                      <a:gd name="connsiteY24" fmla="*/ 304889 h 523020"/>
                      <a:gd name="connsiteX25" fmla="*/ 440312 w 719482"/>
                      <a:gd name="connsiteY25" fmla="*/ 14568 h 523020"/>
                      <a:gd name="connsiteX26" fmla="*/ 325068 w 719482"/>
                      <a:gd name="connsiteY26" fmla="*/ 298 h 523020"/>
                      <a:gd name="connsiteX27" fmla="*/ 325068 w 719482"/>
                      <a:gd name="connsiteY27" fmla="*/ 298 h 523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19482" h="523020">
                        <a:moveTo>
                          <a:pt x="325068" y="298"/>
                        </a:moveTo>
                        <a:cubicBezTo>
                          <a:pt x="324651" y="298"/>
                          <a:pt x="324150" y="298"/>
                          <a:pt x="323733" y="298"/>
                        </a:cubicBezTo>
                        <a:cubicBezTo>
                          <a:pt x="333079" y="3469"/>
                          <a:pt x="341842" y="5973"/>
                          <a:pt x="346681" y="7976"/>
                        </a:cubicBezTo>
                        <a:cubicBezTo>
                          <a:pt x="441814" y="46362"/>
                          <a:pt x="512162" y="119381"/>
                          <a:pt x="561063" y="206836"/>
                        </a:cubicBezTo>
                        <a:cubicBezTo>
                          <a:pt x="584430" y="248644"/>
                          <a:pt x="596947" y="294792"/>
                          <a:pt x="605041" y="341858"/>
                        </a:cubicBezTo>
                        <a:cubicBezTo>
                          <a:pt x="371633" y="394765"/>
                          <a:pt x="48432" y="341524"/>
                          <a:pt x="2117" y="225863"/>
                        </a:cubicBezTo>
                        <a:cubicBezTo>
                          <a:pt x="-10484" y="291538"/>
                          <a:pt x="145819" y="432150"/>
                          <a:pt x="240116" y="486893"/>
                        </a:cubicBezTo>
                        <a:cubicBezTo>
                          <a:pt x="306542" y="526282"/>
                          <a:pt x="505820" y="532040"/>
                          <a:pt x="622649" y="512262"/>
                        </a:cubicBezTo>
                        <a:cubicBezTo>
                          <a:pt x="622649" y="512262"/>
                          <a:pt x="622649" y="512262"/>
                          <a:pt x="622733" y="512262"/>
                        </a:cubicBezTo>
                        <a:cubicBezTo>
                          <a:pt x="628908" y="511177"/>
                          <a:pt x="634834" y="510092"/>
                          <a:pt x="640508" y="508924"/>
                        </a:cubicBezTo>
                        <a:cubicBezTo>
                          <a:pt x="641676" y="508674"/>
                          <a:pt x="642844" y="508423"/>
                          <a:pt x="644013" y="508173"/>
                        </a:cubicBezTo>
                        <a:cubicBezTo>
                          <a:pt x="649437" y="507005"/>
                          <a:pt x="654611" y="505753"/>
                          <a:pt x="659534" y="504418"/>
                        </a:cubicBezTo>
                        <a:cubicBezTo>
                          <a:pt x="659701" y="504418"/>
                          <a:pt x="659785" y="504334"/>
                          <a:pt x="659952" y="504334"/>
                        </a:cubicBezTo>
                        <a:cubicBezTo>
                          <a:pt x="660036" y="504334"/>
                          <a:pt x="660119" y="504251"/>
                          <a:pt x="660285" y="504251"/>
                        </a:cubicBezTo>
                        <a:cubicBezTo>
                          <a:pt x="660619" y="504167"/>
                          <a:pt x="660870" y="504084"/>
                          <a:pt x="661203" y="504001"/>
                        </a:cubicBezTo>
                        <a:cubicBezTo>
                          <a:pt x="664124" y="503166"/>
                          <a:pt x="666878" y="502415"/>
                          <a:pt x="669548" y="501580"/>
                        </a:cubicBezTo>
                        <a:cubicBezTo>
                          <a:pt x="670467" y="501247"/>
                          <a:pt x="671385" y="500996"/>
                          <a:pt x="672302" y="500663"/>
                        </a:cubicBezTo>
                        <a:cubicBezTo>
                          <a:pt x="674472" y="499995"/>
                          <a:pt x="676475" y="499244"/>
                          <a:pt x="678478" y="498493"/>
                        </a:cubicBezTo>
                        <a:cubicBezTo>
                          <a:pt x="679312" y="498159"/>
                          <a:pt x="680146" y="497909"/>
                          <a:pt x="680898" y="497575"/>
                        </a:cubicBezTo>
                        <a:cubicBezTo>
                          <a:pt x="683568" y="496573"/>
                          <a:pt x="686072" y="495489"/>
                          <a:pt x="688408" y="494404"/>
                        </a:cubicBezTo>
                        <a:cubicBezTo>
                          <a:pt x="718534" y="478632"/>
                          <a:pt x="719452" y="410036"/>
                          <a:pt x="720786" y="361135"/>
                        </a:cubicBezTo>
                        <a:cubicBezTo>
                          <a:pt x="720953" y="356378"/>
                          <a:pt x="720870" y="351705"/>
                          <a:pt x="720786" y="347032"/>
                        </a:cubicBezTo>
                        <a:cubicBezTo>
                          <a:pt x="720620" y="342359"/>
                          <a:pt x="720369" y="337602"/>
                          <a:pt x="720035" y="332929"/>
                        </a:cubicBezTo>
                        <a:cubicBezTo>
                          <a:pt x="719701" y="328255"/>
                          <a:pt x="719118" y="323582"/>
                          <a:pt x="718534" y="318909"/>
                        </a:cubicBezTo>
                        <a:cubicBezTo>
                          <a:pt x="717949" y="314236"/>
                          <a:pt x="717198" y="309563"/>
                          <a:pt x="716364" y="304889"/>
                        </a:cubicBezTo>
                        <a:cubicBezTo>
                          <a:pt x="691996" y="171537"/>
                          <a:pt x="572746" y="50034"/>
                          <a:pt x="440312" y="14568"/>
                        </a:cubicBezTo>
                        <a:cubicBezTo>
                          <a:pt x="401258" y="4888"/>
                          <a:pt x="362537" y="298"/>
                          <a:pt x="325068" y="298"/>
                        </a:cubicBezTo>
                        <a:lnTo>
                          <a:pt x="325068" y="298"/>
                        </a:lnTo>
                        <a:close/>
                      </a:path>
                    </a:pathLst>
                  </a:custGeom>
                  <a:solidFill>
                    <a:srgbClr val="EEC664"/>
                  </a:solidFill>
                  <a:ln w="8344" cap="flat">
                    <a:noFill/>
                    <a:prstDash val="solid"/>
                    <a:miter/>
                  </a:ln>
                </p:spPr>
                <p:txBody>
                  <a:bodyPr rtlCol="0" anchor="ctr"/>
                  <a:lstStyle/>
                  <a:p>
                    <a:endParaRPr lang="en-US"/>
                  </a:p>
                </p:txBody>
              </p:sp>
              <p:sp>
                <p:nvSpPr>
                  <p:cNvPr id="204" name="Freeform: Shape 203">
                    <a:extLst>
                      <a:ext uri="{FF2B5EF4-FFF2-40B4-BE49-F238E27FC236}">
                        <a16:creationId xmlns:a16="http://schemas.microsoft.com/office/drawing/2014/main" id="{BC4B1A1E-1C4C-70E9-652F-34C981C508DC}"/>
                      </a:ext>
                    </a:extLst>
                  </p:cNvPr>
                  <p:cNvSpPr/>
                  <p:nvPr/>
                </p:nvSpPr>
                <p:spPr>
                  <a:xfrm>
                    <a:off x="10470779" y="2671865"/>
                    <a:ext cx="833996" cy="337671"/>
                  </a:xfrm>
                  <a:custGeom>
                    <a:avLst/>
                    <a:gdLst>
                      <a:gd name="connsiteX0" fmla="*/ 1398 w 833996"/>
                      <a:gd name="connsiteY0" fmla="*/ 320 h 337671"/>
                      <a:gd name="connsiteX1" fmla="*/ 22761 w 833996"/>
                      <a:gd name="connsiteY1" fmla="*/ 48888 h 337671"/>
                      <a:gd name="connsiteX2" fmla="*/ 178312 w 833996"/>
                      <a:gd name="connsiteY2" fmla="*/ 215954 h 337671"/>
                      <a:gd name="connsiteX3" fmla="*/ 455197 w 833996"/>
                      <a:gd name="connsiteY3" fmla="*/ 334036 h 337671"/>
                      <a:gd name="connsiteX4" fmla="*/ 598063 w 833996"/>
                      <a:gd name="connsiteY4" fmla="*/ 336038 h 337671"/>
                      <a:gd name="connsiteX5" fmla="*/ 833058 w 833996"/>
                      <a:gd name="connsiteY5" fmla="*/ 263771 h 337671"/>
                      <a:gd name="connsiteX6" fmla="*/ 835395 w 833996"/>
                      <a:gd name="connsiteY6" fmla="*/ 253840 h 337671"/>
                      <a:gd name="connsiteX7" fmla="*/ 615004 w 833996"/>
                      <a:gd name="connsiteY7" fmla="*/ 294147 h 337671"/>
                      <a:gd name="connsiteX8" fmla="*/ 458703 w 833996"/>
                      <a:gd name="connsiteY8" fmla="*/ 291977 h 337671"/>
                      <a:gd name="connsiteX9" fmla="*/ 155780 w 833996"/>
                      <a:gd name="connsiteY9" fmla="*/ 162880 h 337671"/>
                      <a:gd name="connsiteX10" fmla="*/ 1398 w 833996"/>
                      <a:gd name="connsiteY10" fmla="*/ 320 h 337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33996" h="337671">
                        <a:moveTo>
                          <a:pt x="1398" y="320"/>
                        </a:moveTo>
                        <a:cubicBezTo>
                          <a:pt x="5070" y="15758"/>
                          <a:pt x="12247" y="32115"/>
                          <a:pt x="22761" y="48888"/>
                        </a:cubicBezTo>
                        <a:cubicBezTo>
                          <a:pt x="65571" y="107136"/>
                          <a:pt x="125989" y="163798"/>
                          <a:pt x="178312" y="215954"/>
                        </a:cubicBezTo>
                        <a:cubicBezTo>
                          <a:pt x="250746" y="287638"/>
                          <a:pt x="354974" y="323688"/>
                          <a:pt x="455197" y="334036"/>
                        </a:cubicBezTo>
                        <a:cubicBezTo>
                          <a:pt x="502597" y="338959"/>
                          <a:pt x="550581" y="338876"/>
                          <a:pt x="598063" y="336038"/>
                        </a:cubicBezTo>
                        <a:cubicBezTo>
                          <a:pt x="654809" y="332617"/>
                          <a:pt x="805686" y="331031"/>
                          <a:pt x="833058" y="263771"/>
                        </a:cubicBezTo>
                        <a:cubicBezTo>
                          <a:pt x="834310" y="260767"/>
                          <a:pt x="835061" y="257429"/>
                          <a:pt x="835395" y="253840"/>
                        </a:cubicBezTo>
                        <a:cubicBezTo>
                          <a:pt x="774643" y="289473"/>
                          <a:pt x="663405" y="291226"/>
                          <a:pt x="615004" y="294147"/>
                        </a:cubicBezTo>
                        <a:cubicBezTo>
                          <a:pt x="563015" y="297318"/>
                          <a:pt x="510525" y="297318"/>
                          <a:pt x="458703" y="291977"/>
                        </a:cubicBezTo>
                        <a:cubicBezTo>
                          <a:pt x="349050" y="280711"/>
                          <a:pt x="234975" y="241323"/>
                          <a:pt x="155780" y="162880"/>
                        </a:cubicBezTo>
                        <a:cubicBezTo>
                          <a:pt x="104709" y="111809"/>
                          <a:pt x="46628" y="56899"/>
                          <a:pt x="1398" y="320"/>
                        </a:cubicBezTo>
                        <a:close/>
                      </a:path>
                    </a:pathLst>
                  </a:custGeom>
                  <a:solidFill>
                    <a:srgbClr val="EEC664"/>
                  </a:solidFill>
                  <a:ln w="8344" cap="flat">
                    <a:noFill/>
                    <a:prstDash val="solid"/>
                    <a:miter/>
                  </a:ln>
                </p:spPr>
                <p:txBody>
                  <a:bodyPr rtlCol="0" anchor="ctr"/>
                  <a:lstStyle/>
                  <a:p>
                    <a:endParaRPr lang="en-US"/>
                  </a:p>
                </p:txBody>
              </p:sp>
              <p:sp>
                <p:nvSpPr>
                  <p:cNvPr id="205" name="Freeform: Shape 204">
                    <a:extLst>
                      <a:ext uri="{FF2B5EF4-FFF2-40B4-BE49-F238E27FC236}">
                        <a16:creationId xmlns:a16="http://schemas.microsoft.com/office/drawing/2014/main" id="{A9530302-2DCD-8873-BEA6-F5734F2C971E}"/>
                      </a:ext>
                    </a:extLst>
                  </p:cNvPr>
                  <p:cNvSpPr/>
                  <p:nvPr/>
                </p:nvSpPr>
                <p:spPr>
                  <a:xfrm>
                    <a:off x="10779126" y="2382647"/>
                    <a:ext cx="424218" cy="545768"/>
                  </a:xfrm>
                  <a:custGeom>
                    <a:avLst/>
                    <a:gdLst>
                      <a:gd name="connsiteX0" fmla="*/ 1410 w 424218"/>
                      <a:gd name="connsiteY0" fmla="*/ 19806 h 545768"/>
                      <a:gd name="connsiteX1" fmla="*/ 277294 w 424218"/>
                      <a:gd name="connsiteY1" fmla="*/ 533189 h 545768"/>
                      <a:gd name="connsiteX2" fmla="*/ 421079 w 424218"/>
                      <a:gd name="connsiteY2" fmla="*/ 515915 h 545768"/>
                      <a:gd name="connsiteX3" fmla="*/ 421997 w 424218"/>
                      <a:gd name="connsiteY3" fmla="*/ 508822 h 545768"/>
                      <a:gd name="connsiteX4" fmla="*/ 388950 w 424218"/>
                      <a:gd name="connsiteY4" fmla="*/ 225593 h 545768"/>
                      <a:gd name="connsiteX5" fmla="*/ 133511 w 424218"/>
                      <a:gd name="connsiteY5" fmla="*/ 5954 h 545768"/>
                      <a:gd name="connsiteX6" fmla="*/ 1410 w 424218"/>
                      <a:gd name="connsiteY6" fmla="*/ 19806 h 545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4218" h="545768">
                        <a:moveTo>
                          <a:pt x="1410" y="19806"/>
                        </a:moveTo>
                        <a:cubicBezTo>
                          <a:pt x="217545" y="70627"/>
                          <a:pt x="302496" y="316136"/>
                          <a:pt x="277294" y="533189"/>
                        </a:cubicBezTo>
                        <a:cubicBezTo>
                          <a:pt x="277294" y="555887"/>
                          <a:pt x="421079" y="547626"/>
                          <a:pt x="421079" y="515915"/>
                        </a:cubicBezTo>
                        <a:cubicBezTo>
                          <a:pt x="421412" y="513578"/>
                          <a:pt x="421746" y="511241"/>
                          <a:pt x="421997" y="508822"/>
                        </a:cubicBezTo>
                        <a:cubicBezTo>
                          <a:pt x="430591" y="421783"/>
                          <a:pt x="425585" y="309460"/>
                          <a:pt x="388950" y="225593"/>
                        </a:cubicBezTo>
                        <a:cubicBezTo>
                          <a:pt x="343471" y="121365"/>
                          <a:pt x="264444" y="34243"/>
                          <a:pt x="133511" y="5954"/>
                        </a:cubicBezTo>
                        <a:cubicBezTo>
                          <a:pt x="80855" y="-6814"/>
                          <a:pt x="1410" y="3867"/>
                          <a:pt x="1410" y="19806"/>
                        </a:cubicBezTo>
                        <a:close/>
                      </a:path>
                    </a:pathLst>
                  </a:custGeom>
                  <a:solidFill>
                    <a:srgbClr val="F5E175"/>
                  </a:solidFill>
                  <a:ln w="8344" cap="flat">
                    <a:noFill/>
                    <a:prstDash val="solid"/>
                    <a:miter/>
                  </a:ln>
                </p:spPr>
                <p:txBody>
                  <a:bodyPr rtlCol="0" anchor="ctr"/>
                  <a:lstStyle/>
                  <a:p>
                    <a:endParaRPr lang="en-US"/>
                  </a:p>
                </p:txBody>
              </p:sp>
              <p:sp>
                <p:nvSpPr>
                  <p:cNvPr id="206" name="Freeform: Shape 205">
                    <a:extLst>
                      <a:ext uri="{FF2B5EF4-FFF2-40B4-BE49-F238E27FC236}">
                        <a16:creationId xmlns:a16="http://schemas.microsoft.com/office/drawing/2014/main" id="{AD9612E9-9985-2704-C7F1-67DCD390A635}"/>
                      </a:ext>
                    </a:extLst>
                  </p:cNvPr>
                  <p:cNvSpPr/>
                  <p:nvPr/>
                </p:nvSpPr>
                <p:spPr>
                  <a:xfrm>
                    <a:off x="11053425" y="2503964"/>
                    <a:ext cx="149836" cy="424452"/>
                  </a:xfrm>
                  <a:custGeom>
                    <a:avLst/>
                    <a:gdLst>
                      <a:gd name="connsiteX0" fmla="*/ 51497 w 149836"/>
                      <a:gd name="connsiteY0" fmla="*/ 305 h 424452"/>
                      <a:gd name="connsiteX1" fmla="*/ 105405 w 149836"/>
                      <a:gd name="connsiteY1" fmla="*/ 103950 h 424452"/>
                      <a:gd name="connsiteX2" fmla="*/ 1427 w 149836"/>
                      <a:gd name="connsiteY2" fmla="*/ 251656 h 424452"/>
                      <a:gd name="connsiteX3" fmla="*/ 2928 w 149836"/>
                      <a:gd name="connsiteY3" fmla="*/ 411879 h 424452"/>
                      <a:gd name="connsiteX4" fmla="*/ 146713 w 149836"/>
                      <a:gd name="connsiteY4" fmla="*/ 394605 h 424452"/>
                      <a:gd name="connsiteX5" fmla="*/ 147631 w 149836"/>
                      <a:gd name="connsiteY5" fmla="*/ 387512 h 424452"/>
                      <a:gd name="connsiteX6" fmla="*/ 114584 w 149836"/>
                      <a:gd name="connsiteY6" fmla="*/ 104284 h 424452"/>
                      <a:gd name="connsiteX7" fmla="*/ 51497 w 149836"/>
                      <a:gd name="connsiteY7" fmla="*/ 305 h 424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9836" h="424452">
                        <a:moveTo>
                          <a:pt x="51497" y="305"/>
                        </a:moveTo>
                        <a:cubicBezTo>
                          <a:pt x="76281" y="35521"/>
                          <a:pt x="94973" y="71321"/>
                          <a:pt x="105405" y="103950"/>
                        </a:cubicBezTo>
                        <a:cubicBezTo>
                          <a:pt x="134863" y="191405"/>
                          <a:pt x="103987" y="243812"/>
                          <a:pt x="1427" y="251656"/>
                        </a:cubicBezTo>
                        <a:cubicBezTo>
                          <a:pt x="8603" y="304646"/>
                          <a:pt x="9104" y="359139"/>
                          <a:pt x="2928" y="411879"/>
                        </a:cubicBezTo>
                        <a:cubicBezTo>
                          <a:pt x="2928" y="434578"/>
                          <a:pt x="146713" y="426316"/>
                          <a:pt x="146713" y="394605"/>
                        </a:cubicBezTo>
                        <a:cubicBezTo>
                          <a:pt x="147046" y="392269"/>
                          <a:pt x="147380" y="389932"/>
                          <a:pt x="147631" y="387512"/>
                        </a:cubicBezTo>
                        <a:cubicBezTo>
                          <a:pt x="156225" y="300474"/>
                          <a:pt x="151219" y="188151"/>
                          <a:pt x="114584" y="104284"/>
                        </a:cubicBezTo>
                        <a:cubicBezTo>
                          <a:pt x="98228" y="66732"/>
                          <a:pt x="77449" y="31432"/>
                          <a:pt x="51497" y="305"/>
                        </a:cubicBezTo>
                        <a:close/>
                      </a:path>
                    </a:pathLst>
                  </a:custGeom>
                  <a:solidFill>
                    <a:srgbClr val="F1D46D"/>
                  </a:solidFill>
                  <a:ln w="8344" cap="flat">
                    <a:noFill/>
                    <a:prstDash val="solid"/>
                    <a:miter/>
                  </a:ln>
                </p:spPr>
                <p:txBody>
                  <a:bodyPr rtlCol="0" anchor="ctr"/>
                  <a:lstStyle/>
                  <a:p>
                    <a:endParaRPr lang="en-US"/>
                  </a:p>
                </p:txBody>
              </p:sp>
              <p:sp>
                <p:nvSpPr>
                  <p:cNvPr id="207" name="Freeform: Shape 206">
                    <a:extLst>
                      <a:ext uri="{FF2B5EF4-FFF2-40B4-BE49-F238E27FC236}">
                        <a16:creationId xmlns:a16="http://schemas.microsoft.com/office/drawing/2014/main" id="{23D13210-47F7-0EB1-A156-71460D258A93}"/>
                      </a:ext>
                    </a:extLst>
                  </p:cNvPr>
                  <p:cNvSpPr/>
                  <p:nvPr/>
                </p:nvSpPr>
                <p:spPr>
                  <a:xfrm>
                    <a:off x="10779126" y="2397733"/>
                    <a:ext cx="304981" cy="529488"/>
                  </a:xfrm>
                  <a:custGeom>
                    <a:avLst/>
                    <a:gdLst>
                      <a:gd name="connsiteX0" fmla="*/ 3489 w 304981"/>
                      <a:gd name="connsiteY0" fmla="*/ 299 h 529488"/>
                      <a:gd name="connsiteX1" fmla="*/ 1403 w 304981"/>
                      <a:gd name="connsiteY1" fmla="*/ 4722 h 529488"/>
                      <a:gd name="connsiteX2" fmla="*/ 277287 w 304981"/>
                      <a:gd name="connsiteY2" fmla="*/ 518104 h 529488"/>
                      <a:gd name="connsiteX3" fmla="*/ 303324 w 304981"/>
                      <a:gd name="connsiteY3" fmla="*/ 529787 h 529488"/>
                      <a:gd name="connsiteX4" fmla="*/ 3489 w 304981"/>
                      <a:gd name="connsiteY4" fmla="*/ 299 h 529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981" h="529488">
                        <a:moveTo>
                          <a:pt x="3489" y="299"/>
                        </a:moveTo>
                        <a:cubicBezTo>
                          <a:pt x="2154" y="1717"/>
                          <a:pt x="1403" y="3136"/>
                          <a:pt x="1403" y="4722"/>
                        </a:cubicBezTo>
                        <a:cubicBezTo>
                          <a:pt x="217538" y="55543"/>
                          <a:pt x="302489" y="301052"/>
                          <a:pt x="277287" y="518104"/>
                        </a:cubicBezTo>
                        <a:cubicBezTo>
                          <a:pt x="277287" y="524280"/>
                          <a:pt x="287969" y="528035"/>
                          <a:pt x="303324" y="529787"/>
                        </a:cubicBezTo>
                        <a:cubicBezTo>
                          <a:pt x="325939" y="290036"/>
                          <a:pt x="222961" y="30591"/>
                          <a:pt x="3489" y="299"/>
                        </a:cubicBezTo>
                        <a:close/>
                      </a:path>
                    </a:pathLst>
                  </a:custGeom>
                  <a:solidFill>
                    <a:srgbClr val="EEC664"/>
                  </a:solidFill>
                  <a:ln w="8344" cap="flat">
                    <a:noFill/>
                    <a:prstDash val="solid"/>
                    <a:miter/>
                  </a:ln>
                </p:spPr>
                <p:txBody>
                  <a:bodyPr rtlCol="0" anchor="ctr"/>
                  <a:lstStyle/>
                  <a:p>
                    <a:endParaRPr lang="en-US"/>
                  </a:p>
                </p:txBody>
              </p:sp>
              <p:sp>
                <p:nvSpPr>
                  <p:cNvPr id="208" name="Freeform: Shape 207">
                    <a:extLst>
                      <a:ext uri="{FF2B5EF4-FFF2-40B4-BE49-F238E27FC236}">
                        <a16:creationId xmlns:a16="http://schemas.microsoft.com/office/drawing/2014/main" id="{D2FD1D36-9976-C471-9910-E127D1B7AD01}"/>
                      </a:ext>
                    </a:extLst>
                  </p:cNvPr>
                  <p:cNvSpPr/>
                  <p:nvPr/>
                </p:nvSpPr>
                <p:spPr>
                  <a:xfrm>
                    <a:off x="10470779" y="2671865"/>
                    <a:ext cx="834163" cy="303279"/>
                  </a:xfrm>
                  <a:custGeom>
                    <a:avLst/>
                    <a:gdLst>
                      <a:gd name="connsiteX0" fmla="*/ 1398 w 834163"/>
                      <a:gd name="connsiteY0" fmla="*/ 318 h 303279"/>
                      <a:gd name="connsiteX1" fmla="*/ 4903 w 834163"/>
                      <a:gd name="connsiteY1" fmla="*/ 12335 h 303279"/>
                      <a:gd name="connsiteX2" fmla="*/ 154529 w 834163"/>
                      <a:gd name="connsiteY2" fmla="*/ 169220 h 303279"/>
                      <a:gd name="connsiteX3" fmla="*/ 459120 w 834163"/>
                      <a:gd name="connsiteY3" fmla="*/ 299318 h 303279"/>
                      <a:gd name="connsiteX4" fmla="*/ 616256 w 834163"/>
                      <a:gd name="connsiteY4" fmla="*/ 301405 h 303279"/>
                      <a:gd name="connsiteX5" fmla="*/ 833475 w 834163"/>
                      <a:gd name="connsiteY5" fmla="*/ 262851 h 303279"/>
                      <a:gd name="connsiteX6" fmla="*/ 835562 w 834163"/>
                      <a:gd name="connsiteY6" fmla="*/ 253755 h 303279"/>
                      <a:gd name="connsiteX7" fmla="*/ 615171 w 834163"/>
                      <a:gd name="connsiteY7" fmla="*/ 294061 h 303279"/>
                      <a:gd name="connsiteX8" fmla="*/ 458870 w 834163"/>
                      <a:gd name="connsiteY8" fmla="*/ 291892 h 303279"/>
                      <a:gd name="connsiteX9" fmla="*/ 155947 w 834163"/>
                      <a:gd name="connsiteY9" fmla="*/ 162795 h 303279"/>
                      <a:gd name="connsiteX10" fmla="*/ 1398 w 834163"/>
                      <a:gd name="connsiteY10" fmla="*/ 318 h 303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34163" h="303279">
                        <a:moveTo>
                          <a:pt x="1398" y="318"/>
                        </a:moveTo>
                        <a:cubicBezTo>
                          <a:pt x="2317" y="4240"/>
                          <a:pt x="3484" y="8246"/>
                          <a:pt x="4903" y="12335"/>
                        </a:cubicBezTo>
                        <a:cubicBezTo>
                          <a:pt x="49549" y="66911"/>
                          <a:pt x="105210" y="119902"/>
                          <a:pt x="154529" y="169220"/>
                        </a:cubicBezTo>
                        <a:cubicBezTo>
                          <a:pt x="234223" y="248331"/>
                          <a:pt x="348883" y="287969"/>
                          <a:pt x="459120" y="299318"/>
                        </a:cubicBezTo>
                        <a:cubicBezTo>
                          <a:pt x="511193" y="304659"/>
                          <a:pt x="564016" y="304576"/>
                          <a:pt x="616256" y="301405"/>
                        </a:cubicBezTo>
                        <a:cubicBezTo>
                          <a:pt x="663822" y="298484"/>
                          <a:pt x="771639" y="296648"/>
                          <a:pt x="833475" y="262851"/>
                        </a:cubicBezTo>
                        <a:cubicBezTo>
                          <a:pt x="834560" y="260014"/>
                          <a:pt x="835228" y="257009"/>
                          <a:pt x="835562" y="253755"/>
                        </a:cubicBezTo>
                        <a:cubicBezTo>
                          <a:pt x="774810" y="289388"/>
                          <a:pt x="663572" y="291140"/>
                          <a:pt x="615171" y="294061"/>
                        </a:cubicBezTo>
                        <a:cubicBezTo>
                          <a:pt x="563182" y="297232"/>
                          <a:pt x="510692" y="297232"/>
                          <a:pt x="458870" y="291892"/>
                        </a:cubicBezTo>
                        <a:cubicBezTo>
                          <a:pt x="349217" y="280626"/>
                          <a:pt x="235141" y="241237"/>
                          <a:pt x="155947" y="162795"/>
                        </a:cubicBezTo>
                        <a:cubicBezTo>
                          <a:pt x="104709" y="111807"/>
                          <a:pt x="46628" y="56897"/>
                          <a:pt x="1398" y="318"/>
                        </a:cubicBezTo>
                        <a:close/>
                      </a:path>
                    </a:pathLst>
                  </a:custGeom>
                  <a:solidFill>
                    <a:srgbClr val="F8F091"/>
                  </a:solidFill>
                  <a:ln w="8344" cap="flat">
                    <a:noFill/>
                    <a:prstDash val="solid"/>
                    <a:miter/>
                  </a:ln>
                </p:spPr>
                <p:txBody>
                  <a:bodyPr rtlCol="0" anchor="ctr"/>
                  <a:lstStyle/>
                  <a:p>
                    <a:endParaRPr lang="en-US"/>
                  </a:p>
                </p:txBody>
              </p:sp>
              <p:sp>
                <p:nvSpPr>
                  <p:cNvPr id="209" name="Freeform: Shape 208">
                    <a:extLst>
                      <a:ext uri="{FF2B5EF4-FFF2-40B4-BE49-F238E27FC236}">
                        <a16:creationId xmlns:a16="http://schemas.microsoft.com/office/drawing/2014/main" id="{9AC0D575-7308-5E23-0CA2-6CB896717105}"/>
                      </a:ext>
                    </a:extLst>
                  </p:cNvPr>
                  <p:cNvSpPr/>
                  <p:nvPr/>
                </p:nvSpPr>
                <p:spPr>
                  <a:xfrm>
                    <a:off x="10660591" y="2464637"/>
                    <a:ext cx="87398" cy="78738"/>
                  </a:xfrm>
                  <a:custGeom>
                    <a:avLst/>
                    <a:gdLst>
                      <a:gd name="connsiteX0" fmla="*/ 85530 w 87398"/>
                      <a:gd name="connsiteY0" fmla="*/ 42445 h 78738"/>
                      <a:gd name="connsiteX1" fmla="*/ 28533 w 87398"/>
                      <a:gd name="connsiteY1" fmla="*/ 78912 h 78738"/>
                      <a:gd name="connsiteX2" fmla="*/ 28533 w 87398"/>
                      <a:gd name="connsiteY2" fmla="*/ 78912 h 78738"/>
                      <a:gd name="connsiteX3" fmla="*/ 4667 w 87398"/>
                      <a:gd name="connsiteY3" fmla="*/ 36854 h 78738"/>
                      <a:gd name="connsiteX4" fmla="*/ 4667 w 87398"/>
                      <a:gd name="connsiteY4" fmla="*/ 36854 h 78738"/>
                      <a:gd name="connsiteX5" fmla="*/ 61663 w 87398"/>
                      <a:gd name="connsiteY5" fmla="*/ 386 h 78738"/>
                      <a:gd name="connsiteX6" fmla="*/ 85530 w 87398"/>
                      <a:gd name="connsiteY6" fmla="*/ 42445 h 78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398" h="78738">
                        <a:moveTo>
                          <a:pt x="85530" y="42445"/>
                        </a:moveTo>
                        <a:cubicBezTo>
                          <a:pt x="76351" y="64142"/>
                          <a:pt x="50898" y="80498"/>
                          <a:pt x="28533" y="78912"/>
                        </a:cubicBezTo>
                        <a:lnTo>
                          <a:pt x="28533" y="78912"/>
                        </a:lnTo>
                        <a:cubicBezTo>
                          <a:pt x="6169" y="77327"/>
                          <a:pt x="-4513" y="58551"/>
                          <a:pt x="4667" y="36854"/>
                        </a:cubicBezTo>
                        <a:lnTo>
                          <a:pt x="4667" y="36854"/>
                        </a:lnTo>
                        <a:cubicBezTo>
                          <a:pt x="13847" y="15157"/>
                          <a:pt x="39298" y="-1199"/>
                          <a:pt x="61663" y="386"/>
                        </a:cubicBezTo>
                        <a:cubicBezTo>
                          <a:pt x="83944" y="1888"/>
                          <a:pt x="94626" y="20748"/>
                          <a:pt x="85530" y="42445"/>
                        </a:cubicBezTo>
                        <a:close/>
                      </a:path>
                    </a:pathLst>
                  </a:custGeom>
                  <a:solidFill>
                    <a:srgbClr val="FAF595"/>
                  </a:solidFill>
                  <a:ln w="8344" cap="flat">
                    <a:noFill/>
                    <a:prstDash val="solid"/>
                    <a:miter/>
                  </a:ln>
                </p:spPr>
                <p:txBody>
                  <a:bodyPr rtlCol="0" anchor="ctr"/>
                  <a:lstStyle/>
                  <a:p>
                    <a:endParaRPr lang="en-US"/>
                  </a:p>
                </p:txBody>
              </p:sp>
              <p:sp>
                <p:nvSpPr>
                  <p:cNvPr id="210" name="Freeform: Shape 209">
                    <a:extLst>
                      <a:ext uri="{FF2B5EF4-FFF2-40B4-BE49-F238E27FC236}">
                        <a16:creationId xmlns:a16="http://schemas.microsoft.com/office/drawing/2014/main" id="{BD2D1654-94AA-C77B-2C11-15DE5DFB3D3E}"/>
                      </a:ext>
                    </a:extLst>
                  </p:cNvPr>
                  <p:cNvSpPr/>
                  <p:nvPr/>
                </p:nvSpPr>
                <p:spPr>
                  <a:xfrm>
                    <a:off x="10735186" y="2522174"/>
                    <a:ext cx="56324" cy="50785"/>
                  </a:xfrm>
                  <a:custGeom>
                    <a:avLst/>
                    <a:gdLst>
                      <a:gd name="connsiteX0" fmla="*/ 55587 w 56324"/>
                      <a:gd name="connsiteY0" fmla="*/ 27472 h 50785"/>
                      <a:gd name="connsiteX1" fmla="*/ 18869 w 56324"/>
                      <a:gd name="connsiteY1" fmla="*/ 51005 h 50785"/>
                      <a:gd name="connsiteX2" fmla="*/ 18869 w 56324"/>
                      <a:gd name="connsiteY2" fmla="*/ 51005 h 50785"/>
                      <a:gd name="connsiteX3" fmla="*/ 3515 w 56324"/>
                      <a:gd name="connsiteY3" fmla="*/ 23884 h 50785"/>
                      <a:gd name="connsiteX4" fmla="*/ 3515 w 56324"/>
                      <a:gd name="connsiteY4" fmla="*/ 23884 h 50785"/>
                      <a:gd name="connsiteX5" fmla="*/ 40233 w 56324"/>
                      <a:gd name="connsiteY5" fmla="*/ 351 h 50785"/>
                      <a:gd name="connsiteX6" fmla="*/ 40233 w 56324"/>
                      <a:gd name="connsiteY6" fmla="*/ 351 h 50785"/>
                      <a:gd name="connsiteX7" fmla="*/ 55587 w 56324"/>
                      <a:gd name="connsiteY7" fmla="*/ 27472 h 50785"/>
                      <a:gd name="connsiteX8" fmla="*/ 55587 w 56324"/>
                      <a:gd name="connsiteY8" fmla="*/ 27472 h 50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324" h="50785">
                        <a:moveTo>
                          <a:pt x="55587" y="27472"/>
                        </a:moveTo>
                        <a:cubicBezTo>
                          <a:pt x="49663" y="41492"/>
                          <a:pt x="33222" y="52007"/>
                          <a:pt x="18869" y="51005"/>
                        </a:cubicBezTo>
                        <a:lnTo>
                          <a:pt x="18869" y="51005"/>
                        </a:lnTo>
                        <a:cubicBezTo>
                          <a:pt x="4432" y="50004"/>
                          <a:pt x="-2410" y="37820"/>
                          <a:pt x="3515" y="23884"/>
                        </a:cubicBezTo>
                        <a:lnTo>
                          <a:pt x="3515" y="23884"/>
                        </a:lnTo>
                        <a:cubicBezTo>
                          <a:pt x="9439" y="9865"/>
                          <a:pt x="25879" y="-650"/>
                          <a:pt x="40233" y="351"/>
                        </a:cubicBezTo>
                        <a:lnTo>
                          <a:pt x="40233" y="351"/>
                        </a:lnTo>
                        <a:cubicBezTo>
                          <a:pt x="54586" y="1353"/>
                          <a:pt x="61512" y="13536"/>
                          <a:pt x="55587" y="27472"/>
                        </a:cubicBezTo>
                        <a:lnTo>
                          <a:pt x="55587" y="27472"/>
                        </a:lnTo>
                        <a:close/>
                      </a:path>
                    </a:pathLst>
                  </a:custGeom>
                  <a:solidFill>
                    <a:srgbClr val="FAF595"/>
                  </a:solidFill>
                  <a:ln w="8344" cap="flat">
                    <a:noFill/>
                    <a:prstDash val="solid"/>
                    <a:miter/>
                  </a:ln>
                </p:spPr>
                <p:txBody>
                  <a:bodyPr rtlCol="0" anchor="ctr"/>
                  <a:lstStyle/>
                  <a:p>
                    <a:endParaRPr lang="en-US"/>
                  </a:p>
                </p:txBody>
              </p:sp>
              <p:sp>
                <p:nvSpPr>
                  <p:cNvPr id="211" name="Freeform: Shape 210">
                    <a:extLst>
                      <a:ext uri="{FF2B5EF4-FFF2-40B4-BE49-F238E27FC236}">
                        <a16:creationId xmlns:a16="http://schemas.microsoft.com/office/drawing/2014/main" id="{9BE2FB2F-96BC-52B6-0E9D-96B952759478}"/>
                      </a:ext>
                    </a:extLst>
                  </p:cNvPr>
                  <p:cNvSpPr/>
                  <p:nvPr/>
                </p:nvSpPr>
                <p:spPr>
                  <a:xfrm>
                    <a:off x="10788567" y="2571855"/>
                    <a:ext cx="34108" cy="30783"/>
                  </a:xfrm>
                  <a:custGeom>
                    <a:avLst/>
                    <a:gdLst>
                      <a:gd name="connsiteX0" fmla="*/ 34256 w 34108"/>
                      <a:gd name="connsiteY0" fmla="*/ 16767 h 30783"/>
                      <a:gd name="connsiteX1" fmla="*/ 11975 w 34108"/>
                      <a:gd name="connsiteY1" fmla="*/ 31037 h 30783"/>
                      <a:gd name="connsiteX2" fmla="*/ 2629 w 34108"/>
                      <a:gd name="connsiteY2" fmla="*/ 14597 h 30783"/>
                      <a:gd name="connsiteX3" fmla="*/ 24909 w 34108"/>
                      <a:gd name="connsiteY3" fmla="*/ 327 h 30783"/>
                      <a:gd name="connsiteX4" fmla="*/ 34256 w 34108"/>
                      <a:gd name="connsiteY4" fmla="*/ 16767 h 30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08" h="30783">
                        <a:moveTo>
                          <a:pt x="34256" y="16767"/>
                        </a:moveTo>
                        <a:cubicBezTo>
                          <a:pt x="30668" y="25195"/>
                          <a:pt x="20737" y="31621"/>
                          <a:pt x="11975" y="31037"/>
                        </a:cubicBezTo>
                        <a:cubicBezTo>
                          <a:pt x="3296" y="30452"/>
                          <a:pt x="-876" y="23109"/>
                          <a:pt x="2629" y="14597"/>
                        </a:cubicBezTo>
                        <a:cubicBezTo>
                          <a:pt x="6217" y="6085"/>
                          <a:pt x="16148" y="-257"/>
                          <a:pt x="24909" y="327"/>
                        </a:cubicBezTo>
                        <a:cubicBezTo>
                          <a:pt x="33588" y="995"/>
                          <a:pt x="37761" y="8338"/>
                          <a:pt x="34256" y="16767"/>
                        </a:cubicBezTo>
                        <a:close/>
                      </a:path>
                    </a:pathLst>
                  </a:custGeom>
                  <a:solidFill>
                    <a:srgbClr val="FAF595"/>
                  </a:solidFill>
                  <a:ln w="8344" cap="flat">
                    <a:noFill/>
                    <a:prstDash val="solid"/>
                    <a:miter/>
                  </a:ln>
                </p:spPr>
                <p:txBody>
                  <a:bodyPr rtlCol="0" anchor="ctr"/>
                  <a:lstStyle/>
                  <a:p>
                    <a:endParaRPr lang="en-US"/>
                  </a:p>
                </p:txBody>
              </p:sp>
              <p:sp>
                <p:nvSpPr>
                  <p:cNvPr id="212" name="Freeform: Shape 211">
                    <a:extLst>
                      <a:ext uri="{FF2B5EF4-FFF2-40B4-BE49-F238E27FC236}">
                        <a16:creationId xmlns:a16="http://schemas.microsoft.com/office/drawing/2014/main" id="{8C44C30F-CC6E-0180-E65F-E6548A2AB44D}"/>
                      </a:ext>
                    </a:extLst>
                  </p:cNvPr>
                  <p:cNvSpPr/>
                  <p:nvPr/>
                </p:nvSpPr>
                <p:spPr>
                  <a:xfrm>
                    <a:off x="10827510" y="2612603"/>
                    <a:ext cx="18322" cy="16548"/>
                  </a:xfrm>
                  <a:custGeom>
                    <a:avLst/>
                    <a:gdLst>
                      <a:gd name="connsiteX0" fmla="*/ 19018 w 18322"/>
                      <a:gd name="connsiteY0" fmla="*/ 9153 h 16548"/>
                      <a:gd name="connsiteX1" fmla="*/ 7084 w 18322"/>
                      <a:gd name="connsiteY1" fmla="*/ 16830 h 16548"/>
                      <a:gd name="connsiteX2" fmla="*/ 7084 w 18322"/>
                      <a:gd name="connsiteY2" fmla="*/ 16830 h 16548"/>
                      <a:gd name="connsiteX3" fmla="*/ 2077 w 18322"/>
                      <a:gd name="connsiteY3" fmla="*/ 7984 h 16548"/>
                      <a:gd name="connsiteX4" fmla="*/ 2077 w 18322"/>
                      <a:gd name="connsiteY4" fmla="*/ 7984 h 16548"/>
                      <a:gd name="connsiteX5" fmla="*/ 14010 w 18322"/>
                      <a:gd name="connsiteY5" fmla="*/ 307 h 16548"/>
                      <a:gd name="connsiteX6" fmla="*/ 14010 w 18322"/>
                      <a:gd name="connsiteY6" fmla="*/ 307 h 16548"/>
                      <a:gd name="connsiteX7" fmla="*/ 19018 w 18322"/>
                      <a:gd name="connsiteY7" fmla="*/ 9153 h 16548"/>
                      <a:gd name="connsiteX8" fmla="*/ 19018 w 18322"/>
                      <a:gd name="connsiteY8" fmla="*/ 9153 h 1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22" h="16548">
                        <a:moveTo>
                          <a:pt x="19018" y="9153"/>
                        </a:moveTo>
                        <a:cubicBezTo>
                          <a:pt x="17097" y="13659"/>
                          <a:pt x="11757" y="17080"/>
                          <a:pt x="7084" y="16830"/>
                        </a:cubicBezTo>
                        <a:lnTo>
                          <a:pt x="7084" y="16830"/>
                        </a:lnTo>
                        <a:cubicBezTo>
                          <a:pt x="2410" y="16496"/>
                          <a:pt x="158" y="12574"/>
                          <a:pt x="2077" y="7984"/>
                        </a:cubicBezTo>
                        <a:cubicBezTo>
                          <a:pt x="2077" y="7984"/>
                          <a:pt x="2077" y="7984"/>
                          <a:pt x="2077" y="7984"/>
                        </a:cubicBezTo>
                        <a:cubicBezTo>
                          <a:pt x="3996" y="3478"/>
                          <a:pt x="9337" y="57"/>
                          <a:pt x="14010" y="307"/>
                        </a:cubicBezTo>
                        <a:lnTo>
                          <a:pt x="14010" y="307"/>
                        </a:lnTo>
                        <a:cubicBezTo>
                          <a:pt x="18767" y="641"/>
                          <a:pt x="20937" y="4646"/>
                          <a:pt x="19018" y="9153"/>
                        </a:cubicBezTo>
                        <a:lnTo>
                          <a:pt x="19018" y="9153"/>
                        </a:lnTo>
                        <a:close/>
                      </a:path>
                    </a:pathLst>
                  </a:custGeom>
                  <a:solidFill>
                    <a:srgbClr val="FAF595"/>
                  </a:solidFill>
                  <a:ln w="8344" cap="flat">
                    <a:noFill/>
                    <a:prstDash val="solid"/>
                    <a:miter/>
                  </a:ln>
                </p:spPr>
                <p:txBody>
                  <a:bodyPr rtlCol="0" anchor="ctr"/>
                  <a:lstStyle/>
                  <a:p>
                    <a:endParaRPr lang="en-US"/>
                  </a:p>
                </p:txBody>
              </p:sp>
            </p:grpSp>
            <p:sp>
              <p:nvSpPr>
                <p:cNvPr id="213" name="Freeform: Shape 212">
                  <a:extLst>
                    <a:ext uri="{FF2B5EF4-FFF2-40B4-BE49-F238E27FC236}">
                      <a16:creationId xmlns:a16="http://schemas.microsoft.com/office/drawing/2014/main" id="{4EDA5C2C-0C53-3515-C487-D0366D6E3363}"/>
                    </a:ext>
                  </a:extLst>
                </p:cNvPr>
                <p:cNvSpPr/>
                <p:nvPr/>
              </p:nvSpPr>
              <p:spPr>
                <a:xfrm>
                  <a:off x="10753577" y="3034280"/>
                  <a:ext cx="460225" cy="41809"/>
                </a:xfrm>
                <a:custGeom>
                  <a:avLst/>
                  <a:gdLst>
                    <a:gd name="connsiteX0" fmla="*/ 2735 w 460225"/>
                    <a:gd name="connsiteY0" fmla="*/ 349 h 41809"/>
                    <a:gd name="connsiteX1" fmla="*/ 1483 w 460225"/>
                    <a:gd name="connsiteY1" fmla="*/ 516 h 41809"/>
                    <a:gd name="connsiteX2" fmla="*/ 6908 w 460225"/>
                    <a:gd name="connsiteY2" fmla="*/ 7276 h 41809"/>
                    <a:gd name="connsiteX3" fmla="*/ 1316 w 460225"/>
                    <a:gd name="connsiteY3" fmla="*/ 14202 h 41809"/>
                    <a:gd name="connsiteX4" fmla="*/ 2901 w 460225"/>
                    <a:gd name="connsiteY4" fmla="*/ 14369 h 41809"/>
                    <a:gd name="connsiteX5" fmla="*/ 9912 w 460225"/>
                    <a:gd name="connsiteY5" fmla="*/ 7276 h 41809"/>
                    <a:gd name="connsiteX6" fmla="*/ 9912 w 460225"/>
                    <a:gd name="connsiteY6" fmla="*/ 7276 h 41809"/>
                    <a:gd name="connsiteX7" fmla="*/ 2901 w 460225"/>
                    <a:gd name="connsiteY7" fmla="*/ 349 h 41809"/>
                    <a:gd name="connsiteX8" fmla="*/ 2901 w 460225"/>
                    <a:gd name="connsiteY8" fmla="*/ 349 h 41809"/>
                    <a:gd name="connsiteX9" fmla="*/ 2735 w 460225"/>
                    <a:gd name="connsiteY9" fmla="*/ 349 h 41809"/>
                    <a:gd name="connsiteX10" fmla="*/ 2735 w 460225"/>
                    <a:gd name="connsiteY10" fmla="*/ 349 h 41809"/>
                    <a:gd name="connsiteX11" fmla="*/ 29522 w 460225"/>
                    <a:gd name="connsiteY11" fmla="*/ 6608 h 41809"/>
                    <a:gd name="connsiteX12" fmla="*/ 28020 w 460225"/>
                    <a:gd name="connsiteY12" fmla="*/ 6775 h 41809"/>
                    <a:gd name="connsiteX13" fmla="*/ 33444 w 460225"/>
                    <a:gd name="connsiteY13" fmla="*/ 13534 h 41809"/>
                    <a:gd name="connsiteX14" fmla="*/ 27854 w 460225"/>
                    <a:gd name="connsiteY14" fmla="*/ 20460 h 41809"/>
                    <a:gd name="connsiteX15" fmla="*/ 29439 w 460225"/>
                    <a:gd name="connsiteY15" fmla="*/ 20628 h 41809"/>
                    <a:gd name="connsiteX16" fmla="*/ 36448 w 460225"/>
                    <a:gd name="connsiteY16" fmla="*/ 13534 h 41809"/>
                    <a:gd name="connsiteX17" fmla="*/ 36448 w 460225"/>
                    <a:gd name="connsiteY17" fmla="*/ 13534 h 41809"/>
                    <a:gd name="connsiteX18" fmla="*/ 29522 w 460225"/>
                    <a:gd name="connsiteY18" fmla="*/ 6608 h 41809"/>
                    <a:gd name="connsiteX19" fmla="*/ 29522 w 460225"/>
                    <a:gd name="connsiteY19" fmla="*/ 6608 h 41809"/>
                    <a:gd name="connsiteX20" fmla="*/ 454365 w 460225"/>
                    <a:gd name="connsiteY20" fmla="*/ 11114 h 41809"/>
                    <a:gd name="connsiteX21" fmla="*/ 453113 w 460225"/>
                    <a:gd name="connsiteY21" fmla="*/ 11281 h 41809"/>
                    <a:gd name="connsiteX22" fmla="*/ 458537 w 460225"/>
                    <a:gd name="connsiteY22" fmla="*/ 18041 h 41809"/>
                    <a:gd name="connsiteX23" fmla="*/ 452946 w 460225"/>
                    <a:gd name="connsiteY23" fmla="*/ 24967 h 41809"/>
                    <a:gd name="connsiteX24" fmla="*/ 454531 w 460225"/>
                    <a:gd name="connsiteY24" fmla="*/ 25134 h 41809"/>
                    <a:gd name="connsiteX25" fmla="*/ 461541 w 460225"/>
                    <a:gd name="connsiteY25" fmla="*/ 18041 h 41809"/>
                    <a:gd name="connsiteX26" fmla="*/ 454531 w 460225"/>
                    <a:gd name="connsiteY26" fmla="*/ 11114 h 41809"/>
                    <a:gd name="connsiteX27" fmla="*/ 454531 w 460225"/>
                    <a:gd name="connsiteY27" fmla="*/ 11114 h 41809"/>
                    <a:gd name="connsiteX28" fmla="*/ 454365 w 460225"/>
                    <a:gd name="connsiteY28" fmla="*/ 11114 h 41809"/>
                    <a:gd name="connsiteX29" fmla="*/ 454365 w 460225"/>
                    <a:gd name="connsiteY29" fmla="*/ 11114 h 41809"/>
                    <a:gd name="connsiteX30" fmla="*/ 56142 w 460225"/>
                    <a:gd name="connsiteY30" fmla="*/ 11698 h 41809"/>
                    <a:gd name="connsiteX31" fmla="*/ 55893 w 460225"/>
                    <a:gd name="connsiteY31" fmla="*/ 11698 h 41809"/>
                    <a:gd name="connsiteX32" fmla="*/ 54724 w 460225"/>
                    <a:gd name="connsiteY32" fmla="*/ 11865 h 41809"/>
                    <a:gd name="connsiteX33" fmla="*/ 60065 w 460225"/>
                    <a:gd name="connsiteY33" fmla="*/ 18625 h 41809"/>
                    <a:gd name="connsiteX34" fmla="*/ 54474 w 460225"/>
                    <a:gd name="connsiteY34" fmla="*/ 25551 h 41809"/>
                    <a:gd name="connsiteX35" fmla="*/ 56059 w 460225"/>
                    <a:gd name="connsiteY35" fmla="*/ 25718 h 41809"/>
                    <a:gd name="connsiteX36" fmla="*/ 63069 w 460225"/>
                    <a:gd name="connsiteY36" fmla="*/ 18625 h 41809"/>
                    <a:gd name="connsiteX37" fmla="*/ 56142 w 460225"/>
                    <a:gd name="connsiteY37" fmla="*/ 11698 h 41809"/>
                    <a:gd name="connsiteX38" fmla="*/ 82429 w 460225"/>
                    <a:gd name="connsiteY38" fmla="*/ 16705 h 41809"/>
                    <a:gd name="connsiteX39" fmla="*/ 81177 w 460225"/>
                    <a:gd name="connsiteY39" fmla="*/ 16872 h 41809"/>
                    <a:gd name="connsiteX40" fmla="*/ 86602 w 460225"/>
                    <a:gd name="connsiteY40" fmla="*/ 23632 h 41809"/>
                    <a:gd name="connsiteX41" fmla="*/ 81011 w 460225"/>
                    <a:gd name="connsiteY41" fmla="*/ 30558 h 41809"/>
                    <a:gd name="connsiteX42" fmla="*/ 82596 w 460225"/>
                    <a:gd name="connsiteY42" fmla="*/ 30725 h 41809"/>
                    <a:gd name="connsiteX43" fmla="*/ 89606 w 460225"/>
                    <a:gd name="connsiteY43" fmla="*/ 23632 h 41809"/>
                    <a:gd name="connsiteX44" fmla="*/ 89606 w 460225"/>
                    <a:gd name="connsiteY44" fmla="*/ 23632 h 41809"/>
                    <a:gd name="connsiteX45" fmla="*/ 82596 w 460225"/>
                    <a:gd name="connsiteY45" fmla="*/ 16705 h 41809"/>
                    <a:gd name="connsiteX46" fmla="*/ 82596 w 460225"/>
                    <a:gd name="connsiteY46" fmla="*/ 16705 h 41809"/>
                    <a:gd name="connsiteX47" fmla="*/ 82429 w 460225"/>
                    <a:gd name="connsiteY47" fmla="*/ 16705 h 41809"/>
                    <a:gd name="connsiteX48" fmla="*/ 82429 w 460225"/>
                    <a:gd name="connsiteY48" fmla="*/ 16705 h 41809"/>
                    <a:gd name="connsiteX49" fmla="*/ 428078 w 460225"/>
                    <a:gd name="connsiteY49" fmla="*/ 17039 h 41809"/>
                    <a:gd name="connsiteX50" fmla="*/ 426576 w 460225"/>
                    <a:gd name="connsiteY50" fmla="*/ 17206 h 41809"/>
                    <a:gd name="connsiteX51" fmla="*/ 432000 w 460225"/>
                    <a:gd name="connsiteY51" fmla="*/ 23965 h 41809"/>
                    <a:gd name="connsiteX52" fmla="*/ 426408 w 460225"/>
                    <a:gd name="connsiteY52" fmla="*/ 30892 h 41809"/>
                    <a:gd name="connsiteX53" fmla="*/ 427995 w 460225"/>
                    <a:gd name="connsiteY53" fmla="*/ 31059 h 41809"/>
                    <a:gd name="connsiteX54" fmla="*/ 435004 w 460225"/>
                    <a:gd name="connsiteY54" fmla="*/ 23965 h 41809"/>
                    <a:gd name="connsiteX55" fmla="*/ 428078 w 460225"/>
                    <a:gd name="connsiteY55" fmla="*/ 17039 h 41809"/>
                    <a:gd name="connsiteX56" fmla="*/ 109217 w 460225"/>
                    <a:gd name="connsiteY56" fmla="*/ 19793 h 41809"/>
                    <a:gd name="connsiteX57" fmla="*/ 108967 w 460225"/>
                    <a:gd name="connsiteY57" fmla="*/ 19793 h 41809"/>
                    <a:gd name="connsiteX58" fmla="*/ 107798 w 460225"/>
                    <a:gd name="connsiteY58" fmla="*/ 19960 h 41809"/>
                    <a:gd name="connsiteX59" fmla="*/ 113139 w 460225"/>
                    <a:gd name="connsiteY59" fmla="*/ 26719 h 41809"/>
                    <a:gd name="connsiteX60" fmla="*/ 107548 w 460225"/>
                    <a:gd name="connsiteY60" fmla="*/ 33646 h 41809"/>
                    <a:gd name="connsiteX61" fmla="*/ 109134 w 460225"/>
                    <a:gd name="connsiteY61" fmla="*/ 33812 h 41809"/>
                    <a:gd name="connsiteX62" fmla="*/ 116143 w 460225"/>
                    <a:gd name="connsiteY62" fmla="*/ 26719 h 41809"/>
                    <a:gd name="connsiteX63" fmla="*/ 116143 w 460225"/>
                    <a:gd name="connsiteY63" fmla="*/ 26719 h 41809"/>
                    <a:gd name="connsiteX64" fmla="*/ 109217 w 460225"/>
                    <a:gd name="connsiteY64" fmla="*/ 19793 h 41809"/>
                    <a:gd name="connsiteX65" fmla="*/ 401541 w 460225"/>
                    <a:gd name="connsiteY65" fmla="*/ 20210 h 41809"/>
                    <a:gd name="connsiteX66" fmla="*/ 400039 w 460225"/>
                    <a:gd name="connsiteY66" fmla="*/ 20377 h 41809"/>
                    <a:gd name="connsiteX67" fmla="*/ 405464 w 460225"/>
                    <a:gd name="connsiteY67" fmla="*/ 27137 h 41809"/>
                    <a:gd name="connsiteX68" fmla="*/ 399872 w 460225"/>
                    <a:gd name="connsiteY68" fmla="*/ 34063 h 41809"/>
                    <a:gd name="connsiteX69" fmla="*/ 401457 w 460225"/>
                    <a:gd name="connsiteY69" fmla="*/ 34230 h 41809"/>
                    <a:gd name="connsiteX70" fmla="*/ 408468 w 460225"/>
                    <a:gd name="connsiteY70" fmla="*/ 27137 h 41809"/>
                    <a:gd name="connsiteX71" fmla="*/ 408468 w 460225"/>
                    <a:gd name="connsiteY71" fmla="*/ 27137 h 41809"/>
                    <a:gd name="connsiteX72" fmla="*/ 401541 w 460225"/>
                    <a:gd name="connsiteY72" fmla="*/ 20210 h 41809"/>
                    <a:gd name="connsiteX73" fmla="*/ 401541 w 460225"/>
                    <a:gd name="connsiteY73" fmla="*/ 20210 h 41809"/>
                    <a:gd name="connsiteX74" fmla="*/ 401541 w 460225"/>
                    <a:gd name="connsiteY74" fmla="*/ 20210 h 41809"/>
                    <a:gd name="connsiteX75" fmla="*/ 135837 w 460225"/>
                    <a:gd name="connsiteY75" fmla="*/ 22213 h 41809"/>
                    <a:gd name="connsiteX76" fmla="*/ 135586 w 460225"/>
                    <a:gd name="connsiteY76" fmla="*/ 22213 h 41809"/>
                    <a:gd name="connsiteX77" fmla="*/ 134418 w 460225"/>
                    <a:gd name="connsiteY77" fmla="*/ 22380 h 41809"/>
                    <a:gd name="connsiteX78" fmla="*/ 139759 w 460225"/>
                    <a:gd name="connsiteY78" fmla="*/ 29139 h 41809"/>
                    <a:gd name="connsiteX79" fmla="*/ 134168 w 460225"/>
                    <a:gd name="connsiteY79" fmla="*/ 36066 h 41809"/>
                    <a:gd name="connsiteX80" fmla="*/ 135754 w 460225"/>
                    <a:gd name="connsiteY80" fmla="*/ 36233 h 41809"/>
                    <a:gd name="connsiteX81" fmla="*/ 142763 w 460225"/>
                    <a:gd name="connsiteY81" fmla="*/ 29139 h 41809"/>
                    <a:gd name="connsiteX82" fmla="*/ 135837 w 460225"/>
                    <a:gd name="connsiteY82" fmla="*/ 22213 h 41809"/>
                    <a:gd name="connsiteX83" fmla="*/ 374921 w 460225"/>
                    <a:gd name="connsiteY83" fmla="*/ 23715 h 41809"/>
                    <a:gd name="connsiteX84" fmla="*/ 373418 w 460225"/>
                    <a:gd name="connsiteY84" fmla="*/ 23882 h 41809"/>
                    <a:gd name="connsiteX85" fmla="*/ 378843 w 460225"/>
                    <a:gd name="connsiteY85" fmla="*/ 30641 h 41809"/>
                    <a:gd name="connsiteX86" fmla="*/ 373251 w 460225"/>
                    <a:gd name="connsiteY86" fmla="*/ 37568 h 41809"/>
                    <a:gd name="connsiteX87" fmla="*/ 374837 w 460225"/>
                    <a:gd name="connsiteY87" fmla="*/ 37735 h 41809"/>
                    <a:gd name="connsiteX88" fmla="*/ 381847 w 460225"/>
                    <a:gd name="connsiteY88" fmla="*/ 30641 h 41809"/>
                    <a:gd name="connsiteX89" fmla="*/ 381847 w 460225"/>
                    <a:gd name="connsiteY89" fmla="*/ 30641 h 41809"/>
                    <a:gd name="connsiteX90" fmla="*/ 374921 w 460225"/>
                    <a:gd name="connsiteY90" fmla="*/ 23715 h 41809"/>
                    <a:gd name="connsiteX91" fmla="*/ 374921 w 460225"/>
                    <a:gd name="connsiteY91" fmla="*/ 23715 h 41809"/>
                    <a:gd name="connsiteX92" fmla="*/ 162375 w 460225"/>
                    <a:gd name="connsiteY92" fmla="*/ 24466 h 41809"/>
                    <a:gd name="connsiteX93" fmla="*/ 160872 w 460225"/>
                    <a:gd name="connsiteY93" fmla="*/ 24633 h 41809"/>
                    <a:gd name="connsiteX94" fmla="*/ 166296 w 460225"/>
                    <a:gd name="connsiteY94" fmla="*/ 31393 h 41809"/>
                    <a:gd name="connsiteX95" fmla="*/ 160705 w 460225"/>
                    <a:gd name="connsiteY95" fmla="*/ 38319 h 41809"/>
                    <a:gd name="connsiteX96" fmla="*/ 162291 w 460225"/>
                    <a:gd name="connsiteY96" fmla="*/ 38486 h 41809"/>
                    <a:gd name="connsiteX97" fmla="*/ 169300 w 460225"/>
                    <a:gd name="connsiteY97" fmla="*/ 31393 h 41809"/>
                    <a:gd name="connsiteX98" fmla="*/ 162375 w 460225"/>
                    <a:gd name="connsiteY98" fmla="*/ 24466 h 41809"/>
                    <a:gd name="connsiteX99" fmla="*/ 162375 w 460225"/>
                    <a:gd name="connsiteY99" fmla="*/ 24466 h 41809"/>
                    <a:gd name="connsiteX100" fmla="*/ 348133 w 460225"/>
                    <a:gd name="connsiteY100" fmla="*/ 25968 h 41809"/>
                    <a:gd name="connsiteX101" fmla="*/ 346882 w 460225"/>
                    <a:gd name="connsiteY101" fmla="*/ 26135 h 41809"/>
                    <a:gd name="connsiteX102" fmla="*/ 352305 w 460225"/>
                    <a:gd name="connsiteY102" fmla="*/ 32895 h 41809"/>
                    <a:gd name="connsiteX103" fmla="*/ 346715 w 460225"/>
                    <a:gd name="connsiteY103" fmla="*/ 39821 h 41809"/>
                    <a:gd name="connsiteX104" fmla="*/ 348300 w 460225"/>
                    <a:gd name="connsiteY104" fmla="*/ 39988 h 41809"/>
                    <a:gd name="connsiteX105" fmla="*/ 355310 w 460225"/>
                    <a:gd name="connsiteY105" fmla="*/ 32895 h 41809"/>
                    <a:gd name="connsiteX106" fmla="*/ 348300 w 460225"/>
                    <a:gd name="connsiteY106" fmla="*/ 25968 h 41809"/>
                    <a:gd name="connsiteX107" fmla="*/ 348133 w 460225"/>
                    <a:gd name="connsiteY107" fmla="*/ 25968 h 41809"/>
                    <a:gd name="connsiteX108" fmla="*/ 188994 w 460225"/>
                    <a:gd name="connsiteY108" fmla="*/ 26135 h 41809"/>
                    <a:gd name="connsiteX109" fmla="*/ 188744 w 460225"/>
                    <a:gd name="connsiteY109" fmla="*/ 26135 h 41809"/>
                    <a:gd name="connsiteX110" fmla="*/ 187575 w 460225"/>
                    <a:gd name="connsiteY110" fmla="*/ 26302 h 41809"/>
                    <a:gd name="connsiteX111" fmla="*/ 193000 w 460225"/>
                    <a:gd name="connsiteY111" fmla="*/ 33061 h 41809"/>
                    <a:gd name="connsiteX112" fmla="*/ 187492 w 460225"/>
                    <a:gd name="connsiteY112" fmla="*/ 39988 h 41809"/>
                    <a:gd name="connsiteX113" fmla="*/ 189078 w 460225"/>
                    <a:gd name="connsiteY113" fmla="*/ 40155 h 41809"/>
                    <a:gd name="connsiteX114" fmla="*/ 196088 w 460225"/>
                    <a:gd name="connsiteY114" fmla="*/ 33061 h 41809"/>
                    <a:gd name="connsiteX115" fmla="*/ 196088 w 460225"/>
                    <a:gd name="connsiteY115" fmla="*/ 33061 h 41809"/>
                    <a:gd name="connsiteX116" fmla="*/ 188994 w 460225"/>
                    <a:gd name="connsiteY116" fmla="*/ 26135 h 41809"/>
                    <a:gd name="connsiteX117" fmla="*/ 188994 w 460225"/>
                    <a:gd name="connsiteY117" fmla="*/ 26135 h 41809"/>
                    <a:gd name="connsiteX118" fmla="*/ 215532 w 460225"/>
                    <a:gd name="connsiteY118" fmla="*/ 27554 h 41809"/>
                    <a:gd name="connsiteX119" fmla="*/ 215281 w 460225"/>
                    <a:gd name="connsiteY119" fmla="*/ 27554 h 41809"/>
                    <a:gd name="connsiteX120" fmla="*/ 214113 w 460225"/>
                    <a:gd name="connsiteY120" fmla="*/ 27721 h 41809"/>
                    <a:gd name="connsiteX121" fmla="*/ 219537 w 460225"/>
                    <a:gd name="connsiteY121" fmla="*/ 34480 h 41809"/>
                    <a:gd name="connsiteX122" fmla="*/ 213946 w 460225"/>
                    <a:gd name="connsiteY122" fmla="*/ 41406 h 41809"/>
                    <a:gd name="connsiteX123" fmla="*/ 215532 w 460225"/>
                    <a:gd name="connsiteY123" fmla="*/ 41573 h 41809"/>
                    <a:gd name="connsiteX124" fmla="*/ 222541 w 460225"/>
                    <a:gd name="connsiteY124" fmla="*/ 34480 h 41809"/>
                    <a:gd name="connsiteX125" fmla="*/ 222541 w 460225"/>
                    <a:gd name="connsiteY125" fmla="*/ 34480 h 41809"/>
                    <a:gd name="connsiteX126" fmla="*/ 215532 w 460225"/>
                    <a:gd name="connsiteY126" fmla="*/ 27554 h 41809"/>
                    <a:gd name="connsiteX127" fmla="*/ 215532 w 460225"/>
                    <a:gd name="connsiteY127" fmla="*/ 27554 h 41809"/>
                    <a:gd name="connsiteX128" fmla="*/ 215532 w 460225"/>
                    <a:gd name="connsiteY128" fmla="*/ 27554 h 41809"/>
                    <a:gd name="connsiteX129" fmla="*/ 321763 w 460225"/>
                    <a:gd name="connsiteY129" fmla="*/ 27721 h 41809"/>
                    <a:gd name="connsiteX130" fmla="*/ 321513 w 460225"/>
                    <a:gd name="connsiteY130" fmla="*/ 27721 h 41809"/>
                    <a:gd name="connsiteX131" fmla="*/ 320344 w 460225"/>
                    <a:gd name="connsiteY131" fmla="*/ 27888 h 41809"/>
                    <a:gd name="connsiteX132" fmla="*/ 325685 w 460225"/>
                    <a:gd name="connsiteY132" fmla="*/ 34647 h 41809"/>
                    <a:gd name="connsiteX133" fmla="*/ 320094 w 460225"/>
                    <a:gd name="connsiteY133" fmla="*/ 41573 h 41809"/>
                    <a:gd name="connsiteX134" fmla="*/ 321680 w 460225"/>
                    <a:gd name="connsiteY134" fmla="*/ 41740 h 41809"/>
                    <a:gd name="connsiteX135" fmla="*/ 328689 w 460225"/>
                    <a:gd name="connsiteY135" fmla="*/ 34647 h 41809"/>
                    <a:gd name="connsiteX136" fmla="*/ 328689 w 460225"/>
                    <a:gd name="connsiteY136" fmla="*/ 34647 h 41809"/>
                    <a:gd name="connsiteX137" fmla="*/ 321763 w 460225"/>
                    <a:gd name="connsiteY137" fmla="*/ 27721 h 41809"/>
                    <a:gd name="connsiteX138" fmla="*/ 241818 w 460225"/>
                    <a:gd name="connsiteY138" fmla="*/ 28054 h 41809"/>
                    <a:gd name="connsiteX139" fmla="*/ 240567 w 460225"/>
                    <a:gd name="connsiteY139" fmla="*/ 28221 h 41809"/>
                    <a:gd name="connsiteX140" fmla="*/ 245990 w 460225"/>
                    <a:gd name="connsiteY140" fmla="*/ 34981 h 41809"/>
                    <a:gd name="connsiteX141" fmla="*/ 240400 w 460225"/>
                    <a:gd name="connsiteY141" fmla="*/ 41907 h 41809"/>
                    <a:gd name="connsiteX142" fmla="*/ 241985 w 460225"/>
                    <a:gd name="connsiteY142" fmla="*/ 42074 h 41809"/>
                    <a:gd name="connsiteX143" fmla="*/ 248995 w 460225"/>
                    <a:gd name="connsiteY143" fmla="*/ 34981 h 41809"/>
                    <a:gd name="connsiteX144" fmla="*/ 242068 w 460225"/>
                    <a:gd name="connsiteY144" fmla="*/ 28054 h 41809"/>
                    <a:gd name="connsiteX145" fmla="*/ 241818 w 460225"/>
                    <a:gd name="connsiteY145" fmla="*/ 28054 h 41809"/>
                    <a:gd name="connsiteX146" fmla="*/ 268355 w 460225"/>
                    <a:gd name="connsiteY146" fmla="*/ 28138 h 41809"/>
                    <a:gd name="connsiteX147" fmla="*/ 267103 w 460225"/>
                    <a:gd name="connsiteY147" fmla="*/ 28305 h 41809"/>
                    <a:gd name="connsiteX148" fmla="*/ 272528 w 460225"/>
                    <a:gd name="connsiteY148" fmla="*/ 35064 h 41809"/>
                    <a:gd name="connsiteX149" fmla="*/ 267020 w 460225"/>
                    <a:gd name="connsiteY149" fmla="*/ 41991 h 41809"/>
                    <a:gd name="connsiteX150" fmla="*/ 268606 w 460225"/>
                    <a:gd name="connsiteY150" fmla="*/ 42157 h 41809"/>
                    <a:gd name="connsiteX151" fmla="*/ 275615 w 460225"/>
                    <a:gd name="connsiteY151" fmla="*/ 35064 h 41809"/>
                    <a:gd name="connsiteX152" fmla="*/ 275615 w 460225"/>
                    <a:gd name="connsiteY152" fmla="*/ 35064 h 41809"/>
                    <a:gd name="connsiteX153" fmla="*/ 268606 w 460225"/>
                    <a:gd name="connsiteY153" fmla="*/ 28138 h 41809"/>
                    <a:gd name="connsiteX154" fmla="*/ 268606 w 460225"/>
                    <a:gd name="connsiteY154" fmla="*/ 28138 h 41809"/>
                    <a:gd name="connsiteX155" fmla="*/ 268355 w 460225"/>
                    <a:gd name="connsiteY155" fmla="*/ 28138 h 41809"/>
                    <a:gd name="connsiteX156" fmla="*/ 268355 w 460225"/>
                    <a:gd name="connsiteY156" fmla="*/ 28138 h 41809"/>
                    <a:gd name="connsiteX157" fmla="*/ 295226 w 460225"/>
                    <a:gd name="connsiteY157" fmla="*/ 28221 h 41809"/>
                    <a:gd name="connsiteX158" fmla="*/ 293724 w 460225"/>
                    <a:gd name="connsiteY158" fmla="*/ 28388 h 41809"/>
                    <a:gd name="connsiteX159" fmla="*/ 299148 w 460225"/>
                    <a:gd name="connsiteY159" fmla="*/ 35148 h 41809"/>
                    <a:gd name="connsiteX160" fmla="*/ 293641 w 460225"/>
                    <a:gd name="connsiteY160" fmla="*/ 41991 h 41809"/>
                    <a:gd name="connsiteX161" fmla="*/ 295226 w 460225"/>
                    <a:gd name="connsiteY161" fmla="*/ 42157 h 41809"/>
                    <a:gd name="connsiteX162" fmla="*/ 302235 w 460225"/>
                    <a:gd name="connsiteY162" fmla="*/ 35064 h 41809"/>
                    <a:gd name="connsiteX163" fmla="*/ 302235 w 460225"/>
                    <a:gd name="connsiteY163" fmla="*/ 35064 h 41809"/>
                    <a:gd name="connsiteX164" fmla="*/ 295226 w 460225"/>
                    <a:gd name="connsiteY164" fmla="*/ 28221 h 41809"/>
                    <a:gd name="connsiteX165" fmla="*/ 295226 w 460225"/>
                    <a:gd name="connsiteY165" fmla="*/ 28221 h 41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Lst>
                  <a:rect l="l" t="t" r="r" b="b"/>
                  <a:pathLst>
                    <a:path w="460225" h="41809">
                      <a:moveTo>
                        <a:pt x="2735" y="349"/>
                      </a:moveTo>
                      <a:cubicBezTo>
                        <a:pt x="2318" y="349"/>
                        <a:pt x="1900" y="433"/>
                        <a:pt x="1483" y="516"/>
                      </a:cubicBezTo>
                      <a:cubicBezTo>
                        <a:pt x="4654" y="1184"/>
                        <a:pt x="6908" y="4021"/>
                        <a:pt x="6908" y="7276"/>
                      </a:cubicBezTo>
                      <a:cubicBezTo>
                        <a:pt x="6908" y="10613"/>
                        <a:pt x="4571" y="13451"/>
                        <a:pt x="1316" y="14202"/>
                      </a:cubicBezTo>
                      <a:cubicBezTo>
                        <a:pt x="1816" y="14285"/>
                        <a:pt x="2401" y="14369"/>
                        <a:pt x="2901" y="14369"/>
                      </a:cubicBezTo>
                      <a:cubicBezTo>
                        <a:pt x="6741" y="14369"/>
                        <a:pt x="9912" y="11198"/>
                        <a:pt x="9912" y="7276"/>
                      </a:cubicBezTo>
                      <a:cubicBezTo>
                        <a:pt x="9912" y="7276"/>
                        <a:pt x="9912" y="7276"/>
                        <a:pt x="9912" y="7276"/>
                      </a:cubicBezTo>
                      <a:cubicBezTo>
                        <a:pt x="9912" y="3437"/>
                        <a:pt x="6824" y="266"/>
                        <a:pt x="2901" y="349"/>
                      </a:cubicBezTo>
                      <a:cubicBezTo>
                        <a:pt x="2901" y="349"/>
                        <a:pt x="2901" y="349"/>
                        <a:pt x="2901" y="349"/>
                      </a:cubicBezTo>
                      <a:cubicBezTo>
                        <a:pt x="2901" y="349"/>
                        <a:pt x="2819" y="349"/>
                        <a:pt x="2735" y="349"/>
                      </a:cubicBezTo>
                      <a:lnTo>
                        <a:pt x="2735" y="349"/>
                      </a:lnTo>
                      <a:close/>
                      <a:moveTo>
                        <a:pt x="29522" y="6608"/>
                      </a:moveTo>
                      <a:cubicBezTo>
                        <a:pt x="29021" y="6608"/>
                        <a:pt x="28521" y="6691"/>
                        <a:pt x="28020" y="6775"/>
                      </a:cubicBezTo>
                      <a:cubicBezTo>
                        <a:pt x="31191" y="7442"/>
                        <a:pt x="33444" y="10280"/>
                        <a:pt x="33444" y="13534"/>
                      </a:cubicBezTo>
                      <a:cubicBezTo>
                        <a:pt x="33444" y="16872"/>
                        <a:pt x="31107" y="19709"/>
                        <a:pt x="27854" y="20460"/>
                      </a:cubicBezTo>
                      <a:cubicBezTo>
                        <a:pt x="28354" y="20544"/>
                        <a:pt x="28938" y="20628"/>
                        <a:pt x="29439" y="20628"/>
                      </a:cubicBezTo>
                      <a:cubicBezTo>
                        <a:pt x="33277" y="20628"/>
                        <a:pt x="36448" y="17456"/>
                        <a:pt x="36448" y="13534"/>
                      </a:cubicBezTo>
                      <a:cubicBezTo>
                        <a:pt x="36448" y="13534"/>
                        <a:pt x="36448" y="13534"/>
                        <a:pt x="36448" y="13534"/>
                      </a:cubicBezTo>
                      <a:cubicBezTo>
                        <a:pt x="36532" y="9696"/>
                        <a:pt x="33444" y="6525"/>
                        <a:pt x="29522" y="6608"/>
                      </a:cubicBezTo>
                      <a:cubicBezTo>
                        <a:pt x="29606" y="6608"/>
                        <a:pt x="29606" y="6608"/>
                        <a:pt x="29522" y="6608"/>
                      </a:cubicBezTo>
                      <a:close/>
                      <a:moveTo>
                        <a:pt x="454365" y="11114"/>
                      </a:moveTo>
                      <a:cubicBezTo>
                        <a:pt x="453947" y="11114"/>
                        <a:pt x="453530" y="11198"/>
                        <a:pt x="453113" y="11281"/>
                      </a:cubicBezTo>
                      <a:cubicBezTo>
                        <a:pt x="456284" y="11949"/>
                        <a:pt x="458537" y="14786"/>
                        <a:pt x="458537" y="18041"/>
                      </a:cubicBezTo>
                      <a:cubicBezTo>
                        <a:pt x="458537" y="21379"/>
                        <a:pt x="456201" y="24216"/>
                        <a:pt x="452946" y="24967"/>
                      </a:cubicBezTo>
                      <a:cubicBezTo>
                        <a:pt x="453447" y="25050"/>
                        <a:pt x="454031" y="25134"/>
                        <a:pt x="454531" y="25134"/>
                      </a:cubicBezTo>
                      <a:cubicBezTo>
                        <a:pt x="458370" y="25134"/>
                        <a:pt x="461541" y="21963"/>
                        <a:pt x="461541" y="18041"/>
                      </a:cubicBezTo>
                      <a:cubicBezTo>
                        <a:pt x="461541" y="14202"/>
                        <a:pt x="458454" y="11031"/>
                        <a:pt x="454531" y="11114"/>
                      </a:cubicBezTo>
                      <a:cubicBezTo>
                        <a:pt x="454531" y="11114"/>
                        <a:pt x="454531" y="11114"/>
                        <a:pt x="454531" y="11114"/>
                      </a:cubicBezTo>
                      <a:cubicBezTo>
                        <a:pt x="454531" y="11114"/>
                        <a:pt x="454448" y="11114"/>
                        <a:pt x="454365" y="11114"/>
                      </a:cubicBezTo>
                      <a:lnTo>
                        <a:pt x="454365" y="11114"/>
                      </a:lnTo>
                      <a:close/>
                      <a:moveTo>
                        <a:pt x="56142" y="11698"/>
                      </a:moveTo>
                      <a:cubicBezTo>
                        <a:pt x="56059" y="11698"/>
                        <a:pt x="55976" y="11698"/>
                        <a:pt x="55893" y="11698"/>
                      </a:cubicBezTo>
                      <a:cubicBezTo>
                        <a:pt x="55475" y="11698"/>
                        <a:pt x="55057" y="11782"/>
                        <a:pt x="54724" y="11865"/>
                      </a:cubicBezTo>
                      <a:cubicBezTo>
                        <a:pt x="57895" y="12616"/>
                        <a:pt x="60149" y="15370"/>
                        <a:pt x="60065" y="18625"/>
                      </a:cubicBezTo>
                      <a:cubicBezTo>
                        <a:pt x="60065" y="21963"/>
                        <a:pt x="57728" y="24800"/>
                        <a:pt x="54474" y="25551"/>
                      </a:cubicBezTo>
                      <a:cubicBezTo>
                        <a:pt x="54975" y="25635"/>
                        <a:pt x="55559" y="25718"/>
                        <a:pt x="56059" y="25718"/>
                      </a:cubicBezTo>
                      <a:cubicBezTo>
                        <a:pt x="59898" y="25718"/>
                        <a:pt x="63069" y="22547"/>
                        <a:pt x="63069" y="18625"/>
                      </a:cubicBezTo>
                      <a:cubicBezTo>
                        <a:pt x="63069" y="14786"/>
                        <a:pt x="59982" y="11698"/>
                        <a:pt x="56142" y="11698"/>
                      </a:cubicBezTo>
                      <a:close/>
                      <a:moveTo>
                        <a:pt x="82429" y="16705"/>
                      </a:moveTo>
                      <a:cubicBezTo>
                        <a:pt x="82012" y="16705"/>
                        <a:pt x="81595" y="16789"/>
                        <a:pt x="81177" y="16872"/>
                      </a:cubicBezTo>
                      <a:cubicBezTo>
                        <a:pt x="84348" y="17540"/>
                        <a:pt x="86602" y="20377"/>
                        <a:pt x="86602" y="23632"/>
                      </a:cubicBezTo>
                      <a:cubicBezTo>
                        <a:pt x="86602" y="26970"/>
                        <a:pt x="84265" y="29807"/>
                        <a:pt x="81011" y="30558"/>
                      </a:cubicBezTo>
                      <a:cubicBezTo>
                        <a:pt x="81511" y="30641"/>
                        <a:pt x="82096" y="30725"/>
                        <a:pt x="82596" y="30725"/>
                      </a:cubicBezTo>
                      <a:cubicBezTo>
                        <a:pt x="86434" y="30725"/>
                        <a:pt x="89606" y="27554"/>
                        <a:pt x="89606" y="23632"/>
                      </a:cubicBezTo>
                      <a:cubicBezTo>
                        <a:pt x="89606" y="23632"/>
                        <a:pt x="89606" y="23632"/>
                        <a:pt x="89606" y="23632"/>
                      </a:cubicBezTo>
                      <a:cubicBezTo>
                        <a:pt x="89606" y="19793"/>
                        <a:pt x="86518" y="16622"/>
                        <a:pt x="82596" y="16705"/>
                      </a:cubicBezTo>
                      <a:cubicBezTo>
                        <a:pt x="82596" y="16705"/>
                        <a:pt x="82596" y="16705"/>
                        <a:pt x="82596" y="16705"/>
                      </a:cubicBezTo>
                      <a:cubicBezTo>
                        <a:pt x="82596" y="16705"/>
                        <a:pt x="82513" y="16705"/>
                        <a:pt x="82429" y="16705"/>
                      </a:cubicBezTo>
                      <a:lnTo>
                        <a:pt x="82429" y="16705"/>
                      </a:lnTo>
                      <a:close/>
                      <a:moveTo>
                        <a:pt x="428078" y="17039"/>
                      </a:moveTo>
                      <a:cubicBezTo>
                        <a:pt x="427577" y="17039"/>
                        <a:pt x="427077" y="17123"/>
                        <a:pt x="426576" y="17206"/>
                      </a:cubicBezTo>
                      <a:cubicBezTo>
                        <a:pt x="429747" y="17874"/>
                        <a:pt x="432000" y="20711"/>
                        <a:pt x="432000" y="23965"/>
                      </a:cubicBezTo>
                      <a:cubicBezTo>
                        <a:pt x="432000" y="27303"/>
                        <a:pt x="429663" y="30141"/>
                        <a:pt x="426408" y="30892"/>
                      </a:cubicBezTo>
                      <a:cubicBezTo>
                        <a:pt x="426910" y="30975"/>
                        <a:pt x="427493" y="31059"/>
                        <a:pt x="427995" y="31059"/>
                      </a:cubicBezTo>
                      <a:cubicBezTo>
                        <a:pt x="431833" y="31059"/>
                        <a:pt x="435004" y="27888"/>
                        <a:pt x="435004" y="23965"/>
                      </a:cubicBezTo>
                      <a:cubicBezTo>
                        <a:pt x="435088" y="20127"/>
                        <a:pt x="431916" y="17039"/>
                        <a:pt x="428078" y="17039"/>
                      </a:cubicBezTo>
                      <a:close/>
                      <a:moveTo>
                        <a:pt x="109217" y="19793"/>
                      </a:moveTo>
                      <a:cubicBezTo>
                        <a:pt x="109134" y="19793"/>
                        <a:pt x="109050" y="19793"/>
                        <a:pt x="108967" y="19793"/>
                      </a:cubicBezTo>
                      <a:cubicBezTo>
                        <a:pt x="108549" y="19793"/>
                        <a:pt x="108132" y="19877"/>
                        <a:pt x="107798" y="19960"/>
                      </a:cubicBezTo>
                      <a:cubicBezTo>
                        <a:pt x="110969" y="20711"/>
                        <a:pt x="113223" y="23465"/>
                        <a:pt x="113139" y="26719"/>
                      </a:cubicBezTo>
                      <a:cubicBezTo>
                        <a:pt x="113139" y="30057"/>
                        <a:pt x="110802" y="32895"/>
                        <a:pt x="107548" y="33646"/>
                      </a:cubicBezTo>
                      <a:cubicBezTo>
                        <a:pt x="108049" y="33729"/>
                        <a:pt x="108632" y="33812"/>
                        <a:pt x="109134" y="33812"/>
                      </a:cubicBezTo>
                      <a:cubicBezTo>
                        <a:pt x="112972" y="33812"/>
                        <a:pt x="116143" y="30641"/>
                        <a:pt x="116143" y="26719"/>
                      </a:cubicBezTo>
                      <a:cubicBezTo>
                        <a:pt x="116143" y="26719"/>
                        <a:pt x="116143" y="26719"/>
                        <a:pt x="116143" y="26719"/>
                      </a:cubicBezTo>
                      <a:cubicBezTo>
                        <a:pt x="116227" y="22797"/>
                        <a:pt x="113139" y="19709"/>
                        <a:pt x="109217" y="19793"/>
                      </a:cubicBezTo>
                      <a:close/>
                      <a:moveTo>
                        <a:pt x="401541" y="20210"/>
                      </a:moveTo>
                      <a:cubicBezTo>
                        <a:pt x="401040" y="20210"/>
                        <a:pt x="400539" y="20294"/>
                        <a:pt x="400039" y="20377"/>
                      </a:cubicBezTo>
                      <a:cubicBezTo>
                        <a:pt x="403210" y="21045"/>
                        <a:pt x="405464" y="23882"/>
                        <a:pt x="405464" y="27137"/>
                      </a:cubicBezTo>
                      <a:cubicBezTo>
                        <a:pt x="405464" y="30475"/>
                        <a:pt x="403127" y="33312"/>
                        <a:pt x="399872" y="34063"/>
                      </a:cubicBezTo>
                      <a:cubicBezTo>
                        <a:pt x="400372" y="34146"/>
                        <a:pt x="400957" y="34230"/>
                        <a:pt x="401457" y="34230"/>
                      </a:cubicBezTo>
                      <a:cubicBezTo>
                        <a:pt x="405296" y="34230"/>
                        <a:pt x="408468" y="31059"/>
                        <a:pt x="408468" y="27137"/>
                      </a:cubicBezTo>
                      <a:cubicBezTo>
                        <a:pt x="408468" y="27137"/>
                        <a:pt x="408468" y="27137"/>
                        <a:pt x="408468" y="27137"/>
                      </a:cubicBezTo>
                      <a:cubicBezTo>
                        <a:pt x="408468" y="23298"/>
                        <a:pt x="405380" y="20210"/>
                        <a:pt x="401541" y="20210"/>
                      </a:cubicBezTo>
                      <a:cubicBezTo>
                        <a:pt x="401541" y="20210"/>
                        <a:pt x="401541" y="20210"/>
                        <a:pt x="401541" y="20210"/>
                      </a:cubicBezTo>
                      <a:lnTo>
                        <a:pt x="401541" y="20210"/>
                      </a:lnTo>
                      <a:close/>
                      <a:moveTo>
                        <a:pt x="135837" y="22213"/>
                      </a:moveTo>
                      <a:cubicBezTo>
                        <a:pt x="135754" y="22213"/>
                        <a:pt x="135670" y="22213"/>
                        <a:pt x="135586" y="22213"/>
                      </a:cubicBezTo>
                      <a:cubicBezTo>
                        <a:pt x="135170" y="22213"/>
                        <a:pt x="134752" y="22296"/>
                        <a:pt x="134418" y="22380"/>
                      </a:cubicBezTo>
                      <a:cubicBezTo>
                        <a:pt x="137589" y="23131"/>
                        <a:pt x="139842" y="25885"/>
                        <a:pt x="139759" y="29139"/>
                      </a:cubicBezTo>
                      <a:cubicBezTo>
                        <a:pt x="139759" y="32477"/>
                        <a:pt x="137422" y="35315"/>
                        <a:pt x="134168" y="36066"/>
                      </a:cubicBezTo>
                      <a:cubicBezTo>
                        <a:pt x="134669" y="36149"/>
                        <a:pt x="135253" y="36233"/>
                        <a:pt x="135754" y="36233"/>
                      </a:cubicBezTo>
                      <a:cubicBezTo>
                        <a:pt x="139592" y="36233"/>
                        <a:pt x="142763" y="33061"/>
                        <a:pt x="142763" y="29139"/>
                      </a:cubicBezTo>
                      <a:cubicBezTo>
                        <a:pt x="142763" y="25301"/>
                        <a:pt x="139675" y="22213"/>
                        <a:pt x="135837" y="22213"/>
                      </a:cubicBezTo>
                      <a:close/>
                      <a:moveTo>
                        <a:pt x="374921" y="23715"/>
                      </a:moveTo>
                      <a:cubicBezTo>
                        <a:pt x="374419" y="23715"/>
                        <a:pt x="373919" y="23799"/>
                        <a:pt x="373418" y="23882"/>
                      </a:cubicBezTo>
                      <a:cubicBezTo>
                        <a:pt x="376589" y="24550"/>
                        <a:pt x="378843" y="27387"/>
                        <a:pt x="378843" y="30641"/>
                      </a:cubicBezTo>
                      <a:cubicBezTo>
                        <a:pt x="378843" y="33980"/>
                        <a:pt x="376506" y="36817"/>
                        <a:pt x="373251" y="37568"/>
                      </a:cubicBezTo>
                      <a:cubicBezTo>
                        <a:pt x="373752" y="37651"/>
                        <a:pt x="374336" y="37735"/>
                        <a:pt x="374837" y="37735"/>
                      </a:cubicBezTo>
                      <a:cubicBezTo>
                        <a:pt x="378675" y="37735"/>
                        <a:pt x="381847" y="34563"/>
                        <a:pt x="381847" y="30641"/>
                      </a:cubicBezTo>
                      <a:cubicBezTo>
                        <a:pt x="381847" y="30641"/>
                        <a:pt x="381847" y="30641"/>
                        <a:pt x="381847" y="30641"/>
                      </a:cubicBezTo>
                      <a:cubicBezTo>
                        <a:pt x="381930" y="26803"/>
                        <a:pt x="378843" y="23715"/>
                        <a:pt x="374921" y="23715"/>
                      </a:cubicBezTo>
                      <a:cubicBezTo>
                        <a:pt x="374921" y="23715"/>
                        <a:pt x="374921" y="23715"/>
                        <a:pt x="374921" y="23715"/>
                      </a:cubicBezTo>
                      <a:close/>
                      <a:moveTo>
                        <a:pt x="162375" y="24466"/>
                      </a:moveTo>
                      <a:cubicBezTo>
                        <a:pt x="161873" y="24466"/>
                        <a:pt x="161373" y="24550"/>
                        <a:pt x="160872" y="24633"/>
                      </a:cubicBezTo>
                      <a:cubicBezTo>
                        <a:pt x="164043" y="25301"/>
                        <a:pt x="166296" y="28138"/>
                        <a:pt x="166296" y="31393"/>
                      </a:cubicBezTo>
                      <a:cubicBezTo>
                        <a:pt x="166296" y="34731"/>
                        <a:pt x="163960" y="37568"/>
                        <a:pt x="160705" y="38319"/>
                      </a:cubicBezTo>
                      <a:cubicBezTo>
                        <a:pt x="161206" y="38402"/>
                        <a:pt x="161790" y="38486"/>
                        <a:pt x="162291" y="38486"/>
                      </a:cubicBezTo>
                      <a:cubicBezTo>
                        <a:pt x="166129" y="38486"/>
                        <a:pt x="169300" y="35315"/>
                        <a:pt x="169300" y="31393"/>
                      </a:cubicBezTo>
                      <a:cubicBezTo>
                        <a:pt x="169384" y="27470"/>
                        <a:pt x="166296" y="24383"/>
                        <a:pt x="162375" y="24466"/>
                      </a:cubicBezTo>
                      <a:cubicBezTo>
                        <a:pt x="162375" y="24466"/>
                        <a:pt x="162375" y="24466"/>
                        <a:pt x="162375" y="24466"/>
                      </a:cubicBezTo>
                      <a:close/>
                      <a:moveTo>
                        <a:pt x="348133" y="25968"/>
                      </a:moveTo>
                      <a:cubicBezTo>
                        <a:pt x="347716" y="25968"/>
                        <a:pt x="347298" y="26052"/>
                        <a:pt x="346882" y="26135"/>
                      </a:cubicBezTo>
                      <a:cubicBezTo>
                        <a:pt x="350053" y="26803"/>
                        <a:pt x="352305" y="29640"/>
                        <a:pt x="352305" y="32895"/>
                      </a:cubicBezTo>
                      <a:cubicBezTo>
                        <a:pt x="352305" y="36233"/>
                        <a:pt x="349969" y="39070"/>
                        <a:pt x="346715" y="39821"/>
                      </a:cubicBezTo>
                      <a:cubicBezTo>
                        <a:pt x="347215" y="39904"/>
                        <a:pt x="347800" y="39988"/>
                        <a:pt x="348300" y="39988"/>
                      </a:cubicBezTo>
                      <a:cubicBezTo>
                        <a:pt x="352139" y="39988"/>
                        <a:pt x="355310" y="36817"/>
                        <a:pt x="355310" y="32895"/>
                      </a:cubicBezTo>
                      <a:cubicBezTo>
                        <a:pt x="355310" y="29056"/>
                        <a:pt x="352223" y="25968"/>
                        <a:pt x="348300" y="25968"/>
                      </a:cubicBezTo>
                      <a:cubicBezTo>
                        <a:pt x="348300" y="25968"/>
                        <a:pt x="348216" y="25968"/>
                        <a:pt x="348133" y="25968"/>
                      </a:cubicBezTo>
                      <a:close/>
                      <a:moveTo>
                        <a:pt x="188994" y="26135"/>
                      </a:moveTo>
                      <a:cubicBezTo>
                        <a:pt x="188911" y="26135"/>
                        <a:pt x="188827" y="26135"/>
                        <a:pt x="188744" y="26135"/>
                      </a:cubicBezTo>
                      <a:cubicBezTo>
                        <a:pt x="188327" y="26135"/>
                        <a:pt x="187910" y="26219"/>
                        <a:pt x="187575" y="26302"/>
                      </a:cubicBezTo>
                      <a:cubicBezTo>
                        <a:pt x="190747" y="26970"/>
                        <a:pt x="193000" y="29807"/>
                        <a:pt x="193000" y="33061"/>
                      </a:cubicBezTo>
                      <a:cubicBezTo>
                        <a:pt x="193000" y="36316"/>
                        <a:pt x="190663" y="39237"/>
                        <a:pt x="187492" y="39988"/>
                      </a:cubicBezTo>
                      <a:cubicBezTo>
                        <a:pt x="187993" y="40071"/>
                        <a:pt x="188577" y="40155"/>
                        <a:pt x="189078" y="40155"/>
                      </a:cubicBezTo>
                      <a:cubicBezTo>
                        <a:pt x="192916" y="40155"/>
                        <a:pt x="196088" y="36984"/>
                        <a:pt x="196088" y="33061"/>
                      </a:cubicBezTo>
                      <a:cubicBezTo>
                        <a:pt x="196088" y="33061"/>
                        <a:pt x="196088" y="33061"/>
                        <a:pt x="196088" y="33061"/>
                      </a:cubicBezTo>
                      <a:cubicBezTo>
                        <a:pt x="195920" y="29223"/>
                        <a:pt x="192833" y="26135"/>
                        <a:pt x="188994" y="26135"/>
                      </a:cubicBezTo>
                      <a:lnTo>
                        <a:pt x="188994" y="26135"/>
                      </a:lnTo>
                      <a:close/>
                      <a:moveTo>
                        <a:pt x="215532" y="27554"/>
                      </a:moveTo>
                      <a:cubicBezTo>
                        <a:pt x="215448" y="27554"/>
                        <a:pt x="215365" y="27554"/>
                        <a:pt x="215281" y="27554"/>
                      </a:cubicBezTo>
                      <a:cubicBezTo>
                        <a:pt x="214864" y="27554"/>
                        <a:pt x="214447" y="27637"/>
                        <a:pt x="214113" y="27721"/>
                      </a:cubicBezTo>
                      <a:cubicBezTo>
                        <a:pt x="217284" y="28388"/>
                        <a:pt x="219537" y="31226"/>
                        <a:pt x="219537" y="34480"/>
                      </a:cubicBezTo>
                      <a:cubicBezTo>
                        <a:pt x="219537" y="37818"/>
                        <a:pt x="217201" y="40655"/>
                        <a:pt x="213946" y="41406"/>
                      </a:cubicBezTo>
                      <a:cubicBezTo>
                        <a:pt x="214447" y="41490"/>
                        <a:pt x="215031" y="41573"/>
                        <a:pt x="215532" y="41573"/>
                      </a:cubicBezTo>
                      <a:cubicBezTo>
                        <a:pt x="219370" y="41573"/>
                        <a:pt x="222541" y="38402"/>
                        <a:pt x="222541" y="34480"/>
                      </a:cubicBezTo>
                      <a:cubicBezTo>
                        <a:pt x="222541" y="34480"/>
                        <a:pt x="222541" y="34480"/>
                        <a:pt x="222541" y="34480"/>
                      </a:cubicBezTo>
                      <a:cubicBezTo>
                        <a:pt x="222541" y="30641"/>
                        <a:pt x="219370" y="27554"/>
                        <a:pt x="215532" y="27554"/>
                      </a:cubicBezTo>
                      <a:cubicBezTo>
                        <a:pt x="215532" y="27554"/>
                        <a:pt x="215532" y="27554"/>
                        <a:pt x="215532" y="27554"/>
                      </a:cubicBezTo>
                      <a:lnTo>
                        <a:pt x="215532" y="27554"/>
                      </a:lnTo>
                      <a:close/>
                      <a:moveTo>
                        <a:pt x="321763" y="27721"/>
                      </a:moveTo>
                      <a:cubicBezTo>
                        <a:pt x="321680" y="27721"/>
                        <a:pt x="321596" y="27721"/>
                        <a:pt x="321513" y="27721"/>
                      </a:cubicBezTo>
                      <a:cubicBezTo>
                        <a:pt x="321095" y="27721"/>
                        <a:pt x="320678" y="27804"/>
                        <a:pt x="320344" y="27888"/>
                      </a:cubicBezTo>
                      <a:cubicBezTo>
                        <a:pt x="323515" y="28639"/>
                        <a:pt x="325769" y="31393"/>
                        <a:pt x="325685" y="34647"/>
                      </a:cubicBezTo>
                      <a:cubicBezTo>
                        <a:pt x="325685" y="37985"/>
                        <a:pt x="323348" y="40822"/>
                        <a:pt x="320094" y="41573"/>
                      </a:cubicBezTo>
                      <a:cubicBezTo>
                        <a:pt x="320595" y="41657"/>
                        <a:pt x="321179" y="41740"/>
                        <a:pt x="321680" y="41740"/>
                      </a:cubicBezTo>
                      <a:cubicBezTo>
                        <a:pt x="325518" y="41740"/>
                        <a:pt x="328689" y="38569"/>
                        <a:pt x="328689" y="34647"/>
                      </a:cubicBezTo>
                      <a:cubicBezTo>
                        <a:pt x="328689" y="34647"/>
                        <a:pt x="328689" y="34647"/>
                        <a:pt x="328689" y="34647"/>
                      </a:cubicBezTo>
                      <a:cubicBezTo>
                        <a:pt x="328773" y="30725"/>
                        <a:pt x="325685" y="27637"/>
                        <a:pt x="321763" y="27721"/>
                      </a:cubicBezTo>
                      <a:close/>
                      <a:moveTo>
                        <a:pt x="241818" y="28054"/>
                      </a:moveTo>
                      <a:cubicBezTo>
                        <a:pt x="241401" y="28054"/>
                        <a:pt x="240983" y="28138"/>
                        <a:pt x="240567" y="28221"/>
                      </a:cubicBezTo>
                      <a:cubicBezTo>
                        <a:pt x="243738" y="28889"/>
                        <a:pt x="245990" y="31726"/>
                        <a:pt x="245990" y="34981"/>
                      </a:cubicBezTo>
                      <a:cubicBezTo>
                        <a:pt x="245990" y="38319"/>
                        <a:pt x="243654" y="41156"/>
                        <a:pt x="240400" y="41907"/>
                      </a:cubicBezTo>
                      <a:cubicBezTo>
                        <a:pt x="240900" y="41991"/>
                        <a:pt x="241485" y="42074"/>
                        <a:pt x="241985" y="42074"/>
                      </a:cubicBezTo>
                      <a:cubicBezTo>
                        <a:pt x="245824" y="42074"/>
                        <a:pt x="248995" y="38903"/>
                        <a:pt x="248995" y="34981"/>
                      </a:cubicBezTo>
                      <a:cubicBezTo>
                        <a:pt x="248995" y="31142"/>
                        <a:pt x="245907" y="28054"/>
                        <a:pt x="242068" y="28054"/>
                      </a:cubicBezTo>
                      <a:cubicBezTo>
                        <a:pt x="241985" y="28054"/>
                        <a:pt x="241901" y="28054"/>
                        <a:pt x="241818" y="28054"/>
                      </a:cubicBezTo>
                      <a:close/>
                      <a:moveTo>
                        <a:pt x="268355" y="28138"/>
                      </a:moveTo>
                      <a:cubicBezTo>
                        <a:pt x="267938" y="28138"/>
                        <a:pt x="267521" y="28221"/>
                        <a:pt x="267103" y="28305"/>
                      </a:cubicBezTo>
                      <a:cubicBezTo>
                        <a:pt x="270274" y="28973"/>
                        <a:pt x="272528" y="31810"/>
                        <a:pt x="272528" y="35064"/>
                      </a:cubicBezTo>
                      <a:cubicBezTo>
                        <a:pt x="272528" y="38402"/>
                        <a:pt x="270191" y="41240"/>
                        <a:pt x="267020" y="41991"/>
                      </a:cubicBezTo>
                      <a:cubicBezTo>
                        <a:pt x="267521" y="42074"/>
                        <a:pt x="268105" y="42157"/>
                        <a:pt x="268606" y="42157"/>
                      </a:cubicBezTo>
                      <a:cubicBezTo>
                        <a:pt x="272444" y="42157"/>
                        <a:pt x="275615" y="38986"/>
                        <a:pt x="275615" y="35064"/>
                      </a:cubicBezTo>
                      <a:cubicBezTo>
                        <a:pt x="275615" y="35064"/>
                        <a:pt x="275615" y="35064"/>
                        <a:pt x="275615" y="35064"/>
                      </a:cubicBezTo>
                      <a:cubicBezTo>
                        <a:pt x="275615" y="31226"/>
                        <a:pt x="272528" y="28054"/>
                        <a:pt x="268606" y="28138"/>
                      </a:cubicBezTo>
                      <a:cubicBezTo>
                        <a:pt x="268606" y="28138"/>
                        <a:pt x="268606" y="28138"/>
                        <a:pt x="268606" y="28138"/>
                      </a:cubicBezTo>
                      <a:cubicBezTo>
                        <a:pt x="268606" y="28138"/>
                        <a:pt x="268522" y="28138"/>
                        <a:pt x="268355" y="28138"/>
                      </a:cubicBezTo>
                      <a:lnTo>
                        <a:pt x="268355" y="28138"/>
                      </a:lnTo>
                      <a:close/>
                      <a:moveTo>
                        <a:pt x="295226" y="28221"/>
                      </a:moveTo>
                      <a:cubicBezTo>
                        <a:pt x="294726" y="28221"/>
                        <a:pt x="294224" y="28305"/>
                        <a:pt x="293724" y="28388"/>
                      </a:cubicBezTo>
                      <a:cubicBezTo>
                        <a:pt x="296895" y="29056"/>
                        <a:pt x="299148" y="31893"/>
                        <a:pt x="299148" y="35148"/>
                      </a:cubicBezTo>
                      <a:cubicBezTo>
                        <a:pt x="299148" y="38402"/>
                        <a:pt x="296812" y="41323"/>
                        <a:pt x="293641" y="41991"/>
                      </a:cubicBezTo>
                      <a:cubicBezTo>
                        <a:pt x="294141" y="42074"/>
                        <a:pt x="294642" y="42157"/>
                        <a:pt x="295226" y="42157"/>
                      </a:cubicBezTo>
                      <a:cubicBezTo>
                        <a:pt x="299065" y="42157"/>
                        <a:pt x="302235" y="38986"/>
                        <a:pt x="302235" y="35064"/>
                      </a:cubicBezTo>
                      <a:cubicBezTo>
                        <a:pt x="302235" y="35064"/>
                        <a:pt x="302235" y="35064"/>
                        <a:pt x="302235" y="35064"/>
                      </a:cubicBezTo>
                      <a:cubicBezTo>
                        <a:pt x="302235" y="31309"/>
                        <a:pt x="299065" y="28138"/>
                        <a:pt x="295226" y="28221"/>
                      </a:cubicBezTo>
                      <a:cubicBezTo>
                        <a:pt x="295226" y="28221"/>
                        <a:pt x="295226" y="28221"/>
                        <a:pt x="295226" y="28221"/>
                      </a:cubicBezTo>
                      <a:close/>
                    </a:path>
                  </a:pathLst>
                </a:custGeom>
                <a:solidFill>
                  <a:srgbClr val="D9DFEF"/>
                </a:solidFill>
                <a:ln w="8344" cap="flat">
                  <a:noFill/>
                  <a:prstDash val="solid"/>
                  <a:miter/>
                </a:ln>
              </p:spPr>
              <p:txBody>
                <a:bodyPr rtlCol="0" anchor="ctr"/>
                <a:lstStyle/>
                <a:p>
                  <a:endParaRPr lang="en-US"/>
                </a:p>
              </p:txBody>
            </p:sp>
          </p:grpSp>
          <p:sp>
            <p:nvSpPr>
              <p:cNvPr id="214" name="Freeform: Shape 213">
                <a:extLst>
                  <a:ext uri="{FF2B5EF4-FFF2-40B4-BE49-F238E27FC236}">
                    <a16:creationId xmlns:a16="http://schemas.microsoft.com/office/drawing/2014/main" id="{2DC60A6C-56F3-3F9E-D96C-0CFECBFD0623}"/>
                  </a:ext>
                </a:extLst>
              </p:cNvPr>
              <p:cNvSpPr/>
              <p:nvPr/>
            </p:nvSpPr>
            <p:spPr>
              <a:xfrm>
                <a:off x="10863654" y="3639622"/>
                <a:ext cx="177566" cy="208966"/>
              </a:xfrm>
              <a:custGeom>
                <a:avLst/>
                <a:gdLst>
                  <a:gd name="connsiteX0" fmla="*/ 176549 w 177566"/>
                  <a:gd name="connsiteY0" fmla="*/ 105831 h 208966"/>
                  <a:gd name="connsiteX1" fmla="*/ 110291 w 177566"/>
                  <a:gd name="connsiteY1" fmla="*/ 209392 h 208966"/>
                  <a:gd name="connsiteX2" fmla="*/ 3642 w 177566"/>
                  <a:gd name="connsiteY2" fmla="*/ 103995 h 208966"/>
                  <a:gd name="connsiteX3" fmla="*/ 3642 w 177566"/>
                  <a:gd name="connsiteY3" fmla="*/ 103995 h 208966"/>
                  <a:gd name="connsiteX4" fmla="*/ 69901 w 177566"/>
                  <a:gd name="connsiteY4" fmla="*/ 434 h 208966"/>
                  <a:gd name="connsiteX5" fmla="*/ 69901 w 177566"/>
                  <a:gd name="connsiteY5" fmla="*/ 434 h 208966"/>
                  <a:gd name="connsiteX6" fmla="*/ 176549 w 177566"/>
                  <a:gd name="connsiteY6" fmla="*/ 105831 h 208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7566" h="208966">
                    <a:moveTo>
                      <a:pt x="176549" y="105831"/>
                    </a:moveTo>
                    <a:cubicBezTo>
                      <a:pt x="187649" y="163495"/>
                      <a:pt x="158024" y="209893"/>
                      <a:pt x="110291" y="209392"/>
                    </a:cubicBezTo>
                    <a:cubicBezTo>
                      <a:pt x="62558" y="208892"/>
                      <a:pt x="14824" y="161743"/>
                      <a:pt x="3642" y="103995"/>
                    </a:cubicBezTo>
                    <a:lnTo>
                      <a:pt x="3642" y="103995"/>
                    </a:lnTo>
                    <a:cubicBezTo>
                      <a:pt x="-7457" y="46332"/>
                      <a:pt x="22167" y="-66"/>
                      <a:pt x="69901" y="434"/>
                    </a:cubicBezTo>
                    <a:lnTo>
                      <a:pt x="69901" y="434"/>
                    </a:lnTo>
                    <a:cubicBezTo>
                      <a:pt x="117634" y="935"/>
                      <a:pt x="165367" y="48168"/>
                      <a:pt x="176549" y="105831"/>
                    </a:cubicBezTo>
                    <a:close/>
                  </a:path>
                </a:pathLst>
              </a:custGeom>
              <a:solidFill>
                <a:srgbClr val="EAB55C"/>
              </a:solidFill>
              <a:ln w="8344" cap="flat">
                <a:noFill/>
                <a:prstDash val="solid"/>
                <a:miter/>
              </a:ln>
            </p:spPr>
            <p:txBody>
              <a:bodyPr rtlCol="0" anchor="ctr"/>
              <a:lstStyle/>
              <a:p>
                <a:endParaRPr lang="en-US"/>
              </a:p>
            </p:txBody>
          </p:sp>
          <p:sp>
            <p:nvSpPr>
              <p:cNvPr id="215" name="Freeform: Shape 214">
                <a:extLst>
                  <a:ext uri="{FF2B5EF4-FFF2-40B4-BE49-F238E27FC236}">
                    <a16:creationId xmlns:a16="http://schemas.microsoft.com/office/drawing/2014/main" id="{6C043E0B-2E93-F545-0B06-7EA81D59BA56}"/>
                  </a:ext>
                </a:extLst>
              </p:cNvPr>
              <p:cNvSpPr/>
              <p:nvPr/>
            </p:nvSpPr>
            <p:spPr>
              <a:xfrm>
                <a:off x="10960697" y="3929244"/>
                <a:ext cx="107237" cy="127494"/>
              </a:xfrm>
              <a:custGeom>
                <a:avLst/>
                <a:gdLst>
                  <a:gd name="connsiteX0" fmla="*/ 107971 w 107237"/>
                  <a:gd name="connsiteY0" fmla="*/ 62165 h 127494"/>
                  <a:gd name="connsiteX1" fmla="*/ 62824 w 107237"/>
                  <a:gd name="connsiteY1" fmla="*/ 127923 h 127494"/>
                  <a:gd name="connsiteX2" fmla="*/ 1907 w 107237"/>
                  <a:gd name="connsiteY2" fmla="*/ 66254 h 127494"/>
                  <a:gd name="connsiteX3" fmla="*/ 47053 w 107237"/>
                  <a:gd name="connsiteY3" fmla="*/ 496 h 127494"/>
                  <a:gd name="connsiteX4" fmla="*/ 107971 w 107237"/>
                  <a:gd name="connsiteY4" fmla="*/ 62165 h 1274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237" h="127494">
                    <a:moveTo>
                      <a:pt x="107971" y="62165"/>
                    </a:moveTo>
                    <a:cubicBezTo>
                      <a:pt x="112310" y="97381"/>
                      <a:pt x="92115" y="126755"/>
                      <a:pt x="62824" y="127923"/>
                    </a:cubicBezTo>
                    <a:cubicBezTo>
                      <a:pt x="33534" y="129008"/>
                      <a:pt x="6330" y="101386"/>
                      <a:pt x="1907" y="66254"/>
                    </a:cubicBezTo>
                    <a:cubicBezTo>
                      <a:pt x="-2433" y="31038"/>
                      <a:pt x="17762" y="1664"/>
                      <a:pt x="47053" y="496"/>
                    </a:cubicBezTo>
                    <a:cubicBezTo>
                      <a:pt x="76343" y="-673"/>
                      <a:pt x="103548" y="26949"/>
                      <a:pt x="107971" y="62165"/>
                    </a:cubicBezTo>
                    <a:close/>
                  </a:path>
                </a:pathLst>
              </a:custGeom>
              <a:solidFill>
                <a:srgbClr val="EAB55C"/>
              </a:solidFill>
              <a:ln w="8344" cap="flat">
                <a:noFill/>
                <a:prstDash val="solid"/>
                <a:miter/>
              </a:ln>
            </p:spPr>
            <p:txBody>
              <a:bodyPr rtlCol="0" anchor="ctr"/>
              <a:lstStyle/>
              <a:p>
                <a:endParaRPr lang="en-US"/>
              </a:p>
            </p:txBody>
          </p:sp>
          <p:sp>
            <p:nvSpPr>
              <p:cNvPr id="216" name="Freeform: Shape 215">
                <a:extLst>
                  <a:ext uri="{FF2B5EF4-FFF2-40B4-BE49-F238E27FC236}">
                    <a16:creationId xmlns:a16="http://schemas.microsoft.com/office/drawing/2014/main" id="{FFA7256E-80A4-FEFC-DF87-99FBF02A81C5}"/>
                  </a:ext>
                </a:extLst>
              </p:cNvPr>
              <p:cNvSpPr/>
              <p:nvPr/>
            </p:nvSpPr>
            <p:spPr>
              <a:xfrm>
                <a:off x="10999062" y="4144914"/>
                <a:ext cx="69396" cy="83115"/>
              </a:xfrm>
              <a:custGeom>
                <a:avLst/>
                <a:gdLst>
                  <a:gd name="connsiteX0" fmla="*/ 70610 w 69396"/>
                  <a:gd name="connsiteY0" fmla="*/ 42041 h 83115"/>
                  <a:gd name="connsiteX1" fmla="*/ 38733 w 69396"/>
                  <a:gd name="connsiteY1" fmla="*/ 83599 h 83115"/>
                  <a:gd name="connsiteX2" fmla="*/ 38733 w 69396"/>
                  <a:gd name="connsiteY2" fmla="*/ 83599 h 83115"/>
                  <a:gd name="connsiteX3" fmla="*/ 1431 w 69396"/>
                  <a:gd name="connsiteY3" fmla="*/ 42041 h 83115"/>
                  <a:gd name="connsiteX4" fmla="*/ 1431 w 69396"/>
                  <a:gd name="connsiteY4" fmla="*/ 42041 h 83115"/>
                  <a:gd name="connsiteX5" fmla="*/ 33308 w 69396"/>
                  <a:gd name="connsiteY5" fmla="*/ 483 h 83115"/>
                  <a:gd name="connsiteX6" fmla="*/ 70610 w 69396"/>
                  <a:gd name="connsiteY6" fmla="*/ 42041 h 83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396" h="83115">
                    <a:moveTo>
                      <a:pt x="70610" y="42041"/>
                    </a:moveTo>
                    <a:cubicBezTo>
                      <a:pt x="72112" y="64990"/>
                      <a:pt x="57842" y="83599"/>
                      <a:pt x="38733" y="83599"/>
                    </a:cubicBezTo>
                    <a:lnTo>
                      <a:pt x="38733" y="83599"/>
                    </a:lnTo>
                    <a:cubicBezTo>
                      <a:pt x="19622" y="83599"/>
                      <a:pt x="2932" y="64990"/>
                      <a:pt x="1431" y="42041"/>
                    </a:cubicBezTo>
                    <a:cubicBezTo>
                      <a:pt x="1431" y="42041"/>
                      <a:pt x="1431" y="42041"/>
                      <a:pt x="1431" y="42041"/>
                    </a:cubicBezTo>
                    <a:cubicBezTo>
                      <a:pt x="-72" y="19092"/>
                      <a:pt x="14198" y="483"/>
                      <a:pt x="33308" y="483"/>
                    </a:cubicBezTo>
                    <a:cubicBezTo>
                      <a:pt x="52418" y="483"/>
                      <a:pt x="69192" y="19092"/>
                      <a:pt x="70610" y="42041"/>
                    </a:cubicBezTo>
                    <a:close/>
                  </a:path>
                </a:pathLst>
              </a:custGeom>
              <a:solidFill>
                <a:srgbClr val="EAB55C"/>
              </a:solidFill>
              <a:ln w="8344" cap="flat">
                <a:noFill/>
                <a:prstDash val="solid"/>
                <a:miter/>
              </a:ln>
            </p:spPr>
            <p:txBody>
              <a:bodyPr rtlCol="0" anchor="ctr"/>
              <a:lstStyle/>
              <a:p>
                <a:endParaRPr lang="en-US"/>
              </a:p>
            </p:txBody>
          </p:sp>
        </p:grpSp>
        <p:grpSp>
          <p:nvGrpSpPr>
            <p:cNvPr id="217" name="Graphic 3">
              <a:extLst>
                <a:ext uri="{FF2B5EF4-FFF2-40B4-BE49-F238E27FC236}">
                  <a16:creationId xmlns:a16="http://schemas.microsoft.com/office/drawing/2014/main" id="{B4BDC460-B102-4101-FC15-B11C538B437A}"/>
                </a:ext>
              </a:extLst>
            </p:cNvPr>
            <p:cNvGrpSpPr/>
            <p:nvPr/>
          </p:nvGrpSpPr>
          <p:grpSpPr>
            <a:xfrm>
              <a:off x="6961055" y="2416690"/>
              <a:ext cx="3222965" cy="2936408"/>
              <a:chOff x="6961055" y="2416690"/>
              <a:chExt cx="3222965" cy="2936408"/>
            </a:xfrm>
          </p:grpSpPr>
          <p:grpSp>
            <p:nvGrpSpPr>
              <p:cNvPr id="218" name="Graphic 3">
                <a:extLst>
                  <a:ext uri="{FF2B5EF4-FFF2-40B4-BE49-F238E27FC236}">
                    <a16:creationId xmlns:a16="http://schemas.microsoft.com/office/drawing/2014/main" id="{EE910822-351D-CE99-D33D-69E4B7BF6B9C}"/>
                  </a:ext>
                </a:extLst>
              </p:cNvPr>
              <p:cNvGrpSpPr/>
              <p:nvPr/>
            </p:nvGrpSpPr>
            <p:grpSpPr>
              <a:xfrm>
                <a:off x="6961055" y="2416690"/>
                <a:ext cx="3222965" cy="2936408"/>
                <a:chOff x="6961055" y="2416690"/>
                <a:chExt cx="3222965" cy="2936408"/>
              </a:xfrm>
            </p:grpSpPr>
            <p:sp>
              <p:nvSpPr>
                <p:cNvPr id="219" name="Freeform: Shape 218">
                  <a:extLst>
                    <a:ext uri="{FF2B5EF4-FFF2-40B4-BE49-F238E27FC236}">
                      <a16:creationId xmlns:a16="http://schemas.microsoft.com/office/drawing/2014/main" id="{6A4023DD-EB96-F547-B919-B3DD15967FC3}"/>
                    </a:ext>
                  </a:extLst>
                </p:cNvPr>
                <p:cNvSpPr/>
                <p:nvPr/>
              </p:nvSpPr>
              <p:spPr>
                <a:xfrm>
                  <a:off x="7207049" y="3307246"/>
                  <a:ext cx="2201986" cy="1788994"/>
                </a:xfrm>
                <a:custGeom>
                  <a:avLst/>
                  <a:gdLst>
                    <a:gd name="connsiteX0" fmla="*/ 996 w 2201986"/>
                    <a:gd name="connsiteY0" fmla="*/ 485 h 1788994"/>
                    <a:gd name="connsiteX1" fmla="*/ 2202983 w 2201986"/>
                    <a:gd name="connsiteY1" fmla="*/ 485 h 1788994"/>
                    <a:gd name="connsiteX2" fmla="*/ 2202983 w 2201986"/>
                    <a:gd name="connsiteY2" fmla="*/ 1789479 h 1788994"/>
                    <a:gd name="connsiteX3" fmla="*/ 996 w 2201986"/>
                    <a:gd name="connsiteY3" fmla="*/ 1789479 h 1788994"/>
                    <a:gd name="connsiteX4" fmla="*/ 996 w 2201986"/>
                    <a:gd name="connsiteY4" fmla="*/ 485 h 17889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01986" h="1788994">
                      <a:moveTo>
                        <a:pt x="996" y="485"/>
                      </a:moveTo>
                      <a:lnTo>
                        <a:pt x="2202983" y="485"/>
                      </a:lnTo>
                      <a:lnTo>
                        <a:pt x="2202983" y="1789479"/>
                      </a:lnTo>
                      <a:lnTo>
                        <a:pt x="996" y="1789479"/>
                      </a:lnTo>
                      <a:lnTo>
                        <a:pt x="996" y="485"/>
                      </a:lnTo>
                      <a:close/>
                    </a:path>
                  </a:pathLst>
                </a:custGeom>
                <a:solidFill>
                  <a:srgbClr val="FFFFFF"/>
                </a:solidFill>
                <a:ln w="8344" cap="flat">
                  <a:noFill/>
                  <a:prstDash val="solid"/>
                  <a:miter/>
                </a:ln>
              </p:spPr>
              <p:txBody>
                <a:bodyPr rtlCol="0" anchor="ctr"/>
                <a:lstStyle/>
                <a:p>
                  <a:endParaRPr lang="en-US"/>
                </a:p>
              </p:txBody>
            </p:sp>
            <p:sp>
              <p:nvSpPr>
                <p:cNvPr id="220" name="Freeform: Shape 219">
                  <a:extLst>
                    <a:ext uri="{FF2B5EF4-FFF2-40B4-BE49-F238E27FC236}">
                      <a16:creationId xmlns:a16="http://schemas.microsoft.com/office/drawing/2014/main" id="{E4C45BAF-A27D-A8B9-E7BE-36FFFBA6ACB4}"/>
                    </a:ext>
                  </a:extLst>
                </p:cNvPr>
                <p:cNvSpPr/>
                <p:nvPr/>
              </p:nvSpPr>
              <p:spPr>
                <a:xfrm>
                  <a:off x="7485353" y="3643965"/>
                  <a:ext cx="1645461" cy="1115221"/>
                </a:xfrm>
                <a:custGeom>
                  <a:avLst/>
                  <a:gdLst>
                    <a:gd name="connsiteX0" fmla="*/ 1830 w 1645461"/>
                    <a:gd name="connsiteY0" fmla="*/ 735 h 1115221"/>
                    <a:gd name="connsiteX1" fmla="*/ 996 w 1645461"/>
                    <a:gd name="connsiteY1" fmla="*/ 1570 h 1115221"/>
                    <a:gd name="connsiteX2" fmla="*/ 996 w 1645461"/>
                    <a:gd name="connsiteY2" fmla="*/ 1570 h 1115221"/>
                    <a:gd name="connsiteX3" fmla="*/ 996 w 1645461"/>
                    <a:gd name="connsiteY3" fmla="*/ 69665 h 1115221"/>
                    <a:gd name="connsiteX4" fmla="*/ 996 w 1645461"/>
                    <a:gd name="connsiteY4" fmla="*/ 69665 h 1115221"/>
                    <a:gd name="connsiteX5" fmla="*/ 996 w 1645461"/>
                    <a:gd name="connsiteY5" fmla="*/ 372671 h 1115221"/>
                    <a:gd name="connsiteX6" fmla="*/ 996 w 1645461"/>
                    <a:gd name="connsiteY6" fmla="*/ 372671 h 1115221"/>
                    <a:gd name="connsiteX7" fmla="*/ 996 w 1645461"/>
                    <a:gd name="connsiteY7" fmla="*/ 440766 h 1115221"/>
                    <a:gd name="connsiteX8" fmla="*/ 996 w 1645461"/>
                    <a:gd name="connsiteY8" fmla="*/ 440766 h 1115221"/>
                    <a:gd name="connsiteX9" fmla="*/ 996 w 1645461"/>
                    <a:gd name="connsiteY9" fmla="*/ 743771 h 1115221"/>
                    <a:gd name="connsiteX10" fmla="*/ 996 w 1645461"/>
                    <a:gd name="connsiteY10" fmla="*/ 743771 h 1115221"/>
                    <a:gd name="connsiteX11" fmla="*/ 996 w 1645461"/>
                    <a:gd name="connsiteY11" fmla="*/ 811866 h 1115221"/>
                    <a:gd name="connsiteX12" fmla="*/ 996 w 1645461"/>
                    <a:gd name="connsiteY12" fmla="*/ 811866 h 1115221"/>
                    <a:gd name="connsiteX13" fmla="*/ 996 w 1645461"/>
                    <a:gd name="connsiteY13" fmla="*/ 1114872 h 1115221"/>
                    <a:gd name="connsiteX14" fmla="*/ 1830 w 1645461"/>
                    <a:gd name="connsiteY14" fmla="*/ 1115707 h 1115221"/>
                    <a:gd name="connsiteX15" fmla="*/ 82610 w 1645461"/>
                    <a:gd name="connsiteY15" fmla="*/ 1115707 h 1115221"/>
                    <a:gd name="connsiteX16" fmla="*/ 317020 w 1645461"/>
                    <a:gd name="connsiteY16" fmla="*/ 1115707 h 1115221"/>
                    <a:gd name="connsiteX17" fmla="*/ 317103 w 1645461"/>
                    <a:gd name="connsiteY17" fmla="*/ 1115707 h 1115221"/>
                    <a:gd name="connsiteX18" fmla="*/ 397882 w 1645461"/>
                    <a:gd name="connsiteY18" fmla="*/ 1115707 h 1115221"/>
                    <a:gd name="connsiteX19" fmla="*/ 478662 w 1645461"/>
                    <a:gd name="connsiteY19" fmla="*/ 1115707 h 1115221"/>
                    <a:gd name="connsiteX20" fmla="*/ 478745 w 1645461"/>
                    <a:gd name="connsiteY20" fmla="*/ 1115707 h 1115221"/>
                    <a:gd name="connsiteX21" fmla="*/ 718997 w 1645461"/>
                    <a:gd name="connsiteY21" fmla="*/ 1115707 h 1115221"/>
                    <a:gd name="connsiteX22" fmla="*/ 719080 w 1645461"/>
                    <a:gd name="connsiteY22" fmla="*/ 1115707 h 1115221"/>
                    <a:gd name="connsiteX23" fmla="*/ 750124 w 1645461"/>
                    <a:gd name="connsiteY23" fmla="*/ 1115707 h 1115221"/>
                    <a:gd name="connsiteX24" fmla="*/ 830903 w 1645461"/>
                    <a:gd name="connsiteY24" fmla="*/ 1115707 h 1115221"/>
                    <a:gd name="connsiteX25" fmla="*/ 949568 w 1645461"/>
                    <a:gd name="connsiteY25" fmla="*/ 1115707 h 1115221"/>
                    <a:gd name="connsiteX26" fmla="*/ 949652 w 1645461"/>
                    <a:gd name="connsiteY26" fmla="*/ 1115707 h 1115221"/>
                    <a:gd name="connsiteX27" fmla="*/ 1146844 w 1645461"/>
                    <a:gd name="connsiteY27" fmla="*/ 1115707 h 1115221"/>
                    <a:gd name="connsiteX28" fmla="*/ 1146927 w 1645461"/>
                    <a:gd name="connsiteY28" fmla="*/ 1115707 h 1115221"/>
                    <a:gd name="connsiteX29" fmla="*/ 1185398 w 1645461"/>
                    <a:gd name="connsiteY29" fmla="*/ 1115707 h 1115221"/>
                    <a:gd name="connsiteX30" fmla="*/ 1304063 w 1645461"/>
                    <a:gd name="connsiteY30" fmla="*/ 1115707 h 1115221"/>
                    <a:gd name="connsiteX31" fmla="*/ 1384842 w 1645461"/>
                    <a:gd name="connsiteY31" fmla="*/ 1115707 h 1115221"/>
                    <a:gd name="connsiteX32" fmla="*/ 1645705 w 1645461"/>
                    <a:gd name="connsiteY32" fmla="*/ 1115707 h 1115221"/>
                    <a:gd name="connsiteX33" fmla="*/ 1645956 w 1645461"/>
                    <a:gd name="connsiteY33" fmla="*/ 1115623 h 1115221"/>
                    <a:gd name="connsiteX34" fmla="*/ 1646039 w 1645461"/>
                    <a:gd name="connsiteY34" fmla="*/ 1115623 h 1115221"/>
                    <a:gd name="connsiteX35" fmla="*/ 1646039 w 1645461"/>
                    <a:gd name="connsiteY35" fmla="*/ 1115623 h 1115221"/>
                    <a:gd name="connsiteX36" fmla="*/ 1646123 w 1645461"/>
                    <a:gd name="connsiteY36" fmla="*/ 1115623 h 1115221"/>
                    <a:gd name="connsiteX37" fmla="*/ 1646123 w 1645461"/>
                    <a:gd name="connsiteY37" fmla="*/ 1115623 h 1115221"/>
                    <a:gd name="connsiteX38" fmla="*/ 1646207 w 1645461"/>
                    <a:gd name="connsiteY38" fmla="*/ 1115540 h 1115221"/>
                    <a:gd name="connsiteX39" fmla="*/ 1646207 w 1645461"/>
                    <a:gd name="connsiteY39" fmla="*/ 1115540 h 1115221"/>
                    <a:gd name="connsiteX40" fmla="*/ 1646374 w 1645461"/>
                    <a:gd name="connsiteY40" fmla="*/ 1115289 h 1115221"/>
                    <a:gd name="connsiteX41" fmla="*/ 1646374 w 1645461"/>
                    <a:gd name="connsiteY41" fmla="*/ 1115289 h 1115221"/>
                    <a:gd name="connsiteX42" fmla="*/ 1646457 w 1645461"/>
                    <a:gd name="connsiteY42" fmla="*/ 1114872 h 1115221"/>
                    <a:gd name="connsiteX43" fmla="*/ 1646457 w 1645461"/>
                    <a:gd name="connsiteY43" fmla="*/ 811866 h 1115221"/>
                    <a:gd name="connsiteX44" fmla="*/ 1646457 w 1645461"/>
                    <a:gd name="connsiteY44" fmla="*/ 811866 h 1115221"/>
                    <a:gd name="connsiteX45" fmla="*/ 1646457 w 1645461"/>
                    <a:gd name="connsiteY45" fmla="*/ 743688 h 1115221"/>
                    <a:gd name="connsiteX46" fmla="*/ 1646457 w 1645461"/>
                    <a:gd name="connsiteY46" fmla="*/ 440682 h 1115221"/>
                    <a:gd name="connsiteX47" fmla="*/ 1646457 w 1645461"/>
                    <a:gd name="connsiteY47" fmla="*/ 440682 h 1115221"/>
                    <a:gd name="connsiteX48" fmla="*/ 1646457 w 1645461"/>
                    <a:gd name="connsiteY48" fmla="*/ 372504 h 1115221"/>
                    <a:gd name="connsiteX49" fmla="*/ 1646457 w 1645461"/>
                    <a:gd name="connsiteY49" fmla="*/ 69498 h 1115221"/>
                    <a:gd name="connsiteX50" fmla="*/ 1646457 w 1645461"/>
                    <a:gd name="connsiteY50" fmla="*/ 69498 h 1115221"/>
                    <a:gd name="connsiteX51" fmla="*/ 1646457 w 1645461"/>
                    <a:gd name="connsiteY51" fmla="*/ 1319 h 1115221"/>
                    <a:gd name="connsiteX52" fmla="*/ 1645622 w 1645461"/>
                    <a:gd name="connsiteY52" fmla="*/ 485 h 1115221"/>
                    <a:gd name="connsiteX53" fmla="*/ 1645622 w 1645461"/>
                    <a:gd name="connsiteY53" fmla="*/ 485 h 1115221"/>
                    <a:gd name="connsiteX54" fmla="*/ 1830 w 1645461"/>
                    <a:gd name="connsiteY54" fmla="*/ 735 h 1115221"/>
                    <a:gd name="connsiteX55" fmla="*/ 2665 w 1645461"/>
                    <a:gd name="connsiteY55" fmla="*/ 2321 h 1115221"/>
                    <a:gd name="connsiteX56" fmla="*/ 1644704 w 1645461"/>
                    <a:gd name="connsiteY56" fmla="*/ 2321 h 1115221"/>
                    <a:gd name="connsiteX57" fmla="*/ 1644704 w 1645461"/>
                    <a:gd name="connsiteY57" fmla="*/ 68830 h 1115221"/>
                    <a:gd name="connsiteX58" fmla="*/ 82526 w 1645461"/>
                    <a:gd name="connsiteY58" fmla="*/ 68830 h 1115221"/>
                    <a:gd name="connsiteX59" fmla="*/ 82526 w 1645461"/>
                    <a:gd name="connsiteY59" fmla="*/ 68830 h 1115221"/>
                    <a:gd name="connsiteX60" fmla="*/ 2581 w 1645461"/>
                    <a:gd name="connsiteY60" fmla="*/ 68830 h 1115221"/>
                    <a:gd name="connsiteX61" fmla="*/ 2581 w 1645461"/>
                    <a:gd name="connsiteY61" fmla="*/ 2321 h 1115221"/>
                    <a:gd name="connsiteX62" fmla="*/ 2665 w 1645461"/>
                    <a:gd name="connsiteY62" fmla="*/ 70499 h 1115221"/>
                    <a:gd name="connsiteX63" fmla="*/ 81775 w 1645461"/>
                    <a:gd name="connsiteY63" fmla="*/ 70499 h 1115221"/>
                    <a:gd name="connsiteX64" fmla="*/ 81775 w 1645461"/>
                    <a:gd name="connsiteY64" fmla="*/ 371920 h 1115221"/>
                    <a:gd name="connsiteX65" fmla="*/ 2665 w 1645461"/>
                    <a:gd name="connsiteY65" fmla="*/ 371920 h 1115221"/>
                    <a:gd name="connsiteX66" fmla="*/ 2665 w 1645461"/>
                    <a:gd name="connsiteY66" fmla="*/ 70499 h 1115221"/>
                    <a:gd name="connsiteX67" fmla="*/ 83360 w 1645461"/>
                    <a:gd name="connsiteY67" fmla="*/ 70499 h 1115221"/>
                    <a:gd name="connsiteX68" fmla="*/ 316185 w 1645461"/>
                    <a:gd name="connsiteY68" fmla="*/ 70499 h 1115221"/>
                    <a:gd name="connsiteX69" fmla="*/ 316185 w 1645461"/>
                    <a:gd name="connsiteY69" fmla="*/ 371920 h 1115221"/>
                    <a:gd name="connsiteX70" fmla="*/ 83360 w 1645461"/>
                    <a:gd name="connsiteY70" fmla="*/ 371920 h 1115221"/>
                    <a:gd name="connsiteX71" fmla="*/ 83360 w 1645461"/>
                    <a:gd name="connsiteY71" fmla="*/ 70499 h 1115221"/>
                    <a:gd name="connsiteX72" fmla="*/ 479329 w 1645461"/>
                    <a:gd name="connsiteY72" fmla="*/ 70499 h 1115221"/>
                    <a:gd name="connsiteX73" fmla="*/ 718079 w 1645461"/>
                    <a:gd name="connsiteY73" fmla="*/ 70499 h 1115221"/>
                    <a:gd name="connsiteX74" fmla="*/ 718079 w 1645461"/>
                    <a:gd name="connsiteY74" fmla="*/ 371920 h 1115221"/>
                    <a:gd name="connsiteX75" fmla="*/ 479329 w 1645461"/>
                    <a:gd name="connsiteY75" fmla="*/ 371920 h 1115221"/>
                    <a:gd name="connsiteX76" fmla="*/ 479329 w 1645461"/>
                    <a:gd name="connsiteY76" fmla="*/ 70499 h 1115221"/>
                    <a:gd name="connsiteX77" fmla="*/ 950152 w 1645461"/>
                    <a:gd name="connsiteY77" fmla="*/ 70499 h 1115221"/>
                    <a:gd name="connsiteX78" fmla="*/ 1145842 w 1645461"/>
                    <a:gd name="connsiteY78" fmla="*/ 70499 h 1115221"/>
                    <a:gd name="connsiteX79" fmla="*/ 1145842 w 1645461"/>
                    <a:gd name="connsiteY79" fmla="*/ 371920 h 1115221"/>
                    <a:gd name="connsiteX80" fmla="*/ 950152 w 1645461"/>
                    <a:gd name="connsiteY80" fmla="*/ 371920 h 1115221"/>
                    <a:gd name="connsiteX81" fmla="*/ 950152 w 1645461"/>
                    <a:gd name="connsiteY81" fmla="*/ 70499 h 1115221"/>
                    <a:gd name="connsiteX82" fmla="*/ 317854 w 1645461"/>
                    <a:gd name="connsiteY82" fmla="*/ 70499 h 1115221"/>
                    <a:gd name="connsiteX83" fmla="*/ 396964 w 1645461"/>
                    <a:gd name="connsiteY83" fmla="*/ 70499 h 1115221"/>
                    <a:gd name="connsiteX84" fmla="*/ 396964 w 1645461"/>
                    <a:gd name="connsiteY84" fmla="*/ 371920 h 1115221"/>
                    <a:gd name="connsiteX85" fmla="*/ 317854 w 1645461"/>
                    <a:gd name="connsiteY85" fmla="*/ 371920 h 1115221"/>
                    <a:gd name="connsiteX86" fmla="*/ 317854 w 1645461"/>
                    <a:gd name="connsiteY86" fmla="*/ 70499 h 1115221"/>
                    <a:gd name="connsiteX87" fmla="*/ 398634 w 1645461"/>
                    <a:gd name="connsiteY87" fmla="*/ 70499 h 1115221"/>
                    <a:gd name="connsiteX88" fmla="*/ 477744 w 1645461"/>
                    <a:gd name="connsiteY88" fmla="*/ 70499 h 1115221"/>
                    <a:gd name="connsiteX89" fmla="*/ 477744 w 1645461"/>
                    <a:gd name="connsiteY89" fmla="*/ 371920 h 1115221"/>
                    <a:gd name="connsiteX90" fmla="*/ 398634 w 1645461"/>
                    <a:gd name="connsiteY90" fmla="*/ 371920 h 1115221"/>
                    <a:gd name="connsiteX91" fmla="*/ 398634 w 1645461"/>
                    <a:gd name="connsiteY91" fmla="*/ 70499 h 1115221"/>
                    <a:gd name="connsiteX92" fmla="*/ 719748 w 1645461"/>
                    <a:gd name="connsiteY92" fmla="*/ 70499 h 1115221"/>
                    <a:gd name="connsiteX93" fmla="*/ 749122 w 1645461"/>
                    <a:gd name="connsiteY93" fmla="*/ 70499 h 1115221"/>
                    <a:gd name="connsiteX94" fmla="*/ 749122 w 1645461"/>
                    <a:gd name="connsiteY94" fmla="*/ 371920 h 1115221"/>
                    <a:gd name="connsiteX95" fmla="*/ 719748 w 1645461"/>
                    <a:gd name="connsiteY95" fmla="*/ 371920 h 1115221"/>
                    <a:gd name="connsiteX96" fmla="*/ 719748 w 1645461"/>
                    <a:gd name="connsiteY96" fmla="*/ 70499 h 1115221"/>
                    <a:gd name="connsiteX97" fmla="*/ 750791 w 1645461"/>
                    <a:gd name="connsiteY97" fmla="*/ 70499 h 1115221"/>
                    <a:gd name="connsiteX98" fmla="*/ 829902 w 1645461"/>
                    <a:gd name="connsiteY98" fmla="*/ 70499 h 1115221"/>
                    <a:gd name="connsiteX99" fmla="*/ 829902 w 1645461"/>
                    <a:gd name="connsiteY99" fmla="*/ 371920 h 1115221"/>
                    <a:gd name="connsiteX100" fmla="*/ 750791 w 1645461"/>
                    <a:gd name="connsiteY100" fmla="*/ 371920 h 1115221"/>
                    <a:gd name="connsiteX101" fmla="*/ 750791 w 1645461"/>
                    <a:gd name="connsiteY101" fmla="*/ 70499 h 1115221"/>
                    <a:gd name="connsiteX102" fmla="*/ 831487 w 1645461"/>
                    <a:gd name="connsiteY102" fmla="*/ 70499 h 1115221"/>
                    <a:gd name="connsiteX103" fmla="*/ 948484 w 1645461"/>
                    <a:gd name="connsiteY103" fmla="*/ 70499 h 1115221"/>
                    <a:gd name="connsiteX104" fmla="*/ 948484 w 1645461"/>
                    <a:gd name="connsiteY104" fmla="*/ 371920 h 1115221"/>
                    <a:gd name="connsiteX105" fmla="*/ 831487 w 1645461"/>
                    <a:gd name="connsiteY105" fmla="*/ 371920 h 1115221"/>
                    <a:gd name="connsiteX106" fmla="*/ 831487 w 1645461"/>
                    <a:gd name="connsiteY106" fmla="*/ 70499 h 1115221"/>
                    <a:gd name="connsiteX107" fmla="*/ 1147595 w 1645461"/>
                    <a:gd name="connsiteY107" fmla="*/ 70499 h 1115221"/>
                    <a:gd name="connsiteX108" fmla="*/ 1184480 w 1645461"/>
                    <a:gd name="connsiteY108" fmla="*/ 70499 h 1115221"/>
                    <a:gd name="connsiteX109" fmla="*/ 1184480 w 1645461"/>
                    <a:gd name="connsiteY109" fmla="*/ 371920 h 1115221"/>
                    <a:gd name="connsiteX110" fmla="*/ 1147595 w 1645461"/>
                    <a:gd name="connsiteY110" fmla="*/ 371920 h 1115221"/>
                    <a:gd name="connsiteX111" fmla="*/ 1147595 w 1645461"/>
                    <a:gd name="connsiteY111" fmla="*/ 70499 h 1115221"/>
                    <a:gd name="connsiteX112" fmla="*/ 1186065 w 1645461"/>
                    <a:gd name="connsiteY112" fmla="*/ 70499 h 1115221"/>
                    <a:gd name="connsiteX113" fmla="*/ 1303061 w 1645461"/>
                    <a:gd name="connsiteY113" fmla="*/ 70499 h 1115221"/>
                    <a:gd name="connsiteX114" fmla="*/ 1303061 w 1645461"/>
                    <a:gd name="connsiteY114" fmla="*/ 371920 h 1115221"/>
                    <a:gd name="connsiteX115" fmla="*/ 1186065 w 1645461"/>
                    <a:gd name="connsiteY115" fmla="*/ 371920 h 1115221"/>
                    <a:gd name="connsiteX116" fmla="*/ 1186065 w 1645461"/>
                    <a:gd name="connsiteY116" fmla="*/ 70499 h 1115221"/>
                    <a:gd name="connsiteX117" fmla="*/ 1304730 w 1645461"/>
                    <a:gd name="connsiteY117" fmla="*/ 70499 h 1115221"/>
                    <a:gd name="connsiteX118" fmla="*/ 1383840 w 1645461"/>
                    <a:gd name="connsiteY118" fmla="*/ 70499 h 1115221"/>
                    <a:gd name="connsiteX119" fmla="*/ 1383840 w 1645461"/>
                    <a:gd name="connsiteY119" fmla="*/ 141682 h 1115221"/>
                    <a:gd name="connsiteX120" fmla="*/ 1383840 w 1645461"/>
                    <a:gd name="connsiteY120" fmla="*/ 141682 h 1115221"/>
                    <a:gd name="connsiteX121" fmla="*/ 1383840 w 1645461"/>
                    <a:gd name="connsiteY121" fmla="*/ 300654 h 1115221"/>
                    <a:gd name="connsiteX122" fmla="*/ 1383840 w 1645461"/>
                    <a:gd name="connsiteY122" fmla="*/ 371836 h 1115221"/>
                    <a:gd name="connsiteX123" fmla="*/ 1304730 w 1645461"/>
                    <a:gd name="connsiteY123" fmla="*/ 371836 h 1115221"/>
                    <a:gd name="connsiteX124" fmla="*/ 1304730 w 1645461"/>
                    <a:gd name="connsiteY124" fmla="*/ 70499 h 1115221"/>
                    <a:gd name="connsiteX125" fmla="*/ 1385510 w 1645461"/>
                    <a:gd name="connsiteY125" fmla="*/ 70499 h 1115221"/>
                    <a:gd name="connsiteX126" fmla="*/ 1644704 w 1645461"/>
                    <a:gd name="connsiteY126" fmla="*/ 70499 h 1115221"/>
                    <a:gd name="connsiteX127" fmla="*/ 1644704 w 1645461"/>
                    <a:gd name="connsiteY127" fmla="*/ 371920 h 1115221"/>
                    <a:gd name="connsiteX128" fmla="*/ 1385510 w 1645461"/>
                    <a:gd name="connsiteY128" fmla="*/ 371920 h 1115221"/>
                    <a:gd name="connsiteX129" fmla="*/ 1385510 w 1645461"/>
                    <a:gd name="connsiteY129" fmla="*/ 301571 h 1115221"/>
                    <a:gd name="connsiteX130" fmla="*/ 1474968 w 1645461"/>
                    <a:gd name="connsiteY130" fmla="*/ 301571 h 1115221"/>
                    <a:gd name="connsiteX131" fmla="*/ 1475802 w 1645461"/>
                    <a:gd name="connsiteY131" fmla="*/ 300737 h 1115221"/>
                    <a:gd name="connsiteX132" fmla="*/ 1475802 w 1645461"/>
                    <a:gd name="connsiteY132" fmla="*/ 141765 h 1115221"/>
                    <a:gd name="connsiteX133" fmla="*/ 1474968 w 1645461"/>
                    <a:gd name="connsiteY133" fmla="*/ 140931 h 1115221"/>
                    <a:gd name="connsiteX134" fmla="*/ 1474968 w 1645461"/>
                    <a:gd name="connsiteY134" fmla="*/ 140931 h 1115221"/>
                    <a:gd name="connsiteX135" fmla="*/ 1385510 w 1645461"/>
                    <a:gd name="connsiteY135" fmla="*/ 140931 h 1115221"/>
                    <a:gd name="connsiteX136" fmla="*/ 1385510 w 1645461"/>
                    <a:gd name="connsiteY136" fmla="*/ 70499 h 1115221"/>
                    <a:gd name="connsiteX137" fmla="*/ 851849 w 1645461"/>
                    <a:gd name="connsiteY137" fmla="*/ 140847 h 1115221"/>
                    <a:gd name="connsiteX138" fmla="*/ 851014 w 1645461"/>
                    <a:gd name="connsiteY138" fmla="*/ 141682 h 1115221"/>
                    <a:gd name="connsiteX139" fmla="*/ 851014 w 1645461"/>
                    <a:gd name="connsiteY139" fmla="*/ 300654 h 1115221"/>
                    <a:gd name="connsiteX140" fmla="*/ 851849 w 1645461"/>
                    <a:gd name="connsiteY140" fmla="*/ 301488 h 1115221"/>
                    <a:gd name="connsiteX141" fmla="*/ 928122 w 1645461"/>
                    <a:gd name="connsiteY141" fmla="*/ 301488 h 1115221"/>
                    <a:gd name="connsiteX142" fmla="*/ 928289 w 1645461"/>
                    <a:gd name="connsiteY142" fmla="*/ 301488 h 1115221"/>
                    <a:gd name="connsiteX143" fmla="*/ 928956 w 1645461"/>
                    <a:gd name="connsiteY143" fmla="*/ 300654 h 1115221"/>
                    <a:gd name="connsiteX144" fmla="*/ 928956 w 1645461"/>
                    <a:gd name="connsiteY144" fmla="*/ 141682 h 1115221"/>
                    <a:gd name="connsiteX145" fmla="*/ 928122 w 1645461"/>
                    <a:gd name="connsiteY145" fmla="*/ 140847 h 1115221"/>
                    <a:gd name="connsiteX146" fmla="*/ 928122 w 1645461"/>
                    <a:gd name="connsiteY146" fmla="*/ 140847 h 1115221"/>
                    <a:gd name="connsiteX147" fmla="*/ 851849 w 1645461"/>
                    <a:gd name="connsiteY147" fmla="*/ 140847 h 1115221"/>
                    <a:gd name="connsiteX148" fmla="*/ 1206426 w 1645461"/>
                    <a:gd name="connsiteY148" fmla="*/ 140847 h 1115221"/>
                    <a:gd name="connsiteX149" fmla="*/ 1205592 w 1645461"/>
                    <a:gd name="connsiteY149" fmla="*/ 141682 h 1115221"/>
                    <a:gd name="connsiteX150" fmla="*/ 1205592 w 1645461"/>
                    <a:gd name="connsiteY150" fmla="*/ 141682 h 1115221"/>
                    <a:gd name="connsiteX151" fmla="*/ 1205592 w 1645461"/>
                    <a:gd name="connsiteY151" fmla="*/ 300654 h 1115221"/>
                    <a:gd name="connsiteX152" fmla="*/ 1206426 w 1645461"/>
                    <a:gd name="connsiteY152" fmla="*/ 301488 h 1115221"/>
                    <a:gd name="connsiteX153" fmla="*/ 1282699 w 1645461"/>
                    <a:gd name="connsiteY153" fmla="*/ 301488 h 1115221"/>
                    <a:gd name="connsiteX154" fmla="*/ 1282866 w 1645461"/>
                    <a:gd name="connsiteY154" fmla="*/ 301488 h 1115221"/>
                    <a:gd name="connsiteX155" fmla="*/ 1283534 w 1645461"/>
                    <a:gd name="connsiteY155" fmla="*/ 300654 h 1115221"/>
                    <a:gd name="connsiteX156" fmla="*/ 1283534 w 1645461"/>
                    <a:gd name="connsiteY156" fmla="*/ 141682 h 1115221"/>
                    <a:gd name="connsiteX157" fmla="*/ 1282699 w 1645461"/>
                    <a:gd name="connsiteY157" fmla="*/ 140847 h 1115221"/>
                    <a:gd name="connsiteX158" fmla="*/ 1282699 w 1645461"/>
                    <a:gd name="connsiteY158" fmla="*/ 140847 h 1115221"/>
                    <a:gd name="connsiteX159" fmla="*/ 1206426 w 1645461"/>
                    <a:gd name="connsiteY159" fmla="*/ 140847 h 1115221"/>
                    <a:gd name="connsiteX160" fmla="*/ 852683 w 1645461"/>
                    <a:gd name="connsiteY160" fmla="*/ 142516 h 1115221"/>
                    <a:gd name="connsiteX161" fmla="*/ 888817 w 1645461"/>
                    <a:gd name="connsiteY161" fmla="*/ 142516 h 1115221"/>
                    <a:gd name="connsiteX162" fmla="*/ 888817 w 1645461"/>
                    <a:gd name="connsiteY162" fmla="*/ 299903 h 1115221"/>
                    <a:gd name="connsiteX163" fmla="*/ 852683 w 1645461"/>
                    <a:gd name="connsiteY163" fmla="*/ 299903 h 1115221"/>
                    <a:gd name="connsiteX164" fmla="*/ 852683 w 1645461"/>
                    <a:gd name="connsiteY164" fmla="*/ 142516 h 1115221"/>
                    <a:gd name="connsiteX165" fmla="*/ 890486 w 1645461"/>
                    <a:gd name="connsiteY165" fmla="*/ 142516 h 1115221"/>
                    <a:gd name="connsiteX166" fmla="*/ 927371 w 1645461"/>
                    <a:gd name="connsiteY166" fmla="*/ 142516 h 1115221"/>
                    <a:gd name="connsiteX167" fmla="*/ 927371 w 1645461"/>
                    <a:gd name="connsiteY167" fmla="*/ 299903 h 1115221"/>
                    <a:gd name="connsiteX168" fmla="*/ 890486 w 1645461"/>
                    <a:gd name="connsiteY168" fmla="*/ 299903 h 1115221"/>
                    <a:gd name="connsiteX169" fmla="*/ 890486 w 1645461"/>
                    <a:gd name="connsiteY169" fmla="*/ 142516 h 1115221"/>
                    <a:gd name="connsiteX170" fmla="*/ 1207261 w 1645461"/>
                    <a:gd name="connsiteY170" fmla="*/ 142516 h 1115221"/>
                    <a:gd name="connsiteX171" fmla="*/ 1243395 w 1645461"/>
                    <a:gd name="connsiteY171" fmla="*/ 142516 h 1115221"/>
                    <a:gd name="connsiteX172" fmla="*/ 1243395 w 1645461"/>
                    <a:gd name="connsiteY172" fmla="*/ 299903 h 1115221"/>
                    <a:gd name="connsiteX173" fmla="*/ 1207261 w 1645461"/>
                    <a:gd name="connsiteY173" fmla="*/ 299903 h 1115221"/>
                    <a:gd name="connsiteX174" fmla="*/ 1207261 w 1645461"/>
                    <a:gd name="connsiteY174" fmla="*/ 142516 h 1115221"/>
                    <a:gd name="connsiteX175" fmla="*/ 1245063 w 1645461"/>
                    <a:gd name="connsiteY175" fmla="*/ 142516 h 1115221"/>
                    <a:gd name="connsiteX176" fmla="*/ 1281948 w 1645461"/>
                    <a:gd name="connsiteY176" fmla="*/ 142516 h 1115221"/>
                    <a:gd name="connsiteX177" fmla="*/ 1281948 w 1645461"/>
                    <a:gd name="connsiteY177" fmla="*/ 299903 h 1115221"/>
                    <a:gd name="connsiteX178" fmla="*/ 1245063 w 1645461"/>
                    <a:gd name="connsiteY178" fmla="*/ 299903 h 1115221"/>
                    <a:gd name="connsiteX179" fmla="*/ 1245063 w 1645461"/>
                    <a:gd name="connsiteY179" fmla="*/ 142516 h 1115221"/>
                    <a:gd name="connsiteX180" fmla="*/ 1385510 w 1645461"/>
                    <a:gd name="connsiteY180" fmla="*/ 142516 h 1115221"/>
                    <a:gd name="connsiteX181" fmla="*/ 1435663 w 1645461"/>
                    <a:gd name="connsiteY181" fmla="*/ 142516 h 1115221"/>
                    <a:gd name="connsiteX182" fmla="*/ 1435663 w 1645461"/>
                    <a:gd name="connsiteY182" fmla="*/ 299903 h 1115221"/>
                    <a:gd name="connsiteX183" fmla="*/ 1385510 w 1645461"/>
                    <a:gd name="connsiteY183" fmla="*/ 299903 h 1115221"/>
                    <a:gd name="connsiteX184" fmla="*/ 1385510 w 1645461"/>
                    <a:gd name="connsiteY184" fmla="*/ 142516 h 1115221"/>
                    <a:gd name="connsiteX185" fmla="*/ 1437248 w 1645461"/>
                    <a:gd name="connsiteY185" fmla="*/ 142516 h 1115221"/>
                    <a:gd name="connsiteX186" fmla="*/ 1474133 w 1645461"/>
                    <a:gd name="connsiteY186" fmla="*/ 142516 h 1115221"/>
                    <a:gd name="connsiteX187" fmla="*/ 1474133 w 1645461"/>
                    <a:gd name="connsiteY187" fmla="*/ 299903 h 1115221"/>
                    <a:gd name="connsiteX188" fmla="*/ 1437248 w 1645461"/>
                    <a:gd name="connsiteY188" fmla="*/ 299903 h 1115221"/>
                    <a:gd name="connsiteX189" fmla="*/ 1437248 w 1645461"/>
                    <a:gd name="connsiteY189" fmla="*/ 142516 h 1115221"/>
                    <a:gd name="connsiteX190" fmla="*/ 2665 w 1645461"/>
                    <a:gd name="connsiteY190" fmla="*/ 373505 h 1115221"/>
                    <a:gd name="connsiteX191" fmla="*/ 82610 w 1645461"/>
                    <a:gd name="connsiteY191" fmla="*/ 373505 h 1115221"/>
                    <a:gd name="connsiteX192" fmla="*/ 1644788 w 1645461"/>
                    <a:gd name="connsiteY192" fmla="*/ 373505 h 1115221"/>
                    <a:gd name="connsiteX193" fmla="*/ 1644788 w 1645461"/>
                    <a:gd name="connsiteY193" fmla="*/ 440014 h 1115221"/>
                    <a:gd name="connsiteX194" fmla="*/ 1384759 w 1645461"/>
                    <a:gd name="connsiteY194" fmla="*/ 440014 h 1115221"/>
                    <a:gd name="connsiteX195" fmla="*/ 1304063 w 1645461"/>
                    <a:gd name="connsiteY195" fmla="*/ 440014 h 1115221"/>
                    <a:gd name="connsiteX196" fmla="*/ 1304063 w 1645461"/>
                    <a:gd name="connsiteY196" fmla="*/ 440014 h 1115221"/>
                    <a:gd name="connsiteX197" fmla="*/ 1185398 w 1645461"/>
                    <a:gd name="connsiteY197" fmla="*/ 440014 h 1115221"/>
                    <a:gd name="connsiteX198" fmla="*/ 1146927 w 1645461"/>
                    <a:gd name="connsiteY198" fmla="*/ 440014 h 1115221"/>
                    <a:gd name="connsiteX199" fmla="*/ 1146844 w 1645461"/>
                    <a:gd name="connsiteY199" fmla="*/ 440014 h 1115221"/>
                    <a:gd name="connsiteX200" fmla="*/ 949568 w 1645461"/>
                    <a:gd name="connsiteY200" fmla="*/ 440014 h 1115221"/>
                    <a:gd name="connsiteX201" fmla="*/ 949568 w 1645461"/>
                    <a:gd name="connsiteY201" fmla="*/ 440014 h 1115221"/>
                    <a:gd name="connsiteX202" fmla="*/ 830903 w 1645461"/>
                    <a:gd name="connsiteY202" fmla="*/ 440014 h 1115221"/>
                    <a:gd name="connsiteX203" fmla="*/ 750207 w 1645461"/>
                    <a:gd name="connsiteY203" fmla="*/ 440014 h 1115221"/>
                    <a:gd name="connsiteX204" fmla="*/ 750207 w 1645461"/>
                    <a:gd name="connsiteY204" fmla="*/ 440014 h 1115221"/>
                    <a:gd name="connsiteX205" fmla="*/ 719164 w 1645461"/>
                    <a:gd name="connsiteY205" fmla="*/ 440014 h 1115221"/>
                    <a:gd name="connsiteX206" fmla="*/ 719080 w 1645461"/>
                    <a:gd name="connsiteY206" fmla="*/ 440014 h 1115221"/>
                    <a:gd name="connsiteX207" fmla="*/ 478745 w 1645461"/>
                    <a:gd name="connsiteY207" fmla="*/ 440014 h 1115221"/>
                    <a:gd name="connsiteX208" fmla="*/ 478662 w 1645461"/>
                    <a:gd name="connsiteY208" fmla="*/ 440014 h 1115221"/>
                    <a:gd name="connsiteX209" fmla="*/ 397882 w 1645461"/>
                    <a:gd name="connsiteY209" fmla="*/ 440014 h 1115221"/>
                    <a:gd name="connsiteX210" fmla="*/ 317103 w 1645461"/>
                    <a:gd name="connsiteY210" fmla="*/ 440014 h 1115221"/>
                    <a:gd name="connsiteX211" fmla="*/ 317020 w 1645461"/>
                    <a:gd name="connsiteY211" fmla="*/ 440014 h 1115221"/>
                    <a:gd name="connsiteX212" fmla="*/ 82610 w 1645461"/>
                    <a:gd name="connsiteY212" fmla="*/ 440014 h 1115221"/>
                    <a:gd name="connsiteX213" fmla="*/ 82610 w 1645461"/>
                    <a:gd name="connsiteY213" fmla="*/ 440014 h 1115221"/>
                    <a:gd name="connsiteX214" fmla="*/ 2665 w 1645461"/>
                    <a:gd name="connsiteY214" fmla="*/ 440014 h 1115221"/>
                    <a:gd name="connsiteX215" fmla="*/ 2665 w 1645461"/>
                    <a:gd name="connsiteY215" fmla="*/ 373505 h 1115221"/>
                    <a:gd name="connsiteX216" fmla="*/ 2665 w 1645461"/>
                    <a:gd name="connsiteY216" fmla="*/ 441684 h 1115221"/>
                    <a:gd name="connsiteX217" fmla="*/ 81775 w 1645461"/>
                    <a:gd name="connsiteY217" fmla="*/ 441684 h 1115221"/>
                    <a:gd name="connsiteX218" fmla="*/ 81775 w 1645461"/>
                    <a:gd name="connsiteY218" fmla="*/ 743104 h 1115221"/>
                    <a:gd name="connsiteX219" fmla="*/ 2665 w 1645461"/>
                    <a:gd name="connsiteY219" fmla="*/ 743104 h 1115221"/>
                    <a:gd name="connsiteX220" fmla="*/ 2665 w 1645461"/>
                    <a:gd name="connsiteY220" fmla="*/ 441684 h 1115221"/>
                    <a:gd name="connsiteX221" fmla="*/ 83360 w 1645461"/>
                    <a:gd name="connsiteY221" fmla="*/ 441684 h 1115221"/>
                    <a:gd name="connsiteX222" fmla="*/ 316185 w 1645461"/>
                    <a:gd name="connsiteY222" fmla="*/ 441684 h 1115221"/>
                    <a:gd name="connsiteX223" fmla="*/ 316185 w 1645461"/>
                    <a:gd name="connsiteY223" fmla="*/ 743104 h 1115221"/>
                    <a:gd name="connsiteX224" fmla="*/ 83360 w 1645461"/>
                    <a:gd name="connsiteY224" fmla="*/ 743104 h 1115221"/>
                    <a:gd name="connsiteX225" fmla="*/ 83360 w 1645461"/>
                    <a:gd name="connsiteY225" fmla="*/ 441684 h 1115221"/>
                    <a:gd name="connsiteX226" fmla="*/ 479329 w 1645461"/>
                    <a:gd name="connsiteY226" fmla="*/ 441684 h 1115221"/>
                    <a:gd name="connsiteX227" fmla="*/ 718079 w 1645461"/>
                    <a:gd name="connsiteY227" fmla="*/ 441684 h 1115221"/>
                    <a:gd name="connsiteX228" fmla="*/ 718079 w 1645461"/>
                    <a:gd name="connsiteY228" fmla="*/ 743104 h 1115221"/>
                    <a:gd name="connsiteX229" fmla="*/ 479329 w 1645461"/>
                    <a:gd name="connsiteY229" fmla="*/ 743104 h 1115221"/>
                    <a:gd name="connsiteX230" fmla="*/ 479329 w 1645461"/>
                    <a:gd name="connsiteY230" fmla="*/ 441684 h 1115221"/>
                    <a:gd name="connsiteX231" fmla="*/ 950152 w 1645461"/>
                    <a:gd name="connsiteY231" fmla="*/ 441684 h 1115221"/>
                    <a:gd name="connsiteX232" fmla="*/ 1145842 w 1645461"/>
                    <a:gd name="connsiteY232" fmla="*/ 441684 h 1115221"/>
                    <a:gd name="connsiteX233" fmla="*/ 1145842 w 1645461"/>
                    <a:gd name="connsiteY233" fmla="*/ 743104 h 1115221"/>
                    <a:gd name="connsiteX234" fmla="*/ 950152 w 1645461"/>
                    <a:gd name="connsiteY234" fmla="*/ 743104 h 1115221"/>
                    <a:gd name="connsiteX235" fmla="*/ 950152 w 1645461"/>
                    <a:gd name="connsiteY235" fmla="*/ 441684 h 1115221"/>
                    <a:gd name="connsiteX236" fmla="*/ 317854 w 1645461"/>
                    <a:gd name="connsiteY236" fmla="*/ 441684 h 1115221"/>
                    <a:gd name="connsiteX237" fmla="*/ 396964 w 1645461"/>
                    <a:gd name="connsiteY237" fmla="*/ 441684 h 1115221"/>
                    <a:gd name="connsiteX238" fmla="*/ 396964 w 1645461"/>
                    <a:gd name="connsiteY238" fmla="*/ 743104 h 1115221"/>
                    <a:gd name="connsiteX239" fmla="*/ 317854 w 1645461"/>
                    <a:gd name="connsiteY239" fmla="*/ 743104 h 1115221"/>
                    <a:gd name="connsiteX240" fmla="*/ 317854 w 1645461"/>
                    <a:gd name="connsiteY240" fmla="*/ 441684 h 1115221"/>
                    <a:gd name="connsiteX241" fmla="*/ 398634 w 1645461"/>
                    <a:gd name="connsiteY241" fmla="*/ 441684 h 1115221"/>
                    <a:gd name="connsiteX242" fmla="*/ 477744 w 1645461"/>
                    <a:gd name="connsiteY242" fmla="*/ 441684 h 1115221"/>
                    <a:gd name="connsiteX243" fmla="*/ 477744 w 1645461"/>
                    <a:gd name="connsiteY243" fmla="*/ 743104 h 1115221"/>
                    <a:gd name="connsiteX244" fmla="*/ 398634 w 1645461"/>
                    <a:gd name="connsiteY244" fmla="*/ 743104 h 1115221"/>
                    <a:gd name="connsiteX245" fmla="*/ 398634 w 1645461"/>
                    <a:gd name="connsiteY245" fmla="*/ 441684 h 1115221"/>
                    <a:gd name="connsiteX246" fmla="*/ 719748 w 1645461"/>
                    <a:gd name="connsiteY246" fmla="*/ 441684 h 1115221"/>
                    <a:gd name="connsiteX247" fmla="*/ 749122 w 1645461"/>
                    <a:gd name="connsiteY247" fmla="*/ 441684 h 1115221"/>
                    <a:gd name="connsiteX248" fmla="*/ 749122 w 1645461"/>
                    <a:gd name="connsiteY248" fmla="*/ 743104 h 1115221"/>
                    <a:gd name="connsiteX249" fmla="*/ 719748 w 1645461"/>
                    <a:gd name="connsiteY249" fmla="*/ 743104 h 1115221"/>
                    <a:gd name="connsiteX250" fmla="*/ 719748 w 1645461"/>
                    <a:gd name="connsiteY250" fmla="*/ 441684 h 1115221"/>
                    <a:gd name="connsiteX251" fmla="*/ 750791 w 1645461"/>
                    <a:gd name="connsiteY251" fmla="*/ 441684 h 1115221"/>
                    <a:gd name="connsiteX252" fmla="*/ 829902 w 1645461"/>
                    <a:gd name="connsiteY252" fmla="*/ 441684 h 1115221"/>
                    <a:gd name="connsiteX253" fmla="*/ 829902 w 1645461"/>
                    <a:gd name="connsiteY253" fmla="*/ 743104 h 1115221"/>
                    <a:gd name="connsiteX254" fmla="*/ 750791 w 1645461"/>
                    <a:gd name="connsiteY254" fmla="*/ 743104 h 1115221"/>
                    <a:gd name="connsiteX255" fmla="*/ 750791 w 1645461"/>
                    <a:gd name="connsiteY255" fmla="*/ 441684 h 1115221"/>
                    <a:gd name="connsiteX256" fmla="*/ 831487 w 1645461"/>
                    <a:gd name="connsiteY256" fmla="*/ 441684 h 1115221"/>
                    <a:gd name="connsiteX257" fmla="*/ 948484 w 1645461"/>
                    <a:gd name="connsiteY257" fmla="*/ 441684 h 1115221"/>
                    <a:gd name="connsiteX258" fmla="*/ 948484 w 1645461"/>
                    <a:gd name="connsiteY258" fmla="*/ 743104 h 1115221"/>
                    <a:gd name="connsiteX259" fmla="*/ 831487 w 1645461"/>
                    <a:gd name="connsiteY259" fmla="*/ 743104 h 1115221"/>
                    <a:gd name="connsiteX260" fmla="*/ 831487 w 1645461"/>
                    <a:gd name="connsiteY260" fmla="*/ 441684 h 1115221"/>
                    <a:gd name="connsiteX261" fmla="*/ 1147595 w 1645461"/>
                    <a:gd name="connsiteY261" fmla="*/ 441684 h 1115221"/>
                    <a:gd name="connsiteX262" fmla="*/ 1184480 w 1645461"/>
                    <a:gd name="connsiteY262" fmla="*/ 441684 h 1115221"/>
                    <a:gd name="connsiteX263" fmla="*/ 1184480 w 1645461"/>
                    <a:gd name="connsiteY263" fmla="*/ 743104 h 1115221"/>
                    <a:gd name="connsiteX264" fmla="*/ 1147595 w 1645461"/>
                    <a:gd name="connsiteY264" fmla="*/ 743104 h 1115221"/>
                    <a:gd name="connsiteX265" fmla="*/ 1147595 w 1645461"/>
                    <a:gd name="connsiteY265" fmla="*/ 441684 h 1115221"/>
                    <a:gd name="connsiteX266" fmla="*/ 1186065 w 1645461"/>
                    <a:gd name="connsiteY266" fmla="*/ 441684 h 1115221"/>
                    <a:gd name="connsiteX267" fmla="*/ 1303061 w 1645461"/>
                    <a:gd name="connsiteY267" fmla="*/ 441684 h 1115221"/>
                    <a:gd name="connsiteX268" fmla="*/ 1303061 w 1645461"/>
                    <a:gd name="connsiteY268" fmla="*/ 743104 h 1115221"/>
                    <a:gd name="connsiteX269" fmla="*/ 1186065 w 1645461"/>
                    <a:gd name="connsiteY269" fmla="*/ 743104 h 1115221"/>
                    <a:gd name="connsiteX270" fmla="*/ 1186065 w 1645461"/>
                    <a:gd name="connsiteY270" fmla="*/ 441684 h 1115221"/>
                    <a:gd name="connsiteX271" fmla="*/ 1304730 w 1645461"/>
                    <a:gd name="connsiteY271" fmla="*/ 441684 h 1115221"/>
                    <a:gd name="connsiteX272" fmla="*/ 1383840 w 1645461"/>
                    <a:gd name="connsiteY272" fmla="*/ 441684 h 1115221"/>
                    <a:gd name="connsiteX273" fmla="*/ 1383840 w 1645461"/>
                    <a:gd name="connsiteY273" fmla="*/ 512866 h 1115221"/>
                    <a:gd name="connsiteX274" fmla="*/ 1383840 w 1645461"/>
                    <a:gd name="connsiteY274" fmla="*/ 512866 h 1115221"/>
                    <a:gd name="connsiteX275" fmla="*/ 1383840 w 1645461"/>
                    <a:gd name="connsiteY275" fmla="*/ 671838 h 1115221"/>
                    <a:gd name="connsiteX276" fmla="*/ 1383840 w 1645461"/>
                    <a:gd name="connsiteY276" fmla="*/ 743020 h 1115221"/>
                    <a:gd name="connsiteX277" fmla="*/ 1304730 w 1645461"/>
                    <a:gd name="connsiteY277" fmla="*/ 743020 h 1115221"/>
                    <a:gd name="connsiteX278" fmla="*/ 1304730 w 1645461"/>
                    <a:gd name="connsiteY278" fmla="*/ 441684 h 1115221"/>
                    <a:gd name="connsiteX279" fmla="*/ 1385510 w 1645461"/>
                    <a:gd name="connsiteY279" fmla="*/ 441684 h 1115221"/>
                    <a:gd name="connsiteX280" fmla="*/ 1644704 w 1645461"/>
                    <a:gd name="connsiteY280" fmla="*/ 441684 h 1115221"/>
                    <a:gd name="connsiteX281" fmla="*/ 1644704 w 1645461"/>
                    <a:gd name="connsiteY281" fmla="*/ 743104 h 1115221"/>
                    <a:gd name="connsiteX282" fmla="*/ 1385510 w 1645461"/>
                    <a:gd name="connsiteY282" fmla="*/ 743104 h 1115221"/>
                    <a:gd name="connsiteX283" fmla="*/ 1385510 w 1645461"/>
                    <a:gd name="connsiteY283" fmla="*/ 672756 h 1115221"/>
                    <a:gd name="connsiteX284" fmla="*/ 1474968 w 1645461"/>
                    <a:gd name="connsiteY284" fmla="*/ 672756 h 1115221"/>
                    <a:gd name="connsiteX285" fmla="*/ 1475802 w 1645461"/>
                    <a:gd name="connsiteY285" fmla="*/ 671921 h 1115221"/>
                    <a:gd name="connsiteX286" fmla="*/ 1475802 w 1645461"/>
                    <a:gd name="connsiteY286" fmla="*/ 671921 h 1115221"/>
                    <a:gd name="connsiteX287" fmla="*/ 1475802 w 1645461"/>
                    <a:gd name="connsiteY287" fmla="*/ 512950 h 1115221"/>
                    <a:gd name="connsiteX288" fmla="*/ 1474968 w 1645461"/>
                    <a:gd name="connsiteY288" fmla="*/ 512115 h 1115221"/>
                    <a:gd name="connsiteX289" fmla="*/ 1474968 w 1645461"/>
                    <a:gd name="connsiteY289" fmla="*/ 512115 h 1115221"/>
                    <a:gd name="connsiteX290" fmla="*/ 1385510 w 1645461"/>
                    <a:gd name="connsiteY290" fmla="*/ 512115 h 1115221"/>
                    <a:gd name="connsiteX291" fmla="*/ 1385510 w 1645461"/>
                    <a:gd name="connsiteY291" fmla="*/ 441684 h 1115221"/>
                    <a:gd name="connsiteX292" fmla="*/ 851849 w 1645461"/>
                    <a:gd name="connsiteY292" fmla="*/ 512032 h 1115221"/>
                    <a:gd name="connsiteX293" fmla="*/ 851014 w 1645461"/>
                    <a:gd name="connsiteY293" fmla="*/ 512866 h 1115221"/>
                    <a:gd name="connsiteX294" fmla="*/ 851014 w 1645461"/>
                    <a:gd name="connsiteY294" fmla="*/ 671838 h 1115221"/>
                    <a:gd name="connsiteX295" fmla="*/ 851849 w 1645461"/>
                    <a:gd name="connsiteY295" fmla="*/ 672672 h 1115221"/>
                    <a:gd name="connsiteX296" fmla="*/ 928122 w 1645461"/>
                    <a:gd name="connsiteY296" fmla="*/ 672672 h 1115221"/>
                    <a:gd name="connsiteX297" fmla="*/ 928205 w 1645461"/>
                    <a:gd name="connsiteY297" fmla="*/ 672672 h 1115221"/>
                    <a:gd name="connsiteX298" fmla="*/ 928956 w 1645461"/>
                    <a:gd name="connsiteY298" fmla="*/ 671838 h 1115221"/>
                    <a:gd name="connsiteX299" fmla="*/ 928956 w 1645461"/>
                    <a:gd name="connsiteY299" fmla="*/ 512866 h 1115221"/>
                    <a:gd name="connsiteX300" fmla="*/ 928122 w 1645461"/>
                    <a:gd name="connsiteY300" fmla="*/ 512032 h 1115221"/>
                    <a:gd name="connsiteX301" fmla="*/ 928122 w 1645461"/>
                    <a:gd name="connsiteY301" fmla="*/ 512032 h 1115221"/>
                    <a:gd name="connsiteX302" fmla="*/ 851849 w 1645461"/>
                    <a:gd name="connsiteY302" fmla="*/ 512032 h 1115221"/>
                    <a:gd name="connsiteX303" fmla="*/ 1206426 w 1645461"/>
                    <a:gd name="connsiteY303" fmla="*/ 512032 h 1115221"/>
                    <a:gd name="connsiteX304" fmla="*/ 1205592 w 1645461"/>
                    <a:gd name="connsiteY304" fmla="*/ 512866 h 1115221"/>
                    <a:gd name="connsiteX305" fmla="*/ 1205592 w 1645461"/>
                    <a:gd name="connsiteY305" fmla="*/ 512866 h 1115221"/>
                    <a:gd name="connsiteX306" fmla="*/ 1205592 w 1645461"/>
                    <a:gd name="connsiteY306" fmla="*/ 671838 h 1115221"/>
                    <a:gd name="connsiteX307" fmla="*/ 1206426 w 1645461"/>
                    <a:gd name="connsiteY307" fmla="*/ 672672 h 1115221"/>
                    <a:gd name="connsiteX308" fmla="*/ 1206426 w 1645461"/>
                    <a:gd name="connsiteY308" fmla="*/ 672672 h 1115221"/>
                    <a:gd name="connsiteX309" fmla="*/ 1282699 w 1645461"/>
                    <a:gd name="connsiteY309" fmla="*/ 672672 h 1115221"/>
                    <a:gd name="connsiteX310" fmla="*/ 1282783 w 1645461"/>
                    <a:gd name="connsiteY310" fmla="*/ 672672 h 1115221"/>
                    <a:gd name="connsiteX311" fmla="*/ 1283534 w 1645461"/>
                    <a:gd name="connsiteY311" fmla="*/ 671838 h 1115221"/>
                    <a:gd name="connsiteX312" fmla="*/ 1283534 w 1645461"/>
                    <a:gd name="connsiteY312" fmla="*/ 512866 h 1115221"/>
                    <a:gd name="connsiteX313" fmla="*/ 1282699 w 1645461"/>
                    <a:gd name="connsiteY313" fmla="*/ 512032 h 1115221"/>
                    <a:gd name="connsiteX314" fmla="*/ 1282699 w 1645461"/>
                    <a:gd name="connsiteY314" fmla="*/ 512032 h 1115221"/>
                    <a:gd name="connsiteX315" fmla="*/ 1206426 w 1645461"/>
                    <a:gd name="connsiteY315" fmla="*/ 512032 h 1115221"/>
                    <a:gd name="connsiteX316" fmla="*/ 852683 w 1645461"/>
                    <a:gd name="connsiteY316" fmla="*/ 513701 h 1115221"/>
                    <a:gd name="connsiteX317" fmla="*/ 888817 w 1645461"/>
                    <a:gd name="connsiteY317" fmla="*/ 513701 h 1115221"/>
                    <a:gd name="connsiteX318" fmla="*/ 888817 w 1645461"/>
                    <a:gd name="connsiteY318" fmla="*/ 671087 h 1115221"/>
                    <a:gd name="connsiteX319" fmla="*/ 852683 w 1645461"/>
                    <a:gd name="connsiteY319" fmla="*/ 671087 h 1115221"/>
                    <a:gd name="connsiteX320" fmla="*/ 852683 w 1645461"/>
                    <a:gd name="connsiteY320" fmla="*/ 513701 h 1115221"/>
                    <a:gd name="connsiteX321" fmla="*/ 890486 w 1645461"/>
                    <a:gd name="connsiteY321" fmla="*/ 513701 h 1115221"/>
                    <a:gd name="connsiteX322" fmla="*/ 927371 w 1645461"/>
                    <a:gd name="connsiteY322" fmla="*/ 513701 h 1115221"/>
                    <a:gd name="connsiteX323" fmla="*/ 927371 w 1645461"/>
                    <a:gd name="connsiteY323" fmla="*/ 671087 h 1115221"/>
                    <a:gd name="connsiteX324" fmla="*/ 890486 w 1645461"/>
                    <a:gd name="connsiteY324" fmla="*/ 671087 h 1115221"/>
                    <a:gd name="connsiteX325" fmla="*/ 890486 w 1645461"/>
                    <a:gd name="connsiteY325" fmla="*/ 513701 h 1115221"/>
                    <a:gd name="connsiteX326" fmla="*/ 1207261 w 1645461"/>
                    <a:gd name="connsiteY326" fmla="*/ 513701 h 1115221"/>
                    <a:gd name="connsiteX327" fmla="*/ 1243395 w 1645461"/>
                    <a:gd name="connsiteY327" fmla="*/ 513701 h 1115221"/>
                    <a:gd name="connsiteX328" fmla="*/ 1243395 w 1645461"/>
                    <a:gd name="connsiteY328" fmla="*/ 671087 h 1115221"/>
                    <a:gd name="connsiteX329" fmla="*/ 1207261 w 1645461"/>
                    <a:gd name="connsiteY329" fmla="*/ 671087 h 1115221"/>
                    <a:gd name="connsiteX330" fmla="*/ 1207261 w 1645461"/>
                    <a:gd name="connsiteY330" fmla="*/ 513701 h 1115221"/>
                    <a:gd name="connsiteX331" fmla="*/ 1245063 w 1645461"/>
                    <a:gd name="connsiteY331" fmla="*/ 513701 h 1115221"/>
                    <a:gd name="connsiteX332" fmla="*/ 1281948 w 1645461"/>
                    <a:gd name="connsiteY332" fmla="*/ 513701 h 1115221"/>
                    <a:gd name="connsiteX333" fmla="*/ 1281948 w 1645461"/>
                    <a:gd name="connsiteY333" fmla="*/ 671087 h 1115221"/>
                    <a:gd name="connsiteX334" fmla="*/ 1245063 w 1645461"/>
                    <a:gd name="connsiteY334" fmla="*/ 671087 h 1115221"/>
                    <a:gd name="connsiteX335" fmla="*/ 1245063 w 1645461"/>
                    <a:gd name="connsiteY335" fmla="*/ 513701 h 1115221"/>
                    <a:gd name="connsiteX336" fmla="*/ 1385510 w 1645461"/>
                    <a:gd name="connsiteY336" fmla="*/ 513701 h 1115221"/>
                    <a:gd name="connsiteX337" fmla="*/ 1435663 w 1645461"/>
                    <a:gd name="connsiteY337" fmla="*/ 513701 h 1115221"/>
                    <a:gd name="connsiteX338" fmla="*/ 1435663 w 1645461"/>
                    <a:gd name="connsiteY338" fmla="*/ 671087 h 1115221"/>
                    <a:gd name="connsiteX339" fmla="*/ 1385510 w 1645461"/>
                    <a:gd name="connsiteY339" fmla="*/ 671087 h 1115221"/>
                    <a:gd name="connsiteX340" fmla="*/ 1385510 w 1645461"/>
                    <a:gd name="connsiteY340" fmla="*/ 513701 h 1115221"/>
                    <a:gd name="connsiteX341" fmla="*/ 1437248 w 1645461"/>
                    <a:gd name="connsiteY341" fmla="*/ 513701 h 1115221"/>
                    <a:gd name="connsiteX342" fmla="*/ 1474133 w 1645461"/>
                    <a:gd name="connsiteY342" fmla="*/ 513701 h 1115221"/>
                    <a:gd name="connsiteX343" fmla="*/ 1474133 w 1645461"/>
                    <a:gd name="connsiteY343" fmla="*/ 671087 h 1115221"/>
                    <a:gd name="connsiteX344" fmla="*/ 1437248 w 1645461"/>
                    <a:gd name="connsiteY344" fmla="*/ 671087 h 1115221"/>
                    <a:gd name="connsiteX345" fmla="*/ 1437248 w 1645461"/>
                    <a:gd name="connsiteY345" fmla="*/ 513701 h 1115221"/>
                    <a:gd name="connsiteX346" fmla="*/ 2665 w 1645461"/>
                    <a:gd name="connsiteY346" fmla="*/ 744689 h 1115221"/>
                    <a:gd name="connsiteX347" fmla="*/ 82610 w 1645461"/>
                    <a:gd name="connsiteY347" fmla="*/ 744689 h 1115221"/>
                    <a:gd name="connsiteX348" fmla="*/ 1644788 w 1645461"/>
                    <a:gd name="connsiteY348" fmla="*/ 744689 h 1115221"/>
                    <a:gd name="connsiteX349" fmla="*/ 1644788 w 1645461"/>
                    <a:gd name="connsiteY349" fmla="*/ 811199 h 1115221"/>
                    <a:gd name="connsiteX350" fmla="*/ 1384759 w 1645461"/>
                    <a:gd name="connsiteY350" fmla="*/ 811199 h 1115221"/>
                    <a:gd name="connsiteX351" fmla="*/ 1304063 w 1645461"/>
                    <a:gd name="connsiteY351" fmla="*/ 811199 h 1115221"/>
                    <a:gd name="connsiteX352" fmla="*/ 1304063 w 1645461"/>
                    <a:gd name="connsiteY352" fmla="*/ 811199 h 1115221"/>
                    <a:gd name="connsiteX353" fmla="*/ 1185398 w 1645461"/>
                    <a:gd name="connsiteY353" fmla="*/ 811199 h 1115221"/>
                    <a:gd name="connsiteX354" fmla="*/ 1146927 w 1645461"/>
                    <a:gd name="connsiteY354" fmla="*/ 811199 h 1115221"/>
                    <a:gd name="connsiteX355" fmla="*/ 1146844 w 1645461"/>
                    <a:gd name="connsiteY355" fmla="*/ 811199 h 1115221"/>
                    <a:gd name="connsiteX356" fmla="*/ 949568 w 1645461"/>
                    <a:gd name="connsiteY356" fmla="*/ 811199 h 1115221"/>
                    <a:gd name="connsiteX357" fmla="*/ 949485 w 1645461"/>
                    <a:gd name="connsiteY357" fmla="*/ 811199 h 1115221"/>
                    <a:gd name="connsiteX358" fmla="*/ 830819 w 1645461"/>
                    <a:gd name="connsiteY358" fmla="*/ 811199 h 1115221"/>
                    <a:gd name="connsiteX359" fmla="*/ 750124 w 1645461"/>
                    <a:gd name="connsiteY359" fmla="*/ 811199 h 1115221"/>
                    <a:gd name="connsiteX360" fmla="*/ 750124 w 1645461"/>
                    <a:gd name="connsiteY360" fmla="*/ 811199 h 1115221"/>
                    <a:gd name="connsiteX361" fmla="*/ 719080 w 1645461"/>
                    <a:gd name="connsiteY361" fmla="*/ 811199 h 1115221"/>
                    <a:gd name="connsiteX362" fmla="*/ 718997 w 1645461"/>
                    <a:gd name="connsiteY362" fmla="*/ 811199 h 1115221"/>
                    <a:gd name="connsiteX363" fmla="*/ 478662 w 1645461"/>
                    <a:gd name="connsiteY363" fmla="*/ 811199 h 1115221"/>
                    <a:gd name="connsiteX364" fmla="*/ 478578 w 1645461"/>
                    <a:gd name="connsiteY364" fmla="*/ 811199 h 1115221"/>
                    <a:gd name="connsiteX365" fmla="*/ 397799 w 1645461"/>
                    <a:gd name="connsiteY365" fmla="*/ 811199 h 1115221"/>
                    <a:gd name="connsiteX366" fmla="*/ 317020 w 1645461"/>
                    <a:gd name="connsiteY366" fmla="*/ 811199 h 1115221"/>
                    <a:gd name="connsiteX367" fmla="*/ 316936 w 1645461"/>
                    <a:gd name="connsiteY367" fmla="*/ 811199 h 1115221"/>
                    <a:gd name="connsiteX368" fmla="*/ 82526 w 1645461"/>
                    <a:gd name="connsiteY368" fmla="*/ 811199 h 1115221"/>
                    <a:gd name="connsiteX369" fmla="*/ 82526 w 1645461"/>
                    <a:gd name="connsiteY369" fmla="*/ 811199 h 1115221"/>
                    <a:gd name="connsiteX370" fmla="*/ 2581 w 1645461"/>
                    <a:gd name="connsiteY370" fmla="*/ 811199 h 1115221"/>
                    <a:gd name="connsiteX371" fmla="*/ 2665 w 1645461"/>
                    <a:gd name="connsiteY371" fmla="*/ 744689 h 1115221"/>
                    <a:gd name="connsiteX372" fmla="*/ 2665 w 1645461"/>
                    <a:gd name="connsiteY372" fmla="*/ 812868 h 1115221"/>
                    <a:gd name="connsiteX373" fmla="*/ 81775 w 1645461"/>
                    <a:gd name="connsiteY373" fmla="*/ 812868 h 1115221"/>
                    <a:gd name="connsiteX374" fmla="*/ 81775 w 1645461"/>
                    <a:gd name="connsiteY374" fmla="*/ 1114288 h 1115221"/>
                    <a:gd name="connsiteX375" fmla="*/ 2665 w 1645461"/>
                    <a:gd name="connsiteY375" fmla="*/ 1114288 h 1115221"/>
                    <a:gd name="connsiteX376" fmla="*/ 2665 w 1645461"/>
                    <a:gd name="connsiteY376" fmla="*/ 812868 h 1115221"/>
                    <a:gd name="connsiteX377" fmla="*/ 83360 w 1645461"/>
                    <a:gd name="connsiteY377" fmla="*/ 812868 h 1115221"/>
                    <a:gd name="connsiteX378" fmla="*/ 316185 w 1645461"/>
                    <a:gd name="connsiteY378" fmla="*/ 812868 h 1115221"/>
                    <a:gd name="connsiteX379" fmla="*/ 316185 w 1645461"/>
                    <a:gd name="connsiteY379" fmla="*/ 1114288 h 1115221"/>
                    <a:gd name="connsiteX380" fmla="*/ 83360 w 1645461"/>
                    <a:gd name="connsiteY380" fmla="*/ 1114288 h 1115221"/>
                    <a:gd name="connsiteX381" fmla="*/ 83360 w 1645461"/>
                    <a:gd name="connsiteY381" fmla="*/ 812868 h 1115221"/>
                    <a:gd name="connsiteX382" fmla="*/ 317854 w 1645461"/>
                    <a:gd name="connsiteY382" fmla="*/ 812868 h 1115221"/>
                    <a:gd name="connsiteX383" fmla="*/ 396964 w 1645461"/>
                    <a:gd name="connsiteY383" fmla="*/ 812868 h 1115221"/>
                    <a:gd name="connsiteX384" fmla="*/ 396964 w 1645461"/>
                    <a:gd name="connsiteY384" fmla="*/ 1114288 h 1115221"/>
                    <a:gd name="connsiteX385" fmla="*/ 317854 w 1645461"/>
                    <a:gd name="connsiteY385" fmla="*/ 1114288 h 1115221"/>
                    <a:gd name="connsiteX386" fmla="*/ 317854 w 1645461"/>
                    <a:gd name="connsiteY386" fmla="*/ 812868 h 1115221"/>
                    <a:gd name="connsiteX387" fmla="*/ 398634 w 1645461"/>
                    <a:gd name="connsiteY387" fmla="*/ 812868 h 1115221"/>
                    <a:gd name="connsiteX388" fmla="*/ 477744 w 1645461"/>
                    <a:gd name="connsiteY388" fmla="*/ 812868 h 1115221"/>
                    <a:gd name="connsiteX389" fmla="*/ 477744 w 1645461"/>
                    <a:gd name="connsiteY389" fmla="*/ 1114288 h 1115221"/>
                    <a:gd name="connsiteX390" fmla="*/ 398634 w 1645461"/>
                    <a:gd name="connsiteY390" fmla="*/ 1114288 h 1115221"/>
                    <a:gd name="connsiteX391" fmla="*/ 398634 w 1645461"/>
                    <a:gd name="connsiteY391" fmla="*/ 812868 h 1115221"/>
                    <a:gd name="connsiteX392" fmla="*/ 479329 w 1645461"/>
                    <a:gd name="connsiteY392" fmla="*/ 812868 h 1115221"/>
                    <a:gd name="connsiteX393" fmla="*/ 718079 w 1645461"/>
                    <a:gd name="connsiteY393" fmla="*/ 812868 h 1115221"/>
                    <a:gd name="connsiteX394" fmla="*/ 718079 w 1645461"/>
                    <a:gd name="connsiteY394" fmla="*/ 1114288 h 1115221"/>
                    <a:gd name="connsiteX395" fmla="*/ 479329 w 1645461"/>
                    <a:gd name="connsiteY395" fmla="*/ 1114288 h 1115221"/>
                    <a:gd name="connsiteX396" fmla="*/ 479329 w 1645461"/>
                    <a:gd name="connsiteY396" fmla="*/ 812868 h 1115221"/>
                    <a:gd name="connsiteX397" fmla="*/ 719748 w 1645461"/>
                    <a:gd name="connsiteY397" fmla="*/ 812868 h 1115221"/>
                    <a:gd name="connsiteX398" fmla="*/ 749122 w 1645461"/>
                    <a:gd name="connsiteY398" fmla="*/ 812868 h 1115221"/>
                    <a:gd name="connsiteX399" fmla="*/ 749122 w 1645461"/>
                    <a:gd name="connsiteY399" fmla="*/ 1114288 h 1115221"/>
                    <a:gd name="connsiteX400" fmla="*/ 719748 w 1645461"/>
                    <a:gd name="connsiteY400" fmla="*/ 1114288 h 1115221"/>
                    <a:gd name="connsiteX401" fmla="*/ 719748 w 1645461"/>
                    <a:gd name="connsiteY401" fmla="*/ 812868 h 1115221"/>
                    <a:gd name="connsiteX402" fmla="*/ 750791 w 1645461"/>
                    <a:gd name="connsiteY402" fmla="*/ 812868 h 1115221"/>
                    <a:gd name="connsiteX403" fmla="*/ 829902 w 1645461"/>
                    <a:gd name="connsiteY403" fmla="*/ 812868 h 1115221"/>
                    <a:gd name="connsiteX404" fmla="*/ 829902 w 1645461"/>
                    <a:gd name="connsiteY404" fmla="*/ 1114288 h 1115221"/>
                    <a:gd name="connsiteX405" fmla="*/ 750791 w 1645461"/>
                    <a:gd name="connsiteY405" fmla="*/ 1114288 h 1115221"/>
                    <a:gd name="connsiteX406" fmla="*/ 750791 w 1645461"/>
                    <a:gd name="connsiteY406" fmla="*/ 812868 h 1115221"/>
                    <a:gd name="connsiteX407" fmla="*/ 831487 w 1645461"/>
                    <a:gd name="connsiteY407" fmla="*/ 812868 h 1115221"/>
                    <a:gd name="connsiteX408" fmla="*/ 948484 w 1645461"/>
                    <a:gd name="connsiteY408" fmla="*/ 812868 h 1115221"/>
                    <a:gd name="connsiteX409" fmla="*/ 948484 w 1645461"/>
                    <a:gd name="connsiteY409" fmla="*/ 1114288 h 1115221"/>
                    <a:gd name="connsiteX410" fmla="*/ 831487 w 1645461"/>
                    <a:gd name="connsiteY410" fmla="*/ 1114288 h 1115221"/>
                    <a:gd name="connsiteX411" fmla="*/ 831487 w 1645461"/>
                    <a:gd name="connsiteY411" fmla="*/ 812868 h 1115221"/>
                    <a:gd name="connsiteX412" fmla="*/ 950152 w 1645461"/>
                    <a:gd name="connsiteY412" fmla="*/ 812868 h 1115221"/>
                    <a:gd name="connsiteX413" fmla="*/ 1145842 w 1645461"/>
                    <a:gd name="connsiteY413" fmla="*/ 812868 h 1115221"/>
                    <a:gd name="connsiteX414" fmla="*/ 1145842 w 1645461"/>
                    <a:gd name="connsiteY414" fmla="*/ 1114288 h 1115221"/>
                    <a:gd name="connsiteX415" fmla="*/ 950152 w 1645461"/>
                    <a:gd name="connsiteY415" fmla="*/ 1114288 h 1115221"/>
                    <a:gd name="connsiteX416" fmla="*/ 950152 w 1645461"/>
                    <a:gd name="connsiteY416" fmla="*/ 812868 h 1115221"/>
                    <a:gd name="connsiteX417" fmla="*/ 1147595 w 1645461"/>
                    <a:gd name="connsiteY417" fmla="*/ 812868 h 1115221"/>
                    <a:gd name="connsiteX418" fmla="*/ 1184480 w 1645461"/>
                    <a:gd name="connsiteY418" fmla="*/ 812868 h 1115221"/>
                    <a:gd name="connsiteX419" fmla="*/ 1184480 w 1645461"/>
                    <a:gd name="connsiteY419" fmla="*/ 1114288 h 1115221"/>
                    <a:gd name="connsiteX420" fmla="*/ 1147595 w 1645461"/>
                    <a:gd name="connsiteY420" fmla="*/ 1114288 h 1115221"/>
                    <a:gd name="connsiteX421" fmla="*/ 1147595 w 1645461"/>
                    <a:gd name="connsiteY421" fmla="*/ 812868 h 1115221"/>
                    <a:gd name="connsiteX422" fmla="*/ 1186065 w 1645461"/>
                    <a:gd name="connsiteY422" fmla="*/ 812868 h 1115221"/>
                    <a:gd name="connsiteX423" fmla="*/ 1303061 w 1645461"/>
                    <a:gd name="connsiteY423" fmla="*/ 812868 h 1115221"/>
                    <a:gd name="connsiteX424" fmla="*/ 1303061 w 1645461"/>
                    <a:gd name="connsiteY424" fmla="*/ 1114288 h 1115221"/>
                    <a:gd name="connsiteX425" fmla="*/ 1186065 w 1645461"/>
                    <a:gd name="connsiteY425" fmla="*/ 1114288 h 1115221"/>
                    <a:gd name="connsiteX426" fmla="*/ 1186065 w 1645461"/>
                    <a:gd name="connsiteY426" fmla="*/ 812868 h 1115221"/>
                    <a:gd name="connsiteX427" fmla="*/ 1304730 w 1645461"/>
                    <a:gd name="connsiteY427" fmla="*/ 812868 h 1115221"/>
                    <a:gd name="connsiteX428" fmla="*/ 1383840 w 1645461"/>
                    <a:gd name="connsiteY428" fmla="*/ 812868 h 1115221"/>
                    <a:gd name="connsiteX429" fmla="*/ 1383840 w 1645461"/>
                    <a:gd name="connsiteY429" fmla="*/ 884051 h 1115221"/>
                    <a:gd name="connsiteX430" fmla="*/ 1383840 w 1645461"/>
                    <a:gd name="connsiteY430" fmla="*/ 884051 h 1115221"/>
                    <a:gd name="connsiteX431" fmla="*/ 1383840 w 1645461"/>
                    <a:gd name="connsiteY431" fmla="*/ 1043022 h 1115221"/>
                    <a:gd name="connsiteX432" fmla="*/ 1383840 w 1645461"/>
                    <a:gd name="connsiteY432" fmla="*/ 1114204 h 1115221"/>
                    <a:gd name="connsiteX433" fmla="*/ 1304730 w 1645461"/>
                    <a:gd name="connsiteY433" fmla="*/ 1114204 h 1115221"/>
                    <a:gd name="connsiteX434" fmla="*/ 1304730 w 1645461"/>
                    <a:gd name="connsiteY434" fmla="*/ 812868 h 1115221"/>
                    <a:gd name="connsiteX435" fmla="*/ 1385510 w 1645461"/>
                    <a:gd name="connsiteY435" fmla="*/ 812868 h 1115221"/>
                    <a:gd name="connsiteX436" fmla="*/ 1644704 w 1645461"/>
                    <a:gd name="connsiteY436" fmla="*/ 812868 h 1115221"/>
                    <a:gd name="connsiteX437" fmla="*/ 1644704 w 1645461"/>
                    <a:gd name="connsiteY437" fmla="*/ 1114288 h 1115221"/>
                    <a:gd name="connsiteX438" fmla="*/ 1385510 w 1645461"/>
                    <a:gd name="connsiteY438" fmla="*/ 1114288 h 1115221"/>
                    <a:gd name="connsiteX439" fmla="*/ 1385510 w 1645461"/>
                    <a:gd name="connsiteY439" fmla="*/ 1043940 h 1115221"/>
                    <a:gd name="connsiteX440" fmla="*/ 1474968 w 1645461"/>
                    <a:gd name="connsiteY440" fmla="*/ 1043940 h 1115221"/>
                    <a:gd name="connsiteX441" fmla="*/ 1475802 w 1645461"/>
                    <a:gd name="connsiteY441" fmla="*/ 1043106 h 1115221"/>
                    <a:gd name="connsiteX442" fmla="*/ 1475802 w 1645461"/>
                    <a:gd name="connsiteY442" fmla="*/ 1043106 h 1115221"/>
                    <a:gd name="connsiteX443" fmla="*/ 1475802 w 1645461"/>
                    <a:gd name="connsiteY443" fmla="*/ 884134 h 1115221"/>
                    <a:gd name="connsiteX444" fmla="*/ 1474968 w 1645461"/>
                    <a:gd name="connsiteY444" fmla="*/ 883299 h 1115221"/>
                    <a:gd name="connsiteX445" fmla="*/ 1474968 w 1645461"/>
                    <a:gd name="connsiteY445" fmla="*/ 883299 h 1115221"/>
                    <a:gd name="connsiteX446" fmla="*/ 1385510 w 1645461"/>
                    <a:gd name="connsiteY446" fmla="*/ 883299 h 1115221"/>
                    <a:gd name="connsiteX447" fmla="*/ 1385510 w 1645461"/>
                    <a:gd name="connsiteY447" fmla="*/ 812868 h 1115221"/>
                    <a:gd name="connsiteX448" fmla="*/ 851849 w 1645461"/>
                    <a:gd name="connsiteY448" fmla="*/ 883216 h 1115221"/>
                    <a:gd name="connsiteX449" fmla="*/ 851014 w 1645461"/>
                    <a:gd name="connsiteY449" fmla="*/ 884051 h 1115221"/>
                    <a:gd name="connsiteX450" fmla="*/ 851014 w 1645461"/>
                    <a:gd name="connsiteY450" fmla="*/ 1043022 h 1115221"/>
                    <a:gd name="connsiteX451" fmla="*/ 851849 w 1645461"/>
                    <a:gd name="connsiteY451" fmla="*/ 1043856 h 1115221"/>
                    <a:gd name="connsiteX452" fmla="*/ 928122 w 1645461"/>
                    <a:gd name="connsiteY452" fmla="*/ 1043856 h 1115221"/>
                    <a:gd name="connsiteX453" fmla="*/ 928205 w 1645461"/>
                    <a:gd name="connsiteY453" fmla="*/ 1043856 h 1115221"/>
                    <a:gd name="connsiteX454" fmla="*/ 928956 w 1645461"/>
                    <a:gd name="connsiteY454" fmla="*/ 1043022 h 1115221"/>
                    <a:gd name="connsiteX455" fmla="*/ 928956 w 1645461"/>
                    <a:gd name="connsiteY455" fmla="*/ 884051 h 1115221"/>
                    <a:gd name="connsiteX456" fmla="*/ 928122 w 1645461"/>
                    <a:gd name="connsiteY456" fmla="*/ 883216 h 1115221"/>
                    <a:gd name="connsiteX457" fmla="*/ 928122 w 1645461"/>
                    <a:gd name="connsiteY457" fmla="*/ 883216 h 1115221"/>
                    <a:gd name="connsiteX458" fmla="*/ 851849 w 1645461"/>
                    <a:gd name="connsiteY458" fmla="*/ 883216 h 1115221"/>
                    <a:gd name="connsiteX459" fmla="*/ 1206426 w 1645461"/>
                    <a:gd name="connsiteY459" fmla="*/ 883216 h 1115221"/>
                    <a:gd name="connsiteX460" fmla="*/ 1205592 w 1645461"/>
                    <a:gd name="connsiteY460" fmla="*/ 884051 h 1115221"/>
                    <a:gd name="connsiteX461" fmla="*/ 1205592 w 1645461"/>
                    <a:gd name="connsiteY461" fmla="*/ 884051 h 1115221"/>
                    <a:gd name="connsiteX462" fmla="*/ 1205592 w 1645461"/>
                    <a:gd name="connsiteY462" fmla="*/ 1043022 h 1115221"/>
                    <a:gd name="connsiteX463" fmla="*/ 1206426 w 1645461"/>
                    <a:gd name="connsiteY463" fmla="*/ 1043856 h 1115221"/>
                    <a:gd name="connsiteX464" fmla="*/ 1206426 w 1645461"/>
                    <a:gd name="connsiteY464" fmla="*/ 1043856 h 1115221"/>
                    <a:gd name="connsiteX465" fmla="*/ 1282699 w 1645461"/>
                    <a:gd name="connsiteY465" fmla="*/ 1043856 h 1115221"/>
                    <a:gd name="connsiteX466" fmla="*/ 1282783 w 1645461"/>
                    <a:gd name="connsiteY466" fmla="*/ 1043856 h 1115221"/>
                    <a:gd name="connsiteX467" fmla="*/ 1283534 w 1645461"/>
                    <a:gd name="connsiteY467" fmla="*/ 1043022 h 1115221"/>
                    <a:gd name="connsiteX468" fmla="*/ 1283534 w 1645461"/>
                    <a:gd name="connsiteY468" fmla="*/ 884051 h 1115221"/>
                    <a:gd name="connsiteX469" fmla="*/ 1282699 w 1645461"/>
                    <a:gd name="connsiteY469" fmla="*/ 883216 h 1115221"/>
                    <a:gd name="connsiteX470" fmla="*/ 1282699 w 1645461"/>
                    <a:gd name="connsiteY470" fmla="*/ 883216 h 1115221"/>
                    <a:gd name="connsiteX471" fmla="*/ 1206426 w 1645461"/>
                    <a:gd name="connsiteY471" fmla="*/ 883216 h 1115221"/>
                    <a:gd name="connsiteX472" fmla="*/ 852683 w 1645461"/>
                    <a:gd name="connsiteY472" fmla="*/ 884885 h 1115221"/>
                    <a:gd name="connsiteX473" fmla="*/ 888817 w 1645461"/>
                    <a:gd name="connsiteY473" fmla="*/ 884885 h 1115221"/>
                    <a:gd name="connsiteX474" fmla="*/ 888817 w 1645461"/>
                    <a:gd name="connsiteY474" fmla="*/ 1042271 h 1115221"/>
                    <a:gd name="connsiteX475" fmla="*/ 852683 w 1645461"/>
                    <a:gd name="connsiteY475" fmla="*/ 1042271 h 1115221"/>
                    <a:gd name="connsiteX476" fmla="*/ 852683 w 1645461"/>
                    <a:gd name="connsiteY476" fmla="*/ 884885 h 1115221"/>
                    <a:gd name="connsiteX477" fmla="*/ 890486 w 1645461"/>
                    <a:gd name="connsiteY477" fmla="*/ 884885 h 1115221"/>
                    <a:gd name="connsiteX478" fmla="*/ 927371 w 1645461"/>
                    <a:gd name="connsiteY478" fmla="*/ 884885 h 1115221"/>
                    <a:gd name="connsiteX479" fmla="*/ 927371 w 1645461"/>
                    <a:gd name="connsiteY479" fmla="*/ 1042271 h 1115221"/>
                    <a:gd name="connsiteX480" fmla="*/ 890486 w 1645461"/>
                    <a:gd name="connsiteY480" fmla="*/ 1042271 h 1115221"/>
                    <a:gd name="connsiteX481" fmla="*/ 890486 w 1645461"/>
                    <a:gd name="connsiteY481" fmla="*/ 884885 h 1115221"/>
                    <a:gd name="connsiteX482" fmla="*/ 1207261 w 1645461"/>
                    <a:gd name="connsiteY482" fmla="*/ 884885 h 1115221"/>
                    <a:gd name="connsiteX483" fmla="*/ 1243395 w 1645461"/>
                    <a:gd name="connsiteY483" fmla="*/ 884885 h 1115221"/>
                    <a:gd name="connsiteX484" fmla="*/ 1243395 w 1645461"/>
                    <a:gd name="connsiteY484" fmla="*/ 1042271 h 1115221"/>
                    <a:gd name="connsiteX485" fmla="*/ 1207261 w 1645461"/>
                    <a:gd name="connsiteY485" fmla="*/ 1042271 h 1115221"/>
                    <a:gd name="connsiteX486" fmla="*/ 1207261 w 1645461"/>
                    <a:gd name="connsiteY486" fmla="*/ 884885 h 1115221"/>
                    <a:gd name="connsiteX487" fmla="*/ 1245063 w 1645461"/>
                    <a:gd name="connsiteY487" fmla="*/ 884885 h 1115221"/>
                    <a:gd name="connsiteX488" fmla="*/ 1281948 w 1645461"/>
                    <a:gd name="connsiteY488" fmla="*/ 884885 h 1115221"/>
                    <a:gd name="connsiteX489" fmla="*/ 1281948 w 1645461"/>
                    <a:gd name="connsiteY489" fmla="*/ 1042271 h 1115221"/>
                    <a:gd name="connsiteX490" fmla="*/ 1245063 w 1645461"/>
                    <a:gd name="connsiteY490" fmla="*/ 1042271 h 1115221"/>
                    <a:gd name="connsiteX491" fmla="*/ 1245063 w 1645461"/>
                    <a:gd name="connsiteY491" fmla="*/ 884885 h 1115221"/>
                    <a:gd name="connsiteX492" fmla="*/ 1385510 w 1645461"/>
                    <a:gd name="connsiteY492" fmla="*/ 884885 h 1115221"/>
                    <a:gd name="connsiteX493" fmla="*/ 1435663 w 1645461"/>
                    <a:gd name="connsiteY493" fmla="*/ 884885 h 1115221"/>
                    <a:gd name="connsiteX494" fmla="*/ 1435663 w 1645461"/>
                    <a:gd name="connsiteY494" fmla="*/ 1042271 h 1115221"/>
                    <a:gd name="connsiteX495" fmla="*/ 1385510 w 1645461"/>
                    <a:gd name="connsiteY495" fmla="*/ 1042271 h 1115221"/>
                    <a:gd name="connsiteX496" fmla="*/ 1385510 w 1645461"/>
                    <a:gd name="connsiteY496" fmla="*/ 884885 h 1115221"/>
                    <a:gd name="connsiteX497" fmla="*/ 1437248 w 1645461"/>
                    <a:gd name="connsiteY497" fmla="*/ 884885 h 1115221"/>
                    <a:gd name="connsiteX498" fmla="*/ 1474133 w 1645461"/>
                    <a:gd name="connsiteY498" fmla="*/ 884885 h 1115221"/>
                    <a:gd name="connsiteX499" fmla="*/ 1474133 w 1645461"/>
                    <a:gd name="connsiteY499" fmla="*/ 1042271 h 1115221"/>
                    <a:gd name="connsiteX500" fmla="*/ 1437248 w 1645461"/>
                    <a:gd name="connsiteY500" fmla="*/ 1042271 h 1115221"/>
                    <a:gd name="connsiteX501" fmla="*/ 1437248 w 1645461"/>
                    <a:gd name="connsiteY501" fmla="*/ 884885 h 1115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Lst>
                  <a:rect l="l" t="t" r="r" b="b"/>
                  <a:pathLst>
                    <a:path w="1645461" h="1115221">
                      <a:moveTo>
                        <a:pt x="1830" y="735"/>
                      </a:moveTo>
                      <a:cubicBezTo>
                        <a:pt x="1413" y="735"/>
                        <a:pt x="996" y="1069"/>
                        <a:pt x="996" y="1570"/>
                      </a:cubicBezTo>
                      <a:cubicBezTo>
                        <a:pt x="996" y="1570"/>
                        <a:pt x="996" y="1570"/>
                        <a:pt x="996" y="1570"/>
                      </a:cubicBezTo>
                      <a:lnTo>
                        <a:pt x="996" y="69665"/>
                      </a:lnTo>
                      <a:lnTo>
                        <a:pt x="996" y="69665"/>
                      </a:lnTo>
                      <a:lnTo>
                        <a:pt x="996" y="372671"/>
                      </a:lnTo>
                      <a:cubicBezTo>
                        <a:pt x="996" y="372671"/>
                        <a:pt x="996" y="372671"/>
                        <a:pt x="996" y="372671"/>
                      </a:cubicBezTo>
                      <a:lnTo>
                        <a:pt x="996" y="440766"/>
                      </a:lnTo>
                      <a:lnTo>
                        <a:pt x="996" y="440766"/>
                      </a:lnTo>
                      <a:lnTo>
                        <a:pt x="996" y="743771"/>
                      </a:lnTo>
                      <a:cubicBezTo>
                        <a:pt x="996" y="743771"/>
                        <a:pt x="996" y="743771"/>
                        <a:pt x="996" y="743771"/>
                      </a:cubicBezTo>
                      <a:lnTo>
                        <a:pt x="996" y="811866"/>
                      </a:lnTo>
                      <a:lnTo>
                        <a:pt x="996" y="811866"/>
                      </a:lnTo>
                      <a:lnTo>
                        <a:pt x="996" y="1114872"/>
                      </a:lnTo>
                      <a:cubicBezTo>
                        <a:pt x="996" y="1115289"/>
                        <a:pt x="1330" y="1115707"/>
                        <a:pt x="1830" y="1115707"/>
                      </a:cubicBezTo>
                      <a:lnTo>
                        <a:pt x="82610" y="1115707"/>
                      </a:lnTo>
                      <a:lnTo>
                        <a:pt x="317020" y="1115707"/>
                      </a:lnTo>
                      <a:cubicBezTo>
                        <a:pt x="317020" y="1115707"/>
                        <a:pt x="317103" y="1115707"/>
                        <a:pt x="317103" y="1115707"/>
                      </a:cubicBezTo>
                      <a:lnTo>
                        <a:pt x="397882" y="1115707"/>
                      </a:lnTo>
                      <a:lnTo>
                        <a:pt x="478662" y="1115707"/>
                      </a:lnTo>
                      <a:cubicBezTo>
                        <a:pt x="478662" y="1115707"/>
                        <a:pt x="478745" y="1115707"/>
                        <a:pt x="478745" y="1115707"/>
                      </a:cubicBezTo>
                      <a:lnTo>
                        <a:pt x="718997" y="1115707"/>
                      </a:lnTo>
                      <a:cubicBezTo>
                        <a:pt x="718997" y="1115707"/>
                        <a:pt x="719080" y="1115707"/>
                        <a:pt x="719080" y="1115707"/>
                      </a:cubicBezTo>
                      <a:lnTo>
                        <a:pt x="750124" y="1115707"/>
                      </a:lnTo>
                      <a:lnTo>
                        <a:pt x="830903" y="1115707"/>
                      </a:lnTo>
                      <a:lnTo>
                        <a:pt x="949568" y="1115707"/>
                      </a:lnTo>
                      <a:cubicBezTo>
                        <a:pt x="949568" y="1115707"/>
                        <a:pt x="949652" y="1115707"/>
                        <a:pt x="949652" y="1115707"/>
                      </a:cubicBezTo>
                      <a:lnTo>
                        <a:pt x="1146844" y="1115707"/>
                      </a:lnTo>
                      <a:cubicBezTo>
                        <a:pt x="1146844" y="1115707"/>
                        <a:pt x="1146927" y="1115707"/>
                        <a:pt x="1146927" y="1115707"/>
                      </a:cubicBezTo>
                      <a:lnTo>
                        <a:pt x="1185398" y="1115707"/>
                      </a:lnTo>
                      <a:lnTo>
                        <a:pt x="1304063" y="1115707"/>
                      </a:lnTo>
                      <a:lnTo>
                        <a:pt x="1384842" y="1115707"/>
                      </a:lnTo>
                      <a:lnTo>
                        <a:pt x="1645705" y="1115707"/>
                      </a:lnTo>
                      <a:cubicBezTo>
                        <a:pt x="1645789" y="1115707"/>
                        <a:pt x="1645872" y="1115707"/>
                        <a:pt x="1645956" y="1115623"/>
                      </a:cubicBezTo>
                      <a:cubicBezTo>
                        <a:pt x="1645956" y="1115623"/>
                        <a:pt x="1646039" y="1115623"/>
                        <a:pt x="1646039" y="1115623"/>
                      </a:cubicBezTo>
                      <a:cubicBezTo>
                        <a:pt x="1646039" y="1115623"/>
                        <a:pt x="1646039" y="1115623"/>
                        <a:pt x="1646039" y="1115623"/>
                      </a:cubicBezTo>
                      <a:cubicBezTo>
                        <a:pt x="1646039" y="1115623"/>
                        <a:pt x="1646039" y="1115623"/>
                        <a:pt x="1646123" y="1115623"/>
                      </a:cubicBezTo>
                      <a:cubicBezTo>
                        <a:pt x="1646123" y="1115623"/>
                        <a:pt x="1646123" y="1115623"/>
                        <a:pt x="1646123" y="1115623"/>
                      </a:cubicBezTo>
                      <a:cubicBezTo>
                        <a:pt x="1646123" y="1115623"/>
                        <a:pt x="1646123" y="1115623"/>
                        <a:pt x="1646207" y="1115540"/>
                      </a:cubicBezTo>
                      <a:cubicBezTo>
                        <a:pt x="1646207" y="1115540"/>
                        <a:pt x="1646207" y="1115540"/>
                        <a:pt x="1646207" y="1115540"/>
                      </a:cubicBezTo>
                      <a:cubicBezTo>
                        <a:pt x="1646290" y="1115456"/>
                        <a:pt x="1646374" y="1115373"/>
                        <a:pt x="1646374" y="1115289"/>
                      </a:cubicBezTo>
                      <a:cubicBezTo>
                        <a:pt x="1646374" y="1115289"/>
                        <a:pt x="1646374" y="1115289"/>
                        <a:pt x="1646374" y="1115289"/>
                      </a:cubicBezTo>
                      <a:cubicBezTo>
                        <a:pt x="1646457" y="1115206"/>
                        <a:pt x="1646457" y="1115039"/>
                        <a:pt x="1646457" y="1114872"/>
                      </a:cubicBezTo>
                      <a:lnTo>
                        <a:pt x="1646457" y="811866"/>
                      </a:lnTo>
                      <a:cubicBezTo>
                        <a:pt x="1646457" y="811866"/>
                        <a:pt x="1646457" y="811866"/>
                        <a:pt x="1646457" y="811866"/>
                      </a:cubicBezTo>
                      <a:lnTo>
                        <a:pt x="1646457" y="743688"/>
                      </a:lnTo>
                      <a:lnTo>
                        <a:pt x="1646457" y="440682"/>
                      </a:lnTo>
                      <a:cubicBezTo>
                        <a:pt x="1646457" y="440682"/>
                        <a:pt x="1646457" y="440682"/>
                        <a:pt x="1646457" y="440682"/>
                      </a:cubicBezTo>
                      <a:lnTo>
                        <a:pt x="1646457" y="372504"/>
                      </a:lnTo>
                      <a:lnTo>
                        <a:pt x="1646457" y="69498"/>
                      </a:lnTo>
                      <a:cubicBezTo>
                        <a:pt x="1646457" y="69498"/>
                        <a:pt x="1646457" y="69498"/>
                        <a:pt x="1646457" y="69498"/>
                      </a:cubicBezTo>
                      <a:lnTo>
                        <a:pt x="1646457" y="1319"/>
                      </a:lnTo>
                      <a:cubicBezTo>
                        <a:pt x="1646457" y="902"/>
                        <a:pt x="1646123" y="485"/>
                        <a:pt x="1645622" y="485"/>
                      </a:cubicBezTo>
                      <a:cubicBezTo>
                        <a:pt x="1645622" y="485"/>
                        <a:pt x="1645622" y="485"/>
                        <a:pt x="1645622" y="485"/>
                      </a:cubicBezTo>
                      <a:lnTo>
                        <a:pt x="1830" y="735"/>
                      </a:lnTo>
                      <a:close/>
                      <a:moveTo>
                        <a:pt x="2665" y="2321"/>
                      </a:moveTo>
                      <a:lnTo>
                        <a:pt x="1644704" y="2321"/>
                      </a:lnTo>
                      <a:lnTo>
                        <a:pt x="1644704" y="68830"/>
                      </a:lnTo>
                      <a:lnTo>
                        <a:pt x="82526" y="68830"/>
                      </a:lnTo>
                      <a:lnTo>
                        <a:pt x="82526" y="68830"/>
                      </a:lnTo>
                      <a:lnTo>
                        <a:pt x="2581" y="68830"/>
                      </a:lnTo>
                      <a:lnTo>
                        <a:pt x="2581" y="2321"/>
                      </a:lnTo>
                      <a:close/>
                      <a:moveTo>
                        <a:pt x="2665" y="70499"/>
                      </a:moveTo>
                      <a:lnTo>
                        <a:pt x="81775" y="70499"/>
                      </a:lnTo>
                      <a:lnTo>
                        <a:pt x="81775" y="371920"/>
                      </a:lnTo>
                      <a:lnTo>
                        <a:pt x="2665" y="371920"/>
                      </a:lnTo>
                      <a:lnTo>
                        <a:pt x="2665" y="70499"/>
                      </a:lnTo>
                      <a:close/>
                      <a:moveTo>
                        <a:pt x="83360" y="70499"/>
                      </a:moveTo>
                      <a:lnTo>
                        <a:pt x="316185" y="70499"/>
                      </a:lnTo>
                      <a:lnTo>
                        <a:pt x="316185" y="371920"/>
                      </a:lnTo>
                      <a:lnTo>
                        <a:pt x="83360" y="371920"/>
                      </a:lnTo>
                      <a:lnTo>
                        <a:pt x="83360" y="70499"/>
                      </a:lnTo>
                      <a:close/>
                      <a:moveTo>
                        <a:pt x="479329" y="70499"/>
                      </a:moveTo>
                      <a:lnTo>
                        <a:pt x="718079" y="70499"/>
                      </a:lnTo>
                      <a:lnTo>
                        <a:pt x="718079" y="371920"/>
                      </a:lnTo>
                      <a:lnTo>
                        <a:pt x="479329" y="371920"/>
                      </a:lnTo>
                      <a:lnTo>
                        <a:pt x="479329" y="70499"/>
                      </a:lnTo>
                      <a:close/>
                      <a:moveTo>
                        <a:pt x="950152" y="70499"/>
                      </a:moveTo>
                      <a:lnTo>
                        <a:pt x="1145842" y="70499"/>
                      </a:lnTo>
                      <a:lnTo>
                        <a:pt x="1145842" y="371920"/>
                      </a:lnTo>
                      <a:lnTo>
                        <a:pt x="950152" y="371920"/>
                      </a:lnTo>
                      <a:lnTo>
                        <a:pt x="950152" y="70499"/>
                      </a:lnTo>
                      <a:close/>
                      <a:moveTo>
                        <a:pt x="317854" y="70499"/>
                      </a:moveTo>
                      <a:lnTo>
                        <a:pt x="396964" y="70499"/>
                      </a:lnTo>
                      <a:lnTo>
                        <a:pt x="396964" y="371920"/>
                      </a:lnTo>
                      <a:lnTo>
                        <a:pt x="317854" y="371920"/>
                      </a:lnTo>
                      <a:lnTo>
                        <a:pt x="317854" y="70499"/>
                      </a:lnTo>
                      <a:close/>
                      <a:moveTo>
                        <a:pt x="398634" y="70499"/>
                      </a:moveTo>
                      <a:lnTo>
                        <a:pt x="477744" y="70499"/>
                      </a:lnTo>
                      <a:lnTo>
                        <a:pt x="477744" y="371920"/>
                      </a:lnTo>
                      <a:lnTo>
                        <a:pt x="398634" y="371920"/>
                      </a:lnTo>
                      <a:lnTo>
                        <a:pt x="398634" y="70499"/>
                      </a:lnTo>
                      <a:close/>
                      <a:moveTo>
                        <a:pt x="719748" y="70499"/>
                      </a:moveTo>
                      <a:lnTo>
                        <a:pt x="749122" y="70499"/>
                      </a:lnTo>
                      <a:lnTo>
                        <a:pt x="749122" y="371920"/>
                      </a:lnTo>
                      <a:lnTo>
                        <a:pt x="719748" y="371920"/>
                      </a:lnTo>
                      <a:lnTo>
                        <a:pt x="719748" y="70499"/>
                      </a:lnTo>
                      <a:close/>
                      <a:moveTo>
                        <a:pt x="750791" y="70499"/>
                      </a:moveTo>
                      <a:lnTo>
                        <a:pt x="829902" y="70499"/>
                      </a:lnTo>
                      <a:lnTo>
                        <a:pt x="829902" y="371920"/>
                      </a:lnTo>
                      <a:lnTo>
                        <a:pt x="750791" y="371920"/>
                      </a:lnTo>
                      <a:lnTo>
                        <a:pt x="750791" y="70499"/>
                      </a:lnTo>
                      <a:close/>
                      <a:moveTo>
                        <a:pt x="831487" y="70499"/>
                      </a:moveTo>
                      <a:lnTo>
                        <a:pt x="948484" y="70499"/>
                      </a:lnTo>
                      <a:lnTo>
                        <a:pt x="948484" y="371920"/>
                      </a:lnTo>
                      <a:lnTo>
                        <a:pt x="831487" y="371920"/>
                      </a:lnTo>
                      <a:lnTo>
                        <a:pt x="831487" y="70499"/>
                      </a:lnTo>
                      <a:close/>
                      <a:moveTo>
                        <a:pt x="1147595" y="70499"/>
                      </a:moveTo>
                      <a:lnTo>
                        <a:pt x="1184480" y="70499"/>
                      </a:lnTo>
                      <a:lnTo>
                        <a:pt x="1184480" y="371920"/>
                      </a:lnTo>
                      <a:lnTo>
                        <a:pt x="1147595" y="371920"/>
                      </a:lnTo>
                      <a:lnTo>
                        <a:pt x="1147595" y="70499"/>
                      </a:lnTo>
                      <a:close/>
                      <a:moveTo>
                        <a:pt x="1186065" y="70499"/>
                      </a:moveTo>
                      <a:lnTo>
                        <a:pt x="1303061" y="70499"/>
                      </a:lnTo>
                      <a:lnTo>
                        <a:pt x="1303061" y="371920"/>
                      </a:lnTo>
                      <a:lnTo>
                        <a:pt x="1186065" y="371920"/>
                      </a:lnTo>
                      <a:lnTo>
                        <a:pt x="1186065" y="70499"/>
                      </a:lnTo>
                      <a:close/>
                      <a:moveTo>
                        <a:pt x="1304730" y="70499"/>
                      </a:moveTo>
                      <a:lnTo>
                        <a:pt x="1383840" y="70499"/>
                      </a:lnTo>
                      <a:lnTo>
                        <a:pt x="1383840" y="141682"/>
                      </a:lnTo>
                      <a:cubicBezTo>
                        <a:pt x="1383840" y="141682"/>
                        <a:pt x="1383840" y="141682"/>
                        <a:pt x="1383840" y="141682"/>
                      </a:cubicBezTo>
                      <a:lnTo>
                        <a:pt x="1383840" y="300654"/>
                      </a:lnTo>
                      <a:lnTo>
                        <a:pt x="1383840" y="371836"/>
                      </a:lnTo>
                      <a:lnTo>
                        <a:pt x="1304730" y="371836"/>
                      </a:lnTo>
                      <a:lnTo>
                        <a:pt x="1304730" y="70499"/>
                      </a:lnTo>
                      <a:close/>
                      <a:moveTo>
                        <a:pt x="1385510" y="70499"/>
                      </a:moveTo>
                      <a:lnTo>
                        <a:pt x="1644704" y="70499"/>
                      </a:lnTo>
                      <a:lnTo>
                        <a:pt x="1644704" y="371920"/>
                      </a:lnTo>
                      <a:lnTo>
                        <a:pt x="1385510" y="371920"/>
                      </a:lnTo>
                      <a:lnTo>
                        <a:pt x="1385510" y="301571"/>
                      </a:lnTo>
                      <a:lnTo>
                        <a:pt x="1474968" y="301571"/>
                      </a:lnTo>
                      <a:cubicBezTo>
                        <a:pt x="1475385" y="301571"/>
                        <a:pt x="1475802" y="301238"/>
                        <a:pt x="1475802" y="300737"/>
                      </a:cubicBezTo>
                      <a:lnTo>
                        <a:pt x="1475802" y="141765"/>
                      </a:lnTo>
                      <a:cubicBezTo>
                        <a:pt x="1475802" y="141348"/>
                        <a:pt x="1475469" y="140931"/>
                        <a:pt x="1474968" y="140931"/>
                      </a:cubicBezTo>
                      <a:cubicBezTo>
                        <a:pt x="1474968" y="140931"/>
                        <a:pt x="1474968" y="140931"/>
                        <a:pt x="1474968" y="140931"/>
                      </a:cubicBezTo>
                      <a:lnTo>
                        <a:pt x="1385510" y="140931"/>
                      </a:lnTo>
                      <a:lnTo>
                        <a:pt x="1385510" y="70499"/>
                      </a:lnTo>
                      <a:close/>
                      <a:moveTo>
                        <a:pt x="851849" y="140847"/>
                      </a:moveTo>
                      <a:cubicBezTo>
                        <a:pt x="851432" y="140847"/>
                        <a:pt x="851014" y="141181"/>
                        <a:pt x="851014" y="141682"/>
                      </a:cubicBezTo>
                      <a:lnTo>
                        <a:pt x="851014" y="300654"/>
                      </a:lnTo>
                      <a:cubicBezTo>
                        <a:pt x="851014" y="301071"/>
                        <a:pt x="851348" y="301488"/>
                        <a:pt x="851849" y="301488"/>
                      </a:cubicBezTo>
                      <a:lnTo>
                        <a:pt x="928122" y="301488"/>
                      </a:lnTo>
                      <a:cubicBezTo>
                        <a:pt x="928205" y="301488"/>
                        <a:pt x="928289" y="301488"/>
                        <a:pt x="928289" y="301488"/>
                      </a:cubicBezTo>
                      <a:cubicBezTo>
                        <a:pt x="928623" y="301405"/>
                        <a:pt x="928956" y="301071"/>
                        <a:pt x="928956" y="300654"/>
                      </a:cubicBezTo>
                      <a:lnTo>
                        <a:pt x="928956" y="141682"/>
                      </a:lnTo>
                      <a:cubicBezTo>
                        <a:pt x="928956" y="141265"/>
                        <a:pt x="928623" y="140847"/>
                        <a:pt x="928122" y="140847"/>
                      </a:cubicBezTo>
                      <a:cubicBezTo>
                        <a:pt x="928122" y="140847"/>
                        <a:pt x="928122" y="140847"/>
                        <a:pt x="928122" y="140847"/>
                      </a:cubicBezTo>
                      <a:lnTo>
                        <a:pt x="851849" y="140847"/>
                      </a:lnTo>
                      <a:close/>
                      <a:moveTo>
                        <a:pt x="1206426" y="140847"/>
                      </a:moveTo>
                      <a:cubicBezTo>
                        <a:pt x="1206009" y="140847"/>
                        <a:pt x="1205592" y="141181"/>
                        <a:pt x="1205592" y="141682"/>
                      </a:cubicBezTo>
                      <a:cubicBezTo>
                        <a:pt x="1205592" y="141682"/>
                        <a:pt x="1205592" y="141682"/>
                        <a:pt x="1205592" y="141682"/>
                      </a:cubicBezTo>
                      <a:lnTo>
                        <a:pt x="1205592" y="300654"/>
                      </a:lnTo>
                      <a:cubicBezTo>
                        <a:pt x="1205592" y="301071"/>
                        <a:pt x="1205926" y="301488"/>
                        <a:pt x="1206426" y="301488"/>
                      </a:cubicBezTo>
                      <a:lnTo>
                        <a:pt x="1282699" y="301488"/>
                      </a:lnTo>
                      <a:cubicBezTo>
                        <a:pt x="1282783" y="301488"/>
                        <a:pt x="1282866" y="301488"/>
                        <a:pt x="1282866" y="301488"/>
                      </a:cubicBezTo>
                      <a:cubicBezTo>
                        <a:pt x="1283200" y="301405"/>
                        <a:pt x="1283534" y="301071"/>
                        <a:pt x="1283534" y="300654"/>
                      </a:cubicBezTo>
                      <a:lnTo>
                        <a:pt x="1283534" y="141682"/>
                      </a:lnTo>
                      <a:cubicBezTo>
                        <a:pt x="1283534" y="141265"/>
                        <a:pt x="1283200" y="140847"/>
                        <a:pt x="1282699" y="140847"/>
                      </a:cubicBezTo>
                      <a:cubicBezTo>
                        <a:pt x="1282699" y="140847"/>
                        <a:pt x="1282699" y="140847"/>
                        <a:pt x="1282699" y="140847"/>
                      </a:cubicBezTo>
                      <a:lnTo>
                        <a:pt x="1206426" y="140847"/>
                      </a:lnTo>
                      <a:close/>
                      <a:moveTo>
                        <a:pt x="852683" y="142516"/>
                      </a:moveTo>
                      <a:lnTo>
                        <a:pt x="888817" y="142516"/>
                      </a:lnTo>
                      <a:lnTo>
                        <a:pt x="888817" y="299903"/>
                      </a:lnTo>
                      <a:lnTo>
                        <a:pt x="852683" y="299903"/>
                      </a:lnTo>
                      <a:lnTo>
                        <a:pt x="852683" y="142516"/>
                      </a:lnTo>
                      <a:close/>
                      <a:moveTo>
                        <a:pt x="890486" y="142516"/>
                      </a:moveTo>
                      <a:lnTo>
                        <a:pt x="927371" y="142516"/>
                      </a:lnTo>
                      <a:lnTo>
                        <a:pt x="927371" y="299903"/>
                      </a:lnTo>
                      <a:lnTo>
                        <a:pt x="890486" y="299903"/>
                      </a:lnTo>
                      <a:lnTo>
                        <a:pt x="890486" y="142516"/>
                      </a:lnTo>
                      <a:close/>
                      <a:moveTo>
                        <a:pt x="1207261" y="142516"/>
                      </a:moveTo>
                      <a:lnTo>
                        <a:pt x="1243395" y="142516"/>
                      </a:lnTo>
                      <a:lnTo>
                        <a:pt x="1243395" y="299903"/>
                      </a:lnTo>
                      <a:lnTo>
                        <a:pt x="1207261" y="299903"/>
                      </a:lnTo>
                      <a:lnTo>
                        <a:pt x="1207261" y="142516"/>
                      </a:lnTo>
                      <a:close/>
                      <a:moveTo>
                        <a:pt x="1245063" y="142516"/>
                      </a:moveTo>
                      <a:lnTo>
                        <a:pt x="1281948" y="142516"/>
                      </a:lnTo>
                      <a:lnTo>
                        <a:pt x="1281948" y="299903"/>
                      </a:lnTo>
                      <a:lnTo>
                        <a:pt x="1245063" y="299903"/>
                      </a:lnTo>
                      <a:lnTo>
                        <a:pt x="1245063" y="142516"/>
                      </a:lnTo>
                      <a:close/>
                      <a:moveTo>
                        <a:pt x="1385510" y="142516"/>
                      </a:moveTo>
                      <a:lnTo>
                        <a:pt x="1435663" y="142516"/>
                      </a:lnTo>
                      <a:lnTo>
                        <a:pt x="1435663" y="299903"/>
                      </a:lnTo>
                      <a:lnTo>
                        <a:pt x="1385510" y="299903"/>
                      </a:lnTo>
                      <a:lnTo>
                        <a:pt x="1385510" y="142516"/>
                      </a:lnTo>
                      <a:close/>
                      <a:moveTo>
                        <a:pt x="1437248" y="142516"/>
                      </a:moveTo>
                      <a:lnTo>
                        <a:pt x="1474133" y="142516"/>
                      </a:lnTo>
                      <a:lnTo>
                        <a:pt x="1474133" y="299903"/>
                      </a:lnTo>
                      <a:lnTo>
                        <a:pt x="1437248" y="299903"/>
                      </a:lnTo>
                      <a:lnTo>
                        <a:pt x="1437248" y="142516"/>
                      </a:lnTo>
                      <a:close/>
                      <a:moveTo>
                        <a:pt x="2665" y="373505"/>
                      </a:moveTo>
                      <a:lnTo>
                        <a:pt x="82610" y="373505"/>
                      </a:lnTo>
                      <a:lnTo>
                        <a:pt x="1644788" y="373505"/>
                      </a:lnTo>
                      <a:lnTo>
                        <a:pt x="1644788" y="440014"/>
                      </a:lnTo>
                      <a:lnTo>
                        <a:pt x="1384759" y="440014"/>
                      </a:lnTo>
                      <a:lnTo>
                        <a:pt x="1304063" y="440014"/>
                      </a:lnTo>
                      <a:cubicBezTo>
                        <a:pt x="1304063" y="440014"/>
                        <a:pt x="1304063" y="440014"/>
                        <a:pt x="1304063" y="440014"/>
                      </a:cubicBezTo>
                      <a:lnTo>
                        <a:pt x="1185398" y="440014"/>
                      </a:lnTo>
                      <a:lnTo>
                        <a:pt x="1146927" y="440014"/>
                      </a:lnTo>
                      <a:cubicBezTo>
                        <a:pt x="1146927" y="440014"/>
                        <a:pt x="1146927" y="440014"/>
                        <a:pt x="1146844" y="440014"/>
                      </a:cubicBezTo>
                      <a:lnTo>
                        <a:pt x="949568" y="440014"/>
                      </a:lnTo>
                      <a:cubicBezTo>
                        <a:pt x="949568" y="440014"/>
                        <a:pt x="949568" y="440014"/>
                        <a:pt x="949568" y="440014"/>
                      </a:cubicBezTo>
                      <a:lnTo>
                        <a:pt x="830903" y="440014"/>
                      </a:lnTo>
                      <a:lnTo>
                        <a:pt x="750207" y="440014"/>
                      </a:lnTo>
                      <a:cubicBezTo>
                        <a:pt x="750207" y="440014"/>
                        <a:pt x="750207" y="440014"/>
                        <a:pt x="750207" y="440014"/>
                      </a:cubicBezTo>
                      <a:lnTo>
                        <a:pt x="719164" y="440014"/>
                      </a:lnTo>
                      <a:cubicBezTo>
                        <a:pt x="719164" y="440014"/>
                        <a:pt x="719164" y="440014"/>
                        <a:pt x="719080" y="440014"/>
                      </a:cubicBezTo>
                      <a:lnTo>
                        <a:pt x="478745" y="440014"/>
                      </a:lnTo>
                      <a:cubicBezTo>
                        <a:pt x="478745" y="440014"/>
                        <a:pt x="478745" y="440014"/>
                        <a:pt x="478662" y="440014"/>
                      </a:cubicBezTo>
                      <a:lnTo>
                        <a:pt x="397882" y="440014"/>
                      </a:lnTo>
                      <a:lnTo>
                        <a:pt x="317103" y="440014"/>
                      </a:lnTo>
                      <a:cubicBezTo>
                        <a:pt x="317103" y="440014"/>
                        <a:pt x="317103" y="440014"/>
                        <a:pt x="317020" y="440014"/>
                      </a:cubicBezTo>
                      <a:lnTo>
                        <a:pt x="82610" y="440014"/>
                      </a:lnTo>
                      <a:lnTo>
                        <a:pt x="82610" y="440014"/>
                      </a:lnTo>
                      <a:lnTo>
                        <a:pt x="2665" y="440014"/>
                      </a:lnTo>
                      <a:lnTo>
                        <a:pt x="2665" y="373505"/>
                      </a:lnTo>
                      <a:close/>
                      <a:moveTo>
                        <a:pt x="2665" y="441684"/>
                      </a:moveTo>
                      <a:lnTo>
                        <a:pt x="81775" y="441684"/>
                      </a:lnTo>
                      <a:lnTo>
                        <a:pt x="81775" y="743104"/>
                      </a:lnTo>
                      <a:lnTo>
                        <a:pt x="2665" y="743104"/>
                      </a:lnTo>
                      <a:lnTo>
                        <a:pt x="2665" y="441684"/>
                      </a:lnTo>
                      <a:close/>
                      <a:moveTo>
                        <a:pt x="83360" y="441684"/>
                      </a:moveTo>
                      <a:lnTo>
                        <a:pt x="316185" y="441684"/>
                      </a:lnTo>
                      <a:lnTo>
                        <a:pt x="316185" y="743104"/>
                      </a:lnTo>
                      <a:lnTo>
                        <a:pt x="83360" y="743104"/>
                      </a:lnTo>
                      <a:lnTo>
                        <a:pt x="83360" y="441684"/>
                      </a:lnTo>
                      <a:close/>
                      <a:moveTo>
                        <a:pt x="479329" y="441684"/>
                      </a:moveTo>
                      <a:lnTo>
                        <a:pt x="718079" y="441684"/>
                      </a:lnTo>
                      <a:lnTo>
                        <a:pt x="718079" y="743104"/>
                      </a:lnTo>
                      <a:lnTo>
                        <a:pt x="479329" y="743104"/>
                      </a:lnTo>
                      <a:lnTo>
                        <a:pt x="479329" y="441684"/>
                      </a:lnTo>
                      <a:close/>
                      <a:moveTo>
                        <a:pt x="950152" y="441684"/>
                      </a:moveTo>
                      <a:lnTo>
                        <a:pt x="1145842" y="441684"/>
                      </a:lnTo>
                      <a:lnTo>
                        <a:pt x="1145842" y="743104"/>
                      </a:lnTo>
                      <a:lnTo>
                        <a:pt x="950152" y="743104"/>
                      </a:lnTo>
                      <a:lnTo>
                        <a:pt x="950152" y="441684"/>
                      </a:lnTo>
                      <a:close/>
                      <a:moveTo>
                        <a:pt x="317854" y="441684"/>
                      </a:moveTo>
                      <a:lnTo>
                        <a:pt x="396964" y="441684"/>
                      </a:lnTo>
                      <a:lnTo>
                        <a:pt x="396964" y="743104"/>
                      </a:lnTo>
                      <a:lnTo>
                        <a:pt x="317854" y="743104"/>
                      </a:lnTo>
                      <a:lnTo>
                        <a:pt x="317854" y="441684"/>
                      </a:lnTo>
                      <a:close/>
                      <a:moveTo>
                        <a:pt x="398634" y="441684"/>
                      </a:moveTo>
                      <a:lnTo>
                        <a:pt x="477744" y="441684"/>
                      </a:lnTo>
                      <a:lnTo>
                        <a:pt x="477744" y="743104"/>
                      </a:lnTo>
                      <a:lnTo>
                        <a:pt x="398634" y="743104"/>
                      </a:lnTo>
                      <a:lnTo>
                        <a:pt x="398634" y="441684"/>
                      </a:lnTo>
                      <a:close/>
                      <a:moveTo>
                        <a:pt x="719748" y="441684"/>
                      </a:moveTo>
                      <a:lnTo>
                        <a:pt x="749122" y="441684"/>
                      </a:lnTo>
                      <a:lnTo>
                        <a:pt x="749122" y="743104"/>
                      </a:lnTo>
                      <a:lnTo>
                        <a:pt x="719748" y="743104"/>
                      </a:lnTo>
                      <a:lnTo>
                        <a:pt x="719748" y="441684"/>
                      </a:lnTo>
                      <a:close/>
                      <a:moveTo>
                        <a:pt x="750791" y="441684"/>
                      </a:moveTo>
                      <a:lnTo>
                        <a:pt x="829902" y="441684"/>
                      </a:lnTo>
                      <a:lnTo>
                        <a:pt x="829902" y="743104"/>
                      </a:lnTo>
                      <a:lnTo>
                        <a:pt x="750791" y="743104"/>
                      </a:lnTo>
                      <a:lnTo>
                        <a:pt x="750791" y="441684"/>
                      </a:lnTo>
                      <a:close/>
                      <a:moveTo>
                        <a:pt x="831487" y="441684"/>
                      </a:moveTo>
                      <a:lnTo>
                        <a:pt x="948484" y="441684"/>
                      </a:lnTo>
                      <a:lnTo>
                        <a:pt x="948484" y="743104"/>
                      </a:lnTo>
                      <a:lnTo>
                        <a:pt x="831487" y="743104"/>
                      </a:lnTo>
                      <a:lnTo>
                        <a:pt x="831487" y="441684"/>
                      </a:lnTo>
                      <a:close/>
                      <a:moveTo>
                        <a:pt x="1147595" y="441684"/>
                      </a:moveTo>
                      <a:lnTo>
                        <a:pt x="1184480" y="441684"/>
                      </a:lnTo>
                      <a:lnTo>
                        <a:pt x="1184480" y="743104"/>
                      </a:lnTo>
                      <a:lnTo>
                        <a:pt x="1147595" y="743104"/>
                      </a:lnTo>
                      <a:lnTo>
                        <a:pt x="1147595" y="441684"/>
                      </a:lnTo>
                      <a:close/>
                      <a:moveTo>
                        <a:pt x="1186065" y="441684"/>
                      </a:moveTo>
                      <a:lnTo>
                        <a:pt x="1303061" y="441684"/>
                      </a:lnTo>
                      <a:lnTo>
                        <a:pt x="1303061" y="743104"/>
                      </a:lnTo>
                      <a:lnTo>
                        <a:pt x="1186065" y="743104"/>
                      </a:lnTo>
                      <a:lnTo>
                        <a:pt x="1186065" y="441684"/>
                      </a:lnTo>
                      <a:close/>
                      <a:moveTo>
                        <a:pt x="1304730" y="441684"/>
                      </a:moveTo>
                      <a:lnTo>
                        <a:pt x="1383840" y="441684"/>
                      </a:lnTo>
                      <a:lnTo>
                        <a:pt x="1383840" y="512866"/>
                      </a:lnTo>
                      <a:cubicBezTo>
                        <a:pt x="1383840" y="512866"/>
                        <a:pt x="1383840" y="512866"/>
                        <a:pt x="1383840" y="512866"/>
                      </a:cubicBezTo>
                      <a:lnTo>
                        <a:pt x="1383840" y="671838"/>
                      </a:lnTo>
                      <a:lnTo>
                        <a:pt x="1383840" y="743020"/>
                      </a:lnTo>
                      <a:lnTo>
                        <a:pt x="1304730" y="743020"/>
                      </a:lnTo>
                      <a:lnTo>
                        <a:pt x="1304730" y="441684"/>
                      </a:lnTo>
                      <a:close/>
                      <a:moveTo>
                        <a:pt x="1385510" y="441684"/>
                      </a:moveTo>
                      <a:lnTo>
                        <a:pt x="1644704" y="441684"/>
                      </a:lnTo>
                      <a:lnTo>
                        <a:pt x="1644704" y="743104"/>
                      </a:lnTo>
                      <a:lnTo>
                        <a:pt x="1385510" y="743104"/>
                      </a:lnTo>
                      <a:lnTo>
                        <a:pt x="1385510" y="672756"/>
                      </a:lnTo>
                      <a:lnTo>
                        <a:pt x="1474968" y="672756"/>
                      </a:lnTo>
                      <a:cubicBezTo>
                        <a:pt x="1475385" y="672756"/>
                        <a:pt x="1475802" y="672422"/>
                        <a:pt x="1475802" y="671921"/>
                      </a:cubicBezTo>
                      <a:cubicBezTo>
                        <a:pt x="1475802" y="671921"/>
                        <a:pt x="1475802" y="671921"/>
                        <a:pt x="1475802" y="671921"/>
                      </a:cubicBezTo>
                      <a:lnTo>
                        <a:pt x="1475802" y="512950"/>
                      </a:lnTo>
                      <a:cubicBezTo>
                        <a:pt x="1475802" y="512532"/>
                        <a:pt x="1475469" y="512115"/>
                        <a:pt x="1474968" y="512115"/>
                      </a:cubicBezTo>
                      <a:cubicBezTo>
                        <a:pt x="1474968" y="512115"/>
                        <a:pt x="1474968" y="512115"/>
                        <a:pt x="1474968" y="512115"/>
                      </a:cubicBezTo>
                      <a:lnTo>
                        <a:pt x="1385510" y="512115"/>
                      </a:lnTo>
                      <a:lnTo>
                        <a:pt x="1385510" y="441684"/>
                      </a:lnTo>
                      <a:close/>
                      <a:moveTo>
                        <a:pt x="851849" y="512032"/>
                      </a:moveTo>
                      <a:cubicBezTo>
                        <a:pt x="851432" y="512032"/>
                        <a:pt x="851014" y="512365"/>
                        <a:pt x="851014" y="512866"/>
                      </a:cubicBezTo>
                      <a:lnTo>
                        <a:pt x="851014" y="671838"/>
                      </a:lnTo>
                      <a:cubicBezTo>
                        <a:pt x="851014" y="672255"/>
                        <a:pt x="851348" y="672672"/>
                        <a:pt x="851849" y="672672"/>
                      </a:cubicBezTo>
                      <a:lnTo>
                        <a:pt x="928122" y="672672"/>
                      </a:lnTo>
                      <a:cubicBezTo>
                        <a:pt x="928122" y="672672"/>
                        <a:pt x="928205" y="672672"/>
                        <a:pt x="928205" y="672672"/>
                      </a:cubicBezTo>
                      <a:cubicBezTo>
                        <a:pt x="928623" y="672589"/>
                        <a:pt x="928956" y="672255"/>
                        <a:pt x="928956" y="671838"/>
                      </a:cubicBezTo>
                      <a:lnTo>
                        <a:pt x="928956" y="512866"/>
                      </a:lnTo>
                      <a:cubicBezTo>
                        <a:pt x="928956" y="512449"/>
                        <a:pt x="928623" y="512032"/>
                        <a:pt x="928122" y="512032"/>
                      </a:cubicBezTo>
                      <a:cubicBezTo>
                        <a:pt x="928122" y="512032"/>
                        <a:pt x="928122" y="512032"/>
                        <a:pt x="928122" y="512032"/>
                      </a:cubicBezTo>
                      <a:lnTo>
                        <a:pt x="851849" y="512032"/>
                      </a:lnTo>
                      <a:close/>
                      <a:moveTo>
                        <a:pt x="1206426" y="512032"/>
                      </a:moveTo>
                      <a:cubicBezTo>
                        <a:pt x="1206009" y="512032"/>
                        <a:pt x="1205592" y="512365"/>
                        <a:pt x="1205592" y="512866"/>
                      </a:cubicBezTo>
                      <a:cubicBezTo>
                        <a:pt x="1205592" y="512866"/>
                        <a:pt x="1205592" y="512866"/>
                        <a:pt x="1205592" y="512866"/>
                      </a:cubicBezTo>
                      <a:lnTo>
                        <a:pt x="1205592" y="671838"/>
                      </a:lnTo>
                      <a:cubicBezTo>
                        <a:pt x="1205592" y="672255"/>
                        <a:pt x="1205926" y="672672"/>
                        <a:pt x="1206426" y="672672"/>
                      </a:cubicBezTo>
                      <a:cubicBezTo>
                        <a:pt x="1206426" y="672672"/>
                        <a:pt x="1206426" y="672672"/>
                        <a:pt x="1206426" y="672672"/>
                      </a:cubicBezTo>
                      <a:lnTo>
                        <a:pt x="1282699" y="672672"/>
                      </a:lnTo>
                      <a:cubicBezTo>
                        <a:pt x="1282699" y="672672"/>
                        <a:pt x="1282783" y="672672"/>
                        <a:pt x="1282783" y="672672"/>
                      </a:cubicBezTo>
                      <a:cubicBezTo>
                        <a:pt x="1283200" y="672589"/>
                        <a:pt x="1283534" y="672255"/>
                        <a:pt x="1283534" y="671838"/>
                      </a:cubicBezTo>
                      <a:lnTo>
                        <a:pt x="1283534" y="512866"/>
                      </a:lnTo>
                      <a:cubicBezTo>
                        <a:pt x="1283534" y="512449"/>
                        <a:pt x="1283200" y="512032"/>
                        <a:pt x="1282699" y="512032"/>
                      </a:cubicBezTo>
                      <a:cubicBezTo>
                        <a:pt x="1282699" y="512032"/>
                        <a:pt x="1282699" y="512032"/>
                        <a:pt x="1282699" y="512032"/>
                      </a:cubicBezTo>
                      <a:lnTo>
                        <a:pt x="1206426" y="512032"/>
                      </a:lnTo>
                      <a:close/>
                      <a:moveTo>
                        <a:pt x="852683" y="513701"/>
                      </a:moveTo>
                      <a:lnTo>
                        <a:pt x="888817" y="513701"/>
                      </a:lnTo>
                      <a:lnTo>
                        <a:pt x="888817" y="671087"/>
                      </a:lnTo>
                      <a:lnTo>
                        <a:pt x="852683" y="671087"/>
                      </a:lnTo>
                      <a:lnTo>
                        <a:pt x="852683" y="513701"/>
                      </a:lnTo>
                      <a:close/>
                      <a:moveTo>
                        <a:pt x="890486" y="513701"/>
                      </a:moveTo>
                      <a:lnTo>
                        <a:pt x="927371" y="513701"/>
                      </a:lnTo>
                      <a:lnTo>
                        <a:pt x="927371" y="671087"/>
                      </a:lnTo>
                      <a:lnTo>
                        <a:pt x="890486" y="671087"/>
                      </a:lnTo>
                      <a:lnTo>
                        <a:pt x="890486" y="513701"/>
                      </a:lnTo>
                      <a:close/>
                      <a:moveTo>
                        <a:pt x="1207261" y="513701"/>
                      </a:moveTo>
                      <a:lnTo>
                        <a:pt x="1243395" y="513701"/>
                      </a:lnTo>
                      <a:lnTo>
                        <a:pt x="1243395" y="671087"/>
                      </a:lnTo>
                      <a:lnTo>
                        <a:pt x="1207261" y="671087"/>
                      </a:lnTo>
                      <a:lnTo>
                        <a:pt x="1207261" y="513701"/>
                      </a:lnTo>
                      <a:close/>
                      <a:moveTo>
                        <a:pt x="1245063" y="513701"/>
                      </a:moveTo>
                      <a:lnTo>
                        <a:pt x="1281948" y="513701"/>
                      </a:lnTo>
                      <a:lnTo>
                        <a:pt x="1281948" y="671087"/>
                      </a:lnTo>
                      <a:lnTo>
                        <a:pt x="1245063" y="671087"/>
                      </a:lnTo>
                      <a:lnTo>
                        <a:pt x="1245063" y="513701"/>
                      </a:lnTo>
                      <a:close/>
                      <a:moveTo>
                        <a:pt x="1385510" y="513701"/>
                      </a:moveTo>
                      <a:lnTo>
                        <a:pt x="1435663" y="513701"/>
                      </a:lnTo>
                      <a:lnTo>
                        <a:pt x="1435663" y="671087"/>
                      </a:lnTo>
                      <a:lnTo>
                        <a:pt x="1385510" y="671087"/>
                      </a:lnTo>
                      <a:lnTo>
                        <a:pt x="1385510" y="513701"/>
                      </a:lnTo>
                      <a:close/>
                      <a:moveTo>
                        <a:pt x="1437248" y="513701"/>
                      </a:moveTo>
                      <a:lnTo>
                        <a:pt x="1474133" y="513701"/>
                      </a:lnTo>
                      <a:lnTo>
                        <a:pt x="1474133" y="671087"/>
                      </a:lnTo>
                      <a:lnTo>
                        <a:pt x="1437248" y="671087"/>
                      </a:lnTo>
                      <a:lnTo>
                        <a:pt x="1437248" y="513701"/>
                      </a:lnTo>
                      <a:close/>
                      <a:moveTo>
                        <a:pt x="2665" y="744689"/>
                      </a:moveTo>
                      <a:lnTo>
                        <a:pt x="82610" y="744689"/>
                      </a:lnTo>
                      <a:lnTo>
                        <a:pt x="1644788" y="744689"/>
                      </a:lnTo>
                      <a:lnTo>
                        <a:pt x="1644788" y="811199"/>
                      </a:lnTo>
                      <a:lnTo>
                        <a:pt x="1384759" y="811199"/>
                      </a:lnTo>
                      <a:lnTo>
                        <a:pt x="1304063" y="811199"/>
                      </a:lnTo>
                      <a:cubicBezTo>
                        <a:pt x="1304063" y="811199"/>
                        <a:pt x="1304063" y="811199"/>
                        <a:pt x="1304063" y="811199"/>
                      </a:cubicBezTo>
                      <a:lnTo>
                        <a:pt x="1185398" y="811199"/>
                      </a:lnTo>
                      <a:lnTo>
                        <a:pt x="1146927" y="811199"/>
                      </a:lnTo>
                      <a:cubicBezTo>
                        <a:pt x="1146927" y="811199"/>
                        <a:pt x="1146927" y="811199"/>
                        <a:pt x="1146844" y="811199"/>
                      </a:cubicBezTo>
                      <a:lnTo>
                        <a:pt x="949568" y="811199"/>
                      </a:lnTo>
                      <a:cubicBezTo>
                        <a:pt x="949568" y="811199"/>
                        <a:pt x="949568" y="811199"/>
                        <a:pt x="949485" y="811199"/>
                      </a:cubicBezTo>
                      <a:lnTo>
                        <a:pt x="830819" y="811199"/>
                      </a:lnTo>
                      <a:lnTo>
                        <a:pt x="750124" y="811199"/>
                      </a:lnTo>
                      <a:cubicBezTo>
                        <a:pt x="750124" y="811199"/>
                        <a:pt x="750124" y="811199"/>
                        <a:pt x="750124" y="811199"/>
                      </a:cubicBezTo>
                      <a:lnTo>
                        <a:pt x="719080" y="811199"/>
                      </a:lnTo>
                      <a:cubicBezTo>
                        <a:pt x="719080" y="811199"/>
                        <a:pt x="719080" y="811199"/>
                        <a:pt x="718997" y="811199"/>
                      </a:cubicBezTo>
                      <a:lnTo>
                        <a:pt x="478662" y="811199"/>
                      </a:lnTo>
                      <a:cubicBezTo>
                        <a:pt x="478662" y="811199"/>
                        <a:pt x="478662" y="811199"/>
                        <a:pt x="478578" y="811199"/>
                      </a:cubicBezTo>
                      <a:lnTo>
                        <a:pt x="397799" y="811199"/>
                      </a:lnTo>
                      <a:lnTo>
                        <a:pt x="317020" y="811199"/>
                      </a:lnTo>
                      <a:cubicBezTo>
                        <a:pt x="317020" y="811199"/>
                        <a:pt x="317020" y="811199"/>
                        <a:pt x="316936" y="811199"/>
                      </a:cubicBezTo>
                      <a:lnTo>
                        <a:pt x="82526" y="811199"/>
                      </a:lnTo>
                      <a:lnTo>
                        <a:pt x="82526" y="811199"/>
                      </a:lnTo>
                      <a:lnTo>
                        <a:pt x="2581" y="811199"/>
                      </a:lnTo>
                      <a:lnTo>
                        <a:pt x="2665" y="744689"/>
                      </a:lnTo>
                      <a:close/>
                      <a:moveTo>
                        <a:pt x="2665" y="812868"/>
                      </a:moveTo>
                      <a:lnTo>
                        <a:pt x="81775" y="812868"/>
                      </a:lnTo>
                      <a:lnTo>
                        <a:pt x="81775" y="1114288"/>
                      </a:lnTo>
                      <a:lnTo>
                        <a:pt x="2665" y="1114288"/>
                      </a:lnTo>
                      <a:lnTo>
                        <a:pt x="2665" y="812868"/>
                      </a:lnTo>
                      <a:close/>
                      <a:moveTo>
                        <a:pt x="83360" y="812868"/>
                      </a:moveTo>
                      <a:lnTo>
                        <a:pt x="316185" y="812868"/>
                      </a:lnTo>
                      <a:lnTo>
                        <a:pt x="316185" y="1114288"/>
                      </a:lnTo>
                      <a:lnTo>
                        <a:pt x="83360" y="1114288"/>
                      </a:lnTo>
                      <a:lnTo>
                        <a:pt x="83360" y="812868"/>
                      </a:lnTo>
                      <a:close/>
                      <a:moveTo>
                        <a:pt x="317854" y="812868"/>
                      </a:moveTo>
                      <a:lnTo>
                        <a:pt x="396964" y="812868"/>
                      </a:lnTo>
                      <a:lnTo>
                        <a:pt x="396964" y="1114288"/>
                      </a:lnTo>
                      <a:lnTo>
                        <a:pt x="317854" y="1114288"/>
                      </a:lnTo>
                      <a:lnTo>
                        <a:pt x="317854" y="812868"/>
                      </a:lnTo>
                      <a:close/>
                      <a:moveTo>
                        <a:pt x="398634" y="812868"/>
                      </a:moveTo>
                      <a:lnTo>
                        <a:pt x="477744" y="812868"/>
                      </a:lnTo>
                      <a:lnTo>
                        <a:pt x="477744" y="1114288"/>
                      </a:lnTo>
                      <a:lnTo>
                        <a:pt x="398634" y="1114288"/>
                      </a:lnTo>
                      <a:lnTo>
                        <a:pt x="398634" y="812868"/>
                      </a:lnTo>
                      <a:close/>
                      <a:moveTo>
                        <a:pt x="479329" y="812868"/>
                      </a:moveTo>
                      <a:lnTo>
                        <a:pt x="718079" y="812868"/>
                      </a:lnTo>
                      <a:lnTo>
                        <a:pt x="718079" y="1114288"/>
                      </a:lnTo>
                      <a:lnTo>
                        <a:pt x="479329" y="1114288"/>
                      </a:lnTo>
                      <a:lnTo>
                        <a:pt x="479329" y="812868"/>
                      </a:lnTo>
                      <a:close/>
                      <a:moveTo>
                        <a:pt x="719748" y="812868"/>
                      </a:moveTo>
                      <a:lnTo>
                        <a:pt x="749122" y="812868"/>
                      </a:lnTo>
                      <a:lnTo>
                        <a:pt x="749122" y="1114288"/>
                      </a:lnTo>
                      <a:lnTo>
                        <a:pt x="719748" y="1114288"/>
                      </a:lnTo>
                      <a:lnTo>
                        <a:pt x="719748" y="812868"/>
                      </a:lnTo>
                      <a:close/>
                      <a:moveTo>
                        <a:pt x="750791" y="812868"/>
                      </a:moveTo>
                      <a:lnTo>
                        <a:pt x="829902" y="812868"/>
                      </a:lnTo>
                      <a:lnTo>
                        <a:pt x="829902" y="1114288"/>
                      </a:lnTo>
                      <a:lnTo>
                        <a:pt x="750791" y="1114288"/>
                      </a:lnTo>
                      <a:lnTo>
                        <a:pt x="750791" y="812868"/>
                      </a:lnTo>
                      <a:close/>
                      <a:moveTo>
                        <a:pt x="831487" y="812868"/>
                      </a:moveTo>
                      <a:lnTo>
                        <a:pt x="948484" y="812868"/>
                      </a:lnTo>
                      <a:lnTo>
                        <a:pt x="948484" y="1114288"/>
                      </a:lnTo>
                      <a:lnTo>
                        <a:pt x="831487" y="1114288"/>
                      </a:lnTo>
                      <a:lnTo>
                        <a:pt x="831487" y="812868"/>
                      </a:lnTo>
                      <a:close/>
                      <a:moveTo>
                        <a:pt x="950152" y="812868"/>
                      </a:moveTo>
                      <a:lnTo>
                        <a:pt x="1145842" y="812868"/>
                      </a:lnTo>
                      <a:lnTo>
                        <a:pt x="1145842" y="1114288"/>
                      </a:lnTo>
                      <a:lnTo>
                        <a:pt x="950152" y="1114288"/>
                      </a:lnTo>
                      <a:lnTo>
                        <a:pt x="950152" y="812868"/>
                      </a:lnTo>
                      <a:close/>
                      <a:moveTo>
                        <a:pt x="1147595" y="812868"/>
                      </a:moveTo>
                      <a:lnTo>
                        <a:pt x="1184480" y="812868"/>
                      </a:lnTo>
                      <a:lnTo>
                        <a:pt x="1184480" y="1114288"/>
                      </a:lnTo>
                      <a:lnTo>
                        <a:pt x="1147595" y="1114288"/>
                      </a:lnTo>
                      <a:lnTo>
                        <a:pt x="1147595" y="812868"/>
                      </a:lnTo>
                      <a:close/>
                      <a:moveTo>
                        <a:pt x="1186065" y="812868"/>
                      </a:moveTo>
                      <a:lnTo>
                        <a:pt x="1303061" y="812868"/>
                      </a:lnTo>
                      <a:lnTo>
                        <a:pt x="1303061" y="1114288"/>
                      </a:lnTo>
                      <a:lnTo>
                        <a:pt x="1186065" y="1114288"/>
                      </a:lnTo>
                      <a:lnTo>
                        <a:pt x="1186065" y="812868"/>
                      </a:lnTo>
                      <a:close/>
                      <a:moveTo>
                        <a:pt x="1304730" y="812868"/>
                      </a:moveTo>
                      <a:lnTo>
                        <a:pt x="1383840" y="812868"/>
                      </a:lnTo>
                      <a:lnTo>
                        <a:pt x="1383840" y="884051"/>
                      </a:lnTo>
                      <a:cubicBezTo>
                        <a:pt x="1383840" y="884051"/>
                        <a:pt x="1383840" y="884051"/>
                        <a:pt x="1383840" y="884051"/>
                      </a:cubicBezTo>
                      <a:lnTo>
                        <a:pt x="1383840" y="1043022"/>
                      </a:lnTo>
                      <a:lnTo>
                        <a:pt x="1383840" y="1114204"/>
                      </a:lnTo>
                      <a:lnTo>
                        <a:pt x="1304730" y="1114204"/>
                      </a:lnTo>
                      <a:lnTo>
                        <a:pt x="1304730" y="812868"/>
                      </a:lnTo>
                      <a:close/>
                      <a:moveTo>
                        <a:pt x="1385510" y="812868"/>
                      </a:moveTo>
                      <a:lnTo>
                        <a:pt x="1644704" y="812868"/>
                      </a:lnTo>
                      <a:lnTo>
                        <a:pt x="1644704" y="1114288"/>
                      </a:lnTo>
                      <a:lnTo>
                        <a:pt x="1385510" y="1114288"/>
                      </a:lnTo>
                      <a:lnTo>
                        <a:pt x="1385510" y="1043940"/>
                      </a:lnTo>
                      <a:lnTo>
                        <a:pt x="1474968" y="1043940"/>
                      </a:lnTo>
                      <a:cubicBezTo>
                        <a:pt x="1475385" y="1043940"/>
                        <a:pt x="1475802" y="1043606"/>
                        <a:pt x="1475802" y="1043106"/>
                      </a:cubicBezTo>
                      <a:cubicBezTo>
                        <a:pt x="1475802" y="1043106"/>
                        <a:pt x="1475802" y="1043106"/>
                        <a:pt x="1475802" y="1043106"/>
                      </a:cubicBezTo>
                      <a:lnTo>
                        <a:pt x="1475802" y="884134"/>
                      </a:lnTo>
                      <a:cubicBezTo>
                        <a:pt x="1475802" y="883716"/>
                        <a:pt x="1475469" y="883299"/>
                        <a:pt x="1474968" y="883299"/>
                      </a:cubicBezTo>
                      <a:cubicBezTo>
                        <a:pt x="1474968" y="883299"/>
                        <a:pt x="1474968" y="883299"/>
                        <a:pt x="1474968" y="883299"/>
                      </a:cubicBezTo>
                      <a:lnTo>
                        <a:pt x="1385510" y="883299"/>
                      </a:lnTo>
                      <a:lnTo>
                        <a:pt x="1385510" y="812868"/>
                      </a:lnTo>
                      <a:close/>
                      <a:moveTo>
                        <a:pt x="851849" y="883216"/>
                      </a:moveTo>
                      <a:cubicBezTo>
                        <a:pt x="851432" y="883216"/>
                        <a:pt x="851014" y="883550"/>
                        <a:pt x="851014" y="884051"/>
                      </a:cubicBezTo>
                      <a:lnTo>
                        <a:pt x="851014" y="1043022"/>
                      </a:lnTo>
                      <a:cubicBezTo>
                        <a:pt x="851014" y="1043439"/>
                        <a:pt x="851348" y="1043856"/>
                        <a:pt x="851849" y="1043856"/>
                      </a:cubicBezTo>
                      <a:lnTo>
                        <a:pt x="928122" y="1043856"/>
                      </a:lnTo>
                      <a:cubicBezTo>
                        <a:pt x="928122" y="1043856"/>
                        <a:pt x="928205" y="1043856"/>
                        <a:pt x="928205" y="1043856"/>
                      </a:cubicBezTo>
                      <a:cubicBezTo>
                        <a:pt x="928623" y="1043773"/>
                        <a:pt x="928956" y="1043439"/>
                        <a:pt x="928956" y="1043022"/>
                      </a:cubicBezTo>
                      <a:lnTo>
                        <a:pt x="928956" y="884051"/>
                      </a:lnTo>
                      <a:cubicBezTo>
                        <a:pt x="928956" y="883633"/>
                        <a:pt x="928623" y="883216"/>
                        <a:pt x="928122" y="883216"/>
                      </a:cubicBezTo>
                      <a:cubicBezTo>
                        <a:pt x="928122" y="883216"/>
                        <a:pt x="928122" y="883216"/>
                        <a:pt x="928122" y="883216"/>
                      </a:cubicBezTo>
                      <a:lnTo>
                        <a:pt x="851849" y="883216"/>
                      </a:lnTo>
                      <a:close/>
                      <a:moveTo>
                        <a:pt x="1206426" y="883216"/>
                      </a:moveTo>
                      <a:cubicBezTo>
                        <a:pt x="1206009" y="883216"/>
                        <a:pt x="1205592" y="883550"/>
                        <a:pt x="1205592" y="884051"/>
                      </a:cubicBezTo>
                      <a:cubicBezTo>
                        <a:pt x="1205592" y="884051"/>
                        <a:pt x="1205592" y="884051"/>
                        <a:pt x="1205592" y="884051"/>
                      </a:cubicBezTo>
                      <a:lnTo>
                        <a:pt x="1205592" y="1043022"/>
                      </a:lnTo>
                      <a:cubicBezTo>
                        <a:pt x="1205592" y="1043439"/>
                        <a:pt x="1205926" y="1043856"/>
                        <a:pt x="1206426" y="1043856"/>
                      </a:cubicBezTo>
                      <a:cubicBezTo>
                        <a:pt x="1206426" y="1043856"/>
                        <a:pt x="1206426" y="1043856"/>
                        <a:pt x="1206426" y="1043856"/>
                      </a:cubicBezTo>
                      <a:lnTo>
                        <a:pt x="1282699" y="1043856"/>
                      </a:lnTo>
                      <a:cubicBezTo>
                        <a:pt x="1282699" y="1043856"/>
                        <a:pt x="1282783" y="1043856"/>
                        <a:pt x="1282783" y="1043856"/>
                      </a:cubicBezTo>
                      <a:cubicBezTo>
                        <a:pt x="1283200" y="1043773"/>
                        <a:pt x="1283534" y="1043439"/>
                        <a:pt x="1283534" y="1043022"/>
                      </a:cubicBezTo>
                      <a:lnTo>
                        <a:pt x="1283534" y="884051"/>
                      </a:lnTo>
                      <a:cubicBezTo>
                        <a:pt x="1283534" y="883633"/>
                        <a:pt x="1283200" y="883216"/>
                        <a:pt x="1282699" y="883216"/>
                      </a:cubicBezTo>
                      <a:cubicBezTo>
                        <a:pt x="1282699" y="883216"/>
                        <a:pt x="1282699" y="883216"/>
                        <a:pt x="1282699" y="883216"/>
                      </a:cubicBezTo>
                      <a:lnTo>
                        <a:pt x="1206426" y="883216"/>
                      </a:lnTo>
                      <a:close/>
                      <a:moveTo>
                        <a:pt x="852683" y="884885"/>
                      </a:moveTo>
                      <a:lnTo>
                        <a:pt x="888817" y="884885"/>
                      </a:lnTo>
                      <a:lnTo>
                        <a:pt x="888817" y="1042271"/>
                      </a:lnTo>
                      <a:lnTo>
                        <a:pt x="852683" y="1042271"/>
                      </a:lnTo>
                      <a:lnTo>
                        <a:pt x="852683" y="884885"/>
                      </a:lnTo>
                      <a:close/>
                      <a:moveTo>
                        <a:pt x="890486" y="884885"/>
                      </a:moveTo>
                      <a:lnTo>
                        <a:pt x="927371" y="884885"/>
                      </a:lnTo>
                      <a:lnTo>
                        <a:pt x="927371" y="1042271"/>
                      </a:lnTo>
                      <a:lnTo>
                        <a:pt x="890486" y="1042271"/>
                      </a:lnTo>
                      <a:lnTo>
                        <a:pt x="890486" y="884885"/>
                      </a:lnTo>
                      <a:close/>
                      <a:moveTo>
                        <a:pt x="1207261" y="884885"/>
                      </a:moveTo>
                      <a:lnTo>
                        <a:pt x="1243395" y="884885"/>
                      </a:lnTo>
                      <a:lnTo>
                        <a:pt x="1243395" y="1042271"/>
                      </a:lnTo>
                      <a:lnTo>
                        <a:pt x="1207261" y="1042271"/>
                      </a:lnTo>
                      <a:lnTo>
                        <a:pt x="1207261" y="884885"/>
                      </a:lnTo>
                      <a:close/>
                      <a:moveTo>
                        <a:pt x="1245063" y="884885"/>
                      </a:moveTo>
                      <a:lnTo>
                        <a:pt x="1281948" y="884885"/>
                      </a:lnTo>
                      <a:lnTo>
                        <a:pt x="1281948" y="1042271"/>
                      </a:lnTo>
                      <a:lnTo>
                        <a:pt x="1245063" y="1042271"/>
                      </a:lnTo>
                      <a:lnTo>
                        <a:pt x="1245063" y="884885"/>
                      </a:lnTo>
                      <a:close/>
                      <a:moveTo>
                        <a:pt x="1385510" y="884885"/>
                      </a:moveTo>
                      <a:lnTo>
                        <a:pt x="1435663" y="884885"/>
                      </a:lnTo>
                      <a:lnTo>
                        <a:pt x="1435663" y="1042271"/>
                      </a:lnTo>
                      <a:lnTo>
                        <a:pt x="1385510" y="1042271"/>
                      </a:lnTo>
                      <a:lnTo>
                        <a:pt x="1385510" y="884885"/>
                      </a:lnTo>
                      <a:close/>
                      <a:moveTo>
                        <a:pt x="1437248" y="884885"/>
                      </a:moveTo>
                      <a:lnTo>
                        <a:pt x="1474133" y="884885"/>
                      </a:lnTo>
                      <a:lnTo>
                        <a:pt x="1474133" y="1042271"/>
                      </a:lnTo>
                      <a:lnTo>
                        <a:pt x="1437248" y="1042271"/>
                      </a:lnTo>
                      <a:lnTo>
                        <a:pt x="1437248" y="884885"/>
                      </a:lnTo>
                      <a:close/>
                    </a:path>
                  </a:pathLst>
                </a:custGeom>
                <a:solidFill>
                  <a:srgbClr val="74617E"/>
                </a:solidFill>
                <a:ln w="8344" cap="flat">
                  <a:noFill/>
                  <a:prstDash val="solid"/>
                  <a:miter/>
                </a:ln>
              </p:spPr>
              <p:txBody>
                <a:bodyPr rtlCol="0" anchor="ctr"/>
                <a:lstStyle/>
                <a:p>
                  <a:endParaRPr lang="en-US"/>
                </a:p>
              </p:txBody>
            </p:sp>
            <p:sp>
              <p:nvSpPr>
                <p:cNvPr id="221" name="Freeform: Shape 220">
                  <a:extLst>
                    <a:ext uri="{FF2B5EF4-FFF2-40B4-BE49-F238E27FC236}">
                      <a16:creationId xmlns:a16="http://schemas.microsoft.com/office/drawing/2014/main" id="{C63AAC46-52D3-4C68-E52C-DC519F777DC1}"/>
                    </a:ext>
                  </a:extLst>
                </p:cNvPr>
                <p:cNvSpPr/>
                <p:nvPr/>
              </p:nvSpPr>
              <p:spPr>
                <a:xfrm>
                  <a:off x="7207049" y="3307246"/>
                  <a:ext cx="2201986" cy="1788994"/>
                </a:xfrm>
                <a:custGeom>
                  <a:avLst/>
                  <a:gdLst>
                    <a:gd name="connsiteX0" fmla="*/ 7338 w 2201986"/>
                    <a:gd name="connsiteY0" fmla="*/ 485 h 1788994"/>
                    <a:gd name="connsiteX1" fmla="*/ 7338 w 2201986"/>
                    <a:gd name="connsiteY1" fmla="*/ 533478 h 1788994"/>
                    <a:gd name="connsiteX2" fmla="*/ 996 w 2201986"/>
                    <a:gd name="connsiteY2" fmla="*/ 528138 h 1788994"/>
                    <a:gd name="connsiteX3" fmla="*/ 996 w 2201986"/>
                    <a:gd name="connsiteY3" fmla="*/ 1789479 h 1788994"/>
                    <a:gd name="connsiteX4" fmla="*/ 7338 w 2201986"/>
                    <a:gd name="connsiteY4" fmla="*/ 1789479 h 1788994"/>
                    <a:gd name="connsiteX5" fmla="*/ 232151 w 2201986"/>
                    <a:gd name="connsiteY5" fmla="*/ 1789479 h 1788994"/>
                    <a:gd name="connsiteX6" fmla="*/ 2202983 w 2201986"/>
                    <a:gd name="connsiteY6" fmla="*/ 1789479 h 1788994"/>
                    <a:gd name="connsiteX7" fmla="*/ 2202983 w 2201986"/>
                    <a:gd name="connsiteY7" fmla="*/ 1053203 h 1788994"/>
                    <a:gd name="connsiteX8" fmla="*/ 232151 w 2201986"/>
                    <a:gd name="connsiteY8" fmla="*/ 697123 h 1788994"/>
                    <a:gd name="connsiteX9" fmla="*/ 232151 w 2201986"/>
                    <a:gd name="connsiteY9" fmla="*/ 485 h 1788994"/>
                    <a:gd name="connsiteX10" fmla="*/ 7338 w 2201986"/>
                    <a:gd name="connsiteY10" fmla="*/ 485 h 1788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01986" h="1788994">
                      <a:moveTo>
                        <a:pt x="7338" y="485"/>
                      </a:moveTo>
                      <a:lnTo>
                        <a:pt x="7338" y="533478"/>
                      </a:lnTo>
                      <a:cubicBezTo>
                        <a:pt x="5252" y="531642"/>
                        <a:pt x="3082" y="529890"/>
                        <a:pt x="996" y="528138"/>
                      </a:cubicBezTo>
                      <a:lnTo>
                        <a:pt x="996" y="1789479"/>
                      </a:lnTo>
                      <a:lnTo>
                        <a:pt x="7338" y="1789479"/>
                      </a:lnTo>
                      <a:lnTo>
                        <a:pt x="232151" y="1789479"/>
                      </a:lnTo>
                      <a:lnTo>
                        <a:pt x="2202983" y="1789479"/>
                      </a:lnTo>
                      <a:lnTo>
                        <a:pt x="2202983" y="1053203"/>
                      </a:lnTo>
                      <a:cubicBezTo>
                        <a:pt x="1509182" y="1095679"/>
                        <a:pt x="778496" y="1033509"/>
                        <a:pt x="232151" y="697123"/>
                      </a:cubicBezTo>
                      <a:lnTo>
                        <a:pt x="232151" y="485"/>
                      </a:lnTo>
                      <a:lnTo>
                        <a:pt x="7338" y="485"/>
                      </a:lnTo>
                      <a:close/>
                    </a:path>
                  </a:pathLst>
                </a:custGeom>
                <a:solidFill>
                  <a:srgbClr val="E8EDF6"/>
                </a:solidFill>
                <a:ln w="8344" cap="flat">
                  <a:noFill/>
                  <a:prstDash val="solid"/>
                  <a:miter/>
                </a:ln>
              </p:spPr>
              <p:txBody>
                <a:bodyPr rtlCol="0" anchor="ctr"/>
                <a:lstStyle/>
                <a:p>
                  <a:endParaRPr lang="en-US"/>
                </a:p>
              </p:txBody>
            </p:sp>
            <p:sp>
              <p:nvSpPr>
                <p:cNvPr id="222" name="Freeform: Shape 221">
                  <a:extLst>
                    <a:ext uri="{FF2B5EF4-FFF2-40B4-BE49-F238E27FC236}">
                      <a16:creationId xmlns:a16="http://schemas.microsoft.com/office/drawing/2014/main" id="{19BFCEA6-D8A8-C67D-36E2-AA71F691FE4E}"/>
                    </a:ext>
                  </a:extLst>
                </p:cNvPr>
                <p:cNvSpPr/>
                <p:nvPr/>
              </p:nvSpPr>
              <p:spPr>
                <a:xfrm>
                  <a:off x="7485353" y="4032007"/>
                  <a:ext cx="1645461" cy="727263"/>
                </a:xfrm>
                <a:custGeom>
                  <a:avLst/>
                  <a:gdLst>
                    <a:gd name="connsiteX0" fmla="*/ 996 w 1645461"/>
                    <a:gd name="connsiteY0" fmla="*/ 508 h 727263"/>
                    <a:gd name="connsiteX1" fmla="*/ 996 w 1645461"/>
                    <a:gd name="connsiteY1" fmla="*/ 52831 h 727263"/>
                    <a:gd name="connsiteX2" fmla="*/ 996 w 1645461"/>
                    <a:gd name="connsiteY2" fmla="*/ 52831 h 727263"/>
                    <a:gd name="connsiteX3" fmla="*/ 996 w 1645461"/>
                    <a:gd name="connsiteY3" fmla="*/ 355837 h 727263"/>
                    <a:gd name="connsiteX4" fmla="*/ 996 w 1645461"/>
                    <a:gd name="connsiteY4" fmla="*/ 355837 h 727263"/>
                    <a:gd name="connsiteX5" fmla="*/ 996 w 1645461"/>
                    <a:gd name="connsiteY5" fmla="*/ 423932 h 727263"/>
                    <a:gd name="connsiteX6" fmla="*/ 996 w 1645461"/>
                    <a:gd name="connsiteY6" fmla="*/ 423932 h 727263"/>
                    <a:gd name="connsiteX7" fmla="*/ 996 w 1645461"/>
                    <a:gd name="connsiteY7" fmla="*/ 726938 h 727263"/>
                    <a:gd name="connsiteX8" fmla="*/ 1830 w 1645461"/>
                    <a:gd name="connsiteY8" fmla="*/ 727772 h 727263"/>
                    <a:gd name="connsiteX9" fmla="*/ 82610 w 1645461"/>
                    <a:gd name="connsiteY9" fmla="*/ 727772 h 727263"/>
                    <a:gd name="connsiteX10" fmla="*/ 317020 w 1645461"/>
                    <a:gd name="connsiteY10" fmla="*/ 727772 h 727263"/>
                    <a:gd name="connsiteX11" fmla="*/ 317103 w 1645461"/>
                    <a:gd name="connsiteY11" fmla="*/ 727772 h 727263"/>
                    <a:gd name="connsiteX12" fmla="*/ 397882 w 1645461"/>
                    <a:gd name="connsiteY12" fmla="*/ 727772 h 727263"/>
                    <a:gd name="connsiteX13" fmla="*/ 478662 w 1645461"/>
                    <a:gd name="connsiteY13" fmla="*/ 727772 h 727263"/>
                    <a:gd name="connsiteX14" fmla="*/ 478745 w 1645461"/>
                    <a:gd name="connsiteY14" fmla="*/ 727772 h 727263"/>
                    <a:gd name="connsiteX15" fmla="*/ 718997 w 1645461"/>
                    <a:gd name="connsiteY15" fmla="*/ 727772 h 727263"/>
                    <a:gd name="connsiteX16" fmla="*/ 719080 w 1645461"/>
                    <a:gd name="connsiteY16" fmla="*/ 727772 h 727263"/>
                    <a:gd name="connsiteX17" fmla="*/ 750124 w 1645461"/>
                    <a:gd name="connsiteY17" fmla="*/ 727772 h 727263"/>
                    <a:gd name="connsiteX18" fmla="*/ 830903 w 1645461"/>
                    <a:gd name="connsiteY18" fmla="*/ 727772 h 727263"/>
                    <a:gd name="connsiteX19" fmla="*/ 949568 w 1645461"/>
                    <a:gd name="connsiteY19" fmla="*/ 727772 h 727263"/>
                    <a:gd name="connsiteX20" fmla="*/ 949652 w 1645461"/>
                    <a:gd name="connsiteY20" fmla="*/ 727772 h 727263"/>
                    <a:gd name="connsiteX21" fmla="*/ 1146844 w 1645461"/>
                    <a:gd name="connsiteY21" fmla="*/ 727772 h 727263"/>
                    <a:gd name="connsiteX22" fmla="*/ 1146927 w 1645461"/>
                    <a:gd name="connsiteY22" fmla="*/ 727772 h 727263"/>
                    <a:gd name="connsiteX23" fmla="*/ 1185398 w 1645461"/>
                    <a:gd name="connsiteY23" fmla="*/ 727772 h 727263"/>
                    <a:gd name="connsiteX24" fmla="*/ 1304063 w 1645461"/>
                    <a:gd name="connsiteY24" fmla="*/ 727772 h 727263"/>
                    <a:gd name="connsiteX25" fmla="*/ 1384842 w 1645461"/>
                    <a:gd name="connsiteY25" fmla="*/ 727772 h 727263"/>
                    <a:gd name="connsiteX26" fmla="*/ 1645705 w 1645461"/>
                    <a:gd name="connsiteY26" fmla="*/ 727772 h 727263"/>
                    <a:gd name="connsiteX27" fmla="*/ 1645956 w 1645461"/>
                    <a:gd name="connsiteY27" fmla="*/ 727689 h 727263"/>
                    <a:gd name="connsiteX28" fmla="*/ 1646039 w 1645461"/>
                    <a:gd name="connsiteY28" fmla="*/ 727689 h 727263"/>
                    <a:gd name="connsiteX29" fmla="*/ 1646039 w 1645461"/>
                    <a:gd name="connsiteY29" fmla="*/ 727689 h 727263"/>
                    <a:gd name="connsiteX30" fmla="*/ 1646123 w 1645461"/>
                    <a:gd name="connsiteY30" fmla="*/ 727689 h 727263"/>
                    <a:gd name="connsiteX31" fmla="*/ 1646123 w 1645461"/>
                    <a:gd name="connsiteY31" fmla="*/ 727689 h 727263"/>
                    <a:gd name="connsiteX32" fmla="*/ 1646207 w 1645461"/>
                    <a:gd name="connsiteY32" fmla="*/ 727606 h 727263"/>
                    <a:gd name="connsiteX33" fmla="*/ 1646207 w 1645461"/>
                    <a:gd name="connsiteY33" fmla="*/ 727606 h 727263"/>
                    <a:gd name="connsiteX34" fmla="*/ 1646374 w 1645461"/>
                    <a:gd name="connsiteY34" fmla="*/ 727355 h 727263"/>
                    <a:gd name="connsiteX35" fmla="*/ 1646374 w 1645461"/>
                    <a:gd name="connsiteY35" fmla="*/ 727355 h 727263"/>
                    <a:gd name="connsiteX36" fmla="*/ 1646457 w 1645461"/>
                    <a:gd name="connsiteY36" fmla="*/ 726938 h 727263"/>
                    <a:gd name="connsiteX37" fmla="*/ 1646457 w 1645461"/>
                    <a:gd name="connsiteY37" fmla="*/ 423932 h 727263"/>
                    <a:gd name="connsiteX38" fmla="*/ 1646457 w 1645461"/>
                    <a:gd name="connsiteY38" fmla="*/ 423932 h 727263"/>
                    <a:gd name="connsiteX39" fmla="*/ 1646457 w 1645461"/>
                    <a:gd name="connsiteY39" fmla="*/ 355754 h 727263"/>
                    <a:gd name="connsiteX40" fmla="*/ 1646457 w 1645461"/>
                    <a:gd name="connsiteY40" fmla="*/ 339314 h 727263"/>
                    <a:gd name="connsiteX41" fmla="*/ 1644871 w 1645461"/>
                    <a:gd name="connsiteY41" fmla="*/ 339314 h 727263"/>
                    <a:gd name="connsiteX42" fmla="*/ 1644871 w 1645461"/>
                    <a:gd name="connsiteY42" fmla="*/ 354919 h 727263"/>
                    <a:gd name="connsiteX43" fmla="*/ 1385677 w 1645461"/>
                    <a:gd name="connsiteY43" fmla="*/ 354919 h 727263"/>
                    <a:gd name="connsiteX44" fmla="*/ 1385677 w 1645461"/>
                    <a:gd name="connsiteY44" fmla="*/ 337395 h 727263"/>
                    <a:gd name="connsiteX45" fmla="*/ 1384007 w 1645461"/>
                    <a:gd name="connsiteY45" fmla="*/ 337311 h 727263"/>
                    <a:gd name="connsiteX46" fmla="*/ 1384007 w 1645461"/>
                    <a:gd name="connsiteY46" fmla="*/ 354919 h 727263"/>
                    <a:gd name="connsiteX47" fmla="*/ 1304897 w 1645461"/>
                    <a:gd name="connsiteY47" fmla="*/ 354919 h 727263"/>
                    <a:gd name="connsiteX48" fmla="*/ 1304897 w 1645461"/>
                    <a:gd name="connsiteY48" fmla="*/ 334057 h 727263"/>
                    <a:gd name="connsiteX49" fmla="*/ 1303228 w 1645461"/>
                    <a:gd name="connsiteY49" fmla="*/ 333973 h 727263"/>
                    <a:gd name="connsiteX50" fmla="*/ 1303228 w 1645461"/>
                    <a:gd name="connsiteY50" fmla="*/ 354919 h 727263"/>
                    <a:gd name="connsiteX51" fmla="*/ 1186065 w 1645461"/>
                    <a:gd name="connsiteY51" fmla="*/ 354919 h 727263"/>
                    <a:gd name="connsiteX52" fmla="*/ 1186065 w 1645461"/>
                    <a:gd name="connsiteY52" fmla="*/ 326713 h 727263"/>
                    <a:gd name="connsiteX53" fmla="*/ 1184396 w 1645461"/>
                    <a:gd name="connsiteY53" fmla="*/ 326630 h 727263"/>
                    <a:gd name="connsiteX54" fmla="*/ 1184396 w 1645461"/>
                    <a:gd name="connsiteY54" fmla="*/ 355002 h 727263"/>
                    <a:gd name="connsiteX55" fmla="*/ 1147511 w 1645461"/>
                    <a:gd name="connsiteY55" fmla="*/ 355002 h 727263"/>
                    <a:gd name="connsiteX56" fmla="*/ 1147511 w 1645461"/>
                    <a:gd name="connsiteY56" fmla="*/ 323709 h 727263"/>
                    <a:gd name="connsiteX57" fmla="*/ 1145842 w 1645461"/>
                    <a:gd name="connsiteY57" fmla="*/ 323542 h 727263"/>
                    <a:gd name="connsiteX58" fmla="*/ 1145842 w 1645461"/>
                    <a:gd name="connsiteY58" fmla="*/ 354919 h 727263"/>
                    <a:gd name="connsiteX59" fmla="*/ 950152 w 1645461"/>
                    <a:gd name="connsiteY59" fmla="*/ 354919 h 727263"/>
                    <a:gd name="connsiteX60" fmla="*/ 950152 w 1645461"/>
                    <a:gd name="connsiteY60" fmla="*/ 302012 h 727263"/>
                    <a:gd name="connsiteX61" fmla="*/ 948484 w 1645461"/>
                    <a:gd name="connsiteY61" fmla="*/ 301762 h 727263"/>
                    <a:gd name="connsiteX62" fmla="*/ 948484 w 1645461"/>
                    <a:gd name="connsiteY62" fmla="*/ 354836 h 727263"/>
                    <a:gd name="connsiteX63" fmla="*/ 831487 w 1645461"/>
                    <a:gd name="connsiteY63" fmla="*/ 354836 h 727263"/>
                    <a:gd name="connsiteX64" fmla="*/ 831487 w 1645461"/>
                    <a:gd name="connsiteY64" fmla="*/ 283737 h 727263"/>
                    <a:gd name="connsiteX65" fmla="*/ 829818 w 1645461"/>
                    <a:gd name="connsiteY65" fmla="*/ 283486 h 727263"/>
                    <a:gd name="connsiteX66" fmla="*/ 829818 w 1645461"/>
                    <a:gd name="connsiteY66" fmla="*/ 354836 h 727263"/>
                    <a:gd name="connsiteX67" fmla="*/ 750708 w 1645461"/>
                    <a:gd name="connsiteY67" fmla="*/ 354836 h 727263"/>
                    <a:gd name="connsiteX68" fmla="*/ 750708 w 1645461"/>
                    <a:gd name="connsiteY68" fmla="*/ 268966 h 727263"/>
                    <a:gd name="connsiteX69" fmla="*/ 749039 w 1645461"/>
                    <a:gd name="connsiteY69" fmla="*/ 268632 h 727263"/>
                    <a:gd name="connsiteX70" fmla="*/ 749039 w 1645461"/>
                    <a:gd name="connsiteY70" fmla="*/ 354836 h 727263"/>
                    <a:gd name="connsiteX71" fmla="*/ 719664 w 1645461"/>
                    <a:gd name="connsiteY71" fmla="*/ 354836 h 727263"/>
                    <a:gd name="connsiteX72" fmla="*/ 719664 w 1645461"/>
                    <a:gd name="connsiteY72" fmla="*/ 262707 h 727263"/>
                    <a:gd name="connsiteX73" fmla="*/ 717995 w 1645461"/>
                    <a:gd name="connsiteY73" fmla="*/ 262374 h 727263"/>
                    <a:gd name="connsiteX74" fmla="*/ 717995 w 1645461"/>
                    <a:gd name="connsiteY74" fmla="*/ 354836 h 727263"/>
                    <a:gd name="connsiteX75" fmla="*/ 479246 w 1645461"/>
                    <a:gd name="connsiteY75" fmla="*/ 354836 h 727263"/>
                    <a:gd name="connsiteX76" fmla="*/ 479246 w 1645461"/>
                    <a:gd name="connsiteY76" fmla="*/ 202790 h 727263"/>
                    <a:gd name="connsiteX77" fmla="*/ 477577 w 1645461"/>
                    <a:gd name="connsiteY77" fmla="*/ 202290 h 727263"/>
                    <a:gd name="connsiteX78" fmla="*/ 477577 w 1645461"/>
                    <a:gd name="connsiteY78" fmla="*/ 355086 h 727263"/>
                    <a:gd name="connsiteX79" fmla="*/ 398467 w 1645461"/>
                    <a:gd name="connsiteY79" fmla="*/ 355086 h 727263"/>
                    <a:gd name="connsiteX80" fmla="*/ 398467 w 1645461"/>
                    <a:gd name="connsiteY80" fmla="*/ 177255 h 727263"/>
                    <a:gd name="connsiteX81" fmla="*/ 396797 w 1645461"/>
                    <a:gd name="connsiteY81" fmla="*/ 176671 h 727263"/>
                    <a:gd name="connsiteX82" fmla="*/ 396797 w 1645461"/>
                    <a:gd name="connsiteY82" fmla="*/ 355002 h 727263"/>
                    <a:gd name="connsiteX83" fmla="*/ 317687 w 1645461"/>
                    <a:gd name="connsiteY83" fmla="*/ 355002 h 727263"/>
                    <a:gd name="connsiteX84" fmla="*/ 317687 w 1645461"/>
                    <a:gd name="connsiteY84" fmla="*/ 148632 h 727263"/>
                    <a:gd name="connsiteX85" fmla="*/ 316018 w 1645461"/>
                    <a:gd name="connsiteY85" fmla="*/ 148047 h 727263"/>
                    <a:gd name="connsiteX86" fmla="*/ 316018 w 1645461"/>
                    <a:gd name="connsiteY86" fmla="*/ 355002 h 727263"/>
                    <a:gd name="connsiteX87" fmla="*/ 83194 w 1645461"/>
                    <a:gd name="connsiteY87" fmla="*/ 355002 h 727263"/>
                    <a:gd name="connsiteX88" fmla="*/ 83194 w 1645461"/>
                    <a:gd name="connsiteY88" fmla="*/ 53582 h 727263"/>
                    <a:gd name="connsiteX89" fmla="*/ 99466 w 1645461"/>
                    <a:gd name="connsiteY89" fmla="*/ 53582 h 727263"/>
                    <a:gd name="connsiteX90" fmla="*/ 96212 w 1645461"/>
                    <a:gd name="connsiteY90" fmla="*/ 51913 h 727263"/>
                    <a:gd name="connsiteX91" fmla="*/ 82359 w 1645461"/>
                    <a:gd name="connsiteY91" fmla="*/ 51913 h 727263"/>
                    <a:gd name="connsiteX92" fmla="*/ 82359 w 1645461"/>
                    <a:gd name="connsiteY92" fmla="*/ 51913 h 727263"/>
                    <a:gd name="connsiteX93" fmla="*/ 2414 w 1645461"/>
                    <a:gd name="connsiteY93" fmla="*/ 51913 h 727263"/>
                    <a:gd name="connsiteX94" fmla="*/ 2414 w 1645461"/>
                    <a:gd name="connsiteY94" fmla="*/ 1343 h 727263"/>
                    <a:gd name="connsiteX95" fmla="*/ 996 w 1645461"/>
                    <a:gd name="connsiteY95" fmla="*/ 508 h 727263"/>
                    <a:gd name="connsiteX96" fmla="*/ 996 w 1645461"/>
                    <a:gd name="connsiteY96" fmla="*/ 508 h 727263"/>
                    <a:gd name="connsiteX97" fmla="*/ 2665 w 1645461"/>
                    <a:gd name="connsiteY97" fmla="*/ 53666 h 727263"/>
                    <a:gd name="connsiteX98" fmla="*/ 81775 w 1645461"/>
                    <a:gd name="connsiteY98" fmla="*/ 53666 h 727263"/>
                    <a:gd name="connsiteX99" fmla="*/ 81775 w 1645461"/>
                    <a:gd name="connsiteY99" fmla="*/ 355086 h 727263"/>
                    <a:gd name="connsiteX100" fmla="*/ 2665 w 1645461"/>
                    <a:gd name="connsiteY100" fmla="*/ 355086 h 727263"/>
                    <a:gd name="connsiteX101" fmla="*/ 2665 w 1645461"/>
                    <a:gd name="connsiteY101" fmla="*/ 53666 h 727263"/>
                    <a:gd name="connsiteX102" fmla="*/ 2665 w 1645461"/>
                    <a:gd name="connsiteY102" fmla="*/ 356672 h 727263"/>
                    <a:gd name="connsiteX103" fmla="*/ 82610 w 1645461"/>
                    <a:gd name="connsiteY103" fmla="*/ 356672 h 727263"/>
                    <a:gd name="connsiteX104" fmla="*/ 1644788 w 1645461"/>
                    <a:gd name="connsiteY104" fmla="*/ 356672 h 727263"/>
                    <a:gd name="connsiteX105" fmla="*/ 1644788 w 1645461"/>
                    <a:gd name="connsiteY105" fmla="*/ 423181 h 727263"/>
                    <a:gd name="connsiteX106" fmla="*/ 1384759 w 1645461"/>
                    <a:gd name="connsiteY106" fmla="*/ 423181 h 727263"/>
                    <a:gd name="connsiteX107" fmla="*/ 1304063 w 1645461"/>
                    <a:gd name="connsiteY107" fmla="*/ 423181 h 727263"/>
                    <a:gd name="connsiteX108" fmla="*/ 1304063 w 1645461"/>
                    <a:gd name="connsiteY108" fmla="*/ 423181 h 727263"/>
                    <a:gd name="connsiteX109" fmla="*/ 1185398 w 1645461"/>
                    <a:gd name="connsiteY109" fmla="*/ 423181 h 727263"/>
                    <a:gd name="connsiteX110" fmla="*/ 1146927 w 1645461"/>
                    <a:gd name="connsiteY110" fmla="*/ 423181 h 727263"/>
                    <a:gd name="connsiteX111" fmla="*/ 1146844 w 1645461"/>
                    <a:gd name="connsiteY111" fmla="*/ 423181 h 727263"/>
                    <a:gd name="connsiteX112" fmla="*/ 949568 w 1645461"/>
                    <a:gd name="connsiteY112" fmla="*/ 423181 h 727263"/>
                    <a:gd name="connsiteX113" fmla="*/ 949485 w 1645461"/>
                    <a:gd name="connsiteY113" fmla="*/ 423181 h 727263"/>
                    <a:gd name="connsiteX114" fmla="*/ 830819 w 1645461"/>
                    <a:gd name="connsiteY114" fmla="*/ 423181 h 727263"/>
                    <a:gd name="connsiteX115" fmla="*/ 750124 w 1645461"/>
                    <a:gd name="connsiteY115" fmla="*/ 423181 h 727263"/>
                    <a:gd name="connsiteX116" fmla="*/ 750124 w 1645461"/>
                    <a:gd name="connsiteY116" fmla="*/ 423181 h 727263"/>
                    <a:gd name="connsiteX117" fmla="*/ 719080 w 1645461"/>
                    <a:gd name="connsiteY117" fmla="*/ 423181 h 727263"/>
                    <a:gd name="connsiteX118" fmla="*/ 718997 w 1645461"/>
                    <a:gd name="connsiteY118" fmla="*/ 423181 h 727263"/>
                    <a:gd name="connsiteX119" fmla="*/ 478662 w 1645461"/>
                    <a:gd name="connsiteY119" fmla="*/ 423181 h 727263"/>
                    <a:gd name="connsiteX120" fmla="*/ 478578 w 1645461"/>
                    <a:gd name="connsiteY120" fmla="*/ 423181 h 727263"/>
                    <a:gd name="connsiteX121" fmla="*/ 397799 w 1645461"/>
                    <a:gd name="connsiteY121" fmla="*/ 423181 h 727263"/>
                    <a:gd name="connsiteX122" fmla="*/ 317020 w 1645461"/>
                    <a:gd name="connsiteY122" fmla="*/ 423181 h 727263"/>
                    <a:gd name="connsiteX123" fmla="*/ 317020 w 1645461"/>
                    <a:gd name="connsiteY123" fmla="*/ 423181 h 727263"/>
                    <a:gd name="connsiteX124" fmla="*/ 82610 w 1645461"/>
                    <a:gd name="connsiteY124" fmla="*/ 423181 h 727263"/>
                    <a:gd name="connsiteX125" fmla="*/ 2665 w 1645461"/>
                    <a:gd name="connsiteY125" fmla="*/ 423181 h 727263"/>
                    <a:gd name="connsiteX126" fmla="*/ 2665 w 1645461"/>
                    <a:gd name="connsiteY126" fmla="*/ 356672 h 727263"/>
                    <a:gd name="connsiteX127" fmla="*/ 2665 w 1645461"/>
                    <a:gd name="connsiteY127" fmla="*/ 424850 h 727263"/>
                    <a:gd name="connsiteX128" fmla="*/ 81775 w 1645461"/>
                    <a:gd name="connsiteY128" fmla="*/ 424850 h 727263"/>
                    <a:gd name="connsiteX129" fmla="*/ 81775 w 1645461"/>
                    <a:gd name="connsiteY129" fmla="*/ 726270 h 727263"/>
                    <a:gd name="connsiteX130" fmla="*/ 2665 w 1645461"/>
                    <a:gd name="connsiteY130" fmla="*/ 726270 h 727263"/>
                    <a:gd name="connsiteX131" fmla="*/ 2665 w 1645461"/>
                    <a:gd name="connsiteY131" fmla="*/ 424850 h 727263"/>
                    <a:gd name="connsiteX132" fmla="*/ 83360 w 1645461"/>
                    <a:gd name="connsiteY132" fmla="*/ 424850 h 727263"/>
                    <a:gd name="connsiteX133" fmla="*/ 316185 w 1645461"/>
                    <a:gd name="connsiteY133" fmla="*/ 424850 h 727263"/>
                    <a:gd name="connsiteX134" fmla="*/ 316185 w 1645461"/>
                    <a:gd name="connsiteY134" fmla="*/ 726270 h 727263"/>
                    <a:gd name="connsiteX135" fmla="*/ 83360 w 1645461"/>
                    <a:gd name="connsiteY135" fmla="*/ 726270 h 727263"/>
                    <a:gd name="connsiteX136" fmla="*/ 83360 w 1645461"/>
                    <a:gd name="connsiteY136" fmla="*/ 424850 h 727263"/>
                    <a:gd name="connsiteX137" fmla="*/ 317854 w 1645461"/>
                    <a:gd name="connsiteY137" fmla="*/ 424850 h 727263"/>
                    <a:gd name="connsiteX138" fmla="*/ 396964 w 1645461"/>
                    <a:gd name="connsiteY138" fmla="*/ 424850 h 727263"/>
                    <a:gd name="connsiteX139" fmla="*/ 396964 w 1645461"/>
                    <a:gd name="connsiteY139" fmla="*/ 726270 h 727263"/>
                    <a:gd name="connsiteX140" fmla="*/ 317854 w 1645461"/>
                    <a:gd name="connsiteY140" fmla="*/ 726270 h 727263"/>
                    <a:gd name="connsiteX141" fmla="*/ 317854 w 1645461"/>
                    <a:gd name="connsiteY141" fmla="*/ 424850 h 727263"/>
                    <a:gd name="connsiteX142" fmla="*/ 398634 w 1645461"/>
                    <a:gd name="connsiteY142" fmla="*/ 424850 h 727263"/>
                    <a:gd name="connsiteX143" fmla="*/ 477744 w 1645461"/>
                    <a:gd name="connsiteY143" fmla="*/ 424850 h 727263"/>
                    <a:gd name="connsiteX144" fmla="*/ 477744 w 1645461"/>
                    <a:gd name="connsiteY144" fmla="*/ 726270 h 727263"/>
                    <a:gd name="connsiteX145" fmla="*/ 398634 w 1645461"/>
                    <a:gd name="connsiteY145" fmla="*/ 726270 h 727263"/>
                    <a:gd name="connsiteX146" fmla="*/ 398634 w 1645461"/>
                    <a:gd name="connsiteY146" fmla="*/ 424850 h 727263"/>
                    <a:gd name="connsiteX147" fmla="*/ 479329 w 1645461"/>
                    <a:gd name="connsiteY147" fmla="*/ 424850 h 727263"/>
                    <a:gd name="connsiteX148" fmla="*/ 718079 w 1645461"/>
                    <a:gd name="connsiteY148" fmla="*/ 424850 h 727263"/>
                    <a:gd name="connsiteX149" fmla="*/ 718079 w 1645461"/>
                    <a:gd name="connsiteY149" fmla="*/ 726270 h 727263"/>
                    <a:gd name="connsiteX150" fmla="*/ 479329 w 1645461"/>
                    <a:gd name="connsiteY150" fmla="*/ 726270 h 727263"/>
                    <a:gd name="connsiteX151" fmla="*/ 479329 w 1645461"/>
                    <a:gd name="connsiteY151" fmla="*/ 424850 h 727263"/>
                    <a:gd name="connsiteX152" fmla="*/ 719748 w 1645461"/>
                    <a:gd name="connsiteY152" fmla="*/ 424850 h 727263"/>
                    <a:gd name="connsiteX153" fmla="*/ 749122 w 1645461"/>
                    <a:gd name="connsiteY153" fmla="*/ 424850 h 727263"/>
                    <a:gd name="connsiteX154" fmla="*/ 749122 w 1645461"/>
                    <a:gd name="connsiteY154" fmla="*/ 726270 h 727263"/>
                    <a:gd name="connsiteX155" fmla="*/ 719748 w 1645461"/>
                    <a:gd name="connsiteY155" fmla="*/ 726270 h 727263"/>
                    <a:gd name="connsiteX156" fmla="*/ 719748 w 1645461"/>
                    <a:gd name="connsiteY156" fmla="*/ 424850 h 727263"/>
                    <a:gd name="connsiteX157" fmla="*/ 750791 w 1645461"/>
                    <a:gd name="connsiteY157" fmla="*/ 424850 h 727263"/>
                    <a:gd name="connsiteX158" fmla="*/ 829902 w 1645461"/>
                    <a:gd name="connsiteY158" fmla="*/ 424850 h 727263"/>
                    <a:gd name="connsiteX159" fmla="*/ 829902 w 1645461"/>
                    <a:gd name="connsiteY159" fmla="*/ 726270 h 727263"/>
                    <a:gd name="connsiteX160" fmla="*/ 750791 w 1645461"/>
                    <a:gd name="connsiteY160" fmla="*/ 726270 h 727263"/>
                    <a:gd name="connsiteX161" fmla="*/ 750791 w 1645461"/>
                    <a:gd name="connsiteY161" fmla="*/ 424850 h 727263"/>
                    <a:gd name="connsiteX162" fmla="*/ 831487 w 1645461"/>
                    <a:gd name="connsiteY162" fmla="*/ 424850 h 727263"/>
                    <a:gd name="connsiteX163" fmla="*/ 948484 w 1645461"/>
                    <a:gd name="connsiteY163" fmla="*/ 424850 h 727263"/>
                    <a:gd name="connsiteX164" fmla="*/ 948484 w 1645461"/>
                    <a:gd name="connsiteY164" fmla="*/ 726270 h 727263"/>
                    <a:gd name="connsiteX165" fmla="*/ 831487 w 1645461"/>
                    <a:gd name="connsiteY165" fmla="*/ 726270 h 727263"/>
                    <a:gd name="connsiteX166" fmla="*/ 831487 w 1645461"/>
                    <a:gd name="connsiteY166" fmla="*/ 424850 h 727263"/>
                    <a:gd name="connsiteX167" fmla="*/ 950152 w 1645461"/>
                    <a:gd name="connsiteY167" fmla="*/ 424850 h 727263"/>
                    <a:gd name="connsiteX168" fmla="*/ 1145842 w 1645461"/>
                    <a:gd name="connsiteY168" fmla="*/ 424850 h 727263"/>
                    <a:gd name="connsiteX169" fmla="*/ 1145842 w 1645461"/>
                    <a:gd name="connsiteY169" fmla="*/ 726270 h 727263"/>
                    <a:gd name="connsiteX170" fmla="*/ 950152 w 1645461"/>
                    <a:gd name="connsiteY170" fmla="*/ 726270 h 727263"/>
                    <a:gd name="connsiteX171" fmla="*/ 950152 w 1645461"/>
                    <a:gd name="connsiteY171" fmla="*/ 424850 h 727263"/>
                    <a:gd name="connsiteX172" fmla="*/ 1147595 w 1645461"/>
                    <a:gd name="connsiteY172" fmla="*/ 424850 h 727263"/>
                    <a:gd name="connsiteX173" fmla="*/ 1184480 w 1645461"/>
                    <a:gd name="connsiteY173" fmla="*/ 424850 h 727263"/>
                    <a:gd name="connsiteX174" fmla="*/ 1184480 w 1645461"/>
                    <a:gd name="connsiteY174" fmla="*/ 726270 h 727263"/>
                    <a:gd name="connsiteX175" fmla="*/ 1147595 w 1645461"/>
                    <a:gd name="connsiteY175" fmla="*/ 726270 h 727263"/>
                    <a:gd name="connsiteX176" fmla="*/ 1147595 w 1645461"/>
                    <a:gd name="connsiteY176" fmla="*/ 424850 h 727263"/>
                    <a:gd name="connsiteX177" fmla="*/ 1186065 w 1645461"/>
                    <a:gd name="connsiteY177" fmla="*/ 424850 h 727263"/>
                    <a:gd name="connsiteX178" fmla="*/ 1303061 w 1645461"/>
                    <a:gd name="connsiteY178" fmla="*/ 424850 h 727263"/>
                    <a:gd name="connsiteX179" fmla="*/ 1303061 w 1645461"/>
                    <a:gd name="connsiteY179" fmla="*/ 726270 h 727263"/>
                    <a:gd name="connsiteX180" fmla="*/ 1186065 w 1645461"/>
                    <a:gd name="connsiteY180" fmla="*/ 726270 h 727263"/>
                    <a:gd name="connsiteX181" fmla="*/ 1186065 w 1645461"/>
                    <a:gd name="connsiteY181" fmla="*/ 424850 h 727263"/>
                    <a:gd name="connsiteX182" fmla="*/ 1304730 w 1645461"/>
                    <a:gd name="connsiteY182" fmla="*/ 424850 h 727263"/>
                    <a:gd name="connsiteX183" fmla="*/ 1383840 w 1645461"/>
                    <a:gd name="connsiteY183" fmla="*/ 424850 h 727263"/>
                    <a:gd name="connsiteX184" fmla="*/ 1383840 w 1645461"/>
                    <a:gd name="connsiteY184" fmla="*/ 496033 h 727263"/>
                    <a:gd name="connsiteX185" fmla="*/ 1383840 w 1645461"/>
                    <a:gd name="connsiteY185" fmla="*/ 496033 h 727263"/>
                    <a:gd name="connsiteX186" fmla="*/ 1383840 w 1645461"/>
                    <a:gd name="connsiteY186" fmla="*/ 655004 h 727263"/>
                    <a:gd name="connsiteX187" fmla="*/ 1383840 w 1645461"/>
                    <a:gd name="connsiteY187" fmla="*/ 726187 h 727263"/>
                    <a:gd name="connsiteX188" fmla="*/ 1304730 w 1645461"/>
                    <a:gd name="connsiteY188" fmla="*/ 726187 h 727263"/>
                    <a:gd name="connsiteX189" fmla="*/ 1304730 w 1645461"/>
                    <a:gd name="connsiteY189" fmla="*/ 424850 h 727263"/>
                    <a:gd name="connsiteX190" fmla="*/ 1385510 w 1645461"/>
                    <a:gd name="connsiteY190" fmla="*/ 424850 h 727263"/>
                    <a:gd name="connsiteX191" fmla="*/ 1644704 w 1645461"/>
                    <a:gd name="connsiteY191" fmla="*/ 424850 h 727263"/>
                    <a:gd name="connsiteX192" fmla="*/ 1644704 w 1645461"/>
                    <a:gd name="connsiteY192" fmla="*/ 726270 h 727263"/>
                    <a:gd name="connsiteX193" fmla="*/ 1385510 w 1645461"/>
                    <a:gd name="connsiteY193" fmla="*/ 726270 h 727263"/>
                    <a:gd name="connsiteX194" fmla="*/ 1385510 w 1645461"/>
                    <a:gd name="connsiteY194" fmla="*/ 655922 h 727263"/>
                    <a:gd name="connsiteX195" fmla="*/ 1474968 w 1645461"/>
                    <a:gd name="connsiteY195" fmla="*/ 655922 h 727263"/>
                    <a:gd name="connsiteX196" fmla="*/ 1475802 w 1645461"/>
                    <a:gd name="connsiteY196" fmla="*/ 655088 h 727263"/>
                    <a:gd name="connsiteX197" fmla="*/ 1475802 w 1645461"/>
                    <a:gd name="connsiteY197" fmla="*/ 655088 h 727263"/>
                    <a:gd name="connsiteX198" fmla="*/ 1475802 w 1645461"/>
                    <a:gd name="connsiteY198" fmla="*/ 496116 h 727263"/>
                    <a:gd name="connsiteX199" fmla="*/ 1474968 w 1645461"/>
                    <a:gd name="connsiteY199" fmla="*/ 495281 h 727263"/>
                    <a:gd name="connsiteX200" fmla="*/ 1474968 w 1645461"/>
                    <a:gd name="connsiteY200" fmla="*/ 495281 h 727263"/>
                    <a:gd name="connsiteX201" fmla="*/ 1385510 w 1645461"/>
                    <a:gd name="connsiteY201" fmla="*/ 495281 h 727263"/>
                    <a:gd name="connsiteX202" fmla="*/ 1385510 w 1645461"/>
                    <a:gd name="connsiteY202" fmla="*/ 424850 h 727263"/>
                    <a:gd name="connsiteX203" fmla="*/ 851932 w 1645461"/>
                    <a:gd name="connsiteY203" fmla="*/ 495198 h 727263"/>
                    <a:gd name="connsiteX204" fmla="*/ 851098 w 1645461"/>
                    <a:gd name="connsiteY204" fmla="*/ 496033 h 727263"/>
                    <a:gd name="connsiteX205" fmla="*/ 851098 w 1645461"/>
                    <a:gd name="connsiteY205" fmla="*/ 496033 h 727263"/>
                    <a:gd name="connsiteX206" fmla="*/ 851098 w 1645461"/>
                    <a:gd name="connsiteY206" fmla="*/ 655004 h 727263"/>
                    <a:gd name="connsiteX207" fmla="*/ 851932 w 1645461"/>
                    <a:gd name="connsiteY207" fmla="*/ 655839 h 727263"/>
                    <a:gd name="connsiteX208" fmla="*/ 851932 w 1645461"/>
                    <a:gd name="connsiteY208" fmla="*/ 655839 h 727263"/>
                    <a:gd name="connsiteX209" fmla="*/ 928205 w 1645461"/>
                    <a:gd name="connsiteY209" fmla="*/ 655839 h 727263"/>
                    <a:gd name="connsiteX210" fmla="*/ 928289 w 1645461"/>
                    <a:gd name="connsiteY210" fmla="*/ 655839 h 727263"/>
                    <a:gd name="connsiteX211" fmla="*/ 929040 w 1645461"/>
                    <a:gd name="connsiteY211" fmla="*/ 655004 h 727263"/>
                    <a:gd name="connsiteX212" fmla="*/ 929040 w 1645461"/>
                    <a:gd name="connsiteY212" fmla="*/ 496033 h 727263"/>
                    <a:gd name="connsiteX213" fmla="*/ 928205 w 1645461"/>
                    <a:gd name="connsiteY213" fmla="*/ 495198 h 727263"/>
                    <a:gd name="connsiteX214" fmla="*/ 928205 w 1645461"/>
                    <a:gd name="connsiteY214" fmla="*/ 495198 h 727263"/>
                    <a:gd name="connsiteX215" fmla="*/ 851932 w 1645461"/>
                    <a:gd name="connsiteY215" fmla="*/ 495198 h 727263"/>
                    <a:gd name="connsiteX216" fmla="*/ 1206426 w 1645461"/>
                    <a:gd name="connsiteY216" fmla="*/ 495198 h 727263"/>
                    <a:gd name="connsiteX217" fmla="*/ 1205592 w 1645461"/>
                    <a:gd name="connsiteY217" fmla="*/ 496033 h 727263"/>
                    <a:gd name="connsiteX218" fmla="*/ 1205592 w 1645461"/>
                    <a:gd name="connsiteY218" fmla="*/ 496033 h 727263"/>
                    <a:gd name="connsiteX219" fmla="*/ 1205592 w 1645461"/>
                    <a:gd name="connsiteY219" fmla="*/ 655004 h 727263"/>
                    <a:gd name="connsiteX220" fmla="*/ 1206426 w 1645461"/>
                    <a:gd name="connsiteY220" fmla="*/ 655839 h 727263"/>
                    <a:gd name="connsiteX221" fmla="*/ 1206426 w 1645461"/>
                    <a:gd name="connsiteY221" fmla="*/ 655839 h 727263"/>
                    <a:gd name="connsiteX222" fmla="*/ 1282699 w 1645461"/>
                    <a:gd name="connsiteY222" fmla="*/ 655839 h 727263"/>
                    <a:gd name="connsiteX223" fmla="*/ 1282783 w 1645461"/>
                    <a:gd name="connsiteY223" fmla="*/ 655839 h 727263"/>
                    <a:gd name="connsiteX224" fmla="*/ 1283534 w 1645461"/>
                    <a:gd name="connsiteY224" fmla="*/ 655004 h 727263"/>
                    <a:gd name="connsiteX225" fmla="*/ 1283534 w 1645461"/>
                    <a:gd name="connsiteY225" fmla="*/ 496033 h 727263"/>
                    <a:gd name="connsiteX226" fmla="*/ 1282699 w 1645461"/>
                    <a:gd name="connsiteY226" fmla="*/ 495198 h 727263"/>
                    <a:gd name="connsiteX227" fmla="*/ 1282699 w 1645461"/>
                    <a:gd name="connsiteY227" fmla="*/ 495198 h 727263"/>
                    <a:gd name="connsiteX228" fmla="*/ 1206426 w 1645461"/>
                    <a:gd name="connsiteY228" fmla="*/ 495198 h 727263"/>
                    <a:gd name="connsiteX229" fmla="*/ 852683 w 1645461"/>
                    <a:gd name="connsiteY229" fmla="*/ 496867 h 727263"/>
                    <a:gd name="connsiteX230" fmla="*/ 888817 w 1645461"/>
                    <a:gd name="connsiteY230" fmla="*/ 496867 h 727263"/>
                    <a:gd name="connsiteX231" fmla="*/ 888817 w 1645461"/>
                    <a:gd name="connsiteY231" fmla="*/ 654253 h 727263"/>
                    <a:gd name="connsiteX232" fmla="*/ 852683 w 1645461"/>
                    <a:gd name="connsiteY232" fmla="*/ 654253 h 727263"/>
                    <a:gd name="connsiteX233" fmla="*/ 852683 w 1645461"/>
                    <a:gd name="connsiteY233" fmla="*/ 496867 h 727263"/>
                    <a:gd name="connsiteX234" fmla="*/ 890486 w 1645461"/>
                    <a:gd name="connsiteY234" fmla="*/ 496867 h 727263"/>
                    <a:gd name="connsiteX235" fmla="*/ 927371 w 1645461"/>
                    <a:gd name="connsiteY235" fmla="*/ 496867 h 727263"/>
                    <a:gd name="connsiteX236" fmla="*/ 927371 w 1645461"/>
                    <a:gd name="connsiteY236" fmla="*/ 654253 h 727263"/>
                    <a:gd name="connsiteX237" fmla="*/ 890486 w 1645461"/>
                    <a:gd name="connsiteY237" fmla="*/ 654253 h 727263"/>
                    <a:gd name="connsiteX238" fmla="*/ 890486 w 1645461"/>
                    <a:gd name="connsiteY238" fmla="*/ 496867 h 727263"/>
                    <a:gd name="connsiteX239" fmla="*/ 1207261 w 1645461"/>
                    <a:gd name="connsiteY239" fmla="*/ 496867 h 727263"/>
                    <a:gd name="connsiteX240" fmla="*/ 1243395 w 1645461"/>
                    <a:gd name="connsiteY240" fmla="*/ 496867 h 727263"/>
                    <a:gd name="connsiteX241" fmla="*/ 1243395 w 1645461"/>
                    <a:gd name="connsiteY241" fmla="*/ 654253 h 727263"/>
                    <a:gd name="connsiteX242" fmla="*/ 1207261 w 1645461"/>
                    <a:gd name="connsiteY242" fmla="*/ 654253 h 727263"/>
                    <a:gd name="connsiteX243" fmla="*/ 1207261 w 1645461"/>
                    <a:gd name="connsiteY243" fmla="*/ 496867 h 727263"/>
                    <a:gd name="connsiteX244" fmla="*/ 1245063 w 1645461"/>
                    <a:gd name="connsiteY244" fmla="*/ 496867 h 727263"/>
                    <a:gd name="connsiteX245" fmla="*/ 1281948 w 1645461"/>
                    <a:gd name="connsiteY245" fmla="*/ 496867 h 727263"/>
                    <a:gd name="connsiteX246" fmla="*/ 1281948 w 1645461"/>
                    <a:gd name="connsiteY246" fmla="*/ 654253 h 727263"/>
                    <a:gd name="connsiteX247" fmla="*/ 1245063 w 1645461"/>
                    <a:gd name="connsiteY247" fmla="*/ 654253 h 727263"/>
                    <a:gd name="connsiteX248" fmla="*/ 1245063 w 1645461"/>
                    <a:gd name="connsiteY248" fmla="*/ 496867 h 727263"/>
                    <a:gd name="connsiteX249" fmla="*/ 1385510 w 1645461"/>
                    <a:gd name="connsiteY249" fmla="*/ 496867 h 727263"/>
                    <a:gd name="connsiteX250" fmla="*/ 1435663 w 1645461"/>
                    <a:gd name="connsiteY250" fmla="*/ 496867 h 727263"/>
                    <a:gd name="connsiteX251" fmla="*/ 1435663 w 1645461"/>
                    <a:gd name="connsiteY251" fmla="*/ 654253 h 727263"/>
                    <a:gd name="connsiteX252" fmla="*/ 1385510 w 1645461"/>
                    <a:gd name="connsiteY252" fmla="*/ 654253 h 727263"/>
                    <a:gd name="connsiteX253" fmla="*/ 1385510 w 1645461"/>
                    <a:gd name="connsiteY253" fmla="*/ 496867 h 727263"/>
                    <a:gd name="connsiteX254" fmla="*/ 1437248 w 1645461"/>
                    <a:gd name="connsiteY254" fmla="*/ 496867 h 727263"/>
                    <a:gd name="connsiteX255" fmla="*/ 1474133 w 1645461"/>
                    <a:gd name="connsiteY255" fmla="*/ 496867 h 727263"/>
                    <a:gd name="connsiteX256" fmla="*/ 1474133 w 1645461"/>
                    <a:gd name="connsiteY256" fmla="*/ 654253 h 727263"/>
                    <a:gd name="connsiteX257" fmla="*/ 1437248 w 1645461"/>
                    <a:gd name="connsiteY257" fmla="*/ 654253 h 727263"/>
                    <a:gd name="connsiteX258" fmla="*/ 1437248 w 1645461"/>
                    <a:gd name="connsiteY258" fmla="*/ 496867 h 727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Lst>
                  <a:rect l="l" t="t" r="r" b="b"/>
                  <a:pathLst>
                    <a:path w="1645461" h="727263">
                      <a:moveTo>
                        <a:pt x="996" y="508"/>
                      </a:moveTo>
                      <a:lnTo>
                        <a:pt x="996" y="52831"/>
                      </a:lnTo>
                      <a:lnTo>
                        <a:pt x="996" y="52831"/>
                      </a:lnTo>
                      <a:lnTo>
                        <a:pt x="996" y="355837"/>
                      </a:lnTo>
                      <a:cubicBezTo>
                        <a:pt x="996" y="355837"/>
                        <a:pt x="996" y="355837"/>
                        <a:pt x="996" y="355837"/>
                      </a:cubicBezTo>
                      <a:lnTo>
                        <a:pt x="996" y="423932"/>
                      </a:lnTo>
                      <a:lnTo>
                        <a:pt x="996" y="423932"/>
                      </a:lnTo>
                      <a:lnTo>
                        <a:pt x="996" y="726938"/>
                      </a:lnTo>
                      <a:cubicBezTo>
                        <a:pt x="996" y="727355"/>
                        <a:pt x="1330" y="727772"/>
                        <a:pt x="1830" y="727772"/>
                      </a:cubicBezTo>
                      <a:lnTo>
                        <a:pt x="82610" y="727772"/>
                      </a:lnTo>
                      <a:lnTo>
                        <a:pt x="317020" y="727772"/>
                      </a:lnTo>
                      <a:cubicBezTo>
                        <a:pt x="317020" y="727772"/>
                        <a:pt x="317103" y="727772"/>
                        <a:pt x="317103" y="727772"/>
                      </a:cubicBezTo>
                      <a:lnTo>
                        <a:pt x="397882" y="727772"/>
                      </a:lnTo>
                      <a:lnTo>
                        <a:pt x="478662" y="727772"/>
                      </a:lnTo>
                      <a:cubicBezTo>
                        <a:pt x="478662" y="727772"/>
                        <a:pt x="478745" y="727772"/>
                        <a:pt x="478745" y="727772"/>
                      </a:cubicBezTo>
                      <a:lnTo>
                        <a:pt x="718997" y="727772"/>
                      </a:lnTo>
                      <a:cubicBezTo>
                        <a:pt x="718997" y="727772"/>
                        <a:pt x="719080" y="727772"/>
                        <a:pt x="719080" y="727772"/>
                      </a:cubicBezTo>
                      <a:lnTo>
                        <a:pt x="750124" y="727772"/>
                      </a:lnTo>
                      <a:lnTo>
                        <a:pt x="830903" y="727772"/>
                      </a:lnTo>
                      <a:lnTo>
                        <a:pt x="949568" y="727772"/>
                      </a:lnTo>
                      <a:cubicBezTo>
                        <a:pt x="949568" y="727772"/>
                        <a:pt x="949652" y="727772"/>
                        <a:pt x="949652" y="727772"/>
                      </a:cubicBezTo>
                      <a:lnTo>
                        <a:pt x="1146844" y="727772"/>
                      </a:lnTo>
                      <a:cubicBezTo>
                        <a:pt x="1146844" y="727772"/>
                        <a:pt x="1146927" y="727772"/>
                        <a:pt x="1146927" y="727772"/>
                      </a:cubicBezTo>
                      <a:lnTo>
                        <a:pt x="1185398" y="727772"/>
                      </a:lnTo>
                      <a:lnTo>
                        <a:pt x="1304063" y="727772"/>
                      </a:lnTo>
                      <a:lnTo>
                        <a:pt x="1384842" y="727772"/>
                      </a:lnTo>
                      <a:lnTo>
                        <a:pt x="1645705" y="727772"/>
                      </a:lnTo>
                      <a:cubicBezTo>
                        <a:pt x="1645789" y="727772"/>
                        <a:pt x="1645872" y="727772"/>
                        <a:pt x="1645956" y="727689"/>
                      </a:cubicBezTo>
                      <a:cubicBezTo>
                        <a:pt x="1645956" y="727689"/>
                        <a:pt x="1646039" y="727689"/>
                        <a:pt x="1646039" y="727689"/>
                      </a:cubicBezTo>
                      <a:cubicBezTo>
                        <a:pt x="1646039" y="727689"/>
                        <a:pt x="1646039" y="727689"/>
                        <a:pt x="1646039" y="727689"/>
                      </a:cubicBezTo>
                      <a:cubicBezTo>
                        <a:pt x="1646039" y="727689"/>
                        <a:pt x="1646039" y="727689"/>
                        <a:pt x="1646123" y="727689"/>
                      </a:cubicBezTo>
                      <a:cubicBezTo>
                        <a:pt x="1646123" y="727689"/>
                        <a:pt x="1646123" y="727689"/>
                        <a:pt x="1646123" y="727689"/>
                      </a:cubicBezTo>
                      <a:cubicBezTo>
                        <a:pt x="1646123" y="727689"/>
                        <a:pt x="1646123" y="727689"/>
                        <a:pt x="1646207" y="727606"/>
                      </a:cubicBezTo>
                      <a:cubicBezTo>
                        <a:pt x="1646207" y="727606"/>
                        <a:pt x="1646207" y="727606"/>
                        <a:pt x="1646207" y="727606"/>
                      </a:cubicBezTo>
                      <a:cubicBezTo>
                        <a:pt x="1646290" y="727522"/>
                        <a:pt x="1646374" y="727439"/>
                        <a:pt x="1646374" y="727355"/>
                      </a:cubicBezTo>
                      <a:cubicBezTo>
                        <a:pt x="1646374" y="727355"/>
                        <a:pt x="1646374" y="727355"/>
                        <a:pt x="1646374" y="727355"/>
                      </a:cubicBezTo>
                      <a:cubicBezTo>
                        <a:pt x="1646457" y="727271"/>
                        <a:pt x="1646457" y="727105"/>
                        <a:pt x="1646457" y="726938"/>
                      </a:cubicBezTo>
                      <a:lnTo>
                        <a:pt x="1646457" y="423932"/>
                      </a:lnTo>
                      <a:cubicBezTo>
                        <a:pt x="1646457" y="423932"/>
                        <a:pt x="1646457" y="423932"/>
                        <a:pt x="1646457" y="423932"/>
                      </a:cubicBezTo>
                      <a:lnTo>
                        <a:pt x="1646457" y="355754"/>
                      </a:lnTo>
                      <a:lnTo>
                        <a:pt x="1646457" y="339314"/>
                      </a:lnTo>
                      <a:cubicBezTo>
                        <a:pt x="1645956" y="339314"/>
                        <a:pt x="1645372" y="339314"/>
                        <a:pt x="1644871" y="339314"/>
                      </a:cubicBezTo>
                      <a:lnTo>
                        <a:pt x="1644871" y="354919"/>
                      </a:lnTo>
                      <a:lnTo>
                        <a:pt x="1385677" y="354919"/>
                      </a:lnTo>
                      <a:lnTo>
                        <a:pt x="1385677" y="337395"/>
                      </a:lnTo>
                      <a:cubicBezTo>
                        <a:pt x="1385092" y="337395"/>
                        <a:pt x="1384592" y="337395"/>
                        <a:pt x="1384007" y="337311"/>
                      </a:cubicBezTo>
                      <a:lnTo>
                        <a:pt x="1384007" y="354919"/>
                      </a:lnTo>
                      <a:lnTo>
                        <a:pt x="1304897" y="354919"/>
                      </a:lnTo>
                      <a:lnTo>
                        <a:pt x="1304897" y="334057"/>
                      </a:lnTo>
                      <a:cubicBezTo>
                        <a:pt x="1304313" y="334057"/>
                        <a:pt x="1303812" y="333973"/>
                        <a:pt x="1303228" y="333973"/>
                      </a:cubicBezTo>
                      <a:lnTo>
                        <a:pt x="1303228" y="354919"/>
                      </a:lnTo>
                      <a:lnTo>
                        <a:pt x="1186065" y="354919"/>
                      </a:lnTo>
                      <a:lnTo>
                        <a:pt x="1186065" y="326713"/>
                      </a:lnTo>
                      <a:cubicBezTo>
                        <a:pt x="1185481" y="326713"/>
                        <a:pt x="1184980" y="326630"/>
                        <a:pt x="1184396" y="326630"/>
                      </a:cubicBezTo>
                      <a:lnTo>
                        <a:pt x="1184396" y="355002"/>
                      </a:lnTo>
                      <a:lnTo>
                        <a:pt x="1147511" y="355002"/>
                      </a:lnTo>
                      <a:lnTo>
                        <a:pt x="1147511" y="323709"/>
                      </a:lnTo>
                      <a:cubicBezTo>
                        <a:pt x="1146927" y="323709"/>
                        <a:pt x="1146426" y="323626"/>
                        <a:pt x="1145842" y="323542"/>
                      </a:cubicBezTo>
                      <a:lnTo>
                        <a:pt x="1145842" y="354919"/>
                      </a:lnTo>
                      <a:lnTo>
                        <a:pt x="950152" y="354919"/>
                      </a:lnTo>
                      <a:lnTo>
                        <a:pt x="950152" y="302012"/>
                      </a:lnTo>
                      <a:cubicBezTo>
                        <a:pt x="949568" y="301929"/>
                        <a:pt x="949067" y="301845"/>
                        <a:pt x="948484" y="301762"/>
                      </a:cubicBezTo>
                      <a:lnTo>
                        <a:pt x="948484" y="354836"/>
                      </a:lnTo>
                      <a:lnTo>
                        <a:pt x="831487" y="354836"/>
                      </a:lnTo>
                      <a:lnTo>
                        <a:pt x="831487" y="283737"/>
                      </a:lnTo>
                      <a:cubicBezTo>
                        <a:pt x="830903" y="283653"/>
                        <a:pt x="830402" y="283570"/>
                        <a:pt x="829818" y="283486"/>
                      </a:cubicBezTo>
                      <a:lnTo>
                        <a:pt x="829818" y="354836"/>
                      </a:lnTo>
                      <a:lnTo>
                        <a:pt x="750708" y="354836"/>
                      </a:lnTo>
                      <a:lnTo>
                        <a:pt x="750708" y="268966"/>
                      </a:lnTo>
                      <a:cubicBezTo>
                        <a:pt x="750124" y="268883"/>
                        <a:pt x="749623" y="268716"/>
                        <a:pt x="749039" y="268632"/>
                      </a:cubicBezTo>
                      <a:lnTo>
                        <a:pt x="749039" y="354836"/>
                      </a:lnTo>
                      <a:lnTo>
                        <a:pt x="719664" y="354836"/>
                      </a:lnTo>
                      <a:lnTo>
                        <a:pt x="719664" y="262707"/>
                      </a:lnTo>
                      <a:cubicBezTo>
                        <a:pt x="719080" y="262624"/>
                        <a:pt x="718579" y="262457"/>
                        <a:pt x="717995" y="262374"/>
                      </a:cubicBezTo>
                      <a:lnTo>
                        <a:pt x="717995" y="354836"/>
                      </a:lnTo>
                      <a:lnTo>
                        <a:pt x="479246" y="354836"/>
                      </a:lnTo>
                      <a:lnTo>
                        <a:pt x="479246" y="202790"/>
                      </a:lnTo>
                      <a:cubicBezTo>
                        <a:pt x="478662" y="202624"/>
                        <a:pt x="478161" y="202456"/>
                        <a:pt x="477577" y="202290"/>
                      </a:cubicBezTo>
                      <a:lnTo>
                        <a:pt x="477577" y="355086"/>
                      </a:lnTo>
                      <a:lnTo>
                        <a:pt x="398467" y="355086"/>
                      </a:lnTo>
                      <a:lnTo>
                        <a:pt x="398467" y="177255"/>
                      </a:lnTo>
                      <a:cubicBezTo>
                        <a:pt x="397882" y="177088"/>
                        <a:pt x="397382" y="176921"/>
                        <a:pt x="396797" y="176671"/>
                      </a:cubicBezTo>
                      <a:lnTo>
                        <a:pt x="396797" y="355002"/>
                      </a:lnTo>
                      <a:lnTo>
                        <a:pt x="317687" y="355002"/>
                      </a:lnTo>
                      <a:lnTo>
                        <a:pt x="317687" y="148632"/>
                      </a:lnTo>
                      <a:cubicBezTo>
                        <a:pt x="317103" y="148464"/>
                        <a:pt x="316602" y="148214"/>
                        <a:pt x="316018" y="148047"/>
                      </a:cubicBezTo>
                      <a:lnTo>
                        <a:pt x="316018" y="355002"/>
                      </a:lnTo>
                      <a:lnTo>
                        <a:pt x="83194" y="355002"/>
                      </a:lnTo>
                      <a:lnTo>
                        <a:pt x="83194" y="53582"/>
                      </a:lnTo>
                      <a:lnTo>
                        <a:pt x="99466" y="53582"/>
                      </a:lnTo>
                      <a:cubicBezTo>
                        <a:pt x="98381" y="52998"/>
                        <a:pt x="97297" y="52497"/>
                        <a:pt x="96212" y="51913"/>
                      </a:cubicBezTo>
                      <a:lnTo>
                        <a:pt x="82359" y="51913"/>
                      </a:lnTo>
                      <a:lnTo>
                        <a:pt x="82359" y="51913"/>
                      </a:lnTo>
                      <a:lnTo>
                        <a:pt x="2414" y="51913"/>
                      </a:lnTo>
                      <a:lnTo>
                        <a:pt x="2414" y="1343"/>
                      </a:lnTo>
                      <a:cubicBezTo>
                        <a:pt x="2080" y="1176"/>
                        <a:pt x="1496" y="842"/>
                        <a:pt x="996" y="508"/>
                      </a:cubicBezTo>
                      <a:lnTo>
                        <a:pt x="996" y="508"/>
                      </a:lnTo>
                      <a:close/>
                      <a:moveTo>
                        <a:pt x="2665" y="53666"/>
                      </a:moveTo>
                      <a:lnTo>
                        <a:pt x="81775" y="53666"/>
                      </a:lnTo>
                      <a:lnTo>
                        <a:pt x="81775" y="355086"/>
                      </a:lnTo>
                      <a:lnTo>
                        <a:pt x="2665" y="355086"/>
                      </a:lnTo>
                      <a:lnTo>
                        <a:pt x="2665" y="53666"/>
                      </a:lnTo>
                      <a:close/>
                      <a:moveTo>
                        <a:pt x="2665" y="356672"/>
                      </a:moveTo>
                      <a:lnTo>
                        <a:pt x="82610" y="356672"/>
                      </a:lnTo>
                      <a:lnTo>
                        <a:pt x="1644788" y="356672"/>
                      </a:lnTo>
                      <a:lnTo>
                        <a:pt x="1644788" y="423181"/>
                      </a:lnTo>
                      <a:lnTo>
                        <a:pt x="1384759" y="423181"/>
                      </a:lnTo>
                      <a:lnTo>
                        <a:pt x="1304063" y="423181"/>
                      </a:lnTo>
                      <a:cubicBezTo>
                        <a:pt x="1304063" y="423181"/>
                        <a:pt x="1304063" y="423181"/>
                        <a:pt x="1304063" y="423181"/>
                      </a:cubicBezTo>
                      <a:lnTo>
                        <a:pt x="1185398" y="423181"/>
                      </a:lnTo>
                      <a:lnTo>
                        <a:pt x="1146927" y="423181"/>
                      </a:lnTo>
                      <a:cubicBezTo>
                        <a:pt x="1146927" y="423181"/>
                        <a:pt x="1146927" y="423181"/>
                        <a:pt x="1146844" y="423181"/>
                      </a:cubicBezTo>
                      <a:lnTo>
                        <a:pt x="949568" y="423181"/>
                      </a:lnTo>
                      <a:cubicBezTo>
                        <a:pt x="949568" y="423181"/>
                        <a:pt x="949568" y="423181"/>
                        <a:pt x="949485" y="423181"/>
                      </a:cubicBezTo>
                      <a:lnTo>
                        <a:pt x="830819" y="423181"/>
                      </a:lnTo>
                      <a:lnTo>
                        <a:pt x="750124" y="423181"/>
                      </a:lnTo>
                      <a:cubicBezTo>
                        <a:pt x="750124" y="423181"/>
                        <a:pt x="750124" y="423181"/>
                        <a:pt x="750124" y="423181"/>
                      </a:cubicBezTo>
                      <a:lnTo>
                        <a:pt x="719080" y="423181"/>
                      </a:lnTo>
                      <a:cubicBezTo>
                        <a:pt x="719080" y="423181"/>
                        <a:pt x="719080" y="423181"/>
                        <a:pt x="718997" y="423181"/>
                      </a:cubicBezTo>
                      <a:lnTo>
                        <a:pt x="478662" y="423181"/>
                      </a:lnTo>
                      <a:cubicBezTo>
                        <a:pt x="478662" y="423181"/>
                        <a:pt x="478662" y="423181"/>
                        <a:pt x="478578" y="423181"/>
                      </a:cubicBezTo>
                      <a:lnTo>
                        <a:pt x="397799" y="423181"/>
                      </a:lnTo>
                      <a:lnTo>
                        <a:pt x="317020" y="423181"/>
                      </a:lnTo>
                      <a:cubicBezTo>
                        <a:pt x="317020" y="423181"/>
                        <a:pt x="317020" y="423181"/>
                        <a:pt x="317020" y="423181"/>
                      </a:cubicBezTo>
                      <a:lnTo>
                        <a:pt x="82610" y="423181"/>
                      </a:lnTo>
                      <a:lnTo>
                        <a:pt x="2665" y="423181"/>
                      </a:lnTo>
                      <a:lnTo>
                        <a:pt x="2665" y="356672"/>
                      </a:lnTo>
                      <a:close/>
                      <a:moveTo>
                        <a:pt x="2665" y="424850"/>
                      </a:moveTo>
                      <a:lnTo>
                        <a:pt x="81775" y="424850"/>
                      </a:lnTo>
                      <a:lnTo>
                        <a:pt x="81775" y="726270"/>
                      </a:lnTo>
                      <a:lnTo>
                        <a:pt x="2665" y="726270"/>
                      </a:lnTo>
                      <a:lnTo>
                        <a:pt x="2665" y="424850"/>
                      </a:lnTo>
                      <a:close/>
                      <a:moveTo>
                        <a:pt x="83360" y="424850"/>
                      </a:moveTo>
                      <a:lnTo>
                        <a:pt x="316185" y="424850"/>
                      </a:lnTo>
                      <a:lnTo>
                        <a:pt x="316185" y="726270"/>
                      </a:lnTo>
                      <a:lnTo>
                        <a:pt x="83360" y="726270"/>
                      </a:lnTo>
                      <a:lnTo>
                        <a:pt x="83360" y="424850"/>
                      </a:lnTo>
                      <a:close/>
                      <a:moveTo>
                        <a:pt x="317854" y="424850"/>
                      </a:moveTo>
                      <a:lnTo>
                        <a:pt x="396964" y="424850"/>
                      </a:lnTo>
                      <a:lnTo>
                        <a:pt x="396964" y="726270"/>
                      </a:lnTo>
                      <a:lnTo>
                        <a:pt x="317854" y="726270"/>
                      </a:lnTo>
                      <a:lnTo>
                        <a:pt x="317854" y="424850"/>
                      </a:lnTo>
                      <a:close/>
                      <a:moveTo>
                        <a:pt x="398634" y="424850"/>
                      </a:moveTo>
                      <a:lnTo>
                        <a:pt x="477744" y="424850"/>
                      </a:lnTo>
                      <a:lnTo>
                        <a:pt x="477744" y="726270"/>
                      </a:lnTo>
                      <a:lnTo>
                        <a:pt x="398634" y="726270"/>
                      </a:lnTo>
                      <a:lnTo>
                        <a:pt x="398634" y="424850"/>
                      </a:lnTo>
                      <a:close/>
                      <a:moveTo>
                        <a:pt x="479329" y="424850"/>
                      </a:moveTo>
                      <a:lnTo>
                        <a:pt x="718079" y="424850"/>
                      </a:lnTo>
                      <a:lnTo>
                        <a:pt x="718079" y="726270"/>
                      </a:lnTo>
                      <a:lnTo>
                        <a:pt x="479329" y="726270"/>
                      </a:lnTo>
                      <a:lnTo>
                        <a:pt x="479329" y="424850"/>
                      </a:lnTo>
                      <a:close/>
                      <a:moveTo>
                        <a:pt x="719748" y="424850"/>
                      </a:moveTo>
                      <a:lnTo>
                        <a:pt x="749122" y="424850"/>
                      </a:lnTo>
                      <a:lnTo>
                        <a:pt x="749122" y="726270"/>
                      </a:lnTo>
                      <a:lnTo>
                        <a:pt x="719748" y="726270"/>
                      </a:lnTo>
                      <a:lnTo>
                        <a:pt x="719748" y="424850"/>
                      </a:lnTo>
                      <a:close/>
                      <a:moveTo>
                        <a:pt x="750791" y="424850"/>
                      </a:moveTo>
                      <a:lnTo>
                        <a:pt x="829902" y="424850"/>
                      </a:lnTo>
                      <a:lnTo>
                        <a:pt x="829902" y="726270"/>
                      </a:lnTo>
                      <a:lnTo>
                        <a:pt x="750791" y="726270"/>
                      </a:lnTo>
                      <a:lnTo>
                        <a:pt x="750791" y="424850"/>
                      </a:lnTo>
                      <a:close/>
                      <a:moveTo>
                        <a:pt x="831487" y="424850"/>
                      </a:moveTo>
                      <a:lnTo>
                        <a:pt x="948484" y="424850"/>
                      </a:lnTo>
                      <a:lnTo>
                        <a:pt x="948484" y="726270"/>
                      </a:lnTo>
                      <a:lnTo>
                        <a:pt x="831487" y="726270"/>
                      </a:lnTo>
                      <a:lnTo>
                        <a:pt x="831487" y="424850"/>
                      </a:lnTo>
                      <a:close/>
                      <a:moveTo>
                        <a:pt x="950152" y="424850"/>
                      </a:moveTo>
                      <a:lnTo>
                        <a:pt x="1145842" y="424850"/>
                      </a:lnTo>
                      <a:lnTo>
                        <a:pt x="1145842" y="726270"/>
                      </a:lnTo>
                      <a:lnTo>
                        <a:pt x="950152" y="726270"/>
                      </a:lnTo>
                      <a:lnTo>
                        <a:pt x="950152" y="424850"/>
                      </a:lnTo>
                      <a:close/>
                      <a:moveTo>
                        <a:pt x="1147595" y="424850"/>
                      </a:moveTo>
                      <a:lnTo>
                        <a:pt x="1184480" y="424850"/>
                      </a:lnTo>
                      <a:lnTo>
                        <a:pt x="1184480" y="726270"/>
                      </a:lnTo>
                      <a:lnTo>
                        <a:pt x="1147595" y="726270"/>
                      </a:lnTo>
                      <a:lnTo>
                        <a:pt x="1147595" y="424850"/>
                      </a:lnTo>
                      <a:close/>
                      <a:moveTo>
                        <a:pt x="1186065" y="424850"/>
                      </a:moveTo>
                      <a:lnTo>
                        <a:pt x="1303061" y="424850"/>
                      </a:lnTo>
                      <a:lnTo>
                        <a:pt x="1303061" y="726270"/>
                      </a:lnTo>
                      <a:lnTo>
                        <a:pt x="1186065" y="726270"/>
                      </a:lnTo>
                      <a:lnTo>
                        <a:pt x="1186065" y="424850"/>
                      </a:lnTo>
                      <a:close/>
                      <a:moveTo>
                        <a:pt x="1304730" y="424850"/>
                      </a:moveTo>
                      <a:lnTo>
                        <a:pt x="1383840" y="424850"/>
                      </a:lnTo>
                      <a:lnTo>
                        <a:pt x="1383840" y="496033"/>
                      </a:lnTo>
                      <a:cubicBezTo>
                        <a:pt x="1383840" y="496033"/>
                        <a:pt x="1383840" y="496033"/>
                        <a:pt x="1383840" y="496033"/>
                      </a:cubicBezTo>
                      <a:lnTo>
                        <a:pt x="1383840" y="655004"/>
                      </a:lnTo>
                      <a:lnTo>
                        <a:pt x="1383840" y="726187"/>
                      </a:lnTo>
                      <a:lnTo>
                        <a:pt x="1304730" y="726187"/>
                      </a:lnTo>
                      <a:lnTo>
                        <a:pt x="1304730" y="424850"/>
                      </a:lnTo>
                      <a:close/>
                      <a:moveTo>
                        <a:pt x="1385510" y="424850"/>
                      </a:moveTo>
                      <a:lnTo>
                        <a:pt x="1644704" y="424850"/>
                      </a:lnTo>
                      <a:lnTo>
                        <a:pt x="1644704" y="726270"/>
                      </a:lnTo>
                      <a:lnTo>
                        <a:pt x="1385510" y="726270"/>
                      </a:lnTo>
                      <a:lnTo>
                        <a:pt x="1385510" y="655922"/>
                      </a:lnTo>
                      <a:lnTo>
                        <a:pt x="1474968" y="655922"/>
                      </a:lnTo>
                      <a:cubicBezTo>
                        <a:pt x="1475385" y="655922"/>
                        <a:pt x="1475802" y="655588"/>
                        <a:pt x="1475802" y="655088"/>
                      </a:cubicBezTo>
                      <a:cubicBezTo>
                        <a:pt x="1475802" y="655088"/>
                        <a:pt x="1475802" y="655088"/>
                        <a:pt x="1475802" y="655088"/>
                      </a:cubicBezTo>
                      <a:lnTo>
                        <a:pt x="1475802" y="496116"/>
                      </a:lnTo>
                      <a:cubicBezTo>
                        <a:pt x="1475802" y="495699"/>
                        <a:pt x="1475469" y="495281"/>
                        <a:pt x="1474968" y="495281"/>
                      </a:cubicBezTo>
                      <a:cubicBezTo>
                        <a:pt x="1474968" y="495281"/>
                        <a:pt x="1474968" y="495281"/>
                        <a:pt x="1474968" y="495281"/>
                      </a:cubicBezTo>
                      <a:lnTo>
                        <a:pt x="1385510" y="495281"/>
                      </a:lnTo>
                      <a:lnTo>
                        <a:pt x="1385510" y="424850"/>
                      </a:lnTo>
                      <a:close/>
                      <a:moveTo>
                        <a:pt x="851932" y="495198"/>
                      </a:moveTo>
                      <a:cubicBezTo>
                        <a:pt x="851515" y="495198"/>
                        <a:pt x="851098" y="495532"/>
                        <a:pt x="851098" y="496033"/>
                      </a:cubicBezTo>
                      <a:cubicBezTo>
                        <a:pt x="851098" y="496033"/>
                        <a:pt x="851098" y="496033"/>
                        <a:pt x="851098" y="496033"/>
                      </a:cubicBezTo>
                      <a:lnTo>
                        <a:pt x="851098" y="655004"/>
                      </a:lnTo>
                      <a:cubicBezTo>
                        <a:pt x="851098" y="655421"/>
                        <a:pt x="851432" y="655839"/>
                        <a:pt x="851932" y="655839"/>
                      </a:cubicBezTo>
                      <a:cubicBezTo>
                        <a:pt x="851932" y="655839"/>
                        <a:pt x="851932" y="655839"/>
                        <a:pt x="851932" y="655839"/>
                      </a:cubicBezTo>
                      <a:lnTo>
                        <a:pt x="928205" y="655839"/>
                      </a:lnTo>
                      <a:cubicBezTo>
                        <a:pt x="928205" y="655839"/>
                        <a:pt x="928289" y="655839"/>
                        <a:pt x="928289" y="655839"/>
                      </a:cubicBezTo>
                      <a:cubicBezTo>
                        <a:pt x="928706" y="655756"/>
                        <a:pt x="929040" y="655421"/>
                        <a:pt x="929040" y="655004"/>
                      </a:cubicBezTo>
                      <a:lnTo>
                        <a:pt x="929040" y="496033"/>
                      </a:lnTo>
                      <a:cubicBezTo>
                        <a:pt x="929040" y="495616"/>
                        <a:pt x="928706" y="495198"/>
                        <a:pt x="928205" y="495198"/>
                      </a:cubicBezTo>
                      <a:cubicBezTo>
                        <a:pt x="928205" y="495198"/>
                        <a:pt x="928205" y="495198"/>
                        <a:pt x="928205" y="495198"/>
                      </a:cubicBezTo>
                      <a:lnTo>
                        <a:pt x="851932" y="495198"/>
                      </a:lnTo>
                      <a:close/>
                      <a:moveTo>
                        <a:pt x="1206426" y="495198"/>
                      </a:moveTo>
                      <a:cubicBezTo>
                        <a:pt x="1206009" y="495198"/>
                        <a:pt x="1205592" y="495532"/>
                        <a:pt x="1205592" y="496033"/>
                      </a:cubicBezTo>
                      <a:cubicBezTo>
                        <a:pt x="1205592" y="496033"/>
                        <a:pt x="1205592" y="496033"/>
                        <a:pt x="1205592" y="496033"/>
                      </a:cubicBezTo>
                      <a:lnTo>
                        <a:pt x="1205592" y="655004"/>
                      </a:lnTo>
                      <a:cubicBezTo>
                        <a:pt x="1205592" y="655421"/>
                        <a:pt x="1205926" y="655839"/>
                        <a:pt x="1206426" y="655839"/>
                      </a:cubicBezTo>
                      <a:cubicBezTo>
                        <a:pt x="1206426" y="655839"/>
                        <a:pt x="1206426" y="655839"/>
                        <a:pt x="1206426" y="655839"/>
                      </a:cubicBezTo>
                      <a:lnTo>
                        <a:pt x="1282699" y="655839"/>
                      </a:lnTo>
                      <a:cubicBezTo>
                        <a:pt x="1282699" y="655839"/>
                        <a:pt x="1282783" y="655839"/>
                        <a:pt x="1282783" y="655839"/>
                      </a:cubicBezTo>
                      <a:cubicBezTo>
                        <a:pt x="1283200" y="655756"/>
                        <a:pt x="1283534" y="655421"/>
                        <a:pt x="1283534" y="655004"/>
                      </a:cubicBezTo>
                      <a:lnTo>
                        <a:pt x="1283534" y="496033"/>
                      </a:lnTo>
                      <a:cubicBezTo>
                        <a:pt x="1283534" y="495616"/>
                        <a:pt x="1283200" y="495198"/>
                        <a:pt x="1282699" y="495198"/>
                      </a:cubicBezTo>
                      <a:cubicBezTo>
                        <a:pt x="1282699" y="495198"/>
                        <a:pt x="1282699" y="495198"/>
                        <a:pt x="1282699" y="495198"/>
                      </a:cubicBezTo>
                      <a:lnTo>
                        <a:pt x="1206426" y="495198"/>
                      </a:lnTo>
                      <a:close/>
                      <a:moveTo>
                        <a:pt x="852683" y="496867"/>
                      </a:moveTo>
                      <a:lnTo>
                        <a:pt x="888817" y="496867"/>
                      </a:lnTo>
                      <a:lnTo>
                        <a:pt x="888817" y="654253"/>
                      </a:lnTo>
                      <a:lnTo>
                        <a:pt x="852683" y="654253"/>
                      </a:lnTo>
                      <a:lnTo>
                        <a:pt x="852683" y="496867"/>
                      </a:lnTo>
                      <a:close/>
                      <a:moveTo>
                        <a:pt x="890486" y="496867"/>
                      </a:moveTo>
                      <a:lnTo>
                        <a:pt x="927371" y="496867"/>
                      </a:lnTo>
                      <a:lnTo>
                        <a:pt x="927371" y="654253"/>
                      </a:lnTo>
                      <a:lnTo>
                        <a:pt x="890486" y="654253"/>
                      </a:lnTo>
                      <a:lnTo>
                        <a:pt x="890486" y="496867"/>
                      </a:lnTo>
                      <a:close/>
                      <a:moveTo>
                        <a:pt x="1207261" y="496867"/>
                      </a:moveTo>
                      <a:lnTo>
                        <a:pt x="1243395" y="496867"/>
                      </a:lnTo>
                      <a:lnTo>
                        <a:pt x="1243395" y="654253"/>
                      </a:lnTo>
                      <a:lnTo>
                        <a:pt x="1207261" y="654253"/>
                      </a:lnTo>
                      <a:lnTo>
                        <a:pt x="1207261" y="496867"/>
                      </a:lnTo>
                      <a:close/>
                      <a:moveTo>
                        <a:pt x="1245063" y="496867"/>
                      </a:moveTo>
                      <a:lnTo>
                        <a:pt x="1281948" y="496867"/>
                      </a:lnTo>
                      <a:lnTo>
                        <a:pt x="1281948" y="654253"/>
                      </a:lnTo>
                      <a:lnTo>
                        <a:pt x="1245063" y="654253"/>
                      </a:lnTo>
                      <a:lnTo>
                        <a:pt x="1245063" y="496867"/>
                      </a:lnTo>
                      <a:close/>
                      <a:moveTo>
                        <a:pt x="1385510" y="496867"/>
                      </a:moveTo>
                      <a:lnTo>
                        <a:pt x="1435663" y="496867"/>
                      </a:lnTo>
                      <a:lnTo>
                        <a:pt x="1435663" y="654253"/>
                      </a:lnTo>
                      <a:lnTo>
                        <a:pt x="1385510" y="654253"/>
                      </a:lnTo>
                      <a:lnTo>
                        <a:pt x="1385510" y="496867"/>
                      </a:lnTo>
                      <a:close/>
                      <a:moveTo>
                        <a:pt x="1437248" y="496867"/>
                      </a:moveTo>
                      <a:lnTo>
                        <a:pt x="1474133" y="496867"/>
                      </a:lnTo>
                      <a:lnTo>
                        <a:pt x="1474133" y="654253"/>
                      </a:lnTo>
                      <a:lnTo>
                        <a:pt x="1437248" y="654253"/>
                      </a:lnTo>
                      <a:lnTo>
                        <a:pt x="1437248" y="496867"/>
                      </a:lnTo>
                      <a:close/>
                    </a:path>
                  </a:pathLst>
                </a:custGeom>
                <a:solidFill>
                  <a:srgbClr val="74617E"/>
                </a:solidFill>
                <a:ln w="8344" cap="flat">
                  <a:noFill/>
                  <a:prstDash val="solid"/>
                  <a:miter/>
                </a:ln>
              </p:spPr>
              <p:txBody>
                <a:bodyPr rtlCol="0" anchor="ctr"/>
                <a:lstStyle/>
                <a:p>
                  <a:endParaRPr lang="en-US"/>
                </a:p>
              </p:txBody>
            </p:sp>
            <p:grpSp>
              <p:nvGrpSpPr>
                <p:cNvPr id="223" name="Graphic 3">
                  <a:extLst>
                    <a:ext uri="{FF2B5EF4-FFF2-40B4-BE49-F238E27FC236}">
                      <a16:creationId xmlns:a16="http://schemas.microsoft.com/office/drawing/2014/main" id="{C6A73145-24C8-1BA9-681C-8A196D714D30}"/>
                    </a:ext>
                  </a:extLst>
                </p:cNvPr>
                <p:cNvGrpSpPr/>
                <p:nvPr/>
              </p:nvGrpSpPr>
              <p:grpSpPr>
                <a:xfrm>
                  <a:off x="9271396" y="3188580"/>
                  <a:ext cx="210293" cy="2026325"/>
                  <a:chOff x="9271396" y="3188580"/>
                  <a:chExt cx="210293" cy="2026325"/>
                </a:xfrm>
              </p:grpSpPr>
              <p:sp>
                <p:nvSpPr>
                  <p:cNvPr id="224" name="Freeform: Shape 223">
                    <a:extLst>
                      <a:ext uri="{FF2B5EF4-FFF2-40B4-BE49-F238E27FC236}">
                        <a16:creationId xmlns:a16="http://schemas.microsoft.com/office/drawing/2014/main" id="{A96B788C-BD58-C175-96D5-249FE9E7E311}"/>
                      </a:ext>
                    </a:extLst>
                  </p:cNvPr>
                  <p:cNvSpPr/>
                  <p:nvPr/>
                </p:nvSpPr>
                <p:spPr>
                  <a:xfrm>
                    <a:off x="9271396" y="3188580"/>
                    <a:ext cx="210293" cy="2026325"/>
                  </a:xfrm>
                  <a:custGeom>
                    <a:avLst/>
                    <a:gdLst>
                      <a:gd name="connsiteX0" fmla="*/ 96499 w 210293"/>
                      <a:gd name="connsiteY0" fmla="*/ 485 h 2026325"/>
                      <a:gd name="connsiteX1" fmla="*/ 116193 w 210293"/>
                      <a:gd name="connsiteY1" fmla="*/ 485 h 2026325"/>
                      <a:gd name="connsiteX2" fmla="*/ 211493 w 210293"/>
                      <a:gd name="connsiteY2" fmla="*/ 81264 h 2026325"/>
                      <a:gd name="connsiteX3" fmla="*/ 211493 w 210293"/>
                      <a:gd name="connsiteY3" fmla="*/ 1946031 h 2026325"/>
                      <a:gd name="connsiteX4" fmla="*/ 116193 w 210293"/>
                      <a:gd name="connsiteY4" fmla="*/ 2026811 h 2026325"/>
                      <a:gd name="connsiteX5" fmla="*/ 96499 w 210293"/>
                      <a:gd name="connsiteY5" fmla="*/ 2026811 h 2026325"/>
                      <a:gd name="connsiteX6" fmla="*/ 1199 w 210293"/>
                      <a:gd name="connsiteY6" fmla="*/ 1946031 h 2026325"/>
                      <a:gd name="connsiteX7" fmla="*/ 1199 w 210293"/>
                      <a:gd name="connsiteY7" fmla="*/ 81264 h 2026325"/>
                      <a:gd name="connsiteX8" fmla="*/ 96499 w 210293"/>
                      <a:gd name="connsiteY8" fmla="*/ 485 h 2026325"/>
                      <a:gd name="connsiteX9" fmla="*/ 96499 w 210293"/>
                      <a:gd name="connsiteY9" fmla="*/ 485 h 202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0293" h="2026325">
                        <a:moveTo>
                          <a:pt x="96499" y="485"/>
                        </a:moveTo>
                        <a:lnTo>
                          <a:pt x="116193" y="485"/>
                        </a:lnTo>
                        <a:cubicBezTo>
                          <a:pt x="169016" y="485"/>
                          <a:pt x="211493" y="36535"/>
                          <a:pt x="211493" y="81264"/>
                        </a:cubicBezTo>
                        <a:lnTo>
                          <a:pt x="211493" y="1946031"/>
                        </a:lnTo>
                        <a:cubicBezTo>
                          <a:pt x="211493" y="1990760"/>
                          <a:pt x="169016" y="2026811"/>
                          <a:pt x="116193" y="2026811"/>
                        </a:cubicBezTo>
                        <a:lnTo>
                          <a:pt x="96499" y="2026811"/>
                        </a:lnTo>
                        <a:cubicBezTo>
                          <a:pt x="43676" y="2026811"/>
                          <a:pt x="1199" y="1990760"/>
                          <a:pt x="1199" y="1946031"/>
                        </a:cubicBezTo>
                        <a:lnTo>
                          <a:pt x="1199" y="81264"/>
                        </a:lnTo>
                        <a:cubicBezTo>
                          <a:pt x="1199" y="36535"/>
                          <a:pt x="43676" y="485"/>
                          <a:pt x="96499" y="485"/>
                        </a:cubicBezTo>
                        <a:lnTo>
                          <a:pt x="96499" y="485"/>
                        </a:lnTo>
                        <a:close/>
                      </a:path>
                    </a:pathLst>
                  </a:custGeom>
                  <a:solidFill>
                    <a:srgbClr val="FFFFFF"/>
                  </a:solidFill>
                  <a:ln w="8344" cap="flat">
                    <a:noFill/>
                    <a:prstDash val="solid"/>
                    <a:miter/>
                  </a:ln>
                </p:spPr>
                <p:txBody>
                  <a:bodyPr rtlCol="0" anchor="ctr"/>
                  <a:lstStyle/>
                  <a:p>
                    <a:endParaRPr lang="en-US"/>
                  </a:p>
                </p:txBody>
              </p:sp>
              <p:sp>
                <p:nvSpPr>
                  <p:cNvPr id="225" name="Freeform: Shape 224">
                    <a:extLst>
                      <a:ext uri="{FF2B5EF4-FFF2-40B4-BE49-F238E27FC236}">
                        <a16:creationId xmlns:a16="http://schemas.microsoft.com/office/drawing/2014/main" id="{76C16D26-90EC-9682-D503-DCEBC4865E2F}"/>
                      </a:ext>
                    </a:extLst>
                  </p:cNvPr>
                  <p:cNvSpPr/>
                  <p:nvPr/>
                </p:nvSpPr>
                <p:spPr>
                  <a:xfrm>
                    <a:off x="9271396" y="3189165"/>
                    <a:ext cx="85870" cy="2025157"/>
                  </a:xfrm>
                  <a:custGeom>
                    <a:avLst/>
                    <a:gdLst>
                      <a:gd name="connsiteX0" fmla="*/ 87062 w 85870"/>
                      <a:gd name="connsiteY0" fmla="*/ 485 h 2025157"/>
                      <a:gd name="connsiteX1" fmla="*/ 1192 w 85870"/>
                      <a:gd name="connsiteY1" fmla="*/ 80680 h 2025157"/>
                      <a:gd name="connsiteX2" fmla="*/ 1192 w 85870"/>
                      <a:gd name="connsiteY2" fmla="*/ 1499158 h 2025157"/>
                      <a:gd name="connsiteX3" fmla="*/ 1192 w 85870"/>
                      <a:gd name="connsiteY3" fmla="*/ 1834626 h 2025157"/>
                      <a:gd name="connsiteX4" fmla="*/ 1192 w 85870"/>
                      <a:gd name="connsiteY4" fmla="*/ 1945447 h 2025157"/>
                      <a:gd name="connsiteX5" fmla="*/ 87062 w 85870"/>
                      <a:gd name="connsiteY5" fmla="*/ 2025642 h 2025157"/>
                      <a:gd name="connsiteX6" fmla="*/ 87062 w 85870"/>
                      <a:gd name="connsiteY6" fmla="*/ 485 h 2025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5870" h="2025157">
                        <a:moveTo>
                          <a:pt x="87062" y="485"/>
                        </a:moveTo>
                        <a:cubicBezTo>
                          <a:pt x="38744" y="4491"/>
                          <a:pt x="1192" y="38621"/>
                          <a:pt x="1192" y="80680"/>
                        </a:cubicBezTo>
                        <a:lnTo>
                          <a:pt x="1192" y="1499158"/>
                        </a:lnTo>
                        <a:lnTo>
                          <a:pt x="1192" y="1834626"/>
                        </a:lnTo>
                        <a:lnTo>
                          <a:pt x="1192" y="1945447"/>
                        </a:lnTo>
                        <a:cubicBezTo>
                          <a:pt x="1192" y="1987506"/>
                          <a:pt x="38744" y="2021637"/>
                          <a:pt x="87062" y="2025642"/>
                        </a:cubicBezTo>
                        <a:lnTo>
                          <a:pt x="87062" y="485"/>
                        </a:lnTo>
                        <a:close/>
                      </a:path>
                    </a:pathLst>
                  </a:custGeom>
                  <a:solidFill>
                    <a:srgbClr val="E8EDF6"/>
                  </a:solidFill>
                  <a:ln w="8344" cap="flat">
                    <a:noFill/>
                    <a:prstDash val="solid"/>
                    <a:miter/>
                  </a:ln>
                </p:spPr>
                <p:txBody>
                  <a:bodyPr rtlCol="0" anchor="ctr"/>
                  <a:lstStyle/>
                  <a:p>
                    <a:endParaRPr lang="en-US"/>
                  </a:p>
                </p:txBody>
              </p:sp>
            </p:grpSp>
            <p:sp>
              <p:nvSpPr>
                <p:cNvPr id="226" name="Freeform: Shape 225">
                  <a:extLst>
                    <a:ext uri="{FF2B5EF4-FFF2-40B4-BE49-F238E27FC236}">
                      <a16:creationId xmlns:a16="http://schemas.microsoft.com/office/drawing/2014/main" id="{0C6DF929-4943-B176-8148-328727A09ED8}"/>
                    </a:ext>
                  </a:extLst>
                </p:cNvPr>
                <p:cNvSpPr/>
                <p:nvPr/>
              </p:nvSpPr>
              <p:spPr>
                <a:xfrm>
                  <a:off x="7105156" y="3188580"/>
                  <a:ext cx="210293" cy="2026325"/>
                </a:xfrm>
                <a:custGeom>
                  <a:avLst/>
                  <a:gdLst>
                    <a:gd name="connsiteX0" fmla="*/ 96164 w 210293"/>
                    <a:gd name="connsiteY0" fmla="*/ 485 h 2026325"/>
                    <a:gd name="connsiteX1" fmla="*/ 115858 w 210293"/>
                    <a:gd name="connsiteY1" fmla="*/ 485 h 2026325"/>
                    <a:gd name="connsiteX2" fmla="*/ 211157 w 210293"/>
                    <a:gd name="connsiteY2" fmla="*/ 81264 h 2026325"/>
                    <a:gd name="connsiteX3" fmla="*/ 211157 w 210293"/>
                    <a:gd name="connsiteY3" fmla="*/ 1946031 h 2026325"/>
                    <a:gd name="connsiteX4" fmla="*/ 115858 w 210293"/>
                    <a:gd name="connsiteY4" fmla="*/ 2026811 h 2026325"/>
                    <a:gd name="connsiteX5" fmla="*/ 96164 w 210293"/>
                    <a:gd name="connsiteY5" fmla="*/ 2026811 h 2026325"/>
                    <a:gd name="connsiteX6" fmla="*/ 864 w 210293"/>
                    <a:gd name="connsiteY6" fmla="*/ 1946031 h 2026325"/>
                    <a:gd name="connsiteX7" fmla="*/ 864 w 210293"/>
                    <a:gd name="connsiteY7" fmla="*/ 81264 h 2026325"/>
                    <a:gd name="connsiteX8" fmla="*/ 96164 w 210293"/>
                    <a:gd name="connsiteY8" fmla="*/ 485 h 2026325"/>
                    <a:gd name="connsiteX9" fmla="*/ 96164 w 210293"/>
                    <a:gd name="connsiteY9" fmla="*/ 485 h 2026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0293" h="2026325">
                      <a:moveTo>
                        <a:pt x="96164" y="485"/>
                      </a:moveTo>
                      <a:lnTo>
                        <a:pt x="115858" y="485"/>
                      </a:lnTo>
                      <a:cubicBezTo>
                        <a:pt x="168681" y="485"/>
                        <a:pt x="211157" y="36535"/>
                        <a:pt x="211157" y="81264"/>
                      </a:cubicBezTo>
                      <a:lnTo>
                        <a:pt x="211157" y="1946031"/>
                      </a:lnTo>
                      <a:cubicBezTo>
                        <a:pt x="211157" y="1990760"/>
                        <a:pt x="168681" y="2026811"/>
                        <a:pt x="115858" y="2026811"/>
                      </a:cubicBezTo>
                      <a:lnTo>
                        <a:pt x="96164" y="2026811"/>
                      </a:lnTo>
                      <a:cubicBezTo>
                        <a:pt x="43340" y="2026811"/>
                        <a:pt x="864" y="1990760"/>
                        <a:pt x="864" y="1946031"/>
                      </a:cubicBezTo>
                      <a:lnTo>
                        <a:pt x="864" y="81264"/>
                      </a:lnTo>
                      <a:cubicBezTo>
                        <a:pt x="781" y="36535"/>
                        <a:pt x="43340" y="485"/>
                        <a:pt x="96164" y="485"/>
                      </a:cubicBezTo>
                      <a:lnTo>
                        <a:pt x="96164" y="485"/>
                      </a:lnTo>
                      <a:close/>
                    </a:path>
                  </a:pathLst>
                </a:custGeom>
                <a:solidFill>
                  <a:srgbClr val="FFFFFF"/>
                </a:solidFill>
                <a:ln w="8344" cap="flat">
                  <a:noFill/>
                  <a:prstDash val="solid"/>
                  <a:miter/>
                </a:ln>
              </p:spPr>
              <p:txBody>
                <a:bodyPr rtlCol="0" anchor="ctr"/>
                <a:lstStyle/>
                <a:p>
                  <a:endParaRPr lang="en-US"/>
                </a:p>
              </p:txBody>
            </p:sp>
            <p:sp>
              <p:nvSpPr>
                <p:cNvPr id="227" name="Freeform: Shape 226">
                  <a:extLst>
                    <a:ext uri="{FF2B5EF4-FFF2-40B4-BE49-F238E27FC236}">
                      <a16:creationId xmlns:a16="http://schemas.microsoft.com/office/drawing/2014/main" id="{F2232A2D-534C-7BBE-B6CF-A2ED4A25B678}"/>
                    </a:ext>
                  </a:extLst>
                </p:cNvPr>
                <p:cNvSpPr/>
                <p:nvPr/>
              </p:nvSpPr>
              <p:spPr>
                <a:xfrm>
                  <a:off x="7105073" y="3188747"/>
                  <a:ext cx="210293" cy="2025991"/>
                </a:xfrm>
                <a:custGeom>
                  <a:avLst/>
                  <a:gdLst>
                    <a:gd name="connsiteX0" fmla="*/ 92826 w 210293"/>
                    <a:gd name="connsiteY0" fmla="*/ 485 h 2025991"/>
                    <a:gd name="connsiteX1" fmla="*/ 864 w 210293"/>
                    <a:gd name="connsiteY1" fmla="*/ 81098 h 2025991"/>
                    <a:gd name="connsiteX2" fmla="*/ 864 w 210293"/>
                    <a:gd name="connsiteY2" fmla="*/ 1499575 h 2025991"/>
                    <a:gd name="connsiteX3" fmla="*/ 864 w 210293"/>
                    <a:gd name="connsiteY3" fmla="*/ 1835043 h 2025991"/>
                    <a:gd name="connsiteX4" fmla="*/ 864 w 210293"/>
                    <a:gd name="connsiteY4" fmla="*/ 1945865 h 2025991"/>
                    <a:gd name="connsiteX5" fmla="*/ 92325 w 210293"/>
                    <a:gd name="connsiteY5" fmla="*/ 2026477 h 2025991"/>
                    <a:gd name="connsiteX6" fmla="*/ 92742 w 210293"/>
                    <a:gd name="connsiteY6" fmla="*/ 2017631 h 2025991"/>
                    <a:gd name="connsiteX7" fmla="*/ 92742 w 210293"/>
                    <a:gd name="connsiteY7" fmla="*/ 1796072 h 2025991"/>
                    <a:gd name="connsiteX8" fmla="*/ 94912 w 210293"/>
                    <a:gd name="connsiteY8" fmla="*/ 1795155 h 2025991"/>
                    <a:gd name="connsiteX9" fmla="*/ 211157 w 210293"/>
                    <a:gd name="connsiteY9" fmla="*/ 1735321 h 2025991"/>
                    <a:gd name="connsiteX10" fmla="*/ 211157 w 210293"/>
                    <a:gd name="connsiteY10" fmla="*/ 1451509 h 2025991"/>
                    <a:gd name="connsiteX11" fmla="*/ 92742 w 210293"/>
                    <a:gd name="connsiteY11" fmla="*/ 1467698 h 2025991"/>
                    <a:gd name="connsiteX12" fmla="*/ 92742 w 210293"/>
                    <a:gd name="connsiteY12" fmla="*/ 485 h 2025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0293" h="2025991">
                      <a:moveTo>
                        <a:pt x="92826" y="485"/>
                      </a:moveTo>
                      <a:cubicBezTo>
                        <a:pt x="41588" y="1987"/>
                        <a:pt x="864" y="37370"/>
                        <a:pt x="864" y="81098"/>
                      </a:cubicBezTo>
                      <a:lnTo>
                        <a:pt x="864" y="1499575"/>
                      </a:lnTo>
                      <a:lnTo>
                        <a:pt x="864" y="1835043"/>
                      </a:lnTo>
                      <a:lnTo>
                        <a:pt x="864" y="1945865"/>
                      </a:lnTo>
                      <a:cubicBezTo>
                        <a:pt x="864" y="1989509"/>
                        <a:pt x="41337" y="2024725"/>
                        <a:pt x="92325" y="2026477"/>
                      </a:cubicBezTo>
                      <a:cubicBezTo>
                        <a:pt x="92575" y="2023556"/>
                        <a:pt x="92742" y="2020635"/>
                        <a:pt x="92742" y="2017631"/>
                      </a:cubicBezTo>
                      <a:lnTo>
                        <a:pt x="92742" y="1796072"/>
                      </a:lnTo>
                      <a:cubicBezTo>
                        <a:pt x="93493" y="1795739"/>
                        <a:pt x="94161" y="1795488"/>
                        <a:pt x="94912" y="1795155"/>
                      </a:cubicBezTo>
                      <a:cubicBezTo>
                        <a:pt x="135635" y="1778548"/>
                        <a:pt x="174356" y="1758103"/>
                        <a:pt x="211157" y="1735321"/>
                      </a:cubicBezTo>
                      <a:lnTo>
                        <a:pt x="211157" y="1451509"/>
                      </a:lnTo>
                      <a:cubicBezTo>
                        <a:pt x="172437" y="1451842"/>
                        <a:pt x="131379" y="1458018"/>
                        <a:pt x="92742" y="1467698"/>
                      </a:cubicBezTo>
                      <a:lnTo>
                        <a:pt x="92742" y="485"/>
                      </a:lnTo>
                      <a:close/>
                    </a:path>
                  </a:pathLst>
                </a:custGeom>
                <a:solidFill>
                  <a:srgbClr val="E8EDF6"/>
                </a:solidFill>
                <a:ln w="8344" cap="flat">
                  <a:noFill/>
                  <a:prstDash val="solid"/>
                  <a:miter/>
                </a:ln>
              </p:spPr>
              <p:txBody>
                <a:bodyPr rtlCol="0" anchor="ctr"/>
                <a:lstStyle/>
                <a:p>
                  <a:endParaRPr lang="en-US"/>
                </a:p>
              </p:txBody>
            </p:sp>
            <p:sp>
              <p:nvSpPr>
                <p:cNvPr id="228" name="Freeform: Shape 227">
                  <a:extLst>
                    <a:ext uri="{FF2B5EF4-FFF2-40B4-BE49-F238E27FC236}">
                      <a16:creationId xmlns:a16="http://schemas.microsoft.com/office/drawing/2014/main" id="{86391C09-4D05-1914-9363-F0E7467362BD}"/>
                    </a:ext>
                  </a:extLst>
                </p:cNvPr>
                <p:cNvSpPr/>
                <p:nvPr/>
              </p:nvSpPr>
              <p:spPr>
                <a:xfrm>
                  <a:off x="8793246" y="2940401"/>
                  <a:ext cx="62017" cy="144451"/>
                </a:xfrm>
                <a:custGeom>
                  <a:avLst/>
                  <a:gdLst>
                    <a:gd name="connsiteX0" fmla="*/ 50057 w 62017"/>
                    <a:gd name="connsiteY0" fmla="*/ 144794 h 144451"/>
                    <a:gd name="connsiteX1" fmla="*/ 1406 w 62017"/>
                    <a:gd name="connsiteY1" fmla="*/ 95475 h 144451"/>
                    <a:gd name="connsiteX2" fmla="*/ 38124 w 62017"/>
                    <a:gd name="connsiteY2" fmla="*/ 46907 h 144451"/>
                    <a:gd name="connsiteX3" fmla="*/ 53646 w 62017"/>
                    <a:gd name="connsiteY3" fmla="*/ 19369 h 144451"/>
                    <a:gd name="connsiteX4" fmla="*/ 63075 w 62017"/>
                    <a:gd name="connsiteY4" fmla="*/ 343 h 144451"/>
                    <a:gd name="connsiteX5" fmla="*/ 48722 w 62017"/>
                    <a:gd name="connsiteY5" fmla="*/ 113333 h 144451"/>
                    <a:gd name="connsiteX6" fmla="*/ 50057 w 62017"/>
                    <a:gd name="connsiteY6" fmla="*/ 144794 h 144451"/>
                    <a:gd name="connsiteX7" fmla="*/ 50057 w 62017"/>
                    <a:gd name="connsiteY7" fmla="*/ 144794 h 144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017" h="144451">
                      <a:moveTo>
                        <a:pt x="50057" y="144794"/>
                      </a:moveTo>
                      <a:cubicBezTo>
                        <a:pt x="32950" y="138368"/>
                        <a:pt x="-2850" y="118424"/>
                        <a:pt x="1406" y="95475"/>
                      </a:cubicBezTo>
                      <a:cubicBezTo>
                        <a:pt x="4494" y="78618"/>
                        <a:pt x="28109" y="60343"/>
                        <a:pt x="38124" y="46907"/>
                      </a:cubicBezTo>
                      <a:cubicBezTo>
                        <a:pt x="44466" y="38312"/>
                        <a:pt x="48054" y="28298"/>
                        <a:pt x="53646" y="19369"/>
                      </a:cubicBezTo>
                      <a:cubicBezTo>
                        <a:pt x="57400" y="13361"/>
                        <a:pt x="60906" y="7185"/>
                        <a:pt x="63075" y="343"/>
                      </a:cubicBezTo>
                      <a:cubicBezTo>
                        <a:pt x="56650" y="37728"/>
                        <a:pt x="50891" y="75364"/>
                        <a:pt x="48722" y="113333"/>
                      </a:cubicBezTo>
                      <a:cubicBezTo>
                        <a:pt x="48138" y="121845"/>
                        <a:pt x="44632" y="137534"/>
                        <a:pt x="50057" y="144794"/>
                      </a:cubicBezTo>
                      <a:lnTo>
                        <a:pt x="50057" y="144794"/>
                      </a:lnTo>
                      <a:close/>
                    </a:path>
                  </a:pathLst>
                </a:custGeom>
                <a:solidFill>
                  <a:srgbClr val="E3A399"/>
                </a:solidFill>
                <a:ln w="8344" cap="flat">
                  <a:noFill/>
                  <a:prstDash val="solid"/>
                  <a:miter/>
                </a:ln>
              </p:spPr>
              <p:txBody>
                <a:bodyPr rtlCol="0" anchor="ctr"/>
                <a:lstStyle/>
                <a:p>
                  <a:endParaRPr lang="en-US"/>
                </a:p>
              </p:txBody>
            </p:sp>
            <p:sp>
              <p:nvSpPr>
                <p:cNvPr id="229" name="Freeform: Shape 228">
                  <a:extLst>
                    <a:ext uri="{FF2B5EF4-FFF2-40B4-BE49-F238E27FC236}">
                      <a16:creationId xmlns:a16="http://schemas.microsoft.com/office/drawing/2014/main" id="{3FA3D9AF-6155-1B1A-7297-83CA9F53367D}"/>
                    </a:ext>
                  </a:extLst>
                </p:cNvPr>
                <p:cNvSpPr/>
                <p:nvPr/>
              </p:nvSpPr>
              <p:spPr>
                <a:xfrm>
                  <a:off x="8825993" y="2603682"/>
                  <a:ext cx="657813" cy="694363"/>
                </a:xfrm>
                <a:custGeom>
                  <a:avLst/>
                  <a:gdLst>
                    <a:gd name="connsiteX0" fmla="*/ 384695 w 657813"/>
                    <a:gd name="connsiteY0" fmla="*/ 335 h 694363"/>
                    <a:gd name="connsiteX1" fmla="*/ 310341 w 657813"/>
                    <a:gd name="connsiteY1" fmla="*/ 7679 h 694363"/>
                    <a:gd name="connsiteX2" fmla="*/ 166474 w 657813"/>
                    <a:gd name="connsiteY2" fmla="*/ 34716 h 694363"/>
                    <a:gd name="connsiteX3" fmla="*/ 43636 w 657813"/>
                    <a:gd name="connsiteY3" fmla="*/ 151296 h 694363"/>
                    <a:gd name="connsiteX4" fmla="*/ 20854 w 657813"/>
                    <a:gd name="connsiteY4" fmla="*/ 359670 h 694363"/>
                    <a:gd name="connsiteX5" fmla="*/ 5249 w 657813"/>
                    <a:gd name="connsiteY5" fmla="*/ 429517 h 694363"/>
                    <a:gd name="connsiteX6" fmla="*/ 21272 w 657813"/>
                    <a:gd name="connsiteY6" fmla="*/ 602759 h 694363"/>
                    <a:gd name="connsiteX7" fmla="*/ 58073 w 657813"/>
                    <a:gd name="connsiteY7" fmla="*/ 679616 h 694363"/>
                    <a:gd name="connsiteX8" fmla="*/ 296489 w 657813"/>
                    <a:gd name="connsiteY8" fmla="*/ 663677 h 694363"/>
                    <a:gd name="connsiteX9" fmla="*/ 310675 w 657813"/>
                    <a:gd name="connsiteY9" fmla="*/ 657919 h 694363"/>
                    <a:gd name="connsiteX10" fmla="*/ 384695 w 657813"/>
                    <a:gd name="connsiteY10" fmla="*/ 668934 h 694363"/>
                    <a:gd name="connsiteX11" fmla="*/ 658910 w 657813"/>
                    <a:gd name="connsiteY11" fmla="*/ 358919 h 694363"/>
                    <a:gd name="connsiteX12" fmla="*/ 658910 w 657813"/>
                    <a:gd name="connsiteY12" fmla="*/ 288904 h 694363"/>
                    <a:gd name="connsiteX13" fmla="*/ 384695 w 657813"/>
                    <a:gd name="connsiteY13" fmla="*/ 335 h 694363"/>
                    <a:gd name="connsiteX14" fmla="*/ 384695 w 657813"/>
                    <a:gd name="connsiteY14" fmla="*/ 335 h 694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57813" h="694363">
                      <a:moveTo>
                        <a:pt x="384695" y="335"/>
                      </a:moveTo>
                      <a:cubicBezTo>
                        <a:pt x="357741" y="335"/>
                        <a:pt x="333040" y="2922"/>
                        <a:pt x="310341" y="7679"/>
                      </a:cubicBezTo>
                      <a:cubicBezTo>
                        <a:pt x="262274" y="4007"/>
                        <a:pt x="211787" y="12853"/>
                        <a:pt x="166474" y="34716"/>
                      </a:cubicBezTo>
                      <a:cubicBezTo>
                        <a:pt x="116237" y="61003"/>
                        <a:pt x="78768" y="108569"/>
                        <a:pt x="43636" y="151296"/>
                      </a:cubicBezTo>
                      <a:cubicBezTo>
                        <a:pt x="11759" y="217388"/>
                        <a:pt x="30117" y="290657"/>
                        <a:pt x="20854" y="359670"/>
                      </a:cubicBezTo>
                      <a:cubicBezTo>
                        <a:pt x="17683" y="383286"/>
                        <a:pt x="9255" y="405984"/>
                        <a:pt x="5249" y="429517"/>
                      </a:cubicBezTo>
                      <a:cubicBezTo>
                        <a:pt x="-4931" y="489684"/>
                        <a:pt x="4832" y="544677"/>
                        <a:pt x="21272" y="602759"/>
                      </a:cubicBezTo>
                      <a:cubicBezTo>
                        <a:pt x="28698" y="628878"/>
                        <a:pt x="34957" y="662175"/>
                        <a:pt x="58073" y="679616"/>
                      </a:cubicBezTo>
                      <a:cubicBezTo>
                        <a:pt x="105389" y="715165"/>
                        <a:pt x="247421" y="678698"/>
                        <a:pt x="296489" y="663677"/>
                      </a:cubicBezTo>
                      <a:cubicBezTo>
                        <a:pt x="301329" y="661924"/>
                        <a:pt x="306002" y="660005"/>
                        <a:pt x="310675" y="657919"/>
                      </a:cubicBezTo>
                      <a:cubicBezTo>
                        <a:pt x="333874" y="665012"/>
                        <a:pt x="358659" y="668934"/>
                        <a:pt x="384695" y="668934"/>
                      </a:cubicBezTo>
                      <a:cubicBezTo>
                        <a:pt x="556268" y="668934"/>
                        <a:pt x="658910" y="513133"/>
                        <a:pt x="658910" y="358919"/>
                      </a:cubicBezTo>
                      <a:lnTo>
                        <a:pt x="658910" y="288904"/>
                      </a:lnTo>
                      <a:cubicBezTo>
                        <a:pt x="658910" y="150461"/>
                        <a:pt x="553931" y="335"/>
                        <a:pt x="384695" y="335"/>
                      </a:cubicBezTo>
                      <a:lnTo>
                        <a:pt x="384695" y="335"/>
                      </a:lnTo>
                      <a:close/>
                    </a:path>
                  </a:pathLst>
                </a:custGeom>
                <a:solidFill>
                  <a:srgbClr val="F0D0B5"/>
                </a:solidFill>
                <a:ln w="8344" cap="flat">
                  <a:noFill/>
                  <a:prstDash val="solid"/>
                  <a:miter/>
                </a:ln>
              </p:spPr>
              <p:txBody>
                <a:bodyPr rtlCol="0" anchor="ctr"/>
                <a:lstStyle/>
                <a:p>
                  <a:endParaRPr lang="en-US"/>
                </a:p>
              </p:txBody>
            </p:sp>
            <p:sp>
              <p:nvSpPr>
                <p:cNvPr id="230" name="Freeform: Shape 229">
                  <a:extLst>
                    <a:ext uri="{FF2B5EF4-FFF2-40B4-BE49-F238E27FC236}">
                      <a16:creationId xmlns:a16="http://schemas.microsoft.com/office/drawing/2014/main" id="{4572975E-ED2B-82EE-E834-32C03A1E3F99}"/>
                    </a:ext>
                  </a:extLst>
                </p:cNvPr>
                <p:cNvSpPr/>
                <p:nvPr/>
              </p:nvSpPr>
              <p:spPr>
                <a:xfrm>
                  <a:off x="8994958" y="3006658"/>
                  <a:ext cx="480002" cy="265705"/>
                </a:xfrm>
                <a:custGeom>
                  <a:avLst/>
                  <a:gdLst>
                    <a:gd name="connsiteX0" fmla="*/ 467924 w 480002"/>
                    <a:gd name="connsiteY0" fmla="*/ 360 h 265705"/>
                    <a:gd name="connsiteX1" fmla="*/ 69702 w 480002"/>
                    <a:gd name="connsiteY1" fmla="*/ 18885 h 265705"/>
                    <a:gd name="connsiteX2" fmla="*/ 1107 w 480002"/>
                    <a:gd name="connsiteY2" fmla="*/ 184533 h 265705"/>
                    <a:gd name="connsiteX3" fmla="*/ 59438 w 480002"/>
                    <a:gd name="connsiteY3" fmla="*/ 170096 h 265705"/>
                    <a:gd name="connsiteX4" fmla="*/ 37324 w 480002"/>
                    <a:gd name="connsiteY4" fmla="*/ 254965 h 265705"/>
                    <a:gd name="connsiteX5" fmla="*/ 97741 w 480002"/>
                    <a:gd name="connsiteY5" fmla="*/ 231348 h 265705"/>
                    <a:gd name="connsiteX6" fmla="*/ 115349 w 480002"/>
                    <a:gd name="connsiteY6" fmla="*/ 264228 h 265705"/>
                    <a:gd name="connsiteX7" fmla="*/ 127450 w 480002"/>
                    <a:gd name="connsiteY7" fmla="*/ 260723 h 265705"/>
                    <a:gd name="connsiteX8" fmla="*/ 141636 w 480002"/>
                    <a:gd name="connsiteY8" fmla="*/ 254965 h 265705"/>
                    <a:gd name="connsiteX9" fmla="*/ 167923 w 480002"/>
                    <a:gd name="connsiteY9" fmla="*/ 261474 h 265705"/>
                    <a:gd name="connsiteX10" fmla="*/ 169425 w 480002"/>
                    <a:gd name="connsiteY10" fmla="*/ 257468 h 265705"/>
                    <a:gd name="connsiteX11" fmla="*/ 171844 w 480002"/>
                    <a:gd name="connsiteY11" fmla="*/ 262225 h 265705"/>
                    <a:gd name="connsiteX12" fmla="*/ 215655 w 480002"/>
                    <a:gd name="connsiteY12" fmla="*/ 266063 h 265705"/>
                    <a:gd name="connsiteX13" fmla="*/ 481109 w 480002"/>
                    <a:gd name="connsiteY13" fmla="*/ 33656 h 265705"/>
                    <a:gd name="connsiteX14" fmla="*/ 467924 w 480002"/>
                    <a:gd name="connsiteY14" fmla="*/ 360 h 265705"/>
                    <a:gd name="connsiteX15" fmla="*/ 467924 w 480002"/>
                    <a:gd name="connsiteY15" fmla="*/ 360 h 265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80002" h="265705">
                      <a:moveTo>
                        <a:pt x="467924" y="360"/>
                      </a:moveTo>
                      <a:cubicBezTo>
                        <a:pt x="408591" y="50429"/>
                        <a:pt x="178521" y="48510"/>
                        <a:pt x="69702" y="18885"/>
                      </a:cubicBezTo>
                      <a:cubicBezTo>
                        <a:pt x="71288" y="87398"/>
                        <a:pt x="33736" y="129623"/>
                        <a:pt x="1107" y="184533"/>
                      </a:cubicBezTo>
                      <a:cubicBezTo>
                        <a:pt x="16879" y="186786"/>
                        <a:pt x="44667" y="183031"/>
                        <a:pt x="59438" y="170096"/>
                      </a:cubicBezTo>
                      <a:cubicBezTo>
                        <a:pt x="56601" y="198135"/>
                        <a:pt x="52261" y="231348"/>
                        <a:pt x="37324" y="254965"/>
                      </a:cubicBezTo>
                      <a:cubicBezTo>
                        <a:pt x="56684" y="254547"/>
                        <a:pt x="82554" y="239109"/>
                        <a:pt x="97741" y="231348"/>
                      </a:cubicBezTo>
                      <a:cubicBezTo>
                        <a:pt x="102415" y="243365"/>
                        <a:pt x="108172" y="254464"/>
                        <a:pt x="115349" y="264228"/>
                      </a:cubicBezTo>
                      <a:cubicBezTo>
                        <a:pt x="119438" y="263059"/>
                        <a:pt x="124111" y="261724"/>
                        <a:pt x="127450" y="260723"/>
                      </a:cubicBezTo>
                      <a:cubicBezTo>
                        <a:pt x="132289" y="258970"/>
                        <a:pt x="136963" y="257051"/>
                        <a:pt x="141636" y="254965"/>
                      </a:cubicBezTo>
                      <a:cubicBezTo>
                        <a:pt x="150148" y="257551"/>
                        <a:pt x="158910" y="259721"/>
                        <a:pt x="167923" y="261474"/>
                      </a:cubicBezTo>
                      <a:cubicBezTo>
                        <a:pt x="168506" y="259805"/>
                        <a:pt x="169007" y="258386"/>
                        <a:pt x="169425" y="257468"/>
                      </a:cubicBezTo>
                      <a:cubicBezTo>
                        <a:pt x="170176" y="259054"/>
                        <a:pt x="171010" y="260639"/>
                        <a:pt x="171844" y="262225"/>
                      </a:cubicBezTo>
                      <a:cubicBezTo>
                        <a:pt x="185948" y="264728"/>
                        <a:pt x="200552" y="266063"/>
                        <a:pt x="215655" y="266063"/>
                      </a:cubicBezTo>
                      <a:cubicBezTo>
                        <a:pt x="358188" y="266063"/>
                        <a:pt x="453070" y="158497"/>
                        <a:pt x="481109" y="33656"/>
                      </a:cubicBezTo>
                      <a:cubicBezTo>
                        <a:pt x="478105" y="25144"/>
                        <a:pt x="468759" y="109"/>
                        <a:pt x="467924" y="360"/>
                      </a:cubicBezTo>
                      <a:lnTo>
                        <a:pt x="467924" y="360"/>
                      </a:lnTo>
                      <a:close/>
                    </a:path>
                  </a:pathLst>
                </a:custGeom>
                <a:solidFill>
                  <a:srgbClr val="E4B7A8"/>
                </a:solidFill>
                <a:ln w="8344" cap="flat">
                  <a:noFill/>
                  <a:prstDash val="solid"/>
                  <a:miter/>
                </a:ln>
              </p:spPr>
              <p:txBody>
                <a:bodyPr rtlCol="0" anchor="ctr"/>
                <a:lstStyle/>
                <a:p>
                  <a:endParaRPr lang="en-US"/>
                </a:p>
              </p:txBody>
            </p:sp>
            <p:sp>
              <p:nvSpPr>
                <p:cNvPr id="231" name="Freeform: Shape 230">
                  <a:extLst>
                    <a:ext uri="{FF2B5EF4-FFF2-40B4-BE49-F238E27FC236}">
                      <a16:creationId xmlns:a16="http://schemas.microsoft.com/office/drawing/2014/main" id="{FB827A83-F5E3-71B4-AE9E-D0A0BA927DFF}"/>
                    </a:ext>
                  </a:extLst>
                </p:cNvPr>
                <p:cNvSpPr/>
                <p:nvPr/>
              </p:nvSpPr>
              <p:spPr>
                <a:xfrm>
                  <a:off x="8892244" y="2828912"/>
                  <a:ext cx="561855" cy="340652"/>
                </a:xfrm>
                <a:custGeom>
                  <a:avLst/>
                  <a:gdLst>
                    <a:gd name="connsiteX0" fmla="*/ 1170 w 561855"/>
                    <a:gd name="connsiteY0" fmla="*/ 341 h 340652"/>
                    <a:gd name="connsiteX1" fmla="*/ 12603 w 561855"/>
                    <a:gd name="connsiteY1" fmla="*/ 79034 h 340652"/>
                    <a:gd name="connsiteX2" fmla="*/ 23535 w 561855"/>
                    <a:gd name="connsiteY2" fmla="*/ 157727 h 340652"/>
                    <a:gd name="connsiteX3" fmla="*/ 84704 w 561855"/>
                    <a:gd name="connsiteY3" fmla="*/ 245767 h 340652"/>
                    <a:gd name="connsiteX4" fmla="*/ 330630 w 561855"/>
                    <a:gd name="connsiteY4" fmla="*/ 336977 h 340652"/>
                    <a:gd name="connsiteX5" fmla="*/ 526320 w 561855"/>
                    <a:gd name="connsiteY5" fmla="*/ 338145 h 340652"/>
                    <a:gd name="connsiteX6" fmla="*/ 562954 w 561855"/>
                    <a:gd name="connsiteY6" fmla="*/ 275141 h 340652"/>
                    <a:gd name="connsiteX7" fmla="*/ 412327 w 561855"/>
                    <a:gd name="connsiteY7" fmla="*/ 280064 h 340652"/>
                    <a:gd name="connsiteX8" fmla="*/ 139780 w 561855"/>
                    <a:gd name="connsiteY8" fmla="*/ 216893 h 340652"/>
                    <a:gd name="connsiteX9" fmla="*/ 61338 w 561855"/>
                    <a:gd name="connsiteY9" fmla="*/ 122929 h 340652"/>
                    <a:gd name="connsiteX10" fmla="*/ 58084 w 561855"/>
                    <a:gd name="connsiteY10" fmla="*/ 425 h 340652"/>
                    <a:gd name="connsiteX11" fmla="*/ 1170 w 561855"/>
                    <a:gd name="connsiteY11" fmla="*/ 341 h 340652"/>
                    <a:gd name="connsiteX12" fmla="*/ 195191 w 561855"/>
                    <a:gd name="connsiteY12" fmla="*/ 274724 h 340652"/>
                    <a:gd name="connsiteX13" fmla="*/ 202202 w 561855"/>
                    <a:gd name="connsiteY13" fmla="*/ 281817 h 340652"/>
                    <a:gd name="connsiteX14" fmla="*/ 195191 w 561855"/>
                    <a:gd name="connsiteY14" fmla="*/ 288743 h 340652"/>
                    <a:gd name="connsiteX15" fmla="*/ 188182 w 561855"/>
                    <a:gd name="connsiteY15" fmla="*/ 281650 h 340652"/>
                    <a:gd name="connsiteX16" fmla="*/ 195191 w 561855"/>
                    <a:gd name="connsiteY16" fmla="*/ 274724 h 340652"/>
                    <a:gd name="connsiteX17" fmla="*/ 221227 w 561855"/>
                    <a:gd name="connsiteY17" fmla="*/ 282735 h 340652"/>
                    <a:gd name="connsiteX18" fmla="*/ 221478 w 561855"/>
                    <a:gd name="connsiteY18" fmla="*/ 282735 h 340652"/>
                    <a:gd name="connsiteX19" fmla="*/ 228487 w 561855"/>
                    <a:gd name="connsiteY19" fmla="*/ 289828 h 340652"/>
                    <a:gd name="connsiteX20" fmla="*/ 221478 w 561855"/>
                    <a:gd name="connsiteY20" fmla="*/ 296754 h 340652"/>
                    <a:gd name="connsiteX21" fmla="*/ 214468 w 561855"/>
                    <a:gd name="connsiteY21" fmla="*/ 289661 h 340652"/>
                    <a:gd name="connsiteX22" fmla="*/ 221227 w 561855"/>
                    <a:gd name="connsiteY22" fmla="*/ 282735 h 340652"/>
                    <a:gd name="connsiteX23" fmla="*/ 221227 w 561855"/>
                    <a:gd name="connsiteY23" fmla="*/ 282735 h 340652"/>
                    <a:gd name="connsiteX24" fmla="*/ 247514 w 561855"/>
                    <a:gd name="connsiteY24" fmla="*/ 289744 h 340652"/>
                    <a:gd name="connsiteX25" fmla="*/ 247765 w 561855"/>
                    <a:gd name="connsiteY25" fmla="*/ 289744 h 340652"/>
                    <a:gd name="connsiteX26" fmla="*/ 254774 w 561855"/>
                    <a:gd name="connsiteY26" fmla="*/ 296838 h 340652"/>
                    <a:gd name="connsiteX27" fmla="*/ 247765 w 561855"/>
                    <a:gd name="connsiteY27" fmla="*/ 303764 h 340652"/>
                    <a:gd name="connsiteX28" fmla="*/ 240755 w 561855"/>
                    <a:gd name="connsiteY28" fmla="*/ 296671 h 340652"/>
                    <a:gd name="connsiteX29" fmla="*/ 247514 w 561855"/>
                    <a:gd name="connsiteY29" fmla="*/ 289744 h 340652"/>
                    <a:gd name="connsiteX30" fmla="*/ 247514 w 561855"/>
                    <a:gd name="connsiteY30" fmla="*/ 289744 h 340652"/>
                    <a:gd name="connsiteX31" fmla="*/ 273885 w 561855"/>
                    <a:gd name="connsiteY31" fmla="*/ 293249 h 340652"/>
                    <a:gd name="connsiteX32" fmla="*/ 274135 w 561855"/>
                    <a:gd name="connsiteY32" fmla="*/ 293249 h 340652"/>
                    <a:gd name="connsiteX33" fmla="*/ 281145 w 561855"/>
                    <a:gd name="connsiteY33" fmla="*/ 300343 h 340652"/>
                    <a:gd name="connsiteX34" fmla="*/ 274135 w 561855"/>
                    <a:gd name="connsiteY34" fmla="*/ 307269 h 340652"/>
                    <a:gd name="connsiteX35" fmla="*/ 267125 w 561855"/>
                    <a:gd name="connsiteY35" fmla="*/ 300176 h 340652"/>
                    <a:gd name="connsiteX36" fmla="*/ 273885 w 561855"/>
                    <a:gd name="connsiteY36" fmla="*/ 293249 h 340652"/>
                    <a:gd name="connsiteX37" fmla="*/ 273885 w 561855"/>
                    <a:gd name="connsiteY37" fmla="*/ 293249 h 340652"/>
                    <a:gd name="connsiteX38" fmla="*/ 300171 w 561855"/>
                    <a:gd name="connsiteY38" fmla="*/ 295920 h 340652"/>
                    <a:gd name="connsiteX39" fmla="*/ 300421 w 561855"/>
                    <a:gd name="connsiteY39" fmla="*/ 295920 h 340652"/>
                    <a:gd name="connsiteX40" fmla="*/ 307431 w 561855"/>
                    <a:gd name="connsiteY40" fmla="*/ 303013 h 340652"/>
                    <a:gd name="connsiteX41" fmla="*/ 300421 w 561855"/>
                    <a:gd name="connsiteY41" fmla="*/ 309939 h 340652"/>
                    <a:gd name="connsiteX42" fmla="*/ 293411 w 561855"/>
                    <a:gd name="connsiteY42" fmla="*/ 302846 h 340652"/>
                    <a:gd name="connsiteX43" fmla="*/ 300171 w 561855"/>
                    <a:gd name="connsiteY43" fmla="*/ 295920 h 340652"/>
                    <a:gd name="connsiteX44" fmla="*/ 300171 w 561855"/>
                    <a:gd name="connsiteY44" fmla="*/ 295920 h 340652"/>
                    <a:gd name="connsiteX45" fmla="*/ 326708 w 561855"/>
                    <a:gd name="connsiteY45" fmla="*/ 299174 h 340652"/>
                    <a:gd name="connsiteX46" fmla="*/ 333717 w 561855"/>
                    <a:gd name="connsiteY46" fmla="*/ 306268 h 340652"/>
                    <a:gd name="connsiteX47" fmla="*/ 326708 w 561855"/>
                    <a:gd name="connsiteY47" fmla="*/ 313194 h 340652"/>
                    <a:gd name="connsiteX48" fmla="*/ 319698 w 561855"/>
                    <a:gd name="connsiteY48" fmla="*/ 306101 h 340652"/>
                    <a:gd name="connsiteX49" fmla="*/ 326708 w 561855"/>
                    <a:gd name="connsiteY49" fmla="*/ 299174 h 340652"/>
                    <a:gd name="connsiteX50" fmla="*/ 326708 w 561855"/>
                    <a:gd name="connsiteY50" fmla="*/ 299174 h 340652"/>
                    <a:gd name="connsiteX51" fmla="*/ 537085 w 561855"/>
                    <a:gd name="connsiteY51" fmla="*/ 300092 h 340652"/>
                    <a:gd name="connsiteX52" fmla="*/ 544095 w 561855"/>
                    <a:gd name="connsiteY52" fmla="*/ 307185 h 340652"/>
                    <a:gd name="connsiteX53" fmla="*/ 537085 w 561855"/>
                    <a:gd name="connsiteY53" fmla="*/ 314112 h 340652"/>
                    <a:gd name="connsiteX54" fmla="*/ 530075 w 561855"/>
                    <a:gd name="connsiteY54" fmla="*/ 307019 h 340652"/>
                    <a:gd name="connsiteX55" fmla="*/ 537085 w 561855"/>
                    <a:gd name="connsiteY55" fmla="*/ 300092 h 340652"/>
                    <a:gd name="connsiteX56" fmla="*/ 537085 w 561855"/>
                    <a:gd name="connsiteY56" fmla="*/ 300092 h 340652"/>
                    <a:gd name="connsiteX57" fmla="*/ 352744 w 561855"/>
                    <a:gd name="connsiteY57" fmla="*/ 300760 h 340652"/>
                    <a:gd name="connsiteX58" fmla="*/ 352995 w 561855"/>
                    <a:gd name="connsiteY58" fmla="*/ 300760 h 340652"/>
                    <a:gd name="connsiteX59" fmla="*/ 360004 w 561855"/>
                    <a:gd name="connsiteY59" fmla="*/ 307853 h 340652"/>
                    <a:gd name="connsiteX60" fmla="*/ 352995 w 561855"/>
                    <a:gd name="connsiteY60" fmla="*/ 314779 h 340652"/>
                    <a:gd name="connsiteX61" fmla="*/ 345985 w 561855"/>
                    <a:gd name="connsiteY61" fmla="*/ 307686 h 340652"/>
                    <a:gd name="connsiteX62" fmla="*/ 352744 w 561855"/>
                    <a:gd name="connsiteY62" fmla="*/ 300760 h 340652"/>
                    <a:gd name="connsiteX63" fmla="*/ 352744 w 561855"/>
                    <a:gd name="connsiteY63" fmla="*/ 300760 h 340652"/>
                    <a:gd name="connsiteX64" fmla="*/ 510548 w 561855"/>
                    <a:gd name="connsiteY64" fmla="*/ 301928 h 340652"/>
                    <a:gd name="connsiteX65" fmla="*/ 510798 w 561855"/>
                    <a:gd name="connsiteY65" fmla="*/ 301928 h 340652"/>
                    <a:gd name="connsiteX66" fmla="*/ 517808 w 561855"/>
                    <a:gd name="connsiteY66" fmla="*/ 309021 h 340652"/>
                    <a:gd name="connsiteX67" fmla="*/ 510798 w 561855"/>
                    <a:gd name="connsiteY67" fmla="*/ 315948 h 340652"/>
                    <a:gd name="connsiteX68" fmla="*/ 503788 w 561855"/>
                    <a:gd name="connsiteY68" fmla="*/ 308855 h 340652"/>
                    <a:gd name="connsiteX69" fmla="*/ 510548 w 561855"/>
                    <a:gd name="connsiteY69" fmla="*/ 301928 h 340652"/>
                    <a:gd name="connsiteX70" fmla="*/ 510548 w 561855"/>
                    <a:gd name="connsiteY70" fmla="*/ 301928 h 340652"/>
                    <a:gd name="connsiteX71" fmla="*/ 379031 w 561855"/>
                    <a:gd name="connsiteY71" fmla="*/ 302596 h 340652"/>
                    <a:gd name="connsiteX72" fmla="*/ 379282 w 561855"/>
                    <a:gd name="connsiteY72" fmla="*/ 302596 h 340652"/>
                    <a:gd name="connsiteX73" fmla="*/ 386291 w 561855"/>
                    <a:gd name="connsiteY73" fmla="*/ 309689 h 340652"/>
                    <a:gd name="connsiteX74" fmla="*/ 379282 w 561855"/>
                    <a:gd name="connsiteY74" fmla="*/ 316615 h 340652"/>
                    <a:gd name="connsiteX75" fmla="*/ 372272 w 561855"/>
                    <a:gd name="connsiteY75" fmla="*/ 309522 h 340652"/>
                    <a:gd name="connsiteX76" fmla="*/ 379031 w 561855"/>
                    <a:gd name="connsiteY76" fmla="*/ 302596 h 340652"/>
                    <a:gd name="connsiteX77" fmla="*/ 379031 w 561855"/>
                    <a:gd name="connsiteY77" fmla="*/ 302596 h 340652"/>
                    <a:gd name="connsiteX78" fmla="*/ 405318 w 561855"/>
                    <a:gd name="connsiteY78" fmla="*/ 303264 h 340652"/>
                    <a:gd name="connsiteX79" fmla="*/ 405568 w 561855"/>
                    <a:gd name="connsiteY79" fmla="*/ 303264 h 340652"/>
                    <a:gd name="connsiteX80" fmla="*/ 412578 w 561855"/>
                    <a:gd name="connsiteY80" fmla="*/ 310357 h 340652"/>
                    <a:gd name="connsiteX81" fmla="*/ 405568 w 561855"/>
                    <a:gd name="connsiteY81" fmla="*/ 317283 h 340652"/>
                    <a:gd name="connsiteX82" fmla="*/ 398558 w 561855"/>
                    <a:gd name="connsiteY82" fmla="*/ 310190 h 340652"/>
                    <a:gd name="connsiteX83" fmla="*/ 405318 w 561855"/>
                    <a:gd name="connsiteY83" fmla="*/ 303264 h 340652"/>
                    <a:gd name="connsiteX84" fmla="*/ 405318 w 561855"/>
                    <a:gd name="connsiteY84" fmla="*/ 303264 h 340652"/>
                    <a:gd name="connsiteX85" fmla="*/ 484261 w 561855"/>
                    <a:gd name="connsiteY85" fmla="*/ 303347 h 340652"/>
                    <a:gd name="connsiteX86" fmla="*/ 484511 w 561855"/>
                    <a:gd name="connsiteY86" fmla="*/ 303347 h 340652"/>
                    <a:gd name="connsiteX87" fmla="*/ 491521 w 561855"/>
                    <a:gd name="connsiteY87" fmla="*/ 310440 h 340652"/>
                    <a:gd name="connsiteX88" fmla="*/ 484511 w 561855"/>
                    <a:gd name="connsiteY88" fmla="*/ 317366 h 340652"/>
                    <a:gd name="connsiteX89" fmla="*/ 477502 w 561855"/>
                    <a:gd name="connsiteY89" fmla="*/ 310273 h 340652"/>
                    <a:gd name="connsiteX90" fmla="*/ 484261 w 561855"/>
                    <a:gd name="connsiteY90" fmla="*/ 303347 h 340652"/>
                    <a:gd name="connsiteX91" fmla="*/ 484261 w 561855"/>
                    <a:gd name="connsiteY91" fmla="*/ 303347 h 340652"/>
                    <a:gd name="connsiteX92" fmla="*/ 431605 w 561855"/>
                    <a:gd name="connsiteY92" fmla="*/ 303430 h 340652"/>
                    <a:gd name="connsiteX93" fmla="*/ 431854 w 561855"/>
                    <a:gd name="connsiteY93" fmla="*/ 303430 h 340652"/>
                    <a:gd name="connsiteX94" fmla="*/ 438865 w 561855"/>
                    <a:gd name="connsiteY94" fmla="*/ 310524 h 340652"/>
                    <a:gd name="connsiteX95" fmla="*/ 431854 w 561855"/>
                    <a:gd name="connsiteY95" fmla="*/ 317450 h 340652"/>
                    <a:gd name="connsiteX96" fmla="*/ 424845 w 561855"/>
                    <a:gd name="connsiteY96" fmla="*/ 310357 h 340652"/>
                    <a:gd name="connsiteX97" fmla="*/ 431605 w 561855"/>
                    <a:gd name="connsiteY97" fmla="*/ 303430 h 340652"/>
                    <a:gd name="connsiteX98" fmla="*/ 431605 w 561855"/>
                    <a:gd name="connsiteY98" fmla="*/ 303430 h 340652"/>
                    <a:gd name="connsiteX99" fmla="*/ 458225 w 561855"/>
                    <a:gd name="connsiteY99" fmla="*/ 303514 h 340652"/>
                    <a:gd name="connsiteX100" fmla="*/ 465234 w 561855"/>
                    <a:gd name="connsiteY100" fmla="*/ 310607 h 340652"/>
                    <a:gd name="connsiteX101" fmla="*/ 458225 w 561855"/>
                    <a:gd name="connsiteY101" fmla="*/ 317533 h 340652"/>
                    <a:gd name="connsiteX102" fmla="*/ 451215 w 561855"/>
                    <a:gd name="connsiteY102" fmla="*/ 310440 h 340652"/>
                    <a:gd name="connsiteX103" fmla="*/ 458225 w 561855"/>
                    <a:gd name="connsiteY103" fmla="*/ 303514 h 340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Lst>
                  <a:rect l="l" t="t" r="r" b="b"/>
                  <a:pathLst>
                    <a:path w="561855" h="340652">
                      <a:moveTo>
                        <a:pt x="1170" y="341"/>
                      </a:moveTo>
                      <a:cubicBezTo>
                        <a:pt x="2" y="15779"/>
                        <a:pt x="13604" y="64347"/>
                        <a:pt x="12603" y="79034"/>
                      </a:cubicBezTo>
                      <a:cubicBezTo>
                        <a:pt x="10600" y="108492"/>
                        <a:pt x="9683" y="128603"/>
                        <a:pt x="23535" y="157727"/>
                      </a:cubicBezTo>
                      <a:cubicBezTo>
                        <a:pt x="46484" y="198534"/>
                        <a:pt x="60254" y="220565"/>
                        <a:pt x="84704" y="245767"/>
                      </a:cubicBezTo>
                      <a:cubicBezTo>
                        <a:pt x="138529" y="299592"/>
                        <a:pt x="199865" y="324460"/>
                        <a:pt x="330630" y="336977"/>
                      </a:cubicBezTo>
                      <a:cubicBezTo>
                        <a:pt x="384205" y="341984"/>
                        <a:pt x="460812" y="342234"/>
                        <a:pt x="526320" y="338145"/>
                      </a:cubicBezTo>
                      <a:cubicBezTo>
                        <a:pt x="540840" y="318785"/>
                        <a:pt x="553107" y="297589"/>
                        <a:pt x="562954" y="275141"/>
                      </a:cubicBezTo>
                      <a:cubicBezTo>
                        <a:pt x="523316" y="280565"/>
                        <a:pt x="469241" y="282318"/>
                        <a:pt x="412327" y="280064"/>
                      </a:cubicBezTo>
                      <a:cubicBezTo>
                        <a:pt x="261033" y="274056"/>
                        <a:pt x="178585" y="251107"/>
                        <a:pt x="139780" y="216893"/>
                      </a:cubicBezTo>
                      <a:cubicBezTo>
                        <a:pt x="99307" y="177922"/>
                        <a:pt x="80364" y="158228"/>
                        <a:pt x="61338" y="122929"/>
                      </a:cubicBezTo>
                      <a:cubicBezTo>
                        <a:pt x="59752" y="72942"/>
                        <a:pt x="58084" y="50995"/>
                        <a:pt x="58084" y="425"/>
                      </a:cubicBezTo>
                      <a:lnTo>
                        <a:pt x="1170" y="341"/>
                      </a:lnTo>
                      <a:close/>
                      <a:moveTo>
                        <a:pt x="195191" y="274724"/>
                      </a:moveTo>
                      <a:cubicBezTo>
                        <a:pt x="199030" y="274724"/>
                        <a:pt x="202202" y="277895"/>
                        <a:pt x="202202" y="281817"/>
                      </a:cubicBezTo>
                      <a:cubicBezTo>
                        <a:pt x="202202" y="285656"/>
                        <a:pt x="199114" y="288827"/>
                        <a:pt x="195191" y="288743"/>
                      </a:cubicBezTo>
                      <a:cubicBezTo>
                        <a:pt x="191353" y="288743"/>
                        <a:pt x="188182" y="285572"/>
                        <a:pt x="188182" y="281650"/>
                      </a:cubicBezTo>
                      <a:cubicBezTo>
                        <a:pt x="188265" y="277811"/>
                        <a:pt x="191353" y="274724"/>
                        <a:pt x="195191" y="274724"/>
                      </a:cubicBezTo>
                      <a:close/>
                      <a:moveTo>
                        <a:pt x="221227" y="282735"/>
                      </a:moveTo>
                      <a:cubicBezTo>
                        <a:pt x="221311" y="282735"/>
                        <a:pt x="221394" y="282735"/>
                        <a:pt x="221478" y="282735"/>
                      </a:cubicBezTo>
                      <a:cubicBezTo>
                        <a:pt x="225316" y="282735"/>
                        <a:pt x="228487" y="285906"/>
                        <a:pt x="228487" y="289828"/>
                      </a:cubicBezTo>
                      <a:cubicBezTo>
                        <a:pt x="228487" y="293667"/>
                        <a:pt x="225400" y="296838"/>
                        <a:pt x="221478" y="296754"/>
                      </a:cubicBezTo>
                      <a:cubicBezTo>
                        <a:pt x="217640" y="296754"/>
                        <a:pt x="214468" y="293583"/>
                        <a:pt x="214468" y="289661"/>
                      </a:cubicBezTo>
                      <a:cubicBezTo>
                        <a:pt x="214552" y="285906"/>
                        <a:pt x="217472" y="282818"/>
                        <a:pt x="221227" y="282735"/>
                      </a:cubicBezTo>
                      <a:lnTo>
                        <a:pt x="221227" y="282735"/>
                      </a:lnTo>
                      <a:close/>
                      <a:moveTo>
                        <a:pt x="247514" y="289744"/>
                      </a:moveTo>
                      <a:cubicBezTo>
                        <a:pt x="247598" y="289744"/>
                        <a:pt x="247681" y="289744"/>
                        <a:pt x="247765" y="289744"/>
                      </a:cubicBezTo>
                      <a:cubicBezTo>
                        <a:pt x="251603" y="289744"/>
                        <a:pt x="254774" y="292916"/>
                        <a:pt x="254774" y="296838"/>
                      </a:cubicBezTo>
                      <a:cubicBezTo>
                        <a:pt x="254774" y="300676"/>
                        <a:pt x="251687" y="303848"/>
                        <a:pt x="247765" y="303764"/>
                      </a:cubicBezTo>
                      <a:cubicBezTo>
                        <a:pt x="243926" y="303764"/>
                        <a:pt x="240755" y="300593"/>
                        <a:pt x="240755" y="296671"/>
                      </a:cubicBezTo>
                      <a:cubicBezTo>
                        <a:pt x="240839" y="292916"/>
                        <a:pt x="243759" y="289828"/>
                        <a:pt x="247514" y="289744"/>
                      </a:cubicBezTo>
                      <a:lnTo>
                        <a:pt x="247514" y="289744"/>
                      </a:lnTo>
                      <a:close/>
                      <a:moveTo>
                        <a:pt x="273885" y="293249"/>
                      </a:moveTo>
                      <a:cubicBezTo>
                        <a:pt x="273968" y="293249"/>
                        <a:pt x="274052" y="293249"/>
                        <a:pt x="274135" y="293249"/>
                      </a:cubicBezTo>
                      <a:cubicBezTo>
                        <a:pt x="277974" y="293249"/>
                        <a:pt x="281145" y="296421"/>
                        <a:pt x="281145" y="300343"/>
                      </a:cubicBezTo>
                      <a:cubicBezTo>
                        <a:pt x="281145" y="304181"/>
                        <a:pt x="278057" y="307353"/>
                        <a:pt x="274135" y="307269"/>
                      </a:cubicBezTo>
                      <a:cubicBezTo>
                        <a:pt x="270296" y="307269"/>
                        <a:pt x="267125" y="304098"/>
                        <a:pt x="267125" y="300176"/>
                      </a:cubicBezTo>
                      <a:cubicBezTo>
                        <a:pt x="267125" y="296421"/>
                        <a:pt x="270129" y="293333"/>
                        <a:pt x="273885" y="293249"/>
                      </a:cubicBezTo>
                      <a:lnTo>
                        <a:pt x="273885" y="293249"/>
                      </a:lnTo>
                      <a:close/>
                      <a:moveTo>
                        <a:pt x="300171" y="295920"/>
                      </a:moveTo>
                      <a:cubicBezTo>
                        <a:pt x="300255" y="295920"/>
                        <a:pt x="300337" y="295920"/>
                        <a:pt x="300421" y="295920"/>
                      </a:cubicBezTo>
                      <a:cubicBezTo>
                        <a:pt x="304260" y="295920"/>
                        <a:pt x="307431" y="299091"/>
                        <a:pt x="307431" y="303013"/>
                      </a:cubicBezTo>
                      <a:cubicBezTo>
                        <a:pt x="307431" y="306852"/>
                        <a:pt x="304344" y="310023"/>
                        <a:pt x="300421" y="309939"/>
                      </a:cubicBezTo>
                      <a:cubicBezTo>
                        <a:pt x="296583" y="309939"/>
                        <a:pt x="293411" y="306768"/>
                        <a:pt x="293411" y="302846"/>
                      </a:cubicBezTo>
                      <a:cubicBezTo>
                        <a:pt x="293411" y="299091"/>
                        <a:pt x="296416" y="296003"/>
                        <a:pt x="300171" y="295920"/>
                      </a:cubicBezTo>
                      <a:lnTo>
                        <a:pt x="300171" y="295920"/>
                      </a:lnTo>
                      <a:close/>
                      <a:moveTo>
                        <a:pt x="326708" y="299174"/>
                      </a:moveTo>
                      <a:cubicBezTo>
                        <a:pt x="330547" y="299174"/>
                        <a:pt x="333717" y="302345"/>
                        <a:pt x="333717" y="306268"/>
                      </a:cubicBezTo>
                      <a:cubicBezTo>
                        <a:pt x="333717" y="310106"/>
                        <a:pt x="330630" y="313277"/>
                        <a:pt x="326708" y="313194"/>
                      </a:cubicBezTo>
                      <a:cubicBezTo>
                        <a:pt x="322869" y="313194"/>
                        <a:pt x="319698" y="310023"/>
                        <a:pt x="319698" y="306101"/>
                      </a:cubicBezTo>
                      <a:cubicBezTo>
                        <a:pt x="319698" y="302262"/>
                        <a:pt x="322869" y="299091"/>
                        <a:pt x="326708" y="299174"/>
                      </a:cubicBezTo>
                      <a:lnTo>
                        <a:pt x="326708" y="299174"/>
                      </a:lnTo>
                      <a:close/>
                      <a:moveTo>
                        <a:pt x="537085" y="300092"/>
                      </a:moveTo>
                      <a:cubicBezTo>
                        <a:pt x="540924" y="300092"/>
                        <a:pt x="544095" y="303264"/>
                        <a:pt x="544095" y="307185"/>
                      </a:cubicBezTo>
                      <a:cubicBezTo>
                        <a:pt x="544095" y="311024"/>
                        <a:pt x="541007" y="314195"/>
                        <a:pt x="537085" y="314112"/>
                      </a:cubicBezTo>
                      <a:cubicBezTo>
                        <a:pt x="533246" y="314112"/>
                        <a:pt x="530075" y="310941"/>
                        <a:pt x="530075" y="307019"/>
                      </a:cubicBezTo>
                      <a:cubicBezTo>
                        <a:pt x="530075" y="303180"/>
                        <a:pt x="533246" y="300009"/>
                        <a:pt x="537085" y="300092"/>
                      </a:cubicBezTo>
                      <a:lnTo>
                        <a:pt x="537085" y="300092"/>
                      </a:lnTo>
                      <a:close/>
                      <a:moveTo>
                        <a:pt x="352744" y="300760"/>
                      </a:moveTo>
                      <a:cubicBezTo>
                        <a:pt x="352828" y="300760"/>
                        <a:pt x="352911" y="300760"/>
                        <a:pt x="352995" y="300760"/>
                      </a:cubicBezTo>
                      <a:cubicBezTo>
                        <a:pt x="356833" y="300760"/>
                        <a:pt x="360004" y="303931"/>
                        <a:pt x="360004" y="307853"/>
                      </a:cubicBezTo>
                      <a:cubicBezTo>
                        <a:pt x="360004" y="311692"/>
                        <a:pt x="356917" y="314863"/>
                        <a:pt x="352995" y="314779"/>
                      </a:cubicBezTo>
                      <a:cubicBezTo>
                        <a:pt x="349156" y="314779"/>
                        <a:pt x="345985" y="311609"/>
                        <a:pt x="345985" y="307686"/>
                      </a:cubicBezTo>
                      <a:cubicBezTo>
                        <a:pt x="345985" y="303931"/>
                        <a:pt x="348989" y="300843"/>
                        <a:pt x="352744" y="300760"/>
                      </a:cubicBezTo>
                      <a:lnTo>
                        <a:pt x="352744" y="300760"/>
                      </a:lnTo>
                      <a:close/>
                      <a:moveTo>
                        <a:pt x="510548" y="301928"/>
                      </a:moveTo>
                      <a:cubicBezTo>
                        <a:pt x="510631" y="301928"/>
                        <a:pt x="510715" y="301928"/>
                        <a:pt x="510798" y="301928"/>
                      </a:cubicBezTo>
                      <a:cubicBezTo>
                        <a:pt x="514637" y="301928"/>
                        <a:pt x="517808" y="305099"/>
                        <a:pt x="517808" y="309021"/>
                      </a:cubicBezTo>
                      <a:cubicBezTo>
                        <a:pt x="517808" y="312860"/>
                        <a:pt x="514720" y="316031"/>
                        <a:pt x="510798" y="315948"/>
                      </a:cubicBezTo>
                      <a:cubicBezTo>
                        <a:pt x="506959" y="315948"/>
                        <a:pt x="503788" y="312777"/>
                        <a:pt x="503788" y="308855"/>
                      </a:cubicBezTo>
                      <a:cubicBezTo>
                        <a:pt x="503788" y="305099"/>
                        <a:pt x="506793" y="302012"/>
                        <a:pt x="510548" y="301928"/>
                      </a:cubicBezTo>
                      <a:lnTo>
                        <a:pt x="510548" y="301928"/>
                      </a:lnTo>
                      <a:close/>
                      <a:moveTo>
                        <a:pt x="379031" y="302596"/>
                      </a:moveTo>
                      <a:cubicBezTo>
                        <a:pt x="379114" y="302596"/>
                        <a:pt x="379198" y="302596"/>
                        <a:pt x="379282" y="302596"/>
                      </a:cubicBezTo>
                      <a:cubicBezTo>
                        <a:pt x="383120" y="302596"/>
                        <a:pt x="386291" y="305767"/>
                        <a:pt x="386291" y="309689"/>
                      </a:cubicBezTo>
                      <a:cubicBezTo>
                        <a:pt x="386291" y="313528"/>
                        <a:pt x="383203" y="316699"/>
                        <a:pt x="379282" y="316615"/>
                      </a:cubicBezTo>
                      <a:cubicBezTo>
                        <a:pt x="375442" y="316615"/>
                        <a:pt x="372272" y="313444"/>
                        <a:pt x="372272" y="309522"/>
                      </a:cubicBezTo>
                      <a:cubicBezTo>
                        <a:pt x="372272" y="305767"/>
                        <a:pt x="375276" y="302763"/>
                        <a:pt x="379031" y="302596"/>
                      </a:cubicBezTo>
                      <a:lnTo>
                        <a:pt x="379031" y="302596"/>
                      </a:lnTo>
                      <a:close/>
                      <a:moveTo>
                        <a:pt x="405318" y="303264"/>
                      </a:moveTo>
                      <a:cubicBezTo>
                        <a:pt x="405401" y="303264"/>
                        <a:pt x="405485" y="303264"/>
                        <a:pt x="405568" y="303264"/>
                      </a:cubicBezTo>
                      <a:cubicBezTo>
                        <a:pt x="409407" y="303264"/>
                        <a:pt x="412578" y="306434"/>
                        <a:pt x="412578" y="310357"/>
                      </a:cubicBezTo>
                      <a:cubicBezTo>
                        <a:pt x="412578" y="314195"/>
                        <a:pt x="409490" y="317366"/>
                        <a:pt x="405568" y="317283"/>
                      </a:cubicBezTo>
                      <a:cubicBezTo>
                        <a:pt x="401729" y="317283"/>
                        <a:pt x="398558" y="314112"/>
                        <a:pt x="398558" y="310190"/>
                      </a:cubicBezTo>
                      <a:cubicBezTo>
                        <a:pt x="398641" y="306434"/>
                        <a:pt x="401562" y="303347"/>
                        <a:pt x="405318" y="303264"/>
                      </a:cubicBezTo>
                      <a:lnTo>
                        <a:pt x="405318" y="303264"/>
                      </a:lnTo>
                      <a:close/>
                      <a:moveTo>
                        <a:pt x="484261" y="303347"/>
                      </a:moveTo>
                      <a:cubicBezTo>
                        <a:pt x="484344" y="303347"/>
                        <a:pt x="484428" y="303347"/>
                        <a:pt x="484511" y="303347"/>
                      </a:cubicBezTo>
                      <a:cubicBezTo>
                        <a:pt x="488350" y="303347"/>
                        <a:pt x="491521" y="306518"/>
                        <a:pt x="491521" y="310440"/>
                      </a:cubicBezTo>
                      <a:cubicBezTo>
                        <a:pt x="491521" y="314279"/>
                        <a:pt x="488433" y="317450"/>
                        <a:pt x="484511" y="317366"/>
                      </a:cubicBezTo>
                      <a:cubicBezTo>
                        <a:pt x="480673" y="317366"/>
                        <a:pt x="477502" y="314195"/>
                        <a:pt x="477502" y="310273"/>
                      </a:cubicBezTo>
                      <a:cubicBezTo>
                        <a:pt x="477502" y="306518"/>
                        <a:pt x="480423" y="303430"/>
                        <a:pt x="484261" y="303347"/>
                      </a:cubicBezTo>
                      <a:lnTo>
                        <a:pt x="484261" y="303347"/>
                      </a:lnTo>
                      <a:close/>
                      <a:moveTo>
                        <a:pt x="431605" y="303430"/>
                      </a:moveTo>
                      <a:cubicBezTo>
                        <a:pt x="431688" y="303430"/>
                        <a:pt x="431771" y="303430"/>
                        <a:pt x="431854" y="303430"/>
                      </a:cubicBezTo>
                      <a:cubicBezTo>
                        <a:pt x="435694" y="303430"/>
                        <a:pt x="438865" y="306601"/>
                        <a:pt x="438865" y="310524"/>
                      </a:cubicBezTo>
                      <a:cubicBezTo>
                        <a:pt x="438865" y="314362"/>
                        <a:pt x="435777" y="317533"/>
                        <a:pt x="431854" y="317450"/>
                      </a:cubicBezTo>
                      <a:cubicBezTo>
                        <a:pt x="428016" y="317450"/>
                        <a:pt x="424845" y="314279"/>
                        <a:pt x="424845" y="310357"/>
                      </a:cubicBezTo>
                      <a:cubicBezTo>
                        <a:pt x="424928" y="306601"/>
                        <a:pt x="427849" y="303514"/>
                        <a:pt x="431605" y="303430"/>
                      </a:cubicBezTo>
                      <a:lnTo>
                        <a:pt x="431605" y="303430"/>
                      </a:lnTo>
                      <a:close/>
                      <a:moveTo>
                        <a:pt x="458225" y="303514"/>
                      </a:moveTo>
                      <a:cubicBezTo>
                        <a:pt x="462063" y="303514"/>
                        <a:pt x="465234" y="306685"/>
                        <a:pt x="465234" y="310607"/>
                      </a:cubicBezTo>
                      <a:cubicBezTo>
                        <a:pt x="465234" y="314446"/>
                        <a:pt x="462147" y="317617"/>
                        <a:pt x="458225" y="317533"/>
                      </a:cubicBezTo>
                      <a:cubicBezTo>
                        <a:pt x="454386" y="317533"/>
                        <a:pt x="451215" y="314362"/>
                        <a:pt x="451215" y="310440"/>
                      </a:cubicBezTo>
                      <a:cubicBezTo>
                        <a:pt x="451215" y="306601"/>
                        <a:pt x="454303" y="303430"/>
                        <a:pt x="458225" y="303514"/>
                      </a:cubicBezTo>
                      <a:close/>
                    </a:path>
                  </a:pathLst>
                </a:custGeom>
                <a:solidFill>
                  <a:srgbClr val="E4B7A8"/>
                </a:solidFill>
                <a:ln w="8344" cap="flat">
                  <a:noFill/>
                  <a:prstDash val="solid"/>
                  <a:miter/>
                </a:ln>
              </p:spPr>
              <p:txBody>
                <a:bodyPr rtlCol="0" anchor="ctr"/>
                <a:lstStyle/>
                <a:p>
                  <a:endParaRPr lang="en-US"/>
                </a:p>
              </p:txBody>
            </p:sp>
            <p:sp>
              <p:nvSpPr>
                <p:cNvPr id="232" name="Freeform: Shape 231">
                  <a:extLst>
                    <a:ext uri="{FF2B5EF4-FFF2-40B4-BE49-F238E27FC236}">
                      <a16:creationId xmlns:a16="http://schemas.microsoft.com/office/drawing/2014/main" id="{7BE94D2D-09E4-E5D1-67C2-895E19727A89}"/>
                    </a:ext>
                  </a:extLst>
                </p:cNvPr>
                <p:cNvSpPr/>
                <p:nvPr/>
              </p:nvSpPr>
              <p:spPr>
                <a:xfrm>
                  <a:off x="8967170" y="3161132"/>
                  <a:ext cx="459640" cy="406226"/>
                </a:xfrm>
                <a:custGeom>
                  <a:avLst/>
                  <a:gdLst>
                    <a:gd name="connsiteX0" fmla="*/ 460743 w 459640"/>
                    <a:gd name="connsiteY0" fmla="*/ 355540 h 406226"/>
                    <a:gd name="connsiteX1" fmla="*/ 389309 w 459640"/>
                    <a:gd name="connsiteY1" fmla="*/ 5635 h 406226"/>
                    <a:gd name="connsiteX2" fmla="*/ 14537 w 459640"/>
                    <a:gd name="connsiteY2" fmla="*/ 105024 h 406226"/>
                    <a:gd name="connsiteX3" fmla="*/ 1102 w 459640"/>
                    <a:gd name="connsiteY3" fmla="*/ 406611 h 406226"/>
                    <a:gd name="connsiteX4" fmla="*/ 460743 w 459640"/>
                    <a:gd name="connsiteY4" fmla="*/ 355540 h 4062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9640" h="406226">
                      <a:moveTo>
                        <a:pt x="460743" y="355540"/>
                      </a:moveTo>
                      <a:cubicBezTo>
                        <a:pt x="409922" y="241381"/>
                        <a:pt x="395651" y="113285"/>
                        <a:pt x="389309" y="5635"/>
                      </a:cubicBezTo>
                      <a:cubicBezTo>
                        <a:pt x="273231" y="-18231"/>
                        <a:pt x="47165" y="43522"/>
                        <a:pt x="14537" y="105024"/>
                      </a:cubicBezTo>
                      <a:cubicBezTo>
                        <a:pt x="32979" y="203995"/>
                        <a:pt x="34815" y="311395"/>
                        <a:pt x="1102" y="406611"/>
                      </a:cubicBezTo>
                      <a:cubicBezTo>
                        <a:pt x="126693" y="351201"/>
                        <a:pt x="332981" y="321993"/>
                        <a:pt x="460743" y="355540"/>
                      </a:cubicBezTo>
                      <a:close/>
                    </a:path>
                  </a:pathLst>
                </a:custGeom>
                <a:solidFill>
                  <a:srgbClr val="F0D0B5"/>
                </a:solidFill>
                <a:ln w="8344" cap="flat">
                  <a:noFill/>
                  <a:prstDash val="solid"/>
                  <a:miter/>
                </a:ln>
              </p:spPr>
              <p:txBody>
                <a:bodyPr rtlCol="0" anchor="ctr"/>
                <a:lstStyle/>
                <a:p>
                  <a:endParaRPr lang="en-US"/>
                </a:p>
              </p:txBody>
            </p:sp>
            <p:sp>
              <p:nvSpPr>
                <p:cNvPr id="233" name="Freeform: Shape 232">
                  <a:extLst>
                    <a:ext uri="{FF2B5EF4-FFF2-40B4-BE49-F238E27FC236}">
                      <a16:creationId xmlns:a16="http://schemas.microsoft.com/office/drawing/2014/main" id="{1A15A19B-C9C4-EA12-2F57-7E1C49A50871}"/>
                    </a:ext>
                  </a:extLst>
                </p:cNvPr>
                <p:cNvSpPr/>
                <p:nvPr/>
              </p:nvSpPr>
              <p:spPr>
                <a:xfrm>
                  <a:off x="9031259" y="3161114"/>
                  <a:ext cx="333298" cy="151639"/>
                </a:xfrm>
                <a:custGeom>
                  <a:avLst/>
                  <a:gdLst>
                    <a:gd name="connsiteX0" fmla="*/ 263885 w 333298"/>
                    <a:gd name="connsiteY0" fmla="*/ 381 h 151639"/>
                    <a:gd name="connsiteX1" fmla="*/ 17625 w 333298"/>
                    <a:gd name="connsiteY1" fmla="*/ 54707 h 151639"/>
                    <a:gd name="connsiteX2" fmla="*/ 1102 w 333298"/>
                    <a:gd name="connsiteY2" fmla="*/ 99936 h 151639"/>
                    <a:gd name="connsiteX3" fmla="*/ 61520 w 333298"/>
                    <a:gd name="connsiteY3" fmla="*/ 76320 h 151639"/>
                    <a:gd name="connsiteX4" fmla="*/ 119600 w 333298"/>
                    <a:gd name="connsiteY4" fmla="*/ 142079 h 151639"/>
                    <a:gd name="connsiteX5" fmla="*/ 133203 w 333298"/>
                    <a:gd name="connsiteY5" fmla="*/ 102356 h 151639"/>
                    <a:gd name="connsiteX6" fmla="*/ 193371 w 333298"/>
                    <a:gd name="connsiteY6" fmla="*/ 152009 h 151639"/>
                    <a:gd name="connsiteX7" fmla="*/ 210477 w 333298"/>
                    <a:gd name="connsiteY7" fmla="*/ 111619 h 151639"/>
                    <a:gd name="connsiteX8" fmla="*/ 220908 w 333298"/>
                    <a:gd name="connsiteY8" fmla="*/ 137572 h 151639"/>
                    <a:gd name="connsiteX9" fmla="*/ 274066 w 333298"/>
                    <a:gd name="connsiteY9" fmla="*/ 111286 h 151639"/>
                    <a:gd name="connsiteX10" fmla="*/ 264636 w 333298"/>
                    <a:gd name="connsiteY10" fmla="*/ 146418 h 151639"/>
                    <a:gd name="connsiteX11" fmla="*/ 323134 w 333298"/>
                    <a:gd name="connsiteY11" fmla="*/ 100020 h 151639"/>
                    <a:gd name="connsiteX12" fmla="*/ 334401 w 333298"/>
                    <a:gd name="connsiteY12" fmla="*/ 111369 h 151639"/>
                    <a:gd name="connsiteX13" fmla="*/ 325221 w 333298"/>
                    <a:gd name="connsiteY13" fmla="*/ 5555 h 151639"/>
                    <a:gd name="connsiteX14" fmla="*/ 263885 w 333298"/>
                    <a:gd name="connsiteY14" fmla="*/ 381 h 151639"/>
                    <a:gd name="connsiteX15" fmla="*/ 263885 w 333298"/>
                    <a:gd name="connsiteY15" fmla="*/ 381 h 151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3298" h="151639">
                      <a:moveTo>
                        <a:pt x="263885" y="381"/>
                      </a:moveTo>
                      <a:cubicBezTo>
                        <a:pt x="183607" y="798"/>
                        <a:pt x="83634" y="23997"/>
                        <a:pt x="17625" y="54707"/>
                      </a:cubicBezTo>
                      <a:cubicBezTo>
                        <a:pt x="14287" y="71063"/>
                        <a:pt x="9364" y="87002"/>
                        <a:pt x="1102" y="99936"/>
                      </a:cubicBezTo>
                      <a:cubicBezTo>
                        <a:pt x="20463" y="99519"/>
                        <a:pt x="46332" y="84081"/>
                        <a:pt x="61520" y="76320"/>
                      </a:cubicBezTo>
                      <a:cubicBezTo>
                        <a:pt x="72869" y="105361"/>
                        <a:pt x="90227" y="128893"/>
                        <a:pt x="119600" y="142079"/>
                      </a:cubicBezTo>
                      <a:cubicBezTo>
                        <a:pt x="124692" y="133233"/>
                        <a:pt x="130199" y="108699"/>
                        <a:pt x="133203" y="102356"/>
                      </a:cubicBezTo>
                      <a:cubicBezTo>
                        <a:pt x="145387" y="127809"/>
                        <a:pt x="173175" y="149839"/>
                        <a:pt x="193371" y="152009"/>
                      </a:cubicBezTo>
                      <a:cubicBezTo>
                        <a:pt x="199128" y="139742"/>
                        <a:pt x="205554" y="122051"/>
                        <a:pt x="210477" y="111619"/>
                      </a:cubicBezTo>
                      <a:cubicBezTo>
                        <a:pt x="215151" y="119631"/>
                        <a:pt x="218322" y="128560"/>
                        <a:pt x="220908" y="137572"/>
                      </a:cubicBezTo>
                      <a:cubicBezTo>
                        <a:pt x="242356" y="143080"/>
                        <a:pt x="260714" y="121717"/>
                        <a:pt x="274066" y="111286"/>
                      </a:cubicBezTo>
                      <a:cubicBezTo>
                        <a:pt x="274066" y="124304"/>
                        <a:pt x="269977" y="135486"/>
                        <a:pt x="264636" y="146418"/>
                      </a:cubicBezTo>
                      <a:cubicBezTo>
                        <a:pt x="288503" y="136571"/>
                        <a:pt x="306361" y="120882"/>
                        <a:pt x="323134" y="100020"/>
                      </a:cubicBezTo>
                      <a:cubicBezTo>
                        <a:pt x="326723" y="104025"/>
                        <a:pt x="330478" y="107781"/>
                        <a:pt x="334401" y="111369"/>
                      </a:cubicBezTo>
                      <a:cubicBezTo>
                        <a:pt x="329978" y="74818"/>
                        <a:pt x="327223" y="39185"/>
                        <a:pt x="325221" y="5555"/>
                      </a:cubicBezTo>
                      <a:cubicBezTo>
                        <a:pt x="307113" y="1883"/>
                        <a:pt x="286250" y="214"/>
                        <a:pt x="263885" y="381"/>
                      </a:cubicBezTo>
                      <a:lnTo>
                        <a:pt x="263885" y="381"/>
                      </a:lnTo>
                      <a:close/>
                    </a:path>
                  </a:pathLst>
                </a:custGeom>
                <a:solidFill>
                  <a:srgbClr val="E4B7A8"/>
                </a:solidFill>
                <a:ln w="8344" cap="flat">
                  <a:noFill/>
                  <a:prstDash val="solid"/>
                  <a:miter/>
                </a:ln>
              </p:spPr>
              <p:txBody>
                <a:bodyPr rtlCol="0" anchor="ctr"/>
                <a:lstStyle/>
                <a:p>
                  <a:endParaRPr lang="en-US"/>
                </a:p>
              </p:txBody>
            </p:sp>
            <p:sp>
              <p:nvSpPr>
                <p:cNvPr id="234" name="Freeform: Shape 233">
                  <a:extLst>
                    <a:ext uri="{FF2B5EF4-FFF2-40B4-BE49-F238E27FC236}">
                      <a16:creationId xmlns:a16="http://schemas.microsoft.com/office/drawing/2014/main" id="{736D576C-CE17-EEC6-84D6-1D6BEF634ADF}"/>
                    </a:ext>
                  </a:extLst>
                </p:cNvPr>
                <p:cNvSpPr/>
                <p:nvPr/>
              </p:nvSpPr>
              <p:spPr>
                <a:xfrm>
                  <a:off x="8848584" y="2603682"/>
                  <a:ext cx="634890" cy="606095"/>
                </a:xfrm>
                <a:custGeom>
                  <a:avLst/>
                  <a:gdLst>
                    <a:gd name="connsiteX0" fmla="*/ 362105 w 634890"/>
                    <a:gd name="connsiteY0" fmla="*/ 330 h 606095"/>
                    <a:gd name="connsiteX1" fmla="*/ 330395 w 634890"/>
                    <a:gd name="connsiteY1" fmla="*/ 1665 h 606095"/>
                    <a:gd name="connsiteX2" fmla="*/ 328809 w 634890"/>
                    <a:gd name="connsiteY2" fmla="*/ 4169 h 606095"/>
                    <a:gd name="connsiteX3" fmla="*/ 325972 w 634890"/>
                    <a:gd name="connsiteY3" fmla="*/ 1999 h 606095"/>
                    <a:gd name="connsiteX4" fmla="*/ 287751 w 634890"/>
                    <a:gd name="connsiteY4" fmla="*/ 7674 h 606095"/>
                    <a:gd name="connsiteX5" fmla="*/ 143884 w 634890"/>
                    <a:gd name="connsiteY5" fmla="*/ 34711 h 606095"/>
                    <a:gd name="connsiteX6" fmla="*/ 96985 w 634890"/>
                    <a:gd name="connsiteY6" fmla="*/ 67590 h 606095"/>
                    <a:gd name="connsiteX7" fmla="*/ 99656 w 634890"/>
                    <a:gd name="connsiteY7" fmla="*/ 68759 h 606095"/>
                    <a:gd name="connsiteX8" fmla="*/ 94732 w 634890"/>
                    <a:gd name="connsiteY8" fmla="*/ 69593 h 606095"/>
                    <a:gd name="connsiteX9" fmla="*/ 21046 w 634890"/>
                    <a:gd name="connsiteY9" fmla="*/ 151290 h 606095"/>
                    <a:gd name="connsiteX10" fmla="*/ 1102 w 634890"/>
                    <a:gd name="connsiteY10" fmla="*/ 272376 h 606095"/>
                    <a:gd name="connsiteX11" fmla="*/ 15122 w 634890"/>
                    <a:gd name="connsiteY11" fmla="*/ 270957 h 606095"/>
                    <a:gd name="connsiteX12" fmla="*/ 27305 w 634890"/>
                    <a:gd name="connsiteY12" fmla="*/ 351403 h 606095"/>
                    <a:gd name="connsiteX13" fmla="*/ 60518 w 634890"/>
                    <a:gd name="connsiteY13" fmla="*/ 295241 h 606095"/>
                    <a:gd name="connsiteX14" fmla="*/ 121186 w 634890"/>
                    <a:gd name="connsiteY14" fmla="*/ 441195 h 606095"/>
                    <a:gd name="connsiteX15" fmla="*/ 120101 w 634890"/>
                    <a:gd name="connsiteY15" fmla="*/ 375937 h 606095"/>
                    <a:gd name="connsiteX16" fmla="*/ 191701 w 634890"/>
                    <a:gd name="connsiteY16" fmla="*/ 462558 h 606095"/>
                    <a:gd name="connsiteX17" fmla="*/ 173593 w 634890"/>
                    <a:gd name="connsiteY17" fmla="*/ 523643 h 606095"/>
                    <a:gd name="connsiteX18" fmla="*/ 220324 w 634890"/>
                    <a:gd name="connsiteY18" fmla="*/ 484171 h 606095"/>
                    <a:gd name="connsiteX19" fmla="*/ 290589 w 634890"/>
                    <a:gd name="connsiteY19" fmla="*/ 563949 h 606095"/>
                    <a:gd name="connsiteX20" fmla="*/ 284914 w 634890"/>
                    <a:gd name="connsiteY20" fmla="*/ 499943 h 606095"/>
                    <a:gd name="connsiteX21" fmla="*/ 398406 w 634890"/>
                    <a:gd name="connsiteY21" fmla="*/ 596661 h 606095"/>
                    <a:gd name="connsiteX22" fmla="*/ 413176 w 634890"/>
                    <a:gd name="connsiteY22" fmla="*/ 558525 h 606095"/>
                    <a:gd name="connsiteX23" fmla="*/ 427196 w 634890"/>
                    <a:gd name="connsiteY23" fmla="*/ 597746 h 606095"/>
                    <a:gd name="connsiteX24" fmla="*/ 489366 w 634890"/>
                    <a:gd name="connsiteY24" fmla="*/ 548344 h 606095"/>
                    <a:gd name="connsiteX25" fmla="*/ 529589 w 634890"/>
                    <a:gd name="connsiteY25" fmla="*/ 606425 h 606095"/>
                    <a:gd name="connsiteX26" fmla="*/ 533595 w 634890"/>
                    <a:gd name="connsiteY26" fmla="*/ 602920 h 606095"/>
                    <a:gd name="connsiteX27" fmla="*/ 549616 w 634890"/>
                    <a:gd name="connsiteY27" fmla="*/ 537913 h 606095"/>
                    <a:gd name="connsiteX28" fmla="*/ 567725 w 634890"/>
                    <a:gd name="connsiteY28" fmla="*/ 565618 h 606095"/>
                    <a:gd name="connsiteX29" fmla="*/ 635988 w 634890"/>
                    <a:gd name="connsiteY29" fmla="*/ 358579 h 606095"/>
                    <a:gd name="connsiteX30" fmla="*/ 635988 w 634890"/>
                    <a:gd name="connsiteY30" fmla="*/ 288565 h 606095"/>
                    <a:gd name="connsiteX31" fmla="*/ 362105 w 634890"/>
                    <a:gd name="connsiteY31" fmla="*/ 330 h 606095"/>
                    <a:gd name="connsiteX32" fmla="*/ 362105 w 634890"/>
                    <a:gd name="connsiteY32" fmla="*/ 330 h 6060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634890" h="606095">
                      <a:moveTo>
                        <a:pt x="362105" y="330"/>
                      </a:moveTo>
                      <a:cubicBezTo>
                        <a:pt x="351174" y="330"/>
                        <a:pt x="340659" y="831"/>
                        <a:pt x="330395" y="1665"/>
                      </a:cubicBezTo>
                      <a:cubicBezTo>
                        <a:pt x="329894" y="2499"/>
                        <a:pt x="329310" y="3334"/>
                        <a:pt x="328809" y="4169"/>
                      </a:cubicBezTo>
                      <a:cubicBezTo>
                        <a:pt x="327808" y="3418"/>
                        <a:pt x="326890" y="2750"/>
                        <a:pt x="325972" y="1999"/>
                      </a:cubicBezTo>
                      <a:cubicBezTo>
                        <a:pt x="312620" y="3251"/>
                        <a:pt x="299852" y="5087"/>
                        <a:pt x="287751" y="7674"/>
                      </a:cubicBezTo>
                      <a:cubicBezTo>
                        <a:pt x="239684" y="4002"/>
                        <a:pt x="189198" y="12847"/>
                        <a:pt x="143884" y="34711"/>
                      </a:cubicBezTo>
                      <a:cubicBezTo>
                        <a:pt x="126945" y="43557"/>
                        <a:pt x="111506" y="54906"/>
                        <a:pt x="96985" y="67590"/>
                      </a:cubicBezTo>
                      <a:cubicBezTo>
                        <a:pt x="97903" y="67924"/>
                        <a:pt x="98739" y="68425"/>
                        <a:pt x="99656" y="68759"/>
                      </a:cubicBezTo>
                      <a:cubicBezTo>
                        <a:pt x="97987" y="69009"/>
                        <a:pt x="96402" y="69343"/>
                        <a:pt x="94732" y="69593"/>
                      </a:cubicBezTo>
                      <a:cubicBezTo>
                        <a:pt x="67361" y="94127"/>
                        <a:pt x="43661" y="123669"/>
                        <a:pt x="21046" y="151290"/>
                      </a:cubicBezTo>
                      <a:cubicBezTo>
                        <a:pt x="2354" y="189928"/>
                        <a:pt x="1018" y="231068"/>
                        <a:pt x="1102" y="272376"/>
                      </a:cubicBezTo>
                      <a:cubicBezTo>
                        <a:pt x="6526" y="271959"/>
                        <a:pt x="11366" y="271458"/>
                        <a:pt x="15122" y="270957"/>
                      </a:cubicBezTo>
                      <a:cubicBezTo>
                        <a:pt x="12451" y="299163"/>
                        <a:pt x="15538" y="325450"/>
                        <a:pt x="27305" y="351403"/>
                      </a:cubicBezTo>
                      <a:cubicBezTo>
                        <a:pt x="33731" y="331875"/>
                        <a:pt x="50755" y="305589"/>
                        <a:pt x="60518" y="295241"/>
                      </a:cubicBezTo>
                      <a:cubicBezTo>
                        <a:pt x="44496" y="366591"/>
                        <a:pt x="78961" y="415492"/>
                        <a:pt x="121186" y="441195"/>
                      </a:cubicBezTo>
                      <a:cubicBezTo>
                        <a:pt x="115094" y="420332"/>
                        <a:pt x="109170" y="401139"/>
                        <a:pt x="120101" y="375937"/>
                      </a:cubicBezTo>
                      <a:cubicBezTo>
                        <a:pt x="132535" y="425673"/>
                        <a:pt x="157237" y="447704"/>
                        <a:pt x="191701" y="462558"/>
                      </a:cubicBezTo>
                      <a:cubicBezTo>
                        <a:pt x="194288" y="472572"/>
                        <a:pt x="182855" y="505952"/>
                        <a:pt x="173593" y="523643"/>
                      </a:cubicBezTo>
                      <a:cubicBezTo>
                        <a:pt x="194706" y="518135"/>
                        <a:pt x="209309" y="498191"/>
                        <a:pt x="220324" y="484171"/>
                      </a:cubicBezTo>
                      <a:cubicBezTo>
                        <a:pt x="232174" y="520472"/>
                        <a:pt x="260213" y="544422"/>
                        <a:pt x="290589" y="563949"/>
                      </a:cubicBezTo>
                      <a:cubicBezTo>
                        <a:pt x="286333" y="543337"/>
                        <a:pt x="285248" y="519470"/>
                        <a:pt x="284914" y="499943"/>
                      </a:cubicBezTo>
                      <a:cubicBezTo>
                        <a:pt x="315207" y="552099"/>
                        <a:pt x="356764" y="587482"/>
                        <a:pt x="398406" y="596661"/>
                      </a:cubicBezTo>
                      <a:cubicBezTo>
                        <a:pt x="407335" y="586397"/>
                        <a:pt x="410756" y="570542"/>
                        <a:pt x="413176" y="558525"/>
                      </a:cubicBezTo>
                      <a:cubicBezTo>
                        <a:pt x="422272" y="569957"/>
                        <a:pt x="424109" y="584728"/>
                        <a:pt x="427196" y="597746"/>
                      </a:cubicBezTo>
                      <a:cubicBezTo>
                        <a:pt x="453566" y="598831"/>
                        <a:pt x="476432" y="567287"/>
                        <a:pt x="489366" y="548344"/>
                      </a:cubicBezTo>
                      <a:cubicBezTo>
                        <a:pt x="498212" y="572044"/>
                        <a:pt x="512148" y="589401"/>
                        <a:pt x="529589" y="606425"/>
                      </a:cubicBezTo>
                      <a:cubicBezTo>
                        <a:pt x="530924" y="605257"/>
                        <a:pt x="532259" y="604089"/>
                        <a:pt x="533595" y="602920"/>
                      </a:cubicBezTo>
                      <a:cubicBezTo>
                        <a:pt x="538769" y="581223"/>
                        <a:pt x="543441" y="556606"/>
                        <a:pt x="549616" y="537913"/>
                      </a:cubicBezTo>
                      <a:cubicBezTo>
                        <a:pt x="551703" y="544505"/>
                        <a:pt x="558797" y="554937"/>
                        <a:pt x="567725" y="565618"/>
                      </a:cubicBezTo>
                      <a:cubicBezTo>
                        <a:pt x="611954" y="508121"/>
                        <a:pt x="635988" y="433183"/>
                        <a:pt x="635988" y="358579"/>
                      </a:cubicBezTo>
                      <a:lnTo>
                        <a:pt x="635988" y="288565"/>
                      </a:lnTo>
                      <a:cubicBezTo>
                        <a:pt x="636321" y="150456"/>
                        <a:pt x="531341" y="330"/>
                        <a:pt x="362105" y="330"/>
                      </a:cubicBezTo>
                      <a:lnTo>
                        <a:pt x="362105" y="330"/>
                      </a:lnTo>
                      <a:close/>
                    </a:path>
                  </a:pathLst>
                </a:custGeom>
                <a:solidFill>
                  <a:srgbClr val="E4B7A8"/>
                </a:solidFill>
                <a:ln w="8344" cap="flat">
                  <a:noFill/>
                  <a:prstDash val="solid"/>
                  <a:miter/>
                </a:ln>
              </p:spPr>
              <p:txBody>
                <a:bodyPr rtlCol="0" anchor="ctr"/>
                <a:lstStyle/>
                <a:p>
                  <a:endParaRPr lang="en-US"/>
                </a:p>
              </p:txBody>
            </p:sp>
            <p:sp>
              <p:nvSpPr>
                <p:cNvPr id="235" name="Freeform: Shape 234">
                  <a:extLst>
                    <a:ext uri="{FF2B5EF4-FFF2-40B4-BE49-F238E27FC236}">
                      <a16:creationId xmlns:a16="http://schemas.microsoft.com/office/drawing/2014/main" id="{664ACFF6-020A-9822-0712-22CEB1E8A5C8}"/>
                    </a:ext>
                  </a:extLst>
                </p:cNvPr>
                <p:cNvSpPr/>
                <p:nvPr/>
              </p:nvSpPr>
              <p:spPr>
                <a:xfrm>
                  <a:off x="9684839" y="3747360"/>
                  <a:ext cx="499182" cy="1249762"/>
                </a:xfrm>
                <a:custGeom>
                  <a:avLst/>
                  <a:gdLst>
                    <a:gd name="connsiteX0" fmla="*/ 237184 w 499182"/>
                    <a:gd name="connsiteY0" fmla="*/ 1250081 h 1249762"/>
                    <a:gd name="connsiteX1" fmla="*/ 372039 w 499182"/>
                    <a:gd name="connsiteY1" fmla="*/ 1156201 h 1249762"/>
                    <a:gd name="connsiteX2" fmla="*/ 450815 w 499182"/>
                    <a:gd name="connsiteY2" fmla="*/ 982708 h 1249762"/>
                    <a:gd name="connsiteX3" fmla="*/ 495962 w 499182"/>
                    <a:gd name="connsiteY3" fmla="*/ 815058 h 1249762"/>
                    <a:gd name="connsiteX4" fmla="*/ 369369 w 499182"/>
                    <a:gd name="connsiteY4" fmla="*/ 618534 h 1249762"/>
                    <a:gd name="connsiteX5" fmla="*/ 291844 w 499182"/>
                    <a:gd name="connsiteY5" fmla="*/ 238504 h 1249762"/>
                    <a:gd name="connsiteX6" fmla="*/ 252622 w 499182"/>
                    <a:gd name="connsiteY6" fmla="*/ 137363 h 1249762"/>
                    <a:gd name="connsiteX7" fmla="*/ 170091 w 499182"/>
                    <a:gd name="connsiteY7" fmla="*/ 506 h 1249762"/>
                    <a:gd name="connsiteX8" fmla="*/ 76460 w 499182"/>
                    <a:gd name="connsiteY8" fmla="*/ 618951 h 1249762"/>
                    <a:gd name="connsiteX9" fmla="*/ 1940 w 499182"/>
                    <a:gd name="connsiteY9" fmla="*/ 826908 h 1249762"/>
                    <a:gd name="connsiteX10" fmla="*/ 125946 w 499182"/>
                    <a:gd name="connsiteY10" fmla="*/ 1066075 h 1249762"/>
                    <a:gd name="connsiteX11" fmla="*/ 237184 w 499182"/>
                    <a:gd name="connsiteY11" fmla="*/ 1250081 h 1249762"/>
                    <a:gd name="connsiteX12" fmla="*/ 237184 w 499182"/>
                    <a:gd name="connsiteY12" fmla="*/ 1250081 h 1249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99182" h="1249762">
                      <a:moveTo>
                        <a:pt x="237184" y="1250081"/>
                      </a:moveTo>
                      <a:cubicBezTo>
                        <a:pt x="266392" y="1250832"/>
                        <a:pt x="352095" y="1177480"/>
                        <a:pt x="372039" y="1156201"/>
                      </a:cubicBezTo>
                      <a:cubicBezTo>
                        <a:pt x="423194" y="1101374"/>
                        <a:pt x="428702" y="1047299"/>
                        <a:pt x="450815" y="982708"/>
                      </a:cubicBezTo>
                      <a:cubicBezTo>
                        <a:pt x="468590" y="930970"/>
                        <a:pt x="514738" y="875142"/>
                        <a:pt x="495962" y="815058"/>
                      </a:cubicBezTo>
                      <a:cubicBezTo>
                        <a:pt x="472430" y="739786"/>
                        <a:pt x="389647" y="689884"/>
                        <a:pt x="369369" y="618534"/>
                      </a:cubicBezTo>
                      <a:cubicBezTo>
                        <a:pt x="333986" y="493944"/>
                        <a:pt x="327727" y="362761"/>
                        <a:pt x="291844" y="238504"/>
                      </a:cubicBezTo>
                      <a:cubicBezTo>
                        <a:pt x="281830" y="203956"/>
                        <a:pt x="268645" y="169658"/>
                        <a:pt x="252622" y="137363"/>
                      </a:cubicBezTo>
                      <a:cubicBezTo>
                        <a:pt x="229173" y="89880"/>
                        <a:pt x="199548" y="44484"/>
                        <a:pt x="170091" y="506"/>
                      </a:cubicBezTo>
                      <a:cubicBezTo>
                        <a:pt x="165418" y="209714"/>
                        <a:pt x="121023" y="414750"/>
                        <a:pt x="76460" y="618951"/>
                      </a:cubicBezTo>
                      <a:cubicBezTo>
                        <a:pt x="66614" y="664098"/>
                        <a:pt x="-6990" y="780343"/>
                        <a:pt x="1940" y="826908"/>
                      </a:cubicBezTo>
                      <a:cubicBezTo>
                        <a:pt x="16794" y="904349"/>
                        <a:pt x="87476" y="997396"/>
                        <a:pt x="125946" y="1066075"/>
                      </a:cubicBezTo>
                      <a:cubicBezTo>
                        <a:pt x="144555" y="1099121"/>
                        <a:pt x="190119" y="1256424"/>
                        <a:pt x="237184" y="1250081"/>
                      </a:cubicBezTo>
                      <a:lnTo>
                        <a:pt x="237184" y="1250081"/>
                      </a:lnTo>
                      <a:close/>
                    </a:path>
                  </a:pathLst>
                </a:custGeom>
                <a:solidFill>
                  <a:srgbClr val="242B4A"/>
                </a:solidFill>
                <a:ln w="8344" cap="flat">
                  <a:noFill/>
                  <a:prstDash val="solid"/>
                  <a:miter/>
                </a:ln>
              </p:spPr>
              <p:txBody>
                <a:bodyPr rtlCol="0" anchor="ctr"/>
                <a:lstStyle/>
                <a:p>
                  <a:endParaRPr lang="en-US"/>
                </a:p>
              </p:txBody>
            </p:sp>
            <p:sp>
              <p:nvSpPr>
                <p:cNvPr id="236" name="Freeform: Shape 235">
                  <a:extLst>
                    <a:ext uri="{FF2B5EF4-FFF2-40B4-BE49-F238E27FC236}">
                      <a16:creationId xmlns:a16="http://schemas.microsoft.com/office/drawing/2014/main" id="{1E858F07-9989-B3C7-9648-6ED36892AF38}"/>
                    </a:ext>
                  </a:extLst>
                </p:cNvPr>
                <p:cNvSpPr/>
                <p:nvPr/>
              </p:nvSpPr>
              <p:spPr>
                <a:xfrm>
                  <a:off x="8906919" y="3288833"/>
                  <a:ext cx="528820" cy="248984"/>
                </a:xfrm>
                <a:custGeom>
                  <a:avLst/>
                  <a:gdLst>
                    <a:gd name="connsiteX0" fmla="*/ 529920 w 528820"/>
                    <a:gd name="connsiteY0" fmla="*/ 176691 h 248984"/>
                    <a:gd name="connsiteX1" fmla="*/ 486526 w 528820"/>
                    <a:gd name="connsiteY1" fmla="*/ 14214 h 248984"/>
                    <a:gd name="connsiteX2" fmla="*/ 286331 w 528820"/>
                    <a:gd name="connsiteY2" fmla="*/ 13713 h 248984"/>
                    <a:gd name="connsiteX3" fmla="*/ 32977 w 528820"/>
                    <a:gd name="connsiteY3" fmla="*/ 113603 h 248984"/>
                    <a:gd name="connsiteX4" fmla="*/ 1099 w 528820"/>
                    <a:gd name="connsiteY4" fmla="*/ 249376 h 248984"/>
                    <a:gd name="connsiteX5" fmla="*/ 529920 w 528820"/>
                    <a:gd name="connsiteY5" fmla="*/ 176691 h 248984"/>
                    <a:gd name="connsiteX6" fmla="*/ 529920 w 528820"/>
                    <a:gd name="connsiteY6" fmla="*/ 176691 h 24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8820" h="248984">
                      <a:moveTo>
                        <a:pt x="529920" y="176691"/>
                      </a:moveTo>
                      <a:cubicBezTo>
                        <a:pt x="516568" y="135967"/>
                        <a:pt x="520073" y="43505"/>
                        <a:pt x="486526" y="14214"/>
                      </a:cubicBezTo>
                      <a:cubicBezTo>
                        <a:pt x="455233" y="-13074"/>
                        <a:pt x="340740" y="7371"/>
                        <a:pt x="286331" y="13713"/>
                      </a:cubicBezTo>
                      <a:cubicBezTo>
                        <a:pt x="181517" y="24729"/>
                        <a:pt x="79208" y="45174"/>
                        <a:pt x="32977" y="113603"/>
                      </a:cubicBezTo>
                      <a:cubicBezTo>
                        <a:pt x="4020" y="159166"/>
                        <a:pt x="37567" y="204980"/>
                        <a:pt x="1099" y="249376"/>
                      </a:cubicBezTo>
                      <a:cubicBezTo>
                        <a:pt x="147637" y="153909"/>
                        <a:pt x="366693" y="138387"/>
                        <a:pt x="529920" y="176691"/>
                      </a:cubicBezTo>
                      <a:lnTo>
                        <a:pt x="529920" y="176691"/>
                      </a:lnTo>
                      <a:close/>
                    </a:path>
                  </a:pathLst>
                </a:custGeom>
                <a:solidFill>
                  <a:srgbClr val="242B4A"/>
                </a:solidFill>
                <a:ln w="8344" cap="flat">
                  <a:noFill/>
                  <a:prstDash val="solid"/>
                  <a:miter/>
                </a:ln>
              </p:spPr>
              <p:txBody>
                <a:bodyPr rtlCol="0" anchor="ctr"/>
                <a:lstStyle/>
                <a:p>
                  <a:endParaRPr lang="en-US"/>
                </a:p>
              </p:txBody>
            </p:sp>
            <p:sp>
              <p:nvSpPr>
                <p:cNvPr id="237" name="Freeform: Shape 236">
                  <a:extLst>
                    <a:ext uri="{FF2B5EF4-FFF2-40B4-BE49-F238E27FC236}">
                      <a16:creationId xmlns:a16="http://schemas.microsoft.com/office/drawing/2014/main" id="{4D092005-4912-AA70-A0A7-E482FE7E983D}"/>
                    </a:ext>
                  </a:extLst>
                </p:cNvPr>
                <p:cNvSpPr/>
                <p:nvPr/>
              </p:nvSpPr>
              <p:spPr>
                <a:xfrm>
                  <a:off x="8906835" y="3346634"/>
                  <a:ext cx="528820" cy="191183"/>
                </a:xfrm>
                <a:custGeom>
                  <a:avLst/>
                  <a:gdLst>
                    <a:gd name="connsiteX0" fmla="*/ 509224 w 528820"/>
                    <a:gd name="connsiteY0" fmla="*/ 394 h 191183"/>
                    <a:gd name="connsiteX1" fmla="*/ 389140 w 528820"/>
                    <a:gd name="connsiteY1" fmla="*/ 25262 h 191183"/>
                    <a:gd name="connsiteX2" fmla="*/ 96315 w 528820"/>
                    <a:gd name="connsiteY2" fmla="*/ 79254 h 191183"/>
                    <a:gd name="connsiteX3" fmla="*/ 71948 w 528820"/>
                    <a:gd name="connsiteY3" fmla="*/ 97363 h 191183"/>
                    <a:gd name="connsiteX4" fmla="*/ 76287 w 528820"/>
                    <a:gd name="connsiteY4" fmla="*/ 68572 h 191183"/>
                    <a:gd name="connsiteX5" fmla="*/ 88805 w 528820"/>
                    <a:gd name="connsiteY5" fmla="*/ 5902 h 191183"/>
                    <a:gd name="connsiteX6" fmla="*/ 32977 w 528820"/>
                    <a:gd name="connsiteY6" fmla="*/ 55805 h 191183"/>
                    <a:gd name="connsiteX7" fmla="*/ 1099 w 528820"/>
                    <a:gd name="connsiteY7" fmla="*/ 191577 h 191183"/>
                    <a:gd name="connsiteX8" fmla="*/ 529920 w 528820"/>
                    <a:gd name="connsiteY8" fmla="*/ 118893 h 191183"/>
                    <a:gd name="connsiteX9" fmla="*/ 509224 w 528820"/>
                    <a:gd name="connsiteY9" fmla="*/ 394 h 191183"/>
                    <a:gd name="connsiteX10" fmla="*/ 509224 w 528820"/>
                    <a:gd name="connsiteY10" fmla="*/ 394 h 191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28820" h="191183">
                      <a:moveTo>
                        <a:pt x="509224" y="394"/>
                      </a:moveTo>
                      <a:cubicBezTo>
                        <a:pt x="480017" y="33857"/>
                        <a:pt x="430532" y="25012"/>
                        <a:pt x="389140" y="25262"/>
                      </a:cubicBezTo>
                      <a:cubicBezTo>
                        <a:pt x="284328" y="30102"/>
                        <a:pt x="174758" y="42202"/>
                        <a:pt x="96315" y="79254"/>
                      </a:cubicBezTo>
                      <a:cubicBezTo>
                        <a:pt x="84216" y="86014"/>
                        <a:pt x="73033" y="98948"/>
                        <a:pt x="71948" y="97363"/>
                      </a:cubicBezTo>
                      <a:cubicBezTo>
                        <a:pt x="68944" y="92940"/>
                        <a:pt x="75704" y="74080"/>
                        <a:pt x="76287" y="68572"/>
                      </a:cubicBezTo>
                      <a:cubicBezTo>
                        <a:pt x="79042" y="45874"/>
                        <a:pt x="66690" y="27849"/>
                        <a:pt x="88805" y="5902"/>
                      </a:cubicBezTo>
                      <a:cubicBezTo>
                        <a:pt x="66107" y="18836"/>
                        <a:pt x="46996" y="35109"/>
                        <a:pt x="32977" y="55805"/>
                      </a:cubicBezTo>
                      <a:cubicBezTo>
                        <a:pt x="4021" y="101368"/>
                        <a:pt x="37566" y="147182"/>
                        <a:pt x="1099" y="191577"/>
                      </a:cubicBezTo>
                      <a:cubicBezTo>
                        <a:pt x="147554" y="96111"/>
                        <a:pt x="366693" y="80589"/>
                        <a:pt x="529920" y="118893"/>
                      </a:cubicBezTo>
                      <a:cubicBezTo>
                        <a:pt x="520907" y="91271"/>
                        <a:pt x="519572" y="39782"/>
                        <a:pt x="509224" y="394"/>
                      </a:cubicBezTo>
                      <a:lnTo>
                        <a:pt x="509224" y="394"/>
                      </a:lnTo>
                      <a:close/>
                    </a:path>
                  </a:pathLst>
                </a:custGeom>
                <a:solidFill>
                  <a:srgbClr val="192141"/>
                </a:solidFill>
                <a:ln w="8344" cap="flat">
                  <a:noFill/>
                  <a:prstDash val="solid"/>
                  <a:miter/>
                </a:ln>
              </p:spPr>
              <p:txBody>
                <a:bodyPr rtlCol="0" anchor="ctr"/>
                <a:lstStyle/>
                <a:p>
                  <a:endParaRPr lang="en-US"/>
                </a:p>
              </p:txBody>
            </p:sp>
            <p:sp>
              <p:nvSpPr>
                <p:cNvPr id="238" name="Freeform: Shape 237">
                  <a:extLst>
                    <a:ext uri="{FF2B5EF4-FFF2-40B4-BE49-F238E27FC236}">
                      <a16:creationId xmlns:a16="http://schemas.microsoft.com/office/drawing/2014/main" id="{6339BA4F-AC76-8484-D972-9B2A2E79832C}"/>
                    </a:ext>
                  </a:extLst>
                </p:cNvPr>
                <p:cNvSpPr/>
                <p:nvPr/>
              </p:nvSpPr>
              <p:spPr>
                <a:xfrm>
                  <a:off x="9684839" y="3747193"/>
                  <a:ext cx="499098" cy="1249845"/>
                </a:xfrm>
                <a:custGeom>
                  <a:avLst/>
                  <a:gdLst>
                    <a:gd name="connsiteX0" fmla="*/ 170091 w 499098"/>
                    <a:gd name="connsiteY0" fmla="*/ 506 h 1249845"/>
                    <a:gd name="connsiteX1" fmla="*/ 76460 w 499098"/>
                    <a:gd name="connsiteY1" fmla="*/ 618951 h 1249845"/>
                    <a:gd name="connsiteX2" fmla="*/ 1940 w 499098"/>
                    <a:gd name="connsiteY2" fmla="*/ 826908 h 1249845"/>
                    <a:gd name="connsiteX3" fmla="*/ 125946 w 499098"/>
                    <a:gd name="connsiteY3" fmla="*/ 1066075 h 1249845"/>
                    <a:gd name="connsiteX4" fmla="*/ 237101 w 499098"/>
                    <a:gd name="connsiteY4" fmla="*/ 1250165 h 1249845"/>
                    <a:gd name="connsiteX5" fmla="*/ 371956 w 499098"/>
                    <a:gd name="connsiteY5" fmla="*/ 1156284 h 1249845"/>
                    <a:gd name="connsiteX6" fmla="*/ 450733 w 499098"/>
                    <a:gd name="connsiteY6" fmla="*/ 982792 h 1249845"/>
                    <a:gd name="connsiteX7" fmla="*/ 495878 w 499098"/>
                    <a:gd name="connsiteY7" fmla="*/ 815141 h 1249845"/>
                    <a:gd name="connsiteX8" fmla="*/ 495795 w 499098"/>
                    <a:gd name="connsiteY8" fmla="*/ 814974 h 1249845"/>
                    <a:gd name="connsiteX9" fmla="*/ 353764 w 499098"/>
                    <a:gd name="connsiteY9" fmla="*/ 822735 h 1249845"/>
                    <a:gd name="connsiteX10" fmla="*/ 286754 w 499098"/>
                    <a:gd name="connsiteY10" fmla="*/ 746295 h 1249845"/>
                    <a:gd name="connsiteX11" fmla="*/ 239688 w 499098"/>
                    <a:gd name="connsiteY11" fmla="*/ 434694 h 1249845"/>
                    <a:gd name="connsiteX12" fmla="*/ 203304 w 499098"/>
                    <a:gd name="connsiteY12" fmla="*/ 51160 h 1249845"/>
                    <a:gd name="connsiteX13" fmla="*/ 170091 w 499098"/>
                    <a:gd name="connsiteY13" fmla="*/ 506 h 1249845"/>
                    <a:gd name="connsiteX14" fmla="*/ 170091 w 499098"/>
                    <a:gd name="connsiteY14" fmla="*/ 506 h 1249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99098" h="1249845">
                      <a:moveTo>
                        <a:pt x="170091" y="506"/>
                      </a:moveTo>
                      <a:cubicBezTo>
                        <a:pt x="165418" y="209714"/>
                        <a:pt x="121023" y="414750"/>
                        <a:pt x="76460" y="618951"/>
                      </a:cubicBezTo>
                      <a:cubicBezTo>
                        <a:pt x="66614" y="664097"/>
                        <a:pt x="-6990" y="780343"/>
                        <a:pt x="1940" y="826908"/>
                      </a:cubicBezTo>
                      <a:cubicBezTo>
                        <a:pt x="16794" y="904349"/>
                        <a:pt x="87476" y="997396"/>
                        <a:pt x="125946" y="1066075"/>
                      </a:cubicBezTo>
                      <a:cubicBezTo>
                        <a:pt x="144472" y="1099204"/>
                        <a:pt x="190035" y="1256507"/>
                        <a:pt x="237101" y="1250165"/>
                      </a:cubicBezTo>
                      <a:cubicBezTo>
                        <a:pt x="266308" y="1250916"/>
                        <a:pt x="352011" y="1177563"/>
                        <a:pt x="371956" y="1156284"/>
                      </a:cubicBezTo>
                      <a:cubicBezTo>
                        <a:pt x="423110" y="1101457"/>
                        <a:pt x="428618" y="1047382"/>
                        <a:pt x="450733" y="982792"/>
                      </a:cubicBezTo>
                      <a:cubicBezTo>
                        <a:pt x="468508" y="931053"/>
                        <a:pt x="514655" y="875225"/>
                        <a:pt x="495878" y="815141"/>
                      </a:cubicBezTo>
                      <a:cubicBezTo>
                        <a:pt x="495878" y="815058"/>
                        <a:pt x="495878" y="815058"/>
                        <a:pt x="495795" y="814974"/>
                      </a:cubicBezTo>
                      <a:cubicBezTo>
                        <a:pt x="451066" y="822902"/>
                        <a:pt x="389564" y="847436"/>
                        <a:pt x="353764" y="822735"/>
                      </a:cubicBezTo>
                      <a:cubicBezTo>
                        <a:pt x="326476" y="803876"/>
                        <a:pt x="305029" y="773584"/>
                        <a:pt x="286754" y="746295"/>
                      </a:cubicBezTo>
                      <a:cubicBezTo>
                        <a:pt x="211315" y="633972"/>
                        <a:pt x="233012" y="568214"/>
                        <a:pt x="239688" y="434694"/>
                      </a:cubicBezTo>
                      <a:cubicBezTo>
                        <a:pt x="245780" y="313609"/>
                        <a:pt x="249952" y="165819"/>
                        <a:pt x="203304" y="51160"/>
                      </a:cubicBezTo>
                      <a:cubicBezTo>
                        <a:pt x="192455" y="34136"/>
                        <a:pt x="181273" y="17195"/>
                        <a:pt x="170091" y="506"/>
                      </a:cubicBezTo>
                      <a:lnTo>
                        <a:pt x="170091" y="506"/>
                      </a:lnTo>
                      <a:close/>
                    </a:path>
                  </a:pathLst>
                </a:custGeom>
                <a:solidFill>
                  <a:srgbClr val="192141"/>
                </a:solidFill>
                <a:ln w="8344" cap="flat">
                  <a:noFill/>
                  <a:prstDash val="solid"/>
                  <a:miter/>
                </a:ln>
              </p:spPr>
              <p:txBody>
                <a:bodyPr rtlCol="0" anchor="ctr"/>
                <a:lstStyle/>
                <a:p>
                  <a:endParaRPr lang="en-US"/>
                </a:p>
              </p:txBody>
            </p:sp>
            <p:sp>
              <p:nvSpPr>
                <p:cNvPr id="239" name="Freeform: Shape 238">
                  <a:extLst>
                    <a:ext uri="{FF2B5EF4-FFF2-40B4-BE49-F238E27FC236}">
                      <a16:creationId xmlns:a16="http://schemas.microsoft.com/office/drawing/2014/main" id="{B35834D2-C300-B262-D295-FD80EA9CC592}"/>
                    </a:ext>
                  </a:extLst>
                </p:cNvPr>
                <p:cNvSpPr/>
                <p:nvPr/>
              </p:nvSpPr>
              <p:spPr>
                <a:xfrm>
                  <a:off x="8368606" y="3422489"/>
                  <a:ext cx="1664377" cy="1930609"/>
                </a:xfrm>
                <a:custGeom>
                  <a:avLst/>
                  <a:gdLst>
                    <a:gd name="connsiteX0" fmla="*/ 959084 w 1664377"/>
                    <a:gd name="connsiteY0" fmla="*/ 508 h 1930609"/>
                    <a:gd name="connsiteX1" fmla="*/ 659249 w 1664377"/>
                    <a:gd name="connsiteY1" fmla="*/ 44653 h 1930609"/>
                    <a:gd name="connsiteX2" fmla="*/ 160220 w 1664377"/>
                    <a:gd name="connsiteY2" fmla="*/ 299091 h 1930609"/>
                    <a:gd name="connsiteX3" fmla="*/ 114156 w 1664377"/>
                    <a:gd name="connsiteY3" fmla="*/ 1352727 h 1930609"/>
                    <a:gd name="connsiteX4" fmla="*/ 36047 w 1664377"/>
                    <a:gd name="connsiteY4" fmla="*/ 1931117 h 1930609"/>
                    <a:gd name="connsiteX5" fmla="*/ 1604567 w 1664377"/>
                    <a:gd name="connsiteY5" fmla="*/ 1931117 h 1930609"/>
                    <a:gd name="connsiteX6" fmla="*/ 1626264 w 1664377"/>
                    <a:gd name="connsiteY6" fmla="*/ 1595816 h 1930609"/>
                    <a:gd name="connsiteX7" fmla="*/ 1524289 w 1664377"/>
                    <a:gd name="connsiteY7" fmla="*/ 952669 h 1930609"/>
                    <a:gd name="connsiteX8" fmla="*/ 1507432 w 1664377"/>
                    <a:gd name="connsiteY8" fmla="*/ 340983 h 1930609"/>
                    <a:gd name="connsiteX9" fmla="*/ 1349128 w 1664377"/>
                    <a:gd name="connsiteY9" fmla="*/ 191775 h 1930609"/>
                    <a:gd name="connsiteX10" fmla="*/ 1094272 w 1664377"/>
                    <a:gd name="connsiteY10" fmla="*/ 56253 h 1930609"/>
                    <a:gd name="connsiteX11" fmla="*/ 1078834 w 1664377"/>
                    <a:gd name="connsiteY11" fmla="*/ 18200 h 1930609"/>
                    <a:gd name="connsiteX12" fmla="*/ 959084 w 1664377"/>
                    <a:gd name="connsiteY12" fmla="*/ 508 h 1930609"/>
                    <a:gd name="connsiteX13" fmla="*/ 959084 w 1664377"/>
                    <a:gd name="connsiteY13" fmla="*/ 508 h 1930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664377" h="1930609">
                      <a:moveTo>
                        <a:pt x="959084" y="508"/>
                      </a:moveTo>
                      <a:cubicBezTo>
                        <a:pt x="852853" y="759"/>
                        <a:pt x="711155" y="20286"/>
                        <a:pt x="659249" y="44653"/>
                      </a:cubicBezTo>
                      <a:cubicBezTo>
                        <a:pt x="485173" y="106740"/>
                        <a:pt x="217801" y="197533"/>
                        <a:pt x="160220" y="299091"/>
                      </a:cubicBezTo>
                      <a:cubicBezTo>
                        <a:pt x="10011" y="564044"/>
                        <a:pt x="149288" y="1060486"/>
                        <a:pt x="114156" y="1352727"/>
                      </a:cubicBezTo>
                      <a:cubicBezTo>
                        <a:pt x="86367" y="1583382"/>
                        <a:pt x="-66429" y="1846916"/>
                        <a:pt x="36047" y="1931117"/>
                      </a:cubicBezTo>
                      <a:lnTo>
                        <a:pt x="1604567" y="1931117"/>
                      </a:lnTo>
                      <a:cubicBezTo>
                        <a:pt x="1710131" y="1831228"/>
                        <a:pt x="1651800" y="1762465"/>
                        <a:pt x="1626264" y="1595816"/>
                      </a:cubicBezTo>
                      <a:cubicBezTo>
                        <a:pt x="1593385" y="1381267"/>
                        <a:pt x="1563427" y="1165883"/>
                        <a:pt x="1524289" y="952669"/>
                      </a:cubicBezTo>
                      <a:cubicBezTo>
                        <a:pt x="1536806" y="756563"/>
                        <a:pt x="1588128" y="526909"/>
                        <a:pt x="1507432" y="340983"/>
                      </a:cubicBezTo>
                      <a:cubicBezTo>
                        <a:pt x="1464289" y="276059"/>
                        <a:pt x="1403036" y="225072"/>
                        <a:pt x="1349128" y="191775"/>
                      </a:cubicBezTo>
                      <a:cubicBezTo>
                        <a:pt x="1260504" y="136448"/>
                        <a:pt x="1186652" y="103902"/>
                        <a:pt x="1094272" y="56253"/>
                      </a:cubicBezTo>
                      <a:cubicBezTo>
                        <a:pt x="1090434" y="46740"/>
                        <a:pt x="1091936" y="27546"/>
                        <a:pt x="1078834" y="18200"/>
                      </a:cubicBezTo>
                      <a:cubicBezTo>
                        <a:pt x="1060643" y="5599"/>
                        <a:pt x="1014745" y="425"/>
                        <a:pt x="959084" y="508"/>
                      </a:cubicBezTo>
                      <a:lnTo>
                        <a:pt x="959084" y="508"/>
                      </a:lnTo>
                      <a:close/>
                    </a:path>
                  </a:pathLst>
                </a:custGeom>
                <a:solidFill>
                  <a:srgbClr val="E4923F"/>
                </a:solidFill>
                <a:ln w="8344" cap="flat">
                  <a:noFill/>
                  <a:prstDash val="solid"/>
                  <a:miter/>
                </a:ln>
              </p:spPr>
              <p:txBody>
                <a:bodyPr rtlCol="0" anchor="ctr"/>
                <a:lstStyle/>
                <a:p>
                  <a:endParaRPr lang="en-US"/>
                </a:p>
              </p:txBody>
            </p:sp>
            <p:sp>
              <p:nvSpPr>
                <p:cNvPr id="240" name="Freeform: Shape 239">
                  <a:extLst>
                    <a:ext uri="{FF2B5EF4-FFF2-40B4-BE49-F238E27FC236}">
                      <a16:creationId xmlns:a16="http://schemas.microsoft.com/office/drawing/2014/main" id="{DF4122E8-BF72-4128-13C7-340BB7946F89}"/>
                    </a:ext>
                  </a:extLst>
                </p:cNvPr>
                <p:cNvSpPr/>
                <p:nvPr/>
              </p:nvSpPr>
              <p:spPr>
                <a:xfrm>
                  <a:off x="8368562" y="3737346"/>
                  <a:ext cx="1664337" cy="1615585"/>
                </a:xfrm>
                <a:custGeom>
                  <a:avLst/>
                  <a:gdLst>
                    <a:gd name="connsiteX0" fmla="*/ 200070 w 1664337"/>
                    <a:gd name="connsiteY0" fmla="*/ 526 h 1615585"/>
                    <a:gd name="connsiteX1" fmla="*/ 165939 w 1664337"/>
                    <a:gd name="connsiteY1" fmla="*/ 4866 h 1615585"/>
                    <a:gd name="connsiteX2" fmla="*/ 116454 w 1664337"/>
                    <a:gd name="connsiteY2" fmla="*/ 1015274 h 1615585"/>
                    <a:gd name="connsiteX3" fmla="*/ 114117 w 1664337"/>
                    <a:gd name="connsiteY3" fmla="*/ 1037806 h 1615585"/>
                    <a:gd name="connsiteX4" fmla="*/ 111196 w 1664337"/>
                    <a:gd name="connsiteY4" fmla="*/ 1059503 h 1615585"/>
                    <a:gd name="connsiteX5" fmla="*/ 103352 w 1664337"/>
                    <a:gd name="connsiteY5" fmla="*/ 1103314 h 1615585"/>
                    <a:gd name="connsiteX6" fmla="*/ 16314 w 1664337"/>
                    <a:gd name="connsiteY6" fmla="*/ 1420423 h 1615585"/>
                    <a:gd name="connsiteX7" fmla="*/ 5465 w 1664337"/>
                    <a:gd name="connsiteY7" fmla="*/ 1474331 h 1615585"/>
                    <a:gd name="connsiteX8" fmla="*/ 1710 w 1664337"/>
                    <a:gd name="connsiteY8" fmla="*/ 1507211 h 1615585"/>
                    <a:gd name="connsiteX9" fmla="*/ 1460 w 1664337"/>
                    <a:gd name="connsiteY9" fmla="*/ 1537336 h 1615585"/>
                    <a:gd name="connsiteX10" fmla="*/ 6884 w 1664337"/>
                    <a:gd name="connsiteY10" fmla="*/ 1570549 h 1615585"/>
                    <a:gd name="connsiteX11" fmla="*/ 11057 w 1664337"/>
                    <a:gd name="connsiteY11" fmla="*/ 1582315 h 1615585"/>
                    <a:gd name="connsiteX12" fmla="*/ 13643 w 1664337"/>
                    <a:gd name="connsiteY12" fmla="*/ 1587823 h 1615585"/>
                    <a:gd name="connsiteX13" fmla="*/ 19735 w 1664337"/>
                    <a:gd name="connsiteY13" fmla="*/ 1598254 h 1615585"/>
                    <a:gd name="connsiteX14" fmla="*/ 27162 w 1664337"/>
                    <a:gd name="connsiteY14" fmla="*/ 1607684 h 1615585"/>
                    <a:gd name="connsiteX15" fmla="*/ 36008 w 1664337"/>
                    <a:gd name="connsiteY15" fmla="*/ 1616112 h 1615585"/>
                    <a:gd name="connsiteX16" fmla="*/ 1604528 w 1664337"/>
                    <a:gd name="connsiteY16" fmla="*/ 1616112 h 1615585"/>
                    <a:gd name="connsiteX17" fmla="*/ 1626225 w 1664337"/>
                    <a:gd name="connsiteY17" fmla="*/ 1280811 h 1615585"/>
                    <a:gd name="connsiteX18" fmla="*/ 1524250 w 1664337"/>
                    <a:gd name="connsiteY18" fmla="*/ 637665 h 1615585"/>
                    <a:gd name="connsiteX19" fmla="*/ 1533763 w 1664337"/>
                    <a:gd name="connsiteY19" fmla="*/ 530098 h 1615585"/>
                    <a:gd name="connsiteX20" fmla="*/ 1056764 w 1664337"/>
                    <a:gd name="connsiteY20" fmla="*/ 1184511 h 1615585"/>
                    <a:gd name="connsiteX21" fmla="*/ 1032398 w 1664337"/>
                    <a:gd name="connsiteY21" fmla="*/ 1065845 h 1615585"/>
                    <a:gd name="connsiteX22" fmla="*/ 1171675 w 1664337"/>
                    <a:gd name="connsiteY22" fmla="*/ 446064 h 1615585"/>
                    <a:gd name="connsiteX23" fmla="*/ 1159742 w 1664337"/>
                    <a:gd name="connsiteY23" fmla="*/ 136633 h 1615585"/>
                    <a:gd name="connsiteX24" fmla="*/ 997682 w 1664337"/>
                    <a:gd name="connsiteY24" fmla="*/ 469430 h 1615585"/>
                    <a:gd name="connsiteX25" fmla="*/ 605134 w 1664337"/>
                    <a:gd name="connsiteY25" fmla="*/ 1137862 h 1615585"/>
                    <a:gd name="connsiteX26" fmla="*/ 446998 w 1664337"/>
                    <a:gd name="connsiteY26" fmla="*/ 1258113 h 1615585"/>
                    <a:gd name="connsiteX27" fmla="*/ 456511 w 1664337"/>
                    <a:gd name="connsiteY27" fmla="*/ 1066179 h 1615585"/>
                    <a:gd name="connsiteX28" fmla="*/ 488305 w 1664337"/>
                    <a:gd name="connsiteY28" fmla="*/ 739640 h 1615585"/>
                    <a:gd name="connsiteX29" fmla="*/ 200070 w 1664337"/>
                    <a:gd name="connsiteY29" fmla="*/ 526 h 1615585"/>
                    <a:gd name="connsiteX30" fmla="*/ 200070 w 1664337"/>
                    <a:gd name="connsiteY30" fmla="*/ 526 h 1615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664337" h="1615585">
                      <a:moveTo>
                        <a:pt x="200070" y="526"/>
                      </a:moveTo>
                      <a:cubicBezTo>
                        <a:pt x="188971" y="526"/>
                        <a:pt x="177622" y="1945"/>
                        <a:pt x="165939" y="4866"/>
                      </a:cubicBezTo>
                      <a:cubicBezTo>
                        <a:pt x="37844" y="267482"/>
                        <a:pt x="142656" y="728708"/>
                        <a:pt x="116454" y="1015274"/>
                      </a:cubicBezTo>
                      <a:cubicBezTo>
                        <a:pt x="115786" y="1022869"/>
                        <a:pt x="115035" y="1030462"/>
                        <a:pt x="114117" y="1037806"/>
                      </a:cubicBezTo>
                      <a:cubicBezTo>
                        <a:pt x="113282" y="1044982"/>
                        <a:pt x="112281" y="1052243"/>
                        <a:pt x="111196" y="1059503"/>
                      </a:cubicBezTo>
                      <a:cubicBezTo>
                        <a:pt x="109026" y="1074023"/>
                        <a:pt x="106356" y="1088627"/>
                        <a:pt x="103352" y="1103314"/>
                      </a:cubicBezTo>
                      <a:cubicBezTo>
                        <a:pt x="80904" y="1213467"/>
                        <a:pt x="38845" y="1326459"/>
                        <a:pt x="16314" y="1420423"/>
                      </a:cubicBezTo>
                      <a:cubicBezTo>
                        <a:pt x="11807" y="1439199"/>
                        <a:pt x="8052" y="1457224"/>
                        <a:pt x="5465" y="1474331"/>
                      </a:cubicBezTo>
                      <a:cubicBezTo>
                        <a:pt x="3713" y="1485764"/>
                        <a:pt x="2461" y="1496696"/>
                        <a:pt x="1710" y="1507211"/>
                      </a:cubicBezTo>
                      <a:cubicBezTo>
                        <a:pt x="1043" y="1517725"/>
                        <a:pt x="875" y="1527739"/>
                        <a:pt x="1460" y="1537336"/>
                      </a:cubicBezTo>
                      <a:cubicBezTo>
                        <a:pt x="2127" y="1549269"/>
                        <a:pt x="3880" y="1560368"/>
                        <a:pt x="6884" y="1570549"/>
                      </a:cubicBezTo>
                      <a:cubicBezTo>
                        <a:pt x="8052" y="1574638"/>
                        <a:pt x="9471" y="1578560"/>
                        <a:pt x="11057" y="1582315"/>
                      </a:cubicBezTo>
                      <a:cubicBezTo>
                        <a:pt x="11891" y="1584234"/>
                        <a:pt x="12725" y="1586071"/>
                        <a:pt x="13643" y="1587823"/>
                      </a:cubicBezTo>
                      <a:cubicBezTo>
                        <a:pt x="15479" y="1591411"/>
                        <a:pt x="17482" y="1594916"/>
                        <a:pt x="19735" y="1598254"/>
                      </a:cubicBezTo>
                      <a:cubicBezTo>
                        <a:pt x="21988" y="1601592"/>
                        <a:pt x="24492" y="1604680"/>
                        <a:pt x="27162" y="1607684"/>
                      </a:cubicBezTo>
                      <a:cubicBezTo>
                        <a:pt x="29916" y="1610688"/>
                        <a:pt x="32837" y="1613442"/>
                        <a:pt x="36008" y="1616112"/>
                      </a:cubicBezTo>
                      <a:lnTo>
                        <a:pt x="1604528" y="1616112"/>
                      </a:lnTo>
                      <a:cubicBezTo>
                        <a:pt x="1710092" y="1516223"/>
                        <a:pt x="1651761" y="1447461"/>
                        <a:pt x="1626225" y="1280811"/>
                      </a:cubicBezTo>
                      <a:cubicBezTo>
                        <a:pt x="1593346" y="1066262"/>
                        <a:pt x="1563388" y="850878"/>
                        <a:pt x="1524250" y="637665"/>
                      </a:cubicBezTo>
                      <a:cubicBezTo>
                        <a:pt x="1526503" y="602783"/>
                        <a:pt x="1530008" y="566649"/>
                        <a:pt x="1533763" y="530098"/>
                      </a:cubicBezTo>
                      <a:cubicBezTo>
                        <a:pt x="1354680" y="995497"/>
                        <a:pt x="1167419" y="1190769"/>
                        <a:pt x="1056764" y="1184511"/>
                      </a:cubicBezTo>
                      <a:cubicBezTo>
                        <a:pt x="1001855" y="1178085"/>
                        <a:pt x="1023384" y="1098808"/>
                        <a:pt x="1032398" y="1065845"/>
                      </a:cubicBezTo>
                      <a:cubicBezTo>
                        <a:pt x="1101327" y="815329"/>
                        <a:pt x="1122940" y="694327"/>
                        <a:pt x="1171675" y="446064"/>
                      </a:cubicBezTo>
                      <a:cubicBezTo>
                        <a:pt x="1192286" y="341001"/>
                        <a:pt x="1204971" y="149067"/>
                        <a:pt x="1159742" y="136633"/>
                      </a:cubicBezTo>
                      <a:cubicBezTo>
                        <a:pt x="1126779" y="127537"/>
                        <a:pt x="1076709" y="291432"/>
                        <a:pt x="997682" y="469430"/>
                      </a:cubicBezTo>
                      <a:cubicBezTo>
                        <a:pt x="890115" y="711851"/>
                        <a:pt x="770198" y="930990"/>
                        <a:pt x="605134" y="1137862"/>
                      </a:cubicBezTo>
                      <a:cubicBezTo>
                        <a:pt x="578347" y="1171409"/>
                        <a:pt x="495232" y="1274636"/>
                        <a:pt x="446998" y="1258113"/>
                      </a:cubicBezTo>
                      <a:cubicBezTo>
                        <a:pt x="408695" y="1244928"/>
                        <a:pt x="453256" y="1100143"/>
                        <a:pt x="456511" y="1066179"/>
                      </a:cubicBezTo>
                      <a:cubicBezTo>
                        <a:pt x="464940" y="976554"/>
                        <a:pt x="494147" y="879419"/>
                        <a:pt x="488305" y="739640"/>
                      </a:cubicBezTo>
                      <a:cubicBezTo>
                        <a:pt x="472450" y="317718"/>
                        <a:pt x="366636" y="359"/>
                        <a:pt x="200070" y="526"/>
                      </a:cubicBezTo>
                      <a:lnTo>
                        <a:pt x="200070" y="526"/>
                      </a:lnTo>
                      <a:close/>
                    </a:path>
                  </a:pathLst>
                </a:custGeom>
                <a:solidFill>
                  <a:srgbClr val="D87730"/>
                </a:solidFill>
                <a:ln w="8344" cap="flat">
                  <a:noFill/>
                  <a:prstDash val="solid"/>
                  <a:miter/>
                </a:ln>
              </p:spPr>
              <p:txBody>
                <a:bodyPr rtlCol="0" anchor="ctr"/>
                <a:lstStyle/>
                <a:p>
                  <a:endParaRPr lang="en-US"/>
                </a:p>
              </p:txBody>
            </p:sp>
            <p:sp>
              <p:nvSpPr>
                <p:cNvPr id="241" name="Freeform: Shape 240">
                  <a:extLst>
                    <a:ext uri="{FF2B5EF4-FFF2-40B4-BE49-F238E27FC236}">
                      <a16:creationId xmlns:a16="http://schemas.microsoft.com/office/drawing/2014/main" id="{3D941C49-B509-1401-3903-EAA204EC9F7D}"/>
                    </a:ext>
                  </a:extLst>
                </p:cNvPr>
                <p:cNvSpPr/>
                <p:nvPr/>
              </p:nvSpPr>
              <p:spPr>
                <a:xfrm>
                  <a:off x="8390449" y="4435938"/>
                  <a:ext cx="1622428" cy="695101"/>
                </a:xfrm>
                <a:custGeom>
                  <a:avLst/>
                  <a:gdLst>
                    <a:gd name="connsiteX0" fmla="*/ 890510 w 1622428"/>
                    <a:gd name="connsiteY0" fmla="*/ 603 h 695101"/>
                    <a:gd name="connsiteX1" fmla="*/ 91896 w 1622428"/>
                    <a:gd name="connsiteY1" fmla="*/ 49755 h 695101"/>
                    <a:gd name="connsiteX2" fmla="*/ 97904 w 1622428"/>
                    <a:gd name="connsiteY2" fmla="*/ 258129 h 695101"/>
                    <a:gd name="connsiteX3" fmla="*/ 967868 w 1622428"/>
                    <a:gd name="connsiteY3" fmla="*/ 208226 h 695101"/>
                    <a:gd name="connsiteX4" fmla="*/ 1554185 w 1622428"/>
                    <a:gd name="connsiteY4" fmla="*/ 251453 h 695101"/>
                    <a:gd name="connsiteX5" fmla="*/ 1519052 w 1622428"/>
                    <a:gd name="connsiteY5" fmla="*/ 34317 h 695101"/>
                    <a:gd name="connsiteX6" fmla="*/ 971205 w 1622428"/>
                    <a:gd name="connsiteY6" fmla="*/ 1354 h 695101"/>
                    <a:gd name="connsiteX7" fmla="*/ 890510 w 1622428"/>
                    <a:gd name="connsiteY7" fmla="*/ 603 h 695101"/>
                    <a:gd name="connsiteX8" fmla="*/ 890510 w 1622428"/>
                    <a:gd name="connsiteY8" fmla="*/ 603 h 695101"/>
                    <a:gd name="connsiteX9" fmla="*/ 890092 w 1622428"/>
                    <a:gd name="connsiteY9" fmla="*/ 419688 h 695101"/>
                    <a:gd name="connsiteX10" fmla="*/ 64691 w 1622428"/>
                    <a:gd name="connsiteY10" fmla="*/ 475766 h 695101"/>
                    <a:gd name="connsiteX11" fmla="*/ 1103 w 1622428"/>
                    <a:gd name="connsiteY11" fmla="*/ 695656 h 695101"/>
                    <a:gd name="connsiteX12" fmla="*/ 968451 w 1622428"/>
                    <a:gd name="connsiteY12" fmla="*/ 627060 h 695101"/>
                    <a:gd name="connsiteX13" fmla="*/ 1623531 w 1622428"/>
                    <a:gd name="connsiteY13" fmla="*/ 677965 h 695101"/>
                    <a:gd name="connsiteX14" fmla="*/ 1604338 w 1622428"/>
                    <a:gd name="connsiteY14" fmla="*/ 582415 h 695101"/>
                    <a:gd name="connsiteX15" fmla="*/ 1585729 w 1622428"/>
                    <a:gd name="connsiteY15" fmla="*/ 459326 h 695101"/>
                    <a:gd name="connsiteX16" fmla="*/ 970955 w 1622428"/>
                    <a:gd name="connsiteY16" fmla="*/ 420188 h 695101"/>
                    <a:gd name="connsiteX17" fmla="*/ 890092 w 1622428"/>
                    <a:gd name="connsiteY17" fmla="*/ 419688 h 695101"/>
                    <a:gd name="connsiteX18" fmla="*/ 890092 w 1622428"/>
                    <a:gd name="connsiteY18" fmla="*/ 419688 h 695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622428" h="695101">
                      <a:moveTo>
                        <a:pt x="890510" y="603"/>
                      </a:moveTo>
                      <a:cubicBezTo>
                        <a:pt x="628728" y="-398"/>
                        <a:pt x="351925" y="14122"/>
                        <a:pt x="91896" y="49755"/>
                      </a:cubicBezTo>
                      <a:cubicBezTo>
                        <a:pt x="96653" y="122774"/>
                        <a:pt x="99907" y="193289"/>
                        <a:pt x="97904" y="258129"/>
                      </a:cubicBezTo>
                      <a:cubicBezTo>
                        <a:pt x="377210" y="218657"/>
                        <a:pt x="684806" y="203636"/>
                        <a:pt x="967868" y="208226"/>
                      </a:cubicBezTo>
                      <a:cubicBezTo>
                        <a:pt x="1184252" y="211731"/>
                        <a:pt x="1389122" y="228588"/>
                        <a:pt x="1554185" y="251453"/>
                      </a:cubicBezTo>
                      <a:cubicBezTo>
                        <a:pt x="1543002" y="178935"/>
                        <a:pt x="1531486" y="106584"/>
                        <a:pt x="1519052" y="34317"/>
                      </a:cubicBezTo>
                      <a:cubicBezTo>
                        <a:pt x="1357076" y="15290"/>
                        <a:pt x="1170900" y="4525"/>
                        <a:pt x="971205" y="1354"/>
                      </a:cubicBezTo>
                      <a:cubicBezTo>
                        <a:pt x="944585" y="937"/>
                        <a:pt x="917631" y="687"/>
                        <a:pt x="890510" y="603"/>
                      </a:cubicBezTo>
                      <a:lnTo>
                        <a:pt x="890510" y="603"/>
                      </a:lnTo>
                      <a:close/>
                      <a:moveTo>
                        <a:pt x="890092" y="419688"/>
                      </a:moveTo>
                      <a:cubicBezTo>
                        <a:pt x="619298" y="419688"/>
                        <a:pt x="332398" y="436378"/>
                        <a:pt x="64691" y="475766"/>
                      </a:cubicBezTo>
                      <a:cubicBezTo>
                        <a:pt x="44497" y="552372"/>
                        <a:pt x="18961" y="628145"/>
                        <a:pt x="1103" y="695656"/>
                      </a:cubicBezTo>
                      <a:cubicBezTo>
                        <a:pt x="305026" y="643750"/>
                        <a:pt x="652010" y="623138"/>
                        <a:pt x="968451" y="627060"/>
                      </a:cubicBezTo>
                      <a:cubicBezTo>
                        <a:pt x="1215880" y="630148"/>
                        <a:pt x="1448788" y="650593"/>
                        <a:pt x="1623531" y="677965"/>
                      </a:cubicBezTo>
                      <a:cubicBezTo>
                        <a:pt x="1616939" y="649759"/>
                        <a:pt x="1609846" y="618465"/>
                        <a:pt x="1604338" y="582415"/>
                      </a:cubicBezTo>
                      <a:cubicBezTo>
                        <a:pt x="1598079" y="541441"/>
                        <a:pt x="1591904" y="500383"/>
                        <a:pt x="1585729" y="459326"/>
                      </a:cubicBezTo>
                      <a:cubicBezTo>
                        <a:pt x="1408899" y="435543"/>
                        <a:pt x="1198689" y="423025"/>
                        <a:pt x="970955" y="420188"/>
                      </a:cubicBezTo>
                      <a:cubicBezTo>
                        <a:pt x="944167" y="419854"/>
                        <a:pt x="917213" y="419688"/>
                        <a:pt x="890092" y="419688"/>
                      </a:cubicBezTo>
                      <a:lnTo>
                        <a:pt x="890092" y="419688"/>
                      </a:lnTo>
                      <a:close/>
                    </a:path>
                  </a:pathLst>
                </a:custGeom>
                <a:solidFill>
                  <a:srgbClr val="F3DC91"/>
                </a:solidFill>
                <a:ln w="8344" cap="flat">
                  <a:noFill/>
                  <a:prstDash val="solid"/>
                  <a:miter/>
                </a:ln>
              </p:spPr>
              <p:txBody>
                <a:bodyPr rtlCol="0" anchor="ctr"/>
                <a:lstStyle/>
                <a:p>
                  <a:endParaRPr lang="en-US"/>
                </a:p>
              </p:txBody>
            </p:sp>
            <p:sp>
              <p:nvSpPr>
                <p:cNvPr id="242" name="Freeform: Shape 241">
                  <a:extLst>
                    <a:ext uri="{FF2B5EF4-FFF2-40B4-BE49-F238E27FC236}">
                      <a16:creationId xmlns:a16="http://schemas.microsoft.com/office/drawing/2014/main" id="{ABE543E5-F126-5020-7565-B38DBB421962}"/>
                    </a:ext>
                  </a:extLst>
                </p:cNvPr>
                <p:cNvSpPr/>
                <p:nvPr/>
              </p:nvSpPr>
              <p:spPr>
                <a:xfrm>
                  <a:off x="6961055" y="4420747"/>
                  <a:ext cx="208691" cy="128483"/>
                </a:xfrm>
                <a:custGeom>
                  <a:avLst/>
                  <a:gdLst>
                    <a:gd name="connsiteX0" fmla="*/ 183085 w 208691"/>
                    <a:gd name="connsiteY0" fmla="*/ 111392 h 128483"/>
                    <a:gd name="connsiteX1" fmla="*/ 39051 w 208691"/>
                    <a:gd name="connsiteY1" fmla="*/ 126413 h 128483"/>
                    <a:gd name="connsiteX2" fmla="*/ 9259 w 208691"/>
                    <a:gd name="connsiteY2" fmla="*/ 37038 h 128483"/>
                    <a:gd name="connsiteX3" fmla="*/ 209538 w 208691"/>
                    <a:gd name="connsiteY3" fmla="*/ 2657 h 128483"/>
                    <a:gd name="connsiteX4" fmla="*/ 183085 w 208691"/>
                    <a:gd name="connsiteY4" fmla="*/ 111392 h 128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691" h="128483">
                      <a:moveTo>
                        <a:pt x="183085" y="111392"/>
                      </a:moveTo>
                      <a:cubicBezTo>
                        <a:pt x="143780" y="119236"/>
                        <a:pt x="50817" y="135258"/>
                        <a:pt x="39051" y="126413"/>
                      </a:cubicBezTo>
                      <a:cubicBezTo>
                        <a:pt x="13849" y="105717"/>
                        <a:pt x="-13273" y="60654"/>
                        <a:pt x="9259" y="37038"/>
                      </a:cubicBezTo>
                      <a:cubicBezTo>
                        <a:pt x="44058" y="4910"/>
                        <a:pt x="154295" y="-4186"/>
                        <a:pt x="209538" y="2657"/>
                      </a:cubicBezTo>
                      <a:cubicBezTo>
                        <a:pt x="190929" y="37288"/>
                        <a:pt x="173154" y="87692"/>
                        <a:pt x="183085" y="111392"/>
                      </a:cubicBezTo>
                      <a:close/>
                    </a:path>
                  </a:pathLst>
                </a:custGeom>
                <a:solidFill>
                  <a:srgbClr val="F0D0B5"/>
                </a:solidFill>
                <a:ln w="8344" cap="flat">
                  <a:noFill/>
                  <a:prstDash val="solid"/>
                  <a:miter/>
                </a:ln>
              </p:spPr>
              <p:txBody>
                <a:bodyPr rtlCol="0" anchor="ctr"/>
                <a:lstStyle/>
                <a:p>
                  <a:endParaRPr lang="en-US"/>
                </a:p>
              </p:txBody>
            </p:sp>
            <p:sp>
              <p:nvSpPr>
                <p:cNvPr id="243" name="Freeform: Shape 242">
                  <a:extLst>
                    <a:ext uri="{FF2B5EF4-FFF2-40B4-BE49-F238E27FC236}">
                      <a16:creationId xmlns:a16="http://schemas.microsoft.com/office/drawing/2014/main" id="{F8EF400D-FCCE-4C3B-7DFF-89D189046031}"/>
                    </a:ext>
                  </a:extLst>
                </p:cNvPr>
                <p:cNvSpPr/>
                <p:nvPr/>
              </p:nvSpPr>
              <p:spPr>
                <a:xfrm>
                  <a:off x="6961122" y="4481049"/>
                  <a:ext cx="108260" cy="68011"/>
                </a:xfrm>
                <a:custGeom>
                  <a:avLst/>
                  <a:gdLst>
                    <a:gd name="connsiteX0" fmla="*/ 841 w 108260"/>
                    <a:gd name="connsiteY0" fmla="*/ 523 h 68011"/>
                    <a:gd name="connsiteX1" fmla="*/ 38894 w 108260"/>
                    <a:gd name="connsiteY1" fmla="*/ 66114 h 68011"/>
                    <a:gd name="connsiteX2" fmla="*/ 50160 w 108260"/>
                    <a:gd name="connsiteY2" fmla="*/ 68534 h 68011"/>
                    <a:gd name="connsiteX3" fmla="*/ 65348 w 108260"/>
                    <a:gd name="connsiteY3" fmla="*/ 57101 h 68011"/>
                    <a:gd name="connsiteX4" fmla="*/ 94722 w 108260"/>
                    <a:gd name="connsiteY4" fmla="*/ 37991 h 68011"/>
                    <a:gd name="connsiteX5" fmla="*/ 104402 w 108260"/>
                    <a:gd name="connsiteY5" fmla="*/ 33151 h 68011"/>
                    <a:gd name="connsiteX6" fmla="*/ 108741 w 108260"/>
                    <a:gd name="connsiteY6" fmla="*/ 30815 h 68011"/>
                    <a:gd name="connsiteX7" fmla="*/ 841 w 108260"/>
                    <a:gd name="connsiteY7" fmla="*/ 523 h 68011"/>
                    <a:gd name="connsiteX8" fmla="*/ 841 w 108260"/>
                    <a:gd name="connsiteY8" fmla="*/ 523 h 680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260" h="68011">
                      <a:moveTo>
                        <a:pt x="841" y="523"/>
                      </a:moveTo>
                      <a:cubicBezTo>
                        <a:pt x="1675" y="23638"/>
                        <a:pt x="20785" y="51177"/>
                        <a:pt x="38894" y="66114"/>
                      </a:cubicBezTo>
                      <a:cubicBezTo>
                        <a:pt x="40730" y="67532"/>
                        <a:pt x="44819" y="68200"/>
                        <a:pt x="50160" y="68534"/>
                      </a:cubicBezTo>
                      <a:cubicBezTo>
                        <a:pt x="55166" y="64612"/>
                        <a:pt x="60174" y="60773"/>
                        <a:pt x="65348" y="57101"/>
                      </a:cubicBezTo>
                      <a:cubicBezTo>
                        <a:pt x="74777" y="50175"/>
                        <a:pt x="84040" y="42998"/>
                        <a:pt x="94722" y="37991"/>
                      </a:cubicBezTo>
                      <a:cubicBezTo>
                        <a:pt x="97976" y="36489"/>
                        <a:pt x="101231" y="34904"/>
                        <a:pt x="104402" y="33151"/>
                      </a:cubicBezTo>
                      <a:cubicBezTo>
                        <a:pt x="105821" y="32400"/>
                        <a:pt x="110410" y="30981"/>
                        <a:pt x="108741" y="30815"/>
                      </a:cubicBezTo>
                      <a:cubicBezTo>
                        <a:pt x="54416" y="41663"/>
                        <a:pt x="9269" y="42998"/>
                        <a:pt x="841" y="523"/>
                      </a:cubicBezTo>
                      <a:lnTo>
                        <a:pt x="841" y="523"/>
                      </a:lnTo>
                      <a:close/>
                    </a:path>
                  </a:pathLst>
                </a:custGeom>
                <a:solidFill>
                  <a:srgbClr val="E4B7A8"/>
                </a:solidFill>
                <a:ln w="8344" cap="flat">
                  <a:noFill/>
                  <a:prstDash val="solid"/>
                  <a:miter/>
                </a:ln>
              </p:spPr>
              <p:txBody>
                <a:bodyPr rtlCol="0" anchor="ctr"/>
                <a:lstStyle/>
                <a:p>
                  <a:endParaRPr lang="en-US"/>
                </a:p>
              </p:txBody>
            </p:sp>
            <p:sp>
              <p:nvSpPr>
                <p:cNvPr id="244" name="Freeform: Shape 243">
                  <a:extLst>
                    <a:ext uri="{FF2B5EF4-FFF2-40B4-BE49-F238E27FC236}">
                      <a16:creationId xmlns:a16="http://schemas.microsoft.com/office/drawing/2014/main" id="{37F73733-1B78-0E78-3C5A-F43B5A749D39}"/>
                    </a:ext>
                  </a:extLst>
                </p:cNvPr>
                <p:cNvSpPr/>
                <p:nvPr/>
              </p:nvSpPr>
              <p:spPr>
                <a:xfrm>
                  <a:off x="6967537" y="4490065"/>
                  <a:ext cx="202459" cy="141053"/>
                </a:xfrm>
                <a:custGeom>
                  <a:avLst/>
                  <a:gdLst>
                    <a:gd name="connsiteX0" fmla="*/ 187451 w 202459"/>
                    <a:gd name="connsiteY0" fmla="*/ 111346 h 141053"/>
                    <a:gd name="connsiteX1" fmla="*/ 45503 w 202459"/>
                    <a:gd name="connsiteY1" fmla="*/ 140137 h 141053"/>
                    <a:gd name="connsiteX2" fmla="*/ 7284 w 202459"/>
                    <a:gd name="connsiteY2" fmla="*/ 54017 h 141053"/>
                    <a:gd name="connsiteX3" fmla="*/ 203307 w 202459"/>
                    <a:gd name="connsiteY3" fmla="*/ 608 h 141053"/>
                    <a:gd name="connsiteX4" fmla="*/ 187451 w 202459"/>
                    <a:gd name="connsiteY4" fmla="*/ 111346 h 1410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2459" h="141053">
                      <a:moveTo>
                        <a:pt x="187451" y="111346"/>
                      </a:moveTo>
                      <a:cubicBezTo>
                        <a:pt x="149065" y="122946"/>
                        <a:pt x="58104" y="147814"/>
                        <a:pt x="45503" y="140137"/>
                      </a:cubicBezTo>
                      <a:cubicBezTo>
                        <a:pt x="18466" y="121945"/>
                        <a:pt x="-12911" y="79719"/>
                        <a:pt x="7284" y="54017"/>
                      </a:cubicBezTo>
                      <a:cubicBezTo>
                        <a:pt x="38827" y="18717"/>
                        <a:pt x="147646" y="-894"/>
                        <a:pt x="203307" y="608"/>
                      </a:cubicBezTo>
                      <a:cubicBezTo>
                        <a:pt x="188119" y="36826"/>
                        <a:pt x="175268" y="88648"/>
                        <a:pt x="187451" y="111346"/>
                      </a:cubicBezTo>
                      <a:close/>
                    </a:path>
                  </a:pathLst>
                </a:custGeom>
                <a:solidFill>
                  <a:srgbClr val="F0D0B5"/>
                </a:solidFill>
                <a:ln w="8344" cap="flat">
                  <a:noFill/>
                  <a:prstDash val="solid"/>
                  <a:miter/>
                </a:ln>
              </p:spPr>
              <p:txBody>
                <a:bodyPr rtlCol="0" anchor="ctr"/>
                <a:lstStyle/>
                <a:p>
                  <a:endParaRPr lang="en-US"/>
                </a:p>
              </p:txBody>
            </p:sp>
            <p:sp>
              <p:nvSpPr>
                <p:cNvPr id="245" name="Freeform: Shape 244">
                  <a:extLst>
                    <a:ext uri="{FF2B5EF4-FFF2-40B4-BE49-F238E27FC236}">
                      <a16:creationId xmlns:a16="http://schemas.microsoft.com/office/drawing/2014/main" id="{7E14D5C4-9356-8878-75DE-F19E78CE244F}"/>
                    </a:ext>
                  </a:extLst>
                </p:cNvPr>
                <p:cNvSpPr/>
                <p:nvPr/>
              </p:nvSpPr>
              <p:spPr>
                <a:xfrm>
                  <a:off x="6975810" y="4589367"/>
                  <a:ext cx="98731" cy="41712"/>
                </a:xfrm>
                <a:custGeom>
                  <a:avLst/>
                  <a:gdLst>
                    <a:gd name="connsiteX0" fmla="*/ 99062 w 98731"/>
                    <a:gd name="connsiteY0" fmla="*/ 534 h 41712"/>
                    <a:gd name="connsiteX1" fmla="*/ 842 w 98731"/>
                    <a:gd name="connsiteY1" fmla="*/ 1369 h 41712"/>
                    <a:gd name="connsiteX2" fmla="*/ 37226 w 98731"/>
                    <a:gd name="connsiteY2" fmla="*/ 40840 h 41712"/>
                    <a:gd name="connsiteX3" fmla="*/ 64681 w 98731"/>
                    <a:gd name="connsiteY3" fmla="*/ 40423 h 41712"/>
                    <a:gd name="connsiteX4" fmla="*/ 99312 w 98731"/>
                    <a:gd name="connsiteY4" fmla="*/ 1369 h 41712"/>
                    <a:gd name="connsiteX5" fmla="*/ 99062 w 98731"/>
                    <a:gd name="connsiteY5" fmla="*/ 534 h 41712"/>
                    <a:gd name="connsiteX6" fmla="*/ 99062 w 98731"/>
                    <a:gd name="connsiteY6" fmla="*/ 534 h 41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731" h="41712">
                      <a:moveTo>
                        <a:pt x="99062" y="534"/>
                      </a:moveTo>
                      <a:cubicBezTo>
                        <a:pt x="57504" y="20979"/>
                        <a:pt x="16530" y="19227"/>
                        <a:pt x="842" y="1369"/>
                      </a:cubicBezTo>
                      <a:cubicBezTo>
                        <a:pt x="9604" y="17140"/>
                        <a:pt x="23874" y="31911"/>
                        <a:pt x="37226" y="40840"/>
                      </a:cubicBezTo>
                      <a:cubicBezTo>
                        <a:pt x="40814" y="43010"/>
                        <a:pt x="51162" y="42509"/>
                        <a:pt x="64681" y="40423"/>
                      </a:cubicBezTo>
                      <a:cubicBezTo>
                        <a:pt x="75696" y="26904"/>
                        <a:pt x="87213" y="13886"/>
                        <a:pt x="99312" y="1369"/>
                      </a:cubicBezTo>
                      <a:cubicBezTo>
                        <a:pt x="99730" y="868"/>
                        <a:pt x="99647" y="618"/>
                        <a:pt x="99062" y="534"/>
                      </a:cubicBezTo>
                      <a:lnTo>
                        <a:pt x="99062" y="534"/>
                      </a:lnTo>
                      <a:close/>
                    </a:path>
                  </a:pathLst>
                </a:custGeom>
                <a:solidFill>
                  <a:srgbClr val="E4B7A8"/>
                </a:solidFill>
                <a:ln w="8344" cap="flat">
                  <a:noFill/>
                  <a:prstDash val="solid"/>
                  <a:miter/>
                </a:ln>
              </p:spPr>
              <p:txBody>
                <a:bodyPr rtlCol="0" anchor="ctr"/>
                <a:lstStyle/>
                <a:p>
                  <a:endParaRPr lang="en-US"/>
                </a:p>
              </p:txBody>
            </p:sp>
            <p:sp>
              <p:nvSpPr>
                <p:cNvPr id="246" name="Freeform: Shape 245">
                  <a:extLst>
                    <a:ext uri="{FF2B5EF4-FFF2-40B4-BE49-F238E27FC236}">
                      <a16:creationId xmlns:a16="http://schemas.microsoft.com/office/drawing/2014/main" id="{DB8A0040-2E2A-1322-90BB-04CE638D0CB9}"/>
                    </a:ext>
                  </a:extLst>
                </p:cNvPr>
                <p:cNvSpPr/>
                <p:nvPr/>
              </p:nvSpPr>
              <p:spPr>
                <a:xfrm>
                  <a:off x="6991198" y="4552816"/>
                  <a:ext cx="191066" cy="166608"/>
                </a:xfrm>
                <a:custGeom>
                  <a:avLst/>
                  <a:gdLst>
                    <a:gd name="connsiteX0" fmla="*/ 191915 w 191066"/>
                    <a:gd name="connsiteY0" fmla="*/ 112360 h 166608"/>
                    <a:gd name="connsiteX1" fmla="*/ 57645 w 191066"/>
                    <a:gd name="connsiteY1" fmla="*/ 166686 h 166608"/>
                    <a:gd name="connsiteX2" fmla="*/ 4237 w 191066"/>
                    <a:gd name="connsiteY2" fmla="*/ 89078 h 166608"/>
                    <a:gd name="connsiteX3" fmla="*/ 187159 w 191066"/>
                    <a:gd name="connsiteY3" fmla="*/ 537 h 166608"/>
                    <a:gd name="connsiteX4" fmla="*/ 191915 w 191066"/>
                    <a:gd name="connsiteY4" fmla="*/ 112360 h 166608"/>
                    <a:gd name="connsiteX5" fmla="*/ 191915 w 191066"/>
                    <a:gd name="connsiteY5" fmla="*/ 112360 h 166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1066" h="166608">
                      <a:moveTo>
                        <a:pt x="191915" y="112360"/>
                      </a:moveTo>
                      <a:cubicBezTo>
                        <a:pt x="156283" y="130803"/>
                        <a:pt x="71414" y="171943"/>
                        <a:pt x="57645" y="166686"/>
                      </a:cubicBezTo>
                      <a:cubicBezTo>
                        <a:pt x="27687" y="153751"/>
                        <a:pt x="-10867" y="118034"/>
                        <a:pt x="4237" y="89078"/>
                      </a:cubicBezTo>
                      <a:cubicBezTo>
                        <a:pt x="28771" y="48604"/>
                        <a:pt x="132166" y="9299"/>
                        <a:pt x="187159" y="537"/>
                      </a:cubicBezTo>
                      <a:cubicBezTo>
                        <a:pt x="178897" y="39008"/>
                        <a:pt x="175810" y="92332"/>
                        <a:pt x="191915" y="112360"/>
                      </a:cubicBezTo>
                      <a:lnTo>
                        <a:pt x="191915" y="112360"/>
                      </a:lnTo>
                      <a:close/>
                    </a:path>
                  </a:pathLst>
                </a:custGeom>
                <a:solidFill>
                  <a:srgbClr val="F0D0B5"/>
                </a:solidFill>
                <a:ln w="8344" cap="flat">
                  <a:noFill/>
                  <a:prstDash val="solid"/>
                  <a:miter/>
                </a:ln>
              </p:spPr>
              <p:txBody>
                <a:bodyPr rtlCol="0" anchor="ctr"/>
                <a:lstStyle/>
                <a:p>
                  <a:endParaRPr lang="en-US"/>
                </a:p>
              </p:txBody>
            </p:sp>
            <p:sp>
              <p:nvSpPr>
                <p:cNvPr id="247" name="Freeform: Shape 246">
                  <a:extLst>
                    <a:ext uri="{FF2B5EF4-FFF2-40B4-BE49-F238E27FC236}">
                      <a16:creationId xmlns:a16="http://schemas.microsoft.com/office/drawing/2014/main" id="{57CE963E-BF79-9F9E-12A6-97DBAD17C32E}"/>
                    </a:ext>
                  </a:extLst>
                </p:cNvPr>
                <p:cNvSpPr/>
                <p:nvPr/>
              </p:nvSpPr>
              <p:spPr>
                <a:xfrm>
                  <a:off x="6995587" y="4662970"/>
                  <a:ext cx="116355" cy="56520"/>
                </a:xfrm>
                <a:custGeom>
                  <a:avLst/>
                  <a:gdLst>
                    <a:gd name="connsiteX0" fmla="*/ 115255 w 116355"/>
                    <a:gd name="connsiteY0" fmla="*/ 544 h 56520"/>
                    <a:gd name="connsiteX1" fmla="*/ 845 w 116355"/>
                    <a:gd name="connsiteY1" fmla="*/ 9890 h 56520"/>
                    <a:gd name="connsiteX2" fmla="*/ 53335 w 116355"/>
                    <a:gd name="connsiteY2" fmla="*/ 56622 h 56520"/>
                    <a:gd name="connsiteX3" fmla="*/ 65936 w 116355"/>
                    <a:gd name="connsiteY3" fmla="*/ 55537 h 56520"/>
                    <a:gd name="connsiteX4" fmla="*/ 91221 w 116355"/>
                    <a:gd name="connsiteY4" fmla="*/ 27164 h 56520"/>
                    <a:gd name="connsiteX5" fmla="*/ 110665 w 116355"/>
                    <a:gd name="connsiteY5" fmla="*/ 8054 h 56520"/>
                    <a:gd name="connsiteX6" fmla="*/ 117174 w 116355"/>
                    <a:gd name="connsiteY6" fmla="*/ 1044 h 56520"/>
                    <a:gd name="connsiteX7" fmla="*/ 115255 w 116355"/>
                    <a:gd name="connsiteY7" fmla="*/ 544 h 56520"/>
                    <a:gd name="connsiteX8" fmla="*/ 115255 w 116355"/>
                    <a:gd name="connsiteY8" fmla="*/ 544 h 56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6355" h="56520">
                      <a:moveTo>
                        <a:pt x="115255" y="544"/>
                      </a:moveTo>
                      <a:cubicBezTo>
                        <a:pt x="64517" y="31170"/>
                        <a:pt x="20039" y="27248"/>
                        <a:pt x="845" y="9890"/>
                      </a:cubicBezTo>
                      <a:cubicBezTo>
                        <a:pt x="10275" y="29668"/>
                        <a:pt x="33641" y="48110"/>
                        <a:pt x="53335" y="56622"/>
                      </a:cubicBezTo>
                      <a:cubicBezTo>
                        <a:pt x="55672" y="57540"/>
                        <a:pt x="60178" y="56956"/>
                        <a:pt x="65936" y="55537"/>
                      </a:cubicBezTo>
                      <a:cubicBezTo>
                        <a:pt x="74114" y="45857"/>
                        <a:pt x="82459" y="36260"/>
                        <a:pt x="91221" y="27164"/>
                      </a:cubicBezTo>
                      <a:cubicBezTo>
                        <a:pt x="97564" y="20655"/>
                        <a:pt x="104240" y="14480"/>
                        <a:pt x="110665" y="8054"/>
                      </a:cubicBezTo>
                      <a:cubicBezTo>
                        <a:pt x="110999" y="7720"/>
                        <a:pt x="117675" y="1378"/>
                        <a:pt x="117174" y="1044"/>
                      </a:cubicBezTo>
                      <a:cubicBezTo>
                        <a:pt x="116673" y="711"/>
                        <a:pt x="116006" y="544"/>
                        <a:pt x="115255" y="544"/>
                      </a:cubicBezTo>
                      <a:lnTo>
                        <a:pt x="115255" y="544"/>
                      </a:lnTo>
                      <a:close/>
                    </a:path>
                  </a:pathLst>
                </a:custGeom>
                <a:solidFill>
                  <a:srgbClr val="E4B7A8"/>
                </a:solidFill>
                <a:ln w="8344" cap="flat">
                  <a:noFill/>
                  <a:prstDash val="solid"/>
                  <a:miter/>
                </a:ln>
              </p:spPr>
              <p:txBody>
                <a:bodyPr rtlCol="0" anchor="ctr"/>
                <a:lstStyle/>
                <a:p>
                  <a:endParaRPr lang="en-US"/>
                </a:p>
              </p:txBody>
            </p:sp>
            <p:sp>
              <p:nvSpPr>
                <p:cNvPr id="248" name="Freeform: Shape 247">
                  <a:extLst>
                    <a:ext uri="{FF2B5EF4-FFF2-40B4-BE49-F238E27FC236}">
                      <a16:creationId xmlns:a16="http://schemas.microsoft.com/office/drawing/2014/main" id="{37943500-B0B6-83A2-A551-93A66C4B479E}"/>
                    </a:ext>
                  </a:extLst>
                </p:cNvPr>
                <p:cNvSpPr/>
                <p:nvPr/>
              </p:nvSpPr>
              <p:spPr>
                <a:xfrm>
                  <a:off x="7023790" y="4624833"/>
                  <a:ext cx="190936" cy="181657"/>
                </a:xfrm>
                <a:custGeom>
                  <a:avLst/>
                  <a:gdLst>
                    <a:gd name="connsiteX0" fmla="*/ 191789 w 190936"/>
                    <a:gd name="connsiteY0" fmla="*/ 110700 h 181657"/>
                    <a:gd name="connsiteX1" fmla="*/ 65697 w 190936"/>
                    <a:gd name="connsiteY1" fmla="*/ 182050 h 181657"/>
                    <a:gd name="connsiteX2" fmla="*/ 2693 w 190936"/>
                    <a:gd name="connsiteY2" fmla="*/ 112035 h 181657"/>
                    <a:gd name="connsiteX3" fmla="*/ 172596 w 190936"/>
                    <a:gd name="connsiteY3" fmla="*/ 547 h 181657"/>
                    <a:gd name="connsiteX4" fmla="*/ 191789 w 190936"/>
                    <a:gd name="connsiteY4" fmla="*/ 110700 h 181657"/>
                    <a:gd name="connsiteX5" fmla="*/ 191789 w 190936"/>
                    <a:gd name="connsiteY5" fmla="*/ 110700 h 181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936" h="181657">
                      <a:moveTo>
                        <a:pt x="191789" y="110700"/>
                      </a:moveTo>
                      <a:cubicBezTo>
                        <a:pt x="158910" y="133566"/>
                        <a:pt x="80050" y="185388"/>
                        <a:pt x="65697" y="182050"/>
                      </a:cubicBezTo>
                      <a:cubicBezTo>
                        <a:pt x="34320" y="173121"/>
                        <a:pt x="-8573" y="142662"/>
                        <a:pt x="2693" y="112035"/>
                      </a:cubicBezTo>
                      <a:cubicBezTo>
                        <a:pt x="21719" y="68725"/>
                        <a:pt x="119188" y="16319"/>
                        <a:pt x="172596" y="547"/>
                      </a:cubicBezTo>
                      <a:cubicBezTo>
                        <a:pt x="169341" y="39685"/>
                        <a:pt x="173180" y="92926"/>
                        <a:pt x="191789" y="110700"/>
                      </a:cubicBezTo>
                      <a:lnTo>
                        <a:pt x="191789" y="110700"/>
                      </a:lnTo>
                      <a:close/>
                    </a:path>
                  </a:pathLst>
                </a:custGeom>
                <a:solidFill>
                  <a:srgbClr val="F0D0B5"/>
                </a:solidFill>
                <a:ln w="8344" cap="flat">
                  <a:noFill/>
                  <a:prstDash val="solid"/>
                  <a:miter/>
                </a:ln>
              </p:spPr>
              <p:txBody>
                <a:bodyPr rtlCol="0" anchor="ctr"/>
                <a:lstStyle/>
                <a:p>
                  <a:endParaRPr lang="en-US"/>
                </a:p>
              </p:txBody>
            </p:sp>
            <p:sp>
              <p:nvSpPr>
                <p:cNvPr id="249" name="Freeform: Shape 248">
                  <a:extLst>
                    <a:ext uri="{FF2B5EF4-FFF2-40B4-BE49-F238E27FC236}">
                      <a16:creationId xmlns:a16="http://schemas.microsoft.com/office/drawing/2014/main" id="{CDC1C7DC-DE66-FFB0-5A61-135A53CF5F90}"/>
                    </a:ext>
                  </a:extLst>
                </p:cNvPr>
                <p:cNvSpPr/>
                <p:nvPr/>
              </p:nvSpPr>
              <p:spPr>
                <a:xfrm>
                  <a:off x="7039398" y="4692428"/>
                  <a:ext cx="175327" cy="114070"/>
                </a:xfrm>
                <a:custGeom>
                  <a:avLst/>
                  <a:gdLst>
                    <a:gd name="connsiteX0" fmla="*/ 159075 w 175327"/>
                    <a:gd name="connsiteY0" fmla="*/ 551 h 114070"/>
                    <a:gd name="connsiteX1" fmla="*/ 120271 w 175327"/>
                    <a:gd name="connsiteY1" fmla="*/ 20495 h 114070"/>
                    <a:gd name="connsiteX2" fmla="*/ 108504 w 175327"/>
                    <a:gd name="connsiteY2" fmla="*/ 32011 h 114070"/>
                    <a:gd name="connsiteX3" fmla="*/ 88977 w 175327"/>
                    <a:gd name="connsiteY3" fmla="*/ 57714 h 114070"/>
                    <a:gd name="connsiteX4" fmla="*/ 854 w 175327"/>
                    <a:gd name="connsiteY4" fmla="*/ 85836 h 114070"/>
                    <a:gd name="connsiteX5" fmla="*/ 50090 w 175327"/>
                    <a:gd name="connsiteY5" fmla="*/ 114459 h 114070"/>
                    <a:gd name="connsiteX6" fmla="*/ 176182 w 175327"/>
                    <a:gd name="connsiteY6" fmla="*/ 43110 h 114070"/>
                    <a:gd name="connsiteX7" fmla="*/ 159075 w 175327"/>
                    <a:gd name="connsiteY7" fmla="*/ 551 h 114070"/>
                    <a:gd name="connsiteX8" fmla="*/ 159075 w 175327"/>
                    <a:gd name="connsiteY8" fmla="*/ 551 h 114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327" h="114070">
                      <a:moveTo>
                        <a:pt x="159075" y="551"/>
                      </a:moveTo>
                      <a:cubicBezTo>
                        <a:pt x="144054" y="5975"/>
                        <a:pt x="129867" y="13485"/>
                        <a:pt x="120271" y="20495"/>
                      </a:cubicBezTo>
                      <a:cubicBezTo>
                        <a:pt x="115764" y="23749"/>
                        <a:pt x="112343" y="28089"/>
                        <a:pt x="108504" y="32011"/>
                      </a:cubicBezTo>
                      <a:cubicBezTo>
                        <a:pt x="101745" y="38937"/>
                        <a:pt x="91814" y="47783"/>
                        <a:pt x="88977" y="57714"/>
                      </a:cubicBezTo>
                      <a:cubicBezTo>
                        <a:pt x="64610" y="83249"/>
                        <a:pt x="32398" y="108701"/>
                        <a:pt x="854" y="85836"/>
                      </a:cubicBezTo>
                      <a:cubicBezTo>
                        <a:pt x="14206" y="99271"/>
                        <a:pt x="33650" y="109786"/>
                        <a:pt x="50090" y="114459"/>
                      </a:cubicBezTo>
                      <a:cubicBezTo>
                        <a:pt x="64443" y="117881"/>
                        <a:pt x="143219" y="66059"/>
                        <a:pt x="176182" y="43110"/>
                      </a:cubicBezTo>
                      <a:cubicBezTo>
                        <a:pt x="167587" y="34932"/>
                        <a:pt x="162162" y="19076"/>
                        <a:pt x="159075" y="551"/>
                      </a:cubicBezTo>
                      <a:lnTo>
                        <a:pt x="159075" y="551"/>
                      </a:lnTo>
                      <a:close/>
                    </a:path>
                  </a:pathLst>
                </a:custGeom>
                <a:solidFill>
                  <a:srgbClr val="E3A399"/>
                </a:solidFill>
                <a:ln w="8344" cap="flat">
                  <a:noFill/>
                  <a:prstDash val="solid"/>
                  <a:miter/>
                </a:ln>
              </p:spPr>
              <p:txBody>
                <a:bodyPr rtlCol="0" anchor="ctr"/>
                <a:lstStyle/>
                <a:p>
                  <a:endParaRPr lang="en-US"/>
                </a:p>
              </p:txBody>
            </p:sp>
            <p:sp>
              <p:nvSpPr>
                <p:cNvPr id="250" name="Freeform: Shape 249">
                  <a:extLst>
                    <a:ext uri="{FF2B5EF4-FFF2-40B4-BE49-F238E27FC236}">
                      <a16:creationId xmlns:a16="http://schemas.microsoft.com/office/drawing/2014/main" id="{D2FECA8D-DBF1-120F-D7FB-567ECA60237A}"/>
                    </a:ext>
                  </a:extLst>
                </p:cNvPr>
                <p:cNvSpPr/>
                <p:nvPr/>
              </p:nvSpPr>
              <p:spPr>
                <a:xfrm>
                  <a:off x="7075866" y="4692428"/>
                  <a:ext cx="138860" cy="114070"/>
                </a:xfrm>
                <a:custGeom>
                  <a:avLst/>
                  <a:gdLst>
                    <a:gd name="connsiteX0" fmla="*/ 122610 w 138860"/>
                    <a:gd name="connsiteY0" fmla="*/ 551 h 114070"/>
                    <a:gd name="connsiteX1" fmla="*/ 83805 w 138860"/>
                    <a:gd name="connsiteY1" fmla="*/ 20495 h 114070"/>
                    <a:gd name="connsiteX2" fmla="*/ 72039 w 138860"/>
                    <a:gd name="connsiteY2" fmla="*/ 32011 h 114070"/>
                    <a:gd name="connsiteX3" fmla="*/ 52512 w 138860"/>
                    <a:gd name="connsiteY3" fmla="*/ 57714 h 114070"/>
                    <a:gd name="connsiteX4" fmla="*/ 856 w 138860"/>
                    <a:gd name="connsiteY4" fmla="*/ 93430 h 114070"/>
                    <a:gd name="connsiteX5" fmla="*/ 856 w 138860"/>
                    <a:gd name="connsiteY5" fmla="*/ 109870 h 114070"/>
                    <a:gd name="connsiteX6" fmla="*/ 13624 w 138860"/>
                    <a:gd name="connsiteY6" fmla="*/ 114459 h 114070"/>
                    <a:gd name="connsiteX7" fmla="*/ 139717 w 138860"/>
                    <a:gd name="connsiteY7" fmla="*/ 43110 h 114070"/>
                    <a:gd name="connsiteX8" fmla="*/ 122610 w 138860"/>
                    <a:gd name="connsiteY8" fmla="*/ 551 h 114070"/>
                    <a:gd name="connsiteX9" fmla="*/ 122610 w 138860"/>
                    <a:gd name="connsiteY9" fmla="*/ 551 h 114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860" h="114070">
                      <a:moveTo>
                        <a:pt x="122610" y="551"/>
                      </a:moveTo>
                      <a:cubicBezTo>
                        <a:pt x="107589" y="5975"/>
                        <a:pt x="93402" y="13485"/>
                        <a:pt x="83805" y="20495"/>
                      </a:cubicBezTo>
                      <a:cubicBezTo>
                        <a:pt x="79299" y="23749"/>
                        <a:pt x="75877" y="28089"/>
                        <a:pt x="72039" y="32011"/>
                      </a:cubicBezTo>
                      <a:cubicBezTo>
                        <a:pt x="65280" y="38937"/>
                        <a:pt x="55349" y="47783"/>
                        <a:pt x="52512" y="57714"/>
                      </a:cubicBezTo>
                      <a:cubicBezTo>
                        <a:pt x="37574" y="73319"/>
                        <a:pt x="19716" y="88924"/>
                        <a:pt x="856" y="93430"/>
                      </a:cubicBezTo>
                      <a:lnTo>
                        <a:pt x="856" y="109870"/>
                      </a:lnTo>
                      <a:cubicBezTo>
                        <a:pt x="5196" y="111705"/>
                        <a:pt x="9535" y="113291"/>
                        <a:pt x="13624" y="114459"/>
                      </a:cubicBezTo>
                      <a:cubicBezTo>
                        <a:pt x="27977" y="117881"/>
                        <a:pt x="106754" y="66059"/>
                        <a:pt x="139717" y="43110"/>
                      </a:cubicBezTo>
                      <a:cubicBezTo>
                        <a:pt x="131122" y="34932"/>
                        <a:pt x="125697" y="19076"/>
                        <a:pt x="122610" y="551"/>
                      </a:cubicBezTo>
                      <a:lnTo>
                        <a:pt x="122610" y="551"/>
                      </a:lnTo>
                      <a:close/>
                    </a:path>
                  </a:pathLst>
                </a:custGeom>
                <a:solidFill>
                  <a:srgbClr val="E8EDF6"/>
                </a:solidFill>
                <a:ln w="8344" cap="flat">
                  <a:noFill/>
                  <a:prstDash val="solid"/>
                  <a:miter/>
                </a:ln>
              </p:spPr>
              <p:txBody>
                <a:bodyPr rtlCol="0" anchor="ctr"/>
                <a:lstStyle/>
                <a:p>
                  <a:endParaRPr lang="en-US"/>
                </a:p>
              </p:txBody>
            </p:sp>
            <p:sp>
              <p:nvSpPr>
                <p:cNvPr id="251" name="Freeform: Shape 250">
                  <a:extLst>
                    <a:ext uri="{FF2B5EF4-FFF2-40B4-BE49-F238E27FC236}">
                      <a16:creationId xmlns:a16="http://schemas.microsoft.com/office/drawing/2014/main" id="{4488F028-2170-A319-0C6D-28316AEB75B6}"/>
                    </a:ext>
                  </a:extLst>
                </p:cNvPr>
                <p:cNvSpPr/>
                <p:nvPr/>
              </p:nvSpPr>
              <p:spPr>
                <a:xfrm>
                  <a:off x="7108273" y="4422885"/>
                  <a:ext cx="399194" cy="353868"/>
                </a:xfrm>
                <a:custGeom>
                  <a:avLst/>
                  <a:gdLst>
                    <a:gd name="connsiteX0" fmla="*/ 332476 w 399194"/>
                    <a:gd name="connsiteY0" fmla="*/ 350187 h 353868"/>
                    <a:gd name="connsiteX1" fmla="*/ 20040 w 399194"/>
                    <a:gd name="connsiteY1" fmla="*/ 327739 h 353868"/>
                    <a:gd name="connsiteX2" fmla="*/ 62266 w 399194"/>
                    <a:gd name="connsiteY2" fmla="*/ 533 h 353868"/>
                    <a:gd name="connsiteX3" fmla="*/ 400071 w 399194"/>
                    <a:gd name="connsiteY3" fmla="*/ 137641 h 353868"/>
                    <a:gd name="connsiteX4" fmla="*/ 332476 w 399194"/>
                    <a:gd name="connsiteY4" fmla="*/ 350187 h 3538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9194" h="353868">
                      <a:moveTo>
                        <a:pt x="332476" y="350187"/>
                      </a:moveTo>
                      <a:cubicBezTo>
                        <a:pt x="225661" y="363956"/>
                        <a:pt x="73532" y="340674"/>
                        <a:pt x="20040" y="327739"/>
                      </a:cubicBezTo>
                      <a:cubicBezTo>
                        <a:pt x="-10418" y="249880"/>
                        <a:pt x="-10168" y="86236"/>
                        <a:pt x="62266" y="533"/>
                      </a:cubicBezTo>
                      <a:cubicBezTo>
                        <a:pt x="147218" y="25067"/>
                        <a:pt x="281238" y="71965"/>
                        <a:pt x="400071" y="137641"/>
                      </a:cubicBezTo>
                      <a:cubicBezTo>
                        <a:pt x="369695" y="152995"/>
                        <a:pt x="326217" y="306960"/>
                        <a:pt x="332476" y="350187"/>
                      </a:cubicBezTo>
                      <a:close/>
                    </a:path>
                  </a:pathLst>
                </a:custGeom>
                <a:solidFill>
                  <a:srgbClr val="F0D0B5"/>
                </a:solidFill>
                <a:ln w="8344" cap="flat">
                  <a:noFill/>
                  <a:prstDash val="solid"/>
                  <a:miter/>
                </a:ln>
              </p:spPr>
              <p:txBody>
                <a:bodyPr rtlCol="0" anchor="ctr"/>
                <a:lstStyle/>
                <a:p>
                  <a:endParaRPr lang="en-US"/>
                </a:p>
              </p:txBody>
            </p:sp>
            <p:sp>
              <p:nvSpPr>
                <p:cNvPr id="252" name="Freeform: Shape 251">
                  <a:extLst>
                    <a:ext uri="{FF2B5EF4-FFF2-40B4-BE49-F238E27FC236}">
                      <a16:creationId xmlns:a16="http://schemas.microsoft.com/office/drawing/2014/main" id="{6D19FD92-62EB-2E51-9448-0F5306733DD5}"/>
                    </a:ext>
                  </a:extLst>
                </p:cNvPr>
                <p:cNvSpPr/>
                <p:nvPr/>
              </p:nvSpPr>
              <p:spPr>
                <a:xfrm>
                  <a:off x="7282237" y="4517934"/>
                  <a:ext cx="225397" cy="258846"/>
                </a:xfrm>
                <a:custGeom>
                  <a:avLst/>
                  <a:gdLst>
                    <a:gd name="connsiteX0" fmla="*/ 143001 w 225397"/>
                    <a:gd name="connsiteY0" fmla="*/ 538 h 258846"/>
                    <a:gd name="connsiteX1" fmla="*/ 26505 w 225397"/>
                    <a:gd name="connsiteY1" fmla="*/ 160929 h 258846"/>
                    <a:gd name="connsiteX2" fmla="*/ 886 w 225397"/>
                    <a:gd name="connsiteY2" fmla="*/ 255644 h 258846"/>
                    <a:gd name="connsiteX3" fmla="*/ 158606 w 225397"/>
                    <a:gd name="connsiteY3" fmla="*/ 255227 h 258846"/>
                    <a:gd name="connsiteX4" fmla="*/ 226283 w 225397"/>
                    <a:gd name="connsiteY4" fmla="*/ 42680 h 258846"/>
                    <a:gd name="connsiteX5" fmla="*/ 143001 w 225397"/>
                    <a:gd name="connsiteY5" fmla="*/ 538 h 258846"/>
                    <a:gd name="connsiteX6" fmla="*/ 143001 w 225397"/>
                    <a:gd name="connsiteY6" fmla="*/ 538 h 258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5397" h="258846">
                      <a:moveTo>
                        <a:pt x="143001" y="538"/>
                      </a:moveTo>
                      <a:cubicBezTo>
                        <a:pt x="95601" y="37924"/>
                        <a:pt x="45114" y="117034"/>
                        <a:pt x="26505" y="160929"/>
                      </a:cubicBezTo>
                      <a:cubicBezTo>
                        <a:pt x="16741" y="184044"/>
                        <a:pt x="5642" y="220429"/>
                        <a:pt x="886" y="255644"/>
                      </a:cubicBezTo>
                      <a:cubicBezTo>
                        <a:pt x="53960" y="260067"/>
                        <a:pt x="110789" y="261319"/>
                        <a:pt x="158606" y="255227"/>
                      </a:cubicBezTo>
                      <a:cubicBezTo>
                        <a:pt x="152347" y="211917"/>
                        <a:pt x="195825" y="57952"/>
                        <a:pt x="226283" y="42680"/>
                      </a:cubicBezTo>
                      <a:cubicBezTo>
                        <a:pt x="198996" y="27576"/>
                        <a:pt x="170957" y="13557"/>
                        <a:pt x="143001" y="538"/>
                      </a:cubicBezTo>
                      <a:lnTo>
                        <a:pt x="143001" y="538"/>
                      </a:lnTo>
                      <a:close/>
                    </a:path>
                  </a:pathLst>
                </a:custGeom>
                <a:solidFill>
                  <a:srgbClr val="E3A399"/>
                </a:solidFill>
                <a:ln w="8344" cap="flat">
                  <a:noFill/>
                  <a:prstDash val="solid"/>
                  <a:miter/>
                </a:ln>
              </p:spPr>
              <p:txBody>
                <a:bodyPr rtlCol="0" anchor="ctr"/>
                <a:lstStyle/>
                <a:p>
                  <a:endParaRPr lang="en-US"/>
                </a:p>
              </p:txBody>
            </p:sp>
            <p:sp>
              <p:nvSpPr>
                <p:cNvPr id="253" name="Freeform: Shape 252">
                  <a:extLst>
                    <a:ext uri="{FF2B5EF4-FFF2-40B4-BE49-F238E27FC236}">
                      <a16:creationId xmlns:a16="http://schemas.microsoft.com/office/drawing/2014/main" id="{C083CA1C-A809-F0D3-FCAA-BE3EB309CAA4}"/>
                    </a:ext>
                  </a:extLst>
                </p:cNvPr>
                <p:cNvSpPr/>
                <p:nvPr/>
              </p:nvSpPr>
              <p:spPr>
                <a:xfrm>
                  <a:off x="7326181" y="4505722"/>
                  <a:ext cx="258425" cy="361115"/>
                </a:xfrm>
                <a:custGeom>
                  <a:avLst/>
                  <a:gdLst>
                    <a:gd name="connsiteX0" fmla="*/ 149551 w 258425"/>
                    <a:gd name="connsiteY0" fmla="*/ 361658 h 361115"/>
                    <a:gd name="connsiteX1" fmla="*/ 88883 w 258425"/>
                    <a:gd name="connsiteY1" fmla="*/ 327611 h 361115"/>
                    <a:gd name="connsiteX2" fmla="*/ 12777 w 258425"/>
                    <a:gd name="connsiteY2" fmla="*/ 291811 h 361115"/>
                    <a:gd name="connsiteX3" fmla="*/ 136616 w 258425"/>
                    <a:gd name="connsiteY3" fmla="*/ 572 h 361115"/>
                    <a:gd name="connsiteX4" fmla="*/ 201707 w 258425"/>
                    <a:gd name="connsiteY4" fmla="*/ 32283 h 361115"/>
                    <a:gd name="connsiteX5" fmla="*/ 258119 w 258425"/>
                    <a:gd name="connsiteY5" fmla="*/ 57317 h 361115"/>
                    <a:gd name="connsiteX6" fmla="*/ 256784 w 258425"/>
                    <a:gd name="connsiteY6" fmla="*/ 70836 h 361115"/>
                    <a:gd name="connsiteX7" fmla="*/ 230163 w 258425"/>
                    <a:gd name="connsiteY7" fmla="*/ 98458 h 361115"/>
                    <a:gd name="connsiteX8" fmla="*/ 189523 w 258425"/>
                    <a:gd name="connsiteY8" fmla="*/ 163215 h 361115"/>
                    <a:gd name="connsiteX9" fmla="*/ 149968 w 258425"/>
                    <a:gd name="connsiteY9" fmla="*/ 310003 h 361115"/>
                    <a:gd name="connsiteX10" fmla="*/ 149551 w 258425"/>
                    <a:gd name="connsiteY10" fmla="*/ 361658 h 361115"/>
                    <a:gd name="connsiteX11" fmla="*/ 149551 w 258425"/>
                    <a:gd name="connsiteY11" fmla="*/ 361658 h 361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8425" h="361115">
                      <a:moveTo>
                        <a:pt x="149551" y="361658"/>
                      </a:moveTo>
                      <a:cubicBezTo>
                        <a:pt x="130858" y="348974"/>
                        <a:pt x="109495" y="337792"/>
                        <a:pt x="88883" y="327611"/>
                      </a:cubicBezTo>
                      <a:cubicBezTo>
                        <a:pt x="63348" y="315010"/>
                        <a:pt x="29634" y="319850"/>
                        <a:pt x="12777" y="291811"/>
                      </a:cubicBezTo>
                      <a:cubicBezTo>
                        <a:pt x="-26695" y="226220"/>
                        <a:pt x="36644" y="4494"/>
                        <a:pt x="136616" y="572"/>
                      </a:cubicBezTo>
                      <a:cubicBezTo>
                        <a:pt x="160817" y="-347"/>
                        <a:pt x="182096" y="21100"/>
                        <a:pt x="201707" y="32283"/>
                      </a:cubicBezTo>
                      <a:cubicBezTo>
                        <a:pt x="218147" y="41629"/>
                        <a:pt x="247938" y="38875"/>
                        <a:pt x="258119" y="57317"/>
                      </a:cubicBezTo>
                      <a:cubicBezTo>
                        <a:pt x="260456" y="61573"/>
                        <a:pt x="259037" y="66830"/>
                        <a:pt x="256784" y="70836"/>
                      </a:cubicBezTo>
                      <a:cubicBezTo>
                        <a:pt x="250775" y="81434"/>
                        <a:pt x="237757" y="88695"/>
                        <a:pt x="230163" y="98458"/>
                      </a:cubicBezTo>
                      <a:cubicBezTo>
                        <a:pt x="214725" y="118236"/>
                        <a:pt x="201206" y="141101"/>
                        <a:pt x="189523" y="163215"/>
                      </a:cubicBezTo>
                      <a:cubicBezTo>
                        <a:pt x="166157" y="207360"/>
                        <a:pt x="151888" y="259933"/>
                        <a:pt x="149968" y="310003"/>
                      </a:cubicBezTo>
                      <a:cubicBezTo>
                        <a:pt x="149301" y="326860"/>
                        <a:pt x="154725" y="345552"/>
                        <a:pt x="149551" y="361658"/>
                      </a:cubicBezTo>
                      <a:lnTo>
                        <a:pt x="149551" y="361658"/>
                      </a:lnTo>
                      <a:close/>
                    </a:path>
                  </a:pathLst>
                </a:custGeom>
                <a:solidFill>
                  <a:srgbClr val="242B4A"/>
                </a:solidFill>
                <a:ln w="8344" cap="flat">
                  <a:noFill/>
                  <a:prstDash val="solid"/>
                  <a:miter/>
                </a:ln>
              </p:spPr>
              <p:txBody>
                <a:bodyPr rtlCol="0" anchor="ctr"/>
                <a:lstStyle/>
                <a:p>
                  <a:endParaRPr lang="en-US"/>
                </a:p>
              </p:txBody>
            </p:sp>
            <p:sp>
              <p:nvSpPr>
                <p:cNvPr id="254" name="Freeform: Shape 253">
                  <a:extLst>
                    <a:ext uri="{FF2B5EF4-FFF2-40B4-BE49-F238E27FC236}">
                      <a16:creationId xmlns:a16="http://schemas.microsoft.com/office/drawing/2014/main" id="{E798981D-4606-0392-F092-364AE2805AFF}"/>
                    </a:ext>
                  </a:extLst>
                </p:cNvPr>
                <p:cNvSpPr/>
                <p:nvPr/>
              </p:nvSpPr>
              <p:spPr>
                <a:xfrm>
                  <a:off x="7326250" y="4547893"/>
                  <a:ext cx="258309" cy="319028"/>
                </a:xfrm>
                <a:custGeom>
                  <a:avLst/>
                  <a:gdLst>
                    <a:gd name="connsiteX0" fmla="*/ 236520 w 258309"/>
                    <a:gd name="connsiteY0" fmla="*/ 546 h 319028"/>
                    <a:gd name="connsiteX1" fmla="*/ 144475 w 258309"/>
                    <a:gd name="connsiteY1" fmla="*/ 105859 h 319028"/>
                    <a:gd name="connsiteX2" fmla="*/ 124530 w 258309"/>
                    <a:gd name="connsiteY2" fmla="*/ 153175 h 319028"/>
                    <a:gd name="connsiteX3" fmla="*/ 105337 w 258309"/>
                    <a:gd name="connsiteY3" fmla="*/ 169114 h 319028"/>
                    <a:gd name="connsiteX4" fmla="*/ 52263 w 258309"/>
                    <a:gd name="connsiteY4" fmla="*/ 116123 h 319028"/>
                    <a:gd name="connsiteX5" fmla="*/ 1442 w 258309"/>
                    <a:gd name="connsiteY5" fmla="*/ 176624 h 319028"/>
                    <a:gd name="connsiteX6" fmla="*/ 12708 w 258309"/>
                    <a:gd name="connsiteY6" fmla="*/ 249726 h 319028"/>
                    <a:gd name="connsiteX7" fmla="*/ 88814 w 258309"/>
                    <a:gd name="connsiteY7" fmla="*/ 285526 h 319028"/>
                    <a:gd name="connsiteX8" fmla="*/ 149482 w 258309"/>
                    <a:gd name="connsiteY8" fmla="*/ 319574 h 319028"/>
                    <a:gd name="connsiteX9" fmla="*/ 149482 w 258309"/>
                    <a:gd name="connsiteY9" fmla="*/ 319574 h 319028"/>
                    <a:gd name="connsiteX10" fmla="*/ 149816 w 258309"/>
                    <a:gd name="connsiteY10" fmla="*/ 268002 h 319028"/>
                    <a:gd name="connsiteX11" fmla="*/ 189371 w 258309"/>
                    <a:gd name="connsiteY11" fmla="*/ 121214 h 319028"/>
                    <a:gd name="connsiteX12" fmla="*/ 230011 w 258309"/>
                    <a:gd name="connsiteY12" fmla="*/ 56457 h 319028"/>
                    <a:gd name="connsiteX13" fmla="*/ 256631 w 258309"/>
                    <a:gd name="connsiteY13" fmla="*/ 28835 h 319028"/>
                    <a:gd name="connsiteX14" fmla="*/ 257966 w 258309"/>
                    <a:gd name="connsiteY14" fmla="*/ 15316 h 319028"/>
                    <a:gd name="connsiteX15" fmla="*/ 236520 w 258309"/>
                    <a:gd name="connsiteY15" fmla="*/ 546 h 319028"/>
                    <a:gd name="connsiteX16" fmla="*/ 236520 w 258309"/>
                    <a:gd name="connsiteY16" fmla="*/ 546 h 319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8309" h="319028">
                      <a:moveTo>
                        <a:pt x="236520" y="546"/>
                      </a:moveTo>
                      <a:cubicBezTo>
                        <a:pt x="196047" y="23995"/>
                        <a:pt x="165337" y="64885"/>
                        <a:pt x="144475" y="105859"/>
                      </a:cubicBezTo>
                      <a:cubicBezTo>
                        <a:pt x="136630" y="121131"/>
                        <a:pt x="132041" y="137737"/>
                        <a:pt x="124530" y="153175"/>
                      </a:cubicBezTo>
                      <a:cubicBezTo>
                        <a:pt x="120775" y="160769"/>
                        <a:pt x="113348" y="166444"/>
                        <a:pt x="105337" y="169114"/>
                      </a:cubicBezTo>
                      <a:cubicBezTo>
                        <a:pt x="70455" y="181047"/>
                        <a:pt x="82472" y="117542"/>
                        <a:pt x="52263" y="116123"/>
                      </a:cubicBezTo>
                      <a:cubicBezTo>
                        <a:pt x="26477" y="114872"/>
                        <a:pt x="12457" y="154761"/>
                        <a:pt x="1442" y="176624"/>
                      </a:cubicBezTo>
                      <a:cubicBezTo>
                        <a:pt x="-561" y="206917"/>
                        <a:pt x="2860" y="233287"/>
                        <a:pt x="12708" y="249726"/>
                      </a:cubicBezTo>
                      <a:cubicBezTo>
                        <a:pt x="29564" y="277765"/>
                        <a:pt x="63278" y="272925"/>
                        <a:pt x="88814" y="285526"/>
                      </a:cubicBezTo>
                      <a:cubicBezTo>
                        <a:pt x="109426" y="295707"/>
                        <a:pt x="130789" y="306889"/>
                        <a:pt x="149482" y="319574"/>
                      </a:cubicBezTo>
                      <a:lnTo>
                        <a:pt x="149482" y="319574"/>
                      </a:lnTo>
                      <a:cubicBezTo>
                        <a:pt x="154655" y="303384"/>
                        <a:pt x="149231" y="284692"/>
                        <a:pt x="149816" y="268002"/>
                      </a:cubicBezTo>
                      <a:cubicBezTo>
                        <a:pt x="151735" y="217849"/>
                        <a:pt x="166005" y="165359"/>
                        <a:pt x="189371" y="121214"/>
                      </a:cubicBezTo>
                      <a:cubicBezTo>
                        <a:pt x="201053" y="99016"/>
                        <a:pt x="214573" y="76235"/>
                        <a:pt x="230011" y="56457"/>
                      </a:cubicBezTo>
                      <a:cubicBezTo>
                        <a:pt x="237604" y="46693"/>
                        <a:pt x="250706" y="39349"/>
                        <a:pt x="256631" y="28835"/>
                      </a:cubicBezTo>
                      <a:cubicBezTo>
                        <a:pt x="258884" y="24829"/>
                        <a:pt x="260387" y="19572"/>
                        <a:pt x="257966" y="15316"/>
                      </a:cubicBezTo>
                      <a:cubicBezTo>
                        <a:pt x="253710" y="7222"/>
                        <a:pt x="245616" y="3299"/>
                        <a:pt x="236520" y="546"/>
                      </a:cubicBezTo>
                      <a:lnTo>
                        <a:pt x="236520" y="546"/>
                      </a:lnTo>
                      <a:close/>
                    </a:path>
                  </a:pathLst>
                </a:custGeom>
                <a:solidFill>
                  <a:srgbClr val="192141"/>
                </a:solidFill>
                <a:ln w="8344" cap="flat">
                  <a:noFill/>
                  <a:prstDash val="solid"/>
                  <a:miter/>
                </a:ln>
              </p:spPr>
              <p:txBody>
                <a:bodyPr rtlCol="0" anchor="ctr"/>
                <a:lstStyle/>
                <a:p>
                  <a:endParaRPr lang="en-US"/>
                </a:p>
              </p:txBody>
            </p:sp>
            <p:sp>
              <p:nvSpPr>
                <p:cNvPr id="255" name="Freeform: Shape 254">
                  <a:extLst>
                    <a:ext uri="{FF2B5EF4-FFF2-40B4-BE49-F238E27FC236}">
                      <a16:creationId xmlns:a16="http://schemas.microsoft.com/office/drawing/2014/main" id="{B5BB7EDE-7F09-6DAF-ABB7-ADD7387D169F}"/>
                    </a:ext>
                  </a:extLst>
                </p:cNvPr>
                <p:cNvSpPr/>
                <p:nvPr/>
              </p:nvSpPr>
              <p:spPr>
                <a:xfrm>
                  <a:off x="7455031" y="4527729"/>
                  <a:ext cx="851634" cy="631714"/>
                </a:xfrm>
                <a:custGeom>
                  <a:avLst/>
                  <a:gdLst>
                    <a:gd name="connsiteX0" fmla="*/ 639449 w 851634"/>
                    <a:gd name="connsiteY0" fmla="*/ 65204 h 631714"/>
                    <a:gd name="connsiteX1" fmla="*/ 561673 w 851634"/>
                    <a:gd name="connsiteY1" fmla="*/ 614 h 631714"/>
                    <a:gd name="connsiteX2" fmla="*/ 462786 w 851634"/>
                    <a:gd name="connsiteY2" fmla="*/ 45844 h 631714"/>
                    <a:gd name="connsiteX3" fmla="*/ 289711 w 851634"/>
                    <a:gd name="connsiteY3" fmla="*/ 27401 h 631714"/>
                    <a:gd name="connsiteX4" fmla="*/ 96108 w 851634"/>
                    <a:gd name="connsiteY4" fmla="*/ 34494 h 631714"/>
                    <a:gd name="connsiteX5" fmla="*/ 59724 w 851634"/>
                    <a:gd name="connsiteY5" fmla="*/ 402674 h 631714"/>
                    <a:gd name="connsiteX6" fmla="*/ 511603 w 851634"/>
                    <a:gd name="connsiteY6" fmla="*/ 616974 h 631714"/>
                    <a:gd name="connsiteX7" fmla="*/ 852579 w 851634"/>
                    <a:gd name="connsiteY7" fmla="*/ 547460 h 631714"/>
                    <a:gd name="connsiteX8" fmla="*/ 639449 w 851634"/>
                    <a:gd name="connsiteY8" fmla="*/ 65204 h 631714"/>
                    <a:gd name="connsiteX9" fmla="*/ 639449 w 851634"/>
                    <a:gd name="connsiteY9" fmla="*/ 65204 h 631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1634" h="631714">
                      <a:moveTo>
                        <a:pt x="639449" y="65204"/>
                      </a:moveTo>
                      <a:cubicBezTo>
                        <a:pt x="621424" y="35996"/>
                        <a:pt x="585457" y="1866"/>
                        <a:pt x="561673" y="614"/>
                      </a:cubicBezTo>
                      <a:cubicBezTo>
                        <a:pt x="525373" y="-1222"/>
                        <a:pt x="501840" y="46345"/>
                        <a:pt x="462786" y="45844"/>
                      </a:cubicBezTo>
                      <a:cubicBezTo>
                        <a:pt x="400031" y="45176"/>
                        <a:pt x="351881" y="35496"/>
                        <a:pt x="289711" y="27401"/>
                      </a:cubicBezTo>
                      <a:cubicBezTo>
                        <a:pt x="210350" y="17054"/>
                        <a:pt x="147512" y="-10151"/>
                        <a:pt x="96108" y="34494"/>
                      </a:cubicBezTo>
                      <a:cubicBezTo>
                        <a:pt x="27345" y="97749"/>
                        <a:pt x="-58775" y="327987"/>
                        <a:pt x="59724" y="402674"/>
                      </a:cubicBezTo>
                      <a:cubicBezTo>
                        <a:pt x="122311" y="451826"/>
                        <a:pt x="379419" y="586347"/>
                        <a:pt x="511603" y="616974"/>
                      </a:cubicBezTo>
                      <a:cubicBezTo>
                        <a:pt x="639949" y="645263"/>
                        <a:pt x="761202" y="640840"/>
                        <a:pt x="852579" y="547460"/>
                      </a:cubicBezTo>
                      <a:cubicBezTo>
                        <a:pt x="761869" y="391409"/>
                        <a:pt x="698364" y="236109"/>
                        <a:pt x="639449" y="65204"/>
                      </a:cubicBezTo>
                      <a:lnTo>
                        <a:pt x="639449" y="65204"/>
                      </a:lnTo>
                      <a:close/>
                    </a:path>
                  </a:pathLst>
                </a:custGeom>
                <a:solidFill>
                  <a:srgbClr val="242B4A"/>
                </a:solidFill>
                <a:ln w="8344" cap="flat">
                  <a:noFill/>
                  <a:prstDash val="solid"/>
                  <a:miter/>
                </a:ln>
              </p:spPr>
              <p:txBody>
                <a:bodyPr rtlCol="0" anchor="ctr"/>
                <a:lstStyle/>
                <a:p>
                  <a:endParaRPr lang="en-US"/>
                </a:p>
              </p:txBody>
            </p:sp>
            <p:sp>
              <p:nvSpPr>
                <p:cNvPr id="256" name="Freeform: Shape 255">
                  <a:extLst>
                    <a:ext uri="{FF2B5EF4-FFF2-40B4-BE49-F238E27FC236}">
                      <a16:creationId xmlns:a16="http://schemas.microsoft.com/office/drawing/2014/main" id="{3E72E578-77F6-8632-84D3-9D7CA86432C4}"/>
                    </a:ext>
                  </a:extLst>
                </p:cNvPr>
                <p:cNvSpPr/>
                <p:nvPr/>
              </p:nvSpPr>
              <p:spPr>
                <a:xfrm>
                  <a:off x="7455116" y="4566502"/>
                  <a:ext cx="851548" cy="592941"/>
                </a:xfrm>
                <a:custGeom>
                  <a:avLst/>
                  <a:gdLst>
                    <a:gd name="connsiteX0" fmla="*/ 375244 w 851548"/>
                    <a:gd name="connsiteY0" fmla="*/ 564 h 592941"/>
                    <a:gd name="connsiteX1" fmla="*/ 345203 w 851548"/>
                    <a:gd name="connsiteY1" fmla="*/ 63152 h 592941"/>
                    <a:gd name="connsiteX2" fmla="*/ 337358 w 851548"/>
                    <a:gd name="connsiteY2" fmla="*/ 126907 h 592941"/>
                    <a:gd name="connsiteX3" fmla="*/ 418138 w 851548"/>
                    <a:gd name="connsiteY3" fmla="*/ 48214 h 592941"/>
                    <a:gd name="connsiteX4" fmla="*/ 478639 w 851548"/>
                    <a:gd name="connsiteY4" fmla="*/ 4570 h 592941"/>
                    <a:gd name="connsiteX5" fmla="*/ 462700 w 851548"/>
                    <a:gd name="connsiteY5" fmla="*/ 7157 h 592941"/>
                    <a:gd name="connsiteX6" fmla="*/ 375244 w 851548"/>
                    <a:gd name="connsiteY6" fmla="*/ 564 h 592941"/>
                    <a:gd name="connsiteX7" fmla="*/ 375244 w 851548"/>
                    <a:gd name="connsiteY7" fmla="*/ 564 h 592941"/>
                    <a:gd name="connsiteX8" fmla="*/ 304646 w 851548"/>
                    <a:gd name="connsiteY8" fmla="*/ 185739 h 592941"/>
                    <a:gd name="connsiteX9" fmla="*/ 133991 w 851548"/>
                    <a:gd name="connsiteY9" fmla="*/ 301317 h 592941"/>
                    <a:gd name="connsiteX10" fmla="*/ 1223 w 851548"/>
                    <a:gd name="connsiteY10" fmla="*/ 225795 h 592941"/>
                    <a:gd name="connsiteX11" fmla="*/ 59638 w 851548"/>
                    <a:gd name="connsiteY11" fmla="*/ 363904 h 592941"/>
                    <a:gd name="connsiteX12" fmla="*/ 511518 w 851548"/>
                    <a:gd name="connsiteY12" fmla="*/ 578203 h 592941"/>
                    <a:gd name="connsiteX13" fmla="*/ 852493 w 851548"/>
                    <a:gd name="connsiteY13" fmla="*/ 508690 h 592941"/>
                    <a:gd name="connsiteX14" fmla="*/ 842980 w 851548"/>
                    <a:gd name="connsiteY14" fmla="*/ 492000 h 592941"/>
                    <a:gd name="connsiteX15" fmla="*/ 788320 w 851548"/>
                    <a:gd name="connsiteY15" fmla="*/ 527049 h 592941"/>
                    <a:gd name="connsiteX16" fmla="*/ 469376 w 851548"/>
                    <a:gd name="connsiteY16" fmla="*/ 411554 h 592941"/>
                    <a:gd name="connsiteX17" fmla="*/ 322922 w 851548"/>
                    <a:gd name="connsiteY17" fmla="*/ 189912 h 592941"/>
                    <a:gd name="connsiteX18" fmla="*/ 304646 w 851548"/>
                    <a:gd name="connsiteY18" fmla="*/ 185739 h 592941"/>
                    <a:gd name="connsiteX19" fmla="*/ 304646 w 851548"/>
                    <a:gd name="connsiteY19" fmla="*/ 185739 h 5929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51548" h="592941">
                      <a:moveTo>
                        <a:pt x="375244" y="564"/>
                      </a:moveTo>
                      <a:cubicBezTo>
                        <a:pt x="364980" y="15585"/>
                        <a:pt x="355550" y="35530"/>
                        <a:pt x="345203" y="63152"/>
                      </a:cubicBezTo>
                      <a:cubicBezTo>
                        <a:pt x="342199" y="71163"/>
                        <a:pt x="317164" y="126907"/>
                        <a:pt x="337358" y="126907"/>
                      </a:cubicBezTo>
                      <a:cubicBezTo>
                        <a:pt x="353464" y="126907"/>
                        <a:pt x="403784" y="61065"/>
                        <a:pt x="418138" y="48214"/>
                      </a:cubicBezTo>
                      <a:cubicBezTo>
                        <a:pt x="437414" y="31024"/>
                        <a:pt x="457443" y="18423"/>
                        <a:pt x="478639" y="4570"/>
                      </a:cubicBezTo>
                      <a:cubicBezTo>
                        <a:pt x="473548" y="6239"/>
                        <a:pt x="468291" y="7240"/>
                        <a:pt x="462700" y="7157"/>
                      </a:cubicBezTo>
                      <a:cubicBezTo>
                        <a:pt x="431072" y="6823"/>
                        <a:pt x="403117" y="4153"/>
                        <a:pt x="375244" y="564"/>
                      </a:cubicBezTo>
                      <a:lnTo>
                        <a:pt x="375244" y="564"/>
                      </a:lnTo>
                      <a:close/>
                      <a:moveTo>
                        <a:pt x="304646" y="185739"/>
                      </a:moveTo>
                      <a:cubicBezTo>
                        <a:pt x="247900" y="182735"/>
                        <a:pt x="209930" y="274113"/>
                        <a:pt x="133991" y="301317"/>
                      </a:cubicBezTo>
                      <a:cubicBezTo>
                        <a:pt x="53379" y="332360"/>
                        <a:pt x="19916" y="290385"/>
                        <a:pt x="1223" y="225795"/>
                      </a:cubicBezTo>
                      <a:cubicBezTo>
                        <a:pt x="-1364" y="282624"/>
                        <a:pt x="13741" y="334947"/>
                        <a:pt x="59638" y="363904"/>
                      </a:cubicBezTo>
                      <a:cubicBezTo>
                        <a:pt x="122225" y="413056"/>
                        <a:pt x="379334" y="547577"/>
                        <a:pt x="511518" y="578203"/>
                      </a:cubicBezTo>
                      <a:cubicBezTo>
                        <a:pt x="639863" y="606492"/>
                        <a:pt x="761116" y="602070"/>
                        <a:pt x="852493" y="508690"/>
                      </a:cubicBezTo>
                      <a:cubicBezTo>
                        <a:pt x="849239" y="503099"/>
                        <a:pt x="846151" y="497591"/>
                        <a:pt x="842980" y="492000"/>
                      </a:cubicBezTo>
                      <a:cubicBezTo>
                        <a:pt x="822284" y="501263"/>
                        <a:pt x="803258" y="513363"/>
                        <a:pt x="788320" y="527049"/>
                      </a:cubicBezTo>
                      <a:cubicBezTo>
                        <a:pt x="706123" y="570359"/>
                        <a:pt x="537470" y="490581"/>
                        <a:pt x="469376" y="411554"/>
                      </a:cubicBezTo>
                      <a:cubicBezTo>
                        <a:pt x="410710" y="359815"/>
                        <a:pt x="372824" y="212276"/>
                        <a:pt x="322922" y="189912"/>
                      </a:cubicBezTo>
                      <a:cubicBezTo>
                        <a:pt x="316579" y="187408"/>
                        <a:pt x="310571" y="186073"/>
                        <a:pt x="304646" y="185739"/>
                      </a:cubicBezTo>
                      <a:lnTo>
                        <a:pt x="304646" y="185739"/>
                      </a:lnTo>
                      <a:close/>
                    </a:path>
                  </a:pathLst>
                </a:custGeom>
                <a:solidFill>
                  <a:srgbClr val="192141"/>
                </a:solidFill>
                <a:ln w="8344" cap="flat">
                  <a:noFill/>
                  <a:prstDash val="solid"/>
                  <a:miter/>
                </a:ln>
              </p:spPr>
              <p:txBody>
                <a:bodyPr rtlCol="0" anchor="ctr"/>
                <a:lstStyle/>
                <a:p>
                  <a:endParaRPr lang="en-US"/>
                </a:p>
              </p:txBody>
            </p:sp>
            <p:sp>
              <p:nvSpPr>
                <p:cNvPr id="257" name="Freeform: Shape 256">
                  <a:extLst>
                    <a:ext uri="{FF2B5EF4-FFF2-40B4-BE49-F238E27FC236}">
                      <a16:creationId xmlns:a16="http://schemas.microsoft.com/office/drawing/2014/main" id="{22F1B88C-0DE3-6AEE-D7D2-6C6A1868231F}"/>
                    </a:ext>
                  </a:extLst>
                </p:cNvPr>
                <p:cNvSpPr/>
                <p:nvPr/>
              </p:nvSpPr>
              <p:spPr>
                <a:xfrm>
                  <a:off x="8390198" y="4435949"/>
                  <a:ext cx="1622428" cy="695089"/>
                </a:xfrm>
                <a:custGeom>
                  <a:avLst/>
                  <a:gdLst>
                    <a:gd name="connsiteX0" fmla="*/ 865892 w 1622428"/>
                    <a:gd name="connsiteY0" fmla="*/ 592 h 695089"/>
                    <a:gd name="connsiteX1" fmla="*/ 746893 w 1622428"/>
                    <a:gd name="connsiteY1" fmla="*/ 208716 h 695089"/>
                    <a:gd name="connsiteX2" fmla="*/ 968284 w 1622428"/>
                    <a:gd name="connsiteY2" fmla="*/ 208298 h 695089"/>
                    <a:gd name="connsiteX3" fmla="*/ 1052152 w 1622428"/>
                    <a:gd name="connsiteY3" fmla="*/ 210385 h 695089"/>
                    <a:gd name="connsiteX4" fmla="*/ 1098967 w 1622428"/>
                    <a:gd name="connsiteY4" fmla="*/ 4681 h 695089"/>
                    <a:gd name="connsiteX5" fmla="*/ 971622 w 1622428"/>
                    <a:gd name="connsiteY5" fmla="*/ 1427 h 695089"/>
                    <a:gd name="connsiteX6" fmla="*/ 890760 w 1622428"/>
                    <a:gd name="connsiteY6" fmla="*/ 592 h 695089"/>
                    <a:gd name="connsiteX7" fmla="*/ 865892 w 1622428"/>
                    <a:gd name="connsiteY7" fmla="*/ 592 h 695089"/>
                    <a:gd name="connsiteX8" fmla="*/ 865892 w 1622428"/>
                    <a:gd name="connsiteY8" fmla="*/ 592 h 695089"/>
                    <a:gd name="connsiteX9" fmla="*/ 465500 w 1622428"/>
                    <a:gd name="connsiteY9" fmla="*/ 13026 h 695089"/>
                    <a:gd name="connsiteX10" fmla="*/ 94233 w 1622428"/>
                    <a:gd name="connsiteY10" fmla="*/ 49494 h 695089"/>
                    <a:gd name="connsiteX11" fmla="*/ 98322 w 1622428"/>
                    <a:gd name="connsiteY11" fmla="*/ 258118 h 695089"/>
                    <a:gd name="connsiteX12" fmla="*/ 456404 w 1622428"/>
                    <a:gd name="connsiteY12" fmla="*/ 221400 h 695089"/>
                    <a:gd name="connsiteX13" fmla="*/ 466752 w 1622428"/>
                    <a:gd name="connsiteY13" fmla="*/ 41065 h 695089"/>
                    <a:gd name="connsiteX14" fmla="*/ 465500 w 1622428"/>
                    <a:gd name="connsiteY14" fmla="*/ 13026 h 695089"/>
                    <a:gd name="connsiteX15" fmla="*/ 465500 w 1622428"/>
                    <a:gd name="connsiteY15" fmla="*/ 13026 h 695089"/>
                    <a:gd name="connsiteX16" fmla="*/ 1430263 w 1622428"/>
                    <a:gd name="connsiteY16" fmla="*/ 25043 h 695089"/>
                    <a:gd name="connsiteX17" fmla="*/ 1323363 w 1622428"/>
                    <a:gd name="connsiteY17" fmla="*/ 225990 h 695089"/>
                    <a:gd name="connsiteX18" fmla="*/ 1554518 w 1622428"/>
                    <a:gd name="connsiteY18" fmla="*/ 251442 h 695089"/>
                    <a:gd name="connsiteX19" fmla="*/ 1538664 w 1622428"/>
                    <a:gd name="connsiteY19" fmla="*/ 150885 h 695089"/>
                    <a:gd name="connsiteX20" fmla="*/ 1534824 w 1622428"/>
                    <a:gd name="connsiteY20" fmla="*/ 126935 h 695089"/>
                    <a:gd name="connsiteX21" fmla="*/ 1528566 w 1622428"/>
                    <a:gd name="connsiteY21" fmla="*/ 88631 h 695089"/>
                    <a:gd name="connsiteX22" fmla="*/ 1528566 w 1622428"/>
                    <a:gd name="connsiteY22" fmla="*/ 88548 h 695089"/>
                    <a:gd name="connsiteX23" fmla="*/ 1519386 w 1622428"/>
                    <a:gd name="connsiteY23" fmla="*/ 34389 h 695089"/>
                    <a:gd name="connsiteX24" fmla="*/ 1430263 w 1622428"/>
                    <a:gd name="connsiteY24" fmla="*/ 25043 h 695089"/>
                    <a:gd name="connsiteX25" fmla="*/ 1430263 w 1622428"/>
                    <a:gd name="connsiteY25" fmla="*/ 25043 h 695089"/>
                    <a:gd name="connsiteX26" fmla="*/ 890343 w 1622428"/>
                    <a:gd name="connsiteY26" fmla="*/ 419677 h 695089"/>
                    <a:gd name="connsiteX27" fmla="*/ 593512 w 1622428"/>
                    <a:gd name="connsiteY27" fmla="*/ 426436 h 695089"/>
                    <a:gd name="connsiteX28" fmla="*/ 583498 w 1622428"/>
                    <a:gd name="connsiteY28" fmla="*/ 439287 h 695089"/>
                    <a:gd name="connsiteX29" fmla="*/ 425361 w 1622428"/>
                    <a:gd name="connsiteY29" fmla="*/ 559538 h 695089"/>
                    <a:gd name="connsiteX30" fmla="*/ 420938 w 1622428"/>
                    <a:gd name="connsiteY30" fmla="*/ 436867 h 695089"/>
                    <a:gd name="connsiteX31" fmla="*/ 64858 w 1622428"/>
                    <a:gd name="connsiteY31" fmla="*/ 475755 h 695089"/>
                    <a:gd name="connsiteX32" fmla="*/ 64525 w 1622428"/>
                    <a:gd name="connsiteY32" fmla="*/ 476839 h 695089"/>
                    <a:gd name="connsiteX33" fmla="*/ 59267 w 1622428"/>
                    <a:gd name="connsiteY33" fmla="*/ 496116 h 695089"/>
                    <a:gd name="connsiteX34" fmla="*/ 52091 w 1622428"/>
                    <a:gd name="connsiteY34" fmla="*/ 521568 h 695089"/>
                    <a:gd name="connsiteX35" fmla="*/ 49170 w 1622428"/>
                    <a:gd name="connsiteY35" fmla="*/ 531917 h 695089"/>
                    <a:gd name="connsiteX36" fmla="*/ 47334 w 1622428"/>
                    <a:gd name="connsiteY36" fmla="*/ 538258 h 695089"/>
                    <a:gd name="connsiteX37" fmla="*/ 33148 w 1622428"/>
                    <a:gd name="connsiteY37" fmla="*/ 585908 h 695089"/>
                    <a:gd name="connsiteX38" fmla="*/ 15873 w 1622428"/>
                    <a:gd name="connsiteY38" fmla="*/ 643572 h 695089"/>
                    <a:gd name="connsiteX39" fmla="*/ 11784 w 1622428"/>
                    <a:gd name="connsiteY39" fmla="*/ 657675 h 695089"/>
                    <a:gd name="connsiteX40" fmla="*/ 6360 w 1622428"/>
                    <a:gd name="connsiteY40" fmla="*/ 676702 h 695089"/>
                    <a:gd name="connsiteX41" fmla="*/ 1186 w 1622428"/>
                    <a:gd name="connsiteY41" fmla="*/ 695478 h 695089"/>
                    <a:gd name="connsiteX42" fmla="*/ 1103 w 1622428"/>
                    <a:gd name="connsiteY42" fmla="*/ 695645 h 695089"/>
                    <a:gd name="connsiteX43" fmla="*/ 968451 w 1622428"/>
                    <a:gd name="connsiteY43" fmla="*/ 627049 h 695089"/>
                    <a:gd name="connsiteX44" fmla="*/ 1623531 w 1622428"/>
                    <a:gd name="connsiteY44" fmla="*/ 677954 h 695089"/>
                    <a:gd name="connsiteX45" fmla="*/ 1619610 w 1622428"/>
                    <a:gd name="connsiteY45" fmla="*/ 660763 h 695089"/>
                    <a:gd name="connsiteX46" fmla="*/ 1617106 w 1622428"/>
                    <a:gd name="connsiteY46" fmla="*/ 649497 h 695089"/>
                    <a:gd name="connsiteX47" fmla="*/ 1614519 w 1622428"/>
                    <a:gd name="connsiteY47" fmla="*/ 637397 h 695089"/>
                    <a:gd name="connsiteX48" fmla="*/ 1611098 w 1622428"/>
                    <a:gd name="connsiteY48" fmla="*/ 620122 h 695089"/>
                    <a:gd name="connsiteX49" fmla="*/ 1609095 w 1622428"/>
                    <a:gd name="connsiteY49" fmla="*/ 609858 h 695089"/>
                    <a:gd name="connsiteX50" fmla="*/ 1608511 w 1622428"/>
                    <a:gd name="connsiteY50" fmla="*/ 606604 h 695089"/>
                    <a:gd name="connsiteX51" fmla="*/ 1604422 w 1622428"/>
                    <a:gd name="connsiteY51" fmla="*/ 582320 h 695089"/>
                    <a:gd name="connsiteX52" fmla="*/ 1585812 w 1622428"/>
                    <a:gd name="connsiteY52" fmla="*/ 459232 h 695089"/>
                    <a:gd name="connsiteX53" fmla="*/ 1164892 w 1622428"/>
                    <a:gd name="connsiteY53" fmla="*/ 425101 h 695089"/>
                    <a:gd name="connsiteX54" fmla="*/ 1034878 w 1622428"/>
                    <a:gd name="connsiteY54" fmla="*/ 485936 h 695089"/>
                    <a:gd name="connsiteX55" fmla="*/ 999495 w 1622428"/>
                    <a:gd name="connsiteY55" fmla="*/ 420594 h 695089"/>
                    <a:gd name="connsiteX56" fmla="*/ 970955 w 1622428"/>
                    <a:gd name="connsiteY56" fmla="*/ 420094 h 695089"/>
                    <a:gd name="connsiteX57" fmla="*/ 890343 w 1622428"/>
                    <a:gd name="connsiteY57" fmla="*/ 419677 h 695089"/>
                    <a:gd name="connsiteX58" fmla="*/ 890343 w 1622428"/>
                    <a:gd name="connsiteY58" fmla="*/ 419677 h 695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1622428" h="695089">
                      <a:moveTo>
                        <a:pt x="865892" y="592"/>
                      </a:moveTo>
                      <a:cubicBezTo>
                        <a:pt x="828757" y="71775"/>
                        <a:pt x="789452" y="141038"/>
                        <a:pt x="746893" y="208716"/>
                      </a:cubicBezTo>
                      <a:cubicBezTo>
                        <a:pt x="821664" y="207213"/>
                        <a:pt x="895767" y="207130"/>
                        <a:pt x="968284" y="208298"/>
                      </a:cubicBezTo>
                      <a:cubicBezTo>
                        <a:pt x="996490" y="208716"/>
                        <a:pt x="1024447" y="209467"/>
                        <a:pt x="1052152" y="210385"/>
                      </a:cubicBezTo>
                      <a:cubicBezTo>
                        <a:pt x="1070510" y="136865"/>
                        <a:pt x="1084948" y="72108"/>
                        <a:pt x="1098967" y="4681"/>
                      </a:cubicBezTo>
                      <a:cubicBezTo>
                        <a:pt x="1057158" y="3262"/>
                        <a:pt x="1014766" y="2178"/>
                        <a:pt x="971622" y="1427"/>
                      </a:cubicBezTo>
                      <a:cubicBezTo>
                        <a:pt x="944835" y="1009"/>
                        <a:pt x="917881" y="675"/>
                        <a:pt x="890760" y="592"/>
                      </a:cubicBezTo>
                      <a:cubicBezTo>
                        <a:pt x="882499" y="508"/>
                        <a:pt x="874237" y="592"/>
                        <a:pt x="865892" y="592"/>
                      </a:cubicBezTo>
                      <a:lnTo>
                        <a:pt x="865892" y="592"/>
                      </a:lnTo>
                      <a:close/>
                      <a:moveTo>
                        <a:pt x="465500" y="13026"/>
                      </a:moveTo>
                      <a:cubicBezTo>
                        <a:pt x="340243" y="20954"/>
                        <a:pt x="215401" y="32887"/>
                        <a:pt x="94233" y="49494"/>
                      </a:cubicBezTo>
                      <a:cubicBezTo>
                        <a:pt x="98071" y="123263"/>
                        <a:pt x="100575" y="194028"/>
                        <a:pt x="98322" y="258118"/>
                      </a:cubicBezTo>
                      <a:cubicBezTo>
                        <a:pt x="214066" y="241762"/>
                        <a:pt x="334735" y="229661"/>
                        <a:pt x="456404" y="221400"/>
                      </a:cubicBezTo>
                      <a:cubicBezTo>
                        <a:pt x="463915" y="168910"/>
                        <a:pt x="469590" y="110245"/>
                        <a:pt x="466752" y="41065"/>
                      </a:cubicBezTo>
                      <a:cubicBezTo>
                        <a:pt x="466419" y="31635"/>
                        <a:pt x="466001" y="22289"/>
                        <a:pt x="465500" y="13026"/>
                      </a:cubicBezTo>
                      <a:lnTo>
                        <a:pt x="465500" y="13026"/>
                      </a:lnTo>
                      <a:close/>
                      <a:moveTo>
                        <a:pt x="1430263" y="25043"/>
                      </a:moveTo>
                      <a:cubicBezTo>
                        <a:pt x="1394212" y="102317"/>
                        <a:pt x="1358329" y="169077"/>
                        <a:pt x="1323363" y="225990"/>
                      </a:cubicBezTo>
                      <a:cubicBezTo>
                        <a:pt x="1406229" y="233000"/>
                        <a:pt x="1484087" y="241678"/>
                        <a:pt x="1554518" y="251442"/>
                      </a:cubicBezTo>
                      <a:cubicBezTo>
                        <a:pt x="1549345" y="217895"/>
                        <a:pt x="1544087" y="184432"/>
                        <a:pt x="1538664" y="150885"/>
                      </a:cubicBezTo>
                      <a:cubicBezTo>
                        <a:pt x="1537412" y="142874"/>
                        <a:pt x="1536076" y="134863"/>
                        <a:pt x="1534824" y="126935"/>
                      </a:cubicBezTo>
                      <a:cubicBezTo>
                        <a:pt x="1532738" y="114167"/>
                        <a:pt x="1530652" y="101399"/>
                        <a:pt x="1528566" y="88631"/>
                      </a:cubicBezTo>
                      <a:cubicBezTo>
                        <a:pt x="1528566" y="88631"/>
                        <a:pt x="1528566" y="88548"/>
                        <a:pt x="1528566" y="88548"/>
                      </a:cubicBezTo>
                      <a:cubicBezTo>
                        <a:pt x="1525562" y="70439"/>
                        <a:pt x="1522558" y="52414"/>
                        <a:pt x="1519386" y="34389"/>
                      </a:cubicBezTo>
                      <a:cubicBezTo>
                        <a:pt x="1490513" y="30968"/>
                        <a:pt x="1460637" y="27964"/>
                        <a:pt x="1430263" y="25043"/>
                      </a:cubicBezTo>
                      <a:lnTo>
                        <a:pt x="1430263" y="25043"/>
                      </a:lnTo>
                      <a:close/>
                      <a:moveTo>
                        <a:pt x="890343" y="419677"/>
                      </a:moveTo>
                      <a:cubicBezTo>
                        <a:pt x="792957" y="419677"/>
                        <a:pt x="693485" y="421846"/>
                        <a:pt x="593512" y="426436"/>
                      </a:cubicBezTo>
                      <a:cubicBezTo>
                        <a:pt x="590174" y="430692"/>
                        <a:pt x="586920" y="435031"/>
                        <a:pt x="583498" y="439287"/>
                      </a:cubicBezTo>
                      <a:cubicBezTo>
                        <a:pt x="556711" y="472834"/>
                        <a:pt x="473595" y="576061"/>
                        <a:pt x="425361" y="559538"/>
                      </a:cubicBezTo>
                      <a:cubicBezTo>
                        <a:pt x="400910" y="551110"/>
                        <a:pt x="410173" y="489440"/>
                        <a:pt x="420938" y="436867"/>
                      </a:cubicBezTo>
                      <a:cubicBezTo>
                        <a:pt x="300521" y="445880"/>
                        <a:pt x="180937" y="458731"/>
                        <a:pt x="64858" y="475755"/>
                      </a:cubicBezTo>
                      <a:cubicBezTo>
                        <a:pt x="64775" y="476089"/>
                        <a:pt x="64691" y="476506"/>
                        <a:pt x="64525" y="476839"/>
                      </a:cubicBezTo>
                      <a:cubicBezTo>
                        <a:pt x="62856" y="483265"/>
                        <a:pt x="61019" y="489691"/>
                        <a:pt x="59267" y="496116"/>
                      </a:cubicBezTo>
                      <a:cubicBezTo>
                        <a:pt x="56930" y="504628"/>
                        <a:pt x="54511" y="513140"/>
                        <a:pt x="52091" y="521568"/>
                      </a:cubicBezTo>
                      <a:cubicBezTo>
                        <a:pt x="51089" y="524990"/>
                        <a:pt x="50171" y="528495"/>
                        <a:pt x="49170" y="531917"/>
                      </a:cubicBezTo>
                      <a:cubicBezTo>
                        <a:pt x="48586" y="534003"/>
                        <a:pt x="47918" y="536089"/>
                        <a:pt x="47334" y="538258"/>
                      </a:cubicBezTo>
                      <a:cubicBezTo>
                        <a:pt x="42661" y="554281"/>
                        <a:pt x="37904" y="570220"/>
                        <a:pt x="33148" y="585908"/>
                      </a:cubicBezTo>
                      <a:cubicBezTo>
                        <a:pt x="27222" y="605436"/>
                        <a:pt x="21464" y="624713"/>
                        <a:pt x="15873" y="643572"/>
                      </a:cubicBezTo>
                      <a:cubicBezTo>
                        <a:pt x="14455" y="648328"/>
                        <a:pt x="13119" y="653002"/>
                        <a:pt x="11784" y="657675"/>
                      </a:cubicBezTo>
                      <a:cubicBezTo>
                        <a:pt x="9948" y="664101"/>
                        <a:pt x="8113" y="670443"/>
                        <a:pt x="6360" y="676702"/>
                      </a:cubicBezTo>
                      <a:cubicBezTo>
                        <a:pt x="4608" y="682960"/>
                        <a:pt x="2855" y="689303"/>
                        <a:pt x="1186" y="695478"/>
                      </a:cubicBezTo>
                      <a:cubicBezTo>
                        <a:pt x="1186" y="695561"/>
                        <a:pt x="1186" y="695561"/>
                        <a:pt x="1103" y="695645"/>
                      </a:cubicBezTo>
                      <a:cubicBezTo>
                        <a:pt x="305026" y="643739"/>
                        <a:pt x="652011" y="623127"/>
                        <a:pt x="968451" y="627049"/>
                      </a:cubicBezTo>
                      <a:cubicBezTo>
                        <a:pt x="1215880" y="630136"/>
                        <a:pt x="1448788" y="650582"/>
                        <a:pt x="1623531" y="677954"/>
                      </a:cubicBezTo>
                      <a:cubicBezTo>
                        <a:pt x="1622197" y="672362"/>
                        <a:pt x="1620945" y="666687"/>
                        <a:pt x="1619610" y="660763"/>
                      </a:cubicBezTo>
                      <a:cubicBezTo>
                        <a:pt x="1618775" y="657091"/>
                        <a:pt x="1617941" y="653336"/>
                        <a:pt x="1617106" y="649497"/>
                      </a:cubicBezTo>
                      <a:cubicBezTo>
                        <a:pt x="1616188" y="645491"/>
                        <a:pt x="1615354" y="641569"/>
                        <a:pt x="1614519" y="637397"/>
                      </a:cubicBezTo>
                      <a:cubicBezTo>
                        <a:pt x="1613351" y="631806"/>
                        <a:pt x="1612182" y="625964"/>
                        <a:pt x="1611098" y="620122"/>
                      </a:cubicBezTo>
                      <a:cubicBezTo>
                        <a:pt x="1610430" y="616701"/>
                        <a:pt x="1609762" y="613363"/>
                        <a:pt x="1609095" y="609858"/>
                      </a:cubicBezTo>
                      <a:cubicBezTo>
                        <a:pt x="1608928" y="608773"/>
                        <a:pt x="1608678" y="607688"/>
                        <a:pt x="1608511" y="606604"/>
                      </a:cubicBezTo>
                      <a:cubicBezTo>
                        <a:pt x="1607092" y="598759"/>
                        <a:pt x="1605673" y="590665"/>
                        <a:pt x="1604422" y="582320"/>
                      </a:cubicBezTo>
                      <a:cubicBezTo>
                        <a:pt x="1598163" y="541346"/>
                        <a:pt x="1591988" y="500289"/>
                        <a:pt x="1585812" y="459232"/>
                      </a:cubicBezTo>
                      <a:cubicBezTo>
                        <a:pt x="1460388" y="442375"/>
                        <a:pt x="1318189" y="431193"/>
                        <a:pt x="1164892" y="425101"/>
                      </a:cubicBezTo>
                      <a:cubicBezTo>
                        <a:pt x="1115406" y="468411"/>
                        <a:pt x="1071011" y="488022"/>
                        <a:pt x="1034878" y="485936"/>
                      </a:cubicBezTo>
                      <a:cubicBezTo>
                        <a:pt x="1001664" y="482097"/>
                        <a:pt x="996407" y="451471"/>
                        <a:pt x="999495" y="420594"/>
                      </a:cubicBezTo>
                      <a:cubicBezTo>
                        <a:pt x="989982" y="420427"/>
                        <a:pt x="980552" y="420177"/>
                        <a:pt x="970955" y="420094"/>
                      </a:cubicBezTo>
                      <a:cubicBezTo>
                        <a:pt x="944418" y="419843"/>
                        <a:pt x="917464" y="419677"/>
                        <a:pt x="890343" y="419677"/>
                      </a:cubicBezTo>
                      <a:lnTo>
                        <a:pt x="890343" y="419677"/>
                      </a:lnTo>
                      <a:close/>
                    </a:path>
                  </a:pathLst>
                </a:custGeom>
                <a:solidFill>
                  <a:srgbClr val="EAB45E"/>
                </a:solidFill>
                <a:ln w="8344" cap="flat">
                  <a:noFill/>
                  <a:prstDash val="solid"/>
                  <a:miter/>
                </a:ln>
              </p:spPr>
              <p:txBody>
                <a:bodyPr rtlCol="0" anchor="ctr"/>
                <a:lstStyle/>
                <a:p>
                  <a:endParaRPr lang="en-US"/>
                </a:p>
              </p:txBody>
            </p:sp>
            <p:sp>
              <p:nvSpPr>
                <p:cNvPr id="258" name="Freeform: Shape 257">
                  <a:extLst>
                    <a:ext uri="{FF2B5EF4-FFF2-40B4-BE49-F238E27FC236}">
                      <a16:creationId xmlns:a16="http://schemas.microsoft.com/office/drawing/2014/main" id="{F3B7BEEC-C0BA-2E06-23DD-893A0D324FBA}"/>
                    </a:ext>
                  </a:extLst>
                </p:cNvPr>
                <p:cNvSpPr/>
                <p:nvPr/>
              </p:nvSpPr>
              <p:spPr>
                <a:xfrm>
                  <a:off x="7899725" y="3733962"/>
                  <a:ext cx="886562" cy="1413190"/>
                </a:xfrm>
                <a:custGeom>
                  <a:avLst/>
                  <a:gdLst>
                    <a:gd name="connsiteX0" fmla="*/ 11053 w 886562"/>
                    <a:gd name="connsiteY0" fmla="*/ 916671 h 1413190"/>
                    <a:gd name="connsiteX1" fmla="*/ 117953 w 886562"/>
                    <a:gd name="connsiteY1" fmla="*/ 804180 h 1413190"/>
                    <a:gd name="connsiteX2" fmla="*/ 308468 w 886562"/>
                    <a:gd name="connsiteY2" fmla="*/ 555667 h 1413190"/>
                    <a:gd name="connsiteX3" fmla="*/ 373392 w 886562"/>
                    <a:gd name="connsiteY3" fmla="*/ 375583 h 1413190"/>
                    <a:gd name="connsiteX4" fmla="*/ 650112 w 886562"/>
                    <a:gd name="connsiteY4" fmla="*/ 810 h 1413190"/>
                    <a:gd name="connsiteX5" fmla="*/ 884104 w 886562"/>
                    <a:gd name="connsiteY5" fmla="*/ 623679 h 1413190"/>
                    <a:gd name="connsiteX6" fmla="*/ 798401 w 886562"/>
                    <a:gd name="connsiteY6" fmla="*/ 896225 h 1413190"/>
                    <a:gd name="connsiteX7" fmla="*/ 548970 w 886562"/>
                    <a:gd name="connsiteY7" fmla="*/ 1241290 h 1413190"/>
                    <a:gd name="connsiteX8" fmla="*/ 456258 w 886562"/>
                    <a:gd name="connsiteY8" fmla="*/ 1311388 h 1413190"/>
                    <a:gd name="connsiteX9" fmla="*/ 376396 w 886562"/>
                    <a:gd name="connsiteY9" fmla="*/ 1408106 h 1413190"/>
                    <a:gd name="connsiteX10" fmla="*/ 281180 w 886562"/>
                    <a:gd name="connsiteY10" fmla="*/ 1405769 h 1413190"/>
                    <a:gd name="connsiteX11" fmla="*/ 193641 w 886562"/>
                    <a:gd name="connsiteY11" fmla="*/ 1405936 h 1413190"/>
                    <a:gd name="connsiteX12" fmla="*/ 11053 w 886562"/>
                    <a:gd name="connsiteY12" fmla="*/ 916671 h 1413190"/>
                    <a:gd name="connsiteX13" fmla="*/ 11053 w 886562"/>
                    <a:gd name="connsiteY13" fmla="*/ 916671 h 1413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86562" h="1413190">
                      <a:moveTo>
                        <a:pt x="11053" y="916671"/>
                      </a:moveTo>
                      <a:cubicBezTo>
                        <a:pt x="20150" y="863179"/>
                        <a:pt x="91833" y="845154"/>
                        <a:pt x="117953" y="804180"/>
                      </a:cubicBezTo>
                      <a:cubicBezTo>
                        <a:pt x="177369" y="711051"/>
                        <a:pt x="214504" y="624513"/>
                        <a:pt x="308468" y="555667"/>
                      </a:cubicBezTo>
                      <a:cubicBezTo>
                        <a:pt x="285937" y="445597"/>
                        <a:pt x="275923" y="448935"/>
                        <a:pt x="373392" y="375583"/>
                      </a:cubicBezTo>
                      <a:cubicBezTo>
                        <a:pt x="408358" y="345708"/>
                        <a:pt x="485048" y="12326"/>
                        <a:pt x="650112" y="810"/>
                      </a:cubicBezTo>
                      <a:cubicBezTo>
                        <a:pt x="798902" y="-11707"/>
                        <a:pt x="908722" y="375249"/>
                        <a:pt x="884104" y="623679"/>
                      </a:cubicBezTo>
                      <a:cubicBezTo>
                        <a:pt x="871670" y="742928"/>
                        <a:pt x="840544" y="841816"/>
                        <a:pt x="798401" y="896225"/>
                      </a:cubicBezTo>
                      <a:cubicBezTo>
                        <a:pt x="691336" y="1034919"/>
                        <a:pt x="676648" y="1118035"/>
                        <a:pt x="548970" y="1241290"/>
                      </a:cubicBezTo>
                      <a:cubicBezTo>
                        <a:pt x="520597" y="1268661"/>
                        <a:pt x="484798" y="1285518"/>
                        <a:pt x="456258" y="1311388"/>
                      </a:cubicBezTo>
                      <a:cubicBezTo>
                        <a:pt x="430222" y="1335004"/>
                        <a:pt x="411028" y="1394837"/>
                        <a:pt x="376396" y="1408106"/>
                      </a:cubicBezTo>
                      <a:cubicBezTo>
                        <a:pt x="347606" y="1419121"/>
                        <a:pt x="310471" y="1411444"/>
                        <a:pt x="281180" y="1405769"/>
                      </a:cubicBezTo>
                      <a:cubicBezTo>
                        <a:pt x="261820" y="1402097"/>
                        <a:pt x="210331" y="1412946"/>
                        <a:pt x="193641" y="1405936"/>
                      </a:cubicBezTo>
                      <a:cubicBezTo>
                        <a:pt x="64044" y="1377480"/>
                        <a:pt x="-30921" y="1082569"/>
                        <a:pt x="11053" y="916671"/>
                      </a:cubicBezTo>
                      <a:lnTo>
                        <a:pt x="11053" y="916671"/>
                      </a:lnTo>
                      <a:close/>
                    </a:path>
                  </a:pathLst>
                </a:custGeom>
                <a:solidFill>
                  <a:srgbClr val="242B4A"/>
                </a:solidFill>
                <a:ln w="8344" cap="flat">
                  <a:noFill/>
                  <a:prstDash val="solid"/>
                  <a:miter/>
                </a:ln>
              </p:spPr>
              <p:txBody>
                <a:bodyPr rtlCol="0" anchor="ctr"/>
                <a:lstStyle/>
                <a:p>
                  <a:endParaRPr lang="en-US"/>
                </a:p>
              </p:txBody>
            </p:sp>
            <p:sp>
              <p:nvSpPr>
                <p:cNvPr id="259" name="Freeform: Shape 258">
                  <a:extLst>
                    <a:ext uri="{FF2B5EF4-FFF2-40B4-BE49-F238E27FC236}">
                      <a16:creationId xmlns:a16="http://schemas.microsoft.com/office/drawing/2014/main" id="{9C529D81-8E83-E23E-402A-0A8286142ECE}"/>
                    </a:ext>
                  </a:extLst>
                </p:cNvPr>
                <p:cNvSpPr/>
                <p:nvPr/>
              </p:nvSpPr>
              <p:spPr>
                <a:xfrm>
                  <a:off x="7899658" y="3910170"/>
                  <a:ext cx="887010" cy="1236731"/>
                </a:xfrm>
                <a:custGeom>
                  <a:avLst/>
                  <a:gdLst>
                    <a:gd name="connsiteX0" fmla="*/ 818246 w 887010"/>
                    <a:gd name="connsiteY0" fmla="*/ 524 h 1236731"/>
                    <a:gd name="connsiteX1" fmla="*/ 818246 w 887010"/>
                    <a:gd name="connsiteY1" fmla="*/ 1442 h 1236731"/>
                    <a:gd name="connsiteX2" fmla="*/ 775603 w 887010"/>
                    <a:gd name="connsiteY2" fmla="*/ 302362 h 1236731"/>
                    <a:gd name="connsiteX3" fmla="*/ 293598 w 887010"/>
                    <a:gd name="connsiteY3" fmla="*/ 295435 h 1236731"/>
                    <a:gd name="connsiteX4" fmla="*/ 293598 w 887010"/>
                    <a:gd name="connsiteY4" fmla="*/ 295435 h 1236731"/>
                    <a:gd name="connsiteX5" fmla="*/ 308535 w 887010"/>
                    <a:gd name="connsiteY5" fmla="*/ 379386 h 1236731"/>
                    <a:gd name="connsiteX6" fmla="*/ 306366 w 887010"/>
                    <a:gd name="connsiteY6" fmla="*/ 380971 h 1236731"/>
                    <a:gd name="connsiteX7" fmla="*/ 637411 w 887010"/>
                    <a:gd name="connsiteY7" fmla="*/ 463670 h 1236731"/>
                    <a:gd name="connsiteX8" fmla="*/ 424364 w 887010"/>
                    <a:gd name="connsiteY8" fmla="*/ 601779 h 1236731"/>
                    <a:gd name="connsiteX9" fmla="*/ 391067 w 887010"/>
                    <a:gd name="connsiteY9" fmla="*/ 1010015 h 1236731"/>
                    <a:gd name="connsiteX10" fmla="*/ 276657 w 887010"/>
                    <a:gd name="connsiteY10" fmla="*/ 1081782 h 1236731"/>
                    <a:gd name="connsiteX11" fmla="*/ 65780 w 887010"/>
                    <a:gd name="connsiteY11" fmla="*/ 836023 h 1236731"/>
                    <a:gd name="connsiteX12" fmla="*/ 87227 w 887010"/>
                    <a:gd name="connsiteY12" fmla="*/ 687649 h 1236731"/>
                    <a:gd name="connsiteX13" fmla="*/ 187116 w 887010"/>
                    <a:gd name="connsiteY13" fmla="*/ 889013 h 1236731"/>
                    <a:gd name="connsiteX14" fmla="*/ 250538 w 887010"/>
                    <a:gd name="connsiteY14" fmla="*/ 843533 h 1236731"/>
                    <a:gd name="connsiteX15" fmla="*/ 133708 w 887010"/>
                    <a:gd name="connsiteY15" fmla="*/ 707927 h 1236731"/>
                    <a:gd name="connsiteX16" fmla="*/ 123527 w 887010"/>
                    <a:gd name="connsiteY16" fmla="*/ 619220 h 1236731"/>
                    <a:gd name="connsiteX17" fmla="*/ 118020 w 887010"/>
                    <a:gd name="connsiteY17" fmla="*/ 627982 h 1236731"/>
                    <a:gd name="connsiteX18" fmla="*/ 115015 w 887010"/>
                    <a:gd name="connsiteY18" fmla="*/ 632322 h 1236731"/>
                    <a:gd name="connsiteX19" fmla="*/ 114932 w 887010"/>
                    <a:gd name="connsiteY19" fmla="*/ 632405 h 1236731"/>
                    <a:gd name="connsiteX20" fmla="*/ 114765 w 887010"/>
                    <a:gd name="connsiteY20" fmla="*/ 632655 h 1236731"/>
                    <a:gd name="connsiteX21" fmla="*/ 111761 w 887010"/>
                    <a:gd name="connsiteY21" fmla="*/ 636327 h 1236731"/>
                    <a:gd name="connsiteX22" fmla="*/ 108089 w 887010"/>
                    <a:gd name="connsiteY22" fmla="*/ 640333 h 1236731"/>
                    <a:gd name="connsiteX23" fmla="*/ 107755 w 887010"/>
                    <a:gd name="connsiteY23" fmla="*/ 640750 h 1236731"/>
                    <a:gd name="connsiteX24" fmla="*/ 59355 w 887010"/>
                    <a:gd name="connsiteY24" fmla="*/ 678636 h 1236731"/>
                    <a:gd name="connsiteX25" fmla="*/ 50258 w 887010"/>
                    <a:gd name="connsiteY25" fmla="*/ 685396 h 1236731"/>
                    <a:gd name="connsiteX26" fmla="*/ 49925 w 887010"/>
                    <a:gd name="connsiteY26" fmla="*/ 685646 h 1236731"/>
                    <a:gd name="connsiteX27" fmla="*/ 34653 w 887010"/>
                    <a:gd name="connsiteY27" fmla="*/ 698832 h 1236731"/>
                    <a:gd name="connsiteX28" fmla="*/ 28562 w 887010"/>
                    <a:gd name="connsiteY28" fmla="*/ 705257 h 1236731"/>
                    <a:gd name="connsiteX29" fmla="*/ 24723 w 887010"/>
                    <a:gd name="connsiteY29" fmla="*/ 710014 h 1236731"/>
                    <a:gd name="connsiteX30" fmla="*/ 23805 w 887010"/>
                    <a:gd name="connsiteY30" fmla="*/ 711265 h 1236731"/>
                    <a:gd name="connsiteX31" fmla="*/ 20467 w 887010"/>
                    <a:gd name="connsiteY31" fmla="*/ 716272 h 1236731"/>
                    <a:gd name="connsiteX32" fmla="*/ 19633 w 887010"/>
                    <a:gd name="connsiteY32" fmla="*/ 717524 h 1236731"/>
                    <a:gd name="connsiteX33" fmla="*/ 16545 w 887010"/>
                    <a:gd name="connsiteY33" fmla="*/ 723366 h 1236731"/>
                    <a:gd name="connsiteX34" fmla="*/ 15460 w 887010"/>
                    <a:gd name="connsiteY34" fmla="*/ 725619 h 1236731"/>
                    <a:gd name="connsiteX35" fmla="*/ 14959 w 887010"/>
                    <a:gd name="connsiteY35" fmla="*/ 726787 h 1236731"/>
                    <a:gd name="connsiteX36" fmla="*/ 13707 w 887010"/>
                    <a:gd name="connsiteY36" fmla="*/ 730042 h 1236731"/>
                    <a:gd name="connsiteX37" fmla="*/ 13374 w 887010"/>
                    <a:gd name="connsiteY37" fmla="*/ 731127 h 1236731"/>
                    <a:gd name="connsiteX38" fmla="*/ 12372 w 887010"/>
                    <a:gd name="connsiteY38" fmla="*/ 734548 h 1236731"/>
                    <a:gd name="connsiteX39" fmla="*/ 12039 w 887010"/>
                    <a:gd name="connsiteY39" fmla="*/ 735800 h 1236731"/>
                    <a:gd name="connsiteX40" fmla="*/ 11037 w 887010"/>
                    <a:gd name="connsiteY40" fmla="*/ 740389 h 1236731"/>
                    <a:gd name="connsiteX41" fmla="*/ 1524 w 887010"/>
                    <a:gd name="connsiteY41" fmla="*/ 807900 h 1236731"/>
                    <a:gd name="connsiteX42" fmla="*/ 1023 w 887010"/>
                    <a:gd name="connsiteY42" fmla="*/ 826092 h 1236731"/>
                    <a:gd name="connsiteX43" fmla="*/ 5863 w 887010"/>
                    <a:gd name="connsiteY43" fmla="*/ 902198 h 1236731"/>
                    <a:gd name="connsiteX44" fmla="*/ 12205 w 887010"/>
                    <a:gd name="connsiteY44" fmla="*/ 941169 h 1236731"/>
                    <a:gd name="connsiteX45" fmla="*/ 104584 w 887010"/>
                    <a:gd name="connsiteY45" fmla="*/ 1164481 h 1236731"/>
                    <a:gd name="connsiteX46" fmla="*/ 125113 w 887010"/>
                    <a:gd name="connsiteY46" fmla="*/ 1188097 h 1236731"/>
                    <a:gd name="connsiteX47" fmla="*/ 130454 w 887010"/>
                    <a:gd name="connsiteY47" fmla="*/ 1193354 h 1236731"/>
                    <a:gd name="connsiteX48" fmla="*/ 130454 w 887010"/>
                    <a:gd name="connsiteY48" fmla="*/ 1193354 h 1236731"/>
                    <a:gd name="connsiteX49" fmla="*/ 135878 w 887010"/>
                    <a:gd name="connsiteY49" fmla="*/ 1198278 h 1236731"/>
                    <a:gd name="connsiteX50" fmla="*/ 141386 w 887010"/>
                    <a:gd name="connsiteY50" fmla="*/ 1202951 h 1236731"/>
                    <a:gd name="connsiteX51" fmla="*/ 146977 w 887010"/>
                    <a:gd name="connsiteY51" fmla="*/ 1207290 h 1236731"/>
                    <a:gd name="connsiteX52" fmla="*/ 164084 w 887010"/>
                    <a:gd name="connsiteY52" fmla="*/ 1218306 h 1236731"/>
                    <a:gd name="connsiteX53" fmla="*/ 169926 w 887010"/>
                    <a:gd name="connsiteY53" fmla="*/ 1221310 h 1236731"/>
                    <a:gd name="connsiteX54" fmla="*/ 175851 w 887010"/>
                    <a:gd name="connsiteY54" fmla="*/ 1223980 h 1236731"/>
                    <a:gd name="connsiteX55" fmla="*/ 181775 w 887010"/>
                    <a:gd name="connsiteY55" fmla="*/ 1226233 h 1236731"/>
                    <a:gd name="connsiteX56" fmla="*/ 181775 w 887010"/>
                    <a:gd name="connsiteY56" fmla="*/ 1226233 h 1236731"/>
                    <a:gd name="connsiteX57" fmla="*/ 187784 w 887010"/>
                    <a:gd name="connsiteY57" fmla="*/ 1228153 h 1236731"/>
                    <a:gd name="connsiteX58" fmla="*/ 193876 w 887010"/>
                    <a:gd name="connsiteY58" fmla="*/ 1229655 h 1236731"/>
                    <a:gd name="connsiteX59" fmla="*/ 197380 w 887010"/>
                    <a:gd name="connsiteY59" fmla="*/ 1230740 h 1236731"/>
                    <a:gd name="connsiteX60" fmla="*/ 223751 w 887010"/>
                    <a:gd name="connsiteY60" fmla="*/ 1231658 h 1236731"/>
                    <a:gd name="connsiteX61" fmla="*/ 236602 w 887010"/>
                    <a:gd name="connsiteY61" fmla="*/ 1230740 h 1236731"/>
                    <a:gd name="connsiteX62" fmla="*/ 249536 w 887010"/>
                    <a:gd name="connsiteY62" fmla="*/ 1229738 h 1236731"/>
                    <a:gd name="connsiteX63" fmla="*/ 261887 w 887010"/>
                    <a:gd name="connsiteY63" fmla="*/ 1228904 h 1236731"/>
                    <a:gd name="connsiteX64" fmla="*/ 277158 w 887010"/>
                    <a:gd name="connsiteY64" fmla="*/ 1228904 h 1236731"/>
                    <a:gd name="connsiteX65" fmla="*/ 277409 w 887010"/>
                    <a:gd name="connsiteY65" fmla="*/ 1228904 h 1236731"/>
                    <a:gd name="connsiteX66" fmla="*/ 281414 w 887010"/>
                    <a:gd name="connsiteY66" fmla="*/ 1229404 h 1236731"/>
                    <a:gd name="connsiteX67" fmla="*/ 304613 w 887010"/>
                    <a:gd name="connsiteY67" fmla="*/ 1233660 h 1236731"/>
                    <a:gd name="connsiteX68" fmla="*/ 329231 w 887010"/>
                    <a:gd name="connsiteY68" fmla="*/ 1236748 h 1236731"/>
                    <a:gd name="connsiteX69" fmla="*/ 376631 w 887010"/>
                    <a:gd name="connsiteY69" fmla="*/ 1231658 h 1236731"/>
                    <a:gd name="connsiteX70" fmla="*/ 394655 w 887010"/>
                    <a:gd name="connsiteY70" fmla="*/ 1219808 h 1236731"/>
                    <a:gd name="connsiteX71" fmla="*/ 405254 w 887010"/>
                    <a:gd name="connsiteY71" fmla="*/ 1208125 h 1236731"/>
                    <a:gd name="connsiteX72" fmla="*/ 405254 w 887010"/>
                    <a:gd name="connsiteY72" fmla="*/ 1208125 h 1236731"/>
                    <a:gd name="connsiteX73" fmla="*/ 415101 w 887010"/>
                    <a:gd name="connsiteY73" fmla="*/ 1194439 h 1236731"/>
                    <a:gd name="connsiteX74" fmla="*/ 428953 w 887010"/>
                    <a:gd name="connsiteY74" fmla="*/ 1172409 h 1236731"/>
                    <a:gd name="connsiteX75" fmla="*/ 437966 w 887010"/>
                    <a:gd name="connsiteY75" fmla="*/ 1158138 h 1236731"/>
                    <a:gd name="connsiteX76" fmla="*/ 437966 w 887010"/>
                    <a:gd name="connsiteY76" fmla="*/ 1158138 h 1236731"/>
                    <a:gd name="connsiteX77" fmla="*/ 447062 w 887010"/>
                    <a:gd name="connsiteY77" fmla="*/ 1145370 h 1236731"/>
                    <a:gd name="connsiteX78" fmla="*/ 447062 w 887010"/>
                    <a:gd name="connsiteY78" fmla="*/ 1145370 h 1236731"/>
                    <a:gd name="connsiteX79" fmla="*/ 456575 w 887010"/>
                    <a:gd name="connsiteY79" fmla="*/ 1134939 h 1236731"/>
                    <a:gd name="connsiteX80" fmla="*/ 502973 w 887010"/>
                    <a:gd name="connsiteY80" fmla="*/ 1100474 h 1236731"/>
                    <a:gd name="connsiteX81" fmla="*/ 549288 w 887010"/>
                    <a:gd name="connsiteY81" fmla="*/ 1064842 h 1236731"/>
                    <a:gd name="connsiteX82" fmla="*/ 560887 w 887010"/>
                    <a:gd name="connsiteY82" fmla="*/ 1053409 h 1236731"/>
                    <a:gd name="connsiteX83" fmla="*/ 560887 w 887010"/>
                    <a:gd name="connsiteY83" fmla="*/ 1053409 h 1236731"/>
                    <a:gd name="connsiteX84" fmla="*/ 587508 w 887010"/>
                    <a:gd name="connsiteY84" fmla="*/ 1025453 h 1236731"/>
                    <a:gd name="connsiteX85" fmla="*/ 592264 w 887010"/>
                    <a:gd name="connsiteY85" fmla="*/ 1020279 h 1236731"/>
                    <a:gd name="connsiteX86" fmla="*/ 592264 w 887010"/>
                    <a:gd name="connsiteY86" fmla="*/ 1020279 h 1236731"/>
                    <a:gd name="connsiteX87" fmla="*/ 600526 w 887010"/>
                    <a:gd name="connsiteY87" fmla="*/ 1010933 h 1236731"/>
                    <a:gd name="connsiteX88" fmla="*/ 601694 w 887010"/>
                    <a:gd name="connsiteY88" fmla="*/ 1009598 h 1236731"/>
                    <a:gd name="connsiteX89" fmla="*/ 627146 w 887010"/>
                    <a:gd name="connsiteY89" fmla="*/ 978388 h 1236731"/>
                    <a:gd name="connsiteX90" fmla="*/ 642251 w 887010"/>
                    <a:gd name="connsiteY90" fmla="*/ 958109 h 1236731"/>
                    <a:gd name="connsiteX91" fmla="*/ 681806 w 887010"/>
                    <a:gd name="connsiteY91" fmla="*/ 898109 h 1236731"/>
                    <a:gd name="connsiteX92" fmla="*/ 732627 w 887010"/>
                    <a:gd name="connsiteY92" fmla="*/ 814826 h 1236731"/>
                    <a:gd name="connsiteX93" fmla="*/ 746980 w 887010"/>
                    <a:gd name="connsiteY93" fmla="*/ 792545 h 1236731"/>
                    <a:gd name="connsiteX94" fmla="*/ 798802 w 887010"/>
                    <a:gd name="connsiteY94" fmla="*/ 719777 h 1236731"/>
                    <a:gd name="connsiteX95" fmla="*/ 806564 w 887010"/>
                    <a:gd name="connsiteY95" fmla="*/ 709096 h 1236731"/>
                    <a:gd name="connsiteX96" fmla="*/ 821333 w 887010"/>
                    <a:gd name="connsiteY96" fmla="*/ 684729 h 1236731"/>
                    <a:gd name="connsiteX97" fmla="*/ 834853 w 887010"/>
                    <a:gd name="connsiteY97" fmla="*/ 656606 h 1236731"/>
                    <a:gd name="connsiteX98" fmla="*/ 841194 w 887010"/>
                    <a:gd name="connsiteY98" fmla="*/ 641251 h 1236731"/>
                    <a:gd name="connsiteX99" fmla="*/ 863058 w 887010"/>
                    <a:gd name="connsiteY99" fmla="*/ 571737 h 1236731"/>
                    <a:gd name="connsiteX100" fmla="*/ 871821 w 887010"/>
                    <a:gd name="connsiteY100" fmla="*/ 532683 h 1236731"/>
                    <a:gd name="connsiteX101" fmla="*/ 878997 w 887010"/>
                    <a:gd name="connsiteY101" fmla="*/ 491125 h 1236731"/>
                    <a:gd name="connsiteX102" fmla="*/ 884505 w 887010"/>
                    <a:gd name="connsiteY102" fmla="*/ 447397 h 1236731"/>
                    <a:gd name="connsiteX103" fmla="*/ 886508 w 887010"/>
                    <a:gd name="connsiteY103" fmla="*/ 422362 h 1236731"/>
                    <a:gd name="connsiteX104" fmla="*/ 886926 w 887010"/>
                    <a:gd name="connsiteY104" fmla="*/ 413851 h 1236731"/>
                    <a:gd name="connsiteX105" fmla="*/ 887676 w 887010"/>
                    <a:gd name="connsiteY105" fmla="*/ 396576 h 1236731"/>
                    <a:gd name="connsiteX106" fmla="*/ 887843 w 887010"/>
                    <a:gd name="connsiteY106" fmla="*/ 386229 h 1236731"/>
                    <a:gd name="connsiteX107" fmla="*/ 888011 w 887010"/>
                    <a:gd name="connsiteY107" fmla="*/ 369956 h 1236731"/>
                    <a:gd name="connsiteX108" fmla="*/ 887843 w 887010"/>
                    <a:gd name="connsiteY108" fmla="*/ 359108 h 1236731"/>
                    <a:gd name="connsiteX109" fmla="*/ 887426 w 887010"/>
                    <a:gd name="connsiteY109" fmla="*/ 342501 h 1236731"/>
                    <a:gd name="connsiteX110" fmla="*/ 887009 w 887010"/>
                    <a:gd name="connsiteY110" fmla="*/ 332237 h 1236731"/>
                    <a:gd name="connsiteX111" fmla="*/ 886090 w 887010"/>
                    <a:gd name="connsiteY111" fmla="*/ 314462 h 1236731"/>
                    <a:gd name="connsiteX112" fmla="*/ 885423 w 887010"/>
                    <a:gd name="connsiteY112" fmla="*/ 304281 h 1236731"/>
                    <a:gd name="connsiteX113" fmla="*/ 883921 w 887010"/>
                    <a:gd name="connsiteY113" fmla="*/ 285672 h 1236731"/>
                    <a:gd name="connsiteX114" fmla="*/ 883086 w 887010"/>
                    <a:gd name="connsiteY114" fmla="*/ 276910 h 1236731"/>
                    <a:gd name="connsiteX115" fmla="*/ 880833 w 887010"/>
                    <a:gd name="connsiteY115" fmla="*/ 255964 h 1236731"/>
                    <a:gd name="connsiteX116" fmla="*/ 879999 w 887010"/>
                    <a:gd name="connsiteY116" fmla="*/ 248704 h 1236731"/>
                    <a:gd name="connsiteX117" fmla="*/ 876744 w 887010"/>
                    <a:gd name="connsiteY117" fmla="*/ 225087 h 1236731"/>
                    <a:gd name="connsiteX118" fmla="*/ 876160 w 887010"/>
                    <a:gd name="connsiteY118" fmla="*/ 220748 h 1236731"/>
                    <a:gd name="connsiteX119" fmla="*/ 852878 w 887010"/>
                    <a:gd name="connsiteY119" fmla="*/ 106255 h 1236731"/>
                    <a:gd name="connsiteX120" fmla="*/ 845284 w 887010"/>
                    <a:gd name="connsiteY120" fmla="*/ 78633 h 1236731"/>
                    <a:gd name="connsiteX121" fmla="*/ 845284 w 887010"/>
                    <a:gd name="connsiteY121" fmla="*/ 78633 h 1236731"/>
                    <a:gd name="connsiteX122" fmla="*/ 845284 w 887010"/>
                    <a:gd name="connsiteY122" fmla="*/ 78550 h 1236731"/>
                    <a:gd name="connsiteX123" fmla="*/ 837189 w 887010"/>
                    <a:gd name="connsiteY123" fmla="*/ 52180 h 1236731"/>
                    <a:gd name="connsiteX124" fmla="*/ 836772 w 887010"/>
                    <a:gd name="connsiteY124" fmla="*/ 50928 h 1236731"/>
                    <a:gd name="connsiteX125" fmla="*/ 828344 w 887010"/>
                    <a:gd name="connsiteY125" fmla="*/ 26060 h 1236731"/>
                    <a:gd name="connsiteX126" fmla="*/ 828010 w 887010"/>
                    <a:gd name="connsiteY126" fmla="*/ 25058 h 1236731"/>
                    <a:gd name="connsiteX127" fmla="*/ 818747 w 887010"/>
                    <a:gd name="connsiteY127" fmla="*/ 608 h 1236731"/>
                    <a:gd name="connsiteX128" fmla="*/ 818246 w 887010"/>
                    <a:gd name="connsiteY128" fmla="*/ 524 h 1236731"/>
                    <a:gd name="connsiteX129" fmla="*/ 818246 w 887010"/>
                    <a:gd name="connsiteY129" fmla="*/ 524 h 1236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887010" h="1236731">
                      <a:moveTo>
                        <a:pt x="818246" y="524"/>
                      </a:moveTo>
                      <a:cubicBezTo>
                        <a:pt x="818246" y="858"/>
                        <a:pt x="818246" y="1108"/>
                        <a:pt x="818246" y="1442"/>
                      </a:cubicBezTo>
                      <a:cubicBezTo>
                        <a:pt x="818413" y="44001"/>
                        <a:pt x="830597" y="280498"/>
                        <a:pt x="775603" y="302362"/>
                      </a:cubicBezTo>
                      <a:cubicBezTo>
                        <a:pt x="639747" y="347675"/>
                        <a:pt x="430956" y="330067"/>
                        <a:pt x="293598" y="295435"/>
                      </a:cubicBezTo>
                      <a:cubicBezTo>
                        <a:pt x="293598" y="295435"/>
                        <a:pt x="293598" y="295435"/>
                        <a:pt x="293598" y="295435"/>
                      </a:cubicBezTo>
                      <a:cubicBezTo>
                        <a:pt x="293932" y="314629"/>
                        <a:pt x="300357" y="339497"/>
                        <a:pt x="308535" y="379386"/>
                      </a:cubicBezTo>
                      <a:cubicBezTo>
                        <a:pt x="307785" y="379887"/>
                        <a:pt x="307117" y="380471"/>
                        <a:pt x="306366" y="380971"/>
                      </a:cubicBezTo>
                      <a:cubicBezTo>
                        <a:pt x="437966" y="430707"/>
                        <a:pt x="651513" y="442808"/>
                        <a:pt x="637411" y="463670"/>
                      </a:cubicBezTo>
                      <a:cubicBezTo>
                        <a:pt x="615881" y="511904"/>
                        <a:pt x="455156" y="516494"/>
                        <a:pt x="424364" y="601779"/>
                      </a:cubicBezTo>
                      <a:cubicBezTo>
                        <a:pt x="373793" y="741474"/>
                        <a:pt x="477020" y="892518"/>
                        <a:pt x="391067" y="1010015"/>
                      </a:cubicBezTo>
                      <a:cubicBezTo>
                        <a:pt x="373543" y="1033965"/>
                        <a:pt x="322305" y="1072603"/>
                        <a:pt x="276657" y="1081782"/>
                      </a:cubicBezTo>
                      <a:cubicBezTo>
                        <a:pt x="165669" y="1096636"/>
                        <a:pt x="108507" y="993826"/>
                        <a:pt x="65780" y="836023"/>
                      </a:cubicBezTo>
                      <a:cubicBezTo>
                        <a:pt x="57101" y="789541"/>
                        <a:pt x="58854" y="714603"/>
                        <a:pt x="87227" y="687649"/>
                      </a:cubicBezTo>
                      <a:cubicBezTo>
                        <a:pt x="74208" y="763839"/>
                        <a:pt x="147060" y="857469"/>
                        <a:pt x="187116" y="889013"/>
                      </a:cubicBezTo>
                      <a:cubicBezTo>
                        <a:pt x="238104" y="923895"/>
                        <a:pt x="271317" y="880000"/>
                        <a:pt x="250538" y="843533"/>
                      </a:cubicBezTo>
                      <a:cubicBezTo>
                        <a:pt x="225336" y="802893"/>
                        <a:pt x="164501" y="787789"/>
                        <a:pt x="133708" y="707927"/>
                      </a:cubicBezTo>
                      <a:cubicBezTo>
                        <a:pt x="123027" y="677301"/>
                        <a:pt x="117769" y="646842"/>
                        <a:pt x="123527" y="619220"/>
                      </a:cubicBezTo>
                      <a:cubicBezTo>
                        <a:pt x="121691" y="622141"/>
                        <a:pt x="119939" y="625062"/>
                        <a:pt x="118020" y="627982"/>
                      </a:cubicBezTo>
                      <a:cubicBezTo>
                        <a:pt x="117102" y="629485"/>
                        <a:pt x="116017" y="630903"/>
                        <a:pt x="115015" y="632322"/>
                      </a:cubicBezTo>
                      <a:cubicBezTo>
                        <a:pt x="115015" y="632322"/>
                        <a:pt x="114932" y="632405"/>
                        <a:pt x="114932" y="632405"/>
                      </a:cubicBezTo>
                      <a:cubicBezTo>
                        <a:pt x="114849" y="632489"/>
                        <a:pt x="114765" y="632572"/>
                        <a:pt x="114765" y="632655"/>
                      </a:cubicBezTo>
                      <a:cubicBezTo>
                        <a:pt x="113847" y="633907"/>
                        <a:pt x="112763" y="635159"/>
                        <a:pt x="111761" y="636327"/>
                      </a:cubicBezTo>
                      <a:cubicBezTo>
                        <a:pt x="110593" y="637663"/>
                        <a:pt x="109341" y="639081"/>
                        <a:pt x="108089" y="640333"/>
                      </a:cubicBezTo>
                      <a:cubicBezTo>
                        <a:pt x="108006" y="640500"/>
                        <a:pt x="107839" y="640583"/>
                        <a:pt x="107755" y="640750"/>
                      </a:cubicBezTo>
                      <a:cubicBezTo>
                        <a:pt x="94487" y="654686"/>
                        <a:pt x="76378" y="666286"/>
                        <a:pt x="59355" y="678636"/>
                      </a:cubicBezTo>
                      <a:cubicBezTo>
                        <a:pt x="56267" y="680890"/>
                        <a:pt x="53263" y="683143"/>
                        <a:pt x="50258" y="685396"/>
                      </a:cubicBezTo>
                      <a:cubicBezTo>
                        <a:pt x="50175" y="685479"/>
                        <a:pt x="50092" y="685563"/>
                        <a:pt x="49925" y="685646"/>
                      </a:cubicBezTo>
                      <a:cubicBezTo>
                        <a:pt x="44500" y="689819"/>
                        <a:pt x="39410" y="694241"/>
                        <a:pt x="34653" y="698832"/>
                      </a:cubicBezTo>
                      <a:cubicBezTo>
                        <a:pt x="32484" y="700918"/>
                        <a:pt x="30481" y="703087"/>
                        <a:pt x="28562" y="705257"/>
                      </a:cubicBezTo>
                      <a:cubicBezTo>
                        <a:pt x="27227" y="706842"/>
                        <a:pt x="25891" y="708344"/>
                        <a:pt x="24723" y="710014"/>
                      </a:cubicBezTo>
                      <a:cubicBezTo>
                        <a:pt x="24389" y="710431"/>
                        <a:pt x="24139" y="710848"/>
                        <a:pt x="23805" y="711265"/>
                      </a:cubicBezTo>
                      <a:cubicBezTo>
                        <a:pt x="22637" y="712851"/>
                        <a:pt x="21469" y="714520"/>
                        <a:pt x="20467" y="716272"/>
                      </a:cubicBezTo>
                      <a:cubicBezTo>
                        <a:pt x="20217" y="716689"/>
                        <a:pt x="19883" y="717107"/>
                        <a:pt x="19633" y="717524"/>
                      </a:cubicBezTo>
                      <a:cubicBezTo>
                        <a:pt x="18464" y="719443"/>
                        <a:pt x="17463" y="721363"/>
                        <a:pt x="16545" y="723366"/>
                      </a:cubicBezTo>
                      <a:cubicBezTo>
                        <a:pt x="16211" y="724117"/>
                        <a:pt x="15794" y="724868"/>
                        <a:pt x="15460" y="725619"/>
                      </a:cubicBezTo>
                      <a:cubicBezTo>
                        <a:pt x="15293" y="726036"/>
                        <a:pt x="15126" y="726370"/>
                        <a:pt x="14959" y="726787"/>
                      </a:cubicBezTo>
                      <a:cubicBezTo>
                        <a:pt x="14542" y="727872"/>
                        <a:pt x="14125" y="728957"/>
                        <a:pt x="13707" y="730042"/>
                      </a:cubicBezTo>
                      <a:cubicBezTo>
                        <a:pt x="13624" y="730375"/>
                        <a:pt x="13457" y="730709"/>
                        <a:pt x="13374" y="731127"/>
                      </a:cubicBezTo>
                      <a:cubicBezTo>
                        <a:pt x="13040" y="732211"/>
                        <a:pt x="12706" y="733379"/>
                        <a:pt x="12372" y="734548"/>
                      </a:cubicBezTo>
                      <a:cubicBezTo>
                        <a:pt x="12289" y="734965"/>
                        <a:pt x="12122" y="735382"/>
                        <a:pt x="12039" y="735800"/>
                      </a:cubicBezTo>
                      <a:cubicBezTo>
                        <a:pt x="11705" y="737302"/>
                        <a:pt x="11371" y="738804"/>
                        <a:pt x="11037" y="740389"/>
                      </a:cubicBezTo>
                      <a:cubicBezTo>
                        <a:pt x="5780" y="761168"/>
                        <a:pt x="2692" y="783867"/>
                        <a:pt x="1524" y="807900"/>
                      </a:cubicBezTo>
                      <a:cubicBezTo>
                        <a:pt x="1273" y="813908"/>
                        <a:pt x="1023" y="820000"/>
                        <a:pt x="1023" y="826092"/>
                      </a:cubicBezTo>
                      <a:cubicBezTo>
                        <a:pt x="773" y="850627"/>
                        <a:pt x="2525" y="876245"/>
                        <a:pt x="5863" y="902198"/>
                      </a:cubicBezTo>
                      <a:cubicBezTo>
                        <a:pt x="7532" y="915133"/>
                        <a:pt x="9702" y="928151"/>
                        <a:pt x="12205" y="941169"/>
                      </a:cubicBezTo>
                      <a:cubicBezTo>
                        <a:pt x="28478" y="1025620"/>
                        <a:pt x="61524" y="1108903"/>
                        <a:pt x="104584" y="1164481"/>
                      </a:cubicBezTo>
                      <a:cubicBezTo>
                        <a:pt x="111177" y="1173076"/>
                        <a:pt x="118103" y="1180920"/>
                        <a:pt x="125113" y="1188097"/>
                      </a:cubicBezTo>
                      <a:cubicBezTo>
                        <a:pt x="126865" y="1189849"/>
                        <a:pt x="128618" y="1191602"/>
                        <a:pt x="130454" y="1193354"/>
                      </a:cubicBezTo>
                      <a:cubicBezTo>
                        <a:pt x="130454" y="1193354"/>
                        <a:pt x="130454" y="1193354"/>
                        <a:pt x="130454" y="1193354"/>
                      </a:cubicBezTo>
                      <a:cubicBezTo>
                        <a:pt x="132206" y="1195023"/>
                        <a:pt x="134042" y="1196692"/>
                        <a:pt x="135878" y="1198278"/>
                      </a:cubicBezTo>
                      <a:cubicBezTo>
                        <a:pt x="137714" y="1199863"/>
                        <a:pt x="139550" y="1201449"/>
                        <a:pt x="141386" y="1202951"/>
                      </a:cubicBezTo>
                      <a:cubicBezTo>
                        <a:pt x="143221" y="1204453"/>
                        <a:pt x="145058" y="1205871"/>
                        <a:pt x="146977" y="1207290"/>
                      </a:cubicBezTo>
                      <a:cubicBezTo>
                        <a:pt x="152568" y="1211463"/>
                        <a:pt x="158242" y="1215135"/>
                        <a:pt x="164084" y="1218306"/>
                      </a:cubicBezTo>
                      <a:cubicBezTo>
                        <a:pt x="166003" y="1219390"/>
                        <a:pt x="167923" y="1220392"/>
                        <a:pt x="169926" y="1221310"/>
                      </a:cubicBezTo>
                      <a:cubicBezTo>
                        <a:pt x="171845" y="1222228"/>
                        <a:pt x="173847" y="1223146"/>
                        <a:pt x="175851" y="1223980"/>
                      </a:cubicBezTo>
                      <a:cubicBezTo>
                        <a:pt x="177853" y="1224815"/>
                        <a:pt x="179773" y="1225566"/>
                        <a:pt x="181775" y="1226233"/>
                      </a:cubicBezTo>
                      <a:cubicBezTo>
                        <a:pt x="181775" y="1226233"/>
                        <a:pt x="181775" y="1226233"/>
                        <a:pt x="181775" y="1226233"/>
                      </a:cubicBezTo>
                      <a:cubicBezTo>
                        <a:pt x="183778" y="1226901"/>
                        <a:pt x="185781" y="1227569"/>
                        <a:pt x="187784" y="1228153"/>
                      </a:cubicBezTo>
                      <a:cubicBezTo>
                        <a:pt x="189787" y="1228737"/>
                        <a:pt x="191789" y="1229238"/>
                        <a:pt x="193876" y="1229655"/>
                      </a:cubicBezTo>
                      <a:cubicBezTo>
                        <a:pt x="194877" y="1230072"/>
                        <a:pt x="196045" y="1230489"/>
                        <a:pt x="197380" y="1230740"/>
                      </a:cubicBezTo>
                      <a:cubicBezTo>
                        <a:pt x="203890" y="1232242"/>
                        <a:pt x="213319" y="1232242"/>
                        <a:pt x="223751" y="1231658"/>
                      </a:cubicBezTo>
                      <a:cubicBezTo>
                        <a:pt x="227923" y="1231407"/>
                        <a:pt x="232262" y="1231073"/>
                        <a:pt x="236602" y="1230740"/>
                      </a:cubicBezTo>
                      <a:cubicBezTo>
                        <a:pt x="240941" y="1230406"/>
                        <a:pt x="245280" y="1229989"/>
                        <a:pt x="249536" y="1229738"/>
                      </a:cubicBezTo>
                      <a:cubicBezTo>
                        <a:pt x="253792" y="1229404"/>
                        <a:pt x="257965" y="1229154"/>
                        <a:pt x="261887" y="1228904"/>
                      </a:cubicBezTo>
                      <a:cubicBezTo>
                        <a:pt x="267645" y="1228654"/>
                        <a:pt x="272902" y="1228570"/>
                        <a:pt x="277158" y="1228904"/>
                      </a:cubicBezTo>
                      <a:cubicBezTo>
                        <a:pt x="277242" y="1228904"/>
                        <a:pt x="277325" y="1228904"/>
                        <a:pt x="277409" y="1228904"/>
                      </a:cubicBezTo>
                      <a:cubicBezTo>
                        <a:pt x="278827" y="1228987"/>
                        <a:pt x="280163" y="1229238"/>
                        <a:pt x="281414" y="1229404"/>
                      </a:cubicBezTo>
                      <a:cubicBezTo>
                        <a:pt x="288758" y="1230823"/>
                        <a:pt x="296602" y="1232325"/>
                        <a:pt x="304613" y="1233660"/>
                      </a:cubicBezTo>
                      <a:cubicBezTo>
                        <a:pt x="312708" y="1234996"/>
                        <a:pt x="320969" y="1236164"/>
                        <a:pt x="329231" y="1236748"/>
                      </a:cubicBezTo>
                      <a:cubicBezTo>
                        <a:pt x="345754" y="1238000"/>
                        <a:pt x="362277" y="1237165"/>
                        <a:pt x="376631" y="1231658"/>
                      </a:cubicBezTo>
                      <a:cubicBezTo>
                        <a:pt x="383139" y="1229154"/>
                        <a:pt x="389064" y="1225065"/>
                        <a:pt x="394655" y="1219808"/>
                      </a:cubicBezTo>
                      <a:cubicBezTo>
                        <a:pt x="398327" y="1216303"/>
                        <a:pt x="401916" y="1212381"/>
                        <a:pt x="405254" y="1208125"/>
                      </a:cubicBezTo>
                      <a:cubicBezTo>
                        <a:pt x="405254" y="1208125"/>
                        <a:pt x="405254" y="1208125"/>
                        <a:pt x="405254" y="1208125"/>
                      </a:cubicBezTo>
                      <a:cubicBezTo>
                        <a:pt x="408675" y="1203869"/>
                        <a:pt x="411930" y="1199279"/>
                        <a:pt x="415101" y="1194439"/>
                      </a:cubicBezTo>
                      <a:cubicBezTo>
                        <a:pt x="419857" y="1187262"/>
                        <a:pt x="424447" y="1179752"/>
                        <a:pt x="428953" y="1172409"/>
                      </a:cubicBezTo>
                      <a:cubicBezTo>
                        <a:pt x="431958" y="1167485"/>
                        <a:pt x="434962" y="1162728"/>
                        <a:pt x="437966" y="1158138"/>
                      </a:cubicBezTo>
                      <a:cubicBezTo>
                        <a:pt x="437966" y="1158138"/>
                        <a:pt x="437966" y="1158138"/>
                        <a:pt x="437966" y="1158138"/>
                      </a:cubicBezTo>
                      <a:cubicBezTo>
                        <a:pt x="440970" y="1153549"/>
                        <a:pt x="443974" y="1149293"/>
                        <a:pt x="447062" y="1145370"/>
                      </a:cubicBezTo>
                      <a:cubicBezTo>
                        <a:pt x="447062" y="1145370"/>
                        <a:pt x="447062" y="1145370"/>
                        <a:pt x="447062" y="1145370"/>
                      </a:cubicBezTo>
                      <a:cubicBezTo>
                        <a:pt x="450150" y="1141449"/>
                        <a:pt x="453321" y="1137944"/>
                        <a:pt x="456575" y="1134939"/>
                      </a:cubicBezTo>
                      <a:cubicBezTo>
                        <a:pt x="470845" y="1122005"/>
                        <a:pt x="486867" y="1111323"/>
                        <a:pt x="502973" y="1100474"/>
                      </a:cubicBezTo>
                      <a:cubicBezTo>
                        <a:pt x="519079" y="1089626"/>
                        <a:pt x="535101" y="1078528"/>
                        <a:pt x="549288" y="1064842"/>
                      </a:cubicBezTo>
                      <a:cubicBezTo>
                        <a:pt x="553293" y="1061003"/>
                        <a:pt x="557132" y="1057165"/>
                        <a:pt x="560887" y="1053409"/>
                      </a:cubicBezTo>
                      <a:cubicBezTo>
                        <a:pt x="560887" y="1053409"/>
                        <a:pt x="560887" y="1053409"/>
                        <a:pt x="560887" y="1053409"/>
                      </a:cubicBezTo>
                      <a:cubicBezTo>
                        <a:pt x="570401" y="1043896"/>
                        <a:pt x="579246" y="1034633"/>
                        <a:pt x="587508" y="1025453"/>
                      </a:cubicBezTo>
                      <a:cubicBezTo>
                        <a:pt x="589093" y="1023701"/>
                        <a:pt x="590679" y="1022032"/>
                        <a:pt x="592264" y="1020279"/>
                      </a:cubicBezTo>
                      <a:cubicBezTo>
                        <a:pt x="592264" y="1020279"/>
                        <a:pt x="592264" y="1020279"/>
                        <a:pt x="592264" y="1020279"/>
                      </a:cubicBezTo>
                      <a:cubicBezTo>
                        <a:pt x="595102" y="1017108"/>
                        <a:pt x="597772" y="1014021"/>
                        <a:pt x="600526" y="1010933"/>
                      </a:cubicBezTo>
                      <a:cubicBezTo>
                        <a:pt x="600943" y="1010516"/>
                        <a:pt x="601277" y="1010015"/>
                        <a:pt x="601694" y="1009598"/>
                      </a:cubicBezTo>
                      <a:cubicBezTo>
                        <a:pt x="610790" y="999000"/>
                        <a:pt x="619218" y="988652"/>
                        <a:pt x="627146" y="978388"/>
                      </a:cubicBezTo>
                      <a:cubicBezTo>
                        <a:pt x="632404" y="971545"/>
                        <a:pt x="637411" y="964786"/>
                        <a:pt x="642251" y="958109"/>
                      </a:cubicBezTo>
                      <a:cubicBezTo>
                        <a:pt x="656687" y="937915"/>
                        <a:pt x="669455" y="918137"/>
                        <a:pt x="681806" y="898109"/>
                      </a:cubicBezTo>
                      <a:cubicBezTo>
                        <a:pt x="698329" y="871322"/>
                        <a:pt x="714184" y="844117"/>
                        <a:pt x="732627" y="814826"/>
                      </a:cubicBezTo>
                      <a:cubicBezTo>
                        <a:pt x="737216" y="807483"/>
                        <a:pt x="741974" y="800139"/>
                        <a:pt x="746980" y="792545"/>
                      </a:cubicBezTo>
                      <a:cubicBezTo>
                        <a:pt x="761917" y="769847"/>
                        <a:pt x="778774" y="745730"/>
                        <a:pt x="798802" y="719777"/>
                      </a:cubicBezTo>
                      <a:cubicBezTo>
                        <a:pt x="801473" y="716356"/>
                        <a:pt x="804060" y="712851"/>
                        <a:pt x="806564" y="709096"/>
                      </a:cubicBezTo>
                      <a:cubicBezTo>
                        <a:pt x="811654" y="701585"/>
                        <a:pt x="816577" y="693491"/>
                        <a:pt x="821333" y="684729"/>
                      </a:cubicBezTo>
                      <a:cubicBezTo>
                        <a:pt x="826090" y="675966"/>
                        <a:pt x="830597" y="666536"/>
                        <a:pt x="834853" y="656606"/>
                      </a:cubicBezTo>
                      <a:cubicBezTo>
                        <a:pt x="837022" y="651599"/>
                        <a:pt x="839108" y="646508"/>
                        <a:pt x="841194" y="641251"/>
                      </a:cubicBezTo>
                      <a:cubicBezTo>
                        <a:pt x="849373" y="620138"/>
                        <a:pt x="856717" y="596856"/>
                        <a:pt x="863058" y="571737"/>
                      </a:cubicBezTo>
                      <a:cubicBezTo>
                        <a:pt x="866229" y="559136"/>
                        <a:pt x="869151" y="546118"/>
                        <a:pt x="871821" y="532683"/>
                      </a:cubicBezTo>
                      <a:cubicBezTo>
                        <a:pt x="874492" y="519248"/>
                        <a:pt x="876911" y="505395"/>
                        <a:pt x="878997" y="491125"/>
                      </a:cubicBezTo>
                      <a:cubicBezTo>
                        <a:pt x="881084" y="476855"/>
                        <a:pt x="883003" y="462335"/>
                        <a:pt x="884505" y="447397"/>
                      </a:cubicBezTo>
                      <a:cubicBezTo>
                        <a:pt x="885340" y="439219"/>
                        <a:pt x="885924" y="430874"/>
                        <a:pt x="886508" y="422362"/>
                      </a:cubicBezTo>
                      <a:cubicBezTo>
                        <a:pt x="886675" y="419525"/>
                        <a:pt x="886759" y="416688"/>
                        <a:pt x="886926" y="413851"/>
                      </a:cubicBezTo>
                      <a:cubicBezTo>
                        <a:pt x="887175" y="408176"/>
                        <a:pt x="887509" y="402418"/>
                        <a:pt x="887676" y="396576"/>
                      </a:cubicBezTo>
                      <a:cubicBezTo>
                        <a:pt x="887760" y="393155"/>
                        <a:pt x="887760" y="389734"/>
                        <a:pt x="887843" y="386229"/>
                      </a:cubicBezTo>
                      <a:cubicBezTo>
                        <a:pt x="887927" y="380805"/>
                        <a:pt x="888011" y="375380"/>
                        <a:pt x="888011" y="369956"/>
                      </a:cubicBezTo>
                      <a:cubicBezTo>
                        <a:pt x="888011" y="366368"/>
                        <a:pt x="887927" y="362779"/>
                        <a:pt x="887843" y="359108"/>
                      </a:cubicBezTo>
                      <a:cubicBezTo>
                        <a:pt x="887760" y="353600"/>
                        <a:pt x="887676" y="348092"/>
                        <a:pt x="887426" y="342501"/>
                      </a:cubicBezTo>
                      <a:cubicBezTo>
                        <a:pt x="887342" y="339080"/>
                        <a:pt x="887175" y="335658"/>
                        <a:pt x="887009" y="332237"/>
                      </a:cubicBezTo>
                      <a:cubicBezTo>
                        <a:pt x="886759" y="326312"/>
                        <a:pt x="886424" y="320387"/>
                        <a:pt x="886090" y="314462"/>
                      </a:cubicBezTo>
                      <a:cubicBezTo>
                        <a:pt x="885841" y="311041"/>
                        <a:pt x="885674" y="307703"/>
                        <a:pt x="885423" y="304281"/>
                      </a:cubicBezTo>
                      <a:cubicBezTo>
                        <a:pt x="885005" y="298106"/>
                        <a:pt x="884505" y="291930"/>
                        <a:pt x="883921" y="285672"/>
                      </a:cubicBezTo>
                      <a:cubicBezTo>
                        <a:pt x="883671" y="282751"/>
                        <a:pt x="883420" y="279830"/>
                        <a:pt x="883086" y="276910"/>
                      </a:cubicBezTo>
                      <a:cubicBezTo>
                        <a:pt x="882419" y="269983"/>
                        <a:pt x="881668" y="262973"/>
                        <a:pt x="880833" y="255964"/>
                      </a:cubicBezTo>
                      <a:cubicBezTo>
                        <a:pt x="880583" y="253544"/>
                        <a:pt x="880249" y="251124"/>
                        <a:pt x="879999" y="248704"/>
                      </a:cubicBezTo>
                      <a:cubicBezTo>
                        <a:pt x="878997" y="240859"/>
                        <a:pt x="877912" y="232932"/>
                        <a:pt x="876744" y="225087"/>
                      </a:cubicBezTo>
                      <a:cubicBezTo>
                        <a:pt x="876494" y="223669"/>
                        <a:pt x="876327" y="222167"/>
                        <a:pt x="876160" y="220748"/>
                      </a:cubicBezTo>
                      <a:cubicBezTo>
                        <a:pt x="870319" y="181944"/>
                        <a:pt x="862558" y="143307"/>
                        <a:pt x="852878" y="106255"/>
                      </a:cubicBezTo>
                      <a:cubicBezTo>
                        <a:pt x="850458" y="96909"/>
                        <a:pt x="847954" y="87729"/>
                        <a:pt x="845284" y="78633"/>
                      </a:cubicBezTo>
                      <a:cubicBezTo>
                        <a:pt x="845284" y="78633"/>
                        <a:pt x="845284" y="78633"/>
                        <a:pt x="845284" y="78633"/>
                      </a:cubicBezTo>
                      <a:cubicBezTo>
                        <a:pt x="845284" y="78633"/>
                        <a:pt x="845284" y="78633"/>
                        <a:pt x="845284" y="78550"/>
                      </a:cubicBezTo>
                      <a:cubicBezTo>
                        <a:pt x="842697" y="69621"/>
                        <a:pt x="840027" y="60858"/>
                        <a:pt x="837189" y="52180"/>
                      </a:cubicBezTo>
                      <a:cubicBezTo>
                        <a:pt x="837022" y="51762"/>
                        <a:pt x="836939" y="51345"/>
                        <a:pt x="836772" y="50928"/>
                      </a:cubicBezTo>
                      <a:cubicBezTo>
                        <a:pt x="834018" y="42499"/>
                        <a:pt x="831181" y="34154"/>
                        <a:pt x="828344" y="26060"/>
                      </a:cubicBezTo>
                      <a:cubicBezTo>
                        <a:pt x="828260" y="25726"/>
                        <a:pt x="828093" y="25392"/>
                        <a:pt x="828010" y="25058"/>
                      </a:cubicBezTo>
                      <a:cubicBezTo>
                        <a:pt x="825006" y="16714"/>
                        <a:pt x="821918" y="8535"/>
                        <a:pt x="818747" y="608"/>
                      </a:cubicBezTo>
                      <a:cubicBezTo>
                        <a:pt x="818329" y="691"/>
                        <a:pt x="818329" y="608"/>
                        <a:pt x="818246" y="524"/>
                      </a:cubicBezTo>
                      <a:lnTo>
                        <a:pt x="818246" y="524"/>
                      </a:lnTo>
                      <a:close/>
                    </a:path>
                  </a:pathLst>
                </a:custGeom>
                <a:solidFill>
                  <a:srgbClr val="192141"/>
                </a:solidFill>
                <a:ln w="8344" cap="flat">
                  <a:noFill/>
                  <a:prstDash val="solid"/>
                  <a:miter/>
                </a:ln>
              </p:spPr>
              <p:txBody>
                <a:bodyPr rtlCol="0" anchor="ctr"/>
                <a:lstStyle/>
                <a:p>
                  <a:endParaRPr lang="en-US"/>
                </a:p>
              </p:txBody>
            </p:sp>
            <p:sp>
              <p:nvSpPr>
                <p:cNvPr id="260" name="Freeform: Shape 259">
                  <a:extLst>
                    <a:ext uri="{FF2B5EF4-FFF2-40B4-BE49-F238E27FC236}">
                      <a16:creationId xmlns:a16="http://schemas.microsoft.com/office/drawing/2014/main" id="{50A3ADAC-66B8-1D37-6340-9A6D699CF77C}"/>
                    </a:ext>
                  </a:extLst>
                </p:cNvPr>
                <p:cNvSpPr/>
                <p:nvPr/>
              </p:nvSpPr>
              <p:spPr>
                <a:xfrm>
                  <a:off x="9320496" y="3426579"/>
                  <a:ext cx="155799" cy="58998"/>
                </a:xfrm>
                <a:custGeom>
                  <a:avLst/>
                  <a:gdLst>
                    <a:gd name="connsiteX0" fmla="*/ 81405 w 155799"/>
                    <a:gd name="connsiteY0" fmla="*/ 396 h 58998"/>
                    <a:gd name="connsiteX1" fmla="*/ 71808 w 155799"/>
                    <a:gd name="connsiteY1" fmla="*/ 19589 h 58998"/>
                    <a:gd name="connsiteX2" fmla="*/ 1126 w 155799"/>
                    <a:gd name="connsiteY2" fmla="*/ 39534 h 58998"/>
                    <a:gd name="connsiteX3" fmla="*/ 156926 w 155799"/>
                    <a:gd name="connsiteY3" fmla="*/ 59395 h 58998"/>
                    <a:gd name="connsiteX4" fmla="*/ 142322 w 155799"/>
                    <a:gd name="connsiteY4" fmla="*/ 51968 h 58998"/>
                    <a:gd name="connsiteX5" fmla="*/ 126884 w 155799"/>
                    <a:gd name="connsiteY5" fmla="*/ 13915 h 58998"/>
                    <a:gd name="connsiteX6" fmla="*/ 81405 w 155799"/>
                    <a:gd name="connsiteY6" fmla="*/ 396 h 58998"/>
                    <a:gd name="connsiteX7" fmla="*/ 81405 w 155799"/>
                    <a:gd name="connsiteY7" fmla="*/ 396 h 58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799" h="58998">
                      <a:moveTo>
                        <a:pt x="81405" y="396"/>
                      </a:moveTo>
                      <a:cubicBezTo>
                        <a:pt x="81821" y="9575"/>
                        <a:pt x="80820" y="18254"/>
                        <a:pt x="71808" y="19589"/>
                      </a:cubicBezTo>
                      <a:cubicBezTo>
                        <a:pt x="47440" y="25431"/>
                        <a:pt x="1126" y="24179"/>
                        <a:pt x="1126" y="39534"/>
                      </a:cubicBezTo>
                      <a:cubicBezTo>
                        <a:pt x="1126" y="52635"/>
                        <a:pt x="77316" y="46210"/>
                        <a:pt x="156926" y="59395"/>
                      </a:cubicBezTo>
                      <a:cubicBezTo>
                        <a:pt x="152003" y="56891"/>
                        <a:pt x="147330" y="54555"/>
                        <a:pt x="142322" y="51968"/>
                      </a:cubicBezTo>
                      <a:cubicBezTo>
                        <a:pt x="138484" y="42454"/>
                        <a:pt x="139987" y="23261"/>
                        <a:pt x="126884" y="13915"/>
                      </a:cubicBezTo>
                      <a:cubicBezTo>
                        <a:pt x="117872" y="7656"/>
                        <a:pt x="102017" y="3317"/>
                        <a:pt x="81405" y="396"/>
                      </a:cubicBezTo>
                      <a:lnTo>
                        <a:pt x="81405" y="396"/>
                      </a:lnTo>
                      <a:close/>
                    </a:path>
                  </a:pathLst>
                </a:custGeom>
                <a:solidFill>
                  <a:srgbClr val="D87730"/>
                </a:solidFill>
                <a:ln w="8344" cap="flat">
                  <a:noFill/>
                  <a:prstDash val="solid"/>
                  <a:miter/>
                </a:ln>
              </p:spPr>
              <p:txBody>
                <a:bodyPr rtlCol="0" anchor="ctr"/>
                <a:lstStyle/>
                <a:p>
                  <a:endParaRPr lang="en-US"/>
                </a:p>
              </p:txBody>
            </p:sp>
            <p:sp>
              <p:nvSpPr>
                <p:cNvPr id="261" name="Freeform: Shape 260">
                  <a:extLst>
                    <a:ext uri="{FF2B5EF4-FFF2-40B4-BE49-F238E27FC236}">
                      <a16:creationId xmlns:a16="http://schemas.microsoft.com/office/drawing/2014/main" id="{42C81494-3721-BF57-6C89-D4931C2D0B1F}"/>
                    </a:ext>
                  </a:extLst>
                </p:cNvPr>
                <p:cNvSpPr/>
                <p:nvPr/>
              </p:nvSpPr>
              <p:spPr>
                <a:xfrm>
                  <a:off x="6980817" y="4489569"/>
                  <a:ext cx="162726" cy="43969"/>
                </a:xfrm>
                <a:custGeom>
                  <a:avLst/>
                  <a:gdLst>
                    <a:gd name="connsiteX0" fmla="*/ 81125 w 162726"/>
                    <a:gd name="connsiteY0" fmla="*/ 6356 h 43969"/>
                    <a:gd name="connsiteX1" fmla="*/ 846 w 162726"/>
                    <a:gd name="connsiteY1" fmla="*/ 38067 h 43969"/>
                    <a:gd name="connsiteX2" fmla="*/ 5853 w 162726"/>
                    <a:gd name="connsiteY2" fmla="*/ 44409 h 43969"/>
                    <a:gd name="connsiteX3" fmla="*/ 5686 w 162726"/>
                    <a:gd name="connsiteY3" fmla="*/ 44492 h 43969"/>
                    <a:gd name="connsiteX4" fmla="*/ 163573 w 162726"/>
                    <a:gd name="connsiteY4" fmla="*/ 1766 h 43969"/>
                    <a:gd name="connsiteX5" fmla="*/ 81125 w 162726"/>
                    <a:gd name="connsiteY5" fmla="*/ 6356 h 43969"/>
                    <a:gd name="connsiteX6" fmla="*/ 81125 w 162726"/>
                    <a:gd name="connsiteY6" fmla="*/ 6356 h 43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726" h="43969">
                      <a:moveTo>
                        <a:pt x="81125" y="6356"/>
                      </a:moveTo>
                      <a:cubicBezTo>
                        <a:pt x="49914" y="13866"/>
                        <a:pt x="20624" y="23797"/>
                        <a:pt x="846" y="38067"/>
                      </a:cubicBezTo>
                      <a:cubicBezTo>
                        <a:pt x="2515" y="40236"/>
                        <a:pt x="4100" y="42406"/>
                        <a:pt x="5853" y="44409"/>
                      </a:cubicBezTo>
                      <a:cubicBezTo>
                        <a:pt x="5770" y="44409"/>
                        <a:pt x="5770" y="44492"/>
                        <a:pt x="5686" y="44492"/>
                      </a:cubicBezTo>
                      <a:cubicBezTo>
                        <a:pt x="40318" y="20125"/>
                        <a:pt x="111834" y="5104"/>
                        <a:pt x="163573" y="1766"/>
                      </a:cubicBezTo>
                      <a:cubicBezTo>
                        <a:pt x="142794" y="-1322"/>
                        <a:pt x="103489" y="1766"/>
                        <a:pt x="81125" y="6356"/>
                      </a:cubicBezTo>
                      <a:lnTo>
                        <a:pt x="81125" y="6356"/>
                      </a:lnTo>
                      <a:close/>
                    </a:path>
                  </a:pathLst>
                </a:custGeom>
                <a:solidFill>
                  <a:srgbClr val="E3A399"/>
                </a:solidFill>
                <a:ln w="8344" cap="flat">
                  <a:noFill/>
                  <a:prstDash val="solid"/>
                  <a:miter/>
                </a:ln>
              </p:spPr>
              <p:txBody>
                <a:bodyPr rtlCol="0" anchor="ctr"/>
                <a:lstStyle/>
                <a:p>
                  <a:endParaRPr lang="en-US"/>
                </a:p>
              </p:txBody>
            </p:sp>
            <p:sp>
              <p:nvSpPr>
                <p:cNvPr id="262" name="Freeform: Shape 261">
                  <a:extLst>
                    <a:ext uri="{FF2B5EF4-FFF2-40B4-BE49-F238E27FC236}">
                      <a16:creationId xmlns:a16="http://schemas.microsoft.com/office/drawing/2014/main" id="{6C439080-5DDF-15D4-8095-E4B7C4D9AEDC}"/>
                    </a:ext>
                  </a:extLst>
                </p:cNvPr>
                <p:cNvSpPr/>
                <p:nvPr/>
              </p:nvSpPr>
              <p:spPr>
                <a:xfrm>
                  <a:off x="7001178" y="4560494"/>
                  <a:ext cx="142115" cy="65757"/>
                </a:xfrm>
                <a:custGeom>
                  <a:avLst/>
                  <a:gdLst>
                    <a:gd name="connsiteX0" fmla="*/ 71446 w 142115"/>
                    <a:gd name="connsiteY0" fmla="*/ 17639 h 65757"/>
                    <a:gd name="connsiteX1" fmla="*/ 847 w 142115"/>
                    <a:gd name="connsiteY1" fmla="*/ 61116 h 65757"/>
                    <a:gd name="connsiteX2" fmla="*/ 7106 w 142115"/>
                    <a:gd name="connsiteY2" fmla="*/ 66290 h 65757"/>
                    <a:gd name="connsiteX3" fmla="*/ 142963 w 142115"/>
                    <a:gd name="connsiteY3" fmla="*/ 532 h 65757"/>
                    <a:gd name="connsiteX4" fmla="*/ 71446 w 142115"/>
                    <a:gd name="connsiteY4" fmla="*/ 17639 h 65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15" h="65757">
                      <a:moveTo>
                        <a:pt x="71446" y="17639"/>
                      </a:moveTo>
                      <a:cubicBezTo>
                        <a:pt x="43741" y="29990"/>
                        <a:pt x="17788" y="44677"/>
                        <a:pt x="847" y="61116"/>
                      </a:cubicBezTo>
                      <a:cubicBezTo>
                        <a:pt x="2934" y="62952"/>
                        <a:pt x="5020" y="64705"/>
                        <a:pt x="7106" y="66290"/>
                      </a:cubicBezTo>
                      <a:cubicBezTo>
                        <a:pt x="37899" y="37417"/>
                        <a:pt x="94645" y="12966"/>
                        <a:pt x="142963" y="532"/>
                      </a:cubicBezTo>
                      <a:cubicBezTo>
                        <a:pt x="98484" y="3035"/>
                        <a:pt x="79207" y="14134"/>
                        <a:pt x="71446" y="17639"/>
                      </a:cubicBezTo>
                      <a:close/>
                    </a:path>
                  </a:pathLst>
                </a:custGeom>
                <a:solidFill>
                  <a:srgbClr val="E3A399"/>
                </a:solidFill>
                <a:ln w="8344" cap="flat">
                  <a:noFill/>
                  <a:prstDash val="solid"/>
                  <a:miter/>
                </a:ln>
              </p:spPr>
              <p:txBody>
                <a:bodyPr rtlCol="0" anchor="ctr"/>
                <a:lstStyle/>
                <a:p>
                  <a:endParaRPr lang="en-US"/>
                </a:p>
              </p:txBody>
            </p:sp>
            <p:sp>
              <p:nvSpPr>
                <p:cNvPr id="263" name="Freeform: Shape 262">
                  <a:extLst>
                    <a:ext uri="{FF2B5EF4-FFF2-40B4-BE49-F238E27FC236}">
                      <a16:creationId xmlns:a16="http://schemas.microsoft.com/office/drawing/2014/main" id="{D4FB922D-DBD4-1011-A15D-2808A5C643E3}"/>
                    </a:ext>
                  </a:extLst>
                </p:cNvPr>
                <p:cNvSpPr/>
                <p:nvPr/>
              </p:nvSpPr>
              <p:spPr>
                <a:xfrm>
                  <a:off x="7033056" y="4649451"/>
                  <a:ext cx="109653" cy="65758"/>
                </a:xfrm>
                <a:custGeom>
                  <a:avLst/>
                  <a:gdLst>
                    <a:gd name="connsiteX0" fmla="*/ 61350 w 109653"/>
                    <a:gd name="connsiteY0" fmla="*/ 14562 h 65758"/>
                    <a:gd name="connsiteX1" fmla="*/ 849 w 109653"/>
                    <a:gd name="connsiteY1" fmla="*/ 62045 h 65758"/>
                    <a:gd name="connsiteX2" fmla="*/ 8026 w 109653"/>
                    <a:gd name="connsiteY2" fmla="*/ 66301 h 65758"/>
                    <a:gd name="connsiteX3" fmla="*/ 110502 w 109653"/>
                    <a:gd name="connsiteY3" fmla="*/ 543 h 65758"/>
                    <a:gd name="connsiteX4" fmla="*/ 61350 w 109653"/>
                    <a:gd name="connsiteY4" fmla="*/ 14562 h 65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653" h="65758">
                      <a:moveTo>
                        <a:pt x="61350" y="14562"/>
                      </a:moveTo>
                      <a:cubicBezTo>
                        <a:pt x="37567" y="29166"/>
                        <a:pt x="15620" y="45188"/>
                        <a:pt x="849" y="62045"/>
                      </a:cubicBezTo>
                      <a:cubicBezTo>
                        <a:pt x="3270" y="63547"/>
                        <a:pt x="5690" y="64966"/>
                        <a:pt x="8026" y="66301"/>
                      </a:cubicBezTo>
                      <a:cubicBezTo>
                        <a:pt x="30140" y="45689"/>
                        <a:pt x="62269" y="20320"/>
                        <a:pt x="110502" y="543"/>
                      </a:cubicBezTo>
                      <a:cubicBezTo>
                        <a:pt x="90475" y="1127"/>
                        <a:pt x="69111" y="9805"/>
                        <a:pt x="61350" y="14562"/>
                      </a:cubicBezTo>
                      <a:close/>
                    </a:path>
                  </a:pathLst>
                </a:custGeom>
                <a:solidFill>
                  <a:srgbClr val="E3A399"/>
                </a:solidFill>
                <a:ln w="8344" cap="flat">
                  <a:noFill/>
                  <a:prstDash val="solid"/>
                  <a:miter/>
                </a:ln>
              </p:spPr>
              <p:txBody>
                <a:bodyPr rtlCol="0" anchor="ctr"/>
                <a:lstStyle/>
                <a:p>
                  <a:endParaRPr lang="en-US"/>
                </a:p>
              </p:txBody>
            </p:sp>
            <p:sp>
              <p:nvSpPr>
                <p:cNvPr id="264" name="Freeform: Shape 263">
                  <a:extLst>
                    <a:ext uri="{FF2B5EF4-FFF2-40B4-BE49-F238E27FC236}">
                      <a16:creationId xmlns:a16="http://schemas.microsoft.com/office/drawing/2014/main" id="{014E4DCC-8977-5F8A-66D5-E0025417FC7C}"/>
                    </a:ext>
                  </a:extLst>
                </p:cNvPr>
                <p:cNvSpPr/>
                <p:nvPr/>
              </p:nvSpPr>
              <p:spPr>
                <a:xfrm>
                  <a:off x="8995042" y="3006824"/>
                  <a:ext cx="536497" cy="268293"/>
                </a:xfrm>
                <a:custGeom>
                  <a:avLst/>
                  <a:gdLst>
                    <a:gd name="connsiteX0" fmla="*/ 69622 w 536497"/>
                    <a:gd name="connsiteY0" fmla="*/ 16383 h 268293"/>
                    <a:gd name="connsiteX1" fmla="*/ 1110 w 536497"/>
                    <a:gd name="connsiteY1" fmla="*/ 161252 h 268293"/>
                    <a:gd name="connsiteX2" fmla="*/ 59441 w 536497"/>
                    <a:gd name="connsiteY2" fmla="*/ 148651 h 268293"/>
                    <a:gd name="connsiteX3" fmla="*/ 37327 w 536497"/>
                    <a:gd name="connsiteY3" fmla="*/ 222921 h 268293"/>
                    <a:gd name="connsiteX4" fmla="*/ 97744 w 536497"/>
                    <a:gd name="connsiteY4" fmla="*/ 202226 h 268293"/>
                    <a:gd name="connsiteX5" fmla="*/ 155825 w 536497"/>
                    <a:gd name="connsiteY5" fmla="*/ 259889 h 268293"/>
                    <a:gd name="connsiteX6" fmla="*/ 169427 w 536497"/>
                    <a:gd name="connsiteY6" fmla="*/ 225091 h 268293"/>
                    <a:gd name="connsiteX7" fmla="*/ 229595 w 536497"/>
                    <a:gd name="connsiteY7" fmla="*/ 268651 h 268293"/>
                    <a:gd name="connsiteX8" fmla="*/ 246702 w 536497"/>
                    <a:gd name="connsiteY8" fmla="*/ 233269 h 268293"/>
                    <a:gd name="connsiteX9" fmla="*/ 257133 w 536497"/>
                    <a:gd name="connsiteY9" fmla="*/ 256050 h 268293"/>
                    <a:gd name="connsiteX10" fmla="*/ 310291 w 536497"/>
                    <a:gd name="connsiteY10" fmla="*/ 233018 h 268293"/>
                    <a:gd name="connsiteX11" fmla="*/ 300861 w 536497"/>
                    <a:gd name="connsiteY11" fmla="*/ 263811 h 268293"/>
                    <a:gd name="connsiteX12" fmla="*/ 359359 w 536497"/>
                    <a:gd name="connsiteY12" fmla="*/ 223088 h 268293"/>
                    <a:gd name="connsiteX13" fmla="*/ 419193 w 536497"/>
                    <a:gd name="connsiteY13" fmla="*/ 257302 h 268293"/>
                    <a:gd name="connsiteX14" fmla="*/ 420278 w 536497"/>
                    <a:gd name="connsiteY14" fmla="*/ 207316 h 268293"/>
                    <a:gd name="connsiteX15" fmla="*/ 485285 w 536497"/>
                    <a:gd name="connsiteY15" fmla="*/ 226176 h 268293"/>
                    <a:gd name="connsiteX16" fmla="*/ 489207 w 536497"/>
                    <a:gd name="connsiteY16" fmla="*/ 149151 h 268293"/>
                    <a:gd name="connsiteX17" fmla="*/ 537607 w 536497"/>
                    <a:gd name="connsiteY17" fmla="*/ 157079 h 268293"/>
                    <a:gd name="connsiteX18" fmla="*/ 483032 w 536497"/>
                    <a:gd name="connsiteY18" fmla="*/ 33574 h 268293"/>
                    <a:gd name="connsiteX19" fmla="*/ 467927 w 536497"/>
                    <a:gd name="connsiteY19" fmla="*/ 361 h 268293"/>
                    <a:gd name="connsiteX20" fmla="*/ 69622 w 536497"/>
                    <a:gd name="connsiteY20" fmla="*/ 16383 h 268293"/>
                    <a:gd name="connsiteX21" fmla="*/ 69622 w 536497"/>
                    <a:gd name="connsiteY21" fmla="*/ 16383 h 268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36497" h="268293">
                      <a:moveTo>
                        <a:pt x="69622" y="16383"/>
                      </a:moveTo>
                      <a:cubicBezTo>
                        <a:pt x="71208" y="76300"/>
                        <a:pt x="33656" y="113185"/>
                        <a:pt x="1110" y="161252"/>
                      </a:cubicBezTo>
                      <a:cubicBezTo>
                        <a:pt x="16882" y="163254"/>
                        <a:pt x="44671" y="159916"/>
                        <a:pt x="59441" y="148651"/>
                      </a:cubicBezTo>
                      <a:cubicBezTo>
                        <a:pt x="56604" y="173185"/>
                        <a:pt x="52265" y="202226"/>
                        <a:pt x="37327" y="222921"/>
                      </a:cubicBezTo>
                      <a:cubicBezTo>
                        <a:pt x="56688" y="222587"/>
                        <a:pt x="82557" y="209068"/>
                        <a:pt x="97744" y="202226"/>
                      </a:cubicBezTo>
                      <a:cubicBezTo>
                        <a:pt x="109093" y="227678"/>
                        <a:pt x="126452" y="248290"/>
                        <a:pt x="155825" y="259889"/>
                      </a:cubicBezTo>
                      <a:cubicBezTo>
                        <a:pt x="160916" y="252128"/>
                        <a:pt x="166423" y="230598"/>
                        <a:pt x="169427" y="225091"/>
                      </a:cubicBezTo>
                      <a:cubicBezTo>
                        <a:pt x="181612" y="247455"/>
                        <a:pt x="209400" y="266732"/>
                        <a:pt x="229595" y="268651"/>
                      </a:cubicBezTo>
                      <a:cubicBezTo>
                        <a:pt x="235353" y="257886"/>
                        <a:pt x="241779" y="242365"/>
                        <a:pt x="246702" y="233269"/>
                      </a:cubicBezTo>
                      <a:cubicBezTo>
                        <a:pt x="251376" y="240279"/>
                        <a:pt x="254547" y="248123"/>
                        <a:pt x="257133" y="256050"/>
                      </a:cubicBezTo>
                      <a:cubicBezTo>
                        <a:pt x="278580" y="260891"/>
                        <a:pt x="296939" y="242114"/>
                        <a:pt x="310291" y="233018"/>
                      </a:cubicBezTo>
                      <a:cubicBezTo>
                        <a:pt x="310291" y="244451"/>
                        <a:pt x="306285" y="254215"/>
                        <a:pt x="300861" y="263811"/>
                      </a:cubicBezTo>
                      <a:cubicBezTo>
                        <a:pt x="324728" y="255133"/>
                        <a:pt x="342586" y="241447"/>
                        <a:pt x="359359" y="223088"/>
                      </a:cubicBezTo>
                      <a:cubicBezTo>
                        <a:pt x="377384" y="241030"/>
                        <a:pt x="400667" y="254298"/>
                        <a:pt x="419193" y="257302"/>
                      </a:cubicBezTo>
                      <a:cubicBezTo>
                        <a:pt x="424033" y="250710"/>
                        <a:pt x="419944" y="216495"/>
                        <a:pt x="420278" y="207316"/>
                      </a:cubicBezTo>
                      <a:cubicBezTo>
                        <a:pt x="438220" y="221836"/>
                        <a:pt x="463338" y="224423"/>
                        <a:pt x="485285" y="226176"/>
                      </a:cubicBezTo>
                      <a:cubicBezTo>
                        <a:pt x="488540" y="202392"/>
                        <a:pt x="491043" y="174186"/>
                        <a:pt x="489207" y="149151"/>
                      </a:cubicBezTo>
                      <a:cubicBezTo>
                        <a:pt x="504979" y="153825"/>
                        <a:pt x="521168" y="157079"/>
                        <a:pt x="537607" y="157079"/>
                      </a:cubicBezTo>
                      <a:cubicBezTo>
                        <a:pt x="513992" y="118776"/>
                        <a:pt x="499388" y="75382"/>
                        <a:pt x="483032" y="33574"/>
                      </a:cubicBezTo>
                      <a:cubicBezTo>
                        <a:pt x="482031" y="30987"/>
                        <a:pt x="468929" y="27"/>
                        <a:pt x="467927" y="361"/>
                      </a:cubicBezTo>
                      <a:cubicBezTo>
                        <a:pt x="408511" y="44005"/>
                        <a:pt x="178441" y="42336"/>
                        <a:pt x="69622" y="16383"/>
                      </a:cubicBezTo>
                      <a:lnTo>
                        <a:pt x="69622" y="16383"/>
                      </a:lnTo>
                      <a:close/>
                    </a:path>
                  </a:pathLst>
                </a:custGeom>
                <a:solidFill>
                  <a:srgbClr val="343E64"/>
                </a:solidFill>
                <a:ln w="8344" cap="flat">
                  <a:noFill/>
                  <a:prstDash val="solid"/>
                  <a:miter/>
                </a:ln>
              </p:spPr>
              <p:txBody>
                <a:bodyPr rtlCol="0" anchor="ctr"/>
                <a:lstStyle/>
                <a:p>
                  <a:endParaRPr lang="en-US"/>
                </a:p>
              </p:txBody>
            </p:sp>
            <p:sp>
              <p:nvSpPr>
                <p:cNvPr id="265" name="Freeform: Shape 264">
                  <a:extLst>
                    <a:ext uri="{FF2B5EF4-FFF2-40B4-BE49-F238E27FC236}">
                      <a16:creationId xmlns:a16="http://schemas.microsoft.com/office/drawing/2014/main" id="{C59B6B0C-6E43-412E-1717-C34F46615E8D}"/>
                    </a:ext>
                  </a:extLst>
                </p:cNvPr>
                <p:cNvSpPr/>
                <p:nvPr/>
              </p:nvSpPr>
              <p:spPr>
                <a:xfrm>
                  <a:off x="8802439" y="2514641"/>
                  <a:ext cx="750964" cy="654329"/>
                </a:xfrm>
                <a:custGeom>
                  <a:avLst/>
                  <a:gdLst>
                    <a:gd name="connsiteX0" fmla="*/ 653009 w 750964"/>
                    <a:gd name="connsiteY0" fmla="*/ 647558 h 654329"/>
                    <a:gd name="connsiteX1" fmla="*/ 596013 w 750964"/>
                    <a:gd name="connsiteY1" fmla="*/ 583635 h 654329"/>
                    <a:gd name="connsiteX2" fmla="*/ 578572 w 750964"/>
                    <a:gd name="connsiteY2" fmla="*/ 654651 h 654329"/>
                    <a:gd name="connsiteX3" fmla="*/ 535763 w 750964"/>
                    <a:gd name="connsiteY3" fmla="*/ 593983 h 654329"/>
                    <a:gd name="connsiteX4" fmla="*/ 473592 w 750964"/>
                    <a:gd name="connsiteY4" fmla="*/ 643385 h 654329"/>
                    <a:gd name="connsiteX5" fmla="*/ 459573 w 750964"/>
                    <a:gd name="connsiteY5" fmla="*/ 604164 h 654329"/>
                    <a:gd name="connsiteX6" fmla="*/ 444802 w 750964"/>
                    <a:gd name="connsiteY6" fmla="*/ 642301 h 654329"/>
                    <a:gd name="connsiteX7" fmla="*/ 331311 w 750964"/>
                    <a:gd name="connsiteY7" fmla="*/ 545582 h 654329"/>
                    <a:gd name="connsiteX8" fmla="*/ 336985 w 750964"/>
                    <a:gd name="connsiteY8" fmla="*/ 609588 h 654329"/>
                    <a:gd name="connsiteX9" fmla="*/ 266721 w 750964"/>
                    <a:gd name="connsiteY9" fmla="*/ 529811 h 654329"/>
                    <a:gd name="connsiteX10" fmla="*/ 219989 w 750964"/>
                    <a:gd name="connsiteY10" fmla="*/ 569282 h 654329"/>
                    <a:gd name="connsiteX11" fmla="*/ 238097 w 750964"/>
                    <a:gd name="connsiteY11" fmla="*/ 508197 h 654329"/>
                    <a:gd name="connsiteX12" fmla="*/ 166414 w 750964"/>
                    <a:gd name="connsiteY12" fmla="*/ 421576 h 654329"/>
                    <a:gd name="connsiteX13" fmla="*/ 167499 w 750964"/>
                    <a:gd name="connsiteY13" fmla="*/ 486834 h 654329"/>
                    <a:gd name="connsiteX14" fmla="*/ 106831 w 750964"/>
                    <a:gd name="connsiteY14" fmla="*/ 340880 h 654329"/>
                    <a:gd name="connsiteX15" fmla="*/ 73702 w 750964"/>
                    <a:gd name="connsiteY15" fmla="*/ 397042 h 654329"/>
                    <a:gd name="connsiteX16" fmla="*/ 61518 w 750964"/>
                    <a:gd name="connsiteY16" fmla="*/ 316596 h 654329"/>
                    <a:gd name="connsiteX17" fmla="*/ 1100 w 750964"/>
                    <a:gd name="connsiteY17" fmla="*/ 314510 h 654329"/>
                    <a:gd name="connsiteX18" fmla="*/ 57762 w 750964"/>
                    <a:gd name="connsiteY18" fmla="*/ 204774 h 654329"/>
                    <a:gd name="connsiteX19" fmla="*/ 27470 w 750964"/>
                    <a:gd name="connsiteY19" fmla="*/ 200935 h 654329"/>
                    <a:gd name="connsiteX20" fmla="*/ 146052 w 750964"/>
                    <a:gd name="connsiteY20" fmla="*/ 114398 h 654329"/>
                    <a:gd name="connsiteX21" fmla="*/ 101407 w 750964"/>
                    <a:gd name="connsiteY21" fmla="*/ 76679 h 654329"/>
                    <a:gd name="connsiteX22" fmla="*/ 209724 w 750964"/>
                    <a:gd name="connsiteY22" fmla="*/ 59071 h 654329"/>
                    <a:gd name="connsiteX23" fmla="*/ 180517 w 750964"/>
                    <a:gd name="connsiteY23" fmla="*/ 32534 h 654329"/>
                    <a:gd name="connsiteX24" fmla="*/ 290086 w 750964"/>
                    <a:gd name="connsiteY24" fmla="*/ 43466 h 654329"/>
                    <a:gd name="connsiteX25" fmla="*/ 274481 w 750964"/>
                    <a:gd name="connsiteY25" fmla="*/ 10336 h 654329"/>
                    <a:gd name="connsiteX26" fmla="*/ 375122 w 750964"/>
                    <a:gd name="connsiteY26" fmla="*/ 49808 h 654329"/>
                    <a:gd name="connsiteX27" fmla="*/ 416763 w 750964"/>
                    <a:gd name="connsiteY27" fmla="*/ 322 h 654329"/>
                    <a:gd name="connsiteX28" fmla="*/ 418682 w 750964"/>
                    <a:gd name="connsiteY28" fmla="*/ 41212 h 654329"/>
                    <a:gd name="connsiteX29" fmla="*/ 539517 w 750964"/>
                    <a:gd name="connsiteY29" fmla="*/ 51310 h 654329"/>
                    <a:gd name="connsiteX30" fmla="*/ 516069 w 750964"/>
                    <a:gd name="connsiteY30" fmla="*/ 66414 h 654329"/>
                    <a:gd name="connsiteX31" fmla="*/ 667530 w 750964"/>
                    <a:gd name="connsiteY31" fmla="*/ 155288 h 654329"/>
                    <a:gd name="connsiteX32" fmla="*/ 632146 w 750964"/>
                    <a:gd name="connsiteY32" fmla="*/ 159210 h 654329"/>
                    <a:gd name="connsiteX33" fmla="*/ 731368 w 750964"/>
                    <a:gd name="connsiteY33" fmla="*/ 300324 h 654329"/>
                    <a:gd name="connsiteX34" fmla="*/ 707585 w 750964"/>
                    <a:gd name="connsiteY34" fmla="*/ 293147 h 654329"/>
                    <a:gd name="connsiteX35" fmla="*/ 711841 w 750964"/>
                    <a:gd name="connsiteY35" fmla="*/ 443524 h 654329"/>
                    <a:gd name="connsiteX36" fmla="*/ 752065 w 750964"/>
                    <a:gd name="connsiteY36" fmla="*/ 506695 h 654329"/>
                    <a:gd name="connsiteX37" fmla="*/ 710506 w 750964"/>
                    <a:gd name="connsiteY37" fmla="*/ 502522 h 654329"/>
                    <a:gd name="connsiteX38" fmla="*/ 714512 w 750964"/>
                    <a:gd name="connsiteY38" fmla="*/ 592314 h 654329"/>
                    <a:gd name="connsiteX39" fmla="*/ 683552 w 750964"/>
                    <a:gd name="connsiteY39" fmla="*/ 576292 h 654329"/>
                    <a:gd name="connsiteX40" fmla="*/ 653009 w 750964"/>
                    <a:gd name="connsiteY40" fmla="*/ 647558 h 654329"/>
                    <a:gd name="connsiteX41" fmla="*/ 653009 w 750964"/>
                    <a:gd name="connsiteY41" fmla="*/ 647558 h 654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750964" h="654329">
                      <a:moveTo>
                        <a:pt x="653009" y="647558"/>
                      </a:moveTo>
                      <a:cubicBezTo>
                        <a:pt x="632146" y="634874"/>
                        <a:pt x="600936" y="599074"/>
                        <a:pt x="596013" y="583635"/>
                      </a:cubicBezTo>
                      <a:cubicBezTo>
                        <a:pt x="589254" y="603997"/>
                        <a:pt x="584330" y="631619"/>
                        <a:pt x="578572" y="654651"/>
                      </a:cubicBezTo>
                      <a:cubicBezTo>
                        <a:pt x="559963" y="636793"/>
                        <a:pt x="545025" y="618935"/>
                        <a:pt x="535763" y="593983"/>
                      </a:cubicBezTo>
                      <a:cubicBezTo>
                        <a:pt x="522827" y="612926"/>
                        <a:pt x="499962" y="644470"/>
                        <a:pt x="473592" y="643385"/>
                      </a:cubicBezTo>
                      <a:cubicBezTo>
                        <a:pt x="470504" y="630367"/>
                        <a:pt x="468585" y="615597"/>
                        <a:pt x="459573" y="604164"/>
                      </a:cubicBezTo>
                      <a:cubicBezTo>
                        <a:pt x="457153" y="616181"/>
                        <a:pt x="453732" y="632036"/>
                        <a:pt x="444802" y="642301"/>
                      </a:cubicBezTo>
                      <a:cubicBezTo>
                        <a:pt x="403077" y="633121"/>
                        <a:pt x="361603" y="597822"/>
                        <a:pt x="331311" y="545582"/>
                      </a:cubicBezTo>
                      <a:cubicBezTo>
                        <a:pt x="331645" y="565110"/>
                        <a:pt x="332730" y="588893"/>
                        <a:pt x="336985" y="609588"/>
                      </a:cubicBezTo>
                      <a:cubicBezTo>
                        <a:pt x="306610" y="590061"/>
                        <a:pt x="278570" y="566111"/>
                        <a:pt x="266721" y="529811"/>
                      </a:cubicBezTo>
                      <a:cubicBezTo>
                        <a:pt x="255705" y="543830"/>
                        <a:pt x="241101" y="563858"/>
                        <a:pt x="219989" y="569282"/>
                      </a:cubicBezTo>
                      <a:cubicBezTo>
                        <a:pt x="229252" y="551591"/>
                        <a:pt x="240685" y="518211"/>
                        <a:pt x="238097" y="508197"/>
                      </a:cubicBezTo>
                      <a:cubicBezTo>
                        <a:pt x="203632" y="493260"/>
                        <a:pt x="178932" y="471312"/>
                        <a:pt x="166414" y="421576"/>
                      </a:cubicBezTo>
                      <a:cubicBezTo>
                        <a:pt x="155482" y="446695"/>
                        <a:pt x="161407" y="465888"/>
                        <a:pt x="167499" y="486834"/>
                      </a:cubicBezTo>
                      <a:cubicBezTo>
                        <a:pt x="125273" y="461048"/>
                        <a:pt x="90726" y="412230"/>
                        <a:pt x="106831" y="340880"/>
                      </a:cubicBezTo>
                      <a:cubicBezTo>
                        <a:pt x="97067" y="351228"/>
                        <a:pt x="80044" y="377431"/>
                        <a:pt x="73702" y="397042"/>
                      </a:cubicBezTo>
                      <a:cubicBezTo>
                        <a:pt x="61935" y="371089"/>
                        <a:pt x="58847" y="344802"/>
                        <a:pt x="61518" y="316596"/>
                      </a:cubicBezTo>
                      <a:cubicBezTo>
                        <a:pt x="46831" y="318599"/>
                        <a:pt x="16038" y="320686"/>
                        <a:pt x="1100" y="314510"/>
                      </a:cubicBezTo>
                      <a:cubicBezTo>
                        <a:pt x="29891" y="271784"/>
                        <a:pt x="29222" y="241742"/>
                        <a:pt x="57762" y="204774"/>
                      </a:cubicBezTo>
                      <a:cubicBezTo>
                        <a:pt x="48834" y="204106"/>
                        <a:pt x="37234" y="202187"/>
                        <a:pt x="27470" y="200935"/>
                      </a:cubicBezTo>
                      <a:cubicBezTo>
                        <a:pt x="41240" y="173147"/>
                        <a:pt x="74536" y="124245"/>
                        <a:pt x="146052" y="114398"/>
                      </a:cubicBezTo>
                      <a:cubicBezTo>
                        <a:pt x="125607" y="106720"/>
                        <a:pt x="106747" y="90615"/>
                        <a:pt x="101407" y="76679"/>
                      </a:cubicBezTo>
                      <a:cubicBezTo>
                        <a:pt x="127359" y="76178"/>
                        <a:pt x="183855" y="75594"/>
                        <a:pt x="209724" y="59071"/>
                      </a:cubicBezTo>
                      <a:cubicBezTo>
                        <a:pt x="201463" y="48640"/>
                        <a:pt x="189279" y="42464"/>
                        <a:pt x="180517" y="32534"/>
                      </a:cubicBezTo>
                      <a:cubicBezTo>
                        <a:pt x="212812" y="21518"/>
                        <a:pt x="259127" y="21352"/>
                        <a:pt x="290086" y="43466"/>
                      </a:cubicBezTo>
                      <a:cubicBezTo>
                        <a:pt x="287667" y="33118"/>
                        <a:pt x="282075" y="20016"/>
                        <a:pt x="274481" y="10336"/>
                      </a:cubicBezTo>
                      <a:cubicBezTo>
                        <a:pt x="309364" y="7249"/>
                        <a:pt x="338320" y="20350"/>
                        <a:pt x="375122" y="49808"/>
                      </a:cubicBezTo>
                      <a:cubicBezTo>
                        <a:pt x="386304" y="30948"/>
                        <a:pt x="400573" y="12923"/>
                        <a:pt x="416763" y="322"/>
                      </a:cubicBezTo>
                      <a:cubicBezTo>
                        <a:pt x="418599" y="13674"/>
                        <a:pt x="418682" y="27610"/>
                        <a:pt x="418682" y="41212"/>
                      </a:cubicBezTo>
                      <a:cubicBezTo>
                        <a:pt x="463244" y="27527"/>
                        <a:pt x="514149" y="30197"/>
                        <a:pt x="539517" y="51310"/>
                      </a:cubicBezTo>
                      <a:cubicBezTo>
                        <a:pt x="531423" y="55983"/>
                        <a:pt x="523329" y="60490"/>
                        <a:pt x="516069" y="66414"/>
                      </a:cubicBezTo>
                      <a:cubicBezTo>
                        <a:pt x="579990" y="76762"/>
                        <a:pt x="630895" y="113814"/>
                        <a:pt x="667530" y="155288"/>
                      </a:cubicBezTo>
                      <a:cubicBezTo>
                        <a:pt x="656765" y="160379"/>
                        <a:pt x="641327" y="155121"/>
                        <a:pt x="632146" y="159210"/>
                      </a:cubicBezTo>
                      <a:cubicBezTo>
                        <a:pt x="689060" y="196012"/>
                        <a:pt x="717099" y="244162"/>
                        <a:pt x="731368" y="300324"/>
                      </a:cubicBezTo>
                      <a:cubicBezTo>
                        <a:pt x="724943" y="298989"/>
                        <a:pt x="712508" y="294316"/>
                        <a:pt x="707585" y="293147"/>
                      </a:cubicBezTo>
                      <a:cubicBezTo>
                        <a:pt x="715930" y="342549"/>
                        <a:pt x="713927" y="393704"/>
                        <a:pt x="711841" y="443524"/>
                      </a:cubicBezTo>
                      <a:cubicBezTo>
                        <a:pt x="719769" y="467974"/>
                        <a:pt x="735791" y="488503"/>
                        <a:pt x="752065" y="506695"/>
                      </a:cubicBezTo>
                      <a:cubicBezTo>
                        <a:pt x="738879" y="507363"/>
                        <a:pt x="721271" y="503524"/>
                        <a:pt x="710506" y="502522"/>
                      </a:cubicBezTo>
                      <a:cubicBezTo>
                        <a:pt x="719936" y="531897"/>
                        <a:pt x="718851" y="570284"/>
                        <a:pt x="714512" y="592314"/>
                      </a:cubicBezTo>
                      <a:cubicBezTo>
                        <a:pt x="704164" y="586974"/>
                        <a:pt x="693483" y="582301"/>
                        <a:pt x="683552" y="576292"/>
                      </a:cubicBezTo>
                      <a:cubicBezTo>
                        <a:pt x="679797" y="601744"/>
                        <a:pt x="665693" y="629450"/>
                        <a:pt x="653009" y="647558"/>
                      </a:cubicBezTo>
                      <a:lnTo>
                        <a:pt x="653009" y="647558"/>
                      </a:lnTo>
                      <a:close/>
                    </a:path>
                  </a:pathLst>
                </a:custGeom>
                <a:solidFill>
                  <a:srgbClr val="3E4970"/>
                </a:solidFill>
                <a:ln w="8344" cap="flat">
                  <a:noFill/>
                  <a:prstDash val="solid"/>
                  <a:miter/>
                </a:ln>
              </p:spPr>
              <p:txBody>
                <a:bodyPr rtlCol="0" anchor="ctr"/>
                <a:lstStyle/>
                <a:p>
                  <a:endParaRPr lang="en-US"/>
                </a:p>
              </p:txBody>
            </p:sp>
            <p:sp>
              <p:nvSpPr>
                <p:cNvPr id="266" name="Freeform: Shape 265">
                  <a:extLst>
                    <a:ext uri="{FF2B5EF4-FFF2-40B4-BE49-F238E27FC236}">
                      <a16:creationId xmlns:a16="http://schemas.microsoft.com/office/drawing/2014/main" id="{CA5D2743-B45A-6CA0-45E9-DE9CDD9F6571}"/>
                    </a:ext>
                  </a:extLst>
                </p:cNvPr>
                <p:cNvSpPr/>
                <p:nvPr/>
              </p:nvSpPr>
              <p:spPr>
                <a:xfrm>
                  <a:off x="8878963" y="3251861"/>
                  <a:ext cx="106565" cy="46192"/>
                </a:xfrm>
                <a:custGeom>
                  <a:avLst/>
                  <a:gdLst>
                    <a:gd name="connsiteX0" fmla="*/ 94617 w 106565"/>
                    <a:gd name="connsiteY0" fmla="*/ 1016 h 46192"/>
                    <a:gd name="connsiteX1" fmla="*/ 1070 w 106565"/>
                    <a:gd name="connsiteY1" fmla="*/ 28221 h 46192"/>
                    <a:gd name="connsiteX2" fmla="*/ 5076 w 106565"/>
                    <a:gd name="connsiteY2" fmla="*/ 31559 h 46192"/>
                    <a:gd name="connsiteX3" fmla="*/ 107636 w 106565"/>
                    <a:gd name="connsiteY3" fmla="*/ 44410 h 46192"/>
                    <a:gd name="connsiteX4" fmla="*/ 102629 w 106565"/>
                    <a:gd name="connsiteY4" fmla="*/ 14201 h 46192"/>
                    <a:gd name="connsiteX5" fmla="*/ 94617 w 106565"/>
                    <a:gd name="connsiteY5" fmla="*/ 1016 h 46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6565" h="46192">
                      <a:moveTo>
                        <a:pt x="94617" y="1016"/>
                      </a:moveTo>
                      <a:cubicBezTo>
                        <a:pt x="60988" y="22797"/>
                        <a:pt x="16341" y="34730"/>
                        <a:pt x="1070" y="28221"/>
                      </a:cubicBezTo>
                      <a:cubicBezTo>
                        <a:pt x="2322" y="29389"/>
                        <a:pt x="3658" y="30474"/>
                        <a:pt x="5076" y="31559"/>
                      </a:cubicBezTo>
                      <a:cubicBezTo>
                        <a:pt x="26105" y="47331"/>
                        <a:pt x="65744" y="48833"/>
                        <a:pt x="107636" y="44410"/>
                      </a:cubicBezTo>
                      <a:cubicBezTo>
                        <a:pt x="106133" y="34313"/>
                        <a:pt x="104465" y="24215"/>
                        <a:pt x="102629" y="14201"/>
                      </a:cubicBezTo>
                      <a:cubicBezTo>
                        <a:pt x="101961" y="8694"/>
                        <a:pt x="100125" y="-2405"/>
                        <a:pt x="94617" y="1016"/>
                      </a:cubicBezTo>
                      <a:close/>
                    </a:path>
                  </a:pathLst>
                </a:custGeom>
                <a:solidFill>
                  <a:srgbClr val="E3A399"/>
                </a:solidFill>
                <a:ln w="8344" cap="flat">
                  <a:noFill/>
                  <a:prstDash val="solid"/>
                  <a:miter/>
                </a:ln>
              </p:spPr>
              <p:txBody>
                <a:bodyPr rtlCol="0" anchor="ctr"/>
                <a:lstStyle/>
                <a:p>
                  <a:endParaRPr lang="en-US"/>
                </a:p>
              </p:txBody>
            </p:sp>
            <p:sp>
              <p:nvSpPr>
                <p:cNvPr id="267" name="Freeform: Shape 266">
                  <a:extLst>
                    <a:ext uri="{FF2B5EF4-FFF2-40B4-BE49-F238E27FC236}">
                      <a16:creationId xmlns:a16="http://schemas.microsoft.com/office/drawing/2014/main" id="{E3E19919-A175-BB7B-39F3-6155BA87D825}"/>
                    </a:ext>
                  </a:extLst>
                </p:cNvPr>
                <p:cNvSpPr/>
                <p:nvPr/>
              </p:nvSpPr>
              <p:spPr>
                <a:xfrm>
                  <a:off x="8822885" y="2692889"/>
                  <a:ext cx="730268" cy="397338"/>
                </a:xfrm>
                <a:custGeom>
                  <a:avLst/>
                  <a:gdLst>
                    <a:gd name="connsiteX0" fmla="*/ 19961 w 730268"/>
                    <a:gd name="connsiteY0" fmla="*/ 328 h 397338"/>
                    <a:gd name="connsiteX1" fmla="*/ 6859 w 730268"/>
                    <a:gd name="connsiteY1" fmla="*/ 22442 h 397338"/>
                    <a:gd name="connsiteX2" fmla="*/ 37151 w 730268"/>
                    <a:gd name="connsiteY2" fmla="*/ 26281 h 397338"/>
                    <a:gd name="connsiteX3" fmla="*/ 1101 w 730268"/>
                    <a:gd name="connsiteY3" fmla="*/ 97714 h 397338"/>
                    <a:gd name="connsiteX4" fmla="*/ 23465 w 730268"/>
                    <a:gd name="connsiteY4" fmla="*/ 139772 h 397338"/>
                    <a:gd name="connsiteX5" fmla="*/ 40823 w 730268"/>
                    <a:gd name="connsiteY5" fmla="*/ 138187 h 397338"/>
                    <a:gd name="connsiteX6" fmla="*/ 40322 w 730268"/>
                    <a:gd name="connsiteY6" fmla="*/ 167478 h 397338"/>
                    <a:gd name="connsiteX7" fmla="*/ 61769 w 730268"/>
                    <a:gd name="connsiteY7" fmla="*/ 198688 h 397338"/>
                    <a:gd name="connsiteX8" fmla="*/ 86136 w 730268"/>
                    <a:gd name="connsiteY8" fmla="*/ 162471 h 397338"/>
                    <a:gd name="connsiteX9" fmla="*/ 86219 w 730268"/>
                    <a:gd name="connsiteY9" fmla="*/ 229314 h 397338"/>
                    <a:gd name="connsiteX10" fmla="*/ 140712 w 730268"/>
                    <a:gd name="connsiteY10" fmla="*/ 283473 h 397338"/>
                    <a:gd name="connsiteX11" fmla="*/ 145803 w 730268"/>
                    <a:gd name="connsiteY11" fmla="*/ 243250 h 397338"/>
                    <a:gd name="connsiteX12" fmla="*/ 217402 w 730268"/>
                    <a:gd name="connsiteY12" fmla="*/ 329871 h 397338"/>
                    <a:gd name="connsiteX13" fmla="*/ 217653 w 730268"/>
                    <a:gd name="connsiteY13" fmla="*/ 335629 h 397338"/>
                    <a:gd name="connsiteX14" fmla="*/ 310783 w 730268"/>
                    <a:gd name="connsiteY14" fmla="*/ 373348 h 397338"/>
                    <a:gd name="connsiteX15" fmla="*/ 310616 w 730268"/>
                    <a:gd name="connsiteY15" fmla="*/ 367340 h 397338"/>
                    <a:gd name="connsiteX16" fmla="*/ 315039 w 730268"/>
                    <a:gd name="connsiteY16" fmla="*/ 374600 h 397338"/>
                    <a:gd name="connsiteX17" fmla="*/ 696988 w 730268"/>
                    <a:gd name="connsiteY17" fmla="*/ 378856 h 397338"/>
                    <a:gd name="connsiteX18" fmla="*/ 689812 w 730268"/>
                    <a:gd name="connsiteY18" fmla="*/ 323946 h 397338"/>
                    <a:gd name="connsiteX19" fmla="*/ 731369 w 730268"/>
                    <a:gd name="connsiteY19" fmla="*/ 328119 h 397338"/>
                    <a:gd name="connsiteX20" fmla="*/ 691146 w 730268"/>
                    <a:gd name="connsiteY20" fmla="*/ 264947 h 397338"/>
                    <a:gd name="connsiteX21" fmla="*/ 692899 w 730268"/>
                    <a:gd name="connsiteY21" fmla="*/ 193598 h 397338"/>
                    <a:gd name="connsiteX22" fmla="*/ 19961 w 730268"/>
                    <a:gd name="connsiteY22" fmla="*/ 328 h 397338"/>
                    <a:gd name="connsiteX23" fmla="*/ 19961 w 730268"/>
                    <a:gd name="connsiteY23" fmla="*/ 328 h 397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730268" h="397338">
                      <a:moveTo>
                        <a:pt x="19961" y="328"/>
                      </a:moveTo>
                      <a:cubicBezTo>
                        <a:pt x="14369" y="8339"/>
                        <a:pt x="10030" y="16017"/>
                        <a:pt x="6859" y="22442"/>
                      </a:cubicBezTo>
                      <a:cubicBezTo>
                        <a:pt x="16623" y="23694"/>
                        <a:pt x="28222" y="25613"/>
                        <a:pt x="37151" y="26281"/>
                      </a:cubicBezTo>
                      <a:cubicBezTo>
                        <a:pt x="17874" y="51232"/>
                        <a:pt x="11783" y="73096"/>
                        <a:pt x="1101" y="97714"/>
                      </a:cubicBezTo>
                      <a:cubicBezTo>
                        <a:pt x="8278" y="112234"/>
                        <a:pt x="15705" y="126254"/>
                        <a:pt x="23465" y="139772"/>
                      </a:cubicBezTo>
                      <a:cubicBezTo>
                        <a:pt x="30141" y="139355"/>
                        <a:pt x="36317" y="138771"/>
                        <a:pt x="40823" y="138187"/>
                      </a:cubicBezTo>
                      <a:cubicBezTo>
                        <a:pt x="39905" y="148201"/>
                        <a:pt x="39655" y="157881"/>
                        <a:pt x="40322" y="167478"/>
                      </a:cubicBezTo>
                      <a:cubicBezTo>
                        <a:pt x="47249" y="178243"/>
                        <a:pt x="54426" y="188674"/>
                        <a:pt x="61769" y="198688"/>
                      </a:cubicBezTo>
                      <a:cubicBezTo>
                        <a:pt x="69529" y="184001"/>
                        <a:pt x="79544" y="169481"/>
                        <a:pt x="86136" y="162471"/>
                      </a:cubicBezTo>
                      <a:cubicBezTo>
                        <a:pt x="80462" y="187589"/>
                        <a:pt x="81213" y="209787"/>
                        <a:pt x="86219" y="229314"/>
                      </a:cubicBezTo>
                      <a:cubicBezTo>
                        <a:pt x="103160" y="249092"/>
                        <a:pt x="121352" y="267117"/>
                        <a:pt x="140712" y="283473"/>
                      </a:cubicBezTo>
                      <a:cubicBezTo>
                        <a:pt x="138793" y="271122"/>
                        <a:pt x="139293" y="258188"/>
                        <a:pt x="145803" y="243250"/>
                      </a:cubicBezTo>
                      <a:cubicBezTo>
                        <a:pt x="158236" y="292986"/>
                        <a:pt x="182938" y="315017"/>
                        <a:pt x="217402" y="329871"/>
                      </a:cubicBezTo>
                      <a:cubicBezTo>
                        <a:pt x="217736" y="331290"/>
                        <a:pt x="217820" y="333376"/>
                        <a:pt x="217653" y="335629"/>
                      </a:cubicBezTo>
                      <a:cubicBezTo>
                        <a:pt x="246360" y="351067"/>
                        <a:pt x="277403" y="363585"/>
                        <a:pt x="310783" y="373348"/>
                      </a:cubicBezTo>
                      <a:cubicBezTo>
                        <a:pt x="310783" y="371345"/>
                        <a:pt x="310616" y="369259"/>
                        <a:pt x="310616" y="367340"/>
                      </a:cubicBezTo>
                      <a:cubicBezTo>
                        <a:pt x="312035" y="369843"/>
                        <a:pt x="313536" y="372263"/>
                        <a:pt x="315039" y="374600"/>
                      </a:cubicBezTo>
                      <a:cubicBezTo>
                        <a:pt x="417848" y="403557"/>
                        <a:pt x="543357" y="405560"/>
                        <a:pt x="696988" y="378856"/>
                      </a:cubicBezTo>
                      <a:cubicBezTo>
                        <a:pt x="697155" y="360831"/>
                        <a:pt x="695235" y="340886"/>
                        <a:pt x="689812" y="323946"/>
                      </a:cubicBezTo>
                      <a:cubicBezTo>
                        <a:pt x="700659" y="324947"/>
                        <a:pt x="718267" y="328786"/>
                        <a:pt x="731369" y="328119"/>
                      </a:cubicBezTo>
                      <a:cubicBezTo>
                        <a:pt x="715096" y="309927"/>
                        <a:pt x="699074" y="289398"/>
                        <a:pt x="691146" y="264947"/>
                      </a:cubicBezTo>
                      <a:cubicBezTo>
                        <a:pt x="692064" y="241331"/>
                        <a:pt x="692983" y="217464"/>
                        <a:pt x="692899" y="193598"/>
                      </a:cubicBezTo>
                      <a:cubicBezTo>
                        <a:pt x="437793" y="168813"/>
                        <a:pt x="212562" y="162554"/>
                        <a:pt x="19961" y="328"/>
                      </a:cubicBezTo>
                      <a:lnTo>
                        <a:pt x="19961" y="328"/>
                      </a:lnTo>
                      <a:close/>
                    </a:path>
                  </a:pathLst>
                </a:custGeom>
                <a:solidFill>
                  <a:srgbClr val="343E64"/>
                </a:solidFill>
                <a:ln w="8344" cap="flat">
                  <a:noFill/>
                  <a:prstDash val="solid"/>
                  <a:miter/>
                </a:ln>
              </p:spPr>
              <p:txBody>
                <a:bodyPr rtlCol="0" anchor="ctr"/>
                <a:lstStyle/>
                <a:p>
                  <a:endParaRPr lang="en-US"/>
                </a:p>
              </p:txBody>
            </p:sp>
            <p:sp>
              <p:nvSpPr>
                <p:cNvPr id="268" name="Freeform: Shape 267">
                  <a:extLst>
                    <a:ext uri="{FF2B5EF4-FFF2-40B4-BE49-F238E27FC236}">
                      <a16:creationId xmlns:a16="http://schemas.microsoft.com/office/drawing/2014/main" id="{AA255302-18C6-2E52-1AB7-A16E7E5C3019}"/>
                    </a:ext>
                  </a:extLst>
                </p:cNvPr>
                <p:cNvSpPr/>
                <p:nvPr/>
              </p:nvSpPr>
              <p:spPr>
                <a:xfrm>
                  <a:off x="8892244" y="2795449"/>
                  <a:ext cx="636522" cy="340685"/>
                </a:xfrm>
                <a:custGeom>
                  <a:avLst/>
                  <a:gdLst>
                    <a:gd name="connsiteX0" fmla="*/ 1175 w 636522"/>
                    <a:gd name="connsiteY0" fmla="*/ 337 h 340685"/>
                    <a:gd name="connsiteX1" fmla="*/ 12608 w 636522"/>
                    <a:gd name="connsiteY1" fmla="*/ 79030 h 340685"/>
                    <a:gd name="connsiteX2" fmla="*/ 23540 w 636522"/>
                    <a:gd name="connsiteY2" fmla="*/ 157723 h 340685"/>
                    <a:gd name="connsiteX3" fmla="*/ 84708 w 636522"/>
                    <a:gd name="connsiteY3" fmla="*/ 245763 h 340685"/>
                    <a:gd name="connsiteX4" fmla="*/ 330634 w 636522"/>
                    <a:gd name="connsiteY4" fmla="*/ 336973 h 340685"/>
                    <a:gd name="connsiteX5" fmla="*/ 617285 w 636522"/>
                    <a:gd name="connsiteY5" fmla="*/ 327877 h 340685"/>
                    <a:gd name="connsiteX6" fmla="*/ 626297 w 636522"/>
                    <a:gd name="connsiteY6" fmla="*/ 250519 h 340685"/>
                    <a:gd name="connsiteX7" fmla="*/ 626213 w 636522"/>
                    <a:gd name="connsiteY7" fmla="*/ 250603 h 340685"/>
                    <a:gd name="connsiteX8" fmla="*/ 626130 w 636522"/>
                    <a:gd name="connsiteY8" fmla="*/ 250686 h 340685"/>
                    <a:gd name="connsiteX9" fmla="*/ 412332 w 636522"/>
                    <a:gd name="connsiteY9" fmla="*/ 280144 h 340685"/>
                    <a:gd name="connsiteX10" fmla="*/ 139785 w 636522"/>
                    <a:gd name="connsiteY10" fmla="*/ 216973 h 340685"/>
                    <a:gd name="connsiteX11" fmla="*/ 61343 w 636522"/>
                    <a:gd name="connsiteY11" fmla="*/ 123008 h 340685"/>
                    <a:gd name="connsiteX12" fmla="*/ 58088 w 636522"/>
                    <a:gd name="connsiteY12" fmla="*/ 504 h 340685"/>
                    <a:gd name="connsiteX13" fmla="*/ 1175 w 636522"/>
                    <a:gd name="connsiteY13" fmla="*/ 337 h 340685"/>
                    <a:gd name="connsiteX14" fmla="*/ 195196 w 636522"/>
                    <a:gd name="connsiteY14" fmla="*/ 274803 h 340685"/>
                    <a:gd name="connsiteX15" fmla="*/ 202206 w 636522"/>
                    <a:gd name="connsiteY15" fmla="*/ 281896 h 340685"/>
                    <a:gd name="connsiteX16" fmla="*/ 195196 w 636522"/>
                    <a:gd name="connsiteY16" fmla="*/ 288823 h 340685"/>
                    <a:gd name="connsiteX17" fmla="*/ 188186 w 636522"/>
                    <a:gd name="connsiteY17" fmla="*/ 281729 h 340685"/>
                    <a:gd name="connsiteX18" fmla="*/ 195196 w 636522"/>
                    <a:gd name="connsiteY18" fmla="*/ 274803 h 340685"/>
                    <a:gd name="connsiteX19" fmla="*/ 221232 w 636522"/>
                    <a:gd name="connsiteY19" fmla="*/ 282731 h 340685"/>
                    <a:gd name="connsiteX20" fmla="*/ 221482 w 636522"/>
                    <a:gd name="connsiteY20" fmla="*/ 282731 h 340685"/>
                    <a:gd name="connsiteX21" fmla="*/ 228492 w 636522"/>
                    <a:gd name="connsiteY21" fmla="*/ 289824 h 340685"/>
                    <a:gd name="connsiteX22" fmla="*/ 221482 w 636522"/>
                    <a:gd name="connsiteY22" fmla="*/ 296750 h 340685"/>
                    <a:gd name="connsiteX23" fmla="*/ 214473 w 636522"/>
                    <a:gd name="connsiteY23" fmla="*/ 289657 h 340685"/>
                    <a:gd name="connsiteX24" fmla="*/ 221232 w 636522"/>
                    <a:gd name="connsiteY24" fmla="*/ 282731 h 340685"/>
                    <a:gd name="connsiteX25" fmla="*/ 221232 w 636522"/>
                    <a:gd name="connsiteY25" fmla="*/ 282731 h 340685"/>
                    <a:gd name="connsiteX26" fmla="*/ 615699 w 636522"/>
                    <a:gd name="connsiteY26" fmla="*/ 286236 h 340685"/>
                    <a:gd name="connsiteX27" fmla="*/ 615949 w 636522"/>
                    <a:gd name="connsiteY27" fmla="*/ 286236 h 340685"/>
                    <a:gd name="connsiteX28" fmla="*/ 622959 w 636522"/>
                    <a:gd name="connsiteY28" fmla="*/ 293329 h 340685"/>
                    <a:gd name="connsiteX29" fmla="*/ 615949 w 636522"/>
                    <a:gd name="connsiteY29" fmla="*/ 300255 h 340685"/>
                    <a:gd name="connsiteX30" fmla="*/ 608940 w 636522"/>
                    <a:gd name="connsiteY30" fmla="*/ 293162 h 340685"/>
                    <a:gd name="connsiteX31" fmla="*/ 615699 w 636522"/>
                    <a:gd name="connsiteY31" fmla="*/ 286236 h 340685"/>
                    <a:gd name="connsiteX32" fmla="*/ 615699 w 636522"/>
                    <a:gd name="connsiteY32" fmla="*/ 286236 h 340685"/>
                    <a:gd name="connsiteX33" fmla="*/ 247519 w 636522"/>
                    <a:gd name="connsiteY33" fmla="*/ 289741 h 340685"/>
                    <a:gd name="connsiteX34" fmla="*/ 247769 w 636522"/>
                    <a:gd name="connsiteY34" fmla="*/ 289741 h 340685"/>
                    <a:gd name="connsiteX35" fmla="*/ 254779 w 636522"/>
                    <a:gd name="connsiteY35" fmla="*/ 296834 h 340685"/>
                    <a:gd name="connsiteX36" fmla="*/ 247769 w 636522"/>
                    <a:gd name="connsiteY36" fmla="*/ 303760 h 340685"/>
                    <a:gd name="connsiteX37" fmla="*/ 240760 w 636522"/>
                    <a:gd name="connsiteY37" fmla="*/ 296667 h 340685"/>
                    <a:gd name="connsiteX38" fmla="*/ 247519 w 636522"/>
                    <a:gd name="connsiteY38" fmla="*/ 289741 h 340685"/>
                    <a:gd name="connsiteX39" fmla="*/ 247519 w 636522"/>
                    <a:gd name="connsiteY39" fmla="*/ 289741 h 340685"/>
                    <a:gd name="connsiteX40" fmla="*/ 273889 w 636522"/>
                    <a:gd name="connsiteY40" fmla="*/ 293245 h 340685"/>
                    <a:gd name="connsiteX41" fmla="*/ 274140 w 636522"/>
                    <a:gd name="connsiteY41" fmla="*/ 293245 h 340685"/>
                    <a:gd name="connsiteX42" fmla="*/ 281149 w 636522"/>
                    <a:gd name="connsiteY42" fmla="*/ 300339 h 340685"/>
                    <a:gd name="connsiteX43" fmla="*/ 274140 w 636522"/>
                    <a:gd name="connsiteY43" fmla="*/ 307265 h 340685"/>
                    <a:gd name="connsiteX44" fmla="*/ 267129 w 636522"/>
                    <a:gd name="connsiteY44" fmla="*/ 300172 h 340685"/>
                    <a:gd name="connsiteX45" fmla="*/ 273889 w 636522"/>
                    <a:gd name="connsiteY45" fmla="*/ 293245 h 340685"/>
                    <a:gd name="connsiteX46" fmla="*/ 273889 w 636522"/>
                    <a:gd name="connsiteY46" fmla="*/ 293245 h 340685"/>
                    <a:gd name="connsiteX47" fmla="*/ 589662 w 636522"/>
                    <a:gd name="connsiteY47" fmla="*/ 293413 h 340685"/>
                    <a:gd name="connsiteX48" fmla="*/ 596672 w 636522"/>
                    <a:gd name="connsiteY48" fmla="*/ 300506 h 340685"/>
                    <a:gd name="connsiteX49" fmla="*/ 589662 w 636522"/>
                    <a:gd name="connsiteY49" fmla="*/ 307432 h 340685"/>
                    <a:gd name="connsiteX50" fmla="*/ 582653 w 636522"/>
                    <a:gd name="connsiteY50" fmla="*/ 300339 h 340685"/>
                    <a:gd name="connsiteX51" fmla="*/ 589662 w 636522"/>
                    <a:gd name="connsiteY51" fmla="*/ 293413 h 340685"/>
                    <a:gd name="connsiteX52" fmla="*/ 300176 w 636522"/>
                    <a:gd name="connsiteY52" fmla="*/ 295916 h 340685"/>
                    <a:gd name="connsiteX53" fmla="*/ 300425 w 636522"/>
                    <a:gd name="connsiteY53" fmla="*/ 295916 h 340685"/>
                    <a:gd name="connsiteX54" fmla="*/ 307436 w 636522"/>
                    <a:gd name="connsiteY54" fmla="*/ 303009 h 340685"/>
                    <a:gd name="connsiteX55" fmla="*/ 300425 w 636522"/>
                    <a:gd name="connsiteY55" fmla="*/ 309935 h 340685"/>
                    <a:gd name="connsiteX56" fmla="*/ 293416 w 636522"/>
                    <a:gd name="connsiteY56" fmla="*/ 302842 h 340685"/>
                    <a:gd name="connsiteX57" fmla="*/ 300176 w 636522"/>
                    <a:gd name="connsiteY57" fmla="*/ 295916 h 340685"/>
                    <a:gd name="connsiteX58" fmla="*/ 300176 w 636522"/>
                    <a:gd name="connsiteY58" fmla="*/ 295916 h 340685"/>
                    <a:gd name="connsiteX59" fmla="*/ 563376 w 636522"/>
                    <a:gd name="connsiteY59" fmla="*/ 297001 h 340685"/>
                    <a:gd name="connsiteX60" fmla="*/ 570386 w 636522"/>
                    <a:gd name="connsiteY60" fmla="*/ 304094 h 340685"/>
                    <a:gd name="connsiteX61" fmla="*/ 563376 w 636522"/>
                    <a:gd name="connsiteY61" fmla="*/ 311020 h 340685"/>
                    <a:gd name="connsiteX62" fmla="*/ 556366 w 636522"/>
                    <a:gd name="connsiteY62" fmla="*/ 303927 h 340685"/>
                    <a:gd name="connsiteX63" fmla="*/ 563376 w 636522"/>
                    <a:gd name="connsiteY63" fmla="*/ 297001 h 340685"/>
                    <a:gd name="connsiteX64" fmla="*/ 326712 w 636522"/>
                    <a:gd name="connsiteY64" fmla="*/ 299171 h 340685"/>
                    <a:gd name="connsiteX65" fmla="*/ 333722 w 636522"/>
                    <a:gd name="connsiteY65" fmla="*/ 306264 h 340685"/>
                    <a:gd name="connsiteX66" fmla="*/ 326712 w 636522"/>
                    <a:gd name="connsiteY66" fmla="*/ 313190 h 340685"/>
                    <a:gd name="connsiteX67" fmla="*/ 319703 w 636522"/>
                    <a:gd name="connsiteY67" fmla="*/ 306097 h 340685"/>
                    <a:gd name="connsiteX68" fmla="*/ 326712 w 636522"/>
                    <a:gd name="connsiteY68" fmla="*/ 299171 h 340685"/>
                    <a:gd name="connsiteX69" fmla="*/ 326712 w 636522"/>
                    <a:gd name="connsiteY69" fmla="*/ 299171 h 340685"/>
                    <a:gd name="connsiteX70" fmla="*/ 537090 w 636522"/>
                    <a:gd name="connsiteY70" fmla="*/ 300088 h 340685"/>
                    <a:gd name="connsiteX71" fmla="*/ 544099 w 636522"/>
                    <a:gd name="connsiteY71" fmla="*/ 307182 h 340685"/>
                    <a:gd name="connsiteX72" fmla="*/ 537090 w 636522"/>
                    <a:gd name="connsiteY72" fmla="*/ 314108 h 340685"/>
                    <a:gd name="connsiteX73" fmla="*/ 530079 w 636522"/>
                    <a:gd name="connsiteY73" fmla="*/ 307015 h 340685"/>
                    <a:gd name="connsiteX74" fmla="*/ 537090 w 636522"/>
                    <a:gd name="connsiteY74" fmla="*/ 300088 h 340685"/>
                    <a:gd name="connsiteX75" fmla="*/ 537090 w 636522"/>
                    <a:gd name="connsiteY75" fmla="*/ 300088 h 340685"/>
                    <a:gd name="connsiteX76" fmla="*/ 352749 w 636522"/>
                    <a:gd name="connsiteY76" fmla="*/ 300756 h 340685"/>
                    <a:gd name="connsiteX77" fmla="*/ 352999 w 636522"/>
                    <a:gd name="connsiteY77" fmla="*/ 300756 h 340685"/>
                    <a:gd name="connsiteX78" fmla="*/ 360009 w 636522"/>
                    <a:gd name="connsiteY78" fmla="*/ 307849 h 340685"/>
                    <a:gd name="connsiteX79" fmla="*/ 352999 w 636522"/>
                    <a:gd name="connsiteY79" fmla="*/ 314776 h 340685"/>
                    <a:gd name="connsiteX80" fmla="*/ 345990 w 636522"/>
                    <a:gd name="connsiteY80" fmla="*/ 307682 h 340685"/>
                    <a:gd name="connsiteX81" fmla="*/ 352749 w 636522"/>
                    <a:gd name="connsiteY81" fmla="*/ 300756 h 340685"/>
                    <a:gd name="connsiteX82" fmla="*/ 352749 w 636522"/>
                    <a:gd name="connsiteY82" fmla="*/ 300756 h 340685"/>
                    <a:gd name="connsiteX83" fmla="*/ 510552 w 636522"/>
                    <a:gd name="connsiteY83" fmla="*/ 301924 h 340685"/>
                    <a:gd name="connsiteX84" fmla="*/ 510803 w 636522"/>
                    <a:gd name="connsiteY84" fmla="*/ 301924 h 340685"/>
                    <a:gd name="connsiteX85" fmla="*/ 517812 w 636522"/>
                    <a:gd name="connsiteY85" fmla="*/ 309018 h 340685"/>
                    <a:gd name="connsiteX86" fmla="*/ 510803 w 636522"/>
                    <a:gd name="connsiteY86" fmla="*/ 315944 h 340685"/>
                    <a:gd name="connsiteX87" fmla="*/ 503792 w 636522"/>
                    <a:gd name="connsiteY87" fmla="*/ 308851 h 340685"/>
                    <a:gd name="connsiteX88" fmla="*/ 510552 w 636522"/>
                    <a:gd name="connsiteY88" fmla="*/ 301924 h 340685"/>
                    <a:gd name="connsiteX89" fmla="*/ 510552 w 636522"/>
                    <a:gd name="connsiteY89" fmla="*/ 301924 h 340685"/>
                    <a:gd name="connsiteX90" fmla="*/ 379035 w 636522"/>
                    <a:gd name="connsiteY90" fmla="*/ 302592 h 340685"/>
                    <a:gd name="connsiteX91" fmla="*/ 379286 w 636522"/>
                    <a:gd name="connsiteY91" fmla="*/ 302592 h 340685"/>
                    <a:gd name="connsiteX92" fmla="*/ 386296 w 636522"/>
                    <a:gd name="connsiteY92" fmla="*/ 309685 h 340685"/>
                    <a:gd name="connsiteX93" fmla="*/ 379286 w 636522"/>
                    <a:gd name="connsiteY93" fmla="*/ 316612 h 340685"/>
                    <a:gd name="connsiteX94" fmla="*/ 372277 w 636522"/>
                    <a:gd name="connsiteY94" fmla="*/ 309518 h 340685"/>
                    <a:gd name="connsiteX95" fmla="*/ 379035 w 636522"/>
                    <a:gd name="connsiteY95" fmla="*/ 302592 h 340685"/>
                    <a:gd name="connsiteX96" fmla="*/ 379035 w 636522"/>
                    <a:gd name="connsiteY96" fmla="*/ 302592 h 340685"/>
                    <a:gd name="connsiteX97" fmla="*/ 405322 w 636522"/>
                    <a:gd name="connsiteY97" fmla="*/ 303260 h 340685"/>
                    <a:gd name="connsiteX98" fmla="*/ 405573 w 636522"/>
                    <a:gd name="connsiteY98" fmla="*/ 303260 h 340685"/>
                    <a:gd name="connsiteX99" fmla="*/ 412582 w 636522"/>
                    <a:gd name="connsiteY99" fmla="*/ 310353 h 340685"/>
                    <a:gd name="connsiteX100" fmla="*/ 405573 w 636522"/>
                    <a:gd name="connsiteY100" fmla="*/ 317279 h 340685"/>
                    <a:gd name="connsiteX101" fmla="*/ 398562 w 636522"/>
                    <a:gd name="connsiteY101" fmla="*/ 310186 h 340685"/>
                    <a:gd name="connsiteX102" fmla="*/ 405322 w 636522"/>
                    <a:gd name="connsiteY102" fmla="*/ 303260 h 340685"/>
                    <a:gd name="connsiteX103" fmla="*/ 405322 w 636522"/>
                    <a:gd name="connsiteY103" fmla="*/ 303260 h 340685"/>
                    <a:gd name="connsiteX104" fmla="*/ 484265 w 636522"/>
                    <a:gd name="connsiteY104" fmla="*/ 303343 h 340685"/>
                    <a:gd name="connsiteX105" fmla="*/ 484516 w 636522"/>
                    <a:gd name="connsiteY105" fmla="*/ 303343 h 340685"/>
                    <a:gd name="connsiteX106" fmla="*/ 491525 w 636522"/>
                    <a:gd name="connsiteY106" fmla="*/ 310436 h 340685"/>
                    <a:gd name="connsiteX107" fmla="*/ 484516 w 636522"/>
                    <a:gd name="connsiteY107" fmla="*/ 317363 h 340685"/>
                    <a:gd name="connsiteX108" fmla="*/ 477506 w 636522"/>
                    <a:gd name="connsiteY108" fmla="*/ 310269 h 340685"/>
                    <a:gd name="connsiteX109" fmla="*/ 484265 w 636522"/>
                    <a:gd name="connsiteY109" fmla="*/ 303343 h 340685"/>
                    <a:gd name="connsiteX110" fmla="*/ 484265 w 636522"/>
                    <a:gd name="connsiteY110" fmla="*/ 303343 h 340685"/>
                    <a:gd name="connsiteX111" fmla="*/ 431609 w 636522"/>
                    <a:gd name="connsiteY111" fmla="*/ 303426 h 340685"/>
                    <a:gd name="connsiteX112" fmla="*/ 431859 w 636522"/>
                    <a:gd name="connsiteY112" fmla="*/ 303426 h 340685"/>
                    <a:gd name="connsiteX113" fmla="*/ 438869 w 636522"/>
                    <a:gd name="connsiteY113" fmla="*/ 310520 h 340685"/>
                    <a:gd name="connsiteX114" fmla="*/ 431859 w 636522"/>
                    <a:gd name="connsiteY114" fmla="*/ 317446 h 340685"/>
                    <a:gd name="connsiteX115" fmla="*/ 424849 w 636522"/>
                    <a:gd name="connsiteY115" fmla="*/ 310353 h 340685"/>
                    <a:gd name="connsiteX116" fmla="*/ 431609 w 636522"/>
                    <a:gd name="connsiteY116" fmla="*/ 303426 h 340685"/>
                    <a:gd name="connsiteX117" fmla="*/ 431609 w 636522"/>
                    <a:gd name="connsiteY117" fmla="*/ 303426 h 340685"/>
                    <a:gd name="connsiteX118" fmla="*/ 458229 w 636522"/>
                    <a:gd name="connsiteY118" fmla="*/ 303510 h 340685"/>
                    <a:gd name="connsiteX119" fmla="*/ 465239 w 636522"/>
                    <a:gd name="connsiteY119" fmla="*/ 310603 h 340685"/>
                    <a:gd name="connsiteX120" fmla="*/ 458229 w 636522"/>
                    <a:gd name="connsiteY120" fmla="*/ 317529 h 340685"/>
                    <a:gd name="connsiteX121" fmla="*/ 451220 w 636522"/>
                    <a:gd name="connsiteY121" fmla="*/ 310436 h 340685"/>
                    <a:gd name="connsiteX122" fmla="*/ 458229 w 636522"/>
                    <a:gd name="connsiteY122" fmla="*/ 303510 h 340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636522" h="340685">
                      <a:moveTo>
                        <a:pt x="1175" y="337"/>
                      </a:moveTo>
                      <a:cubicBezTo>
                        <a:pt x="7" y="15775"/>
                        <a:pt x="13609" y="64343"/>
                        <a:pt x="12608" y="79030"/>
                      </a:cubicBezTo>
                      <a:cubicBezTo>
                        <a:pt x="10605" y="108488"/>
                        <a:pt x="9687" y="128599"/>
                        <a:pt x="23540" y="157723"/>
                      </a:cubicBezTo>
                      <a:cubicBezTo>
                        <a:pt x="46489" y="198530"/>
                        <a:pt x="60258" y="220561"/>
                        <a:pt x="84708" y="245763"/>
                      </a:cubicBezTo>
                      <a:cubicBezTo>
                        <a:pt x="138534" y="299588"/>
                        <a:pt x="199869" y="324372"/>
                        <a:pt x="330634" y="336973"/>
                      </a:cubicBezTo>
                      <a:cubicBezTo>
                        <a:pt x="413083" y="344734"/>
                        <a:pt x="550274" y="341146"/>
                        <a:pt x="617285" y="327877"/>
                      </a:cubicBezTo>
                      <a:cubicBezTo>
                        <a:pt x="645491" y="319532"/>
                        <a:pt x="640233" y="259615"/>
                        <a:pt x="626297" y="250519"/>
                      </a:cubicBezTo>
                      <a:cubicBezTo>
                        <a:pt x="626297" y="250519"/>
                        <a:pt x="626213" y="250519"/>
                        <a:pt x="626213" y="250603"/>
                      </a:cubicBezTo>
                      <a:cubicBezTo>
                        <a:pt x="626213" y="250603"/>
                        <a:pt x="626130" y="250603"/>
                        <a:pt x="626130" y="250686"/>
                      </a:cubicBezTo>
                      <a:cubicBezTo>
                        <a:pt x="622375" y="273885"/>
                        <a:pt x="522235" y="284483"/>
                        <a:pt x="412332" y="280144"/>
                      </a:cubicBezTo>
                      <a:cubicBezTo>
                        <a:pt x="261037" y="274136"/>
                        <a:pt x="178589" y="251187"/>
                        <a:pt x="139785" y="216973"/>
                      </a:cubicBezTo>
                      <a:cubicBezTo>
                        <a:pt x="99312" y="178001"/>
                        <a:pt x="80369" y="158307"/>
                        <a:pt x="61343" y="123008"/>
                      </a:cubicBezTo>
                      <a:cubicBezTo>
                        <a:pt x="59757" y="73022"/>
                        <a:pt x="58088" y="51075"/>
                        <a:pt x="58088" y="504"/>
                      </a:cubicBezTo>
                      <a:lnTo>
                        <a:pt x="1175" y="337"/>
                      </a:lnTo>
                      <a:close/>
                      <a:moveTo>
                        <a:pt x="195196" y="274803"/>
                      </a:moveTo>
                      <a:cubicBezTo>
                        <a:pt x="199035" y="274803"/>
                        <a:pt x="202206" y="277974"/>
                        <a:pt x="202206" y="281896"/>
                      </a:cubicBezTo>
                      <a:cubicBezTo>
                        <a:pt x="202206" y="285735"/>
                        <a:pt x="199118" y="288906"/>
                        <a:pt x="195196" y="288823"/>
                      </a:cubicBezTo>
                      <a:cubicBezTo>
                        <a:pt x="191357" y="288823"/>
                        <a:pt x="188186" y="285652"/>
                        <a:pt x="188186" y="281729"/>
                      </a:cubicBezTo>
                      <a:cubicBezTo>
                        <a:pt x="188270" y="277807"/>
                        <a:pt x="191357" y="274720"/>
                        <a:pt x="195196" y="274803"/>
                      </a:cubicBezTo>
                      <a:close/>
                      <a:moveTo>
                        <a:pt x="221232" y="282731"/>
                      </a:moveTo>
                      <a:cubicBezTo>
                        <a:pt x="221315" y="282731"/>
                        <a:pt x="221399" y="282731"/>
                        <a:pt x="221482" y="282731"/>
                      </a:cubicBezTo>
                      <a:cubicBezTo>
                        <a:pt x="225321" y="282731"/>
                        <a:pt x="228492" y="285902"/>
                        <a:pt x="228492" y="289824"/>
                      </a:cubicBezTo>
                      <a:cubicBezTo>
                        <a:pt x="228492" y="293663"/>
                        <a:pt x="225404" y="296834"/>
                        <a:pt x="221482" y="296750"/>
                      </a:cubicBezTo>
                      <a:cubicBezTo>
                        <a:pt x="217644" y="296750"/>
                        <a:pt x="214473" y="293579"/>
                        <a:pt x="214473" y="289657"/>
                      </a:cubicBezTo>
                      <a:cubicBezTo>
                        <a:pt x="214556" y="285902"/>
                        <a:pt x="217477" y="282898"/>
                        <a:pt x="221232" y="282731"/>
                      </a:cubicBezTo>
                      <a:lnTo>
                        <a:pt x="221232" y="282731"/>
                      </a:lnTo>
                      <a:close/>
                      <a:moveTo>
                        <a:pt x="615699" y="286236"/>
                      </a:moveTo>
                      <a:cubicBezTo>
                        <a:pt x="615782" y="286236"/>
                        <a:pt x="615866" y="286236"/>
                        <a:pt x="615949" y="286236"/>
                      </a:cubicBezTo>
                      <a:cubicBezTo>
                        <a:pt x="619788" y="286236"/>
                        <a:pt x="622959" y="289407"/>
                        <a:pt x="622959" y="293329"/>
                      </a:cubicBezTo>
                      <a:cubicBezTo>
                        <a:pt x="622959" y="297168"/>
                        <a:pt x="619871" y="300339"/>
                        <a:pt x="615949" y="300255"/>
                      </a:cubicBezTo>
                      <a:cubicBezTo>
                        <a:pt x="612111" y="300255"/>
                        <a:pt x="608940" y="297084"/>
                        <a:pt x="608940" y="293162"/>
                      </a:cubicBezTo>
                      <a:cubicBezTo>
                        <a:pt x="609023" y="289490"/>
                        <a:pt x="611944" y="286403"/>
                        <a:pt x="615699" y="286236"/>
                      </a:cubicBezTo>
                      <a:lnTo>
                        <a:pt x="615699" y="286236"/>
                      </a:lnTo>
                      <a:close/>
                      <a:moveTo>
                        <a:pt x="247519" y="289741"/>
                      </a:moveTo>
                      <a:cubicBezTo>
                        <a:pt x="247602" y="289741"/>
                        <a:pt x="247686" y="289741"/>
                        <a:pt x="247769" y="289741"/>
                      </a:cubicBezTo>
                      <a:cubicBezTo>
                        <a:pt x="251608" y="289741"/>
                        <a:pt x="254779" y="292912"/>
                        <a:pt x="254779" y="296834"/>
                      </a:cubicBezTo>
                      <a:cubicBezTo>
                        <a:pt x="254779" y="300673"/>
                        <a:pt x="251691" y="303844"/>
                        <a:pt x="247769" y="303760"/>
                      </a:cubicBezTo>
                      <a:cubicBezTo>
                        <a:pt x="243931" y="303760"/>
                        <a:pt x="240760" y="300589"/>
                        <a:pt x="240760" y="296667"/>
                      </a:cubicBezTo>
                      <a:cubicBezTo>
                        <a:pt x="240843" y="292912"/>
                        <a:pt x="243764" y="289908"/>
                        <a:pt x="247519" y="289741"/>
                      </a:cubicBezTo>
                      <a:lnTo>
                        <a:pt x="247519" y="289741"/>
                      </a:lnTo>
                      <a:close/>
                      <a:moveTo>
                        <a:pt x="273889" y="293245"/>
                      </a:moveTo>
                      <a:cubicBezTo>
                        <a:pt x="273973" y="293245"/>
                        <a:pt x="274056" y="293245"/>
                        <a:pt x="274140" y="293245"/>
                      </a:cubicBezTo>
                      <a:cubicBezTo>
                        <a:pt x="277978" y="293245"/>
                        <a:pt x="281149" y="296417"/>
                        <a:pt x="281149" y="300339"/>
                      </a:cubicBezTo>
                      <a:cubicBezTo>
                        <a:pt x="281149" y="304177"/>
                        <a:pt x="278062" y="307349"/>
                        <a:pt x="274140" y="307265"/>
                      </a:cubicBezTo>
                      <a:cubicBezTo>
                        <a:pt x="270300" y="307265"/>
                        <a:pt x="267129" y="304094"/>
                        <a:pt x="267129" y="300172"/>
                      </a:cubicBezTo>
                      <a:cubicBezTo>
                        <a:pt x="267129" y="296417"/>
                        <a:pt x="270133" y="293329"/>
                        <a:pt x="273889" y="293245"/>
                      </a:cubicBezTo>
                      <a:lnTo>
                        <a:pt x="273889" y="293245"/>
                      </a:lnTo>
                      <a:close/>
                      <a:moveTo>
                        <a:pt x="589662" y="293413"/>
                      </a:moveTo>
                      <a:cubicBezTo>
                        <a:pt x="593501" y="293413"/>
                        <a:pt x="596672" y="296583"/>
                        <a:pt x="596672" y="300506"/>
                      </a:cubicBezTo>
                      <a:cubicBezTo>
                        <a:pt x="596672" y="304344"/>
                        <a:pt x="593584" y="307516"/>
                        <a:pt x="589662" y="307432"/>
                      </a:cubicBezTo>
                      <a:cubicBezTo>
                        <a:pt x="585824" y="307432"/>
                        <a:pt x="582653" y="304261"/>
                        <a:pt x="582653" y="300339"/>
                      </a:cubicBezTo>
                      <a:cubicBezTo>
                        <a:pt x="582653" y="296500"/>
                        <a:pt x="585824" y="293413"/>
                        <a:pt x="589662" y="293413"/>
                      </a:cubicBezTo>
                      <a:close/>
                      <a:moveTo>
                        <a:pt x="300176" y="295916"/>
                      </a:moveTo>
                      <a:cubicBezTo>
                        <a:pt x="300259" y="295916"/>
                        <a:pt x="300342" y="295916"/>
                        <a:pt x="300425" y="295916"/>
                      </a:cubicBezTo>
                      <a:cubicBezTo>
                        <a:pt x="304265" y="295916"/>
                        <a:pt x="307436" y="299087"/>
                        <a:pt x="307436" y="303009"/>
                      </a:cubicBezTo>
                      <a:cubicBezTo>
                        <a:pt x="307436" y="306848"/>
                        <a:pt x="304348" y="310019"/>
                        <a:pt x="300425" y="309935"/>
                      </a:cubicBezTo>
                      <a:cubicBezTo>
                        <a:pt x="296587" y="309935"/>
                        <a:pt x="293416" y="306764"/>
                        <a:pt x="293416" y="302842"/>
                      </a:cubicBezTo>
                      <a:cubicBezTo>
                        <a:pt x="293416" y="299087"/>
                        <a:pt x="296420" y="295999"/>
                        <a:pt x="300176" y="295916"/>
                      </a:cubicBezTo>
                      <a:lnTo>
                        <a:pt x="300176" y="295916"/>
                      </a:lnTo>
                      <a:close/>
                      <a:moveTo>
                        <a:pt x="563376" y="297001"/>
                      </a:moveTo>
                      <a:cubicBezTo>
                        <a:pt x="567215" y="297001"/>
                        <a:pt x="570386" y="300172"/>
                        <a:pt x="570386" y="304094"/>
                      </a:cubicBezTo>
                      <a:cubicBezTo>
                        <a:pt x="570386" y="307933"/>
                        <a:pt x="567298" y="311104"/>
                        <a:pt x="563376" y="311020"/>
                      </a:cubicBezTo>
                      <a:cubicBezTo>
                        <a:pt x="559537" y="311020"/>
                        <a:pt x="556366" y="307849"/>
                        <a:pt x="556366" y="303927"/>
                      </a:cubicBezTo>
                      <a:cubicBezTo>
                        <a:pt x="556366" y="300005"/>
                        <a:pt x="559537" y="296917"/>
                        <a:pt x="563376" y="297001"/>
                      </a:cubicBezTo>
                      <a:close/>
                      <a:moveTo>
                        <a:pt x="326712" y="299171"/>
                      </a:moveTo>
                      <a:cubicBezTo>
                        <a:pt x="330552" y="299171"/>
                        <a:pt x="333722" y="302341"/>
                        <a:pt x="333722" y="306264"/>
                      </a:cubicBezTo>
                      <a:cubicBezTo>
                        <a:pt x="333722" y="310102"/>
                        <a:pt x="330634" y="313273"/>
                        <a:pt x="326712" y="313190"/>
                      </a:cubicBezTo>
                      <a:cubicBezTo>
                        <a:pt x="322874" y="313190"/>
                        <a:pt x="319703" y="310019"/>
                        <a:pt x="319703" y="306097"/>
                      </a:cubicBezTo>
                      <a:cubicBezTo>
                        <a:pt x="319703" y="302258"/>
                        <a:pt x="322874" y="299171"/>
                        <a:pt x="326712" y="299171"/>
                      </a:cubicBezTo>
                      <a:lnTo>
                        <a:pt x="326712" y="299171"/>
                      </a:lnTo>
                      <a:close/>
                      <a:moveTo>
                        <a:pt x="537090" y="300088"/>
                      </a:moveTo>
                      <a:cubicBezTo>
                        <a:pt x="540928" y="300088"/>
                        <a:pt x="544099" y="303260"/>
                        <a:pt x="544099" y="307182"/>
                      </a:cubicBezTo>
                      <a:cubicBezTo>
                        <a:pt x="544099" y="311020"/>
                        <a:pt x="541012" y="314191"/>
                        <a:pt x="537090" y="314108"/>
                      </a:cubicBezTo>
                      <a:cubicBezTo>
                        <a:pt x="533250" y="314108"/>
                        <a:pt x="530079" y="310937"/>
                        <a:pt x="530079" y="307015"/>
                      </a:cubicBezTo>
                      <a:cubicBezTo>
                        <a:pt x="530079" y="303176"/>
                        <a:pt x="533250" y="300005"/>
                        <a:pt x="537090" y="300088"/>
                      </a:cubicBezTo>
                      <a:lnTo>
                        <a:pt x="537090" y="300088"/>
                      </a:lnTo>
                      <a:close/>
                      <a:moveTo>
                        <a:pt x="352749" y="300756"/>
                      </a:moveTo>
                      <a:cubicBezTo>
                        <a:pt x="352832" y="300756"/>
                        <a:pt x="352916" y="300756"/>
                        <a:pt x="352999" y="300756"/>
                      </a:cubicBezTo>
                      <a:cubicBezTo>
                        <a:pt x="356838" y="300756"/>
                        <a:pt x="360009" y="303927"/>
                        <a:pt x="360009" y="307849"/>
                      </a:cubicBezTo>
                      <a:cubicBezTo>
                        <a:pt x="360009" y="311688"/>
                        <a:pt x="356921" y="314859"/>
                        <a:pt x="352999" y="314776"/>
                      </a:cubicBezTo>
                      <a:cubicBezTo>
                        <a:pt x="349161" y="314776"/>
                        <a:pt x="345990" y="311605"/>
                        <a:pt x="345990" y="307682"/>
                      </a:cubicBezTo>
                      <a:cubicBezTo>
                        <a:pt x="345990" y="303927"/>
                        <a:pt x="348994" y="300839"/>
                        <a:pt x="352749" y="300756"/>
                      </a:cubicBezTo>
                      <a:lnTo>
                        <a:pt x="352749" y="300756"/>
                      </a:lnTo>
                      <a:close/>
                      <a:moveTo>
                        <a:pt x="510552" y="301924"/>
                      </a:moveTo>
                      <a:cubicBezTo>
                        <a:pt x="510636" y="301924"/>
                        <a:pt x="510719" y="301924"/>
                        <a:pt x="510803" y="301924"/>
                      </a:cubicBezTo>
                      <a:cubicBezTo>
                        <a:pt x="514641" y="301924"/>
                        <a:pt x="517812" y="305095"/>
                        <a:pt x="517812" y="309018"/>
                      </a:cubicBezTo>
                      <a:cubicBezTo>
                        <a:pt x="517812" y="312856"/>
                        <a:pt x="514725" y="316027"/>
                        <a:pt x="510803" y="315944"/>
                      </a:cubicBezTo>
                      <a:cubicBezTo>
                        <a:pt x="506963" y="315944"/>
                        <a:pt x="503792" y="312773"/>
                        <a:pt x="503792" y="308851"/>
                      </a:cubicBezTo>
                      <a:cubicBezTo>
                        <a:pt x="503792" y="305095"/>
                        <a:pt x="506797" y="302091"/>
                        <a:pt x="510552" y="301924"/>
                      </a:cubicBezTo>
                      <a:lnTo>
                        <a:pt x="510552" y="301924"/>
                      </a:lnTo>
                      <a:close/>
                      <a:moveTo>
                        <a:pt x="379035" y="302592"/>
                      </a:moveTo>
                      <a:cubicBezTo>
                        <a:pt x="379119" y="302592"/>
                        <a:pt x="379203" y="302592"/>
                        <a:pt x="379286" y="302592"/>
                      </a:cubicBezTo>
                      <a:cubicBezTo>
                        <a:pt x="383124" y="302592"/>
                        <a:pt x="386296" y="305763"/>
                        <a:pt x="386296" y="309685"/>
                      </a:cubicBezTo>
                      <a:cubicBezTo>
                        <a:pt x="386296" y="313524"/>
                        <a:pt x="383208" y="316695"/>
                        <a:pt x="379286" y="316612"/>
                      </a:cubicBezTo>
                      <a:cubicBezTo>
                        <a:pt x="375447" y="316612"/>
                        <a:pt x="372277" y="313440"/>
                        <a:pt x="372277" y="309518"/>
                      </a:cubicBezTo>
                      <a:cubicBezTo>
                        <a:pt x="372277" y="305846"/>
                        <a:pt x="375281" y="302759"/>
                        <a:pt x="379035" y="302592"/>
                      </a:cubicBezTo>
                      <a:lnTo>
                        <a:pt x="379035" y="302592"/>
                      </a:lnTo>
                      <a:close/>
                      <a:moveTo>
                        <a:pt x="405322" y="303260"/>
                      </a:moveTo>
                      <a:cubicBezTo>
                        <a:pt x="405406" y="303260"/>
                        <a:pt x="405489" y="303260"/>
                        <a:pt x="405573" y="303260"/>
                      </a:cubicBezTo>
                      <a:cubicBezTo>
                        <a:pt x="409411" y="303260"/>
                        <a:pt x="412582" y="306431"/>
                        <a:pt x="412582" y="310353"/>
                      </a:cubicBezTo>
                      <a:cubicBezTo>
                        <a:pt x="412582" y="314191"/>
                        <a:pt x="409495" y="317363"/>
                        <a:pt x="405573" y="317279"/>
                      </a:cubicBezTo>
                      <a:cubicBezTo>
                        <a:pt x="401734" y="317279"/>
                        <a:pt x="398562" y="314108"/>
                        <a:pt x="398562" y="310186"/>
                      </a:cubicBezTo>
                      <a:cubicBezTo>
                        <a:pt x="398646" y="306431"/>
                        <a:pt x="401566" y="303343"/>
                        <a:pt x="405322" y="303260"/>
                      </a:cubicBezTo>
                      <a:lnTo>
                        <a:pt x="405322" y="303260"/>
                      </a:lnTo>
                      <a:close/>
                      <a:moveTo>
                        <a:pt x="484265" y="303343"/>
                      </a:moveTo>
                      <a:cubicBezTo>
                        <a:pt x="484349" y="303343"/>
                        <a:pt x="484432" y="303343"/>
                        <a:pt x="484516" y="303343"/>
                      </a:cubicBezTo>
                      <a:cubicBezTo>
                        <a:pt x="488354" y="303343"/>
                        <a:pt x="491525" y="306514"/>
                        <a:pt x="491525" y="310436"/>
                      </a:cubicBezTo>
                      <a:cubicBezTo>
                        <a:pt x="491525" y="314275"/>
                        <a:pt x="488438" y="317446"/>
                        <a:pt x="484516" y="317363"/>
                      </a:cubicBezTo>
                      <a:cubicBezTo>
                        <a:pt x="480678" y="317363"/>
                        <a:pt x="477506" y="314191"/>
                        <a:pt x="477506" y="310269"/>
                      </a:cubicBezTo>
                      <a:cubicBezTo>
                        <a:pt x="477506" y="306514"/>
                        <a:pt x="480427" y="303426"/>
                        <a:pt x="484265" y="303343"/>
                      </a:cubicBezTo>
                      <a:lnTo>
                        <a:pt x="484265" y="303343"/>
                      </a:lnTo>
                      <a:close/>
                      <a:moveTo>
                        <a:pt x="431609" y="303426"/>
                      </a:moveTo>
                      <a:cubicBezTo>
                        <a:pt x="431693" y="303426"/>
                        <a:pt x="431775" y="303426"/>
                        <a:pt x="431859" y="303426"/>
                      </a:cubicBezTo>
                      <a:cubicBezTo>
                        <a:pt x="435698" y="303426"/>
                        <a:pt x="438869" y="306597"/>
                        <a:pt x="438869" y="310520"/>
                      </a:cubicBezTo>
                      <a:cubicBezTo>
                        <a:pt x="438869" y="314358"/>
                        <a:pt x="435782" y="317529"/>
                        <a:pt x="431859" y="317446"/>
                      </a:cubicBezTo>
                      <a:cubicBezTo>
                        <a:pt x="428020" y="317446"/>
                        <a:pt x="424849" y="314275"/>
                        <a:pt x="424849" y="310353"/>
                      </a:cubicBezTo>
                      <a:cubicBezTo>
                        <a:pt x="424933" y="306597"/>
                        <a:pt x="427853" y="303510"/>
                        <a:pt x="431609" y="303426"/>
                      </a:cubicBezTo>
                      <a:lnTo>
                        <a:pt x="431609" y="303426"/>
                      </a:lnTo>
                      <a:close/>
                      <a:moveTo>
                        <a:pt x="458229" y="303510"/>
                      </a:moveTo>
                      <a:cubicBezTo>
                        <a:pt x="462067" y="303510"/>
                        <a:pt x="465239" y="306681"/>
                        <a:pt x="465239" y="310603"/>
                      </a:cubicBezTo>
                      <a:cubicBezTo>
                        <a:pt x="465239" y="314442"/>
                        <a:pt x="462151" y="317613"/>
                        <a:pt x="458229" y="317529"/>
                      </a:cubicBezTo>
                      <a:cubicBezTo>
                        <a:pt x="454391" y="317529"/>
                        <a:pt x="451220" y="314358"/>
                        <a:pt x="451220" y="310436"/>
                      </a:cubicBezTo>
                      <a:cubicBezTo>
                        <a:pt x="451220" y="306597"/>
                        <a:pt x="454307" y="303426"/>
                        <a:pt x="458229" y="303510"/>
                      </a:cubicBezTo>
                      <a:close/>
                    </a:path>
                  </a:pathLst>
                </a:custGeom>
                <a:solidFill>
                  <a:srgbClr val="FFFFFF"/>
                </a:solidFill>
                <a:ln w="8344" cap="flat">
                  <a:noFill/>
                  <a:prstDash val="solid"/>
                  <a:miter/>
                </a:ln>
              </p:spPr>
              <p:txBody>
                <a:bodyPr rtlCol="0" anchor="ctr"/>
                <a:lstStyle/>
                <a:p>
                  <a:endParaRPr lang="en-US"/>
                </a:p>
              </p:txBody>
            </p:sp>
            <p:sp>
              <p:nvSpPr>
                <p:cNvPr id="269" name="Freeform: Shape 268">
                  <a:extLst>
                    <a:ext uri="{FF2B5EF4-FFF2-40B4-BE49-F238E27FC236}">
                      <a16:creationId xmlns:a16="http://schemas.microsoft.com/office/drawing/2014/main" id="{B167DEAE-2179-A260-5708-433CFE504190}"/>
                    </a:ext>
                  </a:extLst>
                </p:cNvPr>
                <p:cNvSpPr/>
                <p:nvPr/>
              </p:nvSpPr>
              <p:spPr>
                <a:xfrm>
                  <a:off x="8892244" y="2795449"/>
                  <a:ext cx="430754" cy="282129"/>
                </a:xfrm>
                <a:custGeom>
                  <a:avLst/>
                  <a:gdLst>
                    <a:gd name="connsiteX0" fmla="*/ 1163 w 430754"/>
                    <a:gd name="connsiteY0" fmla="*/ 333 h 282129"/>
                    <a:gd name="connsiteX1" fmla="*/ 12595 w 430754"/>
                    <a:gd name="connsiteY1" fmla="*/ 79027 h 282129"/>
                    <a:gd name="connsiteX2" fmla="*/ 12346 w 430754"/>
                    <a:gd name="connsiteY2" fmla="*/ 120251 h 282129"/>
                    <a:gd name="connsiteX3" fmla="*/ 25029 w 430754"/>
                    <a:gd name="connsiteY3" fmla="*/ 121836 h 282129"/>
                    <a:gd name="connsiteX4" fmla="*/ 423585 w 430754"/>
                    <a:gd name="connsiteY4" fmla="*/ 281809 h 282129"/>
                    <a:gd name="connsiteX5" fmla="*/ 417410 w 430754"/>
                    <a:gd name="connsiteY5" fmla="*/ 280224 h 282129"/>
                    <a:gd name="connsiteX6" fmla="*/ 412487 w 430754"/>
                    <a:gd name="connsiteY6" fmla="*/ 280057 h 282129"/>
                    <a:gd name="connsiteX7" fmla="*/ 139940 w 430754"/>
                    <a:gd name="connsiteY7" fmla="*/ 216886 h 282129"/>
                    <a:gd name="connsiteX8" fmla="*/ 61497 w 430754"/>
                    <a:gd name="connsiteY8" fmla="*/ 122921 h 282129"/>
                    <a:gd name="connsiteX9" fmla="*/ 58243 w 430754"/>
                    <a:gd name="connsiteY9" fmla="*/ 417 h 282129"/>
                    <a:gd name="connsiteX10" fmla="*/ 1163 w 430754"/>
                    <a:gd name="connsiteY10" fmla="*/ 333 h 282129"/>
                    <a:gd name="connsiteX11" fmla="*/ 423585 w 430754"/>
                    <a:gd name="connsiteY11" fmla="*/ 281809 h 282129"/>
                    <a:gd name="connsiteX12" fmla="*/ 431846 w 430754"/>
                    <a:gd name="connsiteY12" fmla="*/ 281976 h 282129"/>
                    <a:gd name="connsiteX13" fmla="*/ 423585 w 430754"/>
                    <a:gd name="connsiteY13" fmla="*/ 281809 h 282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30754" h="282129">
                      <a:moveTo>
                        <a:pt x="1163" y="333"/>
                      </a:moveTo>
                      <a:cubicBezTo>
                        <a:pt x="-6" y="15772"/>
                        <a:pt x="13597" y="64340"/>
                        <a:pt x="12595" y="79027"/>
                      </a:cubicBezTo>
                      <a:cubicBezTo>
                        <a:pt x="11594" y="94465"/>
                        <a:pt x="10843" y="107316"/>
                        <a:pt x="12346" y="120251"/>
                      </a:cubicBezTo>
                      <a:cubicBezTo>
                        <a:pt x="18854" y="120668"/>
                        <a:pt x="23778" y="120835"/>
                        <a:pt x="25029" y="121836"/>
                      </a:cubicBezTo>
                      <a:cubicBezTo>
                        <a:pt x="125503" y="279222"/>
                        <a:pt x="245337" y="278388"/>
                        <a:pt x="423585" y="281809"/>
                      </a:cubicBezTo>
                      <a:cubicBezTo>
                        <a:pt x="421666" y="281392"/>
                        <a:pt x="419663" y="280892"/>
                        <a:pt x="417410" y="280224"/>
                      </a:cubicBezTo>
                      <a:cubicBezTo>
                        <a:pt x="415741" y="280140"/>
                        <a:pt x="414155" y="280140"/>
                        <a:pt x="412487" y="280057"/>
                      </a:cubicBezTo>
                      <a:cubicBezTo>
                        <a:pt x="261192" y="274049"/>
                        <a:pt x="178744" y="251100"/>
                        <a:pt x="139940" y="216886"/>
                      </a:cubicBezTo>
                      <a:cubicBezTo>
                        <a:pt x="99467" y="177914"/>
                        <a:pt x="80523" y="158220"/>
                        <a:pt x="61497" y="122921"/>
                      </a:cubicBezTo>
                      <a:cubicBezTo>
                        <a:pt x="59912" y="72935"/>
                        <a:pt x="58243" y="50988"/>
                        <a:pt x="58243" y="417"/>
                      </a:cubicBezTo>
                      <a:lnTo>
                        <a:pt x="1163" y="333"/>
                      </a:lnTo>
                      <a:close/>
                      <a:moveTo>
                        <a:pt x="423585" y="281809"/>
                      </a:moveTo>
                      <a:cubicBezTo>
                        <a:pt x="427174" y="282560"/>
                        <a:pt x="430178" y="282727"/>
                        <a:pt x="431846" y="281976"/>
                      </a:cubicBezTo>
                      <a:cubicBezTo>
                        <a:pt x="429009" y="281893"/>
                        <a:pt x="426423" y="281809"/>
                        <a:pt x="423585" y="281809"/>
                      </a:cubicBezTo>
                      <a:close/>
                    </a:path>
                  </a:pathLst>
                </a:custGeom>
                <a:solidFill>
                  <a:srgbClr val="E8EDF6"/>
                </a:solidFill>
                <a:ln w="8344" cap="flat">
                  <a:noFill/>
                  <a:prstDash val="solid"/>
                  <a:miter/>
                </a:ln>
              </p:spPr>
              <p:txBody>
                <a:bodyPr rtlCol="0" anchor="ctr"/>
                <a:lstStyle/>
                <a:p>
                  <a:endParaRPr lang="en-US"/>
                </a:p>
              </p:txBody>
            </p:sp>
            <p:grpSp>
              <p:nvGrpSpPr>
                <p:cNvPr id="270" name="Graphic 3">
                  <a:extLst>
                    <a:ext uri="{FF2B5EF4-FFF2-40B4-BE49-F238E27FC236}">
                      <a16:creationId xmlns:a16="http://schemas.microsoft.com/office/drawing/2014/main" id="{E47951D9-8CEC-8EB2-66EB-EAD2AA96443B}"/>
                    </a:ext>
                  </a:extLst>
                </p:cNvPr>
                <p:cNvGrpSpPr/>
                <p:nvPr/>
              </p:nvGrpSpPr>
              <p:grpSpPr>
                <a:xfrm>
                  <a:off x="8780165" y="2416690"/>
                  <a:ext cx="837152" cy="626946"/>
                  <a:chOff x="8780165" y="2416690"/>
                  <a:chExt cx="837152" cy="626946"/>
                </a:xfrm>
              </p:grpSpPr>
              <p:sp>
                <p:nvSpPr>
                  <p:cNvPr id="271" name="Freeform: Shape 270">
                    <a:extLst>
                      <a:ext uri="{FF2B5EF4-FFF2-40B4-BE49-F238E27FC236}">
                        <a16:creationId xmlns:a16="http://schemas.microsoft.com/office/drawing/2014/main" id="{DA277E17-218A-13B0-678E-D46B915E2103}"/>
                      </a:ext>
                    </a:extLst>
                  </p:cNvPr>
                  <p:cNvSpPr/>
                  <p:nvPr/>
                </p:nvSpPr>
                <p:spPr>
                  <a:xfrm>
                    <a:off x="8780165" y="2575080"/>
                    <a:ext cx="837047" cy="468499"/>
                  </a:xfrm>
                  <a:custGeom>
                    <a:avLst/>
                    <a:gdLst>
                      <a:gd name="connsiteX0" fmla="*/ 70776 w 837047"/>
                      <a:gd name="connsiteY0" fmla="*/ 32842 h 468499"/>
                      <a:gd name="connsiteX1" fmla="*/ 25213 w 837047"/>
                      <a:gd name="connsiteY1" fmla="*/ 179797 h 468499"/>
                      <a:gd name="connsiteX2" fmla="*/ 180764 w 837047"/>
                      <a:gd name="connsiteY2" fmla="*/ 346864 h 468499"/>
                      <a:gd name="connsiteX3" fmla="*/ 457649 w 837047"/>
                      <a:gd name="connsiteY3" fmla="*/ 464861 h 468499"/>
                      <a:gd name="connsiteX4" fmla="*/ 600515 w 837047"/>
                      <a:gd name="connsiteY4" fmla="*/ 466864 h 468499"/>
                      <a:gd name="connsiteX5" fmla="*/ 835510 w 837047"/>
                      <a:gd name="connsiteY5" fmla="*/ 394597 h 468499"/>
                      <a:gd name="connsiteX6" fmla="*/ 783770 w 837047"/>
                      <a:gd name="connsiteY6" fmla="*/ 258407 h 468499"/>
                      <a:gd name="connsiteX7" fmla="*/ 485521 w 837047"/>
                      <a:gd name="connsiteY7" fmla="*/ 29003 h 468499"/>
                      <a:gd name="connsiteX8" fmla="*/ 70776 w 837047"/>
                      <a:gd name="connsiteY8" fmla="*/ 32842 h 468499"/>
                      <a:gd name="connsiteX9" fmla="*/ 70776 w 837047"/>
                      <a:gd name="connsiteY9" fmla="*/ 32842 h 468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37047" h="468499">
                        <a:moveTo>
                          <a:pt x="70776" y="32842"/>
                        </a:moveTo>
                        <a:cubicBezTo>
                          <a:pt x="-6331" y="54122"/>
                          <a:pt x="-16179" y="113371"/>
                          <a:pt x="25213" y="179797"/>
                        </a:cubicBezTo>
                        <a:cubicBezTo>
                          <a:pt x="68023" y="238045"/>
                          <a:pt x="128440" y="294707"/>
                          <a:pt x="180764" y="346864"/>
                        </a:cubicBezTo>
                        <a:cubicBezTo>
                          <a:pt x="253197" y="418547"/>
                          <a:pt x="357509" y="454597"/>
                          <a:pt x="457649" y="464861"/>
                        </a:cubicBezTo>
                        <a:cubicBezTo>
                          <a:pt x="505049" y="469785"/>
                          <a:pt x="553033" y="469701"/>
                          <a:pt x="600515" y="466864"/>
                        </a:cubicBezTo>
                        <a:cubicBezTo>
                          <a:pt x="657261" y="463443"/>
                          <a:pt x="808138" y="461857"/>
                          <a:pt x="835510" y="394597"/>
                        </a:cubicBezTo>
                        <a:cubicBezTo>
                          <a:pt x="849529" y="360299"/>
                          <a:pt x="804132" y="288115"/>
                          <a:pt x="783770" y="258407"/>
                        </a:cubicBezTo>
                        <a:cubicBezTo>
                          <a:pt x="720349" y="165778"/>
                          <a:pt x="575731" y="61299"/>
                          <a:pt x="485521" y="29003"/>
                        </a:cubicBezTo>
                        <a:cubicBezTo>
                          <a:pt x="352001" y="-17478"/>
                          <a:pt x="194115" y="-1038"/>
                          <a:pt x="70776" y="32842"/>
                        </a:cubicBezTo>
                        <a:lnTo>
                          <a:pt x="70776" y="32842"/>
                        </a:lnTo>
                        <a:close/>
                      </a:path>
                    </a:pathLst>
                  </a:custGeom>
                  <a:solidFill>
                    <a:srgbClr val="F5E175"/>
                  </a:solidFill>
                  <a:ln w="8344" cap="flat">
                    <a:noFill/>
                    <a:prstDash val="solid"/>
                    <a:miter/>
                  </a:ln>
                </p:spPr>
                <p:txBody>
                  <a:bodyPr rtlCol="0" anchor="ctr"/>
                  <a:lstStyle/>
                  <a:p>
                    <a:endParaRPr lang="en-US"/>
                  </a:p>
                </p:txBody>
              </p:sp>
              <p:sp>
                <p:nvSpPr>
                  <p:cNvPr id="272" name="Freeform: Shape 271">
                    <a:extLst>
                      <a:ext uri="{FF2B5EF4-FFF2-40B4-BE49-F238E27FC236}">
                        <a16:creationId xmlns:a16="http://schemas.microsoft.com/office/drawing/2014/main" id="{DB0451C5-B091-DF13-E20E-F786E027AC50}"/>
                      </a:ext>
                    </a:extLst>
                  </p:cNvPr>
                  <p:cNvSpPr/>
                  <p:nvPr/>
                </p:nvSpPr>
                <p:spPr>
                  <a:xfrm>
                    <a:off x="9076155" y="2818397"/>
                    <a:ext cx="541162" cy="166661"/>
                  </a:xfrm>
                  <a:custGeom>
                    <a:avLst/>
                    <a:gdLst>
                      <a:gd name="connsiteX0" fmla="*/ 477201 w 541162"/>
                      <a:gd name="connsiteY0" fmla="*/ 329 h 166661"/>
                      <a:gd name="connsiteX1" fmla="*/ 469440 w 541162"/>
                      <a:gd name="connsiteY1" fmla="*/ 6922 h 166661"/>
                      <a:gd name="connsiteX2" fmla="*/ 359620 w 541162"/>
                      <a:gd name="connsiteY2" fmla="*/ 61915 h 166661"/>
                      <a:gd name="connsiteX3" fmla="*/ 115780 w 541162"/>
                      <a:gd name="connsiteY3" fmla="*/ 89704 h 166661"/>
                      <a:gd name="connsiteX4" fmla="*/ 48520 w 541162"/>
                      <a:gd name="connsiteY4" fmla="*/ 87618 h 166661"/>
                      <a:gd name="connsiteX5" fmla="*/ 1120 w 541162"/>
                      <a:gd name="connsiteY5" fmla="*/ 75851 h 166661"/>
                      <a:gd name="connsiteX6" fmla="*/ 541624 w 541162"/>
                      <a:gd name="connsiteY6" fmla="*/ 144197 h 166661"/>
                      <a:gd name="connsiteX7" fmla="*/ 487882 w 541162"/>
                      <a:gd name="connsiteY7" fmla="*/ 15017 h 166661"/>
                      <a:gd name="connsiteX8" fmla="*/ 477201 w 541162"/>
                      <a:gd name="connsiteY8" fmla="*/ 329 h 1666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41162" h="166661">
                        <a:moveTo>
                          <a:pt x="477201" y="329"/>
                        </a:moveTo>
                        <a:cubicBezTo>
                          <a:pt x="474030" y="3334"/>
                          <a:pt x="471275" y="5754"/>
                          <a:pt x="469440" y="6922"/>
                        </a:cubicBezTo>
                        <a:cubicBezTo>
                          <a:pt x="434891" y="30038"/>
                          <a:pt x="398925" y="48313"/>
                          <a:pt x="359620" y="61915"/>
                        </a:cubicBezTo>
                        <a:cubicBezTo>
                          <a:pt x="280677" y="89287"/>
                          <a:pt x="198312" y="91957"/>
                          <a:pt x="115780" y="89704"/>
                        </a:cubicBezTo>
                        <a:cubicBezTo>
                          <a:pt x="93332" y="89120"/>
                          <a:pt x="70884" y="90205"/>
                          <a:pt x="48520" y="87618"/>
                        </a:cubicBezTo>
                        <a:cubicBezTo>
                          <a:pt x="32080" y="85782"/>
                          <a:pt x="17476" y="78021"/>
                          <a:pt x="1120" y="75851"/>
                        </a:cubicBezTo>
                        <a:cubicBezTo>
                          <a:pt x="68798" y="174239"/>
                          <a:pt x="448410" y="186005"/>
                          <a:pt x="541624" y="144197"/>
                        </a:cubicBezTo>
                        <a:cubicBezTo>
                          <a:pt x="547966" y="107896"/>
                          <a:pt x="506909" y="42805"/>
                          <a:pt x="487882" y="15017"/>
                        </a:cubicBezTo>
                        <a:cubicBezTo>
                          <a:pt x="484545" y="10177"/>
                          <a:pt x="480956" y="5253"/>
                          <a:pt x="477201" y="329"/>
                        </a:cubicBezTo>
                        <a:close/>
                      </a:path>
                    </a:pathLst>
                  </a:custGeom>
                  <a:solidFill>
                    <a:srgbClr val="EEC664"/>
                  </a:solidFill>
                  <a:ln w="8344" cap="flat">
                    <a:noFill/>
                    <a:prstDash val="solid"/>
                    <a:miter/>
                  </a:ln>
                </p:spPr>
                <p:txBody>
                  <a:bodyPr rtlCol="0" anchor="ctr"/>
                  <a:lstStyle/>
                  <a:p>
                    <a:endParaRPr lang="en-US"/>
                  </a:p>
                </p:txBody>
              </p:sp>
              <p:sp>
                <p:nvSpPr>
                  <p:cNvPr id="273" name="Freeform: Shape 272">
                    <a:extLst>
                      <a:ext uri="{FF2B5EF4-FFF2-40B4-BE49-F238E27FC236}">
                        <a16:creationId xmlns:a16="http://schemas.microsoft.com/office/drawing/2014/main" id="{922F3D80-B8AD-89BB-9D97-0D47F3911A33}"/>
                      </a:ext>
                    </a:extLst>
                  </p:cNvPr>
                  <p:cNvSpPr/>
                  <p:nvPr/>
                </p:nvSpPr>
                <p:spPr>
                  <a:xfrm>
                    <a:off x="9076739" y="2818397"/>
                    <a:ext cx="536247" cy="140356"/>
                  </a:xfrm>
                  <a:custGeom>
                    <a:avLst/>
                    <a:gdLst>
                      <a:gd name="connsiteX0" fmla="*/ 476617 w 536247"/>
                      <a:gd name="connsiteY0" fmla="*/ 328 h 140356"/>
                      <a:gd name="connsiteX1" fmla="*/ 468856 w 536247"/>
                      <a:gd name="connsiteY1" fmla="*/ 6920 h 140356"/>
                      <a:gd name="connsiteX2" fmla="*/ 359036 w 536247"/>
                      <a:gd name="connsiteY2" fmla="*/ 61914 h 140356"/>
                      <a:gd name="connsiteX3" fmla="*/ 115196 w 536247"/>
                      <a:gd name="connsiteY3" fmla="*/ 89703 h 140356"/>
                      <a:gd name="connsiteX4" fmla="*/ 47936 w 536247"/>
                      <a:gd name="connsiteY4" fmla="*/ 87616 h 140356"/>
                      <a:gd name="connsiteX5" fmla="*/ 1120 w 536247"/>
                      <a:gd name="connsiteY5" fmla="*/ 76017 h 140356"/>
                      <a:gd name="connsiteX6" fmla="*/ 53694 w 536247"/>
                      <a:gd name="connsiteY6" fmla="*/ 107144 h 140356"/>
                      <a:gd name="connsiteX7" fmla="*/ 537368 w 536247"/>
                      <a:gd name="connsiteY7" fmla="*/ 110565 h 140356"/>
                      <a:gd name="connsiteX8" fmla="*/ 487381 w 536247"/>
                      <a:gd name="connsiteY8" fmla="*/ 15015 h 140356"/>
                      <a:gd name="connsiteX9" fmla="*/ 476617 w 536247"/>
                      <a:gd name="connsiteY9" fmla="*/ 328 h 140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6247" h="140356">
                        <a:moveTo>
                          <a:pt x="476617" y="328"/>
                        </a:moveTo>
                        <a:cubicBezTo>
                          <a:pt x="473446" y="3332"/>
                          <a:pt x="470691" y="5752"/>
                          <a:pt x="468856" y="6920"/>
                        </a:cubicBezTo>
                        <a:cubicBezTo>
                          <a:pt x="434307" y="30036"/>
                          <a:pt x="398341" y="48311"/>
                          <a:pt x="359036" y="61914"/>
                        </a:cubicBezTo>
                        <a:cubicBezTo>
                          <a:pt x="280093" y="89285"/>
                          <a:pt x="197728" y="91956"/>
                          <a:pt x="115196" y="89703"/>
                        </a:cubicBezTo>
                        <a:cubicBezTo>
                          <a:pt x="92748" y="89118"/>
                          <a:pt x="70300" y="90203"/>
                          <a:pt x="47936" y="87616"/>
                        </a:cubicBezTo>
                        <a:cubicBezTo>
                          <a:pt x="31663" y="85780"/>
                          <a:pt x="17226" y="78186"/>
                          <a:pt x="1120" y="76017"/>
                        </a:cubicBezTo>
                        <a:cubicBezTo>
                          <a:pt x="19646" y="88033"/>
                          <a:pt x="37505" y="98715"/>
                          <a:pt x="53694" y="107144"/>
                        </a:cubicBezTo>
                        <a:cubicBezTo>
                          <a:pt x="141566" y="153959"/>
                          <a:pt x="442569" y="148618"/>
                          <a:pt x="537368" y="110565"/>
                        </a:cubicBezTo>
                        <a:cubicBezTo>
                          <a:pt x="527187" y="76017"/>
                          <a:pt x="501318" y="35460"/>
                          <a:pt x="487381" y="15015"/>
                        </a:cubicBezTo>
                        <a:cubicBezTo>
                          <a:pt x="483961" y="10175"/>
                          <a:pt x="480372" y="5251"/>
                          <a:pt x="476617" y="328"/>
                        </a:cubicBezTo>
                        <a:close/>
                      </a:path>
                    </a:pathLst>
                  </a:custGeom>
                  <a:solidFill>
                    <a:srgbClr val="E8A953"/>
                  </a:solidFill>
                  <a:ln w="8344" cap="flat">
                    <a:noFill/>
                    <a:prstDash val="solid"/>
                    <a:miter/>
                  </a:ln>
                </p:spPr>
                <p:txBody>
                  <a:bodyPr rtlCol="0" anchor="ctr"/>
                  <a:lstStyle/>
                  <a:p>
                    <a:endParaRPr lang="en-US"/>
                  </a:p>
                </p:txBody>
              </p:sp>
              <p:sp>
                <p:nvSpPr>
                  <p:cNvPr id="274" name="Freeform: Shape 273">
                    <a:extLst>
                      <a:ext uri="{FF2B5EF4-FFF2-40B4-BE49-F238E27FC236}">
                        <a16:creationId xmlns:a16="http://schemas.microsoft.com/office/drawing/2014/main" id="{5E62C9FB-077A-27DB-D7A5-8E69C92BAF16}"/>
                      </a:ext>
                    </a:extLst>
                  </p:cNvPr>
                  <p:cNvSpPr/>
                  <p:nvPr/>
                </p:nvSpPr>
                <p:spPr>
                  <a:xfrm>
                    <a:off x="8856215" y="2427457"/>
                    <a:ext cx="719321" cy="523013"/>
                  </a:xfrm>
                  <a:custGeom>
                    <a:avLst/>
                    <a:gdLst>
                      <a:gd name="connsiteX0" fmla="*/ 688029 w 719321"/>
                      <a:gd name="connsiteY0" fmla="*/ 494305 h 523013"/>
                      <a:gd name="connsiteX1" fmla="*/ 239821 w 719321"/>
                      <a:gd name="connsiteY1" fmla="*/ 486878 h 523013"/>
                      <a:gd name="connsiteX2" fmla="*/ 1822 w 719321"/>
                      <a:gd name="connsiteY2" fmla="*/ 225847 h 523013"/>
                      <a:gd name="connsiteX3" fmla="*/ 439849 w 719321"/>
                      <a:gd name="connsiteY3" fmla="*/ 14469 h 523013"/>
                      <a:gd name="connsiteX4" fmla="*/ 720324 w 719321"/>
                      <a:gd name="connsiteY4" fmla="*/ 361119 h 523013"/>
                      <a:gd name="connsiteX5" fmla="*/ 688029 w 719321"/>
                      <a:gd name="connsiteY5" fmla="*/ 494305 h 523013"/>
                      <a:gd name="connsiteX6" fmla="*/ 688029 w 719321"/>
                      <a:gd name="connsiteY6" fmla="*/ 494305 h 523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9321" h="523013">
                        <a:moveTo>
                          <a:pt x="688029" y="494305"/>
                        </a:moveTo>
                        <a:cubicBezTo>
                          <a:pt x="605747" y="532859"/>
                          <a:pt x="321768" y="535529"/>
                          <a:pt x="239821" y="486878"/>
                        </a:cubicBezTo>
                        <a:cubicBezTo>
                          <a:pt x="145522" y="432135"/>
                          <a:pt x="-10779" y="291522"/>
                          <a:pt x="1822" y="225847"/>
                        </a:cubicBezTo>
                        <a:cubicBezTo>
                          <a:pt x="27775" y="52773"/>
                          <a:pt x="233062" y="-36268"/>
                          <a:pt x="439849" y="14469"/>
                        </a:cubicBezTo>
                        <a:cubicBezTo>
                          <a:pt x="590811" y="54942"/>
                          <a:pt x="724663" y="206988"/>
                          <a:pt x="720324" y="361119"/>
                        </a:cubicBezTo>
                        <a:cubicBezTo>
                          <a:pt x="719073" y="409937"/>
                          <a:pt x="718154" y="478616"/>
                          <a:pt x="688029" y="494305"/>
                        </a:cubicBezTo>
                        <a:lnTo>
                          <a:pt x="688029" y="494305"/>
                        </a:lnTo>
                        <a:close/>
                      </a:path>
                    </a:pathLst>
                  </a:custGeom>
                  <a:solidFill>
                    <a:srgbClr val="F5E175"/>
                  </a:solidFill>
                  <a:ln w="8344" cap="flat">
                    <a:noFill/>
                    <a:prstDash val="solid"/>
                    <a:miter/>
                  </a:ln>
                </p:spPr>
                <p:txBody>
                  <a:bodyPr rtlCol="0" anchor="ctr"/>
                  <a:lstStyle/>
                  <a:p>
                    <a:endParaRPr lang="en-US"/>
                  </a:p>
                </p:txBody>
              </p:sp>
              <p:sp>
                <p:nvSpPr>
                  <p:cNvPr id="275" name="Freeform: Shape 274">
                    <a:extLst>
                      <a:ext uri="{FF2B5EF4-FFF2-40B4-BE49-F238E27FC236}">
                        <a16:creationId xmlns:a16="http://schemas.microsoft.com/office/drawing/2014/main" id="{BD995B10-3F66-77DC-CDEF-72607E1F8B76}"/>
                      </a:ext>
                    </a:extLst>
                  </p:cNvPr>
                  <p:cNvSpPr/>
                  <p:nvPr/>
                </p:nvSpPr>
                <p:spPr>
                  <a:xfrm>
                    <a:off x="8856382" y="2427436"/>
                    <a:ext cx="719511" cy="523020"/>
                  </a:xfrm>
                  <a:custGeom>
                    <a:avLst/>
                    <a:gdLst>
                      <a:gd name="connsiteX0" fmla="*/ 324772 w 719511"/>
                      <a:gd name="connsiteY0" fmla="*/ 304 h 523020"/>
                      <a:gd name="connsiteX1" fmla="*/ 323437 w 719511"/>
                      <a:gd name="connsiteY1" fmla="*/ 304 h 523020"/>
                      <a:gd name="connsiteX2" fmla="*/ 346386 w 719511"/>
                      <a:gd name="connsiteY2" fmla="*/ 7981 h 523020"/>
                      <a:gd name="connsiteX3" fmla="*/ 560768 w 719511"/>
                      <a:gd name="connsiteY3" fmla="*/ 206842 h 523020"/>
                      <a:gd name="connsiteX4" fmla="*/ 604746 w 719511"/>
                      <a:gd name="connsiteY4" fmla="*/ 341863 h 523020"/>
                      <a:gd name="connsiteX5" fmla="*/ 1822 w 719511"/>
                      <a:gd name="connsiteY5" fmla="*/ 225868 h 523020"/>
                      <a:gd name="connsiteX6" fmla="*/ 239821 w 719511"/>
                      <a:gd name="connsiteY6" fmla="*/ 486899 h 523020"/>
                      <a:gd name="connsiteX7" fmla="*/ 622354 w 719511"/>
                      <a:gd name="connsiteY7" fmla="*/ 512268 h 523020"/>
                      <a:gd name="connsiteX8" fmla="*/ 622437 w 719511"/>
                      <a:gd name="connsiteY8" fmla="*/ 512268 h 523020"/>
                      <a:gd name="connsiteX9" fmla="*/ 640212 w 719511"/>
                      <a:gd name="connsiteY9" fmla="*/ 508930 h 523020"/>
                      <a:gd name="connsiteX10" fmla="*/ 643717 w 719511"/>
                      <a:gd name="connsiteY10" fmla="*/ 508179 h 523020"/>
                      <a:gd name="connsiteX11" fmla="*/ 659239 w 719511"/>
                      <a:gd name="connsiteY11" fmla="*/ 504423 h 523020"/>
                      <a:gd name="connsiteX12" fmla="*/ 659656 w 719511"/>
                      <a:gd name="connsiteY12" fmla="*/ 504340 h 523020"/>
                      <a:gd name="connsiteX13" fmla="*/ 659990 w 719511"/>
                      <a:gd name="connsiteY13" fmla="*/ 504256 h 523020"/>
                      <a:gd name="connsiteX14" fmla="*/ 660907 w 719511"/>
                      <a:gd name="connsiteY14" fmla="*/ 504006 h 523020"/>
                      <a:gd name="connsiteX15" fmla="*/ 669252 w 719511"/>
                      <a:gd name="connsiteY15" fmla="*/ 501586 h 523020"/>
                      <a:gd name="connsiteX16" fmla="*/ 672007 w 719511"/>
                      <a:gd name="connsiteY16" fmla="*/ 500668 h 523020"/>
                      <a:gd name="connsiteX17" fmla="*/ 678182 w 719511"/>
                      <a:gd name="connsiteY17" fmla="*/ 498498 h 523020"/>
                      <a:gd name="connsiteX18" fmla="*/ 680601 w 719511"/>
                      <a:gd name="connsiteY18" fmla="*/ 497581 h 523020"/>
                      <a:gd name="connsiteX19" fmla="*/ 688112 w 719511"/>
                      <a:gd name="connsiteY19" fmla="*/ 494409 h 523020"/>
                      <a:gd name="connsiteX20" fmla="*/ 720491 w 719511"/>
                      <a:gd name="connsiteY20" fmla="*/ 361140 h 523020"/>
                      <a:gd name="connsiteX21" fmla="*/ 720491 w 719511"/>
                      <a:gd name="connsiteY21" fmla="*/ 347037 h 523020"/>
                      <a:gd name="connsiteX22" fmla="*/ 719740 w 719511"/>
                      <a:gd name="connsiteY22" fmla="*/ 332934 h 523020"/>
                      <a:gd name="connsiteX23" fmla="*/ 718237 w 719511"/>
                      <a:gd name="connsiteY23" fmla="*/ 318915 h 523020"/>
                      <a:gd name="connsiteX24" fmla="*/ 716068 w 719511"/>
                      <a:gd name="connsiteY24" fmla="*/ 304895 h 523020"/>
                      <a:gd name="connsiteX25" fmla="*/ 440016 w 719511"/>
                      <a:gd name="connsiteY25" fmla="*/ 14574 h 523020"/>
                      <a:gd name="connsiteX26" fmla="*/ 324772 w 719511"/>
                      <a:gd name="connsiteY26" fmla="*/ 304 h 523020"/>
                      <a:gd name="connsiteX27" fmla="*/ 324772 w 719511"/>
                      <a:gd name="connsiteY27" fmla="*/ 304 h 523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719511" h="523020">
                        <a:moveTo>
                          <a:pt x="324772" y="304"/>
                        </a:moveTo>
                        <a:cubicBezTo>
                          <a:pt x="324355" y="304"/>
                          <a:pt x="323854" y="304"/>
                          <a:pt x="323437" y="304"/>
                        </a:cubicBezTo>
                        <a:cubicBezTo>
                          <a:pt x="332784" y="3475"/>
                          <a:pt x="341462" y="5978"/>
                          <a:pt x="346386" y="7981"/>
                        </a:cubicBezTo>
                        <a:cubicBezTo>
                          <a:pt x="441519" y="46368"/>
                          <a:pt x="511866" y="119386"/>
                          <a:pt x="560768" y="206842"/>
                        </a:cubicBezTo>
                        <a:cubicBezTo>
                          <a:pt x="584134" y="248650"/>
                          <a:pt x="596652" y="294798"/>
                          <a:pt x="604746" y="341863"/>
                        </a:cubicBezTo>
                        <a:cubicBezTo>
                          <a:pt x="371337" y="394770"/>
                          <a:pt x="48137" y="341530"/>
                          <a:pt x="1822" y="225868"/>
                        </a:cubicBezTo>
                        <a:cubicBezTo>
                          <a:pt x="-10779" y="291543"/>
                          <a:pt x="145522" y="432156"/>
                          <a:pt x="239821" y="486899"/>
                        </a:cubicBezTo>
                        <a:cubicBezTo>
                          <a:pt x="306246" y="526287"/>
                          <a:pt x="505524" y="532045"/>
                          <a:pt x="622354" y="512268"/>
                        </a:cubicBezTo>
                        <a:cubicBezTo>
                          <a:pt x="622354" y="512268"/>
                          <a:pt x="622354" y="512268"/>
                          <a:pt x="622437" y="512268"/>
                        </a:cubicBezTo>
                        <a:cubicBezTo>
                          <a:pt x="628612" y="511183"/>
                          <a:pt x="634537" y="510098"/>
                          <a:pt x="640212" y="508930"/>
                        </a:cubicBezTo>
                        <a:cubicBezTo>
                          <a:pt x="641381" y="508679"/>
                          <a:pt x="642549" y="508429"/>
                          <a:pt x="643717" y="508179"/>
                        </a:cubicBezTo>
                        <a:cubicBezTo>
                          <a:pt x="649141" y="507010"/>
                          <a:pt x="654316" y="505758"/>
                          <a:pt x="659239" y="504423"/>
                        </a:cubicBezTo>
                        <a:cubicBezTo>
                          <a:pt x="659406" y="504423"/>
                          <a:pt x="659489" y="504340"/>
                          <a:pt x="659656" y="504340"/>
                        </a:cubicBezTo>
                        <a:cubicBezTo>
                          <a:pt x="659739" y="504340"/>
                          <a:pt x="659823" y="504256"/>
                          <a:pt x="659990" y="504256"/>
                        </a:cubicBezTo>
                        <a:cubicBezTo>
                          <a:pt x="660324" y="504173"/>
                          <a:pt x="660574" y="504090"/>
                          <a:pt x="660907" y="504006"/>
                        </a:cubicBezTo>
                        <a:cubicBezTo>
                          <a:pt x="663828" y="503172"/>
                          <a:pt x="666583" y="502421"/>
                          <a:pt x="669252" y="501586"/>
                        </a:cubicBezTo>
                        <a:cubicBezTo>
                          <a:pt x="670170" y="501252"/>
                          <a:pt x="671088" y="501002"/>
                          <a:pt x="672007" y="500668"/>
                        </a:cubicBezTo>
                        <a:cubicBezTo>
                          <a:pt x="674176" y="500000"/>
                          <a:pt x="676179" y="499249"/>
                          <a:pt x="678182" y="498498"/>
                        </a:cubicBezTo>
                        <a:cubicBezTo>
                          <a:pt x="679016" y="498165"/>
                          <a:pt x="679851" y="497914"/>
                          <a:pt x="680601" y="497581"/>
                        </a:cubicBezTo>
                        <a:cubicBezTo>
                          <a:pt x="683272" y="496579"/>
                          <a:pt x="685775" y="495494"/>
                          <a:pt x="688112" y="494409"/>
                        </a:cubicBezTo>
                        <a:cubicBezTo>
                          <a:pt x="718237" y="478637"/>
                          <a:pt x="719155" y="410042"/>
                          <a:pt x="720491" y="361140"/>
                        </a:cubicBezTo>
                        <a:cubicBezTo>
                          <a:pt x="720658" y="356384"/>
                          <a:pt x="720658" y="351710"/>
                          <a:pt x="720491" y="347037"/>
                        </a:cubicBezTo>
                        <a:cubicBezTo>
                          <a:pt x="720407" y="342364"/>
                          <a:pt x="720073" y="337607"/>
                          <a:pt x="719740" y="332934"/>
                        </a:cubicBezTo>
                        <a:cubicBezTo>
                          <a:pt x="719406" y="328261"/>
                          <a:pt x="718822" y="323588"/>
                          <a:pt x="718237" y="318915"/>
                        </a:cubicBezTo>
                        <a:cubicBezTo>
                          <a:pt x="717654" y="314242"/>
                          <a:pt x="716903" y="309568"/>
                          <a:pt x="716068" y="304895"/>
                        </a:cubicBezTo>
                        <a:cubicBezTo>
                          <a:pt x="691701" y="171543"/>
                          <a:pt x="572451" y="50040"/>
                          <a:pt x="440016" y="14574"/>
                        </a:cubicBezTo>
                        <a:cubicBezTo>
                          <a:pt x="400961" y="4893"/>
                          <a:pt x="362242" y="304"/>
                          <a:pt x="324772" y="304"/>
                        </a:cubicBezTo>
                        <a:lnTo>
                          <a:pt x="324772" y="304"/>
                        </a:lnTo>
                        <a:close/>
                      </a:path>
                    </a:pathLst>
                  </a:custGeom>
                  <a:solidFill>
                    <a:srgbClr val="EEC664"/>
                  </a:solidFill>
                  <a:ln w="8344" cap="flat">
                    <a:noFill/>
                    <a:prstDash val="solid"/>
                    <a:miter/>
                  </a:ln>
                </p:spPr>
                <p:txBody>
                  <a:bodyPr rtlCol="0" anchor="ctr"/>
                  <a:lstStyle/>
                  <a:p>
                    <a:endParaRPr lang="en-US"/>
                  </a:p>
                </p:txBody>
              </p:sp>
              <p:sp>
                <p:nvSpPr>
                  <p:cNvPr id="276" name="Freeform: Shape 275">
                    <a:extLst>
                      <a:ext uri="{FF2B5EF4-FFF2-40B4-BE49-F238E27FC236}">
                        <a16:creationId xmlns:a16="http://schemas.microsoft.com/office/drawing/2014/main" id="{9A58A767-DAEC-C207-731B-830862B692BA}"/>
                      </a:ext>
                    </a:extLst>
                  </p:cNvPr>
                  <p:cNvSpPr/>
                  <p:nvPr/>
                </p:nvSpPr>
                <p:spPr>
                  <a:xfrm>
                    <a:off x="8782913" y="2705991"/>
                    <a:ext cx="833996" cy="337645"/>
                  </a:xfrm>
                  <a:custGeom>
                    <a:avLst/>
                    <a:gdLst>
                      <a:gd name="connsiteX0" fmla="*/ 1102 w 833996"/>
                      <a:gd name="connsiteY0" fmla="*/ 326 h 337645"/>
                      <a:gd name="connsiteX1" fmla="*/ 22466 w 833996"/>
                      <a:gd name="connsiteY1" fmla="*/ 48894 h 337645"/>
                      <a:gd name="connsiteX2" fmla="*/ 178016 w 833996"/>
                      <a:gd name="connsiteY2" fmla="*/ 215960 h 337645"/>
                      <a:gd name="connsiteX3" fmla="*/ 454902 w 833996"/>
                      <a:gd name="connsiteY3" fmla="*/ 334042 h 337645"/>
                      <a:gd name="connsiteX4" fmla="*/ 597768 w 833996"/>
                      <a:gd name="connsiteY4" fmla="*/ 336044 h 337645"/>
                      <a:gd name="connsiteX5" fmla="*/ 832762 w 833996"/>
                      <a:gd name="connsiteY5" fmla="*/ 263777 h 337645"/>
                      <a:gd name="connsiteX6" fmla="*/ 835099 w 833996"/>
                      <a:gd name="connsiteY6" fmla="*/ 253846 h 337645"/>
                      <a:gd name="connsiteX7" fmla="*/ 614708 w 833996"/>
                      <a:gd name="connsiteY7" fmla="*/ 294153 h 337645"/>
                      <a:gd name="connsiteX8" fmla="*/ 458407 w 833996"/>
                      <a:gd name="connsiteY8" fmla="*/ 291983 h 337645"/>
                      <a:gd name="connsiteX9" fmla="*/ 155484 w 833996"/>
                      <a:gd name="connsiteY9" fmla="*/ 162886 h 337645"/>
                      <a:gd name="connsiteX10" fmla="*/ 1102 w 833996"/>
                      <a:gd name="connsiteY10" fmla="*/ 326 h 337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33996" h="337645">
                        <a:moveTo>
                          <a:pt x="1102" y="326"/>
                        </a:moveTo>
                        <a:cubicBezTo>
                          <a:pt x="4775" y="15764"/>
                          <a:pt x="11951" y="32121"/>
                          <a:pt x="22466" y="48894"/>
                        </a:cubicBezTo>
                        <a:cubicBezTo>
                          <a:pt x="65276" y="107142"/>
                          <a:pt x="125693" y="163804"/>
                          <a:pt x="178016" y="215960"/>
                        </a:cubicBezTo>
                        <a:cubicBezTo>
                          <a:pt x="250450" y="287644"/>
                          <a:pt x="354679" y="323694"/>
                          <a:pt x="454902" y="334042"/>
                        </a:cubicBezTo>
                        <a:cubicBezTo>
                          <a:pt x="502302" y="338882"/>
                          <a:pt x="550285" y="338882"/>
                          <a:pt x="597768" y="336044"/>
                        </a:cubicBezTo>
                        <a:cubicBezTo>
                          <a:pt x="654514" y="332623"/>
                          <a:pt x="805391" y="331037"/>
                          <a:pt x="832762" y="263777"/>
                        </a:cubicBezTo>
                        <a:cubicBezTo>
                          <a:pt x="834014" y="260773"/>
                          <a:pt x="834765" y="257435"/>
                          <a:pt x="835099" y="253846"/>
                        </a:cubicBezTo>
                        <a:cubicBezTo>
                          <a:pt x="774348" y="289480"/>
                          <a:pt x="663110" y="291232"/>
                          <a:pt x="614708" y="294153"/>
                        </a:cubicBezTo>
                        <a:cubicBezTo>
                          <a:pt x="562719" y="297324"/>
                          <a:pt x="510229" y="297324"/>
                          <a:pt x="458407" y="291983"/>
                        </a:cubicBezTo>
                        <a:cubicBezTo>
                          <a:pt x="348754" y="280717"/>
                          <a:pt x="234678" y="241329"/>
                          <a:pt x="155484" y="162886"/>
                        </a:cubicBezTo>
                        <a:cubicBezTo>
                          <a:pt x="104497" y="111731"/>
                          <a:pt x="46333" y="56822"/>
                          <a:pt x="1102" y="326"/>
                        </a:cubicBezTo>
                        <a:close/>
                      </a:path>
                    </a:pathLst>
                  </a:custGeom>
                  <a:solidFill>
                    <a:srgbClr val="EEC664"/>
                  </a:solidFill>
                  <a:ln w="8344" cap="flat">
                    <a:noFill/>
                    <a:prstDash val="solid"/>
                    <a:miter/>
                  </a:ln>
                </p:spPr>
                <p:txBody>
                  <a:bodyPr rtlCol="0" anchor="ctr"/>
                  <a:lstStyle/>
                  <a:p>
                    <a:endParaRPr lang="en-US"/>
                  </a:p>
                </p:txBody>
              </p:sp>
              <p:sp>
                <p:nvSpPr>
                  <p:cNvPr id="277" name="Freeform: Shape 276">
                    <a:extLst>
                      <a:ext uri="{FF2B5EF4-FFF2-40B4-BE49-F238E27FC236}">
                        <a16:creationId xmlns:a16="http://schemas.microsoft.com/office/drawing/2014/main" id="{5A835CB8-D21F-D3D0-D502-B93194EE7BAD}"/>
                      </a:ext>
                    </a:extLst>
                  </p:cNvPr>
                  <p:cNvSpPr/>
                  <p:nvPr/>
                </p:nvSpPr>
                <p:spPr>
                  <a:xfrm>
                    <a:off x="9091260" y="2416690"/>
                    <a:ext cx="424218" cy="545768"/>
                  </a:xfrm>
                  <a:custGeom>
                    <a:avLst/>
                    <a:gdLst>
                      <a:gd name="connsiteX0" fmla="*/ 1115 w 424218"/>
                      <a:gd name="connsiteY0" fmla="*/ 19812 h 545768"/>
                      <a:gd name="connsiteX1" fmla="*/ 276999 w 424218"/>
                      <a:gd name="connsiteY1" fmla="*/ 533195 h 545768"/>
                      <a:gd name="connsiteX2" fmla="*/ 420783 w 424218"/>
                      <a:gd name="connsiteY2" fmla="*/ 515921 h 545768"/>
                      <a:gd name="connsiteX3" fmla="*/ 421700 w 424218"/>
                      <a:gd name="connsiteY3" fmla="*/ 508827 h 545768"/>
                      <a:gd name="connsiteX4" fmla="*/ 388655 w 424218"/>
                      <a:gd name="connsiteY4" fmla="*/ 225599 h 545768"/>
                      <a:gd name="connsiteX5" fmla="*/ 133215 w 424218"/>
                      <a:gd name="connsiteY5" fmla="*/ 5959 h 545768"/>
                      <a:gd name="connsiteX6" fmla="*/ 1115 w 424218"/>
                      <a:gd name="connsiteY6" fmla="*/ 19812 h 545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4218" h="545768">
                        <a:moveTo>
                          <a:pt x="1115" y="19812"/>
                        </a:moveTo>
                        <a:cubicBezTo>
                          <a:pt x="217249" y="70633"/>
                          <a:pt x="302201" y="316142"/>
                          <a:pt x="276999" y="533195"/>
                        </a:cubicBezTo>
                        <a:cubicBezTo>
                          <a:pt x="276999" y="555893"/>
                          <a:pt x="420783" y="547632"/>
                          <a:pt x="420783" y="515921"/>
                        </a:cubicBezTo>
                        <a:cubicBezTo>
                          <a:pt x="421117" y="513584"/>
                          <a:pt x="421451" y="511248"/>
                          <a:pt x="421700" y="508827"/>
                        </a:cubicBezTo>
                        <a:cubicBezTo>
                          <a:pt x="430296" y="421789"/>
                          <a:pt x="425289" y="309466"/>
                          <a:pt x="388655" y="225599"/>
                        </a:cubicBezTo>
                        <a:cubicBezTo>
                          <a:pt x="343175" y="121371"/>
                          <a:pt x="264147" y="34249"/>
                          <a:pt x="133215" y="5959"/>
                        </a:cubicBezTo>
                        <a:cubicBezTo>
                          <a:pt x="80558" y="-6808"/>
                          <a:pt x="1115" y="3873"/>
                          <a:pt x="1115" y="19812"/>
                        </a:cubicBezTo>
                        <a:close/>
                      </a:path>
                    </a:pathLst>
                  </a:custGeom>
                  <a:solidFill>
                    <a:srgbClr val="F5E175"/>
                  </a:solidFill>
                  <a:ln w="8344" cap="flat">
                    <a:noFill/>
                    <a:prstDash val="solid"/>
                    <a:miter/>
                  </a:ln>
                </p:spPr>
                <p:txBody>
                  <a:bodyPr rtlCol="0" anchor="ctr"/>
                  <a:lstStyle/>
                  <a:p>
                    <a:endParaRPr lang="en-US"/>
                  </a:p>
                </p:txBody>
              </p:sp>
              <p:sp>
                <p:nvSpPr>
                  <p:cNvPr id="278" name="Freeform: Shape 277">
                    <a:extLst>
                      <a:ext uri="{FF2B5EF4-FFF2-40B4-BE49-F238E27FC236}">
                        <a16:creationId xmlns:a16="http://schemas.microsoft.com/office/drawing/2014/main" id="{9C2D42F8-5115-305C-C010-E44555A057D5}"/>
                      </a:ext>
                    </a:extLst>
                  </p:cNvPr>
                  <p:cNvSpPr/>
                  <p:nvPr/>
                </p:nvSpPr>
                <p:spPr>
                  <a:xfrm>
                    <a:off x="9365642" y="2538007"/>
                    <a:ext cx="149835" cy="424451"/>
                  </a:xfrm>
                  <a:custGeom>
                    <a:avLst/>
                    <a:gdLst>
                      <a:gd name="connsiteX0" fmla="*/ 51201 w 149835"/>
                      <a:gd name="connsiteY0" fmla="*/ 311 h 424451"/>
                      <a:gd name="connsiteX1" fmla="*/ 105109 w 149835"/>
                      <a:gd name="connsiteY1" fmla="*/ 103956 h 424451"/>
                      <a:gd name="connsiteX2" fmla="*/ 1131 w 149835"/>
                      <a:gd name="connsiteY2" fmla="*/ 251662 h 424451"/>
                      <a:gd name="connsiteX3" fmla="*/ 2633 w 149835"/>
                      <a:gd name="connsiteY3" fmla="*/ 411885 h 424451"/>
                      <a:gd name="connsiteX4" fmla="*/ 146416 w 149835"/>
                      <a:gd name="connsiteY4" fmla="*/ 394611 h 424451"/>
                      <a:gd name="connsiteX5" fmla="*/ 147334 w 149835"/>
                      <a:gd name="connsiteY5" fmla="*/ 387518 h 424451"/>
                      <a:gd name="connsiteX6" fmla="*/ 114289 w 149835"/>
                      <a:gd name="connsiteY6" fmla="*/ 104289 h 424451"/>
                      <a:gd name="connsiteX7" fmla="*/ 51201 w 149835"/>
                      <a:gd name="connsiteY7" fmla="*/ 311 h 424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9835" h="424451">
                        <a:moveTo>
                          <a:pt x="51201" y="311"/>
                        </a:moveTo>
                        <a:cubicBezTo>
                          <a:pt x="75985" y="35527"/>
                          <a:pt x="94678" y="71327"/>
                          <a:pt x="105109" y="103956"/>
                        </a:cubicBezTo>
                        <a:cubicBezTo>
                          <a:pt x="134567" y="191327"/>
                          <a:pt x="103690" y="243817"/>
                          <a:pt x="1131" y="251662"/>
                        </a:cubicBezTo>
                        <a:cubicBezTo>
                          <a:pt x="8308" y="304652"/>
                          <a:pt x="8808" y="359145"/>
                          <a:pt x="2633" y="411885"/>
                        </a:cubicBezTo>
                        <a:cubicBezTo>
                          <a:pt x="2633" y="434583"/>
                          <a:pt x="146416" y="426322"/>
                          <a:pt x="146416" y="394611"/>
                        </a:cubicBezTo>
                        <a:cubicBezTo>
                          <a:pt x="146751" y="392274"/>
                          <a:pt x="147085" y="389938"/>
                          <a:pt x="147334" y="387518"/>
                        </a:cubicBezTo>
                        <a:cubicBezTo>
                          <a:pt x="155930" y="300480"/>
                          <a:pt x="150923" y="188156"/>
                          <a:pt x="114289" y="104289"/>
                        </a:cubicBezTo>
                        <a:cubicBezTo>
                          <a:pt x="97849" y="66821"/>
                          <a:pt x="77070" y="31521"/>
                          <a:pt x="51201" y="311"/>
                        </a:cubicBezTo>
                        <a:close/>
                      </a:path>
                    </a:pathLst>
                  </a:custGeom>
                  <a:solidFill>
                    <a:srgbClr val="F1D46D"/>
                  </a:solidFill>
                  <a:ln w="8344" cap="flat">
                    <a:noFill/>
                    <a:prstDash val="solid"/>
                    <a:miter/>
                  </a:ln>
                </p:spPr>
                <p:txBody>
                  <a:bodyPr rtlCol="0" anchor="ctr"/>
                  <a:lstStyle/>
                  <a:p>
                    <a:endParaRPr lang="en-US"/>
                  </a:p>
                </p:txBody>
              </p:sp>
              <p:sp>
                <p:nvSpPr>
                  <p:cNvPr id="279" name="Freeform: Shape 278">
                    <a:extLst>
                      <a:ext uri="{FF2B5EF4-FFF2-40B4-BE49-F238E27FC236}">
                        <a16:creationId xmlns:a16="http://schemas.microsoft.com/office/drawing/2014/main" id="{3D18A478-CF57-668C-37A3-196CFDC726B3}"/>
                      </a:ext>
                    </a:extLst>
                  </p:cNvPr>
                  <p:cNvSpPr/>
                  <p:nvPr/>
                </p:nvSpPr>
                <p:spPr>
                  <a:xfrm>
                    <a:off x="9091260" y="2431859"/>
                    <a:ext cx="304983" cy="529488"/>
                  </a:xfrm>
                  <a:custGeom>
                    <a:avLst/>
                    <a:gdLst>
                      <a:gd name="connsiteX0" fmla="*/ 3194 w 304983"/>
                      <a:gd name="connsiteY0" fmla="*/ 305 h 529488"/>
                      <a:gd name="connsiteX1" fmla="*/ 1108 w 304983"/>
                      <a:gd name="connsiteY1" fmla="*/ 4728 h 529488"/>
                      <a:gd name="connsiteX2" fmla="*/ 276992 w 304983"/>
                      <a:gd name="connsiteY2" fmla="*/ 518110 h 529488"/>
                      <a:gd name="connsiteX3" fmla="*/ 303028 w 304983"/>
                      <a:gd name="connsiteY3" fmla="*/ 529793 h 529488"/>
                      <a:gd name="connsiteX4" fmla="*/ 3194 w 304983"/>
                      <a:gd name="connsiteY4" fmla="*/ 305 h 529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983" h="529488">
                        <a:moveTo>
                          <a:pt x="3194" y="305"/>
                        </a:moveTo>
                        <a:cubicBezTo>
                          <a:pt x="1858" y="1723"/>
                          <a:pt x="1108" y="3142"/>
                          <a:pt x="1108" y="4728"/>
                        </a:cubicBezTo>
                        <a:cubicBezTo>
                          <a:pt x="217242" y="55548"/>
                          <a:pt x="302194" y="301057"/>
                          <a:pt x="276992" y="518110"/>
                        </a:cubicBezTo>
                        <a:cubicBezTo>
                          <a:pt x="276992" y="524285"/>
                          <a:pt x="287674" y="528041"/>
                          <a:pt x="303028" y="529793"/>
                        </a:cubicBezTo>
                        <a:cubicBezTo>
                          <a:pt x="325643" y="289959"/>
                          <a:pt x="222750" y="30597"/>
                          <a:pt x="3194" y="305"/>
                        </a:cubicBezTo>
                        <a:close/>
                      </a:path>
                    </a:pathLst>
                  </a:custGeom>
                  <a:solidFill>
                    <a:srgbClr val="EEC664"/>
                  </a:solidFill>
                  <a:ln w="8344" cap="flat">
                    <a:noFill/>
                    <a:prstDash val="solid"/>
                    <a:miter/>
                  </a:ln>
                </p:spPr>
                <p:txBody>
                  <a:bodyPr rtlCol="0" anchor="ctr"/>
                  <a:lstStyle/>
                  <a:p>
                    <a:endParaRPr lang="en-US"/>
                  </a:p>
                </p:txBody>
              </p:sp>
              <p:sp>
                <p:nvSpPr>
                  <p:cNvPr id="280" name="Freeform: Shape 279">
                    <a:extLst>
                      <a:ext uri="{FF2B5EF4-FFF2-40B4-BE49-F238E27FC236}">
                        <a16:creationId xmlns:a16="http://schemas.microsoft.com/office/drawing/2014/main" id="{14BA6939-FA38-E5A3-AA22-05E077F15FA4}"/>
                      </a:ext>
                    </a:extLst>
                  </p:cNvPr>
                  <p:cNvSpPr/>
                  <p:nvPr/>
                </p:nvSpPr>
                <p:spPr>
                  <a:xfrm>
                    <a:off x="8782913" y="2705991"/>
                    <a:ext cx="834080" cy="303280"/>
                  </a:xfrm>
                  <a:custGeom>
                    <a:avLst/>
                    <a:gdLst>
                      <a:gd name="connsiteX0" fmla="*/ 1102 w 834080"/>
                      <a:gd name="connsiteY0" fmla="*/ 324 h 303280"/>
                      <a:gd name="connsiteX1" fmla="*/ 4608 w 834080"/>
                      <a:gd name="connsiteY1" fmla="*/ 12341 h 303280"/>
                      <a:gd name="connsiteX2" fmla="*/ 154232 w 834080"/>
                      <a:gd name="connsiteY2" fmla="*/ 169226 h 303280"/>
                      <a:gd name="connsiteX3" fmla="*/ 458824 w 834080"/>
                      <a:gd name="connsiteY3" fmla="*/ 299324 h 303280"/>
                      <a:gd name="connsiteX4" fmla="*/ 615877 w 834080"/>
                      <a:gd name="connsiteY4" fmla="*/ 301411 h 303280"/>
                      <a:gd name="connsiteX5" fmla="*/ 833097 w 834080"/>
                      <a:gd name="connsiteY5" fmla="*/ 262857 h 303280"/>
                      <a:gd name="connsiteX6" fmla="*/ 835183 w 834080"/>
                      <a:gd name="connsiteY6" fmla="*/ 253761 h 303280"/>
                      <a:gd name="connsiteX7" fmla="*/ 614792 w 834080"/>
                      <a:gd name="connsiteY7" fmla="*/ 294067 h 303280"/>
                      <a:gd name="connsiteX8" fmla="*/ 458491 w 834080"/>
                      <a:gd name="connsiteY8" fmla="*/ 291897 h 303280"/>
                      <a:gd name="connsiteX9" fmla="*/ 155568 w 834080"/>
                      <a:gd name="connsiteY9" fmla="*/ 162801 h 303280"/>
                      <a:gd name="connsiteX10" fmla="*/ 1102 w 834080"/>
                      <a:gd name="connsiteY10" fmla="*/ 324 h 3032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34080" h="303280">
                        <a:moveTo>
                          <a:pt x="1102" y="324"/>
                        </a:moveTo>
                        <a:cubicBezTo>
                          <a:pt x="2020" y="4246"/>
                          <a:pt x="3189" y="8252"/>
                          <a:pt x="4608" y="12341"/>
                        </a:cubicBezTo>
                        <a:cubicBezTo>
                          <a:pt x="49253" y="66917"/>
                          <a:pt x="104914" y="119908"/>
                          <a:pt x="154232" y="169226"/>
                        </a:cubicBezTo>
                        <a:cubicBezTo>
                          <a:pt x="233927" y="248337"/>
                          <a:pt x="348587" y="287975"/>
                          <a:pt x="458824" y="299324"/>
                        </a:cubicBezTo>
                        <a:cubicBezTo>
                          <a:pt x="510896" y="304665"/>
                          <a:pt x="563721" y="304582"/>
                          <a:pt x="615877" y="301411"/>
                        </a:cubicBezTo>
                        <a:cubicBezTo>
                          <a:pt x="663443" y="298490"/>
                          <a:pt x="771260" y="296654"/>
                          <a:pt x="833097" y="262857"/>
                        </a:cubicBezTo>
                        <a:cubicBezTo>
                          <a:pt x="834181" y="260020"/>
                          <a:pt x="834849" y="257015"/>
                          <a:pt x="835183" y="253761"/>
                        </a:cubicBezTo>
                        <a:cubicBezTo>
                          <a:pt x="774431" y="289394"/>
                          <a:pt x="663192" y="291146"/>
                          <a:pt x="614792" y="294067"/>
                        </a:cubicBezTo>
                        <a:cubicBezTo>
                          <a:pt x="562803" y="297238"/>
                          <a:pt x="510313" y="297238"/>
                          <a:pt x="458491" y="291897"/>
                        </a:cubicBezTo>
                        <a:cubicBezTo>
                          <a:pt x="348838" y="280632"/>
                          <a:pt x="234762" y="241244"/>
                          <a:pt x="155568" y="162801"/>
                        </a:cubicBezTo>
                        <a:cubicBezTo>
                          <a:pt x="104497" y="111729"/>
                          <a:pt x="46333" y="56820"/>
                          <a:pt x="1102" y="324"/>
                        </a:cubicBezTo>
                        <a:close/>
                      </a:path>
                    </a:pathLst>
                  </a:custGeom>
                  <a:solidFill>
                    <a:srgbClr val="F8F091"/>
                  </a:solidFill>
                  <a:ln w="8344" cap="flat">
                    <a:noFill/>
                    <a:prstDash val="solid"/>
                    <a:miter/>
                  </a:ln>
                </p:spPr>
                <p:txBody>
                  <a:bodyPr rtlCol="0" anchor="ctr"/>
                  <a:lstStyle/>
                  <a:p>
                    <a:endParaRPr lang="en-US"/>
                  </a:p>
                </p:txBody>
              </p:sp>
              <p:sp>
                <p:nvSpPr>
                  <p:cNvPr id="281" name="Freeform: Shape 280">
                    <a:extLst>
                      <a:ext uri="{FF2B5EF4-FFF2-40B4-BE49-F238E27FC236}">
                        <a16:creationId xmlns:a16="http://schemas.microsoft.com/office/drawing/2014/main" id="{74FC49F1-B9F4-4426-4324-8E0272B5B98E}"/>
                      </a:ext>
                    </a:extLst>
                  </p:cNvPr>
                  <p:cNvSpPr/>
                  <p:nvPr/>
                </p:nvSpPr>
                <p:spPr>
                  <a:xfrm>
                    <a:off x="8972725" y="2498679"/>
                    <a:ext cx="87444" cy="78738"/>
                  </a:xfrm>
                  <a:custGeom>
                    <a:avLst/>
                    <a:gdLst>
                      <a:gd name="connsiteX0" fmla="*/ 85234 w 87444"/>
                      <a:gd name="connsiteY0" fmla="*/ 42451 h 78738"/>
                      <a:gd name="connsiteX1" fmla="*/ 28238 w 87444"/>
                      <a:gd name="connsiteY1" fmla="*/ 78918 h 78738"/>
                      <a:gd name="connsiteX2" fmla="*/ 28238 w 87444"/>
                      <a:gd name="connsiteY2" fmla="*/ 78918 h 78738"/>
                      <a:gd name="connsiteX3" fmla="*/ 4371 w 87444"/>
                      <a:gd name="connsiteY3" fmla="*/ 36859 h 78738"/>
                      <a:gd name="connsiteX4" fmla="*/ 4371 w 87444"/>
                      <a:gd name="connsiteY4" fmla="*/ 36859 h 78738"/>
                      <a:gd name="connsiteX5" fmla="*/ 61367 w 87444"/>
                      <a:gd name="connsiteY5" fmla="*/ 392 h 78738"/>
                      <a:gd name="connsiteX6" fmla="*/ 85234 w 87444"/>
                      <a:gd name="connsiteY6" fmla="*/ 42451 h 787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444" h="78738">
                        <a:moveTo>
                          <a:pt x="85234" y="42451"/>
                        </a:moveTo>
                        <a:cubicBezTo>
                          <a:pt x="76054" y="64148"/>
                          <a:pt x="50603" y="80504"/>
                          <a:pt x="28238" y="78918"/>
                        </a:cubicBezTo>
                        <a:lnTo>
                          <a:pt x="28238" y="78918"/>
                        </a:lnTo>
                        <a:cubicBezTo>
                          <a:pt x="5874" y="77333"/>
                          <a:pt x="-4808" y="58556"/>
                          <a:pt x="4371" y="36859"/>
                        </a:cubicBezTo>
                        <a:cubicBezTo>
                          <a:pt x="4371" y="36859"/>
                          <a:pt x="4371" y="36859"/>
                          <a:pt x="4371" y="36859"/>
                        </a:cubicBezTo>
                        <a:cubicBezTo>
                          <a:pt x="13550" y="15162"/>
                          <a:pt x="39087" y="-1194"/>
                          <a:pt x="61367" y="392"/>
                        </a:cubicBezTo>
                        <a:cubicBezTo>
                          <a:pt x="83732" y="1894"/>
                          <a:pt x="94414" y="20754"/>
                          <a:pt x="85234" y="42451"/>
                        </a:cubicBezTo>
                        <a:close/>
                      </a:path>
                    </a:pathLst>
                  </a:custGeom>
                  <a:solidFill>
                    <a:srgbClr val="FAF595"/>
                  </a:solidFill>
                  <a:ln w="8344" cap="flat">
                    <a:noFill/>
                    <a:prstDash val="solid"/>
                    <a:miter/>
                  </a:ln>
                </p:spPr>
                <p:txBody>
                  <a:bodyPr rtlCol="0" anchor="ctr"/>
                  <a:lstStyle/>
                  <a:p>
                    <a:endParaRPr lang="en-US"/>
                  </a:p>
                </p:txBody>
              </p:sp>
              <p:sp>
                <p:nvSpPr>
                  <p:cNvPr id="282" name="Freeform: Shape 281">
                    <a:extLst>
                      <a:ext uri="{FF2B5EF4-FFF2-40B4-BE49-F238E27FC236}">
                        <a16:creationId xmlns:a16="http://schemas.microsoft.com/office/drawing/2014/main" id="{237400E4-6F22-375E-7803-7A241FE516FA}"/>
                      </a:ext>
                    </a:extLst>
                  </p:cNvPr>
                  <p:cNvSpPr/>
                  <p:nvPr/>
                </p:nvSpPr>
                <p:spPr>
                  <a:xfrm>
                    <a:off x="9047319" y="2556300"/>
                    <a:ext cx="56336" cy="50785"/>
                  </a:xfrm>
                  <a:custGeom>
                    <a:avLst/>
                    <a:gdLst>
                      <a:gd name="connsiteX0" fmla="*/ 55292 w 56336"/>
                      <a:gd name="connsiteY0" fmla="*/ 27478 h 50785"/>
                      <a:gd name="connsiteX1" fmla="*/ 18574 w 56336"/>
                      <a:gd name="connsiteY1" fmla="*/ 51011 h 50785"/>
                      <a:gd name="connsiteX2" fmla="*/ 18574 w 56336"/>
                      <a:gd name="connsiteY2" fmla="*/ 51011 h 50785"/>
                      <a:gd name="connsiteX3" fmla="*/ 3220 w 56336"/>
                      <a:gd name="connsiteY3" fmla="*/ 23890 h 50785"/>
                      <a:gd name="connsiteX4" fmla="*/ 3220 w 56336"/>
                      <a:gd name="connsiteY4" fmla="*/ 23890 h 50785"/>
                      <a:gd name="connsiteX5" fmla="*/ 39937 w 56336"/>
                      <a:gd name="connsiteY5" fmla="*/ 357 h 50785"/>
                      <a:gd name="connsiteX6" fmla="*/ 39937 w 56336"/>
                      <a:gd name="connsiteY6" fmla="*/ 357 h 50785"/>
                      <a:gd name="connsiteX7" fmla="*/ 55292 w 56336"/>
                      <a:gd name="connsiteY7" fmla="*/ 27478 h 50785"/>
                      <a:gd name="connsiteX8" fmla="*/ 55292 w 56336"/>
                      <a:gd name="connsiteY8" fmla="*/ 27478 h 50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336" h="50785">
                        <a:moveTo>
                          <a:pt x="55292" y="27478"/>
                        </a:moveTo>
                        <a:cubicBezTo>
                          <a:pt x="49367" y="41498"/>
                          <a:pt x="32927" y="52012"/>
                          <a:pt x="18574" y="51011"/>
                        </a:cubicBezTo>
                        <a:lnTo>
                          <a:pt x="18574" y="51011"/>
                        </a:lnTo>
                        <a:cubicBezTo>
                          <a:pt x="4137" y="50010"/>
                          <a:pt x="-2706" y="37826"/>
                          <a:pt x="3220" y="23890"/>
                        </a:cubicBezTo>
                        <a:lnTo>
                          <a:pt x="3220" y="23890"/>
                        </a:lnTo>
                        <a:cubicBezTo>
                          <a:pt x="9144" y="9870"/>
                          <a:pt x="25584" y="-644"/>
                          <a:pt x="39937" y="357"/>
                        </a:cubicBezTo>
                        <a:lnTo>
                          <a:pt x="39937" y="357"/>
                        </a:lnTo>
                        <a:cubicBezTo>
                          <a:pt x="54374" y="1275"/>
                          <a:pt x="61217" y="13459"/>
                          <a:pt x="55292" y="27478"/>
                        </a:cubicBezTo>
                        <a:lnTo>
                          <a:pt x="55292" y="27478"/>
                        </a:lnTo>
                        <a:close/>
                      </a:path>
                    </a:pathLst>
                  </a:custGeom>
                  <a:solidFill>
                    <a:srgbClr val="FAF595"/>
                  </a:solidFill>
                  <a:ln w="8344" cap="flat">
                    <a:noFill/>
                    <a:prstDash val="solid"/>
                    <a:miter/>
                  </a:ln>
                </p:spPr>
                <p:txBody>
                  <a:bodyPr rtlCol="0" anchor="ctr"/>
                  <a:lstStyle/>
                  <a:p>
                    <a:endParaRPr lang="en-US"/>
                  </a:p>
                </p:txBody>
              </p:sp>
              <p:sp>
                <p:nvSpPr>
                  <p:cNvPr id="283" name="Freeform: Shape 282">
                    <a:extLst>
                      <a:ext uri="{FF2B5EF4-FFF2-40B4-BE49-F238E27FC236}">
                        <a16:creationId xmlns:a16="http://schemas.microsoft.com/office/drawing/2014/main" id="{65FA1848-4980-05B7-640F-5A35711B6CD0}"/>
                      </a:ext>
                    </a:extLst>
                  </p:cNvPr>
                  <p:cNvSpPr/>
                  <p:nvPr/>
                </p:nvSpPr>
                <p:spPr>
                  <a:xfrm>
                    <a:off x="9100700" y="2605981"/>
                    <a:ext cx="34154" cy="30783"/>
                  </a:xfrm>
                  <a:custGeom>
                    <a:avLst/>
                    <a:gdLst>
                      <a:gd name="connsiteX0" fmla="*/ 33961 w 34154"/>
                      <a:gd name="connsiteY0" fmla="*/ 16772 h 30783"/>
                      <a:gd name="connsiteX1" fmla="*/ 11679 w 34154"/>
                      <a:gd name="connsiteY1" fmla="*/ 31042 h 30783"/>
                      <a:gd name="connsiteX2" fmla="*/ 2333 w 34154"/>
                      <a:gd name="connsiteY2" fmla="*/ 14602 h 30783"/>
                      <a:gd name="connsiteX3" fmla="*/ 24614 w 34154"/>
                      <a:gd name="connsiteY3" fmla="*/ 333 h 30783"/>
                      <a:gd name="connsiteX4" fmla="*/ 33961 w 34154"/>
                      <a:gd name="connsiteY4" fmla="*/ 16772 h 307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154" h="30783">
                        <a:moveTo>
                          <a:pt x="33961" y="16772"/>
                        </a:moveTo>
                        <a:cubicBezTo>
                          <a:pt x="30372" y="25200"/>
                          <a:pt x="20442" y="31626"/>
                          <a:pt x="11679" y="31042"/>
                        </a:cubicBezTo>
                        <a:cubicBezTo>
                          <a:pt x="3001" y="30458"/>
                          <a:pt x="-1171" y="23114"/>
                          <a:pt x="2333" y="14602"/>
                        </a:cubicBezTo>
                        <a:cubicBezTo>
                          <a:pt x="5922" y="6174"/>
                          <a:pt x="15852" y="-252"/>
                          <a:pt x="24614" y="333"/>
                        </a:cubicBezTo>
                        <a:cubicBezTo>
                          <a:pt x="33377" y="917"/>
                          <a:pt x="37550" y="8260"/>
                          <a:pt x="33961" y="16772"/>
                        </a:cubicBezTo>
                        <a:close/>
                      </a:path>
                    </a:pathLst>
                  </a:custGeom>
                  <a:solidFill>
                    <a:srgbClr val="FAF595"/>
                  </a:solidFill>
                  <a:ln w="8344" cap="flat">
                    <a:noFill/>
                    <a:prstDash val="solid"/>
                    <a:miter/>
                  </a:ln>
                </p:spPr>
                <p:txBody>
                  <a:bodyPr rtlCol="0" anchor="ctr"/>
                  <a:lstStyle/>
                  <a:p>
                    <a:endParaRPr lang="en-US"/>
                  </a:p>
                </p:txBody>
              </p:sp>
              <p:sp>
                <p:nvSpPr>
                  <p:cNvPr id="284" name="Freeform: Shape 283">
                    <a:extLst>
                      <a:ext uri="{FF2B5EF4-FFF2-40B4-BE49-F238E27FC236}">
                        <a16:creationId xmlns:a16="http://schemas.microsoft.com/office/drawing/2014/main" id="{61F00642-A5DF-6E12-4BBA-2C79FB2CA628}"/>
                      </a:ext>
                    </a:extLst>
                  </p:cNvPr>
                  <p:cNvSpPr/>
                  <p:nvPr/>
                </p:nvSpPr>
                <p:spPr>
                  <a:xfrm>
                    <a:off x="9139726" y="2646729"/>
                    <a:ext cx="18310" cy="16548"/>
                  </a:xfrm>
                  <a:custGeom>
                    <a:avLst/>
                    <a:gdLst>
                      <a:gd name="connsiteX0" fmla="*/ 18722 w 18310"/>
                      <a:gd name="connsiteY0" fmla="*/ 9158 h 16548"/>
                      <a:gd name="connsiteX1" fmla="*/ 6789 w 18310"/>
                      <a:gd name="connsiteY1" fmla="*/ 16836 h 16548"/>
                      <a:gd name="connsiteX2" fmla="*/ 6789 w 18310"/>
                      <a:gd name="connsiteY2" fmla="*/ 16836 h 16548"/>
                      <a:gd name="connsiteX3" fmla="*/ 1781 w 18310"/>
                      <a:gd name="connsiteY3" fmla="*/ 7990 h 16548"/>
                      <a:gd name="connsiteX4" fmla="*/ 1781 w 18310"/>
                      <a:gd name="connsiteY4" fmla="*/ 7990 h 16548"/>
                      <a:gd name="connsiteX5" fmla="*/ 13715 w 18310"/>
                      <a:gd name="connsiteY5" fmla="*/ 313 h 16548"/>
                      <a:gd name="connsiteX6" fmla="*/ 13715 w 18310"/>
                      <a:gd name="connsiteY6" fmla="*/ 313 h 16548"/>
                      <a:gd name="connsiteX7" fmla="*/ 18722 w 18310"/>
                      <a:gd name="connsiteY7" fmla="*/ 9158 h 16548"/>
                      <a:gd name="connsiteX8" fmla="*/ 18722 w 18310"/>
                      <a:gd name="connsiteY8" fmla="*/ 9158 h 16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310" h="16548">
                        <a:moveTo>
                          <a:pt x="18722" y="9158"/>
                        </a:moveTo>
                        <a:cubicBezTo>
                          <a:pt x="16803" y="13664"/>
                          <a:pt x="11462" y="17086"/>
                          <a:pt x="6789" y="16836"/>
                        </a:cubicBezTo>
                        <a:lnTo>
                          <a:pt x="6789" y="16836"/>
                        </a:lnTo>
                        <a:cubicBezTo>
                          <a:pt x="2116" y="16502"/>
                          <a:pt x="-138" y="12580"/>
                          <a:pt x="1781" y="7990"/>
                        </a:cubicBezTo>
                        <a:lnTo>
                          <a:pt x="1781" y="7990"/>
                        </a:lnTo>
                        <a:cubicBezTo>
                          <a:pt x="3702" y="3484"/>
                          <a:pt x="9042" y="62"/>
                          <a:pt x="13715" y="313"/>
                        </a:cubicBezTo>
                        <a:lnTo>
                          <a:pt x="13715" y="313"/>
                        </a:lnTo>
                        <a:cubicBezTo>
                          <a:pt x="18389" y="646"/>
                          <a:pt x="20641" y="4568"/>
                          <a:pt x="18722" y="9158"/>
                        </a:cubicBezTo>
                        <a:lnTo>
                          <a:pt x="18722" y="9158"/>
                        </a:lnTo>
                        <a:close/>
                      </a:path>
                    </a:pathLst>
                  </a:custGeom>
                  <a:solidFill>
                    <a:srgbClr val="FAF595"/>
                  </a:solidFill>
                  <a:ln w="8344" cap="flat">
                    <a:noFill/>
                    <a:prstDash val="solid"/>
                    <a:miter/>
                  </a:ln>
                </p:spPr>
                <p:txBody>
                  <a:bodyPr rtlCol="0" anchor="ctr"/>
                  <a:lstStyle/>
                  <a:p>
                    <a:endParaRPr lang="en-US"/>
                  </a:p>
                </p:txBody>
              </p:sp>
            </p:grpSp>
            <p:sp>
              <p:nvSpPr>
                <p:cNvPr id="285" name="Freeform: Shape 284">
                  <a:extLst>
                    <a:ext uri="{FF2B5EF4-FFF2-40B4-BE49-F238E27FC236}">
                      <a16:creationId xmlns:a16="http://schemas.microsoft.com/office/drawing/2014/main" id="{26E87203-18A2-57C0-4810-F8B75ED68D50}"/>
                    </a:ext>
                  </a:extLst>
                </p:cNvPr>
                <p:cNvSpPr/>
                <p:nvPr/>
              </p:nvSpPr>
              <p:spPr>
                <a:xfrm>
                  <a:off x="9084750" y="3069852"/>
                  <a:ext cx="429431" cy="42788"/>
                </a:xfrm>
                <a:custGeom>
                  <a:avLst/>
                  <a:gdLst>
                    <a:gd name="connsiteX0" fmla="*/ 2699 w 429431"/>
                    <a:gd name="connsiteY0" fmla="*/ 415 h 42788"/>
                    <a:gd name="connsiteX1" fmla="*/ 1114 w 429431"/>
                    <a:gd name="connsiteY1" fmla="*/ 581 h 42788"/>
                    <a:gd name="connsiteX2" fmla="*/ 6705 w 429431"/>
                    <a:gd name="connsiteY2" fmla="*/ 7508 h 42788"/>
                    <a:gd name="connsiteX3" fmla="*/ 1281 w 429431"/>
                    <a:gd name="connsiteY3" fmla="*/ 14267 h 42788"/>
                    <a:gd name="connsiteX4" fmla="*/ 2699 w 429431"/>
                    <a:gd name="connsiteY4" fmla="*/ 14434 h 42788"/>
                    <a:gd name="connsiteX5" fmla="*/ 9710 w 429431"/>
                    <a:gd name="connsiteY5" fmla="*/ 7508 h 42788"/>
                    <a:gd name="connsiteX6" fmla="*/ 2699 w 429431"/>
                    <a:gd name="connsiteY6" fmla="*/ 415 h 42788"/>
                    <a:gd name="connsiteX7" fmla="*/ 2699 w 429431"/>
                    <a:gd name="connsiteY7" fmla="*/ 415 h 42788"/>
                    <a:gd name="connsiteX8" fmla="*/ 2699 w 429431"/>
                    <a:gd name="connsiteY8" fmla="*/ 415 h 42788"/>
                    <a:gd name="connsiteX9" fmla="*/ 28736 w 429431"/>
                    <a:gd name="connsiteY9" fmla="*/ 8342 h 42788"/>
                    <a:gd name="connsiteX10" fmla="*/ 27485 w 429431"/>
                    <a:gd name="connsiteY10" fmla="*/ 8509 h 42788"/>
                    <a:gd name="connsiteX11" fmla="*/ 33075 w 429431"/>
                    <a:gd name="connsiteY11" fmla="*/ 15436 h 42788"/>
                    <a:gd name="connsiteX12" fmla="*/ 27651 w 429431"/>
                    <a:gd name="connsiteY12" fmla="*/ 22195 h 42788"/>
                    <a:gd name="connsiteX13" fmla="*/ 29070 w 429431"/>
                    <a:gd name="connsiteY13" fmla="*/ 22362 h 42788"/>
                    <a:gd name="connsiteX14" fmla="*/ 36079 w 429431"/>
                    <a:gd name="connsiteY14" fmla="*/ 15436 h 42788"/>
                    <a:gd name="connsiteX15" fmla="*/ 29070 w 429431"/>
                    <a:gd name="connsiteY15" fmla="*/ 8342 h 42788"/>
                    <a:gd name="connsiteX16" fmla="*/ 28736 w 429431"/>
                    <a:gd name="connsiteY16" fmla="*/ 8342 h 42788"/>
                    <a:gd name="connsiteX17" fmla="*/ 28736 w 429431"/>
                    <a:gd name="connsiteY17" fmla="*/ 8342 h 42788"/>
                    <a:gd name="connsiteX18" fmla="*/ 423203 w 429431"/>
                    <a:gd name="connsiteY18" fmla="*/ 11847 h 42788"/>
                    <a:gd name="connsiteX19" fmla="*/ 421951 w 429431"/>
                    <a:gd name="connsiteY19" fmla="*/ 12014 h 42788"/>
                    <a:gd name="connsiteX20" fmla="*/ 427542 w 429431"/>
                    <a:gd name="connsiteY20" fmla="*/ 18941 h 42788"/>
                    <a:gd name="connsiteX21" fmla="*/ 422118 w 429431"/>
                    <a:gd name="connsiteY21" fmla="*/ 25700 h 42788"/>
                    <a:gd name="connsiteX22" fmla="*/ 423537 w 429431"/>
                    <a:gd name="connsiteY22" fmla="*/ 25867 h 42788"/>
                    <a:gd name="connsiteX23" fmla="*/ 430546 w 429431"/>
                    <a:gd name="connsiteY23" fmla="*/ 18941 h 42788"/>
                    <a:gd name="connsiteX24" fmla="*/ 423537 w 429431"/>
                    <a:gd name="connsiteY24" fmla="*/ 11847 h 42788"/>
                    <a:gd name="connsiteX25" fmla="*/ 423537 w 429431"/>
                    <a:gd name="connsiteY25" fmla="*/ 11847 h 42788"/>
                    <a:gd name="connsiteX26" fmla="*/ 423203 w 429431"/>
                    <a:gd name="connsiteY26" fmla="*/ 11847 h 42788"/>
                    <a:gd name="connsiteX27" fmla="*/ 423203 w 429431"/>
                    <a:gd name="connsiteY27" fmla="*/ 11847 h 42788"/>
                    <a:gd name="connsiteX28" fmla="*/ 55023 w 429431"/>
                    <a:gd name="connsiteY28" fmla="*/ 15352 h 42788"/>
                    <a:gd name="connsiteX29" fmla="*/ 53771 w 429431"/>
                    <a:gd name="connsiteY29" fmla="*/ 15519 h 42788"/>
                    <a:gd name="connsiteX30" fmla="*/ 59362 w 429431"/>
                    <a:gd name="connsiteY30" fmla="*/ 22445 h 42788"/>
                    <a:gd name="connsiteX31" fmla="*/ 53938 w 429431"/>
                    <a:gd name="connsiteY31" fmla="*/ 29205 h 42788"/>
                    <a:gd name="connsiteX32" fmla="*/ 55357 w 429431"/>
                    <a:gd name="connsiteY32" fmla="*/ 29372 h 42788"/>
                    <a:gd name="connsiteX33" fmla="*/ 62366 w 429431"/>
                    <a:gd name="connsiteY33" fmla="*/ 22445 h 42788"/>
                    <a:gd name="connsiteX34" fmla="*/ 62366 w 429431"/>
                    <a:gd name="connsiteY34" fmla="*/ 22445 h 42788"/>
                    <a:gd name="connsiteX35" fmla="*/ 55357 w 429431"/>
                    <a:gd name="connsiteY35" fmla="*/ 15352 h 42788"/>
                    <a:gd name="connsiteX36" fmla="*/ 55357 w 429431"/>
                    <a:gd name="connsiteY36" fmla="*/ 15352 h 42788"/>
                    <a:gd name="connsiteX37" fmla="*/ 55023 w 429431"/>
                    <a:gd name="connsiteY37" fmla="*/ 15352 h 42788"/>
                    <a:gd name="connsiteX38" fmla="*/ 55023 w 429431"/>
                    <a:gd name="connsiteY38" fmla="*/ 15352 h 42788"/>
                    <a:gd name="connsiteX39" fmla="*/ 81393 w 429431"/>
                    <a:gd name="connsiteY39" fmla="*/ 18857 h 42788"/>
                    <a:gd name="connsiteX40" fmla="*/ 80141 w 429431"/>
                    <a:gd name="connsiteY40" fmla="*/ 19024 h 42788"/>
                    <a:gd name="connsiteX41" fmla="*/ 85732 w 429431"/>
                    <a:gd name="connsiteY41" fmla="*/ 25950 h 42788"/>
                    <a:gd name="connsiteX42" fmla="*/ 80308 w 429431"/>
                    <a:gd name="connsiteY42" fmla="*/ 32710 h 42788"/>
                    <a:gd name="connsiteX43" fmla="*/ 81727 w 429431"/>
                    <a:gd name="connsiteY43" fmla="*/ 32876 h 42788"/>
                    <a:gd name="connsiteX44" fmla="*/ 88737 w 429431"/>
                    <a:gd name="connsiteY44" fmla="*/ 25950 h 42788"/>
                    <a:gd name="connsiteX45" fmla="*/ 88737 w 429431"/>
                    <a:gd name="connsiteY45" fmla="*/ 25950 h 42788"/>
                    <a:gd name="connsiteX46" fmla="*/ 81727 w 429431"/>
                    <a:gd name="connsiteY46" fmla="*/ 18857 h 42788"/>
                    <a:gd name="connsiteX47" fmla="*/ 81393 w 429431"/>
                    <a:gd name="connsiteY47" fmla="*/ 18857 h 42788"/>
                    <a:gd name="connsiteX48" fmla="*/ 81393 w 429431"/>
                    <a:gd name="connsiteY48" fmla="*/ 18857 h 42788"/>
                    <a:gd name="connsiteX49" fmla="*/ 397166 w 429431"/>
                    <a:gd name="connsiteY49" fmla="*/ 19024 h 42788"/>
                    <a:gd name="connsiteX50" fmla="*/ 395581 w 429431"/>
                    <a:gd name="connsiteY50" fmla="*/ 19191 h 42788"/>
                    <a:gd name="connsiteX51" fmla="*/ 401172 w 429431"/>
                    <a:gd name="connsiteY51" fmla="*/ 26117 h 42788"/>
                    <a:gd name="connsiteX52" fmla="*/ 395747 w 429431"/>
                    <a:gd name="connsiteY52" fmla="*/ 32876 h 42788"/>
                    <a:gd name="connsiteX53" fmla="*/ 397166 w 429431"/>
                    <a:gd name="connsiteY53" fmla="*/ 33044 h 42788"/>
                    <a:gd name="connsiteX54" fmla="*/ 404176 w 429431"/>
                    <a:gd name="connsiteY54" fmla="*/ 26117 h 42788"/>
                    <a:gd name="connsiteX55" fmla="*/ 397166 w 429431"/>
                    <a:gd name="connsiteY55" fmla="*/ 19024 h 42788"/>
                    <a:gd name="connsiteX56" fmla="*/ 397166 w 429431"/>
                    <a:gd name="connsiteY56" fmla="*/ 19024 h 42788"/>
                    <a:gd name="connsiteX57" fmla="*/ 397166 w 429431"/>
                    <a:gd name="connsiteY57" fmla="*/ 19024 h 42788"/>
                    <a:gd name="connsiteX58" fmla="*/ 107680 w 429431"/>
                    <a:gd name="connsiteY58" fmla="*/ 21527 h 42788"/>
                    <a:gd name="connsiteX59" fmla="*/ 106428 w 429431"/>
                    <a:gd name="connsiteY59" fmla="*/ 21694 h 42788"/>
                    <a:gd name="connsiteX60" fmla="*/ 112018 w 429431"/>
                    <a:gd name="connsiteY60" fmla="*/ 28621 h 42788"/>
                    <a:gd name="connsiteX61" fmla="*/ 106595 w 429431"/>
                    <a:gd name="connsiteY61" fmla="*/ 35380 h 42788"/>
                    <a:gd name="connsiteX62" fmla="*/ 108013 w 429431"/>
                    <a:gd name="connsiteY62" fmla="*/ 35547 h 42788"/>
                    <a:gd name="connsiteX63" fmla="*/ 115023 w 429431"/>
                    <a:gd name="connsiteY63" fmla="*/ 28621 h 42788"/>
                    <a:gd name="connsiteX64" fmla="*/ 108013 w 429431"/>
                    <a:gd name="connsiteY64" fmla="*/ 21527 h 42788"/>
                    <a:gd name="connsiteX65" fmla="*/ 107680 w 429431"/>
                    <a:gd name="connsiteY65" fmla="*/ 21527 h 42788"/>
                    <a:gd name="connsiteX66" fmla="*/ 107680 w 429431"/>
                    <a:gd name="connsiteY66" fmla="*/ 21527 h 42788"/>
                    <a:gd name="connsiteX67" fmla="*/ 370879 w 429431"/>
                    <a:gd name="connsiteY67" fmla="*/ 22612 h 42788"/>
                    <a:gd name="connsiteX68" fmla="*/ 369294 w 429431"/>
                    <a:gd name="connsiteY68" fmla="*/ 22779 h 42788"/>
                    <a:gd name="connsiteX69" fmla="*/ 374885 w 429431"/>
                    <a:gd name="connsiteY69" fmla="*/ 29706 h 42788"/>
                    <a:gd name="connsiteX70" fmla="*/ 369461 w 429431"/>
                    <a:gd name="connsiteY70" fmla="*/ 36465 h 42788"/>
                    <a:gd name="connsiteX71" fmla="*/ 370879 w 429431"/>
                    <a:gd name="connsiteY71" fmla="*/ 36632 h 42788"/>
                    <a:gd name="connsiteX72" fmla="*/ 377890 w 429431"/>
                    <a:gd name="connsiteY72" fmla="*/ 29706 h 42788"/>
                    <a:gd name="connsiteX73" fmla="*/ 370879 w 429431"/>
                    <a:gd name="connsiteY73" fmla="*/ 22612 h 42788"/>
                    <a:gd name="connsiteX74" fmla="*/ 370879 w 429431"/>
                    <a:gd name="connsiteY74" fmla="*/ 22612 h 42788"/>
                    <a:gd name="connsiteX75" fmla="*/ 370879 w 429431"/>
                    <a:gd name="connsiteY75" fmla="*/ 22612 h 42788"/>
                    <a:gd name="connsiteX76" fmla="*/ 134216 w 429431"/>
                    <a:gd name="connsiteY76" fmla="*/ 24782 h 42788"/>
                    <a:gd name="connsiteX77" fmla="*/ 132631 w 429431"/>
                    <a:gd name="connsiteY77" fmla="*/ 24949 h 42788"/>
                    <a:gd name="connsiteX78" fmla="*/ 138222 w 429431"/>
                    <a:gd name="connsiteY78" fmla="*/ 31875 h 42788"/>
                    <a:gd name="connsiteX79" fmla="*/ 132798 w 429431"/>
                    <a:gd name="connsiteY79" fmla="*/ 38635 h 42788"/>
                    <a:gd name="connsiteX80" fmla="*/ 134216 w 429431"/>
                    <a:gd name="connsiteY80" fmla="*/ 38802 h 42788"/>
                    <a:gd name="connsiteX81" fmla="*/ 141226 w 429431"/>
                    <a:gd name="connsiteY81" fmla="*/ 31875 h 42788"/>
                    <a:gd name="connsiteX82" fmla="*/ 134216 w 429431"/>
                    <a:gd name="connsiteY82" fmla="*/ 24782 h 42788"/>
                    <a:gd name="connsiteX83" fmla="*/ 134216 w 429431"/>
                    <a:gd name="connsiteY83" fmla="*/ 24782 h 42788"/>
                    <a:gd name="connsiteX84" fmla="*/ 134216 w 429431"/>
                    <a:gd name="connsiteY84" fmla="*/ 24782 h 42788"/>
                    <a:gd name="connsiteX85" fmla="*/ 344594 w 429431"/>
                    <a:gd name="connsiteY85" fmla="*/ 25700 h 42788"/>
                    <a:gd name="connsiteX86" fmla="*/ 343008 w 429431"/>
                    <a:gd name="connsiteY86" fmla="*/ 25867 h 42788"/>
                    <a:gd name="connsiteX87" fmla="*/ 348599 w 429431"/>
                    <a:gd name="connsiteY87" fmla="*/ 32793 h 42788"/>
                    <a:gd name="connsiteX88" fmla="*/ 343175 w 429431"/>
                    <a:gd name="connsiteY88" fmla="*/ 39553 h 42788"/>
                    <a:gd name="connsiteX89" fmla="*/ 344594 w 429431"/>
                    <a:gd name="connsiteY89" fmla="*/ 39719 h 42788"/>
                    <a:gd name="connsiteX90" fmla="*/ 351603 w 429431"/>
                    <a:gd name="connsiteY90" fmla="*/ 32793 h 42788"/>
                    <a:gd name="connsiteX91" fmla="*/ 344594 w 429431"/>
                    <a:gd name="connsiteY91" fmla="*/ 25700 h 42788"/>
                    <a:gd name="connsiteX92" fmla="*/ 344594 w 429431"/>
                    <a:gd name="connsiteY92" fmla="*/ 25700 h 42788"/>
                    <a:gd name="connsiteX93" fmla="*/ 344594 w 429431"/>
                    <a:gd name="connsiteY93" fmla="*/ 25700 h 42788"/>
                    <a:gd name="connsiteX94" fmla="*/ 160253 w 429431"/>
                    <a:gd name="connsiteY94" fmla="*/ 26367 h 42788"/>
                    <a:gd name="connsiteX95" fmla="*/ 159001 w 429431"/>
                    <a:gd name="connsiteY95" fmla="*/ 26534 h 42788"/>
                    <a:gd name="connsiteX96" fmla="*/ 164592 w 429431"/>
                    <a:gd name="connsiteY96" fmla="*/ 33461 h 42788"/>
                    <a:gd name="connsiteX97" fmla="*/ 159168 w 429431"/>
                    <a:gd name="connsiteY97" fmla="*/ 40220 h 42788"/>
                    <a:gd name="connsiteX98" fmla="*/ 160587 w 429431"/>
                    <a:gd name="connsiteY98" fmla="*/ 40387 h 42788"/>
                    <a:gd name="connsiteX99" fmla="*/ 167596 w 429431"/>
                    <a:gd name="connsiteY99" fmla="*/ 33461 h 42788"/>
                    <a:gd name="connsiteX100" fmla="*/ 167596 w 429431"/>
                    <a:gd name="connsiteY100" fmla="*/ 33461 h 42788"/>
                    <a:gd name="connsiteX101" fmla="*/ 160587 w 429431"/>
                    <a:gd name="connsiteY101" fmla="*/ 26367 h 42788"/>
                    <a:gd name="connsiteX102" fmla="*/ 160253 w 429431"/>
                    <a:gd name="connsiteY102" fmla="*/ 26367 h 42788"/>
                    <a:gd name="connsiteX103" fmla="*/ 160253 w 429431"/>
                    <a:gd name="connsiteY103" fmla="*/ 26367 h 42788"/>
                    <a:gd name="connsiteX104" fmla="*/ 318056 w 429431"/>
                    <a:gd name="connsiteY104" fmla="*/ 27536 h 42788"/>
                    <a:gd name="connsiteX105" fmla="*/ 316804 w 429431"/>
                    <a:gd name="connsiteY105" fmla="*/ 27703 h 42788"/>
                    <a:gd name="connsiteX106" fmla="*/ 322396 w 429431"/>
                    <a:gd name="connsiteY106" fmla="*/ 34629 h 42788"/>
                    <a:gd name="connsiteX107" fmla="*/ 316971 w 429431"/>
                    <a:gd name="connsiteY107" fmla="*/ 41389 h 42788"/>
                    <a:gd name="connsiteX108" fmla="*/ 318390 w 429431"/>
                    <a:gd name="connsiteY108" fmla="*/ 41555 h 42788"/>
                    <a:gd name="connsiteX109" fmla="*/ 325400 w 429431"/>
                    <a:gd name="connsiteY109" fmla="*/ 34629 h 42788"/>
                    <a:gd name="connsiteX110" fmla="*/ 318390 w 429431"/>
                    <a:gd name="connsiteY110" fmla="*/ 27536 h 42788"/>
                    <a:gd name="connsiteX111" fmla="*/ 318390 w 429431"/>
                    <a:gd name="connsiteY111" fmla="*/ 27536 h 42788"/>
                    <a:gd name="connsiteX112" fmla="*/ 318056 w 429431"/>
                    <a:gd name="connsiteY112" fmla="*/ 27536 h 42788"/>
                    <a:gd name="connsiteX113" fmla="*/ 318056 w 429431"/>
                    <a:gd name="connsiteY113" fmla="*/ 27536 h 42788"/>
                    <a:gd name="connsiteX114" fmla="*/ 186539 w 429431"/>
                    <a:gd name="connsiteY114" fmla="*/ 28203 h 42788"/>
                    <a:gd name="connsiteX115" fmla="*/ 185287 w 429431"/>
                    <a:gd name="connsiteY115" fmla="*/ 28370 h 42788"/>
                    <a:gd name="connsiteX116" fmla="*/ 190879 w 429431"/>
                    <a:gd name="connsiteY116" fmla="*/ 35297 h 42788"/>
                    <a:gd name="connsiteX117" fmla="*/ 185454 w 429431"/>
                    <a:gd name="connsiteY117" fmla="*/ 42056 h 42788"/>
                    <a:gd name="connsiteX118" fmla="*/ 186873 w 429431"/>
                    <a:gd name="connsiteY118" fmla="*/ 42223 h 42788"/>
                    <a:gd name="connsiteX119" fmla="*/ 193883 w 429431"/>
                    <a:gd name="connsiteY119" fmla="*/ 35297 h 42788"/>
                    <a:gd name="connsiteX120" fmla="*/ 186873 w 429431"/>
                    <a:gd name="connsiteY120" fmla="*/ 28203 h 42788"/>
                    <a:gd name="connsiteX121" fmla="*/ 186873 w 429431"/>
                    <a:gd name="connsiteY121" fmla="*/ 28203 h 42788"/>
                    <a:gd name="connsiteX122" fmla="*/ 186539 w 429431"/>
                    <a:gd name="connsiteY122" fmla="*/ 28203 h 42788"/>
                    <a:gd name="connsiteX123" fmla="*/ 186539 w 429431"/>
                    <a:gd name="connsiteY123" fmla="*/ 28203 h 42788"/>
                    <a:gd name="connsiteX124" fmla="*/ 212826 w 429431"/>
                    <a:gd name="connsiteY124" fmla="*/ 28871 h 42788"/>
                    <a:gd name="connsiteX125" fmla="*/ 211574 w 429431"/>
                    <a:gd name="connsiteY125" fmla="*/ 29038 h 42788"/>
                    <a:gd name="connsiteX126" fmla="*/ 217166 w 429431"/>
                    <a:gd name="connsiteY126" fmla="*/ 35964 h 42788"/>
                    <a:gd name="connsiteX127" fmla="*/ 211741 w 429431"/>
                    <a:gd name="connsiteY127" fmla="*/ 42724 h 42788"/>
                    <a:gd name="connsiteX128" fmla="*/ 213160 w 429431"/>
                    <a:gd name="connsiteY128" fmla="*/ 42891 h 42788"/>
                    <a:gd name="connsiteX129" fmla="*/ 220170 w 429431"/>
                    <a:gd name="connsiteY129" fmla="*/ 35964 h 42788"/>
                    <a:gd name="connsiteX130" fmla="*/ 213160 w 429431"/>
                    <a:gd name="connsiteY130" fmla="*/ 28871 h 42788"/>
                    <a:gd name="connsiteX131" fmla="*/ 212826 w 429431"/>
                    <a:gd name="connsiteY131" fmla="*/ 28871 h 42788"/>
                    <a:gd name="connsiteX132" fmla="*/ 212826 w 429431"/>
                    <a:gd name="connsiteY132" fmla="*/ 28871 h 42788"/>
                    <a:gd name="connsiteX133" fmla="*/ 291769 w 429431"/>
                    <a:gd name="connsiteY133" fmla="*/ 28955 h 42788"/>
                    <a:gd name="connsiteX134" fmla="*/ 290434 w 429431"/>
                    <a:gd name="connsiteY134" fmla="*/ 29121 h 42788"/>
                    <a:gd name="connsiteX135" fmla="*/ 296025 w 429431"/>
                    <a:gd name="connsiteY135" fmla="*/ 36048 h 42788"/>
                    <a:gd name="connsiteX136" fmla="*/ 290601 w 429431"/>
                    <a:gd name="connsiteY136" fmla="*/ 42807 h 42788"/>
                    <a:gd name="connsiteX137" fmla="*/ 292020 w 429431"/>
                    <a:gd name="connsiteY137" fmla="*/ 42974 h 42788"/>
                    <a:gd name="connsiteX138" fmla="*/ 299029 w 429431"/>
                    <a:gd name="connsiteY138" fmla="*/ 36048 h 42788"/>
                    <a:gd name="connsiteX139" fmla="*/ 299029 w 429431"/>
                    <a:gd name="connsiteY139" fmla="*/ 36048 h 42788"/>
                    <a:gd name="connsiteX140" fmla="*/ 292020 w 429431"/>
                    <a:gd name="connsiteY140" fmla="*/ 28955 h 42788"/>
                    <a:gd name="connsiteX141" fmla="*/ 291769 w 429431"/>
                    <a:gd name="connsiteY141" fmla="*/ 28955 h 42788"/>
                    <a:gd name="connsiteX142" fmla="*/ 291769 w 429431"/>
                    <a:gd name="connsiteY142" fmla="*/ 28955 h 42788"/>
                    <a:gd name="connsiteX143" fmla="*/ 239113 w 429431"/>
                    <a:gd name="connsiteY143" fmla="*/ 29038 h 42788"/>
                    <a:gd name="connsiteX144" fmla="*/ 237778 w 429431"/>
                    <a:gd name="connsiteY144" fmla="*/ 29205 h 42788"/>
                    <a:gd name="connsiteX145" fmla="*/ 243452 w 429431"/>
                    <a:gd name="connsiteY145" fmla="*/ 36131 h 42788"/>
                    <a:gd name="connsiteX146" fmla="*/ 238028 w 429431"/>
                    <a:gd name="connsiteY146" fmla="*/ 42891 h 42788"/>
                    <a:gd name="connsiteX147" fmla="*/ 239363 w 429431"/>
                    <a:gd name="connsiteY147" fmla="*/ 43057 h 42788"/>
                    <a:gd name="connsiteX148" fmla="*/ 246373 w 429431"/>
                    <a:gd name="connsiteY148" fmla="*/ 36131 h 42788"/>
                    <a:gd name="connsiteX149" fmla="*/ 246373 w 429431"/>
                    <a:gd name="connsiteY149" fmla="*/ 36131 h 42788"/>
                    <a:gd name="connsiteX150" fmla="*/ 239363 w 429431"/>
                    <a:gd name="connsiteY150" fmla="*/ 29038 h 42788"/>
                    <a:gd name="connsiteX151" fmla="*/ 239363 w 429431"/>
                    <a:gd name="connsiteY151" fmla="*/ 29038 h 42788"/>
                    <a:gd name="connsiteX152" fmla="*/ 239113 w 429431"/>
                    <a:gd name="connsiteY152" fmla="*/ 29038 h 42788"/>
                    <a:gd name="connsiteX153" fmla="*/ 239113 w 429431"/>
                    <a:gd name="connsiteY153" fmla="*/ 29038 h 42788"/>
                    <a:gd name="connsiteX154" fmla="*/ 265733 w 429431"/>
                    <a:gd name="connsiteY154" fmla="*/ 29121 h 42788"/>
                    <a:gd name="connsiteX155" fmla="*/ 264148 w 429431"/>
                    <a:gd name="connsiteY155" fmla="*/ 29288 h 42788"/>
                    <a:gd name="connsiteX156" fmla="*/ 269822 w 429431"/>
                    <a:gd name="connsiteY156" fmla="*/ 36215 h 42788"/>
                    <a:gd name="connsiteX157" fmla="*/ 264481 w 429431"/>
                    <a:gd name="connsiteY157" fmla="*/ 42974 h 42788"/>
                    <a:gd name="connsiteX158" fmla="*/ 265817 w 429431"/>
                    <a:gd name="connsiteY158" fmla="*/ 43141 h 42788"/>
                    <a:gd name="connsiteX159" fmla="*/ 272826 w 429431"/>
                    <a:gd name="connsiteY159" fmla="*/ 36215 h 42788"/>
                    <a:gd name="connsiteX160" fmla="*/ 265733 w 429431"/>
                    <a:gd name="connsiteY160" fmla="*/ 29121 h 42788"/>
                    <a:gd name="connsiteX161" fmla="*/ 265733 w 429431"/>
                    <a:gd name="connsiteY161" fmla="*/ 29121 h 42788"/>
                    <a:gd name="connsiteX162" fmla="*/ 265733 w 429431"/>
                    <a:gd name="connsiteY162" fmla="*/ 29121 h 42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Lst>
                  <a:rect l="l" t="t" r="r" b="b"/>
                  <a:pathLst>
                    <a:path w="429431" h="42788">
                      <a:moveTo>
                        <a:pt x="2699" y="415"/>
                      </a:moveTo>
                      <a:cubicBezTo>
                        <a:pt x="2199" y="415"/>
                        <a:pt x="1615" y="498"/>
                        <a:pt x="1114" y="581"/>
                      </a:cubicBezTo>
                      <a:cubicBezTo>
                        <a:pt x="4369" y="1249"/>
                        <a:pt x="6705" y="4170"/>
                        <a:pt x="6705" y="7508"/>
                      </a:cubicBezTo>
                      <a:cubicBezTo>
                        <a:pt x="6705" y="10762"/>
                        <a:pt x="4453" y="13600"/>
                        <a:pt x="1281" y="14267"/>
                      </a:cubicBezTo>
                      <a:cubicBezTo>
                        <a:pt x="1782" y="14351"/>
                        <a:pt x="2199" y="14434"/>
                        <a:pt x="2699" y="14434"/>
                      </a:cubicBezTo>
                      <a:cubicBezTo>
                        <a:pt x="6539" y="14434"/>
                        <a:pt x="9710" y="11347"/>
                        <a:pt x="9710" y="7508"/>
                      </a:cubicBezTo>
                      <a:cubicBezTo>
                        <a:pt x="9710" y="3586"/>
                        <a:pt x="6622" y="415"/>
                        <a:pt x="2699" y="415"/>
                      </a:cubicBezTo>
                      <a:cubicBezTo>
                        <a:pt x="2699" y="331"/>
                        <a:pt x="2699" y="331"/>
                        <a:pt x="2699" y="415"/>
                      </a:cubicBezTo>
                      <a:lnTo>
                        <a:pt x="2699" y="415"/>
                      </a:lnTo>
                      <a:close/>
                      <a:moveTo>
                        <a:pt x="28736" y="8342"/>
                      </a:moveTo>
                      <a:cubicBezTo>
                        <a:pt x="28319" y="8342"/>
                        <a:pt x="27901" y="8426"/>
                        <a:pt x="27485" y="8509"/>
                      </a:cubicBezTo>
                      <a:cubicBezTo>
                        <a:pt x="30738" y="9177"/>
                        <a:pt x="33075" y="12098"/>
                        <a:pt x="33075" y="15436"/>
                      </a:cubicBezTo>
                      <a:cubicBezTo>
                        <a:pt x="33075" y="18690"/>
                        <a:pt x="30822" y="21527"/>
                        <a:pt x="27651" y="22195"/>
                      </a:cubicBezTo>
                      <a:cubicBezTo>
                        <a:pt x="28152" y="22278"/>
                        <a:pt x="28569" y="22362"/>
                        <a:pt x="29070" y="22362"/>
                      </a:cubicBezTo>
                      <a:cubicBezTo>
                        <a:pt x="32908" y="22362"/>
                        <a:pt x="36079" y="19274"/>
                        <a:pt x="36079" y="15436"/>
                      </a:cubicBezTo>
                      <a:cubicBezTo>
                        <a:pt x="36079" y="11597"/>
                        <a:pt x="32908" y="8426"/>
                        <a:pt x="29070" y="8342"/>
                      </a:cubicBezTo>
                      <a:cubicBezTo>
                        <a:pt x="28903" y="8342"/>
                        <a:pt x="28819" y="8342"/>
                        <a:pt x="28736" y="8342"/>
                      </a:cubicBezTo>
                      <a:lnTo>
                        <a:pt x="28736" y="8342"/>
                      </a:lnTo>
                      <a:close/>
                      <a:moveTo>
                        <a:pt x="423203" y="11847"/>
                      </a:moveTo>
                      <a:cubicBezTo>
                        <a:pt x="422786" y="11847"/>
                        <a:pt x="422368" y="11931"/>
                        <a:pt x="421951" y="12014"/>
                      </a:cubicBezTo>
                      <a:cubicBezTo>
                        <a:pt x="425205" y="12682"/>
                        <a:pt x="427542" y="15603"/>
                        <a:pt x="427542" y="18941"/>
                      </a:cubicBezTo>
                      <a:cubicBezTo>
                        <a:pt x="427542" y="22195"/>
                        <a:pt x="425289" y="25032"/>
                        <a:pt x="422118" y="25700"/>
                      </a:cubicBezTo>
                      <a:cubicBezTo>
                        <a:pt x="422619" y="25783"/>
                        <a:pt x="423036" y="25867"/>
                        <a:pt x="423537" y="25867"/>
                      </a:cubicBezTo>
                      <a:cubicBezTo>
                        <a:pt x="427375" y="25867"/>
                        <a:pt x="430546" y="22779"/>
                        <a:pt x="430546" y="18941"/>
                      </a:cubicBezTo>
                      <a:cubicBezTo>
                        <a:pt x="430546" y="15102"/>
                        <a:pt x="427375" y="11931"/>
                        <a:pt x="423537" y="11847"/>
                      </a:cubicBezTo>
                      <a:cubicBezTo>
                        <a:pt x="423537" y="11847"/>
                        <a:pt x="423537" y="11847"/>
                        <a:pt x="423537" y="11847"/>
                      </a:cubicBezTo>
                      <a:cubicBezTo>
                        <a:pt x="423370" y="11847"/>
                        <a:pt x="423286" y="11847"/>
                        <a:pt x="423203" y="11847"/>
                      </a:cubicBezTo>
                      <a:lnTo>
                        <a:pt x="423203" y="11847"/>
                      </a:lnTo>
                      <a:close/>
                      <a:moveTo>
                        <a:pt x="55023" y="15352"/>
                      </a:moveTo>
                      <a:cubicBezTo>
                        <a:pt x="54606" y="15352"/>
                        <a:pt x="54188" y="15436"/>
                        <a:pt x="53771" y="15519"/>
                      </a:cubicBezTo>
                      <a:cubicBezTo>
                        <a:pt x="57025" y="16187"/>
                        <a:pt x="59362" y="19107"/>
                        <a:pt x="59362" y="22445"/>
                      </a:cubicBezTo>
                      <a:cubicBezTo>
                        <a:pt x="59362" y="25700"/>
                        <a:pt x="57109" y="28537"/>
                        <a:pt x="53938" y="29205"/>
                      </a:cubicBezTo>
                      <a:cubicBezTo>
                        <a:pt x="54439" y="29288"/>
                        <a:pt x="54855" y="29372"/>
                        <a:pt x="55357" y="29372"/>
                      </a:cubicBezTo>
                      <a:cubicBezTo>
                        <a:pt x="59195" y="29372"/>
                        <a:pt x="62366" y="26284"/>
                        <a:pt x="62366" y="22445"/>
                      </a:cubicBezTo>
                      <a:cubicBezTo>
                        <a:pt x="62366" y="22445"/>
                        <a:pt x="62366" y="22445"/>
                        <a:pt x="62366" y="22445"/>
                      </a:cubicBezTo>
                      <a:cubicBezTo>
                        <a:pt x="62366" y="18607"/>
                        <a:pt x="59195" y="15436"/>
                        <a:pt x="55357" y="15352"/>
                      </a:cubicBezTo>
                      <a:cubicBezTo>
                        <a:pt x="55357" y="15352"/>
                        <a:pt x="55357" y="15352"/>
                        <a:pt x="55357" y="15352"/>
                      </a:cubicBezTo>
                      <a:cubicBezTo>
                        <a:pt x="55273" y="15352"/>
                        <a:pt x="55190" y="15352"/>
                        <a:pt x="55023" y="15352"/>
                      </a:cubicBezTo>
                      <a:lnTo>
                        <a:pt x="55023" y="15352"/>
                      </a:lnTo>
                      <a:close/>
                      <a:moveTo>
                        <a:pt x="81393" y="18857"/>
                      </a:moveTo>
                      <a:cubicBezTo>
                        <a:pt x="80975" y="18857"/>
                        <a:pt x="80559" y="18941"/>
                        <a:pt x="80141" y="19024"/>
                      </a:cubicBezTo>
                      <a:cubicBezTo>
                        <a:pt x="83396" y="19692"/>
                        <a:pt x="85732" y="22612"/>
                        <a:pt x="85732" y="25950"/>
                      </a:cubicBezTo>
                      <a:cubicBezTo>
                        <a:pt x="85732" y="29205"/>
                        <a:pt x="83479" y="32042"/>
                        <a:pt x="80308" y="32710"/>
                      </a:cubicBezTo>
                      <a:cubicBezTo>
                        <a:pt x="80808" y="32793"/>
                        <a:pt x="81226" y="32876"/>
                        <a:pt x="81727" y="32876"/>
                      </a:cubicBezTo>
                      <a:cubicBezTo>
                        <a:pt x="85565" y="32876"/>
                        <a:pt x="88737" y="29789"/>
                        <a:pt x="88737" y="25950"/>
                      </a:cubicBezTo>
                      <a:cubicBezTo>
                        <a:pt x="88737" y="25950"/>
                        <a:pt x="88737" y="25950"/>
                        <a:pt x="88737" y="25950"/>
                      </a:cubicBezTo>
                      <a:cubicBezTo>
                        <a:pt x="88737" y="22112"/>
                        <a:pt x="85565" y="18941"/>
                        <a:pt x="81727" y="18857"/>
                      </a:cubicBezTo>
                      <a:cubicBezTo>
                        <a:pt x="81560" y="18857"/>
                        <a:pt x="81476" y="18857"/>
                        <a:pt x="81393" y="18857"/>
                      </a:cubicBezTo>
                      <a:lnTo>
                        <a:pt x="81393" y="18857"/>
                      </a:lnTo>
                      <a:close/>
                      <a:moveTo>
                        <a:pt x="397166" y="19024"/>
                      </a:moveTo>
                      <a:cubicBezTo>
                        <a:pt x="396666" y="19024"/>
                        <a:pt x="396081" y="19107"/>
                        <a:pt x="395581" y="19191"/>
                      </a:cubicBezTo>
                      <a:cubicBezTo>
                        <a:pt x="398836" y="19858"/>
                        <a:pt x="401172" y="22779"/>
                        <a:pt x="401172" y="26117"/>
                      </a:cubicBezTo>
                      <a:cubicBezTo>
                        <a:pt x="401172" y="29372"/>
                        <a:pt x="398918" y="32209"/>
                        <a:pt x="395747" y="32876"/>
                      </a:cubicBezTo>
                      <a:cubicBezTo>
                        <a:pt x="396248" y="32960"/>
                        <a:pt x="396666" y="33044"/>
                        <a:pt x="397166" y="33044"/>
                      </a:cubicBezTo>
                      <a:cubicBezTo>
                        <a:pt x="401005" y="33044"/>
                        <a:pt x="404176" y="29956"/>
                        <a:pt x="404176" y="26117"/>
                      </a:cubicBezTo>
                      <a:cubicBezTo>
                        <a:pt x="404176" y="22195"/>
                        <a:pt x="401088" y="19024"/>
                        <a:pt x="397166" y="19024"/>
                      </a:cubicBezTo>
                      <a:cubicBezTo>
                        <a:pt x="397166" y="19024"/>
                        <a:pt x="397166" y="19024"/>
                        <a:pt x="397166" y="19024"/>
                      </a:cubicBezTo>
                      <a:lnTo>
                        <a:pt x="397166" y="19024"/>
                      </a:lnTo>
                      <a:close/>
                      <a:moveTo>
                        <a:pt x="107680" y="21527"/>
                      </a:moveTo>
                      <a:cubicBezTo>
                        <a:pt x="107262" y="21527"/>
                        <a:pt x="106844" y="21611"/>
                        <a:pt x="106428" y="21694"/>
                      </a:cubicBezTo>
                      <a:cubicBezTo>
                        <a:pt x="109683" y="22362"/>
                        <a:pt x="112018" y="25283"/>
                        <a:pt x="112018" y="28621"/>
                      </a:cubicBezTo>
                      <a:cubicBezTo>
                        <a:pt x="112018" y="31875"/>
                        <a:pt x="109766" y="34712"/>
                        <a:pt x="106595" y="35380"/>
                      </a:cubicBezTo>
                      <a:cubicBezTo>
                        <a:pt x="107095" y="35464"/>
                        <a:pt x="107513" y="35547"/>
                        <a:pt x="108013" y="35547"/>
                      </a:cubicBezTo>
                      <a:cubicBezTo>
                        <a:pt x="111852" y="35547"/>
                        <a:pt x="115023" y="32459"/>
                        <a:pt x="115023" y="28621"/>
                      </a:cubicBezTo>
                      <a:cubicBezTo>
                        <a:pt x="115023" y="24782"/>
                        <a:pt x="111852" y="21611"/>
                        <a:pt x="108013" y="21527"/>
                      </a:cubicBezTo>
                      <a:cubicBezTo>
                        <a:pt x="107846" y="21527"/>
                        <a:pt x="107763" y="21527"/>
                        <a:pt x="107680" y="21527"/>
                      </a:cubicBezTo>
                      <a:lnTo>
                        <a:pt x="107680" y="21527"/>
                      </a:lnTo>
                      <a:close/>
                      <a:moveTo>
                        <a:pt x="370879" y="22612"/>
                      </a:moveTo>
                      <a:cubicBezTo>
                        <a:pt x="370379" y="22612"/>
                        <a:pt x="369795" y="22696"/>
                        <a:pt x="369294" y="22779"/>
                      </a:cubicBezTo>
                      <a:cubicBezTo>
                        <a:pt x="372549" y="23447"/>
                        <a:pt x="374885" y="26367"/>
                        <a:pt x="374885" y="29706"/>
                      </a:cubicBezTo>
                      <a:cubicBezTo>
                        <a:pt x="374885" y="32960"/>
                        <a:pt x="372633" y="35797"/>
                        <a:pt x="369461" y="36465"/>
                      </a:cubicBezTo>
                      <a:cubicBezTo>
                        <a:pt x="369962" y="36548"/>
                        <a:pt x="370379" y="36632"/>
                        <a:pt x="370879" y="36632"/>
                      </a:cubicBezTo>
                      <a:cubicBezTo>
                        <a:pt x="374719" y="36632"/>
                        <a:pt x="377890" y="33544"/>
                        <a:pt x="377890" y="29706"/>
                      </a:cubicBezTo>
                      <a:cubicBezTo>
                        <a:pt x="377890" y="25783"/>
                        <a:pt x="374802" y="22612"/>
                        <a:pt x="370879" y="22612"/>
                      </a:cubicBezTo>
                      <a:cubicBezTo>
                        <a:pt x="370879" y="22612"/>
                        <a:pt x="370879" y="22612"/>
                        <a:pt x="370879" y="22612"/>
                      </a:cubicBezTo>
                      <a:lnTo>
                        <a:pt x="370879" y="22612"/>
                      </a:lnTo>
                      <a:close/>
                      <a:moveTo>
                        <a:pt x="134216" y="24782"/>
                      </a:moveTo>
                      <a:cubicBezTo>
                        <a:pt x="133716" y="24782"/>
                        <a:pt x="133131" y="24865"/>
                        <a:pt x="132631" y="24949"/>
                      </a:cubicBezTo>
                      <a:cubicBezTo>
                        <a:pt x="135886" y="25616"/>
                        <a:pt x="138222" y="28537"/>
                        <a:pt x="138222" y="31875"/>
                      </a:cubicBezTo>
                      <a:cubicBezTo>
                        <a:pt x="138222" y="35130"/>
                        <a:pt x="135969" y="37967"/>
                        <a:pt x="132798" y="38635"/>
                      </a:cubicBezTo>
                      <a:cubicBezTo>
                        <a:pt x="133298" y="38718"/>
                        <a:pt x="133716" y="38802"/>
                        <a:pt x="134216" y="38802"/>
                      </a:cubicBezTo>
                      <a:cubicBezTo>
                        <a:pt x="138056" y="38802"/>
                        <a:pt x="141226" y="35714"/>
                        <a:pt x="141226" y="31875"/>
                      </a:cubicBezTo>
                      <a:cubicBezTo>
                        <a:pt x="141226" y="27953"/>
                        <a:pt x="138056" y="24782"/>
                        <a:pt x="134216" y="24782"/>
                      </a:cubicBezTo>
                      <a:cubicBezTo>
                        <a:pt x="134216" y="24782"/>
                        <a:pt x="134216" y="24782"/>
                        <a:pt x="134216" y="24782"/>
                      </a:cubicBezTo>
                      <a:lnTo>
                        <a:pt x="134216" y="24782"/>
                      </a:lnTo>
                      <a:close/>
                      <a:moveTo>
                        <a:pt x="344594" y="25700"/>
                      </a:moveTo>
                      <a:cubicBezTo>
                        <a:pt x="344092" y="25700"/>
                        <a:pt x="343509" y="25783"/>
                        <a:pt x="343008" y="25867"/>
                      </a:cubicBezTo>
                      <a:cubicBezTo>
                        <a:pt x="346262" y="26534"/>
                        <a:pt x="348599" y="29455"/>
                        <a:pt x="348599" y="32793"/>
                      </a:cubicBezTo>
                      <a:cubicBezTo>
                        <a:pt x="348599" y="36048"/>
                        <a:pt x="346346" y="38885"/>
                        <a:pt x="343175" y="39553"/>
                      </a:cubicBezTo>
                      <a:cubicBezTo>
                        <a:pt x="343675" y="39636"/>
                        <a:pt x="344092" y="39719"/>
                        <a:pt x="344594" y="39719"/>
                      </a:cubicBezTo>
                      <a:cubicBezTo>
                        <a:pt x="348432" y="39719"/>
                        <a:pt x="351603" y="36632"/>
                        <a:pt x="351603" y="32793"/>
                      </a:cubicBezTo>
                      <a:cubicBezTo>
                        <a:pt x="351603" y="28871"/>
                        <a:pt x="348432" y="25700"/>
                        <a:pt x="344594" y="25700"/>
                      </a:cubicBezTo>
                      <a:cubicBezTo>
                        <a:pt x="344594" y="25700"/>
                        <a:pt x="344594" y="25700"/>
                        <a:pt x="344594" y="25700"/>
                      </a:cubicBezTo>
                      <a:lnTo>
                        <a:pt x="344594" y="25700"/>
                      </a:lnTo>
                      <a:close/>
                      <a:moveTo>
                        <a:pt x="160253" y="26367"/>
                      </a:moveTo>
                      <a:cubicBezTo>
                        <a:pt x="159836" y="26367"/>
                        <a:pt x="159418" y="26451"/>
                        <a:pt x="159001" y="26534"/>
                      </a:cubicBezTo>
                      <a:cubicBezTo>
                        <a:pt x="162255" y="27202"/>
                        <a:pt x="164592" y="30123"/>
                        <a:pt x="164592" y="33461"/>
                      </a:cubicBezTo>
                      <a:cubicBezTo>
                        <a:pt x="164592" y="36715"/>
                        <a:pt x="162339" y="39553"/>
                        <a:pt x="159168" y="40220"/>
                      </a:cubicBezTo>
                      <a:cubicBezTo>
                        <a:pt x="159669" y="40304"/>
                        <a:pt x="160085" y="40387"/>
                        <a:pt x="160587" y="40387"/>
                      </a:cubicBezTo>
                      <a:cubicBezTo>
                        <a:pt x="164425" y="40387"/>
                        <a:pt x="167596" y="37300"/>
                        <a:pt x="167596" y="33461"/>
                      </a:cubicBezTo>
                      <a:cubicBezTo>
                        <a:pt x="167596" y="33461"/>
                        <a:pt x="167596" y="33461"/>
                        <a:pt x="167596" y="33461"/>
                      </a:cubicBezTo>
                      <a:cubicBezTo>
                        <a:pt x="167596" y="29622"/>
                        <a:pt x="164425" y="26451"/>
                        <a:pt x="160587" y="26367"/>
                      </a:cubicBezTo>
                      <a:cubicBezTo>
                        <a:pt x="160420" y="26367"/>
                        <a:pt x="160336" y="26367"/>
                        <a:pt x="160253" y="26367"/>
                      </a:cubicBezTo>
                      <a:lnTo>
                        <a:pt x="160253" y="26367"/>
                      </a:lnTo>
                      <a:close/>
                      <a:moveTo>
                        <a:pt x="318056" y="27536"/>
                      </a:moveTo>
                      <a:cubicBezTo>
                        <a:pt x="317639" y="27536"/>
                        <a:pt x="317222" y="27619"/>
                        <a:pt x="316804" y="27703"/>
                      </a:cubicBezTo>
                      <a:cubicBezTo>
                        <a:pt x="320059" y="28370"/>
                        <a:pt x="322396" y="31291"/>
                        <a:pt x="322396" y="34629"/>
                      </a:cubicBezTo>
                      <a:cubicBezTo>
                        <a:pt x="322396" y="37884"/>
                        <a:pt x="320142" y="40721"/>
                        <a:pt x="316971" y="41389"/>
                      </a:cubicBezTo>
                      <a:cubicBezTo>
                        <a:pt x="317472" y="41472"/>
                        <a:pt x="317889" y="41555"/>
                        <a:pt x="318390" y="41555"/>
                      </a:cubicBezTo>
                      <a:cubicBezTo>
                        <a:pt x="322229" y="41555"/>
                        <a:pt x="325400" y="38468"/>
                        <a:pt x="325400" y="34629"/>
                      </a:cubicBezTo>
                      <a:cubicBezTo>
                        <a:pt x="325400" y="30790"/>
                        <a:pt x="322229" y="27619"/>
                        <a:pt x="318390" y="27536"/>
                      </a:cubicBezTo>
                      <a:cubicBezTo>
                        <a:pt x="318390" y="27536"/>
                        <a:pt x="318390" y="27536"/>
                        <a:pt x="318390" y="27536"/>
                      </a:cubicBezTo>
                      <a:cubicBezTo>
                        <a:pt x="318223" y="27536"/>
                        <a:pt x="318140" y="27536"/>
                        <a:pt x="318056" y="27536"/>
                      </a:cubicBezTo>
                      <a:lnTo>
                        <a:pt x="318056" y="27536"/>
                      </a:lnTo>
                      <a:close/>
                      <a:moveTo>
                        <a:pt x="186539" y="28203"/>
                      </a:moveTo>
                      <a:cubicBezTo>
                        <a:pt x="186122" y="28203"/>
                        <a:pt x="185705" y="28287"/>
                        <a:pt x="185287" y="28370"/>
                      </a:cubicBezTo>
                      <a:cubicBezTo>
                        <a:pt x="188542" y="29038"/>
                        <a:pt x="190879" y="31959"/>
                        <a:pt x="190879" y="35297"/>
                      </a:cubicBezTo>
                      <a:cubicBezTo>
                        <a:pt x="190879" y="38551"/>
                        <a:pt x="188626" y="41389"/>
                        <a:pt x="185454" y="42056"/>
                      </a:cubicBezTo>
                      <a:cubicBezTo>
                        <a:pt x="185956" y="42140"/>
                        <a:pt x="186372" y="42223"/>
                        <a:pt x="186873" y="42223"/>
                      </a:cubicBezTo>
                      <a:cubicBezTo>
                        <a:pt x="190712" y="42223"/>
                        <a:pt x="193883" y="39135"/>
                        <a:pt x="193883" y="35297"/>
                      </a:cubicBezTo>
                      <a:cubicBezTo>
                        <a:pt x="193883" y="31458"/>
                        <a:pt x="190712" y="28287"/>
                        <a:pt x="186873" y="28203"/>
                      </a:cubicBezTo>
                      <a:cubicBezTo>
                        <a:pt x="186873" y="28203"/>
                        <a:pt x="186873" y="28203"/>
                        <a:pt x="186873" y="28203"/>
                      </a:cubicBezTo>
                      <a:cubicBezTo>
                        <a:pt x="186706" y="28203"/>
                        <a:pt x="186623" y="28203"/>
                        <a:pt x="186539" y="28203"/>
                      </a:cubicBezTo>
                      <a:lnTo>
                        <a:pt x="186539" y="28203"/>
                      </a:lnTo>
                      <a:close/>
                      <a:moveTo>
                        <a:pt x="212826" y="28871"/>
                      </a:moveTo>
                      <a:cubicBezTo>
                        <a:pt x="212409" y="28871"/>
                        <a:pt x="211992" y="28955"/>
                        <a:pt x="211574" y="29038"/>
                      </a:cubicBezTo>
                      <a:cubicBezTo>
                        <a:pt x="214829" y="29706"/>
                        <a:pt x="217166" y="32626"/>
                        <a:pt x="217166" y="35964"/>
                      </a:cubicBezTo>
                      <a:cubicBezTo>
                        <a:pt x="217166" y="39219"/>
                        <a:pt x="214912" y="42056"/>
                        <a:pt x="211741" y="42724"/>
                      </a:cubicBezTo>
                      <a:cubicBezTo>
                        <a:pt x="212241" y="42807"/>
                        <a:pt x="212659" y="42891"/>
                        <a:pt x="213160" y="42891"/>
                      </a:cubicBezTo>
                      <a:cubicBezTo>
                        <a:pt x="216999" y="42891"/>
                        <a:pt x="220170" y="39803"/>
                        <a:pt x="220170" y="35964"/>
                      </a:cubicBezTo>
                      <a:cubicBezTo>
                        <a:pt x="220170" y="32125"/>
                        <a:pt x="216999" y="28955"/>
                        <a:pt x="213160" y="28871"/>
                      </a:cubicBezTo>
                      <a:cubicBezTo>
                        <a:pt x="212993" y="28871"/>
                        <a:pt x="212910" y="28871"/>
                        <a:pt x="212826" y="28871"/>
                      </a:cubicBezTo>
                      <a:lnTo>
                        <a:pt x="212826" y="28871"/>
                      </a:lnTo>
                      <a:close/>
                      <a:moveTo>
                        <a:pt x="291769" y="28955"/>
                      </a:moveTo>
                      <a:cubicBezTo>
                        <a:pt x="291353" y="28955"/>
                        <a:pt x="290851" y="29038"/>
                        <a:pt x="290434" y="29121"/>
                      </a:cubicBezTo>
                      <a:cubicBezTo>
                        <a:pt x="293688" y="29789"/>
                        <a:pt x="296025" y="32710"/>
                        <a:pt x="296025" y="36048"/>
                      </a:cubicBezTo>
                      <a:cubicBezTo>
                        <a:pt x="296025" y="39302"/>
                        <a:pt x="293772" y="42140"/>
                        <a:pt x="290601" y="42807"/>
                      </a:cubicBezTo>
                      <a:cubicBezTo>
                        <a:pt x="291019" y="42891"/>
                        <a:pt x="291519" y="42974"/>
                        <a:pt x="292020" y="42974"/>
                      </a:cubicBezTo>
                      <a:cubicBezTo>
                        <a:pt x="295858" y="42974"/>
                        <a:pt x="299029" y="39886"/>
                        <a:pt x="299029" y="36048"/>
                      </a:cubicBezTo>
                      <a:cubicBezTo>
                        <a:pt x="299029" y="36048"/>
                        <a:pt x="299029" y="36048"/>
                        <a:pt x="299029" y="36048"/>
                      </a:cubicBezTo>
                      <a:cubicBezTo>
                        <a:pt x="299029" y="32209"/>
                        <a:pt x="295858" y="29038"/>
                        <a:pt x="292020" y="28955"/>
                      </a:cubicBezTo>
                      <a:cubicBezTo>
                        <a:pt x="291936" y="28955"/>
                        <a:pt x="291853" y="28955"/>
                        <a:pt x="291769" y="28955"/>
                      </a:cubicBezTo>
                      <a:lnTo>
                        <a:pt x="291769" y="28955"/>
                      </a:lnTo>
                      <a:close/>
                      <a:moveTo>
                        <a:pt x="239113" y="29038"/>
                      </a:moveTo>
                      <a:cubicBezTo>
                        <a:pt x="238695" y="29038"/>
                        <a:pt x="238195" y="29121"/>
                        <a:pt x="237778" y="29205"/>
                      </a:cubicBezTo>
                      <a:cubicBezTo>
                        <a:pt x="241032" y="29872"/>
                        <a:pt x="243369" y="32793"/>
                        <a:pt x="243452" y="36131"/>
                      </a:cubicBezTo>
                      <a:cubicBezTo>
                        <a:pt x="243452" y="39386"/>
                        <a:pt x="241199" y="42223"/>
                        <a:pt x="238028" y="42891"/>
                      </a:cubicBezTo>
                      <a:cubicBezTo>
                        <a:pt x="238445" y="42974"/>
                        <a:pt x="238946" y="43057"/>
                        <a:pt x="239363" y="43057"/>
                      </a:cubicBezTo>
                      <a:cubicBezTo>
                        <a:pt x="243202" y="43057"/>
                        <a:pt x="246373" y="39970"/>
                        <a:pt x="246373" y="36131"/>
                      </a:cubicBezTo>
                      <a:cubicBezTo>
                        <a:pt x="246373" y="36131"/>
                        <a:pt x="246373" y="36131"/>
                        <a:pt x="246373" y="36131"/>
                      </a:cubicBezTo>
                      <a:cubicBezTo>
                        <a:pt x="246373" y="32293"/>
                        <a:pt x="243202" y="29121"/>
                        <a:pt x="239363" y="29038"/>
                      </a:cubicBezTo>
                      <a:cubicBezTo>
                        <a:pt x="239363" y="29038"/>
                        <a:pt x="239363" y="29038"/>
                        <a:pt x="239363" y="29038"/>
                      </a:cubicBezTo>
                      <a:cubicBezTo>
                        <a:pt x="239279" y="29038"/>
                        <a:pt x="239197" y="29038"/>
                        <a:pt x="239113" y="29038"/>
                      </a:cubicBezTo>
                      <a:lnTo>
                        <a:pt x="239113" y="29038"/>
                      </a:lnTo>
                      <a:close/>
                      <a:moveTo>
                        <a:pt x="265733" y="29121"/>
                      </a:moveTo>
                      <a:cubicBezTo>
                        <a:pt x="265233" y="29121"/>
                        <a:pt x="264648" y="29205"/>
                        <a:pt x="264148" y="29288"/>
                      </a:cubicBezTo>
                      <a:cubicBezTo>
                        <a:pt x="267403" y="29956"/>
                        <a:pt x="269822" y="32876"/>
                        <a:pt x="269822" y="36215"/>
                      </a:cubicBezTo>
                      <a:cubicBezTo>
                        <a:pt x="269822" y="39469"/>
                        <a:pt x="267569" y="42223"/>
                        <a:pt x="264481" y="42974"/>
                      </a:cubicBezTo>
                      <a:cubicBezTo>
                        <a:pt x="264899" y="43057"/>
                        <a:pt x="265399" y="43141"/>
                        <a:pt x="265817" y="43141"/>
                      </a:cubicBezTo>
                      <a:cubicBezTo>
                        <a:pt x="269655" y="43141"/>
                        <a:pt x="272826" y="40053"/>
                        <a:pt x="272826" y="36215"/>
                      </a:cubicBezTo>
                      <a:cubicBezTo>
                        <a:pt x="272743" y="32293"/>
                        <a:pt x="269571" y="29121"/>
                        <a:pt x="265733" y="29121"/>
                      </a:cubicBezTo>
                      <a:cubicBezTo>
                        <a:pt x="265733" y="29121"/>
                        <a:pt x="265733" y="29121"/>
                        <a:pt x="265733" y="29121"/>
                      </a:cubicBezTo>
                      <a:lnTo>
                        <a:pt x="265733" y="29121"/>
                      </a:lnTo>
                      <a:close/>
                    </a:path>
                  </a:pathLst>
                </a:custGeom>
                <a:solidFill>
                  <a:srgbClr val="D9DFEF"/>
                </a:solidFill>
                <a:ln w="8344" cap="flat">
                  <a:noFill/>
                  <a:prstDash val="solid"/>
                  <a:miter/>
                </a:ln>
              </p:spPr>
              <p:txBody>
                <a:bodyPr rtlCol="0" anchor="ctr"/>
                <a:lstStyle/>
                <a:p>
                  <a:endParaRPr lang="en-US"/>
                </a:p>
              </p:txBody>
            </p:sp>
          </p:grpSp>
          <p:sp>
            <p:nvSpPr>
              <p:cNvPr id="286" name="Freeform: Shape 285">
                <a:extLst>
                  <a:ext uri="{FF2B5EF4-FFF2-40B4-BE49-F238E27FC236}">
                    <a16:creationId xmlns:a16="http://schemas.microsoft.com/office/drawing/2014/main" id="{081C25AB-6A0C-5636-71A8-110839344398}"/>
                  </a:ext>
                </a:extLst>
              </p:cNvPr>
              <p:cNvSpPr/>
              <p:nvPr/>
            </p:nvSpPr>
            <p:spPr>
              <a:xfrm>
                <a:off x="9099107" y="3667397"/>
                <a:ext cx="164807" cy="219258"/>
              </a:xfrm>
              <a:custGeom>
                <a:avLst/>
                <a:gdLst>
                  <a:gd name="connsiteX0" fmla="*/ 163324 w 164807"/>
                  <a:gd name="connsiteY0" fmla="*/ 143318 h 219258"/>
                  <a:gd name="connsiteX1" fmla="*/ 63101 w 164807"/>
                  <a:gd name="connsiteY1" fmla="*/ 214501 h 219258"/>
                  <a:gd name="connsiteX2" fmla="*/ 63101 w 164807"/>
                  <a:gd name="connsiteY2" fmla="*/ 214501 h 219258"/>
                  <a:gd name="connsiteX3" fmla="*/ 3685 w 164807"/>
                  <a:gd name="connsiteY3" fmla="*/ 76809 h 219258"/>
                  <a:gd name="connsiteX4" fmla="*/ 3685 w 164807"/>
                  <a:gd name="connsiteY4" fmla="*/ 76809 h 219258"/>
                  <a:gd name="connsiteX5" fmla="*/ 103907 w 164807"/>
                  <a:gd name="connsiteY5" fmla="*/ 5626 h 219258"/>
                  <a:gd name="connsiteX6" fmla="*/ 163324 w 164807"/>
                  <a:gd name="connsiteY6" fmla="*/ 143318 h 219258"/>
                  <a:gd name="connsiteX7" fmla="*/ 163324 w 164807"/>
                  <a:gd name="connsiteY7" fmla="*/ 143318 h 219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4807" h="219258">
                    <a:moveTo>
                      <a:pt x="163324" y="143318"/>
                    </a:moveTo>
                    <a:cubicBezTo>
                      <a:pt x="152057" y="200982"/>
                      <a:pt x="107161" y="232860"/>
                      <a:pt x="63101" y="214501"/>
                    </a:cubicBezTo>
                    <a:lnTo>
                      <a:pt x="63101" y="214501"/>
                    </a:lnTo>
                    <a:cubicBezTo>
                      <a:pt x="19039" y="196142"/>
                      <a:pt x="-7582" y="134556"/>
                      <a:pt x="3685" y="76809"/>
                    </a:cubicBezTo>
                    <a:lnTo>
                      <a:pt x="3685" y="76809"/>
                    </a:lnTo>
                    <a:cubicBezTo>
                      <a:pt x="14950" y="19145"/>
                      <a:pt x="59846" y="-12733"/>
                      <a:pt x="103907" y="5626"/>
                    </a:cubicBezTo>
                    <a:cubicBezTo>
                      <a:pt x="147968" y="24069"/>
                      <a:pt x="174589" y="85655"/>
                      <a:pt x="163324" y="143318"/>
                    </a:cubicBezTo>
                    <a:lnTo>
                      <a:pt x="163324" y="143318"/>
                    </a:lnTo>
                    <a:close/>
                  </a:path>
                </a:pathLst>
              </a:custGeom>
              <a:solidFill>
                <a:srgbClr val="EAB55C"/>
              </a:solidFill>
              <a:ln w="8344" cap="flat">
                <a:noFill/>
                <a:prstDash val="solid"/>
                <a:miter/>
              </a:ln>
            </p:spPr>
            <p:txBody>
              <a:bodyPr rtlCol="0" anchor="ctr"/>
              <a:lstStyle/>
              <a:p>
                <a:endParaRPr lang="en-US"/>
              </a:p>
            </p:txBody>
          </p:sp>
          <p:sp>
            <p:nvSpPr>
              <p:cNvPr id="287" name="Freeform: Shape 286">
                <a:extLst>
                  <a:ext uri="{FF2B5EF4-FFF2-40B4-BE49-F238E27FC236}">
                    <a16:creationId xmlns:a16="http://schemas.microsoft.com/office/drawing/2014/main" id="{C2E162D3-DC05-2815-FD2C-3F84CE1997E4}"/>
                  </a:ext>
                </a:extLst>
              </p:cNvPr>
              <p:cNvSpPr/>
              <p:nvPr/>
            </p:nvSpPr>
            <p:spPr>
              <a:xfrm>
                <a:off x="9093143" y="3966346"/>
                <a:ext cx="105134" cy="129234"/>
              </a:xfrm>
              <a:custGeom>
                <a:avLst/>
                <a:gdLst>
                  <a:gd name="connsiteX0" fmla="*/ 103525 w 105134"/>
                  <a:gd name="connsiteY0" fmla="*/ 83065 h 129234"/>
                  <a:gd name="connsiteX1" fmla="*/ 37098 w 105134"/>
                  <a:gd name="connsiteY1" fmla="*/ 127127 h 129234"/>
                  <a:gd name="connsiteX2" fmla="*/ 3802 w 105134"/>
                  <a:gd name="connsiteY2" fmla="*/ 47098 h 129234"/>
                  <a:gd name="connsiteX3" fmla="*/ 70227 w 105134"/>
                  <a:gd name="connsiteY3" fmla="*/ 3037 h 129234"/>
                  <a:gd name="connsiteX4" fmla="*/ 103525 w 105134"/>
                  <a:gd name="connsiteY4" fmla="*/ 83065 h 1292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134" h="129234">
                    <a:moveTo>
                      <a:pt x="103525" y="83065"/>
                    </a:moveTo>
                    <a:cubicBezTo>
                      <a:pt x="94344" y="117363"/>
                      <a:pt x="64637" y="137057"/>
                      <a:pt x="37098" y="127127"/>
                    </a:cubicBezTo>
                    <a:cubicBezTo>
                      <a:pt x="9560" y="117196"/>
                      <a:pt x="-5378" y="81396"/>
                      <a:pt x="3802" y="47098"/>
                    </a:cubicBezTo>
                    <a:cubicBezTo>
                      <a:pt x="12981" y="12800"/>
                      <a:pt x="42689" y="-6894"/>
                      <a:pt x="70227" y="3037"/>
                    </a:cubicBezTo>
                    <a:cubicBezTo>
                      <a:pt x="97766" y="12967"/>
                      <a:pt x="112704" y="48851"/>
                      <a:pt x="103525" y="83065"/>
                    </a:cubicBezTo>
                    <a:close/>
                  </a:path>
                </a:pathLst>
              </a:custGeom>
              <a:solidFill>
                <a:srgbClr val="EAB55C"/>
              </a:solidFill>
              <a:ln w="8344" cap="flat">
                <a:noFill/>
                <a:prstDash val="solid"/>
                <a:miter/>
              </a:ln>
            </p:spPr>
            <p:txBody>
              <a:bodyPr rtlCol="0" anchor="ctr"/>
              <a:lstStyle/>
              <a:p>
                <a:endParaRPr lang="en-US"/>
              </a:p>
            </p:txBody>
          </p:sp>
          <p:sp>
            <p:nvSpPr>
              <p:cNvPr id="288" name="Freeform: Shape 287">
                <a:extLst>
                  <a:ext uri="{FF2B5EF4-FFF2-40B4-BE49-F238E27FC236}">
                    <a16:creationId xmlns:a16="http://schemas.microsoft.com/office/drawing/2014/main" id="{77E37384-8ED6-12E0-FE7B-B98F773EE962}"/>
                  </a:ext>
                </a:extLst>
              </p:cNvPr>
              <p:cNvSpPr/>
              <p:nvPr/>
            </p:nvSpPr>
            <p:spPr>
              <a:xfrm>
                <a:off x="9056585" y="4176124"/>
                <a:ext cx="69311" cy="83283"/>
              </a:xfrm>
              <a:custGeom>
                <a:avLst/>
                <a:gdLst>
                  <a:gd name="connsiteX0" fmla="*/ 67809 w 69311"/>
                  <a:gd name="connsiteY0" fmla="*/ 55064 h 83283"/>
                  <a:gd name="connsiteX1" fmla="*/ 22662 w 69311"/>
                  <a:gd name="connsiteY1" fmla="*/ 81684 h 83283"/>
                  <a:gd name="connsiteX2" fmla="*/ 3636 w 69311"/>
                  <a:gd name="connsiteY2" fmla="*/ 29194 h 83283"/>
                  <a:gd name="connsiteX3" fmla="*/ 3636 w 69311"/>
                  <a:gd name="connsiteY3" fmla="*/ 29194 h 83283"/>
                  <a:gd name="connsiteX4" fmla="*/ 48782 w 69311"/>
                  <a:gd name="connsiteY4" fmla="*/ 2574 h 83283"/>
                  <a:gd name="connsiteX5" fmla="*/ 48782 w 69311"/>
                  <a:gd name="connsiteY5" fmla="*/ 2574 h 83283"/>
                  <a:gd name="connsiteX6" fmla="*/ 67809 w 69311"/>
                  <a:gd name="connsiteY6" fmla="*/ 55064 h 83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311" h="83283">
                    <a:moveTo>
                      <a:pt x="67809" y="55064"/>
                    </a:moveTo>
                    <a:cubicBezTo>
                      <a:pt x="60632" y="76927"/>
                      <a:pt x="40437" y="88861"/>
                      <a:pt x="22662" y="81684"/>
                    </a:cubicBezTo>
                    <a:cubicBezTo>
                      <a:pt x="4971" y="74507"/>
                      <a:pt x="-3541" y="50974"/>
                      <a:pt x="3636" y="29194"/>
                    </a:cubicBezTo>
                    <a:cubicBezTo>
                      <a:pt x="3636" y="29194"/>
                      <a:pt x="3636" y="29194"/>
                      <a:pt x="3636" y="29194"/>
                    </a:cubicBezTo>
                    <a:cubicBezTo>
                      <a:pt x="10812" y="7330"/>
                      <a:pt x="31007" y="-4603"/>
                      <a:pt x="48782" y="2574"/>
                    </a:cubicBezTo>
                    <a:cubicBezTo>
                      <a:pt x="48782" y="2574"/>
                      <a:pt x="48782" y="2574"/>
                      <a:pt x="48782" y="2574"/>
                    </a:cubicBezTo>
                    <a:cubicBezTo>
                      <a:pt x="66557" y="9667"/>
                      <a:pt x="75069" y="33200"/>
                      <a:pt x="67809" y="55064"/>
                    </a:cubicBezTo>
                    <a:close/>
                  </a:path>
                </a:pathLst>
              </a:custGeom>
              <a:solidFill>
                <a:srgbClr val="EAB55C"/>
              </a:solidFill>
              <a:ln w="8344" cap="flat">
                <a:noFill/>
                <a:prstDash val="solid"/>
                <a:miter/>
              </a:ln>
            </p:spPr>
            <p:txBody>
              <a:bodyPr rtlCol="0" anchor="ctr"/>
              <a:lstStyle/>
              <a:p>
                <a:endParaRPr lang="en-US"/>
              </a:p>
            </p:txBody>
          </p:sp>
        </p:grpSp>
      </p:grpSp>
      <p:sp>
        <p:nvSpPr>
          <p:cNvPr id="289" name="TextBox 288">
            <a:extLst>
              <a:ext uri="{FF2B5EF4-FFF2-40B4-BE49-F238E27FC236}">
                <a16:creationId xmlns:a16="http://schemas.microsoft.com/office/drawing/2014/main" id="{300265F1-EA52-14D3-9CC4-2FB0717874B2}"/>
              </a:ext>
            </a:extLst>
          </p:cNvPr>
          <p:cNvSpPr txBox="1"/>
          <p:nvPr/>
        </p:nvSpPr>
        <p:spPr>
          <a:xfrm>
            <a:off x="776739" y="595906"/>
            <a:ext cx="5690205" cy="1754326"/>
          </a:xfrm>
          <a:prstGeom prst="rect">
            <a:avLst/>
          </a:prstGeom>
          <a:noFill/>
        </p:spPr>
        <p:txBody>
          <a:bodyPr wrap="square">
            <a:spAutoFit/>
          </a:bodyPr>
          <a:lstStyle/>
          <a:p>
            <a:r>
              <a:rPr lang="en-US" sz="5400" b="1" dirty="0">
                <a:latin typeface="Times New Roman" panose="02020603050405020304" pitchFamily="18" charset="0"/>
                <a:cs typeface="Times New Roman" panose="02020603050405020304" pitchFamily="18" charset="0"/>
              </a:rPr>
              <a:t>Enter the subject title</a:t>
            </a:r>
            <a:endParaRPr lang="fa-IR" sz="5400" b="1" dirty="0">
              <a:latin typeface="Times New Roman" panose="02020603050405020304" pitchFamily="18" charset="0"/>
              <a:cs typeface="Times New Roman" panose="02020603050405020304" pitchFamily="18" charset="0"/>
            </a:endParaRPr>
          </a:p>
        </p:txBody>
      </p:sp>
      <p:sp>
        <p:nvSpPr>
          <p:cNvPr id="290" name="Rectangle 289">
            <a:extLst>
              <a:ext uri="{FF2B5EF4-FFF2-40B4-BE49-F238E27FC236}">
                <a16:creationId xmlns:a16="http://schemas.microsoft.com/office/drawing/2014/main" id="{2A35040E-8DA7-8927-044E-2567DDC3C730}"/>
              </a:ext>
            </a:extLst>
          </p:cNvPr>
          <p:cNvSpPr/>
          <p:nvPr/>
        </p:nvSpPr>
        <p:spPr>
          <a:xfrm>
            <a:off x="444612" y="647681"/>
            <a:ext cx="176390" cy="1643596"/>
          </a:xfrm>
          <a:prstGeom prst="rect">
            <a:avLst/>
          </a:prstGeom>
          <a:solidFill>
            <a:srgbClr val="FCB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43476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54"/>
                                        </p:tgtEl>
                                        <p:attrNameLst>
                                          <p:attrName>style.visibility</p:attrName>
                                        </p:attrNameLst>
                                      </p:cBhvr>
                                      <p:to>
                                        <p:strVal val="visible"/>
                                      </p:to>
                                    </p:set>
                                    <p:animEffect transition="in" filter="wipe(down)">
                                      <p:cBhvr>
                                        <p:cTn id="7" dur="500"/>
                                        <p:tgtEl>
                                          <p:spTgt spid="15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90"/>
                                        </p:tgtEl>
                                        <p:attrNameLst>
                                          <p:attrName>style.visibility</p:attrName>
                                        </p:attrNameLst>
                                      </p:cBhvr>
                                      <p:to>
                                        <p:strVal val="visible"/>
                                      </p:to>
                                    </p:set>
                                    <p:animEffect transition="in" filter="wipe(down)">
                                      <p:cBhvr>
                                        <p:cTn id="12" dur="500"/>
                                        <p:tgtEl>
                                          <p:spTgt spid="29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289"/>
                                        </p:tgtEl>
                                        <p:attrNameLst>
                                          <p:attrName>style.visibility</p:attrName>
                                        </p:attrNameLst>
                                      </p:cBhvr>
                                      <p:to>
                                        <p:strVal val="visible"/>
                                      </p:to>
                                    </p:set>
                                    <p:animEffect transition="in" filter="wipe(right)">
                                      <p:cBhvr>
                                        <p:cTn id="17" dur="500"/>
                                        <p:tgtEl>
                                          <p:spTgt spid="28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9" grpId="0"/>
      <p:bldP spid="290"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9FE9B59F-8563-90FB-8A41-DC124595F024}"/>
              </a:ext>
            </a:extLst>
          </p:cNvPr>
          <p:cNvSpPr/>
          <p:nvPr/>
        </p:nvSpPr>
        <p:spPr>
          <a:xfrm>
            <a:off x="772090" y="3903647"/>
            <a:ext cx="551868" cy="551868"/>
          </a:xfrm>
          <a:prstGeom prst="roundRect">
            <a:avLst/>
          </a:prstGeom>
          <a:solidFill>
            <a:srgbClr val="C2D9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a:cs typeface="+mj-cs"/>
              </a:rPr>
              <a:t>01</a:t>
            </a:r>
            <a:endParaRPr lang="en-US" b="1" dirty="0">
              <a:cs typeface="+mj-cs"/>
            </a:endParaRPr>
          </a:p>
        </p:txBody>
      </p:sp>
      <p:sp>
        <p:nvSpPr>
          <p:cNvPr id="3" name="Rectangle: Rounded Corners 2">
            <a:extLst>
              <a:ext uri="{FF2B5EF4-FFF2-40B4-BE49-F238E27FC236}">
                <a16:creationId xmlns:a16="http://schemas.microsoft.com/office/drawing/2014/main" id="{5786BA82-3050-AFA8-AB43-93A4C6F4779D}"/>
              </a:ext>
            </a:extLst>
          </p:cNvPr>
          <p:cNvSpPr/>
          <p:nvPr/>
        </p:nvSpPr>
        <p:spPr>
          <a:xfrm>
            <a:off x="772090" y="5334030"/>
            <a:ext cx="551868" cy="551868"/>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a:cs typeface="+mj-cs"/>
              </a:rPr>
              <a:t>03</a:t>
            </a:r>
            <a:endParaRPr lang="en-US" b="1" dirty="0">
              <a:cs typeface="+mj-cs"/>
            </a:endParaRPr>
          </a:p>
        </p:txBody>
      </p:sp>
      <p:sp>
        <p:nvSpPr>
          <p:cNvPr id="4" name="Rectangle: Rounded Corners 3">
            <a:extLst>
              <a:ext uri="{FF2B5EF4-FFF2-40B4-BE49-F238E27FC236}">
                <a16:creationId xmlns:a16="http://schemas.microsoft.com/office/drawing/2014/main" id="{F8EAC13B-F6AA-6858-2CA2-4724DF1E4DF9}"/>
              </a:ext>
            </a:extLst>
          </p:cNvPr>
          <p:cNvSpPr/>
          <p:nvPr/>
        </p:nvSpPr>
        <p:spPr>
          <a:xfrm>
            <a:off x="6184177" y="3903647"/>
            <a:ext cx="551868" cy="551868"/>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a:cs typeface="+mj-cs"/>
              </a:rPr>
              <a:t>02</a:t>
            </a:r>
            <a:endParaRPr lang="en-US" b="1" dirty="0">
              <a:cs typeface="+mj-cs"/>
            </a:endParaRPr>
          </a:p>
        </p:txBody>
      </p:sp>
      <p:sp>
        <p:nvSpPr>
          <p:cNvPr id="5" name="Rectangle: Rounded Corners 4">
            <a:extLst>
              <a:ext uri="{FF2B5EF4-FFF2-40B4-BE49-F238E27FC236}">
                <a16:creationId xmlns:a16="http://schemas.microsoft.com/office/drawing/2014/main" id="{15068270-C9DB-A517-8445-354419FD740D}"/>
              </a:ext>
            </a:extLst>
          </p:cNvPr>
          <p:cNvSpPr/>
          <p:nvPr/>
        </p:nvSpPr>
        <p:spPr>
          <a:xfrm>
            <a:off x="6184177" y="5334030"/>
            <a:ext cx="551868" cy="551868"/>
          </a:xfrm>
          <a:prstGeom prst="roundRect">
            <a:avLst/>
          </a:prstGeom>
          <a:solidFill>
            <a:srgbClr val="C2D9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a-IR" b="1" dirty="0">
                <a:cs typeface="+mj-cs"/>
              </a:rPr>
              <a:t>04</a:t>
            </a:r>
            <a:endParaRPr lang="en-US" b="1" dirty="0">
              <a:cs typeface="+mj-cs"/>
            </a:endParaRPr>
          </a:p>
        </p:txBody>
      </p:sp>
      <p:sp>
        <p:nvSpPr>
          <p:cNvPr id="7" name="TextBox 6">
            <a:extLst>
              <a:ext uri="{FF2B5EF4-FFF2-40B4-BE49-F238E27FC236}">
                <a16:creationId xmlns:a16="http://schemas.microsoft.com/office/drawing/2014/main" id="{5FF50F8E-D710-9A23-4E4C-867872B88282}"/>
              </a:ext>
            </a:extLst>
          </p:cNvPr>
          <p:cNvSpPr txBox="1"/>
          <p:nvPr/>
        </p:nvSpPr>
        <p:spPr>
          <a:xfrm>
            <a:off x="9144001" y="315968"/>
            <a:ext cx="2758790" cy="369332"/>
          </a:xfrm>
          <a:prstGeom prst="rect">
            <a:avLst/>
          </a:prstGeom>
          <a:noFill/>
        </p:spPr>
        <p:txBody>
          <a:bodyPr wrap="square" rtlCol="0">
            <a:spAutoFit/>
          </a:bodyPr>
          <a:lstStyle/>
          <a:p>
            <a:pPr algn="ctr"/>
            <a:r>
              <a:rPr lang="en-US" b="1" dirty="0">
                <a:latin typeface="Times New Roman" panose="02020603050405020304" pitchFamily="18" charset="0"/>
                <a:cs typeface="Times New Roman" panose="02020603050405020304" pitchFamily="18" charset="0"/>
              </a:rPr>
              <a:t>Enter the subject title</a:t>
            </a:r>
            <a:endParaRPr lang="fa-IR" b="1" dirty="0">
              <a:latin typeface="Times New Roman" panose="02020603050405020304" pitchFamily="18" charset="0"/>
              <a:cs typeface="Times New Roman" panose="02020603050405020304" pitchFamily="18" charset="0"/>
            </a:endParaRPr>
          </a:p>
        </p:txBody>
      </p:sp>
      <p:sp>
        <p:nvSpPr>
          <p:cNvPr id="8" name="TextBox 7">
            <a:extLst>
              <a:ext uri="{FF2B5EF4-FFF2-40B4-BE49-F238E27FC236}">
                <a16:creationId xmlns:a16="http://schemas.microsoft.com/office/drawing/2014/main" id="{43AA3C2E-9B47-0751-B633-FBE81D1C348D}"/>
              </a:ext>
            </a:extLst>
          </p:cNvPr>
          <p:cNvSpPr txBox="1"/>
          <p:nvPr/>
        </p:nvSpPr>
        <p:spPr>
          <a:xfrm>
            <a:off x="713722" y="1070100"/>
            <a:ext cx="10764555" cy="2448747"/>
          </a:xfrm>
          <a:prstGeom prst="rect">
            <a:avLst/>
          </a:prstGeom>
          <a:noFill/>
        </p:spPr>
        <p:txBody>
          <a:bodyPr wrap="square">
            <a:spAutoFit/>
          </a:bodyPr>
          <a:lstStyle/>
          <a:p>
            <a:pPr algn="ctr">
              <a:lnSpc>
                <a:spcPct val="250000"/>
              </a:lnSpc>
            </a:pP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p>
          <a:p>
            <a:pPr algn="ctr">
              <a:lnSpc>
                <a:spcPct val="250000"/>
              </a:lnSpc>
            </a:pPr>
            <a:endParaRPr lang="en-US" sz="1600" dirty="0">
              <a:latin typeface="Times New Roman" panose="02020603050405020304" pitchFamily="18" charset="0"/>
              <a:cs typeface="Times New Roman" panose="02020603050405020304" pitchFamily="18" charset="0"/>
            </a:endParaRPr>
          </a:p>
        </p:txBody>
      </p:sp>
      <p:sp>
        <p:nvSpPr>
          <p:cNvPr id="9" name="TextBox 8">
            <a:extLst>
              <a:ext uri="{FF2B5EF4-FFF2-40B4-BE49-F238E27FC236}">
                <a16:creationId xmlns:a16="http://schemas.microsoft.com/office/drawing/2014/main" id="{E931200C-AFCF-D200-059B-FDB86FAEE4A0}"/>
              </a:ext>
            </a:extLst>
          </p:cNvPr>
          <p:cNvSpPr txBox="1"/>
          <p:nvPr/>
        </p:nvSpPr>
        <p:spPr>
          <a:xfrm>
            <a:off x="6891684" y="3518847"/>
            <a:ext cx="4808514" cy="1388906"/>
          </a:xfrm>
          <a:prstGeom prst="rect">
            <a:avLst/>
          </a:prstGeom>
          <a:noFill/>
        </p:spPr>
        <p:txBody>
          <a:bodyPr wrap="square">
            <a:spAutoFit/>
          </a:bodyPr>
          <a:lstStyle/>
          <a:p>
            <a:pPr rtl="1"/>
            <a:r>
              <a:rPr lang="en-US" sz="2000" b="1" dirty="0">
                <a:solidFill>
                  <a:srgbClr val="FCBD17"/>
                </a:solidFill>
                <a:latin typeface="Times New Roman" panose="02020603050405020304" pitchFamily="18" charset="0"/>
                <a:cs typeface="Times New Roman" panose="02020603050405020304" pitchFamily="18" charset="0"/>
              </a:rPr>
              <a:t>Enter the subject title</a:t>
            </a:r>
            <a:endParaRPr lang="en-US" sz="1400" b="1" dirty="0">
              <a:solidFill>
                <a:srgbClr val="FCBD17"/>
              </a:solidFill>
              <a:latin typeface="Times New Roman" panose="02020603050405020304" pitchFamily="18" charset="0"/>
              <a:cs typeface="Times New Roman" panose="02020603050405020304" pitchFamily="18" charset="0"/>
            </a:endParaRPr>
          </a:p>
          <a:p>
            <a:pPr rtl="1">
              <a:lnSpc>
                <a:spcPct val="250000"/>
              </a:lnSpc>
            </a:pPr>
            <a:r>
              <a:rPr lang="en-US" sz="1400" dirty="0" err="1">
                <a:latin typeface="Times New Roman" panose="02020603050405020304" pitchFamily="18" charset="0"/>
                <a:cs typeface="Times New Roman" panose="02020603050405020304" pitchFamily="18" charset="0"/>
              </a:rPr>
              <a:t>Minaro</a:t>
            </a:r>
            <a:r>
              <a:rPr lang="en-US" sz="14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400" dirty="0"/>
          </a:p>
        </p:txBody>
      </p:sp>
      <p:sp>
        <p:nvSpPr>
          <p:cNvPr id="10" name="TextBox 9">
            <a:extLst>
              <a:ext uri="{FF2B5EF4-FFF2-40B4-BE49-F238E27FC236}">
                <a16:creationId xmlns:a16="http://schemas.microsoft.com/office/drawing/2014/main" id="{C076965E-D83F-7DE3-DA36-49634583D91A}"/>
              </a:ext>
            </a:extLst>
          </p:cNvPr>
          <p:cNvSpPr txBox="1"/>
          <p:nvPr/>
        </p:nvSpPr>
        <p:spPr>
          <a:xfrm>
            <a:off x="1349810" y="3504618"/>
            <a:ext cx="4808514" cy="1388906"/>
          </a:xfrm>
          <a:prstGeom prst="rect">
            <a:avLst/>
          </a:prstGeom>
          <a:noFill/>
        </p:spPr>
        <p:txBody>
          <a:bodyPr wrap="square">
            <a:spAutoFit/>
          </a:bodyPr>
          <a:lstStyle/>
          <a:p>
            <a:r>
              <a:rPr lang="en-US" sz="2000" b="1" dirty="0">
                <a:solidFill>
                  <a:srgbClr val="FCBD17"/>
                </a:solidFill>
                <a:latin typeface="Times New Roman" panose="02020603050405020304" pitchFamily="18" charset="0"/>
                <a:cs typeface="Times New Roman" panose="02020603050405020304" pitchFamily="18" charset="0"/>
              </a:rPr>
              <a:t>Enter the subject title</a:t>
            </a:r>
            <a:endParaRPr lang="en-US" sz="1400" b="1" dirty="0">
              <a:solidFill>
                <a:srgbClr val="FCBD17"/>
              </a:solidFill>
              <a:latin typeface="Times New Roman" panose="02020603050405020304" pitchFamily="18" charset="0"/>
              <a:cs typeface="Times New Roman" panose="02020603050405020304" pitchFamily="18" charset="0"/>
            </a:endParaRPr>
          </a:p>
          <a:p>
            <a:pPr>
              <a:lnSpc>
                <a:spcPct val="250000"/>
              </a:lnSpc>
            </a:pPr>
            <a:r>
              <a:rPr lang="en-US" sz="1400" dirty="0" err="1">
                <a:latin typeface="Times New Roman" panose="02020603050405020304" pitchFamily="18" charset="0"/>
                <a:cs typeface="Times New Roman" panose="02020603050405020304" pitchFamily="18" charset="0"/>
              </a:rPr>
              <a:t>Minaro</a:t>
            </a:r>
            <a:r>
              <a:rPr lang="en-US" sz="14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400" dirty="0"/>
          </a:p>
        </p:txBody>
      </p:sp>
      <p:sp>
        <p:nvSpPr>
          <p:cNvPr id="11" name="TextBox 10">
            <a:extLst>
              <a:ext uri="{FF2B5EF4-FFF2-40B4-BE49-F238E27FC236}">
                <a16:creationId xmlns:a16="http://schemas.microsoft.com/office/drawing/2014/main" id="{8ED7C4C8-629F-06BD-0983-5593125CB824}"/>
              </a:ext>
            </a:extLst>
          </p:cNvPr>
          <p:cNvSpPr txBox="1"/>
          <p:nvPr/>
        </p:nvSpPr>
        <p:spPr>
          <a:xfrm>
            <a:off x="6891684" y="4947117"/>
            <a:ext cx="4808514" cy="1388906"/>
          </a:xfrm>
          <a:prstGeom prst="rect">
            <a:avLst/>
          </a:prstGeom>
          <a:noFill/>
        </p:spPr>
        <p:txBody>
          <a:bodyPr wrap="square">
            <a:spAutoFit/>
          </a:bodyPr>
          <a:lstStyle/>
          <a:p>
            <a:pPr rtl="1"/>
            <a:r>
              <a:rPr lang="en-US" sz="2000" b="1" dirty="0">
                <a:solidFill>
                  <a:srgbClr val="FCBD17"/>
                </a:solidFill>
                <a:latin typeface="Times New Roman" panose="02020603050405020304" pitchFamily="18" charset="0"/>
                <a:cs typeface="Times New Roman" panose="02020603050405020304" pitchFamily="18" charset="0"/>
              </a:rPr>
              <a:t>Enter the subject title</a:t>
            </a:r>
            <a:endParaRPr lang="en-US" sz="1400" b="1" dirty="0">
              <a:solidFill>
                <a:srgbClr val="FCBD17"/>
              </a:solidFill>
              <a:latin typeface="Times New Roman" panose="02020603050405020304" pitchFamily="18" charset="0"/>
              <a:cs typeface="Times New Roman" panose="02020603050405020304" pitchFamily="18" charset="0"/>
            </a:endParaRPr>
          </a:p>
          <a:p>
            <a:pPr rtl="1">
              <a:lnSpc>
                <a:spcPct val="250000"/>
              </a:lnSpc>
            </a:pPr>
            <a:r>
              <a:rPr lang="en-US" sz="1400" dirty="0" err="1">
                <a:latin typeface="Times New Roman" panose="02020603050405020304" pitchFamily="18" charset="0"/>
                <a:cs typeface="Times New Roman" panose="02020603050405020304" pitchFamily="18" charset="0"/>
              </a:rPr>
              <a:t>Minaro</a:t>
            </a:r>
            <a:r>
              <a:rPr lang="en-US" sz="14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400" dirty="0"/>
          </a:p>
        </p:txBody>
      </p:sp>
      <p:sp>
        <p:nvSpPr>
          <p:cNvPr id="12" name="TextBox 11">
            <a:extLst>
              <a:ext uri="{FF2B5EF4-FFF2-40B4-BE49-F238E27FC236}">
                <a16:creationId xmlns:a16="http://schemas.microsoft.com/office/drawing/2014/main" id="{12936731-91A7-8602-15B5-B13F90F2B31A}"/>
              </a:ext>
            </a:extLst>
          </p:cNvPr>
          <p:cNvSpPr txBox="1"/>
          <p:nvPr/>
        </p:nvSpPr>
        <p:spPr>
          <a:xfrm>
            <a:off x="1349810" y="4981528"/>
            <a:ext cx="4808514" cy="1388906"/>
          </a:xfrm>
          <a:prstGeom prst="rect">
            <a:avLst/>
          </a:prstGeom>
          <a:noFill/>
        </p:spPr>
        <p:txBody>
          <a:bodyPr wrap="square">
            <a:spAutoFit/>
          </a:bodyPr>
          <a:lstStyle/>
          <a:p>
            <a:r>
              <a:rPr lang="en-US" sz="2000" b="1" dirty="0">
                <a:solidFill>
                  <a:srgbClr val="FCBD17"/>
                </a:solidFill>
                <a:latin typeface="Times New Roman" panose="02020603050405020304" pitchFamily="18" charset="0"/>
                <a:cs typeface="Times New Roman" panose="02020603050405020304" pitchFamily="18" charset="0"/>
              </a:rPr>
              <a:t>Enter the subject title</a:t>
            </a:r>
            <a:endParaRPr lang="en-US" sz="1400" b="1" dirty="0">
              <a:solidFill>
                <a:srgbClr val="FCBD17"/>
              </a:solidFill>
              <a:latin typeface="Times New Roman" panose="02020603050405020304" pitchFamily="18" charset="0"/>
              <a:cs typeface="Times New Roman" panose="02020603050405020304" pitchFamily="18" charset="0"/>
            </a:endParaRPr>
          </a:p>
          <a:p>
            <a:pPr>
              <a:lnSpc>
                <a:spcPct val="250000"/>
              </a:lnSpc>
            </a:pPr>
            <a:r>
              <a:rPr lang="en-US" sz="1400" dirty="0" err="1">
                <a:latin typeface="Times New Roman" panose="02020603050405020304" pitchFamily="18" charset="0"/>
                <a:cs typeface="Times New Roman" panose="02020603050405020304" pitchFamily="18" charset="0"/>
              </a:rPr>
              <a:t>Minaro</a:t>
            </a:r>
            <a:r>
              <a:rPr lang="en-US" sz="14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400" dirty="0"/>
          </a:p>
        </p:txBody>
      </p:sp>
    </p:spTree>
    <p:extLst>
      <p:ext uri="{BB962C8B-B14F-4D97-AF65-F5344CB8AC3E}">
        <p14:creationId xmlns:p14="http://schemas.microsoft.com/office/powerpoint/2010/main" val="739338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wipe(down)">
                                      <p:cBhvr>
                                        <p:cTn id="19" dur="500"/>
                                        <p:tgtEl>
                                          <p:spTgt spid="2"/>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down)">
                                      <p:cBhvr>
                                        <p:cTn id="27" dur="500"/>
                                        <p:tgtEl>
                                          <p:spTgt spid="4"/>
                                        </p:tgtEl>
                                      </p:cBhvr>
                                    </p:animEffect>
                                  </p:childTnLst>
                                </p:cTn>
                              </p:par>
                              <p:par>
                                <p:cTn id="28" presetID="22" presetClass="entr" presetSubtype="4"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down)">
                                      <p:cBhvr>
                                        <p:cTn id="30" dur="500"/>
                                        <p:tgtEl>
                                          <p:spTgt spid="10"/>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3"/>
                                        </p:tgtEl>
                                        <p:attrNameLst>
                                          <p:attrName>style.visibility</p:attrName>
                                        </p:attrNameLst>
                                      </p:cBhvr>
                                      <p:to>
                                        <p:strVal val="visible"/>
                                      </p:to>
                                    </p:set>
                                    <p:animEffect transition="in" filter="wipe(down)">
                                      <p:cBhvr>
                                        <p:cTn id="35" dur="500"/>
                                        <p:tgtEl>
                                          <p:spTgt spid="3"/>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down)">
                                      <p:cBhvr>
                                        <p:cTn id="38" dur="500"/>
                                        <p:tgtEl>
                                          <p:spTgt spid="11"/>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5"/>
                                        </p:tgtEl>
                                        <p:attrNameLst>
                                          <p:attrName>style.visibility</p:attrName>
                                        </p:attrNameLst>
                                      </p:cBhvr>
                                      <p:to>
                                        <p:strVal val="visible"/>
                                      </p:to>
                                    </p:set>
                                    <p:animEffect transition="in" filter="wipe(down)">
                                      <p:cBhvr>
                                        <p:cTn id="43" dur="500"/>
                                        <p:tgtEl>
                                          <p:spTgt spid="5"/>
                                        </p:tgtEl>
                                      </p:cBhvr>
                                    </p:animEffect>
                                  </p:childTnLst>
                                </p:cTn>
                              </p:par>
                              <p:par>
                                <p:cTn id="44" presetID="22" presetClass="entr" presetSubtype="4"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down)">
                                      <p:cBhvr>
                                        <p:cTn id="46"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7" grpId="0"/>
      <p:bldP spid="8" grpId="0"/>
      <p:bldP spid="9" grpId="0"/>
      <p:bldP spid="10" grpId="0"/>
      <p:bldP spid="11" grpId="0"/>
      <p:bldP spid="1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23CAC4E3-A40A-46BA-B0FF-C800F0AB704F}"/>
              </a:ext>
            </a:extLst>
          </p:cNvPr>
          <p:cNvPicPr>
            <a:picLocks noGrp="1" noChangeAspect="1"/>
          </p:cNvPicPr>
          <p:nvPr>
            <p:ph type="pic" sz="quarter" idx="4294967295"/>
          </p:nvPr>
        </p:nvPicPr>
        <p:blipFill>
          <a:blip r:embed="rId2" cstate="screen">
            <a:extLst>
              <a:ext uri="{28A0092B-C50C-407E-A947-70E740481C1C}">
                <a14:useLocalDpi xmlns:a14="http://schemas.microsoft.com/office/drawing/2010/main"/>
              </a:ext>
            </a:extLst>
          </a:blip>
          <a:srcRect/>
          <a:stretch>
            <a:fillRect/>
          </a:stretch>
        </p:blipFill>
        <p:spPr>
          <a:xfrm>
            <a:off x="6185427" y="1557338"/>
            <a:ext cx="2630487" cy="3149600"/>
          </a:xfrm>
          <a:prstGeom prst="rect">
            <a:avLst/>
          </a:prstGeom>
          <a:effectLst>
            <a:outerShdw blurRad="63500" algn="ctr" rotWithShape="0">
              <a:prstClr val="black">
                <a:alpha val="40000"/>
              </a:prstClr>
            </a:outerShdw>
          </a:effectLst>
        </p:spPr>
      </p:pic>
      <p:pic>
        <p:nvPicPr>
          <p:cNvPr id="27" name="Picture Placeholder 26">
            <a:extLst>
              <a:ext uri="{FF2B5EF4-FFF2-40B4-BE49-F238E27FC236}">
                <a16:creationId xmlns:a16="http://schemas.microsoft.com/office/drawing/2014/main" id="{234EFAAE-640E-2EF0-B627-BB0B9B64205F}"/>
              </a:ext>
            </a:extLst>
          </p:cNvPr>
          <p:cNvPicPr>
            <a:picLocks noGrp="1" noChangeAspect="1"/>
          </p:cNvPicPr>
          <p:nvPr>
            <p:ph type="pic" sz="quarter" idx="4294967295"/>
          </p:nvPr>
        </p:nvPicPr>
        <p:blipFill>
          <a:blip r:embed="rId3" cstate="screen">
            <a:extLst>
              <a:ext uri="{28A0092B-C50C-407E-A947-70E740481C1C}">
                <a14:useLocalDpi xmlns:a14="http://schemas.microsoft.com/office/drawing/2010/main"/>
              </a:ext>
            </a:extLst>
          </a:blip>
          <a:srcRect/>
          <a:stretch>
            <a:fillRect/>
          </a:stretch>
        </p:blipFill>
        <p:spPr>
          <a:xfrm>
            <a:off x="8973076" y="1557338"/>
            <a:ext cx="2630487" cy="3149600"/>
          </a:xfrm>
          <a:prstGeom prst="rect">
            <a:avLst/>
          </a:prstGeom>
          <a:blipFill>
            <a:blip r:embed="rId4"/>
            <a:tile tx="0" ty="0" sx="100000" sy="100000" flip="none" algn="tl"/>
          </a:blipFill>
          <a:effectLst>
            <a:outerShdw blurRad="63500" algn="ctr" rotWithShape="0">
              <a:prstClr val="black">
                <a:alpha val="40000"/>
              </a:prstClr>
            </a:outerShdw>
          </a:effectLst>
        </p:spPr>
      </p:pic>
      <p:pic>
        <p:nvPicPr>
          <p:cNvPr id="21" name="Picture Placeholder 20">
            <a:extLst>
              <a:ext uri="{FF2B5EF4-FFF2-40B4-BE49-F238E27FC236}">
                <a16:creationId xmlns:a16="http://schemas.microsoft.com/office/drawing/2014/main" id="{37F3174A-8492-3F84-2DB3-5059E8E436EA}"/>
              </a:ext>
            </a:extLst>
          </p:cNvPr>
          <p:cNvPicPr>
            <a:picLocks noGrp="1" noChangeAspect="1"/>
          </p:cNvPicPr>
          <p:nvPr>
            <p:ph type="pic" sz="quarter" idx="4294967295"/>
          </p:nvPr>
        </p:nvPicPr>
        <p:blipFill>
          <a:blip r:embed="rId5" cstate="screen">
            <a:extLst>
              <a:ext uri="{28A0092B-C50C-407E-A947-70E740481C1C}">
                <a14:useLocalDpi xmlns:a14="http://schemas.microsoft.com/office/drawing/2010/main"/>
              </a:ext>
            </a:extLst>
          </a:blip>
          <a:srcRect/>
          <a:stretch>
            <a:fillRect/>
          </a:stretch>
        </p:blipFill>
        <p:spPr>
          <a:xfrm>
            <a:off x="3397778" y="1557338"/>
            <a:ext cx="2630487" cy="3149600"/>
          </a:xfrm>
          <a:prstGeom prst="rect">
            <a:avLst/>
          </a:prstGeom>
          <a:effectLst>
            <a:outerShdw blurRad="63500" algn="ctr" rotWithShape="0">
              <a:prstClr val="black">
                <a:alpha val="40000"/>
              </a:prstClr>
            </a:outerShdw>
          </a:effectLst>
        </p:spPr>
      </p:pic>
      <p:pic>
        <p:nvPicPr>
          <p:cNvPr id="25" name="Picture Placeholder 24">
            <a:extLst>
              <a:ext uri="{FF2B5EF4-FFF2-40B4-BE49-F238E27FC236}">
                <a16:creationId xmlns:a16="http://schemas.microsoft.com/office/drawing/2014/main" id="{3B8EAA7E-1C77-7EC2-4C89-EE1E8F069D15}"/>
              </a:ext>
            </a:extLst>
          </p:cNvPr>
          <p:cNvPicPr>
            <a:picLocks noGrp="1" noChangeAspect="1"/>
          </p:cNvPicPr>
          <p:nvPr>
            <p:ph type="pic" sz="quarter" idx="4294967295"/>
          </p:nvPr>
        </p:nvPicPr>
        <p:blipFill rotWithShape="1">
          <a:blip r:embed="rId6" cstate="screen">
            <a:extLst>
              <a:ext uri="{28A0092B-C50C-407E-A947-70E740481C1C}">
                <a14:useLocalDpi xmlns:a14="http://schemas.microsoft.com/office/drawing/2010/main"/>
              </a:ext>
            </a:extLst>
          </a:blip>
          <a:srcRect l="-255"/>
          <a:stretch/>
        </p:blipFill>
        <p:spPr>
          <a:xfrm>
            <a:off x="610129" y="1557338"/>
            <a:ext cx="2630487" cy="3149600"/>
          </a:xfrm>
          <a:prstGeom prst="rect">
            <a:avLst/>
          </a:prstGeom>
          <a:effectLst>
            <a:outerShdw blurRad="63500" algn="ctr" rotWithShape="0">
              <a:prstClr val="black">
                <a:alpha val="40000"/>
              </a:prstClr>
            </a:outerShdw>
          </a:effectLst>
        </p:spPr>
      </p:pic>
      <p:sp>
        <p:nvSpPr>
          <p:cNvPr id="29" name="Rectangle 28">
            <a:extLst>
              <a:ext uri="{FF2B5EF4-FFF2-40B4-BE49-F238E27FC236}">
                <a16:creationId xmlns:a16="http://schemas.microsoft.com/office/drawing/2014/main" id="{AB2535DE-BF51-D75C-DD86-FA0CF0DCC34D}"/>
              </a:ext>
            </a:extLst>
          </p:cNvPr>
          <p:cNvSpPr/>
          <p:nvPr/>
        </p:nvSpPr>
        <p:spPr>
          <a:xfrm>
            <a:off x="610129" y="4199467"/>
            <a:ext cx="2630487" cy="50747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DEB05DB5-8A64-FC8A-29B4-F17C379BA030}"/>
              </a:ext>
            </a:extLst>
          </p:cNvPr>
          <p:cNvSpPr/>
          <p:nvPr/>
        </p:nvSpPr>
        <p:spPr>
          <a:xfrm>
            <a:off x="3397777" y="4199467"/>
            <a:ext cx="2630487" cy="50747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ED388790-6CA9-9FA1-2FDC-BF45D605CB18}"/>
              </a:ext>
            </a:extLst>
          </p:cNvPr>
          <p:cNvSpPr/>
          <p:nvPr/>
        </p:nvSpPr>
        <p:spPr>
          <a:xfrm>
            <a:off x="6185428" y="4199467"/>
            <a:ext cx="2630487" cy="50747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E664CB1B-601C-D89F-E211-CDCD46BCCFF7}"/>
              </a:ext>
            </a:extLst>
          </p:cNvPr>
          <p:cNvSpPr/>
          <p:nvPr/>
        </p:nvSpPr>
        <p:spPr>
          <a:xfrm>
            <a:off x="8973076" y="4199467"/>
            <a:ext cx="2630487" cy="507471"/>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8645B1EF-1190-41ED-F7F9-C94DF62CC30D}"/>
              </a:ext>
            </a:extLst>
          </p:cNvPr>
          <p:cNvSpPr/>
          <p:nvPr/>
        </p:nvSpPr>
        <p:spPr>
          <a:xfrm>
            <a:off x="5288842" y="395110"/>
            <a:ext cx="1054685" cy="6773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TextBox 33">
            <a:extLst>
              <a:ext uri="{FF2B5EF4-FFF2-40B4-BE49-F238E27FC236}">
                <a16:creationId xmlns:a16="http://schemas.microsoft.com/office/drawing/2014/main" id="{492D2145-AD44-29F4-AFDB-7EDBAE0F83A6}"/>
              </a:ext>
            </a:extLst>
          </p:cNvPr>
          <p:cNvSpPr txBox="1"/>
          <p:nvPr/>
        </p:nvSpPr>
        <p:spPr>
          <a:xfrm>
            <a:off x="4053947" y="553931"/>
            <a:ext cx="4123018" cy="584775"/>
          </a:xfrm>
          <a:prstGeom prst="rect">
            <a:avLst/>
          </a:prstGeom>
          <a:noFill/>
        </p:spPr>
        <p:txBody>
          <a:bodyPr wrap="square">
            <a:spAutoFit/>
          </a:bodyPr>
          <a:lstStyle/>
          <a:p>
            <a:pPr algn="justLow"/>
            <a:r>
              <a:rPr lang="en-US" sz="3200" b="1" dirty="0">
                <a:latin typeface="Times New Roman" panose="02020603050405020304" pitchFamily="18" charset="0"/>
                <a:cs typeface="Times New Roman" panose="02020603050405020304" pitchFamily="18" charset="0"/>
              </a:rPr>
              <a:t>Enter the subject title</a:t>
            </a:r>
            <a:endParaRPr lang="fa-IR" sz="3200" b="1" dirty="0">
              <a:latin typeface="Times New Roman" panose="02020603050405020304" pitchFamily="18" charset="0"/>
              <a:cs typeface="Times New Roman" panose="02020603050405020304" pitchFamily="18" charset="0"/>
            </a:endParaRPr>
          </a:p>
        </p:txBody>
      </p:sp>
      <p:sp>
        <p:nvSpPr>
          <p:cNvPr id="35" name="TextBox 34">
            <a:extLst>
              <a:ext uri="{FF2B5EF4-FFF2-40B4-BE49-F238E27FC236}">
                <a16:creationId xmlns:a16="http://schemas.microsoft.com/office/drawing/2014/main" id="{6E0A6BAA-FB32-8D6A-16C3-33534A2ADA0B}"/>
              </a:ext>
            </a:extLst>
          </p:cNvPr>
          <p:cNvSpPr txBox="1"/>
          <p:nvPr/>
        </p:nvSpPr>
        <p:spPr>
          <a:xfrm>
            <a:off x="610127" y="4242198"/>
            <a:ext cx="2630487" cy="369332"/>
          </a:xfrm>
          <a:prstGeom prst="rect">
            <a:avLst/>
          </a:prstGeom>
          <a:noFill/>
        </p:spPr>
        <p:txBody>
          <a:bodyPr wrap="square">
            <a:spAutoFit/>
          </a:bodyPr>
          <a:lstStyle/>
          <a:p>
            <a:pPr algn="ctr"/>
            <a:r>
              <a:rPr lang="en-US" b="1" dirty="0">
                <a:solidFill>
                  <a:schemeClr val="bg1"/>
                </a:solidFill>
                <a:latin typeface="Times New Roman" panose="02020603050405020304" pitchFamily="18" charset="0"/>
                <a:cs typeface="Times New Roman" panose="02020603050405020304" pitchFamily="18" charset="0"/>
              </a:rPr>
              <a:t>Enter the subject title</a:t>
            </a:r>
            <a:endParaRPr lang="fa-IR" b="1" dirty="0">
              <a:solidFill>
                <a:schemeClr val="bg1"/>
              </a:solidFill>
              <a:latin typeface="Times New Roman" panose="02020603050405020304" pitchFamily="18" charset="0"/>
              <a:cs typeface="Times New Roman" panose="02020603050405020304" pitchFamily="18" charset="0"/>
            </a:endParaRPr>
          </a:p>
        </p:txBody>
      </p:sp>
      <p:sp>
        <p:nvSpPr>
          <p:cNvPr id="36" name="TextBox 35">
            <a:extLst>
              <a:ext uri="{FF2B5EF4-FFF2-40B4-BE49-F238E27FC236}">
                <a16:creationId xmlns:a16="http://schemas.microsoft.com/office/drawing/2014/main" id="{D38158AA-B7E2-DF53-ABBA-6DA0D2FBCDA8}"/>
              </a:ext>
            </a:extLst>
          </p:cNvPr>
          <p:cNvSpPr txBox="1"/>
          <p:nvPr/>
        </p:nvSpPr>
        <p:spPr>
          <a:xfrm>
            <a:off x="3397775" y="4242198"/>
            <a:ext cx="2630487" cy="369332"/>
          </a:xfrm>
          <a:prstGeom prst="rect">
            <a:avLst/>
          </a:prstGeom>
          <a:noFill/>
        </p:spPr>
        <p:txBody>
          <a:bodyPr wrap="square">
            <a:spAutoFit/>
          </a:bodyPr>
          <a:lstStyle/>
          <a:p>
            <a:pPr algn="ctr"/>
            <a:r>
              <a:rPr lang="en-US" b="1" dirty="0">
                <a:solidFill>
                  <a:schemeClr val="bg1"/>
                </a:solidFill>
                <a:latin typeface="Times New Roman" panose="02020603050405020304" pitchFamily="18" charset="0"/>
                <a:cs typeface="Times New Roman" panose="02020603050405020304" pitchFamily="18" charset="0"/>
              </a:rPr>
              <a:t>Enter the subject title</a:t>
            </a:r>
            <a:endParaRPr lang="fa-IR" b="1" dirty="0">
              <a:solidFill>
                <a:schemeClr val="bg1"/>
              </a:solidFill>
              <a:latin typeface="Times New Roman" panose="02020603050405020304" pitchFamily="18" charset="0"/>
              <a:cs typeface="Times New Roman" panose="02020603050405020304" pitchFamily="18" charset="0"/>
            </a:endParaRPr>
          </a:p>
        </p:txBody>
      </p:sp>
      <p:sp>
        <p:nvSpPr>
          <p:cNvPr id="37" name="TextBox 36">
            <a:extLst>
              <a:ext uri="{FF2B5EF4-FFF2-40B4-BE49-F238E27FC236}">
                <a16:creationId xmlns:a16="http://schemas.microsoft.com/office/drawing/2014/main" id="{DD1089A9-C11C-31B3-4F77-12626705600B}"/>
              </a:ext>
            </a:extLst>
          </p:cNvPr>
          <p:cNvSpPr txBox="1"/>
          <p:nvPr/>
        </p:nvSpPr>
        <p:spPr>
          <a:xfrm>
            <a:off x="6187197" y="4242198"/>
            <a:ext cx="2630487" cy="369332"/>
          </a:xfrm>
          <a:prstGeom prst="rect">
            <a:avLst/>
          </a:prstGeom>
          <a:noFill/>
        </p:spPr>
        <p:txBody>
          <a:bodyPr wrap="square">
            <a:spAutoFit/>
          </a:bodyPr>
          <a:lstStyle/>
          <a:p>
            <a:pPr algn="ctr"/>
            <a:r>
              <a:rPr lang="en-US" b="1" dirty="0">
                <a:solidFill>
                  <a:schemeClr val="bg1"/>
                </a:solidFill>
                <a:latin typeface="Times New Roman" panose="02020603050405020304" pitchFamily="18" charset="0"/>
                <a:cs typeface="Times New Roman" panose="02020603050405020304" pitchFamily="18" charset="0"/>
              </a:rPr>
              <a:t>Enter the subject title</a:t>
            </a:r>
            <a:endParaRPr lang="fa-IR" b="1" dirty="0">
              <a:solidFill>
                <a:schemeClr val="bg1"/>
              </a:solidFill>
              <a:latin typeface="Times New Roman" panose="02020603050405020304" pitchFamily="18" charset="0"/>
              <a:cs typeface="Times New Roman" panose="02020603050405020304" pitchFamily="18" charset="0"/>
            </a:endParaRPr>
          </a:p>
        </p:txBody>
      </p:sp>
      <p:sp>
        <p:nvSpPr>
          <p:cNvPr id="38" name="TextBox 37">
            <a:extLst>
              <a:ext uri="{FF2B5EF4-FFF2-40B4-BE49-F238E27FC236}">
                <a16:creationId xmlns:a16="http://schemas.microsoft.com/office/drawing/2014/main" id="{6C4246E5-0129-A737-4A42-E0123BAB03B8}"/>
              </a:ext>
            </a:extLst>
          </p:cNvPr>
          <p:cNvSpPr txBox="1"/>
          <p:nvPr/>
        </p:nvSpPr>
        <p:spPr>
          <a:xfrm>
            <a:off x="8974845" y="4242198"/>
            <a:ext cx="2630487" cy="369332"/>
          </a:xfrm>
          <a:prstGeom prst="rect">
            <a:avLst/>
          </a:prstGeom>
          <a:noFill/>
        </p:spPr>
        <p:txBody>
          <a:bodyPr wrap="square">
            <a:spAutoFit/>
          </a:bodyPr>
          <a:lstStyle/>
          <a:p>
            <a:pPr algn="ctr"/>
            <a:r>
              <a:rPr lang="en-US" b="1" dirty="0">
                <a:solidFill>
                  <a:schemeClr val="bg1"/>
                </a:solidFill>
                <a:latin typeface="Times New Roman" panose="02020603050405020304" pitchFamily="18" charset="0"/>
                <a:cs typeface="Times New Roman" panose="02020603050405020304" pitchFamily="18" charset="0"/>
              </a:rPr>
              <a:t>Enter the subject title</a:t>
            </a:r>
            <a:endParaRPr lang="fa-IR" b="1" dirty="0">
              <a:solidFill>
                <a:schemeClr val="bg1"/>
              </a:solidFill>
              <a:latin typeface="Times New Roman" panose="02020603050405020304" pitchFamily="18" charset="0"/>
              <a:cs typeface="Times New Roman" panose="02020603050405020304" pitchFamily="18" charset="0"/>
            </a:endParaRPr>
          </a:p>
        </p:txBody>
      </p:sp>
      <p:sp>
        <p:nvSpPr>
          <p:cNvPr id="39" name="TextBox 38">
            <a:extLst>
              <a:ext uri="{FF2B5EF4-FFF2-40B4-BE49-F238E27FC236}">
                <a16:creationId xmlns:a16="http://schemas.microsoft.com/office/drawing/2014/main" id="{3BCF3B97-0C1D-0BAA-A604-C01789792C22}"/>
              </a:ext>
            </a:extLst>
          </p:cNvPr>
          <p:cNvSpPr txBox="1"/>
          <p:nvPr/>
        </p:nvSpPr>
        <p:spPr>
          <a:xfrm>
            <a:off x="777615" y="4945748"/>
            <a:ext cx="10815623" cy="1358321"/>
          </a:xfrm>
          <a:prstGeom prst="rect">
            <a:avLst/>
          </a:prstGeom>
          <a:noFill/>
        </p:spPr>
        <p:txBody>
          <a:bodyPr wrap="square" rtlCol="0">
            <a:spAutoFit/>
          </a:bodyPr>
          <a:lstStyle/>
          <a:p>
            <a:pPr algn="ctr">
              <a:lnSpc>
                <a:spcPct val="250000"/>
              </a:lnSpc>
            </a:pPr>
            <a:r>
              <a:rPr lang="en-US" dirty="0" err="1">
                <a:latin typeface="Times New Roman" panose="02020603050405020304" pitchFamily="18" charset="0"/>
                <a:cs typeface="Times New Roman" panose="02020603050405020304" pitchFamily="18" charset="0"/>
              </a:rPr>
              <a:t>Minaro</a:t>
            </a:r>
            <a:r>
              <a:rPr lang="en-US"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p>
        </p:txBody>
      </p:sp>
      <p:sp>
        <p:nvSpPr>
          <p:cNvPr id="40" name="Rectangle 39">
            <a:extLst>
              <a:ext uri="{FF2B5EF4-FFF2-40B4-BE49-F238E27FC236}">
                <a16:creationId xmlns:a16="http://schemas.microsoft.com/office/drawing/2014/main" id="{409E2CBF-A3FB-510F-8A62-F614C388E84F}"/>
              </a:ext>
            </a:extLst>
          </p:cNvPr>
          <p:cNvSpPr/>
          <p:nvPr/>
        </p:nvSpPr>
        <p:spPr>
          <a:xfrm>
            <a:off x="6499603" y="395110"/>
            <a:ext cx="139955" cy="6773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Rectangle 40">
            <a:extLst>
              <a:ext uri="{FF2B5EF4-FFF2-40B4-BE49-F238E27FC236}">
                <a16:creationId xmlns:a16="http://schemas.microsoft.com/office/drawing/2014/main" id="{47A97636-3A04-E6C5-7832-149F399BD703}"/>
              </a:ext>
            </a:extLst>
          </p:cNvPr>
          <p:cNvSpPr/>
          <p:nvPr/>
        </p:nvSpPr>
        <p:spPr>
          <a:xfrm>
            <a:off x="6795634" y="395110"/>
            <a:ext cx="72808" cy="6773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802081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1000"/>
                                        <p:tgtEl>
                                          <p:spTgt spid="40"/>
                                        </p:tgtEl>
                                      </p:cBhvr>
                                    </p:animEffect>
                                    <p:anim calcmode="lin" valueType="num">
                                      <p:cBhvr>
                                        <p:cTn id="18" dur="1000" fill="hold"/>
                                        <p:tgtEl>
                                          <p:spTgt spid="40"/>
                                        </p:tgtEl>
                                        <p:attrNameLst>
                                          <p:attrName>ppt_x</p:attrName>
                                        </p:attrNameLst>
                                      </p:cBhvr>
                                      <p:tavLst>
                                        <p:tav tm="0">
                                          <p:val>
                                            <p:strVal val="#ppt_x"/>
                                          </p:val>
                                        </p:tav>
                                        <p:tav tm="100000">
                                          <p:val>
                                            <p:strVal val="#ppt_x"/>
                                          </p:val>
                                        </p:tav>
                                      </p:tavLst>
                                    </p:anim>
                                    <p:anim calcmode="lin" valueType="num">
                                      <p:cBhvr>
                                        <p:cTn id="19" dur="1000" fill="hold"/>
                                        <p:tgtEl>
                                          <p:spTgt spid="4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41"/>
                                        </p:tgtEl>
                                        <p:attrNameLst>
                                          <p:attrName>style.visibility</p:attrName>
                                        </p:attrNameLst>
                                      </p:cBhvr>
                                      <p:to>
                                        <p:strVal val="visible"/>
                                      </p:to>
                                    </p:set>
                                    <p:animEffect transition="in" filter="fade">
                                      <p:cBhvr>
                                        <p:cTn id="22" dur="1000"/>
                                        <p:tgtEl>
                                          <p:spTgt spid="41"/>
                                        </p:tgtEl>
                                      </p:cBhvr>
                                    </p:animEffect>
                                    <p:anim calcmode="lin" valueType="num">
                                      <p:cBhvr>
                                        <p:cTn id="23" dur="1000" fill="hold"/>
                                        <p:tgtEl>
                                          <p:spTgt spid="41"/>
                                        </p:tgtEl>
                                        <p:attrNameLst>
                                          <p:attrName>ppt_x</p:attrName>
                                        </p:attrNameLst>
                                      </p:cBhvr>
                                      <p:tavLst>
                                        <p:tav tm="0">
                                          <p:val>
                                            <p:strVal val="#ppt_x"/>
                                          </p:val>
                                        </p:tav>
                                        <p:tav tm="100000">
                                          <p:val>
                                            <p:strVal val="#ppt_x"/>
                                          </p:val>
                                        </p:tav>
                                      </p:tavLst>
                                    </p:anim>
                                    <p:anim calcmode="lin" valueType="num">
                                      <p:cBhvr>
                                        <p:cTn id="24" dur="1000" fill="hold"/>
                                        <p:tgtEl>
                                          <p:spTgt spid="41"/>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nodeType="clickEffect">
                                  <p:stCondLst>
                                    <p:cond delay="0"/>
                                  </p:stCondLst>
                                  <p:childTnLst>
                                    <p:set>
                                      <p:cBhvr>
                                        <p:cTn id="28" dur="1" fill="hold">
                                          <p:stCondLst>
                                            <p:cond delay="0"/>
                                          </p:stCondLst>
                                        </p:cTn>
                                        <p:tgtEl>
                                          <p:spTgt spid="25"/>
                                        </p:tgtEl>
                                        <p:attrNameLst>
                                          <p:attrName>style.visibility</p:attrName>
                                        </p:attrNameLst>
                                      </p:cBhvr>
                                      <p:to>
                                        <p:strVal val="visible"/>
                                      </p:to>
                                    </p:set>
                                    <p:animEffect transition="in" filter="fade">
                                      <p:cBhvr>
                                        <p:cTn id="29" dur="1000"/>
                                        <p:tgtEl>
                                          <p:spTgt spid="25"/>
                                        </p:tgtEl>
                                      </p:cBhvr>
                                    </p:animEffect>
                                    <p:anim calcmode="lin" valueType="num">
                                      <p:cBhvr>
                                        <p:cTn id="30" dur="1000" fill="hold"/>
                                        <p:tgtEl>
                                          <p:spTgt spid="25"/>
                                        </p:tgtEl>
                                        <p:attrNameLst>
                                          <p:attrName>ppt_x</p:attrName>
                                        </p:attrNameLst>
                                      </p:cBhvr>
                                      <p:tavLst>
                                        <p:tav tm="0">
                                          <p:val>
                                            <p:strVal val="#ppt_x"/>
                                          </p:val>
                                        </p:tav>
                                        <p:tav tm="100000">
                                          <p:val>
                                            <p:strVal val="#ppt_x"/>
                                          </p:val>
                                        </p:tav>
                                      </p:tavLst>
                                    </p:anim>
                                    <p:anim calcmode="lin" valueType="num">
                                      <p:cBhvr>
                                        <p:cTn id="31"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42" presetClass="entr" presetSubtype="0" fill="hold" nodeType="clickEffect">
                                  <p:stCondLst>
                                    <p:cond delay="0"/>
                                  </p:stCondLst>
                                  <p:childTnLst>
                                    <p:set>
                                      <p:cBhvr>
                                        <p:cTn id="35" dur="1" fill="hold">
                                          <p:stCondLst>
                                            <p:cond delay="0"/>
                                          </p:stCondLst>
                                        </p:cTn>
                                        <p:tgtEl>
                                          <p:spTgt spid="21"/>
                                        </p:tgtEl>
                                        <p:attrNameLst>
                                          <p:attrName>style.visibility</p:attrName>
                                        </p:attrNameLst>
                                      </p:cBhvr>
                                      <p:to>
                                        <p:strVal val="visible"/>
                                      </p:to>
                                    </p:set>
                                    <p:animEffect transition="in" filter="fade">
                                      <p:cBhvr>
                                        <p:cTn id="36" dur="1000"/>
                                        <p:tgtEl>
                                          <p:spTgt spid="21"/>
                                        </p:tgtEl>
                                      </p:cBhvr>
                                    </p:animEffect>
                                    <p:anim calcmode="lin" valueType="num">
                                      <p:cBhvr>
                                        <p:cTn id="37" dur="1000" fill="hold"/>
                                        <p:tgtEl>
                                          <p:spTgt spid="21"/>
                                        </p:tgtEl>
                                        <p:attrNameLst>
                                          <p:attrName>ppt_x</p:attrName>
                                        </p:attrNameLst>
                                      </p:cBhvr>
                                      <p:tavLst>
                                        <p:tav tm="0">
                                          <p:val>
                                            <p:strVal val="#ppt_x"/>
                                          </p:val>
                                        </p:tav>
                                        <p:tav tm="100000">
                                          <p:val>
                                            <p:strVal val="#ppt_x"/>
                                          </p:val>
                                        </p:tav>
                                      </p:tavLst>
                                    </p:anim>
                                    <p:anim calcmode="lin" valueType="num">
                                      <p:cBhvr>
                                        <p:cTn id="3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11"/>
                                        </p:tgtEl>
                                        <p:attrNameLst>
                                          <p:attrName>style.visibility</p:attrName>
                                        </p:attrNameLst>
                                      </p:cBhvr>
                                      <p:to>
                                        <p:strVal val="visible"/>
                                      </p:to>
                                    </p:set>
                                    <p:animEffect transition="in" filter="fade">
                                      <p:cBhvr>
                                        <p:cTn id="43" dur="1000"/>
                                        <p:tgtEl>
                                          <p:spTgt spid="11"/>
                                        </p:tgtEl>
                                      </p:cBhvr>
                                    </p:animEffect>
                                    <p:anim calcmode="lin" valueType="num">
                                      <p:cBhvr>
                                        <p:cTn id="44" dur="1000" fill="hold"/>
                                        <p:tgtEl>
                                          <p:spTgt spid="11"/>
                                        </p:tgtEl>
                                        <p:attrNameLst>
                                          <p:attrName>ppt_x</p:attrName>
                                        </p:attrNameLst>
                                      </p:cBhvr>
                                      <p:tavLst>
                                        <p:tav tm="0">
                                          <p:val>
                                            <p:strVal val="#ppt_x"/>
                                          </p:val>
                                        </p:tav>
                                        <p:tav tm="100000">
                                          <p:val>
                                            <p:strVal val="#ppt_x"/>
                                          </p:val>
                                        </p:tav>
                                      </p:tavLst>
                                    </p:anim>
                                    <p:anim calcmode="lin" valueType="num">
                                      <p:cBhvr>
                                        <p:cTn id="4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27"/>
                                        </p:tgtEl>
                                        <p:attrNameLst>
                                          <p:attrName>style.visibility</p:attrName>
                                        </p:attrNameLst>
                                      </p:cBhvr>
                                      <p:to>
                                        <p:strVal val="visible"/>
                                      </p:to>
                                    </p:set>
                                    <p:animEffect transition="in" filter="fade">
                                      <p:cBhvr>
                                        <p:cTn id="50" dur="1000"/>
                                        <p:tgtEl>
                                          <p:spTgt spid="27"/>
                                        </p:tgtEl>
                                      </p:cBhvr>
                                    </p:animEffect>
                                    <p:anim calcmode="lin" valueType="num">
                                      <p:cBhvr>
                                        <p:cTn id="51" dur="1000" fill="hold"/>
                                        <p:tgtEl>
                                          <p:spTgt spid="27"/>
                                        </p:tgtEl>
                                        <p:attrNameLst>
                                          <p:attrName>ppt_x</p:attrName>
                                        </p:attrNameLst>
                                      </p:cBhvr>
                                      <p:tavLst>
                                        <p:tav tm="0">
                                          <p:val>
                                            <p:strVal val="#ppt_x"/>
                                          </p:val>
                                        </p:tav>
                                        <p:tav tm="100000">
                                          <p:val>
                                            <p:strVal val="#ppt_x"/>
                                          </p:val>
                                        </p:tav>
                                      </p:tavLst>
                                    </p:anim>
                                    <p:anim calcmode="lin" valueType="num">
                                      <p:cBhvr>
                                        <p:cTn id="52"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53" fill="hold">
                      <p:stCondLst>
                        <p:cond delay="indefinite"/>
                      </p:stCondLst>
                      <p:childTnLst>
                        <p:par>
                          <p:cTn id="54" fill="hold">
                            <p:stCondLst>
                              <p:cond delay="0"/>
                            </p:stCondLst>
                            <p:childTnLst>
                              <p:par>
                                <p:cTn id="55" presetID="42" presetClass="entr" presetSubtype="0" fill="hold" grpId="0" nodeType="clickEffect">
                                  <p:stCondLst>
                                    <p:cond delay="0"/>
                                  </p:stCondLst>
                                  <p:childTnLst>
                                    <p:set>
                                      <p:cBhvr>
                                        <p:cTn id="56" dur="1" fill="hold">
                                          <p:stCondLst>
                                            <p:cond delay="0"/>
                                          </p:stCondLst>
                                        </p:cTn>
                                        <p:tgtEl>
                                          <p:spTgt spid="29"/>
                                        </p:tgtEl>
                                        <p:attrNameLst>
                                          <p:attrName>style.visibility</p:attrName>
                                        </p:attrNameLst>
                                      </p:cBhvr>
                                      <p:to>
                                        <p:strVal val="visible"/>
                                      </p:to>
                                    </p:set>
                                    <p:animEffect transition="in" filter="fade">
                                      <p:cBhvr>
                                        <p:cTn id="57" dur="1000"/>
                                        <p:tgtEl>
                                          <p:spTgt spid="29"/>
                                        </p:tgtEl>
                                      </p:cBhvr>
                                    </p:animEffect>
                                    <p:anim calcmode="lin" valueType="num">
                                      <p:cBhvr>
                                        <p:cTn id="58" dur="1000" fill="hold"/>
                                        <p:tgtEl>
                                          <p:spTgt spid="29"/>
                                        </p:tgtEl>
                                        <p:attrNameLst>
                                          <p:attrName>ppt_x</p:attrName>
                                        </p:attrNameLst>
                                      </p:cBhvr>
                                      <p:tavLst>
                                        <p:tav tm="0">
                                          <p:val>
                                            <p:strVal val="#ppt_x"/>
                                          </p:val>
                                        </p:tav>
                                        <p:tav tm="100000">
                                          <p:val>
                                            <p:strVal val="#ppt_x"/>
                                          </p:val>
                                        </p:tav>
                                      </p:tavLst>
                                    </p:anim>
                                    <p:anim calcmode="lin" valueType="num">
                                      <p:cBhvr>
                                        <p:cTn id="59" dur="1000" fill="hold"/>
                                        <p:tgtEl>
                                          <p:spTgt spid="29"/>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35"/>
                                        </p:tgtEl>
                                        <p:attrNameLst>
                                          <p:attrName>style.visibility</p:attrName>
                                        </p:attrNameLst>
                                      </p:cBhvr>
                                      <p:to>
                                        <p:strVal val="visible"/>
                                      </p:to>
                                    </p:set>
                                    <p:animEffect transition="in" filter="fade">
                                      <p:cBhvr>
                                        <p:cTn id="62" dur="1000"/>
                                        <p:tgtEl>
                                          <p:spTgt spid="35"/>
                                        </p:tgtEl>
                                      </p:cBhvr>
                                    </p:animEffect>
                                    <p:anim calcmode="lin" valueType="num">
                                      <p:cBhvr>
                                        <p:cTn id="63" dur="1000" fill="hold"/>
                                        <p:tgtEl>
                                          <p:spTgt spid="35"/>
                                        </p:tgtEl>
                                        <p:attrNameLst>
                                          <p:attrName>ppt_x</p:attrName>
                                        </p:attrNameLst>
                                      </p:cBhvr>
                                      <p:tavLst>
                                        <p:tav tm="0">
                                          <p:val>
                                            <p:strVal val="#ppt_x"/>
                                          </p:val>
                                        </p:tav>
                                        <p:tav tm="100000">
                                          <p:val>
                                            <p:strVal val="#ppt_x"/>
                                          </p:val>
                                        </p:tav>
                                      </p:tavLst>
                                    </p:anim>
                                    <p:anim calcmode="lin" valueType="num">
                                      <p:cBhvr>
                                        <p:cTn id="64"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par>
                    <p:cTn id="65" fill="hold">
                      <p:stCondLst>
                        <p:cond delay="indefinite"/>
                      </p:stCondLst>
                      <p:childTnLst>
                        <p:par>
                          <p:cTn id="66" fill="hold">
                            <p:stCondLst>
                              <p:cond delay="0"/>
                            </p:stCondLst>
                            <p:childTnLst>
                              <p:par>
                                <p:cTn id="67" presetID="42" presetClass="entr" presetSubtype="0" fill="hold" grpId="0" nodeType="click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fade">
                                      <p:cBhvr>
                                        <p:cTn id="69" dur="1000"/>
                                        <p:tgtEl>
                                          <p:spTgt spid="30"/>
                                        </p:tgtEl>
                                      </p:cBhvr>
                                    </p:animEffect>
                                    <p:anim calcmode="lin" valueType="num">
                                      <p:cBhvr>
                                        <p:cTn id="70" dur="1000" fill="hold"/>
                                        <p:tgtEl>
                                          <p:spTgt spid="30"/>
                                        </p:tgtEl>
                                        <p:attrNameLst>
                                          <p:attrName>ppt_x</p:attrName>
                                        </p:attrNameLst>
                                      </p:cBhvr>
                                      <p:tavLst>
                                        <p:tav tm="0">
                                          <p:val>
                                            <p:strVal val="#ppt_x"/>
                                          </p:val>
                                        </p:tav>
                                        <p:tav tm="100000">
                                          <p:val>
                                            <p:strVal val="#ppt_x"/>
                                          </p:val>
                                        </p:tav>
                                      </p:tavLst>
                                    </p:anim>
                                    <p:anim calcmode="lin" valueType="num">
                                      <p:cBhvr>
                                        <p:cTn id="71" dur="1000" fill="hold"/>
                                        <p:tgtEl>
                                          <p:spTgt spid="30"/>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0"/>
                                  </p:stCondLst>
                                  <p:childTnLst>
                                    <p:set>
                                      <p:cBhvr>
                                        <p:cTn id="73" dur="1" fill="hold">
                                          <p:stCondLst>
                                            <p:cond delay="0"/>
                                          </p:stCondLst>
                                        </p:cTn>
                                        <p:tgtEl>
                                          <p:spTgt spid="36"/>
                                        </p:tgtEl>
                                        <p:attrNameLst>
                                          <p:attrName>style.visibility</p:attrName>
                                        </p:attrNameLst>
                                      </p:cBhvr>
                                      <p:to>
                                        <p:strVal val="visible"/>
                                      </p:to>
                                    </p:set>
                                    <p:animEffect transition="in" filter="fade">
                                      <p:cBhvr>
                                        <p:cTn id="74" dur="1000"/>
                                        <p:tgtEl>
                                          <p:spTgt spid="36"/>
                                        </p:tgtEl>
                                      </p:cBhvr>
                                    </p:animEffect>
                                    <p:anim calcmode="lin" valueType="num">
                                      <p:cBhvr>
                                        <p:cTn id="75" dur="1000" fill="hold"/>
                                        <p:tgtEl>
                                          <p:spTgt spid="36"/>
                                        </p:tgtEl>
                                        <p:attrNameLst>
                                          <p:attrName>ppt_x</p:attrName>
                                        </p:attrNameLst>
                                      </p:cBhvr>
                                      <p:tavLst>
                                        <p:tav tm="0">
                                          <p:val>
                                            <p:strVal val="#ppt_x"/>
                                          </p:val>
                                        </p:tav>
                                        <p:tav tm="100000">
                                          <p:val>
                                            <p:strVal val="#ppt_x"/>
                                          </p:val>
                                        </p:tav>
                                      </p:tavLst>
                                    </p:anim>
                                    <p:anim calcmode="lin" valueType="num">
                                      <p:cBhvr>
                                        <p:cTn id="76"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42" presetClass="entr" presetSubtype="0" fill="hold" grpId="0" nodeType="clickEffect">
                                  <p:stCondLst>
                                    <p:cond delay="0"/>
                                  </p:stCondLst>
                                  <p:childTnLst>
                                    <p:set>
                                      <p:cBhvr>
                                        <p:cTn id="80" dur="1" fill="hold">
                                          <p:stCondLst>
                                            <p:cond delay="0"/>
                                          </p:stCondLst>
                                        </p:cTn>
                                        <p:tgtEl>
                                          <p:spTgt spid="31"/>
                                        </p:tgtEl>
                                        <p:attrNameLst>
                                          <p:attrName>style.visibility</p:attrName>
                                        </p:attrNameLst>
                                      </p:cBhvr>
                                      <p:to>
                                        <p:strVal val="visible"/>
                                      </p:to>
                                    </p:set>
                                    <p:animEffect transition="in" filter="fade">
                                      <p:cBhvr>
                                        <p:cTn id="81" dur="1000"/>
                                        <p:tgtEl>
                                          <p:spTgt spid="31"/>
                                        </p:tgtEl>
                                      </p:cBhvr>
                                    </p:animEffect>
                                    <p:anim calcmode="lin" valueType="num">
                                      <p:cBhvr>
                                        <p:cTn id="82" dur="1000" fill="hold"/>
                                        <p:tgtEl>
                                          <p:spTgt spid="31"/>
                                        </p:tgtEl>
                                        <p:attrNameLst>
                                          <p:attrName>ppt_x</p:attrName>
                                        </p:attrNameLst>
                                      </p:cBhvr>
                                      <p:tavLst>
                                        <p:tav tm="0">
                                          <p:val>
                                            <p:strVal val="#ppt_x"/>
                                          </p:val>
                                        </p:tav>
                                        <p:tav tm="100000">
                                          <p:val>
                                            <p:strVal val="#ppt_x"/>
                                          </p:val>
                                        </p:tav>
                                      </p:tavLst>
                                    </p:anim>
                                    <p:anim calcmode="lin" valueType="num">
                                      <p:cBhvr>
                                        <p:cTn id="83" dur="1000" fill="hold"/>
                                        <p:tgtEl>
                                          <p:spTgt spid="31"/>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37"/>
                                        </p:tgtEl>
                                        <p:attrNameLst>
                                          <p:attrName>style.visibility</p:attrName>
                                        </p:attrNameLst>
                                      </p:cBhvr>
                                      <p:to>
                                        <p:strVal val="visible"/>
                                      </p:to>
                                    </p:set>
                                    <p:animEffect transition="in" filter="fade">
                                      <p:cBhvr>
                                        <p:cTn id="86" dur="1000"/>
                                        <p:tgtEl>
                                          <p:spTgt spid="37"/>
                                        </p:tgtEl>
                                      </p:cBhvr>
                                    </p:animEffect>
                                    <p:anim calcmode="lin" valueType="num">
                                      <p:cBhvr>
                                        <p:cTn id="87" dur="1000" fill="hold"/>
                                        <p:tgtEl>
                                          <p:spTgt spid="37"/>
                                        </p:tgtEl>
                                        <p:attrNameLst>
                                          <p:attrName>ppt_x</p:attrName>
                                        </p:attrNameLst>
                                      </p:cBhvr>
                                      <p:tavLst>
                                        <p:tav tm="0">
                                          <p:val>
                                            <p:strVal val="#ppt_x"/>
                                          </p:val>
                                        </p:tav>
                                        <p:tav tm="100000">
                                          <p:val>
                                            <p:strVal val="#ppt_x"/>
                                          </p:val>
                                        </p:tav>
                                      </p:tavLst>
                                    </p:anim>
                                    <p:anim calcmode="lin" valueType="num">
                                      <p:cBhvr>
                                        <p:cTn id="88" dur="1000" fill="hold"/>
                                        <p:tgtEl>
                                          <p:spTgt spid="37"/>
                                        </p:tgtEl>
                                        <p:attrNameLst>
                                          <p:attrName>ppt_y</p:attrName>
                                        </p:attrNameLst>
                                      </p:cBhvr>
                                      <p:tavLst>
                                        <p:tav tm="0">
                                          <p:val>
                                            <p:strVal val="#ppt_y+.1"/>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42" presetClass="entr" presetSubtype="0" fill="hold" grpId="0" nodeType="clickEffect">
                                  <p:stCondLst>
                                    <p:cond delay="0"/>
                                  </p:stCondLst>
                                  <p:childTnLst>
                                    <p:set>
                                      <p:cBhvr>
                                        <p:cTn id="92" dur="1" fill="hold">
                                          <p:stCondLst>
                                            <p:cond delay="0"/>
                                          </p:stCondLst>
                                        </p:cTn>
                                        <p:tgtEl>
                                          <p:spTgt spid="32"/>
                                        </p:tgtEl>
                                        <p:attrNameLst>
                                          <p:attrName>style.visibility</p:attrName>
                                        </p:attrNameLst>
                                      </p:cBhvr>
                                      <p:to>
                                        <p:strVal val="visible"/>
                                      </p:to>
                                    </p:set>
                                    <p:animEffect transition="in" filter="fade">
                                      <p:cBhvr>
                                        <p:cTn id="93" dur="1000"/>
                                        <p:tgtEl>
                                          <p:spTgt spid="32"/>
                                        </p:tgtEl>
                                      </p:cBhvr>
                                    </p:animEffect>
                                    <p:anim calcmode="lin" valueType="num">
                                      <p:cBhvr>
                                        <p:cTn id="94" dur="1000" fill="hold"/>
                                        <p:tgtEl>
                                          <p:spTgt spid="32"/>
                                        </p:tgtEl>
                                        <p:attrNameLst>
                                          <p:attrName>ppt_x</p:attrName>
                                        </p:attrNameLst>
                                      </p:cBhvr>
                                      <p:tavLst>
                                        <p:tav tm="0">
                                          <p:val>
                                            <p:strVal val="#ppt_x"/>
                                          </p:val>
                                        </p:tav>
                                        <p:tav tm="100000">
                                          <p:val>
                                            <p:strVal val="#ppt_x"/>
                                          </p:val>
                                        </p:tav>
                                      </p:tavLst>
                                    </p:anim>
                                    <p:anim calcmode="lin" valueType="num">
                                      <p:cBhvr>
                                        <p:cTn id="95" dur="1000" fill="hold"/>
                                        <p:tgtEl>
                                          <p:spTgt spid="32"/>
                                        </p:tgtEl>
                                        <p:attrNameLst>
                                          <p:attrName>ppt_y</p:attrName>
                                        </p:attrNameLst>
                                      </p:cBhvr>
                                      <p:tavLst>
                                        <p:tav tm="0">
                                          <p:val>
                                            <p:strVal val="#ppt_y+.1"/>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38"/>
                                        </p:tgtEl>
                                        <p:attrNameLst>
                                          <p:attrName>style.visibility</p:attrName>
                                        </p:attrNameLst>
                                      </p:cBhvr>
                                      <p:to>
                                        <p:strVal val="visible"/>
                                      </p:to>
                                    </p:set>
                                    <p:animEffect transition="in" filter="fade">
                                      <p:cBhvr>
                                        <p:cTn id="98" dur="1000"/>
                                        <p:tgtEl>
                                          <p:spTgt spid="38"/>
                                        </p:tgtEl>
                                      </p:cBhvr>
                                    </p:animEffect>
                                    <p:anim calcmode="lin" valueType="num">
                                      <p:cBhvr>
                                        <p:cTn id="99" dur="1000" fill="hold"/>
                                        <p:tgtEl>
                                          <p:spTgt spid="38"/>
                                        </p:tgtEl>
                                        <p:attrNameLst>
                                          <p:attrName>ppt_x</p:attrName>
                                        </p:attrNameLst>
                                      </p:cBhvr>
                                      <p:tavLst>
                                        <p:tav tm="0">
                                          <p:val>
                                            <p:strVal val="#ppt_x"/>
                                          </p:val>
                                        </p:tav>
                                        <p:tav tm="100000">
                                          <p:val>
                                            <p:strVal val="#ppt_x"/>
                                          </p:val>
                                        </p:tav>
                                      </p:tavLst>
                                    </p:anim>
                                    <p:anim calcmode="lin" valueType="num">
                                      <p:cBhvr>
                                        <p:cTn id="100" dur="1000" fill="hold"/>
                                        <p:tgtEl>
                                          <p:spTgt spid="38"/>
                                        </p:tgtEl>
                                        <p:attrNameLst>
                                          <p:attrName>ppt_y</p:attrName>
                                        </p:attrNameLst>
                                      </p:cBhvr>
                                      <p:tavLst>
                                        <p:tav tm="0">
                                          <p:val>
                                            <p:strVal val="#ppt_y+.1"/>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39"/>
                                        </p:tgtEl>
                                        <p:attrNameLst>
                                          <p:attrName>style.visibility</p:attrName>
                                        </p:attrNameLst>
                                      </p:cBhvr>
                                      <p:to>
                                        <p:strVal val="visible"/>
                                      </p:to>
                                    </p:set>
                                    <p:animEffect transition="in" filter="fade">
                                      <p:cBhvr>
                                        <p:cTn id="105" dur="1000"/>
                                        <p:tgtEl>
                                          <p:spTgt spid="39"/>
                                        </p:tgtEl>
                                      </p:cBhvr>
                                    </p:animEffect>
                                    <p:anim calcmode="lin" valueType="num">
                                      <p:cBhvr>
                                        <p:cTn id="106" dur="1000" fill="hold"/>
                                        <p:tgtEl>
                                          <p:spTgt spid="39"/>
                                        </p:tgtEl>
                                        <p:attrNameLst>
                                          <p:attrName>ppt_x</p:attrName>
                                        </p:attrNameLst>
                                      </p:cBhvr>
                                      <p:tavLst>
                                        <p:tav tm="0">
                                          <p:val>
                                            <p:strVal val="#ppt_x"/>
                                          </p:val>
                                        </p:tav>
                                        <p:tav tm="100000">
                                          <p:val>
                                            <p:strVal val="#ppt_x"/>
                                          </p:val>
                                        </p:tav>
                                      </p:tavLst>
                                    </p:anim>
                                    <p:anim calcmode="lin" valueType="num">
                                      <p:cBhvr>
                                        <p:cTn id="107" dur="1000" fill="hold"/>
                                        <p:tgtEl>
                                          <p:spTgt spid="3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P spid="33" grpId="0" animBg="1"/>
      <p:bldP spid="34" grpId="0"/>
      <p:bldP spid="35" grpId="0"/>
      <p:bldP spid="36" grpId="0"/>
      <p:bldP spid="37" grpId="0"/>
      <p:bldP spid="38" grpId="0"/>
      <p:bldP spid="39" grpId="0"/>
      <p:bldP spid="40" grpId="0" animBg="1"/>
      <p:bldP spid="41"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80729CDA-F170-8CB9-4AFC-588E15699D56}"/>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158750" y="138113"/>
            <a:ext cx="11874500" cy="3538537"/>
          </a:xfrm>
        </p:spPr>
      </p:pic>
      <p:sp>
        <p:nvSpPr>
          <p:cNvPr id="3" name="Rectangle 2">
            <a:extLst>
              <a:ext uri="{FF2B5EF4-FFF2-40B4-BE49-F238E27FC236}">
                <a16:creationId xmlns:a16="http://schemas.microsoft.com/office/drawing/2014/main" id="{6618C272-33C5-DC15-FA2B-BB56E229A147}"/>
              </a:ext>
            </a:extLst>
          </p:cNvPr>
          <p:cNvSpPr/>
          <p:nvPr/>
        </p:nvSpPr>
        <p:spPr>
          <a:xfrm>
            <a:off x="7830766" y="138113"/>
            <a:ext cx="4202484" cy="6581422"/>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4" name="Straight Connector 3">
            <a:extLst>
              <a:ext uri="{FF2B5EF4-FFF2-40B4-BE49-F238E27FC236}">
                <a16:creationId xmlns:a16="http://schemas.microsoft.com/office/drawing/2014/main" id="{19CEEA05-AC3F-FB27-D056-86C69330F389}"/>
              </a:ext>
            </a:extLst>
          </p:cNvPr>
          <p:cNvCxnSpPr/>
          <p:nvPr/>
        </p:nvCxnSpPr>
        <p:spPr>
          <a:xfrm flipH="1">
            <a:off x="8579794" y="3287544"/>
            <a:ext cx="2801566"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7" name="Rectangle: Rounded Corners 6">
            <a:extLst>
              <a:ext uri="{FF2B5EF4-FFF2-40B4-BE49-F238E27FC236}">
                <a16:creationId xmlns:a16="http://schemas.microsoft.com/office/drawing/2014/main" id="{424D0D25-ED68-52B6-C1AC-D0CB5EBD2B2B}"/>
              </a:ext>
            </a:extLst>
          </p:cNvPr>
          <p:cNvSpPr/>
          <p:nvPr/>
        </p:nvSpPr>
        <p:spPr>
          <a:xfrm>
            <a:off x="8085346" y="507193"/>
            <a:ext cx="807396" cy="807396"/>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C000"/>
              </a:solidFill>
            </a:endParaRPr>
          </a:p>
        </p:txBody>
      </p:sp>
      <p:sp>
        <p:nvSpPr>
          <p:cNvPr id="8" name="Rectangle: Rounded Corners 7">
            <a:extLst>
              <a:ext uri="{FF2B5EF4-FFF2-40B4-BE49-F238E27FC236}">
                <a16:creationId xmlns:a16="http://schemas.microsoft.com/office/drawing/2014/main" id="{9596C961-B5D5-AD3C-5DE2-DAFBED570579}"/>
              </a:ext>
            </a:extLst>
          </p:cNvPr>
          <p:cNvSpPr/>
          <p:nvPr/>
        </p:nvSpPr>
        <p:spPr>
          <a:xfrm>
            <a:off x="8067472" y="3988547"/>
            <a:ext cx="807396" cy="807396"/>
          </a:xfrm>
          <a:prstGeom prst="roundRect">
            <a:avLst>
              <a:gd name="adj" fmla="val 50000"/>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C000"/>
              </a:solidFill>
            </a:endParaRPr>
          </a:p>
        </p:txBody>
      </p:sp>
      <p:sp>
        <p:nvSpPr>
          <p:cNvPr id="9" name="TextBox 8">
            <a:extLst>
              <a:ext uri="{FF2B5EF4-FFF2-40B4-BE49-F238E27FC236}">
                <a16:creationId xmlns:a16="http://schemas.microsoft.com/office/drawing/2014/main" id="{9E7BBAA4-7457-8B74-F82B-1D3DDC8D8390}"/>
              </a:ext>
            </a:extLst>
          </p:cNvPr>
          <p:cNvSpPr txBox="1"/>
          <p:nvPr/>
        </p:nvSpPr>
        <p:spPr>
          <a:xfrm>
            <a:off x="8151779" y="1527015"/>
            <a:ext cx="3754876" cy="1222386"/>
          </a:xfrm>
          <a:prstGeom prst="rect">
            <a:avLst/>
          </a:prstGeom>
          <a:noFill/>
        </p:spPr>
        <p:txBody>
          <a:bodyPr wrap="square" rtlCol="0">
            <a:spAutoFit/>
          </a:bodyPr>
          <a:lstStyle/>
          <a:p>
            <a:pPr>
              <a:lnSpc>
                <a:spcPct val="250000"/>
              </a:lnSpc>
            </a:pPr>
            <a:r>
              <a:rPr lang="en-US" sz="1600" dirty="0" err="1">
                <a:solidFill>
                  <a:schemeClr val="bg1"/>
                </a:solidFill>
                <a:latin typeface="Times New Roman" panose="02020603050405020304" pitchFamily="18" charset="0"/>
                <a:cs typeface="Times New Roman" panose="02020603050405020304" pitchFamily="18" charset="0"/>
              </a:rPr>
              <a:t>Minaro</a:t>
            </a:r>
            <a:r>
              <a:rPr lang="en-US" sz="1600" dirty="0">
                <a:solidFill>
                  <a:schemeClr val="bg1"/>
                </a:solidFill>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600" dirty="0">
              <a:solidFill>
                <a:schemeClr val="bg1"/>
              </a:solidFill>
            </a:endParaRPr>
          </a:p>
        </p:txBody>
      </p:sp>
      <p:sp>
        <p:nvSpPr>
          <p:cNvPr id="10" name="TextBox 9">
            <a:extLst>
              <a:ext uri="{FF2B5EF4-FFF2-40B4-BE49-F238E27FC236}">
                <a16:creationId xmlns:a16="http://schemas.microsoft.com/office/drawing/2014/main" id="{19B5FE2E-2E3F-F16A-A8DB-73D67BA55132}"/>
              </a:ext>
            </a:extLst>
          </p:cNvPr>
          <p:cNvSpPr txBox="1"/>
          <p:nvPr/>
        </p:nvSpPr>
        <p:spPr>
          <a:xfrm>
            <a:off x="8151778" y="4932888"/>
            <a:ext cx="3881471" cy="1222386"/>
          </a:xfrm>
          <a:prstGeom prst="rect">
            <a:avLst/>
          </a:prstGeom>
          <a:noFill/>
        </p:spPr>
        <p:txBody>
          <a:bodyPr wrap="square" rtlCol="0">
            <a:spAutoFit/>
          </a:bodyPr>
          <a:lstStyle/>
          <a:p>
            <a:pPr>
              <a:lnSpc>
                <a:spcPct val="250000"/>
              </a:lnSpc>
            </a:pPr>
            <a:r>
              <a:rPr lang="en-US" sz="1600" dirty="0" err="1">
                <a:solidFill>
                  <a:schemeClr val="bg1"/>
                </a:solidFill>
                <a:latin typeface="Times New Roman" panose="02020603050405020304" pitchFamily="18" charset="0"/>
                <a:cs typeface="Times New Roman" panose="02020603050405020304" pitchFamily="18" charset="0"/>
              </a:rPr>
              <a:t>Minaro</a:t>
            </a:r>
            <a:r>
              <a:rPr lang="en-US" sz="1600" dirty="0">
                <a:solidFill>
                  <a:schemeClr val="bg1"/>
                </a:solidFill>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600" dirty="0">
              <a:solidFill>
                <a:schemeClr val="bg1"/>
              </a:solidFill>
            </a:endParaRPr>
          </a:p>
        </p:txBody>
      </p:sp>
      <p:sp>
        <p:nvSpPr>
          <p:cNvPr id="11" name="Freeform 457">
            <a:extLst>
              <a:ext uri="{FF2B5EF4-FFF2-40B4-BE49-F238E27FC236}">
                <a16:creationId xmlns:a16="http://schemas.microsoft.com/office/drawing/2014/main" id="{509494D8-2178-B29E-C03F-BD5F15D386CB}"/>
              </a:ext>
            </a:extLst>
          </p:cNvPr>
          <p:cNvSpPr/>
          <p:nvPr/>
        </p:nvSpPr>
        <p:spPr>
          <a:xfrm>
            <a:off x="8341877" y="705776"/>
            <a:ext cx="294333" cy="441861"/>
          </a:xfrm>
          <a:custGeom>
            <a:avLst/>
            <a:gdLst>
              <a:gd name="connsiteX0" fmla="*/ 108177 w 216354"/>
              <a:gd name="connsiteY0" fmla="*/ 60848 h 324530"/>
              <a:gd name="connsiteX1" fmla="*/ 129199 w 216354"/>
              <a:gd name="connsiteY1" fmla="*/ 64229 h 324530"/>
              <a:gd name="connsiteX2" fmla="*/ 147581 w 216354"/>
              <a:gd name="connsiteY2" fmla="*/ 75638 h 324530"/>
              <a:gd name="connsiteX3" fmla="*/ 155504 w 216354"/>
              <a:gd name="connsiteY3" fmla="*/ 94654 h 324530"/>
              <a:gd name="connsiteX4" fmla="*/ 153497 w 216354"/>
              <a:gd name="connsiteY4" fmla="*/ 99408 h 324530"/>
              <a:gd name="connsiteX5" fmla="*/ 148744 w 216354"/>
              <a:gd name="connsiteY5" fmla="*/ 101415 h 324530"/>
              <a:gd name="connsiteX6" fmla="*/ 143989 w 216354"/>
              <a:gd name="connsiteY6" fmla="*/ 99408 h 324530"/>
              <a:gd name="connsiteX7" fmla="*/ 141982 w 216354"/>
              <a:gd name="connsiteY7" fmla="*/ 94654 h 324530"/>
              <a:gd name="connsiteX8" fmla="*/ 130573 w 216354"/>
              <a:gd name="connsiteY8" fmla="*/ 79653 h 324530"/>
              <a:gd name="connsiteX9" fmla="*/ 108177 w 216354"/>
              <a:gd name="connsiteY9" fmla="*/ 74371 h 324530"/>
              <a:gd name="connsiteX10" fmla="*/ 103422 w 216354"/>
              <a:gd name="connsiteY10" fmla="*/ 72364 h 324530"/>
              <a:gd name="connsiteX11" fmla="*/ 101415 w 216354"/>
              <a:gd name="connsiteY11" fmla="*/ 67610 h 324530"/>
              <a:gd name="connsiteX12" fmla="*/ 103422 w 216354"/>
              <a:gd name="connsiteY12" fmla="*/ 62856 h 324530"/>
              <a:gd name="connsiteX13" fmla="*/ 108177 w 216354"/>
              <a:gd name="connsiteY13" fmla="*/ 60848 h 324530"/>
              <a:gd name="connsiteX14" fmla="*/ 108177 w 216354"/>
              <a:gd name="connsiteY14" fmla="*/ 27044 h 324530"/>
              <a:gd name="connsiteX15" fmla="*/ 79337 w 216354"/>
              <a:gd name="connsiteY15" fmla="*/ 31797 h 324530"/>
              <a:gd name="connsiteX16" fmla="*/ 53349 w 216354"/>
              <a:gd name="connsiteY16" fmla="*/ 44897 h 324530"/>
              <a:gd name="connsiteX17" fmla="*/ 34333 w 216354"/>
              <a:gd name="connsiteY17" fmla="*/ 66343 h 324530"/>
              <a:gd name="connsiteX18" fmla="*/ 27044 w 216354"/>
              <a:gd name="connsiteY18" fmla="*/ 94655 h 324530"/>
              <a:gd name="connsiteX19" fmla="*/ 41411 w 216354"/>
              <a:gd name="connsiteY19" fmla="*/ 132686 h 324530"/>
              <a:gd name="connsiteX20" fmla="*/ 47856 w 216354"/>
              <a:gd name="connsiteY20" fmla="*/ 139658 h 324530"/>
              <a:gd name="connsiteX21" fmla="*/ 54300 w 216354"/>
              <a:gd name="connsiteY21" fmla="*/ 146630 h 324530"/>
              <a:gd name="connsiteX22" fmla="*/ 84091 w 216354"/>
              <a:gd name="connsiteY22" fmla="*/ 209593 h 324530"/>
              <a:gd name="connsiteX23" fmla="*/ 132263 w 216354"/>
              <a:gd name="connsiteY23" fmla="*/ 209593 h 324530"/>
              <a:gd name="connsiteX24" fmla="*/ 162054 w 216354"/>
              <a:gd name="connsiteY24" fmla="*/ 146630 h 324530"/>
              <a:gd name="connsiteX25" fmla="*/ 168498 w 216354"/>
              <a:gd name="connsiteY25" fmla="*/ 139658 h 324530"/>
              <a:gd name="connsiteX26" fmla="*/ 174943 w 216354"/>
              <a:gd name="connsiteY26" fmla="*/ 132686 h 324530"/>
              <a:gd name="connsiteX27" fmla="*/ 189310 w 216354"/>
              <a:gd name="connsiteY27" fmla="*/ 94655 h 324530"/>
              <a:gd name="connsiteX28" fmla="*/ 182021 w 216354"/>
              <a:gd name="connsiteY28" fmla="*/ 66343 h 324530"/>
              <a:gd name="connsiteX29" fmla="*/ 163005 w 216354"/>
              <a:gd name="connsiteY29" fmla="*/ 44897 h 324530"/>
              <a:gd name="connsiteX30" fmla="*/ 137017 w 216354"/>
              <a:gd name="connsiteY30" fmla="*/ 31797 h 324530"/>
              <a:gd name="connsiteX31" fmla="*/ 108177 w 216354"/>
              <a:gd name="connsiteY31" fmla="*/ 27044 h 324530"/>
              <a:gd name="connsiteX32" fmla="*/ 108177 w 216354"/>
              <a:gd name="connsiteY32" fmla="*/ 0 h 324530"/>
              <a:gd name="connsiteX33" fmla="*/ 147581 w 216354"/>
              <a:gd name="connsiteY33" fmla="*/ 6866 h 324530"/>
              <a:gd name="connsiteX34" fmla="*/ 182231 w 216354"/>
              <a:gd name="connsiteY34" fmla="*/ 25671 h 324530"/>
              <a:gd name="connsiteX35" fmla="*/ 206952 w 216354"/>
              <a:gd name="connsiteY35" fmla="*/ 55672 h 324530"/>
              <a:gd name="connsiteX36" fmla="*/ 216354 w 216354"/>
              <a:gd name="connsiteY36" fmla="*/ 94655 h 324530"/>
              <a:gd name="connsiteX37" fmla="*/ 194592 w 216354"/>
              <a:gd name="connsiteY37" fmla="*/ 151279 h 324530"/>
              <a:gd name="connsiteX38" fmla="*/ 178851 w 216354"/>
              <a:gd name="connsiteY38" fmla="*/ 169660 h 324530"/>
              <a:gd name="connsiteX39" fmla="*/ 166280 w 216354"/>
              <a:gd name="connsiteY39" fmla="*/ 189838 h 324530"/>
              <a:gd name="connsiteX40" fmla="*/ 159096 w 216354"/>
              <a:gd name="connsiteY40" fmla="*/ 212551 h 324530"/>
              <a:gd name="connsiteX41" fmla="*/ 169027 w 216354"/>
              <a:gd name="connsiteY41" fmla="*/ 229876 h 324530"/>
              <a:gd name="connsiteX42" fmla="*/ 163745 w 216354"/>
              <a:gd name="connsiteY42" fmla="*/ 243398 h 324530"/>
              <a:gd name="connsiteX43" fmla="*/ 169027 w 216354"/>
              <a:gd name="connsiteY43" fmla="*/ 256920 h 324530"/>
              <a:gd name="connsiteX44" fmla="*/ 159519 w 216354"/>
              <a:gd name="connsiteY44" fmla="*/ 274034 h 324530"/>
              <a:gd name="connsiteX45" fmla="*/ 162266 w 216354"/>
              <a:gd name="connsiteY45" fmla="*/ 283964 h 324530"/>
              <a:gd name="connsiteX46" fmla="*/ 155610 w 216354"/>
              <a:gd name="connsiteY46" fmla="*/ 298965 h 324530"/>
              <a:gd name="connsiteX47" fmla="*/ 139235 w 216354"/>
              <a:gd name="connsiteY47" fmla="*/ 304247 h 324530"/>
              <a:gd name="connsiteX48" fmla="*/ 126559 w 216354"/>
              <a:gd name="connsiteY48" fmla="*/ 319037 h 324530"/>
              <a:gd name="connsiteX49" fmla="*/ 108177 w 216354"/>
              <a:gd name="connsiteY49" fmla="*/ 324530 h 324530"/>
              <a:gd name="connsiteX50" fmla="*/ 89795 w 216354"/>
              <a:gd name="connsiteY50" fmla="*/ 319037 h 324530"/>
              <a:gd name="connsiteX51" fmla="*/ 77119 w 216354"/>
              <a:gd name="connsiteY51" fmla="*/ 304247 h 324530"/>
              <a:gd name="connsiteX52" fmla="*/ 60744 w 216354"/>
              <a:gd name="connsiteY52" fmla="*/ 298965 h 324530"/>
              <a:gd name="connsiteX53" fmla="*/ 54088 w 216354"/>
              <a:gd name="connsiteY53" fmla="*/ 283964 h 324530"/>
              <a:gd name="connsiteX54" fmla="*/ 56835 w 216354"/>
              <a:gd name="connsiteY54" fmla="*/ 274034 h 324530"/>
              <a:gd name="connsiteX55" fmla="*/ 47327 w 216354"/>
              <a:gd name="connsiteY55" fmla="*/ 256920 h 324530"/>
              <a:gd name="connsiteX56" fmla="*/ 52609 w 216354"/>
              <a:gd name="connsiteY56" fmla="*/ 243398 h 324530"/>
              <a:gd name="connsiteX57" fmla="*/ 47327 w 216354"/>
              <a:gd name="connsiteY57" fmla="*/ 229876 h 324530"/>
              <a:gd name="connsiteX58" fmla="*/ 57258 w 216354"/>
              <a:gd name="connsiteY58" fmla="*/ 212551 h 324530"/>
              <a:gd name="connsiteX59" fmla="*/ 50074 w 216354"/>
              <a:gd name="connsiteY59" fmla="*/ 189838 h 324530"/>
              <a:gd name="connsiteX60" fmla="*/ 37503 w 216354"/>
              <a:gd name="connsiteY60" fmla="*/ 169660 h 324530"/>
              <a:gd name="connsiteX61" fmla="*/ 21762 w 216354"/>
              <a:gd name="connsiteY61" fmla="*/ 151279 h 324530"/>
              <a:gd name="connsiteX62" fmla="*/ 0 w 216354"/>
              <a:gd name="connsiteY62" fmla="*/ 94655 h 324530"/>
              <a:gd name="connsiteX63" fmla="*/ 9402 w 216354"/>
              <a:gd name="connsiteY63" fmla="*/ 55672 h 324530"/>
              <a:gd name="connsiteX64" fmla="*/ 34123 w 216354"/>
              <a:gd name="connsiteY64" fmla="*/ 25671 h 324530"/>
              <a:gd name="connsiteX65" fmla="*/ 68773 w 216354"/>
              <a:gd name="connsiteY65" fmla="*/ 6866 h 324530"/>
              <a:gd name="connsiteX66" fmla="*/ 108177 w 216354"/>
              <a:gd name="connsiteY66" fmla="*/ 0 h 3245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216354" h="324530">
                <a:moveTo>
                  <a:pt x="108177" y="60848"/>
                </a:moveTo>
                <a:cubicBezTo>
                  <a:pt x="115219" y="60848"/>
                  <a:pt x="122227" y="61976"/>
                  <a:pt x="129199" y="64229"/>
                </a:cubicBezTo>
                <a:cubicBezTo>
                  <a:pt x="136172" y="66483"/>
                  <a:pt x="142299" y="70286"/>
                  <a:pt x="147581" y="75638"/>
                </a:cubicBezTo>
                <a:cubicBezTo>
                  <a:pt x="152863" y="80991"/>
                  <a:pt x="155504" y="87329"/>
                  <a:pt x="155504" y="94654"/>
                </a:cubicBezTo>
                <a:cubicBezTo>
                  <a:pt x="155504" y="96485"/>
                  <a:pt x="154835" y="98069"/>
                  <a:pt x="153497" y="99408"/>
                </a:cubicBezTo>
                <a:cubicBezTo>
                  <a:pt x="152158" y="100746"/>
                  <a:pt x="150574" y="101415"/>
                  <a:pt x="148744" y="101415"/>
                </a:cubicBezTo>
                <a:cubicBezTo>
                  <a:pt x="146911" y="101415"/>
                  <a:pt x="145327" y="100746"/>
                  <a:pt x="143989" y="99408"/>
                </a:cubicBezTo>
                <a:cubicBezTo>
                  <a:pt x="142651" y="98069"/>
                  <a:pt x="141982" y="96485"/>
                  <a:pt x="141982" y="94654"/>
                </a:cubicBezTo>
                <a:cubicBezTo>
                  <a:pt x="141982" y="88175"/>
                  <a:pt x="138179" y="83174"/>
                  <a:pt x="130573" y="79653"/>
                </a:cubicBezTo>
                <a:cubicBezTo>
                  <a:pt x="122967" y="76132"/>
                  <a:pt x="115501" y="74371"/>
                  <a:pt x="108177" y="74371"/>
                </a:cubicBezTo>
                <a:cubicBezTo>
                  <a:pt x="106345" y="74371"/>
                  <a:pt x="104760" y="73702"/>
                  <a:pt x="103422" y="72364"/>
                </a:cubicBezTo>
                <a:cubicBezTo>
                  <a:pt x="102084" y="71026"/>
                  <a:pt x="101415" y="69441"/>
                  <a:pt x="101415" y="67610"/>
                </a:cubicBezTo>
                <a:cubicBezTo>
                  <a:pt x="101415" y="65779"/>
                  <a:pt x="102084" y="64194"/>
                  <a:pt x="103422" y="62856"/>
                </a:cubicBezTo>
                <a:cubicBezTo>
                  <a:pt x="104760" y="61517"/>
                  <a:pt x="106345" y="60848"/>
                  <a:pt x="108177" y="60848"/>
                </a:cubicBezTo>
                <a:close/>
                <a:moveTo>
                  <a:pt x="108177" y="27044"/>
                </a:moveTo>
                <a:cubicBezTo>
                  <a:pt x="98458" y="27044"/>
                  <a:pt x="88845" y="28629"/>
                  <a:pt x="79337" y="31797"/>
                </a:cubicBezTo>
                <a:cubicBezTo>
                  <a:pt x="69829" y="34967"/>
                  <a:pt x="61167" y="39333"/>
                  <a:pt x="53349" y="44897"/>
                </a:cubicBezTo>
                <a:cubicBezTo>
                  <a:pt x="45532" y="50461"/>
                  <a:pt x="39193" y="57609"/>
                  <a:pt x="34333" y="66343"/>
                </a:cubicBezTo>
                <a:cubicBezTo>
                  <a:pt x="29474" y="75076"/>
                  <a:pt x="27044" y="84513"/>
                  <a:pt x="27044" y="94655"/>
                </a:cubicBezTo>
                <a:cubicBezTo>
                  <a:pt x="27044" y="108881"/>
                  <a:pt x="31834" y="121558"/>
                  <a:pt x="41411" y="132686"/>
                </a:cubicBezTo>
                <a:cubicBezTo>
                  <a:pt x="42820" y="134235"/>
                  <a:pt x="44968" y="136559"/>
                  <a:pt x="47856" y="139658"/>
                </a:cubicBezTo>
                <a:cubicBezTo>
                  <a:pt x="50743" y="142757"/>
                  <a:pt x="52891" y="145081"/>
                  <a:pt x="54300" y="146630"/>
                </a:cubicBezTo>
                <a:cubicBezTo>
                  <a:pt x="72329" y="168181"/>
                  <a:pt x="82259" y="189169"/>
                  <a:pt x="84091" y="209593"/>
                </a:cubicBezTo>
                <a:lnTo>
                  <a:pt x="132263" y="209593"/>
                </a:lnTo>
                <a:cubicBezTo>
                  <a:pt x="134094" y="189169"/>
                  <a:pt x="144024" y="168181"/>
                  <a:pt x="162054" y="146630"/>
                </a:cubicBezTo>
                <a:cubicBezTo>
                  <a:pt x="163463" y="145081"/>
                  <a:pt x="165611" y="142757"/>
                  <a:pt x="168498" y="139658"/>
                </a:cubicBezTo>
                <a:cubicBezTo>
                  <a:pt x="171386" y="136559"/>
                  <a:pt x="173534" y="134235"/>
                  <a:pt x="174943" y="132686"/>
                </a:cubicBezTo>
                <a:cubicBezTo>
                  <a:pt x="184520" y="121558"/>
                  <a:pt x="189310" y="108881"/>
                  <a:pt x="189310" y="94655"/>
                </a:cubicBezTo>
                <a:cubicBezTo>
                  <a:pt x="189310" y="84513"/>
                  <a:pt x="186880" y="75076"/>
                  <a:pt x="182021" y="66343"/>
                </a:cubicBezTo>
                <a:cubicBezTo>
                  <a:pt x="177161" y="57609"/>
                  <a:pt x="170822" y="50461"/>
                  <a:pt x="163005" y="44897"/>
                </a:cubicBezTo>
                <a:cubicBezTo>
                  <a:pt x="155187" y="39333"/>
                  <a:pt x="146525" y="34967"/>
                  <a:pt x="137017" y="31797"/>
                </a:cubicBezTo>
                <a:cubicBezTo>
                  <a:pt x="127509" y="28629"/>
                  <a:pt x="117896" y="27044"/>
                  <a:pt x="108177" y="27044"/>
                </a:cubicBezTo>
                <a:close/>
                <a:moveTo>
                  <a:pt x="108177" y="0"/>
                </a:moveTo>
                <a:cubicBezTo>
                  <a:pt x="121558" y="0"/>
                  <a:pt x="134693" y="2289"/>
                  <a:pt x="147581" y="6866"/>
                </a:cubicBezTo>
                <a:cubicBezTo>
                  <a:pt x="160469" y="11444"/>
                  <a:pt x="172019" y="17712"/>
                  <a:pt x="182231" y="25671"/>
                </a:cubicBezTo>
                <a:cubicBezTo>
                  <a:pt x="192443" y="33629"/>
                  <a:pt x="200684" y="43629"/>
                  <a:pt x="206952" y="55672"/>
                </a:cubicBezTo>
                <a:cubicBezTo>
                  <a:pt x="213220" y="67716"/>
                  <a:pt x="216354" y="80710"/>
                  <a:pt x="216354" y="94655"/>
                </a:cubicBezTo>
                <a:cubicBezTo>
                  <a:pt x="216354" y="116487"/>
                  <a:pt x="209099" y="135362"/>
                  <a:pt x="194592" y="151279"/>
                </a:cubicBezTo>
                <a:cubicBezTo>
                  <a:pt x="188253" y="158180"/>
                  <a:pt x="183006" y="164308"/>
                  <a:pt x="178851" y="169660"/>
                </a:cubicBezTo>
                <a:cubicBezTo>
                  <a:pt x="174696" y="175013"/>
                  <a:pt x="170506" y="181739"/>
                  <a:pt x="166280" y="189838"/>
                </a:cubicBezTo>
                <a:cubicBezTo>
                  <a:pt x="162054" y="197937"/>
                  <a:pt x="159659" y="205508"/>
                  <a:pt x="159096" y="212551"/>
                </a:cubicBezTo>
                <a:cubicBezTo>
                  <a:pt x="165716" y="216494"/>
                  <a:pt x="169027" y="222269"/>
                  <a:pt x="169027" y="229876"/>
                </a:cubicBezTo>
                <a:cubicBezTo>
                  <a:pt x="169027" y="235088"/>
                  <a:pt x="167266" y="239594"/>
                  <a:pt x="163745" y="243398"/>
                </a:cubicBezTo>
                <a:cubicBezTo>
                  <a:pt x="167266" y="247201"/>
                  <a:pt x="169027" y="251708"/>
                  <a:pt x="169027" y="256920"/>
                </a:cubicBezTo>
                <a:cubicBezTo>
                  <a:pt x="169027" y="264245"/>
                  <a:pt x="165857" y="269949"/>
                  <a:pt x="159519" y="274034"/>
                </a:cubicBezTo>
                <a:cubicBezTo>
                  <a:pt x="161350" y="277274"/>
                  <a:pt x="162266" y="280583"/>
                  <a:pt x="162266" y="283964"/>
                </a:cubicBezTo>
                <a:cubicBezTo>
                  <a:pt x="162266" y="290444"/>
                  <a:pt x="160047" y="295444"/>
                  <a:pt x="155610" y="298965"/>
                </a:cubicBezTo>
                <a:cubicBezTo>
                  <a:pt x="151173" y="302486"/>
                  <a:pt x="145715" y="304247"/>
                  <a:pt x="139235" y="304247"/>
                </a:cubicBezTo>
                <a:cubicBezTo>
                  <a:pt x="136418" y="310444"/>
                  <a:pt x="132193" y="315374"/>
                  <a:pt x="126559" y="319037"/>
                </a:cubicBezTo>
                <a:cubicBezTo>
                  <a:pt x="120924" y="322699"/>
                  <a:pt x="114797" y="324530"/>
                  <a:pt x="108177" y="324530"/>
                </a:cubicBezTo>
                <a:cubicBezTo>
                  <a:pt x="101557" y="324530"/>
                  <a:pt x="95429" y="322699"/>
                  <a:pt x="89795" y="319037"/>
                </a:cubicBezTo>
                <a:cubicBezTo>
                  <a:pt x="84161" y="315374"/>
                  <a:pt x="79935" y="310444"/>
                  <a:pt x="77119" y="304247"/>
                </a:cubicBezTo>
                <a:cubicBezTo>
                  <a:pt x="70639" y="304247"/>
                  <a:pt x="65181" y="302486"/>
                  <a:pt x="60744" y="298965"/>
                </a:cubicBezTo>
                <a:cubicBezTo>
                  <a:pt x="56307" y="295444"/>
                  <a:pt x="54088" y="290444"/>
                  <a:pt x="54088" y="283964"/>
                </a:cubicBezTo>
                <a:cubicBezTo>
                  <a:pt x="54088" y="280583"/>
                  <a:pt x="55004" y="277274"/>
                  <a:pt x="56835" y="274034"/>
                </a:cubicBezTo>
                <a:cubicBezTo>
                  <a:pt x="50497" y="269949"/>
                  <a:pt x="47327" y="264245"/>
                  <a:pt x="47327" y="256920"/>
                </a:cubicBezTo>
                <a:cubicBezTo>
                  <a:pt x="47327" y="251708"/>
                  <a:pt x="49088" y="247201"/>
                  <a:pt x="52609" y="243398"/>
                </a:cubicBezTo>
                <a:cubicBezTo>
                  <a:pt x="49088" y="239594"/>
                  <a:pt x="47327" y="235088"/>
                  <a:pt x="47327" y="229876"/>
                </a:cubicBezTo>
                <a:cubicBezTo>
                  <a:pt x="47327" y="222269"/>
                  <a:pt x="50638" y="216494"/>
                  <a:pt x="57258" y="212551"/>
                </a:cubicBezTo>
                <a:cubicBezTo>
                  <a:pt x="56694" y="205508"/>
                  <a:pt x="54300" y="197937"/>
                  <a:pt x="50074" y="189838"/>
                </a:cubicBezTo>
                <a:cubicBezTo>
                  <a:pt x="45848" y="181739"/>
                  <a:pt x="41658" y="175013"/>
                  <a:pt x="37503" y="169660"/>
                </a:cubicBezTo>
                <a:cubicBezTo>
                  <a:pt x="33347" y="164308"/>
                  <a:pt x="28100" y="158180"/>
                  <a:pt x="21762" y="151279"/>
                </a:cubicBezTo>
                <a:cubicBezTo>
                  <a:pt x="7254" y="135362"/>
                  <a:pt x="0" y="116487"/>
                  <a:pt x="0" y="94655"/>
                </a:cubicBezTo>
                <a:cubicBezTo>
                  <a:pt x="0" y="80710"/>
                  <a:pt x="3134" y="67716"/>
                  <a:pt x="9402" y="55672"/>
                </a:cubicBezTo>
                <a:cubicBezTo>
                  <a:pt x="15670" y="43629"/>
                  <a:pt x="23910" y="33629"/>
                  <a:pt x="34123" y="25671"/>
                </a:cubicBezTo>
                <a:cubicBezTo>
                  <a:pt x="44334" y="17712"/>
                  <a:pt x="55885" y="11444"/>
                  <a:pt x="68773" y="6866"/>
                </a:cubicBezTo>
                <a:cubicBezTo>
                  <a:pt x="81661" y="2289"/>
                  <a:pt x="94795" y="0"/>
                  <a:pt x="108177"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solidFill>
                <a:schemeClr val="bg1"/>
              </a:solidFill>
            </a:endParaRPr>
          </a:p>
        </p:txBody>
      </p:sp>
      <p:sp>
        <p:nvSpPr>
          <p:cNvPr id="12" name="Freeform 461">
            <a:extLst>
              <a:ext uri="{FF2B5EF4-FFF2-40B4-BE49-F238E27FC236}">
                <a16:creationId xmlns:a16="http://schemas.microsoft.com/office/drawing/2014/main" id="{E521B8F7-738D-2317-B4D7-52D29771A183}"/>
              </a:ext>
            </a:extLst>
          </p:cNvPr>
          <p:cNvSpPr/>
          <p:nvPr/>
        </p:nvSpPr>
        <p:spPr>
          <a:xfrm>
            <a:off x="8232024" y="4162108"/>
            <a:ext cx="478291" cy="460274"/>
          </a:xfrm>
          <a:custGeom>
            <a:avLst/>
            <a:gdLst>
              <a:gd name="connsiteX0" fmla="*/ 234383 w 468766"/>
              <a:gd name="connsiteY0" fmla="*/ 212128 h 450737"/>
              <a:gd name="connsiteX1" fmla="*/ 252413 w 468766"/>
              <a:gd name="connsiteY1" fmla="*/ 215227 h 450737"/>
              <a:gd name="connsiteX2" fmla="*/ 252413 w 468766"/>
              <a:gd name="connsiteY2" fmla="*/ 378619 h 450737"/>
              <a:gd name="connsiteX3" fmla="*/ 231002 w 468766"/>
              <a:gd name="connsiteY3" fmla="*/ 429327 h 450737"/>
              <a:gd name="connsiteX4" fmla="*/ 180294 w 468766"/>
              <a:gd name="connsiteY4" fmla="*/ 450737 h 450737"/>
              <a:gd name="connsiteX5" fmla="*/ 129587 w 468766"/>
              <a:gd name="connsiteY5" fmla="*/ 429327 h 450737"/>
              <a:gd name="connsiteX6" fmla="*/ 108177 w 468766"/>
              <a:gd name="connsiteY6" fmla="*/ 378619 h 450737"/>
              <a:gd name="connsiteX7" fmla="*/ 113529 w 468766"/>
              <a:gd name="connsiteY7" fmla="*/ 365942 h 450737"/>
              <a:gd name="connsiteX8" fmla="*/ 126206 w 468766"/>
              <a:gd name="connsiteY8" fmla="*/ 360590 h 450737"/>
              <a:gd name="connsiteX9" fmla="*/ 138883 w 468766"/>
              <a:gd name="connsiteY9" fmla="*/ 365942 h 450737"/>
              <a:gd name="connsiteX10" fmla="*/ 144235 w 468766"/>
              <a:gd name="connsiteY10" fmla="*/ 378619 h 450737"/>
              <a:gd name="connsiteX11" fmla="*/ 155223 w 468766"/>
              <a:gd name="connsiteY11" fmla="*/ 403691 h 450737"/>
              <a:gd name="connsiteX12" fmla="*/ 180294 w 468766"/>
              <a:gd name="connsiteY12" fmla="*/ 414678 h 450737"/>
              <a:gd name="connsiteX13" fmla="*/ 205367 w 468766"/>
              <a:gd name="connsiteY13" fmla="*/ 403691 h 450737"/>
              <a:gd name="connsiteX14" fmla="*/ 216354 w 468766"/>
              <a:gd name="connsiteY14" fmla="*/ 378619 h 450737"/>
              <a:gd name="connsiteX15" fmla="*/ 216354 w 468766"/>
              <a:gd name="connsiteY15" fmla="*/ 215227 h 450737"/>
              <a:gd name="connsiteX16" fmla="*/ 234383 w 468766"/>
              <a:gd name="connsiteY16" fmla="*/ 212128 h 450737"/>
              <a:gd name="connsiteX17" fmla="*/ 234383 w 468766"/>
              <a:gd name="connsiteY17" fmla="*/ 54088 h 450737"/>
              <a:gd name="connsiteX18" fmla="*/ 311712 w 468766"/>
              <a:gd name="connsiteY18" fmla="*/ 65356 h 450737"/>
              <a:gd name="connsiteX19" fmla="*/ 381154 w 468766"/>
              <a:gd name="connsiteY19" fmla="*/ 97330 h 450737"/>
              <a:gd name="connsiteX20" fmla="*/ 435947 w 468766"/>
              <a:gd name="connsiteY20" fmla="*/ 150010 h 450737"/>
              <a:gd name="connsiteX21" fmla="*/ 468484 w 468766"/>
              <a:gd name="connsiteY21" fmla="*/ 220860 h 450737"/>
              <a:gd name="connsiteX22" fmla="*/ 468766 w 468766"/>
              <a:gd name="connsiteY22" fmla="*/ 222832 h 450737"/>
              <a:gd name="connsiteX23" fmla="*/ 466090 w 468766"/>
              <a:gd name="connsiteY23" fmla="*/ 229171 h 450737"/>
              <a:gd name="connsiteX24" fmla="*/ 459751 w 468766"/>
              <a:gd name="connsiteY24" fmla="*/ 231847 h 450737"/>
              <a:gd name="connsiteX25" fmla="*/ 453272 w 468766"/>
              <a:gd name="connsiteY25" fmla="*/ 229030 h 450737"/>
              <a:gd name="connsiteX26" fmla="*/ 427073 w 468766"/>
              <a:gd name="connsiteY26" fmla="*/ 209592 h 450737"/>
              <a:gd name="connsiteX27" fmla="*/ 398338 w 468766"/>
              <a:gd name="connsiteY27" fmla="*/ 203113 h 450737"/>
              <a:gd name="connsiteX28" fmla="*/ 362280 w 468766"/>
              <a:gd name="connsiteY28" fmla="*/ 213536 h 450737"/>
              <a:gd name="connsiteX29" fmla="*/ 333263 w 468766"/>
              <a:gd name="connsiteY29" fmla="*/ 240862 h 450737"/>
              <a:gd name="connsiteX30" fmla="*/ 328333 w 468766"/>
              <a:gd name="connsiteY30" fmla="*/ 248750 h 450737"/>
              <a:gd name="connsiteX31" fmla="*/ 324248 w 468766"/>
              <a:gd name="connsiteY31" fmla="*/ 255511 h 450737"/>
              <a:gd name="connsiteX32" fmla="*/ 316360 w 468766"/>
              <a:gd name="connsiteY32" fmla="*/ 260300 h 450737"/>
              <a:gd name="connsiteX33" fmla="*/ 308191 w 468766"/>
              <a:gd name="connsiteY33" fmla="*/ 255511 h 450737"/>
              <a:gd name="connsiteX34" fmla="*/ 304106 w 468766"/>
              <a:gd name="connsiteY34" fmla="*/ 248750 h 450737"/>
              <a:gd name="connsiteX35" fmla="*/ 299177 w 468766"/>
              <a:gd name="connsiteY35" fmla="*/ 240862 h 450737"/>
              <a:gd name="connsiteX36" fmla="*/ 270301 w 468766"/>
              <a:gd name="connsiteY36" fmla="*/ 213536 h 450737"/>
              <a:gd name="connsiteX37" fmla="*/ 234383 w 468766"/>
              <a:gd name="connsiteY37" fmla="*/ 203113 h 450737"/>
              <a:gd name="connsiteX38" fmla="*/ 198465 w 468766"/>
              <a:gd name="connsiteY38" fmla="*/ 213536 h 450737"/>
              <a:gd name="connsiteX39" fmla="*/ 169590 w 468766"/>
              <a:gd name="connsiteY39" fmla="*/ 240862 h 450737"/>
              <a:gd name="connsiteX40" fmla="*/ 164660 w 468766"/>
              <a:gd name="connsiteY40" fmla="*/ 248750 h 450737"/>
              <a:gd name="connsiteX41" fmla="*/ 160575 w 468766"/>
              <a:gd name="connsiteY41" fmla="*/ 255511 h 450737"/>
              <a:gd name="connsiteX42" fmla="*/ 152405 w 468766"/>
              <a:gd name="connsiteY42" fmla="*/ 260300 h 450737"/>
              <a:gd name="connsiteX43" fmla="*/ 144517 w 468766"/>
              <a:gd name="connsiteY43" fmla="*/ 255511 h 450737"/>
              <a:gd name="connsiteX44" fmla="*/ 140433 w 468766"/>
              <a:gd name="connsiteY44" fmla="*/ 248750 h 450737"/>
              <a:gd name="connsiteX45" fmla="*/ 135503 w 468766"/>
              <a:gd name="connsiteY45" fmla="*/ 240862 h 450737"/>
              <a:gd name="connsiteX46" fmla="*/ 106487 w 468766"/>
              <a:gd name="connsiteY46" fmla="*/ 213536 h 450737"/>
              <a:gd name="connsiteX47" fmla="*/ 70428 w 468766"/>
              <a:gd name="connsiteY47" fmla="*/ 203113 h 450737"/>
              <a:gd name="connsiteX48" fmla="*/ 41693 w 468766"/>
              <a:gd name="connsiteY48" fmla="*/ 209592 h 450737"/>
              <a:gd name="connsiteX49" fmla="*/ 15494 w 468766"/>
              <a:gd name="connsiteY49" fmla="*/ 229030 h 450737"/>
              <a:gd name="connsiteX50" fmla="*/ 9015 w 468766"/>
              <a:gd name="connsiteY50" fmla="*/ 231847 h 450737"/>
              <a:gd name="connsiteX51" fmla="*/ 2676 w 468766"/>
              <a:gd name="connsiteY51" fmla="*/ 229171 h 450737"/>
              <a:gd name="connsiteX52" fmla="*/ 0 w 468766"/>
              <a:gd name="connsiteY52" fmla="*/ 222832 h 450737"/>
              <a:gd name="connsiteX53" fmla="*/ 281 w 468766"/>
              <a:gd name="connsiteY53" fmla="*/ 220860 h 450737"/>
              <a:gd name="connsiteX54" fmla="*/ 48877 w 468766"/>
              <a:gd name="connsiteY54" fmla="*/ 130854 h 450737"/>
              <a:gd name="connsiteX55" fmla="*/ 132826 w 468766"/>
              <a:gd name="connsiteY55" fmla="*/ 73244 h 450737"/>
              <a:gd name="connsiteX56" fmla="*/ 234383 w 468766"/>
              <a:gd name="connsiteY56" fmla="*/ 54088 h 450737"/>
              <a:gd name="connsiteX57" fmla="*/ 234384 w 468766"/>
              <a:gd name="connsiteY57" fmla="*/ 0 h 450737"/>
              <a:gd name="connsiteX58" fmla="*/ 247061 w 468766"/>
              <a:gd name="connsiteY58" fmla="*/ 5353 h 450737"/>
              <a:gd name="connsiteX59" fmla="*/ 252414 w 468766"/>
              <a:gd name="connsiteY59" fmla="*/ 18030 h 450737"/>
              <a:gd name="connsiteX60" fmla="*/ 252414 w 468766"/>
              <a:gd name="connsiteY60" fmla="*/ 45637 h 450737"/>
              <a:gd name="connsiteX61" fmla="*/ 234384 w 468766"/>
              <a:gd name="connsiteY61" fmla="*/ 45074 h 450737"/>
              <a:gd name="connsiteX62" fmla="*/ 216355 w 468766"/>
              <a:gd name="connsiteY62" fmla="*/ 45637 h 450737"/>
              <a:gd name="connsiteX63" fmla="*/ 216355 w 468766"/>
              <a:gd name="connsiteY63" fmla="*/ 18030 h 450737"/>
              <a:gd name="connsiteX64" fmla="*/ 221707 w 468766"/>
              <a:gd name="connsiteY64" fmla="*/ 5353 h 450737"/>
              <a:gd name="connsiteX65" fmla="*/ 234384 w 468766"/>
              <a:gd name="connsiteY65" fmla="*/ 0 h 450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68766" h="450737">
                <a:moveTo>
                  <a:pt x="234383" y="212128"/>
                </a:moveTo>
                <a:cubicBezTo>
                  <a:pt x="240205" y="212128"/>
                  <a:pt x="246215" y="213161"/>
                  <a:pt x="252413" y="215227"/>
                </a:cubicBezTo>
                <a:lnTo>
                  <a:pt x="252413" y="378619"/>
                </a:lnTo>
                <a:cubicBezTo>
                  <a:pt x="252413" y="398151"/>
                  <a:pt x="245276" y="415054"/>
                  <a:pt x="231002" y="429327"/>
                </a:cubicBezTo>
                <a:cubicBezTo>
                  <a:pt x="216729" y="443600"/>
                  <a:pt x="199827" y="450737"/>
                  <a:pt x="180294" y="450737"/>
                </a:cubicBezTo>
                <a:cubicBezTo>
                  <a:pt x="160763" y="450737"/>
                  <a:pt x="143860" y="443600"/>
                  <a:pt x="129587" y="429327"/>
                </a:cubicBezTo>
                <a:cubicBezTo>
                  <a:pt x="115313" y="415054"/>
                  <a:pt x="108177" y="398151"/>
                  <a:pt x="108177" y="378619"/>
                </a:cubicBezTo>
                <a:cubicBezTo>
                  <a:pt x="108177" y="373736"/>
                  <a:pt x="109961" y="369510"/>
                  <a:pt x="113529" y="365942"/>
                </a:cubicBezTo>
                <a:cubicBezTo>
                  <a:pt x="117098" y="362374"/>
                  <a:pt x="121323" y="360590"/>
                  <a:pt x="126206" y="360590"/>
                </a:cubicBezTo>
                <a:cubicBezTo>
                  <a:pt x="131089" y="360590"/>
                  <a:pt x="135315" y="362374"/>
                  <a:pt x="138883" y="365942"/>
                </a:cubicBezTo>
                <a:cubicBezTo>
                  <a:pt x="142452" y="369510"/>
                  <a:pt x="144235" y="373736"/>
                  <a:pt x="144235" y="378619"/>
                </a:cubicBezTo>
                <a:cubicBezTo>
                  <a:pt x="144235" y="388010"/>
                  <a:pt x="147898" y="396367"/>
                  <a:pt x="155223" y="403691"/>
                </a:cubicBezTo>
                <a:cubicBezTo>
                  <a:pt x="162546" y="411016"/>
                  <a:pt x="170905" y="414678"/>
                  <a:pt x="180294" y="414678"/>
                </a:cubicBezTo>
                <a:cubicBezTo>
                  <a:pt x="189685" y="414678"/>
                  <a:pt x="198042" y="411016"/>
                  <a:pt x="205367" y="403691"/>
                </a:cubicBezTo>
                <a:cubicBezTo>
                  <a:pt x="212691" y="396367"/>
                  <a:pt x="216354" y="388010"/>
                  <a:pt x="216354" y="378619"/>
                </a:cubicBezTo>
                <a:lnTo>
                  <a:pt x="216354" y="215227"/>
                </a:lnTo>
                <a:cubicBezTo>
                  <a:pt x="222551" y="213161"/>
                  <a:pt x="228561" y="212128"/>
                  <a:pt x="234383" y="212128"/>
                </a:cubicBezTo>
                <a:close/>
                <a:moveTo>
                  <a:pt x="234383" y="54088"/>
                </a:moveTo>
                <a:cubicBezTo>
                  <a:pt x="260676" y="54088"/>
                  <a:pt x="286452" y="57844"/>
                  <a:pt x="311712" y="65356"/>
                </a:cubicBezTo>
                <a:cubicBezTo>
                  <a:pt x="336973" y="72869"/>
                  <a:pt x="360120" y="83527"/>
                  <a:pt x="381154" y="97330"/>
                </a:cubicBezTo>
                <a:cubicBezTo>
                  <a:pt x="402189" y="111134"/>
                  <a:pt x="420453" y="128694"/>
                  <a:pt x="435947" y="150010"/>
                </a:cubicBezTo>
                <a:cubicBezTo>
                  <a:pt x="451440" y="171326"/>
                  <a:pt x="462286" y="194943"/>
                  <a:pt x="468484" y="220860"/>
                </a:cubicBezTo>
                <a:cubicBezTo>
                  <a:pt x="468673" y="221236"/>
                  <a:pt x="468766" y="221893"/>
                  <a:pt x="468766" y="222832"/>
                </a:cubicBezTo>
                <a:cubicBezTo>
                  <a:pt x="468766" y="225274"/>
                  <a:pt x="467874" y="227387"/>
                  <a:pt x="466090" y="229171"/>
                </a:cubicBezTo>
                <a:cubicBezTo>
                  <a:pt x="464306" y="230955"/>
                  <a:pt x="462193" y="231847"/>
                  <a:pt x="459751" y="231847"/>
                </a:cubicBezTo>
                <a:cubicBezTo>
                  <a:pt x="457685" y="231847"/>
                  <a:pt x="455526" y="230908"/>
                  <a:pt x="453272" y="229030"/>
                </a:cubicBezTo>
                <a:cubicBezTo>
                  <a:pt x="444069" y="220391"/>
                  <a:pt x="435336" y="213912"/>
                  <a:pt x="427073" y="209592"/>
                </a:cubicBezTo>
                <a:cubicBezTo>
                  <a:pt x="418810" y="205272"/>
                  <a:pt x="409231" y="203113"/>
                  <a:pt x="398338" y="203113"/>
                </a:cubicBezTo>
                <a:cubicBezTo>
                  <a:pt x="385568" y="203113"/>
                  <a:pt x="373548" y="206587"/>
                  <a:pt x="362280" y="213536"/>
                </a:cubicBezTo>
                <a:cubicBezTo>
                  <a:pt x="351011" y="220485"/>
                  <a:pt x="341339" y="229594"/>
                  <a:pt x="333263" y="240862"/>
                </a:cubicBezTo>
                <a:cubicBezTo>
                  <a:pt x="331949" y="242740"/>
                  <a:pt x="330305" y="245369"/>
                  <a:pt x="328333" y="248750"/>
                </a:cubicBezTo>
                <a:cubicBezTo>
                  <a:pt x="326361" y="252130"/>
                  <a:pt x="325000" y="254384"/>
                  <a:pt x="324248" y="255511"/>
                </a:cubicBezTo>
                <a:cubicBezTo>
                  <a:pt x="322183" y="258703"/>
                  <a:pt x="319554" y="260300"/>
                  <a:pt x="316360" y="260300"/>
                </a:cubicBezTo>
                <a:cubicBezTo>
                  <a:pt x="312980" y="260300"/>
                  <a:pt x="310257" y="258703"/>
                  <a:pt x="308191" y="255511"/>
                </a:cubicBezTo>
                <a:cubicBezTo>
                  <a:pt x="307440" y="254384"/>
                  <a:pt x="306078" y="252130"/>
                  <a:pt x="304106" y="248750"/>
                </a:cubicBezTo>
                <a:cubicBezTo>
                  <a:pt x="302134" y="245369"/>
                  <a:pt x="300492" y="242740"/>
                  <a:pt x="299177" y="240862"/>
                </a:cubicBezTo>
                <a:cubicBezTo>
                  <a:pt x="291101" y="229594"/>
                  <a:pt x="281476" y="220485"/>
                  <a:pt x="270301" y="213536"/>
                </a:cubicBezTo>
                <a:cubicBezTo>
                  <a:pt x="259127" y="206587"/>
                  <a:pt x="247154" y="203113"/>
                  <a:pt x="234383" y="203113"/>
                </a:cubicBezTo>
                <a:cubicBezTo>
                  <a:pt x="221613" y="203113"/>
                  <a:pt x="209640" y="206587"/>
                  <a:pt x="198465" y="213536"/>
                </a:cubicBezTo>
                <a:cubicBezTo>
                  <a:pt x="187290" y="220485"/>
                  <a:pt x="177665" y="229594"/>
                  <a:pt x="169590" y="240862"/>
                </a:cubicBezTo>
                <a:cubicBezTo>
                  <a:pt x="168275" y="242740"/>
                  <a:pt x="166632" y="245369"/>
                  <a:pt x="164660" y="248750"/>
                </a:cubicBezTo>
                <a:cubicBezTo>
                  <a:pt x="162688" y="252130"/>
                  <a:pt x="161326" y="254384"/>
                  <a:pt x="160575" y="255511"/>
                </a:cubicBezTo>
                <a:cubicBezTo>
                  <a:pt x="158510" y="258703"/>
                  <a:pt x="155786" y="260300"/>
                  <a:pt x="152405" y="260300"/>
                </a:cubicBezTo>
                <a:cubicBezTo>
                  <a:pt x="149213" y="260300"/>
                  <a:pt x="146584" y="258703"/>
                  <a:pt x="144517" y="255511"/>
                </a:cubicBezTo>
                <a:cubicBezTo>
                  <a:pt x="143766" y="254384"/>
                  <a:pt x="142405" y="252130"/>
                  <a:pt x="140433" y="248750"/>
                </a:cubicBezTo>
                <a:cubicBezTo>
                  <a:pt x="138461" y="245369"/>
                  <a:pt x="136818" y="242740"/>
                  <a:pt x="135503" y="240862"/>
                </a:cubicBezTo>
                <a:cubicBezTo>
                  <a:pt x="127427" y="229594"/>
                  <a:pt x="117755" y="220485"/>
                  <a:pt x="106487" y="213536"/>
                </a:cubicBezTo>
                <a:cubicBezTo>
                  <a:pt x="95218" y="206587"/>
                  <a:pt x="83198" y="203113"/>
                  <a:pt x="70428" y="203113"/>
                </a:cubicBezTo>
                <a:cubicBezTo>
                  <a:pt x="59535" y="203113"/>
                  <a:pt x="49957" y="205272"/>
                  <a:pt x="41693" y="209592"/>
                </a:cubicBezTo>
                <a:cubicBezTo>
                  <a:pt x="33430" y="213912"/>
                  <a:pt x="24697" y="220391"/>
                  <a:pt x="15494" y="229030"/>
                </a:cubicBezTo>
                <a:cubicBezTo>
                  <a:pt x="13240" y="230908"/>
                  <a:pt x="11081" y="231847"/>
                  <a:pt x="9015" y="231847"/>
                </a:cubicBezTo>
                <a:cubicBezTo>
                  <a:pt x="6573" y="231847"/>
                  <a:pt x="4460" y="230955"/>
                  <a:pt x="2676" y="229171"/>
                </a:cubicBezTo>
                <a:cubicBezTo>
                  <a:pt x="892" y="227387"/>
                  <a:pt x="0" y="225274"/>
                  <a:pt x="0" y="222832"/>
                </a:cubicBezTo>
                <a:cubicBezTo>
                  <a:pt x="0" y="221893"/>
                  <a:pt x="94" y="221236"/>
                  <a:pt x="281" y="220860"/>
                </a:cubicBezTo>
                <a:cubicBezTo>
                  <a:pt x="8733" y="186492"/>
                  <a:pt x="24931" y="156490"/>
                  <a:pt x="48877" y="130854"/>
                </a:cubicBezTo>
                <a:cubicBezTo>
                  <a:pt x="72822" y="105218"/>
                  <a:pt x="100805" y="86015"/>
                  <a:pt x="132826" y="73244"/>
                </a:cubicBezTo>
                <a:cubicBezTo>
                  <a:pt x="164848" y="60473"/>
                  <a:pt x="198700" y="54088"/>
                  <a:pt x="234383" y="54088"/>
                </a:cubicBezTo>
                <a:close/>
                <a:moveTo>
                  <a:pt x="234384" y="0"/>
                </a:moveTo>
                <a:cubicBezTo>
                  <a:pt x="239267" y="0"/>
                  <a:pt x="243493" y="1785"/>
                  <a:pt x="247061" y="5353"/>
                </a:cubicBezTo>
                <a:cubicBezTo>
                  <a:pt x="250629" y="8921"/>
                  <a:pt x="252414" y="13147"/>
                  <a:pt x="252414" y="18030"/>
                </a:cubicBezTo>
                <a:lnTo>
                  <a:pt x="252414" y="45637"/>
                </a:lnTo>
                <a:cubicBezTo>
                  <a:pt x="244526" y="45262"/>
                  <a:pt x="238516" y="45074"/>
                  <a:pt x="234384" y="45074"/>
                </a:cubicBezTo>
                <a:cubicBezTo>
                  <a:pt x="230252" y="45074"/>
                  <a:pt x="224243" y="45262"/>
                  <a:pt x="216355" y="45637"/>
                </a:cubicBezTo>
                <a:lnTo>
                  <a:pt x="216355" y="18030"/>
                </a:lnTo>
                <a:cubicBezTo>
                  <a:pt x="216355" y="13147"/>
                  <a:pt x="218139" y="8921"/>
                  <a:pt x="221707" y="5353"/>
                </a:cubicBezTo>
                <a:cubicBezTo>
                  <a:pt x="225276" y="1785"/>
                  <a:pt x="229502" y="0"/>
                  <a:pt x="23438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solidFill>
                <a:schemeClr val="bg1"/>
              </a:solidFill>
            </a:endParaRPr>
          </a:p>
        </p:txBody>
      </p:sp>
      <p:sp>
        <p:nvSpPr>
          <p:cNvPr id="13" name="TextBox 12">
            <a:extLst>
              <a:ext uri="{FF2B5EF4-FFF2-40B4-BE49-F238E27FC236}">
                <a16:creationId xmlns:a16="http://schemas.microsoft.com/office/drawing/2014/main" id="{41F8719C-87CF-9FE3-F971-3978E437C075}"/>
              </a:ext>
            </a:extLst>
          </p:cNvPr>
          <p:cNvSpPr txBox="1"/>
          <p:nvPr/>
        </p:nvSpPr>
        <p:spPr>
          <a:xfrm>
            <a:off x="8859470" y="747527"/>
            <a:ext cx="2620853" cy="400110"/>
          </a:xfrm>
          <a:prstGeom prst="rect">
            <a:avLst/>
          </a:prstGeom>
          <a:noFill/>
        </p:spPr>
        <p:txBody>
          <a:bodyPr wrap="square">
            <a:spAutoFit/>
          </a:bodyPr>
          <a:lstStyle/>
          <a:p>
            <a:pPr algn="ctr"/>
            <a:r>
              <a:rPr lang="en-US" sz="2000" b="1" dirty="0">
                <a:solidFill>
                  <a:srgbClr val="FCBD17"/>
                </a:solidFill>
                <a:latin typeface="Times New Roman" panose="02020603050405020304" pitchFamily="18" charset="0"/>
                <a:cs typeface="Times New Roman" panose="02020603050405020304" pitchFamily="18" charset="0"/>
              </a:rPr>
              <a:t>Enter the subject title</a:t>
            </a:r>
            <a:endParaRPr lang="en-US" sz="1400" b="1" dirty="0">
              <a:solidFill>
                <a:srgbClr val="FCBD17"/>
              </a:solidFill>
              <a:latin typeface="Times New Roman" panose="02020603050405020304" pitchFamily="18" charset="0"/>
              <a:cs typeface="Times New Roman" panose="02020603050405020304" pitchFamily="18" charset="0"/>
            </a:endParaRPr>
          </a:p>
        </p:txBody>
      </p:sp>
      <p:sp>
        <p:nvSpPr>
          <p:cNvPr id="14" name="TextBox 13">
            <a:extLst>
              <a:ext uri="{FF2B5EF4-FFF2-40B4-BE49-F238E27FC236}">
                <a16:creationId xmlns:a16="http://schemas.microsoft.com/office/drawing/2014/main" id="{EF5D582E-D055-98CC-5173-7D6803BAB5B0}"/>
              </a:ext>
            </a:extLst>
          </p:cNvPr>
          <p:cNvSpPr txBox="1"/>
          <p:nvPr/>
        </p:nvSpPr>
        <p:spPr>
          <a:xfrm>
            <a:off x="8859470" y="4213066"/>
            <a:ext cx="2620853" cy="400110"/>
          </a:xfrm>
          <a:prstGeom prst="rect">
            <a:avLst/>
          </a:prstGeom>
          <a:noFill/>
        </p:spPr>
        <p:txBody>
          <a:bodyPr wrap="square">
            <a:spAutoFit/>
          </a:bodyPr>
          <a:lstStyle/>
          <a:p>
            <a:pPr algn="ctr"/>
            <a:r>
              <a:rPr lang="en-US" sz="2000" b="1" dirty="0">
                <a:solidFill>
                  <a:srgbClr val="FCBD17"/>
                </a:solidFill>
                <a:latin typeface="Times New Roman" panose="02020603050405020304" pitchFamily="18" charset="0"/>
                <a:cs typeface="Times New Roman" panose="02020603050405020304" pitchFamily="18" charset="0"/>
              </a:rPr>
              <a:t>Enter the subject title</a:t>
            </a:r>
            <a:endParaRPr lang="en-US" sz="1400" b="1" dirty="0">
              <a:solidFill>
                <a:srgbClr val="FCBD17"/>
              </a:solidFill>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BAC225A1-8650-4E9F-C24F-942FA9FFFDF0}"/>
              </a:ext>
            </a:extLst>
          </p:cNvPr>
          <p:cNvSpPr txBox="1"/>
          <p:nvPr/>
        </p:nvSpPr>
        <p:spPr>
          <a:xfrm>
            <a:off x="367394" y="4012132"/>
            <a:ext cx="2278372" cy="873572"/>
          </a:xfrm>
          <a:prstGeom prst="rect">
            <a:avLst/>
          </a:prstGeom>
          <a:noFill/>
        </p:spPr>
        <p:txBody>
          <a:bodyPr wrap="square">
            <a:spAutoFit/>
          </a:bodyPr>
          <a:lstStyle/>
          <a:p>
            <a:pPr algn="justLow">
              <a:lnSpc>
                <a:spcPct val="150000"/>
              </a:lnSpc>
            </a:pPr>
            <a:r>
              <a:rPr lang="en-US" b="1" dirty="0">
                <a:latin typeface="Times New Roman" panose="02020603050405020304" pitchFamily="18" charset="0"/>
                <a:cs typeface="Times New Roman" panose="02020603050405020304" pitchFamily="18" charset="0"/>
              </a:rPr>
              <a:t>Enter the subject title</a:t>
            </a:r>
            <a:endParaRPr lang="fa-IR" b="1" dirty="0">
              <a:latin typeface="Times New Roman" panose="02020603050405020304" pitchFamily="18" charset="0"/>
              <a:cs typeface="Times New Roman" panose="02020603050405020304" pitchFamily="18" charset="0"/>
            </a:endParaRPr>
          </a:p>
        </p:txBody>
      </p:sp>
      <p:grpSp>
        <p:nvGrpSpPr>
          <p:cNvPr id="16" name="Group 15">
            <a:extLst>
              <a:ext uri="{FF2B5EF4-FFF2-40B4-BE49-F238E27FC236}">
                <a16:creationId xmlns:a16="http://schemas.microsoft.com/office/drawing/2014/main" id="{5132B233-A873-8763-BEC1-709C309D623E}"/>
              </a:ext>
            </a:extLst>
          </p:cNvPr>
          <p:cNvGrpSpPr/>
          <p:nvPr/>
        </p:nvGrpSpPr>
        <p:grpSpPr>
          <a:xfrm>
            <a:off x="425762" y="3953131"/>
            <a:ext cx="1579600" cy="67734"/>
            <a:chOff x="4248031" y="496293"/>
            <a:chExt cx="1579600" cy="67734"/>
          </a:xfrm>
          <a:solidFill>
            <a:srgbClr val="FFC000"/>
          </a:solidFill>
        </p:grpSpPr>
        <p:sp>
          <p:nvSpPr>
            <p:cNvPr id="17" name="Rectangle 16">
              <a:extLst>
                <a:ext uri="{FF2B5EF4-FFF2-40B4-BE49-F238E27FC236}">
                  <a16:creationId xmlns:a16="http://schemas.microsoft.com/office/drawing/2014/main" id="{F3C6C01E-EE1F-B475-2813-0570D8A5B1BE}"/>
                </a:ext>
              </a:extLst>
            </p:cNvPr>
            <p:cNvSpPr/>
            <p:nvPr/>
          </p:nvSpPr>
          <p:spPr>
            <a:xfrm>
              <a:off x="4248031" y="496293"/>
              <a:ext cx="1054685" cy="677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204631BC-3B95-0CF6-1B92-8FABBA2A5EB1}"/>
                </a:ext>
              </a:extLst>
            </p:cNvPr>
            <p:cNvSpPr/>
            <p:nvPr/>
          </p:nvSpPr>
          <p:spPr>
            <a:xfrm>
              <a:off x="5458792" y="496293"/>
              <a:ext cx="139955" cy="677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4E09C785-69B2-C2E8-B1B0-0F0CCEA76E54}"/>
                </a:ext>
              </a:extLst>
            </p:cNvPr>
            <p:cNvSpPr/>
            <p:nvPr/>
          </p:nvSpPr>
          <p:spPr>
            <a:xfrm>
              <a:off x="5754823" y="496293"/>
              <a:ext cx="72808" cy="677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0" name="TextBox 19">
            <a:extLst>
              <a:ext uri="{FF2B5EF4-FFF2-40B4-BE49-F238E27FC236}">
                <a16:creationId xmlns:a16="http://schemas.microsoft.com/office/drawing/2014/main" id="{0EC98026-523F-AFCA-E270-54ED34BDCEFE}"/>
              </a:ext>
            </a:extLst>
          </p:cNvPr>
          <p:cNvSpPr txBox="1"/>
          <p:nvPr/>
        </p:nvSpPr>
        <p:spPr>
          <a:xfrm>
            <a:off x="367394" y="4763869"/>
            <a:ext cx="7210915" cy="1615635"/>
          </a:xfrm>
          <a:prstGeom prst="rect">
            <a:avLst/>
          </a:prstGeom>
          <a:noFill/>
        </p:spPr>
        <p:txBody>
          <a:bodyPr wrap="square">
            <a:spAutoFit/>
          </a:bodyPr>
          <a:lstStyle/>
          <a:p>
            <a:pPr>
              <a:lnSpc>
                <a:spcPct val="250000"/>
              </a:lnSpc>
            </a:pPr>
            <a:r>
              <a:rPr lang="en-US" sz="1400" dirty="0" err="1">
                <a:latin typeface="Times New Roman" panose="02020603050405020304" pitchFamily="18" charset="0"/>
                <a:cs typeface="Times New Roman" panose="02020603050405020304" pitchFamily="18" charset="0"/>
              </a:rPr>
              <a:t>Minaro</a:t>
            </a:r>
            <a:r>
              <a:rPr lang="en-US" sz="14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400" dirty="0" err="1">
                <a:latin typeface="Times New Roman" panose="02020603050405020304" pitchFamily="18" charset="0"/>
                <a:cs typeface="Times New Roman" panose="02020603050405020304" pitchFamily="18" charset="0"/>
              </a:rPr>
              <a:t>Minaro</a:t>
            </a:r>
            <a:r>
              <a:rPr lang="en-US" sz="1400" dirty="0">
                <a:latin typeface="Times New Roman" panose="02020603050405020304" pitchFamily="18" charset="0"/>
                <a:cs typeface="Times New Roman" panose="02020603050405020304" pitchFamily="18" charset="0"/>
              </a:rPr>
              <a:t> store offers all kinds of application files with the best quality of this test text</a:t>
            </a:r>
          </a:p>
        </p:txBody>
      </p:sp>
    </p:spTree>
    <p:extLst>
      <p:ext uri="{BB962C8B-B14F-4D97-AF65-F5344CB8AC3E}">
        <p14:creationId xmlns:p14="http://schemas.microsoft.com/office/powerpoint/2010/main" val="19150447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fade">
                                      <p:cBhvr>
                                        <p:cTn id="17" dur="1000"/>
                                        <p:tgtEl>
                                          <p:spTgt spid="9"/>
                                        </p:tgtEl>
                                      </p:cBhvr>
                                    </p:animEffect>
                                    <p:anim calcmode="lin" valueType="num">
                                      <p:cBhvr>
                                        <p:cTn id="18" dur="1000" fill="hold"/>
                                        <p:tgtEl>
                                          <p:spTgt spid="9"/>
                                        </p:tgtEl>
                                        <p:attrNameLst>
                                          <p:attrName>ppt_x</p:attrName>
                                        </p:attrNameLst>
                                      </p:cBhvr>
                                      <p:tavLst>
                                        <p:tav tm="0">
                                          <p:val>
                                            <p:strVal val="#ppt_x"/>
                                          </p:val>
                                        </p:tav>
                                        <p:tav tm="100000">
                                          <p:val>
                                            <p:strVal val="#ppt_x"/>
                                          </p:val>
                                        </p:tav>
                                      </p:tavLst>
                                    </p:anim>
                                    <p:anim calcmode="lin" valueType="num">
                                      <p:cBhvr>
                                        <p:cTn id="19" dur="1000" fill="hold"/>
                                        <p:tgtEl>
                                          <p:spTgt spid="9"/>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1"/>
                                        </p:tgtEl>
                                        <p:attrNameLst>
                                          <p:attrName>style.visibility</p:attrName>
                                        </p:attrNameLst>
                                      </p:cBhvr>
                                      <p:to>
                                        <p:strVal val="visible"/>
                                      </p:to>
                                    </p:set>
                                    <p:animEffect transition="in" filter="fade">
                                      <p:cBhvr>
                                        <p:cTn id="22" dur="1000"/>
                                        <p:tgtEl>
                                          <p:spTgt spid="11"/>
                                        </p:tgtEl>
                                      </p:cBhvr>
                                    </p:animEffect>
                                    <p:anim calcmode="lin" valueType="num">
                                      <p:cBhvr>
                                        <p:cTn id="23" dur="1000" fill="hold"/>
                                        <p:tgtEl>
                                          <p:spTgt spid="11"/>
                                        </p:tgtEl>
                                        <p:attrNameLst>
                                          <p:attrName>ppt_x</p:attrName>
                                        </p:attrNameLst>
                                      </p:cBhvr>
                                      <p:tavLst>
                                        <p:tav tm="0">
                                          <p:val>
                                            <p:strVal val="#ppt_x"/>
                                          </p:val>
                                        </p:tav>
                                        <p:tav tm="100000">
                                          <p:val>
                                            <p:strVal val="#ppt_x"/>
                                          </p:val>
                                        </p:tav>
                                      </p:tavLst>
                                    </p:anim>
                                    <p:anim calcmode="lin" valueType="num">
                                      <p:cBhvr>
                                        <p:cTn id="24" dur="1000" fill="hold"/>
                                        <p:tgtEl>
                                          <p:spTgt spid="11"/>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1000"/>
                                        <p:tgtEl>
                                          <p:spTgt spid="13"/>
                                        </p:tgtEl>
                                      </p:cBhvr>
                                    </p:animEffect>
                                    <p:anim calcmode="lin" valueType="num">
                                      <p:cBhvr>
                                        <p:cTn id="28" dur="1000" fill="hold"/>
                                        <p:tgtEl>
                                          <p:spTgt spid="13"/>
                                        </p:tgtEl>
                                        <p:attrNameLst>
                                          <p:attrName>ppt_x</p:attrName>
                                        </p:attrNameLst>
                                      </p:cBhvr>
                                      <p:tavLst>
                                        <p:tav tm="0">
                                          <p:val>
                                            <p:strVal val="#ppt_x"/>
                                          </p:val>
                                        </p:tav>
                                        <p:tav tm="100000">
                                          <p:val>
                                            <p:strVal val="#ppt_x"/>
                                          </p:val>
                                        </p:tav>
                                      </p:tavLst>
                                    </p:anim>
                                    <p:anim calcmode="lin" valueType="num">
                                      <p:cBhvr>
                                        <p:cTn id="29"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2" presetClass="entr" presetSubtype="2" fill="hold" nodeType="clickEffect">
                                  <p:stCondLst>
                                    <p:cond delay="0"/>
                                  </p:stCondLst>
                                  <p:childTnLst>
                                    <p:set>
                                      <p:cBhvr>
                                        <p:cTn id="33" dur="1" fill="hold">
                                          <p:stCondLst>
                                            <p:cond delay="0"/>
                                          </p:stCondLst>
                                        </p:cTn>
                                        <p:tgtEl>
                                          <p:spTgt spid="4"/>
                                        </p:tgtEl>
                                        <p:attrNameLst>
                                          <p:attrName>style.visibility</p:attrName>
                                        </p:attrNameLst>
                                      </p:cBhvr>
                                      <p:to>
                                        <p:strVal val="visible"/>
                                      </p:to>
                                    </p:set>
                                    <p:animEffect transition="in" filter="wipe(right)">
                                      <p:cBhvr>
                                        <p:cTn id="34" dur="500"/>
                                        <p:tgtEl>
                                          <p:spTgt spid="4"/>
                                        </p:tgtEl>
                                      </p:cBhvr>
                                    </p:animEffect>
                                  </p:childTnLst>
                                </p:cTn>
                              </p:par>
                            </p:childTnLst>
                          </p:cTn>
                        </p:par>
                      </p:childTnLst>
                    </p:cTn>
                  </p:par>
                  <p:par>
                    <p:cTn id="35" fill="hold">
                      <p:stCondLst>
                        <p:cond delay="indefinite"/>
                      </p:stCondLst>
                      <p:childTnLst>
                        <p:par>
                          <p:cTn id="36" fill="hold">
                            <p:stCondLst>
                              <p:cond delay="0"/>
                            </p:stCondLst>
                            <p:childTnLst>
                              <p:par>
                                <p:cTn id="37" presetID="42" presetClass="entr" presetSubtype="0" fill="hold" grpId="0" nodeType="click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fade">
                                      <p:cBhvr>
                                        <p:cTn id="39" dur="1000"/>
                                        <p:tgtEl>
                                          <p:spTgt spid="8"/>
                                        </p:tgtEl>
                                      </p:cBhvr>
                                    </p:animEffect>
                                    <p:anim calcmode="lin" valueType="num">
                                      <p:cBhvr>
                                        <p:cTn id="40" dur="1000" fill="hold"/>
                                        <p:tgtEl>
                                          <p:spTgt spid="8"/>
                                        </p:tgtEl>
                                        <p:attrNameLst>
                                          <p:attrName>ppt_x</p:attrName>
                                        </p:attrNameLst>
                                      </p:cBhvr>
                                      <p:tavLst>
                                        <p:tav tm="0">
                                          <p:val>
                                            <p:strVal val="#ppt_x"/>
                                          </p:val>
                                        </p:tav>
                                        <p:tav tm="100000">
                                          <p:val>
                                            <p:strVal val="#ppt_x"/>
                                          </p:val>
                                        </p:tav>
                                      </p:tavLst>
                                    </p:anim>
                                    <p:anim calcmode="lin" valueType="num">
                                      <p:cBhvr>
                                        <p:cTn id="41" dur="1000" fill="hold"/>
                                        <p:tgtEl>
                                          <p:spTgt spid="8"/>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fade">
                                      <p:cBhvr>
                                        <p:cTn id="44" dur="1000"/>
                                        <p:tgtEl>
                                          <p:spTgt spid="10"/>
                                        </p:tgtEl>
                                      </p:cBhvr>
                                    </p:animEffect>
                                    <p:anim calcmode="lin" valueType="num">
                                      <p:cBhvr>
                                        <p:cTn id="45" dur="1000" fill="hold"/>
                                        <p:tgtEl>
                                          <p:spTgt spid="10"/>
                                        </p:tgtEl>
                                        <p:attrNameLst>
                                          <p:attrName>ppt_x</p:attrName>
                                        </p:attrNameLst>
                                      </p:cBhvr>
                                      <p:tavLst>
                                        <p:tav tm="0">
                                          <p:val>
                                            <p:strVal val="#ppt_x"/>
                                          </p:val>
                                        </p:tav>
                                        <p:tav tm="100000">
                                          <p:val>
                                            <p:strVal val="#ppt_x"/>
                                          </p:val>
                                        </p:tav>
                                      </p:tavLst>
                                    </p:anim>
                                    <p:anim calcmode="lin" valueType="num">
                                      <p:cBhvr>
                                        <p:cTn id="46" dur="1000" fill="hold"/>
                                        <p:tgtEl>
                                          <p:spTgt spid="10"/>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fade">
                                      <p:cBhvr>
                                        <p:cTn id="54" dur="1000"/>
                                        <p:tgtEl>
                                          <p:spTgt spid="14"/>
                                        </p:tgtEl>
                                      </p:cBhvr>
                                    </p:animEffect>
                                    <p:anim calcmode="lin" valueType="num">
                                      <p:cBhvr>
                                        <p:cTn id="55" dur="1000" fill="hold"/>
                                        <p:tgtEl>
                                          <p:spTgt spid="14"/>
                                        </p:tgtEl>
                                        <p:attrNameLst>
                                          <p:attrName>ppt_x</p:attrName>
                                        </p:attrNameLst>
                                      </p:cBhvr>
                                      <p:tavLst>
                                        <p:tav tm="0">
                                          <p:val>
                                            <p:strVal val="#ppt_x"/>
                                          </p:val>
                                        </p:tav>
                                        <p:tav tm="100000">
                                          <p:val>
                                            <p:strVal val="#ppt_x"/>
                                          </p:val>
                                        </p:tav>
                                      </p:tavLst>
                                    </p:anim>
                                    <p:anim calcmode="lin" valueType="num">
                                      <p:cBhvr>
                                        <p:cTn id="5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2" presetClass="entr" presetSubtype="8" fill="hold" nodeType="click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wipe(left)">
                                      <p:cBhvr>
                                        <p:cTn id="61" dur="500"/>
                                        <p:tgtEl>
                                          <p:spTgt spid="16"/>
                                        </p:tgtEl>
                                      </p:cBhvr>
                                    </p:animEffect>
                                  </p:childTnLst>
                                </p:cTn>
                              </p:par>
                            </p:childTnLst>
                          </p:cTn>
                        </p:par>
                      </p:childTnLst>
                    </p:cTn>
                  </p:par>
                  <p:par>
                    <p:cTn id="62" fill="hold">
                      <p:stCondLst>
                        <p:cond delay="indefinite"/>
                      </p:stCondLst>
                      <p:childTnLst>
                        <p:par>
                          <p:cTn id="63" fill="hold">
                            <p:stCondLst>
                              <p:cond delay="0"/>
                            </p:stCondLst>
                            <p:childTnLst>
                              <p:par>
                                <p:cTn id="64" presetID="22" presetClass="entr" presetSubtype="2" fill="hold" grpId="0" nodeType="clickEffect">
                                  <p:stCondLst>
                                    <p:cond delay="0"/>
                                  </p:stCondLst>
                                  <p:childTnLst>
                                    <p:set>
                                      <p:cBhvr>
                                        <p:cTn id="65" dur="1" fill="hold">
                                          <p:stCondLst>
                                            <p:cond delay="0"/>
                                          </p:stCondLst>
                                        </p:cTn>
                                        <p:tgtEl>
                                          <p:spTgt spid="15"/>
                                        </p:tgtEl>
                                        <p:attrNameLst>
                                          <p:attrName>style.visibility</p:attrName>
                                        </p:attrNameLst>
                                      </p:cBhvr>
                                      <p:to>
                                        <p:strVal val="visible"/>
                                      </p:to>
                                    </p:set>
                                    <p:animEffect transition="in" filter="wipe(right)">
                                      <p:cBhvr>
                                        <p:cTn id="66" dur="500"/>
                                        <p:tgtEl>
                                          <p:spTgt spid="15"/>
                                        </p:tgtEl>
                                      </p:cBhvr>
                                    </p:animEffect>
                                  </p:childTnLst>
                                </p:cTn>
                              </p:par>
                            </p:childTnLst>
                          </p:cTn>
                        </p:par>
                      </p:childTnLst>
                    </p:cTn>
                  </p:par>
                  <p:par>
                    <p:cTn id="67" fill="hold">
                      <p:stCondLst>
                        <p:cond delay="indefinite"/>
                      </p:stCondLst>
                      <p:childTnLst>
                        <p:par>
                          <p:cTn id="68" fill="hold">
                            <p:stCondLst>
                              <p:cond delay="0"/>
                            </p:stCondLst>
                            <p:childTnLst>
                              <p:par>
                                <p:cTn id="69" presetID="22" presetClass="entr" presetSubtype="4" fill="hold" grpId="0" nodeType="click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wipe(down)">
                                      <p:cBhvr>
                                        <p:cTn id="7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p:bldP spid="10" grpId="0"/>
      <p:bldP spid="11" grpId="0" animBg="1"/>
      <p:bldP spid="12" grpId="0" animBg="1"/>
      <p:bldP spid="13" grpId="0"/>
      <p:bldP spid="14" grpId="0"/>
      <p:bldP spid="15"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E5D48C5E-EF56-EF4C-DE39-A0486C76FAA1}"/>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l="-244"/>
          <a:stretch/>
        </p:blipFill>
        <p:spPr>
          <a:xfrm>
            <a:off x="148316" y="138289"/>
            <a:ext cx="4547181" cy="6581422"/>
          </a:xfrm>
        </p:spPr>
      </p:pic>
      <p:sp>
        <p:nvSpPr>
          <p:cNvPr id="7" name="Freeform: Shape 6">
            <a:extLst>
              <a:ext uri="{FF2B5EF4-FFF2-40B4-BE49-F238E27FC236}">
                <a16:creationId xmlns:a16="http://schemas.microsoft.com/office/drawing/2014/main" id="{7A09EC65-A94E-BA53-C561-2BC5C71BCB8F}"/>
              </a:ext>
            </a:extLst>
          </p:cNvPr>
          <p:cNvSpPr/>
          <p:nvPr/>
        </p:nvSpPr>
        <p:spPr>
          <a:xfrm rot="10800000">
            <a:off x="2281886" y="5679508"/>
            <a:ext cx="2643682" cy="583659"/>
          </a:xfrm>
          <a:custGeom>
            <a:avLst/>
            <a:gdLst>
              <a:gd name="connsiteX0" fmla="*/ 2533954 w 2643682"/>
              <a:gd name="connsiteY0" fmla="*/ 583659 h 583659"/>
              <a:gd name="connsiteX1" fmla="*/ 1984443 w 2643682"/>
              <a:gd name="connsiteY1" fmla="*/ 583659 h 583659"/>
              <a:gd name="connsiteX2" fmla="*/ 659239 w 2643682"/>
              <a:gd name="connsiteY2" fmla="*/ 583659 h 583659"/>
              <a:gd name="connsiteX3" fmla="*/ 0 w 2643682"/>
              <a:gd name="connsiteY3" fmla="*/ 583659 h 583659"/>
              <a:gd name="connsiteX4" fmla="*/ 109728 w 2643682"/>
              <a:gd name="connsiteY4" fmla="*/ 0 h 583659"/>
              <a:gd name="connsiteX5" fmla="*/ 659239 w 2643682"/>
              <a:gd name="connsiteY5" fmla="*/ 0 h 583659"/>
              <a:gd name="connsiteX6" fmla="*/ 1984443 w 2643682"/>
              <a:gd name="connsiteY6" fmla="*/ 0 h 583659"/>
              <a:gd name="connsiteX7" fmla="*/ 2643682 w 2643682"/>
              <a:gd name="connsiteY7" fmla="*/ 0 h 583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3682" h="583659">
                <a:moveTo>
                  <a:pt x="2533954" y="583659"/>
                </a:moveTo>
                <a:lnTo>
                  <a:pt x="1984443" y="583659"/>
                </a:lnTo>
                <a:lnTo>
                  <a:pt x="659239" y="583659"/>
                </a:lnTo>
                <a:lnTo>
                  <a:pt x="0" y="583659"/>
                </a:lnTo>
                <a:lnTo>
                  <a:pt x="109728" y="0"/>
                </a:lnTo>
                <a:lnTo>
                  <a:pt x="659239" y="0"/>
                </a:lnTo>
                <a:lnTo>
                  <a:pt x="1984443" y="0"/>
                </a:lnTo>
                <a:lnTo>
                  <a:pt x="2643682" y="0"/>
                </a:lnTo>
                <a:close/>
              </a:path>
            </a:pathLst>
          </a:custGeom>
          <a:solidFill>
            <a:srgbClr val="FCBD1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cxnSp>
        <p:nvCxnSpPr>
          <p:cNvPr id="8" name="Straight Connector 7">
            <a:extLst>
              <a:ext uri="{FF2B5EF4-FFF2-40B4-BE49-F238E27FC236}">
                <a16:creationId xmlns:a16="http://schemas.microsoft.com/office/drawing/2014/main" id="{B1197438-558F-3D57-3EEC-D9C60878F9CD}"/>
              </a:ext>
            </a:extLst>
          </p:cNvPr>
          <p:cNvCxnSpPr>
            <a:cxnSpLocks/>
          </p:cNvCxnSpPr>
          <p:nvPr/>
        </p:nvCxnSpPr>
        <p:spPr>
          <a:xfrm>
            <a:off x="4943338" y="753615"/>
            <a:ext cx="483743" cy="1522"/>
          </a:xfrm>
          <a:prstGeom prst="line">
            <a:avLst/>
          </a:prstGeom>
          <a:ln w="57150">
            <a:solidFill>
              <a:srgbClr val="FCBD17"/>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5FDD31E5-0815-D2EE-DC57-00B829FA808E}"/>
              </a:ext>
            </a:extLst>
          </p:cNvPr>
          <p:cNvSpPr txBox="1"/>
          <p:nvPr/>
        </p:nvSpPr>
        <p:spPr>
          <a:xfrm>
            <a:off x="4925568" y="1892107"/>
            <a:ext cx="6782653" cy="4820807"/>
          </a:xfrm>
          <a:prstGeom prst="rect">
            <a:avLst/>
          </a:prstGeom>
          <a:noFill/>
        </p:spPr>
        <p:txBody>
          <a:bodyPr wrap="square" rtlCol="0">
            <a:spAutoFit/>
          </a:bodyPr>
          <a:lstStyle/>
          <a:p>
            <a:pPr>
              <a:lnSpc>
                <a:spcPct val="250000"/>
              </a:lnSpc>
            </a:pPr>
            <a:r>
              <a:rPr lang="en-US" dirty="0" err="1">
                <a:latin typeface="Times New Roman" panose="02020603050405020304" pitchFamily="18" charset="0"/>
                <a:cs typeface="Times New Roman" panose="02020603050405020304" pitchFamily="18" charset="0"/>
              </a:rPr>
              <a:t>Minaro</a:t>
            </a:r>
            <a:r>
              <a:rPr lang="en-US"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dirty="0" err="1">
                <a:latin typeface="Times New Roman" panose="02020603050405020304" pitchFamily="18" charset="0"/>
                <a:cs typeface="Times New Roman" panose="02020603050405020304" pitchFamily="18" charset="0"/>
              </a:rPr>
              <a:t>Minaro</a:t>
            </a:r>
            <a:r>
              <a:rPr lang="en-US"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p>
          <a:p>
            <a:pPr>
              <a:lnSpc>
                <a:spcPct val="250000"/>
              </a:lnSpc>
            </a:pPr>
            <a:endParaRPr lang="en-US" dirty="0">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DB6CC4DA-571D-72DD-C205-CBD59E571139}"/>
              </a:ext>
            </a:extLst>
          </p:cNvPr>
          <p:cNvSpPr txBox="1"/>
          <p:nvPr/>
        </p:nvSpPr>
        <p:spPr>
          <a:xfrm>
            <a:off x="4943338" y="786585"/>
            <a:ext cx="2786257" cy="1133965"/>
          </a:xfrm>
          <a:prstGeom prst="rect">
            <a:avLst/>
          </a:prstGeom>
          <a:noFill/>
        </p:spPr>
        <p:txBody>
          <a:bodyPr wrap="square">
            <a:spAutoFit/>
          </a:bodyPr>
          <a:lstStyle/>
          <a:p>
            <a:pPr algn="justLow">
              <a:lnSpc>
                <a:spcPct val="150000"/>
              </a:lnSpc>
            </a:pPr>
            <a:r>
              <a:rPr lang="en-US" sz="2400" b="1" dirty="0">
                <a:latin typeface="Times New Roman" panose="02020603050405020304" pitchFamily="18" charset="0"/>
                <a:cs typeface="Times New Roman" panose="02020603050405020304" pitchFamily="18" charset="0"/>
              </a:rPr>
              <a:t>Enter the subject title</a:t>
            </a:r>
            <a:endParaRPr lang="fa-IR"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27836012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left)">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wipe(down)">
                                      <p:cBhvr>
                                        <p:cTn id="2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p:bldP spid="10"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5C442274-9CD2-87E0-C6AB-09E095373DDA}"/>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313731042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4" name="Group 463">
            <a:extLst>
              <a:ext uri="{FF2B5EF4-FFF2-40B4-BE49-F238E27FC236}">
                <a16:creationId xmlns:a16="http://schemas.microsoft.com/office/drawing/2014/main" id="{8A4C28D7-1B4D-73B4-C576-7ED9E32090B8}"/>
              </a:ext>
            </a:extLst>
          </p:cNvPr>
          <p:cNvGrpSpPr/>
          <p:nvPr/>
        </p:nvGrpSpPr>
        <p:grpSpPr>
          <a:xfrm>
            <a:off x="6547104" y="536730"/>
            <a:ext cx="5025579" cy="5784540"/>
            <a:chOff x="6998398" y="957453"/>
            <a:chExt cx="4488941" cy="5166859"/>
          </a:xfrm>
        </p:grpSpPr>
        <p:sp>
          <p:nvSpPr>
            <p:cNvPr id="235" name="Freeform: Shape 234">
              <a:extLst>
                <a:ext uri="{FF2B5EF4-FFF2-40B4-BE49-F238E27FC236}">
                  <a16:creationId xmlns:a16="http://schemas.microsoft.com/office/drawing/2014/main" id="{22226E15-291A-ADCD-8CDE-27B1719A8AA4}"/>
                </a:ext>
              </a:extLst>
            </p:cNvPr>
            <p:cNvSpPr/>
            <p:nvPr/>
          </p:nvSpPr>
          <p:spPr>
            <a:xfrm>
              <a:off x="10823828" y="1490376"/>
              <a:ext cx="158305" cy="493299"/>
            </a:xfrm>
            <a:custGeom>
              <a:avLst/>
              <a:gdLst>
                <a:gd name="connsiteX0" fmla="*/ 18479 w 158305"/>
                <a:gd name="connsiteY0" fmla="*/ 0 h 493299"/>
                <a:gd name="connsiteX1" fmla="*/ 158305 w 158305"/>
                <a:gd name="connsiteY1" fmla="*/ 493300 h 493299"/>
                <a:gd name="connsiteX2" fmla="*/ 84487 w 158305"/>
                <a:gd name="connsiteY2" fmla="*/ 472249 h 493299"/>
                <a:gd name="connsiteX3" fmla="*/ 0 w 158305"/>
                <a:gd name="connsiteY3" fmla="*/ 76486 h 493299"/>
              </a:gdLst>
              <a:ahLst/>
              <a:cxnLst>
                <a:cxn ang="0">
                  <a:pos x="connsiteX0" y="connsiteY0"/>
                </a:cxn>
                <a:cxn ang="0">
                  <a:pos x="connsiteX1" y="connsiteY1"/>
                </a:cxn>
                <a:cxn ang="0">
                  <a:pos x="connsiteX2" y="connsiteY2"/>
                </a:cxn>
                <a:cxn ang="0">
                  <a:pos x="connsiteX3" y="connsiteY3"/>
                </a:cxn>
              </a:cxnLst>
              <a:rect l="l" t="t" r="r" b="b"/>
              <a:pathLst>
                <a:path w="158305" h="493299">
                  <a:moveTo>
                    <a:pt x="18479" y="0"/>
                  </a:moveTo>
                  <a:lnTo>
                    <a:pt x="158305" y="493300"/>
                  </a:lnTo>
                  <a:lnTo>
                    <a:pt x="84487" y="472249"/>
                  </a:lnTo>
                  <a:lnTo>
                    <a:pt x="0" y="76486"/>
                  </a:lnTo>
                  <a:close/>
                </a:path>
              </a:pathLst>
            </a:custGeom>
            <a:solidFill>
              <a:srgbClr val="FFC61B"/>
            </a:solidFill>
            <a:ln w="9525" cap="flat">
              <a:noFill/>
              <a:prstDash val="solid"/>
              <a:miter/>
            </a:ln>
          </p:spPr>
          <p:txBody>
            <a:bodyPr rtlCol="0" anchor="ctr"/>
            <a:lstStyle/>
            <a:p>
              <a:endParaRPr lang="en-US"/>
            </a:p>
          </p:txBody>
        </p:sp>
        <p:sp>
          <p:nvSpPr>
            <p:cNvPr id="236" name="Freeform: Shape 235">
              <a:extLst>
                <a:ext uri="{FF2B5EF4-FFF2-40B4-BE49-F238E27FC236}">
                  <a16:creationId xmlns:a16="http://schemas.microsoft.com/office/drawing/2014/main" id="{96396E00-1DF1-05D0-A454-86F221DB3393}"/>
                </a:ext>
              </a:extLst>
            </p:cNvPr>
            <p:cNvSpPr/>
            <p:nvPr/>
          </p:nvSpPr>
          <p:spPr>
            <a:xfrm>
              <a:off x="7185469" y="2010251"/>
              <a:ext cx="4282249" cy="4075938"/>
            </a:xfrm>
            <a:custGeom>
              <a:avLst/>
              <a:gdLst>
                <a:gd name="connsiteX0" fmla="*/ 4282250 w 4282249"/>
                <a:gd name="connsiteY0" fmla="*/ 2037969 h 4075938"/>
                <a:gd name="connsiteX1" fmla="*/ 2141125 w 4282249"/>
                <a:gd name="connsiteY1" fmla="*/ 4075938 h 4075938"/>
                <a:gd name="connsiteX2" fmla="*/ 0 w 4282249"/>
                <a:gd name="connsiteY2" fmla="*/ 2037969 h 4075938"/>
                <a:gd name="connsiteX3" fmla="*/ 2141125 w 4282249"/>
                <a:gd name="connsiteY3" fmla="*/ 0 h 4075938"/>
                <a:gd name="connsiteX4" fmla="*/ 4282250 w 4282249"/>
                <a:gd name="connsiteY4" fmla="*/ 2037969 h 40759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82249" h="4075938">
                  <a:moveTo>
                    <a:pt x="4282250" y="2037969"/>
                  </a:moveTo>
                  <a:cubicBezTo>
                    <a:pt x="4282250" y="3163508"/>
                    <a:pt x="3323635" y="4075938"/>
                    <a:pt x="2141125" y="4075938"/>
                  </a:cubicBezTo>
                  <a:cubicBezTo>
                    <a:pt x="958614" y="4075938"/>
                    <a:pt x="0" y="3163508"/>
                    <a:pt x="0" y="2037969"/>
                  </a:cubicBezTo>
                  <a:cubicBezTo>
                    <a:pt x="0" y="912430"/>
                    <a:pt x="958614" y="0"/>
                    <a:pt x="2141125" y="0"/>
                  </a:cubicBezTo>
                  <a:cubicBezTo>
                    <a:pt x="3323635" y="0"/>
                    <a:pt x="4282250" y="912430"/>
                    <a:pt x="4282250" y="2037969"/>
                  </a:cubicBezTo>
                  <a:close/>
                </a:path>
              </a:pathLst>
            </a:custGeom>
            <a:gradFill>
              <a:gsLst>
                <a:gs pos="538">
                  <a:srgbClr val="86EAE3"/>
                </a:gs>
                <a:gs pos="100000">
                  <a:srgbClr val="F9FFB8"/>
                </a:gs>
              </a:gsLst>
              <a:lin ang="6689476" scaled="1"/>
            </a:gradFill>
            <a:ln w="9525" cap="flat">
              <a:noFill/>
              <a:prstDash val="solid"/>
              <a:miter/>
            </a:ln>
          </p:spPr>
          <p:txBody>
            <a:bodyPr rtlCol="0" anchor="ctr"/>
            <a:lstStyle/>
            <a:p>
              <a:endParaRPr lang="en-US"/>
            </a:p>
          </p:txBody>
        </p:sp>
        <p:grpSp>
          <p:nvGrpSpPr>
            <p:cNvPr id="237" name="Graphic 2">
              <a:extLst>
                <a:ext uri="{FF2B5EF4-FFF2-40B4-BE49-F238E27FC236}">
                  <a16:creationId xmlns:a16="http://schemas.microsoft.com/office/drawing/2014/main" id="{BDF2E147-91EE-C75E-0E18-D412F9144F9F}"/>
                </a:ext>
              </a:extLst>
            </p:cNvPr>
            <p:cNvGrpSpPr/>
            <p:nvPr/>
          </p:nvGrpSpPr>
          <p:grpSpPr>
            <a:xfrm>
              <a:off x="10610182" y="1344358"/>
              <a:ext cx="366712" cy="613029"/>
              <a:chOff x="10610182" y="1344358"/>
              <a:chExt cx="366712" cy="613029"/>
            </a:xfrm>
          </p:grpSpPr>
          <p:sp>
            <p:nvSpPr>
              <p:cNvPr id="238" name="Freeform: Shape 237">
                <a:extLst>
                  <a:ext uri="{FF2B5EF4-FFF2-40B4-BE49-F238E27FC236}">
                    <a16:creationId xmlns:a16="http://schemas.microsoft.com/office/drawing/2014/main" id="{603FB89C-3458-B126-422C-D561D9700A85}"/>
                  </a:ext>
                </a:extLst>
              </p:cNvPr>
              <p:cNvSpPr/>
              <p:nvPr/>
            </p:nvSpPr>
            <p:spPr>
              <a:xfrm>
                <a:off x="10610182" y="1458753"/>
                <a:ext cx="237362" cy="432625"/>
              </a:xfrm>
              <a:custGeom>
                <a:avLst/>
                <a:gdLst>
                  <a:gd name="connsiteX0" fmla="*/ 0 w 237362"/>
                  <a:gd name="connsiteY0" fmla="*/ 432626 h 432625"/>
                  <a:gd name="connsiteX1" fmla="*/ 184690 w 237362"/>
                  <a:gd name="connsiteY1" fmla="*/ 23717 h 432625"/>
                  <a:gd name="connsiteX2" fmla="*/ 218980 w 237362"/>
                  <a:gd name="connsiteY2" fmla="*/ 0 h 432625"/>
                  <a:gd name="connsiteX3" fmla="*/ 237363 w 237362"/>
                  <a:gd name="connsiteY3" fmla="*/ 44768 h 432625"/>
                  <a:gd name="connsiteX4" fmla="*/ 145066 w 237362"/>
                  <a:gd name="connsiteY4" fmla="*/ 366617 h 432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362" h="432625">
                    <a:moveTo>
                      <a:pt x="0" y="432626"/>
                    </a:moveTo>
                    <a:lnTo>
                      <a:pt x="184690" y="23717"/>
                    </a:lnTo>
                    <a:lnTo>
                      <a:pt x="218980" y="0"/>
                    </a:lnTo>
                    <a:lnTo>
                      <a:pt x="237363" y="44768"/>
                    </a:lnTo>
                    <a:lnTo>
                      <a:pt x="145066" y="366617"/>
                    </a:lnTo>
                    <a:close/>
                  </a:path>
                </a:pathLst>
              </a:custGeom>
              <a:solidFill>
                <a:srgbClr val="FFC61B"/>
              </a:solidFill>
              <a:ln w="9525" cap="flat">
                <a:noFill/>
                <a:prstDash val="solid"/>
                <a:miter/>
              </a:ln>
            </p:spPr>
            <p:txBody>
              <a:bodyPr rtlCol="0" anchor="ctr"/>
              <a:lstStyle/>
              <a:p>
                <a:endParaRPr lang="en-US"/>
              </a:p>
            </p:txBody>
          </p:sp>
          <p:sp>
            <p:nvSpPr>
              <p:cNvPr id="239" name="Freeform: Shape 238">
                <a:extLst>
                  <a:ext uri="{FF2B5EF4-FFF2-40B4-BE49-F238E27FC236}">
                    <a16:creationId xmlns:a16="http://schemas.microsoft.com/office/drawing/2014/main" id="{00AD8F04-3DBB-99CE-5B8C-B04AF444BC0F}"/>
                  </a:ext>
                </a:extLst>
              </p:cNvPr>
              <p:cNvSpPr/>
              <p:nvPr/>
            </p:nvSpPr>
            <p:spPr>
              <a:xfrm>
                <a:off x="10770202" y="1344358"/>
                <a:ext cx="98583" cy="156591"/>
              </a:xfrm>
              <a:custGeom>
                <a:avLst/>
                <a:gdLst>
                  <a:gd name="connsiteX0" fmla="*/ 66008 w 98583"/>
                  <a:gd name="connsiteY0" fmla="*/ 0 h 156591"/>
                  <a:gd name="connsiteX1" fmla="*/ 32576 w 98583"/>
                  <a:gd name="connsiteY1" fmla="*/ 0 h 156591"/>
                  <a:gd name="connsiteX2" fmla="*/ 0 w 98583"/>
                  <a:gd name="connsiteY2" fmla="*/ 78296 h 156591"/>
                  <a:gd name="connsiteX3" fmla="*/ 32576 w 98583"/>
                  <a:gd name="connsiteY3" fmla="*/ 156591 h 156591"/>
                  <a:gd name="connsiteX4" fmla="*/ 66008 w 98583"/>
                  <a:gd name="connsiteY4" fmla="*/ 156591 h 156591"/>
                  <a:gd name="connsiteX5" fmla="*/ 98584 w 98583"/>
                  <a:gd name="connsiteY5" fmla="*/ 78296 h 156591"/>
                  <a:gd name="connsiteX6" fmla="*/ 66008 w 98583"/>
                  <a:gd name="connsiteY6" fmla="*/ 0 h 156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583" h="156591">
                    <a:moveTo>
                      <a:pt x="66008" y="0"/>
                    </a:moveTo>
                    <a:cubicBezTo>
                      <a:pt x="59912" y="0"/>
                      <a:pt x="38671" y="0"/>
                      <a:pt x="32576" y="0"/>
                    </a:cubicBezTo>
                    <a:cubicBezTo>
                      <a:pt x="14573" y="0"/>
                      <a:pt x="0" y="35052"/>
                      <a:pt x="0" y="78296"/>
                    </a:cubicBezTo>
                    <a:cubicBezTo>
                      <a:pt x="0" y="121539"/>
                      <a:pt x="14573" y="156591"/>
                      <a:pt x="32576" y="156591"/>
                    </a:cubicBezTo>
                    <a:cubicBezTo>
                      <a:pt x="38671" y="156591"/>
                      <a:pt x="59817" y="156591"/>
                      <a:pt x="66008" y="156591"/>
                    </a:cubicBezTo>
                    <a:cubicBezTo>
                      <a:pt x="84011" y="156591"/>
                      <a:pt x="98584" y="121539"/>
                      <a:pt x="98584" y="78296"/>
                    </a:cubicBezTo>
                    <a:cubicBezTo>
                      <a:pt x="98488" y="35052"/>
                      <a:pt x="83915" y="0"/>
                      <a:pt x="66008" y="0"/>
                    </a:cubicBezTo>
                    <a:close/>
                  </a:path>
                </a:pathLst>
              </a:custGeom>
              <a:solidFill>
                <a:srgbClr val="FFC61B"/>
              </a:solidFill>
              <a:ln w="9525" cap="flat">
                <a:noFill/>
                <a:prstDash val="solid"/>
                <a:miter/>
              </a:ln>
            </p:spPr>
            <p:txBody>
              <a:bodyPr rtlCol="0" anchor="ctr"/>
              <a:lstStyle/>
              <a:p>
                <a:endParaRPr lang="en-US"/>
              </a:p>
            </p:txBody>
          </p:sp>
          <p:sp>
            <p:nvSpPr>
              <p:cNvPr id="240" name="Freeform: Shape 239">
                <a:extLst>
                  <a:ext uri="{FF2B5EF4-FFF2-40B4-BE49-F238E27FC236}">
                    <a16:creationId xmlns:a16="http://schemas.microsoft.com/office/drawing/2014/main" id="{474AD840-F9BD-E812-D451-963571E05BE1}"/>
                  </a:ext>
                </a:extLst>
              </p:cNvPr>
              <p:cNvSpPr/>
              <p:nvPr/>
            </p:nvSpPr>
            <p:spPr>
              <a:xfrm>
                <a:off x="10697241" y="1344358"/>
                <a:ext cx="279654" cy="613029"/>
              </a:xfrm>
              <a:custGeom>
                <a:avLst/>
                <a:gdLst>
                  <a:gd name="connsiteX0" fmla="*/ 144113 w 279654"/>
                  <a:gd name="connsiteY0" fmla="*/ 155448 h 613029"/>
                  <a:gd name="connsiteX1" fmla="*/ 171545 w 279654"/>
                  <a:gd name="connsiteY1" fmla="*/ 78296 h 613029"/>
                  <a:gd name="connsiteX2" fmla="*/ 138970 w 279654"/>
                  <a:gd name="connsiteY2" fmla="*/ 0 h 613029"/>
                  <a:gd name="connsiteX3" fmla="*/ 106394 w 279654"/>
                  <a:gd name="connsiteY3" fmla="*/ 78296 h 613029"/>
                  <a:gd name="connsiteX4" fmla="*/ 121539 w 279654"/>
                  <a:gd name="connsiteY4" fmla="*/ 144399 h 613029"/>
                  <a:gd name="connsiteX5" fmla="*/ 0 w 279654"/>
                  <a:gd name="connsiteY5" fmla="*/ 496919 h 613029"/>
                  <a:gd name="connsiteX6" fmla="*/ 58008 w 279654"/>
                  <a:gd name="connsiteY6" fmla="*/ 481108 h 613029"/>
                  <a:gd name="connsiteX7" fmla="*/ 142208 w 279654"/>
                  <a:gd name="connsiteY7" fmla="*/ 192500 h 613029"/>
                  <a:gd name="connsiteX8" fmla="*/ 240030 w 279654"/>
                  <a:gd name="connsiteY8" fmla="*/ 583978 h 613029"/>
                  <a:gd name="connsiteX9" fmla="*/ 279654 w 279654"/>
                  <a:gd name="connsiteY9" fmla="*/ 613029 h 613029"/>
                  <a:gd name="connsiteX10" fmla="*/ 144113 w 279654"/>
                  <a:gd name="connsiteY10" fmla="*/ 155448 h 613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9654" h="613029">
                    <a:moveTo>
                      <a:pt x="144113" y="155448"/>
                    </a:moveTo>
                    <a:cubicBezTo>
                      <a:pt x="159639" y="149543"/>
                      <a:pt x="171545" y="117253"/>
                      <a:pt x="171545" y="78296"/>
                    </a:cubicBezTo>
                    <a:cubicBezTo>
                      <a:pt x="171545" y="35052"/>
                      <a:pt x="156972" y="0"/>
                      <a:pt x="138970" y="0"/>
                    </a:cubicBezTo>
                    <a:cubicBezTo>
                      <a:pt x="120968" y="0"/>
                      <a:pt x="106394" y="35052"/>
                      <a:pt x="106394" y="78296"/>
                    </a:cubicBezTo>
                    <a:cubicBezTo>
                      <a:pt x="106394" y="106108"/>
                      <a:pt x="112395" y="130493"/>
                      <a:pt x="121539" y="144399"/>
                    </a:cubicBezTo>
                    <a:lnTo>
                      <a:pt x="0" y="496919"/>
                    </a:lnTo>
                    <a:lnTo>
                      <a:pt x="58008" y="481108"/>
                    </a:lnTo>
                    <a:lnTo>
                      <a:pt x="142208" y="192500"/>
                    </a:lnTo>
                    <a:lnTo>
                      <a:pt x="240030" y="583978"/>
                    </a:lnTo>
                    <a:lnTo>
                      <a:pt x="279654" y="613029"/>
                    </a:lnTo>
                    <a:lnTo>
                      <a:pt x="144113" y="155448"/>
                    </a:lnTo>
                    <a:close/>
                  </a:path>
                </a:pathLst>
              </a:custGeom>
              <a:solidFill>
                <a:srgbClr val="3D3028">
                  <a:alpha val="30000"/>
                </a:srgbClr>
              </a:solidFill>
              <a:ln w="9525" cap="flat">
                <a:noFill/>
                <a:prstDash val="solid"/>
                <a:miter/>
              </a:ln>
            </p:spPr>
            <p:txBody>
              <a:bodyPr rtlCol="0" anchor="ctr"/>
              <a:lstStyle/>
              <a:p>
                <a:endParaRPr lang="en-US"/>
              </a:p>
            </p:txBody>
          </p:sp>
          <p:sp>
            <p:nvSpPr>
              <p:cNvPr id="241" name="Freeform: Shape 240">
                <a:extLst>
                  <a:ext uri="{FF2B5EF4-FFF2-40B4-BE49-F238E27FC236}">
                    <a16:creationId xmlns:a16="http://schemas.microsoft.com/office/drawing/2014/main" id="{92217134-65AE-3811-1686-8AEBAE38186B}"/>
                  </a:ext>
                </a:extLst>
              </p:cNvPr>
              <p:cNvSpPr/>
              <p:nvPr/>
            </p:nvSpPr>
            <p:spPr>
              <a:xfrm>
                <a:off x="10836115" y="1399793"/>
                <a:ext cx="19431" cy="51054"/>
              </a:xfrm>
              <a:custGeom>
                <a:avLst/>
                <a:gdLst>
                  <a:gd name="connsiteX0" fmla="*/ 19431 w 19431"/>
                  <a:gd name="connsiteY0" fmla="*/ 25527 h 51054"/>
                  <a:gd name="connsiteX1" fmla="*/ 9715 w 19431"/>
                  <a:gd name="connsiteY1" fmla="*/ 0 h 51054"/>
                  <a:gd name="connsiteX2" fmla="*/ 0 w 19431"/>
                  <a:gd name="connsiteY2" fmla="*/ 25527 h 51054"/>
                  <a:gd name="connsiteX3" fmla="*/ 9715 w 19431"/>
                  <a:gd name="connsiteY3" fmla="*/ 51054 h 51054"/>
                  <a:gd name="connsiteX4" fmla="*/ 19431 w 19431"/>
                  <a:gd name="connsiteY4" fmla="*/ 25527 h 51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31" h="51054">
                    <a:moveTo>
                      <a:pt x="19431" y="25527"/>
                    </a:moveTo>
                    <a:cubicBezTo>
                      <a:pt x="19431" y="11430"/>
                      <a:pt x="15145" y="0"/>
                      <a:pt x="9715" y="0"/>
                    </a:cubicBezTo>
                    <a:cubicBezTo>
                      <a:pt x="4381" y="0"/>
                      <a:pt x="0" y="11430"/>
                      <a:pt x="0" y="25527"/>
                    </a:cubicBezTo>
                    <a:cubicBezTo>
                      <a:pt x="0" y="39624"/>
                      <a:pt x="4286" y="51054"/>
                      <a:pt x="9715" y="51054"/>
                    </a:cubicBezTo>
                    <a:cubicBezTo>
                      <a:pt x="15049" y="50959"/>
                      <a:pt x="19431" y="39624"/>
                      <a:pt x="19431" y="25527"/>
                    </a:cubicBezTo>
                    <a:close/>
                  </a:path>
                </a:pathLst>
              </a:custGeom>
              <a:solidFill>
                <a:srgbClr val="3D3028">
                  <a:alpha val="30000"/>
                </a:srgbClr>
              </a:solidFill>
              <a:ln w="9525" cap="flat">
                <a:noFill/>
                <a:prstDash val="solid"/>
                <a:miter/>
              </a:ln>
            </p:spPr>
            <p:txBody>
              <a:bodyPr rtlCol="0" anchor="ctr"/>
              <a:lstStyle/>
              <a:p>
                <a:endParaRPr lang="en-US"/>
              </a:p>
            </p:txBody>
          </p:sp>
        </p:grpSp>
        <p:grpSp>
          <p:nvGrpSpPr>
            <p:cNvPr id="242" name="Graphic 2">
              <a:extLst>
                <a:ext uri="{FF2B5EF4-FFF2-40B4-BE49-F238E27FC236}">
                  <a16:creationId xmlns:a16="http://schemas.microsoft.com/office/drawing/2014/main" id="{6485C1C2-F6BF-6C7F-C908-8D6BF70BD894}"/>
                </a:ext>
              </a:extLst>
            </p:cNvPr>
            <p:cNvGrpSpPr/>
            <p:nvPr/>
          </p:nvGrpSpPr>
          <p:grpSpPr>
            <a:xfrm>
              <a:off x="7380921" y="3912108"/>
              <a:ext cx="3989069" cy="1984819"/>
              <a:chOff x="7380921" y="3912108"/>
              <a:chExt cx="3989069" cy="1984819"/>
            </a:xfrm>
            <a:solidFill>
              <a:srgbClr val="667F7D"/>
            </a:solidFill>
          </p:grpSpPr>
          <p:sp>
            <p:nvSpPr>
              <p:cNvPr id="243" name="Freeform: Shape 242">
                <a:extLst>
                  <a:ext uri="{FF2B5EF4-FFF2-40B4-BE49-F238E27FC236}">
                    <a16:creationId xmlns:a16="http://schemas.microsoft.com/office/drawing/2014/main" id="{27E20EF3-3FB8-47DD-99EC-4404C18E766B}"/>
                  </a:ext>
                </a:extLst>
              </p:cNvPr>
              <p:cNvSpPr/>
              <p:nvPr/>
            </p:nvSpPr>
            <p:spPr>
              <a:xfrm>
                <a:off x="7380921" y="4141946"/>
                <a:ext cx="1391888" cy="1738598"/>
              </a:xfrm>
              <a:custGeom>
                <a:avLst/>
                <a:gdLst>
                  <a:gd name="connsiteX0" fmla="*/ 1023747 w 1391888"/>
                  <a:gd name="connsiteY0" fmla="*/ 12954 h 1738598"/>
                  <a:gd name="connsiteX1" fmla="*/ 1007745 w 1391888"/>
                  <a:gd name="connsiteY1" fmla="*/ 561213 h 1738598"/>
                  <a:gd name="connsiteX2" fmla="*/ 1007745 w 1391888"/>
                  <a:gd name="connsiteY2" fmla="*/ 536353 h 1738598"/>
                  <a:gd name="connsiteX3" fmla="*/ 561023 w 1391888"/>
                  <a:gd name="connsiteY3" fmla="*/ 536353 h 1738598"/>
                  <a:gd name="connsiteX4" fmla="*/ 561023 w 1391888"/>
                  <a:gd name="connsiteY4" fmla="*/ 168974 h 1738598"/>
                  <a:gd name="connsiteX5" fmla="*/ 477393 w 1391888"/>
                  <a:gd name="connsiteY5" fmla="*/ 168974 h 1738598"/>
                  <a:gd name="connsiteX6" fmla="*/ 477393 w 1391888"/>
                  <a:gd name="connsiteY6" fmla="*/ 0 h 1738598"/>
                  <a:gd name="connsiteX7" fmla="*/ 62389 w 1391888"/>
                  <a:gd name="connsiteY7" fmla="*/ 97250 h 1738598"/>
                  <a:gd name="connsiteX8" fmla="*/ 60770 w 1391888"/>
                  <a:gd name="connsiteY8" fmla="*/ 168974 h 1738598"/>
                  <a:gd name="connsiteX9" fmla="*/ 0 w 1391888"/>
                  <a:gd name="connsiteY9" fmla="*/ 168974 h 1738598"/>
                  <a:gd name="connsiteX10" fmla="*/ 0 w 1391888"/>
                  <a:gd name="connsiteY10" fmla="*/ 758095 h 1738598"/>
                  <a:gd name="connsiteX11" fmla="*/ 45720 w 1391888"/>
                  <a:gd name="connsiteY11" fmla="*/ 846773 h 1738598"/>
                  <a:gd name="connsiteX12" fmla="*/ 446627 w 1391888"/>
                  <a:gd name="connsiteY12" fmla="*/ 1361313 h 1738598"/>
                  <a:gd name="connsiteX13" fmla="*/ 1007555 w 1391888"/>
                  <a:gd name="connsiteY13" fmla="*/ 1738598 h 1738598"/>
                  <a:gd name="connsiteX14" fmla="*/ 1007555 w 1391888"/>
                  <a:gd name="connsiteY14" fmla="*/ 1629442 h 1738598"/>
                  <a:gd name="connsiteX15" fmla="*/ 1391888 w 1391888"/>
                  <a:gd name="connsiteY15" fmla="*/ 1629442 h 1738598"/>
                  <a:gd name="connsiteX16" fmla="*/ 1371790 w 1391888"/>
                  <a:gd name="connsiteY16" fmla="*/ 97346 h 1738598"/>
                  <a:gd name="connsiteX17" fmla="*/ 1023747 w 1391888"/>
                  <a:gd name="connsiteY17" fmla="*/ 12954 h 1738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91888" h="1738598">
                    <a:moveTo>
                      <a:pt x="1023747" y="12954"/>
                    </a:moveTo>
                    <a:lnTo>
                      <a:pt x="1007745" y="561213"/>
                    </a:lnTo>
                    <a:lnTo>
                      <a:pt x="1007745" y="536353"/>
                    </a:lnTo>
                    <a:lnTo>
                      <a:pt x="561023" y="536353"/>
                    </a:lnTo>
                    <a:lnTo>
                      <a:pt x="561023" y="168974"/>
                    </a:lnTo>
                    <a:lnTo>
                      <a:pt x="477393" y="168974"/>
                    </a:lnTo>
                    <a:lnTo>
                      <a:pt x="477393" y="0"/>
                    </a:lnTo>
                    <a:lnTo>
                      <a:pt x="62389" y="97250"/>
                    </a:lnTo>
                    <a:lnTo>
                      <a:pt x="60770" y="168974"/>
                    </a:lnTo>
                    <a:lnTo>
                      <a:pt x="0" y="168974"/>
                    </a:lnTo>
                    <a:lnTo>
                      <a:pt x="0" y="758095"/>
                    </a:lnTo>
                    <a:cubicBezTo>
                      <a:pt x="14478" y="788099"/>
                      <a:pt x="29718" y="817626"/>
                      <a:pt x="45720" y="846773"/>
                    </a:cubicBezTo>
                    <a:cubicBezTo>
                      <a:pt x="150495" y="1038130"/>
                      <a:pt x="286226" y="1211580"/>
                      <a:pt x="446627" y="1361313"/>
                    </a:cubicBezTo>
                    <a:cubicBezTo>
                      <a:pt x="610267" y="1513999"/>
                      <a:pt x="799433" y="1641920"/>
                      <a:pt x="1007555" y="1738598"/>
                    </a:cubicBezTo>
                    <a:lnTo>
                      <a:pt x="1007555" y="1629442"/>
                    </a:lnTo>
                    <a:lnTo>
                      <a:pt x="1391888" y="1629442"/>
                    </a:lnTo>
                    <a:lnTo>
                      <a:pt x="1371790" y="97346"/>
                    </a:lnTo>
                    <a:lnTo>
                      <a:pt x="1023747" y="12954"/>
                    </a:lnTo>
                    <a:close/>
                  </a:path>
                </a:pathLst>
              </a:custGeom>
              <a:solidFill>
                <a:srgbClr val="667F7D"/>
              </a:solidFill>
              <a:ln w="9525" cap="flat">
                <a:noFill/>
                <a:prstDash val="solid"/>
                <a:miter/>
              </a:ln>
            </p:spPr>
            <p:txBody>
              <a:bodyPr rtlCol="0" anchor="ctr"/>
              <a:lstStyle/>
              <a:p>
                <a:endParaRPr lang="en-US"/>
              </a:p>
            </p:txBody>
          </p:sp>
          <p:sp>
            <p:nvSpPr>
              <p:cNvPr id="244" name="Freeform: Shape 243">
                <a:extLst>
                  <a:ext uri="{FF2B5EF4-FFF2-40B4-BE49-F238E27FC236}">
                    <a16:creationId xmlns:a16="http://schemas.microsoft.com/office/drawing/2014/main" id="{03E42003-362D-ED23-5334-0CA7DDC1988B}"/>
                  </a:ext>
                </a:extLst>
              </p:cNvPr>
              <p:cNvSpPr/>
              <p:nvPr/>
            </p:nvSpPr>
            <p:spPr>
              <a:xfrm>
                <a:off x="9500139" y="4389215"/>
                <a:ext cx="560927" cy="1460468"/>
              </a:xfrm>
              <a:custGeom>
                <a:avLst/>
                <a:gdLst>
                  <a:gd name="connsiteX0" fmla="*/ 0 w 560927"/>
                  <a:gd name="connsiteY0" fmla="*/ 1460468 h 1460468"/>
                  <a:gd name="connsiteX1" fmla="*/ 560927 w 560927"/>
                  <a:gd name="connsiteY1" fmla="*/ 1460468 h 1460468"/>
                  <a:gd name="connsiteX2" fmla="*/ 560927 w 560927"/>
                  <a:gd name="connsiteY2" fmla="*/ 0 h 1460468"/>
                  <a:gd name="connsiteX3" fmla="*/ 2000 w 560927"/>
                  <a:gd name="connsiteY3" fmla="*/ 82296 h 1460468"/>
                </a:gdLst>
                <a:ahLst/>
                <a:cxnLst>
                  <a:cxn ang="0">
                    <a:pos x="connsiteX0" y="connsiteY0"/>
                  </a:cxn>
                  <a:cxn ang="0">
                    <a:pos x="connsiteX1" y="connsiteY1"/>
                  </a:cxn>
                  <a:cxn ang="0">
                    <a:pos x="connsiteX2" y="connsiteY2"/>
                  </a:cxn>
                  <a:cxn ang="0">
                    <a:pos x="connsiteX3" y="connsiteY3"/>
                  </a:cxn>
                </a:cxnLst>
                <a:rect l="l" t="t" r="r" b="b"/>
                <a:pathLst>
                  <a:path w="560927" h="1460468">
                    <a:moveTo>
                      <a:pt x="0" y="1460468"/>
                    </a:moveTo>
                    <a:lnTo>
                      <a:pt x="560927" y="1460468"/>
                    </a:lnTo>
                    <a:lnTo>
                      <a:pt x="560927" y="0"/>
                    </a:lnTo>
                    <a:lnTo>
                      <a:pt x="2000" y="82296"/>
                    </a:lnTo>
                    <a:close/>
                  </a:path>
                </a:pathLst>
              </a:custGeom>
              <a:solidFill>
                <a:srgbClr val="667F7D"/>
              </a:solidFill>
              <a:ln w="9525" cap="flat">
                <a:noFill/>
                <a:prstDash val="solid"/>
                <a:miter/>
              </a:ln>
            </p:spPr>
            <p:txBody>
              <a:bodyPr rtlCol="0" anchor="ctr"/>
              <a:lstStyle/>
              <a:p>
                <a:endParaRPr lang="en-US"/>
              </a:p>
            </p:txBody>
          </p:sp>
          <p:sp>
            <p:nvSpPr>
              <p:cNvPr id="245" name="Freeform: Shape 244">
                <a:extLst>
                  <a:ext uri="{FF2B5EF4-FFF2-40B4-BE49-F238E27FC236}">
                    <a16:creationId xmlns:a16="http://schemas.microsoft.com/office/drawing/2014/main" id="{75850F2B-9E2B-0D0C-DD5C-D3BB97DC2CAC}"/>
                  </a:ext>
                </a:extLst>
              </p:cNvPr>
              <p:cNvSpPr/>
              <p:nvPr/>
            </p:nvSpPr>
            <p:spPr>
              <a:xfrm>
                <a:off x="10228706" y="3912108"/>
                <a:ext cx="1141285" cy="1984819"/>
              </a:xfrm>
              <a:custGeom>
                <a:avLst/>
                <a:gdLst>
                  <a:gd name="connsiteX0" fmla="*/ 1078897 w 1141285"/>
                  <a:gd name="connsiteY0" fmla="*/ 389858 h 1984819"/>
                  <a:gd name="connsiteX1" fmla="*/ 1078897 w 1141285"/>
                  <a:gd name="connsiteY1" fmla="*/ 161354 h 1984819"/>
                  <a:gd name="connsiteX2" fmla="*/ 995839 w 1141285"/>
                  <a:gd name="connsiteY2" fmla="*/ 161354 h 1984819"/>
                  <a:gd name="connsiteX3" fmla="*/ 995839 w 1141285"/>
                  <a:gd name="connsiteY3" fmla="*/ 80677 h 1984819"/>
                  <a:gd name="connsiteX4" fmla="*/ 954310 w 1141285"/>
                  <a:gd name="connsiteY4" fmla="*/ 80677 h 1984819"/>
                  <a:gd name="connsiteX5" fmla="*/ 954310 w 1141285"/>
                  <a:gd name="connsiteY5" fmla="*/ 0 h 1984819"/>
                  <a:gd name="connsiteX6" fmla="*/ 788098 w 1141285"/>
                  <a:gd name="connsiteY6" fmla="*/ 0 h 1984819"/>
                  <a:gd name="connsiteX7" fmla="*/ 788098 w 1141285"/>
                  <a:gd name="connsiteY7" fmla="*/ 80677 h 1984819"/>
                  <a:gd name="connsiteX8" fmla="*/ 746569 w 1141285"/>
                  <a:gd name="connsiteY8" fmla="*/ 80677 h 1984819"/>
                  <a:gd name="connsiteX9" fmla="*/ 746569 w 1141285"/>
                  <a:gd name="connsiteY9" fmla="*/ 161354 h 1984819"/>
                  <a:gd name="connsiteX10" fmla="*/ 663511 w 1141285"/>
                  <a:gd name="connsiteY10" fmla="*/ 161354 h 1984819"/>
                  <a:gd name="connsiteX11" fmla="*/ 663511 w 1141285"/>
                  <a:gd name="connsiteY11" fmla="*/ 389858 h 1984819"/>
                  <a:gd name="connsiteX12" fmla="*/ 580453 w 1141285"/>
                  <a:gd name="connsiteY12" fmla="*/ 389858 h 1984819"/>
                  <a:gd name="connsiteX13" fmla="*/ 580453 w 1141285"/>
                  <a:gd name="connsiteY13" fmla="*/ 735711 h 1984819"/>
                  <a:gd name="connsiteX14" fmla="*/ 107251 w 1141285"/>
                  <a:gd name="connsiteY14" fmla="*/ 833723 h 1984819"/>
                  <a:gd name="connsiteX15" fmla="*/ 0 w 1141285"/>
                  <a:gd name="connsiteY15" fmla="*/ 1984820 h 1984819"/>
                  <a:gd name="connsiteX16" fmla="*/ 663607 w 1141285"/>
                  <a:gd name="connsiteY16" fmla="*/ 1526191 h 1984819"/>
                  <a:gd name="connsiteX17" fmla="*/ 746665 w 1141285"/>
                  <a:gd name="connsiteY17" fmla="*/ 1436465 h 1984819"/>
                  <a:gd name="connsiteX18" fmla="*/ 788194 w 1141285"/>
                  <a:gd name="connsiteY18" fmla="*/ 1387221 h 1984819"/>
                  <a:gd name="connsiteX19" fmla="*/ 954405 w 1141285"/>
                  <a:gd name="connsiteY19" fmla="*/ 1152239 h 1984819"/>
                  <a:gd name="connsiteX20" fmla="*/ 995934 w 1141285"/>
                  <a:gd name="connsiteY20" fmla="*/ 1080040 h 1984819"/>
                  <a:gd name="connsiteX21" fmla="*/ 1078992 w 1141285"/>
                  <a:gd name="connsiteY21" fmla="*/ 910399 h 1984819"/>
                  <a:gd name="connsiteX22" fmla="*/ 1141285 w 1141285"/>
                  <a:gd name="connsiteY22" fmla="*/ 746665 h 1984819"/>
                  <a:gd name="connsiteX23" fmla="*/ 1141285 w 1141285"/>
                  <a:gd name="connsiteY23" fmla="*/ 389858 h 1984819"/>
                  <a:gd name="connsiteX24" fmla="*/ 1078897 w 1141285"/>
                  <a:gd name="connsiteY24" fmla="*/ 389858 h 19848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141285" h="1984819">
                    <a:moveTo>
                      <a:pt x="1078897" y="389858"/>
                    </a:moveTo>
                    <a:lnTo>
                      <a:pt x="1078897" y="161354"/>
                    </a:lnTo>
                    <a:lnTo>
                      <a:pt x="995839" y="161354"/>
                    </a:lnTo>
                    <a:lnTo>
                      <a:pt x="995839" y="80677"/>
                    </a:lnTo>
                    <a:lnTo>
                      <a:pt x="954310" y="80677"/>
                    </a:lnTo>
                    <a:lnTo>
                      <a:pt x="954310" y="0"/>
                    </a:lnTo>
                    <a:lnTo>
                      <a:pt x="788098" y="0"/>
                    </a:lnTo>
                    <a:lnTo>
                      <a:pt x="788098" y="80677"/>
                    </a:lnTo>
                    <a:lnTo>
                      <a:pt x="746569" y="80677"/>
                    </a:lnTo>
                    <a:lnTo>
                      <a:pt x="746569" y="161354"/>
                    </a:lnTo>
                    <a:lnTo>
                      <a:pt x="663511" y="161354"/>
                    </a:lnTo>
                    <a:lnTo>
                      <a:pt x="663511" y="389858"/>
                    </a:lnTo>
                    <a:lnTo>
                      <a:pt x="580453" y="389858"/>
                    </a:lnTo>
                    <a:lnTo>
                      <a:pt x="580453" y="735711"/>
                    </a:lnTo>
                    <a:lnTo>
                      <a:pt x="107251" y="833723"/>
                    </a:lnTo>
                    <a:lnTo>
                      <a:pt x="0" y="1984820"/>
                    </a:lnTo>
                    <a:cubicBezTo>
                      <a:pt x="251555" y="1873472"/>
                      <a:pt x="476631" y="1716976"/>
                      <a:pt x="663607" y="1526191"/>
                    </a:cubicBezTo>
                    <a:cubicBezTo>
                      <a:pt x="692182" y="1497044"/>
                      <a:pt x="719995" y="1467136"/>
                      <a:pt x="746665" y="1436465"/>
                    </a:cubicBezTo>
                    <a:cubicBezTo>
                      <a:pt x="760762" y="1420273"/>
                      <a:pt x="774573" y="1403890"/>
                      <a:pt x="788194" y="1387221"/>
                    </a:cubicBezTo>
                    <a:cubicBezTo>
                      <a:pt x="849058" y="1312831"/>
                      <a:pt x="904684" y="1234345"/>
                      <a:pt x="954405" y="1152239"/>
                    </a:cubicBezTo>
                    <a:cubicBezTo>
                      <a:pt x="968788" y="1128522"/>
                      <a:pt x="982599" y="1104424"/>
                      <a:pt x="995934" y="1080040"/>
                    </a:cubicBezTo>
                    <a:cubicBezTo>
                      <a:pt x="1026223" y="1024890"/>
                      <a:pt x="1054036" y="968311"/>
                      <a:pt x="1078992" y="910399"/>
                    </a:cubicBezTo>
                    <a:cubicBezTo>
                      <a:pt x="1102138" y="856869"/>
                      <a:pt x="1122998" y="802291"/>
                      <a:pt x="1141285" y="746665"/>
                    </a:cubicBezTo>
                    <a:lnTo>
                      <a:pt x="1141285" y="389858"/>
                    </a:lnTo>
                    <a:lnTo>
                      <a:pt x="1078897" y="389858"/>
                    </a:lnTo>
                    <a:close/>
                  </a:path>
                </a:pathLst>
              </a:custGeom>
              <a:solidFill>
                <a:srgbClr val="667F7D"/>
              </a:solidFill>
              <a:ln w="9525" cap="flat">
                <a:noFill/>
                <a:prstDash val="solid"/>
                <a:miter/>
              </a:ln>
            </p:spPr>
            <p:txBody>
              <a:bodyPr rtlCol="0" anchor="ctr"/>
              <a:lstStyle/>
              <a:p>
                <a:endParaRPr lang="en-US"/>
              </a:p>
            </p:txBody>
          </p:sp>
        </p:grpSp>
        <p:sp>
          <p:nvSpPr>
            <p:cNvPr id="246" name="Freeform: Shape 245">
              <a:extLst>
                <a:ext uri="{FF2B5EF4-FFF2-40B4-BE49-F238E27FC236}">
                  <a16:creationId xmlns:a16="http://schemas.microsoft.com/office/drawing/2014/main" id="{CA1B30E7-44CC-F063-517F-87FC6745F9AE}"/>
                </a:ext>
              </a:extLst>
            </p:cNvPr>
            <p:cNvSpPr/>
            <p:nvPr/>
          </p:nvSpPr>
          <p:spPr>
            <a:xfrm rot="21078550">
              <a:off x="7472409" y="5549102"/>
              <a:ext cx="69721" cy="318129"/>
            </a:xfrm>
            <a:custGeom>
              <a:avLst/>
              <a:gdLst>
                <a:gd name="connsiteX0" fmla="*/ 0 w 69721"/>
                <a:gd name="connsiteY0" fmla="*/ 0 h 318129"/>
                <a:gd name="connsiteX1" fmla="*/ 69722 w 69721"/>
                <a:gd name="connsiteY1" fmla="*/ 0 h 318129"/>
                <a:gd name="connsiteX2" fmla="*/ 69722 w 69721"/>
                <a:gd name="connsiteY2" fmla="*/ 318129 h 318129"/>
                <a:gd name="connsiteX3" fmla="*/ 0 w 69721"/>
                <a:gd name="connsiteY3" fmla="*/ 318129 h 318129"/>
              </a:gdLst>
              <a:ahLst/>
              <a:cxnLst>
                <a:cxn ang="0">
                  <a:pos x="connsiteX0" y="connsiteY0"/>
                </a:cxn>
                <a:cxn ang="0">
                  <a:pos x="connsiteX1" y="connsiteY1"/>
                </a:cxn>
                <a:cxn ang="0">
                  <a:pos x="connsiteX2" y="connsiteY2"/>
                </a:cxn>
                <a:cxn ang="0">
                  <a:pos x="connsiteX3" y="connsiteY3"/>
                </a:cxn>
              </a:cxnLst>
              <a:rect l="l" t="t" r="r" b="b"/>
              <a:pathLst>
                <a:path w="69721" h="318129">
                  <a:moveTo>
                    <a:pt x="0" y="0"/>
                  </a:moveTo>
                  <a:lnTo>
                    <a:pt x="69722" y="0"/>
                  </a:lnTo>
                  <a:lnTo>
                    <a:pt x="69722" y="318129"/>
                  </a:lnTo>
                  <a:lnTo>
                    <a:pt x="0" y="318129"/>
                  </a:lnTo>
                  <a:close/>
                </a:path>
              </a:pathLst>
            </a:custGeom>
            <a:solidFill>
              <a:srgbClr val="425957"/>
            </a:solidFill>
            <a:ln w="9525" cap="flat">
              <a:noFill/>
              <a:prstDash val="solid"/>
              <a:miter/>
            </a:ln>
          </p:spPr>
          <p:txBody>
            <a:bodyPr rtlCol="0" anchor="ctr"/>
            <a:lstStyle/>
            <a:p>
              <a:endParaRPr lang="en-US"/>
            </a:p>
          </p:txBody>
        </p:sp>
        <p:sp>
          <p:nvSpPr>
            <p:cNvPr id="247" name="Freeform: Shape 246">
              <a:extLst>
                <a:ext uri="{FF2B5EF4-FFF2-40B4-BE49-F238E27FC236}">
                  <a16:creationId xmlns:a16="http://schemas.microsoft.com/office/drawing/2014/main" id="{1BBBA2AB-AA13-8FFE-6B5B-CDF938E4AD81}"/>
                </a:ext>
              </a:extLst>
            </p:cNvPr>
            <p:cNvSpPr/>
            <p:nvPr/>
          </p:nvSpPr>
          <p:spPr>
            <a:xfrm rot="21387757">
              <a:off x="7685477" y="5523541"/>
              <a:ext cx="69056" cy="318136"/>
            </a:xfrm>
            <a:custGeom>
              <a:avLst/>
              <a:gdLst>
                <a:gd name="connsiteX0" fmla="*/ 0 w 69056"/>
                <a:gd name="connsiteY0" fmla="*/ 0 h 318136"/>
                <a:gd name="connsiteX1" fmla="*/ 69057 w 69056"/>
                <a:gd name="connsiteY1" fmla="*/ 0 h 318136"/>
                <a:gd name="connsiteX2" fmla="*/ 69057 w 69056"/>
                <a:gd name="connsiteY2" fmla="*/ 318137 h 318136"/>
                <a:gd name="connsiteX3" fmla="*/ 0 w 69056"/>
                <a:gd name="connsiteY3" fmla="*/ 318137 h 318136"/>
              </a:gdLst>
              <a:ahLst/>
              <a:cxnLst>
                <a:cxn ang="0">
                  <a:pos x="connsiteX0" y="connsiteY0"/>
                </a:cxn>
                <a:cxn ang="0">
                  <a:pos x="connsiteX1" y="connsiteY1"/>
                </a:cxn>
                <a:cxn ang="0">
                  <a:pos x="connsiteX2" y="connsiteY2"/>
                </a:cxn>
                <a:cxn ang="0">
                  <a:pos x="connsiteX3" y="connsiteY3"/>
                </a:cxn>
              </a:cxnLst>
              <a:rect l="l" t="t" r="r" b="b"/>
              <a:pathLst>
                <a:path w="69056" h="318136">
                  <a:moveTo>
                    <a:pt x="0" y="0"/>
                  </a:moveTo>
                  <a:lnTo>
                    <a:pt x="69057" y="0"/>
                  </a:lnTo>
                  <a:lnTo>
                    <a:pt x="69057" y="318137"/>
                  </a:lnTo>
                  <a:lnTo>
                    <a:pt x="0" y="318137"/>
                  </a:lnTo>
                  <a:close/>
                </a:path>
              </a:pathLst>
            </a:custGeom>
            <a:solidFill>
              <a:srgbClr val="425957"/>
            </a:solidFill>
            <a:ln w="9525" cap="flat">
              <a:noFill/>
              <a:prstDash val="solid"/>
              <a:miter/>
            </a:ln>
          </p:spPr>
          <p:txBody>
            <a:bodyPr rtlCol="0" anchor="ctr"/>
            <a:lstStyle/>
            <a:p>
              <a:endParaRPr lang="en-US"/>
            </a:p>
          </p:txBody>
        </p:sp>
        <p:sp>
          <p:nvSpPr>
            <p:cNvPr id="248" name="Freeform: Shape 247">
              <a:extLst>
                <a:ext uri="{FF2B5EF4-FFF2-40B4-BE49-F238E27FC236}">
                  <a16:creationId xmlns:a16="http://schemas.microsoft.com/office/drawing/2014/main" id="{47B1F1AE-950D-19D7-9238-DC8136267DCB}"/>
                </a:ext>
              </a:extLst>
            </p:cNvPr>
            <p:cNvSpPr/>
            <p:nvPr/>
          </p:nvSpPr>
          <p:spPr>
            <a:xfrm>
              <a:off x="8647365" y="957453"/>
              <a:ext cx="2839974" cy="2024348"/>
            </a:xfrm>
            <a:custGeom>
              <a:avLst/>
              <a:gdLst>
                <a:gd name="connsiteX0" fmla="*/ 2839974 w 2839974"/>
                <a:gd name="connsiteY0" fmla="*/ 1917859 h 2024348"/>
                <a:gd name="connsiteX1" fmla="*/ 237458 w 2839974"/>
                <a:gd name="connsiteY1" fmla="*/ 0 h 2024348"/>
                <a:gd name="connsiteX2" fmla="*/ 0 w 2839974"/>
                <a:gd name="connsiteY2" fmla="*/ 100203 h 2024348"/>
                <a:gd name="connsiteX3" fmla="*/ 10573 w 2839974"/>
                <a:gd name="connsiteY3" fmla="*/ 385191 h 2024348"/>
                <a:gd name="connsiteX4" fmla="*/ 1888903 w 2839974"/>
                <a:gd name="connsiteY4" fmla="*/ 1530096 h 2024348"/>
                <a:gd name="connsiteX5" fmla="*/ 2730341 w 2839974"/>
                <a:gd name="connsiteY5" fmla="*/ 1990439 h 2024348"/>
                <a:gd name="connsiteX6" fmla="*/ 2822544 w 2839974"/>
                <a:gd name="connsiteY6" fmla="*/ 2024348 h 2024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39974" h="2024348">
                  <a:moveTo>
                    <a:pt x="2839974" y="1917859"/>
                  </a:moveTo>
                  <a:lnTo>
                    <a:pt x="237458" y="0"/>
                  </a:lnTo>
                  <a:lnTo>
                    <a:pt x="0" y="100203"/>
                  </a:lnTo>
                  <a:lnTo>
                    <a:pt x="10573" y="385191"/>
                  </a:lnTo>
                  <a:lnTo>
                    <a:pt x="1888903" y="1530096"/>
                  </a:lnTo>
                  <a:lnTo>
                    <a:pt x="2730341" y="1990439"/>
                  </a:lnTo>
                  <a:lnTo>
                    <a:pt x="2822544" y="2024348"/>
                  </a:lnTo>
                  <a:close/>
                </a:path>
              </a:pathLst>
            </a:custGeom>
            <a:solidFill>
              <a:srgbClr val="FFC61B"/>
            </a:solidFill>
            <a:ln w="9525" cap="flat">
              <a:noFill/>
              <a:prstDash val="solid"/>
              <a:miter/>
            </a:ln>
          </p:spPr>
          <p:txBody>
            <a:bodyPr rtlCol="0" anchor="ctr"/>
            <a:lstStyle/>
            <a:p>
              <a:endParaRPr lang="en-US"/>
            </a:p>
          </p:txBody>
        </p:sp>
        <p:sp>
          <p:nvSpPr>
            <p:cNvPr id="249" name="Freeform: Shape 248">
              <a:extLst>
                <a:ext uri="{FF2B5EF4-FFF2-40B4-BE49-F238E27FC236}">
                  <a16:creationId xmlns:a16="http://schemas.microsoft.com/office/drawing/2014/main" id="{4AE93CE6-C596-5A5E-2B39-EE071827F6E7}"/>
                </a:ext>
              </a:extLst>
            </p:cNvPr>
            <p:cNvSpPr/>
            <p:nvPr/>
          </p:nvSpPr>
          <p:spPr>
            <a:xfrm>
              <a:off x="10388440" y="1795271"/>
              <a:ext cx="628554" cy="4006310"/>
            </a:xfrm>
            <a:custGeom>
              <a:avLst/>
              <a:gdLst>
                <a:gd name="connsiteX0" fmla="*/ 628555 w 628554"/>
                <a:gd name="connsiteY0" fmla="*/ 195453 h 4006310"/>
                <a:gd name="connsiteX1" fmla="*/ 423386 w 628554"/>
                <a:gd name="connsiteY1" fmla="*/ 0 h 4006310"/>
                <a:gd name="connsiteX2" fmla="*/ 169354 w 628554"/>
                <a:gd name="connsiteY2" fmla="*/ 117253 h 4006310"/>
                <a:gd name="connsiteX3" fmla="*/ 0 w 628554"/>
                <a:gd name="connsiteY3" fmla="*/ 3976973 h 4006310"/>
                <a:gd name="connsiteX4" fmla="*/ 198691 w 628554"/>
                <a:gd name="connsiteY4" fmla="*/ 4006310 h 40063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8554" h="4006310">
                  <a:moveTo>
                    <a:pt x="628555" y="195453"/>
                  </a:moveTo>
                  <a:lnTo>
                    <a:pt x="423386" y="0"/>
                  </a:lnTo>
                  <a:lnTo>
                    <a:pt x="169354" y="117253"/>
                  </a:lnTo>
                  <a:lnTo>
                    <a:pt x="0" y="3976973"/>
                  </a:lnTo>
                  <a:lnTo>
                    <a:pt x="198691" y="4006310"/>
                  </a:lnTo>
                  <a:close/>
                </a:path>
              </a:pathLst>
            </a:custGeom>
            <a:solidFill>
              <a:srgbClr val="FFC61B"/>
            </a:solidFill>
            <a:ln w="9525" cap="flat">
              <a:noFill/>
              <a:prstDash val="solid"/>
              <a:miter/>
            </a:ln>
          </p:spPr>
          <p:txBody>
            <a:bodyPr rtlCol="0" anchor="ctr"/>
            <a:lstStyle/>
            <a:p>
              <a:endParaRPr lang="en-US"/>
            </a:p>
          </p:txBody>
        </p:sp>
        <p:sp>
          <p:nvSpPr>
            <p:cNvPr id="250" name="Freeform: Shape 249">
              <a:extLst>
                <a:ext uri="{FF2B5EF4-FFF2-40B4-BE49-F238E27FC236}">
                  <a16:creationId xmlns:a16="http://schemas.microsoft.com/office/drawing/2014/main" id="{B70CB10F-19E0-BA24-7DB6-0E8F7A71FC65}"/>
                </a:ext>
              </a:extLst>
            </p:cNvPr>
            <p:cNvSpPr/>
            <p:nvPr/>
          </p:nvSpPr>
          <p:spPr>
            <a:xfrm>
              <a:off x="8884824" y="978598"/>
              <a:ext cx="2595943" cy="1999678"/>
            </a:xfrm>
            <a:custGeom>
              <a:avLst/>
              <a:gdLst>
                <a:gd name="connsiteX0" fmla="*/ 5239 w 2595943"/>
                <a:gd name="connsiteY0" fmla="*/ 279559 h 1999678"/>
                <a:gd name="connsiteX1" fmla="*/ 0 w 2595943"/>
                <a:gd name="connsiteY1" fmla="*/ 0 h 1999678"/>
                <a:gd name="connsiteX2" fmla="*/ 2595944 w 2595943"/>
                <a:gd name="connsiteY2" fmla="*/ 1899476 h 1999678"/>
                <a:gd name="connsiteX3" fmla="*/ 2590610 w 2595943"/>
                <a:gd name="connsiteY3" fmla="*/ 1999679 h 1999678"/>
              </a:gdLst>
              <a:ahLst/>
              <a:cxnLst>
                <a:cxn ang="0">
                  <a:pos x="connsiteX0" y="connsiteY0"/>
                </a:cxn>
                <a:cxn ang="0">
                  <a:pos x="connsiteX1" y="connsiteY1"/>
                </a:cxn>
                <a:cxn ang="0">
                  <a:pos x="connsiteX2" y="connsiteY2"/>
                </a:cxn>
                <a:cxn ang="0">
                  <a:pos x="connsiteX3" y="connsiteY3"/>
                </a:cxn>
              </a:cxnLst>
              <a:rect l="l" t="t" r="r" b="b"/>
              <a:pathLst>
                <a:path w="2595943" h="1999678">
                  <a:moveTo>
                    <a:pt x="5239" y="279559"/>
                  </a:moveTo>
                  <a:lnTo>
                    <a:pt x="0" y="0"/>
                  </a:lnTo>
                  <a:lnTo>
                    <a:pt x="2595944" y="1899476"/>
                  </a:lnTo>
                  <a:lnTo>
                    <a:pt x="2590610" y="1999679"/>
                  </a:lnTo>
                  <a:close/>
                </a:path>
              </a:pathLst>
            </a:custGeom>
            <a:solidFill>
              <a:srgbClr val="3D3028">
                <a:alpha val="20000"/>
              </a:srgbClr>
            </a:solidFill>
            <a:ln w="9525" cap="flat">
              <a:noFill/>
              <a:prstDash val="solid"/>
              <a:miter/>
            </a:ln>
          </p:spPr>
          <p:txBody>
            <a:bodyPr rtlCol="0" anchor="ctr"/>
            <a:lstStyle/>
            <a:p>
              <a:endParaRPr lang="en-US"/>
            </a:p>
          </p:txBody>
        </p:sp>
        <p:grpSp>
          <p:nvGrpSpPr>
            <p:cNvPr id="251" name="Graphic 2">
              <a:extLst>
                <a:ext uri="{FF2B5EF4-FFF2-40B4-BE49-F238E27FC236}">
                  <a16:creationId xmlns:a16="http://schemas.microsoft.com/office/drawing/2014/main" id="{197EA2DC-0419-F4A3-7F77-617D6E46DCF1}"/>
                </a:ext>
              </a:extLst>
            </p:cNvPr>
            <p:cNvGrpSpPr/>
            <p:nvPr/>
          </p:nvGrpSpPr>
          <p:grpSpPr>
            <a:xfrm>
              <a:off x="8920447" y="1192339"/>
              <a:ext cx="1787366" cy="1160240"/>
              <a:chOff x="8920447" y="1192339"/>
              <a:chExt cx="1787366" cy="1160240"/>
            </a:xfrm>
            <a:solidFill>
              <a:srgbClr val="3D3028">
                <a:alpha val="20000"/>
              </a:srgbClr>
            </a:solidFill>
          </p:grpSpPr>
          <p:sp>
            <p:nvSpPr>
              <p:cNvPr id="252" name="Freeform: Shape 251">
                <a:extLst>
                  <a:ext uri="{FF2B5EF4-FFF2-40B4-BE49-F238E27FC236}">
                    <a16:creationId xmlns:a16="http://schemas.microsoft.com/office/drawing/2014/main" id="{5CA47749-3C3A-FBE8-9586-36B78E23AE2A}"/>
                  </a:ext>
                </a:extLst>
              </p:cNvPr>
              <p:cNvSpPr/>
              <p:nvPr/>
            </p:nvSpPr>
            <p:spPr>
              <a:xfrm>
                <a:off x="10403204" y="2240946"/>
                <a:ext cx="304609" cy="111633"/>
              </a:xfrm>
              <a:custGeom>
                <a:avLst/>
                <a:gdLst>
                  <a:gd name="connsiteX0" fmla="*/ 0 w 304609"/>
                  <a:gd name="connsiteY0" fmla="*/ 0 h 111633"/>
                  <a:gd name="connsiteX1" fmla="*/ 177641 w 304609"/>
                  <a:gd name="connsiteY1" fmla="*/ 111633 h 111633"/>
                  <a:gd name="connsiteX2" fmla="*/ 304610 w 304609"/>
                  <a:gd name="connsiteY2" fmla="*/ 101632 h 111633"/>
                </a:gdLst>
                <a:ahLst/>
                <a:cxnLst>
                  <a:cxn ang="0">
                    <a:pos x="connsiteX0" y="connsiteY0"/>
                  </a:cxn>
                  <a:cxn ang="0">
                    <a:pos x="connsiteX1" y="connsiteY1"/>
                  </a:cxn>
                  <a:cxn ang="0">
                    <a:pos x="connsiteX2" y="connsiteY2"/>
                  </a:cxn>
                </a:cxnLst>
                <a:rect l="l" t="t" r="r" b="b"/>
                <a:pathLst>
                  <a:path w="304609" h="111633">
                    <a:moveTo>
                      <a:pt x="0" y="0"/>
                    </a:moveTo>
                    <a:lnTo>
                      <a:pt x="177641" y="111633"/>
                    </a:lnTo>
                    <a:lnTo>
                      <a:pt x="304610" y="101632"/>
                    </a:lnTo>
                    <a:close/>
                  </a:path>
                </a:pathLst>
              </a:custGeom>
              <a:solidFill>
                <a:srgbClr val="3D3028">
                  <a:alpha val="20000"/>
                </a:srgbClr>
              </a:solidFill>
              <a:ln w="9525" cap="flat">
                <a:noFill/>
                <a:prstDash val="solid"/>
                <a:miter/>
              </a:ln>
            </p:spPr>
            <p:txBody>
              <a:bodyPr rtlCol="0" anchor="ctr"/>
              <a:lstStyle/>
              <a:p>
                <a:endParaRPr lang="en-US"/>
              </a:p>
            </p:txBody>
          </p:sp>
          <p:sp>
            <p:nvSpPr>
              <p:cNvPr id="253" name="Freeform: Shape 252">
                <a:extLst>
                  <a:ext uri="{FF2B5EF4-FFF2-40B4-BE49-F238E27FC236}">
                    <a16:creationId xmlns:a16="http://schemas.microsoft.com/office/drawing/2014/main" id="{9ACD57A2-13AC-AEB5-2EA9-1AFF50E21811}"/>
                  </a:ext>
                </a:extLst>
              </p:cNvPr>
              <p:cNvSpPr/>
              <p:nvPr/>
            </p:nvSpPr>
            <p:spPr>
              <a:xfrm>
                <a:off x="10249471" y="2029396"/>
                <a:ext cx="354710" cy="229171"/>
              </a:xfrm>
              <a:custGeom>
                <a:avLst/>
                <a:gdLst>
                  <a:gd name="connsiteX0" fmla="*/ 66199 w 354710"/>
                  <a:gd name="connsiteY0" fmla="*/ 142684 h 229171"/>
                  <a:gd name="connsiteX1" fmla="*/ 354711 w 354710"/>
                  <a:gd name="connsiteY1" fmla="*/ 229172 h 229171"/>
                  <a:gd name="connsiteX2" fmla="*/ 0 w 354710"/>
                  <a:gd name="connsiteY2" fmla="*/ 0 h 229171"/>
                </a:gdLst>
                <a:ahLst/>
                <a:cxnLst>
                  <a:cxn ang="0">
                    <a:pos x="connsiteX0" y="connsiteY0"/>
                  </a:cxn>
                  <a:cxn ang="0">
                    <a:pos x="connsiteX1" y="connsiteY1"/>
                  </a:cxn>
                  <a:cxn ang="0">
                    <a:pos x="connsiteX2" y="connsiteY2"/>
                  </a:cxn>
                </a:cxnLst>
                <a:rect l="l" t="t" r="r" b="b"/>
                <a:pathLst>
                  <a:path w="354710" h="229171">
                    <a:moveTo>
                      <a:pt x="66199" y="142684"/>
                    </a:moveTo>
                    <a:lnTo>
                      <a:pt x="354711" y="229172"/>
                    </a:lnTo>
                    <a:lnTo>
                      <a:pt x="0" y="0"/>
                    </a:lnTo>
                    <a:close/>
                  </a:path>
                </a:pathLst>
              </a:custGeom>
              <a:solidFill>
                <a:srgbClr val="3D3028">
                  <a:alpha val="20000"/>
                </a:srgbClr>
              </a:solidFill>
              <a:ln w="9525" cap="flat">
                <a:noFill/>
                <a:prstDash val="solid"/>
                <a:miter/>
              </a:ln>
            </p:spPr>
            <p:txBody>
              <a:bodyPr rtlCol="0" anchor="ctr"/>
              <a:lstStyle/>
              <a:p>
                <a:endParaRPr lang="en-US"/>
              </a:p>
            </p:txBody>
          </p:sp>
          <p:sp>
            <p:nvSpPr>
              <p:cNvPr id="254" name="Freeform: Shape 253">
                <a:extLst>
                  <a:ext uri="{FF2B5EF4-FFF2-40B4-BE49-F238E27FC236}">
                    <a16:creationId xmlns:a16="http://schemas.microsoft.com/office/drawing/2014/main" id="{AE1A7845-FE4C-AC13-259E-38BCC5AE2BE1}"/>
                  </a:ext>
                </a:extLst>
              </p:cNvPr>
              <p:cNvSpPr/>
              <p:nvPr/>
            </p:nvSpPr>
            <p:spPr>
              <a:xfrm>
                <a:off x="9966197" y="1934336"/>
                <a:ext cx="279463" cy="191643"/>
              </a:xfrm>
              <a:custGeom>
                <a:avLst/>
                <a:gdLst>
                  <a:gd name="connsiteX0" fmla="*/ 279464 w 279463"/>
                  <a:gd name="connsiteY0" fmla="*/ 191643 h 191643"/>
                  <a:gd name="connsiteX1" fmla="*/ 211360 w 279463"/>
                  <a:gd name="connsiteY1" fmla="*/ 44577 h 191643"/>
                  <a:gd name="connsiteX2" fmla="*/ 0 w 279463"/>
                  <a:gd name="connsiteY2" fmla="*/ 0 h 191643"/>
                </a:gdLst>
                <a:ahLst/>
                <a:cxnLst>
                  <a:cxn ang="0">
                    <a:pos x="connsiteX0" y="connsiteY0"/>
                  </a:cxn>
                  <a:cxn ang="0">
                    <a:pos x="connsiteX1" y="connsiteY1"/>
                  </a:cxn>
                  <a:cxn ang="0">
                    <a:pos x="connsiteX2" y="connsiteY2"/>
                  </a:cxn>
                </a:cxnLst>
                <a:rect l="l" t="t" r="r" b="b"/>
                <a:pathLst>
                  <a:path w="279463" h="191643">
                    <a:moveTo>
                      <a:pt x="279464" y="191643"/>
                    </a:moveTo>
                    <a:lnTo>
                      <a:pt x="211360" y="44577"/>
                    </a:lnTo>
                    <a:lnTo>
                      <a:pt x="0" y="0"/>
                    </a:lnTo>
                    <a:close/>
                  </a:path>
                </a:pathLst>
              </a:custGeom>
              <a:solidFill>
                <a:srgbClr val="3D3028">
                  <a:alpha val="20000"/>
                </a:srgbClr>
              </a:solidFill>
              <a:ln w="9525" cap="flat">
                <a:noFill/>
                <a:prstDash val="solid"/>
                <a:miter/>
              </a:ln>
            </p:spPr>
            <p:txBody>
              <a:bodyPr rtlCol="0" anchor="ctr"/>
              <a:lstStyle/>
              <a:p>
                <a:endParaRPr lang="en-US"/>
              </a:p>
            </p:txBody>
          </p:sp>
          <p:sp>
            <p:nvSpPr>
              <p:cNvPr id="255" name="Freeform: Shape 254">
                <a:extLst>
                  <a:ext uri="{FF2B5EF4-FFF2-40B4-BE49-F238E27FC236}">
                    <a16:creationId xmlns:a16="http://schemas.microsoft.com/office/drawing/2014/main" id="{75BD53AD-E173-AC28-DDEE-9AF6DC68D7FD}"/>
                  </a:ext>
                </a:extLst>
              </p:cNvPr>
              <p:cNvSpPr/>
              <p:nvPr/>
            </p:nvSpPr>
            <p:spPr>
              <a:xfrm>
                <a:off x="9809225" y="1711356"/>
                <a:ext cx="320611" cy="229266"/>
              </a:xfrm>
              <a:custGeom>
                <a:avLst/>
                <a:gdLst>
                  <a:gd name="connsiteX0" fmla="*/ 320612 w 320611"/>
                  <a:gd name="connsiteY0" fmla="*/ 229267 h 229266"/>
                  <a:gd name="connsiteX1" fmla="*/ 80963 w 320611"/>
                  <a:gd name="connsiteY1" fmla="*/ 165449 h 229266"/>
                  <a:gd name="connsiteX2" fmla="*/ 0 w 320611"/>
                  <a:gd name="connsiteY2" fmla="*/ 0 h 229266"/>
                </a:gdLst>
                <a:ahLst/>
                <a:cxnLst>
                  <a:cxn ang="0">
                    <a:pos x="connsiteX0" y="connsiteY0"/>
                  </a:cxn>
                  <a:cxn ang="0">
                    <a:pos x="connsiteX1" y="connsiteY1"/>
                  </a:cxn>
                  <a:cxn ang="0">
                    <a:pos x="connsiteX2" y="connsiteY2"/>
                  </a:cxn>
                </a:cxnLst>
                <a:rect l="l" t="t" r="r" b="b"/>
                <a:pathLst>
                  <a:path w="320611" h="229266">
                    <a:moveTo>
                      <a:pt x="320612" y="229267"/>
                    </a:moveTo>
                    <a:lnTo>
                      <a:pt x="80963" y="165449"/>
                    </a:lnTo>
                    <a:lnTo>
                      <a:pt x="0" y="0"/>
                    </a:lnTo>
                    <a:close/>
                  </a:path>
                </a:pathLst>
              </a:custGeom>
              <a:solidFill>
                <a:srgbClr val="3D3028">
                  <a:alpha val="20000"/>
                </a:srgbClr>
              </a:solidFill>
              <a:ln w="9525" cap="flat">
                <a:noFill/>
                <a:prstDash val="solid"/>
                <a:miter/>
              </a:ln>
            </p:spPr>
            <p:txBody>
              <a:bodyPr rtlCol="0" anchor="ctr"/>
              <a:lstStyle/>
              <a:p>
                <a:endParaRPr lang="en-US"/>
              </a:p>
            </p:txBody>
          </p:sp>
          <p:sp>
            <p:nvSpPr>
              <p:cNvPr id="256" name="Freeform: Shape 255">
                <a:extLst>
                  <a:ext uri="{FF2B5EF4-FFF2-40B4-BE49-F238E27FC236}">
                    <a16:creationId xmlns:a16="http://schemas.microsoft.com/office/drawing/2014/main" id="{482E4FE1-D42E-86F2-EC6D-66D57ED1B6DC}"/>
                  </a:ext>
                </a:extLst>
              </p:cNvPr>
              <p:cNvSpPr/>
              <p:nvPr/>
            </p:nvSpPr>
            <p:spPr>
              <a:xfrm>
                <a:off x="9566433" y="1664207"/>
                <a:ext cx="259461" cy="172116"/>
              </a:xfrm>
              <a:custGeom>
                <a:avLst/>
                <a:gdLst>
                  <a:gd name="connsiteX0" fmla="*/ 259461 w 259461"/>
                  <a:gd name="connsiteY0" fmla="*/ 172117 h 172116"/>
                  <a:gd name="connsiteX1" fmla="*/ 195644 w 259461"/>
                  <a:gd name="connsiteY1" fmla="*/ 21431 h 172116"/>
                  <a:gd name="connsiteX2" fmla="*/ 0 w 259461"/>
                  <a:gd name="connsiteY2" fmla="*/ 0 h 172116"/>
                </a:gdLst>
                <a:ahLst/>
                <a:cxnLst>
                  <a:cxn ang="0">
                    <a:pos x="connsiteX0" y="connsiteY0"/>
                  </a:cxn>
                  <a:cxn ang="0">
                    <a:pos x="connsiteX1" y="connsiteY1"/>
                  </a:cxn>
                  <a:cxn ang="0">
                    <a:pos x="connsiteX2" y="connsiteY2"/>
                  </a:cxn>
                </a:cxnLst>
                <a:rect l="l" t="t" r="r" b="b"/>
                <a:pathLst>
                  <a:path w="259461" h="172116">
                    <a:moveTo>
                      <a:pt x="259461" y="172117"/>
                    </a:moveTo>
                    <a:lnTo>
                      <a:pt x="195644" y="21431"/>
                    </a:lnTo>
                    <a:lnTo>
                      <a:pt x="0" y="0"/>
                    </a:lnTo>
                    <a:close/>
                  </a:path>
                </a:pathLst>
              </a:custGeom>
              <a:solidFill>
                <a:srgbClr val="3D3028">
                  <a:alpha val="20000"/>
                </a:srgbClr>
              </a:solidFill>
              <a:ln w="9525" cap="flat">
                <a:noFill/>
                <a:prstDash val="solid"/>
                <a:miter/>
              </a:ln>
            </p:spPr>
            <p:txBody>
              <a:bodyPr rtlCol="0" anchor="ctr"/>
              <a:lstStyle/>
              <a:p>
                <a:endParaRPr lang="en-US"/>
              </a:p>
            </p:txBody>
          </p:sp>
          <p:sp>
            <p:nvSpPr>
              <p:cNvPr id="257" name="Freeform: Shape 256">
                <a:extLst>
                  <a:ext uri="{FF2B5EF4-FFF2-40B4-BE49-F238E27FC236}">
                    <a16:creationId xmlns:a16="http://schemas.microsoft.com/office/drawing/2014/main" id="{6424572B-D177-1244-F8AB-315391C38CE8}"/>
                  </a:ext>
                </a:extLst>
              </p:cNvPr>
              <p:cNvSpPr/>
              <p:nvPr/>
            </p:nvSpPr>
            <p:spPr>
              <a:xfrm>
                <a:off x="9468325" y="1472660"/>
                <a:ext cx="260223" cy="176784"/>
              </a:xfrm>
              <a:custGeom>
                <a:avLst/>
                <a:gdLst>
                  <a:gd name="connsiteX0" fmla="*/ 260223 w 260223"/>
                  <a:gd name="connsiteY0" fmla="*/ 176784 h 176784"/>
                  <a:gd name="connsiteX1" fmla="*/ 66675 w 260223"/>
                  <a:gd name="connsiteY1" fmla="*/ 156305 h 176784"/>
                  <a:gd name="connsiteX2" fmla="*/ 0 w 260223"/>
                  <a:gd name="connsiteY2" fmla="*/ 0 h 176784"/>
                </a:gdLst>
                <a:ahLst/>
                <a:cxnLst>
                  <a:cxn ang="0">
                    <a:pos x="connsiteX0" y="connsiteY0"/>
                  </a:cxn>
                  <a:cxn ang="0">
                    <a:pos x="connsiteX1" y="connsiteY1"/>
                  </a:cxn>
                  <a:cxn ang="0">
                    <a:pos x="connsiteX2" y="connsiteY2"/>
                  </a:cxn>
                </a:cxnLst>
                <a:rect l="l" t="t" r="r" b="b"/>
                <a:pathLst>
                  <a:path w="260223" h="176784">
                    <a:moveTo>
                      <a:pt x="260223" y="176784"/>
                    </a:moveTo>
                    <a:lnTo>
                      <a:pt x="66675" y="156305"/>
                    </a:lnTo>
                    <a:lnTo>
                      <a:pt x="0" y="0"/>
                    </a:lnTo>
                    <a:close/>
                  </a:path>
                </a:pathLst>
              </a:custGeom>
              <a:solidFill>
                <a:srgbClr val="3D3028">
                  <a:alpha val="20000"/>
                </a:srgbClr>
              </a:solidFill>
              <a:ln w="9525" cap="flat">
                <a:noFill/>
                <a:prstDash val="solid"/>
                <a:miter/>
              </a:ln>
            </p:spPr>
            <p:txBody>
              <a:bodyPr rtlCol="0" anchor="ctr"/>
              <a:lstStyle/>
              <a:p>
                <a:endParaRPr lang="en-US"/>
              </a:p>
            </p:txBody>
          </p:sp>
          <p:sp>
            <p:nvSpPr>
              <p:cNvPr id="258" name="Freeform: Shape 257">
                <a:extLst>
                  <a:ext uri="{FF2B5EF4-FFF2-40B4-BE49-F238E27FC236}">
                    <a16:creationId xmlns:a16="http://schemas.microsoft.com/office/drawing/2014/main" id="{671A3E90-6D38-9FAA-4376-CE4C73D0BA2D}"/>
                  </a:ext>
                </a:extLst>
              </p:cNvPr>
              <p:cNvSpPr/>
              <p:nvPr/>
            </p:nvSpPr>
            <p:spPr>
              <a:xfrm>
                <a:off x="9208769" y="1420653"/>
                <a:ext cx="274891" cy="186499"/>
              </a:xfrm>
              <a:custGeom>
                <a:avLst/>
                <a:gdLst>
                  <a:gd name="connsiteX0" fmla="*/ 274892 w 274891"/>
                  <a:gd name="connsiteY0" fmla="*/ 186499 h 186499"/>
                  <a:gd name="connsiteX1" fmla="*/ 209264 w 274891"/>
                  <a:gd name="connsiteY1" fmla="*/ 21050 h 186499"/>
                  <a:gd name="connsiteX2" fmla="*/ 0 w 274891"/>
                  <a:gd name="connsiteY2" fmla="*/ 0 h 186499"/>
                </a:gdLst>
                <a:ahLst/>
                <a:cxnLst>
                  <a:cxn ang="0">
                    <a:pos x="connsiteX0" y="connsiteY0"/>
                  </a:cxn>
                  <a:cxn ang="0">
                    <a:pos x="connsiteX1" y="connsiteY1"/>
                  </a:cxn>
                  <a:cxn ang="0">
                    <a:pos x="connsiteX2" y="connsiteY2"/>
                  </a:cxn>
                </a:cxnLst>
                <a:rect l="l" t="t" r="r" b="b"/>
                <a:pathLst>
                  <a:path w="274891" h="186499">
                    <a:moveTo>
                      <a:pt x="274892" y="186499"/>
                    </a:moveTo>
                    <a:lnTo>
                      <a:pt x="209264" y="21050"/>
                    </a:lnTo>
                    <a:lnTo>
                      <a:pt x="0" y="0"/>
                    </a:lnTo>
                    <a:close/>
                  </a:path>
                </a:pathLst>
              </a:custGeom>
              <a:solidFill>
                <a:srgbClr val="3D3028">
                  <a:alpha val="20000"/>
                </a:srgbClr>
              </a:solidFill>
              <a:ln w="9525" cap="flat">
                <a:noFill/>
                <a:prstDash val="solid"/>
                <a:miter/>
              </a:ln>
            </p:spPr>
            <p:txBody>
              <a:bodyPr rtlCol="0" anchor="ctr"/>
              <a:lstStyle/>
              <a:p>
                <a:endParaRPr lang="en-US"/>
              </a:p>
            </p:txBody>
          </p:sp>
          <p:sp>
            <p:nvSpPr>
              <p:cNvPr id="259" name="Freeform: Shape 258">
                <a:extLst>
                  <a:ext uri="{FF2B5EF4-FFF2-40B4-BE49-F238E27FC236}">
                    <a16:creationId xmlns:a16="http://schemas.microsoft.com/office/drawing/2014/main" id="{9D2D7F65-142E-D60A-BA01-1F3FBB907E24}"/>
                  </a:ext>
                </a:extLst>
              </p:cNvPr>
              <p:cNvSpPr/>
              <p:nvPr/>
            </p:nvSpPr>
            <p:spPr>
              <a:xfrm>
                <a:off x="9078467" y="1204531"/>
                <a:ext cx="307562" cy="204596"/>
              </a:xfrm>
              <a:custGeom>
                <a:avLst/>
                <a:gdLst>
                  <a:gd name="connsiteX0" fmla="*/ 76486 w 307562"/>
                  <a:gd name="connsiteY0" fmla="*/ 178880 h 204596"/>
                  <a:gd name="connsiteX1" fmla="*/ 0 w 307562"/>
                  <a:gd name="connsiteY1" fmla="*/ 0 h 204596"/>
                  <a:gd name="connsiteX2" fmla="*/ 307562 w 307562"/>
                  <a:gd name="connsiteY2" fmla="*/ 204597 h 204596"/>
                </a:gdLst>
                <a:ahLst/>
                <a:cxnLst>
                  <a:cxn ang="0">
                    <a:pos x="connsiteX0" y="connsiteY0"/>
                  </a:cxn>
                  <a:cxn ang="0">
                    <a:pos x="connsiteX1" y="connsiteY1"/>
                  </a:cxn>
                  <a:cxn ang="0">
                    <a:pos x="connsiteX2" y="connsiteY2"/>
                  </a:cxn>
                </a:cxnLst>
                <a:rect l="l" t="t" r="r" b="b"/>
                <a:pathLst>
                  <a:path w="307562" h="204596">
                    <a:moveTo>
                      <a:pt x="76486" y="178880"/>
                    </a:moveTo>
                    <a:lnTo>
                      <a:pt x="0" y="0"/>
                    </a:lnTo>
                    <a:lnTo>
                      <a:pt x="307562" y="204597"/>
                    </a:lnTo>
                    <a:close/>
                  </a:path>
                </a:pathLst>
              </a:custGeom>
              <a:solidFill>
                <a:srgbClr val="3D3028">
                  <a:alpha val="20000"/>
                </a:srgbClr>
              </a:solidFill>
              <a:ln w="9525" cap="flat">
                <a:noFill/>
                <a:prstDash val="solid"/>
                <a:miter/>
              </a:ln>
            </p:spPr>
            <p:txBody>
              <a:bodyPr rtlCol="0" anchor="ctr"/>
              <a:lstStyle/>
              <a:p>
                <a:endParaRPr lang="en-US"/>
              </a:p>
            </p:txBody>
          </p:sp>
          <p:sp>
            <p:nvSpPr>
              <p:cNvPr id="260" name="Freeform: Shape 259">
                <a:extLst>
                  <a:ext uri="{FF2B5EF4-FFF2-40B4-BE49-F238E27FC236}">
                    <a16:creationId xmlns:a16="http://schemas.microsoft.com/office/drawing/2014/main" id="{39E89BC0-2B20-5D46-0EA4-77B0CE5C4867}"/>
                  </a:ext>
                </a:extLst>
              </p:cNvPr>
              <p:cNvSpPr/>
              <p:nvPr/>
            </p:nvSpPr>
            <p:spPr>
              <a:xfrm>
                <a:off x="8920447" y="1192339"/>
                <a:ext cx="196215" cy="174974"/>
              </a:xfrm>
              <a:custGeom>
                <a:avLst/>
                <a:gdLst>
                  <a:gd name="connsiteX0" fmla="*/ 0 w 196215"/>
                  <a:gd name="connsiteY0" fmla="*/ 46196 h 174974"/>
                  <a:gd name="connsiteX1" fmla="*/ 196215 w 196215"/>
                  <a:gd name="connsiteY1" fmla="*/ 174974 h 174974"/>
                  <a:gd name="connsiteX2" fmla="*/ 125730 w 196215"/>
                  <a:gd name="connsiteY2" fmla="*/ 0 h 174974"/>
                </a:gdLst>
                <a:ahLst/>
                <a:cxnLst>
                  <a:cxn ang="0">
                    <a:pos x="connsiteX0" y="connsiteY0"/>
                  </a:cxn>
                  <a:cxn ang="0">
                    <a:pos x="connsiteX1" y="connsiteY1"/>
                  </a:cxn>
                  <a:cxn ang="0">
                    <a:pos x="connsiteX2" y="connsiteY2"/>
                  </a:cxn>
                </a:cxnLst>
                <a:rect l="l" t="t" r="r" b="b"/>
                <a:pathLst>
                  <a:path w="196215" h="174974">
                    <a:moveTo>
                      <a:pt x="0" y="46196"/>
                    </a:moveTo>
                    <a:lnTo>
                      <a:pt x="196215" y="174974"/>
                    </a:lnTo>
                    <a:lnTo>
                      <a:pt x="125730" y="0"/>
                    </a:lnTo>
                    <a:close/>
                  </a:path>
                </a:pathLst>
              </a:custGeom>
              <a:solidFill>
                <a:srgbClr val="3D3028">
                  <a:alpha val="20000"/>
                </a:srgbClr>
              </a:solidFill>
              <a:ln w="9525" cap="flat">
                <a:noFill/>
                <a:prstDash val="solid"/>
                <a:miter/>
              </a:ln>
            </p:spPr>
            <p:txBody>
              <a:bodyPr rtlCol="0" anchor="ctr"/>
              <a:lstStyle/>
              <a:p>
                <a:endParaRPr lang="en-US"/>
              </a:p>
            </p:txBody>
          </p:sp>
        </p:grpSp>
        <p:sp>
          <p:nvSpPr>
            <p:cNvPr id="261" name="Freeform: Shape 260">
              <a:extLst>
                <a:ext uri="{FF2B5EF4-FFF2-40B4-BE49-F238E27FC236}">
                  <a16:creationId xmlns:a16="http://schemas.microsoft.com/office/drawing/2014/main" id="{94EE9283-2E9B-7885-508A-0350D8DA8249}"/>
                </a:ext>
              </a:extLst>
            </p:cNvPr>
            <p:cNvSpPr/>
            <p:nvPr/>
          </p:nvSpPr>
          <p:spPr>
            <a:xfrm>
              <a:off x="10518742" y="1795271"/>
              <a:ext cx="498252" cy="3847528"/>
            </a:xfrm>
            <a:custGeom>
              <a:avLst/>
              <a:gdLst>
                <a:gd name="connsiteX0" fmla="*/ 87630 w 498252"/>
                <a:gd name="connsiteY0" fmla="*/ 3835051 h 3847528"/>
                <a:gd name="connsiteX1" fmla="*/ 498253 w 498252"/>
                <a:gd name="connsiteY1" fmla="*/ 195453 h 3847528"/>
                <a:gd name="connsiteX2" fmla="*/ 293084 w 498252"/>
                <a:gd name="connsiteY2" fmla="*/ 0 h 3847528"/>
                <a:gd name="connsiteX3" fmla="*/ 283655 w 498252"/>
                <a:gd name="connsiteY3" fmla="*/ 4381 h 3847528"/>
                <a:gd name="connsiteX4" fmla="*/ 0 w 498252"/>
                <a:gd name="connsiteY4" fmla="*/ 3847529 h 38475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8252" h="3847528">
                  <a:moveTo>
                    <a:pt x="87630" y="3835051"/>
                  </a:moveTo>
                  <a:lnTo>
                    <a:pt x="498253" y="195453"/>
                  </a:lnTo>
                  <a:lnTo>
                    <a:pt x="293084" y="0"/>
                  </a:lnTo>
                  <a:lnTo>
                    <a:pt x="283655" y="4381"/>
                  </a:lnTo>
                  <a:lnTo>
                    <a:pt x="0" y="3847529"/>
                  </a:lnTo>
                  <a:close/>
                </a:path>
              </a:pathLst>
            </a:custGeom>
            <a:solidFill>
              <a:srgbClr val="3D3028">
                <a:alpha val="30000"/>
              </a:srgbClr>
            </a:solidFill>
            <a:ln w="9525" cap="flat">
              <a:noFill/>
              <a:prstDash val="solid"/>
              <a:miter/>
            </a:ln>
          </p:spPr>
          <p:txBody>
            <a:bodyPr rtlCol="0" anchor="ctr"/>
            <a:lstStyle/>
            <a:p>
              <a:endParaRPr lang="en-US"/>
            </a:p>
          </p:txBody>
        </p:sp>
        <p:sp>
          <p:nvSpPr>
            <p:cNvPr id="262" name="Freeform: Shape 261">
              <a:extLst>
                <a:ext uri="{FF2B5EF4-FFF2-40B4-BE49-F238E27FC236}">
                  <a16:creationId xmlns:a16="http://schemas.microsoft.com/office/drawing/2014/main" id="{CB7F0836-7571-03EC-672D-B937A24BD22B}"/>
                </a:ext>
              </a:extLst>
            </p:cNvPr>
            <p:cNvSpPr/>
            <p:nvPr/>
          </p:nvSpPr>
          <p:spPr>
            <a:xfrm>
              <a:off x="10577321" y="4921567"/>
              <a:ext cx="556926" cy="586263"/>
            </a:xfrm>
            <a:custGeom>
              <a:avLst/>
              <a:gdLst>
                <a:gd name="connsiteX0" fmla="*/ 556927 w 556926"/>
                <a:gd name="connsiteY0" fmla="*/ 146495 h 586263"/>
                <a:gd name="connsiteX1" fmla="*/ 390811 w 556926"/>
                <a:gd name="connsiteY1" fmla="*/ 0 h 586263"/>
                <a:gd name="connsiteX2" fmla="*/ 48863 w 556926"/>
                <a:gd name="connsiteY2" fmla="*/ 39053 h 586263"/>
                <a:gd name="connsiteX3" fmla="*/ 0 w 556926"/>
                <a:gd name="connsiteY3" fmla="*/ 517874 h 586263"/>
                <a:gd name="connsiteX4" fmla="*/ 449485 w 556926"/>
                <a:gd name="connsiteY4" fmla="*/ 586264 h 5862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6926" h="586263">
                  <a:moveTo>
                    <a:pt x="556927" y="146495"/>
                  </a:moveTo>
                  <a:lnTo>
                    <a:pt x="390811" y="0"/>
                  </a:lnTo>
                  <a:lnTo>
                    <a:pt x="48863" y="39053"/>
                  </a:lnTo>
                  <a:lnTo>
                    <a:pt x="0" y="517874"/>
                  </a:lnTo>
                  <a:lnTo>
                    <a:pt x="449485" y="586264"/>
                  </a:lnTo>
                  <a:close/>
                </a:path>
              </a:pathLst>
            </a:custGeom>
            <a:solidFill>
              <a:srgbClr val="BCBCA4"/>
            </a:solidFill>
            <a:ln w="9525" cap="flat">
              <a:noFill/>
              <a:prstDash val="solid"/>
              <a:miter/>
            </a:ln>
          </p:spPr>
          <p:txBody>
            <a:bodyPr rtlCol="0" anchor="ctr"/>
            <a:lstStyle/>
            <a:p>
              <a:endParaRPr lang="en-US"/>
            </a:p>
          </p:txBody>
        </p:sp>
        <p:sp>
          <p:nvSpPr>
            <p:cNvPr id="263" name="Freeform: Shape 262">
              <a:extLst>
                <a:ext uri="{FF2B5EF4-FFF2-40B4-BE49-F238E27FC236}">
                  <a16:creationId xmlns:a16="http://schemas.microsoft.com/office/drawing/2014/main" id="{7F38881F-5F10-800F-6AD5-290F0AC2AA23}"/>
                </a:ext>
              </a:extLst>
            </p:cNvPr>
            <p:cNvSpPr/>
            <p:nvPr/>
          </p:nvSpPr>
          <p:spPr>
            <a:xfrm>
              <a:off x="7321485" y="5104055"/>
              <a:ext cx="558355" cy="687621"/>
            </a:xfrm>
            <a:custGeom>
              <a:avLst/>
              <a:gdLst>
                <a:gd name="connsiteX0" fmla="*/ 480917 w 558355"/>
                <a:gd name="connsiteY0" fmla="*/ 32873 h 687621"/>
                <a:gd name="connsiteX1" fmla="*/ 0 w 558355"/>
                <a:gd name="connsiteY1" fmla="*/ 95738 h 687621"/>
                <a:gd name="connsiteX2" fmla="*/ 77438 w 558355"/>
                <a:gd name="connsiteY2" fmla="*/ 687621 h 687621"/>
                <a:gd name="connsiteX3" fmla="*/ 558356 w 558355"/>
                <a:gd name="connsiteY3" fmla="*/ 624756 h 687621"/>
                <a:gd name="connsiteX4" fmla="*/ 480917 w 558355"/>
                <a:gd name="connsiteY4" fmla="*/ 32873 h 6876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8355" h="687621">
                  <a:moveTo>
                    <a:pt x="480917" y="32873"/>
                  </a:moveTo>
                  <a:cubicBezTo>
                    <a:pt x="279559" y="-18753"/>
                    <a:pt x="168021" y="-17800"/>
                    <a:pt x="0" y="95738"/>
                  </a:cubicBezTo>
                  <a:lnTo>
                    <a:pt x="77438" y="687621"/>
                  </a:lnTo>
                  <a:lnTo>
                    <a:pt x="558356" y="624756"/>
                  </a:lnTo>
                  <a:lnTo>
                    <a:pt x="480917" y="32873"/>
                  </a:lnTo>
                  <a:close/>
                </a:path>
              </a:pathLst>
            </a:custGeom>
            <a:gradFill>
              <a:gsLst>
                <a:gs pos="0">
                  <a:srgbClr val="A0FDFF"/>
                </a:gs>
                <a:gs pos="50000">
                  <a:srgbClr val="73BDFF"/>
                </a:gs>
                <a:gs pos="100000">
                  <a:srgbClr val="467EFF"/>
                </a:gs>
              </a:gsLst>
              <a:lin ang="0" scaled="1"/>
            </a:gradFill>
            <a:ln w="9525" cap="flat">
              <a:noFill/>
              <a:prstDash val="solid"/>
              <a:miter/>
            </a:ln>
          </p:spPr>
          <p:txBody>
            <a:bodyPr rtlCol="0" anchor="ctr"/>
            <a:lstStyle/>
            <a:p>
              <a:endParaRPr lang="en-US"/>
            </a:p>
          </p:txBody>
        </p:sp>
        <p:sp>
          <p:nvSpPr>
            <p:cNvPr id="264" name="Freeform: Shape 263">
              <a:extLst>
                <a:ext uri="{FF2B5EF4-FFF2-40B4-BE49-F238E27FC236}">
                  <a16:creationId xmlns:a16="http://schemas.microsoft.com/office/drawing/2014/main" id="{23756D3C-A587-71F9-8766-96A819DEB35D}"/>
                </a:ext>
              </a:extLst>
            </p:cNvPr>
            <p:cNvSpPr/>
            <p:nvPr/>
          </p:nvSpPr>
          <p:spPr>
            <a:xfrm>
              <a:off x="10577321" y="4933187"/>
              <a:ext cx="556926" cy="574643"/>
            </a:xfrm>
            <a:custGeom>
              <a:avLst/>
              <a:gdLst>
                <a:gd name="connsiteX0" fmla="*/ 404051 w 556926"/>
                <a:gd name="connsiteY0" fmla="*/ 0 h 574643"/>
                <a:gd name="connsiteX1" fmla="*/ 390620 w 556926"/>
                <a:gd name="connsiteY1" fmla="*/ 67818 h 574643"/>
                <a:gd name="connsiteX2" fmla="*/ 43434 w 556926"/>
                <a:gd name="connsiteY2" fmla="*/ 78200 h 574643"/>
                <a:gd name="connsiteX3" fmla="*/ 43434 w 556926"/>
                <a:gd name="connsiteY3" fmla="*/ 106394 h 574643"/>
                <a:gd name="connsiteX4" fmla="*/ 382334 w 556926"/>
                <a:gd name="connsiteY4" fmla="*/ 109728 h 574643"/>
                <a:gd name="connsiteX5" fmla="*/ 370999 w 556926"/>
                <a:gd name="connsiteY5" fmla="*/ 166497 h 574643"/>
                <a:gd name="connsiteX6" fmla="*/ 29337 w 556926"/>
                <a:gd name="connsiteY6" fmla="*/ 176689 h 574643"/>
                <a:gd name="connsiteX7" fmla="*/ 29337 w 556926"/>
                <a:gd name="connsiteY7" fmla="*/ 204883 h 574643"/>
                <a:gd name="connsiteX8" fmla="*/ 362712 w 556926"/>
                <a:gd name="connsiteY8" fmla="*/ 208217 h 574643"/>
                <a:gd name="connsiteX9" fmla="*/ 349377 w 556926"/>
                <a:gd name="connsiteY9" fmla="*/ 275272 h 574643"/>
                <a:gd name="connsiteX10" fmla="*/ 22574 w 556926"/>
                <a:gd name="connsiteY10" fmla="*/ 284607 h 574643"/>
                <a:gd name="connsiteX11" fmla="*/ 0 w 556926"/>
                <a:gd name="connsiteY11" fmla="*/ 506254 h 574643"/>
                <a:gd name="connsiteX12" fmla="*/ 449485 w 556926"/>
                <a:gd name="connsiteY12" fmla="*/ 574643 h 574643"/>
                <a:gd name="connsiteX13" fmla="*/ 556927 w 556926"/>
                <a:gd name="connsiteY13" fmla="*/ 134874 h 5746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56926" h="574643">
                  <a:moveTo>
                    <a:pt x="404051" y="0"/>
                  </a:moveTo>
                  <a:lnTo>
                    <a:pt x="390620" y="67818"/>
                  </a:lnTo>
                  <a:lnTo>
                    <a:pt x="43434" y="78200"/>
                  </a:lnTo>
                  <a:lnTo>
                    <a:pt x="43434" y="106394"/>
                  </a:lnTo>
                  <a:lnTo>
                    <a:pt x="382334" y="109728"/>
                  </a:lnTo>
                  <a:lnTo>
                    <a:pt x="370999" y="166497"/>
                  </a:lnTo>
                  <a:lnTo>
                    <a:pt x="29337" y="176689"/>
                  </a:lnTo>
                  <a:lnTo>
                    <a:pt x="29337" y="204883"/>
                  </a:lnTo>
                  <a:lnTo>
                    <a:pt x="362712" y="208217"/>
                  </a:lnTo>
                  <a:lnTo>
                    <a:pt x="349377" y="275272"/>
                  </a:lnTo>
                  <a:lnTo>
                    <a:pt x="22574" y="284607"/>
                  </a:lnTo>
                  <a:lnTo>
                    <a:pt x="0" y="506254"/>
                  </a:lnTo>
                  <a:lnTo>
                    <a:pt x="449485" y="574643"/>
                  </a:lnTo>
                  <a:lnTo>
                    <a:pt x="556927" y="134874"/>
                  </a:lnTo>
                  <a:close/>
                </a:path>
              </a:pathLst>
            </a:custGeom>
            <a:solidFill>
              <a:srgbClr val="3D3028">
                <a:alpha val="50000"/>
              </a:srgbClr>
            </a:solidFill>
            <a:ln w="9525" cap="flat">
              <a:noFill/>
              <a:prstDash val="solid"/>
              <a:miter/>
            </a:ln>
          </p:spPr>
          <p:txBody>
            <a:bodyPr rtlCol="0" anchor="ctr"/>
            <a:lstStyle/>
            <a:p>
              <a:endParaRPr lang="en-US"/>
            </a:p>
          </p:txBody>
        </p:sp>
        <p:sp>
          <p:nvSpPr>
            <p:cNvPr id="265" name="Freeform: Shape 264">
              <a:extLst>
                <a:ext uri="{FF2B5EF4-FFF2-40B4-BE49-F238E27FC236}">
                  <a16:creationId xmlns:a16="http://schemas.microsoft.com/office/drawing/2014/main" id="{5041626F-2725-22B9-0431-985E4798D5AC}"/>
                </a:ext>
              </a:extLst>
            </p:cNvPr>
            <p:cNvSpPr/>
            <p:nvPr/>
          </p:nvSpPr>
          <p:spPr>
            <a:xfrm>
              <a:off x="10638281" y="2206180"/>
              <a:ext cx="344709" cy="583882"/>
            </a:xfrm>
            <a:custGeom>
              <a:avLst/>
              <a:gdLst>
                <a:gd name="connsiteX0" fmla="*/ 0 w 344709"/>
                <a:gd name="connsiteY0" fmla="*/ 56293 h 583882"/>
                <a:gd name="connsiteX1" fmla="*/ 116109 w 344709"/>
                <a:gd name="connsiteY1" fmla="*/ 583882 h 583882"/>
                <a:gd name="connsiteX2" fmla="*/ 344709 w 344709"/>
                <a:gd name="connsiteY2" fmla="*/ 580358 h 583882"/>
                <a:gd name="connsiteX3" fmla="*/ 316611 w 344709"/>
                <a:gd name="connsiteY3" fmla="*/ 0 h 583882"/>
              </a:gdLst>
              <a:ahLst/>
              <a:cxnLst>
                <a:cxn ang="0">
                  <a:pos x="connsiteX0" y="connsiteY0"/>
                </a:cxn>
                <a:cxn ang="0">
                  <a:pos x="connsiteX1" y="connsiteY1"/>
                </a:cxn>
                <a:cxn ang="0">
                  <a:pos x="connsiteX2" y="connsiteY2"/>
                </a:cxn>
                <a:cxn ang="0">
                  <a:pos x="connsiteX3" y="connsiteY3"/>
                </a:cxn>
              </a:cxnLst>
              <a:rect l="l" t="t" r="r" b="b"/>
              <a:pathLst>
                <a:path w="344709" h="583882">
                  <a:moveTo>
                    <a:pt x="0" y="56293"/>
                  </a:moveTo>
                  <a:lnTo>
                    <a:pt x="116109" y="583882"/>
                  </a:lnTo>
                  <a:lnTo>
                    <a:pt x="344709" y="580358"/>
                  </a:lnTo>
                  <a:lnTo>
                    <a:pt x="316611" y="0"/>
                  </a:lnTo>
                  <a:close/>
                </a:path>
              </a:pathLst>
            </a:custGeom>
            <a:solidFill>
              <a:srgbClr val="FF7533"/>
            </a:solidFill>
            <a:ln w="9525" cap="flat">
              <a:noFill/>
              <a:prstDash val="solid"/>
              <a:miter/>
            </a:ln>
          </p:spPr>
          <p:txBody>
            <a:bodyPr rtlCol="0" anchor="ctr"/>
            <a:lstStyle/>
            <a:p>
              <a:endParaRPr lang="en-US"/>
            </a:p>
          </p:txBody>
        </p:sp>
        <p:sp>
          <p:nvSpPr>
            <p:cNvPr id="266" name="Freeform: Shape 265">
              <a:extLst>
                <a:ext uri="{FF2B5EF4-FFF2-40B4-BE49-F238E27FC236}">
                  <a16:creationId xmlns:a16="http://schemas.microsoft.com/office/drawing/2014/main" id="{F00C77C9-2EF6-4E09-B99E-20E8CC56A58E}"/>
                </a:ext>
              </a:extLst>
            </p:cNvPr>
            <p:cNvSpPr/>
            <p:nvPr/>
          </p:nvSpPr>
          <p:spPr>
            <a:xfrm>
              <a:off x="10954892" y="2206180"/>
              <a:ext cx="214598" cy="640175"/>
            </a:xfrm>
            <a:custGeom>
              <a:avLst/>
              <a:gdLst>
                <a:gd name="connsiteX0" fmla="*/ 0 w 214598"/>
                <a:gd name="connsiteY0" fmla="*/ 0 h 640175"/>
                <a:gd name="connsiteX1" fmla="*/ 214598 w 214598"/>
                <a:gd name="connsiteY1" fmla="*/ 147733 h 640175"/>
                <a:gd name="connsiteX2" fmla="*/ 147733 w 214598"/>
                <a:gd name="connsiteY2" fmla="*/ 640175 h 640175"/>
                <a:gd name="connsiteX3" fmla="*/ 28099 w 214598"/>
                <a:gd name="connsiteY3" fmla="*/ 580358 h 640175"/>
              </a:gdLst>
              <a:ahLst/>
              <a:cxnLst>
                <a:cxn ang="0">
                  <a:pos x="connsiteX0" y="connsiteY0"/>
                </a:cxn>
                <a:cxn ang="0">
                  <a:pos x="connsiteX1" y="connsiteY1"/>
                </a:cxn>
                <a:cxn ang="0">
                  <a:pos x="connsiteX2" y="connsiteY2"/>
                </a:cxn>
                <a:cxn ang="0">
                  <a:pos x="connsiteX3" y="connsiteY3"/>
                </a:cxn>
              </a:cxnLst>
              <a:rect l="l" t="t" r="r" b="b"/>
              <a:pathLst>
                <a:path w="214598" h="640175">
                  <a:moveTo>
                    <a:pt x="0" y="0"/>
                  </a:moveTo>
                  <a:lnTo>
                    <a:pt x="214598" y="147733"/>
                  </a:lnTo>
                  <a:lnTo>
                    <a:pt x="147733" y="640175"/>
                  </a:lnTo>
                  <a:lnTo>
                    <a:pt x="28099" y="580358"/>
                  </a:lnTo>
                  <a:close/>
                </a:path>
              </a:pathLst>
            </a:custGeom>
            <a:solidFill>
              <a:srgbClr val="CE5A2C"/>
            </a:solidFill>
            <a:ln w="9525" cap="flat">
              <a:noFill/>
              <a:prstDash val="solid"/>
              <a:miter/>
            </a:ln>
          </p:spPr>
          <p:txBody>
            <a:bodyPr rtlCol="0" anchor="ctr"/>
            <a:lstStyle/>
            <a:p>
              <a:endParaRPr lang="en-US"/>
            </a:p>
          </p:txBody>
        </p:sp>
        <p:sp>
          <p:nvSpPr>
            <p:cNvPr id="267" name="Freeform: Shape 266">
              <a:extLst>
                <a:ext uri="{FF2B5EF4-FFF2-40B4-BE49-F238E27FC236}">
                  <a16:creationId xmlns:a16="http://schemas.microsoft.com/office/drawing/2014/main" id="{87BD0175-7029-E828-1EF4-931C8D0F717E}"/>
                </a:ext>
              </a:extLst>
            </p:cNvPr>
            <p:cNvSpPr/>
            <p:nvPr/>
          </p:nvSpPr>
          <p:spPr>
            <a:xfrm>
              <a:off x="10699813" y="2366200"/>
              <a:ext cx="242792" cy="348234"/>
            </a:xfrm>
            <a:custGeom>
              <a:avLst/>
              <a:gdLst>
                <a:gd name="connsiteX0" fmla="*/ 0 w 242792"/>
                <a:gd name="connsiteY0" fmla="*/ 0 h 348234"/>
                <a:gd name="connsiteX1" fmla="*/ 79153 w 242792"/>
                <a:gd name="connsiteY1" fmla="*/ 348234 h 348234"/>
                <a:gd name="connsiteX2" fmla="*/ 242792 w 242792"/>
                <a:gd name="connsiteY2" fmla="*/ 342995 h 348234"/>
                <a:gd name="connsiteX3" fmla="*/ 232220 w 242792"/>
                <a:gd name="connsiteY3" fmla="*/ 102965 h 348234"/>
              </a:gdLst>
              <a:ahLst/>
              <a:cxnLst>
                <a:cxn ang="0">
                  <a:pos x="connsiteX0" y="connsiteY0"/>
                </a:cxn>
                <a:cxn ang="0">
                  <a:pos x="connsiteX1" y="connsiteY1"/>
                </a:cxn>
                <a:cxn ang="0">
                  <a:pos x="connsiteX2" y="connsiteY2"/>
                </a:cxn>
                <a:cxn ang="0">
                  <a:pos x="connsiteX3" y="connsiteY3"/>
                </a:cxn>
              </a:cxnLst>
              <a:rect l="l" t="t" r="r" b="b"/>
              <a:pathLst>
                <a:path w="242792" h="348234">
                  <a:moveTo>
                    <a:pt x="0" y="0"/>
                  </a:moveTo>
                  <a:lnTo>
                    <a:pt x="79153" y="348234"/>
                  </a:lnTo>
                  <a:lnTo>
                    <a:pt x="242792" y="342995"/>
                  </a:lnTo>
                  <a:lnTo>
                    <a:pt x="232220" y="102965"/>
                  </a:lnTo>
                  <a:close/>
                </a:path>
              </a:pathLst>
            </a:custGeom>
            <a:solidFill>
              <a:srgbClr val="FFFAC6">
                <a:alpha val="60000"/>
              </a:srgbClr>
            </a:solidFill>
            <a:ln w="9525" cap="flat">
              <a:noFill/>
              <a:prstDash val="solid"/>
              <a:miter/>
            </a:ln>
          </p:spPr>
          <p:txBody>
            <a:bodyPr rtlCol="0" anchor="ctr"/>
            <a:lstStyle/>
            <a:p>
              <a:endParaRPr lang="en-US"/>
            </a:p>
          </p:txBody>
        </p:sp>
        <p:sp>
          <p:nvSpPr>
            <p:cNvPr id="268" name="Freeform: Shape 267">
              <a:extLst>
                <a:ext uri="{FF2B5EF4-FFF2-40B4-BE49-F238E27FC236}">
                  <a16:creationId xmlns:a16="http://schemas.microsoft.com/office/drawing/2014/main" id="{1CAB525D-8436-58EC-918C-805C76D8DB77}"/>
                </a:ext>
              </a:extLst>
            </p:cNvPr>
            <p:cNvSpPr/>
            <p:nvPr/>
          </p:nvSpPr>
          <p:spPr>
            <a:xfrm>
              <a:off x="7356442" y="5136451"/>
              <a:ext cx="523398" cy="651986"/>
            </a:xfrm>
            <a:custGeom>
              <a:avLst/>
              <a:gdLst>
                <a:gd name="connsiteX0" fmla="*/ 67532 w 523398"/>
                <a:gd name="connsiteY0" fmla="*/ 651986 h 651986"/>
                <a:gd name="connsiteX1" fmla="*/ 523399 w 523398"/>
                <a:gd name="connsiteY1" fmla="*/ 592360 h 651986"/>
                <a:gd name="connsiteX2" fmla="*/ 445961 w 523398"/>
                <a:gd name="connsiteY2" fmla="*/ 476 h 651986"/>
                <a:gd name="connsiteX3" fmla="*/ 443865 w 523398"/>
                <a:gd name="connsiteY3" fmla="*/ 0 h 651986"/>
                <a:gd name="connsiteX4" fmla="*/ 0 w 523398"/>
                <a:gd name="connsiteY4" fmla="*/ 94869 h 651986"/>
                <a:gd name="connsiteX5" fmla="*/ 67532 w 523398"/>
                <a:gd name="connsiteY5" fmla="*/ 651986 h 651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3398" h="651986">
                  <a:moveTo>
                    <a:pt x="67532" y="651986"/>
                  </a:moveTo>
                  <a:lnTo>
                    <a:pt x="523399" y="592360"/>
                  </a:lnTo>
                  <a:lnTo>
                    <a:pt x="445961" y="476"/>
                  </a:lnTo>
                  <a:cubicBezTo>
                    <a:pt x="445199" y="286"/>
                    <a:pt x="444532" y="95"/>
                    <a:pt x="443865" y="0"/>
                  </a:cubicBezTo>
                  <a:lnTo>
                    <a:pt x="0" y="94869"/>
                  </a:lnTo>
                  <a:lnTo>
                    <a:pt x="67532" y="651986"/>
                  </a:lnTo>
                  <a:close/>
                </a:path>
              </a:pathLst>
            </a:custGeom>
            <a:solidFill>
              <a:srgbClr val="3D3028">
                <a:alpha val="50000"/>
              </a:srgbClr>
            </a:solidFill>
            <a:ln w="9525" cap="flat">
              <a:noFill/>
              <a:prstDash val="solid"/>
              <a:miter/>
            </a:ln>
          </p:spPr>
          <p:txBody>
            <a:bodyPr rtlCol="0" anchor="ctr"/>
            <a:lstStyle/>
            <a:p>
              <a:endParaRPr lang="en-US"/>
            </a:p>
          </p:txBody>
        </p:sp>
        <p:sp>
          <p:nvSpPr>
            <p:cNvPr id="269" name="Freeform: Shape 268">
              <a:extLst>
                <a:ext uri="{FF2B5EF4-FFF2-40B4-BE49-F238E27FC236}">
                  <a16:creationId xmlns:a16="http://schemas.microsoft.com/office/drawing/2014/main" id="{A50283FE-1EEB-7458-8E83-822222D4C1B1}"/>
                </a:ext>
              </a:extLst>
            </p:cNvPr>
            <p:cNvSpPr/>
            <p:nvPr/>
          </p:nvSpPr>
          <p:spPr>
            <a:xfrm>
              <a:off x="7502365" y="5297233"/>
              <a:ext cx="234791" cy="445865"/>
            </a:xfrm>
            <a:custGeom>
              <a:avLst/>
              <a:gdLst>
                <a:gd name="connsiteX0" fmla="*/ 0 w 234791"/>
                <a:gd name="connsiteY0" fmla="*/ 34290 h 445865"/>
                <a:gd name="connsiteX1" fmla="*/ 47530 w 234791"/>
                <a:gd name="connsiteY1" fmla="*/ 445865 h 445865"/>
                <a:gd name="connsiteX2" fmla="*/ 234791 w 234791"/>
                <a:gd name="connsiteY2" fmla="*/ 414147 h 445865"/>
                <a:gd name="connsiteX3" fmla="*/ 176784 w 234791"/>
                <a:gd name="connsiteY3" fmla="*/ 0 h 445865"/>
              </a:gdLst>
              <a:ahLst/>
              <a:cxnLst>
                <a:cxn ang="0">
                  <a:pos x="connsiteX0" y="connsiteY0"/>
                </a:cxn>
                <a:cxn ang="0">
                  <a:pos x="connsiteX1" y="connsiteY1"/>
                </a:cxn>
                <a:cxn ang="0">
                  <a:pos x="connsiteX2" y="connsiteY2"/>
                </a:cxn>
                <a:cxn ang="0">
                  <a:pos x="connsiteX3" y="connsiteY3"/>
                </a:cxn>
              </a:cxnLst>
              <a:rect l="l" t="t" r="r" b="b"/>
              <a:pathLst>
                <a:path w="234791" h="445865">
                  <a:moveTo>
                    <a:pt x="0" y="34290"/>
                  </a:moveTo>
                  <a:lnTo>
                    <a:pt x="47530" y="445865"/>
                  </a:lnTo>
                  <a:lnTo>
                    <a:pt x="234791" y="414147"/>
                  </a:lnTo>
                  <a:lnTo>
                    <a:pt x="176784" y="0"/>
                  </a:lnTo>
                  <a:close/>
                </a:path>
              </a:pathLst>
            </a:custGeom>
            <a:solidFill>
              <a:srgbClr val="3D3028">
                <a:alpha val="50000"/>
              </a:srgbClr>
            </a:solidFill>
            <a:ln w="9525" cap="flat">
              <a:noFill/>
              <a:prstDash val="solid"/>
              <a:miter/>
            </a:ln>
          </p:spPr>
          <p:txBody>
            <a:bodyPr rtlCol="0" anchor="ctr"/>
            <a:lstStyle/>
            <a:p>
              <a:endParaRPr lang="en-US"/>
            </a:p>
          </p:txBody>
        </p:sp>
        <p:sp>
          <p:nvSpPr>
            <p:cNvPr id="270" name="Freeform: Shape 269">
              <a:extLst>
                <a:ext uri="{FF2B5EF4-FFF2-40B4-BE49-F238E27FC236}">
                  <a16:creationId xmlns:a16="http://schemas.microsoft.com/office/drawing/2014/main" id="{608BF31D-EF4F-AD74-E25F-33BF10AB810D}"/>
                </a:ext>
              </a:extLst>
            </p:cNvPr>
            <p:cNvSpPr/>
            <p:nvPr/>
          </p:nvSpPr>
          <p:spPr>
            <a:xfrm>
              <a:off x="7520844" y="5326284"/>
              <a:ext cx="192595" cy="406241"/>
            </a:xfrm>
            <a:custGeom>
              <a:avLst/>
              <a:gdLst>
                <a:gd name="connsiteX0" fmla="*/ 0 w 192595"/>
                <a:gd name="connsiteY0" fmla="*/ 28956 h 406241"/>
                <a:gd name="connsiteX1" fmla="*/ 39624 w 192595"/>
                <a:gd name="connsiteY1" fmla="*/ 406241 h 406241"/>
                <a:gd name="connsiteX2" fmla="*/ 192596 w 192595"/>
                <a:gd name="connsiteY2" fmla="*/ 377190 h 406241"/>
                <a:gd name="connsiteX3" fmla="*/ 145161 w 192595"/>
                <a:gd name="connsiteY3" fmla="*/ 0 h 406241"/>
              </a:gdLst>
              <a:ahLst/>
              <a:cxnLst>
                <a:cxn ang="0">
                  <a:pos x="connsiteX0" y="connsiteY0"/>
                </a:cxn>
                <a:cxn ang="0">
                  <a:pos x="connsiteX1" y="connsiteY1"/>
                </a:cxn>
                <a:cxn ang="0">
                  <a:pos x="connsiteX2" y="connsiteY2"/>
                </a:cxn>
                <a:cxn ang="0">
                  <a:pos x="connsiteX3" y="connsiteY3"/>
                </a:cxn>
              </a:cxnLst>
              <a:rect l="l" t="t" r="r" b="b"/>
              <a:pathLst>
                <a:path w="192595" h="406241">
                  <a:moveTo>
                    <a:pt x="0" y="28956"/>
                  </a:moveTo>
                  <a:lnTo>
                    <a:pt x="39624" y="406241"/>
                  </a:lnTo>
                  <a:lnTo>
                    <a:pt x="192596" y="377190"/>
                  </a:lnTo>
                  <a:lnTo>
                    <a:pt x="145161" y="0"/>
                  </a:lnTo>
                  <a:close/>
                </a:path>
              </a:pathLst>
            </a:custGeom>
            <a:solidFill>
              <a:srgbClr val="3D3028">
                <a:alpha val="30000"/>
              </a:srgbClr>
            </a:solidFill>
            <a:ln w="9525" cap="flat">
              <a:noFill/>
              <a:prstDash val="solid"/>
              <a:miter/>
            </a:ln>
          </p:spPr>
          <p:txBody>
            <a:bodyPr rtlCol="0" anchor="ctr"/>
            <a:lstStyle/>
            <a:p>
              <a:endParaRPr lang="en-US"/>
            </a:p>
          </p:txBody>
        </p:sp>
        <p:sp>
          <p:nvSpPr>
            <p:cNvPr id="271" name="Freeform: Shape 270">
              <a:extLst>
                <a:ext uri="{FF2B5EF4-FFF2-40B4-BE49-F238E27FC236}">
                  <a16:creationId xmlns:a16="http://schemas.microsoft.com/office/drawing/2014/main" id="{B12D926E-628E-EFC1-7041-9A27898673F6}"/>
                </a:ext>
              </a:extLst>
            </p:cNvPr>
            <p:cNvSpPr/>
            <p:nvPr/>
          </p:nvSpPr>
          <p:spPr>
            <a:xfrm>
              <a:off x="10689335" y="2263330"/>
              <a:ext cx="234791" cy="163544"/>
            </a:xfrm>
            <a:custGeom>
              <a:avLst/>
              <a:gdLst>
                <a:gd name="connsiteX0" fmla="*/ 7906 w 234791"/>
                <a:gd name="connsiteY0" fmla="*/ 68580 h 163544"/>
                <a:gd name="connsiteX1" fmla="*/ 234791 w 234791"/>
                <a:gd name="connsiteY1" fmla="*/ 163544 h 163544"/>
                <a:gd name="connsiteX2" fmla="*/ 221552 w 234791"/>
                <a:gd name="connsiteY2" fmla="*/ 0 h 163544"/>
                <a:gd name="connsiteX3" fmla="*/ 0 w 234791"/>
                <a:gd name="connsiteY3" fmla="*/ 23717 h 163544"/>
              </a:gdLst>
              <a:ahLst/>
              <a:cxnLst>
                <a:cxn ang="0">
                  <a:pos x="connsiteX0" y="connsiteY0"/>
                </a:cxn>
                <a:cxn ang="0">
                  <a:pos x="connsiteX1" y="connsiteY1"/>
                </a:cxn>
                <a:cxn ang="0">
                  <a:pos x="connsiteX2" y="connsiteY2"/>
                </a:cxn>
                <a:cxn ang="0">
                  <a:pos x="connsiteX3" y="connsiteY3"/>
                </a:cxn>
              </a:cxnLst>
              <a:rect l="l" t="t" r="r" b="b"/>
              <a:pathLst>
                <a:path w="234791" h="163544">
                  <a:moveTo>
                    <a:pt x="7906" y="68580"/>
                  </a:moveTo>
                  <a:lnTo>
                    <a:pt x="234791" y="163544"/>
                  </a:lnTo>
                  <a:lnTo>
                    <a:pt x="221552" y="0"/>
                  </a:lnTo>
                  <a:lnTo>
                    <a:pt x="0" y="23717"/>
                  </a:lnTo>
                  <a:close/>
                </a:path>
              </a:pathLst>
            </a:custGeom>
            <a:solidFill>
              <a:srgbClr val="FFFAC6">
                <a:alpha val="60000"/>
              </a:srgbClr>
            </a:solidFill>
            <a:ln w="9525" cap="flat">
              <a:noFill/>
              <a:prstDash val="solid"/>
              <a:miter/>
            </a:ln>
          </p:spPr>
          <p:txBody>
            <a:bodyPr rtlCol="0" anchor="ctr"/>
            <a:lstStyle/>
            <a:p>
              <a:endParaRPr lang="en-US"/>
            </a:p>
          </p:txBody>
        </p:sp>
        <p:sp>
          <p:nvSpPr>
            <p:cNvPr id="272" name="Freeform: Shape 271">
              <a:extLst>
                <a:ext uri="{FF2B5EF4-FFF2-40B4-BE49-F238E27FC236}">
                  <a16:creationId xmlns:a16="http://schemas.microsoft.com/office/drawing/2014/main" id="{08E61FE3-BDC1-B331-A28C-BEA3514E8490}"/>
                </a:ext>
              </a:extLst>
            </p:cNvPr>
            <p:cNvSpPr/>
            <p:nvPr/>
          </p:nvSpPr>
          <p:spPr>
            <a:xfrm>
              <a:off x="10754391" y="2783109"/>
              <a:ext cx="348234" cy="63245"/>
            </a:xfrm>
            <a:custGeom>
              <a:avLst/>
              <a:gdLst>
                <a:gd name="connsiteX0" fmla="*/ 0 w 348234"/>
                <a:gd name="connsiteY0" fmla="*/ 6953 h 63245"/>
                <a:gd name="connsiteX1" fmla="*/ 233077 w 348234"/>
                <a:gd name="connsiteY1" fmla="*/ 0 h 63245"/>
                <a:gd name="connsiteX2" fmla="*/ 348234 w 348234"/>
                <a:gd name="connsiteY2" fmla="*/ 63246 h 63245"/>
                <a:gd name="connsiteX3" fmla="*/ 172308 w 348234"/>
                <a:gd name="connsiteY3" fmla="*/ 58007 h 63245"/>
              </a:gdLst>
              <a:ahLst/>
              <a:cxnLst>
                <a:cxn ang="0">
                  <a:pos x="connsiteX0" y="connsiteY0"/>
                </a:cxn>
                <a:cxn ang="0">
                  <a:pos x="connsiteX1" y="connsiteY1"/>
                </a:cxn>
                <a:cxn ang="0">
                  <a:pos x="connsiteX2" y="connsiteY2"/>
                </a:cxn>
                <a:cxn ang="0">
                  <a:pos x="connsiteX3" y="connsiteY3"/>
                </a:cxn>
              </a:cxnLst>
              <a:rect l="l" t="t" r="r" b="b"/>
              <a:pathLst>
                <a:path w="348234" h="63245">
                  <a:moveTo>
                    <a:pt x="0" y="6953"/>
                  </a:moveTo>
                  <a:lnTo>
                    <a:pt x="233077" y="0"/>
                  </a:lnTo>
                  <a:lnTo>
                    <a:pt x="348234" y="63246"/>
                  </a:lnTo>
                  <a:lnTo>
                    <a:pt x="172308" y="58007"/>
                  </a:lnTo>
                  <a:close/>
                </a:path>
              </a:pathLst>
            </a:custGeom>
            <a:solidFill>
              <a:srgbClr val="CE5A2C"/>
            </a:solidFill>
            <a:ln w="9525" cap="flat">
              <a:noFill/>
              <a:prstDash val="solid"/>
              <a:miter/>
            </a:ln>
          </p:spPr>
          <p:txBody>
            <a:bodyPr rtlCol="0" anchor="ctr"/>
            <a:lstStyle/>
            <a:p>
              <a:endParaRPr lang="en-US"/>
            </a:p>
          </p:txBody>
        </p:sp>
        <p:sp>
          <p:nvSpPr>
            <p:cNvPr id="273" name="Freeform: Shape 272">
              <a:extLst>
                <a:ext uri="{FF2B5EF4-FFF2-40B4-BE49-F238E27FC236}">
                  <a16:creationId xmlns:a16="http://schemas.microsoft.com/office/drawing/2014/main" id="{855E530F-8270-17E4-3755-515811E8A53C}"/>
                </a:ext>
              </a:extLst>
            </p:cNvPr>
            <p:cNvSpPr/>
            <p:nvPr/>
          </p:nvSpPr>
          <p:spPr>
            <a:xfrm>
              <a:off x="10979466" y="2268664"/>
              <a:ext cx="163639" cy="503872"/>
            </a:xfrm>
            <a:custGeom>
              <a:avLst/>
              <a:gdLst>
                <a:gd name="connsiteX0" fmla="*/ 0 w 163639"/>
                <a:gd name="connsiteY0" fmla="*/ 0 h 503872"/>
                <a:gd name="connsiteX1" fmla="*/ 26384 w 163639"/>
                <a:gd name="connsiteY1" fmla="*/ 477488 h 503872"/>
                <a:gd name="connsiteX2" fmla="*/ 102965 w 163639"/>
                <a:gd name="connsiteY2" fmla="*/ 503872 h 503872"/>
                <a:gd name="connsiteX3" fmla="*/ 163640 w 163639"/>
                <a:gd name="connsiteY3" fmla="*/ 105442 h 503872"/>
              </a:gdLst>
              <a:ahLst/>
              <a:cxnLst>
                <a:cxn ang="0">
                  <a:pos x="connsiteX0" y="connsiteY0"/>
                </a:cxn>
                <a:cxn ang="0">
                  <a:pos x="connsiteX1" y="connsiteY1"/>
                </a:cxn>
                <a:cxn ang="0">
                  <a:pos x="connsiteX2" y="connsiteY2"/>
                </a:cxn>
                <a:cxn ang="0">
                  <a:pos x="connsiteX3" y="connsiteY3"/>
                </a:cxn>
              </a:cxnLst>
              <a:rect l="l" t="t" r="r" b="b"/>
              <a:pathLst>
                <a:path w="163639" h="503872">
                  <a:moveTo>
                    <a:pt x="0" y="0"/>
                  </a:moveTo>
                  <a:lnTo>
                    <a:pt x="26384" y="477488"/>
                  </a:lnTo>
                  <a:lnTo>
                    <a:pt x="102965" y="503872"/>
                  </a:lnTo>
                  <a:lnTo>
                    <a:pt x="163640" y="105442"/>
                  </a:lnTo>
                  <a:close/>
                </a:path>
              </a:pathLst>
            </a:custGeom>
            <a:solidFill>
              <a:srgbClr val="3D3028">
                <a:alpha val="20000"/>
              </a:srgbClr>
            </a:solidFill>
            <a:ln w="9525" cap="flat">
              <a:noFill/>
              <a:prstDash val="solid"/>
              <a:miter/>
            </a:ln>
          </p:spPr>
          <p:txBody>
            <a:bodyPr rtlCol="0" anchor="ctr"/>
            <a:lstStyle/>
            <a:p>
              <a:endParaRPr lang="en-US"/>
            </a:p>
          </p:txBody>
        </p:sp>
        <p:sp>
          <p:nvSpPr>
            <p:cNvPr id="274" name="Freeform: Shape 273">
              <a:extLst>
                <a:ext uri="{FF2B5EF4-FFF2-40B4-BE49-F238E27FC236}">
                  <a16:creationId xmlns:a16="http://schemas.microsoft.com/office/drawing/2014/main" id="{9E0166DB-0EB6-8062-D3F1-3537C7B8C652}"/>
                </a:ext>
              </a:extLst>
            </p:cNvPr>
            <p:cNvSpPr/>
            <p:nvPr/>
          </p:nvSpPr>
          <p:spPr>
            <a:xfrm>
              <a:off x="8826721" y="1376171"/>
              <a:ext cx="215645" cy="206502"/>
            </a:xfrm>
            <a:custGeom>
              <a:avLst/>
              <a:gdLst>
                <a:gd name="connsiteX0" fmla="*/ 215646 w 215645"/>
                <a:gd name="connsiteY0" fmla="*/ 84106 h 206502"/>
                <a:gd name="connsiteX1" fmla="*/ 69152 w 215645"/>
                <a:gd name="connsiteY1" fmla="*/ 0 h 206502"/>
                <a:gd name="connsiteX2" fmla="*/ 0 w 215645"/>
                <a:gd name="connsiteY2" fmla="*/ 32385 h 206502"/>
                <a:gd name="connsiteX3" fmla="*/ 36957 w 215645"/>
                <a:gd name="connsiteY3" fmla="*/ 135255 h 206502"/>
                <a:gd name="connsiteX4" fmla="*/ 184690 w 215645"/>
                <a:gd name="connsiteY4" fmla="*/ 206502 h 206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645" h="206502">
                  <a:moveTo>
                    <a:pt x="215646" y="84106"/>
                  </a:moveTo>
                  <a:lnTo>
                    <a:pt x="69152" y="0"/>
                  </a:lnTo>
                  <a:lnTo>
                    <a:pt x="0" y="32385"/>
                  </a:lnTo>
                  <a:lnTo>
                    <a:pt x="36957" y="135255"/>
                  </a:lnTo>
                  <a:lnTo>
                    <a:pt x="184690" y="206502"/>
                  </a:lnTo>
                  <a:close/>
                </a:path>
              </a:pathLst>
            </a:custGeom>
            <a:solidFill>
              <a:srgbClr val="917249"/>
            </a:solidFill>
            <a:ln w="9525" cap="flat">
              <a:noFill/>
              <a:prstDash val="solid"/>
              <a:miter/>
            </a:ln>
          </p:spPr>
          <p:txBody>
            <a:bodyPr rtlCol="0" anchor="ctr"/>
            <a:lstStyle/>
            <a:p>
              <a:endParaRPr lang="en-US"/>
            </a:p>
          </p:txBody>
        </p:sp>
        <p:sp>
          <p:nvSpPr>
            <p:cNvPr id="275" name="Freeform: Shape 274">
              <a:extLst>
                <a:ext uri="{FF2B5EF4-FFF2-40B4-BE49-F238E27FC236}">
                  <a16:creationId xmlns:a16="http://schemas.microsoft.com/office/drawing/2014/main" id="{DE67366F-A06F-1302-4370-3BDEC219C9A5}"/>
                </a:ext>
              </a:extLst>
            </p:cNvPr>
            <p:cNvSpPr/>
            <p:nvPr/>
          </p:nvSpPr>
          <p:spPr>
            <a:xfrm>
              <a:off x="8925210" y="1474565"/>
              <a:ext cx="28098" cy="575119"/>
            </a:xfrm>
            <a:custGeom>
              <a:avLst/>
              <a:gdLst>
                <a:gd name="connsiteX0" fmla="*/ 0 w 28098"/>
                <a:gd name="connsiteY0" fmla="*/ 0 h 575119"/>
                <a:gd name="connsiteX1" fmla="*/ 28099 w 28098"/>
                <a:gd name="connsiteY1" fmla="*/ 0 h 575119"/>
                <a:gd name="connsiteX2" fmla="*/ 28099 w 28098"/>
                <a:gd name="connsiteY2" fmla="*/ 575120 h 575119"/>
                <a:gd name="connsiteX3" fmla="*/ 0 w 28098"/>
                <a:gd name="connsiteY3" fmla="*/ 575120 h 575119"/>
              </a:gdLst>
              <a:ahLst/>
              <a:cxnLst>
                <a:cxn ang="0">
                  <a:pos x="connsiteX0" y="connsiteY0"/>
                </a:cxn>
                <a:cxn ang="0">
                  <a:pos x="connsiteX1" y="connsiteY1"/>
                </a:cxn>
                <a:cxn ang="0">
                  <a:pos x="connsiteX2" y="connsiteY2"/>
                </a:cxn>
                <a:cxn ang="0">
                  <a:pos x="connsiteX3" y="connsiteY3"/>
                </a:cxn>
              </a:cxnLst>
              <a:rect l="l" t="t" r="r" b="b"/>
              <a:pathLst>
                <a:path w="28098" h="575119">
                  <a:moveTo>
                    <a:pt x="0" y="0"/>
                  </a:moveTo>
                  <a:lnTo>
                    <a:pt x="28099" y="0"/>
                  </a:lnTo>
                  <a:lnTo>
                    <a:pt x="28099" y="575120"/>
                  </a:lnTo>
                  <a:lnTo>
                    <a:pt x="0" y="575120"/>
                  </a:lnTo>
                  <a:close/>
                </a:path>
              </a:pathLst>
            </a:custGeom>
            <a:solidFill>
              <a:srgbClr val="917249"/>
            </a:solidFill>
            <a:ln w="9525" cap="flat">
              <a:noFill/>
              <a:prstDash val="solid"/>
              <a:miter/>
            </a:ln>
          </p:spPr>
          <p:txBody>
            <a:bodyPr rtlCol="0" anchor="ctr"/>
            <a:lstStyle/>
            <a:p>
              <a:endParaRPr lang="en-US"/>
            </a:p>
          </p:txBody>
        </p:sp>
        <p:sp>
          <p:nvSpPr>
            <p:cNvPr id="276" name="Freeform: Shape 275">
              <a:extLst>
                <a:ext uri="{FF2B5EF4-FFF2-40B4-BE49-F238E27FC236}">
                  <a16:creationId xmlns:a16="http://schemas.microsoft.com/office/drawing/2014/main" id="{081FE9BF-9C23-D4B0-C478-29770A140F35}"/>
                </a:ext>
              </a:extLst>
            </p:cNvPr>
            <p:cNvSpPr/>
            <p:nvPr/>
          </p:nvSpPr>
          <p:spPr>
            <a:xfrm rot="18660613">
              <a:off x="8370394" y="2284167"/>
              <a:ext cx="684473" cy="26384"/>
            </a:xfrm>
            <a:custGeom>
              <a:avLst/>
              <a:gdLst>
                <a:gd name="connsiteX0" fmla="*/ 0 w 684473"/>
                <a:gd name="connsiteY0" fmla="*/ 0 h 26384"/>
                <a:gd name="connsiteX1" fmla="*/ 684473 w 684473"/>
                <a:gd name="connsiteY1" fmla="*/ 0 h 26384"/>
                <a:gd name="connsiteX2" fmla="*/ 684473 w 684473"/>
                <a:gd name="connsiteY2" fmla="*/ 26384 h 26384"/>
                <a:gd name="connsiteX3" fmla="*/ 0 w 684473"/>
                <a:gd name="connsiteY3" fmla="*/ 26384 h 26384"/>
              </a:gdLst>
              <a:ahLst/>
              <a:cxnLst>
                <a:cxn ang="0">
                  <a:pos x="connsiteX0" y="connsiteY0"/>
                </a:cxn>
                <a:cxn ang="0">
                  <a:pos x="connsiteX1" y="connsiteY1"/>
                </a:cxn>
                <a:cxn ang="0">
                  <a:pos x="connsiteX2" y="connsiteY2"/>
                </a:cxn>
                <a:cxn ang="0">
                  <a:pos x="connsiteX3" y="connsiteY3"/>
                </a:cxn>
              </a:cxnLst>
              <a:rect l="l" t="t" r="r" b="b"/>
              <a:pathLst>
                <a:path w="684473" h="26384">
                  <a:moveTo>
                    <a:pt x="0" y="0"/>
                  </a:moveTo>
                  <a:lnTo>
                    <a:pt x="684473" y="0"/>
                  </a:lnTo>
                  <a:lnTo>
                    <a:pt x="684473" y="26384"/>
                  </a:lnTo>
                  <a:lnTo>
                    <a:pt x="0" y="26384"/>
                  </a:lnTo>
                  <a:close/>
                </a:path>
              </a:pathLst>
            </a:custGeom>
            <a:solidFill>
              <a:srgbClr val="C18E52"/>
            </a:solidFill>
            <a:ln w="9525" cap="flat">
              <a:noFill/>
              <a:prstDash val="solid"/>
              <a:miter/>
            </a:ln>
          </p:spPr>
          <p:txBody>
            <a:bodyPr rtlCol="0" anchor="ctr"/>
            <a:lstStyle/>
            <a:p>
              <a:endParaRPr lang="en-US"/>
            </a:p>
          </p:txBody>
        </p:sp>
        <p:sp>
          <p:nvSpPr>
            <p:cNvPr id="277" name="Freeform: Shape 276">
              <a:extLst>
                <a:ext uri="{FF2B5EF4-FFF2-40B4-BE49-F238E27FC236}">
                  <a16:creationId xmlns:a16="http://schemas.microsoft.com/office/drawing/2014/main" id="{4A474735-91FA-BB14-C6BE-EF45BE28CBD6}"/>
                </a:ext>
              </a:extLst>
            </p:cNvPr>
            <p:cNvSpPr/>
            <p:nvPr/>
          </p:nvSpPr>
          <p:spPr>
            <a:xfrm>
              <a:off x="8931782" y="2016252"/>
              <a:ext cx="391668" cy="519493"/>
            </a:xfrm>
            <a:custGeom>
              <a:avLst/>
              <a:gdLst>
                <a:gd name="connsiteX0" fmla="*/ 0 w 391668"/>
                <a:gd name="connsiteY0" fmla="*/ 16383 h 519493"/>
                <a:gd name="connsiteX1" fmla="*/ 20574 w 391668"/>
                <a:gd name="connsiteY1" fmla="*/ 0 h 519493"/>
                <a:gd name="connsiteX2" fmla="*/ 391668 w 391668"/>
                <a:gd name="connsiteY2" fmla="*/ 503206 h 519493"/>
                <a:gd name="connsiteX3" fmla="*/ 370999 w 391668"/>
                <a:gd name="connsiteY3" fmla="*/ 519493 h 519493"/>
              </a:gdLst>
              <a:ahLst/>
              <a:cxnLst>
                <a:cxn ang="0">
                  <a:pos x="connsiteX0" y="connsiteY0"/>
                </a:cxn>
                <a:cxn ang="0">
                  <a:pos x="connsiteX1" y="connsiteY1"/>
                </a:cxn>
                <a:cxn ang="0">
                  <a:pos x="connsiteX2" y="connsiteY2"/>
                </a:cxn>
                <a:cxn ang="0">
                  <a:pos x="connsiteX3" y="connsiteY3"/>
                </a:cxn>
              </a:cxnLst>
              <a:rect l="l" t="t" r="r" b="b"/>
              <a:pathLst>
                <a:path w="391668" h="519493">
                  <a:moveTo>
                    <a:pt x="0" y="16383"/>
                  </a:moveTo>
                  <a:lnTo>
                    <a:pt x="20574" y="0"/>
                  </a:lnTo>
                  <a:lnTo>
                    <a:pt x="391668" y="503206"/>
                  </a:lnTo>
                  <a:lnTo>
                    <a:pt x="370999" y="519493"/>
                  </a:lnTo>
                  <a:close/>
                </a:path>
              </a:pathLst>
            </a:custGeom>
            <a:solidFill>
              <a:srgbClr val="917249"/>
            </a:solidFill>
            <a:ln w="9525" cap="flat">
              <a:noFill/>
              <a:prstDash val="solid"/>
              <a:miter/>
            </a:ln>
          </p:spPr>
          <p:txBody>
            <a:bodyPr rtlCol="0" anchor="ctr"/>
            <a:lstStyle/>
            <a:p>
              <a:endParaRPr lang="en-US"/>
            </a:p>
          </p:txBody>
        </p:sp>
        <p:sp>
          <p:nvSpPr>
            <p:cNvPr id="278" name="Freeform: Shape 277">
              <a:extLst>
                <a:ext uri="{FF2B5EF4-FFF2-40B4-BE49-F238E27FC236}">
                  <a16:creationId xmlns:a16="http://schemas.microsoft.com/office/drawing/2014/main" id="{CA83DF3E-E6F9-4B8F-C7C1-A7F0420992D9}"/>
                </a:ext>
              </a:extLst>
            </p:cNvPr>
            <p:cNvSpPr/>
            <p:nvPr/>
          </p:nvSpPr>
          <p:spPr>
            <a:xfrm>
              <a:off x="8684323" y="1018127"/>
              <a:ext cx="174116" cy="298132"/>
            </a:xfrm>
            <a:custGeom>
              <a:avLst/>
              <a:gdLst>
                <a:gd name="connsiteX0" fmla="*/ 160877 w 174116"/>
                <a:gd name="connsiteY0" fmla="*/ 0 h 298132"/>
                <a:gd name="connsiteX1" fmla="*/ 174117 w 174116"/>
                <a:gd name="connsiteY1" fmla="*/ 232124 h 298132"/>
                <a:gd name="connsiteX2" fmla="*/ 5239 w 174116"/>
                <a:gd name="connsiteY2" fmla="*/ 298132 h 298132"/>
                <a:gd name="connsiteX3" fmla="*/ 0 w 174116"/>
                <a:gd name="connsiteY3" fmla="*/ 52769 h 298132"/>
              </a:gdLst>
              <a:ahLst/>
              <a:cxnLst>
                <a:cxn ang="0">
                  <a:pos x="connsiteX0" y="connsiteY0"/>
                </a:cxn>
                <a:cxn ang="0">
                  <a:pos x="connsiteX1" y="connsiteY1"/>
                </a:cxn>
                <a:cxn ang="0">
                  <a:pos x="connsiteX2" y="connsiteY2"/>
                </a:cxn>
                <a:cxn ang="0">
                  <a:pos x="connsiteX3" y="connsiteY3"/>
                </a:cxn>
              </a:cxnLst>
              <a:rect l="l" t="t" r="r" b="b"/>
              <a:pathLst>
                <a:path w="174116" h="298132">
                  <a:moveTo>
                    <a:pt x="160877" y="0"/>
                  </a:moveTo>
                  <a:lnTo>
                    <a:pt x="174117" y="232124"/>
                  </a:lnTo>
                  <a:lnTo>
                    <a:pt x="5239" y="298132"/>
                  </a:lnTo>
                  <a:lnTo>
                    <a:pt x="0" y="52769"/>
                  </a:lnTo>
                  <a:close/>
                </a:path>
              </a:pathLst>
            </a:custGeom>
            <a:solidFill>
              <a:srgbClr val="3D3028">
                <a:alpha val="20000"/>
              </a:srgbClr>
            </a:solidFill>
            <a:ln w="9525" cap="flat">
              <a:noFill/>
              <a:prstDash val="solid"/>
              <a:miter/>
            </a:ln>
          </p:spPr>
          <p:txBody>
            <a:bodyPr rtlCol="0" anchor="ctr"/>
            <a:lstStyle/>
            <a:p>
              <a:endParaRPr lang="en-US"/>
            </a:p>
          </p:txBody>
        </p:sp>
        <p:grpSp>
          <p:nvGrpSpPr>
            <p:cNvPr id="279" name="Graphic 2">
              <a:extLst>
                <a:ext uri="{FF2B5EF4-FFF2-40B4-BE49-F238E27FC236}">
                  <a16:creationId xmlns:a16="http://schemas.microsoft.com/office/drawing/2014/main" id="{F05723CB-5CB6-25C2-93DD-985AC5688382}"/>
                </a:ext>
              </a:extLst>
            </p:cNvPr>
            <p:cNvGrpSpPr/>
            <p:nvPr/>
          </p:nvGrpSpPr>
          <p:grpSpPr>
            <a:xfrm>
              <a:off x="10433398" y="2506027"/>
              <a:ext cx="258508" cy="2780633"/>
              <a:chOff x="10433398" y="2506027"/>
              <a:chExt cx="258508" cy="2780633"/>
            </a:xfrm>
            <a:solidFill>
              <a:srgbClr val="3D3028">
                <a:alpha val="30000"/>
              </a:srgbClr>
            </a:solidFill>
          </p:grpSpPr>
          <p:sp>
            <p:nvSpPr>
              <p:cNvPr id="280" name="Freeform: Shape 279">
                <a:extLst>
                  <a:ext uri="{FF2B5EF4-FFF2-40B4-BE49-F238E27FC236}">
                    <a16:creationId xmlns:a16="http://schemas.microsoft.com/office/drawing/2014/main" id="{5AA58BCB-7810-3D2B-6919-C94617235AA0}"/>
                  </a:ext>
                </a:extLst>
              </p:cNvPr>
              <p:cNvSpPr/>
              <p:nvPr/>
            </p:nvSpPr>
            <p:spPr>
              <a:xfrm>
                <a:off x="10433398" y="5120449"/>
                <a:ext cx="89725" cy="166211"/>
              </a:xfrm>
              <a:custGeom>
                <a:avLst/>
                <a:gdLst>
                  <a:gd name="connsiteX0" fmla="*/ 5334 w 89725"/>
                  <a:gd name="connsiteY0" fmla="*/ 0 h 166211"/>
                  <a:gd name="connsiteX1" fmla="*/ 0 w 89725"/>
                  <a:gd name="connsiteY1" fmla="*/ 166211 h 166211"/>
                  <a:gd name="connsiteX2" fmla="*/ 89725 w 89725"/>
                  <a:gd name="connsiteY2" fmla="*/ 63341 h 166211"/>
                </a:gdLst>
                <a:ahLst/>
                <a:cxnLst>
                  <a:cxn ang="0">
                    <a:pos x="connsiteX0" y="connsiteY0"/>
                  </a:cxn>
                  <a:cxn ang="0">
                    <a:pos x="connsiteX1" y="connsiteY1"/>
                  </a:cxn>
                  <a:cxn ang="0">
                    <a:pos x="connsiteX2" y="connsiteY2"/>
                  </a:cxn>
                </a:cxnLst>
                <a:rect l="l" t="t" r="r" b="b"/>
                <a:pathLst>
                  <a:path w="89725" h="166211">
                    <a:moveTo>
                      <a:pt x="5334" y="0"/>
                    </a:moveTo>
                    <a:lnTo>
                      <a:pt x="0" y="166211"/>
                    </a:lnTo>
                    <a:lnTo>
                      <a:pt x="89725" y="63341"/>
                    </a:lnTo>
                    <a:close/>
                  </a:path>
                </a:pathLst>
              </a:custGeom>
              <a:solidFill>
                <a:srgbClr val="3D3028">
                  <a:alpha val="30000"/>
                </a:srgbClr>
              </a:solidFill>
              <a:ln w="9525" cap="flat">
                <a:noFill/>
                <a:prstDash val="solid"/>
                <a:miter/>
              </a:ln>
            </p:spPr>
            <p:txBody>
              <a:bodyPr rtlCol="0" anchor="ctr"/>
              <a:lstStyle/>
              <a:p>
                <a:endParaRPr lang="en-US"/>
              </a:p>
            </p:txBody>
          </p:sp>
          <p:sp>
            <p:nvSpPr>
              <p:cNvPr id="281" name="Freeform: Shape 280">
                <a:extLst>
                  <a:ext uri="{FF2B5EF4-FFF2-40B4-BE49-F238E27FC236}">
                    <a16:creationId xmlns:a16="http://schemas.microsoft.com/office/drawing/2014/main" id="{74E44F98-D340-04BE-8E4A-64492BAFEC5F}"/>
                  </a:ext>
                </a:extLst>
              </p:cNvPr>
              <p:cNvSpPr/>
              <p:nvPr/>
            </p:nvSpPr>
            <p:spPr>
              <a:xfrm>
                <a:off x="10449210" y="4888325"/>
                <a:ext cx="100298" cy="255936"/>
              </a:xfrm>
              <a:custGeom>
                <a:avLst/>
                <a:gdLst>
                  <a:gd name="connsiteX0" fmla="*/ 0 w 100298"/>
                  <a:gd name="connsiteY0" fmla="*/ 195263 h 255936"/>
                  <a:gd name="connsiteX1" fmla="*/ 84391 w 100298"/>
                  <a:gd name="connsiteY1" fmla="*/ 255937 h 255936"/>
                  <a:gd name="connsiteX2" fmla="*/ 100298 w 100298"/>
                  <a:gd name="connsiteY2" fmla="*/ 0 h 255936"/>
                </a:gdLst>
                <a:ahLst/>
                <a:cxnLst>
                  <a:cxn ang="0">
                    <a:pos x="connsiteX0" y="connsiteY0"/>
                  </a:cxn>
                  <a:cxn ang="0">
                    <a:pos x="connsiteX1" y="connsiteY1"/>
                  </a:cxn>
                  <a:cxn ang="0">
                    <a:pos x="connsiteX2" y="connsiteY2"/>
                  </a:cxn>
                </a:cxnLst>
                <a:rect l="l" t="t" r="r" b="b"/>
                <a:pathLst>
                  <a:path w="100298" h="255936">
                    <a:moveTo>
                      <a:pt x="0" y="195263"/>
                    </a:moveTo>
                    <a:lnTo>
                      <a:pt x="84391" y="255937"/>
                    </a:lnTo>
                    <a:lnTo>
                      <a:pt x="100298" y="0"/>
                    </a:lnTo>
                    <a:close/>
                  </a:path>
                </a:pathLst>
              </a:custGeom>
              <a:solidFill>
                <a:srgbClr val="3D3028">
                  <a:alpha val="30000"/>
                </a:srgbClr>
              </a:solidFill>
              <a:ln w="9525" cap="flat">
                <a:noFill/>
                <a:prstDash val="solid"/>
                <a:miter/>
              </a:ln>
            </p:spPr>
            <p:txBody>
              <a:bodyPr rtlCol="0" anchor="ctr"/>
              <a:lstStyle/>
              <a:p>
                <a:endParaRPr lang="en-US"/>
              </a:p>
            </p:txBody>
          </p:sp>
          <p:sp>
            <p:nvSpPr>
              <p:cNvPr id="282" name="Freeform: Shape 281">
                <a:extLst>
                  <a:ext uri="{FF2B5EF4-FFF2-40B4-BE49-F238E27FC236}">
                    <a16:creationId xmlns:a16="http://schemas.microsoft.com/office/drawing/2014/main" id="{91B972B0-E75A-84CF-9B2A-05A6F1C41C7F}"/>
                  </a:ext>
                </a:extLst>
              </p:cNvPr>
              <p:cNvSpPr/>
              <p:nvPr/>
            </p:nvSpPr>
            <p:spPr>
              <a:xfrm>
                <a:off x="10443971" y="4540091"/>
                <a:ext cx="102870" cy="501205"/>
              </a:xfrm>
              <a:custGeom>
                <a:avLst/>
                <a:gdLst>
                  <a:gd name="connsiteX0" fmla="*/ 0 w 102870"/>
                  <a:gd name="connsiteY0" fmla="*/ 501205 h 501205"/>
                  <a:gd name="connsiteX1" fmla="*/ 102870 w 102870"/>
                  <a:gd name="connsiteY1" fmla="*/ 303371 h 501205"/>
                  <a:gd name="connsiteX2" fmla="*/ 23717 w 102870"/>
                  <a:gd name="connsiteY2" fmla="*/ 0 h 501205"/>
                </a:gdLst>
                <a:ahLst/>
                <a:cxnLst>
                  <a:cxn ang="0">
                    <a:pos x="connsiteX0" y="connsiteY0"/>
                  </a:cxn>
                  <a:cxn ang="0">
                    <a:pos x="connsiteX1" y="connsiteY1"/>
                  </a:cxn>
                  <a:cxn ang="0">
                    <a:pos x="connsiteX2" y="connsiteY2"/>
                  </a:cxn>
                </a:cxnLst>
                <a:rect l="l" t="t" r="r" b="b"/>
                <a:pathLst>
                  <a:path w="102870" h="501205">
                    <a:moveTo>
                      <a:pt x="0" y="501205"/>
                    </a:moveTo>
                    <a:lnTo>
                      <a:pt x="102870" y="303371"/>
                    </a:lnTo>
                    <a:lnTo>
                      <a:pt x="23717" y="0"/>
                    </a:lnTo>
                    <a:close/>
                  </a:path>
                </a:pathLst>
              </a:custGeom>
              <a:solidFill>
                <a:srgbClr val="3D3028">
                  <a:alpha val="30000"/>
                </a:srgbClr>
              </a:solidFill>
              <a:ln w="9525" cap="flat">
                <a:noFill/>
                <a:prstDash val="solid"/>
                <a:miter/>
              </a:ln>
            </p:spPr>
            <p:txBody>
              <a:bodyPr rtlCol="0" anchor="ctr"/>
              <a:lstStyle/>
              <a:p>
                <a:endParaRPr lang="en-US"/>
              </a:p>
            </p:txBody>
          </p:sp>
          <p:sp>
            <p:nvSpPr>
              <p:cNvPr id="283" name="Freeform: Shape 282">
                <a:extLst>
                  <a:ext uri="{FF2B5EF4-FFF2-40B4-BE49-F238E27FC236}">
                    <a16:creationId xmlns:a16="http://schemas.microsoft.com/office/drawing/2014/main" id="{FE86174D-06A4-EF4F-6A17-53CF16B44D26}"/>
                  </a:ext>
                </a:extLst>
              </p:cNvPr>
              <p:cNvSpPr/>
              <p:nvPr/>
            </p:nvSpPr>
            <p:spPr>
              <a:xfrm>
                <a:off x="10475594" y="4139088"/>
                <a:ext cx="121348" cy="561879"/>
              </a:xfrm>
              <a:custGeom>
                <a:avLst/>
                <a:gdLst>
                  <a:gd name="connsiteX0" fmla="*/ 81820 w 121348"/>
                  <a:gd name="connsiteY0" fmla="*/ 561880 h 561879"/>
                  <a:gd name="connsiteX1" fmla="*/ 0 w 121348"/>
                  <a:gd name="connsiteY1" fmla="*/ 361379 h 561879"/>
                  <a:gd name="connsiteX2" fmla="*/ 2667 w 121348"/>
                  <a:gd name="connsiteY2" fmla="*/ 284893 h 561879"/>
                  <a:gd name="connsiteX3" fmla="*/ 121348 w 121348"/>
                  <a:gd name="connsiteY3" fmla="*/ 0 h 561879"/>
                </a:gdLst>
                <a:ahLst/>
                <a:cxnLst>
                  <a:cxn ang="0">
                    <a:pos x="connsiteX0" y="connsiteY0"/>
                  </a:cxn>
                  <a:cxn ang="0">
                    <a:pos x="connsiteX1" y="connsiteY1"/>
                  </a:cxn>
                  <a:cxn ang="0">
                    <a:pos x="connsiteX2" y="connsiteY2"/>
                  </a:cxn>
                  <a:cxn ang="0">
                    <a:pos x="connsiteX3" y="connsiteY3"/>
                  </a:cxn>
                </a:cxnLst>
                <a:rect l="l" t="t" r="r" b="b"/>
                <a:pathLst>
                  <a:path w="121348" h="561879">
                    <a:moveTo>
                      <a:pt x="81820" y="561880"/>
                    </a:moveTo>
                    <a:lnTo>
                      <a:pt x="0" y="361379"/>
                    </a:lnTo>
                    <a:lnTo>
                      <a:pt x="2667" y="284893"/>
                    </a:lnTo>
                    <a:lnTo>
                      <a:pt x="121348" y="0"/>
                    </a:lnTo>
                    <a:close/>
                  </a:path>
                </a:pathLst>
              </a:custGeom>
              <a:solidFill>
                <a:srgbClr val="3D3028">
                  <a:alpha val="30000"/>
                </a:srgbClr>
              </a:solidFill>
              <a:ln w="9525" cap="flat">
                <a:noFill/>
                <a:prstDash val="solid"/>
                <a:miter/>
              </a:ln>
            </p:spPr>
            <p:txBody>
              <a:bodyPr rtlCol="0" anchor="ctr"/>
              <a:lstStyle/>
              <a:p>
                <a:endParaRPr lang="en-US"/>
              </a:p>
            </p:txBody>
          </p:sp>
          <p:sp>
            <p:nvSpPr>
              <p:cNvPr id="284" name="Freeform: Shape 283">
                <a:extLst>
                  <a:ext uri="{FF2B5EF4-FFF2-40B4-BE49-F238E27FC236}">
                    <a16:creationId xmlns:a16="http://schemas.microsoft.com/office/drawing/2014/main" id="{03D5938D-E3AD-D280-A2A0-33E17C582ABE}"/>
                  </a:ext>
                </a:extLst>
              </p:cNvPr>
              <p:cNvSpPr/>
              <p:nvPr/>
            </p:nvSpPr>
            <p:spPr>
              <a:xfrm>
                <a:off x="10486167" y="3843623"/>
                <a:ext cx="116109" cy="469582"/>
              </a:xfrm>
              <a:custGeom>
                <a:avLst/>
                <a:gdLst>
                  <a:gd name="connsiteX0" fmla="*/ 0 w 116109"/>
                  <a:gd name="connsiteY0" fmla="*/ 469582 h 469582"/>
                  <a:gd name="connsiteX1" fmla="*/ 116109 w 116109"/>
                  <a:gd name="connsiteY1" fmla="*/ 224218 h 469582"/>
                  <a:gd name="connsiteX2" fmla="*/ 18478 w 116109"/>
                  <a:gd name="connsiteY2" fmla="*/ 0 h 469582"/>
                </a:gdLst>
                <a:ahLst/>
                <a:cxnLst>
                  <a:cxn ang="0">
                    <a:pos x="connsiteX0" y="connsiteY0"/>
                  </a:cxn>
                  <a:cxn ang="0">
                    <a:pos x="connsiteX1" y="connsiteY1"/>
                  </a:cxn>
                  <a:cxn ang="0">
                    <a:pos x="connsiteX2" y="connsiteY2"/>
                  </a:cxn>
                </a:cxnLst>
                <a:rect l="l" t="t" r="r" b="b"/>
                <a:pathLst>
                  <a:path w="116109" h="469582">
                    <a:moveTo>
                      <a:pt x="0" y="469582"/>
                    </a:moveTo>
                    <a:lnTo>
                      <a:pt x="116109" y="224218"/>
                    </a:lnTo>
                    <a:lnTo>
                      <a:pt x="18478" y="0"/>
                    </a:lnTo>
                    <a:close/>
                  </a:path>
                </a:pathLst>
              </a:custGeom>
              <a:solidFill>
                <a:srgbClr val="3D3028">
                  <a:alpha val="30000"/>
                </a:srgbClr>
              </a:solidFill>
              <a:ln w="9525" cap="flat">
                <a:noFill/>
                <a:prstDash val="solid"/>
                <a:miter/>
              </a:ln>
            </p:spPr>
            <p:txBody>
              <a:bodyPr rtlCol="0" anchor="ctr"/>
              <a:lstStyle/>
              <a:p>
                <a:endParaRPr lang="en-US"/>
              </a:p>
            </p:txBody>
          </p:sp>
          <p:sp>
            <p:nvSpPr>
              <p:cNvPr id="285" name="Freeform: Shape 284">
                <a:extLst>
                  <a:ext uri="{FF2B5EF4-FFF2-40B4-BE49-F238E27FC236}">
                    <a16:creationId xmlns:a16="http://schemas.microsoft.com/office/drawing/2014/main" id="{691A93DA-ACD1-163A-E773-59A746BA4AD4}"/>
                  </a:ext>
                </a:extLst>
              </p:cNvPr>
              <p:cNvSpPr/>
              <p:nvPr/>
            </p:nvSpPr>
            <p:spPr>
              <a:xfrm>
                <a:off x="10509884" y="3400425"/>
                <a:ext cx="142493" cy="559308"/>
              </a:xfrm>
              <a:custGeom>
                <a:avLst/>
                <a:gdLst>
                  <a:gd name="connsiteX0" fmla="*/ 97631 w 142493"/>
                  <a:gd name="connsiteY0" fmla="*/ 559308 h 559308"/>
                  <a:gd name="connsiteX1" fmla="*/ 0 w 142493"/>
                  <a:gd name="connsiteY1" fmla="*/ 377190 h 559308"/>
                  <a:gd name="connsiteX2" fmla="*/ 5334 w 142493"/>
                  <a:gd name="connsiteY2" fmla="*/ 308610 h 559308"/>
                  <a:gd name="connsiteX3" fmla="*/ 142494 w 142493"/>
                  <a:gd name="connsiteY3" fmla="*/ 0 h 559308"/>
                </a:gdLst>
                <a:ahLst/>
                <a:cxnLst>
                  <a:cxn ang="0">
                    <a:pos x="connsiteX0" y="connsiteY0"/>
                  </a:cxn>
                  <a:cxn ang="0">
                    <a:pos x="connsiteX1" y="connsiteY1"/>
                  </a:cxn>
                  <a:cxn ang="0">
                    <a:pos x="connsiteX2" y="connsiteY2"/>
                  </a:cxn>
                  <a:cxn ang="0">
                    <a:pos x="connsiteX3" y="connsiteY3"/>
                  </a:cxn>
                </a:cxnLst>
                <a:rect l="l" t="t" r="r" b="b"/>
                <a:pathLst>
                  <a:path w="142493" h="559308">
                    <a:moveTo>
                      <a:pt x="97631" y="559308"/>
                    </a:moveTo>
                    <a:lnTo>
                      <a:pt x="0" y="377190"/>
                    </a:lnTo>
                    <a:lnTo>
                      <a:pt x="5334" y="308610"/>
                    </a:lnTo>
                    <a:lnTo>
                      <a:pt x="142494" y="0"/>
                    </a:lnTo>
                    <a:close/>
                  </a:path>
                </a:pathLst>
              </a:custGeom>
              <a:solidFill>
                <a:srgbClr val="3D3028">
                  <a:alpha val="30000"/>
                </a:srgbClr>
              </a:solidFill>
              <a:ln w="9525" cap="flat">
                <a:noFill/>
                <a:prstDash val="solid"/>
                <a:miter/>
              </a:ln>
            </p:spPr>
            <p:txBody>
              <a:bodyPr rtlCol="0" anchor="ctr"/>
              <a:lstStyle/>
              <a:p>
                <a:endParaRPr lang="en-US"/>
              </a:p>
            </p:txBody>
          </p:sp>
          <p:sp>
            <p:nvSpPr>
              <p:cNvPr id="286" name="Freeform: Shape 285">
                <a:extLst>
                  <a:ext uri="{FF2B5EF4-FFF2-40B4-BE49-F238E27FC236}">
                    <a16:creationId xmlns:a16="http://schemas.microsoft.com/office/drawing/2014/main" id="{FCA2C38A-578A-BD39-7294-AB799F938591}"/>
                  </a:ext>
                </a:extLst>
              </p:cNvPr>
              <p:cNvSpPr/>
              <p:nvPr/>
            </p:nvSpPr>
            <p:spPr>
              <a:xfrm>
                <a:off x="10515218" y="3102292"/>
                <a:ext cx="131825" cy="472249"/>
              </a:xfrm>
              <a:custGeom>
                <a:avLst/>
                <a:gdLst>
                  <a:gd name="connsiteX0" fmla="*/ 0 w 131825"/>
                  <a:gd name="connsiteY0" fmla="*/ 472250 h 472249"/>
                  <a:gd name="connsiteX1" fmla="*/ 131826 w 131825"/>
                  <a:gd name="connsiteY1" fmla="*/ 211074 h 472249"/>
                  <a:gd name="connsiteX2" fmla="*/ 23717 w 131825"/>
                  <a:gd name="connsiteY2" fmla="*/ 0 h 472249"/>
                </a:gdLst>
                <a:ahLst/>
                <a:cxnLst>
                  <a:cxn ang="0">
                    <a:pos x="connsiteX0" y="connsiteY0"/>
                  </a:cxn>
                  <a:cxn ang="0">
                    <a:pos x="connsiteX1" y="connsiteY1"/>
                  </a:cxn>
                  <a:cxn ang="0">
                    <a:pos x="connsiteX2" y="connsiteY2"/>
                  </a:cxn>
                </a:cxnLst>
                <a:rect l="l" t="t" r="r" b="b"/>
                <a:pathLst>
                  <a:path w="131825" h="472249">
                    <a:moveTo>
                      <a:pt x="0" y="472250"/>
                    </a:moveTo>
                    <a:lnTo>
                      <a:pt x="131826" y="211074"/>
                    </a:lnTo>
                    <a:lnTo>
                      <a:pt x="23717" y="0"/>
                    </a:lnTo>
                    <a:close/>
                  </a:path>
                </a:pathLst>
              </a:custGeom>
              <a:solidFill>
                <a:srgbClr val="3D3028">
                  <a:alpha val="30000"/>
                </a:srgbClr>
              </a:solidFill>
              <a:ln w="9525" cap="flat">
                <a:noFill/>
                <a:prstDash val="solid"/>
                <a:miter/>
              </a:ln>
            </p:spPr>
            <p:txBody>
              <a:bodyPr rtlCol="0" anchor="ctr"/>
              <a:lstStyle/>
              <a:p>
                <a:endParaRPr lang="en-US"/>
              </a:p>
            </p:txBody>
          </p:sp>
          <p:sp>
            <p:nvSpPr>
              <p:cNvPr id="287" name="Freeform: Shape 286">
                <a:extLst>
                  <a:ext uri="{FF2B5EF4-FFF2-40B4-BE49-F238E27FC236}">
                    <a16:creationId xmlns:a16="http://schemas.microsoft.com/office/drawing/2014/main" id="{4C5ECFB4-4D7D-E974-AAE2-8200EDEE9858}"/>
                  </a:ext>
                </a:extLst>
              </p:cNvPr>
              <p:cNvSpPr/>
              <p:nvPr/>
            </p:nvSpPr>
            <p:spPr>
              <a:xfrm>
                <a:off x="10538935" y="2775108"/>
                <a:ext cx="139827" cy="422147"/>
              </a:xfrm>
              <a:custGeom>
                <a:avLst/>
                <a:gdLst>
                  <a:gd name="connsiteX0" fmla="*/ 116110 w 139827"/>
                  <a:gd name="connsiteY0" fmla="*/ 422148 h 422147"/>
                  <a:gd name="connsiteX1" fmla="*/ 0 w 139827"/>
                  <a:gd name="connsiteY1" fmla="*/ 237458 h 422147"/>
                  <a:gd name="connsiteX2" fmla="*/ 139827 w 139827"/>
                  <a:gd name="connsiteY2" fmla="*/ 0 h 422147"/>
                </a:gdLst>
                <a:ahLst/>
                <a:cxnLst>
                  <a:cxn ang="0">
                    <a:pos x="connsiteX0" y="connsiteY0"/>
                  </a:cxn>
                  <a:cxn ang="0">
                    <a:pos x="connsiteX1" y="connsiteY1"/>
                  </a:cxn>
                  <a:cxn ang="0">
                    <a:pos x="connsiteX2" y="connsiteY2"/>
                  </a:cxn>
                </a:cxnLst>
                <a:rect l="l" t="t" r="r" b="b"/>
                <a:pathLst>
                  <a:path w="139827" h="422147">
                    <a:moveTo>
                      <a:pt x="116110" y="422148"/>
                    </a:moveTo>
                    <a:lnTo>
                      <a:pt x="0" y="237458"/>
                    </a:lnTo>
                    <a:lnTo>
                      <a:pt x="139827" y="0"/>
                    </a:lnTo>
                    <a:close/>
                  </a:path>
                </a:pathLst>
              </a:custGeom>
              <a:solidFill>
                <a:srgbClr val="3D3028">
                  <a:alpha val="30000"/>
                </a:srgbClr>
              </a:solidFill>
              <a:ln w="9525" cap="flat">
                <a:noFill/>
                <a:prstDash val="solid"/>
                <a:miter/>
              </a:ln>
            </p:spPr>
            <p:txBody>
              <a:bodyPr rtlCol="0" anchor="ctr"/>
              <a:lstStyle/>
              <a:p>
                <a:endParaRPr lang="en-US"/>
              </a:p>
            </p:txBody>
          </p:sp>
          <p:sp>
            <p:nvSpPr>
              <p:cNvPr id="288" name="Freeform: Shape 287">
                <a:extLst>
                  <a:ext uri="{FF2B5EF4-FFF2-40B4-BE49-F238E27FC236}">
                    <a16:creationId xmlns:a16="http://schemas.microsoft.com/office/drawing/2014/main" id="{AB818590-724F-A31F-3EA2-7139FE8A3928}"/>
                  </a:ext>
                </a:extLst>
              </p:cNvPr>
              <p:cNvSpPr/>
              <p:nvPr/>
            </p:nvSpPr>
            <p:spPr>
              <a:xfrm>
                <a:off x="10541602" y="2506027"/>
                <a:ext cx="150304" cy="408908"/>
              </a:xfrm>
              <a:custGeom>
                <a:avLst/>
                <a:gdLst>
                  <a:gd name="connsiteX0" fmla="*/ 0 w 150304"/>
                  <a:gd name="connsiteY0" fmla="*/ 408908 h 408908"/>
                  <a:gd name="connsiteX1" fmla="*/ 26384 w 150304"/>
                  <a:gd name="connsiteY1" fmla="*/ 29051 h 408908"/>
                  <a:gd name="connsiteX2" fmla="*/ 150304 w 150304"/>
                  <a:gd name="connsiteY2" fmla="*/ 0 h 408908"/>
                  <a:gd name="connsiteX3" fmla="*/ 142399 w 150304"/>
                  <a:gd name="connsiteY3" fmla="*/ 203168 h 408908"/>
                </a:gdLst>
                <a:ahLst/>
                <a:cxnLst>
                  <a:cxn ang="0">
                    <a:pos x="connsiteX0" y="connsiteY0"/>
                  </a:cxn>
                  <a:cxn ang="0">
                    <a:pos x="connsiteX1" y="connsiteY1"/>
                  </a:cxn>
                  <a:cxn ang="0">
                    <a:pos x="connsiteX2" y="connsiteY2"/>
                  </a:cxn>
                  <a:cxn ang="0">
                    <a:pos x="connsiteX3" y="connsiteY3"/>
                  </a:cxn>
                </a:cxnLst>
                <a:rect l="l" t="t" r="r" b="b"/>
                <a:pathLst>
                  <a:path w="150304" h="408908">
                    <a:moveTo>
                      <a:pt x="0" y="408908"/>
                    </a:moveTo>
                    <a:lnTo>
                      <a:pt x="26384" y="29051"/>
                    </a:lnTo>
                    <a:lnTo>
                      <a:pt x="150304" y="0"/>
                    </a:lnTo>
                    <a:lnTo>
                      <a:pt x="142399" y="203168"/>
                    </a:lnTo>
                    <a:close/>
                  </a:path>
                </a:pathLst>
              </a:custGeom>
              <a:solidFill>
                <a:srgbClr val="3D3028">
                  <a:alpha val="30000"/>
                </a:srgbClr>
              </a:solidFill>
              <a:ln w="9525" cap="flat">
                <a:noFill/>
                <a:prstDash val="solid"/>
                <a:miter/>
              </a:ln>
            </p:spPr>
            <p:txBody>
              <a:bodyPr rtlCol="0" anchor="ctr"/>
              <a:lstStyle/>
              <a:p>
                <a:endParaRPr lang="en-US"/>
              </a:p>
            </p:txBody>
          </p:sp>
        </p:grpSp>
        <p:sp>
          <p:nvSpPr>
            <p:cNvPr id="289" name="Freeform: Shape 288">
              <a:extLst>
                <a:ext uri="{FF2B5EF4-FFF2-40B4-BE49-F238E27FC236}">
                  <a16:creationId xmlns:a16="http://schemas.microsoft.com/office/drawing/2014/main" id="{13CB0F3F-5549-1FBB-7008-C4073FCF4212}"/>
                </a:ext>
              </a:extLst>
            </p:cNvPr>
            <p:cNvSpPr/>
            <p:nvPr/>
          </p:nvSpPr>
          <p:spPr>
            <a:xfrm>
              <a:off x="8826721" y="1376171"/>
              <a:ext cx="77438" cy="135255"/>
            </a:xfrm>
            <a:custGeom>
              <a:avLst/>
              <a:gdLst>
                <a:gd name="connsiteX0" fmla="*/ 36957 w 77438"/>
                <a:gd name="connsiteY0" fmla="*/ 135255 h 135255"/>
                <a:gd name="connsiteX1" fmla="*/ 77438 w 77438"/>
                <a:gd name="connsiteY1" fmla="*/ 119444 h 135255"/>
                <a:gd name="connsiteX2" fmla="*/ 69152 w 77438"/>
                <a:gd name="connsiteY2" fmla="*/ 0 h 135255"/>
                <a:gd name="connsiteX3" fmla="*/ 0 w 77438"/>
                <a:gd name="connsiteY3" fmla="*/ 32385 h 135255"/>
              </a:gdLst>
              <a:ahLst/>
              <a:cxnLst>
                <a:cxn ang="0">
                  <a:pos x="connsiteX0" y="connsiteY0"/>
                </a:cxn>
                <a:cxn ang="0">
                  <a:pos x="connsiteX1" y="connsiteY1"/>
                </a:cxn>
                <a:cxn ang="0">
                  <a:pos x="connsiteX2" y="connsiteY2"/>
                </a:cxn>
                <a:cxn ang="0">
                  <a:pos x="connsiteX3" y="connsiteY3"/>
                </a:cxn>
              </a:cxnLst>
              <a:rect l="l" t="t" r="r" b="b"/>
              <a:pathLst>
                <a:path w="77438" h="135255">
                  <a:moveTo>
                    <a:pt x="36957" y="135255"/>
                  </a:moveTo>
                  <a:lnTo>
                    <a:pt x="77438" y="119444"/>
                  </a:lnTo>
                  <a:lnTo>
                    <a:pt x="69152" y="0"/>
                  </a:lnTo>
                  <a:lnTo>
                    <a:pt x="0" y="32385"/>
                  </a:lnTo>
                  <a:close/>
                </a:path>
              </a:pathLst>
            </a:custGeom>
            <a:solidFill>
              <a:srgbClr val="C18E52"/>
            </a:solidFill>
            <a:ln w="9525" cap="flat">
              <a:noFill/>
              <a:prstDash val="solid"/>
              <a:miter/>
            </a:ln>
          </p:spPr>
          <p:txBody>
            <a:bodyPr rtlCol="0" anchor="ctr"/>
            <a:lstStyle/>
            <a:p>
              <a:endParaRPr lang="en-US"/>
            </a:p>
          </p:txBody>
        </p:sp>
        <p:grpSp>
          <p:nvGrpSpPr>
            <p:cNvPr id="290" name="Graphic 2">
              <a:extLst>
                <a:ext uri="{FF2B5EF4-FFF2-40B4-BE49-F238E27FC236}">
                  <a16:creationId xmlns:a16="http://schemas.microsoft.com/office/drawing/2014/main" id="{6B42ACBF-9AAB-A988-7BDA-96B2402C629E}"/>
                </a:ext>
              </a:extLst>
            </p:cNvPr>
            <p:cNvGrpSpPr/>
            <p:nvPr/>
          </p:nvGrpSpPr>
          <p:grpSpPr>
            <a:xfrm>
              <a:off x="9043129" y="1503521"/>
              <a:ext cx="1598676" cy="970883"/>
              <a:chOff x="9043129" y="1503521"/>
              <a:chExt cx="1598676" cy="970883"/>
            </a:xfrm>
            <a:solidFill>
              <a:srgbClr val="3D3028">
                <a:alpha val="20000"/>
              </a:srgbClr>
            </a:solidFill>
          </p:grpSpPr>
          <p:sp>
            <p:nvSpPr>
              <p:cNvPr id="291" name="Freeform: Shape 290">
                <a:extLst>
                  <a:ext uri="{FF2B5EF4-FFF2-40B4-BE49-F238E27FC236}">
                    <a16:creationId xmlns:a16="http://schemas.microsoft.com/office/drawing/2014/main" id="{2B53CF39-357D-DB0E-5C41-A28A1B162983}"/>
                  </a:ext>
                </a:extLst>
              </p:cNvPr>
              <p:cNvSpPr/>
              <p:nvPr/>
            </p:nvSpPr>
            <p:spPr>
              <a:xfrm>
                <a:off x="10417587" y="2403157"/>
                <a:ext cx="224218" cy="71246"/>
              </a:xfrm>
              <a:custGeom>
                <a:avLst/>
                <a:gdLst>
                  <a:gd name="connsiteX0" fmla="*/ 0 w 224218"/>
                  <a:gd name="connsiteY0" fmla="*/ 0 h 71246"/>
                  <a:gd name="connsiteX1" fmla="*/ 126587 w 224218"/>
                  <a:gd name="connsiteY1" fmla="*/ 71247 h 71246"/>
                  <a:gd name="connsiteX2" fmla="*/ 224219 w 224218"/>
                  <a:gd name="connsiteY2" fmla="*/ 52769 h 71246"/>
                </a:gdLst>
                <a:ahLst/>
                <a:cxnLst>
                  <a:cxn ang="0">
                    <a:pos x="connsiteX0" y="connsiteY0"/>
                  </a:cxn>
                  <a:cxn ang="0">
                    <a:pos x="connsiteX1" y="connsiteY1"/>
                  </a:cxn>
                  <a:cxn ang="0">
                    <a:pos x="connsiteX2" y="connsiteY2"/>
                  </a:cxn>
                </a:cxnLst>
                <a:rect l="l" t="t" r="r" b="b"/>
                <a:pathLst>
                  <a:path w="224218" h="71246">
                    <a:moveTo>
                      <a:pt x="0" y="0"/>
                    </a:moveTo>
                    <a:lnTo>
                      <a:pt x="126587" y="71247"/>
                    </a:lnTo>
                    <a:lnTo>
                      <a:pt x="224219" y="52769"/>
                    </a:lnTo>
                    <a:close/>
                  </a:path>
                </a:pathLst>
              </a:custGeom>
              <a:solidFill>
                <a:srgbClr val="3D3028">
                  <a:alpha val="20000"/>
                </a:srgbClr>
              </a:solidFill>
              <a:ln w="9525" cap="flat">
                <a:noFill/>
                <a:prstDash val="solid"/>
                <a:miter/>
              </a:ln>
            </p:spPr>
            <p:txBody>
              <a:bodyPr rtlCol="0" anchor="ctr"/>
              <a:lstStyle/>
              <a:p>
                <a:endParaRPr lang="en-US"/>
              </a:p>
            </p:txBody>
          </p:sp>
          <p:sp>
            <p:nvSpPr>
              <p:cNvPr id="292" name="Freeform: Shape 291">
                <a:extLst>
                  <a:ext uri="{FF2B5EF4-FFF2-40B4-BE49-F238E27FC236}">
                    <a16:creationId xmlns:a16="http://schemas.microsoft.com/office/drawing/2014/main" id="{1AF7BA16-2F86-6105-FE9C-DD5E158F6506}"/>
                  </a:ext>
                </a:extLst>
              </p:cNvPr>
              <p:cNvSpPr/>
              <p:nvPr/>
            </p:nvSpPr>
            <p:spPr>
              <a:xfrm>
                <a:off x="10314717" y="2244852"/>
                <a:ext cx="258508" cy="155638"/>
              </a:xfrm>
              <a:custGeom>
                <a:avLst/>
                <a:gdLst>
                  <a:gd name="connsiteX0" fmla="*/ 39529 w 258508"/>
                  <a:gd name="connsiteY0" fmla="*/ 110871 h 155638"/>
                  <a:gd name="connsiteX1" fmla="*/ 258508 w 258508"/>
                  <a:gd name="connsiteY1" fmla="*/ 155638 h 155638"/>
                  <a:gd name="connsiteX2" fmla="*/ 0 w 258508"/>
                  <a:gd name="connsiteY2" fmla="*/ 0 h 155638"/>
                </a:gdLst>
                <a:ahLst/>
                <a:cxnLst>
                  <a:cxn ang="0">
                    <a:pos x="connsiteX0" y="connsiteY0"/>
                  </a:cxn>
                  <a:cxn ang="0">
                    <a:pos x="connsiteX1" y="connsiteY1"/>
                  </a:cxn>
                  <a:cxn ang="0">
                    <a:pos x="connsiteX2" y="connsiteY2"/>
                  </a:cxn>
                </a:cxnLst>
                <a:rect l="l" t="t" r="r" b="b"/>
                <a:pathLst>
                  <a:path w="258508" h="155638">
                    <a:moveTo>
                      <a:pt x="39529" y="110871"/>
                    </a:moveTo>
                    <a:lnTo>
                      <a:pt x="258508" y="155638"/>
                    </a:lnTo>
                    <a:lnTo>
                      <a:pt x="0" y="0"/>
                    </a:lnTo>
                    <a:close/>
                  </a:path>
                </a:pathLst>
              </a:custGeom>
              <a:solidFill>
                <a:srgbClr val="3D3028">
                  <a:alpha val="20000"/>
                </a:srgbClr>
              </a:solidFill>
              <a:ln w="9525" cap="flat">
                <a:noFill/>
                <a:prstDash val="solid"/>
                <a:miter/>
              </a:ln>
            </p:spPr>
            <p:txBody>
              <a:bodyPr rtlCol="0" anchor="ctr"/>
              <a:lstStyle/>
              <a:p>
                <a:endParaRPr lang="en-US"/>
              </a:p>
            </p:txBody>
          </p:sp>
          <p:sp>
            <p:nvSpPr>
              <p:cNvPr id="293" name="Freeform: Shape 292">
                <a:extLst>
                  <a:ext uri="{FF2B5EF4-FFF2-40B4-BE49-F238E27FC236}">
                    <a16:creationId xmlns:a16="http://schemas.microsoft.com/office/drawing/2014/main" id="{0AD7AF9E-5E32-B354-8153-90F4E5DDB503}"/>
                  </a:ext>
                </a:extLst>
              </p:cNvPr>
              <p:cNvSpPr/>
              <p:nvPr/>
            </p:nvSpPr>
            <p:spPr>
              <a:xfrm>
                <a:off x="10079925" y="2184177"/>
                <a:ext cx="221551" cy="139827"/>
              </a:xfrm>
              <a:custGeom>
                <a:avLst/>
                <a:gdLst>
                  <a:gd name="connsiteX0" fmla="*/ 221552 w 221551"/>
                  <a:gd name="connsiteY0" fmla="*/ 139827 h 139827"/>
                  <a:gd name="connsiteX1" fmla="*/ 179356 w 221551"/>
                  <a:gd name="connsiteY1" fmla="*/ 23813 h 139827"/>
                  <a:gd name="connsiteX2" fmla="*/ 0 w 221551"/>
                  <a:gd name="connsiteY2" fmla="*/ 0 h 139827"/>
                </a:gdLst>
                <a:ahLst/>
                <a:cxnLst>
                  <a:cxn ang="0">
                    <a:pos x="connsiteX0" y="connsiteY0"/>
                  </a:cxn>
                  <a:cxn ang="0">
                    <a:pos x="connsiteX1" y="connsiteY1"/>
                  </a:cxn>
                  <a:cxn ang="0">
                    <a:pos x="connsiteX2" y="connsiteY2"/>
                  </a:cxn>
                </a:cxnLst>
                <a:rect l="l" t="t" r="r" b="b"/>
                <a:pathLst>
                  <a:path w="221551" h="139827">
                    <a:moveTo>
                      <a:pt x="221552" y="139827"/>
                    </a:moveTo>
                    <a:lnTo>
                      <a:pt x="179356" y="23813"/>
                    </a:lnTo>
                    <a:lnTo>
                      <a:pt x="0" y="0"/>
                    </a:lnTo>
                    <a:close/>
                  </a:path>
                </a:pathLst>
              </a:custGeom>
              <a:solidFill>
                <a:srgbClr val="3D3028">
                  <a:alpha val="20000"/>
                </a:srgbClr>
              </a:solidFill>
              <a:ln w="9525" cap="flat">
                <a:noFill/>
                <a:prstDash val="solid"/>
                <a:miter/>
              </a:ln>
            </p:spPr>
            <p:txBody>
              <a:bodyPr rtlCol="0" anchor="ctr"/>
              <a:lstStyle/>
              <a:p>
                <a:endParaRPr lang="en-US"/>
              </a:p>
            </p:txBody>
          </p:sp>
          <p:sp>
            <p:nvSpPr>
              <p:cNvPr id="294" name="Freeform: Shape 293">
                <a:extLst>
                  <a:ext uri="{FF2B5EF4-FFF2-40B4-BE49-F238E27FC236}">
                    <a16:creationId xmlns:a16="http://schemas.microsoft.com/office/drawing/2014/main" id="{1A5FCAAC-D10E-10BA-EF65-F606A28B3867}"/>
                  </a:ext>
                </a:extLst>
              </p:cNvPr>
              <p:cNvSpPr/>
              <p:nvPr/>
            </p:nvSpPr>
            <p:spPr>
              <a:xfrm>
                <a:off x="9955910" y="1996916"/>
                <a:ext cx="266414" cy="182022"/>
              </a:xfrm>
              <a:custGeom>
                <a:avLst/>
                <a:gdLst>
                  <a:gd name="connsiteX0" fmla="*/ 266414 w 266414"/>
                  <a:gd name="connsiteY0" fmla="*/ 182023 h 182022"/>
                  <a:gd name="connsiteX1" fmla="*/ 60674 w 266414"/>
                  <a:gd name="connsiteY1" fmla="*/ 142399 h 182022"/>
                  <a:gd name="connsiteX2" fmla="*/ 0 w 266414"/>
                  <a:gd name="connsiteY2" fmla="*/ 0 h 182022"/>
                </a:gdLst>
                <a:ahLst/>
                <a:cxnLst>
                  <a:cxn ang="0">
                    <a:pos x="connsiteX0" y="connsiteY0"/>
                  </a:cxn>
                  <a:cxn ang="0">
                    <a:pos x="connsiteX1" y="connsiteY1"/>
                  </a:cxn>
                  <a:cxn ang="0">
                    <a:pos x="connsiteX2" y="connsiteY2"/>
                  </a:cxn>
                </a:cxnLst>
                <a:rect l="l" t="t" r="r" b="b"/>
                <a:pathLst>
                  <a:path w="266414" h="182022">
                    <a:moveTo>
                      <a:pt x="266414" y="182023"/>
                    </a:moveTo>
                    <a:lnTo>
                      <a:pt x="60674" y="142399"/>
                    </a:lnTo>
                    <a:lnTo>
                      <a:pt x="0" y="0"/>
                    </a:lnTo>
                    <a:close/>
                  </a:path>
                </a:pathLst>
              </a:custGeom>
              <a:solidFill>
                <a:srgbClr val="3D3028">
                  <a:alpha val="20000"/>
                </a:srgbClr>
              </a:solidFill>
              <a:ln w="9525" cap="flat">
                <a:noFill/>
                <a:prstDash val="solid"/>
                <a:miter/>
              </a:ln>
            </p:spPr>
            <p:txBody>
              <a:bodyPr rtlCol="0" anchor="ctr"/>
              <a:lstStyle/>
              <a:p>
                <a:endParaRPr lang="en-US"/>
              </a:p>
            </p:txBody>
          </p:sp>
          <p:sp>
            <p:nvSpPr>
              <p:cNvPr id="295" name="Freeform: Shape 294">
                <a:extLst>
                  <a:ext uri="{FF2B5EF4-FFF2-40B4-BE49-F238E27FC236}">
                    <a16:creationId xmlns:a16="http://schemas.microsoft.com/office/drawing/2014/main" id="{800A3A73-539B-2D02-9418-5AC34B3C4D76}"/>
                  </a:ext>
                </a:extLst>
              </p:cNvPr>
              <p:cNvSpPr/>
              <p:nvPr/>
            </p:nvSpPr>
            <p:spPr>
              <a:xfrm>
                <a:off x="9726357" y="1965198"/>
                <a:ext cx="234791" cy="142493"/>
              </a:xfrm>
              <a:custGeom>
                <a:avLst/>
                <a:gdLst>
                  <a:gd name="connsiteX0" fmla="*/ 234791 w 234791"/>
                  <a:gd name="connsiteY0" fmla="*/ 142494 h 142493"/>
                  <a:gd name="connsiteX1" fmla="*/ 187357 w 234791"/>
                  <a:gd name="connsiteY1" fmla="*/ 10573 h 142493"/>
                  <a:gd name="connsiteX2" fmla="*/ 0 w 234791"/>
                  <a:gd name="connsiteY2" fmla="*/ 0 h 142493"/>
                </a:gdLst>
                <a:ahLst/>
                <a:cxnLst>
                  <a:cxn ang="0">
                    <a:pos x="connsiteX0" y="connsiteY0"/>
                  </a:cxn>
                  <a:cxn ang="0">
                    <a:pos x="connsiteX1" y="connsiteY1"/>
                  </a:cxn>
                  <a:cxn ang="0">
                    <a:pos x="connsiteX2" y="connsiteY2"/>
                  </a:cxn>
                </a:cxnLst>
                <a:rect l="l" t="t" r="r" b="b"/>
                <a:pathLst>
                  <a:path w="234791" h="142493">
                    <a:moveTo>
                      <a:pt x="234791" y="142494"/>
                    </a:moveTo>
                    <a:lnTo>
                      <a:pt x="187357" y="10573"/>
                    </a:lnTo>
                    <a:lnTo>
                      <a:pt x="0" y="0"/>
                    </a:lnTo>
                    <a:close/>
                  </a:path>
                </a:pathLst>
              </a:custGeom>
              <a:solidFill>
                <a:srgbClr val="3D3028">
                  <a:alpha val="20000"/>
                </a:srgbClr>
              </a:solidFill>
              <a:ln w="9525" cap="flat">
                <a:noFill/>
                <a:prstDash val="solid"/>
                <a:miter/>
              </a:ln>
            </p:spPr>
            <p:txBody>
              <a:bodyPr rtlCol="0" anchor="ctr"/>
              <a:lstStyle/>
              <a:p>
                <a:endParaRPr lang="en-US"/>
              </a:p>
            </p:txBody>
          </p:sp>
          <p:sp>
            <p:nvSpPr>
              <p:cNvPr id="296" name="Freeform: Shape 295">
                <a:extLst>
                  <a:ext uri="{FF2B5EF4-FFF2-40B4-BE49-F238E27FC236}">
                    <a16:creationId xmlns:a16="http://schemas.microsoft.com/office/drawing/2014/main" id="{C8E7A37A-4BF4-2D30-5F37-13954B46A16F}"/>
                  </a:ext>
                </a:extLst>
              </p:cNvPr>
              <p:cNvSpPr/>
              <p:nvPr/>
            </p:nvSpPr>
            <p:spPr>
              <a:xfrm>
                <a:off x="9639299" y="1785842"/>
                <a:ext cx="245363" cy="158305"/>
              </a:xfrm>
              <a:custGeom>
                <a:avLst/>
                <a:gdLst>
                  <a:gd name="connsiteX0" fmla="*/ 245364 w 245363"/>
                  <a:gd name="connsiteY0" fmla="*/ 158305 h 158305"/>
                  <a:gd name="connsiteX1" fmla="*/ 58007 w 245363"/>
                  <a:gd name="connsiteY1" fmla="*/ 147733 h 158305"/>
                  <a:gd name="connsiteX2" fmla="*/ 0 w 245363"/>
                  <a:gd name="connsiteY2" fmla="*/ 0 h 158305"/>
                </a:gdLst>
                <a:ahLst/>
                <a:cxnLst>
                  <a:cxn ang="0">
                    <a:pos x="connsiteX0" y="connsiteY0"/>
                  </a:cxn>
                  <a:cxn ang="0">
                    <a:pos x="connsiteX1" y="connsiteY1"/>
                  </a:cxn>
                  <a:cxn ang="0">
                    <a:pos x="connsiteX2" y="connsiteY2"/>
                  </a:cxn>
                </a:cxnLst>
                <a:rect l="l" t="t" r="r" b="b"/>
                <a:pathLst>
                  <a:path w="245363" h="158305">
                    <a:moveTo>
                      <a:pt x="245364" y="158305"/>
                    </a:moveTo>
                    <a:lnTo>
                      <a:pt x="58007" y="147733"/>
                    </a:lnTo>
                    <a:lnTo>
                      <a:pt x="0" y="0"/>
                    </a:lnTo>
                    <a:close/>
                  </a:path>
                </a:pathLst>
              </a:custGeom>
              <a:solidFill>
                <a:srgbClr val="3D3028">
                  <a:alpha val="20000"/>
                </a:srgbClr>
              </a:solidFill>
              <a:ln w="9525" cap="flat">
                <a:noFill/>
                <a:prstDash val="solid"/>
                <a:miter/>
              </a:ln>
            </p:spPr>
            <p:txBody>
              <a:bodyPr rtlCol="0" anchor="ctr"/>
              <a:lstStyle/>
              <a:p>
                <a:endParaRPr lang="en-US"/>
              </a:p>
            </p:txBody>
          </p:sp>
          <p:sp>
            <p:nvSpPr>
              <p:cNvPr id="297" name="Freeform: Shape 296">
                <a:extLst>
                  <a:ext uri="{FF2B5EF4-FFF2-40B4-BE49-F238E27FC236}">
                    <a16:creationId xmlns:a16="http://schemas.microsoft.com/office/drawing/2014/main" id="{E2AE8DD5-61EA-E87E-DB01-F225790173B9}"/>
                  </a:ext>
                </a:extLst>
              </p:cNvPr>
              <p:cNvSpPr/>
              <p:nvPr/>
            </p:nvSpPr>
            <p:spPr>
              <a:xfrm>
                <a:off x="9367551" y="1740979"/>
                <a:ext cx="279654" cy="174116"/>
              </a:xfrm>
              <a:custGeom>
                <a:avLst/>
                <a:gdLst>
                  <a:gd name="connsiteX0" fmla="*/ 279654 w 279654"/>
                  <a:gd name="connsiteY0" fmla="*/ 174117 h 174116"/>
                  <a:gd name="connsiteX1" fmla="*/ 221647 w 279654"/>
                  <a:gd name="connsiteY1" fmla="*/ 15811 h 174116"/>
                  <a:gd name="connsiteX2" fmla="*/ 0 w 279654"/>
                  <a:gd name="connsiteY2" fmla="*/ 0 h 174116"/>
                </a:gdLst>
                <a:ahLst/>
                <a:cxnLst>
                  <a:cxn ang="0">
                    <a:pos x="connsiteX0" y="connsiteY0"/>
                  </a:cxn>
                  <a:cxn ang="0">
                    <a:pos x="connsiteX1" y="connsiteY1"/>
                  </a:cxn>
                  <a:cxn ang="0">
                    <a:pos x="connsiteX2" y="connsiteY2"/>
                  </a:cxn>
                </a:cxnLst>
                <a:rect l="l" t="t" r="r" b="b"/>
                <a:pathLst>
                  <a:path w="279654" h="174116">
                    <a:moveTo>
                      <a:pt x="279654" y="174117"/>
                    </a:moveTo>
                    <a:lnTo>
                      <a:pt x="221647" y="15811"/>
                    </a:lnTo>
                    <a:lnTo>
                      <a:pt x="0" y="0"/>
                    </a:lnTo>
                    <a:close/>
                  </a:path>
                </a:pathLst>
              </a:custGeom>
              <a:solidFill>
                <a:srgbClr val="3D3028">
                  <a:alpha val="20000"/>
                </a:srgbClr>
              </a:solidFill>
              <a:ln w="9525" cap="flat">
                <a:noFill/>
                <a:prstDash val="solid"/>
                <a:miter/>
              </a:ln>
            </p:spPr>
            <p:txBody>
              <a:bodyPr rtlCol="0" anchor="ctr"/>
              <a:lstStyle/>
              <a:p>
                <a:endParaRPr lang="en-US"/>
              </a:p>
            </p:txBody>
          </p:sp>
          <p:sp>
            <p:nvSpPr>
              <p:cNvPr id="298" name="Freeform: Shape 297">
                <a:extLst>
                  <a:ext uri="{FF2B5EF4-FFF2-40B4-BE49-F238E27FC236}">
                    <a16:creationId xmlns:a16="http://schemas.microsoft.com/office/drawing/2014/main" id="{FF0F61BD-22F0-CFD7-44AB-20CA06D33CCB}"/>
                  </a:ext>
                </a:extLst>
              </p:cNvPr>
              <p:cNvSpPr/>
              <p:nvPr/>
            </p:nvSpPr>
            <p:spPr>
              <a:xfrm>
                <a:off x="9227724" y="1516761"/>
                <a:ext cx="329850" cy="208406"/>
              </a:xfrm>
              <a:custGeom>
                <a:avLst/>
                <a:gdLst>
                  <a:gd name="connsiteX0" fmla="*/ 81820 w 329850"/>
                  <a:gd name="connsiteY0" fmla="*/ 187261 h 208406"/>
                  <a:gd name="connsiteX1" fmla="*/ 0 w 329850"/>
                  <a:gd name="connsiteY1" fmla="*/ 0 h 208406"/>
                  <a:gd name="connsiteX2" fmla="*/ 329851 w 329850"/>
                  <a:gd name="connsiteY2" fmla="*/ 208407 h 208406"/>
                </a:gdLst>
                <a:ahLst/>
                <a:cxnLst>
                  <a:cxn ang="0">
                    <a:pos x="connsiteX0" y="connsiteY0"/>
                  </a:cxn>
                  <a:cxn ang="0">
                    <a:pos x="connsiteX1" y="connsiteY1"/>
                  </a:cxn>
                  <a:cxn ang="0">
                    <a:pos x="connsiteX2" y="connsiteY2"/>
                  </a:cxn>
                </a:cxnLst>
                <a:rect l="l" t="t" r="r" b="b"/>
                <a:pathLst>
                  <a:path w="329850" h="208406">
                    <a:moveTo>
                      <a:pt x="81820" y="187261"/>
                    </a:moveTo>
                    <a:lnTo>
                      <a:pt x="0" y="0"/>
                    </a:lnTo>
                    <a:lnTo>
                      <a:pt x="329851" y="208407"/>
                    </a:lnTo>
                    <a:close/>
                  </a:path>
                </a:pathLst>
              </a:custGeom>
              <a:solidFill>
                <a:srgbClr val="3D3028">
                  <a:alpha val="20000"/>
                </a:srgbClr>
              </a:solidFill>
              <a:ln w="9525" cap="flat">
                <a:noFill/>
                <a:prstDash val="solid"/>
                <a:miter/>
              </a:ln>
            </p:spPr>
            <p:txBody>
              <a:bodyPr rtlCol="0" anchor="ctr"/>
              <a:lstStyle/>
              <a:p>
                <a:endParaRPr lang="en-US"/>
              </a:p>
            </p:txBody>
          </p:sp>
          <p:sp>
            <p:nvSpPr>
              <p:cNvPr id="299" name="Freeform: Shape 298">
                <a:extLst>
                  <a:ext uri="{FF2B5EF4-FFF2-40B4-BE49-F238E27FC236}">
                    <a16:creationId xmlns:a16="http://schemas.microsoft.com/office/drawing/2014/main" id="{3AB4AAEA-9653-E81D-E23C-7B88E057A1C2}"/>
                  </a:ext>
                </a:extLst>
              </p:cNvPr>
              <p:cNvSpPr/>
              <p:nvPr/>
            </p:nvSpPr>
            <p:spPr>
              <a:xfrm>
                <a:off x="9043129" y="1503521"/>
                <a:ext cx="224218" cy="184689"/>
              </a:xfrm>
              <a:custGeom>
                <a:avLst/>
                <a:gdLst>
                  <a:gd name="connsiteX0" fmla="*/ 0 w 224218"/>
                  <a:gd name="connsiteY0" fmla="*/ 50197 h 184689"/>
                  <a:gd name="connsiteX1" fmla="*/ 224219 w 224218"/>
                  <a:gd name="connsiteY1" fmla="*/ 184690 h 184689"/>
                  <a:gd name="connsiteX2" fmla="*/ 147733 w 224218"/>
                  <a:gd name="connsiteY2" fmla="*/ 0 h 184689"/>
                </a:gdLst>
                <a:ahLst/>
                <a:cxnLst>
                  <a:cxn ang="0">
                    <a:pos x="connsiteX0" y="connsiteY0"/>
                  </a:cxn>
                  <a:cxn ang="0">
                    <a:pos x="connsiteX1" y="connsiteY1"/>
                  </a:cxn>
                  <a:cxn ang="0">
                    <a:pos x="connsiteX2" y="connsiteY2"/>
                  </a:cxn>
                </a:cxnLst>
                <a:rect l="l" t="t" r="r" b="b"/>
                <a:pathLst>
                  <a:path w="224218" h="184689">
                    <a:moveTo>
                      <a:pt x="0" y="50197"/>
                    </a:moveTo>
                    <a:lnTo>
                      <a:pt x="224219" y="184690"/>
                    </a:lnTo>
                    <a:lnTo>
                      <a:pt x="147733" y="0"/>
                    </a:lnTo>
                    <a:close/>
                  </a:path>
                </a:pathLst>
              </a:custGeom>
              <a:solidFill>
                <a:srgbClr val="3D3028">
                  <a:alpha val="20000"/>
                </a:srgbClr>
              </a:solidFill>
              <a:ln w="9525" cap="flat">
                <a:noFill/>
                <a:prstDash val="solid"/>
                <a:miter/>
              </a:ln>
            </p:spPr>
            <p:txBody>
              <a:bodyPr rtlCol="0" anchor="ctr"/>
              <a:lstStyle/>
              <a:p>
                <a:endParaRPr lang="en-US"/>
              </a:p>
            </p:txBody>
          </p:sp>
        </p:grpSp>
        <p:sp>
          <p:nvSpPr>
            <p:cNvPr id="300" name="Freeform: Shape 299">
              <a:extLst>
                <a:ext uri="{FF2B5EF4-FFF2-40B4-BE49-F238E27FC236}">
                  <a16:creationId xmlns:a16="http://schemas.microsoft.com/office/drawing/2014/main" id="{9040EE16-3F73-EFDD-B97A-B16614BFA5AE}"/>
                </a:ext>
              </a:extLst>
            </p:cNvPr>
            <p:cNvSpPr/>
            <p:nvPr/>
          </p:nvSpPr>
          <p:spPr>
            <a:xfrm>
              <a:off x="8918256" y="1048893"/>
              <a:ext cx="112490" cy="147732"/>
            </a:xfrm>
            <a:custGeom>
              <a:avLst/>
              <a:gdLst>
                <a:gd name="connsiteX0" fmla="*/ 3524 w 112490"/>
                <a:gd name="connsiteY0" fmla="*/ 147733 h 147732"/>
                <a:gd name="connsiteX1" fmla="*/ 0 w 112490"/>
                <a:gd name="connsiteY1" fmla="*/ 0 h 147732"/>
                <a:gd name="connsiteX2" fmla="*/ 112490 w 112490"/>
                <a:gd name="connsiteY2" fmla="*/ 105537 h 147732"/>
              </a:gdLst>
              <a:ahLst/>
              <a:cxnLst>
                <a:cxn ang="0">
                  <a:pos x="connsiteX0" y="connsiteY0"/>
                </a:cxn>
                <a:cxn ang="0">
                  <a:pos x="connsiteX1" y="connsiteY1"/>
                </a:cxn>
                <a:cxn ang="0">
                  <a:pos x="connsiteX2" y="connsiteY2"/>
                </a:cxn>
              </a:cxnLst>
              <a:rect l="l" t="t" r="r" b="b"/>
              <a:pathLst>
                <a:path w="112490" h="147732">
                  <a:moveTo>
                    <a:pt x="3524" y="147733"/>
                  </a:moveTo>
                  <a:lnTo>
                    <a:pt x="0" y="0"/>
                  </a:lnTo>
                  <a:lnTo>
                    <a:pt x="112490" y="105537"/>
                  </a:lnTo>
                  <a:close/>
                </a:path>
              </a:pathLst>
            </a:custGeom>
            <a:solidFill>
              <a:srgbClr val="3D3028">
                <a:alpha val="20000"/>
              </a:srgbClr>
            </a:solidFill>
            <a:ln w="9525" cap="flat">
              <a:noFill/>
              <a:prstDash val="solid"/>
              <a:miter/>
            </a:ln>
          </p:spPr>
          <p:txBody>
            <a:bodyPr rtlCol="0" anchor="ctr"/>
            <a:lstStyle/>
            <a:p>
              <a:endParaRPr lang="en-US"/>
            </a:p>
          </p:txBody>
        </p:sp>
        <p:sp>
          <p:nvSpPr>
            <p:cNvPr id="301" name="Freeform: Shape 300">
              <a:extLst>
                <a:ext uri="{FF2B5EF4-FFF2-40B4-BE49-F238E27FC236}">
                  <a16:creationId xmlns:a16="http://schemas.microsoft.com/office/drawing/2014/main" id="{D236C298-6163-9037-A2FF-CA656F83BD3E}"/>
                </a:ext>
              </a:extLst>
            </p:cNvPr>
            <p:cNvSpPr/>
            <p:nvPr/>
          </p:nvSpPr>
          <p:spPr>
            <a:xfrm>
              <a:off x="11141296" y="2652903"/>
              <a:ext cx="73913" cy="70389"/>
            </a:xfrm>
            <a:custGeom>
              <a:avLst/>
              <a:gdLst>
                <a:gd name="connsiteX0" fmla="*/ 0 w 73913"/>
                <a:gd name="connsiteY0" fmla="*/ 63341 h 70389"/>
                <a:gd name="connsiteX1" fmla="*/ 10573 w 73913"/>
                <a:gd name="connsiteY1" fmla="*/ 0 h 70389"/>
                <a:gd name="connsiteX2" fmla="*/ 73914 w 73913"/>
                <a:gd name="connsiteY2" fmla="*/ 70390 h 70389"/>
              </a:gdLst>
              <a:ahLst/>
              <a:cxnLst>
                <a:cxn ang="0">
                  <a:pos x="connsiteX0" y="connsiteY0"/>
                </a:cxn>
                <a:cxn ang="0">
                  <a:pos x="connsiteX1" y="connsiteY1"/>
                </a:cxn>
                <a:cxn ang="0">
                  <a:pos x="connsiteX2" y="connsiteY2"/>
                </a:cxn>
              </a:cxnLst>
              <a:rect l="l" t="t" r="r" b="b"/>
              <a:pathLst>
                <a:path w="73913" h="70389">
                  <a:moveTo>
                    <a:pt x="0" y="63341"/>
                  </a:moveTo>
                  <a:lnTo>
                    <a:pt x="10573" y="0"/>
                  </a:lnTo>
                  <a:lnTo>
                    <a:pt x="73914" y="70390"/>
                  </a:lnTo>
                  <a:close/>
                </a:path>
              </a:pathLst>
            </a:custGeom>
            <a:solidFill>
              <a:srgbClr val="3D3028">
                <a:alpha val="30000"/>
              </a:srgbClr>
            </a:solidFill>
            <a:ln w="9525" cap="flat">
              <a:noFill/>
              <a:prstDash val="solid"/>
              <a:miter/>
            </a:ln>
          </p:spPr>
          <p:txBody>
            <a:bodyPr rtlCol="0" anchor="ctr"/>
            <a:lstStyle/>
            <a:p>
              <a:endParaRPr lang="en-US"/>
            </a:p>
          </p:txBody>
        </p:sp>
        <p:sp>
          <p:nvSpPr>
            <p:cNvPr id="302" name="Freeform: Shape 301">
              <a:extLst>
                <a:ext uri="{FF2B5EF4-FFF2-40B4-BE49-F238E27FC236}">
                  <a16:creationId xmlns:a16="http://schemas.microsoft.com/office/drawing/2014/main" id="{894E5EB4-B677-FB6D-CBB0-E98D4D23984B}"/>
                </a:ext>
              </a:extLst>
            </p:cNvPr>
            <p:cNvSpPr/>
            <p:nvPr/>
          </p:nvSpPr>
          <p:spPr>
            <a:xfrm>
              <a:off x="11165966" y="2744343"/>
              <a:ext cx="102012" cy="56292"/>
            </a:xfrm>
            <a:custGeom>
              <a:avLst/>
              <a:gdLst>
                <a:gd name="connsiteX0" fmla="*/ 0 w 102012"/>
                <a:gd name="connsiteY0" fmla="*/ 0 h 56292"/>
                <a:gd name="connsiteX1" fmla="*/ 102013 w 102012"/>
                <a:gd name="connsiteY1" fmla="*/ 56293 h 56292"/>
                <a:gd name="connsiteX2" fmla="*/ 91440 w 102012"/>
                <a:gd name="connsiteY2" fmla="*/ 3524 h 56292"/>
              </a:gdLst>
              <a:ahLst/>
              <a:cxnLst>
                <a:cxn ang="0">
                  <a:pos x="connsiteX0" y="connsiteY0"/>
                </a:cxn>
                <a:cxn ang="0">
                  <a:pos x="connsiteX1" y="connsiteY1"/>
                </a:cxn>
                <a:cxn ang="0">
                  <a:pos x="connsiteX2" y="connsiteY2"/>
                </a:cxn>
              </a:cxnLst>
              <a:rect l="l" t="t" r="r" b="b"/>
              <a:pathLst>
                <a:path w="102012" h="56292">
                  <a:moveTo>
                    <a:pt x="0" y="0"/>
                  </a:moveTo>
                  <a:lnTo>
                    <a:pt x="102013" y="56293"/>
                  </a:lnTo>
                  <a:lnTo>
                    <a:pt x="91440" y="3524"/>
                  </a:lnTo>
                  <a:close/>
                </a:path>
              </a:pathLst>
            </a:custGeom>
            <a:solidFill>
              <a:srgbClr val="3D3028">
                <a:alpha val="30000"/>
              </a:srgbClr>
            </a:solidFill>
            <a:ln w="9525" cap="flat">
              <a:noFill/>
              <a:prstDash val="solid"/>
              <a:miter/>
            </a:ln>
          </p:spPr>
          <p:txBody>
            <a:bodyPr rtlCol="0" anchor="ctr"/>
            <a:lstStyle/>
            <a:p>
              <a:endParaRPr lang="en-US"/>
            </a:p>
          </p:txBody>
        </p:sp>
        <p:sp>
          <p:nvSpPr>
            <p:cNvPr id="303" name="Freeform: Shape 302">
              <a:extLst>
                <a:ext uri="{FF2B5EF4-FFF2-40B4-BE49-F238E27FC236}">
                  <a16:creationId xmlns:a16="http://schemas.microsoft.com/office/drawing/2014/main" id="{3022F8ED-6687-C97F-EADC-E048933EF318}"/>
                </a:ext>
              </a:extLst>
            </p:cNvPr>
            <p:cNvSpPr/>
            <p:nvPr/>
          </p:nvSpPr>
          <p:spPr>
            <a:xfrm>
              <a:off x="11285505" y="2772536"/>
              <a:ext cx="98488" cy="66770"/>
            </a:xfrm>
            <a:custGeom>
              <a:avLst/>
              <a:gdLst>
                <a:gd name="connsiteX0" fmla="*/ 7048 w 98488"/>
                <a:gd name="connsiteY0" fmla="*/ 49244 h 66770"/>
                <a:gd name="connsiteX1" fmla="*/ 0 w 98488"/>
                <a:gd name="connsiteY1" fmla="*/ 0 h 66770"/>
                <a:gd name="connsiteX2" fmla="*/ 98488 w 98488"/>
                <a:gd name="connsiteY2" fmla="*/ 66770 h 66770"/>
              </a:gdLst>
              <a:ahLst/>
              <a:cxnLst>
                <a:cxn ang="0">
                  <a:pos x="connsiteX0" y="connsiteY0"/>
                </a:cxn>
                <a:cxn ang="0">
                  <a:pos x="connsiteX1" y="connsiteY1"/>
                </a:cxn>
                <a:cxn ang="0">
                  <a:pos x="connsiteX2" y="connsiteY2"/>
                </a:cxn>
              </a:cxnLst>
              <a:rect l="l" t="t" r="r" b="b"/>
              <a:pathLst>
                <a:path w="98488" h="66770">
                  <a:moveTo>
                    <a:pt x="7048" y="49244"/>
                  </a:moveTo>
                  <a:lnTo>
                    <a:pt x="0" y="0"/>
                  </a:lnTo>
                  <a:lnTo>
                    <a:pt x="98488" y="66770"/>
                  </a:lnTo>
                  <a:close/>
                </a:path>
              </a:pathLst>
            </a:custGeom>
            <a:solidFill>
              <a:srgbClr val="3D3028">
                <a:alpha val="30000"/>
              </a:srgbClr>
            </a:solidFill>
            <a:ln w="9525" cap="flat">
              <a:noFill/>
              <a:prstDash val="solid"/>
              <a:miter/>
            </a:ln>
          </p:spPr>
          <p:txBody>
            <a:bodyPr rtlCol="0" anchor="ctr"/>
            <a:lstStyle/>
            <a:p>
              <a:endParaRPr lang="en-US"/>
            </a:p>
          </p:txBody>
        </p:sp>
        <p:sp>
          <p:nvSpPr>
            <p:cNvPr id="304" name="Freeform: Shape 303">
              <a:extLst>
                <a:ext uri="{FF2B5EF4-FFF2-40B4-BE49-F238E27FC236}">
                  <a16:creationId xmlns:a16="http://schemas.microsoft.com/office/drawing/2014/main" id="{B129284F-7A24-B802-7060-6285B6C9D24B}"/>
                </a:ext>
              </a:extLst>
            </p:cNvPr>
            <p:cNvSpPr/>
            <p:nvPr/>
          </p:nvSpPr>
          <p:spPr>
            <a:xfrm>
              <a:off x="11334749" y="2860452"/>
              <a:ext cx="123158" cy="80867"/>
            </a:xfrm>
            <a:custGeom>
              <a:avLst/>
              <a:gdLst>
                <a:gd name="connsiteX0" fmla="*/ 0 w 123158"/>
                <a:gd name="connsiteY0" fmla="*/ 0 h 80867"/>
                <a:gd name="connsiteX1" fmla="*/ 123158 w 123158"/>
                <a:gd name="connsiteY1" fmla="*/ 80867 h 80867"/>
                <a:gd name="connsiteX2" fmla="*/ 91440 w 123158"/>
                <a:gd name="connsiteY2" fmla="*/ 14097 h 80867"/>
              </a:gdLst>
              <a:ahLst/>
              <a:cxnLst>
                <a:cxn ang="0">
                  <a:pos x="connsiteX0" y="connsiteY0"/>
                </a:cxn>
                <a:cxn ang="0">
                  <a:pos x="connsiteX1" y="connsiteY1"/>
                </a:cxn>
                <a:cxn ang="0">
                  <a:pos x="connsiteX2" y="connsiteY2"/>
                </a:cxn>
              </a:cxnLst>
              <a:rect l="l" t="t" r="r" b="b"/>
              <a:pathLst>
                <a:path w="123158" h="80867">
                  <a:moveTo>
                    <a:pt x="0" y="0"/>
                  </a:moveTo>
                  <a:lnTo>
                    <a:pt x="123158" y="80867"/>
                  </a:lnTo>
                  <a:lnTo>
                    <a:pt x="91440" y="14097"/>
                  </a:lnTo>
                  <a:close/>
                </a:path>
              </a:pathLst>
            </a:custGeom>
            <a:solidFill>
              <a:srgbClr val="3D3028">
                <a:alpha val="30000"/>
              </a:srgbClr>
            </a:solidFill>
            <a:ln w="9525" cap="flat">
              <a:noFill/>
              <a:prstDash val="solid"/>
              <a:miter/>
            </a:ln>
          </p:spPr>
          <p:txBody>
            <a:bodyPr rtlCol="0" anchor="ctr"/>
            <a:lstStyle/>
            <a:p>
              <a:endParaRPr lang="en-US"/>
            </a:p>
          </p:txBody>
        </p:sp>
        <p:sp>
          <p:nvSpPr>
            <p:cNvPr id="305" name="Freeform: Shape 304">
              <a:extLst>
                <a:ext uri="{FF2B5EF4-FFF2-40B4-BE49-F238E27FC236}">
                  <a16:creationId xmlns:a16="http://schemas.microsoft.com/office/drawing/2014/main" id="{F02E1FD4-3FC0-A8FC-5FC1-E98F58B7B7B0}"/>
                </a:ext>
              </a:extLst>
            </p:cNvPr>
            <p:cNvSpPr/>
            <p:nvPr/>
          </p:nvSpPr>
          <p:spPr>
            <a:xfrm>
              <a:off x="10574940" y="1872043"/>
              <a:ext cx="179450" cy="267271"/>
            </a:xfrm>
            <a:custGeom>
              <a:avLst/>
              <a:gdLst>
                <a:gd name="connsiteX0" fmla="*/ 0 w 179450"/>
                <a:gd name="connsiteY0" fmla="*/ 267272 h 267271"/>
                <a:gd name="connsiteX1" fmla="*/ 7049 w 179450"/>
                <a:gd name="connsiteY1" fmla="*/ 91440 h 267271"/>
                <a:gd name="connsiteX2" fmla="*/ 179451 w 179450"/>
                <a:gd name="connsiteY2" fmla="*/ 0 h 267271"/>
              </a:gdLst>
              <a:ahLst/>
              <a:cxnLst>
                <a:cxn ang="0">
                  <a:pos x="connsiteX0" y="connsiteY0"/>
                </a:cxn>
                <a:cxn ang="0">
                  <a:pos x="connsiteX1" y="connsiteY1"/>
                </a:cxn>
                <a:cxn ang="0">
                  <a:pos x="connsiteX2" y="connsiteY2"/>
                </a:cxn>
              </a:cxnLst>
              <a:rect l="l" t="t" r="r" b="b"/>
              <a:pathLst>
                <a:path w="179450" h="267271">
                  <a:moveTo>
                    <a:pt x="0" y="267272"/>
                  </a:moveTo>
                  <a:lnTo>
                    <a:pt x="7049" y="91440"/>
                  </a:lnTo>
                  <a:lnTo>
                    <a:pt x="179451" y="0"/>
                  </a:lnTo>
                  <a:close/>
                </a:path>
              </a:pathLst>
            </a:custGeom>
            <a:solidFill>
              <a:srgbClr val="3D3028">
                <a:alpha val="20000"/>
              </a:srgbClr>
            </a:solidFill>
            <a:ln w="9525" cap="flat">
              <a:noFill/>
              <a:prstDash val="solid"/>
              <a:miter/>
            </a:ln>
          </p:spPr>
          <p:txBody>
            <a:bodyPr rtlCol="0" anchor="ctr"/>
            <a:lstStyle/>
            <a:p>
              <a:endParaRPr lang="en-US"/>
            </a:p>
          </p:txBody>
        </p:sp>
        <p:sp>
          <p:nvSpPr>
            <p:cNvPr id="306" name="Freeform: Shape 305">
              <a:extLst>
                <a:ext uri="{FF2B5EF4-FFF2-40B4-BE49-F238E27FC236}">
                  <a16:creationId xmlns:a16="http://schemas.microsoft.com/office/drawing/2014/main" id="{0884170C-0B07-0DE2-195F-C2F09B776D3B}"/>
                </a:ext>
              </a:extLst>
            </p:cNvPr>
            <p:cNvSpPr/>
            <p:nvPr/>
          </p:nvSpPr>
          <p:spPr>
            <a:xfrm>
              <a:off x="10592561" y="1967007"/>
              <a:ext cx="147732" cy="249745"/>
            </a:xfrm>
            <a:custGeom>
              <a:avLst/>
              <a:gdLst>
                <a:gd name="connsiteX0" fmla="*/ 0 w 147732"/>
                <a:gd name="connsiteY0" fmla="*/ 218123 h 249745"/>
                <a:gd name="connsiteX1" fmla="*/ 147733 w 147732"/>
                <a:gd name="connsiteY1" fmla="*/ 0 h 249745"/>
                <a:gd name="connsiteX2" fmla="*/ 137160 w 147732"/>
                <a:gd name="connsiteY2" fmla="*/ 249746 h 249745"/>
              </a:gdLst>
              <a:ahLst/>
              <a:cxnLst>
                <a:cxn ang="0">
                  <a:pos x="connsiteX0" y="connsiteY0"/>
                </a:cxn>
                <a:cxn ang="0">
                  <a:pos x="connsiteX1" y="connsiteY1"/>
                </a:cxn>
                <a:cxn ang="0">
                  <a:pos x="connsiteX2" y="connsiteY2"/>
                </a:cxn>
              </a:cxnLst>
              <a:rect l="l" t="t" r="r" b="b"/>
              <a:pathLst>
                <a:path w="147732" h="249745">
                  <a:moveTo>
                    <a:pt x="0" y="218123"/>
                  </a:moveTo>
                  <a:lnTo>
                    <a:pt x="147733" y="0"/>
                  </a:lnTo>
                  <a:lnTo>
                    <a:pt x="137160" y="249746"/>
                  </a:lnTo>
                  <a:close/>
                </a:path>
              </a:pathLst>
            </a:custGeom>
            <a:solidFill>
              <a:srgbClr val="3D3028">
                <a:alpha val="30000"/>
              </a:srgbClr>
            </a:solidFill>
            <a:ln w="9525" cap="flat">
              <a:noFill/>
              <a:prstDash val="solid"/>
              <a:miter/>
            </a:ln>
          </p:spPr>
          <p:txBody>
            <a:bodyPr rtlCol="0" anchor="ctr"/>
            <a:lstStyle/>
            <a:p>
              <a:endParaRPr lang="en-US"/>
            </a:p>
          </p:txBody>
        </p:sp>
        <p:sp>
          <p:nvSpPr>
            <p:cNvPr id="307" name="Freeform: Shape 306">
              <a:extLst>
                <a:ext uri="{FF2B5EF4-FFF2-40B4-BE49-F238E27FC236}">
                  <a16:creationId xmlns:a16="http://schemas.microsoft.com/office/drawing/2014/main" id="{BEEB1F0E-86E2-58B3-10C1-83D5DBBD694E}"/>
                </a:ext>
              </a:extLst>
            </p:cNvPr>
            <p:cNvSpPr/>
            <p:nvPr/>
          </p:nvSpPr>
          <p:spPr>
            <a:xfrm rot="21142481">
              <a:off x="7441864" y="5210325"/>
              <a:ext cx="21146" cy="102874"/>
            </a:xfrm>
            <a:custGeom>
              <a:avLst/>
              <a:gdLst>
                <a:gd name="connsiteX0" fmla="*/ 0 w 21146"/>
                <a:gd name="connsiteY0" fmla="*/ 0 h 102874"/>
                <a:gd name="connsiteX1" fmla="*/ 21146 w 21146"/>
                <a:gd name="connsiteY1" fmla="*/ 0 h 102874"/>
                <a:gd name="connsiteX2" fmla="*/ 21146 w 21146"/>
                <a:gd name="connsiteY2" fmla="*/ 102874 h 102874"/>
                <a:gd name="connsiteX3" fmla="*/ 0 w 21146"/>
                <a:gd name="connsiteY3" fmla="*/ 102874 h 102874"/>
              </a:gdLst>
              <a:ahLst/>
              <a:cxnLst>
                <a:cxn ang="0">
                  <a:pos x="connsiteX0" y="connsiteY0"/>
                </a:cxn>
                <a:cxn ang="0">
                  <a:pos x="connsiteX1" y="connsiteY1"/>
                </a:cxn>
                <a:cxn ang="0">
                  <a:pos x="connsiteX2" y="connsiteY2"/>
                </a:cxn>
                <a:cxn ang="0">
                  <a:pos x="connsiteX3" y="connsiteY3"/>
                </a:cxn>
              </a:cxnLst>
              <a:rect l="l" t="t" r="r" b="b"/>
              <a:pathLst>
                <a:path w="21146" h="102874">
                  <a:moveTo>
                    <a:pt x="0" y="0"/>
                  </a:moveTo>
                  <a:lnTo>
                    <a:pt x="21146" y="0"/>
                  </a:lnTo>
                  <a:lnTo>
                    <a:pt x="21146" y="102874"/>
                  </a:lnTo>
                  <a:lnTo>
                    <a:pt x="0" y="102874"/>
                  </a:lnTo>
                  <a:close/>
                </a:path>
              </a:pathLst>
            </a:custGeom>
            <a:solidFill>
              <a:srgbClr val="3D3028">
                <a:alpha val="30000"/>
              </a:srgbClr>
            </a:solidFill>
            <a:ln w="9525" cap="flat">
              <a:noFill/>
              <a:prstDash val="solid"/>
              <a:miter/>
            </a:ln>
          </p:spPr>
          <p:txBody>
            <a:bodyPr rtlCol="0" anchor="ctr"/>
            <a:lstStyle/>
            <a:p>
              <a:endParaRPr lang="en-US"/>
            </a:p>
          </p:txBody>
        </p:sp>
        <p:sp>
          <p:nvSpPr>
            <p:cNvPr id="308" name="Freeform: Shape 307">
              <a:extLst>
                <a:ext uri="{FF2B5EF4-FFF2-40B4-BE49-F238E27FC236}">
                  <a16:creationId xmlns:a16="http://schemas.microsoft.com/office/drawing/2014/main" id="{C748B61A-617D-9724-AF14-B32D974B0508}"/>
                </a:ext>
              </a:extLst>
            </p:cNvPr>
            <p:cNvSpPr/>
            <p:nvPr/>
          </p:nvSpPr>
          <p:spPr>
            <a:xfrm rot="21142481">
              <a:off x="7388900" y="5223516"/>
              <a:ext cx="21146" cy="102874"/>
            </a:xfrm>
            <a:custGeom>
              <a:avLst/>
              <a:gdLst>
                <a:gd name="connsiteX0" fmla="*/ 0 w 21146"/>
                <a:gd name="connsiteY0" fmla="*/ 0 h 102874"/>
                <a:gd name="connsiteX1" fmla="*/ 21146 w 21146"/>
                <a:gd name="connsiteY1" fmla="*/ 0 h 102874"/>
                <a:gd name="connsiteX2" fmla="*/ 21146 w 21146"/>
                <a:gd name="connsiteY2" fmla="*/ 102874 h 102874"/>
                <a:gd name="connsiteX3" fmla="*/ 0 w 21146"/>
                <a:gd name="connsiteY3" fmla="*/ 102874 h 102874"/>
              </a:gdLst>
              <a:ahLst/>
              <a:cxnLst>
                <a:cxn ang="0">
                  <a:pos x="connsiteX0" y="connsiteY0"/>
                </a:cxn>
                <a:cxn ang="0">
                  <a:pos x="connsiteX1" y="connsiteY1"/>
                </a:cxn>
                <a:cxn ang="0">
                  <a:pos x="connsiteX2" y="connsiteY2"/>
                </a:cxn>
                <a:cxn ang="0">
                  <a:pos x="connsiteX3" y="connsiteY3"/>
                </a:cxn>
              </a:cxnLst>
              <a:rect l="l" t="t" r="r" b="b"/>
              <a:pathLst>
                <a:path w="21146" h="102874">
                  <a:moveTo>
                    <a:pt x="0" y="0"/>
                  </a:moveTo>
                  <a:lnTo>
                    <a:pt x="21146" y="0"/>
                  </a:lnTo>
                  <a:lnTo>
                    <a:pt x="21146" y="102874"/>
                  </a:lnTo>
                  <a:lnTo>
                    <a:pt x="0" y="102874"/>
                  </a:lnTo>
                  <a:close/>
                </a:path>
              </a:pathLst>
            </a:custGeom>
            <a:solidFill>
              <a:srgbClr val="3D3028">
                <a:alpha val="30000"/>
              </a:srgbClr>
            </a:solidFill>
            <a:ln w="9525" cap="flat">
              <a:noFill/>
              <a:prstDash val="solid"/>
              <a:miter/>
            </a:ln>
          </p:spPr>
          <p:txBody>
            <a:bodyPr rtlCol="0" anchor="ctr"/>
            <a:lstStyle/>
            <a:p>
              <a:endParaRPr lang="en-US"/>
            </a:p>
          </p:txBody>
        </p:sp>
        <p:sp>
          <p:nvSpPr>
            <p:cNvPr id="309" name="Freeform: Shape 308">
              <a:extLst>
                <a:ext uri="{FF2B5EF4-FFF2-40B4-BE49-F238E27FC236}">
                  <a16:creationId xmlns:a16="http://schemas.microsoft.com/office/drawing/2014/main" id="{1982A389-3D14-A8B0-37EA-9F3D0DF98F37}"/>
                </a:ext>
              </a:extLst>
            </p:cNvPr>
            <p:cNvSpPr/>
            <p:nvPr/>
          </p:nvSpPr>
          <p:spPr>
            <a:xfrm>
              <a:off x="9928764" y="3428428"/>
              <a:ext cx="261270" cy="174402"/>
            </a:xfrm>
            <a:custGeom>
              <a:avLst/>
              <a:gdLst>
                <a:gd name="connsiteX0" fmla="*/ 261271 w 261270"/>
                <a:gd name="connsiteY0" fmla="*/ 161544 h 174402"/>
                <a:gd name="connsiteX1" fmla="*/ 254699 w 261270"/>
                <a:gd name="connsiteY1" fmla="*/ 92869 h 174402"/>
                <a:gd name="connsiteX2" fmla="*/ 204502 w 261270"/>
                <a:gd name="connsiteY2" fmla="*/ 97631 h 174402"/>
                <a:gd name="connsiteX3" fmla="*/ 199358 w 261270"/>
                <a:gd name="connsiteY3" fmla="*/ 42767 h 174402"/>
                <a:gd name="connsiteX4" fmla="*/ 160496 w 261270"/>
                <a:gd name="connsiteY4" fmla="*/ 46482 h 174402"/>
                <a:gd name="connsiteX5" fmla="*/ 155067 w 261270"/>
                <a:gd name="connsiteY5" fmla="*/ 0 h 174402"/>
                <a:gd name="connsiteX6" fmla="*/ 98108 w 261270"/>
                <a:gd name="connsiteY6" fmla="*/ 6572 h 174402"/>
                <a:gd name="connsiteX7" fmla="*/ 103346 w 261270"/>
                <a:gd name="connsiteY7" fmla="*/ 51911 h 174402"/>
                <a:gd name="connsiteX8" fmla="*/ 64294 w 261270"/>
                <a:gd name="connsiteY8" fmla="*/ 55626 h 174402"/>
                <a:gd name="connsiteX9" fmla="*/ 67437 w 261270"/>
                <a:gd name="connsiteY9" fmla="*/ 89154 h 174402"/>
                <a:gd name="connsiteX10" fmla="*/ 0 w 261270"/>
                <a:gd name="connsiteY10" fmla="*/ 95536 h 174402"/>
                <a:gd name="connsiteX11" fmla="*/ 7525 w 261270"/>
                <a:gd name="connsiteY11" fmla="*/ 174403 h 174402"/>
                <a:gd name="connsiteX12" fmla="*/ 125159 w 261270"/>
                <a:gd name="connsiteY12" fmla="*/ 163163 h 174402"/>
                <a:gd name="connsiteX13" fmla="*/ 126206 w 261270"/>
                <a:gd name="connsiteY13" fmla="*/ 174403 h 17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1270" h="174402">
                  <a:moveTo>
                    <a:pt x="261271" y="161544"/>
                  </a:moveTo>
                  <a:lnTo>
                    <a:pt x="254699" y="92869"/>
                  </a:lnTo>
                  <a:lnTo>
                    <a:pt x="204502" y="97631"/>
                  </a:lnTo>
                  <a:lnTo>
                    <a:pt x="199358" y="42767"/>
                  </a:lnTo>
                  <a:lnTo>
                    <a:pt x="160496" y="46482"/>
                  </a:lnTo>
                  <a:lnTo>
                    <a:pt x="155067" y="0"/>
                  </a:lnTo>
                  <a:lnTo>
                    <a:pt x="98108" y="6572"/>
                  </a:lnTo>
                  <a:lnTo>
                    <a:pt x="103346" y="51911"/>
                  </a:lnTo>
                  <a:lnTo>
                    <a:pt x="64294" y="55626"/>
                  </a:lnTo>
                  <a:lnTo>
                    <a:pt x="67437" y="89154"/>
                  </a:lnTo>
                  <a:lnTo>
                    <a:pt x="0" y="95536"/>
                  </a:lnTo>
                  <a:lnTo>
                    <a:pt x="7525" y="174403"/>
                  </a:lnTo>
                  <a:lnTo>
                    <a:pt x="125159" y="163163"/>
                  </a:lnTo>
                  <a:lnTo>
                    <a:pt x="126206" y="174403"/>
                  </a:lnTo>
                  <a:close/>
                </a:path>
              </a:pathLst>
            </a:custGeom>
            <a:solidFill>
              <a:srgbClr val="667F7D"/>
            </a:solidFill>
            <a:ln w="9525" cap="flat">
              <a:noFill/>
              <a:prstDash val="solid"/>
              <a:miter/>
            </a:ln>
          </p:spPr>
          <p:txBody>
            <a:bodyPr rtlCol="0" anchor="ctr"/>
            <a:lstStyle/>
            <a:p>
              <a:endParaRPr lang="en-US"/>
            </a:p>
          </p:txBody>
        </p:sp>
        <p:sp>
          <p:nvSpPr>
            <p:cNvPr id="310" name="Freeform: Shape 309">
              <a:extLst>
                <a:ext uri="{FF2B5EF4-FFF2-40B4-BE49-F238E27FC236}">
                  <a16:creationId xmlns:a16="http://schemas.microsoft.com/office/drawing/2014/main" id="{BA3AAA9B-F8C4-9540-3959-EF6104318CDC}"/>
                </a:ext>
              </a:extLst>
            </p:cNvPr>
            <p:cNvSpPr/>
            <p:nvPr/>
          </p:nvSpPr>
          <p:spPr>
            <a:xfrm>
              <a:off x="9928764" y="3428428"/>
              <a:ext cx="154781" cy="174402"/>
            </a:xfrm>
            <a:custGeom>
              <a:avLst/>
              <a:gdLst>
                <a:gd name="connsiteX0" fmla="*/ 102299 w 154781"/>
                <a:gd name="connsiteY0" fmla="*/ 97250 h 174402"/>
                <a:gd name="connsiteX1" fmla="*/ 95726 w 154781"/>
                <a:gd name="connsiteY1" fmla="*/ 68294 h 174402"/>
                <a:gd name="connsiteX2" fmla="*/ 120777 w 154781"/>
                <a:gd name="connsiteY2" fmla="*/ 51149 h 174402"/>
                <a:gd name="connsiteX3" fmla="*/ 120777 w 154781"/>
                <a:gd name="connsiteY3" fmla="*/ 14192 h 174402"/>
                <a:gd name="connsiteX4" fmla="*/ 154781 w 154781"/>
                <a:gd name="connsiteY4" fmla="*/ 0 h 174402"/>
                <a:gd name="connsiteX5" fmla="*/ 98108 w 154781"/>
                <a:gd name="connsiteY5" fmla="*/ 6572 h 174402"/>
                <a:gd name="connsiteX6" fmla="*/ 103346 w 154781"/>
                <a:gd name="connsiteY6" fmla="*/ 51911 h 174402"/>
                <a:gd name="connsiteX7" fmla="*/ 64294 w 154781"/>
                <a:gd name="connsiteY7" fmla="*/ 55626 h 174402"/>
                <a:gd name="connsiteX8" fmla="*/ 67437 w 154781"/>
                <a:gd name="connsiteY8" fmla="*/ 89154 h 174402"/>
                <a:gd name="connsiteX9" fmla="*/ 0 w 154781"/>
                <a:gd name="connsiteY9" fmla="*/ 95536 h 174402"/>
                <a:gd name="connsiteX10" fmla="*/ 7525 w 154781"/>
                <a:gd name="connsiteY10" fmla="*/ 174403 h 174402"/>
                <a:gd name="connsiteX11" fmla="*/ 71056 w 154781"/>
                <a:gd name="connsiteY11" fmla="*/ 168307 h 174402"/>
                <a:gd name="connsiteX12" fmla="*/ 62770 w 154781"/>
                <a:gd name="connsiteY12" fmla="*/ 109156 h 174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4781" h="174402">
                  <a:moveTo>
                    <a:pt x="102299" y="97250"/>
                  </a:moveTo>
                  <a:lnTo>
                    <a:pt x="95726" y="68294"/>
                  </a:lnTo>
                  <a:lnTo>
                    <a:pt x="120777" y="51149"/>
                  </a:lnTo>
                  <a:lnTo>
                    <a:pt x="120777" y="14192"/>
                  </a:lnTo>
                  <a:lnTo>
                    <a:pt x="154781" y="0"/>
                  </a:lnTo>
                  <a:lnTo>
                    <a:pt x="98108" y="6572"/>
                  </a:lnTo>
                  <a:lnTo>
                    <a:pt x="103346" y="51911"/>
                  </a:lnTo>
                  <a:lnTo>
                    <a:pt x="64294" y="55626"/>
                  </a:lnTo>
                  <a:lnTo>
                    <a:pt x="67437" y="89154"/>
                  </a:lnTo>
                  <a:lnTo>
                    <a:pt x="0" y="95536"/>
                  </a:lnTo>
                  <a:lnTo>
                    <a:pt x="7525" y="174403"/>
                  </a:lnTo>
                  <a:lnTo>
                    <a:pt x="71056" y="168307"/>
                  </a:lnTo>
                  <a:lnTo>
                    <a:pt x="62770" y="109156"/>
                  </a:lnTo>
                  <a:close/>
                </a:path>
              </a:pathLst>
            </a:custGeom>
            <a:solidFill>
              <a:srgbClr val="FFFAC6">
                <a:alpha val="60000"/>
              </a:srgbClr>
            </a:solidFill>
            <a:ln w="9525" cap="flat">
              <a:noFill/>
              <a:prstDash val="solid"/>
              <a:miter/>
            </a:ln>
          </p:spPr>
          <p:txBody>
            <a:bodyPr rtlCol="0" anchor="ctr"/>
            <a:lstStyle/>
            <a:p>
              <a:endParaRPr lang="en-US"/>
            </a:p>
          </p:txBody>
        </p:sp>
        <p:grpSp>
          <p:nvGrpSpPr>
            <p:cNvPr id="311" name="Graphic 2">
              <a:extLst>
                <a:ext uri="{FF2B5EF4-FFF2-40B4-BE49-F238E27FC236}">
                  <a16:creationId xmlns:a16="http://schemas.microsoft.com/office/drawing/2014/main" id="{8FB3C602-2DA2-B5C3-163C-A4E1F2FF7D12}"/>
                </a:ext>
              </a:extLst>
            </p:cNvPr>
            <p:cNvGrpSpPr/>
            <p:nvPr/>
          </p:nvGrpSpPr>
          <p:grpSpPr>
            <a:xfrm>
              <a:off x="6998398" y="2297380"/>
              <a:ext cx="4477321" cy="3826932"/>
              <a:chOff x="6998398" y="2297380"/>
              <a:chExt cx="4477321" cy="3826932"/>
            </a:xfrm>
          </p:grpSpPr>
          <p:sp>
            <p:nvSpPr>
              <p:cNvPr id="312" name="Freeform: Shape 311">
                <a:extLst>
                  <a:ext uri="{FF2B5EF4-FFF2-40B4-BE49-F238E27FC236}">
                    <a16:creationId xmlns:a16="http://schemas.microsoft.com/office/drawing/2014/main" id="{06BCBAD4-6142-4B0D-9585-FA959F691313}"/>
                  </a:ext>
                </a:extLst>
              </p:cNvPr>
              <p:cNvSpPr/>
              <p:nvPr/>
            </p:nvSpPr>
            <p:spPr>
              <a:xfrm>
                <a:off x="9523666" y="4157091"/>
                <a:ext cx="67151" cy="52387"/>
              </a:xfrm>
              <a:custGeom>
                <a:avLst/>
                <a:gdLst>
                  <a:gd name="connsiteX0" fmla="*/ 0 w 67151"/>
                  <a:gd name="connsiteY0" fmla="*/ 0 h 52387"/>
                  <a:gd name="connsiteX1" fmla="*/ 67151 w 67151"/>
                  <a:gd name="connsiteY1" fmla="*/ 0 h 52387"/>
                  <a:gd name="connsiteX2" fmla="*/ 67151 w 67151"/>
                  <a:gd name="connsiteY2" fmla="*/ 52388 h 52387"/>
                  <a:gd name="connsiteX3" fmla="*/ 0 w 67151"/>
                  <a:gd name="connsiteY3" fmla="*/ 52388 h 52387"/>
                </a:gdLst>
                <a:ahLst/>
                <a:cxnLst>
                  <a:cxn ang="0">
                    <a:pos x="connsiteX0" y="connsiteY0"/>
                  </a:cxn>
                  <a:cxn ang="0">
                    <a:pos x="connsiteX1" y="connsiteY1"/>
                  </a:cxn>
                  <a:cxn ang="0">
                    <a:pos x="connsiteX2" y="connsiteY2"/>
                  </a:cxn>
                  <a:cxn ang="0">
                    <a:pos x="connsiteX3" y="connsiteY3"/>
                  </a:cxn>
                </a:cxnLst>
                <a:rect l="l" t="t" r="r" b="b"/>
                <a:pathLst>
                  <a:path w="67151" h="52387">
                    <a:moveTo>
                      <a:pt x="0" y="0"/>
                    </a:moveTo>
                    <a:lnTo>
                      <a:pt x="67151" y="0"/>
                    </a:lnTo>
                    <a:lnTo>
                      <a:pt x="67151" y="52388"/>
                    </a:lnTo>
                    <a:lnTo>
                      <a:pt x="0" y="52388"/>
                    </a:lnTo>
                    <a:close/>
                  </a:path>
                </a:pathLst>
              </a:custGeom>
              <a:solidFill>
                <a:srgbClr val="667F7D"/>
              </a:solidFill>
              <a:ln w="9525" cap="flat">
                <a:noFill/>
                <a:prstDash val="solid"/>
                <a:miter/>
              </a:ln>
            </p:spPr>
            <p:txBody>
              <a:bodyPr rtlCol="0" anchor="ctr"/>
              <a:lstStyle/>
              <a:p>
                <a:endParaRPr lang="en-US"/>
              </a:p>
            </p:txBody>
          </p:sp>
          <p:sp>
            <p:nvSpPr>
              <p:cNvPr id="313" name="Freeform: Shape 312">
                <a:extLst>
                  <a:ext uri="{FF2B5EF4-FFF2-40B4-BE49-F238E27FC236}">
                    <a16:creationId xmlns:a16="http://schemas.microsoft.com/office/drawing/2014/main" id="{E99051B1-E19E-D957-A004-17F609169162}"/>
                  </a:ext>
                </a:extLst>
              </p:cNvPr>
              <p:cNvSpPr/>
              <p:nvPr/>
            </p:nvSpPr>
            <p:spPr>
              <a:xfrm>
                <a:off x="9461372" y="4116133"/>
                <a:ext cx="67151" cy="116300"/>
              </a:xfrm>
              <a:custGeom>
                <a:avLst/>
                <a:gdLst>
                  <a:gd name="connsiteX0" fmla="*/ 0 w 67151"/>
                  <a:gd name="connsiteY0" fmla="*/ 0 h 116300"/>
                  <a:gd name="connsiteX1" fmla="*/ 67151 w 67151"/>
                  <a:gd name="connsiteY1" fmla="*/ 0 h 116300"/>
                  <a:gd name="connsiteX2" fmla="*/ 67151 w 67151"/>
                  <a:gd name="connsiteY2" fmla="*/ 116300 h 116300"/>
                  <a:gd name="connsiteX3" fmla="*/ 0 w 67151"/>
                  <a:gd name="connsiteY3" fmla="*/ 116300 h 116300"/>
                </a:gdLst>
                <a:ahLst/>
                <a:cxnLst>
                  <a:cxn ang="0">
                    <a:pos x="connsiteX0" y="connsiteY0"/>
                  </a:cxn>
                  <a:cxn ang="0">
                    <a:pos x="connsiteX1" y="connsiteY1"/>
                  </a:cxn>
                  <a:cxn ang="0">
                    <a:pos x="connsiteX2" y="connsiteY2"/>
                  </a:cxn>
                  <a:cxn ang="0">
                    <a:pos x="connsiteX3" y="connsiteY3"/>
                  </a:cxn>
                </a:cxnLst>
                <a:rect l="l" t="t" r="r" b="b"/>
                <a:pathLst>
                  <a:path w="67151" h="116300">
                    <a:moveTo>
                      <a:pt x="0" y="0"/>
                    </a:moveTo>
                    <a:lnTo>
                      <a:pt x="67151" y="0"/>
                    </a:lnTo>
                    <a:lnTo>
                      <a:pt x="67151" y="116300"/>
                    </a:lnTo>
                    <a:lnTo>
                      <a:pt x="0" y="116300"/>
                    </a:lnTo>
                    <a:close/>
                  </a:path>
                </a:pathLst>
              </a:custGeom>
              <a:solidFill>
                <a:srgbClr val="667F7D"/>
              </a:solidFill>
              <a:ln w="9525" cap="flat">
                <a:noFill/>
                <a:prstDash val="solid"/>
                <a:miter/>
              </a:ln>
            </p:spPr>
            <p:txBody>
              <a:bodyPr rtlCol="0" anchor="ctr"/>
              <a:lstStyle/>
              <a:p>
                <a:endParaRPr lang="en-US"/>
              </a:p>
            </p:txBody>
          </p:sp>
          <p:sp>
            <p:nvSpPr>
              <p:cNvPr id="314" name="Freeform: Shape 313">
                <a:extLst>
                  <a:ext uri="{FF2B5EF4-FFF2-40B4-BE49-F238E27FC236}">
                    <a16:creationId xmlns:a16="http://schemas.microsoft.com/office/drawing/2014/main" id="{AF8DA48F-EFF1-7891-CF81-D034FBBED893}"/>
                  </a:ext>
                </a:extLst>
              </p:cNvPr>
              <p:cNvSpPr/>
              <p:nvPr/>
            </p:nvSpPr>
            <p:spPr>
              <a:xfrm>
                <a:off x="9400793" y="4068603"/>
                <a:ext cx="67151" cy="165449"/>
              </a:xfrm>
              <a:custGeom>
                <a:avLst/>
                <a:gdLst>
                  <a:gd name="connsiteX0" fmla="*/ 0 w 67151"/>
                  <a:gd name="connsiteY0" fmla="*/ 0 h 165449"/>
                  <a:gd name="connsiteX1" fmla="*/ 67151 w 67151"/>
                  <a:gd name="connsiteY1" fmla="*/ 0 h 165449"/>
                  <a:gd name="connsiteX2" fmla="*/ 67151 w 67151"/>
                  <a:gd name="connsiteY2" fmla="*/ 165449 h 165449"/>
                  <a:gd name="connsiteX3" fmla="*/ 0 w 67151"/>
                  <a:gd name="connsiteY3" fmla="*/ 165449 h 165449"/>
                </a:gdLst>
                <a:ahLst/>
                <a:cxnLst>
                  <a:cxn ang="0">
                    <a:pos x="connsiteX0" y="connsiteY0"/>
                  </a:cxn>
                  <a:cxn ang="0">
                    <a:pos x="connsiteX1" y="connsiteY1"/>
                  </a:cxn>
                  <a:cxn ang="0">
                    <a:pos x="connsiteX2" y="connsiteY2"/>
                  </a:cxn>
                  <a:cxn ang="0">
                    <a:pos x="connsiteX3" y="connsiteY3"/>
                  </a:cxn>
                </a:cxnLst>
                <a:rect l="l" t="t" r="r" b="b"/>
                <a:pathLst>
                  <a:path w="67151" h="165449">
                    <a:moveTo>
                      <a:pt x="0" y="0"/>
                    </a:moveTo>
                    <a:lnTo>
                      <a:pt x="67151" y="0"/>
                    </a:lnTo>
                    <a:lnTo>
                      <a:pt x="67151" y="165449"/>
                    </a:lnTo>
                    <a:lnTo>
                      <a:pt x="0" y="165449"/>
                    </a:lnTo>
                    <a:close/>
                  </a:path>
                </a:pathLst>
              </a:custGeom>
              <a:solidFill>
                <a:srgbClr val="667F7D"/>
              </a:solidFill>
              <a:ln w="9525" cap="flat">
                <a:noFill/>
                <a:prstDash val="solid"/>
                <a:miter/>
              </a:ln>
            </p:spPr>
            <p:txBody>
              <a:bodyPr rtlCol="0" anchor="ctr"/>
              <a:lstStyle/>
              <a:p>
                <a:endParaRPr lang="en-US"/>
              </a:p>
            </p:txBody>
          </p:sp>
          <p:sp>
            <p:nvSpPr>
              <p:cNvPr id="315" name="Freeform: Shape 314">
                <a:extLst>
                  <a:ext uri="{FF2B5EF4-FFF2-40B4-BE49-F238E27FC236}">
                    <a16:creationId xmlns:a16="http://schemas.microsoft.com/office/drawing/2014/main" id="{2171B58D-D270-1832-F43E-CF2AC772F7D1}"/>
                  </a:ext>
                </a:extLst>
              </p:cNvPr>
              <p:cNvSpPr/>
              <p:nvPr/>
            </p:nvSpPr>
            <p:spPr>
              <a:xfrm rot="-293241">
                <a:off x="8854047" y="4607676"/>
                <a:ext cx="52389" cy="67153"/>
              </a:xfrm>
              <a:custGeom>
                <a:avLst/>
                <a:gdLst>
                  <a:gd name="connsiteX0" fmla="*/ 0 w 52389"/>
                  <a:gd name="connsiteY0" fmla="*/ 0 h 67153"/>
                  <a:gd name="connsiteX1" fmla="*/ 52389 w 52389"/>
                  <a:gd name="connsiteY1" fmla="*/ 0 h 67153"/>
                  <a:gd name="connsiteX2" fmla="*/ 52389 w 52389"/>
                  <a:gd name="connsiteY2" fmla="*/ 67154 h 67153"/>
                  <a:gd name="connsiteX3" fmla="*/ 0 w 52389"/>
                  <a:gd name="connsiteY3" fmla="*/ 67154 h 67153"/>
                </a:gdLst>
                <a:ahLst/>
                <a:cxnLst>
                  <a:cxn ang="0">
                    <a:pos x="connsiteX0" y="connsiteY0"/>
                  </a:cxn>
                  <a:cxn ang="0">
                    <a:pos x="connsiteX1" y="connsiteY1"/>
                  </a:cxn>
                  <a:cxn ang="0">
                    <a:pos x="connsiteX2" y="connsiteY2"/>
                  </a:cxn>
                  <a:cxn ang="0">
                    <a:pos x="connsiteX3" y="connsiteY3"/>
                  </a:cxn>
                </a:cxnLst>
                <a:rect l="l" t="t" r="r" b="b"/>
                <a:pathLst>
                  <a:path w="52389" h="67153">
                    <a:moveTo>
                      <a:pt x="0" y="0"/>
                    </a:moveTo>
                    <a:lnTo>
                      <a:pt x="52389" y="0"/>
                    </a:lnTo>
                    <a:lnTo>
                      <a:pt x="52389" y="67154"/>
                    </a:lnTo>
                    <a:lnTo>
                      <a:pt x="0" y="67154"/>
                    </a:lnTo>
                    <a:close/>
                  </a:path>
                </a:pathLst>
              </a:custGeom>
              <a:solidFill>
                <a:srgbClr val="667F7D"/>
              </a:solidFill>
              <a:ln w="9525" cap="flat">
                <a:noFill/>
                <a:prstDash val="solid"/>
                <a:miter/>
              </a:ln>
            </p:spPr>
            <p:txBody>
              <a:bodyPr rtlCol="0" anchor="ctr"/>
              <a:lstStyle/>
              <a:p>
                <a:endParaRPr lang="en-US"/>
              </a:p>
            </p:txBody>
          </p:sp>
          <p:sp>
            <p:nvSpPr>
              <p:cNvPr id="316" name="Freeform: Shape 315">
                <a:extLst>
                  <a:ext uri="{FF2B5EF4-FFF2-40B4-BE49-F238E27FC236}">
                    <a16:creationId xmlns:a16="http://schemas.microsoft.com/office/drawing/2014/main" id="{F7B12044-59EB-8359-5D6C-35DF4D7228D3}"/>
                  </a:ext>
                </a:extLst>
              </p:cNvPr>
              <p:cNvSpPr/>
              <p:nvPr/>
            </p:nvSpPr>
            <p:spPr>
              <a:xfrm rot="-293241">
                <a:off x="8818459" y="4670423"/>
                <a:ext cx="116304" cy="67153"/>
              </a:xfrm>
              <a:custGeom>
                <a:avLst/>
                <a:gdLst>
                  <a:gd name="connsiteX0" fmla="*/ 0 w 116304"/>
                  <a:gd name="connsiteY0" fmla="*/ 0 h 67153"/>
                  <a:gd name="connsiteX1" fmla="*/ 116304 w 116304"/>
                  <a:gd name="connsiteY1" fmla="*/ 0 h 67153"/>
                  <a:gd name="connsiteX2" fmla="*/ 116304 w 116304"/>
                  <a:gd name="connsiteY2" fmla="*/ 67154 h 67153"/>
                  <a:gd name="connsiteX3" fmla="*/ 0 w 116304"/>
                  <a:gd name="connsiteY3" fmla="*/ 67154 h 67153"/>
                </a:gdLst>
                <a:ahLst/>
                <a:cxnLst>
                  <a:cxn ang="0">
                    <a:pos x="connsiteX0" y="connsiteY0"/>
                  </a:cxn>
                  <a:cxn ang="0">
                    <a:pos x="connsiteX1" y="connsiteY1"/>
                  </a:cxn>
                  <a:cxn ang="0">
                    <a:pos x="connsiteX2" y="connsiteY2"/>
                  </a:cxn>
                  <a:cxn ang="0">
                    <a:pos x="connsiteX3" y="connsiteY3"/>
                  </a:cxn>
                </a:cxnLst>
                <a:rect l="l" t="t" r="r" b="b"/>
                <a:pathLst>
                  <a:path w="116304" h="67153">
                    <a:moveTo>
                      <a:pt x="0" y="0"/>
                    </a:moveTo>
                    <a:lnTo>
                      <a:pt x="116304" y="0"/>
                    </a:lnTo>
                    <a:lnTo>
                      <a:pt x="116304" y="67154"/>
                    </a:lnTo>
                    <a:lnTo>
                      <a:pt x="0" y="67154"/>
                    </a:lnTo>
                    <a:close/>
                  </a:path>
                </a:pathLst>
              </a:custGeom>
              <a:solidFill>
                <a:srgbClr val="667F7D"/>
              </a:solidFill>
              <a:ln w="9525" cap="flat">
                <a:noFill/>
                <a:prstDash val="solid"/>
                <a:miter/>
              </a:ln>
            </p:spPr>
            <p:txBody>
              <a:bodyPr rtlCol="0" anchor="ctr"/>
              <a:lstStyle/>
              <a:p>
                <a:endParaRPr lang="en-US"/>
              </a:p>
            </p:txBody>
          </p:sp>
          <p:sp>
            <p:nvSpPr>
              <p:cNvPr id="317" name="Freeform: Shape 316">
                <a:extLst>
                  <a:ext uri="{FF2B5EF4-FFF2-40B4-BE49-F238E27FC236}">
                    <a16:creationId xmlns:a16="http://schemas.microsoft.com/office/drawing/2014/main" id="{A6EDD195-3C72-C4D0-CD6E-8369238DB70E}"/>
                  </a:ext>
                </a:extLst>
              </p:cNvPr>
              <p:cNvSpPr/>
              <p:nvPr/>
            </p:nvSpPr>
            <p:spPr>
              <a:xfrm rot="-293583">
                <a:off x="8776385" y="4732678"/>
                <a:ext cx="165456" cy="67154"/>
              </a:xfrm>
              <a:custGeom>
                <a:avLst/>
                <a:gdLst>
                  <a:gd name="connsiteX0" fmla="*/ 0 w 165456"/>
                  <a:gd name="connsiteY0" fmla="*/ 0 h 67154"/>
                  <a:gd name="connsiteX1" fmla="*/ 165457 w 165456"/>
                  <a:gd name="connsiteY1" fmla="*/ 0 h 67154"/>
                  <a:gd name="connsiteX2" fmla="*/ 165457 w 165456"/>
                  <a:gd name="connsiteY2" fmla="*/ 67154 h 67154"/>
                  <a:gd name="connsiteX3" fmla="*/ 0 w 165456"/>
                  <a:gd name="connsiteY3" fmla="*/ 67154 h 67154"/>
                </a:gdLst>
                <a:ahLst/>
                <a:cxnLst>
                  <a:cxn ang="0">
                    <a:pos x="connsiteX0" y="connsiteY0"/>
                  </a:cxn>
                  <a:cxn ang="0">
                    <a:pos x="connsiteX1" y="connsiteY1"/>
                  </a:cxn>
                  <a:cxn ang="0">
                    <a:pos x="connsiteX2" y="connsiteY2"/>
                  </a:cxn>
                  <a:cxn ang="0">
                    <a:pos x="connsiteX3" y="connsiteY3"/>
                  </a:cxn>
                </a:cxnLst>
                <a:rect l="l" t="t" r="r" b="b"/>
                <a:pathLst>
                  <a:path w="165456" h="67154">
                    <a:moveTo>
                      <a:pt x="0" y="0"/>
                    </a:moveTo>
                    <a:lnTo>
                      <a:pt x="165457" y="0"/>
                    </a:lnTo>
                    <a:lnTo>
                      <a:pt x="165457" y="67154"/>
                    </a:lnTo>
                    <a:lnTo>
                      <a:pt x="0" y="67154"/>
                    </a:lnTo>
                    <a:close/>
                  </a:path>
                </a:pathLst>
              </a:custGeom>
              <a:solidFill>
                <a:srgbClr val="667F7D"/>
              </a:solidFill>
              <a:ln w="9525" cap="flat">
                <a:noFill/>
                <a:prstDash val="solid"/>
                <a:miter/>
              </a:ln>
            </p:spPr>
            <p:txBody>
              <a:bodyPr rtlCol="0" anchor="ctr"/>
              <a:lstStyle/>
              <a:p>
                <a:endParaRPr lang="en-US"/>
              </a:p>
            </p:txBody>
          </p:sp>
          <p:sp>
            <p:nvSpPr>
              <p:cNvPr id="318" name="Freeform: Shape 317">
                <a:extLst>
                  <a:ext uri="{FF2B5EF4-FFF2-40B4-BE49-F238E27FC236}">
                    <a16:creationId xmlns:a16="http://schemas.microsoft.com/office/drawing/2014/main" id="{53D25ADD-B5D4-C6B9-9377-EFB1AA8CD393}"/>
                  </a:ext>
                </a:extLst>
              </p:cNvPr>
              <p:cNvSpPr/>
              <p:nvPr/>
            </p:nvSpPr>
            <p:spPr>
              <a:xfrm rot="-246362">
                <a:off x="9345119" y="4531937"/>
                <a:ext cx="907321" cy="29431"/>
              </a:xfrm>
              <a:custGeom>
                <a:avLst/>
                <a:gdLst>
                  <a:gd name="connsiteX0" fmla="*/ 0 w 907321"/>
                  <a:gd name="connsiteY0" fmla="*/ 0 h 29431"/>
                  <a:gd name="connsiteX1" fmla="*/ 907321 w 907321"/>
                  <a:gd name="connsiteY1" fmla="*/ 0 h 29431"/>
                  <a:gd name="connsiteX2" fmla="*/ 907321 w 907321"/>
                  <a:gd name="connsiteY2" fmla="*/ 29431 h 29431"/>
                  <a:gd name="connsiteX3" fmla="*/ 0 w 907321"/>
                  <a:gd name="connsiteY3" fmla="*/ 29431 h 29431"/>
                </a:gdLst>
                <a:ahLst/>
                <a:cxnLst>
                  <a:cxn ang="0">
                    <a:pos x="connsiteX0" y="connsiteY0"/>
                  </a:cxn>
                  <a:cxn ang="0">
                    <a:pos x="connsiteX1" y="connsiteY1"/>
                  </a:cxn>
                  <a:cxn ang="0">
                    <a:pos x="connsiteX2" y="connsiteY2"/>
                  </a:cxn>
                  <a:cxn ang="0">
                    <a:pos x="connsiteX3" y="connsiteY3"/>
                  </a:cxn>
                </a:cxnLst>
                <a:rect l="l" t="t" r="r" b="b"/>
                <a:pathLst>
                  <a:path w="907321" h="29431">
                    <a:moveTo>
                      <a:pt x="0" y="0"/>
                    </a:moveTo>
                    <a:lnTo>
                      <a:pt x="907321" y="0"/>
                    </a:lnTo>
                    <a:lnTo>
                      <a:pt x="907321" y="29431"/>
                    </a:lnTo>
                    <a:lnTo>
                      <a:pt x="0" y="29431"/>
                    </a:lnTo>
                    <a:close/>
                  </a:path>
                </a:pathLst>
              </a:custGeom>
              <a:solidFill>
                <a:srgbClr val="667F7D"/>
              </a:solidFill>
              <a:ln w="9525" cap="flat">
                <a:noFill/>
                <a:prstDash val="solid"/>
                <a:miter/>
              </a:ln>
            </p:spPr>
            <p:txBody>
              <a:bodyPr rtlCol="0" anchor="ctr"/>
              <a:lstStyle/>
              <a:p>
                <a:endParaRPr lang="en-US"/>
              </a:p>
            </p:txBody>
          </p:sp>
          <p:sp>
            <p:nvSpPr>
              <p:cNvPr id="319" name="Freeform: Shape 318">
                <a:extLst>
                  <a:ext uri="{FF2B5EF4-FFF2-40B4-BE49-F238E27FC236}">
                    <a16:creationId xmlns:a16="http://schemas.microsoft.com/office/drawing/2014/main" id="{B946747E-5EEC-4C8F-0B86-62BC662A6541}"/>
                  </a:ext>
                </a:extLst>
              </p:cNvPr>
              <p:cNvSpPr/>
              <p:nvPr/>
            </p:nvSpPr>
            <p:spPr>
              <a:xfrm>
                <a:off x="9502330" y="2704338"/>
                <a:ext cx="34385" cy="815625"/>
              </a:xfrm>
              <a:custGeom>
                <a:avLst/>
                <a:gdLst>
                  <a:gd name="connsiteX0" fmla="*/ 0 w 34385"/>
                  <a:gd name="connsiteY0" fmla="*/ 0 h 815625"/>
                  <a:gd name="connsiteX1" fmla="*/ 34385 w 34385"/>
                  <a:gd name="connsiteY1" fmla="*/ 0 h 815625"/>
                  <a:gd name="connsiteX2" fmla="*/ 34385 w 34385"/>
                  <a:gd name="connsiteY2" fmla="*/ 815626 h 815625"/>
                  <a:gd name="connsiteX3" fmla="*/ 0 w 34385"/>
                  <a:gd name="connsiteY3" fmla="*/ 815626 h 815625"/>
                </a:gdLst>
                <a:ahLst/>
                <a:cxnLst>
                  <a:cxn ang="0">
                    <a:pos x="connsiteX0" y="connsiteY0"/>
                  </a:cxn>
                  <a:cxn ang="0">
                    <a:pos x="connsiteX1" y="connsiteY1"/>
                  </a:cxn>
                  <a:cxn ang="0">
                    <a:pos x="connsiteX2" y="connsiteY2"/>
                  </a:cxn>
                  <a:cxn ang="0">
                    <a:pos x="connsiteX3" y="connsiteY3"/>
                  </a:cxn>
                </a:cxnLst>
                <a:rect l="l" t="t" r="r" b="b"/>
                <a:pathLst>
                  <a:path w="34385" h="815625">
                    <a:moveTo>
                      <a:pt x="0" y="0"/>
                    </a:moveTo>
                    <a:lnTo>
                      <a:pt x="34385" y="0"/>
                    </a:lnTo>
                    <a:lnTo>
                      <a:pt x="34385" y="815626"/>
                    </a:lnTo>
                    <a:lnTo>
                      <a:pt x="0" y="815626"/>
                    </a:lnTo>
                    <a:close/>
                  </a:path>
                </a:pathLst>
              </a:custGeom>
              <a:solidFill>
                <a:srgbClr val="604F35"/>
              </a:solidFill>
              <a:ln w="9525" cap="flat">
                <a:noFill/>
                <a:prstDash val="solid"/>
                <a:miter/>
              </a:ln>
            </p:spPr>
            <p:txBody>
              <a:bodyPr rtlCol="0" anchor="ctr"/>
              <a:lstStyle/>
              <a:p>
                <a:endParaRPr lang="en-US"/>
              </a:p>
            </p:txBody>
          </p:sp>
          <p:sp>
            <p:nvSpPr>
              <p:cNvPr id="320" name="Freeform: Shape 319">
                <a:extLst>
                  <a:ext uri="{FF2B5EF4-FFF2-40B4-BE49-F238E27FC236}">
                    <a16:creationId xmlns:a16="http://schemas.microsoft.com/office/drawing/2014/main" id="{F1736A7D-CD49-3DFF-60FC-2A47DE858FE7}"/>
                  </a:ext>
                </a:extLst>
              </p:cNvPr>
              <p:cNvSpPr/>
              <p:nvPr/>
            </p:nvSpPr>
            <p:spPr>
              <a:xfrm>
                <a:off x="9581006" y="2994279"/>
                <a:ext cx="34385" cy="589597"/>
              </a:xfrm>
              <a:custGeom>
                <a:avLst/>
                <a:gdLst>
                  <a:gd name="connsiteX0" fmla="*/ 0 w 34385"/>
                  <a:gd name="connsiteY0" fmla="*/ 0 h 589597"/>
                  <a:gd name="connsiteX1" fmla="*/ 34385 w 34385"/>
                  <a:gd name="connsiteY1" fmla="*/ 0 h 589597"/>
                  <a:gd name="connsiteX2" fmla="*/ 34385 w 34385"/>
                  <a:gd name="connsiteY2" fmla="*/ 589597 h 589597"/>
                  <a:gd name="connsiteX3" fmla="*/ 0 w 34385"/>
                  <a:gd name="connsiteY3" fmla="*/ 589597 h 589597"/>
                </a:gdLst>
                <a:ahLst/>
                <a:cxnLst>
                  <a:cxn ang="0">
                    <a:pos x="connsiteX0" y="connsiteY0"/>
                  </a:cxn>
                  <a:cxn ang="0">
                    <a:pos x="connsiteX1" y="connsiteY1"/>
                  </a:cxn>
                  <a:cxn ang="0">
                    <a:pos x="connsiteX2" y="connsiteY2"/>
                  </a:cxn>
                  <a:cxn ang="0">
                    <a:pos x="connsiteX3" y="connsiteY3"/>
                  </a:cxn>
                </a:cxnLst>
                <a:rect l="l" t="t" r="r" b="b"/>
                <a:pathLst>
                  <a:path w="34385" h="589597">
                    <a:moveTo>
                      <a:pt x="0" y="0"/>
                    </a:moveTo>
                    <a:lnTo>
                      <a:pt x="34385" y="0"/>
                    </a:lnTo>
                    <a:lnTo>
                      <a:pt x="34385" y="589597"/>
                    </a:lnTo>
                    <a:lnTo>
                      <a:pt x="0" y="589597"/>
                    </a:lnTo>
                    <a:close/>
                  </a:path>
                </a:pathLst>
              </a:custGeom>
              <a:solidFill>
                <a:srgbClr val="604F35"/>
              </a:solidFill>
              <a:ln w="9525" cap="flat">
                <a:noFill/>
                <a:prstDash val="solid"/>
                <a:miter/>
              </a:ln>
            </p:spPr>
            <p:txBody>
              <a:bodyPr rtlCol="0" anchor="ctr"/>
              <a:lstStyle/>
              <a:p>
                <a:endParaRPr lang="en-US"/>
              </a:p>
            </p:txBody>
          </p:sp>
          <p:sp>
            <p:nvSpPr>
              <p:cNvPr id="321" name="Freeform: Shape 320">
                <a:extLst>
                  <a:ext uri="{FF2B5EF4-FFF2-40B4-BE49-F238E27FC236}">
                    <a16:creationId xmlns:a16="http://schemas.microsoft.com/office/drawing/2014/main" id="{D992BBC4-8951-D9F2-A2A3-02E13FA9EC7C}"/>
                  </a:ext>
                </a:extLst>
              </p:cNvPr>
              <p:cNvSpPr/>
              <p:nvPr/>
            </p:nvSpPr>
            <p:spPr>
              <a:xfrm>
                <a:off x="9423748" y="2807589"/>
                <a:ext cx="34385" cy="815625"/>
              </a:xfrm>
              <a:custGeom>
                <a:avLst/>
                <a:gdLst>
                  <a:gd name="connsiteX0" fmla="*/ 0 w 34385"/>
                  <a:gd name="connsiteY0" fmla="*/ 0 h 815625"/>
                  <a:gd name="connsiteX1" fmla="*/ 34385 w 34385"/>
                  <a:gd name="connsiteY1" fmla="*/ 0 h 815625"/>
                  <a:gd name="connsiteX2" fmla="*/ 34385 w 34385"/>
                  <a:gd name="connsiteY2" fmla="*/ 815626 h 815625"/>
                  <a:gd name="connsiteX3" fmla="*/ 0 w 34385"/>
                  <a:gd name="connsiteY3" fmla="*/ 815626 h 815625"/>
                </a:gdLst>
                <a:ahLst/>
                <a:cxnLst>
                  <a:cxn ang="0">
                    <a:pos x="connsiteX0" y="connsiteY0"/>
                  </a:cxn>
                  <a:cxn ang="0">
                    <a:pos x="connsiteX1" y="connsiteY1"/>
                  </a:cxn>
                  <a:cxn ang="0">
                    <a:pos x="connsiteX2" y="connsiteY2"/>
                  </a:cxn>
                  <a:cxn ang="0">
                    <a:pos x="connsiteX3" y="connsiteY3"/>
                  </a:cxn>
                </a:cxnLst>
                <a:rect l="l" t="t" r="r" b="b"/>
                <a:pathLst>
                  <a:path w="34385" h="815625">
                    <a:moveTo>
                      <a:pt x="0" y="0"/>
                    </a:moveTo>
                    <a:lnTo>
                      <a:pt x="34385" y="0"/>
                    </a:lnTo>
                    <a:lnTo>
                      <a:pt x="34385" y="815626"/>
                    </a:lnTo>
                    <a:lnTo>
                      <a:pt x="0" y="815626"/>
                    </a:lnTo>
                    <a:close/>
                  </a:path>
                </a:pathLst>
              </a:custGeom>
              <a:solidFill>
                <a:srgbClr val="604F35"/>
              </a:solidFill>
              <a:ln w="9525" cap="flat">
                <a:noFill/>
                <a:prstDash val="solid"/>
                <a:miter/>
              </a:ln>
            </p:spPr>
            <p:txBody>
              <a:bodyPr rtlCol="0" anchor="ctr"/>
              <a:lstStyle/>
              <a:p>
                <a:endParaRPr lang="en-US"/>
              </a:p>
            </p:txBody>
          </p:sp>
          <p:sp>
            <p:nvSpPr>
              <p:cNvPr id="322" name="Freeform: Shape 321">
                <a:extLst>
                  <a:ext uri="{FF2B5EF4-FFF2-40B4-BE49-F238E27FC236}">
                    <a16:creationId xmlns:a16="http://schemas.microsoft.com/office/drawing/2014/main" id="{68B723A2-0BCD-FC8D-C5CE-245ABA0B7DCC}"/>
                  </a:ext>
                </a:extLst>
              </p:cNvPr>
              <p:cNvSpPr/>
              <p:nvPr/>
            </p:nvSpPr>
            <p:spPr>
              <a:xfrm rot="-2350084">
                <a:off x="8129144" y="2964671"/>
                <a:ext cx="41719" cy="272701"/>
              </a:xfrm>
              <a:custGeom>
                <a:avLst/>
                <a:gdLst>
                  <a:gd name="connsiteX0" fmla="*/ 0 w 41719"/>
                  <a:gd name="connsiteY0" fmla="*/ 0 h 272701"/>
                  <a:gd name="connsiteX1" fmla="*/ 41720 w 41719"/>
                  <a:gd name="connsiteY1" fmla="*/ 0 h 272701"/>
                  <a:gd name="connsiteX2" fmla="*/ 41720 w 41719"/>
                  <a:gd name="connsiteY2" fmla="*/ 272702 h 272701"/>
                  <a:gd name="connsiteX3" fmla="*/ 0 w 41719"/>
                  <a:gd name="connsiteY3" fmla="*/ 272702 h 272701"/>
                </a:gdLst>
                <a:ahLst/>
                <a:cxnLst>
                  <a:cxn ang="0">
                    <a:pos x="connsiteX0" y="connsiteY0"/>
                  </a:cxn>
                  <a:cxn ang="0">
                    <a:pos x="connsiteX1" y="connsiteY1"/>
                  </a:cxn>
                  <a:cxn ang="0">
                    <a:pos x="connsiteX2" y="connsiteY2"/>
                  </a:cxn>
                  <a:cxn ang="0">
                    <a:pos x="connsiteX3" y="connsiteY3"/>
                  </a:cxn>
                </a:cxnLst>
                <a:rect l="l" t="t" r="r" b="b"/>
                <a:pathLst>
                  <a:path w="41719" h="272701">
                    <a:moveTo>
                      <a:pt x="0" y="0"/>
                    </a:moveTo>
                    <a:lnTo>
                      <a:pt x="41720" y="0"/>
                    </a:lnTo>
                    <a:lnTo>
                      <a:pt x="41720" y="272702"/>
                    </a:lnTo>
                    <a:lnTo>
                      <a:pt x="0" y="272702"/>
                    </a:lnTo>
                    <a:close/>
                  </a:path>
                </a:pathLst>
              </a:custGeom>
              <a:solidFill>
                <a:srgbClr val="C49C37"/>
              </a:solidFill>
              <a:ln w="9525" cap="flat">
                <a:noFill/>
                <a:prstDash val="solid"/>
                <a:miter/>
              </a:ln>
            </p:spPr>
            <p:txBody>
              <a:bodyPr rtlCol="0" anchor="ctr"/>
              <a:lstStyle/>
              <a:p>
                <a:endParaRPr lang="en-US"/>
              </a:p>
            </p:txBody>
          </p:sp>
          <p:sp>
            <p:nvSpPr>
              <p:cNvPr id="323" name="Freeform: Shape 322">
                <a:extLst>
                  <a:ext uri="{FF2B5EF4-FFF2-40B4-BE49-F238E27FC236}">
                    <a16:creationId xmlns:a16="http://schemas.microsoft.com/office/drawing/2014/main" id="{00CA942B-A6F9-F07A-7A5A-447A0432A03A}"/>
                  </a:ext>
                </a:extLst>
              </p:cNvPr>
              <p:cNvSpPr/>
              <p:nvPr/>
            </p:nvSpPr>
            <p:spPr>
              <a:xfrm rot="-114503">
                <a:off x="8500758" y="4502516"/>
                <a:ext cx="24573" cy="353742"/>
              </a:xfrm>
              <a:custGeom>
                <a:avLst/>
                <a:gdLst>
                  <a:gd name="connsiteX0" fmla="*/ 0 w 24573"/>
                  <a:gd name="connsiteY0" fmla="*/ 0 h 353742"/>
                  <a:gd name="connsiteX1" fmla="*/ 24573 w 24573"/>
                  <a:gd name="connsiteY1" fmla="*/ 0 h 353742"/>
                  <a:gd name="connsiteX2" fmla="*/ 24573 w 24573"/>
                  <a:gd name="connsiteY2" fmla="*/ 353743 h 353742"/>
                  <a:gd name="connsiteX3" fmla="*/ 0 w 24573"/>
                  <a:gd name="connsiteY3" fmla="*/ 353743 h 353742"/>
                </a:gdLst>
                <a:ahLst/>
                <a:cxnLst>
                  <a:cxn ang="0">
                    <a:pos x="connsiteX0" y="connsiteY0"/>
                  </a:cxn>
                  <a:cxn ang="0">
                    <a:pos x="connsiteX1" y="connsiteY1"/>
                  </a:cxn>
                  <a:cxn ang="0">
                    <a:pos x="connsiteX2" y="connsiteY2"/>
                  </a:cxn>
                  <a:cxn ang="0">
                    <a:pos x="connsiteX3" y="connsiteY3"/>
                  </a:cxn>
                </a:cxnLst>
                <a:rect l="l" t="t" r="r" b="b"/>
                <a:pathLst>
                  <a:path w="24573" h="353742">
                    <a:moveTo>
                      <a:pt x="0" y="0"/>
                    </a:moveTo>
                    <a:lnTo>
                      <a:pt x="24573" y="0"/>
                    </a:lnTo>
                    <a:lnTo>
                      <a:pt x="24573" y="353743"/>
                    </a:lnTo>
                    <a:lnTo>
                      <a:pt x="0" y="353743"/>
                    </a:lnTo>
                    <a:close/>
                  </a:path>
                </a:pathLst>
              </a:custGeom>
              <a:solidFill>
                <a:srgbClr val="667F7D"/>
              </a:solidFill>
              <a:ln w="9525" cap="flat">
                <a:noFill/>
                <a:prstDash val="solid"/>
                <a:miter/>
              </a:ln>
            </p:spPr>
            <p:txBody>
              <a:bodyPr rtlCol="0" anchor="ctr"/>
              <a:lstStyle/>
              <a:p>
                <a:endParaRPr lang="en-US"/>
              </a:p>
            </p:txBody>
          </p:sp>
          <p:sp>
            <p:nvSpPr>
              <p:cNvPr id="324" name="Freeform: Shape 323">
                <a:extLst>
                  <a:ext uri="{FF2B5EF4-FFF2-40B4-BE49-F238E27FC236}">
                    <a16:creationId xmlns:a16="http://schemas.microsoft.com/office/drawing/2014/main" id="{A0F2FCF1-E3C9-00EA-C8D4-AEF2C681A1C5}"/>
                  </a:ext>
                </a:extLst>
              </p:cNvPr>
              <p:cNvSpPr/>
              <p:nvPr/>
            </p:nvSpPr>
            <p:spPr>
              <a:xfrm rot="-115878">
                <a:off x="8433337" y="4610345"/>
                <a:ext cx="24573" cy="275358"/>
              </a:xfrm>
              <a:custGeom>
                <a:avLst/>
                <a:gdLst>
                  <a:gd name="connsiteX0" fmla="*/ 0 w 24573"/>
                  <a:gd name="connsiteY0" fmla="*/ 0 h 275358"/>
                  <a:gd name="connsiteX1" fmla="*/ 24574 w 24573"/>
                  <a:gd name="connsiteY1" fmla="*/ 0 h 275358"/>
                  <a:gd name="connsiteX2" fmla="*/ 24574 w 24573"/>
                  <a:gd name="connsiteY2" fmla="*/ 275359 h 275358"/>
                  <a:gd name="connsiteX3" fmla="*/ 0 w 24573"/>
                  <a:gd name="connsiteY3" fmla="*/ 275359 h 275358"/>
                </a:gdLst>
                <a:ahLst/>
                <a:cxnLst>
                  <a:cxn ang="0">
                    <a:pos x="connsiteX0" y="connsiteY0"/>
                  </a:cxn>
                  <a:cxn ang="0">
                    <a:pos x="connsiteX1" y="connsiteY1"/>
                  </a:cxn>
                  <a:cxn ang="0">
                    <a:pos x="connsiteX2" y="connsiteY2"/>
                  </a:cxn>
                  <a:cxn ang="0">
                    <a:pos x="connsiteX3" y="connsiteY3"/>
                  </a:cxn>
                </a:cxnLst>
                <a:rect l="l" t="t" r="r" b="b"/>
                <a:pathLst>
                  <a:path w="24573" h="275358">
                    <a:moveTo>
                      <a:pt x="0" y="0"/>
                    </a:moveTo>
                    <a:lnTo>
                      <a:pt x="24574" y="0"/>
                    </a:lnTo>
                    <a:lnTo>
                      <a:pt x="24574" y="275359"/>
                    </a:lnTo>
                    <a:lnTo>
                      <a:pt x="0" y="275359"/>
                    </a:lnTo>
                    <a:close/>
                  </a:path>
                </a:pathLst>
              </a:custGeom>
              <a:solidFill>
                <a:srgbClr val="667F7D"/>
              </a:solidFill>
              <a:ln w="9525" cap="flat">
                <a:noFill/>
                <a:prstDash val="solid"/>
                <a:miter/>
              </a:ln>
            </p:spPr>
            <p:txBody>
              <a:bodyPr rtlCol="0" anchor="ctr"/>
              <a:lstStyle/>
              <a:p>
                <a:endParaRPr lang="en-US"/>
              </a:p>
            </p:txBody>
          </p:sp>
          <p:sp>
            <p:nvSpPr>
              <p:cNvPr id="325" name="Freeform: Shape 324">
                <a:extLst>
                  <a:ext uri="{FF2B5EF4-FFF2-40B4-BE49-F238E27FC236}">
                    <a16:creationId xmlns:a16="http://schemas.microsoft.com/office/drawing/2014/main" id="{F95CCFD6-DE59-D984-47A0-76D61BC5FDBB}"/>
                  </a:ext>
                </a:extLst>
              </p:cNvPr>
              <p:cNvSpPr/>
              <p:nvPr/>
            </p:nvSpPr>
            <p:spPr>
              <a:xfrm rot="-69791">
                <a:off x="8821056" y="2298163"/>
                <a:ext cx="91726" cy="1441236"/>
              </a:xfrm>
              <a:custGeom>
                <a:avLst/>
                <a:gdLst>
                  <a:gd name="connsiteX0" fmla="*/ 0 w 91726"/>
                  <a:gd name="connsiteY0" fmla="*/ 0 h 1441236"/>
                  <a:gd name="connsiteX1" fmla="*/ 91726 w 91726"/>
                  <a:gd name="connsiteY1" fmla="*/ 0 h 1441236"/>
                  <a:gd name="connsiteX2" fmla="*/ 91726 w 91726"/>
                  <a:gd name="connsiteY2" fmla="*/ 1441237 h 1441236"/>
                  <a:gd name="connsiteX3" fmla="*/ 0 w 91726"/>
                  <a:gd name="connsiteY3" fmla="*/ 1441237 h 1441236"/>
                </a:gdLst>
                <a:ahLst/>
                <a:cxnLst>
                  <a:cxn ang="0">
                    <a:pos x="connsiteX0" y="connsiteY0"/>
                  </a:cxn>
                  <a:cxn ang="0">
                    <a:pos x="connsiteX1" y="connsiteY1"/>
                  </a:cxn>
                  <a:cxn ang="0">
                    <a:pos x="connsiteX2" y="connsiteY2"/>
                  </a:cxn>
                  <a:cxn ang="0">
                    <a:pos x="connsiteX3" y="connsiteY3"/>
                  </a:cxn>
                </a:cxnLst>
                <a:rect l="l" t="t" r="r" b="b"/>
                <a:pathLst>
                  <a:path w="91726" h="1441236">
                    <a:moveTo>
                      <a:pt x="0" y="0"/>
                    </a:moveTo>
                    <a:lnTo>
                      <a:pt x="91726" y="0"/>
                    </a:lnTo>
                    <a:lnTo>
                      <a:pt x="91726" y="1441237"/>
                    </a:lnTo>
                    <a:lnTo>
                      <a:pt x="0" y="1441237"/>
                    </a:lnTo>
                    <a:close/>
                  </a:path>
                </a:pathLst>
              </a:custGeom>
              <a:solidFill>
                <a:srgbClr val="667F7D"/>
              </a:solidFill>
              <a:ln w="9525" cap="flat">
                <a:noFill/>
                <a:prstDash val="solid"/>
                <a:miter/>
              </a:ln>
            </p:spPr>
            <p:txBody>
              <a:bodyPr rtlCol="0" anchor="ctr"/>
              <a:lstStyle/>
              <a:p>
                <a:endParaRPr lang="en-US"/>
              </a:p>
            </p:txBody>
          </p:sp>
          <p:sp>
            <p:nvSpPr>
              <p:cNvPr id="326" name="Freeform: Shape 325">
                <a:extLst>
                  <a:ext uri="{FF2B5EF4-FFF2-40B4-BE49-F238E27FC236}">
                    <a16:creationId xmlns:a16="http://schemas.microsoft.com/office/drawing/2014/main" id="{042E7664-CFFC-4435-6F42-07748E187115}"/>
                  </a:ext>
                </a:extLst>
              </p:cNvPr>
              <p:cNvSpPr/>
              <p:nvPr/>
            </p:nvSpPr>
            <p:spPr>
              <a:xfrm rot="-5256600">
                <a:off x="9070047" y="3051704"/>
                <a:ext cx="1441184" cy="91722"/>
              </a:xfrm>
              <a:custGeom>
                <a:avLst/>
                <a:gdLst>
                  <a:gd name="connsiteX0" fmla="*/ 0 w 1441184"/>
                  <a:gd name="connsiteY0" fmla="*/ 0 h 91722"/>
                  <a:gd name="connsiteX1" fmla="*/ 1441185 w 1441184"/>
                  <a:gd name="connsiteY1" fmla="*/ 0 h 91722"/>
                  <a:gd name="connsiteX2" fmla="*/ 1441185 w 1441184"/>
                  <a:gd name="connsiteY2" fmla="*/ 91723 h 91722"/>
                  <a:gd name="connsiteX3" fmla="*/ 0 w 1441184"/>
                  <a:gd name="connsiteY3" fmla="*/ 91723 h 91722"/>
                </a:gdLst>
                <a:ahLst/>
                <a:cxnLst>
                  <a:cxn ang="0">
                    <a:pos x="connsiteX0" y="connsiteY0"/>
                  </a:cxn>
                  <a:cxn ang="0">
                    <a:pos x="connsiteX1" y="connsiteY1"/>
                  </a:cxn>
                  <a:cxn ang="0">
                    <a:pos x="connsiteX2" y="connsiteY2"/>
                  </a:cxn>
                  <a:cxn ang="0">
                    <a:pos x="connsiteX3" y="connsiteY3"/>
                  </a:cxn>
                </a:cxnLst>
                <a:rect l="l" t="t" r="r" b="b"/>
                <a:pathLst>
                  <a:path w="1441184" h="91722">
                    <a:moveTo>
                      <a:pt x="0" y="0"/>
                    </a:moveTo>
                    <a:lnTo>
                      <a:pt x="1441185" y="0"/>
                    </a:lnTo>
                    <a:lnTo>
                      <a:pt x="1441185" y="91723"/>
                    </a:lnTo>
                    <a:lnTo>
                      <a:pt x="0" y="91723"/>
                    </a:lnTo>
                    <a:close/>
                  </a:path>
                </a:pathLst>
              </a:custGeom>
              <a:solidFill>
                <a:srgbClr val="667F7D"/>
              </a:solidFill>
              <a:ln w="9525" cap="flat">
                <a:noFill/>
                <a:prstDash val="solid"/>
                <a:miter/>
              </a:ln>
            </p:spPr>
            <p:txBody>
              <a:bodyPr rtlCol="0" anchor="ctr"/>
              <a:lstStyle/>
              <a:p>
                <a:endParaRPr lang="en-US"/>
              </a:p>
            </p:txBody>
          </p:sp>
          <p:sp>
            <p:nvSpPr>
              <p:cNvPr id="327" name="Freeform: Shape 326">
                <a:extLst>
                  <a:ext uri="{FF2B5EF4-FFF2-40B4-BE49-F238E27FC236}">
                    <a16:creationId xmlns:a16="http://schemas.microsoft.com/office/drawing/2014/main" id="{CECA5E09-B3A8-333F-DEDE-E7FF13077DC9}"/>
                  </a:ext>
                </a:extLst>
              </p:cNvPr>
              <p:cNvSpPr/>
              <p:nvPr/>
            </p:nvSpPr>
            <p:spPr>
              <a:xfrm>
                <a:off x="10221657" y="2691288"/>
                <a:ext cx="178212" cy="1389888"/>
              </a:xfrm>
              <a:custGeom>
                <a:avLst/>
                <a:gdLst>
                  <a:gd name="connsiteX0" fmla="*/ 178213 w 178212"/>
                  <a:gd name="connsiteY0" fmla="*/ 0 h 1389888"/>
                  <a:gd name="connsiteX1" fmla="*/ 39814 w 178212"/>
                  <a:gd name="connsiteY1" fmla="*/ 18288 h 1389888"/>
                  <a:gd name="connsiteX2" fmla="*/ 0 w 178212"/>
                  <a:gd name="connsiteY2" fmla="*/ 1387221 h 1389888"/>
                  <a:gd name="connsiteX3" fmla="*/ 91726 w 178212"/>
                  <a:gd name="connsiteY3" fmla="*/ 1389888 h 1389888"/>
                </a:gdLst>
                <a:ahLst/>
                <a:cxnLst>
                  <a:cxn ang="0">
                    <a:pos x="connsiteX0" y="connsiteY0"/>
                  </a:cxn>
                  <a:cxn ang="0">
                    <a:pos x="connsiteX1" y="connsiteY1"/>
                  </a:cxn>
                  <a:cxn ang="0">
                    <a:pos x="connsiteX2" y="connsiteY2"/>
                  </a:cxn>
                  <a:cxn ang="0">
                    <a:pos x="connsiteX3" y="connsiteY3"/>
                  </a:cxn>
                </a:cxnLst>
                <a:rect l="l" t="t" r="r" b="b"/>
                <a:pathLst>
                  <a:path w="178212" h="1389888">
                    <a:moveTo>
                      <a:pt x="178213" y="0"/>
                    </a:moveTo>
                    <a:lnTo>
                      <a:pt x="39814" y="18288"/>
                    </a:lnTo>
                    <a:lnTo>
                      <a:pt x="0" y="1387221"/>
                    </a:lnTo>
                    <a:lnTo>
                      <a:pt x="91726" y="1389888"/>
                    </a:lnTo>
                    <a:close/>
                  </a:path>
                </a:pathLst>
              </a:custGeom>
              <a:solidFill>
                <a:srgbClr val="667F7D"/>
              </a:solidFill>
              <a:ln w="9525" cap="flat">
                <a:noFill/>
                <a:prstDash val="solid"/>
                <a:miter/>
              </a:ln>
            </p:spPr>
            <p:txBody>
              <a:bodyPr rtlCol="0" anchor="ctr"/>
              <a:lstStyle/>
              <a:p>
                <a:endParaRPr lang="en-US"/>
              </a:p>
            </p:txBody>
          </p:sp>
          <p:sp>
            <p:nvSpPr>
              <p:cNvPr id="328" name="Freeform: Shape 327">
                <a:extLst>
                  <a:ext uri="{FF2B5EF4-FFF2-40B4-BE49-F238E27FC236}">
                    <a16:creationId xmlns:a16="http://schemas.microsoft.com/office/drawing/2014/main" id="{DDC97363-8129-75C3-C00F-24CE9CCC4AD5}"/>
                  </a:ext>
                </a:extLst>
              </p:cNvPr>
              <p:cNvSpPr/>
              <p:nvPr/>
            </p:nvSpPr>
            <p:spPr>
              <a:xfrm rot="-70134">
                <a:off x="9083098" y="2658498"/>
                <a:ext cx="91726" cy="1441239"/>
              </a:xfrm>
              <a:custGeom>
                <a:avLst/>
                <a:gdLst>
                  <a:gd name="connsiteX0" fmla="*/ 0 w 91726"/>
                  <a:gd name="connsiteY0" fmla="*/ 0 h 1441239"/>
                  <a:gd name="connsiteX1" fmla="*/ 91727 w 91726"/>
                  <a:gd name="connsiteY1" fmla="*/ 0 h 1441239"/>
                  <a:gd name="connsiteX2" fmla="*/ 91727 w 91726"/>
                  <a:gd name="connsiteY2" fmla="*/ 1441239 h 1441239"/>
                  <a:gd name="connsiteX3" fmla="*/ 0 w 91726"/>
                  <a:gd name="connsiteY3" fmla="*/ 1441239 h 1441239"/>
                </a:gdLst>
                <a:ahLst/>
                <a:cxnLst>
                  <a:cxn ang="0">
                    <a:pos x="connsiteX0" y="connsiteY0"/>
                  </a:cxn>
                  <a:cxn ang="0">
                    <a:pos x="connsiteX1" y="connsiteY1"/>
                  </a:cxn>
                  <a:cxn ang="0">
                    <a:pos x="connsiteX2" y="connsiteY2"/>
                  </a:cxn>
                  <a:cxn ang="0">
                    <a:pos x="connsiteX3" y="connsiteY3"/>
                  </a:cxn>
                </a:cxnLst>
                <a:rect l="l" t="t" r="r" b="b"/>
                <a:pathLst>
                  <a:path w="91726" h="1441239">
                    <a:moveTo>
                      <a:pt x="0" y="0"/>
                    </a:moveTo>
                    <a:lnTo>
                      <a:pt x="91727" y="0"/>
                    </a:lnTo>
                    <a:lnTo>
                      <a:pt x="91727" y="1441239"/>
                    </a:lnTo>
                    <a:lnTo>
                      <a:pt x="0" y="1441239"/>
                    </a:lnTo>
                    <a:close/>
                  </a:path>
                </a:pathLst>
              </a:custGeom>
              <a:solidFill>
                <a:srgbClr val="667F7D"/>
              </a:solidFill>
              <a:ln w="9525" cap="flat">
                <a:noFill/>
                <a:prstDash val="solid"/>
                <a:miter/>
              </a:ln>
            </p:spPr>
            <p:txBody>
              <a:bodyPr rtlCol="0" anchor="ctr"/>
              <a:lstStyle/>
              <a:p>
                <a:endParaRPr lang="en-US"/>
              </a:p>
            </p:txBody>
          </p:sp>
          <p:sp>
            <p:nvSpPr>
              <p:cNvPr id="329" name="Freeform: Shape 328">
                <a:extLst>
                  <a:ext uri="{FF2B5EF4-FFF2-40B4-BE49-F238E27FC236}">
                    <a16:creationId xmlns:a16="http://schemas.microsoft.com/office/drawing/2014/main" id="{EFB79A67-AAA5-ABA7-B946-45159ECA3F73}"/>
                  </a:ext>
                </a:extLst>
              </p:cNvPr>
              <p:cNvSpPr/>
              <p:nvPr/>
            </p:nvSpPr>
            <p:spPr>
              <a:xfrm>
                <a:off x="8038242" y="3313652"/>
                <a:ext cx="2299430" cy="2522124"/>
              </a:xfrm>
              <a:custGeom>
                <a:avLst/>
                <a:gdLst>
                  <a:gd name="connsiteX0" fmla="*/ 1739265 w 2299430"/>
                  <a:gd name="connsiteY0" fmla="*/ 320993 h 2522124"/>
                  <a:gd name="connsiteX1" fmla="*/ 1699927 w 2299430"/>
                  <a:gd name="connsiteY1" fmla="*/ 58960 h 2522124"/>
                  <a:gd name="connsiteX2" fmla="*/ 206312 w 2299430"/>
                  <a:gd name="connsiteY2" fmla="*/ 0 h 2522124"/>
                  <a:gd name="connsiteX3" fmla="*/ 245650 w 2299430"/>
                  <a:gd name="connsiteY3" fmla="*/ 422529 h 2522124"/>
                  <a:gd name="connsiteX4" fmla="*/ 0 w 2299430"/>
                  <a:gd name="connsiteY4" fmla="*/ 461772 h 2522124"/>
                  <a:gd name="connsiteX5" fmla="*/ 232505 w 2299430"/>
                  <a:gd name="connsiteY5" fmla="*/ 2522125 h 2522124"/>
                  <a:gd name="connsiteX6" fmla="*/ 428911 w 2299430"/>
                  <a:gd name="connsiteY6" fmla="*/ 2518124 h 2522124"/>
                  <a:gd name="connsiteX7" fmla="*/ 250508 w 2299430"/>
                  <a:gd name="connsiteY7" fmla="*/ 594455 h 2522124"/>
                  <a:gd name="connsiteX8" fmla="*/ 781145 w 2299430"/>
                  <a:gd name="connsiteY8" fmla="*/ 569881 h 2522124"/>
                  <a:gd name="connsiteX9" fmla="*/ 960882 w 2299430"/>
                  <a:gd name="connsiteY9" fmla="*/ 2507552 h 2522124"/>
                  <a:gd name="connsiteX10" fmla="*/ 1385507 w 2299430"/>
                  <a:gd name="connsiteY10" fmla="*/ 2498979 h 2522124"/>
                  <a:gd name="connsiteX11" fmla="*/ 1385507 w 2299430"/>
                  <a:gd name="connsiteY11" fmla="*/ 537115 h 2522124"/>
                  <a:gd name="connsiteX12" fmla="*/ 1634490 w 2299430"/>
                  <a:gd name="connsiteY12" fmla="*/ 537115 h 2522124"/>
                  <a:gd name="connsiteX13" fmla="*/ 1634490 w 2299430"/>
                  <a:gd name="connsiteY13" fmla="*/ 2494026 h 2522124"/>
                  <a:gd name="connsiteX14" fmla="*/ 1824800 w 2299430"/>
                  <a:gd name="connsiteY14" fmla="*/ 2490216 h 2522124"/>
                  <a:gd name="connsiteX15" fmla="*/ 1830991 w 2299430"/>
                  <a:gd name="connsiteY15" fmla="*/ 478250 h 2522124"/>
                  <a:gd name="connsiteX16" fmla="*/ 2184749 w 2299430"/>
                  <a:gd name="connsiteY16" fmla="*/ 432340 h 2522124"/>
                  <a:gd name="connsiteX17" fmla="*/ 2116550 w 2299430"/>
                  <a:gd name="connsiteY17" fmla="*/ 2484311 h 2522124"/>
                  <a:gd name="connsiteX18" fmla="*/ 2191322 w 2299430"/>
                  <a:gd name="connsiteY18" fmla="*/ 2482787 h 2522124"/>
                  <a:gd name="connsiteX19" fmla="*/ 2299430 w 2299430"/>
                  <a:gd name="connsiteY19" fmla="*/ 334042 h 2522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299430" h="2522124">
                    <a:moveTo>
                      <a:pt x="1739265" y="320993"/>
                    </a:moveTo>
                    <a:lnTo>
                      <a:pt x="1699927" y="58960"/>
                    </a:lnTo>
                    <a:lnTo>
                      <a:pt x="206312" y="0"/>
                    </a:lnTo>
                    <a:lnTo>
                      <a:pt x="245650" y="422529"/>
                    </a:lnTo>
                    <a:lnTo>
                      <a:pt x="0" y="461772"/>
                    </a:lnTo>
                    <a:lnTo>
                      <a:pt x="232505" y="2522125"/>
                    </a:lnTo>
                    <a:lnTo>
                      <a:pt x="428911" y="2518124"/>
                    </a:lnTo>
                    <a:lnTo>
                      <a:pt x="250508" y="594455"/>
                    </a:lnTo>
                    <a:lnTo>
                      <a:pt x="781145" y="569881"/>
                    </a:lnTo>
                    <a:lnTo>
                      <a:pt x="960882" y="2507552"/>
                    </a:lnTo>
                    <a:lnTo>
                      <a:pt x="1385507" y="2498979"/>
                    </a:lnTo>
                    <a:lnTo>
                      <a:pt x="1385507" y="537115"/>
                    </a:lnTo>
                    <a:lnTo>
                      <a:pt x="1634490" y="537115"/>
                    </a:lnTo>
                    <a:lnTo>
                      <a:pt x="1634490" y="2494026"/>
                    </a:lnTo>
                    <a:lnTo>
                      <a:pt x="1824800" y="2490216"/>
                    </a:lnTo>
                    <a:lnTo>
                      <a:pt x="1830991" y="478250"/>
                    </a:lnTo>
                    <a:lnTo>
                      <a:pt x="2184749" y="432340"/>
                    </a:lnTo>
                    <a:lnTo>
                      <a:pt x="2116550" y="2484311"/>
                    </a:lnTo>
                    <a:lnTo>
                      <a:pt x="2191322" y="2482787"/>
                    </a:lnTo>
                    <a:lnTo>
                      <a:pt x="2299430" y="334042"/>
                    </a:lnTo>
                    <a:close/>
                  </a:path>
                </a:pathLst>
              </a:custGeom>
              <a:solidFill>
                <a:srgbClr val="667F7D"/>
              </a:solidFill>
              <a:ln w="9525" cap="flat">
                <a:noFill/>
                <a:prstDash val="solid"/>
                <a:miter/>
              </a:ln>
            </p:spPr>
            <p:txBody>
              <a:bodyPr rtlCol="0" anchor="ctr"/>
              <a:lstStyle/>
              <a:p>
                <a:endParaRPr lang="en-US"/>
              </a:p>
            </p:txBody>
          </p:sp>
          <p:sp>
            <p:nvSpPr>
              <p:cNvPr id="330" name="Freeform: Shape 329">
                <a:extLst>
                  <a:ext uri="{FF2B5EF4-FFF2-40B4-BE49-F238E27FC236}">
                    <a16:creationId xmlns:a16="http://schemas.microsoft.com/office/drawing/2014/main" id="{8AE7279E-59AE-85CB-76A5-7C603A84242B}"/>
                  </a:ext>
                </a:extLst>
              </p:cNvPr>
              <p:cNvSpPr/>
              <p:nvPr/>
            </p:nvSpPr>
            <p:spPr>
              <a:xfrm>
                <a:off x="8313324" y="3362706"/>
                <a:ext cx="1459229" cy="299751"/>
              </a:xfrm>
              <a:custGeom>
                <a:avLst/>
                <a:gdLst>
                  <a:gd name="connsiteX0" fmla="*/ 0 w 1459229"/>
                  <a:gd name="connsiteY0" fmla="*/ 0 h 299751"/>
                  <a:gd name="connsiteX1" fmla="*/ 1459230 w 1459229"/>
                  <a:gd name="connsiteY1" fmla="*/ 63913 h 299751"/>
                  <a:gd name="connsiteX2" fmla="*/ 1454372 w 1459229"/>
                  <a:gd name="connsiteY2" fmla="*/ 245745 h 299751"/>
                  <a:gd name="connsiteX3" fmla="*/ 19717 w 1459229"/>
                  <a:gd name="connsiteY3" fmla="*/ 299752 h 299751"/>
                </a:gdLst>
                <a:ahLst/>
                <a:cxnLst>
                  <a:cxn ang="0">
                    <a:pos x="connsiteX0" y="connsiteY0"/>
                  </a:cxn>
                  <a:cxn ang="0">
                    <a:pos x="connsiteX1" y="connsiteY1"/>
                  </a:cxn>
                  <a:cxn ang="0">
                    <a:pos x="connsiteX2" y="connsiteY2"/>
                  </a:cxn>
                  <a:cxn ang="0">
                    <a:pos x="connsiteX3" y="connsiteY3"/>
                  </a:cxn>
                </a:cxnLst>
                <a:rect l="l" t="t" r="r" b="b"/>
                <a:pathLst>
                  <a:path w="1459229" h="299751">
                    <a:moveTo>
                      <a:pt x="0" y="0"/>
                    </a:moveTo>
                    <a:lnTo>
                      <a:pt x="1459230" y="63913"/>
                    </a:lnTo>
                    <a:lnTo>
                      <a:pt x="1454372" y="245745"/>
                    </a:lnTo>
                    <a:lnTo>
                      <a:pt x="19717" y="299752"/>
                    </a:lnTo>
                    <a:close/>
                  </a:path>
                </a:pathLst>
              </a:custGeom>
              <a:solidFill>
                <a:srgbClr val="3D3028">
                  <a:alpha val="50000"/>
                </a:srgbClr>
              </a:solidFill>
              <a:ln w="9525" cap="flat">
                <a:noFill/>
                <a:prstDash val="solid"/>
                <a:miter/>
              </a:ln>
            </p:spPr>
            <p:txBody>
              <a:bodyPr rtlCol="0" anchor="ctr"/>
              <a:lstStyle/>
              <a:p>
                <a:endParaRPr lang="en-US"/>
              </a:p>
            </p:txBody>
          </p:sp>
          <p:grpSp>
            <p:nvGrpSpPr>
              <p:cNvPr id="331" name="Graphic 2">
                <a:extLst>
                  <a:ext uri="{FF2B5EF4-FFF2-40B4-BE49-F238E27FC236}">
                    <a16:creationId xmlns:a16="http://schemas.microsoft.com/office/drawing/2014/main" id="{241D1350-3285-DDA7-048C-CDAD3D020156}"/>
                  </a:ext>
                </a:extLst>
              </p:cNvPr>
              <p:cNvGrpSpPr/>
              <p:nvPr/>
            </p:nvGrpSpPr>
            <p:grpSpPr>
              <a:xfrm>
                <a:off x="8038242" y="3664267"/>
                <a:ext cx="2298572" cy="1176908"/>
                <a:chOff x="8038242" y="3664267"/>
                <a:chExt cx="2298572" cy="1176908"/>
              </a:xfrm>
            </p:grpSpPr>
            <p:sp>
              <p:nvSpPr>
                <p:cNvPr id="332" name="Freeform: Shape 331">
                  <a:extLst>
                    <a:ext uri="{FF2B5EF4-FFF2-40B4-BE49-F238E27FC236}">
                      <a16:creationId xmlns:a16="http://schemas.microsoft.com/office/drawing/2014/main" id="{05125DE1-E450-1DCB-3F49-4CDFADEAC596}"/>
                    </a:ext>
                  </a:extLst>
                </p:cNvPr>
                <p:cNvSpPr/>
                <p:nvPr/>
              </p:nvSpPr>
              <p:spPr>
                <a:xfrm>
                  <a:off x="8038242" y="3664267"/>
                  <a:ext cx="2298572" cy="1176908"/>
                </a:xfrm>
                <a:custGeom>
                  <a:avLst/>
                  <a:gdLst>
                    <a:gd name="connsiteX0" fmla="*/ 2298573 w 2298572"/>
                    <a:gd name="connsiteY0" fmla="*/ 0 h 1176908"/>
                    <a:gd name="connsiteX1" fmla="*/ 39815 w 2298572"/>
                    <a:gd name="connsiteY1" fmla="*/ 104775 h 1176908"/>
                    <a:gd name="connsiteX2" fmla="*/ 0 w 2298572"/>
                    <a:gd name="connsiteY2" fmla="*/ 111157 h 1176908"/>
                    <a:gd name="connsiteX3" fmla="*/ 38005 w 2298572"/>
                    <a:gd name="connsiteY3" fmla="*/ 447961 h 1176908"/>
                    <a:gd name="connsiteX4" fmla="*/ 270224 w 2298572"/>
                    <a:gd name="connsiteY4" fmla="*/ 666369 h 1176908"/>
                    <a:gd name="connsiteX5" fmla="*/ 73057 w 2298572"/>
                    <a:gd name="connsiteY5" fmla="*/ 758952 h 1176908"/>
                    <a:gd name="connsiteX6" fmla="*/ 83249 w 2298572"/>
                    <a:gd name="connsiteY6" fmla="*/ 848963 h 1176908"/>
                    <a:gd name="connsiteX7" fmla="*/ 337090 w 2298572"/>
                    <a:gd name="connsiteY7" fmla="*/ 1176909 h 1176908"/>
                    <a:gd name="connsiteX8" fmla="*/ 250508 w 2298572"/>
                    <a:gd name="connsiteY8" fmla="*/ 243840 h 1176908"/>
                    <a:gd name="connsiteX9" fmla="*/ 781145 w 2298572"/>
                    <a:gd name="connsiteY9" fmla="*/ 219266 h 1176908"/>
                    <a:gd name="connsiteX10" fmla="*/ 866775 w 2298572"/>
                    <a:gd name="connsiteY10" fmla="*/ 1142333 h 1176908"/>
                    <a:gd name="connsiteX11" fmla="*/ 1385507 w 2298572"/>
                    <a:gd name="connsiteY11" fmla="*/ 1092518 h 1176908"/>
                    <a:gd name="connsiteX12" fmla="*/ 1385507 w 2298572"/>
                    <a:gd name="connsiteY12" fmla="*/ 186500 h 1176908"/>
                    <a:gd name="connsiteX13" fmla="*/ 1634490 w 2298572"/>
                    <a:gd name="connsiteY13" fmla="*/ 186500 h 1176908"/>
                    <a:gd name="connsiteX14" fmla="*/ 1634490 w 2298572"/>
                    <a:gd name="connsiteY14" fmla="*/ 1068610 h 1176908"/>
                    <a:gd name="connsiteX15" fmla="*/ 1828133 w 2298572"/>
                    <a:gd name="connsiteY15" fmla="*/ 1050036 h 1176908"/>
                    <a:gd name="connsiteX16" fmla="*/ 1830991 w 2298572"/>
                    <a:gd name="connsiteY16" fmla="*/ 127635 h 1176908"/>
                    <a:gd name="connsiteX17" fmla="*/ 2184749 w 2298572"/>
                    <a:gd name="connsiteY17" fmla="*/ 81725 h 1176908"/>
                    <a:gd name="connsiteX18" fmla="*/ 2153603 w 2298572"/>
                    <a:gd name="connsiteY18" fmla="*/ 1018794 h 1176908"/>
                    <a:gd name="connsiteX19" fmla="*/ 2247710 w 2298572"/>
                    <a:gd name="connsiteY19" fmla="*/ 1009745 h 1176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298572" h="1176908">
                      <a:moveTo>
                        <a:pt x="2298573" y="0"/>
                      </a:moveTo>
                      <a:lnTo>
                        <a:pt x="39815" y="104775"/>
                      </a:lnTo>
                      <a:lnTo>
                        <a:pt x="0" y="111157"/>
                      </a:lnTo>
                      <a:lnTo>
                        <a:pt x="38005" y="447961"/>
                      </a:lnTo>
                      <a:lnTo>
                        <a:pt x="270224" y="666369"/>
                      </a:lnTo>
                      <a:lnTo>
                        <a:pt x="73057" y="758952"/>
                      </a:lnTo>
                      <a:lnTo>
                        <a:pt x="83249" y="848963"/>
                      </a:lnTo>
                      <a:lnTo>
                        <a:pt x="337090" y="1176909"/>
                      </a:lnTo>
                      <a:lnTo>
                        <a:pt x="250508" y="243840"/>
                      </a:lnTo>
                      <a:lnTo>
                        <a:pt x="781145" y="219266"/>
                      </a:lnTo>
                      <a:lnTo>
                        <a:pt x="866775" y="1142333"/>
                      </a:lnTo>
                      <a:lnTo>
                        <a:pt x="1385507" y="1092518"/>
                      </a:lnTo>
                      <a:lnTo>
                        <a:pt x="1385507" y="186500"/>
                      </a:lnTo>
                      <a:lnTo>
                        <a:pt x="1634490" y="186500"/>
                      </a:lnTo>
                      <a:lnTo>
                        <a:pt x="1634490" y="1068610"/>
                      </a:lnTo>
                      <a:lnTo>
                        <a:pt x="1828133" y="1050036"/>
                      </a:lnTo>
                      <a:lnTo>
                        <a:pt x="1830991" y="127635"/>
                      </a:lnTo>
                      <a:lnTo>
                        <a:pt x="2184749" y="81725"/>
                      </a:lnTo>
                      <a:lnTo>
                        <a:pt x="2153603" y="1018794"/>
                      </a:lnTo>
                      <a:lnTo>
                        <a:pt x="2247710" y="1009745"/>
                      </a:lnTo>
                      <a:close/>
                    </a:path>
                  </a:pathLst>
                </a:custGeom>
                <a:solidFill>
                  <a:srgbClr val="3D3028">
                    <a:alpha val="50000"/>
                  </a:srgbClr>
                </a:solidFill>
                <a:ln w="9525" cap="flat">
                  <a:noFill/>
                  <a:prstDash val="solid"/>
                  <a:miter/>
                </a:ln>
              </p:spPr>
              <p:txBody>
                <a:bodyPr rtlCol="0" anchor="ctr"/>
                <a:lstStyle/>
                <a:p>
                  <a:endParaRPr lang="en-US"/>
                </a:p>
              </p:txBody>
            </p:sp>
            <p:sp>
              <p:nvSpPr>
                <p:cNvPr id="333" name="Freeform: Shape 332">
                  <a:extLst>
                    <a:ext uri="{FF2B5EF4-FFF2-40B4-BE49-F238E27FC236}">
                      <a16:creationId xmlns:a16="http://schemas.microsoft.com/office/drawing/2014/main" id="{669FB6F6-30E2-72B9-871B-DFC99BFCE7BF}"/>
                    </a:ext>
                  </a:extLst>
                </p:cNvPr>
                <p:cNvSpPr/>
                <p:nvPr/>
              </p:nvSpPr>
              <p:spPr>
                <a:xfrm>
                  <a:off x="8819387" y="3878675"/>
                  <a:ext cx="196596" cy="879443"/>
                </a:xfrm>
                <a:custGeom>
                  <a:avLst/>
                  <a:gdLst>
                    <a:gd name="connsiteX0" fmla="*/ 0 w 196596"/>
                    <a:gd name="connsiteY0" fmla="*/ 4858 h 879443"/>
                    <a:gd name="connsiteX1" fmla="*/ 68771 w 196596"/>
                    <a:gd name="connsiteY1" fmla="*/ 0 h 879443"/>
                    <a:gd name="connsiteX2" fmla="*/ 196596 w 196596"/>
                    <a:gd name="connsiteY2" fmla="*/ 879443 h 879443"/>
                    <a:gd name="connsiteX3" fmla="*/ 83534 w 196596"/>
                    <a:gd name="connsiteY3" fmla="*/ 879443 h 879443"/>
                  </a:gdLst>
                  <a:ahLst/>
                  <a:cxnLst>
                    <a:cxn ang="0">
                      <a:pos x="connsiteX0" y="connsiteY0"/>
                    </a:cxn>
                    <a:cxn ang="0">
                      <a:pos x="connsiteX1" y="connsiteY1"/>
                    </a:cxn>
                    <a:cxn ang="0">
                      <a:pos x="connsiteX2" y="connsiteY2"/>
                    </a:cxn>
                    <a:cxn ang="0">
                      <a:pos x="connsiteX3" y="connsiteY3"/>
                    </a:cxn>
                  </a:cxnLst>
                  <a:rect l="l" t="t" r="r" b="b"/>
                  <a:pathLst>
                    <a:path w="196596" h="879443">
                      <a:moveTo>
                        <a:pt x="0" y="4858"/>
                      </a:moveTo>
                      <a:lnTo>
                        <a:pt x="68771" y="0"/>
                      </a:lnTo>
                      <a:lnTo>
                        <a:pt x="196596" y="879443"/>
                      </a:lnTo>
                      <a:lnTo>
                        <a:pt x="83534" y="879443"/>
                      </a:lnTo>
                      <a:close/>
                    </a:path>
                  </a:pathLst>
                </a:custGeom>
                <a:solidFill>
                  <a:srgbClr val="667F7D">
                    <a:alpha val="60000"/>
                  </a:srgbClr>
                </a:solidFill>
                <a:ln w="9525" cap="flat">
                  <a:noFill/>
                  <a:prstDash val="solid"/>
                  <a:miter/>
                </a:ln>
              </p:spPr>
              <p:txBody>
                <a:bodyPr rtlCol="0" anchor="ctr"/>
                <a:lstStyle/>
                <a:p>
                  <a:endParaRPr lang="en-US"/>
                </a:p>
              </p:txBody>
            </p:sp>
          </p:grpSp>
          <p:sp>
            <p:nvSpPr>
              <p:cNvPr id="334" name="Freeform: Shape 333">
                <a:extLst>
                  <a:ext uri="{FF2B5EF4-FFF2-40B4-BE49-F238E27FC236}">
                    <a16:creationId xmlns:a16="http://schemas.microsoft.com/office/drawing/2014/main" id="{2AD28125-BA55-B51A-3E29-1522A0CED8F8}"/>
                  </a:ext>
                </a:extLst>
              </p:cNvPr>
              <p:cNvSpPr/>
              <p:nvPr/>
            </p:nvSpPr>
            <p:spPr>
              <a:xfrm>
                <a:off x="7993950" y="4723733"/>
                <a:ext cx="2382964" cy="1130045"/>
              </a:xfrm>
              <a:custGeom>
                <a:avLst/>
                <a:gdLst>
                  <a:gd name="connsiteX0" fmla="*/ 0 w 2382964"/>
                  <a:gd name="connsiteY0" fmla="*/ 255461 h 1130045"/>
                  <a:gd name="connsiteX1" fmla="*/ 132683 w 2382964"/>
                  <a:gd name="connsiteY1" fmla="*/ 1130046 h 1130045"/>
                  <a:gd name="connsiteX2" fmla="*/ 2309241 w 2382964"/>
                  <a:gd name="connsiteY2" fmla="*/ 1071086 h 1130045"/>
                  <a:gd name="connsiteX3" fmla="*/ 2382965 w 2382964"/>
                  <a:gd name="connsiteY3" fmla="*/ 0 h 1130045"/>
                </a:gdLst>
                <a:ahLst/>
                <a:cxnLst>
                  <a:cxn ang="0">
                    <a:pos x="connsiteX0" y="connsiteY0"/>
                  </a:cxn>
                  <a:cxn ang="0">
                    <a:pos x="connsiteX1" y="connsiteY1"/>
                  </a:cxn>
                  <a:cxn ang="0">
                    <a:pos x="connsiteX2" y="connsiteY2"/>
                  </a:cxn>
                  <a:cxn ang="0">
                    <a:pos x="connsiteX3" y="connsiteY3"/>
                  </a:cxn>
                </a:cxnLst>
                <a:rect l="l" t="t" r="r" b="b"/>
                <a:pathLst>
                  <a:path w="2382964" h="1130045">
                    <a:moveTo>
                      <a:pt x="0" y="255461"/>
                    </a:moveTo>
                    <a:lnTo>
                      <a:pt x="132683" y="1130046"/>
                    </a:lnTo>
                    <a:lnTo>
                      <a:pt x="2309241" y="1071086"/>
                    </a:lnTo>
                    <a:lnTo>
                      <a:pt x="2382965" y="0"/>
                    </a:lnTo>
                    <a:close/>
                  </a:path>
                </a:pathLst>
              </a:custGeom>
              <a:solidFill>
                <a:srgbClr val="667F7D"/>
              </a:solidFill>
              <a:ln w="9525" cap="flat">
                <a:noFill/>
                <a:prstDash val="solid"/>
                <a:miter/>
              </a:ln>
            </p:spPr>
            <p:txBody>
              <a:bodyPr rtlCol="0" anchor="ctr"/>
              <a:lstStyle/>
              <a:p>
                <a:endParaRPr lang="en-US"/>
              </a:p>
            </p:txBody>
          </p:sp>
          <p:pic>
            <p:nvPicPr>
              <p:cNvPr id="335" name="Picture 334">
                <a:extLst>
                  <a:ext uri="{FF2B5EF4-FFF2-40B4-BE49-F238E27FC236}">
                    <a16:creationId xmlns:a16="http://schemas.microsoft.com/office/drawing/2014/main" id="{E3512459-0175-02CB-039D-03E946EE234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8046614" y="4821678"/>
                <a:ext cx="2237994" cy="1019555"/>
              </a:xfrm>
              <a:custGeom>
                <a:avLst/>
                <a:gdLst>
                  <a:gd name="connsiteX0" fmla="*/ -262 w 2237994"/>
                  <a:gd name="connsiteY0" fmla="*/ 236 h 1019555"/>
                  <a:gd name="connsiteX1" fmla="*/ 2237732 w 2237994"/>
                  <a:gd name="connsiteY1" fmla="*/ 236 h 1019555"/>
                  <a:gd name="connsiteX2" fmla="*/ 2237732 w 2237994"/>
                  <a:gd name="connsiteY2" fmla="*/ 1019792 h 1019555"/>
                  <a:gd name="connsiteX3" fmla="*/ -262 w 2237994"/>
                  <a:gd name="connsiteY3" fmla="*/ 1019792 h 1019555"/>
                </a:gdLst>
                <a:ahLst/>
                <a:cxnLst>
                  <a:cxn ang="0">
                    <a:pos x="connsiteX0" y="connsiteY0"/>
                  </a:cxn>
                  <a:cxn ang="0">
                    <a:pos x="connsiteX1" y="connsiteY1"/>
                  </a:cxn>
                  <a:cxn ang="0">
                    <a:pos x="connsiteX2" y="connsiteY2"/>
                  </a:cxn>
                  <a:cxn ang="0">
                    <a:pos x="connsiteX3" y="connsiteY3"/>
                  </a:cxn>
                </a:cxnLst>
                <a:rect l="l" t="t" r="r" b="b"/>
                <a:pathLst>
                  <a:path w="2237994" h="1019555">
                    <a:moveTo>
                      <a:pt x="-262" y="236"/>
                    </a:moveTo>
                    <a:lnTo>
                      <a:pt x="2237732" y="236"/>
                    </a:lnTo>
                    <a:lnTo>
                      <a:pt x="2237732" y="1019792"/>
                    </a:lnTo>
                    <a:lnTo>
                      <a:pt x="-262" y="1019792"/>
                    </a:lnTo>
                    <a:close/>
                  </a:path>
                </a:pathLst>
              </a:custGeom>
            </p:spPr>
          </p:pic>
          <p:sp>
            <p:nvSpPr>
              <p:cNvPr id="336" name="Freeform: Shape 335">
                <a:extLst>
                  <a:ext uri="{FF2B5EF4-FFF2-40B4-BE49-F238E27FC236}">
                    <a16:creationId xmlns:a16="http://schemas.microsoft.com/office/drawing/2014/main" id="{209EFE91-7D2D-7C9C-D752-B40DD628C8E2}"/>
                  </a:ext>
                </a:extLst>
              </p:cNvPr>
              <p:cNvSpPr/>
              <p:nvPr/>
            </p:nvSpPr>
            <p:spPr>
              <a:xfrm>
                <a:off x="8175783" y="5052917"/>
                <a:ext cx="278415" cy="736949"/>
              </a:xfrm>
              <a:custGeom>
                <a:avLst/>
                <a:gdLst>
                  <a:gd name="connsiteX0" fmla="*/ 278416 w 278415"/>
                  <a:gd name="connsiteY0" fmla="*/ 736949 h 736949"/>
                  <a:gd name="connsiteX1" fmla="*/ 108109 w 278415"/>
                  <a:gd name="connsiteY1" fmla="*/ 731139 h 736949"/>
                  <a:gd name="connsiteX2" fmla="*/ 0 w 278415"/>
                  <a:gd name="connsiteY2" fmla="*/ 14764 h 736949"/>
                  <a:gd name="connsiteX3" fmla="*/ 219456 w 278415"/>
                  <a:gd name="connsiteY3" fmla="*/ 0 h 736949"/>
                </a:gdLst>
                <a:ahLst/>
                <a:cxnLst>
                  <a:cxn ang="0">
                    <a:pos x="connsiteX0" y="connsiteY0"/>
                  </a:cxn>
                  <a:cxn ang="0">
                    <a:pos x="connsiteX1" y="connsiteY1"/>
                  </a:cxn>
                  <a:cxn ang="0">
                    <a:pos x="connsiteX2" y="connsiteY2"/>
                  </a:cxn>
                  <a:cxn ang="0">
                    <a:pos x="connsiteX3" y="connsiteY3"/>
                  </a:cxn>
                </a:cxnLst>
                <a:rect l="l" t="t" r="r" b="b"/>
                <a:pathLst>
                  <a:path w="278415" h="736949">
                    <a:moveTo>
                      <a:pt x="278416" y="736949"/>
                    </a:moveTo>
                    <a:lnTo>
                      <a:pt x="108109" y="731139"/>
                    </a:lnTo>
                    <a:lnTo>
                      <a:pt x="0" y="14764"/>
                    </a:lnTo>
                    <a:lnTo>
                      <a:pt x="219456" y="0"/>
                    </a:lnTo>
                    <a:close/>
                  </a:path>
                </a:pathLst>
              </a:custGeom>
              <a:solidFill>
                <a:srgbClr val="667F7D"/>
              </a:solidFill>
              <a:ln w="9525" cap="flat">
                <a:noFill/>
                <a:prstDash val="solid"/>
                <a:miter/>
              </a:ln>
            </p:spPr>
            <p:txBody>
              <a:bodyPr rtlCol="0" anchor="ctr"/>
              <a:lstStyle/>
              <a:p>
                <a:endParaRPr lang="en-US"/>
              </a:p>
            </p:txBody>
          </p:sp>
          <p:sp>
            <p:nvSpPr>
              <p:cNvPr id="337" name="Freeform: Shape 336">
                <a:extLst>
                  <a:ext uri="{FF2B5EF4-FFF2-40B4-BE49-F238E27FC236}">
                    <a16:creationId xmlns:a16="http://schemas.microsoft.com/office/drawing/2014/main" id="{B076B8B9-34B5-0633-4576-0D82DD3F9C4F}"/>
                  </a:ext>
                </a:extLst>
              </p:cNvPr>
              <p:cNvSpPr/>
              <p:nvPr/>
            </p:nvSpPr>
            <p:spPr>
              <a:xfrm>
                <a:off x="8922543" y="4964525"/>
                <a:ext cx="491394" cy="791051"/>
              </a:xfrm>
              <a:custGeom>
                <a:avLst/>
                <a:gdLst>
                  <a:gd name="connsiteX0" fmla="*/ 491395 w 491394"/>
                  <a:gd name="connsiteY0" fmla="*/ 0 h 791051"/>
                  <a:gd name="connsiteX1" fmla="*/ 0 w 491394"/>
                  <a:gd name="connsiteY1" fmla="*/ 21907 h 791051"/>
                  <a:gd name="connsiteX2" fmla="*/ 59055 w 491394"/>
                  <a:gd name="connsiteY2" fmla="*/ 791051 h 791051"/>
                  <a:gd name="connsiteX3" fmla="*/ 491395 w 491394"/>
                  <a:gd name="connsiteY3" fmla="*/ 782193 h 791051"/>
                </a:gdLst>
                <a:ahLst/>
                <a:cxnLst>
                  <a:cxn ang="0">
                    <a:pos x="connsiteX0" y="connsiteY0"/>
                  </a:cxn>
                  <a:cxn ang="0">
                    <a:pos x="connsiteX1" y="connsiteY1"/>
                  </a:cxn>
                  <a:cxn ang="0">
                    <a:pos x="connsiteX2" y="connsiteY2"/>
                  </a:cxn>
                  <a:cxn ang="0">
                    <a:pos x="connsiteX3" y="connsiteY3"/>
                  </a:cxn>
                </a:cxnLst>
                <a:rect l="l" t="t" r="r" b="b"/>
                <a:pathLst>
                  <a:path w="491394" h="791051">
                    <a:moveTo>
                      <a:pt x="491395" y="0"/>
                    </a:moveTo>
                    <a:lnTo>
                      <a:pt x="0" y="21907"/>
                    </a:lnTo>
                    <a:lnTo>
                      <a:pt x="59055" y="791051"/>
                    </a:lnTo>
                    <a:lnTo>
                      <a:pt x="491395" y="782193"/>
                    </a:lnTo>
                    <a:close/>
                  </a:path>
                </a:pathLst>
              </a:custGeom>
              <a:solidFill>
                <a:srgbClr val="667F7D"/>
              </a:solidFill>
              <a:ln w="9525" cap="flat">
                <a:noFill/>
                <a:prstDash val="solid"/>
                <a:miter/>
              </a:ln>
            </p:spPr>
            <p:txBody>
              <a:bodyPr rtlCol="0" anchor="ctr"/>
              <a:lstStyle/>
              <a:p>
                <a:endParaRPr lang="en-US"/>
              </a:p>
            </p:txBody>
          </p:sp>
          <p:sp>
            <p:nvSpPr>
              <p:cNvPr id="338" name="Freeform: Shape 337">
                <a:extLst>
                  <a:ext uri="{FF2B5EF4-FFF2-40B4-BE49-F238E27FC236}">
                    <a16:creationId xmlns:a16="http://schemas.microsoft.com/office/drawing/2014/main" id="{284ADD92-6BF9-D683-B1DD-E5197CA1E870}"/>
                  </a:ext>
                </a:extLst>
              </p:cNvPr>
              <p:cNvSpPr/>
              <p:nvPr/>
            </p:nvSpPr>
            <p:spPr>
              <a:xfrm>
                <a:off x="9679209" y="4934997"/>
                <a:ext cx="191642" cy="810672"/>
              </a:xfrm>
              <a:custGeom>
                <a:avLst/>
                <a:gdLst>
                  <a:gd name="connsiteX0" fmla="*/ 191643 w 191642"/>
                  <a:gd name="connsiteY0" fmla="*/ 0 h 810672"/>
                  <a:gd name="connsiteX1" fmla="*/ 4953 w 191642"/>
                  <a:gd name="connsiteY1" fmla="*/ 26289 h 810672"/>
                  <a:gd name="connsiteX2" fmla="*/ 0 w 191642"/>
                  <a:gd name="connsiteY2" fmla="*/ 810673 h 810672"/>
                  <a:gd name="connsiteX3" fmla="*/ 181832 w 191642"/>
                  <a:gd name="connsiteY3" fmla="*/ 810673 h 810672"/>
                </a:gdLst>
                <a:ahLst/>
                <a:cxnLst>
                  <a:cxn ang="0">
                    <a:pos x="connsiteX0" y="connsiteY0"/>
                  </a:cxn>
                  <a:cxn ang="0">
                    <a:pos x="connsiteX1" y="connsiteY1"/>
                  </a:cxn>
                  <a:cxn ang="0">
                    <a:pos x="connsiteX2" y="connsiteY2"/>
                  </a:cxn>
                  <a:cxn ang="0">
                    <a:pos x="connsiteX3" y="connsiteY3"/>
                  </a:cxn>
                </a:cxnLst>
                <a:rect l="l" t="t" r="r" b="b"/>
                <a:pathLst>
                  <a:path w="191642" h="810672">
                    <a:moveTo>
                      <a:pt x="191643" y="0"/>
                    </a:moveTo>
                    <a:lnTo>
                      <a:pt x="4953" y="26289"/>
                    </a:lnTo>
                    <a:lnTo>
                      <a:pt x="0" y="810673"/>
                    </a:lnTo>
                    <a:lnTo>
                      <a:pt x="181832" y="810673"/>
                    </a:lnTo>
                    <a:close/>
                  </a:path>
                </a:pathLst>
              </a:custGeom>
              <a:solidFill>
                <a:srgbClr val="667F7D"/>
              </a:solidFill>
              <a:ln w="9525" cap="flat">
                <a:noFill/>
                <a:prstDash val="solid"/>
                <a:miter/>
              </a:ln>
            </p:spPr>
            <p:txBody>
              <a:bodyPr rtlCol="0" anchor="ctr"/>
              <a:lstStyle/>
              <a:p>
                <a:endParaRPr lang="en-US"/>
              </a:p>
            </p:txBody>
          </p:sp>
          <p:sp>
            <p:nvSpPr>
              <p:cNvPr id="339" name="Freeform: Shape 338">
                <a:extLst>
                  <a:ext uri="{FF2B5EF4-FFF2-40B4-BE49-F238E27FC236}">
                    <a16:creationId xmlns:a16="http://schemas.microsoft.com/office/drawing/2014/main" id="{966E9374-1235-CE80-59A2-AE195235257F}"/>
                  </a:ext>
                </a:extLst>
              </p:cNvPr>
              <p:cNvSpPr/>
              <p:nvPr/>
            </p:nvSpPr>
            <p:spPr>
              <a:xfrm>
                <a:off x="7984140" y="4596003"/>
                <a:ext cx="2417349" cy="383190"/>
              </a:xfrm>
              <a:custGeom>
                <a:avLst/>
                <a:gdLst>
                  <a:gd name="connsiteX0" fmla="*/ 0 w 2417349"/>
                  <a:gd name="connsiteY0" fmla="*/ 284988 h 383190"/>
                  <a:gd name="connsiteX1" fmla="*/ 2417350 w 2417349"/>
                  <a:gd name="connsiteY1" fmla="*/ 0 h 383190"/>
                  <a:gd name="connsiteX2" fmla="*/ 2392776 w 2417349"/>
                  <a:gd name="connsiteY2" fmla="*/ 127730 h 383190"/>
                  <a:gd name="connsiteX3" fmla="*/ 9811 w 2417349"/>
                  <a:gd name="connsiteY3" fmla="*/ 383191 h 383190"/>
                </a:gdLst>
                <a:ahLst/>
                <a:cxnLst>
                  <a:cxn ang="0">
                    <a:pos x="connsiteX0" y="connsiteY0"/>
                  </a:cxn>
                  <a:cxn ang="0">
                    <a:pos x="connsiteX1" y="connsiteY1"/>
                  </a:cxn>
                  <a:cxn ang="0">
                    <a:pos x="connsiteX2" y="connsiteY2"/>
                  </a:cxn>
                  <a:cxn ang="0">
                    <a:pos x="connsiteX3" y="connsiteY3"/>
                  </a:cxn>
                </a:cxnLst>
                <a:rect l="l" t="t" r="r" b="b"/>
                <a:pathLst>
                  <a:path w="2417349" h="383190">
                    <a:moveTo>
                      <a:pt x="0" y="284988"/>
                    </a:moveTo>
                    <a:lnTo>
                      <a:pt x="2417350" y="0"/>
                    </a:lnTo>
                    <a:lnTo>
                      <a:pt x="2392776" y="127730"/>
                    </a:lnTo>
                    <a:lnTo>
                      <a:pt x="9811" y="383191"/>
                    </a:lnTo>
                    <a:close/>
                  </a:path>
                </a:pathLst>
              </a:custGeom>
              <a:solidFill>
                <a:srgbClr val="8FB7B3"/>
              </a:solidFill>
              <a:ln w="9525" cap="flat">
                <a:noFill/>
                <a:prstDash val="solid"/>
                <a:miter/>
              </a:ln>
            </p:spPr>
            <p:txBody>
              <a:bodyPr rtlCol="0" anchor="ctr"/>
              <a:lstStyle/>
              <a:p>
                <a:endParaRPr lang="en-US"/>
              </a:p>
            </p:txBody>
          </p:sp>
          <p:sp>
            <p:nvSpPr>
              <p:cNvPr id="340" name="Freeform: Shape 339">
                <a:extLst>
                  <a:ext uri="{FF2B5EF4-FFF2-40B4-BE49-F238E27FC236}">
                    <a16:creationId xmlns:a16="http://schemas.microsoft.com/office/drawing/2014/main" id="{A4C3DDE1-1549-6A93-8DEC-7B988C3B63CD}"/>
                  </a:ext>
                </a:extLst>
              </p:cNvPr>
              <p:cNvSpPr/>
              <p:nvPr/>
            </p:nvSpPr>
            <p:spPr>
              <a:xfrm>
                <a:off x="7802403" y="4104703"/>
                <a:ext cx="2721959" cy="383190"/>
              </a:xfrm>
              <a:custGeom>
                <a:avLst/>
                <a:gdLst>
                  <a:gd name="connsiteX0" fmla="*/ 0 w 2721959"/>
                  <a:gd name="connsiteY0" fmla="*/ 284893 h 383190"/>
                  <a:gd name="connsiteX1" fmla="*/ 2721959 w 2721959"/>
                  <a:gd name="connsiteY1" fmla="*/ 0 h 383190"/>
                  <a:gd name="connsiteX2" fmla="*/ 2694241 w 2721959"/>
                  <a:gd name="connsiteY2" fmla="*/ 127730 h 383190"/>
                  <a:gd name="connsiteX3" fmla="*/ 11049 w 2721959"/>
                  <a:gd name="connsiteY3" fmla="*/ 383191 h 383190"/>
                </a:gdLst>
                <a:ahLst/>
                <a:cxnLst>
                  <a:cxn ang="0">
                    <a:pos x="connsiteX0" y="connsiteY0"/>
                  </a:cxn>
                  <a:cxn ang="0">
                    <a:pos x="connsiteX1" y="connsiteY1"/>
                  </a:cxn>
                  <a:cxn ang="0">
                    <a:pos x="connsiteX2" y="connsiteY2"/>
                  </a:cxn>
                  <a:cxn ang="0">
                    <a:pos x="connsiteX3" y="connsiteY3"/>
                  </a:cxn>
                </a:cxnLst>
                <a:rect l="l" t="t" r="r" b="b"/>
                <a:pathLst>
                  <a:path w="2721959" h="383190">
                    <a:moveTo>
                      <a:pt x="0" y="284893"/>
                    </a:moveTo>
                    <a:lnTo>
                      <a:pt x="2721959" y="0"/>
                    </a:lnTo>
                    <a:lnTo>
                      <a:pt x="2694241" y="127730"/>
                    </a:lnTo>
                    <a:lnTo>
                      <a:pt x="11049" y="383191"/>
                    </a:lnTo>
                    <a:close/>
                  </a:path>
                </a:pathLst>
              </a:custGeom>
              <a:solidFill>
                <a:srgbClr val="566D6B"/>
              </a:solidFill>
              <a:ln w="9525" cap="flat">
                <a:noFill/>
                <a:prstDash val="solid"/>
                <a:miter/>
              </a:ln>
            </p:spPr>
            <p:txBody>
              <a:bodyPr rtlCol="0" anchor="ctr"/>
              <a:lstStyle/>
              <a:p>
                <a:endParaRPr lang="en-US"/>
              </a:p>
            </p:txBody>
          </p:sp>
          <p:sp>
            <p:nvSpPr>
              <p:cNvPr id="341" name="Freeform: Shape 340">
                <a:extLst>
                  <a:ext uri="{FF2B5EF4-FFF2-40B4-BE49-F238E27FC236}">
                    <a16:creationId xmlns:a16="http://schemas.microsoft.com/office/drawing/2014/main" id="{8C3576D8-9A63-CC02-1354-C975B09E5D64}"/>
                  </a:ext>
                </a:extLst>
              </p:cNvPr>
              <p:cNvSpPr/>
              <p:nvPr/>
            </p:nvSpPr>
            <p:spPr>
              <a:xfrm>
                <a:off x="7760493" y="3552444"/>
                <a:ext cx="2849022" cy="269652"/>
              </a:xfrm>
              <a:custGeom>
                <a:avLst/>
                <a:gdLst>
                  <a:gd name="connsiteX0" fmla="*/ 0 w 2849022"/>
                  <a:gd name="connsiteY0" fmla="*/ 171069 h 269652"/>
                  <a:gd name="connsiteX1" fmla="*/ 2849023 w 2849022"/>
                  <a:gd name="connsiteY1" fmla="*/ 0 h 269652"/>
                  <a:gd name="connsiteX2" fmla="*/ 2815018 w 2849022"/>
                  <a:gd name="connsiteY2" fmla="*/ 126397 h 269652"/>
                  <a:gd name="connsiteX3" fmla="*/ 7525 w 2849022"/>
                  <a:gd name="connsiteY3" fmla="*/ 269653 h 269652"/>
                </a:gdLst>
                <a:ahLst/>
                <a:cxnLst>
                  <a:cxn ang="0">
                    <a:pos x="connsiteX0" y="connsiteY0"/>
                  </a:cxn>
                  <a:cxn ang="0">
                    <a:pos x="connsiteX1" y="connsiteY1"/>
                  </a:cxn>
                  <a:cxn ang="0">
                    <a:pos x="connsiteX2" y="connsiteY2"/>
                  </a:cxn>
                  <a:cxn ang="0">
                    <a:pos x="connsiteX3" y="connsiteY3"/>
                  </a:cxn>
                </a:cxnLst>
                <a:rect l="l" t="t" r="r" b="b"/>
                <a:pathLst>
                  <a:path w="2849022" h="269652">
                    <a:moveTo>
                      <a:pt x="0" y="171069"/>
                    </a:moveTo>
                    <a:lnTo>
                      <a:pt x="2849023" y="0"/>
                    </a:lnTo>
                    <a:lnTo>
                      <a:pt x="2815018" y="126397"/>
                    </a:lnTo>
                    <a:lnTo>
                      <a:pt x="7525" y="269653"/>
                    </a:lnTo>
                    <a:close/>
                  </a:path>
                </a:pathLst>
              </a:custGeom>
              <a:solidFill>
                <a:srgbClr val="566D6B"/>
              </a:solidFill>
              <a:ln w="9525" cap="flat">
                <a:noFill/>
                <a:prstDash val="solid"/>
                <a:miter/>
              </a:ln>
            </p:spPr>
            <p:txBody>
              <a:bodyPr rtlCol="0" anchor="ctr"/>
              <a:lstStyle/>
              <a:p>
                <a:endParaRPr lang="en-US"/>
              </a:p>
            </p:txBody>
          </p:sp>
          <p:sp>
            <p:nvSpPr>
              <p:cNvPr id="342" name="Freeform: Shape 341">
                <a:extLst>
                  <a:ext uri="{FF2B5EF4-FFF2-40B4-BE49-F238E27FC236}">
                    <a16:creationId xmlns:a16="http://schemas.microsoft.com/office/drawing/2014/main" id="{57D7B139-33D1-0AAD-7F2D-8B2C975264A7}"/>
                  </a:ext>
                </a:extLst>
              </p:cNvPr>
              <p:cNvSpPr/>
              <p:nvPr/>
            </p:nvSpPr>
            <p:spPr>
              <a:xfrm>
                <a:off x="7812214" y="4104703"/>
                <a:ext cx="2721959" cy="324230"/>
              </a:xfrm>
              <a:custGeom>
                <a:avLst/>
                <a:gdLst>
                  <a:gd name="connsiteX0" fmla="*/ 0 w 2721959"/>
                  <a:gd name="connsiteY0" fmla="*/ 284893 h 324230"/>
                  <a:gd name="connsiteX1" fmla="*/ 2721959 w 2721959"/>
                  <a:gd name="connsiteY1" fmla="*/ 0 h 324230"/>
                  <a:gd name="connsiteX2" fmla="*/ 2697385 w 2721959"/>
                  <a:gd name="connsiteY2" fmla="*/ 54007 h 324230"/>
                  <a:gd name="connsiteX3" fmla="*/ 1238 w 2721959"/>
                  <a:gd name="connsiteY3" fmla="*/ 324231 h 324230"/>
                </a:gdLst>
                <a:ahLst/>
                <a:cxnLst>
                  <a:cxn ang="0">
                    <a:pos x="connsiteX0" y="connsiteY0"/>
                  </a:cxn>
                  <a:cxn ang="0">
                    <a:pos x="connsiteX1" y="connsiteY1"/>
                  </a:cxn>
                  <a:cxn ang="0">
                    <a:pos x="connsiteX2" y="connsiteY2"/>
                  </a:cxn>
                  <a:cxn ang="0">
                    <a:pos x="connsiteX3" y="connsiteY3"/>
                  </a:cxn>
                </a:cxnLst>
                <a:rect l="l" t="t" r="r" b="b"/>
                <a:pathLst>
                  <a:path w="2721959" h="324230">
                    <a:moveTo>
                      <a:pt x="0" y="284893"/>
                    </a:moveTo>
                    <a:lnTo>
                      <a:pt x="2721959" y="0"/>
                    </a:lnTo>
                    <a:lnTo>
                      <a:pt x="2697385" y="54007"/>
                    </a:lnTo>
                    <a:lnTo>
                      <a:pt x="1238" y="324231"/>
                    </a:lnTo>
                    <a:close/>
                  </a:path>
                </a:pathLst>
              </a:custGeom>
              <a:solidFill>
                <a:srgbClr val="FFFAC6">
                  <a:alpha val="60000"/>
                </a:srgbClr>
              </a:solidFill>
              <a:ln w="9525" cap="flat">
                <a:noFill/>
                <a:prstDash val="solid"/>
                <a:miter/>
              </a:ln>
            </p:spPr>
            <p:txBody>
              <a:bodyPr rtlCol="0" anchor="ctr"/>
              <a:lstStyle/>
              <a:p>
                <a:endParaRPr lang="en-US"/>
              </a:p>
            </p:txBody>
          </p:sp>
          <p:sp>
            <p:nvSpPr>
              <p:cNvPr id="343" name="Freeform: Shape 342">
                <a:extLst>
                  <a:ext uri="{FF2B5EF4-FFF2-40B4-BE49-F238E27FC236}">
                    <a16:creationId xmlns:a16="http://schemas.microsoft.com/office/drawing/2014/main" id="{C50D3877-5C56-33B9-7CD1-B58B19DFFA0B}"/>
                  </a:ext>
                </a:extLst>
              </p:cNvPr>
              <p:cNvSpPr/>
              <p:nvPr/>
            </p:nvSpPr>
            <p:spPr>
              <a:xfrm>
                <a:off x="8647461" y="3559302"/>
                <a:ext cx="1950529" cy="137541"/>
              </a:xfrm>
              <a:custGeom>
                <a:avLst/>
                <a:gdLst>
                  <a:gd name="connsiteX0" fmla="*/ 0 w 1950529"/>
                  <a:gd name="connsiteY0" fmla="*/ 108109 h 137541"/>
                  <a:gd name="connsiteX1" fmla="*/ 1950530 w 1950529"/>
                  <a:gd name="connsiteY1" fmla="*/ 0 h 137541"/>
                  <a:gd name="connsiteX2" fmla="*/ 1933384 w 1950529"/>
                  <a:gd name="connsiteY2" fmla="*/ 58960 h 137541"/>
                  <a:gd name="connsiteX3" fmla="*/ 11049 w 1950529"/>
                  <a:gd name="connsiteY3" fmla="*/ 137541 h 137541"/>
                </a:gdLst>
                <a:ahLst/>
                <a:cxnLst>
                  <a:cxn ang="0">
                    <a:pos x="connsiteX0" y="connsiteY0"/>
                  </a:cxn>
                  <a:cxn ang="0">
                    <a:pos x="connsiteX1" y="connsiteY1"/>
                  </a:cxn>
                  <a:cxn ang="0">
                    <a:pos x="connsiteX2" y="connsiteY2"/>
                  </a:cxn>
                  <a:cxn ang="0">
                    <a:pos x="connsiteX3" y="connsiteY3"/>
                  </a:cxn>
                </a:cxnLst>
                <a:rect l="l" t="t" r="r" b="b"/>
                <a:pathLst>
                  <a:path w="1950529" h="137541">
                    <a:moveTo>
                      <a:pt x="0" y="108109"/>
                    </a:moveTo>
                    <a:lnTo>
                      <a:pt x="1950530" y="0"/>
                    </a:lnTo>
                    <a:lnTo>
                      <a:pt x="1933384" y="58960"/>
                    </a:lnTo>
                    <a:lnTo>
                      <a:pt x="11049" y="137541"/>
                    </a:lnTo>
                    <a:close/>
                  </a:path>
                </a:pathLst>
              </a:custGeom>
              <a:solidFill>
                <a:srgbClr val="FFFAC6">
                  <a:alpha val="60000"/>
                </a:srgbClr>
              </a:solidFill>
              <a:ln w="9525" cap="flat">
                <a:noFill/>
                <a:prstDash val="solid"/>
                <a:miter/>
              </a:ln>
            </p:spPr>
            <p:txBody>
              <a:bodyPr rtlCol="0" anchor="ctr"/>
              <a:lstStyle/>
              <a:p>
                <a:endParaRPr lang="en-US"/>
              </a:p>
            </p:txBody>
          </p:sp>
          <p:sp>
            <p:nvSpPr>
              <p:cNvPr id="344" name="Freeform: Shape 343">
                <a:extLst>
                  <a:ext uri="{FF2B5EF4-FFF2-40B4-BE49-F238E27FC236}">
                    <a16:creationId xmlns:a16="http://schemas.microsoft.com/office/drawing/2014/main" id="{D8895CD8-CC29-D623-5C31-6D7ACD61B177}"/>
                  </a:ext>
                </a:extLst>
              </p:cNvPr>
              <p:cNvSpPr/>
              <p:nvPr/>
            </p:nvSpPr>
            <p:spPr>
              <a:xfrm rot="-5089143">
                <a:off x="10563493" y="5337863"/>
                <a:ext cx="491292" cy="491292"/>
              </a:xfrm>
              <a:custGeom>
                <a:avLst/>
                <a:gdLst>
                  <a:gd name="connsiteX0" fmla="*/ 0 w 491292"/>
                  <a:gd name="connsiteY0" fmla="*/ 0 h 491292"/>
                  <a:gd name="connsiteX1" fmla="*/ 491292 w 491292"/>
                  <a:gd name="connsiteY1" fmla="*/ 0 h 491292"/>
                  <a:gd name="connsiteX2" fmla="*/ 491292 w 491292"/>
                  <a:gd name="connsiteY2" fmla="*/ 491292 h 491292"/>
                  <a:gd name="connsiteX3" fmla="*/ 0 w 491292"/>
                  <a:gd name="connsiteY3" fmla="*/ 491292 h 491292"/>
                </a:gdLst>
                <a:ahLst/>
                <a:cxnLst>
                  <a:cxn ang="0">
                    <a:pos x="connsiteX0" y="connsiteY0"/>
                  </a:cxn>
                  <a:cxn ang="0">
                    <a:pos x="connsiteX1" y="connsiteY1"/>
                  </a:cxn>
                  <a:cxn ang="0">
                    <a:pos x="connsiteX2" y="connsiteY2"/>
                  </a:cxn>
                  <a:cxn ang="0">
                    <a:pos x="connsiteX3" y="connsiteY3"/>
                  </a:cxn>
                </a:cxnLst>
                <a:rect l="l" t="t" r="r" b="b"/>
                <a:pathLst>
                  <a:path w="491292" h="491292">
                    <a:moveTo>
                      <a:pt x="0" y="0"/>
                    </a:moveTo>
                    <a:lnTo>
                      <a:pt x="491292" y="0"/>
                    </a:lnTo>
                    <a:lnTo>
                      <a:pt x="491292" y="491292"/>
                    </a:lnTo>
                    <a:lnTo>
                      <a:pt x="0" y="491292"/>
                    </a:lnTo>
                    <a:close/>
                  </a:path>
                </a:pathLst>
              </a:custGeom>
              <a:solidFill>
                <a:srgbClr val="667F7D"/>
              </a:solidFill>
              <a:ln w="9525" cap="flat">
                <a:noFill/>
                <a:prstDash val="solid"/>
                <a:miter/>
              </a:ln>
            </p:spPr>
            <p:txBody>
              <a:bodyPr rtlCol="0" anchor="ctr"/>
              <a:lstStyle/>
              <a:p>
                <a:endParaRPr lang="en-US"/>
              </a:p>
            </p:txBody>
          </p:sp>
          <p:sp>
            <p:nvSpPr>
              <p:cNvPr id="345" name="Freeform: Shape 344">
                <a:extLst>
                  <a:ext uri="{FF2B5EF4-FFF2-40B4-BE49-F238E27FC236}">
                    <a16:creationId xmlns:a16="http://schemas.microsoft.com/office/drawing/2014/main" id="{098BFC4C-D2C6-9BB4-1991-C8A69216FEA6}"/>
                  </a:ext>
                </a:extLst>
              </p:cNvPr>
              <p:cNvSpPr/>
              <p:nvPr/>
            </p:nvSpPr>
            <p:spPr>
              <a:xfrm>
                <a:off x="10498073" y="5235797"/>
                <a:ext cx="426243" cy="119252"/>
              </a:xfrm>
              <a:custGeom>
                <a:avLst/>
                <a:gdLst>
                  <a:gd name="connsiteX0" fmla="*/ 426244 w 426243"/>
                  <a:gd name="connsiteY0" fmla="*/ 0 h 119252"/>
                  <a:gd name="connsiteX1" fmla="*/ 0 w 426243"/>
                  <a:gd name="connsiteY1" fmla="*/ 6382 h 119252"/>
                  <a:gd name="connsiteX2" fmla="*/ 17907 w 426243"/>
                  <a:gd name="connsiteY2" fmla="*/ 84106 h 119252"/>
                  <a:gd name="connsiteX3" fmla="*/ 422815 w 426243"/>
                  <a:gd name="connsiteY3" fmla="*/ 119253 h 119252"/>
                </a:gdLst>
                <a:ahLst/>
                <a:cxnLst>
                  <a:cxn ang="0">
                    <a:pos x="connsiteX0" y="connsiteY0"/>
                  </a:cxn>
                  <a:cxn ang="0">
                    <a:pos x="connsiteX1" y="connsiteY1"/>
                  </a:cxn>
                  <a:cxn ang="0">
                    <a:pos x="connsiteX2" y="connsiteY2"/>
                  </a:cxn>
                  <a:cxn ang="0">
                    <a:pos x="connsiteX3" y="connsiteY3"/>
                  </a:cxn>
                </a:cxnLst>
                <a:rect l="l" t="t" r="r" b="b"/>
                <a:pathLst>
                  <a:path w="426243" h="119252">
                    <a:moveTo>
                      <a:pt x="426244" y="0"/>
                    </a:moveTo>
                    <a:lnTo>
                      <a:pt x="0" y="6382"/>
                    </a:lnTo>
                    <a:lnTo>
                      <a:pt x="17907" y="84106"/>
                    </a:lnTo>
                    <a:lnTo>
                      <a:pt x="422815" y="119253"/>
                    </a:lnTo>
                    <a:close/>
                  </a:path>
                </a:pathLst>
              </a:custGeom>
              <a:solidFill>
                <a:srgbClr val="667F7D"/>
              </a:solidFill>
              <a:ln w="9525" cap="flat">
                <a:noFill/>
                <a:prstDash val="solid"/>
                <a:miter/>
              </a:ln>
            </p:spPr>
            <p:txBody>
              <a:bodyPr rtlCol="0" anchor="ctr"/>
              <a:lstStyle/>
              <a:p>
                <a:endParaRPr lang="en-US"/>
              </a:p>
            </p:txBody>
          </p:sp>
          <p:sp>
            <p:nvSpPr>
              <p:cNvPr id="346" name="Freeform: Shape 345">
                <a:extLst>
                  <a:ext uri="{FF2B5EF4-FFF2-40B4-BE49-F238E27FC236}">
                    <a16:creationId xmlns:a16="http://schemas.microsoft.com/office/drawing/2014/main" id="{81B60B90-A3A2-253F-4AE8-ACD8309DE8E1}"/>
                  </a:ext>
                </a:extLst>
              </p:cNvPr>
              <p:cNvSpPr/>
              <p:nvPr/>
            </p:nvSpPr>
            <p:spPr>
              <a:xfrm>
                <a:off x="10583322" y="5246179"/>
                <a:ext cx="492823" cy="598550"/>
              </a:xfrm>
              <a:custGeom>
                <a:avLst/>
                <a:gdLst>
                  <a:gd name="connsiteX0" fmla="*/ 335661 w 492823"/>
                  <a:gd name="connsiteY0" fmla="*/ 100679 h 598550"/>
                  <a:gd name="connsiteX1" fmla="*/ 337376 w 492823"/>
                  <a:gd name="connsiteY1" fmla="*/ 0 h 598550"/>
                  <a:gd name="connsiteX2" fmla="*/ 0 w 492823"/>
                  <a:gd name="connsiteY2" fmla="*/ 81915 h 598550"/>
                  <a:gd name="connsiteX3" fmla="*/ 227647 w 492823"/>
                  <a:gd name="connsiteY3" fmla="*/ 106013 h 598550"/>
                  <a:gd name="connsiteX4" fmla="*/ 185071 w 492823"/>
                  <a:gd name="connsiteY4" fmla="*/ 574548 h 598550"/>
                  <a:gd name="connsiteX5" fmla="*/ 448913 w 492823"/>
                  <a:gd name="connsiteY5" fmla="*/ 598551 h 598550"/>
                  <a:gd name="connsiteX6" fmla="*/ 492823 w 492823"/>
                  <a:gd name="connsiteY6" fmla="*/ 114871 h 598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2823" h="598550">
                    <a:moveTo>
                      <a:pt x="335661" y="100679"/>
                    </a:moveTo>
                    <a:lnTo>
                      <a:pt x="337376" y="0"/>
                    </a:lnTo>
                    <a:lnTo>
                      <a:pt x="0" y="81915"/>
                    </a:lnTo>
                    <a:lnTo>
                      <a:pt x="227647" y="106013"/>
                    </a:lnTo>
                    <a:lnTo>
                      <a:pt x="185071" y="574548"/>
                    </a:lnTo>
                    <a:lnTo>
                      <a:pt x="448913" y="598551"/>
                    </a:lnTo>
                    <a:lnTo>
                      <a:pt x="492823" y="114871"/>
                    </a:lnTo>
                    <a:close/>
                  </a:path>
                </a:pathLst>
              </a:custGeom>
              <a:solidFill>
                <a:srgbClr val="3D3028">
                  <a:alpha val="50000"/>
                </a:srgbClr>
              </a:solidFill>
              <a:ln w="9525" cap="flat">
                <a:noFill/>
                <a:prstDash val="solid"/>
                <a:miter/>
              </a:ln>
            </p:spPr>
            <p:txBody>
              <a:bodyPr rtlCol="0" anchor="ctr"/>
              <a:lstStyle/>
              <a:p>
                <a:endParaRPr lang="en-US"/>
              </a:p>
            </p:txBody>
          </p:sp>
          <p:sp>
            <p:nvSpPr>
              <p:cNvPr id="347" name="Freeform: Shape 346">
                <a:extLst>
                  <a:ext uri="{FF2B5EF4-FFF2-40B4-BE49-F238E27FC236}">
                    <a16:creationId xmlns:a16="http://schemas.microsoft.com/office/drawing/2014/main" id="{16E92C17-ACD9-0B8B-4737-EB108A67A6B6}"/>
                  </a:ext>
                </a:extLst>
              </p:cNvPr>
              <p:cNvSpPr/>
              <p:nvPr/>
            </p:nvSpPr>
            <p:spPr>
              <a:xfrm>
                <a:off x="7671339" y="3005709"/>
                <a:ext cx="14192" cy="1473993"/>
              </a:xfrm>
              <a:custGeom>
                <a:avLst/>
                <a:gdLst>
                  <a:gd name="connsiteX0" fmla="*/ 0 w 14192"/>
                  <a:gd name="connsiteY0" fmla="*/ 0 h 1473993"/>
                  <a:gd name="connsiteX1" fmla="*/ 14192 w 14192"/>
                  <a:gd name="connsiteY1" fmla="*/ 0 h 1473993"/>
                  <a:gd name="connsiteX2" fmla="*/ 14192 w 14192"/>
                  <a:gd name="connsiteY2" fmla="*/ 1473994 h 1473993"/>
                  <a:gd name="connsiteX3" fmla="*/ 0 w 14192"/>
                  <a:gd name="connsiteY3" fmla="*/ 1473994 h 1473993"/>
                </a:gdLst>
                <a:ahLst/>
                <a:cxnLst>
                  <a:cxn ang="0">
                    <a:pos x="connsiteX0" y="connsiteY0"/>
                  </a:cxn>
                  <a:cxn ang="0">
                    <a:pos x="connsiteX1" y="connsiteY1"/>
                  </a:cxn>
                  <a:cxn ang="0">
                    <a:pos x="connsiteX2" y="connsiteY2"/>
                  </a:cxn>
                  <a:cxn ang="0">
                    <a:pos x="connsiteX3" y="connsiteY3"/>
                  </a:cxn>
                </a:cxnLst>
                <a:rect l="l" t="t" r="r" b="b"/>
                <a:pathLst>
                  <a:path w="14192" h="1473993">
                    <a:moveTo>
                      <a:pt x="0" y="0"/>
                    </a:moveTo>
                    <a:lnTo>
                      <a:pt x="14192" y="0"/>
                    </a:lnTo>
                    <a:lnTo>
                      <a:pt x="14192" y="1473994"/>
                    </a:lnTo>
                    <a:lnTo>
                      <a:pt x="0" y="1473994"/>
                    </a:lnTo>
                    <a:close/>
                  </a:path>
                </a:pathLst>
              </a:custGeom>
              <a:solidFill>
                <a:srgbClr val="634228"/>
              </a:solidFill>
              <a:ln w="9525" cap="flat">
                <a:noFill/>
                <a:prstDash val="solid"/>
                <a:miter/>
              </a:ln>
            </p:spPr>
            <p:txBody>
              <a:bodyPr rtlCol="0" anchor="ctr"/>
              <a:lstStyle/>
              <a:p>
                <a:endParaRPr lang="en-US"/>
              </a:p>
            </p:txBody>
          </p:sp>
          <p:sp>
            <p:nvSpPr>
              <p:cNvPr id="348" name="Freeform: Shape 347">
                <a:extLst>
                  <a:ext uri="{FF2B5EF4-FFF2-40B4-BE49-F238E27FC236}">
                    <a16:creationId xmlns:a16="http://schemas.microsoft.com/office/drawing/2014/main" id="{E98B347E-378D-CAAC-1646-DBE0C47B91D3}"/>
                  </a:ext>
                </a:extLst>
              </p:cNvPr>
              <p:cNvSpPr/>
              <p:nvPr/>
            </p:nvSpPr>
            <p:spPr>
              <a:xfrm>
                <a:off x="6998398" y="5730906"/>
                <a:ext cx="4477321" cy="393406"/>
              </a:xfrm>
              <a:custGeom>
                <a:avLst/>
                <a:gdLst>
                  <a:gd name="connsiteX0" fmla="*/ 4477322 w 4477321"/>
                  <a:gd name="connsiteY0" fmla="*/ 275177 h 393406"/>
                  <a:gd name="connsiteX1" fmla="*/ 2201799 w 4477321"/>
                  <a:gd name="connsiteY1" fmla="*/ 0 h 393406"/>
                  <a:gd name="connsiteX2" fmla="*/ 0 w 4477321"/>
                  <a:gd name="connsiteY2" fmla="*/ 275177 h 393406"/>
                  <a:gd name="connsiteX3" fmla="*/ 2192560 w 4477321"/>
                  <a:gd name="connsiteY3" fmla="*/ 393097 h 393406"/>
                  <a:gd name="connsiteX4" fmla="*/ 4477322 w 4477321"/>
                  <a:gd name="connsiteY4" fmla="*/ 275177 h 3934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77321" h="393406">
                    <a:moveTo>
                      <a:pt x="4477322" y="275177"/>
                    </a:moveTo>
                    <a:cubicBezTo>
                      <a:pt x="4477322" y="144971"/>
                      <a:pt x="3387281" y="0"/>
                      <a:pt x="2201799" y="0"/>
                    </a:cubicBezTo>
                    <a:cubicBezTo>
                      <a:pt x="1016318" y="0"/>
                      <a:pt x="0" y="144971"/>
                      <a:pt x="0" y="275177"/>
                    </a:cubicBezTo>
                    <a:cubicBezTo>
                      <a:pt x="0" y="405384"/>
                      <a:pt x="1007078" y="393097"/>
                      <a:pt x="2192560" y="393097"/>
                    </a:cubicBezTo>
                    <a:cubicBezTo>
                      <a:pt x="3378041" y="393097"/>
                      <a:pt x="4477322" y="405384"/>
                      <a:pt x="4477322" y="275177"/>
                    </a:cubicBezTo>
                    <a:close/>
                  </a:path>
                </a:pathLst>
              </a:custGeom>
              <a:solidFill>
                <a:srgbClr val="EFB237"/>
              </a:solidFill>
              <a:ln w="9525" cap="flat">
                <a:noFill/>
                <a:prstDash val="solid"/>
                <a:miter/>
              </a:ln>
            </p:spPr>
            <p:txBody>
              <a:bodyPr rtlCol="0" anchor="ctr"/>
              <a:lstStyle/>
              <a:p>
                <a:endParaRPr lang="en-US"/>
              </a:p>
            </p:txBody>
          </p:sp>
          <p:sp>
            <p:nvSpPr>
              <p:cNvPr id="349" name="Freeform: Shape 348">
                <a:extLst>
                  <a:ext uri="{FF2B5EF4-FFF2-40B4-BE49-F238E27FC236}">
                    <a16:creationId xmlns:a16="http://schemas.microsoft.com/office/drawing/2014/main" id="{1FA866C6-1FCC-A361-93BA-B528AE0C9AB3}"/>
                  </a:ext>
                </a:extLst>
              </p:cNvPr>
              <p:cNvSpPr/>
              <p:nvPr/>
            </p:nvSpPr>
            <p:spPr>
              <a:xfrm>
                <a:off x="7561706" y="5803011"/>
                <a:ext cx="1336357" cy="252126"/>
              </a:xfrm>
              <a:custGeom>
                <a:avLst/>
                <a:gdLst>
                  <a:gd name="connsiteX0" fmla="*/ 1336358 w 1336357"/>
                  <a:gd name="connsiteY0" fmla="*/ 90869 h 252126"/>
                  <a:gd name="connsiteX1" fmla="*/ 643604 w 1336357"/>
                  <a:gd name="connsiteY1" fmla="*/ 0 h 252126"/>
                  <a:gd name="connsiteX2" fmla="*/ 0 w 1336357"/>
                  <a:gd name="connsiteY2" fmla="*/ 179832 h 252126"/>
                  <a:gd name="connsiteX3" fmla="*/ 633794 w 1336357"/>
                  <a:gd name="connsiteY3" fmla="*/ 252127 h 252126"/>
                  <a:gd name="connsiteX4" fmla="*/ 1336358 w 1336357"/>
                  <a:gd name="connsiteY4" fmla="*/ 90869 h 2521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6357" h="252126">
                    <a:moveTo>
                      <a:pt x="1336358" y="90869"/>
                    </a:moveTo>
                    <a:cubicBezTo>
                      <a:pt x="1336358" y="23241"/>
                      <a:pt x="1027081" y="0"/>
                      <a:pt x="643604" y="0"/>
                    </a:cubicBezTo>
                    <a:cubicBezTo>
                      <a:pt x="260128" y="0"/>
                      <a:pt x="0" y="112300"/>
                      <a:pt x="0" y="179832"/>
                    </a:cubicBezTo>
                    <a:cubicBezTo>
                      <a:pt x="0" y="247460"/>
                      <a:pt x="250317" y="252127"/>
                      <a:pt x="633794" y="252127"/>
                    </a:cubicBezTo>
                    <a:cubicBezTo>
                      <a:pt x="1017270" y="252222"/>
                      <a:pt x="1336358" y="158496"/>
                      <a:pt x="1336358" y="90869"/>
                    </a:cubicBezTo>
                    <a:close/>
                  </a:path>
                </a:pathLst>
              </a:custGeom>
              <a:solidFill>
                <a:srgbClr val="614E68">
                  <a:alpha val="40000"/>
                </a:srgbClr>
              </a:solidFill>
              <a:ln w="9525" cap="flat">
                <a:noFill/>
                <a:prstDash val="solid"/>
                <a:miter/>
              </a:ln>
            </p:spPr>
            <p:txBody>
              <a:bodyPr rtlCol="0" anchor="ctr"/>
              <a:lstStyle/>
              <a:p>
                <a:endParaRPr lang="en-US"/>
              </a:p>
            </p:txBody>
          </p:sp>
          <p:sp>
            <p:nvSpPr>
              <p:cNvPr id="350" name="Freeform: Shape 349">
                <a:extLst>
                  <a:ext uri="{FF2B5EF4-FFF2-40B4-BE49-F238E27FC236}">
                    <a16:creationId xmlns:a16="http://schemas.microsoft.com/office/drawing/2014/main" id="{1245423E-A92C-377E-45C3-32EA7C67D31B}"/>
                  </a:ext>
                </a:extLst>
              </p:cNvPr>
              <p:cNvSpPr/>
              <p:nvPr/>
            </p:nvSpPr>
            <p:spPr>
              <a:xfrm>
                <a:off x="9845026" y="5794699"/>
                <a:ext cx="1275899" cy="157193"/>
              </a:xfrm>
              <a:custGeom>
                <a:avLst/>
                <a:gdLst>
                  <a:gd name="connsiteX0" fmla="*/ 1275887 w 1275899"/>
                  <a:gd name="connsiteY0" fmla="*/ 113277 h 157193"/>
                  <a:gd name="connsiteX1" fmla="*/ 655714 w 1275899"/>
                  <a:gd name="connsiteY1" fmla="*/ 6502 h 157193"/>
                  <a:gd name="connsiteX2" fmla="*/ 13 w 1275899"/>
                  <a:gd name="connsiteY2" fmla="*/ 53841 h 157193"/>
                  <a:gd name="connsiteX3" fmla="*/ 647618 w 1275899"/>
                  <a:gd name="connsiteY3" fmla="*/ 148710 h 157193"/>
                  <a:gd name="connsiteX4" fmla="*/ 1275887 w 1275899"/>
                  <a:gd name="connsiteY4" fmla="*/ 113277 h 157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5899" h="157193">
                    <a:moveTo>
                      <a:pt x="1275887" y="113277"/>
                    </a:moveTo>
                    <a:cubicBezTo>
                      <a:pt x="1278078" y="74034"/>
                      <a:pt x="1000424" y="26219"/>
                      <a:pt x="655714" y="6502"/>
                    </a:cubicBezTo>
                    <a:cubicBezTo>
                      <a:pt x="311004" y="-13215"/>
                      <a:pt x="2299" y="14598"/>
                      <a:pt x="13" y="53841"/>
                    </a:cubicBezTo>
                    <a:cubicBezTo>
                      <a:pt x="-2273" y="93084"/>
                      <a:pt x="302813" y="128994"/>
                      <a:pt x="647618" y="148710"/>
                    </a:cubicBezTo>
                    <a:cubicBezTo>
                      <a:pt x="992423" y="168427"/>
                      <a:pt x="1273696" y="152615"/>
                      <a:pt x="1275887" y="113277"/>
                    </a:cubicBezTo>
                    <a:close/>
                  </a:path>
                </a:pathLst>
              </a:custGeom>
              <a:solidFill>
                <a:srgbClr val="614E68">
                  <a:alpha val="40000"/>
                </a:srgbClr>
              </a:solidFill>
              <a:ln w="9525" cap="flat">
                <a:noFill/>
                <a:prstDash val="solid"/>
                <a:miter/>
              </a:ln>
            </p:spPr>
            <p:txBody>
              <a:bodyPr rtlCol="0" anchor="ctr"/>
              <a:lstStyle/>
              <a:p>
                <a:endParaRPr lang="en-US"/>
              </a:p>
            </p:txBody>
          </p:sp>
          <p:sp>
            <p:nvSpPr>
              <p:cNvPr id="351" name="Freeform: Shape 350">
                <a:extLst>
                  <a:ext uri="{FF2B5EF4-FFF2-40B4-BE49-F238E27FC236}">
                    <a16:creationId xmlns:a16="http://schemas.microsoft.com/office/drawing/2014/main" id="{4CB20F48-4B96-FB36-BB74-0B0472FFE7F9}"/>
                  </a:ext>
                </a:extLst>
              </p:cNvPr>
              <p:cNvSpPr/>
              <p:nvPr/>
            </p:nvSpPr>
            <p:spPr>
              <a:xfrm>
                <a:off x="7936705" y="5676189"/>
                <a:ext cx="713993" cy="225024"/>
              </a:xfrm>
              <a:custGeom>
                <a:avLst/>
                <a:gdLst>
                  <a:gd name="connsiteX0" fmla="*/ 713994 w 713993"/>
                  <a:gd name="connsiteY0" fmla="*/ 108914 h 225024"/>
                  <a:gd name="connsiteX1" fmla="*/ 676275 w 713993"/>
                  <a:gd name="connsiteY1" fmla="*/ 26428 h 225024"/>
                  <a:gd name="connsiteX2" fmla="*/ 589216 w 713993"/>
                  <a:gd name="connsiteY2" fmla="*/ 1187 h 225024"/>
                  <a:gd name="connsiteX3" fmla="*/ 0 w 713993"/>
                  <a:gd name="connsiteY3" fmla="*/ 117011 h 225024"/>
                  <a:gd name="connsiteX4" fmla="*/ 3238 w 713993"/>
                  <a:gd name="connsiteY4" fmla="*/ 225025 h 225024"/>
                  <a:gd name="connsiteX5" fmla="*/ 624935 w 713993"/>
                  <a:gd name="connsiteY5" fmla="*/ 216642 h 225024"/>
                  <a:gd name="connsiteX6" fmla="*/ 713994 w 713993"/>
                  <a:gd name="connsiteY6" fmla="*/ 122726 h 225024"/>
                  <a:gd name="connsiteX7" fmla="*/ 713994 w 713993"/>
                  <a:gd name="connsiteY7" fmla="*/ 108914 h 225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3993" h="225024">
                    <a:moveTo>
                      <a:pt x="713994" y="108914"/>
                    </a:moveTo>
                    <a:cubicBezTo>
                      <a:pt x="713994" y="77291"/>
                      <a:pt x="700183" y="47192"/>
                      <a:pt x="676275" y="26428"/>
                    </a:cubicBezTo>
                    <a:cubicBezTo>
                      <a:pt x="652272" y="5759"/>
                      <a:pt x="620554" y="-3480"/>
                      <a:pt x="589216" y="1187"/>
                    </a:cubicBezTo>
                    <a:lnTo>
                      <a:pt x="0" y="117011"/>
                    </a:lnTo>
                    <a:lnTo>
                      <a:pt x="3238" y="225025"/>
                    </a:lnTo>
                    <a:lnTo>
                      <a:pt x="624935" y="216642"/>
                    </a:lnTo>
                    <a:cubicBezTo>
                      <a:pt x="674846" y="213975"/>
                      <a:pt x="713994" y="172732"/>
                      <a:pt x="713994" y="122726"/>
                    </a:cubicBezTo>
                    <a:lnTo>
                      <a:pt x="713994" y="108914"/>
                    </a:lnTo>
                    <a:close/>
                  </a:path>
                </a:pathLst>
              </a:custGeom>
              <a:gradFill>
                <a:gsLst>
                  <a:gs pos="1610">
                    <a:srgbClr val="8E7D5A"/>
                  </a:gs>
                  <a:gs pos="99460">
                    <a:srgbClr val="5B4F33"/>
                  </a:gs>
                </a:gsLst>
                <a:lin ang="0" scaled="1"/>
              </a:gradFill>
              <a:ln w="9525" cap="flat">
                <a:noFill/>
                <a:prstDash val="solid"/>
                <a:miter/>
              </a:ln>
            </p:spPr>
            <p:txBody>
              <a:bodyPr rtlCol="0" anchor="ctr"/>
              <a:lstStyle/>
              <a:p>
                <a:endParaRPr lang="en-US"/>
              </a:p>
            </p:txBody>
          </p:sp>
          <p:sp>
            <p:nvSpPr>
              <p:cNvPr id="352" name="Freeform: Shape 351">
                <a:extLst>
                  <a:ext uri="{FF2B5EF4-FFF2-40B4-BE49-F238E27FC236}">
                    <a16:creationId xmlns:a16="http://schemas.microsoft.com/office/drawing/2014/main" id="{1458C31E-7174-1D8B-F687-AE414690F60D}"/>
                  </a:ext>
                </a:extLst>
              </p:cNvPr>
              <p:cNvSpPr/>
              <p:nvPr/>
            </p:nvSpPr>
            <p:spPr>
              <a:xfrm>
                <a:off x="8000142" y="5720159"/>
                <a:ext cx="588359" cy="163432"/>
              </a:xfrm>
              <a:custGeom>
                <a:avLst/>
                <a:gdLst>
                  <a:gd name="connsiteX0" fmla="*/ 588359 w 588359"/>
                  <a:gd name="connsiteY0" fmla="*/ 79041 h 163432"/>
                  <a:gd name="connsiteX1" fmla="*/ 557308 w 588359"/>
                  <a:gd name="connsiteY1" fmla="*/ 19224 h 163432"/>
                  <a:gd name="connsiteX2" fmla="*/ 485584 w 588359"/>
                  <a:gd name="connsiteY2" fmla="*/ 841 h 163432"/>
                  <a:gd name="connsiteX3" fmla="*/ 0 w 588359"/>
                  <a:gd name="connsiteY3" fmla="*/ 84947 h 163432"/>
                  <a:gd name="connsiteX4" fmla="*/ 2667 w 588359"/>
                  <a:gd name="connsiteY4" fmla="*/ 163433 h 163432"/>
                  <a:gd name="connsiteX5" fmla="*/ 514921 w 588359"/>
                  <a:gd name="connsiteY5" fmla="*/ 157337 h 163432"/>
                  <a:gd name="connsiteX6" fmla="*/ 588359 w 588359"/>
                  <a:gd name="connsiteY6" fmla="*/ 89138 h 163432"/>
                  <a:gd name="connsiteX7" fmla="*/ 588359 w 588359"/>
                  <a:gd name="connsiteY7" fmla="*/ 79041 h 163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8359" h="163432">
                    <a:moveTo>
                      <a:pt x="588359" y="79041"/>
                    </a:moveTo>
                    <a:cubicBezTo>
                      <a:pt x="588359" y="56086"/>
                      <a:pt x="577025" y="34179"/>
                      <a:pt x="557308" y="19224"/>
                    </a:cubicBezTo>
                    <a:cubicBezTo>
                      <a:pt x="537591" y="4175"/>
                      <a:pt x="511397" y="-2493"/>
                      <a:pt x="485584" y="841"/>
                    </a:cubicBezTo>
                    <a:lnTo>
                      <a:pt x="0" y="84947"/>
                    </a:lnTo>
                    <a:lnTo>
                      <a:pt x="2667" y="163433"/>
                    </a:lnTo>
                    <a:lnTo>
                      <a:pt x="514921" y="157337"/>
                    </a:lnTo>
                    <a:cubicBezTo>
                      <a:pt x="556070" y="155432"/>
                      <a:pt x="588359" y="125428"/>
                      <a:pt x="588359" y="89138"/>
                    </a:cubicBezTo>
                    <a:lnTo>
                      <a:pt x="588359" y="79041"/>
                    </a:lnTo>
                    <a:close/>
                  </a:path>
                </a:pathLst>
              </a:custGeom>
              <a:solidFill>
                <a:srgbClr val="42392B"/>
              </a:solidFill>
              <a:ln w="9525" cap="flat">
                <a:noFill/>
                <a:prstDash val="solid"/>
                <a:miter/>
              </a:ln>
            </p:spPr>
            <p:txBody>
              <a:bodyPr rtlCol="0" anchor="ctr"/>
              <a:lstStyle/>
              <a:p>
                <a:endParaRPr lang="en-US"/>
              </a:p>
            </p:txBody>
          </p:sp>
          <p:sp>
            <p:nvSpPr>
              <p:cNvPr id="353" name="Freeform: Shape 352">
                <a:extLst>
                  <a:ext uri="{FF2B5EF4-FFF2-40B4-BE49-F238E27FC236}">
                    <a16:creationId xmlns:a16="http://schemas.microsoft.com/office/drawing/2014/main" id="{42A50937-E36D-B075-19F1-0F3498E735AA}"/>
                  </a:ext>
                </a:extLst>
              </p:cNvPr>
              <p:cNvSpPr/>
              <p:nvPr/>
            </p:nvSpPr>
            <p:spPr>
              <a:xfrm>
                <a:off x="8194642" y="4910423"/>
                <a:ext cx="674846" cy="615124"/>
              </a:xfrm>
              <a:custGeom>
                <a:avLst/>
                <a:gdLst>
                  <a:gd name="connsiteX0" fmla="*/ 621125 w 674846"/>
                  <a:gd name="connsiteY0" fmla="*/ 0 h 615124"/>
                  <a:gd name="connsiteX1" fmla="*/ 0 w 674846"/>
                  <a:gd name="connsiteY1" fmla="*/ 531590 h 615124"/>
                  <a:gd name="connsiteX2" fmla="*/ 95536 w 674846"/>
                  <a:gd name="connsiteY2" fmla="*/ 615124 h 615124"/>
                  <a:gd name="connsiteX3" fmla="*/ 674846 w 674846"/>
                  <a:gd name="connsiteY3" fmla="*/ 53721 h 615124"/>
                </a:gdLst>
                <a:ahLst/>
                <a:cxnLst>
                  <a:cxn ang="0">
                    <a:pos x="connsiteX0" y="connsiteY0"/>
                  </a:cxn>
                  <a:cxn ang="0">
                    <a:pos x="connsiteX1" y="connsiteY1"/>
                  </a:cxn>
                  <a:cxn ang="0">
                    <a:pos x="connsiteX2" y="connsiteY2"/>
                  </a:cxn>
                  <a:cxn ang="0">
                    <a:pos x="connsiteX3" y="connsiteY3"/>
                  </a:cxn>
                </a:cxnLst>
                <a:rect l="l" t="t" r="r" b="b"/>
                <a:pathLst>
                  <a:path w="674846" h="615124">
                    <a:moveTo>
                      <a:pt x="621125" y="0"/>
                    </a:moveTo>
                    <a:lnTo>
                      <a:pt x="0" y="531590"/>
                    </a:lnTo>
                    <a:lnTo>
                      <a:pt x="95536" y="615124"/>
                    </a:lnTo>
                    <a:lnTo>
                      <a:pt x="674846" y="53721"/>
                    </a:lnTo>
                    <a:close/>
                  </a:path>
                </a:pathLst>
              </a:custGeom>
              <a:solidFill>
                <a:srgbClr val="C49C37"/>
              </a:solidFill>
              <a:ln w="9525" cap="flat">
                <a:noFill/>
                <a:prstDash val="solid"/>
                <a:miter/>
              </a:ln>
            </p:spPr>
            <p:txBody>
              <a:bodyPr rtlCol="0" anchor="ctr"/>
              <a:lstStyle/>
              <a:p>
                <a:endParaRPr lang="en-US"/>
              </a:p>
            </p:txBody>
          </p:sp>
          <p:sp>
            <p:nvSpPr>
              <p:cNvPr id="354" name="Freeform: Shape 353">
                <a:extLst>
                  <a:ext uri="{FF2B5EF4-FFF2-40B4-BE49-F238E27FC236}">
                    <a16:creationId xmlns:a16="http://schemas.microsoft.com/office/drawing/2014/main" id="{96252524-5567-CB41-1844-6BEE52376E65}"/>
                  </a:ext>
                </a:extLst>
              </p:cNvPr>
              <p:cNvSpPr/>
              <p:nvPr/>
            </p:nvSpPr>
            <p:spPr>
              <a:xfrm rot="-4413620">
                <a:off x="8356246" y="5349148"/>
                <a:ext cx="323653" cy="49148"/>
              </a:xfrm>
              <a:custGeom>
                <a:avLst/>
                <a:gdLst>
                  <a:gd name="connsiteX0" fmla="*/ 0 w 323653"/>
                  <a:gd name="connsiteY0" fmla="*/ 0 h 49148"/>
                  <a:gd name="connsiteX1" fmla="*/ 323653 w 323653"/>
                  <a:gd name="connsiteY1" fmla="*/ 0 h 49148"/>
                  <a:gd name="connsiteX2" fmla="*/ 323653 w 323653"/>
                  <a:gd name="connsiteY2" fmla="*/ 49148 h 49148"/>
                  <a:gd name="connsiteX3" fmla="*/ 0 w 323653"/>
                  <a:gd name="connsiteY3" fmla="*/ 49148 h 49148"/>
                </a:gdLst>
                <a:ahLst/>
                <a:cxnLst>
                  <a:cxn ang="0">
                    <a:pos x="connsiteX0" y="connsiteY0"/>
                  </a:cxn>
                  <a:cxn ang="0">
                    <a:pos x="connsiteX1" y="connsiteY1"/>
                  </a:cxn>
                  <a:cxn ang="0">
                    <a:pos x="connsiteX2" y="connsiteY2"/>
                  </a:cxn>
                  <a:cxn ang="0">
                    <a:pos x="connsiteX3" y="connsiteY3"/>
                  </a:cxn>
                </a:cxnLst>
                <a:rect l="l" t="t" r="r" b="b"/>
                <a:pathLst>
                  <a:path w="323653" h="49148">
                    <a:moveTo>
                      <a:pt x="0" y="0"/>
                    </a:moveTo>
                    <a:lnTo>
                      <a:pt x="323653" y="0"/>
                    </a:lnTo>
                    <a:lnTo>
                      <a:pt x="323653" y="49148"/>
                    </a:lnTo>
                    <a:lnTo>
                      <a:pt x="0" y="49148"/>
                    </a:lnTo>
                    <a:close/>
                  </a:path>
                </a:pathLst>
              </a:custGeom>
              <a:solidFill>
                <a:srgbClr val="C49C37"/>
              </a:solidFill>
              <a:ln w="9525" cap="flat">
                <a:noFill/>
                <a:prstDash val="solid"/>
                <a:miter/>
              </a:ln>
            </p:spPr>
            <p:txBody>
              <a:bodyPr rtlCol="0" anchor="ctr"/>
              <a:lstStyle/>
              <a:p>
                <a:endParaRPr lang="en-US"/>
              </a:p>
            </p:txBody>
          </p:sp>
          <p:sp>
            <p:nvSpPr>
              <p:cNvPr id="355" name="Freeform: Shape 354">
                <a:extLst>
                  <a:ext uri="{FF2B5EF4-FFF2-40B4-BE49-F238E27FC236}">
                    <a16:creationId xmlns:a16="http://schemas.microsoft.com/office/drawing/2014/main" id="{C611C61B-73C2-D9C8-FF34-959C11A2B0B9}"/>
                  </a:ext>
                </a:extLst>
              </p:cNvPr>
              <p:cNvSpPr/>
              <p:nvPr/>
            </p:nvSpPr>
            <p:spPr>
              <a:xfrm>
                <a:off x="8045576" y="5254370"/>
                <a:ext cx="320325" cy="302514"/>
              </a:xfrm>
              <a:custGeom>
                <a:avLst/>
                <a:gdLst>
                  <a:gd name="connsiteX0" fmla="*/ 218599 w 320325"/>
                  <a:gd name="connsiteY0" fmla="*/ 0 h 302514"/>
                  <a:gd name="connsiteX1" fmla="*/ 0 w 320325"/>
                  <a:gd name="connsiteY1" fmla="*/ 29528 h 302514"/>
                  <a:gd name="connsiteX2" fmla="*/ 99155 w 320325"/>
                  <a:gd name="connsiteY2" fmla="*/ 302514 h 302514"/>
                  <a:gd name="connsiteX3" fmla="*/ 320326 w 320325"/>
                  <a:gd name="connsiteY3" fmla="*/ 269748 h 302514"/>
                </a:gdLst>
                <a:ahLst/>
                <a:cxnLst>
                  <a:cxn ang="0">
                    <a:pos x="connsiteX0" y="connsiteY0"/>
                  </a:cxn>
                  <a:cxn ang="0">
                    <a:pos x="connsiteX1" y="connsiteY1"/>
                  </a:cxn>
                  <a:cxn ang="0">
                    <a:pos x="connsiteX2" y="connsiteY2"/>
                  </a:cxn>
                  <a:cxn ang="0">
                    <a:pos x="connsiteX3" y="connsiteY3"/>
                  </a:cxn>
                </a:cxnLst>
                <a:rect l="l" t="t" r="r" b="b"/>
                <a:pathLst>
                  <a:path w="320325" h="302514">
                    <a:moveTo>
                      <a:pt x="218599" y="0"/>
                    </a:moveTo>
                    <a:lnTo>
                      <a:pt x="0" y="29528"/>
                    </a:lnTo>
                    <a:lnTo>
                      <a:pt x="99155" y="302514"/>
                    </a:lnTo>
                    <a:lnTo>
                      <a:pt x="320326" y="269748"/>
                    </a:lnTo>
                    <a:close/>
                  </a:path>
                </a:pathLst>
              </a:custGeom>
              <a:solidFill>
                <a:srgbClr val="C49C37"/>
              </a:solidFill>
              <a:ln w="9525" cap="flat">
                <a:noFill/>
                <a:prstDash val="solid"/>
                <a:miter/>
              </a:ln>
            </p:spPr>
            <p:txBody>
              <a:bodyPr rtlCol="0" anchor="ctr"/>
              <a:lstStyle/>
              <a:p>
                <a:endParaRPr lang="en-US"/>
              </a:p>
            </p:txBody>
          </p:sp>
          <p:sp>
            <p:nvSpPr>
              <p:cNvPr id="356" name="Freeform: Shape 355">
                <a:extLst>
                  <a:ext uri="{FF2B5EF4-FFF2-40B4-BE49-F238E27FC236}">
                    <a16:creationId xmlns:a16="http://schemas.microsoft.com/office/drawing/2014/main" id="{22461D52-76F1-943A-4F64-A759A2E82294}"/>
                  </a:ext>
                </a:extLst>
              </p:cNvPr>
              <p:cNvSpPr/>
              <p:nvPr/>
            </p:nvSpPr>
            <p:spPr>
              <a:xfrm>
                <a:off x="8083866" y="4937760"/>
                <a:ext cx="720185" cy="446817"/>
              </a:xfrm>
              <a:custGeom>
                <a:avLst/>
                <a:gdLst>
                  <a:gd name="connsiteX0" fmla="*/ 720185 w 720185"/>
                  <a:gd name="connsiteY0" fmla="*/ 27527 h 446817"/>
                  <a:gd name="connsiteX1" fmla="*/ 699897 w 720185"/>
                  <a:gd name="connsiteY1" fmla="*/ 0 h 446817"/>
                  <a:gd name="connsiteX2" fmla="*/ 216884 w 720185"/>
                  <a:gd name="connsiteY2" fmla="*/ 413385 h 446817"/>
                  <a:gd name="connsiteX3" fmla="*/ 210598 w 720185"/>
                  <a:gd name="connsiteY3" fmla="*/ 396812 h 446817"/>
                  <a:gd name="connsiteX4" fmla="*/ 158210 w 720185"/>
                  <a:gd name="connsiteY4" fmla="*/ 385381 h 446817"/>
                  <a:gd name="connsiteX5" fmla="*/ 136112 w 720185"/>
                  <a:gd name="connsiteY5" fmla="*/ 341186 h 446817"/>
                  <a:gd name="connsiteX6" fmla="*/ 165926 w 720185"/>
                  <a:gd name="connsiteY6" fmla="*/ 318516 h 446817"/>
                  <a:gd name="connsiteX7" fmla="*/ 0 w 720185"/>
                  <a:gd name="connsiteY7" fmla="*/ 340900 h 446817"/>
                  <a:gd name="connsiteX8" fmla="*/ 241744 w 720185"/>
                  <a:gd name="connsiteY8" fmla="*/ 446818 h 44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20185" h="446817">
                    <a:moveTo>
                      <a:pt x="720185" y="27527"/>
                    </a:moveTo>
                    <a:lnTo>
                      <a:pt x="699897" y="0"/>
                    </a:lnTo>
                    <a:lnTo>
                      <a:pt x="216884" y="413385"/>
                    </a:lnTo>
                    <a:lnTo>
                      <a:pt x="210598" y="396812"/>
                    </a:lnTo>
                    <a:lnTo>
                      <a:pt x="158210" y="385381"/>
                    </a:lnTo>
                    <a:lnTo>
                      <a:pt x="136112" y="341186"/>
                    </a:lnTo>
                    <a:lnTo>
                      <a:pt x="165926" y="318516"/>
                    </a:lnTo>
                    <a:lnTo>
                      <a:pt x="0" y="340900"/>
                    </a:lnTo>
                    <a:lnTo>
                      <a:pt x="241744" y="446818"/>
                    </a:lnTo>
                    <a:close/>
                  </a:path>
                </a:pathLst>
              </a:custGeom>
              <a:gradFill>
                <a:gsLst>
                  <a:gs pos="1080">
                    <a:srgbClr val="FFF2C8"/>
                  </a:gs>
                  <a:gs pos="99460">
                    <a:srgbClr val="FFAE67"/>
                  </a:gs>
                </a:gsLst>
                <a:lin ang="20697821" scaled="1"/>
              </a:gradFill>
              <a:ln w="9525" cap="flat">
                <a:noFill/>
                <a:prstDash val="solid"/>
                <a:miter/>
              </a:ln>
            </p:spPr>
            <p:txBody>
              <a:bodyPr rtlCol="0" anchor="ctr"/>
              <a:lstStyle/>
              <a:p>
                <a:endParaRPr lang="en-US"/>
              </a:p>
            </p:txBody>
          </p:sp>
          <p:sp>
            <p:nvSpPr>
              <p:cNvPr id="357" name="Freeform: Shape 356">
                <a:extLst>
                  <a:ext uri="{FF2B5EF4-FFF2-40B4-BE49-F238E27FC236}">
                    <a16:creationId xmlns:a16="http://schemas.microsoft.com/office/drawing/2014/main" id="{081223B7-ACA7-8C7A-8F06-3DA5CD574D02}"/>
                  </a:ext>
                </a:extLst>
              </p:cNvPr>
              <p:cNvSpPr/>
              <p:nvPr/>
            </p:nvSpPr>
            <p:spPr>
              <a:xfrm>
                <a:off x="8654509" y="5089588"/>
                <a:ext cx="388238" cy="35813"/>
              </a:xfrm>
              <a:custGeom>
                <a:avLst/>
                <a:gdLst>
                  <a:gd name="connsiteX0" fmla="*/ 0 w 388238"/>
                  <a:gd name="connsiteY0" fmla="*/ 0 h 35813"/>
                  <a:gd name="connsiteX1" fmla="*/ 388239 w 388238"/>
                  <a:gd name="connsiteY1" fmla="*/ 0 h 35813"/>
                  <a:gd name="connsiteX2" fmla="*/ 388239 w 388238"/>
                  <a:gd name="connsiteY2" fmla="*/ 35814 h 35813"/>
                  <a:gd name="connsiteX3" fmla="*/ 0 w 388238"/>
                  <a:gd name="connsiteY3" fmla="*/ 35814 h 35813"/>
                </a:gdLst>
                <a:ahLst/>
                <a:cxnLst>
                  <a:cxn ang="0">
                    <a:pos x="connsiteX0" y="connsiteY0"/>
                  </a:cxn>
                  <a:cxn ang="0">
                    <a:pos x="connsiteX1" y="connsiteY1"/>
                  </a:cxn>
                  <a:cxn ang="0">
                    <a:pos x="connsiteX2" y="connsiteY2"/>
                  </a:cxn>
                  <a:cxn ang="0">
                    <a:pos x="connsiteX3" y="connsiteY3"/>
                  </a:cxn>
                </a:cxnLst>
                <a:rect l="l" t="t" r="r" b="b"/>
                <a:pathLst>
                  <a:path w="388238" h="35813">
                    <a:moveTo>
                      <a:pt x="0" y="0"/>
                    </a:moveTo>
                    <a:lnTo>
                      <a:pt x="388239" y="0"/>
                    </a:lnTo>
                    <a:lnTo>
                      <a:pt x="388239" y="35814"/>
                    </a:lnTo>
                    <a:lnTo>
                      <a:pt x="0" y="35814"/>
                    </a:lnTo>
                    <a:close/>
                  </a:path>
                </a:pathLst>
              </a:custGeom>
              <a:solidFill>
                <a:srgbClr val="C49C37"/>
              </a:solidFill>
              <a:ln w="9525" cap="flat">
                <a:noFill/>
                <a:prstDash val="solid"/>
                <a:miter/>
              </a:ln>
            </p:spPr>
            <p:txBody>
              <a:bodyPr rtlCol="0" anchor="ctr"/>
              <a:lstStyle/>
              <a:p>
                <a:endParaRPr lang="en-US"/>
              </a:p>
            </p:txBody>
          </p:sp>
          <p:sp>
            <p:nvSpPr>
              <p:cNvPr id="358" name="Freeform: Shape 357">
                <a:extLst>
                  <a:ext uri="{FF2B5EF4-FFF2-40B4-BE49-F238E27FC236}">
                    <a16:creationId xmlns:a16="http://schemas.microsoft.com/office/drawing/2014/main" id="{B006369D-9379-7A69-C073-A95282BC46D1}"/>
                  </a:ext>
                </a:extLst>
              </p:cNvPr>
              <p:cNvSpPr/>
              <p:nvPr/>
            </p:nvSpPr>
            <p:spPr>
              <a:xfrm>
                <a:off x="8793860" y="4881467"/>
                <a:ext cx="398145" cy="351472"/>
              </a:xfrm>
              <a:custGeom>
                <a:avLst/>
                <a:gdLst>
                  <a:gd name="connsiteX0" fmla="*/ 398145 w 398145"/>
                  <a:gd name="connsiteY0" fmla="*/ 309658 h 351472"/>
                  <a:gd name="connsiteX1" fmla="*/ 47434 w 398145"/>
                  <a:gd name="connsiteY1" fmla="*/ 0 h 351472"/>
                  <a:gd name="connsiteX2" fmla="*/ 0 w 398145"/>
                  <a:gd name="connsiteY2" fmla="*/ 75914 h 351472"/>
                  <a:gd name="connsiteX3" fmla="*/ 356330 w 398145"/>
                  <a:gd name="connsiteY3" fmla="*/ 351472 h 351472"/>
                </a:gdLst>
                <a:ahLst/>
                <a:cxnLst>
                  <a:cxn ang="0">
                    <a:pos x="connsiteX0" y="connsiteY0"/>
                  </a:cxn>
                  <a:cxn ang="0">
                    <a:pos x="connsiteX1" y="connsiteY1"/>
                  </a:cxn>
                  <a:cxn ang="0">
                    <a:pos x="connsiteX2" y="connsiteY2"/>
                  </a:cxn>
                  <a:cxn ang="0">
                    <a:pos x="connsiteX3" y="connsiteY3"/>
                  </a:cxn>
                </a:cxnLst>
                <a:rect l="l" t="t" r="r" b="b"/>
                <a:pathLst>
                  <a:path w="398145" h="351472">
                    <a:moveTo>
                      <a:pt x="398145" y="309658"/>
                    </a:moveTo>
                    <a:lnTo>
                      <a:pt x="47434" y="0"/>
                    </a:lnTo>
                    <a:lnTo>
                      <a:pt x="0" y="75914"/>
                    </a:lnTo>
                    <a:lnTo>
                      <a:pt x="356330" y="351472"/>
                    </a:lnTo>
                    <a:close/>
                  </a:path>
                </a:pathLst>
              </a:custGeom>
              <a:solidFill>
                <a:srgbClr val="FFC61B"/>
              </a:solidFill>
              <a:ln w="9525" cap="flat">
                <a:noFill/>
                <a:prstDash val="solid"/>
                <a:miter/>
              </a:ln>
            </p:spPr>
            <p:txBody>
              <a:bodyPr rtlCol="0" anchor="ctr"/>
              <a:lstStyle/>
              <a:p>
                <a:endParaRPr lang="en-US"/>
              </a:p>
            </p:txBody>
          </p:sp>
          <p:sp>
            <p:nvSpPr>
              <p:cNvPr id="359" name="Freeform: Shape 358">
                <a:extLst>
                  <a:ext uri="{FF2B5EF4-FFF2-40B4-BE49-F238E27FC236}">
                    <a16:creationId xmlns:a16="http://schemas.microsoft.com/office/drawing/2014/main" id="{7EB13235-B363-C472-7D58-C6507132B298}"/>
                  </a:ext>
                </a:extLst>
              </p:cNvPr>
              <p:cNvSpPr/>
              <p:nvPr/>
            </p:nvSpPr>
            <p:spPr>
              <a:xfrm>
                <a:off x="8794336" y="4912423"/>
                <a:ext cx="375856" cy="320516"/>
              </a:xfrm>
              <a:custGeom>
                <a:avLst/>
                <a:gdLst>
                  <a:gd name="connsiteX0" fmla="*/ 355854 w 375856"/>
                  <a:gd name="connsiteY0" fmla="*/ 320516 h 320516"/>
                  <a:gd name="connsiteX1" fmla="*/ 375856 w 375856"/>
                  <a:gd name="connsiteY1" fmla="*/ 300609 h 320516"/>
                  <a:gd name="connsiteX2" fmla="*/ 27622 w 375856"/>
                  <a:gd name="connsiteY2" fmla="*/ 0 h 320516"/>
                  <a:gd name="connsiteX3" fmla="*/ 0 w 375856"/>
                  <a:gd name="connsiteY3" fmla="*/ 44196 h 320516"/>
                  <a:gd name="connsiteX4" fmla="*/ 9716 w 375856"/>
                  <a:gd name="connsiteY4" fmla="*/ 52864 h 3205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856" h="320516">
                    <a:moveTo>
                      <a:pt x="355854" y="320516"/>
                    </a:moveTo>
                    <a:lnTo>
                      <a:pt x="375856" y="300609"/>
                    </a:lnTo>
                    <a:lnTo>
                      <a:pt x="27622" y="0"/>
                    </a:lnTo>
                    <a:lnTo>
                      <a:pt x="0" y="44196"/>
                    </a:lnTo>
                    <a:lnTo>
                      <a:pt x="9716" y="52864"/>
                    </a:lnTo>
                    <a:close/>
                  </a:path>
                </a:pathLst>
              </a:custGeom>
              <a:solidFill>
                <a:srgbClr val="C49C37"/>
              </a:solidFill>
              <a:ln w="9525" cap="flat">
                <a:noFill/>
                <a:prstDash val="solid"/>
                <a:miter/>
              </a:ln>
            </p:spPr>
            <p:txBody>
              <a:bodyPr rtlCol="0" anchor="ctr"/>
              <a:lstStyle/>
              <a:p>
                <a:endParaRPr lang="en-US"/>
              </a:p>
            </p:txBody>
          </p:sp>
          <p:sp>
            <p:nvSpPr>
              <p:cNvPr id="360" name="Freeform: Shape 359">
                <a:extLst>
                  <a:ext uri="{FF2B5EF4-FFF2-40B4-BE49-F238E27FC236}">
                    <a16:creationId xmlns:a16="http://schemas.microsoft.com/office/drawing/2014/main" id="{6E58E527-6A67-D28F-FB84-9B1B6477EB0A}"/>
                  </a:ext>
                </a:extLst>
              </p:cNvPr>
              <p:cNvSpPr/>
              <p:nvPr/>
            </p:nvSpPr>
            <p:spPr>
              <a:xfrm>
                <a:off x="9126282" y="5181980"/>
                <a:ext cx="334613" cy="381952"/>
              </a:xfrm>
              <a:custGeom>
                <a:avLst/>
                <a:gdLst>
                  <a:gd name="connsiteX0" fmla="*/ 334613 w 334613"/>
                  <a:gd name="connsiteY0" fmla="*/ 124683 h 381952"/>
                  <a:gd name="connsiteX1" fmla="*/ 0 w 334613"/>
                  <a:gd name="connsiteY1" fmla="*/ 12192 h 381952"/>
                  <a:gd name="connsiteX2" fmla="*/ 173355 w 334613"/>
                  <a:gd name="connsiteY2" fmla="*/ 373380 h 381952"/>
                  <a:gd name="connsiteX3" fmla="*/ 240887 w 334613"/>
                  <a:gd name="connsiteY3" fmla="*/ 381953 h 381952"/>
                  <a:gd name="connsiteX4" fmla="*/ 334613 w 334613"/>
                  <a:gd name="connsiteY4" fmla="*/ 124683 h 3819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613" h="381952">
                    <a:moveTo>
                      <a:pt x="334613" y="124683"/>
                    </a:moveTo>
                    <a:cubicBezTo>
                      <a:pt x="249841" y="11907"/>
                      <a:pt x="141637" y="-20764"/>
                      <a:pt x="0" y="12192"/>
                    </a:cubicBezTo>
                    <a:lnTo>
                      <a:pt x="173355" y="373380"/>
                    </a:lnTo>
                    <a:lnTo>
                      <a:pt x="240887" y="381953"/>
                    </a:lnTo>
                    <a:cubicBezTo>
                      <a:pt x="306134" y="293466"/>
                      <a:pt x="327374" y="231934"/>
                      <a:pt x="334613" y="124683"/>
                    </a:cubicBezTo>
                    <a:close/>
                  </a:path>
                </a:pathLst>
              </a:custGeom>
              <a:solidFill>
                <a:srgbClr val="5B4F33"/>
              </a:solidFill>
              <a:ln w="9525" cap="flat">
                <a:noFill/>
                <a:prstDash val="solid"/>
                <a:miter/>
              </a:ln>
            </p:spPr>
            <p:txBody>
              <a:bodyPr rtlCol="0" anchor="ctr"/>
              <a:lstStyle/>
              <a:p>
                <a:endParaRPr lang="en-US"/>
              </a:p>
            </p:txBody>
          </p:sp>
          <p:sp>
            <p:nvSpPr>
              <p:cNvPr id="361" name="Freeform: Shape 360">
                <a:extLst>
                  <a:ext uri="{FF2B5EF4-FFF2-40B4-BE49-F238E27FC236}">
                    <a16:creationId xmlns:a16="http://schemas.microsoft.com/office/drawing/2014/main" id="{78364009-F019-8D33-8B1E-268B79867A59}"/>
                  </a:ext>
                </a:extLst>
              </p:cNvPr>
              <p:cNvSpPr/>
              <p:nvPr/>
            </p:nvSpPr>
            <p:spPr>
              <a:xfrm>
                <a:off x="9126282" y="5182047"/>
                <a:ext cx="289179" cy="374552"/>
              </a:xfrm>
              <a:custGeom>
                <a:avLst/>
                <a:gdLst>
                  <a:gd name="connsiteX0" fmla="*/ 289179 w 289179"/>
                  <a:gd name="connsiteY0" fmla="*/ 77943 h 374552"/>
                  <a:gd name="connsiteX1" fmla="*/ 278702 w 289179"/>
                  <a:gd name="connsiteY1" fmla="*/ 64894 h 374552"/>
                  <a:gd name="connsiteX2" fmla="*/ 0 w 289179"/>
                  <a:gd name="connsiteY2" fmla="*/ 12126 h 374552"/>
                  <a:gd name="connsiteX3" fmla="*/ 163925 w 289179"/>
                  <a:gd name="connsiteY3" fmla="*/ 358264 h 374552"/>
                  <a:gd name="connsiteX4" fmla="*/ 172593 w 289179"/>
                  <a:gd name="connsiteY4" fmla="*/ 374552 h 374552"/>
                  <a:gd name="connsiteX5" fmla="*/ 289179 w 289179"/>
                  <a:gd name="connsiteY5" fmla="*/ 77943 h 374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179" h="374552">
                    <a:moveTo>
                      <a:pt x="289179" y="77943"/>
                    </a:moveTo>
                    <a:cubicBezTo>
                      <a:pt x="285750" y="73372"/>
                      <a:pt x="282226" y="69181"/>
                      <a:pt x="278702" y="64894"/>
                    </a:cubicBezTo>
                    <a:cubicBezTo>
                      <a:pt x="203454" y="1363"/>
                      <a:pt x="112300" y="-13973"/>
                      <a:pt x="0" y="12126"/>
                    </a:cubicBezTo>
                    <a:lnTo>
                      <a:pt x="163925" y="358264"/>
                    </a:lnTo>
                    <a:lnTo>
                      <a:pt x="172593" y="374552"/>
                    </a:lnTo>
                    <a:cubicBezTo>
                      <a:pt x="237839" y="285969"/>
                      <a:pt x="281845" y="185195"/>
                      <a:pt x="289179" y="77943"/>
                    </a:cubicBezTo>
                    <a:close/>
                  </a:path>
                </a:pathLst>
              </a:custGeom>
              <a:solidFill>
                <a:srgbClr val="D7EED8">
                  <a:alpha val="60000"/>
                </a:srgbClr>
              </a:solidFill>
              <a:ln w="9525" cap="flat">
                <a:noFill/>
                <a:prstDash val="solid"/>
                <a:miter/>
              </a:ln>
            </p:spPr>
            <p:txBody>
              <a:bodyPr rtlCol="0" anchor="ctr"/>
              <a:lstStyle/>
              <a:p>
                <a:endParaRPr lang="en-US"/>
              </a:p>
            </p:txBody>
          </p:sp>
          <p:sp>
            <p:nvSpPr>
              <p:cNvPr id="362" name="Freeform: Shape 361">
                <a:extLst>
                  <a:ext uri="{FF2B5EF4-FFF2-40B4-BE49-F238E27FC236}">
                    <a16:creationId xmlns:a16="http://schemas.microsoft.com/office/drawing/2014/main" id="{243437F6-55EA-829C-764D-AB7C40FD1B0B}"/>
                  </a:ext>
                </a:extLst>
              </p:cNvPr>
              <p:cNvSpPr/>
              <p:nvPr/>
            </p:nvSpPr>
            <p:spPr>
              <a:xfrm>
                <a:off x="8165972" y="3559302"/>
                <a:ext cx="19621" cy="29432"/>
              </a:xfrm>
              <a:custGeom>
                <a:avLst/>
                <a:gdLst>
                  <a:gd name="connsiteX0" fmla="*/ 0 w 19621"/>
                  <a:gd name="connsiteY0" fmla="*/ 0 h 29432"/>
                  <a:gd name="connsiteX1" fmla="*/ 19621 w 19621"/>
                  <a:gd name="connsiteY1" fmla="*/ 0 h 29432"/>
                  <a:gd name="connsiteX2" fmla="*/ 19621 w 19621"/>
                  <a:gd name="connsiteY2" fmla="*/ 29432 h 29432"/>
                  <a:gd name="connsiteX3" fmla="*/ 0 w 19621"/>
                  <a:gd name="connsiteY3" fmla="*/ 29432 h 29432"/>
                </a:gdLst>
                <a:ahLst/>
                <a:cxnLst>
                  <a:cxn ang="0">
                    <a:pos x="connsiteX0" y="connsiteY0"/>
                  </a:cxn>
                  <a:cxn ang="0">
                    <a:pos x="connsiteX1" y="connsiteY1"/>
                  </a:cxn>
                  <a:cxn ang="0">
                    <a:pos x="connsiteX2" y="connsiteY2"/>
                  </a:cxn>
                  <a:cxn ang="0">
                    <a:pos x="connsiteX3" y="connsiteY3"/>
                  </a:cxn>
                </a:cxnLst>
                <a:rect l="l" t="t" r="r" b="b"/>
                <a:pathLst>
                  <a:path w="19621" h="29432">
                    <a:moveTo>
                      <a:pt x="0" y="0"/>
                    </a:moveTo>
                    <a:lnTo>
                      <a:pt x="19621" y="0"/>
                    </a:lnTo>
                    <a:lnTo>
                      <a:pt x="19621" y="29432"/>
                    </a:lnTo>
                    <a:lnTo>
                      <a:pt x="0" y="29432"/>
                    </a:lnTo>
                    <a:close/>
                  </a:path>
                </a:pathLst>
              </a:custGeom>
              <a:gradFill>
                <a:gsLst>
                  <a:gs pos="0">
                    <a:srgbClr val="EAC324"/>
                  </a:gs>
                  <a:gs pos="99460">
                    <a:srgbClr val="CB8924"/>
                  </a:gs>
                </a:gsLst>
                <a:lin ang="0" scaled="1"/>
              </a:gradFill>
              <a:ln w="9525" cap="flat">
                <a:noFill/>
                <a:prstDash val="solid"/>
                <a:miter/>
              </a:ln>
            </p:spPr>
            <p:txBody>
              <a:bodyPr rtlCol="0" anchor="ctr"/>
              <a:lstStyle/>
              <a:p>
                <a:endParaRPr lang="en-US"/>
              </a:p>
            </p:txBody>
          </p:sp>
          <p:sp>
            <p:nvSpPr>
              <p:cNvPr id="363" name="Freeform: Shape 362">
                <a:extLst>
                  <a:ext uri="{FF2B5EF4-FFF2-40B4-BE49-F238E27FC236}">
                    <a16:creationId xmlns:a16="http://schemas.microsoft.com/office/drawing/2014/main" id="{8B548B8B-A5DB-DD29-A1BD-6C693D64E37A}"/>
                  </a:ext>
                </a:extLst>
              </p:cNvPr>
              <p:cNvSpPr/>
              <p:nvPr/>
            </p:nvSpPr>
            <p:spPr>
              <a:xfrm>
                <a:off x="8146255" y="2959893"/>
                <a:ext cx="186785" cy="628840"/>
              </a:xfrm>
              <a:custGeom>
                <a:avLst/>
                <a:gdLst>
                  <a:gd name="connsiteX0" fmla="*/ 186785 w 186785"/>
                  <a:gd name="connsiteY0" fmla="*/ 19621 h 628840"/>
                  <a:gd name="connsiteX1" fmla="*/ 98298 w 186785"/>
                  <a:gd name="connsiteY1" fmla="*/ 0 h 628840"/>
                  <a:gd name="connsiteX2" fmla="*/ 0 w 186785"/>
                  <a:gd name="connsiteY2" fmla="*/ 628841 h 628840"/>
                  <a:gd name="connsiteX3" fmla="*/ 186785 w 186785"/>
                  <a:gd name="connsiteY3" fmla="*/ 628841 h 628840"/>
                </a:gdLst>
                <a:ahLst/>
                <a:cxnLst>
                  <a:cxn ang="0">
                    <a:pos x="connsiteX0" y="connsiteY0"/>
                  </a:cxn>
                  <a:cxn ang="0">
                    <a:pos x="connsiteX1" y="connsiteY1"/>
                  </a:cxn>
                  <a:cxn ang="0">
                    <a:pos x="connsiteX2" y="connsiteY2"/>
                  </a:cxn>
                  <a:cxn ang="0">
                    <a:pos x="connsiteX3" y="connsiteY3"/>
                  </a:cxn>
                </a:cxnLst>
                <a:rect l="l" t="t" r="r" b="b"/>
                <a:pathLst>
                  <a:path w="186785" h="628840">
                    <a:moveTo>
                      <a:pt x="186785" y="19621"/>
                    </a:moveTo>
                    <a:lnTo>
                      <a:pt x="98298" y="0"/>
                    </a:lnTo>
                    <a:lnTo>
                      <a:pt x="0" y="628841"/>
                    </a:lnTo>
                    <a:lnTo>
                      <a:pt x="186785" y="628841"/>
                    </a:lnTo>
                    <a:close/>
                  </a:path>
                </a:pathLst>
              </a:custGeom>
              <a:solidFill>
                <a:srgbClr val="FFC61B"/>
              </a:solidFill>
              <a:ln w="9525" cap="flat">
                <a:noFill/>
                <a:prstDash val="solid"/>
                <a:miter/>
              </a:ln>
            </p:spPr>
            <p:txBody>
              <a:bodyPr rtlCol="0" anchor="ctr"/>
              <a:lstStyle/>
              <a:p>
                <a:endParaRPr lang="en-US"/>
              </a:p>
            </p:txBody>
          </p:sp>
          <p:sp>
            <p:nvSpPr>
              <p:cNvPr id="364" name="Freeform: Shape 363">
                <a:extLst>
                  <a:ext uri="{FF2B5EF4-FFF2-40B4-BE49-F238E27FC236}">
                    <a16:creationId xmlns:a16="http://schemas.microsoft.com/office/drawing/2014/main" id="{46D404D6-9388-1C78-2C85-7A2440D764BE}"/>
                  </a:ext>
                </a:extLst>
              </p:cNvPr>
              <p:cNvSpPr/>
              <p:nvPr/>
            </p:nvSpPr>
            <p:spPr>
              <a:xfrm>
                <a:off x="8169687" y="3320986"/>
                <a:ext cx="163353" cy="117919"/>
              </a:xfrm>
              <a:custGeom>
                <a:avLst/>
                <a:gdLst>
                  <a:gd name="connsiteX0" fmla="*/ 163354 w 163353"/>
                  <a:gd name="connsiteY0" fmla="*/ 0 h 117919"/>
                  <a:gd name="connsiteX1" fmla="*/ 18479 w 163353"/>
                  <a:gd name="connsiteY1" fmla="*/ 0 h 117919"/>
                  <a:gd name="connsiteX2" fmla="*/ 0 w 163353"/>
                  <a:gd name="connsiteY2" fmla="*/ 117919 h 117919"/>
                  <a:gd name="connsiteX3" fmla="*/ 163354 w 163353"/>
                  <a:gd name="connsiteY3" fmla="*/ 117919 h 117919"/>
                </a:gdLst>
                <a:ahLst/>
                <a:cxnLst>
                  <a:cxn ang="0">
                    <a:pos x="connsiteX0" y="connsiteY0"/>
                  </a:cxn>
                  <a:cxn ang="0">
                    <a:pos x="connsiteX1" y="connsiteY1"/>
                  </a:cxn>
                  <a:cxn ang="0">
                    <a:pos x="connsiteX2" y="connsiteY2"/>
                  </a:cxn>
                  <a:cxn ang="0">
                    <a:pos x="connsiteX3" y="connsiteY3"/>
                  </a:cxn>
                </a:cxnLst>
                <a:rect l="l" t="t" r="r" b="b"/>
                <a:pathLst>
                  <a:path w="163353" h="117919">
                    <a:moveTo>
                      <a:pt x="163354" y="0"/>
                    </a:moveTo>
                    <a:lnTo>
                      <a:pt x="18479" y="0"/>
                    </a:lnTo>
                    <a:lnTo>
                      <a:pt x="0" y="117919"/>
                    </a:lnTo>
                    <a:lnTo>
                      <a:pt x="163354" y="117919"/>
                    </a:lnTo>
                    <a:close/>
                  </a:path>
                </a:pathLst>
              </a:custGeom>
              <a:solidFill>
                <a:srgbClr val="C65C2E"/>
              </a:solidFill>
              <a:ln w="9525" cap="flat">
                <a:noFill/>
                <a:prstDash val="solid"/>
                <a:miter/>
              </a:ln>
            </p:spPr>
            <p:txBody>
              <a:bodyPr rtlCol="0" anchor="ctr"/>
              <a:lstStyle/>
              <a:p>
                <a:endParaRPr lang="en-US"/>
              </a:p>
            </p:txBody>
          </p:sp>
          <p:sp>
            <p:nvSpPr>
              <p:cNvPr id="365" name="Freeform: Shape 364">
                <a:extLst>
                  <a:ext uri="{FF2B5EF4-FFF2-40B4-BE49-F238E27FC236}">
                    <a16:creationId xmlns:a16="http://schemas.microsoft.com/office/drawing/2014/main" id="{EF8B6A24-2F14-764A-B519-B5C1B4814186}"/>
                  </a:ext>
                </a:extLst>
              </p:cNvPr>
              <p:cNvSpPr/>
              <p:nvPr/>
            </p:nvSpPr>
            <p:spPr>
              <a:xfrm>
                <a:off x="8234743" y="3054667"/>
                <a:ext cx="98297" cy="517779"/>
              </a:xfrm>
              <a:custGeom>
                <a:avLst/>
                <a:gdLst>
                  <a:gd name="connsiteX0" fmla="*/ 0 w 98297"/>
                  <a:gd name="connsiteY0" fmla="*/ 517779 h 517779"/>
                  <a:gd name="connsiteX1" fmla="*/ 98298 w 98297"/>
                  <a:gd name="connsiteY1" fmla="*/ 495871 h 517779"/>
                  <a:gd name="connsiteX2" fmla="*/ 98298 w 98297"/>
                  <a:gd name="connsiteY2" fmla="*/ 0 h 517779"/>
                  <a:gd name="connsiteX3" fmla="*/ 49149 w 98297"/>
                  <a:gd name="connsiteY3" fmla="*/ 4667 h 517779"/>
                </a:gdLst>
                <a:ahLst/>
                <a:cxnLst>
                  <a:cxn ang="0">
                    <a:pos x="connsiteX0" y="connsiteY0"/>
                  </a:cxn>
                  <a:cxn ang="0">
                    <a:pos x="connsiteX1" y="connsiteY1"/>
                  </a:cxn>
                  <a:cxn ang="0">
                    <a:pos x="connsiteX2" y="connsiteY2"/>
                  </a:cxn>
                  <a:cxn ang="0">
                    <a:pos x="connsiteX3" y="connsiteY3"/>
                  </a:cxn>
                </a:cxnLst>
                <a:rect l="l" t="t" r="r" b="b"/>
                <a:pathLst>
                  <a:path w="98297" h="517779">
                    <a:moveTo>
                      <a:pt x="0" y="517779"/>
                    </a:moveTo>
                    <a:lnTo>
                      <a:pt x="98298" y="495871"/>
                    </a:lnTo>
                    <a:lnTo>
                      <a:pt x="98298" y="0"/>
                    </a:lnTo>
                    <a:lnTo>
                      <a:pt x="49149" y="4667"/>
                    </a:lnTo>
                    <a:close/>
                  </a:path>
                </a:pathLst>
              </a:custGeom>
              <a:solidFill>
                <a:srgbClr val="C49C37"/>
              </a:solidFill>
              <a:ln w="9525" cap="flat">
                <a:noFill/>
                <a:prstDash val="solid"/>
                <a:miter/>
              </a:ln>
            </p:spPr>
            <p:txBody>
              <a:bodyPr rtlCol="0" anchor="ctr"/>
              <a:lstStyle/>
              <a:p>
                <a:endParaRPr lang="en-US"/>
              </a:p>
            </p:txBody>
          </p:sp>
          <p:sp>
            <p:nvSpPr>
              <p:cNvPr id="366" name="Freeform: Shape 365">
                <a:extLst>
                  <a:ext uri="{FF2B5EF4-FFF2-40B4-BE49-F238E27FC236}">
                    <a16:creationId xmlns:a16="http://schemas.microsoft.com/office/drawing/2014/main" id="{C2D69A84-8929-7BB9-89C6-C9519C046671}"/>
                  </a:ext>
                </a:extLst>
              </p:cNvPr>
              <p:cNvSpPr/>
              <p:nvPr/>
            </p:nvSpPr>
            <p:spPr>
              <a:xfrm>
                <a:off x="7766779" y="2910744"/>
                <a:ext cx="474059" cy="117919"/>
              </a:xfrm>
              <a:custGeom>
                <a:avLst/>
                <a:gdLst>
                  <a:gd name="connsiteX0" fmla="*/ 466725 w 474059"/>
                  <a:gd name="connsiteY0" fmla="*/ 0 h 117919"/>
                  <a:gd name="connsiteX1" fmla="*/ 0 w 474059"/>
                  <a:gd name="connsiteY1" fmla="*/ 19621 h 117919"/>
                  <a:gd name="connsiteX2" fmla="*/ 0 w 474059"/>
                  <a:gd name="connsiteY2" fmla="*/ 78581 h 117919"/>
                  <a:gd name="connsiteX3" fmla="*/ 474059 w 474059"/>
                  <a:gd name="connsiteY3" fmla="*/ 117919 h 117919"/>
                </a:gdLst>
                <a:ahLst/>
                <a:cxnLst>
                  <a:cxn ang="0">
                    <a:pos x="connsiteX0" y="connsiteY0"/>
                  </a:cxn>
                  <a:cxn ang="0">
                    <a:pos x="connsiteX1" y="connsiteY1"/>
                  </a:cxn>
                  <a:cxn ang="0">
                    <a:pos x="connsiteX2" y="connsiteY2"/>
                  </a:cxn>
                  <a:cxn ang="0">
                    <a:pos x="connsiteX3" y="connsiteY3"/>
                  </a:cxn>
                </a:cxnLst>
                <a:rect l="l" t="t" r="r" b="b"/>
                <a:pathLst>
                  <a:path w="474059" h="117919">
                    <a:moveTo>
                      <a:pt x="466725" y="0"/>
                    </a:moveTo>
                    <a:lnTo>
                      <a:pt x="0" y="19621"/>
                    </a:lnTo>
                    <a:lnTo>
                      <a:pt x="0" y="78581"/>
                    </a:lnTo>
                    <a:lnTo>
                      <a:pt x="474059" y="117919"/>
                    </a:lnTo>
                    <a:close/>
                  </a:path>
                </a:pathLst>
              </a:custGeom>
              <a:solidFill>
                <a:srgbClr val="FFC61B"/>
              </a:solidFill>
              <a:ln w="9525" cap="flat">
                <a:noFill/>
                <a:prstDash val="solid"/>
                <a:miter/>
              </a:ln>
            </p:spPr>
            <p:txBody>
              <a:bodyPr rtlCol="0" anchor="ctr"/>
              <a:lstStyle/>
              <a:p>
                <a:endParaRPr lang="en-US"/>
              </a:p>
            </p:txBody>
          </p:sp>
          <p:sp>
            <p:nvSpPr>
              <p:cNvPr id="367" name="Freeform: Shape 366">
                <a:extLst>
                  <a:ext uri="{FF2B5EF4-FFF2-40B4-BE49-F238E27FC236}">
                    <a16:creationId xmlns:a16="http://schemas.microsoft.com/office/drawing/2014/main" id="{C5F1B3E5-5B31-F8F5-295C-FBF089E12B94}"/>
                  </a:ext>
                </a:extLst>
              </p:cNvPr>
              <p:cNvSpPr/>
              <p:nvPr/>
            </p:nvSpPr>
            <p:spPr>
              <a:xfrm>
                <a:off x="7766779" y="2963132"/>
                <a:ext cx="474059" cy="65531"/>
              </a:xfrm>
              <a:custGeom>
                <a:avLst/>
                <a:gdLst>
                  <a:gd name="connsiteX0" fmla="*/ 474059 w 474059"/>
                  <a:gd name="connsiteY0" fmla="*/ 65532 h 65531"/>
                  <a:gd name="connsiteX1" fmla="*/ 469963 w 474059"/>
                  <a:gd name="connsiteY1" fmla="*/ 0 h 65531"/>
                  <a:gd name="connsiteX2" fmla="*/ 0 w 474059"/>
                  <a:gd name="connsiteY2" fmla="*/ 0 h 65531"/>
                  <a:gd name="connsiteX3" fmla="*/ 0 w 474059"/>
                  <a:gd name="connsiteY3" fmla="*/ 952 h 65531"/>
                  <a:gd name="connsiteX4" fmla="*/ 10954 w 474059"/>
                  <a:gd name="connsiteY4" fmla="*/ 27146 h 655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4059" h="65531">
                    <a:moveTo>
                      <a:pt x="474059" y="65532"/>
                    </a:moveTo>
                    <a:lnTo>
                      <a:pt x="469963" y="0"/>
                    </a:lnTo>
                    <a:lnTo>
                      <a:pt x="0" y="0"/>
                    </a:lnTo>
                    <a:lnTo>
                      <a:pt x="0" y="952"/>
                    </a:lnTo>
                    <a:lnTo>
                      <a:pt x="10954" y="27146"/>
                    </a:lnTo>
                    <a:close/>
                  </a:path>
                </a:pathLst>
              </a:custGeom>
              <a:solidFill>
                <a:srgbClr val="C49C37"/>
              </a:solidFill>
              <a:ln w="9525" cap="flat">
                <a:noFill/>
                <a:prstDash val="solid"/>
                <a:miter/>
              </a:ln>
            </p:spPr>
            <p:txBody>
              <a:bodyPr rtlCol="0" anchor="ctr"/>
              <a:lstStyle/>
              <a:p>
                <a:endParaRPr lang="en-US"/>
              </a:p>
            </p:txBody>
          </p:sp>
          <p:sp>
            <p:nvSpPr>
              <p:cNvPr id="368" name="Freeform: Shape 367">
                <a:extLst>
                  <a:ext uri="{FF2B5EF4-FFF2-40B4-BE49-F238E27FC236}">
                    <a16:creationId xmlns:a16="http://schemas.microsoft.com/office/drawing/2014/main" id="{C93170E0-E509-2C80-FE64-8766917592BA}"/>
                  </a:ext>
                </a:extLst>
              </p:cNvPr>
              <p:cNvSpPr/>
              <p:nvPr/>
            </p:nvSpPr>
            <p:spPr>
              <a:xfrm>
                <a:off x="8195404" y="2900838"/>
                <a:ext cx="176879" cy="176974"/>
              </a:xfrm>
              <a:custGeom>
                <a:avLst/>
                <a:gdLst>
                  <a:gd name="connsiteX0" fmla="*/ 0 w 176879"/>
                  <a:gd name="connsiteY0" fmla="*/ 88487 h 176974"/>
                  <a:gd name="connsiteX1" fmla="*/ 88487 w 176879"/>
                  <a:gd name="connsiteY1" fmla="*/ 176975 h 176974"/>
                  <a:gd name="connsiteX2" fmla="*/ 176879 w 176879"/>
                  <a:gd name="connsiteY2" fmla="*/ 88487 h 176974"/>
                  <a:gd name="connsiteX3" fmla="*/ 88487 w 176879"/>
                  <a:gd name="connsiteY3" fmla="*/ 0 h 176974"/>
                  <a:gd name="connsiteX4" fmla="*/ 0 w 176879"/>
                  <a:gd name="connsiteY4" fmla="*/ 88487 h 176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879" h="176974">
                    <a:moveTo>
                      <a:pt x="0" y="88487"/>
                    </a:moveTo>
                    <a:cubicBezTo>
                      <a:pt x="0" y="137350"/>
                      <a:pt x="39624" y="176975"/>
                      <a:pt x="88487" y="176975"/>
                    </a:cubicBezTo>
                    <a:cubicBezTo>
                      <a:pt x="137350" y="176975"/>
                      <a:pt x="176879" y="137350"/>
                      <a:pt x="176879" y="88487"/>
                    </a:cubicBezTo>
                    <a:cubicBezTo>
                      <a:pt x="176879" y="39624"/>
                      <a:pt x="137255" y="0"/>
                      <a:pt x="88487" y="0"/>
                    </a:cubicBezTo>
                    <a:cubicBezTo>
                      <a:pt x="39624" y="95"/>
                      <a:pt x="0" y="39624"/>
                      <a:pt x="0" y="88487"/>
                    </a:cubicBezTo>
                    <a:close/>
                  </a:path>
                </a:pathLst>
              </a:custGeom>
              <a:solidFill>
                <a:srgbClr val="C49C37"/>
              </a:solidFill>
              <a:ln w="9525" cap="flat">
                <a:noFill/>
                <a:prstDash val="solid"/>
                <a:miter/>
              </a:ln>
            </p:spPr>
            <p:txBody>
              <a:bodyPr rtlCol="0" anchor="ctr"/>
              <a:lstStyle/>
              <a:p>
                <a:endParaRPr lang="en-US"/>
              </a:p>
            </p:txBody>
          </p:sp>
          <p:sp>
            <p:nvSpPr>
              <p:cNvPr id="369" name="Freeform: Shape 368">
                <a:extLst>
                  <a:ext uri="{FF2B5EF4-FFF2-40B4-BE49-F238E27FC236}">
                    <a16:creationId xmlns:a16="http://schemas.microsoft.com/office/drawing/2014/main" id="{3D1B7BC5-B818-5485-599C-455E7F3438DA}"/>
                  </a:ext>
                </a:extLst>
              </p:cNvPr>
              <p:cNvSpPr/>
              <p:nvPr/>
            </p:nvSpPr>
            <p:spPr>
              <a:xfrm>
                <a:off x="7635334" y="2905791"/>
                <a:ext cx="167068" cy="167068"/>
              </a:xfrm>
              <a:custGeom>
                <a:avLst/>
                <a:gdLst>
                  <a:gd name="connsiteX0" fmla="*/ 167069 w 167068"/>
                  <a:gd name="connsiteY0" fmla="*/ 83534 h 167068"/>
                  <a:gd name="connsiteX1" fmla="*/ 83534 w 167068"/>
                  <a:gd name="connsiteY1" fmla="*/ 0 h 167068"/>
                  <a:gd name="connsiteX2" fmla="*/ 0 w 167068"/>
                  <a:gd name="connsiteY2" fmla="*/ 83534 h 167068"/>
                  <a:gd name="connsiteX3" fmla="*/ 83534 w 167068"/>
                  <a:gd name="connsiteY3" fmla="*/ 167068 h 167068"/>
                  <a:gd name="connsiteX4" fmla="*/ 167069 w 167068"/>
                  <a:gd name="connsiteY4" fmla="*/ 83534 h 1670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068" h="167068">
                    <a:moveTo>
                      <a:pt x="167069" y="83534"/>
                    </a:moveTo>
                    <a:cubicBezTo>
                      <a:pt x="167069" y="37433"/>
                      <a:pt x="129635" y="0"/>
                      <a:pt x="83534" y="0"/>
                    </a:cubicBezTo>
                    <a:cubicBezTo>
                      <a:pt x="37433" y="0"/>
                      <a:pt x="0" y="37433"/>
                      <a:pt x="0" y="83534"/>
                    </a:cubicBezTo>
                    <a:cubicBezTo>
                      <a:pt x="0" y="129635"/>
                      <a:pt x="37338" y="167068"/>
                      <a:pt x="83534" y="167068"/>
                    </a:cubicBezTo>
                    <a:cubicBezTo>
                      <a:pt x="129635" y="167068"/>
                      <a:pt x="167069" y="129730"/>
                      <a:pt x="167069" y="83534"/>
                    </a:cubicBezTo>
                    <a:close/>
                  </a:path>
                </a:pathLst>
              </a:custGeom>
              <a:solidFill>
                <a:srgbClr val="C49C37"/>
              </a:solidFill>
              <a:ln w="9525" cap="flat">
                <a:noFill/>
                <a:prstDash val="solid"/>
                <a:miter/>
              </a:ln>
            </p:spPr>
            <p:txBody>
              <a:bodyPr rtlCol="0" anchor="ctr"/>
              <a:lstStyle/>
              <a:p>
                <a:endParaRPr lang="en-US"/>
              </a:p>
            </p:txBody>
          </p:sp>
          <p:sp>
            <p:nvSpPr>
              <p:cNvPr id="370" name="Freeform: Shape 369">
                <a:extLst>
                  <a:ext uri="{FF2B5EF4-FFF2-40B4-BE49-F238E27FC236}">
                    <a16:creationId xmlns:a16="http://schemas.microsoft.com/office/drawing/2014/main" id="{EB99994E-30A1-107A-BFB9-F5FAE4721636}"/>
                  </a:ext>
                </a:extLst>
              </p:cNvPr>
              <p:cNvSpPr/>
              <p:nvPr/>
            </p:nvSpPr>
            <p:spPr>
              <a:xfrm>
                <a:off x="7906602" y="3522122"/>
                <a:ext cx="663711" cy="192056"/>
              </a:xfrm>
              <a:custGeom>
                <a:avLst/>
                <a:gdLst>
                  <a:gd name="connsiteX0" fmla="*/ 663040 w 663711"/>
                  <a:gd name="connsiteY0" fmla="*/ 45562 h 192056"/>
                  <a:gd name="connsiteX1" fmla="*/ 654372 w 663711"/>
                  <a:gd name="connsiteY1" fmla="*/ 13272 h 192056"/>
                  <a:gd name="connsiteX2" fmla="*/ 623607 w 663711"/>
                  <a:gd name="connsiteY2" fmla="*/ 32 h 192056"/>
                  <a:gd name="connsiteX3" fmla="*/ 41534 w 663711"/>
                  <a:gd name="connsiteY3" fmla="*/ 25369 h 192056"/>
                  <a:gd name="connsiteX4" fmla="*/ 10101 w 663711"/>
                  <a:gd name="connsiteY4" fmla="*/ 40894 h 192056"/>
                  <a:gd name="connsiteX5" fmla="*/ 386 w 663711"/>
                  <a:gd name="connsiteY5" fmla="*/ 74613 h 192056"/>
                  <a:gd name="connsiteX6" fmla="*/ 16197 w 663711"/>
                  <a:gd name="connsiteY6" fmla="*/ 192056 h 192056"/>
                  <a:gd name="connsiteX7" fmla="*/ 642657 w 663711"/>
                  <a:gd name="connsiteY7" fmla="*/ 153575 h 192056"/>
                  <a:gd name="connsiteX8" fmla="*/ 663040 w 663711"/>
                  <a:gd name="connsiteY8" fmla="*/ 45562 h 192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3711" h="192056">
                    <a:moveTo>
                      <a:pt x="663040" y="45562"/>
                    </a:moveTo>
                    <a:cubicBezTo>
                      <a:pt x="665231" y="34036"/>
                      <a:pt x="661992" y="22130"/>
                      <a:pt x="654372" y="13272"/>
                    </a:cubicBezTo>
                    <a:cubicBezTo>
                      <a:pt x="646657" y="4413"/>
                      <a:pt x="635417" y="-444"/>
                      <a:pt x="623607" y="32"/>
                    </a:cubicBezTo>
                    <a:lnTo>
                      <a:pt x="41534" y="25369"/>
                    </a:lnTo>
                    <a:cubicBezTo>
                      <a:pt x="29342" y="25940"/>
                      <a:pt x="17912" y="31560"/>
                      <a:pt x="10101" y="40894"/>
                    </a:cubicBezTo>
                    <a:cubicBezTo>
                      <a:pt x="2291" y="50229"/>
                      <a:pt x="-1234" y="62516"/>
                      <a:pt x="386" y="74613"/>
                    </a:cubicBezTo>
                    <a:lnTo>
                      <a:pt x="16197" y="192056"/>
                    </a:lnTo>
                    <a:lnTo>
                      <a:pt x="642657" y="153575"/>
                    </a:lnTo>
                    <a:lnTo>
                      <a:pt x="663040" y="45562"/>
                    </a:lnTo>
                    <a:close/>
                  </a:path>
                </a:pathLst>
              </a:custGeom>
              <a:solidFill>
                <a:srgbClr val="C49C37"/>
              </a:solidFill>
              <a:ln w="9525" cap="flat">
                <a:noFill/>
                <a:prstDash val="solid"/>
                <a:miter/>
              </a:ln>
            </p:spPr>
            <p:txBody>
              <a:bodyPr rtlCol="0" anchor="ctr"/>
              <a:lstStyle/>
              <a:p>
                <a:endParaRPr lang="en-US"/>
              </a:p>
            </p:txBody>
          </p:sp>
          <p:sp>
            <p:nvSpPr>
              <p:cNvPr id="371" name="Freeform: Shape 370">
                <a:extLst>
                  <a:ext uri="{FF2B5EF4-FFF2-40B4-BE49-F238E27FC236}">
                    <a16:creationId xmlns:a16="http://schemas.microsoft.com/office/drawing/2014/main" id="{6EBE69F4-9EDA-26B1-AC47-3BB2A4D107E8}"/>
                  </a:ext>
                </a:extLst>
              </p:cNvPr>
              <p:cNvSpPr/>
              <p:nvPr/>
            </p:nvSpPr>
            <p:spPr>
              <a:xfrm>
                <a:off x="7812214" y="5645753"/>
                <a:ext cx="668178" cy="265366"/>
              </a:xfrm>
              <a:custGeom>
                <a:avLst/>
                <a:gdLst>
                  <a:gd name="connsiteX0" fmla="*/ 668179 w 668178"/>
                  <a:gd name="connsiteY0" fmla="*/ 0 h 265366"/>
                  <a:gd name="connsiteX1" fmla="*/ 658368 w 668178"/>
                  <a:gd name="connsiteY1" fmla="*/ 147447 h 265366"/>
                  <a:gd name="connsiteX2" fmla="*/ 478250 w 668178"/>
                  <a:gd name="connsiteY2" fmla="*/ 265367 h 265366"/>
                  <a:gd name="connsiteX3" fmla="*/ 16383 w 668178"/>
                  <a:gd name="connsiteY3" fmla="*/ 255556 h 265366"/>
                  <a:gd name="connsiteX4" fmla="*/ 0 w 668178"/>
                  <a:gd name="connsiteY4" fmla="*/ 72104 h 265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178" h="265366">
                    <a:moveTo>
                      <a:pt x="668179" y="0"/>
                    </a:moveTo>
                    <a:lnTo>
                      <a:pt x="658368" y="147447"/>
                    </a:lnTo>
                    <a:lnTo>
                      <a:pt x="478250" y="265367"/>
                    </a:lnTo>
                    <a:lnTo>
                      <a:pt x="16383" y="255556"/>
                    </a:lnTo>
                    <a:lnTo>
                      <a:pt x="0" y="72104"/>
                    </a:lnTo>
                    <a:close/>
                  </a:path>
                </a:pathLst>
              </a:custGeom>
              <a:solidFill>
                <a:srgbClr val="3A3022"/>
              </a:solidFill>
              <a:ln w="9525" cap="flat">
                <a:noFill/>
                <a:prstDash val="solid"/>
                <a:miter/>
              </a:ln>
            </p:spPr>
            <p:txBody>
              <a:bodyPr rtlCol="0" anchor="ctr"/>
              <a:lstStyle/>
              <a:p>
                <a:endParaRPr lang="en-US"/>
              </a:p>
            </p:txBody>
          </p:sp>
          <p:sp>
            <p:nvSpPr>
              <p:cNvPr id="372" name="Freeform: Shape 371">
                <a:extLst>
                  <a:ext uri="{FF2B5EF4-FFF2-40B4-BE49-F238E27FC236}">
                    <a16:creationId xmlns:a16="http://schemas.microsoft.com/office/drawing/2014/main" id="{1A63D8E0-CE93-8F38-D394-8BF7C6799902}"/>
                  </a:ext>
                </a:extLst>
              </p:cNvPr>
              <p:cNvSpPr/>
              <p:nvPr/>
            </p:nvSpPr>
            <p:spPr>
              <a:xfrm>
                <a:off x="7640960" y="5791470"/>
                <a:ext cx="780472" cy="221186"/>
              </a:xfrm>
              <a:custGeom>
                <a:avLst/>
                <a:gdLst>
                  <a:gd name="connsiteX0" fmla="*/ 780473 w 780472"/>
                  <a:gd name="connsiteY0" fmla="*/ 75740 h 221186"/>
                  <a:gd name="connsiteX1" fmla="*/ 752660 w 780472"/>
                  <a:gd name="connsiteY1" fmla="*/ 19542 h 221186"/>
                  <a:gd name="connsiteX2" fmla="*/ 687699 w 780472"/>
                  <a:gd name="connsiteY2" fmla="*/ 397 h 221186"/>
                  <a:gd name="connsiteX3" fmla="*/ 72003 w 780472"/>
                  <a:gd name="connsiteY3" fmla="*/ 56784 h 221186"/>
                  <a:gd name="connsiteX4" fmla="*/ 280 w 780472"/>
                  <a:gd name="connsiteY4" fmla="*/ 134509 h 221186"/>
                  <a:gd name="connsiteX5" fmla="*/ 2756 w 780472"/>
                  <a:gd name="connsiteY5" fmla="*/ 161274 h 221186"/>
                  <a:gd name="connsiteX6" fmla="*/ 75242 w 780472"/>
                  <a:gd name="connsiteY6" fmla="*/ 221186 h 221186"/>
                  <a:gd name="connsiteX7" fmla="*/ 667601 w 780472"/>
                  <a:gd name="connsiteY7" fmla="*/ 221186 h 221186"/>
                  <a:gd name="connsiteX8" fmla="*/ 780473 w 780472"/>
                  <a:gd name="connsiteY8" fmla="*/ 119650 h 221186"/>
                  <a:gd name="connsiteX9" fmla="*/ 780473 w 780472"/>
                  <a:gd name="connsiteY9" fmla="*/ 75740 h 221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80472" h="221186">
                    <a:moveTo>
                      <a:pt x="780473" y="75740"/>
                    </a:moveTo>
                    <a:cubicBezTo>
                      <a:pt x="780473" y="54308"/>
                      <a:pt x="770376" y="33925"/>
                      <a:pt x="752660" y="19542"/>
                    </a:cubicBezTo>
                    <a:cubicBezTo>
                      <a:pt x="734943" y="5159"/>
                      <a:pt x="711321" y="-1794"/>
                      <a:pt x="687699" y="397"/>
                    </a:cubicBezTo>
                    <a:lnTo>
                      <a:pt x="72003" y="56784"/>
                    </a:lnTo>
                    <a:cubicBezTo>
                      <a:pt x="28569" y="60785"/>
                      <a:pt x="-3340" y="95266"/>
                      <a:pt x="280" y="134509"/>
                    </a:cubicBezTo>
                    <a:lnTo>
                      <a:pt x="2756" y="161274"/>
                    </a:lnTo>
                    <a:cubicBezTo>
                      <a:pt x="5900" y="195183"/>
                      <a:pt x="37427" y="221186"/>
                      <a:pt x="75242" y="221186"/>
                    </a:cubicBezTo>
                    <a:lnTo>
                      <a:pt x="667601" y="221186"/>
                    </a:lnTo>
                    <a:cubicBezTo>
                      <a:pt x="729895" y="221186"/>
                      <a:pt x="780473" y="175752"/>
                      <a:pt x="780473" y="119650"/>
                    </a:cubicBezTo>
                    <a:lnTo>
                      <a:pt x="780473" y="75740"/>
                    </a:lnTo>
                    <a:close/>
                  </a:path>
                </a:pathLst>
              </a:custGeom>
              <a:gradFill>
                <a:gsLst>
                  <a:gs pos="1610">
                    <a:srgbClr val="8E7D5A"/>
                  </a:gs>
                  <a:gs pos="99460">
                    <a:srgbClr val="5B4F33"/>
                  </a:gs>
                </a:gsLst>
                <a:lin ang="4999473" scaled="1"/>
              </a:gradFill>
              <a:ln w="9525" cap="flat">
                <a:noFill/>
                <a:prstDash val="solid"/>
                <a:miter/>
              </a:ln>
            </p:spPr>
            <p:txBody>
              <a:bodyPr rtlCol="0" anchor="ctr"/>
              <a:lstStyle/>
              <a:p>
                <a:endParaRPr lang="en-US"/>
              </a:p>
            </p:txBody>
          </p:sp>
          <p:sp>
            <p:nvSpPr>
              <p:cNvPr id="373" name="Freeform: Shape 372">
                <a:extLst>
                  <a:ext uri="{FF2B5EF4-FFF2-40B4-BE49-F238E27FC236}">
                    <a16:creationId xmlns:a16="http://schemas.microsoft.com/office/drawing/2014/main" id="{06F575C8-CF68-A9A8-2420-74C50E33EF5E}"/>
                  </a:ext>
                </a:extLst>
              </p:cNvPr>
              <p:cNvSpPr/>
              <p:nvPr/>
            </p:nvSpPr>
            <p:spPr>
              <a:xfrm>
                <a:off x="7663909" y="5351526"/>
                <a:ext cx="214693" cy="379380"/>
              </a:xfrm>
              <a:custGeom>
                <a:avLst/>
                <a:gdLst>
                  <a:gd name="connsiteX0" fmla="*/ 139827 w 214693"/>
                  <a:gd name="connsiteY0" fmla="*/ 0 h 379380"/>
                  <a:gd name="connsiteX1" fmla="*/ 38481 w 214693"/>
                  <a:gd name="connsiteY1" fmla="*/ 36481 h 379380"/>
                  <a:gd name="connsiteX2" fmla="*/ 667 w 214693"/>
                  <a:gd name="connsiteY2" fmla="*/ 99917 h 379380"/>
                  <a:gd name="connsiteX3" fmla="*/ 57436 w 214693"/>
                  <a:gd name="connsiteY3" fmla="*/ 379381 h 379380"/>
                  <a:gd name="connsiteX4" fmla="*/ 214694 w 214693"/>
                  <a:gd name="connsiteY4" fmla="*/ 372046 h 379380"/>
                  <a:gd name="connsiteX5" fmla="*/ 139827 w 214693"/>
                  <a:gd name="connsiteY5" fmla="*/ 0 h 379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693" h="379380">
                    <a:moveTo>
                      <a:pt x="139827" y="0"/>
                    </a:moveTo>
                    <a:lnTo>
                      <a:pt x="38481" y="36481"/>
                    </a:lnTo>
                    <a:cubicBezTo>
                      <a:pt x="12383" y="45911"/>
                      <a:pt x="-3524" y="72485"/>
                      <a:pt x="667" y="99917"/>
                    </a:cubicBezTo>
                    <a:lnTo>
                      <a:pt x="57436" y="379381"/>
                    </a:lnTo>
                    <a:lnTo>
                      <a:pt x="214694" y="372046"/>
                    </a:lnTo>
                    <a:lnTo>
                      <a:pt x="139827" y="0"/>
                    </a:lnTo>
                    <a:close/>
                  </a:path>
                </a:pathLst>
              </a:custGeom>
              <a:solidFill>
                <a:srgbClr val="AA8022"/>
              </a:solidFill>
              <a:ln w="9525" cap="flat">
                <a:noFill/>
                <a:prstDash val="solid"/>
                <a:miter/>
              </a:ln>
            </p:spPr>
            <p:txBody>
              <a:bodyPr rtlCol="0" anchor="ctr"/>
              <a:lstStyle/>
              <a:p>
                <a:endParaRPr lang="en-US"/>
              </a:p>
            </p:txBody>
          </p:sp>
          <p:sp>
            <p:nvSpPr>
              <p:cNvPr id="374" name="Freeform: Shape 373">
                <a:extLst>
                  <a:ext uri="{FF2B5EF4-FFF2-40B4-BE49-F238E27FC236}">
                    <a16:creationId xmlns:a16="http://schemas.microsoft.com/office/drawing/2014/main" id="{12BC8F10-BB9E-EAEE-8C49-0EED73EFF8CA}"/>
                  </a:ext>
                </a:extLst>
              </p:cNvPr>
              <p:cNvSpPr/>
              <p:nvPr/>
            </p:nvSpPr>
            <p:spPr>
              <a:xfrm rot="-263922">
                <a:off x="7688730" y="5482479"/>
                <a:ext cx="94968" cy="18003"/>
              </a:xfrm>
              <a:custGeom>
                <a:avLst/>
                <a:gdLst>
                  <a:gd name="connsiteX0" fmla="*/ 0 w 94968"/>
                  <a:gd name="connsiteY0" fmla="*/ 0 h 18003"/>
                  <a:gd name="connsiteX1" fmla="*/ 94969 w 94968"/>
                  <a:gd name="connsiteY1" fmla="*/ 0 h 18003"/>
                  <a:gd name="connsiteX2" fmla="*/ 94969 w 94968"/>
                  <a:gd name="connsiteY2" fmla="*/ 18003 h 18003"/>
                  <a:gd name="connsiteX3" fmla="*/ 0 w 94968"/>
                  <a:gd name="connsiteY3" fmla="*/ 18003 h 18003"/>
                </a:gdLst>
                <a:ahLst/>
                <a:cxnLst>
                  <a:cxn ang="0">
                    <a:pos x="connsiteX0" y="connsiteY0"/>
                  </a:cxn>
                  <a:cxn ang="0">
                    <a:pos x="connsiteX1" y="connsiteY1"/>
                  </a:cxn>
                  <a:cxn ang="0">
                    <a:pos x="connsiteX2" y="connsiteY2"/>
                  </a:cxn>
                  <a:cxn ang="0">
                    <a:pos x="connsiteX3" y="connsiteY3"/>
                  </a:cxn>
                </a:cxnLst>
                <a:rect l="l" t="t" r="r" b="b"/>
                <a:pathLst>
                  <a:path w="94968" h="18003">
                    <a:moveTo>
                      <a:pt x="0" y="0"/>
                    </a:moveTo>
                    <a:lnTo>
                      <a:pt x="94969" y="0"/>
                    </a:lnTo>
                    <a:lnTo>
                      <a:pt x="94969" y="18003"/>
                    </a:lnTo>
                    <a:lnTo>
                      <a:pt x="0" y="18003"/>
                    </a:lnTo>
                    <a:close/>
                  </a:path>
                </a:pathLst>
              </a:custGeom>
              <a:solidFill>
                <a:srgbClr val="514735">
                  <a:alpha val="40000"/>
                </a:srgbClr>
              </a:solidFill>
              <a:ln w="9525" cap="flat">
                <a:noFill/>
                <a:prstDash val="solid"/>
                <a:miter/>
              </a:ln>
            </p:spPr>
            <p:txBody>
              <a:bodyPr rtlCol="0" anchor="ctr"/>
              <a:lstStyle/>
              <a:p>
                <a:endParaRPr lang="en-US"/>
              </a:p>
            </p:txBody>
          </p:sp>
          <p:sp>
            <p:nvSpPr>
              <p:cNvPr id="375" name="Freeform: Shape 374">
                <a:extLst>
                  <a:ext uri="{FF2B5EF4-FFF2-40B4-BE49-F238E27FC236}">
                    <a16:creationId xmlns:a16="http://schemas.microsoft.com/office/drawing/2014/main" id="{8DD0BAF1-C93F-71BC-C93D-8945C79CDD23}"/>
                  </a:ext>
                </a:extLst>
              </p:cNvPr>
              <p:cNvSpPr/>
              <p:nvPr/>
            </p:nvSpPr>
            <p:spPr>
              <a:xfrm rot="-262894">
                <a:off x="7698532" y="5525525"/>
                <a:ext cx="94966" cy="18002"/>
              </a:xfrm>
              <a:custGeom>
                <a:avLst/>
                <a:gdLst>
                  <a:gd name="connsiteX0" fmla="*/ 0 w 94966"/>
                  <a:gd name="connsiteY0" fmla="*/ 0 h 18002"/>
                  <a:gd name="connsiteX1" fmla="*/ 94966 w 94966"/>
                  <a:gd name="connsiteY1" fmla="*/ 0 h 18002"/>
                  <a:gd name="connsiteX2" fmla="*/ 94966 w 94966"/>
                  <a:gd name="connsiteY2" fmla="*/ 18003 h 18002"/>
                  <a:gd name="connsiteX3" fmla="*/ 0 w 94966"/>
                  <a:gd name="connsiteY3" fmla="*/ 18003 h 18002"/>
                </a:gdLst>
                <a:ahLst/>
                <a:cxnLst>
                  <a:cxn ang="0">
                    <a:pos x="connsiteX0" y="connsiteY0"/>
                  </a:cxn>
                  <a:cxn ang="0">
                    <a:pos x="connsiteX1" y="connsiteY1"/>
                  </a:cxn>
                  <a:cxn ang="0">
                    <a:pos x="connsiteX2" y="connsiteY2"/>
                  </a:cxn>
                  <a:cxn ang="0">
                    <a:pos x="connsiteX3" y="connsiteY3"/>
                  </a:cxn>
                </a:cxnLst>
                <a:rect l="l" t="t" r="r" b="b"/>
                <a:pathLst>
                  <a:path w="94966" h="18002">
                    <a:moveTo>
                      <a:pt x="0" y="0"/>
                    </a:moveTo>
                    <a:lnTo>
                      <a:pt x="94966" y="0"/>
                    </a:lnTo>
                    <a:lnTo>
                      <a:pt x="94966" y="18003"/>
                    </a:lnTo>
                    <a:lnTo>
                      <a:pt x="0" y="18003"/>
                    </a:lnTo>
                    <a:close/>
                  </a:path>
                </a:pathLst>
              </a:custGeom>
              <a:solidFill>
                <a:srgbClr val="514735">
                  <a:alpha val="40000"/>
                </a:srgbClr>
              </a:solidFill>
              <a:ln w="9525" cap="flat">
                <a:noFill/>
                <a:prstDash val="solid"/>
                <a:miter/>
              </a:ln>
            </p:spPr>
            <p:txBody>
              <a:bodyPr rtlCol="0" anchor="ctr"/>
              <a:lstStyle/>
              <a:p>
                <a:endParaRPr lang="en-US"/>
              </a:p>
            </p:txBody>
          </p:sp>
          <p:sp>
            <p:nvSpPr>
              <p:cNvPr id="376" name="Freeform: Shape 375">
                <a:extLst>
                  <a:ext uri="{FF2B5EF4-FFF2-40B4-BE49-F238E27FC236}">
                    <a16:creationId xmlns:a16="http://schemas.microsoft.com/office/drawing/2014/main" id="{4895E5CC-2961-DBE7-2989-EAB05055BE4C}"/>
                  </a:ext>
                </a:extLst>
              </p:cNvPr>
              <p:cNvSpPr/>
              <p:nvPr/>
            </p:nvSpPr>
            <p:spPr>
              <a:xfrm rot="-262551">
                <a:off x="7708253" y="5562277"/>
                <a:ext cx="94965" cy="18002"/>
              </a:xfrm>
              <a:custGeom>
                <a:avLst/>
                <a:gdLst>
                  <a:gd name="connsiteX0" fmla="*/ 0 w 94965"/>
                  <a:gd name="connsiteY0" fmla="*/ 0 h 18002"/>
                  <a:gd name="connsiteX1" fmla="*/ 94966 w 94965"/>
                  <a:gd name="connsiteY1" fmla="*/ 0 h 18002"/>
                  <a:gd name="connsiteX2" fmla="*/ 94966 w 94965"/>
                  <a:gd name="connsiteY2" fmla="*/ 18003 h 18002"/>
                  <a:gd name="connsiteX3" fmla="*/ 0 w 94965"/>
                  <a:gd name="connsiteY3" fmla="*/ 18003 h 18002"/>
                </a:gdLst>
                <a:ahLst/>
                <a:cxnLst>
                  <a:cxn ang="0">
                    <a:pos x="connsiteX0" y="connsiteY0"/>
                  </a:cxn>
                  <a:cxn ang="0">
                    <a:pos x="connsiteX1" y="connsiteY1"/>
                  </a:cxn>
                  <a:cxn ang="0">
                    <a:pos x="connsiteX2" y="connsiteY2"/>
                  </a:cxn>
                  <a:cxn ang="0">
                    <a:pos x="connsiteX3" y="connsiteY3"/>
                  </a:cxn>
                </a:cxnLst>
                <a:rect l="l" t="t" r="r" b="b"/>
                <a:pathLst>
                  <a:path w="94965" h="18002">
                    <a:moveTo>
                      <a:pt x="0" y="0"/>
                    </a:moveTo>
                    <a:lnTo>
                      <a:pt x="94966" y="0"/>
                    </a:lnTo>
                    <a:lnTo>
                      <a:pt x="94966" y="18003"/>
                    </a:lnTo>
                    <a:lnTo>
                      <a:pt x="0" y="18003"/>
                    </a:lnTo>
                    <a:close/>
                  </a:path>
                </a:pathLst>
              </a:custGeom>
              <a:solidFill>
                <a:srgbClr val="514735">
                  <a:alpha val="40000"/>
                </a:srgbClr>
              </a:solidFill>
              <a:ln w="9525" cap="flat">
                <a:noFill/>
                <a:prstDash val="solid"/>
                <a:miter/>
              </a:ln>
            </p:spPr>
            <p:txBody>
              <a:bodyPr rtlCol="0" anchor="ctr"/>
              <a:lstStyle/>
              <a:p>
                <a:endParaRPr lang="en-US"/>
              </a:p>
            </p:txBody>
          </p:sp>
          <p:sp>
            <p:nvSpPr>
              <p:cNvPr id="377" name="Freeform: Shape 376">
                <a:extLst>
                  <a:ext uri="{FF2B5EF4-FFF2-40B4-BE49-F238E27FC236}">
                    <a16:creationId xmlns:a16="http://schemas.microsoft.com/office/drawing/2014/main" id="{1D19CCDB-3930-5AA2-4779-A105B1443D01}"/>
                  </a:ext>
                </a:extLst>
              </p:cNvPr>
              <p:cNvSpPr/>
              <p:nvPr/>
            </p:nvSpPr>
            <p:spPr>
              <a:xfrm>
                <a:off x="7663909" y="5351430"/>
                <a:ext cx="154591" cy="106203"/>
              </a:xfrm>
              <a:custGeom>
                <a:avLst/>
                <a:gdLst>
                  <a:gd name="connsiteX0" fmla="*/ 154591 w 154591"/>
                  <a:gd name="connsiteY0" fmla="*/ 73628 h 106203"/>
                  <a:gd name="connsiteX1" fmla="*/ 139827 w 154591"/>
                  <a:gd name="connsiteY1" fmla="*/ 0 h 106203"/>
                  <a:gd name="connsiteX2" fmla="*/ 38481 w 154591"/>
                  <a:gd name="connsiteY2" fmla="*/ 36481 h 106203"/>
                  <a:gd name="connsiteX3" fmla="*/ 667 w 154591"/>
                  <a:gd name="connsiteY3" fmla="*/ 99917 h 106203"/>
                  <a:gd name="connsiteX4" fmla="*/ 1905 w 154591"/>
                  <a:gd name="connsiteY4" fmla="*/ 106204 h 106203"/>
                  <a:gd name="connsiteX5" fmla="*/ 145066 w 154591"/>
                  <a:gd name="connsiteY5" fmla="*/ 89535 h 106203"/>
                  <a:gd name="connsiteX6" fmla="*/ 154591 w 154591"/>
                  <a:gd name="connsiteY6" fmla="*/ 73628 h 106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4591" h="106203">
                    <a:moveTo>
                      <a:pt x="154591" y="73628"/>
                    </a:moveTo>
                    <a:lnTo>
                      <a:pt x="139827" y="0"/>
                    </a:lnTo>
                    <a:lnTo>
                      <a:pt x="38481" y="36481"/>
                    </a:lnTo>
                    <a:cubicBezTo>
                      <a:pt x="12383" y="45911"/>
                      <a:pt x="-3524" y="72485"/>
                      <a:pt x="667" y="99917"/>
                    </a:cubicBezTo>
                    <a:lnTo>
                      <a:pt x="1905" y="106204"/>
                    </a:lnTo>
                    <a:lnTo>
                      <a:pt x="145066" y="89535"/>
                    </a:lnTo>
                    <a:lnTo>
                      <a:pt x="154591" y="73628"/>
                    </a:lnTo>
                    <a:close/>
                  </a:path>
                </a:pathLst>
              </a:custGeom>
              <a:solidFill>
                <a:srgbClr val="FFEBBE">
                  <a:alpha val="50000"/>
                </a:srgbClr>
              </a:solidFill>
              <a:ln w="9525" cap="flat">
                <a:noFill/>
                <a:prstDash val="solid"/>
                <a:miter/>
              </a:ln>
            </p:spPr>
            <p:txBody>
              <a:bodyPr rtlCol="0" anchor="ctr"/>
              <a:lstStyle/>
              <a:p>
                <a:endParaRPr lang="en-US"/>
              </a:p>
            </p:txBody>
          </p:sp>
          <p:sp>
            <p:nvSpPr>
              <p:cNvPr id="378" name="Freeform: Shape 377">
                <a:extLst>
                  <a:ext uri="{FF2B5EF4-FFF2-40B4-BE49-F238E27FC236}">
                    <a16:creationId xmlns:a16="http://schemas.microsoft.com/office/drawing/2014/main" id="{56CF715A-3864-C8ED-AD58-13EC9D5A82AE}"/>
                  </a:ext>
                </a:extLst>
              </p:cNvPr>
              <p:cNvSpPr/>
              <p:nvPr/>
            </p:nvSpPr>
            <p:spPr>
              <a:xfrm>
                <a:off x="7731441" y="5470874"/>
                <a:ext cx="806291" cy="315753"/>
              </a:xfrm>
              <a:custGeom>
                <a:avLst/>
                <a:gdLst>
                  <a:gd name="connsiteX0" fmla="*/ 0 w 806291"/>
                  <a:gd name="connsiteY0" fmla="*/ 143351 h 315753"/>
                  <a:gd name="connsiteX1" fmla="*/ 54578 w 806291"/>
                  <a:gd name="connsiteY1" fmla="*/ 315754 h 315753"/>
                  <a:gd name="connsiteX2" fmla="*/ 567404 w 806291"/>
                  <a:gd name="connsiteY2" fmla="*/ 268796 h 315753"/>
                  <a:gd name="connsiteX3" fmla="*/ 791337 w 806291"/>
                  <a:gd name="connsiteY3" fmla="*/ 179165 h 315753"/>
                  <a:gd name="connsiteX4" fmla="*/ 806291 w 806291"/>
                  <a:gd name="connsiteY4" fmla="*/ 0 h 315753"/>
                  <a:gd name="connsiteX5" fmla="*/ 67627 w 806291"/>
                  <a:gd name="connsiteY5" fmla="*/ 96298 h 315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06291" h="315753">
                    <a:moveTo>
                      <a:pt x="0" y="143351"/>
                    </a:moveTo>
                    <a:lnTo>
                      <a:pt x="54578" y="315754"/>
                    </a:lnTo>
                    <a:lnTo>
                      <a:pt x="567404" y="268796"/>
                    </a:lnTo>
                    <a:lnTo>
                      <a:pt x="791337" y="179165"/>
                    </a:lnTo>
                    <a:lnTo>
                      <a:pt x="806291" y="0"/>
                    </a:lnTo>
                    <a:lnTo>
                      <a:pt x="67627" y="96298"/>
                    </a:lnTo>
                    <a:close/>
                  </a:path>
                </a:pathLst>
              </a:custGeom>
              <a:solidFill>
                <a:srgbClr val="C49C37"/>
              </a:solidFill>
              <a:ln w="9525" cap="flat">
                <a:noFill/>
                <a:prstDash val="solid"/>
                <a:miter/>
              </a:ln>
            </p:spPr>
            <p:txBody>
              <a:bodyPr rtlCol="0" anchor="ctr"/>
              <a:lstStyle/>
              <a:p>
                <a:endParaRPr lang="en-US"/>
              </a:p>
            </p:txBody>
          </p:sp>
          <p:sp>
            <p:nvSpPr>
              <p:cNvPr id="379" name="Freeform: Shape 378">
                <a:extLst>
                  <a:ext uri="{FF2B5EF4-FFF2-40B4-BE49-F238E27FC236}">
                    <a16:creationId xmlns:a16="http://schemas.microsoft.com/office/drawing/2014/main" id="{3C355DE0-9F64-C5FE-B258-9F1DB82D8697}"/>
                  </a:ext>
                </a:extLst>
              </p:cNvPr>
              <p:cNvSpPr/>
              <p:nvPr/>
            </p:nvSpPr>
            <p:spPr>
              <a:xfrm>
                <a:off x="7659174" y="5852188"/>
                <a:ext cx="714919" cy="145894"/>
              </a:xfrm>
              <a:custGeom>
                <a:avLst/>
                <a:gdLst>
                  <a:gd name="connsiteX0" fmla="*/ 714920 w 714919"/>
                  <a:gd name="connsiteY0" fmla="*/ 49978 h 145894"/>
                  <a:gd name="connsiteX1" fmla="*/ 689488 w 714919"/>
                  <a:gd name="connsiteY1" fmla="*/ 12925 h 145894"/>
                  <a:gd name="connsiteX2" fmla="*/ 629957 w 714919"/>
                  <a:gd name="connsiteY2" fmla="*/ 257 h 145894"/>
                  <a:gd name="connsiteX3" fmla="*/ 65981 w 714919"/>
                  <a:gd name="connsiteY3" fmla="*/ 37500 h 145894"/>
                  <a:gd name="connsiteX4" fmla="*/ 259 w 714919"/>
                  <a:gd name="connsiteY4" fmla="*/ 88744 h 145894"/>
                  <a:gd name="connsiteX5" fmla="*/ 2545 w 714919"/>
                  <a:gd name="connsiteY5" fmla="*/ 106365 h 145894"/>
                  <a:gd name="connsiteX6" fmla="*/ 68934 w 714919"/>
                  <a:gd name="connsiteY6" fmla="*/ 145894 h 145894"/>
                  <a:gd name="connsiteX7" fmla="*/ 611478 w 714919"/>
                  <a:gd name="connsiteY7" fmla="*/ 145894 h 145894"/>
                  <a:gd name="connsiteX8" fmla="*/ 714920 w 714919"/>
                  <a:gd name="connsiteY8" fmla="*/ 78838 h 145894"/>
                  <a:gd name="connsiteX9" fmla="*/ 714920 w 714919"/>
                  <a:gd name="connsiteY9" fmla="*/ 49978 h 145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14919" h="145894">
                    <a:moveTo>
                      <a:pt x="714920" y="49978"/>
                    </a:moveTo>
                    <a:cubicBezTo>
                      <a:pt x="714920" y="35881"/>
                      <a:pt x="705680" y="22355"/>
                      <a:pt x="689488" y="12925"/>
                    </a:cubicBezTo>
                    <a:cubicBezTo>
                      <a:pt x="673295" y="3400"/>
                      <a:pt x="651674" y="-1172"/>
                      <a:pt x="629957" y="257"/>
                    </a:cubicBezTo>
                    <a:lnTo>
                      <a:pt x="65981" y="37500"/>
                    </a:lnTo>
                    <a:cubicBezTo>
                      <a:pt x="26167" y="40167"/>
                      <a:pt x="-3075" y="62931"/>
                      <a:pt x="259" y="88744"/>
                    </a:cubicBezTo>
                    <a:lnTo>
                      <a:pt x="2545" y="106365"/>
                    </a:lnTo>
                    <a:cubicBezTo>
                      <a:pt x="5402" y="128750"/>
                      <a:pt x="34263" y="145894"/>
                      <a:pt x="68934" y="145894"/>
                    </a:cubicBezTo>
                    <a:lnTo>
                      <a:pt x="611478" y="145894"/>
                    </a:lnTo>
                    <a:cubicBezTo>
                      <a:pt x="668628" y="145894"/>
                      <a:pt x="714920" y="115890"/>
                      <a:pt x="714920" y="78838"/>
                    </a:cubicBezTo>
                    <a:lnTo>
                      <a:pt x="714920" y="49978"/>
                    </a:lnTo>
                    <a:close/>
                  </a:path>
                </a:pathLst>
              </a:custGeom>
              <a:solidFill>
                <a:srgbClr val="514735"/>
              </a:solidFill>
              <a:ln w="9525" cap="flat">
                <a:noFill/>
                <a:prstDash val="solid"/>
                <a:miter/>
              </a:ln>
            </p:spPr>
            <p:txBody>
              <a:bodyPr rtlCol="0" anchor="ctr"/>
              <a:lstStyle/>
              <a:p>
                <a:endParaRPr lang="en-US"/>
              </a:p>
            </p:txBody>
          </p:sp>
          <p:sp>
            <p:nvSpPr>
              <p:cNvPr id="380" name="Freeform: Shape 379">
                <a:extLst>
                  <a:ext uri="{FF2B5EF4-FFF2-40B4-BE49-F238E27FC236}">
                    <a16:creationId xmlns:a16="http://schemas.microsoft.com/office/drawing/2014/main" id="{0178DA91-FAB3-29B8-4201-D675147E54D1}"/>
                  </a:ext>
                </a:extLst>
              </p:cNvPr>
              <p:cNvSpPr/>
              <p:nvPr/>
            </p:nvSpPr>
            <p:spPr>
              <a:xfrm>
                <a:off x="7731441" y="5549169"/>
                <a:ext cx="694943" cy="237458"/>
              </a:xfrm>
              <a:custGeom>
                <a:avLst/>
                <a:gdLst>
                  <a:gd name="connsiteX0" fmla="*/ 694944 w 694943"/>
                  <a:gd name="connsiteY0" fmla="*/ 0 h 237458"/>
                  <a:gd name="connsiteX1" fmla="*/ 21812 w 694943"/>
                  <a:gd name="connsiteY1" fmla="*/ 49149 h 237458"/>
                  <a:gd name="connsiteX2" fmla="*/ 0 w 694943"/>
                  <a:gd name="connsiteY2" fmla="*/ 65056 h 237458"/>
                  <a:gd name="connsiteX3" fmla="*/ 54578 w 694943"/>
                  <a:gd name="connsiteY3" fmla="*/ 237458 h 237458"/>
                  <a:gd name="connsiteX4" fmla="*/ 567404 w 694943"/>
                  <a:gd name="connsiteY4" fmla="*/ 190500 h 237458"/>
                  <a:gd name="connsiteX5" fmla="*/ 576072 w 694943"/>
                  <a:gd name="connsiteY5" fmla="*/ 186976 h 237458"/>
                  <a:gd name="connsiteX6" fmla="*/ 572072 w 694943"/>
                  <a:gd name="connsiteY6" fmla="*/ 54007 h 237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4943" h="237458">
                    <a:moveTo>
                      <a:pt x="694944" y="0"/>
                    </a:moveTo>
                    <a:lnTo>
                      <a:pt x="21812" y="49149"/>
                    </a:lnTo>
                    <a:lnTo>
                      <a:pt x="0" y="65056"/>
                    </a:lnTo>
                    <a:lnTo>
                      <a:pt x="54578" y="237458"/>
                    </a:lnTo>
                    <a:lnTo>
                      <a:pt x="567404" y="190500"/>
                    </a:lnTo>
                    <a:lnTo>
                      <a:pt x="576072" y="186976"/>
                    </a:lnTo>
                    <a:lnTo>
                      <a:pt x="572072" y="54007"/>
                    </a:lnTo>
                    <a:close/>
                  </a:path>
                </a:pathLst>
              </a:custGeom>
              <a:gradFill>
                <a:gsLst>
                  <a:gs pos="1080">
                    <a:srgbClr val="FFF2C8"/>
                  </a:gs>
                  <a:gs pos="99460">
                    <a:srgbClr val="FFAE67"/>
                  </a:gs>
                </a:gsLst>
                <a:lin ang="12199363" scaled="1"/>
              </a:gradFill>
              <a:ln w="9525" cap="flat">
                <a:noFill/>
                <a:prstDash val="solid"/>
                <a:miter/>
              </a:ln>
            </p:spPr>
            <p:txBody>
              <a:bodyPr rtlCol="0" anchor="ctr"/>
              <a:lstStyle/>
              <a:p>
                <a:endParaRPr lang="en-US"/>
              </a:p>
            </p:txBody>
          </p:sp>
          <p:sp>
            <p:nvSpPr>
              <p:cNvPr id="381" name="Freeform: Shape 380">
                <a:extLst>
                  <a:ext uri="{FF2B5EF4-FFF2-40B4-BE49-F238E27FC236}">
                    <a16:creationId xmlns:a16="http://schemas.microsoft.com/office/drawing/2014/main" id="{8359519F-D7F7-44C2-DD54-71DB300A08C0}"/>
                  </a:ext>
                </a:extLst>
              </p:cNvPr>
              <p:cNvSpPr/>
              <p:nvPr/>
            </p:nvSpPr>
            <p:spPr>
              <a:xfrm>
                <a:off x="7719855" y="5128730"/>
                <a:ext cx="558892" cy="467111"/>
              </a:xfrm>
              <a:custGeom>
                <a:avLst/>
                <a:gdLst>
                  <a:gd name="connsiteX0" fmla="*/ 442 w 558892"/>
                  <a:gd name="connsiteY0" fmla="*/ 154787 h 467111"/>
                  <a:gd name="connsiteX1" fmla="*/ 70165 w 558892"/>
                  <a:gd name="connsiteY1" fmla="*/ 467112 h 467111"/>
                  <a:gd name="connsiteX2" fmla="*/ 416589 w 558892"/>
                  <a:gd name="connsiteY2" fmla="*/ 442538 h 467111"/>
                  <a:gd name="connsiteX3" fmla="*/ 558893 w 558892"/>
                  <a:gd name="connsiteY3" fmla="*/ 390722 h 467111"/>
                  <a:gd name="connsiteX4" fmla="*/ 392396 w 558892"/>
                  <a:gd name="connsiteY4" fmla="*/ 49060 h 467111"/>
                  <a:gd name="connsiteX5" fmla="*/ 442 w 558892"/>
                  <a:gd name="connsiteY5" fmla="*/ 154787 h 467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8892" h="467111">
                    <a:moveTo>
                      <a:pt x="442" y="154787"/>
                    </a:moveTo>
                    <a:lnTo>
                      <a:pt x="70165" y="467112"/>
                    </a:lnTo>
                    <a:lnTo>
                      <a:pt x="416589" y="442538"/>
                    </a:lnTo>
                    <a:lnTo>
                      <a:pt x="558893" y="390722"/>
                    </a:lnTo>
                    <a:lnTo>
                      <a:pt x="392396" y="49060"/>
                    </a:lnTo>
                    <a:cubicBezTo>
                      <a:pt x="296193" y="-70860"/>
                      <a:pt x="-13274" y="54394"/>
                      <a:pt x="442" y="154787"/>
                    </a:cubicBezTo>
                    <a:close/>
                  </a:path>
                </a:pathLst>
              </a:custGeom>
              <a:solidFill>
                <a:srgbClr val="FFC61B"/>
              </a:solidFill>
              <a:ln w="9525" cap="flat">
                <a:noFill/>
                <a:prstDash val="solid"/>
                <a:miter/>
              </a:ln>
            </p:spPr>
            <p:txBody>
              <a:bodyPr rtlCol="0" anchor="ctr"/>
              <a:lstStyle/>
              <a:p>
                <a:endParaRPr lang="en-US"/>
              </a:p>
            </p:txBody>
          </p:sp>
          <p:sp>
            <p:nvSpPr>
              <p:cNvPr id="382" name="Freeform: Shape 381">
                <a:extLst>
                  <a:ext uri="{FF2B5EF4-FFF2-40B4-BE49-F238E27FC236}">
                    <a16:creationId xmlns:a16="http://schemas.microsoft.com/office/drawing/2014/main" id="{CAD5F396-B39E-33F7-60A9-ACEA03F3D688}"/>
                  </a:ext>
                </a:extLst>
              </p:cNvPr>
              <p:cNvSpPr/>
              <p:nvPr/>
            </p:nvSpPr>
            <p:spPr>
              <a:xfrm>
                <a:off x="7719760" y="5128730"/>
                <a:ext cx="404492" cy="179742"/>
              </a:xfrm>
              <a:custGeom>
                <a:avLst/>
                <a:gdLst>
                  <a:gd name="connsiteX0" fmla="*/ 404492 w 404492"/>
                  <a:gd name="connsiteY0" fmla="*/ 73825 h 179742"/>
                  <a:gd name="connsiteX1" fmla="*/ 392396 w 404492"/>
                  <a:gd name="connsiteY1" fmla="*/ 49060 h 179742"/>
                  <a:gd name="connsiteX2" fmla="*/ 442 w 404492"/>
                  <a:gd name="connsiteY2" fmla="*/ 154787 h 179742"/>
                  <a:gd name="connsiteX3" fmla="*/ 5966 w 404492"/>
                  <a:gd name="connsiteY3" fmla="*/ 179743 h 179742"/>
                  <a:gd name="connsiteX4" fmla="*/ 239710 w 404492"/>
                  <a:gd name="connsiteY4" fmla="*/ 118306 h 179742"/>
                  <a:gd name="connsiteX5" fmla="*/ 404492 w 404492"/>
                  <a:gd name="connsiteY5" fmla="*/ 73825 h 179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04492" h="179742">
                    <a:moveTo>
                      <a:pt x="404492" y="73825"/>
                    </a:moveTo>
                    <a:lnTo>
                      <a:pt x="392396" y="49060"/>
                    </a:lnTo>
                    <a:cubicBezTo>
                      <a:pt x="296288" y="-70860"/>
                      <a:pt x="-13274" y="54394"/>
                      <a:pt x="442" y="154787"/>
                    </a:cubicBezTo>
                    <a:lnTo>
                      <a:pt x="5966" y="179743"/>
                    </a:lnTo>
                    <a:lnTo>
                      <a:pt x="239710" y="118306"/>
                    </a:lnTo>
                    <a:lnTo>
                      <a:pt x="404492" y="73825"/>
                    </a:lnTo>
                    <a:close/>
                  </a:path>
                </a:pathLst>
              </a:custGeom>
              <a:solidFill>
                <a:srgbClr val="3A3022"/>
              </a:solidFill>
              <a:ln w="9525" cap="flat">
                <a:noFill/>
                <a:prstDash val="solid"/>
                <a:miter/>
              </a:ln>
            </p:spPr>
            <p:txBody>
              <a:bodyPr rtlCol="0" anchor="ctr"/>
              <a:lstStyle/>
              <a:p>
                <a:endParaRPr lang="en-US"/>
              </a:p>
            </p:txBody>
          </p:sp>
          <p:sp>
            <p:nvSpPr>
              <p:cNvPr id="383" name="Freeform: Shape 382">
                <a:extLst>
                  <a:ext uri="{FF2B5EF4-FFF2-40B4-BE49-F238E27FC236}">
                    <a16:creationId xmlns:a16="http://schemas.microsoft.com/office/drawing/2014/main" id="{D1434F02-C110-7339-447C-EBE91CD13DE1}"/>
                  </a:ext>
                </a:extLst>
              </p:cNvPr>
              <p:cNvSpPr/>
              <p:nvPr/>
            </p:nvSpPr>
            <p:spPr>
              <a:xfrm>
                <a:off x="7745824" y="5216767"/>
                <a:ext cx="309562" cy="356976"/>
              </a:xfrm>
              <a:custGeom>
                <a:avLst/>
                <a:gdLst>
                  <a:gd name="connsiteX0" fmla="*/ 0 w 309562"/>
                  <a:gd name="connsiteY0" fmla="*/ 52368 h 356976"/>
                  <a:gd name="connsiteX1" fmla="*/ 58960 w 309562"/>
                  <a:gd name="connsiteY1" fmla="*/ 356977 h 356976"/>
                  <a:gd name="connsiteX2" fmla="*/ 309563 w 309562"/>
                  <a:gd name="connsiteY2" fmla="*/ 332402 h 356976"/>
                  <a:gd name="connsiteX3" fmla="*/ 184309 w 309562"/>
                  <a:gd name="connsiteY3" fmla="*/ 22078 h 356976"/>
                  <a:gd name="connsiteX4" fmla="*/ 0 w 309562"/>
                  <a:gd name="connsiteY4" fmla="*/ 52368 h 356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9562" h="356976">
                    <a:moveTo>
                      <a:pt x="0" y="52368"/>
                    </a:moveTo>
                    <a:lnTo>
                      <a:pt x="58960" y="356977"/>
                    </a:lnTo>
                    <a:lnTo>
                      <a:pt x="309563" y="332402"/>
                    </a:lnTo>
                    <a:lnTo>
                      <a:pt x="184309" y="22078"/>
                    </a:lnTo>
                    <a:cubicBezTo>
                      <a:pt x="96202" y="-18022"/>
                      <a:pt x="52769" y="-877"/>
                      <a:pt x="0" y="52368"/>
                    </a:cubicBezTo>
                    <a:close/>
                  </a:path>
                </a:pathLst>
              </a:custGeom>
              <a:solidFill>
                <a:srgbClr val="8FB7B3"/>
              </a:solidFill>
              <a:ln w="9525" cap="flat">
                <a:noFill/>
                <a:prstDash val="solid"/>
                <a:miter/>
              </a:ln>
            </p:spPr>
            <p:txBody>
              <a:bodyPr rtlCol="0" anchor="ctr"/>
              <a:lstStyle/>
              <a:p>
                <a:endParaRPr lang="en-US"/>
              </a:p>
            </p:txBody>
          </p:sp>
          <p:sp>
            <p:nvSpPr>
              <p:cNvPr id="384" name="Freeform: Shape 383">
                <a:extLst>
                  <a:ext uri="{FF2B5EF4-FFF2-40B4-BE49-F238E27FC236}">
                    <a16:creationId xmlns:a16="http://schemas.microsoft.com/office/drawing/2014/main" id="{4A06A749-A125-2F3D-0EE2-7263EE805B54}"/>
                  </a:ext>
                </a:extLst>
              </p:cNvPr>
              <p:cNvSpPr/>
              <p:nvPr/>
            </p:nvSpPr>
            <p:spPr>
              <a:xfrm>
                <a:off x="8766999" y="5883306"/>
                <a:ext cx="1677066" cy="141410"/>
              </a:xfrm>
              <a:custGeom>
                <a:avLst/>
                <a:gdLst>
                  <a:gd name="connsiteX0" fmla="*/ 1677067 w 1677066"/>
                  <a:gd name="connsiteY0" fmla="*/ 117920 h 141410"/>
                  <a:gd name="connsiteX1" fmla="*/ 910590 w 1677066"/>
                  <a:gd name="connsiteY1" fmla="*/ 0 h 141410"/>
                  <a:gd name="connsiteX2" fmla="*/ 0 w 1677066"/>
                  <a:gd name="connsiteY2" fmla="*/ 104775 h 141410"/>
                  <a:gd name="connsiteX3" fmla="*/ 897446 w 1677066"/>
                  <a:gd name="connsiteY3" fmla="*/ 124396 h 141410"/>
                  <a:gd name="connsiteX4" fmla="*/ 1677067 w 1677066"/>
                  <a:gd name="connsiteY4" fmla="*/ 117920 h 1414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7066" h="141410">
                    <a:moveTo>
                      <a:pt x="1677067" y="117920"/>
                    </a:moveTo>
                    <a:cubicBezTo>
                      <a:pt x="1677067" y="69056"/>
                      <a:pt x="1355598" y="0"/>
                      <a:pt x="910590" y="0"/>
                    </a:cubicBezTo>
                    <a:cubicBezTo>
                      <a:pt x="465582" y="0"/>
                      <a:pt x="0" y="56007"/>
                      <a:pt x="0" y="104775"/>
                    </a:cubicBezTo>
                    <a:cubicBezTo>
                      <a:pt x="0" y="153638"/>
                      <a:pt x="452438" y="124396"/>
                      <a:pt x="897446" y="124396"/>
                    </a:cubicBezTo>
                    <a:cubicBezTo>
                      <a:pt x="1342549" y="124396"/>
                      <a:pt x="1677067" y="166688"/>
                      <a:pt x="1677067" y="117920"/>
                    </a:cubicBezTo>
                    <a:close/>
                  </a:path>
                </a:pathLst>
              </a:custGeom>
              <a:solidFill>
                <a:srgbClr val="604F35"/>
              </a:solidFill>
              <a:ln w="9525" cap="flat">
                <a:noFill/>
                <a:prstDash val="solid"/>
                <a:miter/>
              </a:ln>
            </p:spPr>
            <p:txBody>
              <a:bodyPr rtlCol="0" anchor="ctr"/>
              <a:lstStyle/>
              <a:p>
                <a:endParaRPr lang="en-US"/>
              </a:p>
            </p:txBody>
          </p:sp>
          <p:sp>
            <p:nvSpPr>
              <p:cNvPr id="385" name="Freeform: Shape 384">
                <a:extLst>
                  <a:ext uri="{FF2B5EF4-FFF2-40B4-BE49-F238E27FC236}">
                    <a16:creationId xmlns:a16="http://schemas.microsoft.com/office/drawing/2014/main" id="{17DDDD5C-CC7F-F535-0716-A07B798EBF03}"/>
                  </a:ext>
                </a:extLst>
              </p:cNvPr>
              <p:cNvSpPr/>
              <p:nvPr/>
            </p:nvSpPr>
            <p:spPr>
              <a:xfrm>
                <a:off x="9833419" y="5294756"/>
                <a:ext cx="961167" cy="620682"/>
              </a:xfrm>
              <a:custGeom>
                <a:avLst/>
                <a:gdLst>
                  <a:gd name="connsiteX0" fmla="*/ 961168 w 961167"/>
                  <a:gd name="connsiteY0" fmla="*/ 588550 h 620682"/>
                  <a:gd name="connsiteX1" fmla="*/ 411099 w 961167"/>
                  <a:gd name="connsiteY1" fmla="*/ 0 h 620682"/>
                  <a:gd name="connsiteX2" fmla="*/ 0 w 961167"/>
                  <a:gd name="connsiteY2" fmla="*/ 568357 h 620682"/>
                  <a:gd name="connsiteX3" fmla="*/ 961168 w 961167"/>
                  <a:gd name="connsiteY3" fmla="*/ 588550 h 620682"/>
                </a:gdLst>
                <a:ahLst/>
                <a:cxnLst>
                  <a:cxn ang="0">
                    <a:pos x="connsiteX0" y="connsiteY0"/>
                  </a:cxn>
                  <a:cxn ang="0">
                    <a:pos x="connsiteX1" y="connsiteY1"/>
                  </a:cxn>
                  <a:cxn ang="0">
                    <a:pos x="connsiteX2" y="connsiteY2"/>
                  </a:cxn>
                  <a:cxn ang="0">
                    <a:pos x="connsiteX3" y="connsiteY3"/>
                  </a:cxn>
                </a:cxnLst>
                <a:rect l="l" t="t" r="r" b="b"/>
                <a:pathLst>
                  <a:path w="961167" h="620682">
                    <a:moveTo>
                      <a:pt x="961168" y="588550"/>
                    </a:moveTo>
                    <a:cubicBezTo>
                      <a:pt x="961168" y="383191"/>
                      <a:pt x="691610" y="0"/>
                      <a:pt x="411099" y="0"/>
                    </a:cubicBezTo>
                    <a:cubicBezTo>
                      <a:pt x="130588" y="0"/>
                      <a:pt x="0" y="362998"/>
                      <a:pt x="0" y="568357"/>
                    </a:cubicBezTo>
                    <a:cubicBezTo>
                      <a:pt x="229743" y="592455"/>
                      <a:pt x="948023" y="660559"/>
                      <a:pt x="961168" y="588550"/>
                    </a:cubicBezTo>
                    <a:close/>
                  </a:path>
                </a:pathLst>
              </a:custGeom>
              <a:solidFill>
                <a:srgbClr val="634228"/>
              </a:solidFill>
              <a:ln w="9525" cap="flat">
                <a:noFill/>
                <a:prstDash val="solid"/>
                <a:miter/>
              </a:ln>
            </p:spPr>
            <p:txBody>
              <a:bodyPr rtlCol="0" anchor="ctr"/>
              <a:lstStyle/>
              <a:p>
                <a:endParaRPr lang="en-US"/>
              </a:p>
            </p:txBody>
          </p:sp>
          <p:sp>
            <p:nvSpPr>
              <p:cNvPr id="386" name="Freeform: Shape 385">
                <a:extLst>
                  <a:ext uri="{FF2B5EF4-FFF2-40B4-BE49-F238E27FC236}">
                    <a16:creationId xmlns:a16="http://schemas.microsoft.com/office/drawing/2014/main" id="{FEF02C2D-16A4-967C-EA4F-2C4355DDB035}"/>
                  </a:ext>
                </a:extLst>
              </p:cNvPr>
              <p:cNvSpPr/>
              <p:nvPr/>
            </p:nvSpPr>
            <p:spPr>
              <a:xfrm>
                <a:off x="9126282" y="5182047"/>
                <a:ext cx="289179" cy="374647"/>
              </a:xfrm>
              <a:custGeom>
                <a:avLst/>
                <a:gdLst>
                  <a:gd name="connsiteX0" fmla="*/ 278702 w 289179"/>
                  <a:gd name="connsiteY0" fmla="*/ 64894 h 374647"/>
                  <a:gd name="connsiteX1" fmla="*/ 0 w 289179"/>
                  <a:gd name="connsiteY1" fmla="*/ 12126 h 374647"/>
                  <a:gd name="connsiteX2" fmla="*/ 4001 w 289179"/>
                  <a:gd name="connsiteY2" fmla="*/ 20508 h 374647"/>
                  <a:gd name="connsiteX3" fmla="*/ 250508 w 289179"/>
                  <a:gd name="connsiteY3" fmla="*/ 79658 h 374647"/>
                  <a:gd name="connsiteX4" fmla="*/ 260985 w 289179"/>
                  <a:gd name="connsiteY4" fmla="*/ 92707 h 374647"/>
                  <a:gd name="connsiteX5" fmla="*/ 164783 w 289179"/>
                  <a:gd name="connsiteY5" fmla="*/ 359884 h 374647"/>
                  <a:gd name="connsiteX6" fmla="*/ 172593 w 289179"/>
                  <a:gd name="connsiteY6" fmla="*/ 374647 h 374647"/>
                  <a:gd name="connsiteX7" fmla="*/ 289179 w 289179"/>
                  <a:gd name="connsiteY7" fmla="*/ 78039 h 374647"/>
                  <a:gd name="connsiteX8" fmla="*/ 278702 w 289179"/>
                  <a:gd name="connsiteY8" fmla="*/ 64894 h 374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179" h="374647">
                    <a:moveTo>
                      <a:pt x="278702" y="64894"/>
                    </a:moveTo>
                    <a:cubicBezTo>
                      <a:pt x="203454" y="1363"/>
                      <a:pt x="112300" y="-13973"/>
                      <a:pt x="0" y="12126"/>
                    </a:cubicBezTo>
                    <a:lnTo>
                      <a:pt x="4001" y="20508"/>
                    </a:lnTo>
                    <a:cubicBezTo>
                      <a:pt x="101632" y="4315"/>
                      <a:pt x="182594" y="22318"/>
                      <a:pt x="250508" y="79658"/>
                    </a:cubicBezTo>
                    <a:cubicBezTo>
                      <a:pt x="254032" y="83944"/>
                      <a:pt x="257556" y="88135"/>
                      <a:pt x="260985" y="92707"/>
                    </a:cubicBezTo>
                    <a:cubicBezTo>
                      <a:pt x="254508" y="188338"/>
                      <a:pt x="218599" y="278731"/>
                      <a:pt x="164783" y="359884"/>
                    </a:cubicBezTo>
                    <a:lnTo>
                      <a:pt x="172593" y="374647"/>
                    </a:lnTo>
                    <a:cubicBezTo>
                      <a:pt x="237839" y="286160"/>
                      <a:pt x="281940" y="185385"/>
                      <a:pt x="289179" y="78039"/>
                    </a:cubicBezTo>
                    <a:cubicBezTo>
                      <a:pt x="285750" y="73372"/>
                      <a:pt x="282226" y="69181"/>
                      <a:pt x="278702" y="64894"/>
                    </a:cubicBezTo>
                    <a:close/>
                  </a:path>
                </a:pathLst>
              </a:custGeom>
              <a:solidFill>
                <a:srgbClr val="D7EED8">
                  <a:alpha val="60000"/>
                </a:srgbClr>
              </a:solidFill>
              <a:ln w="9525" cap="flat">
                <a:noFill/>
                <a:prstDash val="solid"/>
                <a:miter/>
              </a:ln>
            </p:spPr>
            <p:txBody>
              <a:bodyPr rtlCol="0" anchor="ctr"/>
              <a:lstStyle/>
              <a:p>
                <a:endParaRPr lang="en-US"/>
              </a:p>
            </p:txBody>
          </p:sp>
          <p:sp>
            <p:nvSpPr>
              <p:cNvPr id="387" name="Freeform: Shape 386">
                <a:extLst>
                  <a:ext uri="{FF2B5EF4-FFF2-40B4-BE49-F238E27FC236}">
                    <a16:creationId xmlns:a16="http://schemas.microsoft.com/office/drawing/2014/main" id="{1DFBB457-27D6-786B-C041-23BB95F8B28B}"/>
                  </a:ext>
                </a:extLst>
              </p:cNvPr>
              <p:cNvSpPr/>
              <p:nvPr/>
            </p:nvSpPr>
            <p:spPr>
              <a:xfrm>
                <a:off x="9108756" y="5170265"/>
                <a:ext cx="74866" cy="74866"/>
              </a:xfrm>
              <a:custGeom>
                <a:avLst/>
                <a:gdLst>
                  <a:gd name="connsiteX0" fmla="*/ 74867 w 74866"/>
                  <a:gd name="connsiteY0" fmla="*/ 37433 h 74866"/>
                  <a:gd name="connsiteX1" fmla="*/ 37433 w 74866"/>
                  <a:gd name="connsiteY1" fmla="*/ 0 h 74866"/>
                  <a:gd name="connsiteX2" fmla="*/ 0 w 74866"/>
                  <a:gd name="connsiteY2" fmla="*/ 37433 h 74866"/>
                  <a:gd name="connsiteX3" fmla="*/ 37433 w 74866"/>
                  <a:gd name="connsiteY3" fmla="*/ 74866 h 74866"/>
                  <a:gd name="connsiteX4" fmla="*/ 74867 w 74866"/>
                  <a:gd name="connsiteY4" fmla="*/ 37433 h 748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866" h="74866">
                    <a:moveTo>
                      <a:pt x="74867" y="37433"/>
                    </a:moveTo>
                    <a:cubicBezTo>
                      <a:pt x="74867" y="16764"/>
                      <a:pt x="58103" y="0"/>
                      <a:pt x="37433" y="0"/>
                    </a:cubicBezTo>
                    <a:cubicBezTo>
                      <a:pt x="16764" y="0"/>
                      <a:pt x="0" y="16764"/>
                      <a:pt x="0" y="37433"/>
                    </a:cubicBezTo>
                    <a:cubicBezTo>
                      <a:pt x="0" y="58103"/>
                      <a:pt x="16764" y="74866"/>
                      <a:pt x="37433" y="74866"/>
                    </a:cubicBezTo>
                    <a:cubicBezTo>
                      <a:pt x="58103" y="74866"/>
                      <a:pt x="74867" y="58103"/>
                      <a:pt x="74867" y="37433"/>
                    </a:cubicBezTo>
                    <a:close/>
                  </a:path>
                </a:pathLst>
              </a:custGeom>
              <a:solidFill>
                <a:srgbClr val="5B4F33"/>
              </a:solidFill>
              <a:ln w="9525" cap="flat">
                <a:noFill/>
                <a:prstDash val="solid"/>
                <a:miter/>
              </a:ln>
            </p:spPr>
            <p:txBody>
              <a:bodyPr rtlCol="0" anchor="ctr"/>
              <a:lstStyle/>
              <a:p>
                <a:endParaRPr lang="en-US"/>
              </a:p>
            </p:txBody>
          </p:sp>
          <p:sp>
            <p:nvSpPr>
              <p:cNvPr id="388" name="Freeform: Shape 387">
                <a:extLst>
                  <a:ext uri="{FF2B5EF4-FFF2-40B4-BE49-F238E27FC236}">
                    <a16:creationId xmlns:a16="http://schemas.microsoft.com/office/drawing/2014/main" id="{F335D977-26A9-295F-9314-963EDB0A9D2E}"/>
                  </a:ext>
                </a:extLst>
              </p:cNvPr>
              <p:cNvSpPr/>
              <p:nvPr/>
            </p:nvSpPr>
            <p:spPr>
              <a:xfrm>
                <a:off x="8783001" y="4884133"/>
                <a:ext cx="98489" cy="91440"/>
              </a:xfrm>
              <a:custGeom>
                <a:avLst/>
                <a:gdLst>
                  <a:gd name="connsiteX0" fmla="*/ 98489 w 98489"/>
                  <a:gd name="connsiteY0" fmla="*/ 45816 h 91440"/>
                  <a:gd name="connsiteX1" fmla="*/ 49340 w 98489"/>
                  <a:gd name="connsiteY1" fmla="*/ 0 h 91440"/>
                  <a:gd name="connsiteX2" fmla="*/ 0 w 98489"/>
                  <a:gd name="connsiteY2" fmla="*/ 45625 h 91440"/>
                  <a:gd name="connsiteX3" fmla="*/ 49245 w 98489"/>
                  <a:gd name="connsiteY3" fmla="*/ 91440 h 91440"/>
                  <a:gd name="connsiteX4" fmla="*/ 98489 w 98489"/>
                  <a:gd name="connsiteY4" fmla="*/ 45816 h 914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489" h="91440">
                    <a:moveTo>
                      <a:pt x="98489" y="45816"/>
                    </a:moveTo>
                    <a:cubicBezTo>
                      <a:pt x="98584" y="20574"/>
                      <a:pt x="76486" y="96"/>
                      <a:pt x="49340" y="0"/>
                    </a:cubicBezTo>
                    <a:cubicBezTo>
                      <a:pt x="22098" y="-95"/>
                      <a:pt x="0" y="20384"/>
                      <a:pt x="0" y="45625"/>
                    </a:cubicBezTo>
                    <a:cubicBezTo>
                      <a:pt x="-95" y="70866"/>
                      <a:pt x="22003" y="91440"/>
                      <a:pt x="49245" y="91440"/>
                    </a:cubicBezTo>
                    <a:cubicBezTo>
                      <a:pt x="76296" y="91440"/>
                      <a:pt x="98394" y="71057"/>
                      <a:pt x="98489" y="45816"/>
                    </a:cubicBezTo>
                    <a:close/>
                  </a:path>
                </a:pathLst>
              </a:custGeom>
              <a:solidFill>
                <a:srgbClr val="C49C37"/>
              </a:solidFill>
              <a:ln w="9525" cap="flat">
                <a:noFill/>
                <a:prstDash val="solid"/>
                <a:miter/>
              </a:ln>
            </p:spPr>
            <p:txBody>
              <a:bodyPr rtlCol="0" anchor="ctr"/>
              <a:lstStyle/>
              <a:p>
                <a:endParaRPr lang="en-US"/>
              </a:p>
            </p:txBody>
          </p:sp>
          <p:sp>
            <p:nvSpPr>
              <p:cNvPr id="389" name="Freeform: Shape 388">
                <a:extLst>
                  <a:ext uri="{FF2B5EF4-FFF2-40B4-BE49-F238E27FC236}">
                    <a16:creationId xmlns:a16="http://schemas.microsoft.com/office/drawing/2014/main" id="{E693FDFC-E03B-1C82-9F3D-423089069C6F}"/>
                  </a:ext>
                </a:extLst>
              </p:cNvPr>
              <p:cNvSpPr/>
              <p:nvPr/>
            </p:nvSpPr>
            <p:spPr>
              <a:xfrm>
                <a:off x="8791955" y="4894421"/>
                <a:ext cx="83438" cy="83439"/>
              </a:xfrm>
              <a:custGeom>
                <a:avLst/>
                <a:gdLst>
                  <a:gd name="connsiteX0" fmla="*/ 83439 w 83438"/>
                  <a:gd name="connsiteY0" fmla="*/ 41720 h 83439"/>
                  <a:gd name="connsiteX1" fmla="*/ 41719 w 83438"/>
                  <a:gd name="connsiteY1" fmla="*/ 0 h 83439"/>
                  <a:gd name="connsiteX2" fmla="*/ 0 w 83438"/>
                  <a:gd name="connsiteY2" fmla="*/ 41720 h 83439"/>
                  <a:gd name="connsiteX3" fmla="*/ 41719 w 83438"/>
                  <a:gd name="connsiteY3" fmla="*/ 83439 h 83439"/>
                  <a:gd name="connsiteX4" fmla="*/ 83439 w 83438"/>
                  <a:gd name="connsiteY4" fmla="*/ 41720 h 83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438" h="83439">
                    <a:moveTo>
                      <a:pt x="83439" y="41720"/>
                    </a:moveTo>
                    <a:cubicBezTo>
                      <a:pt x="83439" y="18669"/>
                      <a:pt x="64770" y="0"/>
                      <a:pt x="41719" y="0"/>
                    </a:cubicBezTo>
                    <a:cubicBezTo>
                      <a:pt x="18669" y="0"/>
                      <a:pt x="0" y="18669"/>
                      <a:pt x="0" y="41720"/>
                    </a:cubicBezTo>
                    <a:cubicBezTo>
                      <a:pt x="0" y="64770"/>
                      <a:pt x="18669" y="83439"/>
                      <a:pt x="41719" y="83439"/>
                    </a:cubicBezTo>
                    <a:cubicBezTo>
                      <a:pt x="64770" y="83439"/>
                      <a:pt x="83439" y="64770"/>
                      <a:pt x="83439" y="41720"/>
                    </a:cubicBezTo>
                    <a:close/>
                  </a:path>
                </a:pathLst>
              </a:custGeom>
              <a:solidFill>
                <a:srgbClr val="5B4F33"/>
              </a:solidFill>
              <a:ln w="9525" cap="flat">
                <a:noFill/>
                <a:prstDash val="solid"/>
                <a:miter/>
              </a:ln>
            </p:spPr>
            <p:txBody>
              <a:bodyPr rtlCol="0" anchor="ctr"/>
              <a:lstStyle/>
              <a:p>
                <a:endParaRPr lang="en-US"/>
              </a:p>
            </p:txBody>
          </p:sp>
          <p:sp>
            <p:nvSpPr>
              <p:cNvPr id="390" name="Freeform: Shape 389">
                <a:extLst>
                  <a:ext uri="{FF2B5EF4-FFF2-40B4-BE49-F238E27FC236}">
                    <a16:creationId xmlns:a16="http://schemas.microsoft.com/office/drawing/2014/main" id="{63DD80F0-C940-83FE-659D-AB63E2B400E3}"/>
                  </a:ext>
                </a:extLst>
              </p:cNvPr>
              <p:cNvSpPr/>
              <p:nvPr/>
            </p:nvSpPr>
            <p:spPr>
              <a:xfrm>
                <a:off x="10842021" y="5861970"/>
                <a:ext cx="49149" cy="42577"/>
              </a:xfrm>
              <a:custGeom>
                <a:avLst/>
                <a:gdLst>
                  <a:gd name="connsiteX0" fmla="*/ 49149 w 49149"/>
                  <a:gd name="connsiteY0" fmla="*/ 21336 h 42577"/>
                  <a:gd name="connsiteX1" fmla="*/ 24574 w 49149"/>
                  <a:gd name="connsiteY1" fmla="*/ 0 h 42577"/>
                  <a:gd name="connsiteX2" fmla="*/ 0 w 49149"/>
                  <a:gd name="connsiteY2" fmla="*/ 21336 h 42577"/>
                  <a:gd name="connsiteX3" fmla="*/ 24574 w 49149"/>
                  <a:gd name="connsiteY3" fmla="*/ 42577 h 42577"/>
                  <a:gd name="connsiteX4" fmla="*/ 49149 w 49149"/>
                  <a:gd name="connsiteY4" fmla="*/ 21336 h 425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149" h="42577">
                    <a:moveTo>
                      <a:pt x="49149" y="21336"/>
                    </a:moveTo>
                    <a:cubicBezTo>
                      <a:pt x="49149" y="9620"/>
                      <a:pt x="38100" y="0"/>
                      <a:pt x="24574" y="0"/>
                    </a:cubicBezTo>
                    <a:cubicBezTo>
                      <a:pt x="11049" y="0"/>
                      <a:pt x="0" y="9525"/>
                      <a:pt x="0" y="21336"/>
                    </a:cubicBezTo>
                    <a:cubicBezTo>
                      <a:pt x="0" y="33147"/>
                      <a:pt x="10954" y="42577"/>
                      <a:pt x="24574" y="42577"/>
                    </a:cubicBezTo>
                    <a:cubicBezTo>
                      <a:pt x="38195" y="42577"/>
                      <a:pt x="49149" y="33052"/>
                      <a:pt x="49149" y="21336"/>
                    </a:cubicBezTo>
                    <a:close/>
                  </a:path>
                </a:pathLst>
              </a:custGeom>
              <a:solidFill>
                <a:srgbClr val="634228"/>
              </a:solidFill>
              <a:ln w="9525" cap="flat">
                <a:noFill/>
                <a:prstDash val="solid"/>
                <a:miter/>
              </a:ln>
            </p:spPr>
            <p:txBody>
              <a:bodyPr rtlCol="0" anchor="ctr"/>
              <a:lstStyle/>
              <a:p>
                <a:endParaRPr lang="en-US"/>
              </a:p>
            </p:txBody>
          </p:sp>
          <p:sp>
            <p:nvSpPr>
              <p:cNvPr id="391" name="Freeform: Shape 390">
                <a:extLst>
                  <a:ext uri="{FF2B5EF4-FFF2-40B4-BE49-F238E27FC236}">
                    <a16:creationId xmlns:a16="http://schemas.microsoft.com/office/drawing/2014/main" id="{7906F691-884D-C0B8-B12B-FB29B8EB7028}"/>
                  </a:ext>
                </a:extLst>
              </p:cNvPr>
              <p:cNvSpPr/>
              <p:nvPr/>
            </p:nvSpPr>
            <p:spPr>
              <a:xfrm>
                <a:off x="10798873" y="5908738"/>
                <a:ext cx="33051" cy="28575"/>
              </a:xfrm>
              <a:custGeom>
                <a:avLst/>
                <a:gdLst>
                  <a:gd name="connsiteX0" fmla="*/ 33052 w 33051"/>
                  <a:gd name="connsiteY0" fmla="*/ 14288 h 28575"/>
                  <a:gd name="connsiteX1" fmla="*/ 16478 w 33051"/>
                  <a:gd name="connsiteY1" fmla="*/ 0 h 28575"/>
                  <a:gd name="connsiteX2" fmla="*/ 0 w 33051"/>
                  <a:gd name="connsiteY2" fmla="*/ 14288 h 28575"/>
                  <a:gd name="connsiteX3" fmla="*/ 16478 w 33051"/>
                  <a:gd name="connsiteY3" fmla="*/ 28575 h 28575"/>
                  <a:gd name="connsiteX4" fmla="*/ 33052 w 33051"/>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51" h="28575">
                    <a:moveTo>
                      <a:pt x="33052" y="14288"/>
                    </a:moveTo>
                    <a:cubicBezTo>
                      <a:pt x="33052" y="6382"/>
                      <a:pt x="25622" y="0"/>
                      <a:pt x="16478" y="0"/>
                    </a:cubicBezTo>
                    <a:cubicBezTo>
                      <a:pt x="7334" y="0"/>
                      <a:pt x="0" y="6382"/>
                      <a:pt x="0" y="14288"/>
                    </a:cubicBezTo>
                    <a:cubicBezTo>
                      <a:pt x="0" y="22193"/>
                      <a:pt x="7429" y="28575"/>
                      <a:pt x="16478" y="28575"/>
                    </a:cubicBezTo>
                    <a:cubicBezTo>
                      <a:pt x="25622" y="28575"/>
                      <a:pt x="33052" y="22098"/>
                      <a:pt x="33052" y="14288"/>
                    </a:cubicBezTo>
                    <a:close/>
                  </a:path>
                </a:pathLst>
              </a:custGeom>
              <a:solidFill>
                <a:srgbClr val="634228"/>
              </a:solidFill>
              <a:ln w="9525" cap="flat">
                <a:noFill/>
                <a:prstDash val="solid"/>
                <a:miter/>
              </a:ln>
            </p:spPr>
            <p:txBody>
              <a:bodyPr rtlCol="0" anchor="ctr"/>
              <a:lstStyle/>
              <a:p>
                <a:endParaRPr lang="en-US"/>
              </a:p>
            </p:txBody>
          </p:sp>
          <p:sp>
            <p:nvSpPr>
              <p:cNvPr id="392" name="Freeform: Shape 391">
                <a:extLst>
                  <a:ext uri="{FF2B5EF4-FFF2-40B4-BE49-F238E27FC236}">
                    <a16:creationId xmlns:a16="http://schemas.microsoft.com/office/drawing/2014/main" id="{2404B5E9-250C-5D1F-9689-80339CC07212}"/>
                  </a:ext>
                </a:extLst>
              </p:cNvPr>
              <p:cNvSpPr/>
              <p:nvPr/>
            </p:nvSpPr>
            <p:spPr>
              <a:xfrm>
                <a:off x="10674857" y="5913215"/>
                <a:ext cx="33051" cy="28575"/>
              </a:xfrm>
              <a:custGeom>
                <a:avLst/>
                <a:gdLst>
                  <a:gd name="connsiteX0" fmla="*/ 33052 w 33051"/>
                  <a:gd name="connsiteY0" fmla="*/ 14288 h 28575"/>
                  <a:gd name="connsiteX1" fmla="*/ 16478 w 33051"/>
                  <a:gd name="connsiteY1" fmla="*/ 0 h 28575"/>
                  <a:gd name="connsiteX2" fmla="*/ 0 w 33051"/>
                  <a:gd name="connsiteY2" fmla="*/ 14288 h 28575"/>
                  <a:gd name="connsiteX3" fmla="*/ 16478 w 33051"/>
                  <a:gd name="connsiteY3" fmla="*/ 28575 h 28575"/>
                  <a:gd name="connsiteX4" fmla="*/ 33052 w 33051"/>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51" h="28575">
                    <a:moveTo>
                      <a:pt x="33052" y="14288"/>
                    </a:moveTo>
                    <a:cubicBezTo>
                      <a:pt x="33052" y="6382"/>
                      <a:pt x="25622" y="0"/>
                      <a:pt x="16478" y="0"/>
                    </a:cubicBezTo>
                    <a:cubicBezTo>
                      <a:pt x="7334" y="0"/>
                      <a:pt x="0" y="6382"/>
                      <a:pt x="0" y="14288"/>
                    </a:cubicBezTo>
                    <a:cubicBezTo>
                      <a:pt x="0" y="22193"/>
                      <a:pt x="7429" y="28575"/>
                      <a:pt x="16478" y="28575"/>
                    </a:cubicBezTo>
                    <a:cubicBezTo>
                      <a:pt x="25622" y="28575"/>
                      <a:pt x="33052" y="22193"/>
                      <a:pt x="33052" y="14288"/>
                    </a:cubicBezTo>
                    <a:close/>
                  </a:path>
                </a:pathLst>
              </a:custGeom>
              <a:solidFill>
                <a:srgbClr val="634228"/>
              </a:solidFill>
              <a:ln w="9525" cap="flat">
                <a:noFill/>
                <a:prstDash val="solid"/>
                <a:miter/>
              </a:ln>
            </p:spPr>
            <p:txBody>
              <a:bodyPr rtlCol="0" anchor="ctr"/>
              <a:lstStyle/>
              <a:p>
                <a:endParaRPr lang="en-US"/>
              </a:p>
            </p:txBody>
          </p:sp>
          <p:sp>
            <p:nvSpPr>
              <p:cNvPr id="393" name="Freeform: Shape 392">
                <a:extLst>
                  <a:ext uri="{FF2B5EF4-FFF2-40B4-BE49-F238E27FC236}">
                    <a16:creationId xmlns:a16="http://schemas.microsoft.com/office/drawing/2014/main" id="{832BE0C1-155D-94AA-D538-F0F2BC6A892B}"/>
                  </a:ext>
                </a:extLst>
              </p:cNvPr>
              <p:cNvSpPr/>
              <p:nvPr/>
            </p:nvSpPr>
            <p:spPr>
              <a:xfrm>
                <a:off x="10979562" y="5916453"/>
                <a:ext cx="32956" cy="28575"/>
              </a:xfrm>
              <a:custGeom>
                <a:avLst/>
                <a:gdLst>
                  <a:gd name="connsiteX0" fmla="*/ 32956 w 32956"/>
                  <a:gd name="connsiteY0" fmla="*/ 14288 h 28575"/>
                  <a:gd name="connsiteX1" fmla="*/ 16478 w 32956"/>
                  <a:gd name="connsiteY1" fmla="*/ 0 h 28575"/>
                  <a:gd name="connsiteX2" fmla="*/ 0 w 32956"/>
                  <a:gd name="connsiteY2" fmla="*/ 14288 h 28575"/>
                  <a:gd name="connsiteX3" fmla="*/ 16478 w 32956"/>
                  <a:gd name="connsiteY3" fmla="*/ 28575 h 28575"/>
                  <a:gd name="connsiteX4" fmla="*/ 32956 w 32956"/>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956" h="28575">
                    <a:moveTo>
                      <a:pt x="32956" y="14288"/>
                    </a:moveTo>
                    <a:cubicBezTo>
                      <a:pt x="32956" y="6382"/>
                      <a:pt x="25622" y="0"/>
                      <a:pt x="16478" y="0"/>
                    </a:cubicBezTo>
                    <a:cubicBezTo>
                      <a:pt x="7334" y="0"/>
                      <a:pt x="0" y="6382"/>
                      <a:pt x="0" y="14288"/>
                    </a:cubicBezTo>
                    <a:cubicBezTo>
                      <a:pt x="0" y="22193"/>
                      <a:pt x="7334" y="28575"/>
                      <a:pt x="16478" y="28575"/>
                    </a:cubicBezTo>
                    <a:cubicBezTo>
                      <a:pt x="25527" y="28575"/>
                      <a:pt x="32956" y="22193"/>
                      <a:pt x="32956" y="14288"/>
                    </a:cubicBezTo>
                    <a:close/>
                  </a:path>
                </a:pathLst>
              </a:custGeom>
              <a:solidFill>
                <a:srgbClr val="634228"/>
              </a:solidFill>
              <a:ln w="9525" cap="flat">
                <a:noFill/>
                <a:prstDash val="solid"/>
                <a:miter/>
              </a:ln>
            </p:spPr>
            <p:txBody>
              <a:bodyPr rtlCol="0" anchor="ctr"/>
              <a:lstStyle/>
              <a:p>
                <a:endParaRPr lang="en-US"/>
              </a:p>
            </p:txBody>
          </p:sp>
          <p:sp>
            <p:nvSpPr>
              <p:cNvPr id="394" name="Freeform: Shape 393">
                <a:extLst>
                  <a:ext uri="{FF2B5EF4-FFF2-40B4-BE49-F238E27FC236}">
                    <a16:creationId xmlns:a16="http://schemas.microsoft.com/office/drawing/2014/main" id="{ED8A7D0E-E5EE-C45D-F8A3-4A7FAB9AD65D}"/>
                  </a:ext>
                </a:extLst>
              </p:cNvPr>
              <p:cNvSpPr/>
              <p:nvPr/>
            </p:nvSpPr>
            <p:spPr>
              <a:xfrm>
                <a:off x="9702164" y="5834633"/>
                <a:ext cx="33051" cy="28575"/>
              </a:xfrm>
              <a:custGeom>
                <a:avLst/>
                <a:gdLst>
                  <a:gd name="connsiteX0" fmla="*/ 33052 w 33051"/>
                  <a:gd name="connsiteY0" fmla="*/ 14288 h 28575"/>
                  <a:gd name="connsiteX1" fmla="*/ 16478 w 33051"/>
                  <a:gd name="connsiteY1" fmla="*/ 0 h 28575"/>
                  <a:gd name="connsiteX2" fmla="*/ 0 w 33051"/>
                  <a:gd name="connsiteY2" fmla="*/ 14288 h 28575"/>
                  <a:gd name="connsiteX3" fmla="*/ 16478 w 33051"/>
                  <a:gd name="connsiteY3" fmla="*/ 28575 h 28575"/>
                  <a:gd name="connsiteX4" fmla="*/ 33052 w 33051"/>
                  <a:gd name="connsiteY4" fmla="*/ 14288 h 28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51" h="28575">
                    <a:moveTo>
                      <a:pt x="33052" y="14288"/>
                    </a:moveTo>
                    <a:cubicBezTo>
                      <a:pt x="33052" y="6382"/>
                      <a:pt x="25622" y="0"/>
                      <a:pt x="16478" y="0"/>
                    </a:cubicBezTo>
                    <a:cubicBezTo>
                      <a:pt x="7334" y="0"/>
                      <a:pt x="0" y="6382"/>
                      <a:pt x="0" y="14288"/>
                    </a:cubicBezTo>
                    <a:cubicBezTo>
                      <a:pt x="0" y="22193"/>
                      <a:pt x="7430" y="28575"/>
                      <a:pt x="16478" y="28575"/>
                    </a:cubicBezTo>
                    <a:cubicBezTo>
                      <a:pt x="25622" y="28575"/>
                      <a:pt x="33052" y="22098"/>
                      <a:pt x="33052" y="14288"/>
                    </a:cubicBezTo>
                    <a:close/>
                  </a:path>
                </a:pathLst>
              </a:custGeom>
              <a:solidFill>
                <a:srgbClr val="634228"/>
              </a:solidFill>
              <a:ln w="9525" cap="flat">
                <a:noFill/>
                <a:prstDash val="solid"/>
                <a:miter/>
              </a:ln>
            </p:spPr>
            <p:txBody>
              <a:bodyPr rtlCol="0" anchor="ctr"/>
              <a:lstStyle/>
              <a:p>
                <a:endParaRPr lang="en-US"/>
              </a:p>
            </p:txBody>
          </p:sp>
          <p:sp>
            <p:nvSpPr>
              <p:cNvPr id="395" name="Freeform: Shape 394">
                <a:extLst>
                  <a:ext uri="{FF2B5EF4-FFF2-40B4-BE49-F238E27FC236}">
                    <a16:creationId xmlns:a16="http://schemas.microsoft.com/office/drawing/2014/main" id="{09A33277-6C82-ECAC-493F-5CA41799A3F0}"/>
                  </a:ext>
                </a:extLst>
              </p:cNvPr>
              <p:cNvSpPr/>
              <p:nvPr/>
            </p:nvSpPr>
            <p:spPr>
              <a:xfrm>
                <a:off x="7698047" y="5905545"/>
                <a:ext cx="76892" cy="72148"/>
              </a:xfrm>
              <a:custGeom>
                <a:avLst/>
                <a:gdLst>
                  <a:gd name="connsiteX0" fmla="*/ 68637 w 76892"/>
                  <a:gd name="connsiteY0" fmla="*/ 6051 h 72148"/>
                  <a:gd name="connsiteX1" fmla="*/ 14249 w 76892"/>
                  <a:gd name="connsiteY1" fmla="*/ 67678 h 72148"/>
                  <a:gd name="connsiteX2" fmla="*/ 68637 w 76892"/>
                  <a:gd name="connsiteY2" fmla="*/ 6051 h 72148"/>
                </a:gdLst>
                <a:ahLst/>
                <a:cxnLst>
                  <a:cxn ang="0">
                    <a:pos x="connsiteX0" y="connsiteY0"/>
                  </a:cxn>
                  <a:cxn ang="0">
                    <a:pos x="connsiteX1" y="connsiteY1"/>
                  </a:cxn>
                  <a:cxn ang="0">
                    <a:pos x="connsiteX2" y="connsiteY2"/>
                  </a:cxn>
                </a:cxnLst>
                <a:rect l="l" t="t" r="r" b="b"/>
                <a:pathLst>
                  <a:path w="76892" h="72148">
                    <a:moveTo>
                      <a:pt x="68637" y="6051"/>
                    </a:moveTo>
                    <a:cubicBezTo>
                      <a:pt x="14916" y="-13951"/>
                      <a:pt x="-21470" y="17957"/>
                      <a:pt x="14249" y="67678"/>
                    </a:cubicBezTo>
                    <a:cubicBezTo>
                      <a:pt x="58064" y="85013"/>
                      <a:pt x="93592" y="49294"/>
                      <a:pt x="68637" y="6051"/>
                    </a:cubicBezTo>
                    <a:close/>
                  </a:path>
                </a:pathLst>
              </a:custGeom>
              <a:solidFill>
                <a:srgbClr val="3A3022"/>
              </a:solidFill>
              <a:ln w="9525" cap="flat">
                <a:noFill/>
                <a:prstDash val="solid"/>
                <a:miter/>
              </a:ln>
            </p:spPr>
            <p:txBody>
              <a:bodyPr rtlCol="0" anchor="ctr"/>
              <a:lstStyle/>
              <a:p>
                <a:endParaRPr lang="en-US"/>
              </a:p>
            </p:txBody>
          </p:sp>
          <p:sp>
            <p:nvSpPr>
              <p:cNvPr id="396" name="Freeform: Shape 395">
                <a:extLst>
                  <a:ext uri="{FF2B5EF4-FFF2-40B4-BE49-F238E27FC236}">
                    <a16:creationId xmlns:a16="http://schemas.microsoft.com/office/drawing/2014/main" id="{DCA0D33C-197A-7ED2-115A-136AF6D50E6B}"/>
                  </a:ext>
                </a:extLst>
              </p:cNvPr>
              <p:cNvSpPr/>
              <p:nvPr/>
            </p:nvSpPr>
            <p:spPr>
              <a:xfrm>
                <a:off x="8244092" y="5891647"/>
                <a:ext cx="80571" cy="75657"/>
              </a:xfrm>
              <a:custGeom>
                <a:avLst/>
                <a:gdLst>
                  <a:gd name="connsiteX0" fmla="*/ 71898 w 80571"/>
                  <a:gd name="connsiteY0" fmla="*/ 6328 h 75657"/>
                  <a:gd name="connsiteX1" fmla="*/ 14939 w 80571"/>
                  <a:gd name="connsiteY1" fmla="*/ 71003 h 75657"/>
                  <a:gd name="connsiteX2" fmla="*/ 71898 w 80571"/>
                  <a:gd name="connsiteY2" fmla="*/ 6328 h 75657"/>
                </a:gdLst>
                <a:ahLst/>
                <a:cxnLst>
                  <a:cxn ang="0">
                    <a:pos x="connsiteX0" y="connsiteY0"/>
                  </a:cxn>
                  <a:cxn ang="0">
                    <a:pos x="connsiteX1" y="connsiteY1"/>
                  </a:cxn>
                  <a:cxn ang="0">
                    <a:pos x="connsiteX2" y="connsiteY2"/>
                  </a:cxn>
                </a:cxnLst>
                <a:rect l="l" t="t" r="r" b="b"/>
                <a:pathLst>
                  <a:path w="80571" h="75657">
                    <a:moveTo>
                      <a:pt x="71898" y="6328"/>
                    </a:moveTo>
                    <a:cubicBezTo>
                      <a:pt x="15606" y="-14627"/>
                      <a:pt x="-22494" y="18901"/>
                      <a:pt x="14939" y="71003"/>
                    </a:cubicBezTo>
                    <a:cubicBezTo>
                      <a:pt x="60849" y="89100"/>
                      <a:pt x="98092" y="51667"/>
                      <a:pt x="71898" y="6328"/>
                    </a:cubicBezTo>
                    <a:close/>
                  </a:path>
                </a:pathLst>
              </a:custGeom>
              <a:solidFill>
                <a:srgbClr val="3A3022"/>
              </a:solidFill>
              <a:ln w="9525" cap="flat">
                <a:noFill/>
                <a:prstDash val="solid"/>
                <a:miter/>
              </a:ln>
            </p:spPr>
            <p:txBody>
              <a:bodyPr rtlCol="0" anchor="ctr"/>
              <a:lstStyle/>
              <a:p>
                <a:endParaRPr lang="en-US"/>
              </a:p>
            </p:txBody>
          </p:sp>
          <p:sp>
            <p:nvSpPr>
              <p:cNvPr id="397" name="Freeform: Shape 396">
                <a:extLst>
                  <a:ext uri="{FF2B5EF4-FFF2-40B4-BE49-F238E27FC236}">
                    <a16:creationId xmlns:a16="http://schemas.microsoft.com/office/drawing/2014/main" id="{C34C9681-D189-5D00-1648-B364BA1D2574}"/>
                  </a:ext>
                </a:extLst>
              </p:cNvPr>
              <p:cNvSpPr/>
              <p:nvPr/>
            </p:nvSpPr>
            <p:spPr>
              <a:xfrm>
                <a:off x="7649050" y="5791546"/>
                <a:ext cx="706183" cy="97475"/>
              </a:xfrm>
              <a:custGeom>
                <a:avLst/>
                <a:gdLst>
                  <a:gd name="connsiteX0" fmla="*/ 706184 w 706183"/>
                  <a:gd name="connsiteY0" fmla="*/ 2130 h 97475"/>
                  <a:gd name="connsiteX1" fmla="*/ 679609 w 706183"/>
                  <a:gd name="connsiteY1" fmla="*/ 320 h 97475"/>
                  <a:gd name="connsiteX2" fmla="*/ 63913 w 706183"/>
                  <a:gd name="connsiteY2" fmla="*/ 56708 h 97475"/>
                  <a:gd name="connsiteX3" fmla="*/ 0 w 706183"/>
                  <a:gd name="connsiteY3" fmla="*/ 97475 h 97475"/>
                  <a:gd name="connsiteX4" fmla="*/ 669227 w 706183"/>
                  <a:gd name="connsiteY4" fmla="*/ 37658 h 97475"/>
                  <a:gd name="connsiteX5" fmla="*/ 706184 w 706183"/>
                  <a:gd name="connsiteY5" fmla="*/ 2130 h 97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6183" h="97475">
                    <a:moveTo>
                      <a:pt x="706184" y="2130"/>
                    </a:moveTo>
                    <a:cubicBezTo>
                      <a:pt x="697516" y="415"/>
                      <a:pt x="688658" y="-537"/>
                      <a:pt x="679609" y="320"/>
                    </a:cubicBezTo>
                    <a:lnTo>
                      <a:pt x="63913" y="56708"/>
                    </a:lnTo>
                    <a:cubicBezTo>
                      <a:pt x="35052" y="59375"/>
                      <a:pt x="11621" y="75568"/>
                      <a:pt x="0" y="97475"/>
                    </a:cubicBezTo>
                    <a:lnTo>
                      <a:pt x="669227" y="37658"/>
                    </a:lnTo>
                    <a:lnTo>
                      <a:pt x="706184" y="2130"/>
                    </a:lnTo>
                    <a:close/>
                  </a:path>
                </a:pathLst>
              </a:custGeom>
              <a:solidFill>
                <a:srgbClr val="FFEBBE">
                  <a:alpha val="50000"/>
                </a:srgbClr>
              </a:solidFill>
              <a:ln w="9525" cap="flat">
                <a:noFill/>
                <a:prstDash val="solid"/>
                <a:miter/>
              </a:ln>
            </p:spPr>
            <p:txBody>
              <a:bodyPr rtlCol="0" anchor="ctr"/>
              <a:lstStyle/>
              <a:p>
                <a:endParaRPr lang="en-US"/>
              </a:p>
            </p:txBody>
          </p:sp>
          <p:sp>
            <p:nvSpPr>
              <p:cNvPr id="398" name="Freeform: Shape 397">
                <a:extLst>
                  <a:ext uri="{FF2B5EF4-FFF2-40B4-BE49-F238E27FC236}">
                    <a16:creationId xmlns:a16="http://schemas.microsoft.com/office/drawing/2014/main" id="{C52BBF59-1374-1515-4261-066EEF847FA8}"/>
                  </a:ext>
                </a:extLst>
              </p:cNvPr>
              <p:cNvSpPr/>
              <p:nvPr/>
            </p:nvSpPr>
            <p:spPr>
              <a:xfrm>
                <a:off x="7816309" y="5801391"/>
                <a:ext cx="311943" cy="160496"/>
              </a:xfrm>
              <a:custGeom>
                <a:avLst/>
                <a:gdLst>
                  <a:gd name="connsiteX0" fmla="*/ 34385 w 311943"/>
                  <a:gd name="connsiteY0" fmla="*/ 160497 h 160496"/>
                  <a:gd name="connsiteX1" fmla="*/ 0 w 311943"/>
                  <a:gd name="connsiteY1" fmla="*/ 76962 h 160496"/>
                  <a:gd name="connsiteX2" fmla="*/ 68770 w 311943"/>
                  <a:gd name="connsiteY2" fmla="*/ 22955 h 160496"/>
                  <a:gd name="connsiteX3" fmla="*/ 311944 w 311943"/>
                  <a:gd name="connsiteY3" fmla="*/ 0 h 160496"/>
                  <a:gd name="connsiteX4" fmla="*/ 275082 w 311943"/>
                  <a:gd name="connsiteY4" fmla="*/ 59722 h 160496"/>
                  <a:gd name="connsiteX5" fmla="*/ 289846 w 311943"/>
                  <a:gd name="connsiteY5" fmla="*/ 150686 h 160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1943" h="160496">
                    <a:moveTo>
                      <a:pt x="34385" y="160497"/>
                    </a:moveTo>
                    <a:lnTo>
                      <a:pt x="0" y="76962"/>
                    </a:lnTo>
                    <a:lnTo>
                      <a:pt x="68770" y="22955"/>
                    </a:lnTo>
                    <a:lnTo>
                      <a:pt x="311944" y="0"/>
                    </a:lnTo>
                    <a:lnTo>
                      <a:pt x="275082" y="59722"/>
                    </a:lnTo>
                    <a:lnTo>
                      <a:pt x="289846" y="150686"/>
                    </a:lnTo>
                    <a:close/>
                  </a:path>
                </a:pathLst>
              </a:custGeom>
              <a:solidFill>
                <a:srgbClr val="3A3022"/>
              </a:solidFill>
              <a:ln w="9525" cap="flat">
                <a:noFill/>
                <a:prstDash val="solid"/>
                <a:miter/>
              </a:ln>
            </p:spPr>
            <p:txBody>
              <a:bodyPr rtlCol="0" anchor="ctr"/>
              <a:lstStyle/>
              <a:p>
                <a:endParaRPr lang="en-US"/>
              </a:p>
            </p:txBody>
          </p:sp>
          <p:sp>
            <p:nvSpPr>
              <p:cNvPr id="399" name="Freeform: Shape 398">
                <a:extLst>
                  <a:ext uri="{FF2B5EF4-FFF2-40B4-BE49-F238E27FC236}">
                    <a16:creationId xmlns:a16="http://schemas.microsoft.com/office/drawing/2014/main" id="{1E452985-3A76-303B-E076-96A3E210B0F9}"/>
                  </a:ext>
                </a:extLst>
              </p:cNvPr>
              <p:cNvSpPr/>
              <p:nvPr/>
            </p:nvSpPr>
            <p:spPr>
              <a:xfrm>
                <a:off x="7785162" y="5794819"/>
                <a:ext cx="307085" cy="152304"/>
              </a:xfrm>
              <a:custGeom>
                <a:avLst/>
                <a:gdLst>
                  <a:gd name="connsiteX0" fmla="*/ 34385 w 307085"/>
                  <a:gd name="connsiteY0" fmla="*/ 152305 h 152304"/>
                  <a:gd name="connsiteX1" fmla="*/ 0 w 307085"/>
                  <a:gd name="connsiteY1" fmla="*/ 68771 h 152304"/>
                  <a:gd name="connsiteX2" fmla="*/ 68771 w 307085"/>
                  <a:gd name="connsiteY2" fmla="*/ 14764 h 152304"/>
                  <a:gd name="connsiteX3" fmla="*/ 307086 w 307085"/>
                  <a:gd name="connsiteY3" fmla="*/ 0 h 152304"/>
                  <a:gd name="connsiteX4" fmla="*/ 275177 w 307085"/>
                  <a:gd name="connsiteY4" fmla="*/ 51626 h 152304"/>
                  <a:gd name="connsiteX5" fmla="*/ 289846 w 307085"/>
                  <a:gd name="connsiteY5" fmla="*/ 142494 h 152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7085" h="152304">
                    <a:moveTo>
                      <a:pt x="34385" y="152305"/>
                    </a:moveTo>
                    <a:lnTo>
                      <a:pt x="0" y="68771"/>
                    </a:lnTo>
                    <a:lnTo>
                      <a:pt x="68771" y="14764"/>
                    </a:lnTo>
                    <a:lnTo>
                      <a:pt x="307086" y="0"/>
                    </a:lnTo>
                    <a:lnTo>
                      <a:pt x="275177" y="51626"/>
                    </a:lnTo>
                    <a:lnTo>
                      <a:pt x="289846" y="142494"/>
                    </a:lnTo>
                    <a:close/>
                  </a:path>
                </a:pathLst>
              </a:custGeom>
              <a:solidFill>
                <a:srgbClr val="705E42"/>
              </a:solidFill>
              <a:ln w="9525" cap="flat">
                <a:noFill/>
                <a:prstDash val="solid"/>
                <a:miter/>
              </a:ln>
            </p:spPr>
            <p:txBody>
              <a:bodyPr rtlCol="0" anchor="ctr"/>
              <a:lstStyle/>
              <a:p>
                <a:endParaRPr lang="en-US"/>
              </a:p>
            </p:txBody>
          </p:sp>
          <p:sp>
            <p:nvSpPr>
              <p:cNvPr id="400" name="Freeform: Shape 399">
                <a:extLst>
                  <a:ext uri="{FF2B5EF4-FFF2-40B4-BE49-F238E27FC236}">
                    <a16:creationId xmlns:a16="http://schemas.microsoft.com/office/drawing/2014/main" id="{4AADE568-F290-DA9F-8DC0-01340B162663}"/>
                  </a:ext>
                </a:extLst>
              </p:cNvPr>
              <p:cNvSpPr/>
              <p:nvPr/>
            </p:nvSpPr>
            <p:spPr>
              <a:xfrm>
                <a:off x="7954708" y="5159025"/>
                <a:ext cx="324040" cy="413575"/>
              </a:xfrm>
              <a:custGeom>
                <a:avLst/>
                <a:gdLst>
                  <a:gd name="connsiteX0" fmla="*/ 162877 w 324040"/>
                  <a:gd name="connsiteY0" fmla="*/ 413576 h 413575"/>
                  <a:gd name="connsiteX1" fmla="*/ 181737 w 324040"/>
                  <a:gd name="connsiteY1" fmla="*/ 412242 h 413575"/>
                  <a:gd name="connsiteX2" fmla="*/ 324040 w 324040"/>
                  <a:gd name="connsiteY2" fmla="*/ 360426 h 413575"/>
                  <a:gd name="connsiteX3" fmla="*/ 157544 w 324040"/>
                  <a:gd name="connsiteY3" fmla="*/ 18764 h 413575"/>
                  <a:gd name="connsiteX4" fmla="*/ 138113 w 324040"/>
                  <a:gd name="connsiteY4" fmla="*/ 0 h 413575"/>
                  <a:gd name="connsiteX5" fmla="*/ 0 w 324040"/>
                  <a:gd name="connsiteY5" fmla="*/ 38862 h 413575"/>
                  <a:gd name="connsiteX6" fmla="*/ 162877 w 324040"/>
                  <a:gd name="connsiteY6" fmla="*/ 413576 h 413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4040" h="413575">
                    <a:moveTo>
                      <a:pt x="162877" y="413576"/>
                    </a:moveTo>
                    <a:lnTo>
                      <a:pt x="181737" y="412242"/>
                    </a:lnTo>
                    <a:lnTo>
                      <a:pt x="324040" y="360426"/>
                    </a:lnTo>
                    <a:lnTo>
                      <a:pt x="157544" y="18764"/>
                    </a:lnTo>
                    <a:cubicBezTo>
                      <a:pt x="151828" y="11621"/>
                      <a:pt x="145256" y="5429"/>
                      <a:pt x="138113" y="0"/>
                    </a:cubicBezTo>
                    <a:lnTo>
                      <a:pt x="0" y="38862"/>
                    </a:lnTo>
                    <a:lnTo>
                      <a:pt x="162877" y="413576"/>
                    </a:lnTo>
                    <a:close/>
                  </a:path>
                </a:pathLst>
              </a:custGeom>
              <a:solidFill>
                <a:srgbClr val="514735">
                  <a:alpha val="40000"/>
                </a:srgbClr>
              </a:solidFill>
              <a:ln w="9525" cap="flat">
                <a:noFill/>
                <a:prstDash val="solid"/>
                <a:miter/>
              </a:ln>
            </p:spPr>
            <p:txBody>
              <a:bodyPr rtlCol="0" anchor="ctr"/>
              <a:lstStyle/>
              <a:p>
                <a:endParaRPr lang="en-US"/>
              </a:p>
            </p:txBody>
          </p:sp>
          <p:sp>
            <p:nvSpPr>
              <p:cNvPr id="401" name="Freeform: Shape 400">
                <a:extLst>
                  <a:ext uri="{FF2B5EF4-FFF2-40B4-BE49-F238E27FC236}">
                    <a16:creationId xmlns:a16="http://schemas.microsoft.com/office/drawing/2014/main" id="{A09C54B7-4327-7523-CC7A-637505C0EAC0}"/>
                  </a:ext>
                </a:extLst>
              </p:cNvPr>
              <p:cNvSpPr/>
              <p:nvPr/>
            </p:nvSpPr>
            <p:spPr>
              <a:xfrm>
                <a:off x="7719854" y="5133403"/>
                <a:ext cx="214469" cy="462438"/>
              </a:xfrm>
              <a:custGeom>
                <a:avLst/>
                <a:gdLst>
                  <a:gd name="connsiteX0" fmla="*/ 214470 w 214469"/>
                  <a:gd name="connsiteY0" fmla="*/ 0 h 462438"/>
                  <a:gd name="connsiteX1" fmla="*/ 443 w 214469"/>
                  <a:gd name="connsiteY1" fmla="*/ 150114 h 462438"/>
                  <a:gd name="connsiteX2" fmla="*/ 70166 w 214469"/>
                  <a:gd name="connsiteY2" fmla="*/ 462439 h 462438"/>
                  <a:gd name="connsiteX3" fmla="*/ 154462 w 214469"/>
                  <a:gd name="connsiteY3" fmla="*/ 37433 h 462438"/>
                  <a:gd name="connsiteX4" fmla="*/ 214470 w 214469"/>
                  <a:gd name="connsiteY4" fmla="*/ 0 h 4624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4469" h="462438">
                    <a:moveTo>
                      <a:pt x="214470" y="0"/>
                    </a:moveTo>
                    <a:cubicBezTo>
                      <a:pt x="104075" y="18478"/>
                      <a:pt x="-7939" y="88868"/>
                      <a:pt x="443" y="150114"/>
                    </a:cubicBezTo>
                    <a:lnTo>
                      <a:pt x="70166" y="462439"/>
                    </a:lnTo>
                    <a:lnTo>
                      <a:pt x="154462" y="37433"/>
                    </a:lnTo>
                    <a:lnTo>
                      <a:pt x="214470" y="0"/>
                    </a:lnTo>
                    <a:close/>
                  </a:path>
                </a:pathLst>
              </a:custGeom>
              <a:gradFill>
                <a:gsLst>
                  <a:gs pos="1080">
                    <a:srgbClr val="FFF2C8"/>
                  </a:gs>
                  <a:gs pos="99460">
                    <a:srgbClr val="FFAE67"/>
                  </a:gs>
                </a:gsLst>
                <a:lin ang="0" scaled="1"/>
              </a:gradFill>
              <a:ln w="9525" cap="flat">
                <a:noFill/>
                <a:prstDash val="solid"/>
                <a:miter/>
              </a:ln>
            </p:spPr>
            <p:txBody>
              <a:bodyPr rtlCol="0" anchor="ctr"/>
              <a:lstStyle/>
              <a:p>
                <a:endParaRPr lang="en-US"/>
              </a:p>
            </p:txBody>
          </p:sp>
          <p:sp>
            <p:nvSpPr>
              <p:cNvPr id="402" name="Freeform: Shape 401">
                <a:extLst>
                  <a:ext uri="{FF2B5EF4-FFF2-40B4-BE49-F238E27FC236}">
                    <a16:creationId xmlns:a16="http://schemas.microsoft.com/office/drawing/2014/main" id="{DB9B7BAD-E408-DD87-C5B0-3150C5BAB93C}"/>
                  </a:ext>
                </a:extLst>
              </p:cNvPr>
              <p:cNvSpPr/>
              <p:nvPr/>
            </p:nvSpPr>
            <p:spPr>
              <a:xfrm>
                <a:off x="7769637" y="5603176"/>
                <a:ext cx="538829" cy="52387"/>
              </a:xfrm>
              <a:custGeom>
                <a:avLst/>
                <a:gdLst>
                  <a:gd name="connsiteX0" fmla="*/ 533876 w 538829"/>
                  <a:gd name="connsiteY0" fmla="*/ 0 h 52387"/>
                  <a:gd name="connsiteX1" fmla="*/ 0 w 538829"/>
                  <a:gd name="connsiteY1" fmla="*/ 22955 h 52387"/>
                  <a:gd name="connsiteX2" fmla="*/ 538829 w 538829"/>
                  <a:gd name="connsiteY2" fmla="*/ 52388 h 52387"/>
                </a:gdLst>
                <a:ahLst/>
                <a:cxnLst>
                  <a:cxn ang="0">
                    <a:pos x="connsiteX0" y="connsiteY0"/>
                  </a:cxn>
                  <a:cxn ang="0">
                    <a:pos x="connsiteX1" y="connsiteY1"/>
                  </a:cxn>
                  <a:cxn ang="0">
                    <a:pos x="connsiteX2" y="connsiteY2"/>
                  </a:cxn>
                </a:cxnLst>
                <a:rect l="l" t="t" r="r" b="b"/>
                <a:pathLst>
                  <a:path w="538829" h="52387">
                    <a:moveTo>
                      <a:pt x="533876" y="0"/>
                    </a:moveTo>
                    <a:lnTo>
                      <a:pt x="0" y="22955"/>
                    </a:lnTo>
                    <a:lnTo>
                      <a:pt x="538829" y="52388"/>
                    </a:lnTo>
                    <a:close/>
                  </a:path>
                </a:pathLst>
              </a:custGeom>
              <a:solidFill>
                <a:srgbClr val="C49C37"/>
              </a:solidFill>
              <a:ln w="9525" cap="flat">
                <a:noFill/>
                <a:prstDash val="solid"/>
                <a:miter/>
              </a:ln>
            </p:spPr>
            <p:txBody>
              <a:bodyPr rtlCol="0" anchor="ctr"/>
              <a:lstStyle/>
              <a:p>
                <a:endParaRPr lang="en-US"/>
              </a:p>
            </p:txBody>
          </p:sp>
          <p:sp>
            <p:nvSpPr>
              <p:cNvPr id="403" name="Freeform: Shape 402">
                <a:extLst>
                  <a:ext uri="{FF2B5EF4-FFF2-40B4-BE49-F238E27FC236}">
                    <a16:creationId xmlns:a16="http://schemas.microsoft.com/office/drawing/2014/main" id="{FA0360BE-58C7-F12A-5AFC-097F8C85263A}"/>
                  </a:ext>
                </a:extLst>
              </p:cNvPr>
              <p:cNvSpPr/>
              <p:nvPr/>
            </p:nvSpPr>
            <p:spPr>
              <a:xfrm>
                <a:off x="8506586" y="5244560"/>
                <a:ext cx="58959" cy="55626"/>
              </a:xfrm>
              <a:custGeom>
                <a:avLst/>
                <a:gdLst>
                  <a:gd name="connsiteX0" fmla="*/ 58960 w 58959"/>
                  <a:gd name="connsiteY0" fmla="*/ 27813 h 55626"/>
                  <a:gd name="connsiteX1" fmla="*/ 29432 w 58959"/>
                  <a:gd name="connsiteY1" fmla="*/ 0 h 55626"/>
                  <a:gd name="connsiteX2" fmla="*/ 0 w 58959"/>
                  <a:gd name="connsiteY2" fmla="*/ 27813 h 55626"/>
                  <a:gd name="connsiteX3" fmla="*/ 29432 w 58959"/>
                  <a:gd name="connsiteY3" fmla="*/ 55626 h 55626"/>
                  <a:gd name="connsiteX4" fmla="*/ 58960 w 58959"/>
                  <a:gd name="connsiteY4" fmla="*/ 27813 h 5562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959" h="55626">
                    <a:moveTo>
                      <a:pt x="58960" y="27813"/>
                    </a:moveTo>
                    <a:cubicBezTo>
                      <a:pt x="58960" y="12478"/>
                      <a:pt x="45720" y="0"/>
                      <a:pt x="29432" y="0"/>
                    </a:cubicBezTo>
                    <a:cubicBezTo>
                      <a:pt x="13145" y="0"/>
                      <a:pt x="0" y="12478"/>
                      <a:pt x="0" y="27813"/>
                    </a:cubicBezTo>
                    <a:cubicBezTo>
                      <a:pt x="0" y="43244"/>
                      <a:pt x="13145" y="55626"/>
                      <a:pt x="29432" y="55626"/>
                    </a:cubicBezTo>
                    <a:cubicBezTo>
                      <a:pt x="45815" y="55721"/>
                      <a:pt x="58960" y="43244"/>
                      <a:pt x="58960" y="27813"/>
                    </a:cubicBezTo>
                    <a:close/>
                  </a:path>
                </a:pathLst>
              </a:custGeom>
              <a:solidFill>
                <a:srgbClr val="5B4F33"/>
              </a:solidFill>
              <a:ln w="9525" cap="flat">
                <a:noFill/>
                <a:prstDash val="solid"/>
                <a:miter/>
              </a:ln>
            </p:spPr>
            <p:txBody>
              <a:bodyPr rtlCol="0" anchor="ctr"/>
              <a:lstStyle/>
              <a:p>
                <a:endParaRPr lang="en-US"/>
              </a:p>
            </p:txBody>
          </p:sp>
          <p:sp>
            <p:nvSpPr>
              <p:cNvPr id="404" name="Freeform: Shape 403">
                <a:extLst>
                  <a:ext uri="{FF2B5EF4-FFF2-40B4-BE49-F238E27FC236}">
                    <a16:creationId xmlns:a16="http://schemas.microsoft.com/office/drawing/2014/main" id="{78B20DE3-C05A-3EEA-307E-5853FB7CF1AE}"/>
                  </a:ext>
                </a:extLst>
              </p:cNvPr>
              <p:cNvSpPr/>
              <p:nvPr/>
            </p:nvSpPr>
            <p:spPr>
              <a:xfrm>
                <a:off x="7995665" y="5224938"/>
                <a:ext cx="252126" cy="304609"/>
              </a:xfrm>
              <a:custGeom>
                <a:avLst/>
                <a:gdLst>
                  <a:gd name="connsiteX0" fmla="*/ 0 w 252126"/>
                  <a:gd name="connsiteY0" fmla="*/ 29432 h 304609"/>
                  <a:gd name="connsiteX1" fmla="*/ 124397 w 252126"/>
                  <a:gd name="connsiteY1" fmla="*/ 0 h 304609"/>
                  <a:gd name="connsiteX2" fmla="*/ 252127 w 252126"/>
                  <a:gd name="connsiteY2" fmla="*/ 268510 h 304609"/>
                  <a:gd name="connsiteX3" fmla="*/ 130969 w 252126"/>
                  <a:gd name="connsiteY3" fmla="*/ 304610 h 304609"/>
                </a:gdLst>
                <a:ahLst/>
                <a:cxnLst>
                  <a:cxn ang="0">
                    <a:pos x="connsiteX0" y="connsiteY0"/>
                  </a:cxn>
                  <a:cxn ang="0">
                    <a:pos x="connsiteX1" y="connsiteY1"/>
                  </a:cxn>
                  <a:cxn ang="0">
                    <a:pos x="connsiteX2" y="connsiteY2"/>
                  </a:cxn>
                  <a:cxn ang="0">
                    <a:pos x="connsiteX3" y="connsiteY3"/>
                  </a:cxn>
                </a:cxnLst>
                <a:rect l="l" t="t" r="r" b="b"/>
                <a:pathLst>
                  <a:path w="252126" h="304609">
                    <a:moveTo>
                      <a:pt x="0" y="29432"/>
                    </a:moveTo>
                    <a:lnTo>
                      <a:pt x="124397" y="0"/>
                    </a:lnTo>
                    <a:lnTo>
                      <a:pt x="252127" y="268510"/>
                    </a:lnTo>
                    <a:lnTo>
                      <a:pt x="130969" y="304610"/>
                    </a:lnTo>
                    <a:close/>
                  </a:path>
                </a:pathLst>
              </a:custGeom>
              <a:solidFill>
                <a:srgbClr val="8FB7B3"/>
              </a:solidFill>
              <a:ln w="9525" cap="flat">
                <a:noFill/>
                <a:prstDash val="solid"/>
                <a:miter/>
              </a:ln>
            </p:spPr>
            <p:txBody>
              <a:bodyPr rtlCol="0" anchor="ctr"/>
              <a:lstStyle/>
              <a:p>
                <a:endParaRPr lang="en-US"/>
              </a:p>
            </p:txBody>
          </p:sp>
          <p:sp>
            <p:nvSpPr>
              <p:cNvPr id="405" name="Freeform: Shape 404">
                <a:extLst>
                  <a:ext uri="{FF2B5EF4-FFF2-40B4-BE49-F238E27FC236}">
                    <a16:creationId xmlns:a16="http://schemas.microsoft.com/office/drawing/2014/main" id="{BD58EDC7-518B-B165-8ECC-2721CFC7C850}"/>
                  </a:ext>
                </a:extLst>
              </p:cNvPr>
              <p:cNvSpPr/>
              <p:nvPr/>
            </p:nvSpPr>
            <p:spPr>
              <a:xfrm>
                <a:off x="7743443" y="5216616"/>
                <a:ext cx="309467" cy="356270"/>
              </a:xfrm>
              <a:custGeom>
                <a:avLst/>
                <a:gdLst>
                  <a:gd name="connsiteX0" fmla="*/ 309467 w 309467"/>
                  <a:gd name="connsiteY0" fmla="*/ 331697 h 356270"/>
                  <a:gd name="connsiteX1" fmla="*/ 269748 w 309467"/>
                  <a:gd name="connsiteY1" fmla="*/ 233494 h 356270"/>
                  <a:gd name="connsiteX2" fmla="*/ 186690 w 309467"/>
                  <a:gd name="connsiteY2" fmla="*/ 22991 h 356270"/>
                  <a:gd name="connsiteX3" fmla="*/ 146018 w 309467"/>
                  <a:gd name="connsiteY3" fmla="*/ 7561 h 356270"/>
                  <a:gd name="connsiteX4" fmla="*/ 0 w 309467"/>
                  <a:gd name="connsiteY4" fmla="*/ 51661 h 356270"/>
                  <a:gd name="connsiteX5" fmla="*/ 58960 w 309467"/>
                  <a:gd name="connsiteY5" fmla="*/ 356271 h 356270"/>
                  <a:gd name="connsiteX6" fmla="*/ 62579 w 309467"/>
                  <a:gd name="connsiteY6" fmla="*/ 355890 h 356270"/>
                  <a:gd name="connsiteX7" fmla="*/ 62579 w 309467"/>
                  <a:gd name="connsiteY7" fmla="*/ 355890 h 356270"/>
                  <a:gd name="connsiteX8" fmla="*/ 309467 w 309467"/>
                  <a:gd name="connsiteY8" fmla="*/ 331697 h 356270"/>
                  <a:gd name="connsiteX9" fmla="*/ 25336 w 309467"/>
                  <a:gd name="connsiteY9" fmla="*/ 62330 h 356270"/>
                  <a:gd name="connsiteX10" fmla="*/ 149923 w 309467"/>
                  <a:gd name="connsiteY10" fmla="*/ 13371 h 356270"/>
                  <a:gd name="connsiteX11" fmla="*/ 174403 w 309467"/>
                  <a:gd name="connsiteY11" fmla="*/ 95000 h 356270"/>
                  <a:gd name="connsiteX12" fmla="*/ 40100 w 309467"/>
                  <a:gd name="connsiteY12" fmla="*/ 139196 h 356270"/>
                  <a:gd name="connsiteX13" fmla="*/ 25336 w 309467"/>
                  <a:gd name="connsiteY13" fmla="*/ 62330 h 356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9467" h="356270">
                    <a:moveTo>
                      <a:pt x="309467" y="331697"/>
                    </a:moveTo>
                    <a:lnTo>
                      <a:pt x="269748" y="233494"/>
                    </a:lnTo>
                    <a:lnTo>
                      <a:pt x="186690" y="22991"/>
                    </a:lnTo>
                    <a:cubicBezTo>
                      <a:pt x="172784" y="11466"/>
                      <a:pt x="146018" y="7561"/>
                      <a:pt x="146018" y="7561"/>
                    </a:cubicBezTo>
                    <a:cubicBezTo>
                      <a:pt x="82391" y="-11680"/>
                      <a:pt x="44386" y="6799"/>
                      <a:pt x="0" y="51661"/>
                    </a:cubicBezTo>
                    <a:lnTo>
                      <a:pt x="58960" y="356271"/>
                    </a:lnTo>
                    <a:lnTo>
                      <a:pt x="62579" y="355890"/>
                    </a:lnTo>
                    <a:lnTo>
                      <a:pt x="62579" y="355890"/>
                    </a:lnTo>
                    <a:lnTo>
                      <a:pt x="309467" y="331697"/>
                    </a:lnTo>
                    <a:close/>
                    <a:moveTo>
                      <a:pt x="25336" y="62330"/>
                    </a:moveTo>
                    <a:cubicBezTo>
                      <a:pt x="64484" y="22801"/>
                      <a:pt x="98869" y="4227"/>
                      <a:pt x="149923" y="13371"/>
                    </a:cubicBezTo>
                    <a:lnTo>
                      <a:pt x="174403" y="95000"/>
                    </a:lnTo>
                    <a:lnTo>
                      <a:pt x="40100" y="139196"/>
                    </a:lnTo>
                    <a:lnTo>
                      <a:pt x="25336" y="62330"/>
                    </a:lnTo>
                    <a:close/>
                  </a:path>
                </a:pathLst>
              </a:custGeom>
              <a:solidFill>
                <a:srgbClr val="8FB7B3"/>
              </a:solidFill>
              <a:ln w="9525" cap="flat">
                <a:noFill/>
                <a:prstDash val="solid"/>
                <a:miter/>
              </a:ln>
            </p:spPr>
            <p:txBody>
              <a:bodyPr rtlCol="0" anchor="ctr"/>
              <a:lstStyle/>
              <a:p>
                <a:endParaRPr lang="en-US"/>
              </a:p>
            </p:txBody>
          </p:sp>
          <p:sp>
            <p:nvSpPr>
              <p:cNvPr id="406" name="Freeform: Shape 405">
                <a:extLst>
                  <a:ext uri="{FF2B5EF4-FFF2-40B4-BE49-F238E27FC236}">
                    <a16:creationId xmlns:a16="http://schemas.microsoft.com/office/drawing/2014/main" id="{EEB792D5-B81E-785F-6B56-34E4F1BB74E4}"/>
                  </a:ext>
                </a:extLst>
              </p:cNvPr>
              <p:cNvSpPr/>
              <p:nvPr/>
            </p:nvSpPr>
            <p:spPr>
              <a:xfrm>
                <a:off x="7995570" y="5224938"/>
                <a:ext cx="252126" cy="304609"/>
              </a:xfrm>
              <a:custGeom>
                <a:avLst/>
                <a:gdLst>
                  <a:gd name="connsiteX0" fmla="*/ 124492 w 252126"/>
                  <a:gd name="connsiteY0" fmla="*/ 0 h 304609"/>
                  <a:gd name="connsiteX1" fmla="*/ 0 w 252126"/>
                  <a:gd name="connsiteY1" fmla="*/ 29432 h 304609"/>
                  <a:gd name="connsiteX2" fmla="*/ 9334 w 252126"/>
                  <a:gd name="connsiteY2" fmla="*/ 47911 h 304609"/>
                  <a:gd name="connsiteX3" fmla="*/ 8763 w 252126"/>
                  <a:gd name="connsiteY3" fmla="*/ 47911 h 304609"/>
                  <a:gd name="connsiteX4" fmla="*/ 130969 w 252126"/>
                  <a:gd name="connsiteY4" fmla="*/ 304610 h 304609"/>
                  <a:gd name="connsiteX5" fmla="*/ 240411 w 252126"/>
                  <a:gd name="connsiteY5" fmla="*/ 272034 h 304609"/>
                  <a:gd name="connsiteX6" fmla="*/ 252127 w 252126"/>
                  <a:gd name="connsiteY6" fmla="*/ 268510 h 304609"/>
                  <a:gd name="connsiteX7" fmla="*/ 124492 w 252126"/>
                  <a:gd name="connsiteY7" fmla="*/ 0 h 304609"/>
                  <a:gd name="connsiteX8" fmla="*/ 19240 w 252126"/>
                  <a:gd name="connsiteY8" fmla="*/ 25718 h 304609"/>
                  <a:gd name="connsiteX9" fmla="*/ 113824 w 252126"/>
                  <a:gd name="connsiteY9" fmla="*/ 3620 h 304609"/>
                  <a:gd name="connsiteX10" fmla="*/ 132207 w 252126"/>
                  <a:gd name="connsiteY10" fmla="*/ 49054 h 304609"/>
                  <a:gd name="connsiteX11" fmla="*/ 40100 w 252126"/>
                  <a:gd name="connsiteY11" fmla="*/ 56483 h 304609"/>
                  <a:gd name="connsiteX12" fmla="*/ 19240 w 252126"/>
                  <a:gd name="connsiteY12" fmla="*/ 25718 h 304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2126" h="304609">
                    <a:moveTo>
                      <a:pt x="124492" y="0"/>
                    </a:moveTo>
                    <a:lnTo>
                      <a:pt x="0" y="29432"/>
                    </a:lnTo>
                    <a:lnTo>
                      <a:pt x="9334" y="47911"/>
                    </a:lnTo>
                    <a:lnTo>
                      <a:pt x="8763" y="47911"/>
                    </a:lnTo>
                    <a:lnTo>
                      <a:pt x="130969" y="304610"/>
                    </a:lnTo>
                    <a:lnTo>
                      <a:pt x="240411" y="272034"/>
                    </a:lnTo>
                    <a:lnTo>
                      <a:pt x="252127" y="268510"/>
                    </a:lnTo>
                    <a:lnTo>
                      <a:pt x="124492" y="0"/>
                    </a:lnTo>
                    <a:close/>
                    <a:moveTo>
                      <a:pt x="19240" y="25718"/>
                    </a:moveTo>
                    <a:lnTo>
                      <a:pt x="113824" y="3620"/>
                    </a:lnTo>
                    <a:lnTo>
                      <a:pt x="132207" y="49054"/>
                    </a:lnTo>
                    <a:lnTo>
                      <a:pt x="40100" y="56483"/>
                    </a:lnTo>
                    <a:lnTo>
                      <a:pt x="19240" y="25718"/>
                    </a:lnTo>
                    <a:close/>
                  </a:path>
                </a:pathLst>
              </a:custGeom>
              <a:solidFill>
                <a:srgbClr val="8FB7B3"/>
              </a:solidFill>
              <a:ln w="9525" cap="flat">
                <a:noFill/>
                <a:prstDash val="solid"/>
                <a:miter/>
              </a:ln>
            </p:spPr>
            <p:txBody>
              <a:bodyPr rtlCol="0" anchor="ctr"/>
              <a:lstStyle/>
              <a:p>
                <a:endParaRPr lang="en-US"/>
              </a:p>
            </p:txBody>
          </p:sp>
          <p:sp>
            <p:nvSpPr>
              <p:cNvPr id="407" name="Freeform: Shape 406">
                <a:extLst>
                  <a:ext uri="{FF2B5EF4-FFF2-40B4-BE49-F238E27FC236}">
                    <a16:creationId xmlns:a16="http://schemas.microsoft.com/office/drawing/2014/main" id="{14779838-BE65-000C-C32B-C4BF728A64E3}"/>
                  </a:ext>
                </a:extLst>
              </p:cNvPr>
              <p:cNvSpPr/>
              <p:nvPr/>
            </p:nvSpPr>
            <p:spPr>
              <a:xfrm>
                <a:off x="7823643" y="5224176"/>
                <a:ext cx="86772" cy="338042"/>
              </a:xfrm>
              <a:custGeom>
                <a:avLst/>
                <a:gdLst>
                  <a:gd name="connsiteX0" fmla="*/ 65818 w 86772"/>
                  <a:gd name="connsiteY0" fmla="*/ 0 h 338042"/>
                  <a:gd name="connsiteX1" fmla="*/ 0 w 86772"/>
                  <a:gd name="connsiteY1" fmla="*/ 338042 h 338042"/>
                  <a:gd name="connsiteX2" fmla="*/ 63913 w 86772"/>
                  <a:gd name="connsiteY2" fmla="*/ 328231 h 338042"/>
                  <a:gd name="connsiteX3" fmla="*/ 86773 w 86772"/>
                  <a:gd name="connsiteY3" fmla="*/ 12192 h 338042"/>
                </a:gdLst>
                <a:ahLst/>
                <a:cxnLst>
                  <a:cxn ang="0">
                    <a:pos x="connsiteX0" y="connsiteY0"/>
                  </a:cxn>
                  <a:cxn ang="0">
                    <a:pos x="connsiteX1" y="connsiteY1"/>
                  </a:cxn>
                  <a:cxn ang="0">
                    <a:pos x="connsiteX2" y="connsiteY2"/>
                  </a:cxn>
                  <a:cxn ang="0">
                    <a:pos x="connsiteX3" y="connsiteY3"/>
                  </a:cxn>
                </a:cxnLst>
                <a:rect l="l" t="t" r="r" b="b"/>
                <a:pathLst>
                  <a:path w="86772" h="338042">
                    <a:moveTo>
                      <a:pt x="65818" y="0"/>
                    </a:moveTo>
                    <a:lnTo>
                      <a:pt x="0" y="338042"/>
                    </a:lnTo>
                    <a:lnTo>
                      <a:pt x="63913" y="328231"/>
                    </a:lnTo>
                    <a:lnTo>
                      <a:pt x="86773" y="12192"/>
                    </a:lnTo>
                    <a:close/>
                  </a:path>
                </a:pathLst>
              </a:custGeom>
              <a:solidFill>
                <a:srgbClr val="FFD9A5">
                  <a:alpha val="30000"/>
                </a:srgbClr>
              </a:solidFill>
              <a:ln w="9525" cap="flat">
                <a:noFill/>
                <a:prstDash val="solid"/>
                <a:miter/>
              </a:ln>
            </p:spPr>
            <p:txBody>
              <a:bodyPr rtlCol="0" anchor="ctr"/>
              <a:lstStyle/>
              <a:p>
                <a:endParaRPr lang="en-US"/>
              </a:p>
            </p:txBody>
          </p:sp>
          <p:sp>
            <p:nvSpPr>
              <p:cNvPr id="408" name="Freeform: Shape 407">
                <a:extLst>
                  <a:ext uri="{FF2B5EF4-FFF2-40B4-BE49-F238E27FC236}">
                    <a16:creationId xmlns:a16="http://schemas.microsoft.com/office/drawing/2014/main" id="{1EFECA79-C858-000F-91AD-65E4B40EBB0F}"/>
                  </a:ext>
                </a:extLst>
              </p:cNvPr>
              <p:cNvSpPr/>
              <p:nvPr/>
            </p:nvSpPr>
            <p:spPr>
              <a:xfrm>
                <a:off x="8262943" y="5908418"/>
                <a:ext cx="42787" cy="40139"/>
              </a:xfrm>
              <a:custGeom>
                <a:avLst/>
                <a:gdLst>
                  <a:gd name="connsiteX0" fmla="*/ 38188 w 42787"/>
                  <a:gd name="connsiteY0" fmla="*/ 3368 h 40139"/>
                  <a:gd name="connsiteX1" fmla="*/ 7899 w 42787"/>
                  <a:gd name="connsiteY1" fmla="*/ 37658 h 40139"/>
                  <a:gd name="connsiteX2" fmla="*/ 38188 w 42787"/>
                  <a:gd name="connsiteY2" fmla="*/ 3368 h 40139"/>
                </a:gdLst>
                <a:ahLst/>
                <a:cxnLst>
                  <a:cxn ang="0">
                    <a:pos x="connsiteX0" y="connsiteY0"/>
                  </a:cxn>
                  <a:cxn ang="0">
                    <a:pos x="connsiteX1" y="connsiteY1"/>
                  </a:cxn>
                  <a:cxn ang="0">
                    <a:pos x="connsiteX2" y="connsiteY2"/>
                  </a:cxn>
                </a:cxnLst>
                <a:rect l="l" t="t" r="r" b="b"/>
                <a:pathLst>
                  <a:path w="42787" h="40139">
                    <a:moveTo>
                      <a:pt x="38188" y="3368"/>
                    </a:moveTo>
                    <a:cubicBezTo>
                      <a:pt x="8280" y="-7776"/>
                      <a:pt x="-11913" y="10036"/>
                      <a:pt x="7899" y="37658"/>
                    </a:cubicBezTo>
                    <a:cubicBezTo>
                      <a:pt x="32283" y="47278"/>
                      <a:pt x="52095" y="27466"/>
                      <a:pt x="38188" y="3368"/>
                    </a:cubicBezTo>
                    <a:close/>
                  </a:path>
                </a:pathLst>
              </a:custGeom>
              <a:solidFill>
                <a:srgbClr val="FFEBBE">
                  <a:alpha val="50000"/>
                </a:srgbClr>
              </a:solidFill>
              <a:ln w="9525" cap="flat">
                <a:noFill/>
                <a:prstDash val="solid"/>
                <a:miter/>
              </a:ln>
            </p:spPr>
            <p:txBody>
              <a:bodyPr rtlCol="0" anchor="ctr"/>
              <a:lstStyle/>
              <a:p>
                <a:endParaRPr lang="en-US"/>
              </a:p>
            </p:txBody>
          </p:sp>
          <p:sp>
            <p:nvSpPr>
              <p:cNvPr id="409" name="Freeform: Shape 408">
                <a:extLst>
                  <a:ext uri="{FF2B5EF4-FFF2-40B4-BE49-F238E27FC236}">
                    <a16:creationId xmlns:a16="http://schemas.microsoft.com/office/drawing/2014/main" id="{7E842DDF-024A-D382-2CD7-BAEC36FF5D36}"/>
                  </a:ext>
                </a:extLst>
              </p:cNvPr>
              <p:cNvSpPr/>
              <p:nvPr/>
            </p:nvSpPr>
            <p:spPr>
              <a:xfrm>
                <a:off x="7717024" y="5919657"/>
                <a:ext cx="42840" cy="40139"/>
              </a:xfrm>
              <a:custGeom>
                <a:avLst/>
                <a:gdLst>
                  <a:gd name="connsiteX0" fmla="*/ 38230 w 42840"/>
                  <a:gd name="connsiteY0" fmla="*/ 3368 h 40139"/>
                  <a:gd name="connsiteX1" fmla="*/ 7940 w 42840"/>
                  <a:gd name="connsiteY1" fmla="*/ 37658 h 40139"/>
                  <a:gd name="connsiteX2" fmla="*/ 38230 w 42840"/>
                  <a:gd name="connsiteY2" fmla="*/ 3368 h 40139"/>
                </a:gdLst>
                <a:ahLst/>
                <a:cxnLst>
                  <a:cxn ang="0">
                    <a:pos x="connsiteX0" y="connsiteY0"/>
                  </a:cxn>
                  <a:cxn ang="0">
                    <a:pos x="connsiteX1" y="connsiteY1"/>
                  </a:cxn>
                  <a:cxn ang="0">
                    <a:pos x="connsiteX2" y="connsiteY2"/>
                  </a:cxn>
                </a:cxnLst>
                <a:rect l="l" t="t" r="r" b="b"/>
                <a:pathLst>
                  <a:path w="42840" h="40139">
                    <a:moveTo>
                      <a:pt x="38230" y="3368"/>
                    </a:moveTo>
                    <a:cubicBezTo>
                      <a:pt x="8321" y="-7776"/>
                      <a:pt x="-11967" y="10036"/>
                      <a:pt x="7940" y="37658"/>
                    </a:cubicBezTo>
                    <a:cubicBezTo>
                      <a:pt x="32420" y="47278"/>
                      <a:pt x="52136" y="27466"/>
                      <a:pt x="38230" y="3368"/>
                    </a:cubicBezTo>
                    <a:close/>
                  </a:path>
                </a:pathLst>
              </a:custGeom>
              <a:solidFill>
                <a:srgbClr val="FFEBBE">
                  <a:alpha val="50000"/>
                </a:srgbClr>
              </a:solidFill>
              <a:ln w="9525" cap="flat">
                <a:noFill/>
                <a:prstDash val="solid"/>
                <a:miter/>
              </a:ln>
            </p:spPr>
            <p:txBody>
              <a:bodyPr rtlCol="0" anchor="ctr"/>
              <a:lstStyle/>
              <a:p>
                <a:endParaRPr lang="en-US"/>
              </a:p>
            </p:txBody>
          </p:sp>
          <p:sp>
            <p:nvSpPr>
              <p:cNvPr id="410" name="Freeform: Shape 409">
                <a:extLst>
                  <a:ext uri="{FF2B5EF4-FFF2-40B4-BE49-F238E27FC236}">
                    <a16:creationId xmlns:a16="http://schemas.microsoft.com/office/drawing/2014/main" id="{7AE1EE6A-EE3B-2CD9-254C-4D6B5C0801E2}"/>
                  </a:ext>
                </a:extLst>
              </p:cNvPr>
              <p:cNvSpPr/>
              <p:nvPr/>
            </p:nvSpPr>
            <p:spPr>
              <a:xfrm>
                <a:off x="8185593" y="5799772"/>
                <a:ext cx="56483" cy="62197"/>
              </a:xfrm>
              <a:custGeom>
                <a:avLst/>
                <a:gdLst>
                  <a:gd name="connsiteX0" fmla="*/ 33528 w 56483"/>
                  <a:gd name="connsiteY0" fmla="*/ 1619 h 62197"/>
                  <a:gd name="connsiteX1" fmla="*/ 0 w 56483"/>
                  <a:gd name="connsiteY1" fmla="*/ 40957 h 62197"/>
                  <a:gd name="connsiteX2" fmla="*/ 8192 w 56483"/>
                  <a:gd name="connsiteY2" fmla="*/ 62198 h 62197"/>
                  <a:gd name="connsiteX3" fmla="*/ 29432 w 56483"/>
                  <a:gd name="connsiteY3" fmla="*/ 60579 h 62197"/>
                  <a:gd name="connsiteX4" fmla="*/ 21336 w 56483"/>
                  <a:gd name="connsiteY4" fmla="*/ 40957 h 62197"/>
                  <a:gd name="connsiteX5" fmla="*/ 56483 w 56483"/>
                  <a:gd name="connsiteY5" fmla="*/ 0 h 62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483" h="62197">
                    <a:moveTo>
                      <a:pt x="33528" y="1619"/>
                    </a:moveTo>
                    <a:lnTo>
                      <a:pt x="0" y="40957"/>
                    </a:lnTo>
                    <a:lnTo>
                      <a:pt x="8192" y="62198"/>
                    </a:lnTo>
                    <a:lnTo>
                      <a:pt x="29432" y="60579"/>
                    </a:lnTo>
                    <a:lnTo>
                      <a:pt x="21336" y="40957"/>
                    </a:lnTo>
                    <a:lnTo>
                      <a:pt x="56483" y="0"/>
                    </a:lnTo>
                    <a:close/>
                  </a:path>
                </a:pathLst>
              </a:custGeom>
              <a:solidFill>
                <a:srgbClr val="514735"/>
              </a:solidFill>
              <a:ln w="9525" cap="flat">
                <a:noFill/>
                <a:prstDash val="solid"/>
                <a:miter/>
              </a:ln>
            </p:spPr>
            <p:txBody>
              <a:bodyPr rtlCol="0" anchor="ctr"/>
              <a:lstStyle/>
              <a:p>
                <a:endParaRPr lang="en-US"/>
              </a:p>
            </p:txBody>
          </p:sp>
          <p:sp>
            <p:nvSpPr>
              <p:cNvPr id="411" name="Freeform: Shape 410">
                <a:extLst>
                  <a:ext uri="{FF2B5EF4-FFF2-40B4-BE49-F238E27FC236}">
                    <a16:creationId xmlns:a16="http://schemas.microsoft.com/office/drawing/2014/main" id="{167306AE-152D-6C64-5910-D17024F33491}"/>
                  </a:ext>
                </a:extLst>
              </p:cNvPr>
              <p:cNvSpPr/>
              <p:nvPr/>
            </p:nvSpPr>
            <p:spPr>
              <a:xfrm>
                <a:off x="8265889" y="5792343"/>
                <a:ext cx="58102" cy="69627"/>
              </a:xfrm>
              <a:custGeom>
                <a:avLst/>
                <a:gdLst>
                  <a:gd name="connsiteX0" fmla="*/ 36862 w 58102"/>
                  <a:gd name="connsiteY0" fmla="*/ 0 h 69627"/>
                  <a:gd name="connsiteX1" fmla="*/ 0 w 58102"/>
                  <a:gd name="connsiteY1" fmla="*/ 48387 h 69627"/>
                  <a:gd name="connsiteX2" fmla="*/ 8096 w 58102"/>
                  <a:gd name="connsiteY2" fmla="*/ 69627 h 69627"/>
                  <a:gd name="connsiteX3" fmla="*/ 29432 w 58102"/>
                  <a:gd name="connsiteY3" fmla="*/ 68008 h 69627"/>
                  <a:gd name="connsiteX4" fmla="*/ 21241 w 58102"/>
                  <a:gd name="connsiteY4" fmla="*/ 48387 h 69627"/>
                  <a:gd name="connsiteX5" fmla="*/ 58102 w 58102"/>
                  <a:gd name="connsiteY5" fmla="*/ 0 h 69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8102" h="69627">
                    <a:moveTo>
                      <a:pt x="36862" y="0"/>
                    </a:moveTo>
                    <a:lnTo>
                      <a:pt x="0" y="48387"/>
                    </a:lnTo>
                    <a:lnTo>
                      <a:pt x="8096" y="69627"/>
                    </a:lnTo>
                    <a:lnTo>
                      <a:pt x="29432" y="68008"/>
                    </a:lnTo>
                    <a:lnTo>
                      <a:pt x="21241" y="48387"/>
                    </a:lnTo>
                    <a:lnTo>
                      <a:pt x="58102" y="0"/>
                    </a:lnTo>
                    <a:close/>
                  </a:path>
                </a:pathLst>
              </a:custGeom>
              <a:solidFill>
                <a:srgbClr val="514735"/>
              </a:solidFill>
              <a:ln w="9525" cap="flat">
                <a:noFill/>
                <a:prstDash val="solid"/>
                <a:miter/>
              </a:ln>
            </p:spPr>
            <p:txBody>
              <a:bodyPr rtlCol="0" anchor="ctr"/>
              <a:lstStyle/>
              <a:p>
                <a:endParaRPr lang="en-US"/>
              </a:p>
            </p:txBody>
          </p:sp>
          <p:sp>
            <p:nvSpPr>
              <p:cNvPr id="412" name="Freeform: Shape 411">
                <a:extLst>
                  <a:ext uri="{FF2B5EF4-FFF2-40B4-BE49-F238E27FC236}">
                    <a16:creationId xmlns:a16="http://schemas.microsoft.com/office/drawing/2014/main" id="{98A7ADA2-94B1-C26C-E27C-99B7B506F8D3}"/>
                  </a:ext>
                </a:extLst>
              </p:cNvPr>
              <p:cNvSpPr/>
              <p:nvPr/>
            </p:nvSpPr>
            <p:spPr>
              <a:xfrm>
                <a:off x="8111870" y="5806249"/>
                <a:ext cx="57340" cy="65532"/>
              </a:xfrm>
              <a:custGeom>
                <a:avLst/>
                <a:gdLst>
                  <a:gd name="connsiteX0" fmla="*/ 37719 w 57340"/>
                  <a:gd name="connsiteY0" fmla="*/ 0 h 65532"/>
                  <a:gd name="connsiteX1" fmla="*/ 0 w 57340"/>
                  <a:gd name="connsiteY1" fmla="*/ 44291 h 65532"/>
                  <a:gd name="connsiteX2" fmla="*/ 8192 w 57340"/>
                  <a:gd name="connsiteY2" fmla="*/ 65532 h 65532"/>
                  <a:gd name="connsiteX3" fmla="*/ 29527 w 57340"/>
                  <a:gd name="connsiteY3" fmla="*/ 63913 h 65532"/>
                  <a:gd name="connsiteX4" fmla="*/ 21336 w 57340"/>
                  <a:gd name="connsiteY4" fmla="*/ 44291 h 65532"/>
                  <a:gd name="connsiteX5" fmla="*/ 57340 w 57340"/>
                  <a:gd name="connsiteY5" fmla="*/ 0 h 65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340" h="65532">
                    <a:moveTo>
                      <a:pt x="37719" y="0"/>
                    </a:moveTo>
                    <a:lnTo>
                      <a:pt x="0" y="44291"/>
                    </a:lnTo>
                    <a:lnTo>
                      <a:pt x="8192" y="65532"/>
                    </a:lnTo>
                    <a:lnTo>
                      <a:pt x="29527" y="63913"/>
                    </a:lnTo>
                    <a:lnTo>
                      <a:pt x="21336" y="44291"/>
                    </a:lnTo>
                    <a:lnTo>
                      <a:pt x="57340" y="0"/>
                    </a:lnTo>
                    <a:close/>
                  </a:path>
                </a:pathLst>
              </a:custGeom>
              <a:solidFill>
                <a:srgbClr val="514735"/>
              </a:solidFill>
              <a:ln w="9525" cap="flat">
                <a:noFill/>
                <a:prstDash val="solid"/>
                <a:miter/>
              </a:ln>
            </p:spPr>
            <p:txBody>
              <a:bodyPr rtlCol="0" anchor="ctr"/>
              <a:lstStyle/>
              <a:p>
                <a:endParaRPr lang="en-US"/>
              </a:p>
            </p:txBody>
          </p:sp>
          <p:sp>
            <p:nvSpPr>
              <p:cNvPr id="413" name="Freeform: Shape 412">
                <a:extLst>
                  <a:ext uri="{FF2B5EF4-FFF2-40B4-BE49-F238E27FC236}">
                    <a16:creationId xmlns:a16="http://schemas.microsoft.com/office/drawing/2014/main" id="{8A9DF1DD-6B95-66D7-825A-BE89FF99C5B0}"/>
                  </a:ext>
                </a:extLst>
              </p:cNvPr>
              <p:cNvSpPr/>
              <p:nvPr/>
            </p:nvSpPr>
            <p:spPr>
              <a:xfrm>
                <a:off x="7733537" y="5842254"/>
                <a:ext cx="44577" cy="50863"/>
              </a:xfrm>
              <a:custGeom>
                <a:avLst/>
                <a:gdLst>
                  <a:gd name="connsiteX0" fmla="*/ 29337 w 44577"/>
                  <a:gd name="connsiteY0" fmla="*/ 0 h 50863"/>
                  <a:gd name="connsiteX1" fmla="*/ 0 w 44577"/>
                  <a:gd name="connsiteY1" fmla="*/ 34290 h 50863"/>
                  <a:gd name="connsiteX2" fmla="*/ 6382 w 44577"/>
                  <a:gd name="connsiteY2" fmla="*/ 50863 h 50863"/>
                  <a:gd name="connsiteX3" fmla="*/ 22955 w 44577"/>
                  <a:gd name="connsiteY3" fmla="*/ 49530 h 50863"/>
                  <a:gd name="connsiteX4" fmla="*/ 16573 w 44577"/>
                  <a:gd name="connsiteY4" fmla="*/ 34290 h 50863"/>
                  <a:gd name="connsiteX5" fmla="*/ 44577 w 44577"/>
                  <a:gd name="connsiteY5" fmla="*/ 0 h 50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577" h="50863">
                    <a:moveTo>
                      <a:pt x="29337" y="0"/>
                    </a:moveTo>
                    <a:lnTo>
                      <a:pt x="0" y="34290"/>
                    </a:lnTo>
                    <a:lnTo>
                      <a:pt x="6382" y="50863"/>
                    </a:lnTo>
                    <a:lnTo>
                      <a:pt x="22955" y="49530"/>
                    </a:lnTo>
                    <a:lnTo>
                      <a:pt x="16573" y="34290"/>
                    </a:lnTo>
                    <a:lnTo>
                      <a:pt x="44577" y="0"/>
                    </a:lnTo>
                    <a:close/>
                  </a:path>
                </a:pathLst>
              </a:custGeom>
              <a:solidFill>
                <a:srgbClr val="514735"/>
              </a:solidFill>
              <a:ln w="9525" cap="flat">
                <a:noFill/>
                <a:prstDash val="solid"/>
                <a:miter/>
              </a:ln>
            </p:spPr>
            <p:txBody>
              <a:bodyPr rtlCol="0" anchor="ctr"/>
              <a:lstStyle/>
              <a:p>
                <a:endParaRPr lang="en-US"/>
              </a:p>
            </p:txBody>
          </p:sp>
          <p:sp>
            <p:nvSpPr>
              <p:cNvPr id="414" name="Freeform: Shape 413">
                <a:extLst>
                  <a:ext uri="{FF2B5EF4-FFF2-40B4-BE49-F238E27FC236}">
                    <a16:creationId xmlns:a16="http://schemas.microsoft.com/office/drawing/2014/main" id="{01214582-452C-8AC8-387A-156CABD644E3}"/>
                  </a:ext>
                </a:extLst>
              </p:cNvPr>
              <p:cNvSpPr/>
              <p:nvPr/>
            </p:nvSpPr>
            <p:spPr>
              <a:xfrm>
                <a:off x="7682769" y="5843968"/>
                <a:ext cx="44577" cy="55721"/>
              </a:xfrm>
              <a:custGeom>
                <a:avLst/>
                <a:gdLst>
                  <a:gd name="connsiteX0" fmla="*/ 29337 w 44577"/>
                  <a:gd name="connsiteY0" fmla="*/ 0 h 55721"/>
                  <a:gd name="connsiteX1" fmla="*/ 0 w 44577"/>
                  <a:gd name="connsiteY1" fmla="*/ 34290 h 55721"/>
                  <a:gd name="connsiteX2" fmla="*/ 10668 w 44577"/>
                  <a:gd name="connsiteY2" fmla="*/ 55721 h 55721"/>
                  <a:gd name="connsiteX3" fmla="*/ 22955 w 44577"/>
                  <a:gd name="connsiteY3" fmla="*/ 49530 h 55721"/>
                  <a:gd name="connsiteX4" fmla="*/ 16573 w 44577"/>
                  <a:gd name="connsiteY4" fmla="*/ 34290 h 55721"/>
                  <a:gd name="connsiteX5" fmla="*/ 44577 w 44577"/>
                  <a:gd name="connsiteY5" fmla="*/ 0 h 55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577" h="55721">
                    <a:moveTo>
                      <a:pt x="29337" y="0"/>
                    </a:moveTo>
                    <a:lnTo>
                      <a:pt x="0" y="34290"/>
                    </a:lnTo>
                    <a:lnTo>
                      <a:pt x="10668" y="55721"/>
                    </a:lnTo>
                    <a:lnTo>
                      <a:pt x="22955" y="49530"/>
                    </a:lnTo>
                    <a:lnTo>
                      <a:pt x="16573" y="34290"/>
                    </a:lnTo>
                    <a:lnTo>
                      <a:pt x="44577" y="0"/>
                    </a:lnTo>
                    <a:close/>
                  </a:path>
                </a:pathLst>
              </a:custGeom>
              <a:solidFill>
                <a:srgbClr val="514735"/>
              </a:solidFill>
              <a:ln w="9525" cap="flat">
                <a:noFill/>
                <a:prstDash val="solid"/>
                <a:miter/>
              </a:ln>
            </p:spPr>
            <p:txBody>
              <a:bodyPr rtlCol="0" anchor="ctr"/>
              <a:lstStyle/>
              <a:p>
                <a:endParaRPr lang="en-US"/>
              </a:p>
            </p:txBody>
          </p:sp>
          <p:sp>
            <p:nvSpPr>
              <p:cNvPr id="415" name="Freeform: Shape 414">
                <a:extLst>
                  <a:ext uri="{FF2B5EF4-FFF2-40B4-BE49-F238E27FC236}">
                    <a16:creationId xmlns:a16="http://schemas.microsoft.com/office/drawing/2014/main" id="{28BF3D4C-57B8-A464-92CE-B2836C9BBA58}"/>
                  </a:ext>
                </a:extLst>
              </p:cNvPr>
              <p:cNvSpPr/>
              <p:nvPr/>
            </p:nvSpPr>
            <p:spPr>
              <a:xfrm>
                <a:off x="7743443" y="5549169"/>
                <a:ext cx="682942" cy="68770"/>
              </a:xfrm>
              <a:custGeom>
                <a:avLst/>
                <a:gdLst>
                  <a:gd name="connsiteX0" fmla="*/ 560070 w 682942"/>
                  <a:gd name="connsiteY0" fmla="*/ 54007 h 68770"/>
                  <a:gd name="connsiteX1" fmla="*/ 682943 w 682942"/>
                  <a:gd name="connsiteY1" fmla="*/ 0 h 68770"/>
                  <a:gd name="connsiteX2" fmla="*/ 0 w 682942"/>
                  <a:gd name="connsiteY2" fmla="*/ 68771 h 68770"/>
                </a:gdLst>
                <a:ahLst/>
                <a:cxnLst>
                  <a:cxn ang="0">
                    <a:pos x="connsiteX0" y="connsiteY0"/>
                  </a:cxn>
                  <a:cxn ang="0">
                    <a:pos x="connsiteX1" y="connsiteY1"/>
                  </a:cxn>
                  <a:cxn ang="0">
                    <a:pos x="connsiteX2" y="connsiteY2"/>
                  </a:cxn>
                </a:cxnLst>
                <a:rect l="l" t="t" r="r" b="b"/>
                <a:pathLst>
                  <a:path w="682942" h="68770">
                    <a:moveTo>
                      <a:pt x="560070" y="54007"/>
                    </a:moveTo>
                    <a:lnTo>
                      <a:pt x="682943" y="0"/>
                    </a:lnTo>
                    <a:lnTo>
                      <a:pt x="0" y="68771"/>
                    </a:lnTo>
                    <a:close/>
                  </a:path>
                </a:pathLst>
              </a:custGeom>
              <a:gradFill>
                <a:gsLst>
                  <a:gs pos="1080">
                    <a:srgbClr val="FFF2C8"/>
                  </a:gs>
                  <a:gs pos="99460">
                    <a:srgbClr val="FFAE67"/>
                  </a:gs>
                </a:gsLst>
                <a:lin ang="12446735" scaled="1"/>
              </a:gradFill>
              <a:ln w="9525" cap="flat">
                <a:noFill/>
                <a:prstDash val="solid"/>
                <a:miter/>
              </a:ln>
            </p:spPr>
            <p:txBody>
              <a:bodyPr rtlCol="0" anchor="ctr"/>
              <a:lstStyle/>
              <a:p>
                <a:endParaRPr lang="en-US"/>
              </a:p>
            </p:txBody>
          </p:sp>
          <p:sp>
            <p:nvSpPr>
              <p:cNvPr id="416" name="Freeform: Shape 415">
                <a:extLst>
                  <a:ext uri="{FF2B5EF4-FFF2-40B4-BE49-F238E27FC236}">
                    <a16:creationId xmlns:a16="http://schemas.microsoft.com/office/drawing/2014/main" id="{85CFADDB-C4EE-5871-528F-F683570C1FB0}"/>
                  </a:ext>
                </a:extLst>
              </p:cNvPr>
              <p:cNvSpPr/>
              <p:nvPr/>
            </p:nvSpPr>
            <p:spPr>
              <a:xfrm>
                <a:off x="9133902" y="5232939"/>
                <a:ext cx="270224" cy="402240"/>
              </a:xfrm>
              <a:custGeom>
                <a:avLst/>
                <a:gdLst>
                  <a:gd name="connsiteX0" fmla="*/ 0 w 270224"/>
                  <a:gd name="connsiteY0" fmla="*/ 11621 h 402240"/>
                  <a:gd name="connsiteX1" fmla="*/ 149828 w 270224"/>
                  <a:gd name="connsiteY1" fmla="*/ 338328 h 402240"/>
                  <a:gd name="connsiteX2" fmla="*/ 142399 w 270224"/>
                  <a:gd name="connsiteY2" fmla="*/ 402241 h 402240"/>
                  <a:gd name="connsiteX3" fmla="*/ 171926 w 270224"/>
                  <a:gd name="connsiteY3" fmla="*/ 394811 h 402240"/>
                  <a:gd name="connsiteX4" fmla="*/ 196501 w 270224"/>
                  <a:gd name="connsiteY4" fmla="*/ 340805 h 402240"/>
                  <a:gd name="connsiteX5" fmla="*/ 218599 w 270224"/>
                  <a:gd name="connsiteY5" fmla="*/ 348139 h 402240"/>
                  <a:gd name="connsiteX6" fmla="*/ 211265 w 270224"/>
                  <a:gd name="connsiteY6" fmla="*/ 399764 h 402240"/>
                  <a:gd name="connsiteX7" fmla="*/ 238220 w 270224"/>
                  <a:gd name="connsiteY7" fmla="*/ 389954 h 402240"/>
                  <a:gd name="connsiteX8" fmla="*/ 270224 w 270224"/>
                  <a:gd name="connsiteY8" fmla="*/ 264605 h 402240"/>
                  <a:gd name="connsiteX9" fmla="*/ 186690 w 270224"/>
                  <a:gd name="connsiteY9" fmla="*/ 306419 h 402240"/>
                  <a:gd name="connsiteX10" fmla="*/ 16288 w 270224"/>
                  <a:gd name="connsiteY10" fmla="*/ 0 h 402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0224" h="402240">
                    <a:moveTo>
                      <a:pt x="0" y="11621"/>
                    </a:moveTo>
                    <a:lnTo>
                      <a:pt x="149828" y="338328"/>
                    </a:lnTo>
                    <a:lnTo>
                      <a:pt x="142399" y="402241"/>
                    </a:lnTo>
                    <a:lnTo>
                      <a:pt x="171926" y="394811"/>
                    </a:lnTo>
                    <a:lnTo>
                      <a:pt x="196501" y="340805"/>
                    </a:lnTo>
                    <a:lnTo>
                      <a:pt x="218599" y="348139"/>
                    </a:lnTo>
                    <a:lnTo>
                      <a:pt x="211265" y="399764"/>
                    </a:lnTo>
                    <a:lnTo>
                      <a:pt x="238220" y="389954"/>
                    </a:lnTo>
                    <a:lnTo>
                      <a:pt x="270224" y="264605"/>
                    </a:lnTo>
                    <a:lnTo>
                      <a:pt x="186690" y="306419"/>
                    </a:lnTo>
                    <a:lnTo>
                      <a:pt x="16288" y="0"/>
                    </a:lnTo>
                    <a:close/>
                  </a:path>
                </a:pathLst>
              </a:custGeom>
              <a:solidFill>
                <a:srgbClr val="5B4F33"/>
              </a:solidFill>
              <a:ln w="9525" cap="flat">
                <a:noFill/>
                <a:prstDash val="solid"/>
                <a:miter/>
              </a:ln>
            </p:spPr>
            <p:txBody>
              <a:bodyPr rtlCol="0" anchor="ctr"/>
              <a:lstStyle/>
              <a:p>
                <a:endParaRPr lang="en-US"/>
              </a:p>
            </p:txBody>
          </p:sp>
          <p:sp>
            <p:nvSpPr>
              <p:cNvPr id="417" name="Freeform: Shape 416">
                <a:extLst>
                  <a:ext uri="{FF2B5EF4-FFF2-40B4-BE49-F238E27FC236}">
                    <a16:creationId xmlns:a16="http://schemas.microsoft.com/office/drawing/2014/main" id="{F8C1C386-84A1-FEA6-E69A-B2777BC64F77}"/>
                  </a:ext>
                </a:extLst>
              </p:cNvPr>
              <p:cNvSpPr/>
              <p:nvPr/>
            </p:nvSpPr>
            <p:spPr>
              <a:xfrm>
                <a:off x="9834085" y="5294661"/>
                <a:ext cx="716184" cy="567704"/>
              </a:xfrm>
              <a:custGeom>
                <a:avLst/>
                <a:gdLst>
                  <a:gd name="connsiteX0" fmla="*/ 678942 w 716184"/>
                  <a:gd name="connsiteY0" fmla="*/ 216503 h 567704"/>
                  <a:gd name="connsiteX1" fmla="*/ 716185 w 716184"/>
                  <a:gd name="connsiteY1" fmla="*/ 139827 h 567704"/>
                  <a:gd name="connsiteX2" fmla="*/ 410432 w 716184"/>
                  <a:gd name="connsiteY2" fmla="*/ 0 h 567704"/>
                  <a:gd name="connsiteX3" fmla="*/ 0 w 716184"/>
                  <a:gd name="connsiteY3" fmla="*/ 543687 h 567704"/>
                  <a:gd name="connsiteX4" fmla="*/ 678942 w 716184"/>
                  <a:gd name="connsiteY4" fmla="*/ 216503 h 5677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6184" h="567704">
                    <a:moveTo>
                      <a:pt x="678942" y="216503"/>
                    </a:moveTo>
                    <a:cubicBezTo>
                      <a:pt x="692944" y="191262"/>
                      <a:pt x="705326" y="165640"/>
                      <a:pt x="716185" y="139827"/>
                    </a:cubicBezTo>
                    <a:cubicBezTo>
                      <a:pt x="625888" y="57531"/>
                      <a:pt x="519017" y="0"/>
                      <a:pt x="410432" y="0"/>
                    </a:cubicBezTo>
                    <a:cubicBezTo>
                      <a:pt x="140779" y="0"/>
                      <a:pt x="9716" y="335375"/>
                      <a:pt x="0" y="543687"/>
                    </a:cubicBezTo>
                    <a:cubicBezTo>
                      <a:pt x="234791" y="626174"/>
                      <a:pt x="526066" y="491109"/>
                      <a:pt x="678942" y="216503"/>
                    </a:cubicBezTo>
                    <a:close/>
                  </a:path>
                </a:pathLst>
              </a:custGeom>
              <a:gradFill>
                <a:gsLst>
                  <a:gs pos="1080">
                    <a:srgbClr val="FFF2C8"/>
                  </a:gs>
                  <a:gs pos="99460">
                    <a:srgbClr val="FFAE67"/>
                  </a:gs>
                </a:gsLst>
                <a:lin ang="0" scaled="1"/>
              </a:gradFill>
              <a:ln w="9525" cap="flat">
                <a:noFill/>
                <a:prstDash val="solid"/>
                <a:miter/>
              </a:ln>
            </p:spPr>
            <p:txBody>
              <a:bodyPr rtlCol="0" anchor="ctr"/>
              <a:lstStyle/>
              <a:p>
                <a:endParaRPr lang="en-US"/>
              </a:p>
            </p:txBody>
          </p:sp>
          <p:sp>
            <p:nvSpPr>
              <p:cNvPr id="418" name="Freeform: Shape 417">
                <a:extLst>
                  <a:ext uri="{FF2B5EF4-FFF2-40B4-BE49-F238E27FC236}">
                    <a16:creationId xmlns:a16="http://schemas.microsoft.com/office/drawing/2014/main" id="{58B02F93-9AE7-92EE-7038-F78ED0909E30}"/>
                  </a:ext>
                </a:extLst>
              </p:cNvPr>
              <p:cNvSpPr/>
              <p:nvPr/>
            </p:nvSpPr>
            <p:spPr>
              <a:xfrm>
                <a:off x="10485024" y="5753862"/>
                <a:ext cx="39338" cy="39338"/>
              </a:xfrm>
              <a:custGeom>
                <a:avLst/>
                <a:gdLst>
                  <a:gd name="connsiteX0" fmla="*/ 0 w 39338"/>
                  <a:gd name="connsiteY0" fmla="*/ 0 h 39338"/>
                  <a:gd name="connsiteX1" fmla="*/ 39338 w 39338"/>
                  <a:gd name="connsiteY1" fmla="*/ 0 h 39338"/>
                  <a:gd name="connsiteX2" fmla="*/ 39338 w 39338"/>
                  <a:gd name="connsiteY2" fmla="*/ 39338 h 39338"/>
                  <a:gd name="connsiteX3" fmla="*/ 0 w 39338"/>
                  <a:gd name="connsiteY3" fmla="*/ 39338 h 39338"/>
                </a:gdLst>
                <a:ahLst/>
                <a:cxnLst>
                  <a:cxn ang="0">
                    <a:pos x="connsiteX0" y="connsiteY0"/>
                  </a:cxn>
                  <a:cxn ang="0">
                    <a:pos x="connsiteX1" y="connsiteY1"/>
                  </a:cxn>
                  <a:cxn ang="0">
                    <a:pos x="connsiteX2" y="connsiteY2"/>
                  </a:cxn>
                  <a:cxn ang="0">
                    <a:pos x="connsiteX3" y="connsiteY3"/>
                  </a:cxn>
                </a:cxnLst>
                <a:rect l="l" t="t" r="r" b="b"/>
                <a:pathLst>
                  <a:path w="39338" h="39338">
                    <a:moveTo>
                      <a:pt x="0" y="0"/>
                    </a:moveTo>
                    <a:lnTo>
                      <a:pt x="39338" y="0"/>
                    </a:lnTo>
                    <a:lnTo>
                      <a:pt x="39338" y="39338"/>
                    </a:lnTo>
                    <a:lnTo>
                      <a:pt x="0" y="39338"/>
                    </a:lnTo>
                    <a:close/>
                  </a:path>
                </a:pathLst>
              </a:custGeom>
              <a:solidFill>
                <a:srgbClr val="FFE2B1">
                  <a:alpha val="30000"/>
                </a:srgbClr>
              </a:solidFill>
              <a:ln w="9525" cap="flat">
                <a:noFill/>
                <a:prstDash val="solid"/>
                <a:miter/>
              </a:ln>
            </p:spPr>
            <p:txBody>
              <a:bodyPr rtlCol="0" anchor="ctr"/>
              <a:lstStyle/>
              <a:p>
                <a:endParaRPr lang="en-US"/>
              </a:p>
            </p:txBody>
          </p:sp>
          <p:sp>
            <p:nvSpPr>
              <p:cNvPr id="419" name="Freeform: Shape 418">
                <a:extLst>
                  <a:ext uri="{FF2B5EF4-FFF2-40B4-BE49-F238E27FC236}">
                    <a16:creationId xmlns:a16="http://schemas.microsoft.com/office/drawing/2014/main" id="{3766AC32-4D3C-B5F8-2B99-2464C7FF3422}"/>
                  </a:ext>
                </a:extLst>
              </p:cNvPr>
              <p:cNvSpPr/>
              <p:nvPr/>
            </p:nvSpPr>
            <p:spPr>
              <a:xfrm>
                <a:off x="10524362" y="5599938"/>
                <a:ext cx="39338" cy="39338"/>
              </a:xfrm>
              <a:custGeom>
                <a:avLst/>
                <a:gdLst>
                  <a:gd name="connsiteX0" fmla="*/ 0 w 39338"/>
                  <a:gd name="connsiteY0" fmla="*/ 0 h 39338"/>
                  <a:gd name="connsiteX1" fmla="*/ 39338 w 39338"/>
                  <a:gd name="connsiteY1" fmla="*/ 0 h 39338"/>
                  <a:gd name="connsiteX2" fmla="*/ 39338 w 39338"/>
                  <a:gd name="connsiteY2" fmla="*/ 39338 h 39338"/>
                  <a:gd name="connsiteX3" fmla="*/ 0 w 39338"/>
                  <a:gd name="connsiteY3" fmla="*/ 39338 h 39338"/>
                </a:gdLst>
                <a:ahLst/>
                <a:cxnLst>
                  <a:cxn ang="0">
                    <a:pos x="connsiteX0" y="connsiteY0"/>
                  </a:cxn>
                  <a:cxn ang="0">
                    <a:pos x="connsiteX1" y="connsiteY1"/>
                  </a:cxn>
                  <a:cxn ang="0">
                    <a:pos x="connsiteX2" y="connsiteY2"/>
                  </a:cxn>
                  <a:cxn ang="0">
                    <a:pos x="connsiteX3" y="connsiteY3"/>
                  </a:cxn>
                </a:cxnLst>
                <a:rect l="l" t="t" r="r" b="b"/>
                <a:pathLst>
                  <a:path w="39338" h="39338">
                    <a:moveTo>
                      <a:pt x="0" y="0"/>
                    </a:moveTo>
                    <a:lnTo>
                      <a:pt x="39338" y="0"/>
                    </a:lnTo>
                    <a:lnTo>
                      <a:pt x="39338" y="39338"/>
                    </a:lnTo>
                    <a:lnTo>
                      <a:pt x="0" y="39338"/>
                    </a:lnTo>
                    <a:close/>
                  </a:path>
                </a:pathLst>
              </a:custGeom>
              <a:solidFill>
                <a:srgbClr val="FFE2B1">
                  <a:alpha val="30000"/>
                </a:srgbClr>
              </a:solidFill>
              <a:ln w="9525" cap="flat">
                <a:noFill/>
                <a:prstDash val="solid"/>
                <a:miter/>
              </a:ln>
            </p:spPr>
            <p:txBody>
              <a:bodyPr rtlCol="0" anchor="ctr"/>
              <a:lstStyle/>
              <a:p>
                <a:endParaRPr lang="en-US"/>
              </a:p>
            </p:txBody>
          </p:sp>
          <p:sp>
            <p:nvSpPr>
              <p:cNvPr id="420" name="Freeform: Shape 419">
                <a:extLst>
                  <a:ext uri="{FF2B5EF4-FFF2-40B4-BE49-F238E27FC236}">
                    <a16:creationId xmlns:a16="http://schemas.microsoft.com/office/drawing/2014/main" id="{7DB494F6-9241-2C11-2C48-CEC09A4A1F7E}"/>
                  </a:ext>
                </a:extLst>
              </p:cNvPr>
              <p:cNvSpPr/>
              <p:nvPr/>
            </p:nvSpPr>
            <p:spPr>
              <a:xfrm rot="-1762008">
                <a:off x="10344024" y="5721401"/>
                <a:ext cx="39243" cy="39338"/>
              </a:xfrm>
              <a:custGeom>
                <a:avLst/>
                <a:gdLst>
                  <a:gd name="connsiteX0" fmla="*/ 0 w 39243"/>
                  <a:gd name="connsiteY0" fmla="*/ 0 h 39338"/>
                  <a:gd name="connsiteX1" fmla="*/ 39243 w 39243"/>
                  <a:gd name="connsiteY1" fmla="*/ 0 h 39338"/>
                  <a:gd name="connsiteX2" fmla="*/ 39243 w 39243"/>
                  <a:gd name="connsiteY2" fmla="*/ 39338 h 39338"/>
                  <a:gd name="connsiteX3" fmla="*/ 0 w 39243"/>
                  <a:gd name="connsiteY3" fmla="*/ 39338 h 39338"/>
                </a:gdLst>
                <a:ahLst/>
                <a:cxnLst>
                  <a:cxn ang="0">
                    <a:pos x="connsiteX0" y="connsiteY0"/>
                  </a:cxn>
                  <a:cxn ang="0">
                    <a:pos x="connsiteX1" y="connsiteY1"/>
                  </a:cxn>
                  <a:cxn ang="0">
                    <a:pos x="connsiteX2" y="connsiteY2"/>
                  </a:cxn>
                  <a:cxn ang="0">
                    <a:pos x="connsiteX3" y="connsiteY3"/>
                  </a:cxn>
                </a:cxnLst>
                <a:rect l="l" t="t" r="r" b="b"/>
                <a:pathLst>
                  <a:path w="39243" h="39338">
                    <a:moveTo>
                      <a:pt x="0" y="0"/>
                    </a:moveTo>
                    <a:lnTo>
                      <a:pt x="39243" y="0"/>
                    </a:lnTo>
                    <a:lnTo>
                      <a:pt x="39243" y="39338"/>
                    </a:lnTo>
                    <a:lnTo>
                      <a:pt x="0" y="39338"/>
                    </a:lnTo>
                    <a:close/>
                  </a:path>
                </a:pathLst>
              </a:custGeom>
              <a:solidFill>
                <a:srgbClr val="FFE2B1">
                  <a:alpha val="30000"/>
                </a:srgbClr>
              </a:solidFill>
              <a:ln w="9525" cap="flat">
                <a:noFill/>
                <a:prstDash val="solid"/>
                <a:miter/>
              </a:ln>
            </p:spPr>
            <p:txBody>
              <a:bodyPr rtlCol="0" anchor="ctr"/>
              <a:lstStyle/>
              <a:p>
                <a:endParaRPr lang="en-US"/>
              </a:p>
            </p:txBody>
          </p:sp>
          <p:sp>
            <p:nvSpPr>
              <p:cNvPr id="421" name="Freeform: Shape 420">
                <a:extLst>
                  <a:ext uri="{FF2B5EF4-FFF2-40B4-BE49-F238E27FC236}">
                    <a16:creationId xmlns:a16="http://schemas.microsoft.com/office/drawing/2014/main" id="{4B37794E-E7FD-3E06-82E3-1A87BDA13E64}"/>
                  </a:ext>
                </a:extLst>
              </p:cNvPr>
              <p:cNvSpPr/>
              <p:nvPr/>
            </p:nvSpPr>
            <p:spPr>
              <a:xfrm rot="-3554968">
                <a:off x="10196777" y="5803047"/>
                <a:ext cx="39338" cy="39338"/>
              </a:xfrm>
              <a:custGeom>
                <a:avLst/>
                <a:gdLst>
                  <a:gd name="connsiteX0" fmla="*/ 0 w 39338"/>
                  <a:gd name="connsiteY0" fmla="*/ 0 h 39338"/>
                  <a:gd name="connsiteX1" fmla="*/ 39338 w 39338"/>
                  <a:gd name="connsiteY1" fmla="*/ 0 h 39338"/>
                  <a:gd name="connsiteX2" fmla="*/ 39338 w 39338"/>
                  <a:gd name="connsiteY2" fmla="*/ 39338 h 39338"/>
                  <a:gd name="connsiteX3" fmla="*/ 0 w 39338"/>
                  <a:gd name="connsiteY3" fmla="*/ 39338 h 39338"/>
                </a:gdLst>
                <a:ahLst/>
                <a:cxnLst>
                  <a:cxn ang="0">
                    <a:pos x="connsiteX0" y="connsiteY0"/>
                  </a:cxn>
                  <a:cxn ang="0">
                    <a:pos x="connsiteX1" y="connsiteY1"/>
                  </a:cxn>
                  <a:cxn ang="0">
                    <a:pos x="connsiteX2" y="connsiteY2"/>
                  </a:cxn>
                  <a:cxn ang="0">
                    <a:pos x="connsiteX3" y="connsiteY3"/>
                  </a:cxn>
                </a:cxnLst>
                <a:rect l="l" t="t" r="r" b="b"/>
                <a:pathLst>
                  <a:path w="39338" h="39338">
                    <a:moveTo>
                      <a:pt x="0" y="0"/>
                    </a:moveTo>
                    <a:lnTo>
                      <a:pt x="39338" y="0"/>
                    </a:lnTo>
                    <a:lnTo>
                      <a:pt x="39338" y="39338"/>
                    </a:lnTo>
                    <a:lnTo>
                      <a:pt x="0" y="39338"/>
                    </a:lnTo>
                    <a:close/>
                  </a:path>
                </a:pathLst>
              </a:custGeom>
              <a:solidFill>
                <a:srgbClr val="FFE2B1">
                  <a:alpha val="30000"/>
                </a:srgbClr>
              </a:solidFill>
              <a:ln w="9525" cap="flat">
                <a:noFill/>
                <a:prstDash val="solid"/>
                <a:miter/>
              </a:ln>
            </p:spPr>
            <p:txBody>
              <a:bodyPr rtlCol="0" anchor="ctr"/>
              <a:lstStyle/>
              <a:p>
                <a:endParaRPr lang="en-US"/>
              </a:p>
            </p:txBody>
          </p:sp>
          <p:sp>
            <p:nvSpPr>
              <p:cNvPr id="422" name="Freeform: Shape 421">
                <a:extLst>
                  <a:ext uri="{FF2B5EF4-FFF2-40B4-BE49-F238E27FC236}">
                    <a16:creationId xmlns:a16="http://schemas.microsoft.com/office/drawing/2014/main" id="{38F265CB-7FE7-D948-FC6C-F1D4667EBCB6}"/>
                  </a:ext>
                </a:extLst>
              </p:cNvPr>
              <p:cNvSpPr/>
              <p:nvPr/>
            </p:nvSpPr>
            <p:spPr>
              <a:xfrm rot="-3554202">
                <a:off x="10105115" y="5694647"/>
                <a:ext cx="39338" cy="39338"/>
              </a:xfrm>
              <a:custGeom>
                <a:avLst/>
                <a:gdLst>
                  <a:gd name="connsiteX0" fmla="*/ 0 w 39338"/>
                  <a:gd name="connsiteY0" fmla="*/ 0 h 39338"/>
                  <a:gd name="connsiteX1" fmla="*/ 39339 w 39338"/>
                  <a:gd name="connsiteY1" fmla="*/ 0 h 39338"/>
                  <a:gd name="connsiteX2" fmla="*/ 39339 w 39338"/>
                  <a:gd name="connsiteY2" fmla="*/ 39339 h 39338"/>
                  <a:gd name="connsiteX3" fmla="*/ 0 w 39338"/>
                  <a:gd name="connsiteY3" fmla="*/ 39339 h 39338"/>
                </a:gdLst>
                <a:ahLst/>
                <a:cxnLst>
                  <a:cxn ang="0">
                    <a:pos x="connsiteX0" y="connsiteY0"/>
                  </a:cxn>
                  <a:cxn ang="0">
                    <a:pos x="connsiteX1" y="connsiteY1"/>
                  </a:cxn>
                  <a:cxn ang="0">
                    <a:pos x="connsiteX2" y="connsiteY2"/>
                  </a:cxn>
                  <a:cxn ang="0">
                    <a:pos x="connsiteX3" y="connsiteY3"/>
                  </a:cxn>
                </a:cxnLst>
                <a:rect l="l" t="t" r="r" b="b"/>
                <a:pathLst>
                  <a:path w="39338" h="39338">
                    <a:moveTo>
                      <a:pt x="0" y="0"/>
                    </a:moveTo>
                    <a:lnTo>
                      <a:pt x="39339" y="0"/>
                    </a:lnTo>
                    <a:lnTo>
                      <a:pt x="39339" y="39339"/>
                    </a:lnTo>
                    <a:lnTo>
                      <a:pt x="0" y="39339"/>
                    </a:lnTo>
                    <a:close/>
                  </a:path>
                </a:pathLst>
              </a:custGeom>
              <a:solidFill>
                <a:srgbClr val="FFE2B1">
                  <a:alpha val="30000"/>
                </a:srgbClr>
              </a:solidFill>
              <a:ln w="9525" cap="flat">
                <a:noFill/>
                <a:prstDash val="solid"/>
                <a:miter/>
              </a:ln>
            </p:spPr>
            <p:txBody>
              <a:bodyPr rtlCol="0" anchor="ctr"/>
              <a:lstStyle/>
              <a:p>
                <a:endParaRPr lang="en-US"/>
              </a:p>
            </p:txBody>
          </p:sp>
          <p:sp>
            <p:nvSpPr>
              <p:cNvPr id="423" name="Freeform: Shape 422">
                <a:extLst>
                  <a:ext uri="{FF2B5EF4-FFF2-40B4-BE49-F238E27FC236}">
                    <a16:creationId xmlns:a16="http://schemas.microsoft.com/office/drawing/2014/main" id="{C1D3DBDF-AC6E-8759-5BF2-DD4211E0276F}"/>
                  </a:ext>
                </a:extLst>
              </p:cNvPr>
              <p:cNvSpPr/>
              <p:nvPr/>
            </p:nvSpPr>
            <p:spPr>
              <a:xfrm rot="-1075983">
                <a:off x="10196713" y="5465566"/>
                <a:ext cx="39337" cy="39337"/>
              </a:xfrm>
              <a:custGeom>
                <a:avLst/>
                <a:gdLst>
                  <a:gd name="connsiteX0" fmla="*/ 0 w 39337"/>
                  <a:gd name="connsiteY0" fmla="*/ 0 h 39337"/>
                  <a:gd name="connsiteX1" fmla="*/ 39338 w 39337"/>
                  <a:gd name="connsiteY1" fmla="*/ 0 h 39337"/>
                  <a:gd name="connsiteX2" fmla="*/ 39338 w 39337"/>
                  <a:gd name="connsiteY2" fmla="*/ 39337 h 39337"/>
                  <a:gd name="connsiteX3" fmla="*/ 0 w 39337"/>
                  <a:gd name="connsiteY3" fmla="*/ 39337 h 39337"/>
                </a:gdLst>
                <a:ahLst/>
                <a:cxnLst>
                  <a:cxn ang="0">
                    <a:pos x="connsiteX0" y="connsiteY0"/>
                  </a:cxn>
                  <a:cxn ang="0">
                    <a:pos x="connsiteX1" y="connsiteY1"/>
                  </a:cxn>
                  <a:cxn ang="0">
                    <a:pos x="connsiteX2" y="connsiteY2"/>
                  </a:cxn>
                  <a:cxn ang="0">
                    <a:pos x="connsiteX3" y="connsiteY3"/>
                  </a:cxn>
                </a:cxnLst>
                <a:rect l="l" t="t" r="r" b="b"/>
                <a:pathLst>
                  <a:path w="39337" h="39337">
                    <a:moveTo>
                      <a:pt x="0" y="0"/>
                    </a:moveTo>
                    <a:lnTo>
                      <a:pt x="39338" y="0"/>
                    </a:lnTo>
                    <a:lnTo>
                      <a:pt x="39338" y="39337"/>
                    </a:lnTo>
                    <a:lnTo>
                      <a:pt x="0" y="39337"/>
                    </a:lnTo>
                    <a:close/>
                  </a:path>
                </a:pathLst>
              </a:custGeom>
              <a:solidFill>
                <a:srgbClr val="FFE2B1">
                  <a:alpha val="30000"/>
                </a:srgbClr>
              </a:solidFill>
              <a:ln w="9525" cap="flat">
                <a:noFill/>
                <a:prstDash val="solid"/>
                <a:miter/>
              </a:ln>
            </p:spPr>
            <p:txBody>
              <a:bodyPr rtlCol="0" anchor="ctr"/>
              <a:lstStyle/>
              <a:p>
                <a:endParaRPr lang="en-US"/>
              </a:p>
            </p:txBody>
          </p:sp>
          <p:sp>
            <p:nvSpPr>
              <p:cNvPr id="424" name="Freeform: Shape 423">
                <a:extLst>
                  <a:ext uri="{FF2B5EF4-FFF2-40B4-BE49-F238E27FC236}">
                    <a16:creationId xmlns:a16="http://schemas.microsoft.com/office/drawing/2014/main" id="{88F63A9D-F0D3-DA02-0176-415AE9F29447}"/>
                  </a:ext>
                </a:extLst>
              </p:cNvPr>
              <p:cNvSpPr/>
              <p:nvPr/>
            </p:nvSpPr>
            <p:spPr>
              <a:xfrm rot="-1073482">
                <a:off x="9944462" y="5544085"/>
                <a:ext cx="39336" cy="39336"/>
              </a:xfrm>
              <a:custGeom>
                <a:avLst/>
                <a:gdLst>
                  <a:gd name="connsiteX0" fmla="*/ 0 w 39336"/>
                  <a:gd name="connsiteY0" fmla="*/ 0 h 39336"/>
                  <a:gd name="connsiteX1" fmla="*/ 39337 w 39336"/>
                  <a:gd name="connsiteY1" fmla="*/ 0 h 39336"/>
                  <a:gd name="connsiteX2" fmla="*/ 39337 w 39336"/>
                  <a:gd name="connsiteY2" fmla="*/ 39337 h 39336"/>
                  <a:gd name="connsiteX3" fmla="*/ 0 w 39336"/>
                  <a:gd name="connsiteY3" fmla="*/ 39337 h 39336"/>
                </a:gdLst>
                <a:ahLst/>
                <a:cxnLst>
                  <a:cxn ang="0">
                    <a:pos x="connsiteX0" y="connsiteY0"/>
                  </a:cxn>
                  <a:cxn ang="0">
                    <a:pos x="connsiteX1" y="connsiteY1"/>
                  </a:cxn>
                  <a:cxn ang="0">
                    <a:pos x="connsiteX2" y="connsiteY2"/>
                  </a:cxn>
                  <a:cxn ang="0">
                    <a:pos x="connsiteX3" y="connsiteY3"/>
                  </a:cxn>
                </a:cxnLst>
                <a:rect l="l" t="t" r="r" b="b"/>
                <a:pathLst>
                  <a:path w="39336" h="39336">
                    <a:moveTo>
                      <a:pt x="0" y="0"/>
                    </a:moveTo>
                    <a:lnTo>
                      <a:pt x="39337" y="0"/>
                    </a:lnTo>
                    <a:lnTo>
                      <a:pt x="39337" y="39337"/>
                    </a:lnTo>
                    <a:lnTo>
                      <a:pt x="0" y="39337"/>
                    </a:lnTo>
                    <a:close/>
                  </a:path>
                </a:pathLst>
              </a:custGeom>
              <a:solidFill>
                <a:srgbClr val="FFE2B1">
                  <a:alpha val="30000"/>
                </a:srgbClr>
              </a:solidFill>
              <a:ln w="9525" cap="flat">
                <a:noFill/>
                <a:prstDash val="solid"/>
                <a:miter/>
              </a:ln>
            </p:spPr>
            <p:txBody>
              <a:bodyPr rtlCol="0" anchor="ctr"/>
              <a:lstStyle/>
              <a:p>
                <a:endParaRPr lang="en-US"/>
              </a:p>
            </p:txBody>
          </p:sp>
          <p:sp>
            <p:nvSpPr>
              <p:cNvPr id="425" name="Freeform: Shape 424">
                <a:extLst>
                  <a:ext uri="{FF2B5EF4-FFF2-40B4-BE49-F238E27FC236}">
                    <a16:creationId xmlns:a16="http://schemas.microsoft.com/office/drawing/2014/main" id="{EB51E280-30F4-459D-1D76-8A3B5C141F27}"/>
                  </a:ext>
                </a:extLst>
              </p:cNvPr>
              <p:cNvSpPr/>
              <p:nvPr/>
            </p:nvSpPr>
            <p:spPr>
              <a:xfrm rot="-1073482">
                <a:off x="9901868" y="5763432"/>
                <a:ext cx="39336" cy="39336"/>
              </a:xfrm>
              <a:custGeom>
                <a:avLst/>
                <a:gdLst>
                  <a:gd name="connsiteX0" fmla="*/ 0 w 39336"/>
                  <a:gd name="connsiteY0" fmla="*/ 0 h 39336"/>
                  <a:gd name="connsiteX1" fmla="*/ 39337 w 39336"/>
                  <a:gd name="connsiteY1" fmla="*/ 0 h 39336"/>
                  <a:gd name="connsiteX2" fmla="*/ 39337 w 39336"/>
                  <a:gd name="connsiteY2" fmla="*/ 39337 h 39336"/>
                  <a:gd name="connsiteX3" fmla="*/ 0 w 39336"/>
                  <a:gd name="connsiteY3" fmla="*/ 39337 h 39336"/>
                </a:gdLst>
                <a:ahLst/>
                <a:cxnLst>
                  <a:cxn ang="0">
                    <a:pos x="connsiteX0" y="connsiteY0"/>
                  </a:cxn>
                  <a:cxn ang="0">
                    <a:pos x="connsiteX1" y="connsiteY1"/>
                  </a:cxn>
                  <a:cxn ang="0">
                    <a:pos x="connsiteX2" y="connsiteY2"/>
                  </a:cxn>
                  <a:cxn ang="0">
                    <a:pos x="connsiteX3" y="connsiteY3"/>
                  </a:cxn>
                </a:cxnLst>
                <a:rect l="l" t="t" r="r" b="b"/>
                <a:pathLst>
                  <a:path w="39336" h="39336">
                    <a:moveTo>
                      <a:pt x="0" y="0"/>
                    </a:moveTo>
                    <a:lnTo>
                      <a:pt x="39337" y="0"/>
                    </a:lnTo>
                    <a:lnTo>
                      <a:pt x="39337" y="39337"/>
                    </a:lnTo>
                    <a:lnTo>
                      <a:pt x="0" y="39337"/>
                    </a:lnTo>
                    <a:close/>
                  </a:path>
                </a:pathLst>
              </a:custGeom>
              <a:solidFill>
                <a:srgbClr val="FFE2B1">
                  <a:alpha val="30000"/>
                </a:srgbClr>
              </a:solidFill>
              <a:ln w="9525" cap="flat">
                <a:noFill/>
                <a:prstDash val="solid"/>
                <a:miter/>
              </a:ln>
            </p:spPr>
            <p:txBody>
              <a:bodyPr rtlCol="0" anchor="ctr"/>
              <a:lstStyle/>
              <a:p>
                <a:endParaRPr lang="en-US"/>
              </a:p>
            </p:txBody>
          </p:sp>
          <p:sp>
            <p:nvSpPr>
              <p:cNvPr id="426" name="Freeform: Shape 425">
                <a:extLst>
                  <a:ext uri="{FF2B5EF4-FFF2-40B4-BE49-F238E27FC236}">
                    <a16:creationId xmlns:a16="http://schemas.microsoft.com/office/drawing/2014/main" id="{F287171B-7BB2-7BA9-65C9-FC373907067E}"/>
                  </a:ext>
                </a:extLst>
              </p:cNvPr>
              <p:cNvSpPr/>
              <p:nvPr/>
            </p:nvSpPr>
            <p:spPr>
              <a:xfrm rot="-1072722">
                <a:off x="10619490" y="5759226"/>
                <a:ext cx="39337" cy="39242"/>
              </a:xfrm>
              <a:custGeom>
                <a:avLst/>
                <a:gdLst>
                  <a:gd name="connsiteX0" fmla="*/ 0 w 39337"/>
                  <a:gd name="connsiteY0" fmla="*/ 0 h 39242"/>
                  <a:gd name="connsiteX1" fmla="*/ 39338 w 39337"/>
                  <a:gd name="connsiteY1" fmla="*/ 0 h 39242"/>
                  <a:gd name="connsiteX2" fmla="*/ 39338 w 39337"/>
                  <a:gd name="connsiteY2" fmla="*/ 39243 h 39242"/>
                  <a:gd name="connsiteX3" fmla="*/ 0 w 39337"/>
                  <a:gd name="connsiteY3" fmla="*/ 39243 h 39242"/>
                </a:gdLst>
                <a:ahLst/>
                <a:cxnLst>
                  <a:cxn ang="0">
                    <a:pos x="connsiteX0" y="connsiteY0"/>
                  </a:cxn>
                  <a:cxn ang="0">
                    <a:pos x="connsiteX1" y="connsiteY1"/>
                  </a:cxn>
                  <a:cxn ang="0">
                    <a:pos x="connsiteX2" y="connsiteY2"/>
                  </a:cxn>
                  <a:cxn ang="0">
                    <a:pos x="connsiteX3" y="connsiteY3"/>
                  </a:cxn>
                </a:cxnLst>
                <a:rect l="l" t="t" r="r" b="b"/>
                <a:pathLst>
                  <a:path w="39337" h="39242">
                    <a:moveTo>
                      <a:pt x="0" y="0"/>
                    </a:moveTo>
                    <a:lnTo>
                      <a:pt x="39338" y="0"/>
                    </a:lnTo>
                    <a:lnTo>
                      <a:pt x="39338" y="39243"/>
                    </a:lnTo>
                    <a:lnTo>
                      <a:pt x="0" y="39243"/>
                    </a:lnTo>
                    <a:close/>
                  </a:path>
                </a:pathLst>
              </a:custGeom>
              <a:solidFill>
                <a:srgbClr val="FFE2B1">
                  <a:alpha val="30000"/>
                </a:srgbClr>
              </a:solidFill>
              <a:ln w="9525" cap="flat">
                <a:noFill/>
                <a:prstDash val="solid"/>
                <a:miter/>
              </a:ln>
            </p:spPr>
            <p:txBody>
              <a:bodyPr rtlCol="0" anchor="ctr"/>
              <a:lstStyle/>
              <a:p>
                <a:endParaRPr lang="en-US"/>
              </a:p>
            </p:txBody>
          </p:sp>
          <p:sp>
            <p:nvSpPr>
              <p:cNvPr id="427" name="Freeform: Shape 426">
                <a:extLst>
                  <a:ext uri="{FF2B5EF4-FFF2-40B4-BE49-F238E27FC236}">
                    <a16:creationId xmlns:a16="http://schemas.microsoft.com/office/drawing/2014/main" id="{910745C3-9F67-AF79-3351-EBFB54E18BD0}"/>
                  </a:ext>
                </a:extLst>
              </p:cNvPr>
              <p:cNvSpPr/>
              <p:nvPr/>
            </p:nvSpPr>
            <p:spPr>
              <a:xfrm rot="-1071635">
                <a:off x="10255660" y="5577024"/>
                <a:ext cx="39338" cy="39338"/>
              </a:xfrm>
              <a:custGeom>
                <a:avLst/>
                <a:gdLst>
                  <a:gd name="connsiteX0" fmla="*/ 0 w 39338"/>
                  <a:gd name="connsiteY0" fmla="*/ 0 h 39338"/>
                  <a:gd name="connsiteX1" fmla="*/ 39338 w 39338"/>
                  <a:gd name="connsiteY1" fmla="*/ 0 h 39338"/>
                  <a:gd name="connsiteX2" fmla="*/ 39338 w 39338"/>
                  <a:gd name="connsiteY2" fmla="*/ 39338 h 39338"/>
                  <a:gd name="connsiteX3" fmla="*/ 0 w 39338"/>
                  <a:gd name="connsiteY3" fmla="*/ 39338 h 39338"/>
                </a:gdLst>
                <a:ahLst/>
                <a:cxnLst>
                  <a:cxn ang="0">
                    <a:pos x="connsiteX0" y="connsiteY0"/>
                  </a:cxn>
                  <a:cxn ang="0">
                    <a:pos x="connsiteX1" y="connsiteY1"/>
                  </a:cxn>
                  <a:cxn ang="0">
                    <a:pos x="connsiteX2" y="connsiteY2"/>
                  </a:cxn>
                  <a:cxn ang="0">
                    <a:pos x="connsiteX3" y="connsiteY3"/>
                  </a:cxn>
                </a:cxnLst>
                <a:rect l="l" t="t" r="r" b="b"/>
                <a:pathLst>
                  <a:path w="39338" h="39338">
                    <a:moveTo>
                      <a:pt x="0" y="0"/>
                    </a:moveTo>
                    <a:lnTo>
                      <a:pt x="39338" y="0"/>
                    </a:lnTo>
                    <a:lnTo>
                      <a:pt x="39338" y="39338"/>
                    </a:lnTo>
                    <a:lnTo>
                      <a:pt x="0" y="39338"/>
                    </a:lnTo>
                    <a:close/>
                  </a:path>
                </a:pathLst>
              </a:custGeom>
              <a:solidFill>
                <a:srgbClr val="FFE2B1">
                  <a:alpha val="30000"/>
                </a:srgbClr>
              </a:solidFill>
              <a:ln w="9525" cap="flat">
                <a:noFill/>
                <a:prstDash val="solid"/>
                <a:miter/>
              </a:ln>
            </p:spPr>
            <p:txBody>
              <a:bodyPr rtlCol="0" anchor="ctr"/>
              <a:lstStyle/>
              <a:p>
                <a:endParaRPr lang="en-US"/>
              </a:p>
            </p:txBody>
          </p:sp>
          <p:sp>
            <p:nvSpPr>
              <p:cNvPr id="428" name="Freeform: Shape 427">
                <a:extLst>
                  <a:ext uri="{FF2B5EF4-FFF2-40B4-BE49-F238E27FC236}">
                    <a16:creationId xmlns:a16="http://schemas.microsoft.com/office/drawing/2014/main" id="{48B9F6A1-B6F8-B341-EB42-7D5578648855}"/>
                  </a:ext>
                </a:extLst>
              </p:cNvPr>
              <p:cNvSpPr/>
              <p:nvPr/>
            </p:nvSpPr>
            <p:spPr>
              <a:xfrm rot="-1073049">
                <a:off x="10353925" y="5429907"/>
                <a:ext cx="39339" cy="39339"/>
              </a:xfrm>
              <a:custGeom>
                <a:avLst/>
                <a:gdLst>
                  <a:gd name="connsiteX0" fmla="*/ 0 w 39339"/>
                  <a:gd name="connsiteY0" fmla="*/ 0 h 39339"/>
                  <a:gd name="connsiteX1" fmla="*/ 39339 w 39339"/>
                  <a:gd name="connsiteY1" fmla="*/ 0 h 39339"/>
                  <a:gd name="connsiteX2" fmla="*/ 39339 w 39339"/>
                  <a:gd name="connsiteY2" fmla="*/ 39339 h 39339"/>
                  <a:gd name="connsiteX3" fmla="*/ 0 w 39339"/>
                  <a:gd name="connsiteY3" fmla="*/ 39339 h 39339"/>
                </a:gdLst>
                <a:ahLst/>
                <a:cxnLst>
                  <a:cxn ang="0">
                    <a:pos x="connsiteX0" y="connsiteY0"/>
                  </a:cxn>
                  <a:cxn ang="0">
                    <a:pos x="connsiteX1" y="connsiteY1"/>
                  </a:cxn>
                  <a:cxn ang="0">
                    <a:pos x="connsiteX2" y="connsiteY2"/>
                  </a:cxn>
                  <a:cxn ang="0">
                    <a:pos x="connsiteX3" y="connsiteY3"/>
                  </a:cxn>
                </a:cxnLst>
                <a:rect l="l" t="t" r="r" b="b"/>
                <a:pathLst>
                  <a:path w="39339" h="39339">
                    <a:moveTo>
                      <a:pt x="0" y="0"/>
                    </a:moveTo>
                    <a:lnTo>
                      <a:pt x="39339" y="0"/>
                    </a:lnTo>
                    <a:lnTo>
                      <a:pt x="39339" y="39339"/>
                    </a:lnTo>
                    <a:lnTo>
                      <a:pt x="0" y="39339"/>
                    </a:lnTo>
                    <a:close/>
                  </a:path>
                </a:pathLst>
              </a:custGeom>
              <a:solidFill>
                <a:srgbClr val="FFE2B1">
                  <a:alpha val="30000"/>
                </a:srgbClr>
              </a:solidFill>
              <a:ln w="9525" cap="flat">
                <a:noFill/>
                <a:prstDash val="solid"/>
                <a:miter/>
              </a:ln>
            </p:spPr>
            <p:txBody>
              <a:bodyPr rtlCol="0" anchor="ctr"/>
              <a:lstStyle/>
              <a:p>
                <a:endParaRPr lang="en-US"/>
              </a:p>
            </p:txBody>
          </p:sp>
          <p:sp>
            <p:nvSpPr>
              <p:cNvPr id="429" name="Freeform: Shape 428">
                <a:extLst>
                  <a:ext uri="{FF2B5EF4-FFF2-40B4-BE49-F238E27FC236}">
                    <a16:creationId xmlns:a16="http://schemas.microsoft.com/office/drawing/2014/main" id="{34B7EBBB-1E05-41DA-848C-E037A771AD61}"/>
                  </a:ext>
                </a:extLst>
              </p:cNvPr>
              <p:cNvSpPr/>
              <p:nvPr/>
            </p:nvSpPr>
            <p:spPr>
              <a:xfrm>
                <a:off x="8766999" y="5883306"/>
                <a:ext cx="1193958" cy="110556"/>
              </a:xfrm>
              <a:custGeom>
                <a:avLst/>
                <a:gdLst>
                  <a:gd name="connsiteX0" fmla="*/ 910590 w 1193958"/>
                  <a:gd name="connsiteY0" fmla="*/ 0 h 110556"/>
                  <a:gd name="connsiteX1" fmla="*/ 0 w 1193958"/>
                  <a:gd name="connsiteY1" fmla="*/ 87058 h 110556"/>
                  <a:gd name="connsiteX2" fmla="*/ 897446 w 1193958"/>
                  <a:gd name="connsiteY2" fmla="*/ 103346 h 110556"/>
                  <a:gd name="connsiteX3" fmla="*/ 1193959 w 1193958"/>
                  <a:gd name="connsiteY3" fmla="*/ 107822 h 110556"/>
                  <a:gd name="connsiteX4" fmla="*/ 1118045 w 1193958"/>
                  <a:gd name="connsiteY4" fmla="*/ 4286 h 110556"/>
                  <a:gd name="connsiteX5" fmla="*/ 910590 w 1193958"/>
                  <a:gd name="connsiteY5" fmla="*/ 0 h 110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3958" h="110556">
                    <a:moveTo>
                      <a:pt x="910590" y="0"/>
                    </a:moveTo>
                    <a:cubicBezTo>
                      <a:pt x="465582" y="0"/>
                      <a:pt x="0" y="46482"/>
                      <a:pt x="0" y="87058"/>
                    </a:cubicBezTo>
                    <a:cubicBezTo>
                      <a:pt x="0" y="127635"/>
                      <a:pt x="452438" y="103346"/>
                      <a:pt x="897446" y="103346"/>
                    </a:cubicBezTo>
                    <a:cubicBezTo>
                      <a:pt x="1003649" y="103346"/>
                      <a:pt x="1103376" y="105346"/>
                      <a:pt x="1193959" y="107822"/>
                    </a:cubicBezTo>
                    <a:lnTo>
                      <a:pt x="1118045" y="4286"/>
                    </a:lnTo>
                    <a:cubicBezTo>
                      <a:pt x="1052798" y="1524"/>
                      <a:pt x="983361" y="0"/>
                      <a:pt x="910590" y="0"/>
                    </a:cubicBezTo>
                    <a:close/>
                  </a:path>
                </a:pathLst>
              </a:custGeom>
              <a:solidFill>
                <a:srgbClr val="3D3028">
                  <a:alpha val="50000"/>
                </a:srgbClr>
              </a:solidFill>
              <a:ln w="9525" cap="flat">
                <a:noFill/>
                <a:prstDash val="solid"/>
                <a:miter/>
              </a:ln>
            </p:spPr>
            <p:txBody>
              <a:bodyPr rtlCol="0" anchor="ctr"/>
              <a:lstStyle/>
              <a:p>
                <a:endParaRPr lang="en-US"/>
              </a:p>
            </p:txBody>
          </p:sp>
          <p:sp>
            <p:nvSpPr>
              <p:cNvPr id="430" name="Freeform: Shape 429">
                <a:extLst>
                  <a:ext uri="{FF2B5EF4-FFF2-40B4-BE49-F238E27FC236}">
                    <a16:creationId xmlns:a16="http://schemas.microsoft.com/office/drawing/2014/main" id="{E0DF1D50-6C14-7652-BC8E-FCA1E0D94CB9}"/>
                  </a:ext>
                </a:extLst>
              </p:cNvPr>
              <p:cNvSpPr/>
              <p:nvPr/>
            </p:nvSpPr>
            <p:spPr>
              <a:xfrm>
                <a:off x="10455496" y="6028181"/>
                <a:ext cx="46672" cy="41720"/>
              </a:xfrm>
              <a:custGeom>
                <a:avLst/>
                <a:gdLst>
                  <a:gd name="connsiteX0" fmla="*/ 46672 w 46672"/>
                  <a:gd name="connsiteY0" fmla="*/ 20860 h 41720"/>
                  <a:gd name="connsiteX1" fmla="*/ 23336 w 46672"/>
                  <a:gd name="connsiteY1" fmla="*/ 0 h 41720"/>
                  <a:gd name="connsiteX2" fmla="*/ 0 w 46672"/>
                  <a:gd name="connsiteY2" fmla="*/ 20860 h 41720"/>
                  <a:gd name="connsiteX3" fmla="*/ 23336 w 46672"/>
                  <a:gd name="connsiteY3" fmla="*/ 41720 h 41720"/>
                  <a:gd name="connsiteX4" fmla="*/ 46672 w 46672"/>
                  <a:gd name="connsiteY4" fmla="*/ 20860 h 417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72" h="41720">
                    <a:moveTo>
                      <a:pt x="46672" y="20860"/>
                    </a:moveTo>
                    <a:cubicBezTo>
                      <a:pt x="46672" y="9335"/>
                      <a:pt x="36195" y="0"/>
                      <a:pt x="23336" y="0"/>
                    </a:cubicBezTo>
                    <a:cubicBezTo>
                      <a:pt x="10477" y="0"/>
                      <a:pt x="0" y="9335"/>
                      <a:pt x="0" y="20860"/>
                    </a:cubicBezTo>
                    <a:cubicBezTo>
                      <a:pt x="0" y="32385"/>
                      <a:pt x="10477" y="41720"/>
                      <a:pt x="23336" y="41720"/>
                    </a:cubicBezTo>
                    <a:cubicBezTo>
                      <a:pt x="36290" y="41815"/>
                      <a:pt x="46672" y="32481"/>
                      <a:pt x="46672" y="20860"/>
                    </a:cubicBezTo>
                    <a:close/>
                  </a:path>
                </a:pathLst>
              </a:custGeom>
              <a:solidFill>
                <a:srgbClr val="634228"/>
              </a:solidFill>
              <a:ln w="9525" cap="flat">
                <a:noFill/>
                <a:prstDash val="solid"/>
                <a:miter/>
              </a:ln>
            </p:spPr>
            <p:txBody>
              <a:bodyPr rtlCol="0" anchor="ctr"/>
              <a:lstStyle/>
              <a:p>
                <a:endParaRPr lang="en-US"/>
              </a:p>
            </p:txBody>
          </p:sp>
          <p:sp>
            <p:nvSpPr>
              <p:cNvPr id="431" name="Freeform: Shape 430">
                <a:extLst>
                  <a:ext uri="{FF2B5EF4-FFF2-40B4-BE49-F238E27FC236}">
                    <a16:creationId xmlns:a16="http://schemas.microsoft.com/office/drawing/2014/main" id="{E2D14F4F-DC43-4F2D-9DDC-778CE835FAB2}"/>
                  </a:ext>
                </a:extLst>
              </p:cNvPr>
              <p:cNvSpPr/>
              <p:nvPr/>
            </p:nvSpPr>
            <p:spPr>
              <a:xfrm>
                <a:off x="10017061" y="6025039"/>
                <a:ext cx="32289" cy="28860"/>
              </a:xfrm>
              <a:custGeom>
                <a:avLst/>
                <a:gdLst>
                  <a:gd name="connsiteX0" fmla="*/ 32290 w 32289"/>
                  <a:gd name="connsiteY0" fmla="*/ 14478 h 28860"/>
                  <a:gd name="connsiteX1" fmla="*/ 16192 w 32289"/>
                  <a:gd name="connsiteY1" fmla="*/ 0 h 28860"/>
                  <a:gd name="connsiteX2" fmla="*/ 0 w 32289"/>
                  <a:gd name="connsiteY2" fmla="*/ 14478 h 28860"/>
                  <a:gd name="connsiteX3" fmla="*/ 16192 w 32289"/>
                  <a:gd name="connsiteY3" fmla="*/ 28860 h 28860"/>
                  <a:gd name="connsiteX4" fmla="*/ 32290 w 32289"/>
                  <a:gd name="connsiteY4" fmla="*/ 14478 h 288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289" h="28860">
                    <a:moveTo>
                      <a:pt x="32290" y="14478"/>
                    </a:moveTo>
                    <a:cubicBezTo>
                      <a:pt x="32290" y="6477"/>
                      <a:pt x="25051" y="0"/>
                      <a:pt x="16192" y="0"/>
                    </a:cubicBezTo>
                    <a:cubicBezTo>
                      <a:pt x="7239" y="0"/>
                      <a:pt x="0" y="6477"/>
                      <a:pt x="0" y="14478"/>
                    </a:cubicBezTo>
                    <a:cubicBezTo>
                      <a:pt x="0" y="22479"/>
                      <a:pt x="7239" y="28860"/>
                      <a:pt x="16192" y="28860"/>
                    </a:cubicBezTo>
                    <a:cubicBezTo>
                      <a:pt x="25146" y="28860"/>
                      <a:pt x="32290" y="22479"/>
                      <a:pt x="32290" y="14478"/>
                    </a:cubicBezTo>
                    <a:close/>
                  </a:path>
                </a:pathLst>
              </a:custGeom>
              <a:solidFill>
                <a:srgbClr val="634228"/>
              </a:solidFill>
              <a:ln w="9525" cap="flat">
                <a:noFill/>
                <a:prstDash val="solid"/>
                <a:miter/>
              </a:ln>
            </p:spPr>
            <p:txBody>
              <a:bodyPr rtlCol="0" anchor="ctr"/>
              <a:lstStyle/>
              <a:p>
                <a:endParaRPr lang="en-US"/>
              </a:p>
            </p:txBody>
          </p:sp>
          <p:sp>
            <p:nvSpPr>
              <p:cNvPr id="432" name="Freeform: Shape 431">
                <a:extLst>
                  <a:ext uri="{FF2B5EF4-FFF2-40B4-BE49-F238E27FC236}">
                    <a16:creationId xmlns:a16="http://schemas.microsoft.com/office/drawing/2014/main" id="{9279D654-D43B-AE14-F412-E4AF6D965762}"/>
                  </a:ext>
                </a:extLst>
              </p:cNvPr>
              <p:cNvSpPr/>
              <p:nvPr/>
            </p:nvSpPr>
            <p:spPr>
              <a:xfrm>
                <a:off x="10391203" y="5974460"/>
                <a:ext cx="32384" cy="28861"/>
              </a:xfrm>
              <a:custGeom>
                <a:avLst/>
                <a:gdLst>
                  <a:gd name="connsiteX0" fmla="*/ 32385 w 32384"/>
                  <a:gd name="connsiteY0" fmla="*/ 14478 h 28861"/>
                  <a:gd name="connsiteX1" fmla="*/ 16192 w 32384"/>
                  <a:gd name="connsiteY1" fmla="*/ 0 h 28861"/>
                  <a:gd name="connsiteX2" fmla="*/ 0 w 32384"/>
                  <a:gd name="connsiteY2" fmla="*/ 14478 h 28861"/>
                  <a:gd name="connsiteX3" fmla="*/ 16192 w 32384"/>
                  <a:gd name="connsiteY3" fmla="*/ 28861 h 28861"/>
                  <a:gd name="connsiteX4" fmla="*/ 32385 w 32384"/>
                  <a:gd name="connsiteY4" fmla="*/ 14478 h 288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384" h="28861">
                    <a:moveTo>
                      <a:pt x="32385" y="14478"/>
                    </a:moveTo>
                    <a:cubicBezTo>
                      <a:pt x="32385" y="6478"/>
                      <a:pt x="25146" y="0"/>
                      <a:pt x="16192" y="0"/>
                    </a:cubicBezTo>
                    <a:cubicBezTo>
                      <a:pt x="7334" y="0"/>
                      <a:pt x="0" y="6478"/>
                      <a:pt x="0" y="14478"/>
                    </a:cubicBezTo>
                    <a:cubicBezTo>
                      <a:pt x="0" y="22479"/>
                      <a:pt x="7239" y="28861"/>
                      <a:pt x="16192" y="28861"/>
                    </a:cubicBezTo>
                    <a:cubicBezTo>
                      <a:pt x="25146" y="28861"/>
                      <a:pt x="32385" y="22384"/>
                      <a:pt x="32385" y="14478"/>
                    </a:cubicBezTo>
                    <a:close/>
                  </a:path>
                </a:pathLst>
              </a:custGeom>
              <a:solidFill>
                <a:srgbClr val="3D3028">
                  <a:alpha val="50000"/>
                </a:srgbClr>
              </a:solidFill>
              <a:ln w="9525" cap="flat">
                <a:noFill/>
                <a:prstDash val="solid"/>
                <a:miter/>
              </a:ln>
            </p:spPr>
            <p:txBody>
              <a:bodyPr rtlCol="0" anchor="ctr"/>
              <a:lstStyle/>
              <a:p>
                <a:endParaRPr lang="en-US"/>
              </a:p>
            </p:txBody>
          </p:sp>
          <p:sp>
            <p:nvSpPr>
              <p:cNvPr id="433" name="Freeform: Shape 432">
                <a:extLst>
                  <a:ext uri="{FF2B5EF4-FFF2-40B4-BE49-F238E27FC236}">
                    <a16:creationId xmlns:a16="http://schemas.microsoft.com/office/drawing/2014/main" id="{7509E1DB-D63E-0B9B-1EAC-586EA6341B20}"/>
                  </a:ext>
                </a:extLst>
              </p:cNvPr>
              <p:cNvSpPr/>
              <p:nvPr/>
            </p:nvSpPr>
            <p:spPr>
              <a:xfrm>
                <a:off x="9119710" y="5181219"/>
                <a:ext cx="52958" cy="52958"/>
              </a:xfrm>
              <a:custGeom>
                <a:avLst/>
                <a:gdLst>
                  <a:gd name="connsiteX0" fmla="*/ 52959 w 52958"/>
                  <a:gd name="connsiteY0" fmla="*/ 26479 h 52958"/>
                  <a:gd name="connsiteX1" fmla="*/ 26479 w 52958"/>
                  <a:gd name="connsiteY1" fmla="*/ 0 h 52958"/>
                  <a:gd name="connsiteX2" fmla="*/ 0 w 52958"/>
                  <a:gd name="connsiteY2" fmla="*/ 26479 h 52958"/>
                  <a:gd name="connsiteX3" fmla="*/ 26479 w 52958"/>
                  <a:gd name="connsiteY3" fmla="*/ 52959 h 52958"/>
                  <a:gd name="connsiteX4" fmla="*/ 52959 w 52958"/>
                  <a:gd name="connsiteY4" fmla="*/ 26479 h 529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958" h="52958">
                    <a:moveTo>
                      <a:pt x="52959" y="26479"/>
                    </a:moveTo>
                    <a:cubicBezTo>
                      <a:pt x="52959" y="11811"/>
                      <a:pt x="41148" y="0"/>
                      <a:pt x="26479" y="0"/>
                    </a:cubicBezTo>
                    <a:cubicBezTo>
                      <a:pt x="11811" y="0"/>
                      <a:pt x="0" y="11906"/>
                      <a:pt x="0" y="26479"/>
                    </a:cubicBezTo>
                    <a:cubicBezTo>
                      <a:pt x="0" y="41148"/>
                      <a:pt x="11811" y="52959"/>
                      <a:pt x="26479" y="52959"/>
                    </a:cubicBezTo>
                    <a:cubicBezTo>
                      <a:pt x="41053" y="52959"/>
                      <a:pt x="52959" y="41148"/>
                      <a:pt x="52959" y="26479"/>
                    </a:cubicBezTo>
                    <a:close/>
                  </a:path>
                </a:pathLst>
              </a:custGeom>
              <a:solidFill>
                <a:srgbClr val="C49C37"/>
              </a:solidFill>
              <a:ln w="9525" cap="flat">
                <a:noFill/>
                <a:prstDash val="solid"/>
                <a:miter/>
              </a:ln>
            </p:spPr>
            <p:txBody>
              <a:bodyPr rtlCol="0" anchor="ctr"/>
              <a:lstStyle/>
              <a:p>
                <a:endParaRPr lang="en-US"/>
              </a:p>
            </p:txBody>
          </p:sp>
          <p:sp>
            <p:nvSpPr>
              <p:cNvPr id="434" name="Freeform: Shape 433">
                <a:extLst>
                  <a:ext uri="{FF2B5EF4-FFF2-40B4-BE49-F238E27FC236}">
                    <a16:creationId xmlns:a16="http://schemas.microsoft.com/office/drawing/2014/main" id="{6F935EDC-F192-44E3-9886-561FBE0EC93C}"/>
                  </a:ext>
                </a:extLst>
              </p:cNvPr>
              <p:cNvSpPr/>
              <p:nvPr/>
            </p:nvSpPr>
            <p:spPr>
              <a:xfrm>
                <a:off x="8804147" y="4906613"/>
                <a:ext cx="59054" cy="59055"/>
              </a:xfrm>
              <a:custGeom>
                <a:avLst/>
                <a:gdLst>
                  <a:gd name="connsiteX0" fmla="*/ 59055 w 59054"/>
                  <a:gd name="connsiteY0" fmla="*/ 29528 h 59055"/>
                  <a:gd name="connsiteX1" fmla="*/ 29527 w 59054"/>
                  <a:gd name="connsiteY1" fmla="*/ 0 h 59055"/>
                  <a:gd name="connsiteX2" fmla="*/ 0 w 59054"/>
                  <a:gd name="connsiteY2" fmla="*/ 29528 h 59055"/>
                  <a:gd name="connsiteX3" fmla="*/ 29527 w 59054"/>
                  <a:gd name="connsiteY3" fmla="*/ 59055 h 59055"/>
                  <a:gd name="connsiteX4" fmla="*/ 59055 w 59054"/>
                  <a:gd name="connsiteY4" fmla="*/ 29528 h 590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054" h="59055">
                    <a:moveTo>
                      <a:pt x="59055" y="29528"/>
                    </a:moveTo>
                    <a:cubicBezTo>
                      <a:pt x="59055" y="13240"/>
                      <a:pt x="45815" y="0"/>
                      <a:pt x="29527" y="0"/>
                    </a:cubicBezTo>
                    <a:cubicBezTo>
                      <a:pt x="13240" y="0"/>
                      <a:pt x="0" y="13240"/>
                      <a:pt x="0" y="29528"/>
                    </a:cubicBezTo>
                    <a:cubicBezTo>
                      <a:pt x="0" y="45816"/>
                      <a:pt x="13240" y="59055"/>
                      <a:pt x="29527" y="59055"/>
                    </a:cubicBezTo>
                    <a:cubicBezTo>
                      <a:pt x="45815" y="58960"/>
                      <a:pt x="59055" y="45816"/>
                      <a:pt x="59055" y="29528"/>
                    </a:cubicBezTo>
                    <a:close/>
                  </a:path>
                </a:pathLst>
              </a:custGeom>
              <a:solidFill>
                <a:srgbClr val="C49C37"/>
              </a:solidFill>
              <a:ln w="9525" cap="flat">
                <a:noFill/>
                <a:prstDash val="solid"/>
                <a:miter/>
              </a:ln>
            </p:spPr>
            <p:txBody>
              <a:bodyPr rtlCol="0" anchor="ctr"/>
              <a:lstStyle/>
              <a:p>
                <a:endParaRPr lang="en-US"/>
              </a:p>
            </p:txBody>
          </p:sp>
          <p:sp>
            <p:nvSpPr>
              <p:cNvPr id="435" name="Freeform: Shape 434">
                <a:extLst>
                  <a:ext uri="{FF2B5EF4-FFF2-40B4-BE49-F238E27FC236}">
                    <a16:creationId xmlns:a16="http://schemas.microsoft.com/office/drawing/2014/main" id="{DC7FDED2-7667-4ED9-04D7-3F2AE64B7614}"/>
                  </a:ext>
                </a:extLst>
              </p:cNvPr>
              <p:cNvSpPr/>
              <p:nvPr/>
            </p:nvSpPr>
            <p:spPr>
              <a:xfrm>
                <a:off x="8511730" y="5249322"/>
                <a:ext cx="48767" cy="46100"/>
              </a:xfrm>
              <a:custGeom>
                <a:avLst/>
                <a:gdLst>
                  <a:gd name="connsiteX0" fmla="*/ 48768 w 48767"/>
                  <a:gd name="connsiteY0" fmla="*/ 23051 h 46100"/>
                  <a:gd name="connsiteX1" fmla="*/ 24384 w 48767"/>
                  <a:gd name="connsiteY1" fmla="*/ 0 h 46100"/>
                  <a:gd name="connsiteX2" fmla="*/ 0 w 48767"/>
                  <a:gd name="connsiteY2" fmla="*/ 23051 h 46100"/>
                  <a:gd name="connsiteX3" fmla="*/ 24384 w 48767"/>
                  <a:gd name="connsiteY3" fmla="*/ 46101 h 46100"/>
                  <a:gd name="connsiteX4" fmla="*/ 48768 w 48767"/>
                  <a:gd name="connsiteY4" fmla="*/ 23051 h 46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767" h="46100">
                    <a:moveTo>
                      <a:pt x="48768" y="23051"/>
                    </a:moveTo>
                    <a:cubicBezTo>
                      <a:pt x="48768" y="10382"/>
                      <a:pt x="37814" y="0"/>
                      <a:pt x="24384" y="0"/>
                    </a:cubicBezTo>
                    <a:cubicBezTo>
                      <a:pt x="10954" y="0"/>
                      <a:pt x="0" y="10287"/>
                      <a:pt x="0" y="23051"/>
                    </a:cubicBezTo>
                    <a:cubicBezTo>
                      <a:pt x="0" y="35814"/>
                      <a:pt x="10954" y="46101"/>
                      <a:pt x="24384" y="46101"/>
                    </a:cubicBezTo>
                    <a:cubicBezTo>
                      <a:pt x="37814" y="46101"/>
                      <a:pt x="48768" y="35814"/>
                      <a:pt x="48768" y="23051"/>
                    </a:cubicBezTo>
                    <a:close/>
                  </a:path>
                </a:pathLst>
              </a:custGeom>
              <a:solidFill>
                <a:srgbClr val="C49C37"/>
              </a:solidFill>
              <a:ln w="9525" cap="flat">
                <a:noFill/>
                <a:prstDash val="solid"/>
                <a:miter/>
              </a:ln>
            </p:spPr>
            <p:txBody>
              <a:bodyPr rtlCol="0" anchor="ctr"/>
              <a:lstStyle/>
              <a:p>
                <a:endParaRPr lang="en-US"/>
              </a:p>
            </p:txBody>
          </p:sp>
          <p:sp>
            <p:nvSpPr>
              <p:cNvPr id="436" name="Freeform: Shape 435">
                <a:extLst>
                  <a:ext uri="{FF2B5EF4-FFF2-40B4-BE49-F238E27FC236}">
                    <a16:creationId xmlns:a16="http://schemas.microsoft.com/office/drawing/2014/main" id="{1AA11A04-DB74-AC82-06EF-2A19F2E857A7}"/>
                  </a:ext>
                </a:extLst>
              </p:cNvPr>
              <p:cNvSpPr/>
              <p:nvPr/>
            </p:nvSpPr>
            <p:spPr>
              <a:xfrm>
                <a:off x="9131426" y="5232272"/>
                <a:ext cx="171926" cy="405288"/>
              </a:xfrm>
              <a:custGeom>
                <a:avLst/>
                <a:gdLst>
                  <a:gd name="connsiteX0" fmla="*/ 0 w 171926"/>
                  <a:gd name="connsiteY0" fmla="*/ 0 h 405288"/>
                  <a:gd name="connsiteX1" fmla="*/ 147352 w 171926"/>
                  <a:gd name="connsiteY1" fmla="*/ 324231 h 405288"/>
                  <a:gd name="connsiteX2" fmla="*/ 149828 w 171926"/>
                  <a:gd name="connsiteY2" fmla="*/ 405289 h 405288"/>
                  <a:gd name="connsiteX3" fmla="*/ 171926 w 171926"/>
                  <a:gd name="connsiteY3" fmla="*/ 329184 h 405288"/>
                </a:gdLst>
                <a:ahLst/>
                <a:cxnLst>
                  <a:cxn ang="0">
                    <a:pos x="connsiteX0" y="connsiteY0"/>
                  </a:cxn>
                  <a:cxn ang="0">
                    <a:pos x="connsiteX1" y="connsiteY1"/>
                  </a:cxn>
                  <a:cxn ang="0">
                    <a:pos x="connsiteX2" y="connsiteY2"/>
                  </a:cxn>
                  <a:cxn ang="0">
                    <a:pos x="connsiteX3" y="connsiteY3"/>
                  </a:cxn>
                </a:cxnLst>
                <a:rect l="l" t="t" r="r" b="b"/>
                <a:pathLst>
                  <a:path w="171926" h="405288">
                    <a:moveTo>
                      <a:pt x="0" y="0"/>
                    </a:moveTo>
                    <a:lnTo>
                      <a:pt x="147352" y="324231"/>
                    </a:lnTo>
                    <a:lnTo>
                      <a:pt x="149828" y="405289"/>
                    </a:lnTo>
                    <a:lnTo>
                      <a:pt x="171926" y="329184"/>
                    </a:lnTo>
                    <a:close/>
                  </a:path>
                </a:pathLst>
              </a:custGeom>
              <a:solidFill>
                <a:srgbClr val="D7EED8">
                  <a:alpha val="60000"/>
                </a:srgbClr>
              </a:solidFill>
              <a:ln w="9525" cap="flat">
                <a:noFill/>
                <a:prstDash val="solid"/>
                <a:miter/>
              </a:ln>
            </p:spPr>
            <p:txBody>
              <a:bodyPr rtlCol="0" anchor="ctr"/>
              <a:lstStyle/>
              <a:p>
                <a:endParaRPr lang="en-US"/>
              </a:p>
            </p:txBody>
          </p:sp>
          <p:sp>
            <p:nvSpPr>
              <p:cNvPr id="437" name="Freeform: Shape 436">
                <a:extLst>
                  <a:ext uri="{FF2B5EF4-FFF2-40B4-BE49-F238E27FC236}">
                    <a16:creationId xmlns:a16="http://schemas.microsoft.com/office/drawing/2014/main" id="{4E042DAE-EFCB-4B84-8B7C-6EB61141DF0D}"/>
                  </a:ext>
                </a:extLst>
              </p:cNvPr>
              <p:cNvSpPr/>
              <p:nvPr/>
            </p:nvSpPr>
            <p:spPr>
              <a:xfrm>
                <a:off x="7659814" y="2930270"/>
                <a:ext cx="118109" cy="118110"/>
              </a:xfrm>
              <a:custGeom>
                <a:avLst/>
                <a:gdLst>
                  <a:gd name="connsiteX0" fmla="*/ 118110 w 118109"/>
                  <a:gd name="connsiteY0" fmla="*/ 59055 h 118110"/>
                  <a:gd name="connsiteX1" fmla="*/ 59055 w 118109"/>
                  <a:gd name="connsiteY1" fmla="*/ 0 h 118110"/>
                  <a:gd name="connsiteX2" fmla="*/ 0 w 118109"/>
                  <a:gd name="connsiteY2" fmla="*/ 59055 h 118110"/>
                  <a:gd name="connsiteX3" fmla="*/ 59055 w 118109"/>
                  <a:gd name="connsiteY3" fmla="*/ 118110 h 118110"/>
                  <a:gd name="connsiteX4" fmla="*/ 118110 w 118109"/>
                  <a:gd name="connsiteY4" fmla="*/ 59055 h 118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109" h="118110">
                    <a:moveTo>
                      <a:pt x="118110" y="59055"/>
                    </a:moveTo>
                    <a:cubicBezTo>
                      <a:pt x="118110" y="26479"/>
                      <a:pt x="91630" y="0"/>
                      <a:pt x="59055" y="0"/>
                    </a:cubicBezTo>
                    <a:cubicBezTo>
                      <a:pt x="26479" y="0"/>
                      <a:pt x="0" y="26479"/>
                      <a:pt x="0" y="59055"/>
                    </a:cubicBezTo>
                    <a:cubicBezTo>
                      <a:pt x="0" y="91631"/>
                      <a:pt x="26479" y="118110"/>
                      <a:pt x="59055" y="118110"/>
                    </a:cubicBezTo>
                    <a:cubicBezTo>
                      <a:pt x="91630" y="118110"/>
                      <a:pt x="118110" y="91726"/>
                      <a:pt x="118110" y="59055"/>
                    </a:cubicBezTo>
                    <a:close/>
                  </a:path>
                </a:pathLst>
              </a:custGeom>
              <a:solidFill>
                <a:srgbClr val="FFC61B"/>
              </a:solidFill>
              <a:ln w="9525" cap="flat">
                <a:noFill/>
                <a:prstDash val="solid"/>
                <a:miter/>
              </a:ln>
            </p:spPr>
            <p:txBody>
              <a:bodyPr rtlCol="0" anchor="ctr"/>
              <a:lstStyle/>
              <a:p>
                <a:endParaRPr lang="en-US"/>
              </a:p>
            </p:txBody>
          </p:sp>
          <p:sp>
            <p:nvSpPr>
              <p:cNvPr id="438" name="Freeform: Shape 437">
                <a:extLst>
                  <a:ext uri="{FF2B5EF4-FFF2-40B4-BE49-F238E27FC236}">
                    <a16:creationId xmlns:a16="http://schemas.microsoft.com/office/drawing/2014/main" id="{32A36567-ADA8-6E2A-1297-E02EE119E6C3}"/>
                  </a:ext>
                </a:extLst>
              </p:cNvPr>
              <p:cNvSpPr/>
              <p:nvPr/>
            </p:nvSpPr>
            <p:spPr>
              <a:xfrm>
                <a:off x="8213883" y="2919317"/>
                <a:ext cx="140017" cy="140017"/>
              </a:xfrm>
              <a:custGeom>
                <a:avLst/>
                <a:gdLst>
                  <a:gd name="connsiteX0" fmla="*/ 0 w 140017"/>
                  <a:gd name="connsiteY0" fmla="*/ 70009 h 140017"/>
                  <a:gd name="connsiteX1" fmla="*/ 70009 w 140017"/>
                  <a:gd name="connsiteY1" fmla="*/ 140017 h 140017"/>
                  <a:gd name="connsiteX2" fmla="*/ 140017 w 140017"/>
                  <a:gd name="connsiteY2" fmla="*/ 70009 h 140017"/>
                  <a:gd name="connsiteX3" fmla="*/ 70009 w 140017"/>
                  <a:gd name="connsiteY3" fmla="*/ 0 h 140017"/>
                  <a:gd name="connsiteX4" fmla="*/ 0 w 140017"/>
                  <a:gd name="connsiteY4" fmla="*/ 70009 h 1400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017" h="140017">
                    <a:moveTo>
                      <a:pt x="0" y="70009"/>
                    </a:moveTo>
                    <a:cubicBezTo>
                      <a:pt x="0" y="108680"/>
                      <a:pt x="31337" y="140017"/>
                      <a:pt x="70009" y="140017"/>
                    </a:cubicBezTo>
                    <a:cubicBezTo>
                      <a:pt x="108680" y="140017"/>
                      <a:pt x="140017" y="108680"/>
                      <a:pt x="140017" y="70009"/>
                    </a:cubicBezTo>
                    <a:cubicBezTo>
                      <a:pt x="140017" y="31337"/>
                      <a:pt x="108680" y="0"/>
                      <a:pt x="70009" y="0"/>
                    </a:cubicBezTo>
                    <a:cubicBezTo>
                      <a:pt x="31337" y="0"/>
                      <a:pt x="0" y="31337"/>
                      <a:pt x="0" y="70009"/>
                    </a:cubicBezTo>
                    <a:close/>
                  </a:path>
                </a:pathLst>
              </a:custGeom>
              <a:solidFill>
                <a:srgbClr val="FFC61B"/>
              </a:solidFill>
              <a:ln w="9525" cap="flat">
                <a:noFill/>
                <a:prstDash val="solid"/>
                <a:miter/>
              </a:ln>
            </p:spPr>
            <p:txBody>
              <a:bodyPr rtlCol="0" anchor="ctr"/>
              <a:lstStyle/>
              <a:p>
                <a:endParaRPr lang="en-US"/>
              </a:p>
            </p:txBody>
          </p:sp>
          <p:sp>
            <p:nvSpPr>
              <p:cNvPr id="439" name="Freeform: Shape 438">
                <a:extLst>
                  <a:ext uri="{FF2B5EF4-FFF2-40B4-BE49-F238E27FC236}">
                    <a16:creationId xmlns:a16="http://schemas.microsoft.com/office/drawing/2014/main" id="{43D517CE-9660-4F58-4B15-9D663DAF9B09}"/>
                  </a:ext>
                </a:extLst>
              </p:cNvPr>
              <p:cNvSpPr/>
              <p:nvPr/>
            </p:nvSpPr>
            <p:spPr>
              <a:xfrm>
                <a:off x="7906602" y="3522027"/>
                <a:ext cx="663711" cy="114617"/>
              </a:xfrm>
              <a:custGeom>
                <a:avLst/>
                <a:gdLst>
                  <a:gd name="connsiteX0" fmla="*/ 663040 w 663711"/>
                  <a:gd name="connsiteY0" fmla="*/ 45561 h 114617"/>
                  <a:gd name="connsiteX1" fmla="*/ 654372 w 663711"/>
                  <a:gd name="connsiteY1" fmla="*/ 13272 h 114617"/>
                  <a:gd name="connsiteX2" fmla="*/ 623607 w 663711"/>
                  <a:gd name="connsiteY2" fmla="*/ 32 h 114617"/>
                  <a:gd name="connsiteX3" fmla="*/ 41534 w 663711"/>
                  <a:gd name="connsiteY3" fmla="*/ 25369 h 114617"/>
                  <a:gd name="connsiteX4" fmla="*/ 10101 w 663711"/>
                  <a:gd name="connsiteY4" fmla="*/ 40894 h 114617"/>
                  <a:gd name="connsiteX5" fmla="*/ 386 w 663711"/>
                  <a:gd name="connsiteY5" fmla="*/ 74613 h 114617"/>
                  <a:gd name="connsiteX6" fmla="*/ 5720 w 663711"/>
                  <a:gd name="connsiteY6" fmla="*/ 114618 h 114617"/>
                  <a:gd name="connsiteX7" fmla="*/ 660849 w 663711"/>
                  <a:gd name="connsiteY7" fmla="*/ 57277 h 114617"/>
                  <a:gd name="connsiteX8" fmla="*/ 663040 w 663711"/>
                  <a:gd name="connsiteY8" fmla="*/ 45561 h 114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63711" h="114617">
                    <a:moveTo>
                      <a:pt x="663040" y="45561"/>
                    </a:moveTo>
                    <a:cubicBezTo>
                      <a:pt x="665231" y="34036"/>
                      <a:pt x="661992" y="22130"/>
                      <a:pt x="654372" y="13272"/>
                    </a:cubicBezTo>
                    <a:cubicBezTo>
                      <a:pt x="646657" y="4413"/>
                      <a:pt x="635417" y="-444"/>
                      <a:pt x="623607" y="32"/>
                    </a:cubicBezTo>
                    <a:lnTo>
                      <a:pt x="41534" y="25369"/>
                    </a:lnTo>
                    <a:cubicBezTo>
                      <a:pt x="29342" y="25845"/>
                      <a:pt x="17912" y="31560"/>
                      <a:pt x="10101" y="40894"/>
                    </a:cubicBezTo>
                    <a:cubicBezTo>
                      <a:pt x="2291" y="50229"/>
                      <a:pt x="-1234" y="62516"/>
                      <a:pt x="386" y="74613"/>
                    </a:cubicBezTo>
                    <a:lnTo>
                      <a:pt x="5720" y="114618"/>
                    </a:lnTo>
                    <a:lnTo>
                      <a:pt x="660849" y="57277"/>
                    </a:lnTo>
                    <a:lnTo>
                      <a:pt x="663040" y="45561"/>
                    </a:lnTo>
                    <a:close/>
                  </a:path>
                </a:pathLst>
              </a:custGeom>
              <a:gradFill>
                <a:gsLst>
                  <a:gs pos="1080">
                    <a:srgbClr val="FFF2C8"/>
                  </a:gs>
                  <a:gs pos="99460">
                    <a:srgbClr val="FFAE67"/>
                  </a:gs>
                </a:gsLst>
                <a:lin ang="0" scaled="1"/>
              </a:gradFill>
              <a:ln w="9525" cap="flat">
                <a:noFill/>
                <a:prstDash val="solid"/>
                <a:miter/>
              </a:ln>
            </p:spPr>
            <p:txBody>
              <a:bodyPr rtlCol="0" anchor="ctr"/>
              <a:lstStyle/>
              <a:p>
                <a:endParaRPr lang="en-US"/>
              </a:p>
            </p:txBody>
          </p:sp>
          <p:sp>
            <p:nvSpPr>
              <p:cNvPr id="440" name="Freeform: Shape 439">
                <a:extLst>
                  <a:ext uri="{FF2B5EF4-FFF2-40B4-BE49-F238E27FC236}">
                    <a16:creationId xmlns:a16="http://schemas.microsoft.com/office/drawing/2014/main" id="{03EA0175-7DFE-734F-9DC1-B94C6C58AE49}"/>
                  </a:ext>
                </a:extLst>
              </p:cNvPr>
              <p:cNvSpPr/>
              <p:nvPr/>
            </p:nvSpPr>
            <p:spPr>
              <a:xfrm>
                <a:off x="8307228" y="5592127"/>
                <a:ext cx="19621" cy="146113"/>
              </a:xfrm>
              <a:custGeom>
                <a:avLst/>
                <a:gdLst>
                  <a:gd name="connsiteX0" fmla="*/ 19621 w 19621"/>
                  <a:gd name="connsiteY0" fmla="*/ 0 h 146113"/>
                  <a:gd name="connsiteX1" fmla="*/ 0 w 19621"/>
                  <a:gd name="connsiteY1" fmla="*/ 9811 h 146113"/>
                  <a:gd name="connsiteX2" fmla="*/ 2286 w 19621"/>
                  <a:gd name="connsiteY2" fmla="*/ 146114 h 146113"/>
                  <a:gd name="connsiteX3" fmla="*/ 18383 w 19621"/>
                  <a:gd name="connsiteY3" fmla="*/ 135160 h 146113"/>
                </a:gdLst>
                <a:ahLst/>
                <a:cxnLst>
                  <a:cxn ang="0">
                    <a:pos x="connsiteX0" y="connsiteY0"/>
                  </a:cxn>
                  <a:cxn ang="0">
                    <a:pos x="connsiteX1" y="connsiteY1"/>
                  </a:cxn>
                  <a:cxn ang="0">
                    <a:pos x="connsiteX2" y="connsiteY2"/>
                  </a:cxn>
                  <a:cxn ang="0">
                    <a:pos x="connsiteX3" y="connsiteY3"/>
                  </a:cxn>
                </a:cxnLst>
                <a:rect l="l" t="t" r="r" b="b"/>
                <a:pathLst>
                  <a:path w="19621" h="146113">
                    <a:moveTo>
                      <a:pt x="19621" y="0"/>
                    </a:moveTo>
                    <a:lnTo>
                      <a:pt x="0" y="9811"/>
                    </a:lnTo>
                    <a:lnTo>
                      <a:pt x="2286" y="146114"/>
                    </a:lnTo>
                    <a:lnTo>
                      <a:pt x="18383" y="135160"/>
                    </a:lnTo>
                    <a:close/>
                  </a:path>
                </a:pathLst>
              </a:custGeom>
              <a:solidFill>
                <a:srgbClr val="514735">
                  <a:alpha val="30000"/>
                </a:srgbClr>
              </a:solidFill>
              <a:ln w="9525" cap="flat">
                <a:noFill/>
                <a:prstDash val="solid"/>
                <a:miter/>
              </a:ln>
            </p:spPr>
            <p:txBody>
              <a:bodyPr rtlCol="0" anchor="ctr"/>
              <a:lstStyle/>
              <a:p>
                <a:endParaRPr lang="en-US"/>
              </a:p>
            </p:txBody>
          </p:sp>
          <p:sp>
            <p:nvSpPr>
              <p:cNvPr id="441" name="Freeform: Shape 440">
                <a:extLst>
                  <a:ext uri="{FF2B5EF4-FFF2-40B4-BE49-F238E27FC236}">
                    <a16:creationId xmlns:a16="http://schemas.microsoft.com/office/drawing/2014/main" id="{96B285FF-338B-70ED-D1DC-F8353375CECF}"/>
                  </a:ext>
                </a:extLst>
              </p:cNvPr>
              <p:cNvSpPr/>
              <p:nvPr/>
            </p:nvSpPr>
            <p:spPr>
              <a:xfrm rot="-259097">
                <a:off x="8040009" y="3701853"/>
                <a:ext cx="45817" cy="62200"/>
              </a:xfrm>
              <a:custGeom>
                <a:avLst/>
                <a:gdLst>
                  <a:gd name="connsiteX0" fmla="*/ 0 w 45817"/>
                  <a:gd name="connsiteY0" fmla="*/ 0 h 62200"/>
                  <a:gd name="connsiteX1" fmla="*/ 45817 w 45817"/>
                  <a:gd name="connsiteY1" fmla="*/ 0 h 62200"/>
                  <a:gd name="connsiteX2" fmla="*/ 45817 w 45817"/>
                  <a:gd name="connsiteY2" fmla="*/ 62201 h 62200"/>
                  <a:gd name="connsiteX3" fmla="*/ 0 w 45817"/>
                  <a:gd name="connsiteY3" fmla="*/ 62201 h 62200"/>
                </a:gdLst>
                <a:ahLst/>
                <a:cxnLst>
                  <a:cxn ang="0">
                    <a:pos x="connsiteX0" y="connsiteY0"/>
                  </a:cxn>
                  <a:cxn ang="0">
                    <a:pos x="connsiteX1" y="connsiteY1"/>
                  </a:cxn>
                  <a:cxn ang="0">
                    <a:pos x="connsiteX2" y="connsiteY2"/>
                  </a:cxn>
                  <a:cxn ang="0">
                    <a:pos x="connsiteX3" y="connsiteY3"/>
                  </a:cxn>
                </a:cxnLst>
                <a:rect l="l" t="t" r="r" b="b"/>
                <a:pathLst>
                  <a:path w="45817" h="62200">
                    <a:moveTo>
                      <a:pt x="0" y="0"/>
                    </a:moveTo>
                    <a:lnTo>
                      <a:pt x="45817" y="0"/>
                    </a:lnTo>
                    <a:lnTo>
                      <a:pt x="45817" y="62201"/>
                    </a:lnTo>
                    <a:lnTo>
                      <a:pt x="0" y="62201"/>
                    </a:lnTo>
                    <a:close/>
                  </a:path>
                </a:pathLst>
              </a:custGeom>
              <a:solidFill>
                <a:srgbClr val="9B7623"/>
              </a:solidFill>
              <a:ln w="9525" cap="flat">
                <a:noFill/>
                <a:prstDash val="solid"/>
                <a:miter/>
              </a:ln>
            </p:spPr>
            <p:txBody>
              <a:bodyPr rtlCol="0" anchor="ctr"/>
              <a:lstStyle/>
              <a:p>
                <a:endParaRPr lang="en-US"/>
              </a:p>
            </p:txBody>
          </p:sp>
          <p:sp>
            <p:nvSpPr>
              <p:cNvPr id="442" name="Freeform: Shape 441">
                <a:extLst>
                  <a:ext uri="{FF2B5EF4-FFF2-40B4-BE49-F238E27FC236}">
                    <a16:creationId xmlns:a16="http://schemas.microsoft.com/office/drawing/2014/main" id="{B51A3D82-6384-B663-311F-F60B56AFF9E9}"/>
                  </a:ext>
                </a:extLst>
              </p:cNvPr>
              <p:cNvSpPr/>
              <p:nvPr/>
            </p:nvSpPr>
            <p:spPr>
              <a:xfrm rot="-289787">
                <a:off x="8418306" y="3682190"/>
                <a:ext cx="45817" cy="62201"/>
              </a:xfrm>
              <a:custGeom>
                <a:avLst/>
                <a:gdLst>
                  <a:gd name="connsiteX0" fmla="*/ 0 w 45817"/>
                  <a:gd name="connsiteY0" fmla="*/ 0 h 62201"/>
                  <a:gd name="connsiteX1" fmla="*/ 45818 w 45817"/>
                  <a:gd name="connsiteY1" fmla="*/ 0 h 62201"/>
                  <a:gd name="connsiteX2" fmla="*/ 45818 w 45817"/>
                  <a:gd name="connsiteY2" fmla="*/ 62201 h 62201"/>
                  <a:gd name="connsiteX3" fmla="*/ 0 w 45817"/>
                  <a:gd name="connsiteY3" fmla="*/ 62201 h 62201"/>
                </a:gdLst>
                <a:ahLst/>
                <a:cxnLst>
                  <a:cxn ang="0">
                    <a:pos x="connsiteX0" y="connsiteY0"/>
                  </a:cxn>
                  <a:cxn ang="0">
                    <a:pos x="connsiteX1" y="connsiteY1"/>
                  </a:cxn>
                  <a:cxn ang="0">
                    <a:pos x="connsiteX2" y="connsiteY2"/>
                  </a:cxn>
                  <a:cxn ang="0">
                    <a:pos x="connsiteX3" y="connsiteY3"/>
                  </a:cxn>
                </a:cxnLst>
                <a:rect l="l" t="t" r="r" b="b"/>
                <a:pathLst>
                  <a:path w="45817" h="62201">
                    <a:moveTo>
                      <a:pt x="0" y="0"/>
                    </a:moveTo>
                    <a:lnTo>
                      <a:pt x="45818" y="0"/>
                    </a:lnTo>
                    <a:lnTo>
                      <a:pt x="45818" y="62201"/>
                    </a:lnTo>
                    <a:lnTo>
                      <a:pt x="0" y="62201"/>
                    </a:lnTo>
                    <a:close/>
                  </a:path>
                </a:pathLst>
              </a:custGeom>
              <a:solidFill>
                <a:srgbClr val="9B7623"/>
              </a:solidFill>
              <a:ln w="9525" cap="flat">
                <a:noFill/>
                <a:prstDash val="solid"/>
                <a:miter/>
              </a:ln>
            </p:spPr>
            <p:txBody>
              <a:bodyPr rtlCol="0" anchor="ctr"/>
              <a:lstStyle/>
              <a:p>
                <a:endParaRPr lang="en-US"/>
              </a:p>
            </p:txBody>
          </p:sp>
          <p:sp>
            <p:nvSpPr>
              <p:cNvPr id="443" name="Freeform: Shape 442">
                <a:extLst>
                  <a:ext uri="{FF2B5EF4-FFF2-40B4-BE49-F238E27FC236}">
                    <a16:creationId xmlns:a16="http://schemas.microsoft.com/office/drawing/2014/main" id="{936D78B1-F963-8556-5EFC-29B9AFF58B97}"/>
                  </a:ext>
                </a:extLst>
              </p:cNvPr>
              <p:cNvSpPr/>
              <p:nvPr/>
            </p:nvSpPr>
            <p:spPr>
              <a:xfrm>
                <a:off x="7636551" y="4420055"/>
                <a:ext cx="83767" cy="139085"/>
              </a:xfrm>
              <a:custGeom>
                <a:avLst/>
                <a:gdLst>
                  <a:gd name="connsiteX0" fmla="*/ 74888 w 83767"/>
                  <a:gd name="connsiteY0" fmla="*/ 13736 h 139085"/>
                  <a:gd name="connsiteX1" fmla="*/ 6117 w 83767"/>
                  <a:gd name="connsiteY1" fmla="*/ 18689 h 139085"/>
                  <a:gd name="connsiteX2" fmla="*/ 45455 w 83767"/>
                  <a:gd name="connsiteY2" fmla="*/ 139086 h 139085"/>
                  <a:gd name="connsiteX3" fmla="*/ 74888 w 83767"/>
                  <a:gd name="connsiteY3" fmla="*/ 13736 h 139085"/>
                </a:gdLst>
                <a:ahLst/>
                <a:cxnLst>
                  <a:cxn ang="0">
                    <a:pos x="connsiteX0" y="connsiteY0"/>
                  </a:cxn>
                  <a:cxn ang="0">
                    <a:pos x="connsiteX1" y="connsiteY1"/>
                  </a:cxn>
                  <a:cxn ang="0">
                    <a:pos x="connsiteX2" y="connsiteY2"/>
                  </a:cxn>
                  <a:cxn ang="0">
                    <a:pos x="connsiteX3" y="connsiteY3"/>
                  </a:cxn>
                </a:cxnLst>
                <a:rect l="l" t="t" r="r" b="b"/>
                <a:pathLst>
                  <a:path w="83767" h="139085">
                    <a:moveTo>
                      <a:pt x="74888" y="13736"/>
                    </a:moveTo>
                    <a:cubicBezTo>
                      <a:pt x="57457" y="-6742"/>
                      <a:pt x="21167" y="-3694"/>
                      <a:pt x="6117" y="18689"/>
                    </a:cubicBezTo>
                    <a:cubicBezTo>
                      <a:pt x="-8932" y="41073"/>
                      <a:pt x="3641" y="104700"/>
                      <a:pt x="45455" y="139086"/>
                    </a:cubicBezTo>
                    <a:cubicBezTo>
                      <a:pt x="84698" y="92413"/>
                      <a:pt x="92414" y="34311"/>
                      <a:pt x="74888" y="13736"/>
                    </a:cubicBezTo>
                    <a:close/>
                  </a:path>
                </a:pathLst>
              </a:custGeom>
              <a:solidFill>
                <a:srgbClr val="9B7623"/>
              </a:solidFill>
              <a:ln w="9525" cap="flat">
                <a:noFill/>
                <a:prstDash val="solid"/>
                <a:miter/>
              </a:ln>
            </p:spPr>
            <p:txBody>
              <a:bodyPr rtlCol="0" anchor="ctr"/>
              <a:lstStyle/>
              <a:p>
                <a:endParaRPr lang="en-US"/>
              </a:p>
            </p:txBody>
          </p:sp>
          <p:sp>
            <p:nvSpPr>
              <p:cNvPr id="444" name="Freeform: Shape 443">
                <a:extLst>
                  <a:ext uri="{FF2B5EF4-FFF2-40B4-BE49-F238E27FC236}">
                    <a16:creationId xmlns:a16="http://schemas.microsoft.com/office/drawing/2014/main" id="{9411BB00-172F-1671-851E-E525ED136D19}"/>
                  </a:ext>
                </a:extLst>
              </p:cNvPr>
              <p:cNvSpPr/>
              <p:nvPr/>
            </p:nvSpPr>
            <p:spPr>
              <a:xfrm>
                <a:off x="7657337" y="4539424"/>
                <a:ext cx="54102" cy="54101"/>
              </a:xfrm>
              <a:custGeom>
                <a:avLst/>
                <a:gdLst>
                  <a:gd name="connsiteX0" fmla="*/ 54102 w 54102"/>
                  <a:gd name="connsiteY0" fmla="*/ 27051 h 54101"/>
                  <a:gd name="connsiteX1" fmla="*/ 27051 w 54102"/>
                  <a:gd name="connsiteY1" fmla="*/ 0 h 54101"/>
                  <a:gd name="connsiteX2" fmla="*/ 0 w 54102"/>
                  <a:gd name="connsiteY2" fmla="*/ 27051 h 54101"/>
                  <a:gd name="connsiteX3" fmla="*/ 27051 w 54102"/>
                  <a:gd name="connsiteY3" fmla="*/ 54102 h 54101"/>
                  <a:gd name="connsiteX4" fmla="*/ 54102 w 54102"/>
                  <a:gd name="connsiteY4" fmla="*/ 27051 h 54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02" h="54101">
                    <a:moveTo>
                      <a:pt x="54102" y="27051"/>
                    </a:moveTo>
                    <a:cubicBezTo>
                      <a:pt x="54102" y="12097"/>
                      <a:pt x="42005" y="0"/>
                      <a:pt x="27051" y="0"/>
                    </a:cubicBezTo>
                    <a:cubicBezTo>
                      <a:pt x="12097" y="0"/>
                      <a:pt x="0" y="12097"/>
                      <a:pt x="0" y="27051"/>
                    </a:cubicBezTo>
                    <a:cubicBezTo>
                      <a:pt x="0" y="42005"/>
                      <a:pt x="12097" y="54102"/>
                      <a:pt x="27051" y="54102"/>
                    </a:cubicBezTo>
                    <a:cubicBezTo>
                      <a:pt x="42005" y="54102"/>
                      <a:pt x="54102" y="42005"/>
                      <a:pt x="54102" y="27051"/>
                    </a:cubicBezTo>
                    <a:close/>
                  </a:path>
                </a:pathLst>
              </a:custGeom>
              <a:solidFill>
                <a:srgbClr val="C49C37"/>
              </a:solidFill>
              <a:ln w="9525" cap="flat">
                <a:noFill/>
                <a:prstDash val="solid"/>
                <a:miter/>
              </a:ln>
            </p:spPr>
            <p:txBody>
              <a:bodyPr rtlCol="0" anchor="ctr"/>
              <a:lstStyle/>
              <a:p>
                <a:endParaRPr lang="en-US"/>
              </a:p>
            </p:txBody>
          </p:sp>
          <p:sp>
            <p:nvSpPr>
              <p:cNvPr id="445" name="Freeform: Shape 444">
                <a:extLst>
                  <a:ext uri="{FF2B5EF4-FFF2-40B4-BE49-F238E27FC236}">
                    <a16:creationId xmlns:a16="http://schemas.microsoft.com/office/drawing/2014/main" id="{9EB60C1E-E577-B151-1E96-4929D854A82E}"/>
                  </a:ext>
                </a:extLst>
              </p:cNvPr>
              <p:cNvSpPr/>
              <p:nvPr/>
            </p:nvSpPr>
            <p:spPr>
              <a:xfrm>
                <a:off x="7662766" y="4591050"/>
                <a:ext cx="152685" cy="173640"/>
              </a:xfrm>
              <a:custGeom>
                <a:avLst/>
                <a:gdLst>
                  <a:gd name="connsiteX0" fmla="*/ 74581 w 152685"/>
                  <a:gd name="connsiteY0" fmla="*/ 143732 h 173640"/>
                  <a:gd name="connsiteX1" fmla="*/ 74581 w 152685"/>
                  <a:gd name="connsiteY1" fmla="*/ 143161 h 173640"/>
                  <a:gd name="connsiteX2" fmla="*/ 24956 w 152685"/>
                  <a:gd name="connsiteY2" fmla="*/ 0 h 173640"/>
                  <a:gd name="connsiteX3" fmla="*/ 0 w 152685"/>
                  <a:gd name="connsiteY3" fmla="*/ 71723 h 173640"/>
                  <a:gd name="connsiteX4" fmla="*/ 2286 w 152685"/>
                  <a:gd name="connsiteY4" fmla="*/ 101251 h 173640"/>
                  <a:gd name="connsiteX5" fmla="*/ 10477 w 152685"/>
                  <a:gd name="connsiteY5" fmla="*/ 129826 h 173640"/>
                  <a:gd name="connsiteX6" fmla="*/ 11525 w 152685"/>
                  <a:gd name="connsiteY6" fmla="*/ 132016 h 173640"/>
                  <a:gd name="connsiteX7" fmla="*/ 77057 w 152685"/>
                  <a:gd name="connsiteY7" fmla="*/ 173641 h 173640"/>
                  <a:gd name="connsiteX8" fmla="*/ 152686 w 152685"/>
                  <a:gd name="connsiteY8" fmla="*/ 91821 h 173640"/>
                  <a:gd name="connsiteX9" fmla="*/ 74581 w 152685"/>
                  <a:gd name="connsiteY9" fmla="*/ 143732 h 173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685" h="173640">
                    <a:moveTo>
                      <a:pt x="74581" y="143732"/>
                    </a:moveTo>
                    <a:cubicBezTo>
                      <a:pt x="74581" y="143542"/>
                      <a:pt x="74581" y="143351"/>
                      <a:pt x="74581" y="143161"/>
                    </a:cubicBezTo>
                    <a:cubicBezTo>
                      <a:pt x="10001" y="110871"/>
                      <a:pt x="38767" y="0"/>
                      <a:pt x="24956" y="0"/>
                    </a:cubicBezTo>
                    <a:cubicBezTo>
                      <a:pt x="11144" y="0"/>
                      <a:pt x="0" y="32099"/>
                      <a:pt x="0" y="71723"/>
                    </a:cubicBezTo>
                    <a:cubicBezTo>
                      <a:pt x="0" y="82296"/>
                      <a:pt x="857" y="92202"/>
                      <a:pt x="2286" y="101251"/>
                    </a:cubicBezTo>
                    <a:cubicBezTo>
                      <a:pt x="3334" y="111538"/>
                      <a:pt x="6191" y="121158"/>
                      <a:pt x="10477" y="129826"/>
                    </a:cubicBezTo>
                    <a:cubicBezTo>
                      <a:pt x="10858" y="130588"/>
                      <a:pt x="11144" y="131254"/>
                      <a:pt x="11525" y="132016"/>
                    </a:cubicBezTo>
                    <a:cubicBezTo>
                      <a:pt x="24575" y="156686"/>
                      <a:pt x="48863" y="173641"/>
                      <a:pt x="77057" y="173641"/>
                    </a:cubicBezTo>
                    <a:cubicBezTo>
                      <a:pt x="118872" y="173641"/>
                      <a:pt x="152686" y="137065"/>
                      <a:pt x="152686" y="91821"/>
                    </a:cubicBezTo>
                    <a:cubicBezTo>
                      <a:pt x="131254" y="78391"/>
                      <a:pt x="130969" y="155924"/>
                      <a:pt x="74581" y="143732"/>
                    </a:cubicBezTo>
                    <a:close/>
                  </a:path>
                </a:pathLst>
              </a:custGeom>
              <a:solidFill>
                <a:srgbClr val="42392B"/>
              </a:solidFill>
              <a:ln w="9525" cap="flat">
                <a:noFill/>
                <a:prstDash val="solid"/>
                <a:miter/>
              </a:ln>
            </p:spPr>
            <p:txBody>
              <a:bodyPr rtlCol="0" anchor="ctr"/>
              <a:lstStyle/>
              <a:p>
                <a:endParaRPr lang="en-US"/>
              </a:p>
            </p:txBody>
          </p:sp>
          <p:sp>
            <p:nvSpPr>
              <p:cNvPr id="446" name="Freeform: Shape 445">
                <a:extLst>
                  <a:ext uri="{FF2B5EF4-FFF2-40B4-BE49-F238E27FC236}">
                    <a16:creationId xmlns:a16="http://schemas.microsoft.com/office/drawing/2014/main" id="{E843C8F7-1F2F-D5C5-AF7C-8CB65B25EF35}"/>
                  </a:ext>
                </a:extLst>
              </p:cNvPr>
              <p:cNvSpPr/>
              <p:nvPr/>
            </p:nvSpPr>
            <p:spPr>
              <a:xfrm>
                <a:off x="9048368" y="3957066"/>
                <a:ext cx="189928" cy="298132"/>
              </a:xfrm>
              <a:custGeom>
                <a:avLst/>
                <a:gdLst>
                  <a:gd name="connsiteX0" fmla="*/ 0 w 189928"/>
                  <a:gd name="connsiteY0" fmla="*/ 5239 h 298132"/>
                  <a:gd name="connsiteX1" fmla="*/ 10573 w 189928"/>
                  <a:gd name="connsiteY1" fmla="*/ 298132 h 298132"/>
                  <a:gd name="connsiteX2" fmla="*/ 171450 w 189928"/>
                  <a:gd name="connsiteY2" fmla="*/ 284893 h 298132"/>
                  <a:gd name="connsiteX3" fmla="*/ 189929 w 189928"/>
                  <a:gd name="connsiteY3" fmla="*/ 0 h 298132"/>
                </a:gdLst>
                <a:ahLst/>
                <a:cxnLst>
                  <a:cxn ang="0">
                    <a:pos x="connsiteX0" y="connsiteY0"/>
                  </a:cxn>
                  <a:cxn ang="0">
                    <a:pos x="connsiteX1" y="connsiteY1"/>
                  </a:cxn>
                  <a:cxn ang="0">
                    <a:pos x="connsiteX2" y="connsiteY2"/>
                  </a:cxn>
                  <a:cxn ang="0">
                    <a:pos x="connsiteX3" y="connsiteY3"/>
                  </a:cxn>
                </a:cxnLst>
                <a:rect l="l" t="t" r="r" b="b"/>
                <a:pathLst>
                  <a:path w="189928" h="298132">
                    <a:moveTo>
                      <a:pt x="0" y="5239"/>
                    </a:moveTo>
                    <a:lnTo>
                      <a:pt x="10573" y="298132"/>
                    </a:lnTo>
                    <a:lnTo>
                      <a:pt x="171450" y="284893"/>
                    </a:lnTo>
                    <a:lnTo>
                      <a:pt x="189929" y="0"/>
                    </a:lnTo>
                    <a:close/>
                  </a:path>
                </a:pathLst>
              </a:custGeom>
              <a:solidFill>
                <a:srgbClr val="3D3028">
                  <a:alpha val="50000"/>
                </a:srgbClr>
              </a:solidFill>
              <a:ln w="9525" cap="flat">
                <a:noFill/>
                <a:prstDash val="solid"/>
                <a:miter/>
              </a:ln>
            </p:spPr>
            <p:txBody>
              <a:bodyPr rtlCol="0" anchor="ctr"/>
              <a:lstStyle/>
              <a:p>
                <a:endParaRPr lang="en-US"/>
              </a:p>
            </p:txBody>
          </p:sp>
          <p:sp>
            <p:nvSpPr>
              <p:cNvPr id="447" name="Freeform: Shape 446">
                <a:extLst>
                  <a:ext uri="{FF2B5EF4-FFF2-40B4-BE49-F238E27FC236}">
                    <a16:creationId xmlns:a16="http://schemas.microsoft.com/office/drawing/2014/main" id="{6F5DA787-69A1-4AC4-086D-F3776FA131B8}"/>
                  </a:ext>
                </a:extLst>
              </p:cNvPr>
              <p:cNvSpPr/>
              <p:nvPr/>
            </p:nvSpPr>
            <p:spPr>
              <a:xfrm>
                <a:off x="7916989" y="3641121"/>
                <a:ext cx="632174" cy="81915"/>
              </a:xfrm>
              <a:custGeom>
                <a:avLst/>
                <a:gdLst>
                  <a:gd name="connsiteX0" fmla="*/ 632174 w 632174"/>
                  <a:gd name="connsiteY0" fmla="*/ 0 h 81915"/>
                  <a:gd name="connsiteX1" fmla="*/ 0 w 632174"/>
                  <a:gd name="connsiteY1" fmla="*/ 45911 h 81915"/>
                  <a:gd name="connsiteX2" fmla="*/ 0 w 632174"/>
                  <a:gd name="connsiteY2" fmla="*/ 81915 h 81915"/>
                  <a:gd name="connsiteX3" fmla="*/ 632174 w 632174"/>
                  <a:gd name="connsiteY3" fmla="*/ 36100 h 81915"/>
                </a:gdLst>
                <a:ahLst/>
                <a:cxnLst>
                  <a:cxn ang="0">
                    <a:pos x="connsiteX0" y="connsiteY0"/>
                  </a:cxn>
                  <a:cxn ang="0">
                    <a:pos x="connsiteX1" y="connsiteY1"/>
                  </a:cxn>
                  <a:cxn ang="0">
                    <a:pos x="connsiteX2" y="connsiteY2"/>
                  </a:cxn>
                  <a:cxn ang="0">
                    <a:pos x="connsiteX3" y="connsiteY3"/>
                  </a:cxn>
                </a:cxnLst>
                <a:rect l="l" t="t" r="r" b="b"/>
                <a:pathLst>
                  <a:path w="632174" h="81915">
                    <a:moveTo>
                      <a:pt x="632174" y="0"/>
                    </a:moveTo>
                    <a:lnTo>
                      <a:pt x="0" y="45911"/>
                    </a:lnTo>
                    <a:lnTo>
                      <a:pt x="0" y="81915"/>
                    </a:lnTo>
                    <a:lnTo>
                      <a:pt x="632174" y="36100"/>
                    </a:lnTo>
                    <a:close/>
                  </a:path>
                </a:pathLst>
              </a:custGeom>
              <a:solidFill>
                <a:srgbClr val="3D3028">
                  <a:alpha val="50000"/>
                </a:srgbClr>
              </a:solidFill>
              <a:ln w="9525" cap="flat">
                <a:noFill/>
                <a:prstDash val="solid"/>
                <a:miter/>
              </a:ln>
            </p:spPr>
            <p:txBody>
              <a:bodyPr rtlCol="0" anchor="ctr"/>
              <a:lstStyle/>
              <a:p>
                <a:endParaRPr lang="en-US"/>
              </a:p>
            </p:txBody>
          </p:sp>
          <p:sp>
            <p:nvSpPr>
              <p:cNvPr id="448" name="Freeform: Shape 447">
                <a:extLst>
                  <a:ext uri="{FF2B5EF4-FFF2-40B4-BE49-F238E27FC236}">
                    <a16:creationId xmlns:a16="http://schemas.microsoft.com/office/drawing/2014/main" id="{72383FD1-E3D3-F631-CF1A-85935B4978BB}"/>
                  </a:ext>
                </a:extLst>
              </p:cNvPr>
              <p:cNvSpPr/>
              <p:nvPr/>
            </p:nvSpPr>
            <p:spPr>
              <a:xfrm>
                <a:off x="8620410" y="3465956"/>
                <a:ext cx="250602" cy="111347"/>
              </a:xfrm>
              <a:custGeom>
                <a:avLst/>
                <a:gdLst>
                  <a:gd name="connsiteX0" fmla="*/ 203930 w 250602"/>
                  <a:gd name="connsiteY0" fmla="*/ 0 h 111347"/>
                  <a:gd name="connsiteX1" fmla="*/ 0 w 250602"/>
                  <a:gd name="connsiteY1" fmla="*/ 73628 h 111347"/>
                  <a:gd name="connsiteX2" fmla="*/ 27051 w 250602"/>
                  <a:gd name="connsiteY2" fmla="*/ 111347 h 111347"/>
                  <a:gd name="connsiteX3" fmla="*/ 250603 w 250602"/>
                  <a:gd name="connsiteY3" fmla="*/ 95822 h 111347"/>
                </a:gdLst>
                <a:ahLst/>
                <a:cxnLst>
                  <a:cxn ang="0">
                    <a:pos x="connsiteX0" y="connsiteY0"/>
                  </a:cxn>
                  <a:cxn ang="0">
                    <a:pos x="connsiteX1" y="connsiteY1"/>
                  </a:cxn>
                  <a:cxn ang="0">
                    <a:pos x="connsiteX2" y="connsiteY2"/>
                  </a:cxn>
                  <a:cxn ang="0">
                    <a:pos x="connsiteX3" y="connsiteY3"/>
                  </a:cxn>
                </a:cxnLst>
                <a:rect l="l" t="t" r="r" b="b"/>
                <a:pathLst>
                  <a:path w="250602" h="111347">
                    <a:moveTo>
                      <a:pt x="203930" y="0"/>
                    </a:moveTo>
                    <a:lnTo>
                      <a:pt x="0" y="73628"/>
                    </a:lnTo>
                    <a:lnTo>
                      <a:pt x="27051" y="111347"/>
                    </a:lnTo>
                    <a:lnTo>
                      <a:pt x="250603" y="95822"/>
                    </a:lnTo>
                    <a:close/>
                  </a:path>
                </a:pathLst>
              </a:custGeom>
              <a:solidFill>
                <a:srgbClr val="3D3028">
                  <a:alpha val="50000"/>
                </a:srgbClr>
              </a:solidFill>
              <a:ln w="9525" cap="flat">
                <a:noFill/>
                <a:prstDash val="solid"/>
                <a:miter/>
              </a:ln>
            </p:spPr>
            <p:txBody>
              <a:bodyPr rtlCol="0" anchor="ctr"/>
              <a:lstStyle/>
              <a:p>
                <a:endParaRPr lang="en-US"/>
              </a:p>
            </p:txBody>
          </p:sp>
          <p:sp>
            <p:nvSpPr>
              <p:cNvPr id="449" name="Freeform: Shape 448">
                <a:extLst>
                  <a:ext uri="{FF2B5EF4-FFF2-40B4-BE49-F238E27FC236}">
                    <a16:creationId xmlns:a16="http://schemas.microsoft.com/office/drawing/2014/main" id="{4FE5F104-05C7-BD3B-83DB-1F8EEC2ACF18}"/>
                  </a:ext>
                </a:extLst>
              </p:cNvPr>
              <p:cNvSpPr/>
              <p:nvPr/>
            </p:nvSpPr>
            <p:spPr>
              <a:xfrm>
                <a:off x="9087135" y="3473291"/>
                <a:ext cx="160496" cy="109727"/>
              </a:xfrm>
              <a:custGeom>
                <a:avLst/>
                <a:gdLst>
                  <a:gd name="connsiteX0" fmla="*/ 122873 w 160496"/>
                  <a:gd name="connsiteY0" fmla="*/ 0 h 109727"/>
                  <a:gd name="connsiteX1" fmla="*/ 0 w 160496"/>
                  <a:gd name="connsiteY1" fmla="*/ 68771 h 109727"/>
                  <a:gd name="connsiteX2" fmla="*/ 36100 w 160496"/>
                  <a:gd name="connsiteY2" fmla="*/ 109728 h 109727"/>
                  <a:gd name="connsiteX3" fmla="*/ 160496 w 160496"/>
                  <a:gd name="connsiteY3" fmla="*/ 109728 h 109727"/>
                </a:gdLst>
                <a:ahLst/>
                <a:cxnLst>
                  <a:cxn ang="0">
                    <a:pos x="connsiteX0" y="connsiteY0"/>
                  </a:cxn>
                  <a:cxn ang="0">
                    <a:pos x="connsiteX1" y="connsiteY1"/>
                  </a:cxn>
                  <a:cxn ang="0">
                    <a:pos x="connsiteX2" y="connsiteY2"/>
                  </a:cxn>
                  <a:cxn ang="0">
                    <a:pos x="connsiteX3" y="connsiteY3"/>
                  </a:cxn>
                </a:cxnLst>
                <a:rect l="l" t="t" r="r" b="b"/>
                <a:pathLst>
                  <a:path w="160496" h="109727">
                    <a:moveTo>
                      <a:pt x="122873" y="0"/>
                    </a:moveTo>
                    <a:lnTo>
                      <a:pt x="0" y="68771"/>
                    </a:lnTo>
                    <a:lnTo>
                      <a:pt x="36100" y="109728"/>
                    </a:lnTo>
                    <a:lnTo>
                      <a:pt x="160496" y="109728"/>
                    </a:lnTo>
                    <a:close/>
                  </a:path>
                </a:pathLst>
              </a:custGeom>
              <a:solidFill>
                <a:srgbClr val="3D3028">
                  <a:alpha val="50000"/>
                </a:srgbClr>
              </a:solidFill>
              <a:ln w="9525" cap="flat">
                <a:noFill/>
                <a:prstDash val="solid"/>
                <a:miter/>
              </a:ln>
            </p:spPr>
            <p:txBody>
              <a:bodyPr rtlCol="0" anchor="ctr"/>
              <a:lstStyle/>
              <a:p>
                <a:endParaRPr lang="en-US"/>
              </a:p>
            </p:txBody>
          </p:sp>
          <p:sp>
            <p:nvSpPr>
              <p:cNvPr id="450" name="Freeform: Shape 449">
                <a:extLst>
                  <a:ext uri="{FF2B5EF4-FFF2-40B4-BE49-F238E27FC236}">
                    <a16:creationId xmlns:a16="http://schemas.microsoft.com/office/drawing/2014/main" id="{26DD7957-14C1-32D7-937E-1323D0BF54E3}"/>
                  </a:ext>
                </a:extLst>
              </p:cNvPr>
              <p:cNvSpPr/>
              <p:nvPr/>
            </p:nvSpPr>
            <p:spPr>
              <a:xfrm>
                <a:off x="9492519" y="3470814"/>
                <a:ext cx="120395" cy="94202"/>
              </a:xfrm>
              <a:custGeom>
                <a:avLst/>
                <a:gdLst>
                  <a:gd name="connsiteX0" fmla="*/ 73723 w 120395"/>
                  <a:gd name="connsiteY0" fmla="*/ 0 h 94202"/>
                  <a:gd name="connsiteX1" fmla="*/ 0 w 120395"/>
                  <a:gd name="connsiteY1" fmla="*/ 71247 h 94202"/>
                  <a:gd name="connsiteX2" fmla="*/ 27908 w 120395"/>
                  <a:gd name="connsiteY2" fmla="*/ 94202 h 94202"/>
                  <a:gd name="connsiteX3" fmla="*/ 120396 w 120395"/>
                  <a:gd name="connsiteY3" fmla="*/ 86011 h 94202"/>
                </a:gdLst>
                <a:ahLst/>
                <a:cxnLst>
                  <a:cxn ang="0">
                    <a:pos x="connsiteX0" y="connsiteY0"/>
                  </a:cxn>
                  <a:cxn ang="0">
                    <a:pos x="connsiteX1" y="connsiteY1"/>
                  </a:cxn>
                  <a:cxn ang="0">
                    <a:pos x="connsiteX2" y="connsiteY2"/>
                  </a:cxn>
                  <a:cxn ang="0">
                    <a:pos x="connsiteX3" y="connsiteY3"/>
                  </a:cxn>
                </a:cxnLst>
                <a:rect l="l" t="t" r="r" b="b"/>
                <a:pathLst>
                  <a:path w="120395" h="94202">
                    <a:moveTo>
                      <a:pt x="73723" y="0"/>
                    </a:moveTo>
                    <a:lnTo>
                      <a:pt x="0" y="71247"/>
                    </a:lnTo>
                    <a:lnTo>
                      <a:pt x="27908" y="94202"/>
                    </a:lnTo>
                    <a:lnTo>
                      <a:pt x="120396" y="86011"/>
                    </a:lnTo>
                    <a:close/>
                  </a:path>
                </a:pathLst>
              </a:custGeom>
              <a:solidFill>
                <a:srgbClr val="3D3028">
                  <a:alpha val="50000"/>
                </a:srgbClr>
              </a:solidFill>
              <a:ln w="9525" cap="flat">
                <a:noFill/>
                <a:prstDash val="solid"/>
                <a:miter/>
              </a:ln>
            </p:spPr>
            <p:txBody>
              <a:bodyPr rtlCol="0" anchor="ctr"/>
              <a:lstStyle/>
              <a:p>
                <a:endParaRPr lang="en-US"/>
              </a:p>
            </p:txBody>
          </p:sp>
          <p:sp>
            <p:nvSpPr>
              <p:cNvPr id="451" name="Freeform: Shape 450">
                <a:extLst>
                  <a:ext uri="{FF2B5EF4-FFF2-40B4-BE49-F238E27FC236}">
                    <a16:creationId xmlns:a16="http://schemas.microsoft.com/office/drawing/2014/main" id="{5996E45C-D0BE-4D27-19FB-22608B244490}"/>
                  </a:ext>
                </a:extLst>
              </p:cNvPr>
              <p:cNvSpPr/>
              <p:nvPr/>
            </p:nvSpPr>
            <p:spPr>
              <a:xfrm rot="-5150209">
                <a:off x="10739350" y="5562471"/>
                <a:ext cx="370155" cy="74107"/>
              </a:xfrm>
              <a:custGeom>
                <a:avLst/>
                <a:gdLst>
                  <a:gd name="connsiteX0" fmla="*/ 0 w 370155"/>
                  <a:gd name="connsiteY0" fmla="*/ 0 h 74107"/>
                  <a:gd name="connsiteX1" fmla="*/ 370156 w 370155"/>
                  <a:gd name="connsiteY1" fmla="*/ 0 h 74107"/>
                  <a:gd name="connsiteX2" fmla="*/ 370156 w 370155"/>
                  <a:gd name="connsiteY2" fmla="*/ 74107 h 74107"/>
                  <a:gd name="connsiteX3" fmla="*/ 0 w 370155"/>
                  <a:gd name="connsiteY3" fmla="*/ 74107 h 74107"/>
                </a:gdLst>
                <a:ahLst/>
                <a:cxnLst>
                  <a:cxn ang="0">
                    <a:pos x="connsiteX0" y="connsiteY0"/>
                  </a:cxn>
                  <a:cxn ang="0">
                    <a:pos x="connsiteX1" y="connsiteY1"/>
                  </a:cxn>
                  <a:cxn ang="0">
                    <a:pos x="connsiteX2" y="connsiteY2"/>
                  </a:cxn>
                  <a:cxn ang="0">
                    <a:pos x="connsiteX3" y="connsiteY3"/>
                  </a:cxn>
                </a:cxnLst>
                <a:rect l="l" t="t" r="r" b="b"/>
                <a:pathLst>
                  <a:path w="370155" h="74107">
                    <a:moveTo>
                      <a:pt x="0" y="0"/>
                    </a:moveTo>
                    <a:lnTo>
                      <a:pt x="370156" y="0"/>
                    </a:lnTo>
                    <a:lnTo>
                      <a:pt x="370156" y="74107"/>
                    </a:lnTo>
                    <a:lnTo>
                      <a:pt x="0" y="74107"/>
                    </a:lnTo>
                    <a:close/>
                  </a:path>
                </a:pathLst>
              </a:custGeom>
              <a:solidFill>
                <a:srgbClr val="667F7D"/>
              </a:solidFill>
              <a:ln w="9525" cap="flat">
                <a:noFill/>
                <a:prstDash val="solid"/>
                <a:miter/>
              </a:ln>
            </p:spPr>
            <p:txBody>
              <a:bodyPr rtlCol="0" anchor="ctr"/>
              <a:lstStyle/>
              <a:p>
                <a:endParaRPr lang="en-US"/>
              </a:p>
            </p:txBody>
          </p:sp>
          <p:sp>
            <p:nvSpPr>
              <p:cNvPr id="452" name="Freeform: Shape 451">
                <a:extLst>
                  <a:ext uri="{FF2B5EF4-FFF2-40B4-BE49-F238E27FC236}">
                    <a16:creationId xmlns:a16="http://schemas.microsoft.com/office/drawing/2014/main" id="{708C2050-05DA-1F7D-BE38-60B65E18DE7C}"/>
                  </a:ext>
                </a:extLst>
              </p:cNvPr>
              <p:cNvSpPr/>
              <p:nvPr/>
            </p:nvSpPr>
            <p:spPr>
              <a:xfrm>
                <a:off x="8614695" y="3464337"/>
                <a:ext cx="209645" cy="75342"/>
              </a:xfrm>
              <a:custGeom>
                <a:avLst/>
                <a:gdLst>
                  <a:gd name="connsiteX0" fmla="*/ 0 w 209645"/>
                  <a:gd name="connsiteY0" fmla="*/ 0 h 75342"/>
                  <a:gd name="connsiteX1" fmla="*/ 209645 w 209645"/>
                  <a:gd name="connsiteY1" fmla="*/ 0 h 75342"/>
                  <a:gd name="connsiteX2" fmla="*/ 209645 w 209645"/>
                  <a:gd name="connsiteY2" fmla="*/ 75343 h 75342"/>
                  <a:gd name="connsiteX3" fmla="*/ 0 w 209645"/>
                  <a:gd name="connsiteY3" fmla="*/ 75343 h 75342"/>
                </a:gdLst>
                <a:ahLst/>
                <a:cxnLst>
                  <a:cxn ang="0">
                    <a:pos x="connsiteX0" y="connsiteY0"/>
                  </a:cxn>
                  <a:cxn ang="0">
                    <a:pos x="connsiteX1" y="connsiteY1"/>
                  </a:cxn>
                  <a:cxn ang="0">
                    <a:pos x="connsiteX2" y="connsiteY2"/>
                  </a:cxn>
                  <a:cxn ang="0">
                    <a:pos x="connsiteX3" y="connsiteY3"/>
                  </a:cxn>
                </a:cxnLst>
                <a:rect l="l" t="t" r="r" b="b"/>
                <a:pathLst>
                  <a:path w="209645" h="75342">
                    <a:moveTo>
                      <a:pt x="0" y="0"/>
                    </a:moveTo>
                    <a:lnTo>
                      <a:pt x="209645" y="0"/>
                    </a:lnTo>
                    <a:lnTo>
                      <a:pt x="209645" y="75343"/>
                    </a:lnTo>
                    <a:lnTo>
                      <a:pt x="0" y="75343"/>
                    </a:lnTo>
                    <a:close/>
                  </a:path>
                </a:pathLst>
              </a:custGeom>
              <a:solidFill>
                <a:srgbClr val="667F7D"/>
              </a:solidFill>
              <a:ln w="9525" cap="flat">
                <a:noFill/>
                <a:prstDash val="solid"/>
                <a:miter/>
              </a:ln>
            </p:spPr>
            <p:txBody>
              <a:bodyPr rtlCol="0" anchor="ctr"/>
              <a:lstStyle/>
              <a:p>
                <a:endParaRPr lang="en-US"/>
              </a:p>
            </p:txBody>
          </p:sp>
          <p:sp>
            <p:nvSpPr>
              <p:cNvPr id="453" name="Freeform: Shape 452">
                <a:extLst>
                  <a:ext uri="{FF2B5EF4-FFF2-40B4-BE49-F238E27FC236}">
                    <a16:creationId xmlns:a16="http://schemas.microsoft.com/office/drawing/2014/main" id="{6D4BB0BA-DB93-B377-B236-9C378102FEA7}"/>
                  </a:ext>
                </a:extLst>
              </p:cNvPr>
              <p:cNvSpPr/>
              <p:nvPr/>
            </p:nvSpPr>
            <p:spPr>
              <a:xfrm>
                <a:off x="9086373" y="3470814"/>
                <a:ext cx="124491" cy="75342"/>
              </a:xfrm>
              <a:custGeom>
                <a:avLst/>
                <a:gdLst>
                  <a:gd name="connsiteX0" fmla="*/ 0 w 124491"/>
                  <a:gd name="connsiteY0" fmla="*/ 0 h 75342"/>
                  <a:gd name="connsiteX1" fmla="*/ 124492 w 124491"/>
                  <a:gd name="connsiteY1" fmla="*/ 0 h 75342"/>
                  <a:gd name="connsiteX2" fmla="*/ 124492 w 124491"/>
                  <a:gd name="connsiteY2" fmla="*/ 75343 h 75342"/>
                  <a:gd name="connsiteX3" fmla="*/ 0 w 124491"/>
                  <a:gd name="connsiteY3" fmla="*/ 75343 h 75342"/>
                </a:gdLst>
                <a:ahLst/>
                <a:cxnLst>
                  <a:cxn ang="0">
                    <a:pos x="connsiteX0" y="connsiteY0"/>
                  </a:cxn>
                  <a:cxn ang="0">
                    <a:pos x="connsiteX1" y="connsiteY1"/>
                  </a:cxn>
                  <a:cxn ang="0">
                    <a:pos x="connsiteX2" y="connsiteY2"/>
                  </a:cxn>
                  <a:cxn ang="0">
                    <a:pos x="connsiteX3" y="connsiteY3"/>
                  </a:cxn>
                </a:cxnLst>
                <a:rect l="l" t="t" r="r" b="b"/>
                <a:pathLst>
                  <a:path w="124491" h="75342">
                    <a:moveTo>
                      <a:pt x="0" y="0"/>
                    </a:moveTo>
                    <a:lnTo>
                      <a:pt x="124492" y="0"/>
                    </a:lnTo>
                    <a:lnTo>
                      <a:pt x="124492" y="75343"/>
                    </a:lnTo>
                    <a:lnTo>
                      <a:pt x="0" y="75343"/>
                    </a:lnTo>
                    <a:close/>
                  </a:path>
                </a:pathLst>
              </a:custGeom>
              <a:solidFill>
                <a:srgbClr val="667F7D"/>
              </a:solidFill>
              <a:ln w="9525" cap="flat">
                <a:noFill/>
                <a:prstDash val="solid"/>
                <a:miter/>
              </a:ln>
            </p:spPr>
            <p:txBody>
              <a:bodyPr rtlCol="0" anchor="ctr"/>
              <a:lstStyle/>
              <a:p>
                <a:endParaRPr lang="en-US"/>
              </a:p>
            </p:txBody>
          </p:sp>
          <p:sp>
            <p:nvSpPr>
              <p:cNvPr id="454" name="Freeform: Shape 453">
                <a:extLst>
                  <a:ext uri="{FF2B5EF4-FFF2-40B4-BE49-F238E27FC236}">
                    <a16:creationId xmlns:a16="http://schemas.microsoft.com/office/drawing/2014/main" id="{93C2F943-84C9-38A8-F74E-07F3E5E619B9}"/>
                  </a:ext>
                </a:extLst>
              </p:cNvPr>
              <p:cNvSpPr/>
              <p:nvPr/>
            </p:nvSpPr>
            <p:spPr>
              <a:xfrm>
                <a:off x="9495757" y="3467576"/>
                <a:ext cx="72104" cy="75342"/>
              </a:xfrm>
              <a:custGeom>
                <a:avLst/>
                <a:gdLst>
                  <a:gd name="connsiteX0" fmla="*/ 0 w 72104"/>
                  <a:gd name="connsiteY0" fmla="*/ 0 h 75342"/>
                  <a:gd name="connsiteX1" fmla="*/ 72104 w 72104"/>
                  <a:gd name="connsiteY1" fmla="*/ 0 h 75342"/>
                  <a:gd name="connsiteX2" fmla="*/ 72104 w 72104"/>
                  <a:gd name="connsiteY2" fmla="*/ 75343 h 75342"/>
                  <a:gd name="connsiteX3" fmla="*/ 0 w 72104"/>
                  <a:gd name="connsiteY3" fmla="*/ 75343 h 75342"/>
                </a:gdLst>
                <a:ahLst/>
                <a:cxnLst>
                  <a:cxn ang="0">
                    <a:pos x="connsiteX0" y="connsiteY0"/>
                  </a:cxn>
                  <a:cxn ang="0">
                    <a:pos x="connsiteX1" y="connsiteY1"/>
                  </a:cxn>
                  <a:cxn ang="0">
                    <a:pos x="connsiteX2" y="connsiteY2"/>
                  </a:cxn>
                  <a:cxn ang="0">
                    <a:pos x="connsiteX3" y="connsiteY3"/>
                  </a:cxn>
                </a:cxnLst>
                <a:rect l="l" t="t" r="r" b="b"/>
                <a:pathLst>
                  <a:path w="72104" h="75342">
                    <a:moveTo>
                      <a:pt x="0" y="0"/>
                    </a:moveTo>
                    <a:lnTo>
                      <a:pt x="72104" y="0"/>
                    </a:lnTo>
                    <a:lnTo>
                      <a:pt x="72104" y="75343"/>
                    </a:lnTo>
                    <a:lnTo>
                      <a:pt x="0" y="75343"/>
                    </a:lnTo>
                    <a:close/>
                  </a:path>
                </a:pathLst>
              </a:custGeom>
              <a:solidFill>
                <a:srgbClr val="667F7D"/>
              </a:solidFill>
              <a:ln w="9525" cap="flat">
                <a:noFill/>
                <a:prstDash val="solid"/>
                <a:miter/>
              </a:ln>
            </p:spPr>
            <p:txBody>
              <a:bodyPr rtlCol="0" anchor="ctr"/>
              <a:lstStyle/>
              <a:p>
                <a:endParaRPr lang="en-US"/>
              </a:p>
            </p:txBody>
          </p:sp>
          <p:sp>
            <p:nvSpPr>
              <p:cNvPr id="455" name="Freeform: Shape 454">
                <a:extLst>
                  <a:ext uri="{FF2B5EF4-FFF2-40B4-BE49-F238E27FC236}">
                    <a16:creationId xmlns:a16="http://schemas.microsoft.com/office/drawing/2014/main" id="{AE47E55D-A31C-6AFD-485C-47DF5BC1EF04}"/>
                  </a:ext>
                </a:extLst>
              </p:cNvPr>
              <p:cNvSpPr/>
              <p:nvPr/>
            </p:nvSpPr>
            <p:spPr>
              <a:xfrm>
                <a:off x="8227408" y="2932842"/>
                <a:ext cx="112966" cy="112966"/>
              </a:xfrm>
              <a:custGeom>
                <a:avLst/>
                <a:gdLst>
                  <a:gd name="connsiteX0" fmla="*/ 0 w 112966"/>
                  <a:gd name="connsiteY0" fmla="*/ 56483 h 112966"/>
                  <a:gd name="connsiteX1" fmla="*/ 56483 w 112966"/>
                  <a:gd name="connsiteY1" fmla="*/ 112967 h 112966"/>
                  <a:gd name="connsiteX2" fmla="*/ 112967 w 112966"/>
                  <a:gd name="connsiteY2" fmla="*/ 56483 h 112966"/>
                  <a:gd name="connsiteX3" fmla="*/ 56483 w 112966"/>
                  <a:gd name="connsiteY3" fmla="*/ 0 h 112966"/>
                  <a:gd name="connsiteX4" fmla="*/ 0 w 112966"/>
                  <a:gd name="connsiteY4" fmla="*/ 56483 h 1129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966" h="112966">
                    <a:moveTo>
                      <a:pt x="0" y="56483"/>
                    </a:moveTo>
                    <a:cubicBezTo>
                      <a:pt x="0" y="87630"/>
                      <a:pt x="25241" y="112967"/>
                      <a:pt x="56483" y="112967"/>
                    </a:cubicBezTo>
                    <a:cubicBezTo>
                      <a:pt x="87725" y="112967"/>
                      <a:pt x="112967" y="87725"/>
                      <a:pt x="112967" y="56483"/>
                    </a:cubicBezTo>
                    <a:cubicBezTo>
                      <a:pt x="112967" y="25241"/>
                      <a:pt x="87725" y="0"/>
                      <a:pt x="56483" y="0"/>
                    </a:cubicBezTo>
                    <a:cubicBezTo>
                      <a:pt x="25241" y="0"/>
                      <a:pt x="0" y="25337"/>
                      <a:pt x="0" y="56483"/>
                    </a:cubicBezTo>
                    <a:close/>
                  </a:path>
                </a:pathLst>
              </a:custGeom>
              <a:solidFill>
                <a:srgbClr val="604F35"/>
              </a:solidFill>
              <a:ln w="9525" cap="flat">
                <a:noFill/>
                <a:prstDash val="solid"/>
                <a:miter/>
              </a:ln>
            </p:spPr>
            <p:txBody>
              <a:bodyPr rtlCol="0" anchor="ctr"/>
              <a:lstStyle/>
              <a:p>
                <a:endParaRPr lang="en-US"/>
              </a:p>
            </p:txBody>
          </p:sp>
          <p:sp>
            <p:nvSpPr>
              <p:cNvPr id="456" name="Freeform: Shape 455">
                <a:extLst>
                  <a:ext uri="{FF2B5EF4-FFF2-40B4-BE49-F238E27FC236}">
                    <a16:creationId xmlns:a16="http://schemas.microsoft.com/office/drawing/2014/main" id="{49AD1681-C9CC-E1E3-D262-8FECC8D7C346}"/>
                  </a:ext>
                </a:extLst>
              </p:cNvPr>
              <p:cNvSpPr/>
              <p:nvPr/>
            </p:nvSpPr>
            <p:spPr>
              <a:xfrm>
                <a:off x="7673434" y="2941796"/>
                <a:ext cx="95059" cy="95059"/>
              </a:xfrm>
              <a:custGeom>
                <a:avLst/>
                <a:gdLst>
                  <a:gd name="connsiteX0" fmla="*/ 0 w 95059"/>
                  <a:gd name="connsiteY0" fmla="*/ 47530 h 95059"/>
                  <a:gd name="connsiteX1" fmla="*/ 47530 w 95059"/>
                  <a:gd name="connsiteY1" fmla="*/ 95059 h 95059"/>
                  <a:gd name="connsiteX2" fmla="*/ 95059 w 95059"/>
                  <a:gd name="connsiteY2" fmla="*/ 47530 h 95059"/>
                  <a:gd name="connsiteX3" fmla="*/ 47530 w 95059"/>
                  <a:gd name="connsiteY3" fmla="*/ 0 h 95059"/>
                  <a:gd name="connsiteX4" fmla="*/ 0 w 95059"/>
                  <a:gd name="connsiteY4" fmla="*/ 47530 h 95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059" h="95059">
                    <a:moveTo>
                      <a:pt x="0" y="47530"/>
                    </a:moveTo>
                    <a:cubicBezTo>
                      <a:pt x="0" y="73819"/>
                      <a:pt x="21241" y="95059"/>
                      <a:pt x="47530" y="95059"/>
                    </a:cubicBezTo>
                    <a:cubicBezTo>
                      <a:pt x="73819" y="95059"/>
                      <a:pt x="95059" y="73819"/>
                      <a:pt x="95059" y="47530"/>
                    </a:cubicBezTo>
                    <a:cubicBezTo>
                      <a:pt x="95059" y="21241"/>
                      <a:pt x="73819" y="0"/>
                      <a:pt x="47530" y="0"/>
                    </a:cubicBezTo>
                    <a:cubicBezTo>
                      <a:pt x="21241" y="0"/>
                      <a:pt x="0" y="21336"/>
                      <a:pt x="0" y="47530"/>
                    </a:cubicBezTo>
                    <a:close/>
                  </a:path>
                </a:pathLst>
              </a:custGeom>
              <a:solidFill>
                <a:srgbClr val="604F35"/>
              </a:solidFill>
              <a:ln w="9525" cap="flat">
                <a:noFill/>
                <a:prstDash val="solid"/>
                <a:miter/>
              </a:ln>
            </p:spPr>
            <p:txBody>
              <a:bodyPr rtlCol="0" anchor="ctr"/>
              <a:lstStyle/>
              <a:p>
                <a:endParaRPr lang="en-US"/>
              </a:p>
            </p:txBody>
          </p:sp>
          <p:sp>
            <p:nvSpPr>
              <p:cNvPr id="457" name="Freeform: Shape 456">
                <a:extLst>
                  <a:ext uri="{FF2B5EF4-FFF2-40B4-BE49-F238E27FC236}">
                    <a16:creationId xmlns:a16="http://schemas.microsoft.com/office/drawing/2014/main" id="{3AD6AF7E-FF9E-8DB2-4EFF-35317EE09E2E}"/>
                  </a:ext>
                </a:extLst>
              </p:cNvPr>
              <p:cNvSpPr/>
              <p:nvPr/>
            </p:nvSpPr>
            <p:spPr>
              <a:xfrm>
                <a:off x="7636569" y="4420281"/>
                <a:ext cx="55579" cy="115808"/>
              </a:xfrm>
              <a:custGeom>
                <a:avLst/>
                <a:gdLst>
                  <a:gd name="connsiteX0" fmla="*/ 47248 w 55579"/>
                  <a:gd name="connsiteY0" fmla="*/ 175 h 115808"/>
                  <a:gd name="connsiteX1" fmla="*/ 6100 w 55579"/>
                  <a:gd name="connsiteY1" fmla="*/ 18463 h 115808"/>
                  <a:gd name="connsiteX2" fmla="*/ 24293 w 55579"/>
                  <a:gd name="connsiteY2" fmla="*/ 115809 h 115808"/>
                  <a:gd name="connsiteX3" fmla="*/ 47248 w 55579"/>
                  <a:gd name="connsiteY3" fmla="*/ 175 h 115808"/>
                </a:gdLst>
                <a:ahLst/>
                <a:cxnLst>
                  <a:cxn ang="0">
                    <a:pos x="connsiteX0" y="connsiteY0"/>
                  </a:cxn>
                  <a:cxn ang="0">
                    <a:pos x="connsiteX1" y="connsiteY1"/>
                  </a:cxn>
                  <a:cxn ang="0">
                    <a:pos x="connsiteX2" y="connsiteY2"/>
                  </a:cxn>
                  <a:cxn ang="0">
                    <a:pos x="connsiteX3" y="connsiteY3"/>
                  </a:cxn>
                </a:cxnLst>
                <a:rect l="l" t="t" r="r" b="b"/>
                <a:pathLst>
                  <a:path w="55579" h="115808">
                    <a:moveTo>
                      <a:pt x="47248" y="175"/>
                    </a:moveTo>
                    <a:cubicBezTo>
                      <a:pt x="31627" y="-1158"/>
                      <a:pt x="15053" y="5128"/>
                      <a:pt x="6100" y="18463"/>
                    </a:cubicBezTo>
                    <a:cubicBezTo>
                      <a:pt x="-5997" y="36466"/>
                      <a:pt x="-187" y="81138"/>
                      <a:pt x="24293" y="115809"/>
                    </a:cubicBezTo>
                    <a:cubicBezTo>
                      <a:pt x="57058" y="71422"/>
                      <a:pt x="62964" y="19892"/>
                      <a:pt x="47248" y="175"/>
                    </a:cubicBezTo>
                    <a:close/>
                  </a:path>
                </a:pathLst>
              </a:custGeom>
              <a:solidFill>
                <a:srgbClr val="FFFAC6">
                  <a:alpha val="60000"/>
                </a:srgbClr>
              </a:solidFill>
              <a:ln w="9525" cap="flat">
                <a:noFill/>
                <a:prstDash val="solid"/>
                <a:miter/>
              </a:ln>
            </p:spPr>
            <p:txBody>
              <a:bodyPr rtlCol="0" anchor="ctr"/>
              <a:lstStyle/>
              <a:p>
                <a:endParaRPr lang="en-US"/>
              </a:p>
            </p:txBody>
          </p:sp>
        </p:grpSp>
        <p:sp>
          <p:nvSpPr>
            <p:cNvPr id="458" name="Freeform: Shape 457">
              <a:extLst>
                <a:ext uri="{FF2B5EF4-FFF2-40B4-BE49-F238E27FC236}">
                  <a16:creationId xmlns:a16="http://schemas.microsoft.com/office/drawing/2014/main" id="{A0BA9BBD-CD4E-7ECC-B482-1411E0E68CE5}"/>
                </a:ext>
              </a:extLst>
            </p:cNvPr>
            <p:cNvSpPr/>
            <p:nvPr/>
          </p:nvSpPr>
          <p:spPr>
            <a:xfrm>
              <a:off x="8476487" y="2303430"/>
              <a:ext cx="869632" cy="439674"/>
            </a:xfrm>
            <a:custGeom>
              <a:avLst/>
              <a:gdLst>
                <a:gd name="connsiteX0" fmla="*/ 860298 w 869632"/>
                <a:gd name="connsiteY0" fmla="*/ 272129 h 439674"/>
                <a:gd name="connsiteX1" fmla="*/ 869633 w 869632"/>
                <a:gd name="connsiteY1" fmla="*/ 185642 h 439674"/>
                <a:gd name="connsiteX2" fmla="*/ 361569 w 869632"/>
                <a:gd name="connsiteY2" fmla="*/ 0 h 439674"/>
                <a:gd name="connsiteX3" fmla="*/ 0 w 869632"/>
                <a:gd name="connsiteY3" fmla="*/ 244221 h 439674"/>
                <a:gd name="connsiteX4" fmla="*/ 16097 w 869632"/>
                <a:gd name="connsiteY4" fmla="*/ 342424 h 439674"/>
                <a:gd name="connsiteX5" fmla="*/ 615601 w 869632"/>
                <a:gd name="connsiteY5" fmla="*/ 439674 h 4396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9632" h="439674">
                  <a:moveTo>
                    <a:pt x="860298" y="272129"/>
                  </a:moveTo>
                  <a:lnTo>
                    <a:pt x="869633" y="185642"/>
                  </a:lnTo>
                  <a:lnTo>
                    <a:pt x="361569" y="0"/>
                  </a:lnTo>
                  <a:lnTo>
                    <a:pt x="0" y="244221"/>
                  </a:lnTo>
                  <a:lnTo>
                    <a:pt x="16097" y="342424"/>
                  </a:lnTo>
                  <a:lnTo>
                    <a:pt x="615601" y="439674"/>
                  </a:lnTo>
                  <a:close/>
                </a:path>
              </a:pathLst>
            </a:custGeom>
            <a:solidFill>
              <a:srgbClr val="BCBCA4"/>
            </a:solidFill>
            <a:ln w="9525" cap="flat">
              <a:noFill/>
              <a:prstDash val="solid"/>
              <a:miter/>
            </a:ln>
          </p:spPr>
          <p:txBody>
            <a:bodyPr rtlCol="0" anchor="ctr"/>
            <a:lstStyle/>
            <a:p>
              <a:endParaRPr lang="en-US"/>
            </a:p>
          </p:txBody>
        </p:sp>
        <p:sp>
          <p:nvSpPr>
            <p:cNvPr id="459" name="Freeform: Shape 458">
              <a:extLst>
                <a:ext uri="{FF2B5EF4-FFF2-40B4-BE49-F238E27FC236}">
                  <a16:creationId xmlns:a16="http://schemas.microsoft.com/office/drawing/2014/main" id="{2E614B12-88B8-A06B-2A1E-3B434CB64CB6}"/>
                </a:ext>
              </a:extLst>
            </p:cNvPr>
            <p:cNvSpPr/>
            <p:nvPr/>
          </p:nvSpPr>
          <p:spPr>
            <a:xfrm>
              <a:off x="8492298" y="2392584"/>
              <a:ext cx="846486" cy="350520"/>
            </a:xfrm>
            <a:custGeom>
              <a:avLst/>
              <a:gdLst>
                <a:gd name="connsiteX0" fmla="*/ 0 w 846486"/>
                <a:gd name="connsiteY0" fmla="*/ 251365 h 350520"/>
                <a:gd name="connsiteX1" fmla="*/ 286 w 846486"/>
                <a:gd name="connsiteY1" fmla="*/ 253270 h 350520"/>
                <a:gd name="connsiteX2" fmla="*/ 599789 w 846486"/>
                <a:gd name="connsiteY2" fmla="*/ 350520 h 350520"/>
                <a:gd name="connsiteX3" fmla="*/ 844487 w 846486"/>
                <a:gd name="connsiteY3" fmla="*/ 182975 h 350520"/>
                <a:gd name="connsiteX4" fmla="*/ 846487 w 846486"/>
                <a:gd name="connsiteY4" fmla="*/ 164592 h 350520"/>
                <a:gd name="connsiteX5" fmla="*/ 359092 w 846486"/>
                <a:gd name="connsiteY5" fmla="*/ 0 h 350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6486" h="350520">
                  <a:moveTo>
                    <a:pt x="0" y="251365"/>
                  </a:moveTo>
                  <a:lnTo>
                    <a:pt x="286" y="253270"/>
                  </a:lnTo>
                  <a:lnTo>
                    <a:pt x="599789" y="350520"/>
                  </a:lnTo>
                  <a:lnTo>
                    <a:pt x="844487" y="182975"/>
                  </a:lnTo>
                  <a:lnTo>
                    <a:pt x="846487" y="164592"/>
                  </a:lnTo>
                  <a:lnTo>
                    <a:pt x="359092" y="0"/>
                  </a:lnTo>
                  <a:close/>
                </a:path>
              </a:pathLst>
            </a:custGeom>
            <a:solidFill>
              <a:srgbClr val="3D3028">
                <a:alpha val="50000"/>
              </a:srgbClr>
            </a:solidFill>
            <a:ln w="9525" cap="flat">
              <a:noFill/>
              <a:prstDash val="solid"/>
              <a:miter/>
            </a:ln>
          </p:spPr>
          <p:txBody>
            <a:bodyPr rtlCol="0" anchor="ctr"/>
            <a:lstStyle/>
            <a:p>
              <a:endParaRPr lang="en-US"/>
            </a:p>
          </p:txBody>
        </p:sp>
        <p:sp>
          <p:nvSpPr>
            <p:cNvPr id="460" name="Freeform: Shape 459">
              <a:extLst>
                <a:ext uri="{FF2B5EF4-FFF2-40B4-BE49-F238E27FC236}">
                  <a16:creationId xmlns:a16="http://schemas.microsoft.com/office/drawing/2014/main" id="{FF24C578-7775-1A98-E5AC-9EFA022689F3}"/>
                </a:ext>
              </a:extLst>
            </p:cNvPr>
            <p:cNvSpPr/>
            <p:nvPr/>
          </p:nvSpPr>
          <p:spPr>
            <a:xfrm>
              <a:off x="8476487" y="2303621"/>
              <a:ext cx="374904" cy="339851"/>
            </a:xfrm>
            <a:custGeom>
              <a:avLst/>
              <a:gdLst>
                <a:gd name="connsiteX0" fmla="*/ 361283 w 374904"/>
                <a:gd name="connsiteY0" fmla="*/ 0 h 339851"/>
                <a:gd name="connsiteX1" fmla="*/ 0 w 374904"/>
                <a:gd name="connsiteY1" fmla="*/ 244030 h 339851"/>
                <a:gd name="connsiteX2" fmla="*/ 15716 w 374904"/>
                <a:gd name="connsiteY2" fmla="*/ 339852 h 339851"/>
                <a:gd name="connsiteX3" fmla="*/ 374904 w 374904"/>
                <a:gd name="connsiteY3" fmla="*/ 88963 h 339851"/>
              </a:gdLst>
              <a:ahLst/>
              <a:cxnLst>
                <a:cxn ang="0">
                  <a:pos x="connsiteX0" y="connsiteY0"/>
                </a:cxn>
                <a:cxn ang="0">
                  <a:pos x="connsiteX1" y="connsiteY1"/>
                </a:cxn>
                <a:cxn ang="0">
                  <a:pos x="connsiteX2" y="connsiteY2"/>
                </a:cxn>
                <a:cxn ang="0">
                  <a:pos x="connsiteX3" y="connsiteY3"/>
                </a:cxn>
              </a:cxnLst>
              <a:rect l="l" t="t" r="r" b="b"/>
              <a:pathLst>
                <a:path w="374904" h="339851">
                  <a:moveTo>
                    <a:pt x="361283" y="0"/>
                  </a:moveTo>
                  <a:lnTo>
                    <a:pt x="0" y="244030"/>
                  </a:lnTo>
                  <a:lnTo>
                    <a:pt x="15716" y="339852"/>
                  </a:lnTo>
                  <a:lnTo>
                    <a:pt x="374904" y="88963"/>
                  </a:lnTo>
                  <a:close/>
                </a:path>
              </a:pathLst>
            </a:custGeom>
            <a:solidFill>
              <a:srgbClr val="FFFAC6">
                <a:alpha val="60000"/>
              </a:srgbClr>
            </a:solidFill>
            <a:ln w="9525" cap="flat">
              <a:noFill/>
              <a:prstDash val="solid"/>
              <a:miter/>
            </a:ln>
          </p:spPr>
          <p:txBody>
            <a:bodyPr rtlCol="0" anchor="ctr"/>
            <a:lstStyle/>
            <a:p>
              <a:endParaRPr lang="en-US"/>
            </a:p>
          </p:txBody>
        </p:sp>
        <p:sp>
          <p:nvSpPr>
            <p:cNvPr id="461" name="Freeform: Shape 460">
              <a:extLst>
                <a:ext uri="{FF2B5EF4-FFF2-40B4-BE49-F238E27FC236}">
                  <a16:creationId xmlns:a16="http://schemas.microsoft.com/office/drawing/2014/main" id="{839C24AD-326A-AD88-2EEE-91D50277EEE9}"/>
                </a:ext>
              </a:extLst>
            </p:cNvPr>
            <p:cNvSpPr/>
            <p:nvPr/>
          </p:nvSpPr>
          <p:spPr>
            <a:xfrm>
              <a:off x="8839961" y="2031206"/>
              <a:ext cx="124777" cy="282225"/>
            </a:xfrm>
            <a:custGeom>
              <a:avLst/>
              <a:gdLst>
                <a:gd name="connsiteX0" fmla="*/ 124778 w 124777"/>
                <a:gd name="connsiteY0" fmla="*/ 12573 h 282225"/>
                <a:gd name="connsiteX1" fmla="*/ 92869 w 124777"/>
                <a:gd name="connsiteY1" fmla="*/ 0 h 282225"/>
                <a:gd name="connsiteX2" fmla="*/ 0 w 124777"/>
                <a:gd name="connsiteY2" fmla="*/ 274320 h 282225"/>
                <a:gd name="connsiteX3" fmla="*/ 31623 w 124777"/>
                <a:gd name="connsiteY3" fmla="*/ 282226 h 282225"/>
              </a:gdLst>
              <a:ahLst/>
              <a:cxnLst>
                <a:cxn ang="0">
                  <a:pos x="connsiteX0" y="connsiteY0"/>
                </a:cxn>
                <a:cxn ang="0">
                  <a:pos x="connsiteX1" y="connsiteY1"/>
                </a:cxn>
                <a:cxn ang="0">
                  <a:pos x="connsiteX2" y="connsiteY2"/>
                </a:cxn>
                <a:cxn ang="0">
                  <a:pos x="connsiteX3" y="connsiteY3"/>
                </a:cxn>
              </a:cxnLst>
              <a:rect l="l" t="t" r="r" b="b"/>
              <a:pathLst>
                <a:path w="124777" h="282225">
                  <a:moveTo>
                    <a:pt x="124778" y="12573"/>
                  </a:moveTo>
                  <a:lnTo>
                    <a:pt x="92869" y="0"/>
                  </a:lnTo>
                  <a:lnTo>
                    <a:pt x="0" y="274320"/>
                  </a:lnTo>
                  <a:lnTo>
                    <a:pt x="31623" y="282226"/>
                  </a:lnTo>
                  <a:close/>
                </a:path>
              </a:pathLst>
            </a:custGeom>
            <a:solidFill>
              <a:srgbClr val="C18E52"/>
            </a:solidFill>
            <a:ln w="9525" cap="flat">
              <a:noFill/>
              <a:prstDash val="solid"/>
              <a:miter/>
            </a:ln>
          </p:spPr>
          <p:txBody>
            <a:bodyPr rtlCol="0" anchor="ctr"/>
            <a:lstStyle/>
            <a:p>
              <a:endParaRPr lang="en-US"/>
            </a:p>
          </p:txBody>
        </p:sp>
        <p:sp>
          <p:nvSpPr>
            <p:cNvPr id="462" name="Freeform: Shape 461">
              <a:extLst>
                <a:ext uri="{FF2B5EF4-FFF2-40B4-BE49-F238E27FC236}">
                  <a16:creationId xmlns:a16="http://schemas.microsoft.com/office/drawing/2014/main" id="{40791297-8879-79D1-E59D-C6BE6D1836E5}"/>
                </a:ext>
              </a:extLst>
            </p:cNvPr>
            <p:cNvSpPr/>
            <p:nvPr/>
          </p:nvSpPr>
          <p:spPr>
            <a:xfrm>
              <a:off x="8905874" y="2015394"/>
              <a:ext cx="68579" cy="68579"/>
            </a:xfrm>
            <a:custGeom>
              <a:avLst/>
              <a:gdLst>
                <a:gd name="connsiteX0" fmla="*/ 68580 w 68579"/>
                <a:gd name="connsiteY0" fmla="*/ 34290 h 68579"/>
                <a:gd name="connsiteX1" fmla="*/ 34290 w 68579"/>
                <a:gd name="connsiteY1" fmla="*/ 68580 h 68579"/>
                <a:gd name="connsiteX2" fmla="*/ 0 w 68579"/>
                <a:gd name="connsiteY2" fmla="*/ 34290 h 68579"/>
                <a:gd name="connsiteX3" fmla="*/ 34290 w 68579"/>
                <a:gd name="connsiteY3" fmla="*/ 0 h 68579"/>
                <a:gd name="connsiteX4" fmla="*/ 68580 w 68579"/>
                <a:gd name="connsiteY4" fmla="*/ 34290 h 685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579" h="68579">
                  <a:moveTo>
                    <a:pt x="68580" y="34290"/>
                  </a:moveTo>
                  <a:cubicBezTo>
                    <a:pt x="68580" y="53228"/>
                    <a:pt x="53228" y="68580"/>
                    <a:pt x="34290" y="68580"/>
                  </a:cubicBezTo>
                  <a:cubicBezTo>
                    <a:pt x="15352" y="68580"/>
                    <a:pt x="0" y="53228"/>
                    <a:pt x="0" y="34290"/>
                  </a:cubicBezTo>
                  <a:cubicBezTo>
                    <a:pt x="0" y="15352"/>
                    <a:pt x="15352" y="0"/>
                    <a:pt x="34290" y="0"/>
                  </a:cubicBezTo>
                  <a:cubicBezTo>
                    <a:pt x="53228" y="0"/>
                    <a:pt x="68580" y="15352"/>
                    <a:pt x="68580" y="34290"/>
                  </a:cubicBezTo>
                  <a:close/>
                </a:path>
              </a:pathLst>
            </a:custGeom>
            <a:solidFill>
              <a:srgbClr val="604F35"/>
            </a:solidFill>
            <a:ln w="9525" cap="flat">
              <a:noFill/>
              <a:prstDash val="solid"/>
              <a:miter/>
            </a:ln>
          </p:spPr>
          <p:txBody>
            <a:bodyPr rtlCol="0" anchor="ctr"/>
            <a:lstStyle/>
            <a:p>
              <a:endParaRPr lang="en-US"/>
            </a:p>
          </p:txBody>
        </p:sp>
      </p:grpSp>
      <p:sp>
        <p:nvSpPr>
          <p:cNvPr id="466" name="TextBox 465">
            <a:extLst>
              <a:ext uri="{FF2B5EF4-FFF2-40B4-BE49-F238E27FC236}">
                <a16:creationId xmlns:a16="http://schemas.microsoft.com/office/drawing/2014/main" id="{8DA436BE-921C-AB6F-F289-9A91815C80EA}"/>
              </a:ext>
            </a:extLst>
          </p:cNvPr>
          <p:cNvSpPr txBox="1"/>
          <p:nvPr/>
        </p:nvSpPr>
        <p:spPr>
          <a:xfrm>
            <a:off x="268224" y="1736821"/>
            <a:ext cx="5964728" cy="4820807"/>
          </a:xfrm>
          <a:prstGeom prst="rect">
            <a:avLst/>
          </a:prstGeom>
          <a:noFill/>
        </p:spPr>
        <p:txBody>
          <a:bodyPr wrap="square" rtlCol="0">
            <a:spAutoFit/>
          </a:bodyPr>
          <a:lstStyle/>
          <a:p>
            <a:pPr>
              <a:lnSpc>
                <a:spcPct val="250000"/>
              </a:lnSpc>
            </a:pPr>
            <a:r>
              <a:rPr lang="en-US" dirty="0" err="1">
                <a:latin typeface="Times New Roman" panose="02020603050405020304" pitchFamily="18" charset="0"/>
                <a:cs typeface="Times New Roman" panose="02020603050405020304" pitchFamily="18" charset="0"/>
              </a:rPr>
              <a:t>Minaro</a:t>
            </a:r>
            <a:r>
              <a:rPr lang="en-US"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dirty="0" err="1">
                <a:latin typeface="Times New Roman" panose="02020603050405020304" pitchFamily="18" charset="0"/>
                <a:cs typeface="Times New Roman" panose="02020603050405020304" pitchFamily="18" charset="0"/>
              </a:rPr>
              <a:t>Minaro</a:t>
            </a:r>
            <a:r>
              <a:rPr lang="en-US"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p>
        </p:txBody>
      </p:sp>
      <p:cxnSp>
        <p:nvCxnSpPr>
          <p:cNvPr id="2" name="Straight Connector 1">
            <a:extLst>
              <a:ext uri="{FF2B5EF4-FFF2-40B4-BE49-F238E27FC236}">
                <a16:creationId xmlns:a16="http://schemas.microsoft.com/office/drawing/2014/main" id="{99CC62D7-7032-A9A9-A070-20C6B14076E4}"/>
              </a:ext>
            </a:extLst>
          </p:cNvPr>
          <p:cNvCxnSpPr>
            <a:cxnSpLocks/>
          </p:cNvCxnSpPr>
          <p:nvPr/>
        </p:nvCxnSpPr>
        <p:spPr>
          <a:xfrm>
            <a:off x="381066" y="690838"/>
            <a:ext cx="483743" cy="1522"/>
          </a:xfrm>
          <a:prstGeom prst="line">
            <a:avLst/>
          </a:prstGeom>
          <a:ln w="57150">
            <a:solidFill>
              <a:srgbClr val="FCBD17"/>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B0124F8A-8715-19C6-4591-3DA8929F50F8}"/>
              </a:ext>
            </a:extLst>
          </p:cNvPr>
          <p:cNvSpPr txBox="1"/>
          <p:nvPr/>
        </p:nvSpPr>
        <p:spPr>
          <a:xfrm>
            <a:off x="381066" y="723808"/>
            <a:ext cx="2786257" cy="1133965"/>
          </a:xfrm>
          <a:prstGeom prst="rect">
            <a:avLst/>
          </a:prstGeom>
          <a:noFill/>
        </p:spPr>
        <p:txBody>
          <a:bodyPr wrap="square">
            <a:spAutoFit/>
          </a:bodyPr>
          <a:lstStyle/>
          <a:p>
            <a:pPr algn="justLow">
              <a:lnSpc>
                <a:spcPct val="150000"/>
              </a:lnSpc>
            </a:pPr>
            <a:r>
              <a:rPr lang="en-US" sz="2400" b="1" dirty="0">
                <a:latin typeface="Times New Roman" panose="02020603050405020304" pitchFamily="18" charset="0"/>
                <a:cs typeface="Times New Roman" panose="02020603050405020304" pitchFamily="18" charset="0"/>
              </a:rPr>
              <a:t>Enter the subject title</a:t>
            </a:r>
            <a:endParaRPr lang="fa-IR"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6892011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64"/>
                                        </p:tgtEl>
                                        <p:attrNameLst>
                                          <p:attrName>style.visibility</p:attrName>
                                        </p:attrNameLst>
                                      </p:cBhvr>
                                      <p:to>
                                        <p:strVal val="visible"/>
                                      </p:to>
                                    </p:set>
                                    <p:anim calcmode="lin" valueType="num">
                                      <p:cBhvr additive="base">
                                        <p:cTn id="17" dur="500" fill="hold"/>
                                        <p:tgtEl>
                                          <p:spTgt spid="464"/>
                                        </p:tgtEl>
                                        <p:attrNameLst>
                                          <p:attrName>ppt_x</p:attrName>
                                        </p:attrNameLst>
                                      </p:cBhvr>
                                      <p:tavLst>
                                        <p:tav tm="0">
                                          <p:val>
                                            <p:strVal val="#ppt_x"/>
                                          </p:val>
                                        </p:tav>
                                        <p:tav tm="100000">
                                          <p:val>
                                            <p:strVal val="#ppt_x"/>
                                          </p:val>
                                        </p:tav>
                                      </p:tavLst>
                                    </p:anim>
                                    <p:anim calcmode="lin" valueType="num">
                                      <p:cBhvr additive="base">
                                        <p:cTn id="18" dur="500" fill="hold"/>
                                        <p:tgtEl>
                                          <p:spTgt spid="464"/>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466"/>
                                        </p:tgtEl>
                                        <p:attrNameLst>
                                          <p:attrName>style.visibility</p:attrName>
                                        </p:attrNameLst>
                                      </p:cBhvr>
                                      <p:to>
                                        <p:strVal val="visible"/>
                                      </p:to>
                                    </p:set>
                                    <p:animEffect transition="in" filter="wipe(down)">
                                      <p:cBhvr>
                                        <p:cTn id="23" dur="500"/>
                                        <p:tgtEl>
                                          <p:spTgt spid="4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6"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704E1A78-1D89-04E6-A7C7-E765A63EA11C}"/>
              </a:ext>
            </a:extLst>
          </p:cNvPr>
          <p:cNvSpPr txBox="1"/>
          <p:nvPr/>
        </p:nvSpPr>
        <p:spPr>
          <a:xfrm>
            <a:off x="353567" y="1508651"/>
            <a:ext cx="5512211" cy="4820807"/>
          </a:xfrm>
          <a:prstGeom prst="rect">
            <a:avLst/>
          </a:prstGeom>
          <a:noFill/>
        </p:spPr>
        <p:txBody>
          <a:bodyPr wrap="square" rtlCol="0">
            <a:spAutoFit/>
          </a:bodyPr>
          <a:lstStyle/>
          <a:p>
            <a:pPr>
              <a:lnSpc>
                <a:spcPct val="250000"/>
              </a:lnSpc>
            </a:pPr>
            <a:r>
              <a:rPr lang="en-US" dirty="0" err="1">
                <a:latin typeface="Times New Roman" panose="02020603050405020304" pitchFamily="18" charset="0"/>
                <a:cs typeface="Times New Roman" panose="02020603050405020304" pitchFamily="18" charset="0"/>
              </a:rPr>
              <a:t>Minaro</a:t>
            </a:r>
            <a:r>
              <a:rPr lang="en-US"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dirty="0" err="1">
                <a:latin typeface="Times New Roman" panose="02020603050405020304" pitchFamily="18" charset="0"/>
                <a:cs typeface="Times New Roman" panose="02020603050405020304" pitchFamily="18" charset="0"/>
              </a:rPr>
              <a:t>Minaro</a:t>
            </a:r>
            <a:r>
              <a:rPr lang="en-US"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p>
        </p:txBody>
      </p:sp>
      <p:cxnSp>
        <p:nvCxnSpPr>
          <p:cNvPr id="2" name="Straight Connector 1">
            <a:extLst>
              <a:ext uri="{FF2B5EF4-FFF2-40B4-BE49-F238E27FC236}">
                <a16:creationId xmlns:a16="http://schemas.microsoft.com/office/drawing/2014/main" id="{B78CD196-FA4D-E671-71A1-6B045E41979F}"/>
              </a:ext>
            </a:extLst>
          </p:cNvPr>
          <p:cNvCxnSpPr>
            <a:cxnSpLocks/>
          </p:cNvCxnSpPr>
          <p:nvPr/>
        </p:nvCxnSpPr>
        <p:spPr>
          <a:xfrm>
            <a:off x="449159" y="490968"/>
            <a:ext cx="483743" cy="1522"/>
          </a:xfrm>
          <a:prstGeom prst="line">
            <a:avLst/>
          </a:prstGeom>
          <a:ln w="57150">
            <a:solidFill>
              <a:srgbClr val="FCBD17"/>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7D8D52D6-B929-03F5-FAF5-FC9923C38FB2}"/>
              </a:ext>
            </a:extLst>
          </p:cNvPr>
          <p:cNvSpPr txBox="1"/>
          <p:nvPr/>
        </p:nvSpPr>
        <p:spPr>
          <a:xfrm>
            <a:off x="449159" y="523938"/>
            <a:ext cx="2786257" cy="1133965"/>
          </a:xfrm>
          <a:prstGeom prst="rect">
            <a:avLst/>
          </a:prstGeom>
          <a:noFill/>
        </p:spPr>
        <p:txBody>
          <a:bodyPr wrap="square">
            <a:spAutoFit/>
          </a:bodyPr>
          <a:lstStyle/>
          <a:p>
            <a:pPr algn="justLow">
              <a:lnSpc>
                <a:spcPct val="150000"/>
              </a:lnSpc>
            </a:pPr>
            <a:r>
              <a:rPr lang="en-US" sz="2400" b="1" dirty="0">
                <a:latin typeface="Times New Roman" panose="02020603050405020304" pitchFamily="18" charset="0"/>
                <a:cs typeface="Times New Roman" panose="02020603050405020304" pitchFamily="18" charset="0"/>
              </a:rPr>
              <a:t>Enter the subject title</a:t>
            </a:r>
            <a:endParaRPr lang="fa-IR" sz="2400" b="1" dirty="0">
              <a:latin typeface="Times New Roman" panose="02020603050405020304" pitchFamily="18" charset="0"/>
              <a:cs typeface="Times New Roman" panose="02020603050405020304" pitchFamily="18" charset="0"/>
            </a:endParaRPr>
          </a:p>
        </p:txBody>
      </p:sp>
      <p:sp>
        <p:nvSpPr>
          <p:cNvPr id="10" name="TextBox 9">
            <a:extLst>
              <a:ext uri="{FF2B5EF4-FFF2-40B4-BE49-F238E27FC236}">
                <a16:creationId xmlns:a16="http://schemas.microsoft.com/office/drawing/2014/main" id="{0AA0AF24-52B1-BE00-CD55-F394D04D303A}"/>
              </a:ext>
            </a:extLst>
          </p:cNvPr>
          <p:cNvSpPr txBox="1"/>
          <p:nvPr/>
        </p:nvSpPr>
        <p:spPr>
          <a:xfrm>
            <a:off x="6096000" y="1508651"/>
            <a:ext cx="5512211" cy="4820807"/>
          </a:xfrm>
          <a:prstGeom prst="rect">
            <a:avLst/>
          </a:prstGeom>
          <a:noFill/>
        </p:spPr>
        <p:txBody>
          <a:bodyPr wrap="square" rtlCol="0">
            <a:spAutoFit/>
          </a:bodyPr>
          <a:lstStyle/>
          <a:p>
            <a:pPr>
              <a:lnSpc>
                <a:spcPct val="250000"/>
              </a:lnSpc>
            </a:pPr>
            <a:r>
              <a:rPr lang="en-US" dirty="0" err="1">
                <a:latin typeface="Times New Roman" panose="02020603050405020304" pitchFamily="18" charset="0"/>
                <a:cs typeface="Times New Roman" panose="02020603050405020304" pitchFamily="18" charset="0"/>
              </a:rPr>
              <a:t>Minaro</a:t>
            </a:r>
            <a:r>
              <a:rPr lang="en-US"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dirty="0" err="1">
                <a:latin typeface="Times New Roman" panose="02020603050405020304" pitchFamily="18" charset="0"/>
                <a:cs typeface="Times New Roman" panose="02020603050405020304" pitchFamily="18" charset="0"/>
              </a:rPr>
              <a:t>Minaro</a:t>
            </a:r>
            <a:r>
              <a:rPr lang="en-US"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p>
        </p:txBody>
      </p:sp>
      <p:cxnSp>
        <p:nvCxnSpPr>
          <p:cNvPr id="11" name="Straight Connector 10">
            <a:extLst>
              <a:ext uri="{FF2B5EF4-FFF2-40B4-BE49-F238E27FC236}">
                <a16:creationId xmlns:a16="http://schemas.microsoft.com/office/drawing/2014/main" id="{19E625E3-74C9-320E-5568-0DB42AC0CA63}"/>
              </a:ext>
            </a:extLst>
          </p:cNvPr>
          <p:cNvCxnSpPr>
            <a:cxnSpLocks/>
          </p:cNvCxnSpPr>
          <p:nvPr/>
        </p:nvCxnSpPr>
        <p:spPr>
          <a:xfrm>
            <a:off x="6191592" y="490968"/>
            <a:ext cx="483743" cy="1522"/>
          </a:xfrm>
          <a:prstGeom prst="line">
            <a:avLst/>
          </a:prstGeom>
          <a:ln w="57150">
            <a:solidFill>
              <a:srgbClr val="FCBD17"/>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D2087784-5F56-07A6-ABAE-30376C4A9EB6}"/>
              </a:ext>
            </a:extLst>
          </p:cNvPr>
          <p:cNvSpPr txBox="1"/>
          <p:nvPr/>
        </p:nvSpPr>
        <p:spPr>
          <a:xfrm>
            <a:off x="6191592" y="523938"/>
            <a:ext cx="2786257" cy="1133965"/>
          </a:xfrm>
          <a:prstGeom prst="rect">
            <a:avLst/>
          </a:prstGeom>
          <a:noFill/>
        </p:spPr>
        <p:txBody>
          <a:bodyPr wrap="square">
            <a:spAutoFit/>
          </a:bodyPr>
          <a:lstStyle/>
          <a:p>
            <a:pPr algn="justLow">
              <a:lnSpc>
                <a:spcPct val="150000"/>
              </a:lnSpc>
            </a:pPr>
            <a:r>
              <a:rPr lang="en-US" sz="2400" b="1" dirty="0">
                <a:latin typeface="Times New Roman" panose="02020603050405020304" pitchFamily="18" charset="0"/>
                <a:cs typeface="Times New Roman" panose="02020603050405020304" pitchFamily="18" charset="0"/>
              </a:rPr>
              <a:t>Enter the subject title</a:t>
            </a:r>
            <a:endParaRPr lang="fa-IR"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72668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down)">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wipe(down)">
                                      <p:cBhvr>
                                        <p:cTn id="22" dur="500"/>
                                        <p:tgtEl>
                                          <p:spTgt spid="12"/>
                                        </p:tgtEl>
                                      </p:cBhvr>
                                    </p:animEffect>
                                  </p:childTnLst>
                                </p:cTn>
                              </p:par>
                              <p:par>
                                <p:cTn id="23" presetID="42" presetClass="entr" presetSubtype="0" fill="hold" grpId="0" nodeType="with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1000" fill="hold"/>
                                        <p:tgtEl>
                                          <p:spTgt spid="8"/>
                                        </p:tgtEl>
                                        <p:attrNameLst>
                                          <p:attrName>ppt_y</p:attrName>
                                        </p:attrNameLst>
                                      </p:cBhvr>
                                      <p:tavLst>
                                        <p:tav tm="0">
                                          <p:val>
                                            <p:strVal val="#ppt_y+.1"/>
                                          </p:val>
                                        </p:tav>
                                        <p:tav tm="100000">
                                          <p:val>
                                            <p:strVal val="#ppt_y"/>
                                          </p:val>
                                        </p:tav>
                                      </p:tavLst>
                                    </p:anim>
                                  </p:childTnLst>
                                </p:cTn>
                              </p:par>
                              <p:par>
                                <p:cTn id="28" presetID="42" presetClass="entr" presetSubtype="0" fill="hold" grpId="0" nodeType="with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1000"/>
                                        <p:tgtEl>
                                          <p:spTgt spid="10"/>
                                        </p:tgtEl>
                                      </p:cBhvr>
                                    </p:animEffect>
                                    <p:anim calcmode="lin" valueType="num">
                                      <p:cBhvr>
                                        <p:cTn id="31" dur="1000" fill="hold"/>
                                        <p:tgtEl>
                                          <p:spTgt spid="10"/>
                                        </p:tgtEl>
                                        <p:attrNameLst>
                                          <p:attrName>ppt_x</p:attrName>
                                        </p:attrNameLst>
                                      </p:cBhvr>
                                      <p:tavLst>
                                        <p:tav tm="0">
                                          <p:val>
                                            <p:strVal val="#ppt_x"/>
                                          </p:val>
                                        </p:tav>
                                        <p:tav tm="100000">
                                          <p:val>
                                            <p:strVal val="#ppt_x"/>
                                          </p:val>
                                        </p:tav>
                                      </p:tavLst>
                                    </p:anim>
                                    <p:anim calcmode="lin" valueType="num">
                                      <p:cBhvr>
                                        <p:cTn id="32"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10"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 name="Picture Placeholder 19">
            <a:extLst>
              <a:ext uri="{FF2B5EF4-FFF2-40B4-BE49-F238E27FC236}">
                <a16:creationId xmlns:a16="http://schemas.microsoft.com/office/drawing/2014/main" id="{7ED10AEE-DF8F-B2AF-DD2A-A388D5675B6B}"/>
              </a:ext>
            </a:extLst>
          </p:cNvPr>
          <p:cNvPicPr>
            <a:picLocks noGrp="1" noChangeAspect="1"/>
          </p:cNvPicPr>
          <p:nvPr>
            <p:ph type="pic" idx="11"/>
          </p:nvPr>
        </p:nvPicPr>
        <p:blipFill>
          <a:blip r:embed="rId2" cstate="screen">
            <a:extLst>
              <a:ext uri="{28A0092B-C50C-407E-A947-70E740481C1C}">
                <a14:useLocalDpi xmlns:a14="http://schemas.microsoft.com/office/drawing/2010/main"/>
              </a:ext>
            </a:extLst>
          </a:blip>
          <a:srcRect/>
          <a:stretch>
            <a:fillRect/>
          </a:stretch>
        </p:blipFill>
        <p:spPr/>
      </p:pic>
      <p:pic>
        <p:nvPicPr>
          <p:cNvPr id="26" name="Picture Placeholder 25">
            <a:extLst>
              <a:ext uri="{FF2B5EF4-FFF2-40B4-BE49-F238E27FC236}">
                <a16:creationId xmlns:a16="http://schemas.microsoft.com/office/drawing/2014/main" id="{0CD728FE-BF5A-4781-7DD1-49FBC111F6DF}"/>
              </a:ext>
            </a:extLst>
          </p:cNvPr>
          <p:cNvPicPr>
            <a:picLocks noGrp="1" noChangeAspect="1"/>
          </p:cNvPicPr>
          <p:nvPr>
            <p:ph type="pic" idx="12"/>
          </p:nvPr>
        </p:nvPicPr>
        <p:blipFill>
          <a:blip r:embed="rId3" cstate="screen">
            <a:extLst>
              <a:ext uri="{28A0092B-C50C-407E-A947-70E740481C1C}">
                <a14:useLocalDpi xmlns:a14="http://schemas.microsoft.com/office/drawing/2010/main"/>
              </a:ext>
            </a:extLst>
          </a:blip>
          <a:srcRect/>
          <a:stretch>
            <a:fillRect/>
          </a:stretch>
        </p:blipFill>
        <p:spPr/>
      </p:pic>
      <p:pic>
        <p:nvPicPr>
          <p:cNvPr id="24" name="Picture Placeholder 23">
            <a:extLst>
              <a:ext uri="{FF2B5EF4-FFF2-40B4-BE49-F238E27FC236}">
                <a16:creationId xmlns:a16="http://schemas.microsoft.com/office/drawing/2014/main" id="{C75F250F-EB4D-4C3A-A616-A14B718060C8}"/>
              </a:ext>
            </a:extLst>
          </p:cNvPr>
          <p:cNvPicPr>
            <a:picLocks noGrp="1" noChangeAspect="1"/>
          </p:cNvPicPr>
          <p:nvPr>
            <p:ph type="pic" idx="13"/>
          </p:nvPr>
        </p:nvPicPr>
        <p:blipFill>
          <a:blip r:embed="rId4" cstate="screen">
            <a:extLst>
              <a:ext uri="{28A0092B-C50C-407E-A947-70E740481C1C}">
                <a14:useLocalDpi xmlns:a14="http://schemas.microsoft.com/office/drawing/2010/main"/>
              </a:ext>
            </a:extLst>
          </a:blip>
          <a:srcRect/>
          <a:stretch>
            <a:fillRect/>
          </a:stretch>
        </p:blipFill>
        <p:spPr/>
      </p:pic>
      <p:pic>
        <p:nvPicPr>
          <p:cNvPr id="22" name="Picture Placeholder 21">
            <a:extLst>
              <a:ext uri="{FF2B5EF4-FFF2-40B4-BE49-F238E27FC236}">
                <a16:creationId xmlns:a16="http://schemas.microsoft.com/office/drawing/2014/main" id="{86BF885D-7509-B64E-E54A-9865FB3D137D}"/>
              </a:ext>
            </a:extLst>
          </p:cNvPr>
          <p:cNvPicPr>
            <a:picLocks noGrp="1" noChangeAspect="1"/>
          </p:cNvPicPr>
          <p:nvPr>
            <p:ph type="pic" idx="14"/>
          </p:nvPr>
        </p:nvPicPr>
        <p:blipFill>
          <a:blip r:embed="rId5" cstate="screen">
            <a:extLst>
              <a:ext uri="{28A0092B-C50C-407E-A947-70E740481C1C}">
                <a14:useLocalDpi xmlns:a14="http://schemas.microsoft.com/office/drawing/2010/main"/>
              </a:ext>
            </a:extLst>
          </a:blip>
          <a:srcRect/>
          <a:stretch>
            <a:fillRect/>
          </a:stretch>
        </p:blipFill>
        <p:spPr/>
      </p:pic>
      <p:sp>
        <p:nvSpPr>
          <p:cNvPr id="6" name="TextBox 5">
            <a:extLst>
              <a:ext uri="{FF2B5EF4-FFF2-40B4-BE49-F238E27FC236}">
                <a16:creationId xmlns:a16="http://schemas.microsoft.com/office/drawing/2014/main" id="{A771231A-8D29-529A-029E-78574FAB5EC4}"/>
              </a:ext>
            </a:extLst>
          </p:cNvPr>
          <p:cNvSpPr txBox="1"/>
          <p:nvPr/>
        </p:nvSpPr>
        <p:spPr>
          <a:xfrm>
            <a:off x="7412573" y="1093576"/>
            <a:ext cx="4556070" cy="2453492"/>
          </a:xfrm>
          <a:prstGeom prst="rect">
            <a:avLst/>
          </a:prstGeom>
          <a:noFill/>
        </p:spPr>
        <p:txBody>
          <a:bodyPr wrap="square">
            <a:spAutoFit/>
          </a:bodyPr>
          <a:lstStyle/>
          <a:p>
            <a:pPr algn="justLow">
              <a:lnSpc>
                <a:spcPct val="250000"/>
              </a:lnSpc>
            </a:pP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a:t>
            </a:r>
            <a:endParaRPr lang="en-US" sz="1600" dirty="0"/>
          </a:p>
        </p:txBody>
      </p:sp>
      <p:sp>
        <p:nvSpPr>
          <p:cNvPr id="7" name="TextBox 6">
            <a:extLst>
              <a:ext uri="{FF2B5EF4-FFF2-40B4-BE49-F238E27FC236}">
                <a16:creationId xmlns:a16="http://schemas.microsoft.com/office/drawing/2014/main" id="{EB164010-5632-BAB9-E8E8-B871DE28A03F}"/>
              </a:ext>
            </a:extLst>
          </p:cNvPr>
          <p:cNvSpPr txBox="1"/>
          <p:nvPr/>
        </p:nvSpPr>
        <p:spPr>
          <a:xfrm>
            <a:off x="7955740" y="213632"/>
            <a:ext cx="3735509" cy="600164"/>
          </a:xfrm>
          <a:prstGeom prst="rect">
            <a:avLst/>
          </a:prstGeom>
          <a:noFill/>
        </p:spPr>
        <p:txBody>
          <a:bodyPr wrap="square">
            <a:spAutoFit/>
          </a:bodyPr>
          <a:lstStyle/>
          <a:p>
            <a:pPr algn="ctr">
              <a:lnSpc>
                <a:spcPct val="150000"/>
              </a:lnSpc>
            </a:pPr>
            <a:r>
              <a:rPr lang="en-US" sz="2400" b="1" dirty="0">
                <a:latin typeface="Times New Roman" panose="02020603050405020304" pitchFamily="18" charset="0"/>
                <a:cs typeface="Times New Roman" panose="02020603050405020304" pitchFamily="18" charset="0"/>
              </a:rPr>
              <a:t>Enter the subject title</a:t>
            </a:r>
            <a:endParaRPr lang="fa-IR" sz="2400" b="1" dirty="0">
              <a:latin typeface="Times New Roman" panose="02020603050405020304" pitchFamily="18" charset="0"/>
              <a:cs typeface="Times New Roman" panose="02020603050405020304" pitchFamily="18" charset="0"/>
            </a:endParaRPr>
          </a:p>
        </p:txBody>
      </p:sp>
      <p:grpSp>
        <p:nvGrpSpPr>
          <p:cNvPr id="8" name="Graphic 25">
            <a:extLst>
              <a:ext uri="{FF2B5EF4-FFF2-40B4-BE49-F238E27FC236}">
                <a16:creationId xmlns:a16="http://schemas.microsoft.com/office/drawing/2014/main" id="{205B62DA-F53D-FF86-76CF-13B302F2C1AE}"/>
              </a:ext>
            </a:extLst>
          </p:cNvPr>
          <p:cNvGrpSpPr/>
          <p:nvPr/>
        </p:nvGrpSpPr>
        <p:grpSpPr>
          <a:xfrm>
            <a:off x="1030242" y="4007415"/>
            <a:ext cx="764484" cy="765262"/>
            <a:chOff x="3418347" y="2599926"/>
            <a:chExt cx="559562" cy="560131"/>
          </a:xfrm>
          <a:solidFill>
            <a:schemeClr val="tx1"/>
          </a:solidFill>
        </p:grpSpPr>
        <p:sp>
          <p:nvSpPr>
            <p:cNvPr id="9" name="Freeform: Shape 8">
              <a:extLst>
                <a:ext uri="{FF2B5EF4-FFF2-40B4-BE49-F238E27FC236}">
                  <a16:creationId xmlns:a16="http://schemas.microsoft.com/office/drawing/2014/main" id="{6E31B765-BD86-4076-F22C-D08D6276C5F4}"/>
                </a:ext>
              </a:extLst>
            </p:cNvPr>
            <p:cNvSpPr/>
            <p:nvPr/>
          </p:nvSpPr>
          <p:spPr>
            <a:xfrm>
              <a:off x="3616208" y="2798072"/>
              <a:ext cx="163982" cy="163982"/>
            </a:xfrm>
            <a:custGeom>
              <a:avLst/>
              <a:gdLst>
                <a:gd name="connsiteX0" fmla="*/ 81991 w 163982"/>
                <a:gd name="connsiteY0" fmla="*/ 0 h 163982"/>
                <a:gd name="connsiteX1" fmla="*/ 0 w 163982"/>
                <a:gd name="connsiteY1" fmla="*/ 81991 h 163982"/>
                <a:gd name="connsiteX2" fmla="*/ 81991 w 163982"/>
                <a:gd name="connsiteY2" fmla="*/ 163983 h 163982"/>
                <a:gd name="connsiteX3" fmla="*/ 163982 w 163982"/>
                <a:gd name="connsiteY3" fmla="*/ 81991 h 163982"/>
                <a:gd name="connsiteX4" fmla="*/ 81991 w 163982"/>
                <a:gd name="connsiteY4" fmla="*/ 0 h 163982"/>
                <a:gd name="connsiteX5" fmla="*/ 81991 w 163982"/>
                <a:gd name="connsiteY5" fmla="*/ 131101 h 163982"/>
                <a:gd name="connsiteX6" fmla="*/ 32882 w 163982"/>
                <a:gd name="connsiteY6" fmla="*/ 81991 h 163982"/>
                <a:gd name="connsiteX7" fmla="*/ 81991 w 163982"/>
                <a:gd name="connsiteY7" fmla="*/ 32882 h 163982"/>
                <a:gd name="connsiteX8" fmla="*/ 131101 w 163982"/>
                <a:gd name="connsiteY8" fmla="*/ 81991 h 163982"/>
                <a:gd name="connsiteX9" fmla="*/ 81991 w 163982"/>
                <a:gd name="connsiteY9" fmla="*/ 131101 h 163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982" h="163982">
                  <a:moveTo>
                    <a:pt x="81991" y="0"/>
                  </a:moveTo>
                  <a:cubicBezTo>
                    <a:pt x="36868" y="0"/>
                    <a:pt x="0" y="36725"/>
                    <a:pt x="0" y="81991"/>
                  </a:cubicBezTo>
                  <a:cubicBezTo>
                    <a:pt x="0" y="127115"/>
                    <a:pt x="36725" y="163983"/>
                    <a:pt x="81991" y="163983"/>
                  </a:cubicBezTo>
                  <a:cubicBezTo>
                    <a:pt x="127115" y="163983"/>
                    <a:pt x="163982" y="127257"/>
                    <a:pt x="163982" y="81991"/>
                  </a:cubicBezTo>
                  <a:cubicBezTo>
                    <a:pt x="163840" y="36725"/>
                    <a:pt x="127115" y="0"/>
                    <a:pt x="81991" y="0"/>
                  </a:cubicBezTo>
                  <a:close/>
                  <a:moveTo>
                    <a:pt x="81991" y="131101"/>
                  </a:moveTo>
                  <a:cubicBezTo>
                    <a:pt x="54946" y="131101"/>
                    <a:pt x="32882" y="109037"/>
                    <a:pt x="32882" y="81991"/>
                  </a:cubicBezTo>
                  <a:cubicBezTo>
                    <a:pt x="32882" y="54946"/>
                    <a:pt x="54946" y="32882"/>
                    <a:pt x="81991" y="32882"/>
                  </a:cubicBezTo>
                  <a:cubicBezTo>
                    <a:pt x="109037" y="32882"/>
                    <a:pt x="131101" y="54946"/>
                    <a:pt x="131101" y="81991"/>
                  </a:cubicBezTo>
                  <a:cubicBezTo>
                    <a:pt x="131101" y="109037"/>
                    <a:pt x="109037" y="131101"/>
                    <a:pt x="81991" y="131101"/>
                  </a:cubicBezTo>
                  <a:close/>
                </a:path>
              </a:pathLst>
            </a:custGeom>
            <a:grpFill/>
            <a:ln w="14231"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FC4003E7-2D6F-0EA4-8108-AD2193D69580}"/>
                </a:ext>
              </a:extLst>
            </p:cNvPr>
            <p:cNvSpPr/>
            <p:nvPr/>
          </p:nvSpPr>
          <p:spPr>
            <a:xfrm>
              <a:off x="3674997" y="2856861"/>
              <a:ext cx="46404" cy="46404"/>
            </a:xfrm>
            <a:custGeom>
              <a:avLst/>
              <a:gdLst>
                <a:gd name="connsiteX0" fmla="*/ 23202 w 46404"/>
                <a:gd name="connsiteY0" fmla="*/ 46405 h 46404"/>
                <a:gd name="connsiteX1" fmla="*/ 0 w 46404"/>
                <a:gd name="connsiteY1" fmla="*/ 23202 h 46404"/>
                <a:gd name="connsiteX2" fmla="*/ 23202 w 46404"/>
                <a:gd name="connsiteY2" fmla="*/ 0 h 46404"/>
                <a:gd name="connsiteX3" fmla="*/ 46405 w 46404"/>
                <a:gd name="connsiteY3" fmla="*/ 23202 h 46404"/>
                <a:gd name="connsiteX4" fmla="*/ 23202 w 46404"/>
                <a:gd name="connsiteY4" fmla="*/ 46405 h 464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404" h="46404">
                  <a:moveTo>
                    <a:pt x="23202" y="46405"/>
                  </a:moveTo>
                  <a:lnTo>
                    <a:pt x="0" y="23202"/>
                  </a:lnTo>
                  <a:lnTo>
                    <a:pt x="23202" y="0"/>
                  </a:lnTo>
                  <a:lnTo>
                    <a:pt x="46405" y="23202"/>
                  </a:lnTo>
                  <a:lnTo>
                    <a:pt x="23202" y="46405"/>
                  </a:lnTo>
                  <a:close/>
                </a:path>
              </a:pathLst>
            </a:custGeom>
            <a:grpFill/>
            <a:ln w="14231"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5BCEDBFD-834D-F3A1-DEE4-9EE782D44C32}"/>
                </a:ext>
              </a:extLst>
            </p:cNvPr>
            <p:cNvSpPr/>
            <p:nvPr/>
          </p:nvSpPr>
          <p:spPr>
            <a:xfrm>
              <a:off x="3485107" y="2599926"/>
              <a:ext cx="426184" cy="560131"/>
            </a:xfrm>
            <a:custGeom>
              <a:avLst/>
              <a:gdLst>
                <a:gd name="connsiteX0" fmla="*/ 359566 w 426184"/>
                <a:gd name="connsiteY0" fmla="*/ 386043 h 560131"/>
                <a:gd name="connsiteX1" fmla="*/ 355011 w 426184"/>
                <a:gd name="connsiteY1" fmla="*/ 287681 h 560131"/>
                <a:gd name="connsiteX2" fmla="*/ 254799 w 426184"/>
                <a:gd name="connsiteY2" fmla="*/ 55657 h 560131"/>
                <a:gd name="connsiteX3" fmla="*/ 213092 w 426184"/>
                <a:gd name="connsiteY3" fmla="*/ 0 h 560131"/>
                <a:gd name="connsiteX4" fmla="*/ 171385 w 426184"/>
                <a:gd name="connsiteY4" fmla="*/ 55657 h 560131"/>
                <a:gd name="connsiteX5" fmla="*/ 71173 w 426184"/>
                <a:gd name="connsiteY5" fmla="*/ 287681 h 560131"/>
                <a:gd name="connsiteX6" fmla="*/ 66618 w 426184"/>
                <a:gd name="connsiteY6" fmla="*/ 386043 h 560131"/>
                <a:gd name="connsiteX7" fmla="*/ 20213 w 426184"/>
                <a:gd name="connsiteY7" fmla="*/ 438141 h 560131"/>
                <a:gd name="connsiteX8" fmla="*/ 0 w 426184"/>
                <a:gd name="connsiteY8" fmla="*/ 516004 h 560131"/>
                <a:gd name="connsiteX9" fmla="*/ 0 w 426184"/>
                <a:gd name="connsiteY9" fmla="*/ 559989 h 560131"/>
                <a:gd name="connsiteX10" fmla="*/ 34021 w 426184"/>
                <a:gd name="connsiteY10" fmla="*/ 535079 h 560131"/>
                <a:gd name="connsiteX11" fmla="*/ 90390 w 426184"/>
                <a:gd name="connsiteY11" fmla="*/ 512873 h 560131"/>
                <a:gd name="connsiteX12" fmla="*/ 107471 w 426184"/>
                <a:gd name="connsiteY12" fmla="*/ 560132 h 560131"/>
                <a:gd name="connsiteX13" fmla="*/ 196722 w 426184"/>
                <a:gd name="connsiteY13" fmla="*/ 514581 h 560131"/>
                <a:gd name="connsiteX14" fmla="*/ 196722 w 426184"/>
                <a:gd name="connsiteY14" fmla="*/ 559989 h 560131"/>
                <a:gd name="connsiteX15" fmla="*/ 229462 w 426184"/>
                <a:gd name="connsiteY15" fmla="*/ 559989 h 560131"/>
                <a:gd name="connsiteX16" fmla="*/ 229462 w 426184"/>
                <a:gd name="connsiteY16" fmla="*/ 514581 h 560131"/>
                <a:gd name="connsiteX17" fmla="*/ 318713 w 426184"/>
                <a:gd name="connsiteY17" fmla="*/ 560132 h 560131"/>
                <a:gd name="connsiteX18" fmla="*/ 335794 w 426184"/>
                <a:gd name="connsiteY18" fmla="*/ 512873 h 560131"/>
                <a:gd name="connsiteX19" fmla="*/ 392163 w 426184"/>
                <a:gd name="connsiteY19" fmla="*/ 535079 h 560131"/>
                <a:gd name="connsiteX20" fmla="*/ 426184 w 426184"/>
                <a:gd name="connsiteY20" fmla="*/ 559989 h 560131"/>
                <a:gd name="connsiteX21" fmla="*/ 426184 w 426184"/>
                <a:gd name="connsiteY21" fmla="*/ 516004 h 560131"/>
                <a:gd name="connsiteX22" fmla="*/ 359566 w 426184"/>
                <a:gd name="connsiteY22" fmla="*/ 386043 h 560131"/>
                <a:gd name="connsiteX23" fmla="*/ 34163 w 426184"/>
                <a:gd name="connsiteY23" fmla="*/ 497072 h 560131"/>
                <a:gd name="connsiteX24" fmla="*/ 70461 w 426184"/>
                <a:gd name="connsiteY24" fmla="*/ 425472 h 560131"/>
                <a:gd name="connsiteX25" fmla="*/ 81422 w 426184"/>
                <a:gd name="connsiteY25" fmla="*/ 480987 h 560131"/>
                <a:gd name="connsiteX26" fmla="*/ 34163 w 426184"/>
                <a:gd name="connsiteY26" fmla="*/ 497072 h 560131"/>
                <a:gd name="connsiteX27" fmla="*/ 303197 w 426184"/>
                <a:gd name="connsiteY27" fmla="*/ 506467 h 560131"/>
                <a:gd name="connsiteX28" fmla="*/ 229462 w 426184"/>
                <a:gd name="connsiteY28" fmla="*/ 481414 h 560131"/>
                <a:gd name="connsiteX29" fmla="*/ 229462 w 426184"/>
                <a:gd name="connsiteY29" fmla="*/ 396007 h 560131"/>
                <a:gd name="connsiteX30" fmla="*/ 196722 w 426184"/>
                <a:gd name="connsiteY30" fmla="*/ 396007 h 560131"/>
                <a:gd name="connsiteX31" fmla="*/ 196722 w 426184"/>
                <a:gd name="connsiteY31" fmla="*/ 481557 h 560131"/>
                <a:gd name="connsiteX32" fmla="*/ 122987 w 426184"/>
                <a:gd name="connsiteY32" fmla="*/ 506610 h 560131"/>
                <a:gd name="connsiteX33" fmla="*/ 197576 w 426184"/>
                <a:gd name="connsiteY33" fmla="*/ 75301 h 560131"/>
                <a:gd name="connsiteX34" fmla="*/ 213092 w 426184"/>
                <a:gd name="connsiteY34" fmla="*/ 54661 h 560131"/>
                <a:gd name="connsiteX35" fmla="*/ 228608 w 426184"/>
                <a:gd name="connsiteY35" fmla="*/ 75301 h 560131"/>
                <a:gd name="connsiteX36" fmla="*/ 303197 w 426184"/>
                <a:gd name="connsiteY36" fmla="*/ 506467 h 560131"/>
                <a:gd name="connsiteX37" fmla="*/ 344762 w 426184"/>
                <a:gd name="connsiteY37" fmla="*/ 481130 h 560131"/>
                <a:gd name="connsiteX38" fmla="*/ 355723 w 426184"/>
                <a:gd name="connsiteY38" fmla="*/ 425615 h 560131"/>
                <a:gd name="connsiteX39" fmla="*/ 392021 w 426184"/>
                <a:gd name="connsiteY39" fmla="*/ 497215 h 560131"/>
                <a:gd name="connsiteX40" fmla="*/ 344762 w 426184"/>
                <a:gd name="connsiteY40" fmla="*/ 481130 h 560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426184" h="560131">
                  <a:moveTo>
                    <a:pt x="359566" y="386043"/>
                  </a:moveTo>
                  <a:cubicBezTo>
                    <a:pt x="361417" y="353161"/>
                    <a:pt x="359993" y="320279"/>
                    <a:pt x="355011" y="287681"/>
                  </a:cubicBezTo>
                  <a:cubicBezTo>
                    <a:pt x="342485" y="205690"/>
                    <a:pt x="308891" y="127684"/>
                    <a:pt x="254799" y="55657"/>
                  </a:cubicBezTo>
                  <a:lnTo>
                    <a:pt x="213092" y="0"/>
                  </a:lnTo>
                  <a:lnTo>
                    <a:pt x="171385" y="55657"/>
                  </a:lnTo>
                  <a:cubicBezTo>
                    <a:pt x="117435" y="127684"/>
                    <a:pt x="83700" y="205690"/>
                    <a:pt x="71173" y="287681"/>
                  </a:cubicBezTo>
                  <a:cubicBezTo>
                    <a:pt x="66191" y="320279"/>
                    <a:pt x="64767" y="353161"/>
                    <a:pt x="66618" y="386043"/>
                  </a:cubicBezTo>
                  <a:cubicBezTo>
                    <a:pt x="47544" y="399708"/>
                    <a:pt x="31743" y="417643"/>
                    <a:pt x="20213" y="438141"/>
                  </a:cubicBezTo>
                  <a:cubicBezTo>
                    <a:pt x="6975" y="461913"/>
                    <a:pt x="0" y="488816"/>
                    <a:pt x="0" y="516004"/>
                  </a:cubicBezTo>
                  <a:lnTo>
                    <a:pt x="0" y="559989"/>
                  </a:lnTo>
                  <a:lnTo>
                    <a:pt x="34021" y="535079"/>
                  </a:lnTo>
                  <a:cubicBezTo>
                    <a:pt x="51102" y="523833"/>
                    <a:pt x="70319" y="516147"/>
                    <a:pt x="90390" y="512873"/>
                  </a:cubicBezTo>
                  <a:cubicBezTo>
                    <a:pt x="96653" y="532232"/>
                    <a:pt x="101208" y="543193"/>
                    <a:pt x="107471" y="560132"/>
                  </a:cubicBezTo>
                  <a:cubicBezTo>
                    <a:pt x="118290" y="552872"/>
                    <a:pt x="144339" y="520844"/>
                    <a:pt x="196722" y="514581"/>
                  </a:cubicBezTo>
                  <a:lnTo>
                    <a:pt x="196722" y="559989"/>
                  </a:lnTo>
                  <a:lnTo>
                    <a:pt x="229462" y="559989"/>
                  </a:lnTo>
                  <a:lnTo>
                    <a:pt x="229462" y="514581"/>
                  </a:lnTo>
                  <a:cubicBezTo>
                    <a:pt x="281987" y="520844"/>
                    <a:pt x="307895" y="553014"/>
                    <a:pt x="318713" y="560132"/>
                  </a:cubicBezTo>
                  <a:cubicBezTo>
                    <a:pt x="324976" y="543193"/>
                    <a:pt x="329531" y="532232"/>
                    <a:pt x="335794" y="512873"/>
                  </a:cubicBezTo>
                  <a:cubicBezTo>
                    <a:pt x="355865" y="516289"/>
                    <a:pt x="375224" y="523833"/>
                    <a:pt x="392163" y="535079"/>
                  </a:cubicBezTo>
                  <a:lnTo>
                    <a:pt x="426184" y="559989"/>
                  </a:lnTo>
                  <a:lnTo>
                    <a:pt x="426184" y="516004"/>
                  </a:lnTo>
                  <a:cubicBezTo>
                    <a:pt x="426042" y="464475"/>
                    <a:pt x="401416" y="416220"/>
                    <a:pt x="359566" y="386043"/>
                  </a:cubicBezTo>
                  <a:close/>
                  <a:moveTo>
                    <a:pt x="34163" y="497072"/>
                  </a:moveTo>
                  <a:cubicBezTo>
                    <a:pt x="38149" y="469742"/>
                    <a:pt x="50960" y="444689"/>
                    <a:pt x="70461" y="425472"/>
                  </a:cubicBezTo>
                  <a:cubicBezTo>
                    <a:pt x="73024" y="443977"/>
                    <a:pt x="76725" y="462482"/>
                    <a:pt x="81422" y="480987"/>
                  </a:cubicBezTo>
                  <a:cubicBezTo>
                    <a:pt x="64910" y="484119"/>
                    <a:pt x="48967" y="489528"/>
                    <a:pt x="34163" y="497072"/>
                  </a:cubicBezTo>
                  <a:close/>
                  <a:moveTo>
                    <a:pt x="303197" y="506467"/>
                  </a:moveTo>
                  <a:cubicBezTo>
                    <a:pt x="280422" y="492233"/>
                    <a:pt x="255226" y="483834"/>
                    <a:pt x="229462" y="481414"/>
                  </a:cubicBezTo>
                  <a:lnTo>
                    <a:pt x="229462" y="396007"/>
                  </a:lnTo>
                  <a:lnTo>
                    <a:pt x="196722" y="396007"/>
                  </a:lnTo>
                  <a:lnTo>
                    <a:pt x="196722" y="481557"/>
                  </a:lnTo>
                  <a:cubicBezTo>
                    <a:pt x="170958" y="483977"/>
                    <a:pt x="145620" y="492375"/>
                    <a:pt x="122987" y="506610"/>
                  </a:cubicBezTo>
                  <a:cubicBezTo>
                    <a:pt x="74020" y="357573"/>
                    <a:pt x="100212" y="205121"/>
                    <a:pt x="197576" y="75301"/>
                  </a:cubicBezTo>
                  <a:lnTo>
                    <a:pt x="213092" y="54661"/>
                  </a:lnTo>
                  <a:lnTo>
                    <a:pt x="228608" y="75301"/>
                  </a:lnTo>
                  <a:cubicBezTo>
                    <a:pt x="325972" y="205121"/>
                    <a:pt x="352164" y="357431"/>
                    <a:pt x="303197" y="506467"/>
                  </a:cubicBezTo>
                  <a:close/>
                  <a:moveTo>
                    <a:pt x="344762" y="481130"/>
                  </a:moveTo>
                  <a:cubicBezTo>
                    <a:pt x="349460" y="462625"/>
                    <a:pt x="353161" y="444120"/>
                    <a:pt x="355723" y="425615"/>
                  </a:cubicBezTo>
                  <a:cubicBezTo>
                    <a:pt x="375224" y="444831"/>
                    <a:pt x="387893" y="469884"/>
                    <a:pt x="392021" y="497215"/>
                  </a:cubicBezTo>
                  <a:cubicBezTo>
                    <a:pt x="377075" y="489528"/>
                    <a:pt x="361132" y="484119"/>
                    <a:pt x="344762" y="481130"/>
                  </a:cubicBezTo>
                  <a:close/>
                </a:path>
              </a:pathLst>
            </a:custGeom>
            <a:grpFill/>
            <a:ln w="14231"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806236C8-9C3A-12C6-D75F-352E5BF5D4FE}"/>
                </a:ext>
              </a:extLst>
            </p:cNvPr>
            <p:cNvSpPr/>
            <p:nvPr/>
          </p:nvSpPr>
          <p:spPr>
            <a:xfrm>
              <a:off x="3418347" y="2732593"/>
              <a:ext cx="99499" cy="32739"/>
            </a:xfrm>
            <a:custGeom>
              <a:avLst/>
              <a:gdLst>
                <a:gd name="connsiteX0" fmla="*/ 0 w 99499"/>
                <a:gd name="connsiteY0" fmla="*/ 0 h 32739"/>
                <a:gd name="connsiteX1" fmla="*/ 99500 w 99499"/>
                <a:gd name="connsiteY1" fmla="*/ 0 h 32739"/>
                <a:gd name="connsiteX2" fmla="*/ 99500 w 99499"/>
                <a:gd name="connsiteY2" fmla="*/ 32740 h 32739"/>
                <a:gd name="connsiteX3" fmla="*/ 0 w 99499"/>
                <a:gd name="connsiteY3" fmla="*/ 32740 h 32739"/>
                <a:gd name="connsiteX4" fmla="*/ 0 w 99499"/>
                <a:gd name="connsiteY4" fmla="*/ 0 h 32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499" h="32739">
                  <a:moveTo>
                    <a:pt x="0" y="0"/>
                  </a:moveTo>
                  <a:lnTo>
                    <a:pt x="99500" y="0"/>
                  </a:lnTo>
                  <a:lnTo>
                    <a:pt x="99500" y="32740"/>
                  </a:lnTo>
                  <a:lnTo>
                    <a:pt x="0" y="32740"/>
                  </a:lnTo>
                  <a:lnTo>
                    <a:pt x="0" y="0"/>
                  </a:lnTo>
                  <a:close/>
                </a:path>
              </a:pathLst>
            </a:custGeom>
            <a:grpFill/>
            <a:ln w="14231"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49F9FD7B-EFDC-E879-04BB-9E9A888B4D31}"/>
                </a:ext>
              </a:extLst>
            </p:cNvPr>
            <p:cNvSpPr/>
            <p:nvPr/>
          </p:nvSpPr>
          <p:spPr>
            <a:xfrm>
              <a:off x="3878409" y="2732593"/>
              <a:ext cx="99499" cy="32739"/>
            </a:xfrm>
            <a:custGeom>
              <a:avLst/>
              <a:gdLst>
                <a:gd name="connsiteX0" fmla="*/ 0 w 99499"/>
                <a:gd name="connsiteY0" fmla="*/ 0 h 32739"/>
                <a:gd name="connsiteX1" fmla="*/ 99500 w 99499"/>
                <a:gd name="connsiteY1" fmla="*/ 0 h 32739"/>
                <a:gd name="connsiteX2" fmla="*/ 99500 w 99499"/>
                <a:gd name="connsiteY2" fmla="*/ 32740 h 32739"/>
                <a:gd name="connsiteX3" fmla="*/ 0 w 99499"/>
                <a:gd name="connsiteY3" fmla="*/ 32740 h 32739"/>
                <a:gd name="connsiteX4" fmla="*/ 0 w 99499"/>
                <a:gd name="connsiteY4" fmla="*/ 0 h 327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499" h="32739">
                  <a:moveTo>
                    <a:pt x="0" y="0"/>
                  </a:moveTo>
                  <a:lnTo>
                    <a:pt x="99500" y="0"/>
                  </a:lnTo>
                  <a:lnTo>
                    <a:pt x="99500" y="32740"/>
                  </a:lnTo>
                  <a:lnTo>
                    <a:pt x="0" y="32740"/>
                  </a:lnTo>
                  <a:lnTo>
                    <a:pt x="0" y="0"/>
                  </a:lnTo>
                  <a:close/>
                </a:path>
              </a:pathLst>
            </a:custGeom>
            <a:grpFill/>
            <a:ln w="14231"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4443DBFD-A707-DDB3-832D-C28F5089B46A}"/>
                </a:ext>
              </a:extLst>
            </p:cNvPr>
            <p:cNvSpPr/>
            <p:nvPr/>
          </p:nvSpPr>
          <p:spPr>
            <a:xfrm>
              <a:off x="3438702" y="2616296"/>
              <a:ext cx="102916" cy="71315"/>
            </a:xfrm>
            <a:custGeom>
              <a:avLst/>
              <a:gdLst>
                <a:gd name="connsiteX0" fmla="*/ 13808 w 102916"/>
                <a:gd name="connsiteY0" fmla="*/ 0 h 71315"/>
                <a:gd name="connsiteX1" fmla="*/ 102916 w 102916"/>
                <a:gd name="connsiteY1" fmla="*/ 41565 h 71315"/>
                <a:gd name="connsiteX2" fmla="*/ 89109 w 102916"/>
                <a:gd name="connsiteY2" fmla="*/ 71315 h 71315"/>
                <a:gd name="connsiteX3" fmla="*/ 0 w 102916"/>
                <a:gd name="connsiteY3" fmla="*/ 29750 h 71315"/>
                <a:gd name="connsiteX4" fmla="*/ 13808 w 102916"/>
                <a:gd name="connsiteY4" fmla="*/ 0 h 71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16" h="71315">
                  <a:moveTo>
                    <a:pt x="13808" y="0"/>
                  </a:moveTo>
                  <a:lnTo>
                    <a:pt x="102916" y="41565"/>
                  </a:lnTo>
                  <a:lnTo>
                    <a:pt x="89109" y="71315"/>
                  </a:lnTo>
                  <a:lnTo>
                    <a:pt x="0" y="29750"/>
                  </a:lnTo>
                  <a:lnTo>
                    <a:pt x="13808" y="0"/>
                  </a:lnTo>
                  <a:close/>
                </a:path>
              </a:pathLst>
            </a:custGeom>
            <a:grpFill/>
            <a:ln w="14231"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2BE7B5D9-0170-D553-EFA8-002531338E19}"/>
                </a:ext>
              </a:extLst>
            </p:cNvPr>
            <p:cNvSpPr/>
            <p:nvPr/>
          </p:nvSpPr>
          <p:spPr>
            <a:xfrm>
              <a:off x="3854638" y="2810171"/>
              <a:ext cx="102916" cy="71315"/>
            </a:xfrm>
            <a:custGeom>
              <a:avLst/>
              <a:gdLst>
                <a:gd name="connsiteX0" fmla="*/ 89109 w 102916"/>
                <a:gd name="connsiteY0" fmla="*/ 71315 h 71315"/>
                <a:gd name="connsiteX1" fmla="*/ 0 w 102916"/>
                <a:gd name="connsiteY1" fmla="*/ 29750 h 71315"/>
                <a:gd name="connsiteX2" fmla="*/ 13807 w 102916"/>
                <a:gd name="connsiteY2" fmla="*/ 0 h 71315"/>
                <a:gd name="connsiteX3" fmla="*/ 102916 w 102916"/>
                <a:gd name="connsiteY3" fmla="*/ 41565 h 71315"/>
                <a:gd name="connsiteX4" fmla="*/ 89109 w 102916"/>
                <a:gd name="connsiteY4" fmla="*/ 71315 h 71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16" h="71315">
                  <a:moveTo>
                    <a:pt x="89109" y="71315"/>
                  </a:moveTo>
                  <a:lnTo>
                    <a:pt x="0" y="29750"/>
                  </a:lnTo>
                  <a:lnTo>
                    <a:pt x="13807" y="0"/>
                  </a:lnTo>
                  <a:lnTo>
                    <a:pt x="102916" y="41565"/>
                  </a:lnTo>
                  <a:lnTo>
                    <a:pt x="89109" y="71315"/>
                  </a:lnTo>
                  <a:close/>
                </a:path>
              </a:pathLst>
            </a:custGeom>
            <a:grpFill/>
            <a:ln w="14231"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9EA3AFFE-B2B6-0BC8-58C9-8E11D538596D}"/>
                </a:ext>
              </a:extLst>
            </p:cNvPr>
            <p:cNvSpPr/>
            <p:nvPr/>
          </p:nvSpPr>
          <p:spPr>
            <a:xfrm>
              <a:off x="3438702" y="2810314"/>
              <a:ext cx="102916" cy="71315"/>
            </a:xfrm>
            <a:custGeom>
              <a:avLst/>
              <a:gdLst>
                <a:gd name="connsiteX0" fmla="*/ 0 w 102916"/>
                <a:gd name="connsiteY0" fmla="*/ 41565 h 71315"/>
                <a:gd name="connsiteX1" fmla="*/ 89109 w 102916"/>
                <a:gd name="connsiteY1" fmla="*/ 0 h 71315"/>
                <a:gd name="connsiteX2" fmla="*/ 102916 w 102916"/>
                <a:gd name="connsiteY2" fmla="*/ 29750 h 71315"/>
                <a:gd name="connsiteX3" fmla="*/ 13808 w 102916"/>
                <a:gd name="connsiteY3" fmla="*/ 71315 h 71315"/>
                <a:gd name="connsiteX4" fmla="*/ 0 w 102916"/>
                <a:gd name="connsiteY4" fmla="*/ 41565 h 71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16" h="71315">
                  <a:moveTo>
                    <a:pt x="0" y="41565"/>
                  </a:moveTo>
                  <a:lnTo>
                    <a:pt x="89109" y="0"/>
                  </a:lnTo>
                  <a:lnTo>
                    <a:pt x="102916" y="29750"/>
                  </a:lnTo>
                  <a:lnTo>
                    <a:pt x="13808" y="71315"/>
                  </a:lnTo>
                  <a:lnTo>
                    <a:pt x="0" y="41565"/>
                  </a:lnTo>
                  <a:close/>
                </a:path>
              </a:pathLst>
            </a:custGeom>
            <a:grpFill/>
            <a:ln w="14231"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25292755-4149-6088-D4E5-61C02E9532CE}"/>
                </a:ext>
              </a:extLst>
            </p:cNvPr>
            <p:cNvSpPr/>
            <p:nvPr/>
          </p:nvSpPr>
          <p:spPr>
            <a:xfrm>
              <a:off x="3854638" y="2616296"/>
              <a:ext cx="102916" cy="71315"/>
            </a:xfrm>
            <a:custGeom>
              <a:avLst/>
              <a:gdLst>
                <a:gd name="connsiteX0" fmla="*/ 89109 w 102916"/>
                <a:gd name="connsiteY0" fmla="*/ 0 h 71315"/>
                <a:gd name="connsiteX1" fmla="*/ 102916 w 102916"/>
                <a:gd name="connsiteY1" fmla="*/ 29750 h 71315"/>
                <a:gd name="connsiteX2" fmla="*/ 13807 w 102916"/>
                <a:gd name="connsiteY2" fmla="*/ 71315 h 71315"/>
                <a:gd name="connsiteX3" fmla="*/ 0 w 102916"/>
                <a:gd name="connsiteY3" fmla="*/ 41565 h 71315"/>
                <a:gd name="connsiteX4" fmla="*/ 89109 w 102916"/>
                <a:gd name="connsiteY4" fmla="*/ 0 h 71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916" h="71315">
                  <a:moveTo>
                    <a:pt x="89109" y="0"/>
                  </a:moveTo>
                  <a:lnTo>
                    <a:pt x="102916" y="29750"/>
                  </a:lnTo>
                  <a:lnTo>
                    <a:pt x="13807" y="71315"/>
                  </a:lnTo>
                  <a:lnTo>
                    <a:pt x="0" y="41565"/>
                  </a:lnTo>
                  <a:lnTo>
                    <a:pt x="89109" y="0"/>
                  </a:lnTo>
                  <a:close/>
                </a:path>
              </a:pathLst>
            </a:custGeom>
            <a:grpFill/>
            <a:ln w="14231" cap="flat">
              <a:noFill/>
              <a:prstDash val="solid"/>
              <a:miter/>
            </a:ln>
          </p:spPr>
          <p:txBody>
            <a:bodyPr rtlCol="0" anchor="ctr"/>
            <a:lstStyle/>
            <a:p>
              <a:endParaRPr lang="en-US"/>
            </a:p>
          </p:txBody>
        </p:sp>
      </p:grpSp>
      <p:sp>
        <p:nvSpPr>
          <p:cNvPr id="18" name="TextBox 17">
            <a:extLst>
              <a:ext uri="{FF2B5EF4-FFF2-40B4-BE49-F238E27FC236}">
                <a16:creationId xmlns:a16="http://schemas.microsoft.com/office/drawing/2014/main" id="{4B569B67-1510-C4E6-4E5A-B2E4AFE693B2}"/>
              </a:ext>
            </a:extLst>
          </p:cNvPr>
          <p:cNvSpPr txBox="1"/>
          <p:nvPr/>
        </p:nvSpPr>
        <p:spPr>
          <a:xfrm>
            <a:off x="96179" y="4932958"/>
            <a:ext cx="2632610" cy="1678601"/>
          </a:xfrm>
          <a:prstGeom prst="rect">
            <a:avLst/>
          </a:prstGeom>
          <a:noFill/>
        </p:spPr>
        <p:txBody>
          <a:bodyPr wrap="square">
            <a:spAutoFit/>
          </a:bodyPr>
          <a:lstStyle/>
          <a:p>
            <a:pPr algn="ctr"/>
            <a:r>
              <a:rPr lang="en-US" b="1" dirty="0">
                <a:latin typeface="Times New Roman" panose="02020603050405020304" pitchFamily="18" charset="0"/>
                <a:cs typeface="Times New Roman" panose="02020603050405020304" pitchFamily="18" charset="0"/>
              </a:rPr>
              <a:t>Enter the subject title</a:t>
            </a:r>
            <a:endParaRPr lang="en-US" sz="1200" b="1" dirty="0">
              <a:latin typeface="Times New Roman" panose="02020603050405020304" pitchFamily="18" charset="0"/>
              <a:cs typeface="Times New Roman" panose="02020603050405020304" pitchFamily="18" charset="0"/>
            </a:endParaRPr>
          </a:p>
          <a:p>
            <a:pPr algn="ctr">
              <a:lnSpc>
                <a:spcPct val="25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p>
        </p:txBody>
      </p:sp>
      <p:cxnSp>
        <p:nvCxnSpPr>
          <p:cNvPr id="4" name="Straight Connector 3">
            <a:extLst>
              <a:ext uri="{FF2B5EF4-FFF2-40B4-BE49-F238E27FC236}">
                <a16:creationId xmlns:a16="http://schemas.microsoft.com/office/drawing/2014/main" id="{80A891F7-A342-D935-3DE7-19C4137FCE57}"/>
              </a:ext>
            </a:extLst>
          </p:cNvPr>
          <p:cNvCxnSpPr>
            <a:cxnSpLocks/>
          </p:cNvCxnSpPr>
          <p:nvPr/>
        </p:nvCxnSpPr>
        <p:spPr>
          <a:xfrm>
            <a:off x="4943338" y="753615"/>
            <a:ext cx="483743" cy="1522"/>
          </a:xfrm>
          <a:prstGeom prst="line">
            <a:avLst/>
          </a:prstGeom>
          <a:ln w="57150">
            <a:solidFill>
              <a:srgbClr val="FCBD1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16818664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22"/>
                                        </p:tgtEl>
                                        <p:attrNameLst>
                                          <p:attrName>style.visibility</p:attrName>
                                        </p:attrNameLst>
                                      </p:cBhvr>
                                      <p:to>
                                        <p:strVal val="visible"/>
                                      </p:to>
                                    </p:set>
                                    <p:anim calcmode="lin" valueType="num">
                                      <p:cBhvr>
                                        <p:cTn id="14" dur="500" fill="hold"/>
                                        <p:tgtEl>
                                          <p:spTgt spid="22"/>
                                        </p:tgtEl>
                                        <p:attrNameLst>
                                          <p:attrName>ppt_w</p:attrName>
                                        </p:attrNameLst>
                                      </p:cBhvr>
                                      <p:tavLst>
                                        <p:tav tm="0">
                                          <p:val>
                                            <p:fltVal val="0"/>
                                          </p:val>
                                        </p:tav>
                                        <p:tav tm="100000">
                                          <p:val>
                                            <p:strVal val="#ppt_w"/>
                                          </p:val>
                                        </p:tav>
                                      </p:tavLst>
                                    </p:anim>
                                    <p:anim calcmode="lin" valueType="num">
                                      <p:cBhvr>
                                        <p:cTn id="15" dur="500" fill="hold"/>
                                        <p:tgtEl>
                                          <p:spTgt spid="22"/>
                                        </p:tgtEl>
                                        <p:attrNameLst>
                                          <p:attrName>ppt_h</p:attrName>
                                        </p:attrNameLst>
                                      </p:cBhvr>
                                      <p:tavLst>
                                        <p:tav tm="0">
                                          <p:val>
                                            <p:fltVal val="0"/>
                                          </p:val>
                                        </p:tav>
                                        <p:tav tm="100000">
                                          <p:val>
                                            <p:strVal val="#ppt_h"/>
                                          </p:val>
                                        </p:tav>
                                      </p:tavLst>
                                    </p:anim>
                                    <p:animEffect transition="in" filter="fade">
                                      <p:cBhvr>
                                        <p:cTn id="16" dur="500"/>
                                        <p:tgtEl>
                                          <p:spTgt spid="22"/>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16" fill="hold" nodeType="clickEffect">
                                  <p:stCondLst>
                                    <p:cond delay="0"/>
                                  </p:stCondLst>
                                  <p:childTnLst>
                                    <p:set>
                                      <p:cBhvr>
                                        <p:cTn id="20" dur="1" fill="hold">
                                          <p:stCondLst>
                                            <p:cond delay="0"/>
                                          </p:stCondLst>
                                        </p:cTn>
                                        <p:tgtEl>
                                          <p:spTgt spid="24"/>
                                        </p:tgtEl>
                                        <p:attrNameLst>
                                          <p:attrName>style.visibility</p:attrName>
                                        </p:attrNameLst>
                                      </p:cBhvr>
                                      <p:to>
                                        <p:strVal val="visible"/>
                                      </p:to>
                                    </p:set>
                                    <p:anim calcmode="lin" valueType="num">
                                      <p:cBhvr>
                                        <p:cTn id="21" dur="500" fill="hold"/>
                                        <p:tgtEl>
                                          <p:spTgt spid="24"/>
                                        </p:tgtEl>
                                        <p:attrNameLst>
                                          <p:attrName>ppt_w</p:attrName>
                                        </p:attrNameLst>
                                      </p:cBhvr>
                                      <p:tavLst>
                                        <p:tav tm="0">
                                          <p:val>
                                            <p:fltVal val="0"/>
                                          </p:val>
                                        </p:tav>
                                        <p:tav tm="100000">
                                          <p:val>
                                            <p:strVal val="#ppt_w"/>
                                          </p:val>
                                        </p:tav>
                                      </p:tavLst>
                                    </p:anim>
                                    <p:anim calcmode="lin" valueType="num">
                                      <p:cBhvr>
                                        <p:cTn id="22" dur="500" fill="hold"/>
                                        <p:tgtEl>
                                          <p:spTgt spid="24"/>
                                        </p:tgtEl>
                                        <p:attrNameLst>
                                          <p:attrName>ppt_h</p:attrName>
                                        </p:attrNameLst>
                                      </p:cBhvr>
                                      <p:tavLst>
                                        <p:tav tm="0">
                                          <p:val>
                                            <p:fltVal val="0"/>
                                          </p:val>
                                        </p:tav>
                                        <p:tav tm="100000">
                                          <p:val>
                                            <p:strVal val="#ppt_h"/>
                                          </p:val>
                                        </p:tav>
                                      </p:tavLst>
                                    </p:anim>
                                    <p:animEffect transition="in" filter="fade">
                                      <p:cBhvr>
                                        <p:cTn id="23" dur="500"/>
                                        <p:tgtEl>
                                          <p:spTgt spid="24"/>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16" fill="hold" nodeType="clickEffect">
                                  <p:stCondLst>
                                    <p:cond delay="0"/>
                                  </p:stCondLst>
                                  <p:childTnLst>
                                    <p:set>
                                      <p:cBhvr>
                                        <p:cTn id="27" dur="1" fill="hold">
                                          <p:stCondLst>
                                            <p:cond delay="0"/>
                                          </p:stCondLst>
                                        </p:cTn>
                                        <p:tgtEl>
                                          <p:spTgt spid="26"/>
                                        </p:tgtEl>
                                        <p:attrNameLst>
                                          <p:attrName>style.visibility</p:attrName>
                                        </p:attrNameLst>
                                      </p:cBhvr>
                                      <p:to>
                                        <p:strVal val="visible"/>
                                      </p:to>
                                    </p:set>
                                    <p:anim calcmode="lin" valueType="num">
                                      <p:cBhvr>
                                        <p:cTn id="28" dur="500" fill="hold"/>
                                        <p:tgtEl>
                                          <p:spTgt spid="26"/>
                                        </p:tgtEl>
                                        <p:attrNameLst>
                                          <p:attrName>ppt_w</p:attrName>
                                        </p:attrNameLst>
                                      </p:cBhvr>
                                      <p:tavLst>
                                        <p:tav tm="0">
                                          <p:val>
                                            <p:fltVal val="0"/>
                                          </p:val>
                                        </p:tav>
                                        <p:tav tm="100000">
                                          <p:val>
                                            <p:strVal val="#ppt_w"/>
                                          </p:val>
                                        </p:tav>
                                      </p:tavLst>
                                    </p:anim>
                                    <p:anim calcmode="lin" valueType="num">
                                      <p:cBhvr>
                                        <p:cTn id="29" dur="500" fill="hold"/>
                                        <p:tgtEl>
                                          <p:spTgt spid="26"/>
                                        </p:tgtEl>
                                        <p:attrNameLst>
                                          <p:attrName>ppt_h</p:attrName>
                                        </p:attrNameLst>
                                      </p:cBhvr>
                                      <p:tavLst>
                                        <p:tav tm="0">
                                          <p:val>
                                            <p:fltVal val="0"/>
                                          </p:val>
                                        </p:tav>
                                        <p:tav tm="100000">
                                          <p:val>
                                            <p:strVal val="#ppt_h"/>
                                          </p:val>
                                        </p:tav>
                                      </p:tavLst>
                                    </p:anim>
                                    <p:animEffect transition="in" filter="fade">
                                      <p:cBhvr>
                                        <p:cTn id="30" dur="500"/>
                                        <p:tgtEl>
                                          <p:spTgt spid="26"/>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wipe(down)">
                                      <p:cBhvr>
                                        <p:cTn id="35" dur="500"/>
                                        <p:tgtEl>
                                          <p:spTgt spid="7"/>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6"/>
                                        </p:tgtEl>
                                        <p:attrNameLst>
                                          <p:attrName>style.visibility</p:attrName>
                                        </p:attrNameLst>
                                      </p:cBhvr>
                                      <p:to>
                                        <p:strVal val="visible"/>
                                      </p:to>
                                    </p:set>
                                    <p:animEffect transition="in" filter="wipe(down)">
                                      <p:cBhvr>
                                        <p:cTn id="38" dur="500"/>
                                        <p:tgtEl>
                                          <p:spTgt spid="6"/>
                                        </p:tgtEl>
                                      </p:cBhvr>
                                    </p:animEffect>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8"/>
                                        </p:tgtEl>
                                        <p:attrNameLst>
                                          <p:attrName>style.visibility</p:attrName>
                                        </p:attrNameLst>
                                      </p:cBhvr>
                                      <p:to>
                                        <p:strVal val="visible"/>
                                      </p:to>
                                    </p:set>
                                    <p:animEffect transition="in" filter="fade">
                                      <p:cBhvr>
                                        <p:cTn id="43" dur="1000"/>
                                        <p:tgtEl>
                                          <p:spTgt spid="8"/>
                                        </p:tgtEl>
                                      </p:cBhvr>
                                    </p:animEffect>
                                    <p:anim calcmode="lin" valueType="num">
                                      <p:cBhvr>
                                        <p:cTn id="44" dur="1000" fill="hold"/>
                                        <p:tgtEl>
                                          <p:spTgt spid="8"/>
                                        </p:tgtEl>
                                        <p:attrNameLst>
                                          <p:attrName>ppt_x</p:attrName>
                                        </p:attrNameLst>
                                      </p:cBhvr>
                                      <p:tavLst>
                                        <p:tav tm="0">
                                          <p:val>
                                            <p:strVal val="#ppt_x"/>
                                          </p:val>
                                        </p:tav>
                                        <p:tav tm="100000">
                                          <p:val>
                                            <p:strVal val="#ppt_x"/>
                                          </p:val>
                                        </p:tav>
                                      </p:tavLst>
                                    </p:anim>
                                    <p:anim calcmode="lin" valueType="num">
                                      <p:cBhvr>
                                        <p:cTn id="45" dur="1000" fill="hold"/>
                                        <p:tgtEl>
                                          <p:spTgt spid="8"/>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18"/>
                                        </p:tgtEl>
                                        <p:attrNameLst>
                                          <p:attrName>style.visibility</p:attrName>
                                        </p:attrNameLst>
                                      </p:cBhvr>
                                      <p:to>
                                        <p:strVal val="visible"/>
                                      </p:to>
                                    </p:set>
                                    <p:animEffect transition="in" filter="fade">
                                      <p:cBhvr>
                                        <p:cTn id="48" dur="1000"/>
                                        <p:tgtEl>
                                          <p:spTgt spid="18"/>
                                        </p:tgtEl>
                                      </p:cBhvr>
                                    </p:animEffect>
                                    <p:anim calcmode="lin" valueType="num">
                                      <p:cBhvr>
                                        <p:cTn id="49" dur="1000" fill="hold"/>
                                        <p:tgtEl>
                                          <p:spTgt spid="18"/>
                                        </p:tgtEl>
                                        <p:attrNameLst>
                                          <p:attrName>ppt_x</p:attrName>
                                        </p:attrNameLst>
                                      </p:cBhvr>
                                      <p:tavLst>
                                        <p:tav tm="0">
                                          <p:val>
                                            <p:strVal val="#ppt_x"/>
                                          </p:val>
                                        </p:tav>
                                        <p:tav tm="100000">
                                          <p:val>
                                            <p:strVal val="#ppt_x"/>
                                          </p:val>
                                        </p:tav>
                                      </p:tavLst>
                                    </p:anim>
                                    <p:anim calcmode="lin" valueType="num">
                                      <p:cBhvr>
                                        <p:cTn id="50"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nodeType="click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wipe(down)">
                                      <p:cBhvr>
                                        <p:cTn id="55"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1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D08DA22C-2649-996B-9096-5DD8C1776EE2}"/>
              </a:ext>
            </a:extLst>
          </p:cNvPr>
          <p:cNvSpPr txBox="1"/>
          <p:nvPr/>
        </p:nvSpPr>
        <p:spPr>
          <a:xfrm>
            <a:off x="4540123" y="280348"/>
            <a:ext cx="3604592" cy="498663"/>
          </a:xfrm>
          <a:prstGeom prst="rect">
            <a:avLst/>
          </a:prstGeom>
          <a:noFill/>
        </p:spPr>
        <p:txBody>
          <a:bodyPr wrap="square">
            <a:spAutoFit/>
          </a:bodyPr>
          <a:lstStyle/>
          <a:p>
            <a:pPr algn="ctr">
              <a:lnSpc>
                <a:spcPct val="150000"/>
              </a:lnSpc>
            </a:pPr>
            <a:r>
              <a:rPr lang="en-US" sz="2000" b="1" dirty="0">
                <a:solidFill>
                  <a:srgbClr val="FCBD17"/>
                </a:solidFill>
                <a:latin typeface="Times New Roman" panose="02020603050405020304" pitchFamily="18" charset="0"/>
                <a:cs typeface="Times New Roman" panose="02020603050405020304" pitchFamily="18" charset="0"/>
              </a:rPr>
              <a:t>Enter the subject title</a:t>
            </a:r>
            <a:endParaRPr lang="fa-IR" sz="2000" b="1" dirty="0">
              <a:solidFill>
                <a:srgbClr val="FCBD17"/>
              </a:solidFill>
              <a:latin typeface="Times New Roman" panose="02020603050405020304" pitchFamily="18" charset="0"/>
              <a:cs typeface="Times New Roman" panose="02020603050405020304" pitchFamily="18" charset="0"/>
            </a:endParaRPr>
          </a:p>
        </p:txBody>
      </p:sp>
      <p:sp>
        <p:nvSpPr>
          <p:cNvPr id="3" name="TextBox 2">
            <a:extLst>
              <a:ext uri="{FF2B5EF4-FFF2-40B4-BE49-F238E27FC236}">
                <a16:creationId xmlns:a16="http://schemas.microsoft.com/office/drawing/2014/main" id="{F9EE8A87-4B22-3C30-21C7-E5C404A22C5D}"/>
              </a:ext>
            </a:extLst>
          </p:cNvPr>
          <p:cNvSpPr txBox="1"/>
          <p:nvPr/>
        </p:nvSpPr>
        <p:spPr>
          <a:xfrm>
            <a:off x="1378200" y="804342"/>
            <a:ext cx="9435600" cy="567271"/>
          </a:xfrm>
          <a:prstGeom prst="rect">
            <a:avLst/>
          </a:prstGeom>
          <a:noFill/>
        </p:spPr>
        <p:txBody>
          <a:bodyPr wrap="square">
            <a:spAutoFit/>
          </a:bodyPr>
          <a:lstStyle/>
          <a:p>
            <a:pPr algn="ctr" rtl="1">
              <a:lnSpc>
                <a:spcPct val="200000"/>
              </a:lnSpc>
            </a:pPr>
            <a:r>
              <a:rPr lang="en-US" dirty="0" err="1">
                <a:latin typeface="Times New Roman" panose="02020603050405020304" pitchFamily="18" charset="0"/>
                <a:cs typeface="Times New Roman" panose="02020603050405020304" pitchFamily="18" charset="0"/>
              </a:rPr>
              <a:t>Minaro</a:t>
            </a:r>
            <a:r>
              <a:rPr lang="en-US"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b="1" dirty="0">
              <a:cs typeface="B Nazanin" panose="00000400000000000000" pitchFamily="2" charset="-78"/>
            </a:endParaRPr>
          </a:p>
        </p:txBody>
      </p:sp>
      <p:graphicFrame>
        <p:nvGraphicFramePr>
          <p:cNvPr id="4" name="Chart 3">
            <a:extLst>
              <a:ext uri="{FF2B5EF4-FFF2-40B4-BE49-F238E27FC236}">
                <a16:creationId xmlns:a16="http://schemas.microsoft.com/office/drawing/2014/main" id="{6B15E049-0269-AEB1-B6E4-65FE1FA50BC5}"/>
              </a:ext>
            </a:extLst>
          </p:cNvPr>
          <p:cNvGraphicFramePr/>
          <p:nvPr>
            <p:extLst>
              <p:ext uri="{D42A27DB-BD31-4B8C-83A1-F6EECF244321}">
                <p14:modId xmlns:p14="http://schemas.microsoft.com/office/powerpoint/2010/main" val="3703162695"/>
              </p:ext>
            </p:extLst>
          </p:nvPr>
        </p:nvGraphicFramePr>
        <p:xfrm>
          <a:off x="5672879" y="1826272"/>
          <a:ext cx="6017040" cy="448701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5" name="Chart 4">
            <a:extLst>
              <a:ext uri="{FF2B5EF4-FFF2-40B4-BE49-F238E27FC236}">
                <a16:creationId xmlns:a16="http://schemas.microsoft.com/office/drawing/2014/main" id="{25040464-7338-0EC1-A96A-B2361C8E42AD}"/>
              </a:ext>
            </a:extLst>
          </p:cNvPr>
          <p:cNvGraphicFramePr/>
          <p:nvPr>
            <p:extLst>
              <p:ext uri="{D42A27DB-BD31-4B8C-83A1-F6EECF244321}">
                <p14:modId xmlns:p14="http://schemas.microsoft.com/office/powerpoint/2010/main" val="558372325"/>
              </p:ext>
            </p:extLst>
          </p:nvPr>
        </p:nvGraphicFramePr>
        <p:xfrm>
          <a:off x="347916" y="1964217"/>
          <a:ext cx="5047819" cy="3365212"/>
        </p:xfrm>
        <a:graphic>
          <a:graphicData uri="http://schemas.openxmlformats.org/drawingml/2006/chart">
            <c:chart xmlns:c="http://schemas.openxmlformats.org/drawingml/2006/chart" xmlns:r="http://schemas.openxmlformats.org/officeDocument/2006/relationships" r:id="rId3"/>
          </a:graphicData>
        </a:graphic>
      </p:graphicFrame>
      <p:sp>
        <p:nvSpPr>
          <p:cNvPr id="6" name="TextBox 5">
            <a:extLst>
              <a:ext uri="{FF2B5EF4-FFF2-40B4-BE49-F238E27FC236}">
                <a16:creationId xmlns:a16="http://schemas.microsoft.com/office/drawing/2014/main" id="{1A1A5FB4-BFD5-6CE3-56F1-F2C7D0803281}"/>
              </a:ext>
            </a:extLst>
          </p:cNvPr>
          <p:cNvSpPr txBox="1"/>
          <p:nvPr/>
        </p:nvSpPr>
        <p:spPr>
          <a:xfrm>
            <a:off x="502081" y="5414773"/>
            <a:ext cx="4739490" cy="1006942"/>
          </a:xfrm>
          <a:prstGeom prst="rect">
            <a:avLst/>
          </a:prstGeom>
          <a:noFill/>
        </p:spPr>
        <p:txBody>
          <a:bodyPr wrap="square">
            <a:spAutoFit/>
          </a:bodyPr>
          <a:lstStyle/>
          <a:p>
            <a:pPr algn="ctr" rtl="1">
              <a:lnSpc>
                <a:spcPct val="200000"/>
              </a:lnSpc>
            </a:pP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600" b="1" dirty="0">
              <a:cs typeface="B Nazanin" panose="00000400000000000000" pitchFamily="2" charset="-78"/>
            </a:endParaRPr>
          </a:p>
        </p:txBody>
      </p:sp>
    </p:spTree>
    <p:extLst>
      <p:ext uri="{BB962C8B-B14F-4D97-AF65-F5344CB8AC3E}">
        <p14:creationId xmlns:p14="http://schemas.microsoft.com/office/powerpoint/2010/main" val="205470627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fade">
                                      <p:cBhvr>
                                        <p:cTn id="24" dur="1000"/>
                                        <p:tgtEl>
                                          <p:spTgt spid="5"/>
                                        </p:tgtEl>
                                      </p:cBhvr>
                                    </p:animEffect>
                                    <p:anim calcmode="lin" valueType="num">
                                      <p:cBhvr>
                                        <p:cTn id="25" dur="1000" fill="hold"/>
                                        <p:tgtEl>
                                          <p:spTgt spid="5"/>
                                        </p:tgtEl>
                                        <p:attrNameLst>
                                          <p:attrName>ppt_x</p:attrName>
                                        </p:attrNameLst>
                                      </p:cBhvr>
                                      <p:tavLst>
                                        <p:tav tm="0">
                                          <p:val>
                                            <p:strVal val="#ppt_x"/>
                                          </p:val>
                                        </p:tav>
                                        <p:tav tm="100000">
                                          <p:val>
                                            <p:strVal val="#ppt_x"/>
                                          </p:val>
                                        </p:tav>
                                      </p:tavLst>
                                    </p:anim>
                                    <p:anim calcmode="lin" valueType="num">
                                      <p:cBhvr>
                                        <p:cTn id="2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6">
                                            <p:txEl>
                                              <p:pRg st="0" end="0"/>
                                            </p:txEl>
                                          </p:spTgt>
                                        </p:tgtEl>
                                        <p:attrNameLst>
                                          <p:attrName>style.visibility</p:attrName>
                                        </p:attrNameLst>
                                      </p:cBhvr>
                                      <p:to>
                                        <p:strVal val="visible"/>
                                      </p:to>
                                    </p:set>
                                    <p:animEffect transition="in" filter="fade">
                                      <p:cBhvr>
                                        <p:cTn id="31" dur="1000"/>
                                        <p:tgtEl>
                                          <p:spTgt spid="6">
                                            <p:txEl>
                                              <p:pRg st="0" end="0"/>
                                            </p:txEl>
                                          </p:spTgt>
                                        </p:tgtEl>
                                      </p:cBhvr>
                                    </p:animEffect>
                                    <p:anim calcmode="lin" valueType="num">
                                      <p:cBhvr>
                                        <p:cTn id="32"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33"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Graphic spid="4" grpId="0">
        <p:bldAsOne/>
      </p:bldGraphic>
      <p:bldGraphic spid="5" grpId="0">
        <p:bldAsOne/>
      </p:bldGraphic>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aphic 25">
            <a:extLst>
              <a:ext uri="{FF2B5EF4-FFF2-40B4-BE49-F238E27FC236}">
                <a16:creationId xmlns:a16="http://schemas.microsoft.com/office/drawing/2014/main" id="{4EF43009-2E9B-A35B-59D8-E68592D8012C}"/>
              </a:ext>
            </a:extLst>
          </p:cNvPr>
          <p:cNvGrpSpPr/>
          <p:nvPr/>
        </p:nvGrpSpPr>
        <p:grpSpPr>
          <a:xfrm>
            <a:off x="5012047" y="2000946"/>
            <a:ext cx="2440281" cy="1224602"/>
            <a:chOff x="4758132" y="3185134"/>
            <a:chExt cx="1953291" cy="980217"/>
          </a:xfrm>
        </p:grpSpPr>
        <p:grpSp>
          <p:nvGrpSpPr>
            <p:cNvPr id="3" name="Graphic 25">
              <a:extLst>
                <a:ext uri="{FF2B5EF4-FFF2-40B4-BE49-F238E27FC236}">
                  <a16:creationId xmlns:a16="http://schemas.microsoft.com/office/drawing/2014/main" id="{9900744B-E7EB-1871-4593-4A53B223C698}"/>
                </a:ext>
              </a:extLst>
            </p:cNvPr>
            <p:cNvGrpSpPr/>
            <p:nvPr/>
          </p:nvGrpSpPr>
          <p:grpSpPr>
            <a:xfrm>
              <a:off x="4783754" y="3209899"/>
              <a:ext cx="1910905" cy="955452"/>
              <a:chOff x="4783754" y="3209899"/>
              <a:chExt cx="1910905" cy="955452"/>
            </a:xfrm>
            <a:noFill/>
          </p:grpSpPr>
          <p:sp>
            <p:nvSpPr>
              <p:cNvPr id="10" name="Freeform: Shape 9">
                <a:extLst>
                  <a:ext uri="{FF2B5EF4-FFF2-40B4-BE49-F238E27FC236}">
                    <a16:creationId xmlns:a16="http://schemas.microsoft.com/office/drawing/2014/main" id="{3396A193-8DE1-8755-977D-0C07908D1F92}"/>
                  </a:ext>
                </a:extLst>
              </p:cNvPr>
              <p:cNvSpPr/>
              <p:nvPr/>
            </p:nvSpPr>
            <p:spPr>
              <a:xfrm>
                <a:off x="4783754" y="3209899"/>
                <a:ext cx="146018" cy="507968"/>
              </a:xfrm>
              <a:custGeom>
                <a:avLst/>
                <a:gdLst>
                  <a:gd name="connsiteX0" fmla="*/ 146018 w 146018"/>
                  <a:gd name="connsiteY0" fmla="*/ 507968 h 507968"/>
                  <a:gd name="connsiteX1" fmla="*/ 0 w 146018"/>
                  <a:gd name="connsiteY1" fmla="*/ 0 h 507968"/>
                </a:gdLst>
                <a:ahLst/>
                <a:cxnLst>
                  <a:cxn ang="0">
                    <a:pos x="connsiteX0" y="connsiteY0"/>
                  </a:cxn>
                  <a:cxn ang="0">
                    <a:pos x="connsiteX1" y="connsiteY1"/>
                  </a:cxn>
                </a:cxnLst>
                <a:rect l="l" t="t" r="r" b="b"/>
                <a:pathLst>
                  <a:path w="146018" h="507968">
                    <a:moveTo>
                      <a:pt x="146018" y="507968"/>
                    </a:moveTo>
                    <a:cubicBezTo>
                      <a:pt x="53530" y="360807"/>
                      <a:pt x="0" y="186690"/>
                      <a:pt x="0" y="0"/>
                    </a:cubicBezTo>
                  </a:path>
                </a:pathLst>
              </a:custGeom>
              <a:noFill/>
              <a:ln w="19050" cap="flat">
                <a:solidFill>
                  <a:srgbClr val="FE9700"/>
                </a:solid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75742BB2-0479-62CA-2FF1-E9D676D83659}"/>
                  </a:ext>
                </a:extLst>
              </p:cNvPr>
              <p:cNvSpPr/>
              <p:nvPr/>
            </p:nvSpPr>
            <p:spPr>
              <a:xfrm>
                <a:off x="4929772" y="3717867"/>
                <a:ext cx="423957" cy="366617"/>
              </a:xfrm>
              <a:custGeom>
                <a:avLst/>
                <a:gdLst>
                  <a:gd name="connsiteX0" fmla="*/ 423958 w 423957"/>
                  <a:gd name="connsiteY0" fmla="*/ 366617 h 366617"/>
                  <a:gd name="connsiteX1" fmla="*/ 0 w 423957"/>
                  <a:gd name="connsiteY1" fmla="*/ 0 h 366617"/>
                </a:gdLst>
                <a:ahLst/>
                <a:cxnLst>
                  <a:cxn ang="0">
                    <a:pos x="connsiteX0" y="connsiteY0"/>
                  </a:cxn>
                  <a:cxn ang="0">
                    <a:pos x="connsiteX1" y="connsiteY1"/>
                  </a:cxn>
                </a:cxnLst>
                <a:rect l="l" t="t" r="r" b="b"/>
                <a:pathLst>
                  <a:path w="423957" h="366617">
                    <a:moveTo>
                      <a:pt x="423958" y="366617"/>
                    </a:moveTo>
                    <a:cubicBezTo>
                      <a:pt x="248698" y="289274"/>
                      <a:pt x="101060" y="160782"/>
                      <a:pt x="0" y="0"/>
                    </a:cubicBezTo>
                  </a:path>
                </a:pathLst>
              </a:custGeom>
              <a:noFill/>
              <a:ln w="28575" cap="flat">
                <a:solidFill>
                  <a:schemeClr val="tx1"/>
                </a:solid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8BC15C5A-080F-2586-DD37-8C044440FCE9}"/>
                  </a:ext>
                </a:extLst>
              </p:cNvPr>
              <p:cNvSpPr/>
              <p:nvPr/>
            </p:nvSpPr>
            <p:spPr>
              <a:xfrm>
                <a:off x="5353730" y="4082103"/>
                <a:ext cx="776192" cy="83248"/>
              </a:xfrm>
              <a:custGeom>
                <a:avLst/>
                <a:gdLst>
                  <a:gd name="connsiteX0" fmla="*/ 776192 w 776192"/>
                  <a:gd name="connsiteY0" fmla="*/ 0 h 83248"/>
                  <a:gd name="connsiteX1" fmla="*/ 385477 w 776192"/>
                  <a:gd name="connsiteY1" fmla="*/ 83248 h 83248"/>
                  <a:gd name="connsiteX2" fmla="*/ 0 w 776192"/>
                  <a:gd name="connsiteY2" fmla="*/ 2286 h 83248"/>
                </a:gdLst>
                <a:ahLst/>
                <a:cxnLst>
                  <a:cxn ang="0">
                    <a:pos x="connsiteX0" y="connsiteY0"/>
                  </a:cxn>
                  <a:cxn ang="0">
                    <a:pos x="connsiteX1" y="connsiteY1"/>
                  </a:cxn>
                  <a:cxn ang="0">
                    <a:pos x="connsiteX2" y="connsiteY2"/>
                  </a:cxn>
                </a:cxnLst>
                <a:rect l="l" t="t" r="r" b="b"/>
                <a:pathLst>
                  <a:path w="776192" h="83248">
                    <a:moveTo>
                      <a:pt x="776192" y="0"/>
                    </a:moveTo>
                    <a:cubicBezTo>
                      <a:pt x="656939" y="53530"/>
                      <a:pt x="524637" y="83248"/>
                      <a:pt x="385477" y="83248"/>
                    </a:cubicBezTo>
                    <a:cubicBezTo>
                      <a:pt x="248317" y="83248"/>
                      <a:pt x="117920" y="54388"/>
                      <a:pt x="0" y="2286"/>
                    </a:cubicBezTo>
                  </a:path>
                </a:pathLst>
              </a:custGeom>
              <a:noFill/>
              <a:ln w="57150" cap="flat">
                <a:solidFill>
                  <a:schemeClr val="tx1"/>
                </a:solid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EBED0189-813B-7633-9958-EE9FE940B7CF}"/>
                  </a:ext>
                </a:extLst>
              </p:cNvPr>
              <p:cNvSpPr/>
              <p:nvPr/>
            </p:nvSpPr>
            <p:spPr>
              <a:xfrm>
                <a:off x="6129922" y="3729678"/>
                <a:ext cx="411194" cy="352520"/>
              </a:xfrm>
              <a:custGeom>
                <a:avLst/>
                <a:gdLst>
                  <a:gd name="connsiteX0" fmla="*/ 411194 w 411194"/>
                  <a:gd name="connsiteY0" fmla="*/ 0 h 352520"/>
                  <a:gd name="connsiteX1" fmla="*/ 0 w 411194"/>
                  <a:gd name="connsiteY1" fmla="*/ 352520 h 352520"/>
                </a:gdLst>
                <a:ahLst/>
                <a:cxnLst>
                  <a:cxn ang="0">
                    <a:pos x="connsiteX0" y="connsiteY0"/>
                  </a:cxn>
                  <a:cxn ang="0">
                    <a:pos x="connsiteX1" y="connsiteY1"/>
                  </a:cxn>
                </a:cxnLst>
                <a:rect l="l" t="t" r="r" b="b"/>
                <a:pathLst>
                  <a:path w="411194" h="352520">
                    <a:moveTo>
                      <a:pt x="411194" y="0"/>
                    </a:moveTo>
                    <a:cubicBezTo>
                      <a:pt x="311372" y="153638"/>
                      <a:pt x="168688" y="276797"/>
                      <a:pt x="0" y="352520"/>
                    </a:cubicBezTo>
                  </a:path>
                </a:pathLst>
              </a:custGeom>
              <a:noFill/>
              <a:ln w="47625" cap="flat">
                <a:solidFill>
                  <a:schemeClr val="tx1"/>
                </a:solid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74D6F663-070E-105F-24E0-8A2BD26C82AE}"/>
                  </a:ext>
                </a:extLst>
              </p:cNvPr>
              <p:cNvSpPr/>
              <p:nvPr/>
            </p:nvSpPr>
            <p:spPr>
              <a:xfrm>
                <a:off x="6541116" y="3209899"/>
                <a:ext cx="153542" cy="519683"/>
              </a:xfrm>
              <a:custGeom>
                <a:avLst/>
                <a:gdLst>
                  <a:gd name="connsiteX0" fmla="*/ 153543 w 153542"/>
                  <a:gd name="connsiteY0" fmla="*/ 0 h 519683"/>
                  <a:gd name="connsiteX1" fmla="*/ 0 w 153542"/>
                  <a:gd name="connsiteY1" fmla="*/ 519684 h 519683"/>
                </a:gdLst>
                <a:ahLst/>
                <a:cxnLst>
                  <a:cxn ang="0">
                    <a:pos x="connsiteX0" y="connsiteY0"/>
                  </a:cxn>
                  <a:cxn ang="0">
                    <a:pos x="connsiteX1" y="connsiteY1"/>
                  </a:cxn>
                </a:cxnLst>
                <a:rect l="l" t="t" r="r" b="b"/>
                <a:pathLst>
                  <a:path w="153542" h="519683">
                    <a:moveTo>
                      <a:pt x="153543" y="0"/>
                    </a:moveTo>
                    <a:cubicBezTo>
                      <a:pt x="153543" y="191643"/>
                      <a:pt x="97155" y="370142"/>
                      <a:pt x="0" y="519684"/>
                    </a:cubicBezTo>
                  </a:path>
                </a:pathLst>
              </a:custGeom>
              <a:noFill/>
              <a:ln w="9525" cap="flat">
                <a:solidFill>
                  <a:srgbClr val="C2D901"/>
                </a:solidFill>
                <a:prstDash val="solid"/>
                <a:miter/>
              </a:ln>
            </p:spPr>
            <p:txBody>
              <a:bodyPr rtlCol="0" anchor="ctr"/>
              <a:lstStyle/>
              <a:p>
                <a:endParaRPr lang="en-US"/>
              </a:p>
            </p:txBody>
          </p:sp>
        </p:grpSp>
        <p:sp>
          <p:nvSpPr>
            <p:cNvPr id="4" name="Freeform: Shape 3">
              <a:extLst>
                <a:ext uri="{FF2B5EF4-FFF2-40B4-BE49-F238E27FC236}">
                  <a16:creationId xmlns:a16="http://schemas.microsoft.com/office/drawing/2014/main" id="{DA0A2195-F3A6-204D-4034-0DD49886A3A9}"/>
                </a:ext>
              </a:extLst>
            </p:cNvPr>
            <p:cNvSpPr/>
            <p:nvPr/>
          </p:nvSpPr>
          <p:spPr>
            <a:xfrm>
              <a:off x="6677705" y="3193325"/>
              <a:ext cx="33718" cy="33718"/>
            </a:xfrm>
            <a:custGeom>
              <a:avLst/>
              <a:gdLst>
                <a:gd name="connsiteX0" fmla="*/ 33719 w 33718"/>
                <a:gd name="connsiteY0" fmla="*/ 16859 h 33718"/>
                <a:gd name="connsiteX1" fmla="*/ 16859 w 33718"/>
                <a:gd name="connsiteY1" fmla="*/ 33719 h 33718"/>
                <a:gd name="connsiteX2" fmla="*/ 0 w 33718"/>
                <a:gd name="connsiteY2" fmla="*/ 16859 h 33718"/>
                <a:gd name="connsiteX3" fmla="*/ 16859 w 33718"/>
                <a:gd name="connsiteY3" fmla="*/ 0 h 33718"/>
                <a:gd name="connsiteX4" fmla="*/ 33719 w 33718"/>
                <a:gd name="connsiteY4" fmla="*/ 16859 h 337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718" h="33718">
                  <a:moveTo>
                    <a:pt x="33719" y="16859"/>
                  </a:moveTo>
                  <a:cubicBezTo>
                    <a:pt x="33719" y="26194"/>
                    <a:pt x="26194" y="33719"/>
                    <a:pt x="16859" y="33719"/>
                  </a:cubicBezTo>
                  <a:cubicBezTo>
                    <a:pt x="7525" y="33719"/>
                    <a:pt x="0" y="26194"/>
                    <a:pt x="0" y="16859"/>
                  </a:cubicBezTo>
                  <a:cubicBezTo>
                    <a:pt x="0" y="7525"/>
                    <a:pt x="7525" y="0"/>
                    <a:pt x="16859" y="0"/>
                  </a:cubicBezTo>
                  <a:cubicBezTo>
                    <a:pt x="26194" y="0"/>
                    <a:pt x="33719" y="7525"/>
                    <a:pt x="33719" y="16859"/>
                  </a:cubicBezTo>
                  <a:close/>
                </a:path>
              </a:pathLst>
            </a:custGeom>
            <a:solidFill>
              <a:srgbClr val="FFFFFF"/>
            </a:solidFill>
            <a:ln w="9525" cap="flat">
              <a:solidFill>
                <a:srgbClr val="673BB6"/>
              </a:solid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D4DB5979-F546-F723-D18B-71C857A6EFEF}"/>
                </a:ext>
              </a:extLst>
            </p:cNvPr>
            <p:cNvSpPr/>
            <p:nvPr/>
          </p:nvSpPr>
          <p:spPr>
            <a:xfrm>
              <a:off x="4758132" y="3185134"/>
              <a:ext cx="50101" cy="50101"/>
            </a:xfrm>
            <a:custGeom>
              <a:avLst/>
              <a:gdLst>
                <a:gd name="connsiteX0" fmla="*/ 50101 w 50101"/>
                <a:gd name="connsiteY0" fmla="*/ 25051 h 50101"/>
                <a:gd name="connsiteX1" fmla="*/ 25051 w 50101"/>
                <a:gd name="connsiteY1" fmla="*/ 50102 h 50101"/>
                <a:gd name="connsiteX2" fmla="*/ 0 w 50101"/>
                <a:gd name="connsiteY2" fmla="*/ 25051 h 50101"/>
                <a:gd name="connsiteX3" fmla="*/ 25051 w 50101"/>
                <a:gd name="connsiteY3" fmla="*/ 0 h 50101"/>
                <a:gd name="connsiteX4" fmla="*/ 50101 w 50101"/>
                <a:gd name="connsiteY4" fmla="*/ 25051 h 501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101" h="50101">
                  <a:moveTo>
                    <a:pt x="50101" y="25051"/>
                  </a:moveTo>
                  <a:cubicBezTo>
                    <a:pt x="50101" y="38862"/>
                    <a:pt x="38862" y="50102"/>
                    <a:pt x="25051" y="50102"/>
                  </a:cubicBezTo>
                  <a:cubicBezTo>
                    <a:pt x="11239" y="50102"/>
                    <a:pt x="0" y="38862"/>
                    <a:pt x="0" y="25051"/>
                  </a:cubicBezTo>
                  <a:cubicBezTo>
                    <a:pt x="0" y="11240"/>
                    <a:pt x="11239" y="0"/>
                    <a:pt x="25051" y="0"/>
                  </a:cubicBezTo>
                  <a:cubicBezTo>
                    <a:pt x="38862" y="0"/>
                    <a:pt x="50101" y="11144"/>
                    <a:pt x="50101" y="25051"/>
                  </a:cubicBezTo>
                  <a:close/>
                </a:path>
              </a:pathLst>
            </a:custGeom>
            <a:solidFill>
              <a:srgbClr val="FE9700"/>
            </a:solidFill>
            <a:ln w="9525" cap="flat">
              <a:solidFill>
                <a:srgbClr val="C2D901"/>
              </a:solidFill>
              <a:prstDash val="solid"/>
              <a:miter/>
            </a:ln>
          </p:spPr>
          <p:txBody>
            <a:bodyPr rtlCol="0" anchor="ctr"/>
            <a:lstStyle/>
            <a:p>
              <a:endParaRPr lang="en-US"/>
            </a:p>
          </p:txBody>
        </p:sp>
        <p:sp>
          <p:nvSpPr>
            <p:cNvPr id="6" name="Freeform: Shape 5">
              <a:extLst>
                <a:ext uri="{FF2B5EF4-FFF2-40B4-BE49-F238E27FC236}">
                  <a16:creationId xmlns:a16="http://schemas.microsoft.com/office/drawing/2014/main" id="{23A1ACC8-6A75-5293-B472-A60929FB700E}"/>
                </a:ext>
              </a:extLst>
            </p:cNvPr>
            <p:cNvSpPr/>
            <p:nvPr/>
          </p:nvSpPr>
          <p:spPr>
            <a:xfrm>
              <a:off x="6507207" y="3695674"/>
              <a:ext cx="68199" cy="68199"/>
            </a:xfrm>
            <a:custGeom>
              <a:avLst/>
              <a:gdLst>
                <a:gd name="connsiteX0" fmla="*/ 68199 w 68199"/>
                <a:gd name="connsiteY0" fmla="*/ 34100 h 68199"/>
                <a:gd name="connsiteX1" fmla="*/ 34100 w 68199"/>
                <a:gd name="connsiteY1" fmla="*/ 68199 h 68199"/>
                <a:gd name="connsiteX2" fmla="*/ 0 w 68199"/>
                <a:gd name="connsiteY2" fmla="*/ 34100 h 68199"/>
                <a:gd name="connsiteX3" fmla="*/ 34100 w 68199"/>
                <a:gd name="connsiteY3" fmla="*/ 0 h 68199"/>
                <a:gd name="connsiteX4" fmla="*/ 68199 w 68199"/>
                <a:gd name="connsiteY4" fmla="*/ 34100 h 681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8199" h="68199">
                  <a:moveTo>
                    <a:pt x="68199" y="34100"/>
                  </a:moveTo>
                  <a:cubicBezTo>
                    <a:pt x="68199" y="52959"/>
                    <a:pt x="52959" y="68199"/>
                    <a:pt x="34100" y="68199"/>
                  </a:cubicBezTo>
                  <a:cubicBezTo>
                    <a:pt x="15240" y="68199"/>
                    <a:pt x="0" y="52959"/>
                    <a:pt x="0" y="34100"/>
                  </a:cubicBezTo>
                  <a:cubicBezTo>
                    <a:pt x="0" y="15240"/>
                    <a:pt x="15240" y="0"/>
                    <a:pt x="34100" y="0"/>
                  </a:cubicBezTo>
                  <a:cubicBezTo>
                    <a:pt x="52959" y="0"/>
                    <a:pt x="68199" y="15240"/>
                    <a:pt x="68199" y="34100"/>
                  </a:cubicBezTo>
                  <a:close/>
                </a:path>
              </a:pathLst>
            </a:custGeom>
            <a:solidFill>
              <a:srgbClr val="FFFFFF"/>
            </a:solidFill>
            <a:ln w="9525" cap="flat">
              <a:solidFill>
                <a:srgbClr val="EB407A"/>
              </a:solidFill>
              <a:prstDash val="solid"/>
              <a:miter/>
            </a:ln>
          </p:spPr>
          <p:txBody>
            <a:bodyPr rtlCol="0" anchor="ctr"/>
            <a:lstStyle/>
            <a:p>
              <a:endParaRPr lang="en-US"/>
            </a:p>
          </p:txBody>
        </p:sp>
        <p:sp>
          <p:nvSpPr>
            <p:cNvPr id="7" name="Freeform: Shape 6">
              <a:extLst>
                <a:ext uri="{FF2B5EF4-FFF2-40B4-BE49-F238E27FC236}">
                  <a16:creationId xmlns:a16="http://schemas.microsoft.com/office/drawing/2014/main" id="{27857578-EB39-7A8E-D681-BF205F910665}"/>
                </a:ext>
              </a:extLst>
            </p:cNvPr>
            <p:cNvSpPr/>
            <p:nvPr/>
          </p:nvSpPr>
          <p:spPr>
            <a:xfrm>
              <a:off x="4909675" y="3706055"/>
              <a:ext cx="57150" cy="57150"/>
            </a:xfrm>
            <a:custGeom>
              <a:avLst/>
              <a:gdLst>
                <a:gd name="connsiteX0" fmla="*/ 57150 w 57150"/>
                <a:gd name="connsiteY0" fmla="*/ 28576 h 57150"/>
                <a:gd name="connsiteX1" fmla="*/ 28575 w 57150"/>
                <a:gd name="connsiteY1" fmla="*/ 57151 h 57150"/>
                <a:gd name="connsiteX2" fmla="*/ 0 w 57150"/>
                <a:gd name="connsiteY2" fmla="*/ 28576 h 57150"/>
                <a:gd name="connsiteX3" fmla="*/ 28575 w 57150"/>
                <a:gd name="connsiteY3" fmla="*/ 1 h 57150"/>
                <a:gd name="connsiteX4" fmla="*/ 57150 w 57150"/>
                <a:gd name="connsiteY4" fmla="*/ 28576 h 57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150" h="57150">
                  <a:moveTo>
                    <a:pt x="57150" y="28576"/>
                  </a:moveTo>
                  <a:cubicBezTo>
                    <a:pt x="57150" y="44387"/>
                    <a:pt x="44386" y="57151"/>
                    <a:pt x="28575" y="57151"/>
                  </a:cubicBezTo>
                  <a:cubicBezTo>
                    <a:pt x="12763" y="57151"/>
                    <a:pt x="0" y="44387"/>
                    <a:pt x="0" y="28576"/>
                  </a:cubicBezTo>
                  <a:cubicBezTo>
                    <a:pt x="0" y="12764"/>
                    <a:pt x="12763" y="1"/>
                    <a:pt x="28575" y="1"/>
                  </a:cubicBezTo>
                  <a:cubicBezTo>
                    <a:pt x="44291" y="-95"/>
                    <a:pt x="57150" y="12764"/>
                    <a:pt x="57150" y="28576"/>
                  </a:cubicBezTo>
                  <a:close/>
                </a:path>
              </a:pathLst>
            </a:custGeom>
            <a:solidFill>
              <a:srgbClr val="FFFFFF"/>
            </a:solidFill>
            <a:ln w="14288" cap="flat">
              <a:solidFill>
                <a:srgbClr val="FE9700"/>
              </a:solidFill>
              <a:prstDash val="solid"/>
              <a:miter/>
            </a:ln>
          </p:spPr>
          <p:txBody>
            <a:bodyPr rtlCol="0" anchor="ctr"/>
            <a:lstStyle/>
            <a:p>
              <a:endParaRPr lang="en-US"/>
            </a:p>
          </p:txBody>
        </p:sp>
        <p:sp>
          <p:nvSpPr>
            <p:cNvPr id="8" name="Freeform: Shape 7">
              <a:extLst>
                <a:ext uri="{FF2B5EF4-FFF2-40B4-BE49-F238E27FC236}">
                  <a16:creationId xmlns:a16="http://schemas.microsoft.com/office/drawing/2014/main" id="{ED504907-CF7E-C44A-E126-1F7BA86EA396}"/>
                </a:ext>
              </a:extLst>
            </p:cNvPr>
            <p:cNvSpPr/>
            <p:nvPr/>
          </p:nvSpPr>
          <p:spPr>
            <a:xfrm>
              <a:off x="6088393" y="4039240"/>
              <a:ext cx="85915" cy="85915"/>
            </a:xfrm>
            <a:custGeom>
              <a:avLst/>
              <a:gdLst>
                <a:gd name="connsiteX0" fmla="*/ 85916 w 85915"/>
                <a:gd name="connsiteY0" fmla="*/ 42958 h 85915"/>
                <a:gd name="connsiteX1" fmla="*/ 42958 w 85915"/>
                <a:gd name="connsiteY1" fmla="*/ 85915 h 85915"/>
                <a:gd name="connsiteX2" fmla="*/ 0 w 85915"/>
                <a:gd name="connsiteY2" fmla="*/ 42958 h 85915"/>
                <a:gd name="connsiteX3" fmla="*/ 42958 w 85915"/>
                <a:gd name="connsiteY3" fmla="*/ 0 h 85915"/>
                <a:gd name="connsiteX4" fmla="*/ 85916 w 85915"/>
                <a:gd name="connsiteY4" fmla="*/ 42958 h 859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915" h="85915">
                  <a:moveTo>
                    <a:pt x="85916" y="42958"/>
                  </a:moveTo>
                  <a:cubicBezTo>
                    <a:pt x="85916" y="66675"/>
                    <a:pt x="66675" y="85915"/>
                    <a:pt x="42958" y="85915"/>
                  </a:cubicBezTo>
                  <a:cubicBezTo>
                    <a:pt x="19241" y="85915"/>
                    <a:pt x="0" y="66675"/>
                    <a:pt x="0" y="42958"/>
                  </a:cubicBezTo>
                  <a:cubicBezTo>
                    <a:pt x="0" y="19240"/>
                    <a:pt x="19241" y="0"/>
                    <a:pt x="42958" y="0"/>
                  </a:cubicBezTo>
                  <a:cubicBezTo>
                    <a:pt x="66770" y="0"/>
                    <a:pt x="85916" y="19240"/>
                    <a:pt x="85916" y="42958"/>
                  </a:cubicBezTo>
                  <a:close/>
                </a:path>
              </a:pathLst>
            </a:custGeom>
            <a:solidFill>
              <a:srgbClr val="FFFFFF"/>
            </a:solidFill>
            <a:ln w="12001" cap="flat">
              <a:solidFill>
                <a:srgbClr val="42A4F5"/>
              </a:solid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BE9A479F-53FE-1475-34F7-54748F1185F3}"/>
                </a:ext>
              </a:extLst>
            </p:cNvPr>
            <p:cNvSpPr/>
            <p:nvPr/>
          </p:nvSpPr>
          <p:spPr>
            <a:xfrm>
              <a:off x="5319345" y="4047336"/>
              <a:ext cx="69722" cy="69723"/>
            </a:xfrm>
            <a:custGeom>
              <a:avLst/>
              <a:gdLst>
                <a:gd name="connsiteX0" fmla="*/ 69723 w 69722"/>
                <a:gd name="connsiteY0" fmla="*/ 34862 h 69723"/>
                <a:gd name="connsiteX1" fmla="*/ 34862 w 69722"/>
                <a:gd name="connsiteY1" fmla="*/ 69723 h 69723"/>
                <a:gd name="connsiteX2" fmla="*/ 0 w 69722"/>
                <a:gd name="connsiteY2" fmla="*/ 34862 h 69723"/>
                <a:gd name="connsiteX3" fmla="*/ 34862 w 69722"/>
                <a:gd name="connsiteY3" fmla="*/ 0 h 69723"/>
                <a:gd name="connsiteX4" fmla="*/ 69723 w 69722"/>
                <a:gd name="connsiteY4" fmla="*/ 34862 h 69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722" h="69723">
                  <a:moveTo>
                    <a:pt x="69723" y="34862"/>
                  </a:moveTo>
                  <a:cubicBezTo>
                    <a:pt x="69723" y="54102"/>
                    <a:pt x="54102" y="69723"/>
                    <a:pt x="34862" y="69723"/>
                  </a:cubicBezTo>
                  <a:cubicBezTo>
                    <a:pt x="15621" y="69723"/>
                    <a:pt x="0" y="54102"/>
                    <a:pt x="0" y="34862"/>
                  </a:cubicBezTo>
                  <a:cubicBezTo>
                    <a:pt x="0" y="15621"/>
                    <a:pt x="15621" y="0"/>
                    <a:pt x="34862" y="0"/>
                  </a:cubicBezTo>
                  <a:cubicBezTo>
                    <a:pt x="54102" y="0"/>
                    <a:pt x="69723" y="15621"/>
                    <a:pt x="69723" y="34862"/>
                  </a:cubicBezTo>
                  <a:close/>
                </a:path>
              </a:pathLst>
            </a:custGeom>
            <a:solidFill>
              <a:srgbClr val="FFFFFF"/>
            </a:solidFill>
            <a:ln w="15473" cap="flat">
              <a:solidFill>
                <a:srgbClr val="25C5D9"/>
              </a:solidFill>
              <a:prstDash val="solid"/>
              <a:miter/>
            </a:ln>
          </p:spPr>
          <p:txBody>
            <a:bodyPr rtlCol="0" anchor="ctr"/>
            <a:lstStyle/>
            <a:p>
              <a:endParaRPr lang="en-US"/>
            </a:p>
          </p:txBody>
        </p:sp>
      </p:grpSp>
      <p:grpSp>
        <p:nvGrpSpPr>
          <p:cNvPr id="15" name="Graphic 25">
            <a:extLst>
              <a:ext uri="{FF2B5EF4-FFF2-40B4-BE49-F238E27FC236}">
                <a16:creationId xmlns:a16="http://schemas.microsoft.com/office/drawing/2014/main" id="{0A92F01E-0048-8D1C-8153-2D8040EA8B64}"/>
              </a:ext>
            </a:extLst>
          </p:cNvPr>
          <p:cNvGrpSpPr/>
          <p:nvPr/>
        </p:nvGrpSpPr>
        <p:grpSpPr>
          <a:xfrm>
            <a:off x="3389434" y="2156356"/>
            <a:ext cx="5696576" cy="2772166"/>
            <a:chOff x="3459332" y="3309530"/>
            <a:chExt cx="4559750" cy="2218944"/>
          </a:xfrm>
          <a:solidFill>
            <a:srgbClr val="D8DBE8"/>
          </a:solidFill>
        </p:grpSpPr>
        <p:sp>
          <p:nvSpPr>
            <p:cNvPr id="16" name="Freeform: Shape 15">
              <a:extLst>
                <a:ext uri="{FF2B5EF4-FFF2-40B4-BE49-F238E27FC236}">
                  <a16:creationId xmlns:a16="http://schemas.microsoft.com/office/drawing/2014/main" id="{5586D02A-281B-A5BE-7EC4-1BB3D19B77B6}"/>
                </a:ext>
              </a:extLst>
            </p:cNvPr>
            <p:cNvSpPr/>
            <p:nvPr/>
          </p:nvSpPr>
          <p:spPr>
            <a:xfrm>
              <a:off x="5056384" y="4475196"/>
              <a:ext cx="1365513" cy="1053278"/>
            </a:xfrm>
            <a:custGeom>
              <a:avLst/>
              <a:gdLst>
                <a:gd name="connsiteX0" fmla="*/ 682823 w 1365513"/>
                <a:gd name="connsiteY0" fmla="*/ 32865 h 1053278"/>
                <a:gd name="connsiteX1" fmla="*/ 406693 w 1365513"/>
                <a:gd name="connsiteY1" fmla="*/ 2575 h 1053278"/>
                <a:gd name="connsiteX2" fmla="*/ 282011 w 1365513"/>
                <a:gd name="connsiteY2" fmla="*/ 71536 h 1053278"/>
                <a:gd name="connsiteX3" fmla="*/ 6548 w 1365513"/>
                <a:gd name="connsiteY3" fmla="*/ 831346 h 1053278"/>
                <a:gd name="connsiteX4" fmla="*/ 79224 w 1365513"/>
                <a:gd name="connsiteY4" fmla="*/ 972697 h 1053278"/>
                <a:gd name="connsiteX5" fmla="*/ 682728 w 1365513"/>
                <a:gd name="connsiteY5" fmla="*/ 1053278 h 1053278"/>
                <a:gd name="connsiteX6" fmla="*/ 1286232 w 1365513"/>
                <a:gd name="connsiteY6" fmla="*/ 972697 h 1053278"/>
                <a:gd name="connsiteX7" fmla="*/ 1359003 w 1365513"/>
                <a:gd name="connsiteY7" fmla="*/ 831346 h 1053278"/>
                <a:gd name="connsiteX8" fmla="*/ 1083540 w 1365513"/>
                <a:gd name="connsiteY8" fmla="*/ 71536 h 1053278"/>
                <a:gd name="connsiteX9" fmla="*/ 958858 w 1365513"/>
                <a:gd name="connsiteY9" fmla="*/ 2575 h 1053278"/>
                <a:gd name="connsiteX10" fmla="*/ 682823 w 1365513"/>
                <a:gd name="connsiteY10" fmla="*/ 32865 h 1053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65513" h="1053278">
                  <a:moveTo>
                    <a:pt x="682823" y="32865"/>
                  </a:moveTo>
                  <a:cubicBezTo>
                    <a:pt x="587954" y="32865"/>
                    <a:pt x="495562" y="22387"/>
                    <a:pt x="406693" y="2575"/>
                  </a:cubicBezTo>
                  <a:cubicBezTo>
                    <a:pt x="353830" y="-9236"/>
                    <a:pt x="300490" y="20578"/>
                    <a:pt x="282011" y="71536"/>
                  </a:cubicBezTo>
                  <a:lnTo>
                    <a:pt x="6548" y="831346"/>
                  </a:lnTo>
                  <a:cubicBezTo>
                    <a:pt x="-14978" y="890591"/>
                    <a:pt x="18454" y="956028"/>
                    <a:pt x="79224" y="972697"/>
                  </a:cubicBezTo>
                  <a:cubicBezTo>
                    <a:pt x="271534" y="1025179"/>
                    <a:pt x="473845" y="1053278"/>
                    <a:pt x="682728" y="1053278"/>
                  </a:cubicBezTo>
                  <a:cubicBezTo>
                    <a:pt x="891611" y="1053278"/>
                    <a:pt x="1094017" y="1025179"/>
                    <a:pt x="1286232" y="972697"/>
                  </a:cubicBezTo>
                  <a:cubicBezTo>
                    <a:pt x="1347097" y="956123"/>
                    <a:pt x="1380434" y="890686"/>
                    <a:pt x="1359003" y="831346"/>
                  </a:cubicBezTo>
                  <a:lnTo>
                    <a:pt x="1083540" y="71536"/>
                  </a:lnTo>
                  <a:cubicBezTo>
                    <a:pt x="1065061" y="20578"/>
                    <a:pt x="1011721" y="-9236"/>
                    <a:pt x="958858" y="2575"/>
                  </a:cubicBezTo>
                  <a:cubicBezTo>
                    <a:pt x="869990" y="22387"/>
                    <a:pt x="777692" y="32865"/>
                    <a:pt x="682823" y="32865"/>
                  </a:cubicBezTo>
                  <a:close/>
                </a:path>
              </a:pathLst>
            </a:custGeom>
            <a:solidFill>
              <a:srgbClr val="D8DBE8"/>
            </a:solidFill>
            <a:ln w="9525"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9A184F0D-11F5-1BD6-C112-624A1D8CA070}"/>
                </a:ext>
              </a:extLst>
            </p:cNvPr>
            <p:cNvSpPr/>
            <p:nvPr/>
          </p:nvSpPr>
          <p:spPr>
            <a:xfrm>
              <a:off x="3899341" y="4018679"/>
              <a:ext cx="1317442" cy="1312897"/>
            </a:xfrm>
            <a:custGeom>
              <a:avLst/>
              <a:gdLst>
                <a:gd name="connsiteX0" fmla="*/ 729537 w 1317442"/>
                <a:gd name="connsiteY0" fmla="*/ 17132 h 1312897"/>
                <a:gd name="connsiteX1" fmla="*/ 49833 w 1317442"/>
                <a:gd name="connsiteY1" fmla="*/ 453854 h 1312897"/>
                <a:gd name="connsiteX2" fmla="*/ 22305 w 1317442"/>
                <a:gd name="connsiteY2" fmla="*/ 610921 h 1312897"/>
                <a:gd name="connsiteX3" fmla="*/ 888318 w 1317442"/>
                <a:gd name="connsiteY3" fmla="*/ 1303007 h 1312897"/>
                <a:gd name="connsiteX4" fmla="*/ 1035480 w 1317442"/>
                <a:gd name="connsiteY4" fmla="*/ 1241381 h 1312897"/>
                <a:gd name="connsiteX5" fmla="*/ 1310943 w 1317442"/>
                <a:gd name="connsiteY5" fmla="*/ 481667 h 1312897"/>
                <a:gd name="connsiteX6" fmla="*/ 1258269 w 1317442"/>
                <a:gd name="connsiteY6" fmla="*/ 348221 h 1312897"/>
                <a:gd name="connsiteX7" fmla="*/ 871459 w 1317442"/>
                <a:gd name="connsiteY7" fmla="*/ 39135 h 1312897"/>
                <a:gd name="connsiteX8" fmla="*/ 729537 w 1317442"/>
                <a:gd name="connsiteY8" fmla="*/ 17132 h 1312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7442" h="1312897">
                  <a:moveTo>
                    <a:pt x="729537" y="17132"/>
                  </a:moveTo>
                  <a:lnTo>
                    <a:pt x="49833" y="453854"/>
                  </a:lnTo>
                  <a:cubicBezTo>
                    <a:pt x="-3507" y="488144"/>
                    <a:pt x="-16176" y="560629"/>
                    <a:pt x="22305" y="610921"/>
                  </a:cubicBezTo>
                  <a:cubicBezTo>
                    <a:pt x="248715" y="906958"/>
                    <a:pt x="545704" y="1146035"/>
                    <a:pt x="888318" y="1303007"/>
                  </a:cubicBezTo>
                  <a:cubicBezTo>
                    <a:pt x="945945" y="1329392"/>
                    <a:pt x="1013858" y="1301007"/>
                    <a:pt x="1035480" y="1241381"/>
                  </a:cubicBezTo>
                  <a:lnTo>
                    <a:pt x="1310943" y="481667"/>
                  </a:lnTo>
                  <a:cubicBezTo>
                    <a:pt x="1329612" y="430232"/>
                    <a:pt x="1306847" y="373367"/>
                    <a:pt x="1258269" y="348221"/>
                  </a:cubicBezTo>
                  <a:cubicBezTo>
                    <a:pt x="1109775" y="271259"/>
                    <a:pt x="978425" y="165818"/>
                    <a:pt x="871459" y="39135"/>
                  </a:cubicBezTo>
                  <a:cubicBezTo>
                    <a:pt x="836217" y="-2775"/>
                    <a:pt x="775638" y="-12490"/>
                    <a:pt x="729537" y="17132"/>
                  </a:cubicBezTo>
                  <a:close/>
                </a:path>
              </a:pathLst>
            </a:custGeom>
            <a:solidFill>
              <a:srgbClr val="D8DBE8"/>
            </a:solidFill>
            <a:ln w="9525"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A71A6F85-ABDA-0FB4-516F-718D74983097}"/>
                </a:ext>
              </a:extLst>
            </p:cNvPr>
            <p:cNvSpPr/>
            <p:nvPr/>
          </p:nvSpPr>
          <p:spPr>
            <a:xfrm>
              <a:off x="6261630" y="4018673"/>
              <a:ext cx="1317442" cy="1312903"/>
            </a:xfrm>
            <a:custGeom>
              <a:avLst/>
              <a:gdLst>
                <a:gd name="connsiteX0" fmla="*/ 6500 w 1317442"/>
                <a:gd name="connsiteY0" fmla="*/ 481672 h 1312903"/>
                <a:gd name="connsiteX1" fmla="*/ 281963 w 1317442"/>
                <a:gd name="connsiteY1" fmla="*/ 1241386 h 1312903"/>
                <a:gd name="connsiteX2" fmla="*/ 429124 w 1317442"/>
                <a:gd name="connsiteY2" fmla="*/ 1303013 h 1312903"/>
                <a:gd name="connsiteX3" fmla="*/ 1295137 w 1317442"/>
                <a:gd name="connsiteY3" fmla="*/ 610927 h 1312903"/>
                <a:gd name="connsiteX4" fmla="*/ 1267610 w 1317442"/>
                <a:gd name="connsiteY4" fmla="*/ 453859 h 1312903"/>
                <a:gd name="connsiteX5" fmla="*/ 587906 w 1317442"/>
                <a:gd name="connsiteY5" fmla="*/ 17138 h 1312903"/>
                <a:gd name="connsiteX6" fmla="*/ 445983 w 1317442"/>
                <a:gd name="connsiteY6" fmla="*/ 39045 h 1312903"/>
                <a:gd name="connsiteX7" fmla="*/ 59173 w 1317442"/>
                <a:gd name="connsiteY7" fmla="*/ 348132 h 1312903"/>
                <a:gd name="connsiteX8" fmla="*/ 6500 w 1317442"/>
                <a:gd name="connsiteY8" fmla="*/ 481672 h 1312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7442" h="1312903">
                  <a:moveTo>
                    <a:pt x="6500" y="481672"/>
                  </a:moveTo>
                  <a:lnTo>
                    <a:pt x="281963" y="1241386"/>
                  </a:lnTo>
                  <a:cubicBezTo>
                    <a:pt x="303585" y="1301013"/>
                    <a:pt x="371498" y="1329397"/>
                    <a:pt x="429124" y="1303013"/>
                  </a:cubicBezTo>
                  <a:cubicBezTo>
                    <a:pt x="771643" y="1146041"/>
                    <a:pt x="1068728" y="906964"/>
                    <a:pt x="1295137" y="610927"/>
                  </a:cubicBezTo>
                  <a:cubicBezTo>
                    <a:pt x="1333618" y="560635"/>
                    <a:pt x="1320950" y="488149"/>
                    <a:pt x="1267610" y="453859"/>
                  </a:cubicBezTo>
                  <a:lnTo>
                    <a:pt x="587906" y="17138"/>
                  </a:lnTo>
                  <a:cubicBezTo>
                    <a:pt x="541900" y="-12485"/>
                    <a:pt x="481321" y="-2769"/>
                    <a:pt x="445983" y="39045"/>
                  </a:cubicBezTo>
                  <a:cubicBezTo>
                    <a:pt x="339018" y="165823"/>
                    <a:pt x="207763" y="271265"/>
                    <a:pt x="59173" y="348132"/>
                  </a:cubicBezTo>
                  <a:cubicBezTo>
                    <a:pt x="10596" y="373373"/>
                    <a:pt x="-12169" y="430237"/>
                    <a:pt x="6500" y="481672"/>
                  </a:cubicBezTo>
                  <a:close/>
                </a:path>
              </a:pathLst>
            </a:custGeom>
            <a:solidFill>
              <a:srgbClr val="D8DBE8"/>
            </a:solidFill>
            <a:ln w="9525"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D5B148D2-8FC6-1771-8449-8DFBA08DBAE2}"/>
                </a:ext>
              </a:extLst>
            </p:cNvPr>
            <p:cNvSpPr/>
            <p:nvPr/>
          </p:nvSpPr>
          <p:spPr>
            <a:xfrm>
              <a:off x="6873838" y="3309530"/>
              <a:ext cx="1145244" cy="1065739"/>
            </a:xfrm>
            <a:custGeom>
              <a:avLst/>
              <a:gdLst>
                <a:gd name="connsiteX0" fmla="*/ 121431 w 1145244"/>
                <a:gd name="connsiteY0" fmla="*/ 95250 h 1065739"/>
                <a:gd name="connsiteX1" fmla="*/ 10655 w 1145244"/>
                <a:gd name="connsiteY1" fmla="*/ 473297 h 1065739"/>
                <a:gd name="connsiteX2" fmla="*/ 49613 w 1145244"/>
                <a:gd name="connsiteY2" fmla="*/ 611791 h 1065739"/>
                <a:gd name="connsiteX3" fmla="*/ 729412 w 1145244"/>
                <a:gd name="connsiteY3" fmla="*/ 1048512 h 1065739"/>
                <a:gd name="connsiteX4" fmla="*/ 883431 w 1145244"/>
                <a:gd name="connsiteY4" fmla="*/ 1008698 h 1065739"/>
                <a:gd name="connsiteX5" fmla="*/ 1144892 w 1145244"/>
                <a:gd name="connsiteY5" fmla="*/ 117062 h 1065739"/>
                <a:gd name="connsiteX6" fmla="*/ 1036783 w 1145244"/>
                <a:gd name="connsiteY6" fmla="*/ 0 h 1065739"/>
                <a:gd name="connsiteX7" fmla="*/ 228968 w 1145244"/>
                <a:gd name="connsiteY7" fmla="*/ 0 h 1065739"/>
                <a:gd name="connsiteX8" fmla="*/ 121431 w 1145244"/>
                <a:gd name="connsiteY8" fmla="*/ 95250 h 10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5244" h="1065739">
                  <a:moveTo>
                    <a:pt x="121431" y="95250"/>
                  </a:moveTo>
                  <a:cubicBezTo>
                    <a:pt x="104191" y="228886"/>
                    <a:pt x="66186" y="356044"/>
                    <a:pt x="10655" y="473297"/>
                  </a:cubicBezTo>
                  <a:cubicBezTo>
                    <a:pt x="-12776" y="522827"/>
                    <a:pt x="3416" y="582073"/>
                    <a:pt x="49613" y="611791"/>
                  </a:cubicBezTo>
                  <a:lnTo>
                    <a:pt x="729412" y="1048512"/>
                  </a:lnTo>
                  <a:cubicBezTo>
                    <a:pt x="782561" y="1082612"/>
                    <a:pt x="853618" y="1064419"/>
                    <a:pt x="883431" y="1008698"/>
                  </a:cubicBezTo>
                  <a:cubicBezTo>
                    <a:pt x="1027544" y="739235"/>
                    <a:pt x="1119270" y="437483"/>
                    <a:pt x="1144892" y="117062"/>
                  </a:cubicBezTo>
                  <a:cubicBezTo>
                    <a:pt x="1149940" y="54007"/>
                    <a:pt x="1100125" y="0"/>
                    <a:pt x="1036783" y="0"/>
                  </a:cubicBezTo>
                  <a:lnTo>
                    <a:pt x="228968" y="0"/>
                  </a:lnTo>
                  <a:cubicBezTo>
                    <a:pt x="174199" y="95"/>
                    <a:pt x="128480" y="40958"/>
                    <a:pt x="121431" y="95250"/>
                  </a:cubicBezTo>
                  <a:close/>
                </a:path>
              </a:pathLst>
            </a:custGeom>
            <a:solidFill>
              <a:srgbClr val="D8DBE8"/>
            </a:solidFill>
            <a:ln w="9525"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30E168C8-DD33-CC66-5785-98369564EEB5}"/>
                </a:ext>
              </a:extLst>
            </p:cNvPr>
            <p:cNvSpPr/>
            <p:nvPr/>
          </p:nvSpPr>
          <p:spPr>
            <a:xfrm>
              <a:off x="3459332" y="3309625"/>
              <a:ext cx="1145244" cy="1065739"/>
            </a:xfrm>
            <a:custGeom>
              <a:avLst/>
              <a:gdLst>
                <a:gd name="connsiteX0" fmla="*/ 916276 w 1145244"/>
                <a:gd name="connsiteY0" fmla="*/ 0 h 1065739"/>
                <a:gd name="connsiteX1" fmla="*/ 108461 w 1145244"/>
                <a:gd name="connsiteY1" fmla="*/ 0 h 1065739"/>
                <a:gd name="connsiteX2" fmla="*/ 352 w 1145244"/>
                <a:gd name="connsiteY2" fmla="*/ 117062 h 1065739"/>
                <a:gd name="connsiteX3" fmla="*/ 261813 w 1145244"/>
                <a:gd name="connsiteY3" fmla="*/ 1008697 h 1065739"/>
                <a:gd name="connsiteX4" fmla="*/ 415832 w 1145244"/>
                <a:gd name="connsiteY4" fmla="*/ 1048512 h 1065739"/>
                <a:gd name="connsiteX5" fmla="*/ 1095632 w 1145244"/>
                <a:gd name="connsiteY5" fmla="*/ 611791 h 1065739"/>
                <a:gd name="connsiteX6" fmla="*/ 1134589 w 1145244"/>
                <a:gd name="connsiteY6" fmla="*/ 473297 h 1065739"/>
                <a:gd name="connsiteX7" fmla="*/ 1023813 w 1145244"/>
                <a:gd name="connsiteY7" fmla="*/ 95250 h 1065739"/>
                <a:gd name="connsiteX8" fmla="*/ 916276 w 1145244"/>
                <a:gd name="connsiteY8" fmla="*/ 0 h 10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5244" h="1065739">
                  <a:moveTo>
                    <a:pt x="916276" y="0"/>
                  </a:moveTo>
                  <a:lnTo>
                    <a:pt x="108461" y="0"/>
                  </a:lnTo>
                  <a:cubicBezTo>
                    <a:pt x="45215" y="0"/>
                    <a:pt x="-4696" y="54007"/>
                    <a:pt x="352" y="117062"/>
                  </a:cubicBezTo>
                  <a:cubicBezTo>
                    <a:pt x="26069" y="437388"/>
                    <a:pt x="117700" y="739140"/>
                    <a:pt x="261813" y="1008697"/>
                  </a:cubicBezTo>
                  <a:cubicBezTo>
                    <a:pt x="291626" y="1064419"/>
                    <a:pt x="362683" y="1082612"/>
                    <a:pt x="415832" y="1048512"/>
                  </a:cubicBezTo>
                  <a:lnTo>
                    <a:pt x="1095632" y="611791"/>
                  </a:lnTo>
                  <a:cubicBezTo>
                    <a:pt x="1141828" y="582168"/>
                    <a:pt x="1158021" y="522922"/>
                    <a:pt x="1134589" y="473297"/>
                  </a:cubicBezTo>
                  <a:cubicBezTo>
                    <a:pt x="1079058" y="356044"/>
                    <a:pt x="1041054" y="228886"/>
                    <a:pt x="1023813" y="95250"/>
                  </a:cubicBezTo>
                  <a:cubicBezTo>
                    <a:pt x="1016765" y="40862"/>
                    <a:pt x="970950" y="0"/>
                    <a:pt x="916276" y="0"/>
                  </a:cubicBezTo>
                  <a:close/>
                </a:path>
              </a:pathLst>
            </a:custGeom>
            <a:solidFill>
              <a:srgbClr val="D8DBE8"/>
            </a:solidFill>
            <a:ln w="9525" cap="flat">
              <a:noFill/>
              <a:prstDash val="solid"/>
              <a:miter/>
            </a:ln>
          </p:spPr>
          <p:txBody>
            <a:bodyPr rtlCol="0" anchor="ctr"/>
            <a:lstStyle/>
            <a:p>
              <a:endParaRPr lang="en-US"/>
            </a:p>
          </p:txBody>
        </p:sp>
      </p:grpSp>
      <p:sp>
        <p:nvSpPr>
          <p:cNvPr id="21" name="Freeform: Shape 20">
            <a:extLst>
              <a:ext uri="{FF2B5EF4-FFF2-40B4-BE49-F238E27FC236}">
                <a16:creationId xmlns:a16="http://schemas.microsoft.com/office/drawing/2014/main" id="{38B1C80D-56AD-C061-6A9E-292D50A6ECFC}"/>
              </a:ext>
            </a:extLst>
          </p:cNvPr>
          <p:cNvSpPr/>
          <p:nvPr/>
        </p:nvSpPr>
        <p:spPr>
          <a:xfrm>
            <a:off x="5384659" y="3576944"/>
            <a:ext cx="1705960" cy="1315879"/>
          </a:xfrm>
          <a:custGeom>
            <a:avLst/>
            <a:gdLst>
              <a:gd name="connsiteX0" fmla="*/ 682823 w 1365513"/>
              <a:gd name="connsiteY0" fmla="*/ 32865 h 1053278"/>
              <a:gd name="connsiteX1" fmla="*/ 406693 w 1365513"/>
              <a:gd name="connsiteY1" fmla="*/ 2575 h 1053278"/>
              <a:gd name="connsiteX2" fmla="*/ 282011 w 1365513"/>
              <a:gd name="connsiteY2" fmla="*/ 71536 h 1053278"/>
              <a:gd name="connsiteX3" fmla="*/ 6548 w 1365513"/>
              <a:gd name="connsiteY3" fmla="*/ 831346 h 1053278"/>
              <a:gd name="connsiteX4" fmla="*/ 79224 w 1365513"/>
              <a:gd name="connsiteY4" fmla="*/ 972697 h 1053278"/>
              <a:gd name="connsiteX5" fmla="*/ 682728 w 1365513"/>
              <a:gd name="connsiteY5" fmla="*/ 1053278 h 1053278"/>
              <a:gd name="connsiteX6" fmla="*/ 1286232 w 1365513"/>
              <a:gd name="connsiteY6" fmla="*/ 972697 h 1053278"/>
              <a:gd name="connsiteX7" fmla="*/ 1359003 w 1365513"/>
              <a:gd name="connsiteY7" fmla="*/ 831346 h 1053278"/>
              <a:gd name="connsiteX8" fmla="*/ 1083540 w 1365513"/>
              <a:gd name="connsiteY8" fmla="*/ 71536 h 1053278"/>
              <a:gd name="connsiteX9" fmla="*/ 958858 w 1365513"/>
              <a:gd name="connsiteY9" fmla="*/ 2575 h 1053278"/>
              <a:gd name="connsiteX10" fmla="*/ 682823 w 1365513"/>
              <a:gd name="connsiteY10" fmla="*/ 32865 h 1053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65513" h="1053278">
                <a:moveTo>
                  <a:pt x="682823" y="32865"/>
                </a:moveTo>
                <a:cubicBezTo>
                  <a:pt x="587954" y="32865"/>
                  <a:pt x="495562" y="22387"/>
                  <a:pt x="406693" y="2575"/>
                </a:cubicBezTo>
                <a:cubicBezTo>
                  <a:pt x="353830" y="-9236"/>
                  <a:pt x="300490" y="20578"/>
                  <a:pt x="282011" y="71536"/>
                </a:cubicBezTo>
                <a:lnTo>
                  <a:pt x="6548" y="831346"/>
                </a:lnTo>
                <a:cubicBezTo>
                  <a:pt x="-14978" y="890591"/>
                  <a:pt x="18454" y="956028"/>
                  <a:pt x="79224" y="972697"/>
                </a:cubicBezTo>
                <a:cubicBezTo>
                  <a:pt x="271534" y="1025179"/>
                  <a:pt x="473845" y="1053278"/>
                  <a:pt x="682728" y="1053278"/>
                </a:cubicBezTo>
                <a:cubicBezTo>
                  <a:pt x="891611" y="1053278"/>
                  <a:pt x="1094017" y="1025179"/>
                  <a:pt x="1286232" y="972697"/>
                </a:cubicBezTo>
                <a:cubicBezTo>
                  <a:pt x="1347097" y="956123"/>
                  <a:pt x="1380434" y="890686"/>
                  <a:pt x="1359003" y="831346"/>
                </a:cubicBezTo>
                <a:lnTo>
                  <a:pt x="1083540" y="71536"/>
                </a:lnTo>
                <a:cubicBezTo>
                  <a:pt x="1065061" y="20578"/>
                  <a:pt x="1011721" y="-9236"/>
                  <a:pt x="958858" y="2575"/>
                </a:cubicBezTo>
                <a:cubicBezTo>
                  <a:pt x="869990" y="22387"/>
                  <a:pt x="777692" y="32865"/>
                  <a:pt x="682823" y="32865"/>
                </a:cubicBezTo>
                <a:close/>
              </a:path>
            </a:pathLst>
          </a:custGeom>
          <a:solidFill>
            <a:srgbClr val="FFFFFF"/>
          </a:solidFill>
          <a:ln w="9525" cap="flat">
            <a:noFill/>
            <a:prstDash val="solid"/>
            <a:miter/>
          </a:ln>
          <a:effectLst>
            <a:outerShdw blurRad="63500" sx="101000" sy="101000" algn="ctr" rotWithShape="0">
              <a:prstClr val="black">
                <a:alpha val="18000"/>
              </a:prstClr>
            </a:outerShdw>
          </a:effectLst>
        </p:spPr>
        <p:txBody>
          <a:bodyPr rtlCol="0" anchor="ctr"/>
          <a:lstStyle/>
          <a:p>
            <a:endParaRPr lang="en-US"/>
          </a:p>
        </p:txBody>
      </p:sp>
      <p:sp>
        <p:nvSpPr>
          <p:cNvPr id="22" name="Freeform: Shape 21">
            <a:extLst>
              <a:ext uri="{FF2B5EF4-FFF2-40B4-BE49-F238E27FC236}">
                <a16:creationId xmlns:a16="http://schemas.microsoft.com/office/drawing/2014/main" id="{765E63B8-B795-3124-01C8-356EBAB1416E}"/>
              </a:ext>
            </a:extLst>
          </p:cNvPr>
          <p:cNvSpPr/>
          <p:nvPr/>
        </p:nvSpPr>
        <p:spPr>
          <a:xfrm>
            <a:off x="3939145" y="3006609"/>
            <a:ext cx="1645904" cy="1640225"/>
          </a:xfrm>
          <a:custGeom>
            <a:avLst/>
            <a:gdLst>
              <a:gd name="connsiteX0" fmla="*/ 729537 w 1317442"/>
              <a:gd name="connsiteY0" fmla="*/ 17132 h 1312897"/>
              <a:gd name="connsiteX1" fmla="*/ 49833 w 1317442"/>
              <a:gd name="connsiteY1" fmla="*/ 453854 h 1312897"/>
              <a:gd name="connsiteX2" fmla="*/ 22305 w 1317442"/>
              <a:gd name="connsiteY2" fmla="*/ 610921 h 1312897"/>
              <a:gd name="connsiteX3" fmla="*/ 888318 w 1317442"/>
              <a:gd name="connsiteY3" fmla="*/ 1303007 h 1312897"/>
              <a:gd name="connsiteX4" fmla="*/ 1035480 w 1317442"/>
              <a:gd name="connsiteY4" fmla="*/ 1241381 h 1312897"/>
              <a:gd name="connsiteX5" fmla="*/ 1310943 w 1317442"/>
              <a:gd name="connsiteY5" fmla="*/ 481667 h 1312897"/>
              <a:gd name="connsiteX6" fmla="*/ 1258269 w 1317442"/>
              <a:gd name="connsiteY6" fmla="*/ 348221 h 1312897"/>
              <a:gd name="connsiteX7" fmla="*/ 871459 w 1317442"/>
              <a:gd name="connsiteY7" fmla="*/ 39135 h 1312897"/>
              <a:gd name="connsiteX8" fmla="*/ 729537 w 1317442"/>
              <a:gd name="connsiteY8" fmla="*/ 17132 h 1312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7442" h="1312897">
                <a:moveTo>
                  <a:pt x="729537" y="17132"/>
                </a:moveTo>
                <a:lnTo>
                  <a:pt x="49833" y="453854"/>
                </a:lnTo>
                <a:cubicBezTo>
                  <a:pt x="-3507" y="488144"/>
                  <a:pt x="-16176" y="560629"/>
                  <a:pt x="22305" y="610921"/>
                </a:cubicBezTo>
                <a:cubicBezTo>
                  <a:pt x="248715" y="906958"/>
                  <a:pt x="545704" y="1146035"/>
                  <a:pt x="888318" y="1303007"/>
                </a:cubicBezTo>
                <a:cubicBezTo>
                  <a:pt x="945945" y="1329392"/>
                  <a:pt x="1013858" y="1301007"/>
                  <a:pt x="1035480" y="1241381"/>
                </a:cubicBezTo>
                <a:lnTo>
                  <a:pt x="1310943" y="481667"/>
                </a:lnTo>
                <a:cubicBezTo>
                  <a:pt x="1329612" y="430232"/>
                  <a:pt x="1306847" y="373367"/>
                  <a:pt x="1258269" y="348221"/>
                </a:cubicBezTo>
                <a:cubicBezTo>
                  <a:pt x="1109775" y="271259"/>
                  <a:pt x="978425" y="165818"/>
                  <a:pt x="871459" y="39135"/>
                </a:cubicBezTo>
                <a:cubicBezTo>
                  <a:pt x="836217" y="-2775"/>
                  <a:pt x="775638" y="-12490"/>
                  <a:pt x="729537" y="17132"/>
                </a:cubicBezTo>
                <a:close/>
              </a:path>
            </a:pathLst>
          </a:custGeom>
          <a:solidFill>
            <a:srgbClr val="FFFFFF"/>
          </a:solidFill>
          <a:ln w="9525" cap="flat">
            <a:noFill/>
            <a:prstDash val="solid"/>
            <a:miter/>
          </a:ln>
          <a:effectLst>
            <a:outerShdw blurRad="63500" sx="101000" sy="101000" algn="ctr" rotWithShape="0">
              <a:prstClr val="black">
                <a:alpha val="18000"/>
              </a:prstClr>
            </a:outerShdw>
          </a:effectLst>
        </p:spPr>
        <p:txBody>
          <a:bodyPr rtlCol="0" anchor="ctr"/>
          <a:lstStyle/>
          <a:p>
            <a:endParaRPr lang="en-US"/>
          </a:p>
        </p:txBody>
      </p:sp>
      <p:sp>
        <p:nvSpPr>
          <p:cNvPr id="23" name="Freeform: Shape 22">
            <a:extLst>
              <a:ext uri="{FF2B5EF4-FFF2-40B4-BE49-F238E27FC236}">
                <a16:creationId xmlns:a16="http://schemas.microsoft.com/office/drawing/2014/main" id="{4F17D4C0-62AC-2CAF-D1CF-6B495B7B6D81}"/>
              </a:ext>
            </a:extLst>
          </p:cNvPr>
          <p:cNvSpPr/>
          <p:nvPr/>
        </p:nvSpPr>
        <p:spPr>
          <a:xfrm>
            <a:off x="6890394" y="3006602"/>
            <a:ext cx="1645904" cy="1640233"/>
          </a:xfrm>
          <a:custGeom>
            <a:avLst/>
            <a:gdLst>
              <a:gd name="connsiteX0" fmla="*/ 6500 w 1317442"/>
              <a:gd name="connsiteY0" fmla="*/ 481672 h 1312903"/>
              <a:gd name="connsiteX1" fmla="*/ 281963 w 1317442"/>
              <a:gd name="connsiteY1" fmla="*/ 1241386 h 1312903"/>
              <a:gd name="connsiteX2" fmla="*/ 429124 w 1317442"/>
              <a:gd name="connsiteY2" fmla="*/ 1303013 h 1312903"/>
              <a:gd name="connsiteX3" fmla="*/ 1295137 w 1317442"/>
              <a:gd name="connsiteY3" fmla="*/ 610927 h 1312903"/>
              <a:gd name="connsiteX4" fmla="*/ 1267610 w 1317442"/>
              <a:gd name="connsiteY4" fmla="*/ 453859 h 1312903"/>
              <a:gd name="connsiteX5" fmla="*/ 587906 w 1317442"/>
              <a:gd name="connsiteY5" fmla="*/ 17138 h 1312903"/>
              <a:gd name="connsiteX6" fmla="*/ 445983 w 1317442"/>
              <a:gd name="connsiteY6" fmla="*/ 39045 h 1312903"/>
              <a:gd name="connsiteX7" fmla="*/ 59173 w 1317442"/>
              <a:gd name="connsiteY7" fmla="*/ 348132 h 1312903"/>
              <a:gd name="connsiteX8" fmla="*/ 6500 w 1317442"/>
              <a:gd name="connsiteY8" fmla="*/ 481672 h 1312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17442" h="1312903">
                <a:moveTo>
                  <a:pt x="6500" y="481672"/>
                </a:moveTo>
                <a:lnTo>
                  <a:pt x="281963" y="1241386"/>
                </a:lnTo>
                <a:cubicBezTo>
                  <a:pt x="303585" y="1301013"/>
                  <a:pt x="371498" y="1329397"/>
                  <a:pt x="429124" y="1303013"/>
                </a:cubicBezTo>
                <a:cubicBezTo>
                  <a:pt x="771643" y="1146041"/>
                  <a:pt x="1068728" y="906964"/>
                  <a:pt x="1295137" y="610927"/>
                </a:cubicBezTo>
                <a:cubicBezTo>
                  <a:pt x="1333618" y="560635"/>
                  <a:pt x="1320950" y="488149"/>
                  <a:pt x="1267610" y="453859"/>
                </a:cubicBezTo>
                <a:lnTo>
                  <a:pt x="587906" y="17138"/>
                </a:lnTo>
                <a:cubicBezTo>
                  <a:pt x="541900" y="-12485"/>
                  <a:pt x="481321" y="-2769"/>
                  <a:pt x="445983" y="39045"/>
                </a:cubicBezTo>
                <a:cubicBezTo>
                  <a:pt x="339018" y="165823"/>
                  <a:pt x="207763" y="271265"/>
                  <a:pt x="59173" y="348132"/>
                </a:cubicBezTo>
                <a:cubicBezTo>
                  <a:pt x="10596" y="373373"/>
                  <a:pt x="-12169" y="430237"/>
                  <a:pt x="6500" y="481672"/>
                </a:cubicBezTo>
                <a:close/>
              </a:path>
            </a:pathLst>
          </a:custGeom>
          <a:solidFill>
            <a:srgbClr val="FFFFFF"/>
          </a:solidFill>
          <a:ln w="9525" cap="flat">
            <a:noFill/>
            <a:prstDash val="solid"/>
            <a:miter/>
          </a:ln>
          <a:effectLst>
            <a:outerShdw blurRad="63500" sx="101000" sy="101000" algn="ctr" rotWithShape="0">
              <a:prstClr val="black">
                <a:alpha val="18000"/>
              </a:prstClr>
            </a:outerShdw>
          </a:effectLst>
        </p:spPr>
        <p:txBody>
          <a:bodyPr rtlCol="0" anchor="ctr"/>
          <a:lstStyle/>
          <a:p>
            <a:endParaRPr lang="en-US"/>
          </a:p>
        </p:txBody>
      </p:sp>
      <p:sp>
        <p:nvSpPr>
          <p:cNvPr id="24" name="Freeform: Shape 23">
            <a:extLst>
              <a:ext uri="{FF2B5EF4-FFF2-40B4-BE49-F238E27FC236}">
                <a16:creationId xmlns:a16="http://schemas.microsoft.com/office/drawing/2014/main" id="{39449182-8BBD-D71E-FCCE-7C92CE48AE3C}"/>
              </a:ext>
            </a:extLst>
          </p:cNvPr>
          <p:cNvSpPr/>
          <p:nvPr/>
        </p:nvSpPr>
        <p:spPr>
          <a:xfrm>
            <a:off x="7655236" y="2120657"/>
            <a:ext cx="1430774" cy="1331446"/>
          </a:xfrm>
          <a:custGeom>
            <a:avLst/>
            <a:gdLst>
              <a:gd name="connsiteX0" fmla="*/ 121431 w 1145244"/>
              <a:gd name="connsiteY0" fmla="*/ 95250 h 1065739"/>
              <a:gd name="connsiteX1" fmla="*/ 10655 w 1145244"/>
              <a:gd name="connsiteY1" fmla="*/ 473297 h 1065739"/>
              <a:gd name="connsiteX2" fmla="*/ 49613 w 1145244"/>
              <a:gd name="connsiteY2" fmla="*/ 611791 h 1065739"/>
              <a:gd name="connsiteX3" fmla="*/ 729412 w 1145244"/>
              <a:gd name="connsiteY3" fmla="*/ 1048512 h 1065739"/>
              <a:gd name="connsiteX4" fmla="*/ 883431 w 1145244"/>
              <a:gd name="connsiteY4" fmla="*/ 1008698 h 1065739"/>
              <a:gd name="connsiteX5" fmla="*/ 1144892 w 1145244"/>
              <a:gd name="connsiteY5" fmla="*/ 117062 h 1065739"/>
              <a:gd name="connsiteX6" fmla="*/ 1036783 w 1145244"/>
              <a:gd name="connsiteY6" fmla="*/ 0 h 1065739"/>
              <a:gd name="connsiteX7" fmla="*/ 228968 w 1145244"/>
              <a:gd name="connsiteY7" fmla="*/ 0 h 1065739"/>
              <a:gd name="connsiteX8" fmla="*/ 121431 w 1145244"/>
              <a:gd name="connsiteY8" fmla="*/ 95250 h 10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5244" h="1065739">
                <a:moveTo>
                  <a:pt x="121431" y="95250"/>
                </a:moveTo>
                <a:cubicBezTo>
                  <a:pt x="104191" y="228886"/>
                  <a:pt x="66186" y="356044"/>
                  <a:pt x="10655" y="473297"/>
                </a:cubicBezTo>
                <a:cubicBezTo>
                  <a:pt x="-12776" y="522827"/>
                  <a:pt x="3416" y="582073"/>
                  <a:pt x="49613" y="611791"/>
                </a:cubicBezTo>
                <a:lnTo>
                  <a:pt x="729412" y="1048512"/>
                </a:lnTo>
                <a:cubicBezTo>
                  <a:pt x="782561" y="1082612"/>
                  <a:pt x="853618" y="1064419"/>
                  <a:pt x="883431" y="1008698"/>
                </a:cubicBezTo>
                <a:cubicBezTo>
                  <a:pt x="1027544" y="739235"/>
                  <a:pt x="1119270" y="437483"/>
                  <a:pt x="1144892" y="117062"/>
                </a:cubicBezTo>
                <a:cubicBezTo>
                  <a:pt x="1149940" y="54007"/>
                  <a:pt x="1100125" y="0"/>
                  <a:pt x="1036783" y="0"/>
                </a:cubicBezTo>
                <a:lnTo>
                  <a:pt x="228968" y="0"/>
                </a:lnTo>
                <a:cubicBezTo>
                  <a:pt x="174199" y="95"/>
                  <a:pt x="128480" y="40958"/>
                  <a:pt x="121431" y="95250"/>
                </a:cubicBezTo>
                <a:close/>
              </a:path>
            </a:pathLst>
          </a:custGeom>
          <a:solidFill>
            <a:srgbClr val="FFFFFF"/>
          </a:solidFill>
          <a:ln w="9525" cap="flat">
            <a:noFill/>
            <a:prstDash val="solid"/>
            <a:miter/>
          </a:ln>
          <a:effectLst>
            <a:outerShdw blurRad="63500" sx="101000" sy="101000" algn="ctr" rotWithShape="0">
              <a:prstClr val="black">
                <a:alpha val="18000"/>
              </a:prstClr>
            </a:outerShdw>
          </a:effectLst>
        </p:spPr>
        <p:txBody>
          <a:bodyPr rtlCol="0" anchor="ctr"/>
          <a:lstStyle/>
          <a:p>
            <a:endParaRPr lang="en-US"/>
          </a:p>
        </p:txBody>
      </p:sp>
      <p:sp>
        <p:nvSpPr>
          <p:cNvPr id="25" name="Freeform: Shape 24">
            <a:extLst>
              <a:ext uri="{FF2B5EF4-FFF2-40B4-BE49-F238E27FC236}">
                <a16:creationId xmlns:a16="http://schemas.microsoft.com/office/drawing/2014/main" id="{E940E0D4-6653-17C7-821A-9A18B8BBAF1C}"/>
              </a:ext>
            </a:extLst>
          </p:cNvPr>
          <p:cNvSpPr/>
          <p:nvPr/>
        </p:nvSpPr>
        <p:spPr>
          <a:xfrm>
            <a:off x="3389434" y="2120775"/>
            <a:ext cx="1430774" cy="1331446"/>
          </a:xfrm>
          <a:custGeom>
            <a:avLst/>
            <a:gdLst>
              <a:gd name="connsiteX0" fmla="*/ 916276 w 1145244"/>
              <a:gd name="connsiteY0" fmla="*/ 0 h 1065739"/>
              <a:gd name="connsiteX1" fmla="*/ 108461 w 1145244"/>
              <a:gd name="connsiteY1" fmla="*/ 0 h 1065739"/>
              <a:gd name="connsiteX2" fmla="*/ 352 w 1145244"/>
              <a:gd name="connsiteY2" fmla="*/ 117062 h 1065739"/>
              <a:gd name="connsiteX3" fmla="*/ 261813 w 1145244"/>
              <a:gd name="connsiteY3" fmla="*/ 1008697 h 1065739"/>
              <a:gd name="connsiteX4" fmla="*/ 415832 w 1145244"/>
              <a:gd name="connsiteY4" fmla="*/ 1048512 h 1065739"/>
              <a:gd name="connsiteX5" fmla="*/ 1095632 w 1145244"/>
              <a:gd name="connsiteY5" fmla="*/ 611791 h 1065739"/>
              <a:gd name="connsiteX6" fmla="*/ 1134589 w 1145244"/>
              <a:gd name="connsiteY6" fmla="*/ 473297 h 1065739"/>
              <a:gd name="connsiteX7" fmla="*/ 1023813 w 1145244"/>
              <a:gd name="connsiteY7" fmla="*/ 95250 h 1065739"/>
              <a:gd name="connsiteX8" fmla="*/ 916276 w 1145244"/>
              <a:gd name="connsiteY8" fmla="*/ 0 h 1065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45244" h="1065739">
                <a:moveTo>
                  <a:pt x="916276" y="0"/>
                </a:moveTo>
                <a:lnTo>
                  <a:pt x="108461" y="0"/>
                </a:lnTo>
                <a:cubicBezTo>
                  <a:pt x="45215" y="0"/>
                  <a:pt x="-4696" y="54007"/>
                  <a:pt x="352" y="117062"/>
                </a:cubicBezTo>
                <a:cubicBezTo>
                  <a:pt x="26069" y="437388"/>
                  <a:pt x="117700" y="739140"/>
                  <a:pt x="261813" y="1008697"/>
                </a:cubicBezTo>
                <a:cubicBezTo>
                  <a:pt x="291626" y="1064419"/>
                  <a:pt x="362683" y="1082612"/>
                  <a:pt x="415832" y="1048512"/>
                </a:cubicBezTo>
                <a:lnTo>
                  <a:pt x="1095632" y="611791"/>
                </a:lnTo>
                <a:cubicBezTo>
                  <a:pt x="1141828" y="582168"/>
                  <a:pt x="1158021" y="522922"/>
                  <a:pt x="1134589" y="473297"/>
                </a:cubicBezTo>
                <a:cubicBezTo>
                  <a:pt x="1079058" y="356044"/>
                  <a:pt x="1041054" y="228886"/>
                  <a:pt x="1023813" y="95250"/>
                </a:cubicBezTo>
                <a:cubicBezTo>
                  <a:pt x="1016765" y="40862"/>
                  <a:pt x="970950" y="0"/>
                  <a:pt x="916276" y="0"/>
                </a:cubicBezTo>
                <a:close/>
              </a:path>
            </a:pathLst>
          </a:custGeom>
          <a:solidFill>
            <a:srgbClr val="FFFFFF"/>
          </a:solidFill>
          <a:ln w="9525" cap="flat">
            <a:noFill/>
            <a:prstDash val="solid"/>
            <a:miter/>
          </a:ln>
          <a:effectLst>
            <a:outerShdw blurRad="63500" sx="101000" sy="101000" algn="ctr" rotWithShape="0">
              <a:prstClr val="black">
                <a:alpha val="18000"/>
              </a:prstClr>
            </a:outerShdw>
          </a:effectLst>
        </p:spPr>
        <p:txBody>
          <a:bodyPr rtlCol="0" anchor="ctr"/>
          <a:lstStyle/>
          <a:p>
            <a:endParaRPr lang="en-US"/>
          </a:p>
        </p:txBody>
      </p:sp>
      <p:sp>
        <p:nvSpPr>
          <p:cNvPr id="26" name="Freeform: Shape 25">
            <a:extLst>
              <a:ext uri="{FF2B5EF4-FFF2-40B4-BE49-F238E27FC236}">
                <a16:creationId xmlns:a16="http://schemas.microsoft.com/office/drawing/2014/main" id="{71171737-6DC2-052E-A26E-19A3E551D88E}"/>
              </a:ext>
            </a:extLst>
          </p:cNvPr>
          <p:cNvSpPr/>
          <p:nvPr/>
        </p:nvSpPr>
        <p:spPr>
          <a:xfrm>
            <a:off x="4626584" y="3470297"/>
            <a:ext cx="437627" cy="436899"/>
          </a:xfrm>
          <a:custGeom>
            <a:avLst/>
            <a:gdLst>
              <a:gd name="connsiteX0" fmla="*/ 311206 w 350293"/>
              <a:gd name="connsiteY0" fmla="*/ 39076 h 349710"/>
              <a:gd name="connsiteX1" fmla="*/ 122325 w 350293"/>
              <a:gd name="connsiteY1" fmla="*/ 39076 h 349710"/>
              <a:gd name="connsiteX2" fmla="*/ 113562 w 350293"/>
              <a:gd name="connsiteY2" fmla="*/ 218242 h 349710"/>
              <a:gd name="connsiteX3" fmla="*/ 99751 w 350293"/>
              <a:gd name="connsiteY3" fmla="*/ 232053 h 349710"/>
              <a:gd name="connsiteX4" fmla="*/ 97655 w 350293"/>
              <a:gd name="connsiteY4" fmla="*/ 229957 h 349710"/>
              <a:gd name="connsiteX5" fmla="*/ 77176 w 350293"/>
              <a:gd name="connsiteY5" fmla="*/ 229957 h 349710"/>
              <a:gd name="connsiteX6" fmla="*/ 4215 w 350293"/>
              <a:gd name="connsiteY6" fmla="*/ 302919 h 349710"/>
              <a:gd name="connsiteX7" fmla="*/ 4215 w 350293"/>
              <a:gd name="connsiteY7" fmla="*/ 323398 h 349710"/>
              <a:gd name="connsiteX8" fmla="*/ 15264 w 350293"/>
              <a:gd name="connsiteY8" fmla="*/ 334447 h 349710"/>
              <a:gd name="connsiteX9" fmla="*/ 26313 w 350293"/>
              <a:gd name="connsiteY9" fmla="*/ 345496 h 349710"/>
              <a:gd name="connsiteX10" fmla="*/ 46792 w 350293"/>
              <a:gd name="connsiteY10" fmla="*/ 345496 h 349710"/>
              <a:gd name="connsiteX11" fmla="*/ 119753 w 350293"/>
              <a:gd name="connsiteY11" fmla="*/ 272534 h 349710"/>
              <a:gd name="connsiteX12" fmla="*/ 119753 w 350293"/>
              <a:gd name="connsiteY12" fmla="*/ 252055 h 349710"/>
              <a:gd name="connsiteX13" fmla="*/ 118229 w 350293"/>
              <a:gd name="connsiteY13" fmla="*/ 250531 h 349710"/>
              <a:gd name="connsiteX14" fmla="*/ 132040 w 350293"/>
              <a:gd name="connsiteY14" fmla="*/ 236720 h 349710"/>
              <a:gd name="connsiteX15" fmla="*/ 216813 w 350293"/>
              <a:gd name="connsiteY15" fmla="*/ 267010 h 349710"/>
              <a:gd name="connsiteX16" fmla="*/ 311301 w 350293"/>
              <a:gd name="connsiteY16" fmla="*/ 227957 h 349710"/>
              <a:gd name="connsiteX17" fmla="*/ 311206 w 350293"/>
              <a:gd name="connsiteY17" fmla="*/ 39076 h 349710"/>
              <a:gd name="connsiteX18" fmla="*/ 289203 w 350293"/>
              <a:gd name="connsiteY18" fmla="*/ 205954 h 349710"/>
              <a:gd name="connsiteX19" fmla="*/ 144328 w 350293"/>
              <a:gd name="connsiteY19" fmla="*/ 205954 h 349710"/>
              <a:gd name="connsiteX20" fmla="*/ 144328 w 350293"/>
              <a:gd name="connsiteY20" fmla="*/ 61079 h 349710"/>
              <a:gd name="connsiteX21" fmla="*/ 216718 w 350293"/>
              <a:gd name="connsiteY21" fmla="*/ 31171 h 349710"/>
              <a:gd name="connsiteX22" fmla="*/ 289108 w 350293"/>
              <a:gd name="connsiteY22" fmla="*/ 61079 h 349710"/>
              <a:gd name="connsiteX23" fmla="*/ 289203 w 350293"/>
              <a:gd name="connsiteY23" fmla="*/ 205954 h 34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0293" h="349710">
                <a:moveTo>
                  <a:pt x="311206" y="39076"/>
                </a:moveTo>
                <a:cubicBezTo>
                  <a:pt x="259104" y="-13025"/>
                  <a:pt x="174331" y="-13025"/>
                  <a:pt x="122325" y="39076"/>
                </a:cubicBezTo>
                <a:cubicBezTo>
                  <a:pt x="73366" y="88035"/>
                  <a:pt x="70414" y="165854"/>
                  <a:pt x="113562" y="218242"/>
                </a:cubicBezTo>
                <a:lnTo>
                  <a:pt x="99751" y="232053"/>
                </a:lnTo>
                <a:lnTo>
                  <a:pt x="97655" y="229957"/>
                </a:lnTo>
                <a:cubicBezTo>
                  <a:pt x="92035" y="224338"/>
                  <a:pt x="82891" y="224338"/>
                  <a:pt x="77176" y="229957"/>
                </a:cubicBezTo>
                <a:lnTo>
                  <a:pt x="4215" y="302919"/>
                </a:lnTo>
                <a:cubicBezTo>
                  <a:pt x="-1405" y="308539"/>
                  <a:pt x="-1405" y="317683"/>
                  <a:pt x="4215" y="323398"/>
                </a:cubicBezTo>
                <a:lnTo>
                  <a:pt x="15264" y="334447"/>
                </a:lnTo>
                <a:lnTo>
                  <a:pt x="26313" y="345496"/>
                </a:lnTo>
                <a:cubicBezTo>
                  <a:pt x="31933" y="351115"/>
                  <a:pt x="41077" y="351115"/>
                  <a:pt x="46792" y="345496"/>
                </a:cubicBezTo>
                <a:lnTo>
                  <a:pt x="119753" y="272534"/>
                </a:lnTo>
                <a:cubicBezTo>
                  <a:pt x="125373" y="266914"/>
                  <a:pt x="125373" y="257770"/>
                  <a:pt x="119753" y="252055"/>
                </a:cubicBezTo>
                <a:lnTo>
                  <a:pt x="118229" y="250531"/>
                </a:lnTo>
                <a:lnTo>
                  <a:pt x="132040" y="236720"/>
                </a:lnTo>
                <a:cubicBezTo>
                  <a:pt x="156615" y="256913"/>
                  <a:pt x="186714" y="267010"/>
                  <a:pt x="216813" y="267010"/>
                </a:cubicBezTo>
                <a:cubicBezTo>
                  <a:pt x="251008" y="267010"/>
                  <a:pt x="285202" y="253960"/>
                  <a:pt x="311301" y="227957"/>
                </a:cubicBezTo>
                <a:cubicBezTo>
                  <a:pt x="363307" y="175951"/>
                  <a:pt x="363307" y="91178"/>
                  <a:pt x="311206" y="39076"/>
                </a:cubicBezTo>
                <a:close/>
                <a:moveTo>
                  <a:pt x="289203" y="205954"/>
                </a:moveTo>
                <a:cubicBezTo>
                  <a:pt x="249293" y="245864"/>
                  <a:pt x="184333" y="245864"/>
                  <a:pt x="144328" y="205954"/>
                </a:cubicBezTo>
                <a:cubicBezTo>
                  <a:pt x="104418" y="166045"/>
                  <a:pt x="104418" y="101084"/>
                  <a:pt x="144328" y="61079"/>
                </a:cubicBezTo>
                <a:cubicBezTo>
                  <a:pt x="164330" y="41077"/>
                  <a:pt x="190524" y="31171"/>
                  <a:pt x="216718" y="31171"/>
                </a:cubicBezTo>
                <a:cubicBezTo>
                  <a:pt x="242911" y="31171"/>
                  <a:pt x="269200" y="41172"/>
                  <a:pt x="289108" y="61079"/>
                </a:cubicBezTo>
                <a:cubicBezTo>
                  <a:pt x="329113" y="101084"/>
                  <a:pt x="329113" y="166045"/>
                  <a:pt x="289203" y="205954"/>
                </a:cubicBezTo>
                <a:close/>
              </a:path>
            </a:pathLst>
          </a:custGeom>
          <a:solidFill>
            <a:schemeClr val="tx1"/>
          </a:solidFill>
          <a:ln w="9525" cap="flat">
            <a:noFill/>
            <a:prstDash val="solid"/>
            <a:miter/>
          </a:ln>
        </p:spPr>
        <p:txBody>
          <a:bodyPr rtlCol="0" anchor="ctr"/>
          <a:lstStyle/>
          <a:p>
            <a:endParaRPr lang="en-US"/>
          </a:p>
        </p:txBody>
      </p:sp>
      <p:grpSp>
        <p:nvGrpSpPr>
          <p:cNvPr id="27" name="Graphic 25">
            <a:extLst>
              <a:ext uri="{FF2B5EF4-FFF2-40B4-BE49-F238E27FC236}">
                <a16:creationId xmlns:a16="http://schemas.microsoft.com/office/drawing/2014/main" id="{06C8D81A-2E20-FB7F-6728-C0CD2CDA81FB}"/>
              </a:ext>
            </a:extLst>
          </p:cNvPr>
          <p:cNvGrpSpPr/>
          <p:nvPr/>
        </p:nvGrpSpPr>
        <p:grpSpPr>
          <a:xfrm>
            <a:off x="3912390" y="2415473"/>
            <a:ext cx="394163" cy="394060"/>
            <a:chOff x="3877926" y="3516937"/>
            <a:chExt cx="315503" cy="315420"/>
          </a:xfrm>
          <a:solidFill>
            <a:schemeClr val="tx1"/>
          </a:solidFill>
        </p:grpSpPr>
        <p:sp>
          <p:nvSpPr>
            <p:cNvPr id="28" name="Freeform: Shape 27">
              <a:extLst>
                <a:ext uri="{FF2B5EF4-FFF2-40B4-BE49-F238E27FC236}">
                  <a16:creationId xmlns:a16="http://schemas.microsoft.com/office/drawing/2014/main" id="{B705BB3F-E354-A86D-6BBF-02994F2677F4}"/>
                </a:ext>
              </a:extLst>
            </p:cNvPr>
            <p:cNvSpPr/>
            <p:nvPr/>
          </p:nvSpPr>
          <p:spPr>
            <a:xfrm>
              <a:off x="3919456" y="3516937"/>
              <a:ext cx="273974" cy="273891"/>
            </a:xfrm>
            <a:custGeom>
              <a:avLst/>
              <a:gdLst>
                <a:gd name="connsiteX0" fmla="*/ 260699 w 273974"/>
                <a:gd name="connsiteY0" fmla="*/ 13287 h 273891"/>
                <a:gd name="connsiteX1" fmla="*/ 260699 w 273974"/>
                <a:gd name="connsiteY1" fmla="*/ 13287 h 273891"/>
                <a:gd name="connsiteX2" fmla="*/ 196501 w 273974"/>
                <a:gd name="connsiteY2" fmla="*/ 13287 h 273891"/>
                <a:gd name="connsiteX3" fmla="*/ 173831 w 273974"/>
                <a:gd name="connsiteY3" fmla="*/ 35957 h 273891"/>
                <a:gd name="connsiteX4" fmla="*/ 0 w 273974"/>
                <a:gd name="connsiteY4" fmla="*/ 209693 h 273891"/>
                <a:gd name="connsiteX5" fmla="*/ 32004 w 273974"/>
                <a:gd name="connsiteY5" fmla="*/ 241697 h 273891"/>
                <a:gd name="connsiteX6" fmla="*/ 64198 w 273974"/>
                <a:gd name="connsiteY6" fmla="*/ 273891 h 273891"/>
                <a:gd name="connsiteX7" fmla="*/ 237935 w 273974"/>
                <a:gd name="connsiteY7" fmla="*/ 100155 h 273891"/>
                <a:gd name="connsiteX8" fmla="*/ 260604 w 273974"/>
                <a:gd name="connsiteY8" fmla="*/ 77486 h 273891"/>
                <a:gd name="connsiteX9" fmla="*/ 260699 w 273974"/>
                <a:gd name="connsiteY9" fmla="*/ 13287 h 273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3974" h="273891">
                  <a:moveTo>
                    <a:pt x="260699" y="13287"/>
                  </a:moveTo>
                  <a:cubicBezTo>
                    <a:pt x="260604" y="13287"/>
                    <a:pt x="260604" y="13287"/>
                    <a:pt x="260699" y="13287"/>
                  </a:cubicBezTo>
                  <a:cubicBezTo>
                    <a:pt x="242888" y="-4429"/>
                    <a:pt x="214217" y="-4429"/>
                    <a:pt x="196501" y="13287"/>
                  </a:cubicBezTo>
                  <a:lnTo>
                    <a:pt x="173831" y="35957"/>
                  </a:lnTo>
                  <a:lnTo>
                    <a:pt x="0" y="209693"/>
                  </a:lnTo>
                  <a:lnTo>
                    <a:pt x="32004" y="241697"/>
                  </a:lnTo>
                  <a:lnTo>
                    <a:pt x="64198" y="273891"/>
                  </a:lnTo>
                  <a:lnTo>
                    <a:pt x="237935" y="100155"/>
                  </a:lnTo>
                  <a:lnTo>
                    <a:pt x="260604" y="77486"/>
                  </a:lnTo>
                  <a:cubicBezTo>
                    <a:pt x="278416" y="59769"/>
                    <a:pt x="278416" y="31004"/>
                    <a:pt x="260699" y="13287"/>
                  </a:cubicBezTo>
                  <a:close/>
                </a:path>
              </a:pathLst>
            </a:custGeom>
            <a:grpFill/>
            <a:ln w="9525"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B3541C01-88CF-DB92-0A7E-2C76C601A954}"/>
                </a:ext>
              </a:extLst>
            </p:cNvPr>
            <p:cNvSpPr/>
            <p:nvPr/>
          </p:nvSpPr>
          <p:spPr>
            <a:xfrm>
              <a:off x="3877926" y="3769873"/>
              <a:ext cx="91249" cy="62484"/>
            </a:xfrm>
            <a:custGeom>
              <a:avLst/>
              <a:gdLst>
                <a:gd name="connsiteX0" fmla="*/ 62389 w 91249"/>
                <a:gd name="connsiteY0" fmla="*/ 0 h 62484"/>
                <a:gd name="connsiteX1" fmla="*/ 0 w 91249"/>
                <a:gd name="connsiteY1" fmla="*/ 62389 h 62484"/>
                <a:gd name="connsiteX2" fmla="*/ 0 w 91249"/>
                <a:gd name="connsiteY2" fmla="*/ 62484 h 62484"/>
                <a:gd name="connsiteX3" fmla="*/ 91250 w 91249"/>
                <a:gd name="connsiteY3" fmla="*/ 28861 h 62484"/>
              </a:gdLst>
              <a:ahLst/>
              <a:cxnLst>
                <a:cxn ang="0">
                  <a:pos x="connsiteX0" y="connsiteY0"/>
                </a:cxn>
                <a:cxn ang="0">
                  <a:pos x="connsiteX1" y="connsiteY1"/>
                </a:cxn>
                <a:cxn ang="0">
                  <a:pos x="connsiteX2" y="connsiteY2"/>
                </a:cxn>
                <a:cxn ang="0">
                  <a:pos x="connsiteX3" y="connsiteY3"/>
                </a:cxn>
              </a:cxnLst>
              <a:rect l="l" t="t" r="r" b="b"/>
              <a:pathLst>
                <a:path w="91249" h="62484">
                  <a:moveTo>
                    <a:pt x="62389" y="0"/>
                  </a:moveTo>
                  <a:lnTo>
                    <a:pt x="0" y="62389"/>
                  </a:lnTo>
                  <a:lnTo>
                    <a:pt x="0" y="62484"/>
                  </a:lnTo>
                  <a:lnTo>
                    <a:pt x="91250" y="28861"/>
                  </a:lnTo>
                  <a:close/>
                </a:path>
              </a:pathLst>
            </a:custGeom>
            <a:grpFill/>
            <a:ln w="9525"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0B06BD57-B42F-6192-8F86-704D58EFF4AD}"/>
                </a:ext>
              </a:extLst>
            </p:cNvPr>
            <p:cNvSpPr/>
            <p:nvPr/>
          </p:nvSpPr>
          <p:spPr>
            <a:xfrm>
              <a:off x="3877926" y="3741108"/>
              <a:ext cx="62388" cy="91154"/>
            </a:xfrm>
            <a:custGeom>
              <a:avLst/>
              <a:gdLst>
                <a:gd name="connsiteX0" fmla="*/ 62389 w 62388"/>
                <a:gd name="connsiteY0" fmla="*/ 28765 h 91154"/>
                <a:gd name="connsiteX1" fmla="*/ 33528 w 62388"/>
                <a:gd name="connsiteY1" fmla="*/ 0 h 91154"/>
                <a:gd name="connsiteX2" fmla="*/ 4763 w 62388"/>
                <a:gd name="connsiteY2" fmla="*/ 78296 h 91154"/>
                <a:gd name="connsiteX3" fmla="*/ 0 w 62388"/>
                <a:gd name="connsiteY3" fmla="*/ 91154 h 91154"/>
              </a:gdLst>
              <a:ahLst/>
              <a:cxnLst>
                <a:cxn ang="0">
                  <a:pos x="connsiteX0" y="connsiteY0"/>
                </a:cxn>
                <a:cxn ang="0">
                  <a:pos x="connsiteX1" y="connsiteY1"/>
                </a:cxn>
                <a:cxn ang="0">
                  <a:pos x="connsiteX2" y="connsiteY2"/>
                </a:cxn>
                <a:cxn ang="0">
                  <a:pos x="connsiteX3" y="connsiteY3"/>
                </a:cxn>
              </a:cxnLst>
              <a:rect l="l" t="t" r="r" b="b"/>
              <a:pathLst>
                <a:path w="62388" h="91154">
                  <a:moveTo>
                    <a:pt x="62389" y="28765"/>
                  </a:moveTo>
                  <a:lnTo>
                    <a:pt x="33528" y="0"/>
                  </a:lnTo>
                  <a:lnTo>
                    <a:pt x="4763" y="78296"/>
                  </a:lnTo>
                  <a:lnTo>
                    <a:pt x="0" y="91154"/>
                  </a:lnTo>
                  <a:close/>
                </a:path>
              </a:pathLst>
            </a:custGeom>
            <a:grpFill/>
            <a:ln w="9525" cap="flat">
              <a:noFill/>
              <a:prstDash val="solid"/>
              <a:miter/>
            </a:ln>
          </p:spPr>
          <p:txBody>
            <a:bodyPr rtlCol="0" anchor="ctr"/>
            <a:lstStyle/>
            <a:p>
              <a:endParaRPr lang="en-US"/>
            </a:p>
          </p:txBody>
        </p:sp>
      </p:grpSp>
      <p:sp>
        <p:nvSpPr>
          <p:cNvPr id="31" name="Freeform: Shape 30">
            <a:extLst>
              <a:ext uri="{FF2B5EF4-FFF2-40B4-BE49-F238E27FC236}">
                <a16:creationId xmlns:a16="http://schemas.microsoft.com/office/drawing/2014/main" id="{7BD4F136-C105-D4EB-FC1A-8DF394CBEDF8}"/>
              </a:ext>
            </a:extLst>
          </p:cNvPr>
          <p:cNvSpPr/>
          <p:nvPr/>
        </p:nvSpPr>
        <p:spPr>
          <a:xfrm>
            <a:off x="6018885" y="3998437"/>
            <a:ext cx="415063" cy="422559"/>
          </a:xfrm>
          <a:custGeom>
            <a:avLst/>
            <a:gdLst>
              <a:gd name="connsiteX0" fmla="*/ 166306 w 332232"/>
              <a:gd name="connsiteY0" fmla="*/ 164497 h 338232"/>
              <a:gd name="connsiteX1" fmla="*/ 243935 w 332232"/>
              <a:gd name="connsiteY1" fmla="*/ 109347 h 338232"/>
              <a:gd name="connsiteX2" fmla="*/ 248603 w 332232"/>
              <a:gd name="connsiteY2" fmla="*/ 82296 h 338232"/>
              <a:gd name="connsiteX3" fmla="*/ 166306 w 332232"/>
              <a:gd name="connsiteY3" fmla="*/ 0 h 338232"/>
              <a:gd name="connsiteX4" fmla="*/ 84011 w 332232"/>
              <a:gd name="connsiteY4" fmla="*/ 82296 h 338232"/>
              <a:gd name="connsiteX5" fmla="*/ 88963 w 332232"/>
              <a:gd name="connsiteY5" fmla="*/ 110109 h 338232"/>
              <a:gd name="connsiteX6" fmla="*/ 166306 w 332232"/>
              <a:gd name="connsiteY6" fmla="*/ 164497 h 338232"/>
              <a:gd name="connsiteX7" fmla="*/ 193738 w 332232"/>
              <a:gd name="connsiteY7" fmla="*/ 174403 h 338232"/>
              <a:gd name="connsiteX8" fmla="*/ 175165 w 332232"/>
              <a:gd name="connsiteY8" fmla="*/ 192119 h 338232"/>
              <a:gd name="connsiteX9" fmla="*/ 199263 w 332232"/>
              <a:gd name="connsiteY9" fmla="*/ 299180 h 338232"/>
              <a:gd name="connsiteX10" fmla="*/ 166211 w 332232"/>
              <a:gd name="connsiteY10" fmla="*/ 331946 h 338232"/>
              <a:gd name="connsiteX11" fmla="*/ 133160 w 332232"/>
              <a:gd name="connsiteY11" fmla="*/ 299180 h 338232"/>
              <a:gd name="connsiteX12" fmla="*/ 157258 w 332232"/>
              <a:gd name="connsiteY12" fmla="*/ 192119 h 338232"/>
              <a:gd name="connsiteX13" fmla="*/ 138684 w 332232"/>
              <a:gd name="connsiteY13" fmla="*/ 174403 h 338232"/>
              <a:gd name="connsiteX14" fmla="*/ 0 w 332232"/>
              <a:gd name="connsiteY14" fmla="*/ 338233 h 338232"/>
              <a:gd name="connsiteX15" fmla="*/ 332232 w 332232"/>
              <a:gd name="connsiteY15" fmla="*/ 338233 h 338232"/>
              <a:gd name="connsiteX16" fmla="*/ 193738 w 332232"/>
              <a:gd name="connsiteY16" fmla="*/ 174403 h 338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2232" h="338232">
                <a:moveTo>
                  <a:pt x="166306" y="164497"/>
                </a:moveTo>
                <a:cubicBezTo>
                  <a:pt x="202216" y="164497"/>
                  <a:pt x="232696" y="141446"/>
                  <a:pt x="243935" y="109347"/>
                </a:cubicBezTo>
                <a:cubicBezTo>
                  <a:pt x="246888" y="100870"/>
                  <a:pt x="248603" y="91821"/>
                  <a:pt x="248603" y="82296"/>
                </a:cubicBezTo>
                <a:cubicBezTo>
                  <a:pt x="248603" y="36862"/>
                  <a:pt x="211741" y="0"/>
                  <a:pt x="166306" y="0"/>
                </a:cubicBezTo>
                <a:cubicBezTo>
                  <a:pt x="120872" y="0"/>
                  <a:pt x="84011" y="36862"/>
                  <a:pt x="84011" y="82296"/>
                </a:cubicBezTo>
                <a:cubicBezTo>
                  <a:pt x="84011" y="92107"/>
                  <a:pt x="85820" y="101441"/>
                  <a:pt x="88963" y="110109"/>
                </a:cubicBezTo>
                <a:cubicBezTo>
                  <a:pt x="100298" y="141732"/>
                  <a:pt x="130588" y="164497"/>
                  <a:pt x="166306" y="164497"/>
                </a:cubicBezTo>
                <a:close/>
                <a:moveTo>
                  <a:pt x="193738" y="174403"/>
                </a:moveTo>
                <a:lnTo>
                  <a:pt x="175165" y="192119"/>
                </a:lnTo>
                <a:lnTo>
                  <a:pt x="199263" y="299180"/>
                </a:lnTo>
                <a:lnTo>
                  <a:pt x="166211" y="331946"/>
                </a:lnTo>
                <a:lnTo>
                  <a:pt x="133160" y="299180"/>
                </a:lnTo>
                <a:lnTo>
                  <a:pt x="157258" y="192119"/>
                </a:lnTo>
                <a:lnTo>
                  <a:pt x="138684" y="174403"/>
                </a:lnTo>
                <a:cubicBezTo>
                  <a:pt x="60007" y="187547"/>
                  <a:pt x="0" y="255842"/>
                  <a:pt x="0" y="338233"/>
                </a:cubicBezTo>
                <a:lnTo>
                  <a:pt x="332232" y="338233"/>
                </a:lnTo>
                <a:cubicBezTo>
                  <a:pt x="332422" y="255842"/>
                  <a:pt x="272415" y="187452"/>
                  <a:pt x="193738" y="174403"/>
                </a:cubicBezTo>
                <a:close/>
              </a:path>
            </a:pathLst>
          </a:custGeom>
          <a:solidFill>
            <a:schemeClr val="tx1"/>
          </a:solidFill>
          <a:ln w="9525" cap="flat">
            <a:noFill/>
            <a:prstDash val="solid"/>
            <a:miter/>
          </a:ln>
        </p:spPr>
        <p:txBody>
          <a:bodyPr rtlCol="0" anchor="ctr"/>
          <a:lstStyle/>
          <a:p>
            <a:endParaRPr lang="en-US"/>
          </a:p>
        </p:txBody>
      </p:sp>
      <p:grpSp>
        <p:nvGrpSpPr>
          <p:cNvPr id="32" name="Graphic 25">
            <a:extLst>
              <a:ext uri="{FF2B5EF4-FFF2-40B4-BE49-F238E27FC236}">
                <a16:creationId xmlns:a16="http://schemas.microsoft.com/office/drawing/2014/main" id="{6B4F6ECB-EB41-47A8-53A5-2F09D6AF948E}"/>
              </a:ext>
            </a:extLst>
          </p:cNvPr>
          <p:cNvGrpSpPr/>
          <p:nvPr/>
        </p:nvGrpSpPr>
        <p:grpSpPr>
          <a:xfrm>
            <a:off x="7421270" y="3543748"/>
            <a:ext cx="463137" cy="426130"/>
            <a:chOff x="6686563" y="4420050"/>
            <a:chExt cx="370712" cy="341090"/>
          </a:xfrm>
          <a:solidFill>
            <a:schemeClr val="tx1"/>
          </a:solidFill>
        </p:grpSpPr>
        <p:sp>
          <p:nvSpPr>
            <p:cNvPr id="33" name="Freeform: Shape 32">
              <a:extLst>
                <a:ext uri="{FF2B5EF4-FFF2-40B4-BE49-F238E27FC236}">
                  <a16:creationId xmlns:a16="http://schemas.microsoft.com/office/drawing/2014/main" id="{74776C5E-5878-9444-8CC4-FEEAB96E8F52}"/>
                </a:ext>
              </a:extLst>
            </p:cNvPr>
            <p:cNvSpPr/>
            <p:nvPr/>
          </p:nvSpPr>
          <p:spPr>
            <a:xfrm>
              <a:off x="6703518" y="4468627"/>
              <a:ext cx="337375" cy="219456"/>
            </a:xfrm>
            <a:custGeom>
              <a:avLst/>
              <a:gdLst>
                <a:gd name="connsiteX0" fmla="*/ 0 w 337375"/>
                <a:gd name="connsiteY0" fmla="*/ 0 h 219456"/>
                <a:gd name="connsiteX1" fmla="*/ 0 w 337375"/>
                <a:gd name="connsiteY1" fmla="*/ 219456 h 219456"/>
                <a:gd name="connsiteX2" fmla="*/ 337375 w 337375"/>
                <a:gd name="connsiteY2" fmla="*/ 219456 h 219456"/>
                <a:gd name="connsiteX3" fmla="*/ 337375 w 337375"/>
                <a:gd name="connsiteY3" fmla="*/ 0 h 219456"/>
                <a:gd name="connsiteX4" fmla="*/ 0 w 337375"/>
                <a:gd name="connsiteY4" fmla="*/ 0 h 219456"/>
                <a:gd name="connsiteX5" fmla="*/ 266319 w 337375"/>
                <a:gd name="connsiteY5" fmla="*/ 107537 h 219456"/>
                <a:gd name="connsiteX6" fmla="*/ 259937 w 337375"/>
                <a:gd name="connsiteY6" fmla="*/ 101156 h 219456"/>
                <a:gd name="connsiteX7" fmla="*/ 259937 w 337375"/>
                <a:gd name="connsiteY7" fmla="*/ 69628 h 219456"/>
                <a:gd name="connsiteX8" fmla="*/ 182594 w 337375"/>
                <a:gd name="connsiteY8" fmla="*/ 146971 h 219456"/>
                <a:gd name="connsiteX9" fmla="*/ 173546 w 337375"/>
                <a:gd name="connsiteY9" fmla="*/ 146971 h 219456"/>
                <a:gd name="connsiteX10" fmla="*/ 146304 w 337375"/>
                <a:gd name="connsiteY10" fmla="*/ 119729 h 219456"/>
                <a:gd name="connsiteX11" fmla="*/ 78296 w 337375"/>
                <a:gd name="connsiteY11" fmla="*/ 187738 h 219456"/>
                <a:gd name="connsiteX12" fmla="*/ 73819 w 337375"/>
                <a:gd name="connsiteY12" fmla="*/ 189643 h 219456"/>
                <a:gd name="connsiteX13" fmla="*/ 69342 w 337375"/>
                <a:gd name="connsiteY13" fmla="*/ 187738 h 219456"/>
                <a:gd name="connsiteX14" fmla="*/ 69342 w 337375"/>
                <a:gd name="connsiteY14" fmla="*/ 178689 h 219456"/>
                <a:gd name="connsiteX15" fmla="*/ 141827 w 337375"/>
                <a:gd name="connsiteY15" fmla="*/ 106204 h 219456"/>
                <a:gd name="connsiteX16" fmla="*/ 150876 w 337375"/>
                <a:gd name="connsiteY16" fmla="*/ 106204 h 219456"/>
                <a:gd name="connsiteX17" fmla="*/ 178117 w 337375"/>
                <a:gd name="connsiteY17" fmla="*/ 133445 h 219456"/>
                <a:gd name="connsiteX18" fmla="*/ 252031 w 337375"/>
                <a:gd name="connsiteY18" fmla="*/ 59531 h 219456"/>
                <a:gd name="connsiteX19" fmla="*/ 218694 w 337375"/>
                <a:gd name="connsiteY19" fmla="*/ 59531 h 219456"/>
                <a:gd name="connsiteX20" fmla="*/ 212312 w 337375"/>
                <a:gd name="connsiteY20" fmla="*/ 53150 h 219456"/>
                <a:gd name="connsiteX21" fmla="*/ 218694 w 337375"/>
                <a:gd name="connsiteY21" fmla="*/ 46768 h 219456"/>
                <a:gd name="connsiteX22" fmla="*/ 266414 w 337375"/>
                <a:gd name="connsiteY22" fmla="*/ 46768 h 219456"/>
                <a:gd name="connsiteX23" fmla="*/ 272796 w 337375"/>
                <a:gd name="connsiteY23" fmla="*/ 53150 h 219456"/>
                <a:gd name="connsiteX24" fmla="*/ 272796 w 337375"/>
                <a:gd name="connsiteY24" fmla="*/ 101156 h 219456"/>
                <a:gd name="connsiteX25" fmla="*/ 266319 w 337375"/>
                <a:gd name="connsiteY25" fmla="*/ 107537 h 219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37375" h="219456">
                  <a:moveTo>
                    <a:pt x="0" y="0"/>
                  </a:moveTo>
                  <a:lnTo>
                    <a:pt x="0" y="219456"/>
                  </a:lnTo>
                  <a:lnTo>
                    <a:pt x="337375" y="219456"/>
                  </a:lnTo>
                  <a:lnTo>
                    <a:pt x="337375" y="0"/>
                  </a:lnTo>
                  <a:lnTo>
                    <a:pt x="0" y="0"/>
                  </a:lnTo>
                  <a:close/>
                  <a:moveTo>
                    <a:pt x="266319" y="107537"/>
                  </a:moveTo>
                  <a:cubicBezTo>
                    <a:pt x="262795" y="107537"/>
                    <a:pt x="259937" y="104680"/>
                    <a:pt x="259937" y="101156"/>
                  </a:cubicBezTo>
                  <a:lnTo>
                    <a:pt x="259937" y="69628"/>
                  </a:lnTo>
                  <a:lnTo>
                    <a:pt x="182594" y="146971"/>
                  </a:lnTo>
                  <a:cubicBezTo>
                    <a:pt x="180118" y="149447"/>
                    <a:pt x="176022" y="149447"/>
                    <a:pt x="173546" y="146971"/>
                  </a:cubicBezTo>
                  <a:lnTo>
                    <a:pt x="146304" y="119729"/>
                  </a:lnTo>
                  <a:lnTo>
                    <a:pt x="78296" y="187738"/>
                  </a:lnTo>
                  <a:cubicBezTo>
                    <a:pt x="77057" y="188976"/>
                    <a:pt x="75438" y="189643"/>
                    <a:pt x="73819" y="189643"/>
                  </a:cubicBezTo>
                  <a:cubicBezTo>
                    <a:pt x="72199" y="189643"/>
                    <a:pt x="70580" y="188976"/>
                    <a:pt x="69342" y="187738"/>
                  </a:cubicBezTo>
                  <a:cubicBezTo>
                    <a:pt x="66865" y="185261"/>
                    <a:pt x="66865" y="181166"/>
                    <a:pt x="69342" y="178689"/>
                  </a:cubicBezTo>
                  <a:lnTo>
                    <a:pt x="141827" y="106204"/>
                  </a:lnTo>
                  <a:cubicBezTo>
                    <a:pt x="144304" y="103727"/>
                    <a:pt x="148399" y="103727"/>
                    <a:pt x="150876" y="106204"/>
                  </a:cubicBezTo>
                  <a:lnTo>
                    <a:pt x="178117" y="133445"/>
                  </a:lnTo>
                  <a:lnTo>
                    <a:pt x="252031" y="59531"/>
                  </a:lnTo>
                  <a:lnTo>
                    <a:pt x="218694" y="59531"/>
                  </a:lnTo>
                  <a:cubicBezTo>
                    <a:pt x="215170" y="59531"/>
                    <a:pt x="212312" y="56674"/>
                    <a:pt x="212312" y="53150"/>
                  </a:cubicBezTo>
                  <a:cubicBezTo>
                    <a:pt x="212312" y="49625"/>
                    <a:pt x="215170" y="46768"/>
                    <a:pt x="218694" y="46768"/>
                  </a:cubicBezTo>
                  <a:lnTo>
                    <a:pt x="266414" y="46768"/>
                  </a:lnTo>
                  <a:cubicBezTo>
                    <a:pt x="269938" y="46768"/>
                    <a:pt x="272796" y="49625"/>
                    <a:pt x="272796" y="53150"/>
                  </a:cubicBezTo>
                  <a:lnTo>
                    <a:pt x="272796" y="101156"/>
                  </a:lnTo>
                  <a:cubicBezTo>
                    <a:pt x="272701" y="104680"/>
                    <a:pt x="269843" y="107537"/>
                    <a:pt x="266319" y="107537"/>
                  </a:cubicBezTo>
                  <a:close/>
                </a:path>
              </a:pathLst>
            </a:custGeom>
            <a:grpFill/>
            <a:ln w="9525"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5D949D81-7A78-5C22-ADB3-29478557D274}"/>
                </a:ext>
              </a:extLst>
            </p:cNvPr>
            <p:cNvSpPr/>
            <p:nvPr/>
          </p:nvSpPr>
          <p:spPr>
            <a:xfrm>
              <a:off x="6703518" y="4699037"/>
              <a:ext cx="337375" cy="62103"/>
            </a:xfrm>
            <a:custGeom>
              <a:avLst/>
              <a:gdLst>
                <a:gd name="connsiteX0" fmla="*/ 0 w 337375"/>
                <a:gd name="connsiteY0" fmla="*/ 5906 h 62103"/>
                <a:gd name="connsiteX1" fmla="*/ 0 w 337375"/>
                <a:gd name="connsiteY1" fmla="*/ 0 h 62103"/>
                <a:gd name="connsiteX2" fmla="*/ 0 w 337375"/>
                <a:gd name="connsiteY2" fmla="*/ 0 h 62103"/>
                <a:gd name="connsiteX3" fmla="*/ 0 w 337375"/>
                <a:gd name="connsiteY3" fmla="*/ 11716 h 62103"/>
                <a:gd name="connsiteX4" fmla="*/ 162306 w 337375"/>
                <a:gd name="connsiteY4" fmla="*/ 11716 h 62103"/>
                <a:gd name="connsiteX5" fmla="*/ 162306 w 337375"/>
                <a:gd name="connsiteY5" fmla="*/ 20098 h 62103"/>
                <a:gd name="connsiteX6" fmla="*/ 133064 w 337375"/>
                <a:gd name="connsiteY6" fmla="*/ 49340 h 62103"/>
                <a:gd name="connsiteX7" fmla="*/ 66008 w 337375"/>
                <a:gd name="connsiteY7" fmla="*/ 49340 h 62103"/>
                <a:gd name="connsiteX8" fmla="*/ 66008 w 337375"/>
                <a:gd name="connsiteY8" fmla="*/ 62103 h 62103"/>
                <a:gd name="connsiteX9" fmla="*/ 271367 w 337375"/>
                <a:gd name="connsiteY9" fmla="*/ 62103 h 62103"/>
                <a:gd name="connsiteX10" fmla="*/ 271367 w 337375"/>
                <a:gd name="connsiteY10" fmla="*/ 49340 h 62103"/>
                <a:gd name="connsiteX11" fmla="*/ 204311 w 337375"/>
                <a:gd name="connsiteY11" fmla="*/ 49340 h 62103"/>
                <a:gd name="connsiteX12" fmla="*/ 175070 w 337375"/>
                <a:gd name="connsiteY12" fmla="*/ 20098 h 62103"/>
                <a:gd name="connsiteX13" fmla="*/ 175070 w 337375"/>
                <a:gd name="connsiteY13" fmla="*/ 11716 h 62103"/>
                <a:gd name="connsiteX14" fmla="*/ 337375 w 337375"/>
                <a:gd name="connsiteY14" fmla="*/ 11716 h 62103"/>
                <a:gd name="connsiteX15" fmla="*/ 337375 w 337375"/>
                <a:gd name="connsiteY15" fmla="*/ 0 h 62103"/>
                <a:gd name="connsiteX16" fmla="*/ 337375 w 337375"/>
                <a:gd name="connsiteY16" fmla="*/ 0 h 62103"/>
                <a:gd name="connsiteX17" fmla="*/ 337375 w 337375"/>
                <a:gd name="connsiteY17" fmla="*/ 5906 h 62103"/>
                <a:gd name="connsiteX18" fmla="*/ 0 w 337375"/>
                <a:gd name="connsiteY18" fmla="*/ 5906 h 62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37375" h="62103">
                  <a:moveTo>
                    <a:pt x="0" y="5906"/>
                  </a:moveTo>
                  <a:lnTo>
                    <a:pt x="0" y="0"/>
                  </a:lnTo>
                  <a:lnTo>
                    <a:pt x="0" y="0"/>
                  </a:lnTo>
                  <a:lnTo>
                    <a:pt x="0" y="11716"/>
                  </a:lnTo>
                  <a:lnTo>
                    <a:pt x="162306" y="11716"/>
                  </a:lnTo>
                  <a:lnTo>
                    <a:pt x="162306" y="20098"/>
                  </a:lnTo>
                  <a:cubicBezTo>
                    <a:pt x="162306" y="36290"/>
                    <a:pt x="149162" y="49340"/>
                    <a:pt x="133064" y="49340"/>
                  </a:cubicBezTo>
                  <a:lnTo>
                    <a:pt x="66008" y="49340"/>
                  </a:lnTo>
                  <a:lnTo>
                    <a:pt x="66008" y="62103"/>
                  </a:lnTo>
                  <a:lnTo>
                    <a:pt x="271367" y="62103"/>
                  </a:lnTo>
                  <a:lnTo>
                    <a:pt x="271367" y="49340"/>
                  </a:lnTo>
                  <a:lnTo>
                    <a:pt x="204311" y="49340"/>
                  </a:lnTo>
                  <a:cubicBezTo>
                    <a:pt x="188119" y="49340"/>
                    <a:pt x="175070" y="36195"/>
                    <a:pt x="175070" y="20098"/>
                  </a:cubicBezTo>
                  <a:lnTo>
                    <a:pt x="175070" y="11716"/>
                  </a:lnTo>
                  <a:lnTo>
                    <a:pt x="337375" y="11716"/>
                  </a:lnTo>
                  <a:lnTo>
                    <a:pt x="337375" y="0"/>
                  </a:lnTo>
                  <a:lnTo>
                    <a:pt x="337375" y="0"/>
                  </a:lnTo>
                  <a:lnTo>
                    <a:pt x="337375" y="5906"/>
                  </a:lnTo>
                  <a:lnTo>
                    <a:pt x="0" y="5906"/>
                  </a:lnTo>
                  <a:close/>
                </a:path>
              </a:pathLst>
            </a:custGeom>
            <a:grpFill/>
            <a:ln w="9525" cap="flat">
              <a:noFill/>
              <a:prstDash val="solid"/>
              <a:miter/>
            </a:ln>
          </p:spPr>
          <p:txBody>
            <a:bodyPr rtlCol="0" anchor="ctr"/>
            <a:lstStyle/>
            <a:p>
              <a:endParaRPr lang="en-US"/>
            </a:p>
          </p:txBody>
        </p:sp>
        <p:sp>
          <p:nvSpPr>
            <p:cNvPr id="35" name="Freeform: Shape 34">
              <a:extLst>
                <a:ext uri="{FF2B5EF4-FFF2-40B4-BE49-F238E27FC236}">
                  <a16:creationId xmlns:a16="http://schemas.microsoft.com/office/drawing/2014/main" id="{562291C8-D802-E4BD-FE8F-C9AF840ACA8E}"/>
                </a:ext>
              </a:extLst>
            </p:cNvPr>
            <p:cNvSpPr/>
            <p:nvPr/>
          </p:nvSpPr>
          <p:spPr>
            <a:xfrm>
              <a:off x="6686563" y="4420050"/>
              <a:ext cx="370712" cy="48577"/>
            </a:xfrm>
            <a:custGeom>
              <a:avLst/>
              <a:gdLst>
                <a:gd name="connsiteX0" fmla="*/ 370713 w 370712"/>
                <a:gd name="connsiteY0" fmla="*/ 48577 h 48577"/>
                <a:gd name="connsiteX1" fmla="*/ 370713 w 370712"/>
                <a:gd name="connsiteY1" fmla="*/ 0 h 48577"/>
                <a:gd name="connsiteX2" fmla="*/ 0 w 370712"/>
                <a:gd name="connsiteY2" fmla="*/ 0 h 48577"/>
                <a:gd name="connsiteX3" fmla="*/ 0 w 370712"/>
                <a:gd name="connsiteY3" fmla="*/ 48577 h 48577"/>
                <a:gd name="connsiteX4" fmla="*/ 16954 w 370712"/>
                <a:gd name="connsiteY4" fmla="*/ 37338 h 48577"/>
                <a:gd name="connsiteX5" fmla="*/ 354330 w 370712"/>
                <a:gd name="connsiteY5" fmla="*/ 37338 h 48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0712" h="48577">
                  <a:moveTo>
                    <a:pt x="370713" y="48577"/>
                  </a:moveTo>
                  <a:lnTo>
                    <a:pt x="370713" y="0"/>
                  </a:lnTo>
                  <a:lnTo>
                    <a:pt x="0" y="0"/>
                  </a:lnTo>
                  <a:lnTo>
                    <a:pt x="0" y="48577"/>
                  </a:lnTo>
                  <a:lnTo>
                    <a:pt x="16954" y="37338"/>
                  </a:lnTo>
                  <a:lnTo>
                    <a:pt x="354330" y="37338"/>
                  </a:lnTo>
                  <a:close/>
                </a:path>
              </a:pathLst>
            </a:custGeom>
            <a:grpFill/>
            <a:ln w="9525"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B6581A25-A574-3ECA-CAA2-0885A83D1EEE}"/>
                </a:ext>
              </a:extLst>
            </p:cNvPr>
            <p:cNvSpPr/>
            <p:nvPr/>
          </p:nvSpPr>
          <p:spPr>
            <a:xfrm>
              <a:off x="6703518" y="4699132"/>
              <a:ext cx="337375" cy="5905"/>
            </a:xfrm>
            <a:custGeom>
              <a:avLst/>
              <a:gdLst>
                <a:gd name="connsiteX0" fmla="*/ 0 w 337375"/>
                <a:gd name="connsiteY0" fmla="*/ 0 h 5905"/>
                <a:gd name="connsiteX1" fmla="*/ 337376 w 337375"/>
                <a:gd name="connsiteY1" fmla="*/ 0 h 5905"/>
                <a:gd name="connsiteX2" fmla="*/ 337376 w 337375"/>
                <a:gd name="connsiteY2" fmla="*/ 5906 h 5905"/>
                <a:gd name="connsiteX3" fmla="*/ 0 w 337375"/>
                <a:gd name="connsiteY3" fmla="*/ 5906 h 5905"/>
              </a:gdLst>
              <a:ahLst/>
              <a:cxnLst>
                <a:cxn ang="0">
                  <a:pos x="connsiteX0" y="connsiteY0"/>
                </a:cxn>
                <a:cxn ang="0">
                  <a:pos x="connsiteX1" y="connsiteY1"/>
                </a:cxn>
                <a:cxn ang="0">
                  <a:pos x="connsiteX2" y="connsiteY2"/>
                </a:cxn>
                <a:cxn ang="0">
                  <a:pos x="connsiteX3" y="connsiteY3"/>
                </a:cxn>
              </a:cxnLst>
              <a:rect l="l" t="t" r="r" b="b"/>
              <a:pathLst>
                <a:path w="337375" h="5905">
                  <a:moveTo>
                    <a:pt x="0" y="0"/>
                  </a:moveTo>
                  <a:lnTo>
                    <a:pt x="337376" y="0"/>
                  </a:lnTo>
                  <a:lnTo>
                    <a:pt x="337376" y="5906"/>
                  </a:lnTo>
                  <a:lnTo>
                    <a:pt x="0" y="5906"/>
                  </a:lnTo>
                  <a:close/>
                </a:path>
              </a:pathLst>
            </a:custGeom>
            <a:grpFill/>
            <a:ln w="9525" cap="flat">
              <a:noFill/>
              <a:prstDash val="solid"/>
              <a:miter/>
            </a:ln>
          </p:spPr>
          <p:txBody>
            <a:bodyPr rtlCol="0" anchor="ctr"/>
            <a:lstStyle/>
            <a:p>
              <a:endParaRPr lang="en-US"/>
            </a:p>
          </p:txBody>
        </p:sp>
      </p:grpSp>
      <p:sp>
        <p:nvSpPr>
          <p:cNvPr id="37" name="Freeform: Shape 36">
            <a:extLst>
              <a:ext uri="{FF2B5EF4-FFF2-40B4-BE49-F238E27FC236}">
                <a16:creationId xmlns:a16="http://schemas.microsoft.com/office/drawing/2014/main" id="{09B86AC4-CE17-F7EA-B918-F36005A72D1E}"/>
              </a:ext>
            </a:extLst>
          </p:cNvPr>
          <p:cNvSpPr/>
          <p:nvPr/>
        </p:nvSpPr>
        <p:spPr>
          <a:xfrm>
            <a:off x="8157032" y="2423386"/>
            <a:ext cx="514903" cy="410422"/>
          </a:xfrm>
          <a:custGeom>
            <a:avLst/>
            <a:gdLst>
              <a:gd name="connsiteX0" fmla="*/ 43339 w 412147"/>
              <a:gd name="connsiteY0" fmla="*/ 122777 h 328517"/>
              <a:gd name="connsiteX1" fmla="*/ 0 w 412147"/>
              <a:gd name="connsiteY1" fmla="*/ 166116 h 328517"/>
              <a:gd name="connsiteX2" fmla="*/ 43339 w 412147"/>
              <a:gd name="connsiteY2" fmla="*/ 209455 h 328517"/>
              <a:gd name="connsiteX3" fmla="*/ 86678 w 412147"/>
              <a:gd name="connsiteY3" fmla="*/ 166116 h 328517"/>
              <a:gd name="connsiteX4" fmla="*/ 43339 w 412147"/>
              <a:gd name="connsiteY4" fmla="*/ 122777 h 328517"/>
              <a:gd name="connsiteX5" fmla="*/ 71819 w 412147"/>
              <a:gd name="connsiteY5" fmla="*/ 156210 h 328517"/>
              <a:gd name="connsiteX6" fmla="*/ 37433 w 412147"/>
              <a:gd name="connsiteY6" fmla="*/ 190595 h 328517"/>
              <a:gd name="connsiteX7" fmla="*/ 32576 w 412147"/>
              <a:gd name="connsiteY7" fmla="*/ 192596 h 328517"/>
              <a:gd name="connsiteX8" fmla="*/ 27718 w 412147"/>
              <a:gd name="connsiteY8" fmla="*/ 190595 h 328517"/>
              <a:gd name="connsiteX9" fmla="*/ 12573 w 412147"/>
              <a:gd name="connsiteY9" fmla="*/ 175450 h 328517"/>
              <a:gd name="connsiteX10" fmla="*/ 12573 w 412147"/>
              <a:gd name="connsiteY10" fmla="*/ 165735 h 328517"/>
              <a:gd name="connsiteX11" fmla="*/ 22288 w 412147"/>
              <a:gd name="connsiteY11" fmla="*/ 165735 h 328517"/>
              <a:gd name="connsiteX12" fmla="*/ 32576 w 412147"/>
              <a:gd name="connsiteY12" fmla="*/ 176022 h 328517"/>
              <a:gd name="connsiteX13" fmla="*/ 62103 w 412147"/>
              <a:gd name="connsiteY13" fmla="*/ 146494 h 328517"/>
              <a:gd name="connsiteX14" fmla="*/ 71819 w 412147"/>
              <a:gd name="connsiteY14" fmla="*/ 146494 h 328517"/>
              <a:gd name="connsiteX15" fmla="*/ 71819 w 412147"/>
              <a:gd name="connsiteY15" fmla="*/ 156210 h 328517"/>
              <a:gd name="connsiteX16" fmla="*/ 43339 w 412147"/>
              <a:gd name="connsiteY16" fmla="*/ 241840 h 328517"/>
              <a:gd name="connsiteX17" fmla="*/ 0 w 412147"/>
              <a:gd name="connsiteY17" fmla="*/ 285178 h 328517"/>
              <a:gd name="connsiteX18" fmla="*/ 43339 w 412147"/>
              <a:gd name="connsiteY18" fmla="*/ 328517 h 328517"/>
              <a:gd name="connsiteX19" fmla="*/ 86678 w 412147"/>
              <a:gd name="connsiteY19" fmla="*/ 285178 h 328517"/>
              <a:gd name="connsiteX20" fmla="*/ 43339 w 412147"/>
              <a:gd name="connsiteY20" fmla="*/ 241840 h 328517"/>
              <a:gd name="connsiteX21" fmla="*/ 177641 w 412147"/>
              <a:gd name="connsiteY21" fmla="*/ 77152 h 328517"/>
              <a:gd name="connsiteX22" fmla="*/ 378333 w 412147"/>
              <a:gd name="connsiteY22" fmla="*/ 77152 h 328517"/>
              <a:gd name="connsiteX23" fmla="*/ 412147 w 412147"/>
              <a:gd name="connsiteY23" fmla="*/ 43244 h 328517"/>
              <a:gd name="connsiteX24" fmla="*/ 378333 w 412147"/>
              <a:gd name="connsiteY24" fmla="*/ 9430 h 328517"/>
              <a:gd name="connsiteX25" fmla="*/ 177641 w 412147"/>
              <a:gd name="connsiteY25" fmla="*/ 9430 h 328517"/>
              <a:gd name="connsiteX26" fmla="*/ 143828 w 412147"/>
              <a:gd name="connsiteY26" fmla="*/ 43244 h 328517"/>
              <a:gd name="connsiteX27" fmla="*/ 177641 w 412147"/>
              <a:gd name="connsiteY27" fmla="*/ 77152 h 328517"/>
              <a:gd name="connsiteX28" fmla="*/ 378333 w 412147"/>
              <a:gd name="connsiteY28" fmla="*/ 129254 h 328517"/>
              <a:gd name="connsiteX29" fmla="*/ 177641 w 412147"/>
              <a:gd name="connsiteY29" fmla="*/ 129254 h 328517"/>
              <a:gd name="connsiteX30" fmla="*/ 143828 w 412147"/>
              <a:gd name="connsiteY30" fmla="*/ 163068 h 328517"/>
              <a:gd name="connsiteX31" fmla="*/ 177641 w 412147"/>
              <a:gd name="connsiteY31" fmla="*/ 196882 h 328517"/>
              <a:gd name="connsiteX32" fmla="*/ 378333 w 412147"/>
              <a:gd name="connsiteY32" fmla="*/ 196882 h 328517"/>
              <a:gd name="connsiteX33" fmla="*/ 412147 w 412147"/>
              <a:gd name="connsiteY33" fmla="*/ 163068 h 328517"/>
              <a:gd name="connsiteX34" fmla="*/ 378333 w 412147"/>
              <a:gd name="connsiteY34" fmla="*/ 129254 h 328517"/>
              <a:gd name="connsiteX35" fmla="*/ 378333 w 412147"/>
              <a:gd name="connsiteY35" fmla="*/ 249079 h 328517"/>
              <a:gd name="connsiteX36" fmla="*/ 177641 w 412147"/>
              <a:gd name="connsiteY36" fmla="*/ 249079 h 328517"/>
              <a:gd name="connsiteX37" fmla="*/ 143828 w 412147"/>
              <a:gd name="connsiteY37" fmla="*/ 282893 h 328517"/>
              <a:gd name="connsiteX38" fmla="*/ 177641 w 412147"/>
              <a:gd name="connsiteY38" fmla="*/ 316706 h 328517"/>
              <a:gd name="connsiteX39" fmla="*/ 378333 w 412147"/>
              <a:gd name="connsiteY39" fmla="*/ 316706 h 328517"/>
              <a:gd name="connsiteX40" fmla="*/ 412147 w 412147"/>
              <a:gd name="connsiteY40" fmla="*/ 282893 h 328517"/>
              <a:gd name="connsiteX41" fmla="*/ 378333 w 412147"/>
              <a:gd name="connsiteY41" fmla="*/ 249079 h 328517"/>
              <a:gd name="connsiteX42" fmla="*/ 43339 w 412147"/>
              <a:gd name="connsiteY42" fmla="*/ 0 h 328517"/>
              <a:gd name="connsiteX43" fmla="*/ 0 w 412147"/>
              <a:gd name="connsiteY43" fmla="*/ 43339 h 328517"/>
              <a:gd name="connsiteX44" fmla="*/ 43339 w 412147"/>
              <a:gd name="connsiteY44" fmla="*/ 86677 h 328517"/>
              <a:gd name="connsiteX45" fmla="*/ 86678 w 412147"/>
              <a:gd name="connsiteY45" fmla="*/ 43339 h 328517"/>
              <a:gd name="connsiteX46" fmla="*/ 43339 w 412147"/>
              <a:gd name="connsiteY46" fmla="*/ 0 h 328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12147" h="328517">
                <a:moveTo>
                  <a:pt x="43339" y="122777"/>
                </a:moveTo>
                <a:cubicBezTo>
                  <a:pt x="19431" y="122777"/>
                  <a:pt x="0" y="142208"/>
                  <a:pt x="0" y="166116"/>
                </a:cubicBezTo>
                <a:cubicBezTo>
                  <a:pt x="0" y="190024"/>
                  <a:pt x="19431" y="209455"/>
                  <a:pt x="43339" y="209455"/>
                </a:cubicBezTo>
                <a:cubicBezTo>
                  <a:pt x="67246" y="209455"/>
                  <a:pt x="86678" y="190024"/>
                  <a:pt x="86678" y="166116"/>
                </a:cubicBezTo>
                <a:cubicBezTo>
                  <a:pt x="86678" y="142113"/>
                  <a:pt x="67246" y="122777"/>
                  <a:pt x="43339" y="122777"/>
                </a:cubicBezTo>
                <a:close/>
                <a:moveTo>
                  <a:pt x="71819" y="156210"/>
                </a:moveTo>
                <a:lnTo>
                  <a:pt x="37433" y="190595"/>
                </a:lnTo>
                <a:cubicBezTo>
                  <a:pt x="36100" y="191929"/>
                  <a:pt x="34290" y="192596"/>
                  <a:pt x="32576" y="192596"/>
                </a:cubicBezTo>
                <a:cubicBezTo>
                  <a:pt x="30861" y="192596"/>
                  <a:pt x="29051" y="191929"/>
                  <a:pt x="27718" y="190595"/>
                </a:cubicBezTo>
                <a:lnTo>
                  <a:pt x="12573" y="175450"/>
                </a:lnTo>
                <a:cubicBezTo>
                  <a:pt x="9906" y="172784"/>
                  <a:pt x="9906" y="168402"/>
                  <a:pt x="12573" y="165735"/>
                </a:cubicBezTo>
                <a:cubicBezTo>
                  <a:pt x="15240" y="163068"/>
                  <a:pt x="19621" y="163068"/>
                  <a:pt x="22288" y="165735"/>
                </a:cubicBezTo>
                <a:lnTo>
                  <a:pt x="32576" y="176022"/>
                </a:lnTo>
                <a:lnTo>
                  <a:pt x="62103" y="146494"/>
                </a:lnTo>
                <a:cubicBezTo>
                  <a:pt x="64770" y="143827"/>
                  <a:pt x="69152" y="143827"/>
                  <a:pt x="71819" y="146494"/>
                </a:cubicBezTo>
                <a:cubicBezTo>
                  <a:pt x="74486" y="149257"/>
                  <a:pt x="74486" y="153543"/>
                  <a:pt x="71819" y="156210"/>
                </a:cubicBezTo>
                <a:close/>
                <a:moveTo>
                  <a:pt x="43339" y="241840"/>
                </a:moveTo>
                <a:cubicBezTo>
                  <a:pt x="19431" y="241840"/>
                  <a:pt x="0" y="261271"/>
                  <a:pt x="0" y="285178"/>
                </a:cubicBezTo>
                <a:cubicBezTo>
                  <a:pt x="0" y="309086"/>
                  <a:pt x="19431" y="328517"/>
                  <a:pt x="43339" y="328517"/>
                </a:cubicBezTo>
                <a:cubicBezTo>
                  <a:pt x="67246" y="328517"/>
                  <a:pt x="86678" y="309086"/>
                  <a:pt x="86678" y="285178"/>
                </a:cubicBezTo>
                <a:cubicBezTo>
                  <a:pt x="86678" y="261176"/>
                  <a:pt x="67246" y="241840"/>
                  <a:pt x="43339" y="241840"/>
                </a:cubicBezTo>
                <a:close/>
                <a:moveTo>
                  <a:pt x="177641" y="77152"/>
                </a:moveTo>
                <a:lnTo>
                  <a:pt x="378333" y="77152"/>
                </a:lnTo>
                <a:cubicBezTo>
                  <a:pt x="397002" y="77152"/>
                  <a:pt x="412147" y="61913"/>
                  <a:pt x="412147" y="43244"/>
                </a:cubicBezTo>
                <a:cubicBezTo>
                  <a:pt x="412147" y="24575"/>
                  <a:pt x="396907" y="9430"/>
                  <a:pt x="378333" y="9430"/>
                </a:cubicBezTo>
                <a:lnTo>
                  <a:pt x="177641" y="9430"/>
                </a:lnTo>
                <a:cubicBezTo>
                  <a:pt x="158972" y="9430"/>
                  <a:pt x="143828" y="24670"/>
                  <a:pt x="143828" y="43244"/>
                </a:cubicBezTo>
                <a:cubicBezTo>
                  <a:pt x="143828" y="61913"/>
                  <a:pt x="159068" y="77152"/>
                  <a:pt x="177641" y="77152"/>
                </a:cubicBezTo>
                <a:close/>
                <a:moveTo>
                  <a:pt x="378333" y="129254"/>
                </a:moveTo>
                <a:lnTo>
                  <a:pt x="177641" y="129254"/>
                </a:lnTo>
                <a:cubicBezTo>
                  <a:pt x="158972" y="129254"/>
                  <a:pt x="143828" y="144494"/>
                  <a:pt x="143828" y="163068"/>
                </a:cubicBezTo>
                <a:cubicBezTo>
                  <a:pt x="143828" y="181642"/>
                  <a:pt x="159068" y="196882"/>
                  <a:pt x="177641" y="196882"/>
                </a:cubicBezTo>
                <a:lnTo>
                  <a:pt x="378333" y="196882"/>
                </a:lnTo>
                <a:cubicBezTo>
                  <a:pt x="397002" y="196882"/>
                  <a:pt x="412147" y="181642"/>
                  <a:pt x="412147" y="163068"/>
                </a:cubicBezTo>
                <a:cubicBezTo>
                  <a:pt x="412147" y="144494"/>
                  <a:pt x="397002" y="129254"/>
                  <a:pt x="378333" y="129254"/>
                </a:cubicBezTo>
                <a:close/>
                <a:moveTo>
                  <a:pt x="378333" y="249079"/>
                </a:moveTo>
                <a:lnTo>
                  <a:pt x="177641" y="249079"/>
                </a:lnTo>
                <a:cubicBezTo>
                  <a:pt x="158972" y="249079"/>
                  <a:pt x="143828" y="264319"/>
                  <a:pt x="143828" y="282893"/>
                </a:cubicBezTo>
                <a:cubicBezTo>
                  <a:pt x="143828" y="301561"/>
                  <a:pt x="159068" y="316706"/>
                  <a:pt x="177641" y="316706"/>
                </a:cubicBezTo>
                <a:lnTo>
                  <a:pt x="378333" y="316706"/>
                </a:lnTo>
                <a:cubicBezTo>
                  <a:pt x="397002" y="316706"/>
                  <a:pt x="412147" y="301466"/>
                  <a:pt x="412147" y="282893"/>
                </a:cubicBezTo>
                <a:cubicBezTo>
                  <a:pt x="412242" y="264319"/>
                  <a:pt x="397002" y="249079"/>
                  <a:pt x="378333" y="249079"/>
                </a:cubicBezTo>
                <a:close/>
                <a:moveTo>
                  <a:pt x="43339" y="0"/>
                </a:moveTo>
                <a:cubicBezTo>
                  <a:pt x="19431" y="0"/>
                  <a:pt x="0" y="19431"/>
                  <a:pt x="0" y="43339"/>
                </a:cubicBezTo>
                <a:cubicBezTo>
                  <a:pt x="0" y="67246"/>
                  <a:pt x="19431" y="86677"/>
                  <a:pt x="43339" y="86677"/>
                </a:cubicBezTo>
                <a:cubicBezTo>
                  <a:pt x="67246" y="86677"/>
                  <a:pt x="86678" y="67246"/>
                  <a:pt x="86678" y="43339"/>
                </a:cubicBezTo>
                <a:cubicBezTo>
                  <a:pt x="86678" y="19431"/>
                  <a:pt x="67246" y="0"/>
                  <a:pt x="43339" y="0"/>
                </a:cubicBezTo>
                <a:close/>
              </a:path>
            </a:pathLst>
          </a:custGeom>
          <a:solidFill>
            <a:schemeClr val="tx1"/>
          </a:solidFill>
          <a:ln w="9525" cap="flat">
            <a:noFill/>
            <a:prstDash val="solid"/>
            <a:miter/>
          </a:ln>
        </p:spPr>
        <p:txBody>
          <a:bodyPr rtlCol="0" anchor="ctr"/>
          <a:lstStyle/>
          <a:p>
            <a:endParaRPr lang="en-US"/>
          </a:p>
        </p:txBody>
      </p:sp>
      <p:grpSp>
        <p:nvGrpSpPr>
          <p:cNvPr id="38" name="Graphic 25">
            <a:extLst>
              <a:ext uri="{FF2B5EF4-FFF2-40B4-BE49-F238E27FC236}">
                <a16:creationId xmlns:a16="http://schemas.microsoft.com/office/drawing/2014/main" id="{C342DE3B-DFB8-5C1C-4087-2891B7AECCAB}"/>
              </a:ext>
            </a:extLst>
          </p:cNvPr>
          <p:cNvGrpSpPr/>
          <p:nvPr/>
        </p:nvGrpSpPr>
        <p:grpSpPr>
          <a:xfrm>
            <a:off x="4190370" y="4353883"/>
            <a:ext cx="4094704" cy="985418"/>
            <a:chOff x="4100431" y="5068512"/>
            <a:chExt cx="3277552" cy="788765"/>
          </a:xfrm>
          <a:noFill/>
        </p:grpSpPr>
        <p:sp>
          <p:nvSpPr>
            <p:cNvPr id="39" name="Freeform: Shape 38">
              <a:extLst>
                <a:ext uri="{FF2B5EF4-FFF2-40B4-BE49-F238E27FC236}">
                  <a16:creationId xmlns:a16="http://schemas.microsoft.com/office/drawing/2014/main" id="{3148232B-DFF4-BB6E-11B1-2A5D7C7A11CF}"/>
                </a:ext>
              </a:extLst>
            </p:cNvPr>
            <p:cNvSpPr/>
            <p:nvPr/>
          </p:nvSpPr>
          <p:spPr>
            <a:xfrm>
              <a:off x="4100431" y="5068512"/>
              <a:ext cx="102108" cy="788765"/>
            </a:xfrm>
            <a:custGeom>
              <a:avLst/>
              <a:gdLst>
                <a:gd name="connsiteX0" fmla="*/ 0 w 102108"/>
                <a:gd name="connsiteY0" fmla="*/ 788765 h 788765"/>
                <a:gd name="connsiteX1" fmla="*/ 0 w 102108"/>
                <a:gd name="connsiteY1" fmla="*/ 102108 h 788765"/>
                <a:gd name="connsiteX2" fmla="*/ 102108 w 102108"/>
                <a:gd name="connsiteY2" fmla="*/ 0 h 788765"/>
              </a:gdLst>
              <a:ahLst/>
              <a:cxnLst>
                <a:cxn ang="0">
                  <a:pos x="connsiteX0" y="connsiteY0"/>
                </a:cxn>
                <a:cxn ang="0">
                  <a:pos x="connsiteX1" y="connsiteY1"/>
                </a:cxn>
                <a:cxn ang="0">
                  <a:pos x="connsiteX2" y="connsiteY2"/>
                </a:cxn>
              </a:cxnLst>
              <a:rect l="l" t="t" r="r" b="b"/>
              <a:pathLst>
                <a:path w="102108" h="788765">
                  <a:moveTo>
                    <a:pt x="0" y="788765"/>
                  </a:moveTo>
                  <a:lnTo>
                    <a:pt x="0" y="102108"/>
                  </a:lnTo>
                  <a:lnTo>
                    <a:pt x="102108" y="0"/>
                  </a:lnTo>
                </a:path>
              </a:pathLst>
            </a:custGeom>
            <a:noFill/>
            <a:ln w="9525" cap="rnd">
              <a:solidFill>
                <a:srgbClr val="283848"/>
              </a:solidFill>
              <a:prstDash val="solid"/>
              <a:round/>
            </a:ln>
          </p:spPr>
          <p:txBody>
            <a:bodyPr rtlCol="0" anchor="ctr"/>
            <a:lstStyle/>
            <a:p>
              <a:endParaRPr lang="en-US"/>
            </a:p>
          </p:txBody>
        </p:sp>
        <p:sp>
          <p:nvSpPr>
            <p:cNvPr id="40" name="Freeform: Shape 39">
              <a:extLst>
                <a:ext uri="{FF2B5EF4-FFF2-40B4-BE49-F238E27FC236}">
                  <a16:creationId xmlns:a16="http://schemas.microsoft.com/office/drawing/2014/main" id="{F0142CAA-EAB4-53FA-0B8B-C41182043390}"/>
                </a:ext>
              </a:extLst>
            </p:cNvPr>
            <p:cNvSpPr/>
            <p:nvPr/>
          </p:nvSpPr>
          <p:spPr>
            <a:xfrm>
              <a:off x="7275780" y="5068512"/>
              <a:ext cx="102203" cy="788765"/>
            </a:xfrm>
            <a:custGeom>
              <a:avLst/>
              <a:gdLst>
                <a:gd name="connsiteX0" fmla="*/ 102203 w 102203"/>
                <a:gd name="connsiteY0" fmla="*/ 788765 h 788765"/>
                <a:gd name="connsiteX1" fmla="*/ 102203 w 102203"/>
                <a:gd name="connsiteY1" fmla="*/ 102108 h 788765"/>
                <a:gd name="connsiteX2" fmla="*/ 0 w 102203"/>
                <a:gd name="connsiteY2" fmla="*/ 0 h 788765"/>
              </a:gdLst>
              <a:ahLst/>
              <a:cxnLst>
                <a:cxn ang="0">
                  <a:pos x="connsiteX0" y="connsiteY0"/>
                </a:cxn>
                <a:cxn ang="0">
                  <a:pos x="connsiteX1" y="connsiteY1"/>
                </a:cxn>
                <a:cxn ang="0">
                  <a:pos x="connsiteX2" y="connsiteY2"/>
                </a:cxn>
              </a:cxnLst>
              <a:rect l="l" t="t" r="r" b="b"/>
              <a:pathLst>
                <a:path w="102203" h="788765">
                  <a:moveTo>
                    <a:pt x="102203" y="788765"/>
                  </a:moveTo>
                  <a:lnTo>
                    <a:pt x="102203" y="102108"/>
                  </a:lnTo>
                  <a:lnTo>
                    <a:pt x="0" y="0"/>
                  </a:lnTo>
                </a:path>
              </a:pathLst>
            </a:custGeom>
            <a:noFill/>
            <a:ln w="9525" cap="rnd">
              <a:solidFill>
                <a:srgbClr val="283848"/>
              </a:solidFill>
              <a:prstDash val="solid"/>
              <a:round/>
            </a:ln>
          </p:spPr>
          <p:txBody>
            <a:bodyPr rtlCol="0" anchor="ctr"/>
            <a:lstStyle/>
            <a:p>
              <a:endParaRPr lang="en-US"/>
            </a:p>
          </p:txBody>
        </p:sp>
      </p:grpSp>
      <p:grpSp>
        <p:nvGrpSpPr>
          <p:cNvPr id="41" name="Graphic 25">
            <a:extLst>
              <a:ext uri="{FF2B5EF4-FFF2-40B4-BE49-F238E27FC236}">
                <a16:creationId xmlns:a16="http://schemas.microsoft.com/office/drawing/2014/main" id="{81869176-EB92-7BFE-7620-5C8846FEA2C6}"/>
              </a:ext>
            </a:extLst>
          </p:cNvPr>
          <p:cNvGrpSpPr/>
          <p:nvPr/>
        </p:nvGrpSpPr>
        <p:grpSpPr>
          <a:xfrm>
            <a:off x="3006344" y="2457896"/>
            <a:ext cx="6462754" cy="857853"/>
            <a:chOff x="3152693" y="3550894"/>
            <a:chExt cx="5173027" cy="686657"/>
          </a:xfrm>
          <a:noFill/>
        </p:grpSpPr>
        <p:sp>
          <p:nvSpPr>
            <p:cNvPr id="42" name="Freeform: Shape 41">
              <a:extLst>
                <a:ext uri="{FF2B5EF4-FFF2-40B4-BE49-F238E27FC236}">
                  <a16:creationId xmlns:a16="http://schemas.microsoft.com/office/drawing/2014/main" id="{2D0481B8-8476-853E-D6C9-95641A6D99DE}"/>
                </a:ext>
              </a:extLst>
            </p:cNvPr>
            <p:cNvSpPr/>
            <p:nvPr/>
          </p:nvSpPr>
          <p:spPr>
            <a:xfrm>
              <a:off x="3152693" y="3550894"/>
              <a:ext cx="122491" cy="686657"/>
            </a:xfrm>
            <a:custGeom>
              <a:avLst/>
              <a:gdLst>
                <a:gd name="connsiteX0" fmla="*/ 0 w 122491"/>
                <a:gd name="connsiteY0" fmla="*/ 686657 h 686657"/>
                <a:gd name="connsiteX1" fmla="*/ 0 w 122491"/>
                <a:gd name="connsiteY1" fmla="*/ 0 h 686657"/>
                <a:gd name="connsiteX2" fmla="*/ 122492 w 122491"/>
                <a:gd name="connsiteY2" fmla="*/ 0 h 686657"/>
              </a:gdLst>
              <a:ahLst/>
              <a:cxnLst>
                <a:cxn ang="0">
                  <a:pos x="connsiteX0" y="connsiteY0"/>
                </a:cxn>
                <a:cxn ang="0">
                  <a:pos x="connsiteX1" y="connsiteY1"/>
                </a:cxn>
                <a:cxn ang="0">
                  <a:pos x="connsiteX2" y="connsiteY2"/>
                </a:cxn>
              </a:cxnLst>
              <a:rect l="l" t="t" r="r" b="b"/>
              <a:pathLst>
                <a:path w="122491" h="686657">
                  <a:moveTo>
                    <a:pt x="0" y="686657"/>
                  </a:moveTo>
                  <a:lnTo>
                    <a:pt x="0" y="0"/>
                  </a:lnTo>
                  <a:lnTo>
                    <a:pt x="122492" y="0"/>
                  </a:lnTo>
                </a:path>
              </a:pathLst>
            </a:custGeom>
            <a:noFill/>
            <a:ln w="9525" cap="rnd">
              <a:solidFill>
                <a:srgbClr val="283848"/>
              </a:solidFill>
              <a:prstDash val="solid"/>
              <a:round/>
            </a:ln>
          </p:spPr>
          <p:txBody>
            <a:bodyPr rtlCol="0" anchor="ctr"/>
            <a:lstStyle/>
            <a:p>
              <a:endParaRPr lang="en-US"/>
            </a:p>
          </p:txBody>
        </p:sp>
        <p:sp>
          <p:nvSpPr>
            <p:cNvPr id="43" name="Freeform: Shape 42">
              <a:extLst>
                <a:ext uri="{FF2B5EF4-FFF2-40B4-BE49-F238E27FC236}">
                  <a16:creationId xmlns:a16="http://schemas.microsoft.com/office/drawing/2014/main" id="{2D65AA46-D151-47E9-BC10-63C0D6F4D900}"/>
                </a:ext>
              </a:extLst>
            </p:cNvPr>
            <p:cNvSpPr/>
            <p:nvPr/>
          </p:nvSpPr>
          <p:spPr>
            <a:xfrm>
              <a:off x="8203229" y="3550894"/>
              <a:ext cx="122491" cy="686657"/>
            </a:xfrm>
            <a:custGeom>
              <a:avLst/>
              <a:gdLst>
                <a:gd name="connsiteX0" fmla="*/ 122491 w 122491"/>
                <a:gd name="connsiteY0" fmla="*/ 686657 h 686657"/>
                <a:gd name="connsiteX1" fmla="*/ 122491 w 122491"/>
                <a:gd name="connsiteY1" fmla="*/ 0 h 686657"/>
                <a:gd name="connsiteX2" fmla="*/ 0 w 122491"/>
                <a:gd name="connsiteY2" fmla="*/ 0 h 686657"/>
              </a:gdLst>
              <a:ahLst/>
              <a:cxnLst>
                <a:cxn ang="0">
                  <a:pos x="connsiteX0" y="connsiteY0"/>
                </a:cxn>
                <a:cxn ang="0">
                  <a:pos x="connsiteX1" y="connsiteY1"/>
                </a:cxn>
                <a:cxn ang="0">
                  <a:pos x="connsiteX2" y="connsiteY2"/>
                </a:cxn>
              </a:cxnLst>
              <a:rect l="l" t="t" r="r" b="b"/>
              <a:pathLst>
                <a:path w="122491" h="686657">
                  <a:moveTo>
                    <a:pt x="122491" y="686657"/>
                  </a:moveTo>
                  <a:lnTo>
                    <a:pt x="122491" y="0"/>
                  </a:lnTo>
                  <a:lnTo>
                    <a:pt x="0" y="0"/>
                  </a:lnTo>
                </a:path>
              </a:pathLst>
            </a:custGeom>
            <a:noFill/>
            <a:ln w="9525" cap="rnd">
              <a:solidFill>
                <a:srgbClr val="283848"/>
              </a:solidFill>
              <a:prstDash val="solid"/>
              <a:round/>
            </a:ln>
          </p:spPr>
          <p:txBody>
            <a:bodyPr rtlCol="0" anchor="ctr"/>
            <a:lstStyle/>
            <a:p>
              <a:endParaRPr lang="en-US"/>
            </a:p>
          </p:txBody>
        </p:sp>
      </p:grpSp>
      <p:sp>
        <p:nvSpPr>
          <p:cNvPr id="44" name="Freeform: Shape 43">
            <a:extLst>
              <a:ext uri="{FF2B5EF4-FFF2-40B4-BE49-F238E27FC236}">
                <a16:creationId xmlns:a16="http://schemas.microsoft.com/office/drawing/2014/main" id="{B88444F5-C5A5-8E71-1C81-3E9A9FEB47E3}"/>
              </a:ext>
            </a:extLst>
          </p:cNvPr>
          <p:cNvSpPr/>
          <p:nvPr/>
        </p:nvSpPr>
        <p:spPr>
          <a:xfrm>
            <a:off x="6237722" y="5025266"/>
            <a:ext cx="11900" cy="270837"/>
          </a:xfrm>
          <a:custGeom>
            <a:avLst/>
            <a:gdLst>
              <a:gd name="connsiteX0" fmla="*/ 0 w 9525"/>
              <a:gd name="connsiteY0" fmla="*/ 216789 h 216788"/>
              <a:gd name="connsiteX1" fmla="*/ 0 w 9525"/>
              <a:gd name="connsiteY1" fmla="*/ 0 h 216788"/>
            </a:gdLst>
            <a:ahLst/>
            <a:cxnLst>
              <a:cxn ang="0">
                <a:pos x="connsiteX0" y="connsiteY0"/>
              </a:cxn>
              <a:cxn ang="0">
                <a:pos x="connsiteX1" y="connsiteY1"/>
              </a:cxn>
            </a:cxnLst>
            <a:rect l="l" t="t" r="r" b="b"/>
            <a:pathLst>
              <a:path w="9525" h="216788">
                <a:moveTo>
                  <a:pt x="0" y="216789"/>
                </a:moveTo>
                <a:lnTo>
                  <a:pt x="0" y="0"/>
                </a:lnTo>
              </a:path>
            </a:pathLst>
          </a:custGeom>
          <a:ln w="9525" cap="rnd">
            <a:solidFill>
              <a:srgbClr val="474A54"/>
            </a:solidFill>
            <a:prstDash val="solid"/>
            <a:round/>
          </a:ln>
        </p:spPr>
        <p:txBody>
          <a:bodyPr rtlCol="0" anchor="ctr"/>
          <a:lstStyle/>
          <a:p>
            <a:endParaRPr lang="en-US"/>
          </a:p>
        </p:txBody>
      </p:sp>
      <p:sp>
        <p:nvSpPr>
          <p:cNvPr id="45" name="TextBox 44">
            <a:extLst>
              <a:ext uri="{FF2B5EF4-FFF2-40B4-BE49-F238E27FC236}">
                <a16:creationId xmlns:a16="http://schemas.microsoft.com/office/drawing/2014/main" id="{8798F746-37E6-F0E5-75F4-0869FAB4C12C}"/>
              </a:ext>
            </a:extLst>
          </p:cNvPr>
          <p:cNvSpPr txBox="1"/>
          <p:nvPr/>
        </p:nvSpPr>
        <p:spPr>
          <a:xfrm>
            <a:off x="9505174" y="2167773"/>
            <a:ext cx="2413175" cy="1586268"/>
          </a:xfrm>
          <a:prstGeom prst="rect">
            <a:avLst/>
          </a:prstGeom>
          <a:noFill/>
        </p:spPr>
        <p:txBody>
          <a:bodyPr wrap="square">
            <a:spAutoFit/>
          </a:bodyPr>
          <a:lstStyle/>
          <a:p>
            <a:pPr algn="justLow"/>
            <a:r>
              <a:rPr lang="en-US" sz="1200" b="1" dirty="0">
                <a:latin typeface="Times New Roman" panose="02020603050405020304" pitchFamily="18" charset="0"/>
                <a:cs typeface="Times New Roman" panose="02020603050405020304" pitchFamily="18" charset="0"/>
              </a:rPr>
              <a:t>Enter the subject title</a:t>
            </a:r>
          </a:p>
          <a:p>
            <a:pPr algn="justLow">
              <a:lnSpc>
                <a:spcPct val="25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p>
        </p:txBody>
      </p:sp>
      <p:sp>
        <p:nvSpPr>
          <p:cNvPr id="46" name="TextBox 45">
            <a:extLst>
              <a:ext uri="{FF2B5EF4-FFF2-40B4-BE49-F238E27FC236}">
                <a16:creationId xmlns:a16="http://schemas.microsoft.com/office/drawing/2014/main" id="{67AAD825-90C6-C8C7-8446-C135CDB50471}"/>
              </a:ext>
            </a:extLst>
          </p:cNvPr>
          <p:cNvSpPr txBox="1"/>
          <p:nvPr/>
        </p:nvSpPr>
        <p:spPr>
          <a:xfrm>
            <a:off x="8370622" y="4338048"/>
            <a:ext cx="2718911" cy="1586268"/>
          </a:xfrm>
          <a:prstGeom prst="rect">
            <a:avLst/>
          </a:prstGeom>
          <a:noFill/>
        </p:spPr>
        <p:txBody>
          <a:bodyPr wrap="square">
            <a:spAutoFit/>
          </a:bodyPr>
          <a:lstStyle/>
          <a:p>
            <a:pPr algn="justLow"/>
            <a:r>
              <a:rPr lang="en-US" sz="1200" b="1" dirty="0">
                <a:latin typeface="Times New Roman" panose="02020603050405020304" pitchFamily="18" charset="0"/>
                <a:cs typeface="Times New Roman" panose="02020603050405020304" pitchFamily="18" charset="0"/>
              </a:rPr>
              <a:t>Enter the subject title</a:t>
            </a:r>
          </a:p>
          <a:p>
            <a:pPr algn="justLow">
              <a:lnSpc>
                <a:spcPct val="25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p>
        </p:txBody>
      </p:sp>
      <p:sp>
        <p:nvSpPr>
          <p:cNvPr id="47" name="TextBox 46">
            <a:extLst>
              <a:ext uri="{FF2B5EF4-FFF2-40B4-BE49-F238E27FC236}">
                <a16:creationId xmlns:a16="http://schemas.microsoft.com/office/drawing/2014/main" id="{6B0245AC-A565-AA88-777B-27CD084EC21E}"/>
              </a:ext>
            </a:extLst>
          </p:cNvPr>
          <p:cNvSpPr txBox="1"/>
          <p:nvPr/>
        </p:nvSpPr>
        <p:spPr>
          <a:xfrm>
            <a:off x="1465065" y="4309121"/>
            <a:ext cx="2718911" cy="1586268"/>
          </a:xfrm>
          <a:prstGeom prst="rect">
            <a:avLst/>
          </a:prstGeom>
          <a:noFill/>
        </p:spPr>
        <p:txBody>
          <a:bodyPr wrap="square">
            <a:spAutoFit/>
          </a:bodyPr>
          <a:lstStyle/>
          <a:p>
            <a:pPr algn="justLow"/>
            <a:r>
              <a:rPr lang="en-US" sz="1200" b="1" dirty="0">
                <a:latin typeface="Times New Roman" panose="02020603050405020304" pitchFamily="18" charset="0"/>
                <a:cs typeface="Times New Roman" panose="02020603050405020304" pitchFamily="18" charset="0"/>
              </a:rPr>
              <a:t>Enter the subject title</a:t>
            </a:r>
          </a:p>
          <a:p>
            <a:pPr algn="justLow">
              <a:lnSpc>
                <a:spcPct val="25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p>
        </p:txBody>
      </p:sp>
      <p:sp>
        <p:nvSpPr>
          <p:cNvPr id="48" name="TextBox 47">
            <a:extLst>
              <a:ext uri="{FF2B5EF4-FFF2-40B4-BE49-F238E27FC236}">
                <a16:creationId xmlns:a16="http://schemas.microsoft.com/office/drawing/2014/main" id="{701BDC62-EA25-C00A-6F68-36E7712ECDBD}"/>
              </a:ext>
            </a:extLst>
          </p:cNvPr>
          <p:cNvSpPr txBox="1"/>
          <p:nvPr/>
        </p:nvSpPr>
        <p:spPr>
          <a:xfrm>
            <a:off x="396103" y="2276107"/>
            <a:ext cx="2557606" cy="1586268"/>
          </a:xfrm>
          <a:prstGeom prst="rect">
            <a:avLst/>
          </a:prstGeom>
          <a:noFill/>
        </p:spPr>
        <p:txBody>
          <a:bodyPr wrap="square">
            <a:spAutoFit/>
          </a:bodyPr>
          <a:lstStyle/>
          <a:p>
            <a:pPr algn="justLow"/>
            <a:r>
              <a:rPr lang="en-US" sz="1200" b="1" dirty="0">
                <a:latin typeface="Times New Roman" panose="02020603050405020304" pitchFamily="18" charset="0"/>
                <a:cs typeface="Times New Roman" panose="02020603050405020304" pitchFamily="18" charset="0"/>
              </a:rPr>
              <a:t>Enter the subject title</a:t>
            </a:r>
          </a:p>
          <a:p>
            <a:pPr algn="justLow">
              <a:lnSpc>
                <a:spcPct val="25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p>
        </p:txBody>
      </p:sp>
      <p:sp>
        <p:nvSpPr>
          <p:cNvPr id="49" name="TextBox 48">
            <a:extLst>
              <a:ext uri="{FF2B5EF4-FFF2-40B4-BE49-F238E27FC236}">
                <a16:creationId xmlns:a16="http://schemas.microsoft.com/office/drawing/2014/main" id="{9C435C88-EDBE-5299-EBC7-A40720E2DCE3}"/>
              </a:ext>
            </a:extLst>
          </p:cNvPr>
          <p:cNvSpPr txBox="1"/>
          <p:nvPr/>
        </p:nvSpPr>
        <p:spPr>
          <a:xfrm>
            <a:off x="4444195" y="5371963"/>
            <a:ext cx="3440212" cy="1124603"/>
          </a:xfrm>
          <a:prstGeom prst="rect">
            <a:avLst/>
          </a:prstGeom>
          <a:noFill/>
        </p:spPr>
        <p:txBody>
          <a:bodyPr wrap="square">
            <a:spAutoFit/>
          </a:bodyPr>
          <a:lstStyle/>
          <a:p>
            <a:pPr algn="ctr"/>
            <a:r>
              <a:rPr lang="en-US" sz="1200" b="1" dirty="0">
                <a:latin typeface="Times New Roman" panose="02020603050405020304" pitchFamily="18" charset="0"/>
                <a:cs typeface="Times New Roman" panose="02020603050405020304" pitchFamily="18" charset="0"/>
              </a:rPr>
              <a:t>Enter the subject title</a:t>
            </a:r>
          </a:p>
          <a:p>
            <a:pPr algn="ctr">
              <a:lnSpc>
                <a:spcPct val="25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p>
        </p:txBody>
      </p:sp>
      <p:grpSp>
        <p:nvGrpSpPr>
          <p:cNvPr id="50" name="Google Shape;649;p38">
            <a:extLst>
              <a:ext uri="{FF2B5EF4-FFF2-40B4-BE49-F238E27FC236}">
                <a16:creationId xmlns:a16="http://schemas.microsoft.com/office/drawing/2014/main" id="{7CE3C8FA-563C-6485-2D12-41DBF84D7FC5}"/>
              </a:ext>
            </a:extLst>
          </p:cNvPr>
          <p:cNvGrpSpPr/>
          <p:nvPr/>
        </p:nvGrpSpPr>
        <p:grpSpPr>
          <a:xfrm>
            <a:off x="5771223" y="1453796"/>
            <a:ext cx="932830" cy="922909"/>
            <a:chOff x="4263650" y="3963700"/>
            <a:chExt cx="298550" cy="295375"/>
          </a:xfrm>
          <a:solidFill>
            <a:srgbClr val="FCBD17"/>
          </a:solidFill>
        </p:grpSpPr>
        <p:sp>
          <p:nvSpPr>
            <p:cNvPr id="51" name="Google Shape;650;p38">
              <a:extLst>
                <a:ext uri="{FF2B5EF4-FFF2-40B4-BE49-F238E27FC236}">
                  <a16:creationId xmlns:a16="http://schemas.microsoft.com/office/drawing/2014/main" id="{D96E3A5D-8DC2-31C7-8117-17A143BE9C32}"/>
                </a:ext>
              </a:extLst>
            </p:cNvPr>
            <p:cNvSpPr/>
            <p:nvPr/>
          </p:nvSpPr>
          <p:spPr>
            <a:xfrm>
              <a:off x="4384950" y="3963700"/>
              <a:ext cx="53575" cy="51225"/>
            </a:xfrm>
            <a:custGeom>
              <a:avLst/>
              <a:gdLst/>
              <a:ahLst/>
              <a:cxnLst/>
              <a:rect l="l" t="t" r="r" b="b"/>
              <a:pathLst>
                <a:path w="2143" h="2049" extrusionOk="0">
                  <a:moveTo>
                    <a:pt x="1072" y="1"/>
                  </a:moveTo>
                  <a:cubicBezTo>
                    <a:pt x="473" y="1"/>
                    <a:pt x="1" y="473"/>
                    <a:pt x="1" y="1040"/>
                  </a:cubicBezTo>
                  <a:cubicBezTo>
                    <a:pt x="1" y="1607"/>
                    <a:pt x="473" y="2048"/>
                    <a:pt x="1072" y="2048"/>
                  </a:cubicBezTo>
                  <a:cubicBezTo>
                    <a:pt x="1670" y="2048"/>
                    <a:pt x="2143" y="1576"/>
                    <a:pt x="2143" y="1040"/>
                  </a:cubicBezTo>
                  <a:cubicBezTo>
                    <a:pt x="2143" y="442"/>
                    <a:pt x="1670" y="1"/>
                    <a:pt x="1072"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 name="Google Shape;651;p38">
              <a:extLst>
                <a:ext uri="{FF2B5EF4-FFF2-40B4-BE49-F238E27FC236}">
                  <a16:creationId xmlns:a16="http://schemas.microsoft.com/office/drawing/2014/main" id="{DE48D46F-5DEA-D4EA-589F-BDD2B30429AA}"/>
                </a:ext>
              </a:extLst>
            </p:cNvPr>
            <p:cNvSpPr/>
            <p:nvPr/>
          </p:nvSpPr>
          <p:spPr>
            <a:xfrm>
              <a:off x="4315650" y="4136975"/>
              <a:ext cx="51200" cy="51225"/>
            </a:xfrm>
            <a:custGeom>
              <a:avLst/>
              <a:gdLst/>
              <a:ahLst/>
              <a:cxnLst/>
              <a:rect l="l" t="t" r="r" b="b"/>
              <a:pathLst>
                <a:path w="2048" h="2049" extrusionOk="0">
                  <a:moveTo>
                    <a:pt x="1040" y="1"/>
                  </a:moveTo>
                  <a:cubicBezTo>
                    <a:pt x="473" y="1"/>
                    <a:pt x="0" y="473"/>
                    <a:pt x="0" y="1040"/>
                  </a:cubicBezTo>
                  <a:cubicBezTo>
                    <a:pt x="0" y="1576"/>
                    <a:pt x="473" y="2048"/>
                    <a:pt x="1040" y="2048"/>
                  </a:cubicBezTo>
                  <a:cubicBezTo>
                    <a:pt x="1607" y="2048"/>
                    <a:pt x="2048" y="1576"/>
                    <a:pt x="2048" y="1040"/>
                  </a:cubicBezTo>
                  <a:cubicBezTo>
                    <a:pt x="2048" y="473"/>
                    <a:pt x="1607" y="1"/>
                    <a:pt x="104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652;p38">
              <a:extLst>
                <a:ext uri="{FF2B5EF4-FFF2-40B4-BE49-F238E27FC236}">
                  <a16:creationId xmlns:a16="http://schemas.microsoft.com/office/drawing/2014/main" id="{24EF0656-0410-8D07-26A3-5341DBAF691E}"/>
                </a:ext>
              </a:extLst>
            </p:cNvPr>
            <p:cNvSpPr/>
            <p:nvPr/>
          </p:nvSpPr>
          <p:spPr>
            <a:xfrm>
              <a:off x="4455850" y="4136975"/>
              <a:ext cx="51200" cy="51225"/>
            </a:xfrm>
            <a:custGeom>
              <a:avLst/>
              <a:gdLst/>
              <a:ahLst/>
              <a:cxnLst/>
              <a:rect l="l" t="t" r="r" b="b"/>
              <a:pathLst>
                <a:path w="2048" h="2049" extrusionOk="0">
                  <a:moveTo>
                    <a:pt x="1040" y="1"/>
                  </a:moveTo>
                  <a:cubicBezTo>
                    <a:pt x="473" y="1"/>
                    <a:pt x="0" y="473"/>
                    <a:pt x="0" y="1040"/>
                  </a:cubicBezTo>
                  <a:cubicBezTo>
                    <a:pt x="0" y="1576"/>
                    <a:pt x="473" y="2048"/>
                    <a:pt x="1040" y="2048"/>
                  </a:cubicBezTo>
                  <a:cubicBezTo>
                    <a:pt x="1575" y="2048"/>
                    <a:pt x="2048" y="1576"/>
                    <a:pt x="2048" y="1040"/>
                  </a:cubicBezTo>
                  <a:cubicBezTo>
                    <a:pt x="2048" y="473"/>
                    <a:pt x="1575" y="1"/>
                    <a:pt x="1040"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653;p38">
              <a:extLst>
                <a:ext uri="{FF2B5EF4-FFF2-40B4-BE49-F238E27FC236}">
                  <a16:creationId xmlns:a16="http://schemas.microsoft.com/office/drawing/2014/main" id="{74696EB8-05D9-A760-E99F-38ED05A5B2FF}"/>
                </a:ext>
              </a:extLst>
            </p:cNvPr>
            <p:cNvSpPr/>
            <p:nvPr/>
          </p:nvSpPr>
          <p:spPr>
            <a:xfrm>
              <a:off x="4263650" y="4085000"/>
              <a:ext cx="298550" cy="122100"/>
            </a:xfrm>
            <a:custGeom>
              <a:avLst/>
              <a:gdLst/>
              <a:ahLst/>
              <a:cxnLst/>
              <a:rect l="l" t="t" r="r" b="b"/>
              <a:pathLst>
                <a:path w="11942" h="4884" extrusionOk="0">
                  <a:moveTo>
                    <a:pt x="1545" y="0"/>
                  </a:moveTo>
                  <a:cubicBezTo>
                    <a:pt x="1041" y="0"/>
                    <a:pt x="599" y="347"/>
                    <a:pt x="505" y="851"/>
                  </a:cubicBezTo>
                  <a:lnTo>
                    <a:pt x="64" y="3655"/>
                  </a:lnTo>
                  <a:cubicBezTo>
                    <a:pt x="1" y="3970"/>
                    <a:pt x="95" y="4253"/>
                    <a:pt x="284" y="4474"/>
                  </a:cubicBezTo>
                  <a:cubicBezTo>
                    <a:pt x="410" y="4631"/>
                    <a:pt x="599" y="4757"/>
                    <a:pt x="788" y="4789"/>
                  </a:cubicBezTo>
                  <a:cubicBezTo>
                    <a:pt x="1009" y="4442"/>
                    <a:pt x="1324" y="4127"/>
                    <a:pt x="1639" y="3938"/>
                  </a:cubicBezTo>
                  <a:cubicBezTo>
                    <a:pt x="1513" y="3686"/>
                    <a:pt x="1419" y="3434"/>
                    <a:pt x="1419" y="3151"/>
                  </a:cubicBezTo>
                  <a:cubicBezTo>
                    <a:pt x="1419" y="2206"/>
                    <a:pt x="2206" y="1418"/>
                    <a:pt x="3151" y="1418"/>
                  </a:cubicBezTo>
                  <a:cubicBezTo>
                    <a:pt x="4097" y="1418"/>
                    <a:pt x="4884" y="2206"/>
                    <a:pt x="4884" y="3151"/>
                  </a:cubicBezTo>
                  <a:cubicBezTo>
                    <a:pt x="4884" y="3434"/>
                    <a:pt x="4821" y="3686"/>
                    <a:pt x="4695" y="3938"/>
                  </a:cubicBezTo>
                  <a:cubicBezTo>
                    <a:pt x="5042" y="4159"/>
                    <a:pt x="5325" y="4474"/>
                    <a:pt x="5577" y="4883"/>
                  </a:cubicBezTo>
                  <a:lnTo>
                    <a:pt x="6396" y="4883"/>
                  </a:lnTo>
                  <a:cubicBezTo>
                    <a:pt x="6585" y="4537"/>
                    <a:pt x="6900" y="4159"/>
                    <a:pt x="7247" y="3938"/>
                  </a:cubicBezTo>
                  <a:cubicBezTo>
                    <a:pt x="7152" y="3686"/>
                    <a:pt x="7058" y="3434"/>
                    <a:pt x="7058" y="3151"/>
                  </a:cubicBezTo>
                  <a:cubicBezTo>
                    <a:pt x="7058" y="2206"/>
                    <a:pt x="7846" y="1418"/>
                    <a:pt x="8791" y="1418"/>
                  </a:cubicBezTo>
                  <a:cubicBezTo>
                    <a:pt x="9736" y="1418"/>
                    <a:pt x="10524" y="2206"/>
                    <a:pt x="10524" y="3151"/>
                  </a:cubicBezTo>
                  <a:cubicBezTo>
                    <a:pt x="10524" y="3434"/>
                    <a:pt x="10461" y="3686"/>
                    <a:pt x="10334" y="3938"/>
                  </a:cubicBezTo>
                  <a:cubicBezTo>
                    <a:pt x="10681" y="4159"/>
                    <a:pt x="10965" y="4442"/>
                    <a:pt x="11154" y="4789"/>
                  </a:cubicBezTo>
                  <a:cubicBezTo>
                    <a:pt x="11343" y="4757"/>
                    <a:pt x="11563" y="4631"/>
                    <a:pt x="11658" y="4474"/>
                  </a:cubicBezTo>
                  <a:cubicBezTo>
                    <a:pt x="11878" y="4253"/>
                    <a:pt x="11941" y="3938"/>
                    <a:pt x="11910" y="3655"/>
                  </a:cubicBezTo>
                  <a:lnTo>
                    <a:pt x="11343" y="851"/>
                  </a:lnTo>
                  <a:cubicBezTo>
                    <a:pt x="11280" y="347"/>
                    <a:pt x="10839" y="0"/>
                    <a:pt x="10334"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654;p38">
              <a:extLst>
                <a:ext uri="{FF2B5EF4-FFF2-40B4-BE49-F238E27FC236}">
                  <a16:creationId xmlns:a16="http://schemas.microsoft.com/office/drawing/2014/main" id="{5DCD1A8E-E656-4AC3-E44F-DE3F096CA70C}"/>
                </a:ext>
              </a:extLst>
            </p:cNvPr>
            <p:cNvSpPr/>
            <p:nvPr/>
          </p:nvSpPr>
          <p:spPr>
            <a:xfrm>
              <a:off x="4431425" y="4196825"/>
              <a:ext cx="104000" cy="62250"/>
            </a:xfrm>
            <a:custGeom>
              <a:avLst/>
              <a:gdLst/>
              <a:ahLst/>
              <a:cxnLst/>
              <a:rect l="l" t="t" r="r" b="b"/>
              <a:pathLst>
                <a:path w="4160" h="2490" extrusionOk="0">
                  <a:moveTo>
                    <a:pt x="977" y="1"/>
                  </a:moveTo>
                  <a:cubicBezTo>
                    <a:pt x="536" y="284"/>
                    <a:pt x="189" y="694"/>
                    <a:pt x="63" y="1198"/>
                  </a:cubicBezTo>
                  <a:cubicBezTo>
                    <a:pt x="32" y="1387"/>
                    <a:pt x="0" y="1576"/>
                    <a:pt x="0" y="1797"/>
                  </a:cubicBezTo>
                  <a:lnTo>
                    <a:pt x="0" y="2143"/>
                  </a:lnTo>
                  <a:cubicBezTo>
                    <a:pt x="0" y="2332"/>
                    <a:pt x="158" y="2490"/>
                    <a:pt x="347" y="2490"/>
                  </a:cubicBezTo>
                  <a:lnTo>
                    <a:pt x="3813" y="2490"/>
                  </a:lnTo>
                  <a:cubicBezTo>
                    <a:pt x="4002" y="2490"/>
                    <a:pt x="4159" y="2332"/>
                    <a:pt x="4159" y="2143"/>
                  </a:cubicBezTo>
                  <a:lnTo>
                    <a:pt x="4159" y="1797"/>
                  </a:lnTo>
                  <a:cubicBezTo>
                    <a:pt x="4096" y="1576"/>
                    <a:pt x="4065" y="1356"/>
                    <a:pt x="4002" y="1198"/>
                  </a:cubicBezTo>
                  <a:cubicBezTo>
                    <a:pt x="3844" y="694"/>
                    <a:pt x="3529" y="284"/>
                    <a:pt x="3119" y="1"/>
                  </a:cubicBezTo>
                  <a:cubicBezTo>
                    <a:pt x="2804" y="253"/>
                    <a:pt x="2426" y="410"/>
                    <a:pt x="2048" y="410"/>
                  </a:cubicBezTo>
                  <a:cubicBezTo>
                    <a:pt x="1639" y="410"/>
                    <a:pt x="1261" y="253"/>
                    <a:pt x="977"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655;p38">
              <a:extLst>
                <a:ext uri="{FF2B5EF4-FFF2-40B4-BE49-F238E27FC236}">
                  <a16:creationId xmlns:a16="http://schemas.microsoft.com/office/drawing/2014/main" id="{50518362-97E5-A311-7018-B9820D4C3E6F}"/>
                </a:ext>
              </a:extLst>
            </p:cNvPr>
            <p:cNvSpPr/>
            <p:nvPr/>
          </p:nvSpPr>
          <p:spPr>
            <a:xfrm>
              <a:off x="4359750" y="4022775"/>
              <a:ext cx="104775" cy="44125"/>
            </a:xfrm>
            <a:custGeom>
              <a:avLst/>
              <a:gdLst/>
              <a:ahLst/>
              <a:cxnLst/>
              <a:rect l="l" t="t" r="r" b="b"/>
              <a:pathLst>
                <a:path w="4191" h="1765" extrusionOk="0">
                  <a:moveTo>
                    <a:pt x="1009" y="0"/>
                  </a:moveTo>
                  <a:cubicBezTo>
                    <a:pt x="379" y="347"/>
                    <a:pt x="0" y="1040"/>
                    <a:pt x="0" y="1765"/>
                  </a:cubicBezTo>
                  <a:lnTo>
                    <a:pt x="4191" y="1765"/>
                  </a:lnTo>
                  <a:cubicBezTo>
                    <a:pt x="4191" y="1040"/>
                    <a:pt x="3813" y="347"/>
                    <a:pt x="3214" y="0"/>
                  </a:cubicBezTo>
                  <a:cubicBezTo>
                    <a:pt x="2899" y="252"/>
                    <a:pt x="2521" y="378"/>
                    <a:pt x="2111" y="378"/>
                  </a:cubicBezTo>
                  <a:cubicBezTo>
                    <a:pt x="1733" y="378"/>
                    <a:pt x="1324" y="252"/>
                    <a:pt x="1009" y="0"/>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656;p38">
              <a:extLst>
                <a:ext uri="{FF2B5EF4-FFF2-40B4-BE49-F238E27FC236}">
                  <a16:creationId xmlns:a16="http://schemas.microsoft.com/office/drawing/2014/main" id="{84D2BF04-192C-B583-01DF-13446C477931}"/>
                </a:ext>
              </a:extLst>
            </p:cNvPr>
            <p:cNvSpPr/>
            <p:nvPr/>
          </p:nvSpPr>
          <p:spPr>
            <a:xfrm>
              <a:off x="4291225" y="4196825"/>
              <a:ext cx="102425" cy="62250"/>
            </a:xfrm>
            <a:custGeom>
              <a:avLst/>
              <a:gdLst/>
              <a:ahLst/>
              <a:cxnLst/>
              <a:rect l="l" t="t" r="r" b="b"/>
              <a:pathLst>
                <a:path w="4097" h="2490" extrusionOk="0">
                  <a:moveTo>
                    <a:pt x="1009" y="1"/>
                  </a:moveTo>
                  <a:cubicBezTo>
                    <a:pt x="568" y="284"/>
                    <a:pt x="221" y="694"/>
                    <a:pt x="95" y="1198"/>
                  </a:cubicBezTo>
                  <a:cubicBezTo>
                    <a:pt x="64" y="1387"/>
                    <a:pt x="1" y="1576"/>
                    <a:pt x="1" y="1797"/>
                  </a:cubicBezTo>
                  <a:lnTo>
                    <a:pt x="1" y="2143"/>
                  </a:lnTo>
                  <a:cubicBezTo>
                    <a:pt x="1" y="2332"/>
                    <a:pt x="158" y="2490"/>
                    <a:pt x="379" y="2490"/>
                  </a:cubicBezTo>
                  <a:lnTo>
                    <a:pt x="3844" y="2490"/>
                  </a:lnTo>
                  <a:cubicBezTo>
                    <a:pt x="3939" y="2490"/>
                    <a:pt x="4096" y="2332"/>
                    <a:pt x="4096" y="2143"/>
                  </a:cubicBezTo>
                  <a:lnTo>
                    <a:pt x="4096" y="1797"/>
                  </a:lnTo>
                  <a:cubicBezTo>
                    <a:pt x="4096" y="1576"/>
                    <a:pt x="4065" y="1356"/>
                    <a:pt x="4033" y="1198"/>
                  </a:cubicBezTo>
                  <a:cubicBezTo>
                    <a:pt x="3876" y="694"/>
                    <a:pt x="3561" y="284"/>
                    <a:pt x="3120" y="1"/>
                  </a:cubicBezTo>
                  <a:cubicBezTo>
                    <a:pt x="2804" y="253"/>
                    <a:pt x="2458" y="410"/>
                    <a:pt x="2048" y="410"/>
                  </a:cubicBezTo>
                  <a:cubicBezTo>
                    <a:pt x="1670" y="410"/>
                    <a:pt x="1261" y="253"/>
                    <a:pt x="1009" y="1"/>
                  </a:cubicBezTo>
                  <a:close/>
                </a:path>
              </a:pathLst>
            </a:custGeom>
            <a:grp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8" name="TextBox 57">
            <a:extLst>
              <a:ext uri="{FF2B5EF4-FFF2-40B4-BE49-F238E27FC236}">
                <a16:creationId xmlns:a16="http://schemas.microsoft.com/office/drawing/2014/main" id="{C6B1A26F-A88F-05BC-4272-29CDCA940252}"/>
              </a:ext>
            </a:extLst>
          </p:cNvPr>
          <p:cNvSpPr txBox="1"/>
          <p:nvPr/>
        </p:nvSpPr>
        <p:spPr>
          <a:xfrm>
            <a:off x="4308007" y="362494"/>
            <a:ext cx="3712837" cy="600164"/>
          </a:xfrm>
          <a:prstGeom prst="rect">
            <a:avLst/>
          </a:prstGeom>
          <a:noFill/>
        </p:spPr>
        <p:txBody>
          <a:bodyPr wrap="square" rtlCol="0">
            <a:spAutoFit/>
          </a:bodyPr>
          <a:lstStyle/>
          <a:p>
            <a:pPr algn="ctr">
              <a:lnSpc>
                <a:spcPct val="150000"/>
              </a:lnSpc>
            </a:pPr>
            <a:r>
              <a:rPr lang="en-US" sz="2400" b="1" dirty="0">
                <a:latin typeface="Times New Roman" panose="02020603050405020304" pitchFamily="18" charset="0"/>
                <a:cs typeface="Times New Roman" panose="02020603050405020304" pitchFamily="18" charset="0"/>
              </a:rPr>
              <a:t>Enter the subject title</a:t>
            </a:r>
            <a:endParaRPr lang="fa-IR"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423062754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animEffect transition="in" filter="fade">
                                      <p:cBhvr>
                                        <p:cTn id="7" dur="1000"/>
                                        <p:tgtEl>
                                          <p:spTgt spid="58"/>
                                        </p:tgtEl>
                                      </p:cBhvr>
                                    </p:animEffect>
                                    <p:anim calcmode="lin" valueType="num">
                                      <p:cBhvr>
                                        <p:cTn id="8" dur="1000" fill="hold"/>
                                        <p:tgtEl>
                                          <p:spTgt spid="58"/>
                                        </p:tgtEl>
                                        <p:attrNameLst>
                                          <p:attrName>ppt_x</p:attrName>
                                        </p:attrNameLst>
                                      </p:cBhvr>
                                      <p:tavLst>
                                        <p:tav tm="0">
                                          <p:val>
                                            <p:strVal val="#ppt_x"/>
                                          </p:val>
                                        </p:tav>
                                        <p:tav tm="100000">
                                          <p:val>
                                            <p:strVal val="#ppt_x"/>
                                          </p:val>
                                        </p:tav>
                                      </p:tavLst>
                                    </p:anim>
                                    <p:anim calcmode="lin" valueType="num">
                                      <p:cBhvr>
                                        <p:cTn id="9"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000"/>
                                        <p:tgtEl>
                                          <p:spTgt spid="2"/>
                                        </p:tgtEl>
                                      </p:cBhvr>
                                    </p:animEffect>
                                    <p:anim calcmode="lin" valueType="num">
                                      <p:cBhvr>
                                        <p:cTn id="15" dur="1000" fill="hold"/>
                                        <p:tgtEl>
                                          <p:spTgt spid="2"/>
                                        </p:tgtEl>
                                        <p:attrNameLst>
                                          <p:attrName>ppt_x</p:attrName>
                                        </p:attrNameLst>
                                      </p:cBhvr>
                                      <p:tavLst>
                                        <p:tav tm="0">
                                          <p:val>
                                            <p:strVal val="#ppt_x"/>
                                          </p:val>
                                        </p:tav>
                                        <p:tav tm="100000">
                                          <p:val>
                                            <p:strVal val="#ppt_x"/>
                                          </p:val>
                                        </p:tav>
                                      </p:tavLst>
                                    </p:anim>
                                    <p:anim calcmode="lin" valueType="num">
                                      <p:cBhvr>
                                        <p:cTn id="16" dur="1000" fill="hold"/>
                                        <p:tgtEl>
                                          <p:spTgt spid="2"/>
                                        </p:tgtEl>
                                        <p:attrNameLst>
                                          <p:attrName>ppt_y</p:attrName>
                                        </p:attrNameLst>
                                      </p:cBhvr>
                                      <p:tavLst>
                                        <p:tav tm="0">
                                          <p:val>
                                            <p:strVal val="#ppt_y+.1"/>
                                          </p:val>
                                        </p:tav>
                                        <p:tav tm="100000">
                                          <p:val>
                                            <p:strVal val="#ppt_y"/>
                                          </p:val>
                                        </p:tav>
                                      </p:tavLst>
                                    </p:anim>
                                  </p:childTnLst>
                                </p:cTn>
                              </p:par>
                              <p:par>
                                <p:cTn id="17" presetID="42" presetClass="entr" presetSubtype="0"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anim calcmode="lin" valueType="num">
                                      <p:cBhvr>
                                        <p:cTn id="25" dur="1000" fill="hold"/>
                                        <p:tgtEl>
                                          <p:spTgt spid="21"/>
                                        </p:tgtEl>
                                        <p:attrNameLst>
                                          <p:attrName>ppt_x</p:attrName>
                                        </p:attrNameLst>
                                      </p:cBhvr>
                                      <p:tavLst>
                                        <p:tav tm="0">
                                          <p:val>
                                            <p:strVal val="#ppt_x"/>
                                          </p:val>
                                        </p:tav>
                                        <p:tav tm="100000">
                                          <p:val>
                                            <p:strVal val="#ppt_x"/>
                                          </p:val>
                                        </p:tav>
                                      </p:tavLst>
                                    </p:anim>
                                    <p:anim calcmode="lin" valueType="num">
                                      <p:cBhvr>
                                        <p:cTn id="26" dur="1000" fill="hold"/>
                                        <p:tgtEl>
                                          <p:spTgt spid="21"/>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fade">
                                      <p:cBhvr>
                                        <p:cTn id="29" dur="1000"/>
                                        <p:tgtEl>
                                          <p:spTgt spid="22"/>
                                        </p:tgtEl>
                                      </p:cBhvr>
                                    </p:animEffect>
                                    <p:anim calcmode="lin" valueType="num">
                                      <p:cBhvr>
                                        <p:cTn id="30" dur="1000" fill="hold"/>
                                        <p:tgtEl>
                                          <p:spTgt spid="22"/>
                                        </p:tgtEl>
                                        <p:attrNameLst>
                                          <p:attrName>ppt_x</p:attrName>
                                        </p:attrNameLst>
                                      </p:cBhvr>
                                      <p:tavLst>
                                        <p:tav tm="0">
                                          <p:val>
                                            <p:strVal val="#ppt_x"/>
                                          </p:val>
                                        </p:tav>
                                        <p:tav tm="100000">
                                          <p:val>
                                            <p:strVal val="#ppt_x"/>
                                          </p:val>
                                        </p:tav>
                                      </p:tavLst>
                                    </p:anim>
                                    <p:anim calcmode="lin" valueType="num">
                                      <p:cBhvr>
                                        <p:cTn id="31" dur="1000" fill="hold"/>
                                        <p:tgtEl>
                                          <p:spTgt spid="22"/>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1000"/>
                                        <p:tgtEl>
                                          <p:spTgt spid="23"/>
                                        </p:tgtEl>
                                      </p:cBhvr>
                                    </p:animEffect>
                                    <p:anim calcmode="lin" valueType="num">
                                      <p:cBhvr>
                                        <p:cTn id="35" dur="1000" fill="hold"/>
                                        <p:tgtEl>
                                          <p:spTgt spid="23"/>
                                        </p:tgtEl>
                                        <p:attrNameLst>
                                          <p:attrName>ppt_x</p:attrName>
                                        </p:attrNameLst>
                                      </p:cBhvr>
                                      <p:tavLst>
                                        <p:tav tm="0">
                                          <p:val>
                                            <p:strVal val="#ppt_x"/>
                                          </p:val>
                                        </p:tav>
                                        <p:tav tm="100000">
                                          <p:val>
                                            <p:strVal val="#ppt_x"/>
                                          </p:val>
                                        </p:tav>
                                      </p:tavLst>
                                    </p:anim>
                                    <p:anim calcmode="lin" valueType="num">
                                      <p:cBhvr>
                                        <p:cTn id="36" dur="1000" fill="hold"/>
                                        <p:tgtEl>
                                          <p:spTgt spid="23"/>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fade">
                                      <p:cBhvr>
                                        <p:cTn id="39" dur="1000"/>
                                        <p:tgtEl>
                                          <p:spTgt spid="24"/>
                                        </p:tgtEl>
                                      </p:cBhvr>
                                    </p:animEffect>
                                    <p:anim calcmode="lin" valueType="num">
                                      <p:cBhvr>
                                        <p:cTn id="40" dur="1000" fill="hold"/>
                                        <p:tgtEl>
                                          <p:spTgt spid="24"/>
                                        </p:tgtEl>
                                        <p:attrNameLst>
                                          <p:attrName>ppt_x</p:attrName>
                                        </p:attrNameLst>
                                      </p:cBhvr>
                                      <p:tavLst>
                                        <p:tav tm="0">
                                          <p:val>
                                            <p:strVal val="#ppt_x"/>
                                          </p:val>
                                        </p:tav>
                                        <p:tav tm="100000">
                                          <p:val>
                                            <p:strVal val="#ppt_x"/>
                                          </p:val>
                                        </p:tav>
                                      </p:tavLst>
                                    </p:anim>
                                    <p:anim calcmode="lin" valueType="num">
                                      <p:cBhvr>
                                        <p:cTn id="41" dur="1000" fill="hold"/>
                                        <p:tgtEl>
                                          <p:spTgt spid="24"/>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25"/>
                                        </p:tgtEl>
                                        <p:attrNameLst>
                                          <p:attrName>style.visibility</p:attrName>
                                        </p:attrNameLst>
                                      </p:cBhvr>
                                      <p:to>
                                        <p:strVal val="visible"/>
                                      </p:to>
                                    </p:set>
                                    <p:animEffect transition="in" filter="fade">
                                      <p:cBhvr>
                                        <p:cTn id="44" dur="1000"/>
                                        <p:tgtEl>
                                          <p:spTgt spid="25"/>
                                        </p:tgtEl>
                                      </p:cBhvr>
                                    </p:animEffect>
                                    <p:anim calcmode="lin" valueType="num">
                                      <p:cBhvr>
                                        <p:cTn id="45" dur="1000" fill="hold"/>
                                        <p:tgtEl>
                                          <p:spTgt spid="25"/>
                                        </p:tgtEl>
                                        <p:attrNameLst>
                                          <p:attrName>ppt_x</p:attrName>
                                        </p:attrNameLst>
                                      </p:cBhvr>
                                      <p:tavLst>
                                        <p:tav tm="0">
                                          <p:val>
                                            <p:strVal val="#ppt_x"/>
                                          </p:val>
                                        </p:tav>
                                        <p:tav tm="100000">
                                          <p:val>
                                            <p:strVal val="#ppt_x"/>
                                          </p:val>
                                        </p:tav>
                                      </p:tavLst>
                                    </p:anim>
                                    <p:anim calcmode="lin" valueType="num">
                                      <p:cBhvr>
                                        <p:cTn id="46" dur="1000" fill="hold"/>
                                        <p:tgtEl>
                                          <p:spTgt spid="25"/>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fade">
                                      <p:cBhvr>
                                        <p:cTn id="49" dur="1000"/>
                                        <p:tgtEl>
                                          <p:spTgt spid="26"/>
                                        </p:tgtEl>
                                      </p:cBhvr>
                                    </p:animEffect>
                                    <p:anim calcmode="lin" valueType="num">
                                      <p:cBhvr>
                                        <p:cTn id="50" dur="1000" fill="hold"/>
                                        <p:tgtEl>
                                          <p:spTgt spid="26"/>
                                        </p:tgtEl>
                                        <p:attrNameLst>
                                          <p:attrName>ppt_x</p:attrName>
                                        </p:attrNameLst>
                                      </p:cBhvr>
                                      <p:tavLst>
                                        <p:tav tm="0">
                                          <p:val>
                                            <p:strVal val="#ppt_x"/>
                                          </p:val>
                                        </p:tav>
                                        <p:tav tm="100000">
                                          <p:val>
                                            <p:strVal val="#ppt_x"/>
                                          </p:val>
                                        </p:tav>
                                      </p:tavLst>
                                    </p:anim>
                                    <p:anim calcmode="lin" valueType="num">
                                      <p:cBhvr>
                                        <p:cTn id="51" dur="1000" fill="hold"/>
                                        <p:tgtEl>
                                          <p:spTgt spid="26"/>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1000"/>
                                        <p:tgtEl>
                                          <p:spTgt spid="27"/>
                                        </p:tgtEl>
                                      </p:cBhvr>
                                    </p:animEffect>
                                    <p:anim calcmode="lin" valueType="num">
                                      <p:cBhvr>
                                        <p:cTn id="55" dur="1000" fill="hold"/>
                                        <p:tgtEl>
                                          <p:spTgt spid="27"/>
                                        </p:tgtEl>
                                        <p:attrNameLst>
                                          <p:attrName>ppt_x</p:attrName>
                                        </p:attrNameLst>
                                      </p:cBhvr>
                                      <p:tavLst>
                                        <p:tav tm="0">
                                          <p:val>
                                            <p:strVal val="#ppt_x"/>
                                          </p:val>
                                        </p:tav>
                                        <p:tav tm="100000">
                                          <p:val>
                                            <p:strVal val="#ppt_x"/>
                                          </p:val>
                                        </p:tav>
                                      </p:tavLst>
                                    </p:anim>
                                    <p:anim calcmode="lin" valueType="num">
                                      <p:cBhvr>
                                        <p:cTn id="56" dur="1000" fill="hold"/>
                                        <p:tgtEl>
                                          <p:spTgt spid="27"/>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fade">
                                      <p:cBhvr>
                                        <p:cTn id="59" dur="1000"/>
                                        <p:tgtEl>
                                          <p:spTgt spid="31"/>
                                        </p:tgtEl>
                                      </p:cBhvr>
                                    </p:animEffect>
                                    <p:anim calcmode="lin" valueType="num">
                                      <p:cBhvr>
                                        <p:cTn id="60" dur="1000" fill="hold"/>
                                        <p:tgtEl>
                                          <p:spTgt spid="31"/>
                                        </p:tgtEl>
                                        <p:attrNameLst>
                                          <p:attrName>ppt_x</p:attrName>
                                        </p:attrNameLst>
                                      </p:cBhvr>
                                      <p:tavLst>
                                        <p:tav tm="0">
                                          <p:val>
                                            <p:strVal val="#ppt_x"/>
                                          </p:val>
                                        </p:tav>
                                        <p:tav tm="100000">
                                          <p:val>
                                            <p:strVal val="#ppt_x"/>
                                          </p:val>
                                        </p:tav>
                                      </p:tavLst>
                                    </p:anim>
                                    <p:anim calcmode="lin" valueType="num">
                                      <p:cBhvr>
                                        <p:cTn id="61" dur="1000" fill="hold"/>
                                        <p:tgtEl>
                                          <p:spTgt spid="31"/>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0"/>
                                  </p:stCondLst>
                                  <p:childTnLst>
                                    <p:set>
                                      <p:cBhvr>
                                        <p:cTn id="63" dur="1" fill="hold">
                                          <p:stCondLst>
                                            <p:cond delay="0"/>
                                          </p:stCondLst>
                                        </p:cTn>
                                        <p:tgtEl>
                                          <p:spTgt spid="32"/>
                                        </p:tgtEl>
                                        <p:attrNameLst>
                                          <p:attrName>style.visibility</p:attrName>
                                        </p:attrNameLst>
                                      </p:cBhvr>
                                      <p:to>
                                        <p:strVal val="visible"/>
                                      </p:to>
                                    </p:set>
                                    <p:animEffect transition="in" filter="fade">
                                      <p:cBhvr>
                                        <p:cTn id="64" dur="1000"/>
                                        <p:tgtEl>
                                          <p:spTgt spid="32"/>
                                        </p:tgtEl>
                                      </p:cBhvr>
                                    </p:animEffect>
                                    <p:anim calcmode="lin" valueType="num">
                                      <p:cBhvr>
                                        <p:cTn id="65" dur="1000" fill="hold"/>
                                        <p:tgtEl>
                                          <p:spTgt spid="32"/>
                                        </p:tgtEl>
                                        <p:attrNameLst>
                                          <p:attrName>ppt_x</p:attrName>
                                        </p:attrNameLst>
                                      </p:cBhvr>
                                      <p:tavLst>
                                        <p:tav tm="0">
                                          <p:val>
                                            <p:strVal val="#ppt_x"/>
                                          </p:val>
                                        </p:tav>
                                        <p:tav tm="100000">
                                          <p:val>
                                            <p:strVal val="#ppt_x"/>
                                          </p:val>
                                        </p:tav>
                                      </p:tavLst>
                                    </p:anim>
                                    <p:anim calcmode="lin" valueType="num">
                                      <p:cBhvr>
                                        <p:cTn id="66" dur="1000" fill="hold"/>
                                        <p:tgtEl>
                                          <p:spTgt spid="32"/>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fade">
                                      <p:cBhvr>
                                        <p:cTn id="69" dur="1000"/>
                                        <p:tgtEl>
                                          <p:spTgt spid="37"/>
                                        </p:tgtEl>
                                      </p:cBhvr>
                                    </p:animEffect>
                                    <p:anim calcmode="lin" valueType="num">
                                      <p:cBhvr>
                                        <p:cTn id="70" dur="1000" fill="hold"/>
                                        <p:tgtEl>
                                          <p:spTgt spid="37"/>
                                        </p:tgtEl>
                                        <p:attrNameLst>
                                          <p:attrName>ppt_x</p:attrName>
                                        </p:attrNameLst>
                                      </p:cBhvr>
                                      <p:tavLst>
                                        <p:tav tm="0">
                                          <p:val>
                                            <p:strVal val="#ppt_x"/>
                                          </p:val>
                                        </p:tav>
                                        <p:tav tm="100000">
                                          <p:val>
                                            <p:strVal val="#ppt_x"/>
                                          </p:val>
                                        </p:tav>
                                      </p:tavLst>
                                    </p:anim>
                                    <p:anim calcmode="lin" valueType="num">
                                      <p:cBhvr>
                                        <p:cTn id="71" dur="1000" fill="hold"/>
                                        <p:tgtEl>
                                          <p:spTgt spid="37"/>
                                        </p:tgtEl>
                                        <p:attrNameLst>
                                          <p:attrName>ppt_y</p:attrName>
                                        </p:attrNameLst>
                                      </p:cBhvr>
                                      <p:tavLst>
                                        <p:tav tm="0">
                                          <p:val>
                                            <p:strVal val="#ppt_y+.1"/>
                                          </p:val>
                                        </p:tav>
                                        <p:tav tm="100000">
                                          <p:val>
                                            <p:strVal val="#ppt_y"/>
                                          </p:val>
                                        </p:tav>
                                      </p:tavLst>
                                    </p:anim>
                                  </p:childTnLst>
                                </p:cTn>
                              </p:par>
                              <p:par>
                                <p:cTn id="72" presetID="42" presetClass="entr" presetSubtype="0" fill="hold" nodeType="withEffect">
                                  <p:stCondLst>
                                    <p:cond delay="0"/>
                                  </p:stCondLst>
                                  <p:childTnLst>
                                    <p:set>
                                      <p:cBhvr>
                                        <p:cTn id="73" dur="1" fill="hold">
                                          <p:stCondLst>
                                            <p:cond delay="0"/>
                                          </p:stCondLst>
                                        </p:cTn>
                                        <p:tgtEl>
                                          <p:spTgt spid="38"/>
                                        </p:tgtEl>
                                        <p:attrNameLst>
                                          <p:attrName>style.visibility</p:attrName>
                                        </p:attrNameLst>
                                      </p:cBhvr>
                                      <p:to>
                                        <p:strVal val="visible"/>
                                      </p:to>
                                    </p:set>
                                    <p:animEffect transition="in" filter="fade">
                                      <p:cBhvr>
                                        <p:cTn id="74" dur="1000"/>
                                        <p:tgtEl>
                                          <p:spTgt spid="38"/>
                                        </p:tgtEl>
                                      </p:cBhvr>
                                    </p:animEffect>
                                    <p:anim calcmode="lin" valueType="num">
                                      <p:cBhvr>
                                        <p:cTn id="75" dur="1000" fill="hold"/>
                                        <p:tgtEl>
                                          <p:spTgt spid="38"/>
                                        </p:tgtEl>
                                        <p:attrNameLst>
                                          <p:attrName>ppt_x</p:attrName>
                                        </p:attrNameLst>
                                      </p:cBhvr>
                                      <p:tavLst>
                                        <p:tav tm="0">
                                          <p:val>
                                            <p:strVal val="#ppt_x"/>
                                          </p:val>
                                        </p:tav>
                                        <p:tav tm="100000">
                                          <p:val>
                                            <p:strVal val="#ppt_x"/>
                                          </p:val>
                                        </p:tav>
                                      </p:tavLst>
                                    </p:anim>
                                    <p:anim calcmode="lin" valueType="num">
                                      <p:cBhvr>
                                        <p:cTn id="76" dur="1000" fill="hold"/>
                                        <p:tgtEl>
                                          <p:spTgt spid="38"/>
                                        </p:tgtEl>
                                        <p:attrNameLst>
                                          <p:attrName>ppt_y</p:attrName>
                                        </p:attrNameLst>
                                      </p:cBhvr>
                                      <p:tavLst>
                                        <p:tav tm="0">
                                          <p:val>
                                            <p:strVal val="#ppt_y+.1"/>
                                          </p:val>
                                        </p:tav>
                                        <p:tav tm="100000">
                                          <p:val>
                                            <p:strVal val="#ppt_y"/>
                                          </p:val>
                                        </p:tav>
                                      </p:tavLst>
                                    </p:anim>
                                  </p:childTnLst>
                                </p:cTn>
                              </p:par>
                              <p:par>
                                <p:cTn id="77" presetID="42" presetClass="entr" presetSubtype="0" fill="hold" nodeType="withEffect">
                                  <p:stCondLst>
                                    <p:cond delay="0"/>
                                  </p:stCondLst>
                                  <p:childTnLst>
                                    <p:set>
                                      <p:cBhvr>
                                        <p:cTn id="78" dur="1" fill="hold">
                                          <p:stCondLst>
                                            <p:cond delay="0"/>
                                          </p:stCondLst>
                                        </p:cTn>
                                        <p:tgtEl>
                                          <p:spTgt spid="41"/>
                                        </p:tgtEl>
                                        <p:attrNameLst>
                                          <p:attrName>style.visibility</p:attrName>
                                        </p:attrNameLst>
                                      </p:cBhvr>
                                      <p:to>
                                        <p:strVal val="visible"/>
                                      </p:to>
                                    </p:set>
                                    <p:animEffect transition="in" filter="fade">
                                      <p:cBhvr>
                                        <p:cTn id="79" dur="1000"/>
                                        <p:tgtEl>
                                          <p:spTgt spid="41"/>
                                        </p:tgtEl>
                                      </p:cBhvr>
                                    </p:animEffect>
                                    <p:anim calcmode="lin" valueType="num">
                                      <p:cBhvr>
                                        <p:cTn id="80" dur="1000" fill="hold"/>
                                        <p:tgtEl>
                                          <p:spTgt spid="41"/>
                                        </p:tgtEl>
                                        <p:attrNameLst>
                                          <p:attrName>ppt_x</p:attrName>
                                        </p:attrNameLst>
                                      </p:cBhvr>
                                      <p:tavLst>
                                        <p:tav tm="0">
                                          <p:val>
                                            <p:strVal val="#ppt_x"/>
                                          </p:val>
                                        </p:tav>
                                        <p:tav tm="100000">
                                          <p:val>
                                            <p:strVal val="#ppt_x"/>
                                          </p:val>
                                        </p:tav>
                                      </p:tavLst>
                                    </p:anim>
                                    <p:anim calcmode="lin" valueType="num">
                                      <p:cBhvr>
                                        <p:cTn id="81" dur="1000" fill="hold"/>
                                        <p:tgtEl>
                                          <p:spTgt spid="41"/>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0"/>
                                  </p:stCondLst>
                                  <p:childTnLst>
                                    <p:set>
                                      <p:cBhvr>
                                        <p:cTn id="83" dur="1" fill="hold">
                                          <p:stCondLst>
                                            <p:cond delay="0"/>
                                          </p:stCondLst>
                                        </p:cTn>
                                        <p:tgtEl>
                                          <p:spTgt spid="44"/>
                                        </p:tgtEl>
                                        <p:attrNameLst>
                                          <p:attrName>style.visibility</p:attrName>
                                        </p:attrNameLst>
                                      </p:cBhvr>
                                      <p:to>
                                        <p:strVal val="visible"/>
                                      </p:to>
                                    </p:set>
                                    <p:animEffect transition="in" filter="fade">
                                      <p:cBhvr>
                                        <p:cTn id="84" dur="1000"/>
                                        <p:tgtEl>
                                          <p:spTgt spid="44"/>
                                        </p:tgtEl>
                                      </p:cBhvr>
                                    </p:animEffect>
                                    <p:anim calcmode="lin" valueType="num">
                                      <p:cBhvr>
                                        <p:cTn id="85" dur="1000" fill="hold"/>
                                        <p:tgtEl>
                                          <p:spTgt spid="44"/>
                                        </p:tgtEl>
                                        <p:attrNameLst>
                                          <p:attrName>ppt_x</p:attrName>
                                        </p:attrNameLst>
                                      </p:cBhvr>
                                      <p:tavLst>
                                        <p:tav tm="0">
                                          <p:val>
                                            <p:strVal val="#ppt_x"/>
                                          </p:val>
                                        </p:tav>
                                        <p:tav tm="100000">
                                          <p:val>
                                            <p:strVal val="#ppt_x"/>
                                          </p:val>
                                        </p:tav>
                                      </p:tavLst>
                                    </p:anim>
                                    <p:anim calcmode="lin" valueType="num">
                                      <p:cBhvr>
                                        <p:cTn id="86" dur="1000" fill="hold"/>
                                        <p:tgtEl>
                                          <p:spTgt spid="44"/>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0"/>
                                  </p:stCondLst>
                                  <p:childTnLst>
                                    <p:set>
                                      <p:cBhvr>
                                        <p:cTn id="88" dur="1" fill="hold">
                                          <p:stCondLst>
                                            <p:cond delay="0"/>
                                          </p:stCondLst>
                                        </p:cTn>
                                        <p:tgtEl>
                                          <p:spTgt spid="45"/>
                                        </p:tgtEl>
                                        <p:attrNameLst>
                                          <p:attrName>style.visibility</p:attrName>
                                        </p:attrNameLst>
                                      </p:cBhvr>
                                      <p:to>
                                        <p:strVal val="visible"/>
                                      </p:to>
                                    </p:set>
                                    <p:animEffect transition="in" filter="fade">
                                      <p:cBhvr>
                                        <p:cTn id="89" dur="1000"/>
                                        <p:tgtEl>
                                          <p:spTgt spid="45"/>
                                        </p:tgtEl>
                                      </p:cBhvr>
                                    </p:animEffect>
                                    <p:anim calcmode="lin" valueType="num">
                                      <p:cBhvr>
                                        <p:cTn id="90" dur="1000" fill="hold"/>
                                        <p:tgtEl>
                                          <p:spTgt spid="45"/>
                                        </p:tgtEl>
                                        <p:attrNameLst>
                                          <p:attrName>ppt_x</p:attrName>
                                        </p:attrNameLst>
                                      </p:cBhvr>
                                      <p:tavLst>
                                        <p:tav tm="0">
                                          <p:val>
                                            <p:strVal val="#ppt_x"/>
                                          </p:val>
                                        </p:tav>
                                        <p:tav tm="100000">
                                          <p:val>
                                            <p:strVal val="#ppt_x"/>
                                          </p:val>
                                        </p:tav>
                                      </p:tavLst>
                                    </p:anim>
                                    <p:anim calcmode="lin" valueType="num">
                                      <p:cBhvr>
                                        <p:cTn id="91" dur="1000" fill="hold"/>
                                        <p:tgtEl>
                                          <p:spTgt spid="45"/>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0"/>
                                  </p:stCondLst>
                                  <p:childTnLst>
                                    <p:set>
                                      <p:cBhvr>
                                        <p:cTn id="93" dur="1" fill="hold">
                                          <p:stCondLst>
                                            <p:cond delay="0"/>
                                          </p:stCondLst>
                                        </p:cTn>
                                        <p:tgtEl>
                                          <p:spTgt spid="46"/>
                                        </p:tgtEl>
                                        <p:attrNameLst>
                                          <p:attrName>style.visibility</p:attrName>
                                        </p:attrNameLst>
                                      </p:cBhvr>
                                      <p:to>
                                        <p:strVal val="visible"/>
                                      </p:to>
                                    </p:set>
                                    <p:animEffect transition="in" filter="fade">
                                      <p:cBhvr>
                                        <p:cTn id="94" dur="1000"/>
                                        <p:tgtEl>
                                          <p:spTgt spid="46"/>
                                        </p:tgtEl>
                                      </p:cBhvr>
                                    </p:animEffect>
                                    <p:anim calcmode="lin" valueType="num">
                                      <p:cBhvr>
                                        <p:cTn id="95" dur="1000" fill="hold"/>
                                        <p:tgtEl>
                                          <p:spTgt spid="46"/>
                                        </p:tgtEl>
                                        <p:attrNameLst>
                                          <p:attrName>ppt_x</p:attrName>
                                        </p:attrNameLst>
                                      </p:cBhvr>
                                      <p:tavLst>
                                        <p:tav tm="0">
                                          <p:val>
                                            <p:strVal val="#ppt_x"/>
                                          </p:val>
                                        </p:tav>
                                        <p:tav tm="100000">
                                          <p:val>
                                            <p:strVal val="#ppt_x"/>
                                          </p:val>
                                        </p:tav>
                                      </p:tavLst>
                                    </p:anim>
                                    <p:anim calcmode="lin" valueType="num">
                                      <p:cBhvr>
                                        <p:cTn id="96" dur="1000" fill="hold"/>
                                        <p:tgtEl>
                                          <p:spTgt spid="46"/>
                                        </p:tgtEl>
                                        <p:attrNameLst>
                                          <p:attrName>ppt_y</p:attrName>
                                        </p:attrNameLst>
                                      </p:cBhvr>
                                      <p:tavLst>
                                        <p:tav tm="0">
                                          <p:val>
                                            <p:strVal val="#ppt_y+.1"/>
                                          </p:val>
                                        </p:tav>
                                        <p:tav tm="100000">
                                          <p:val>
                                            <p:strVal val="#ppt_y"/>
                                          </p:val>
                                        </p:tav>
                                      </p:tavLst>
                                    </p:anim>
                                  </p:childTnLst>
                                </p:cTn>
                              </p:par>
                              <p:par>
                                <p:cTn id="97" presetID="42" presetClass="entr" presetSubtype="0" fill="hold" grpId="0" nodeType="withEffect">
                                  <p:stCondLst>
                                    <p:cond delay="0"/>
                                  </p:stCondLst>
                                  <p:childTnLst>
                                    <p:set>
                                      <p:cBhvr>
                                        <p:cTn id="98" dur="1" fill="hold">
                                          <p:stCondLst>
                                            <p:cond delay="0"/>
                                          </p:stCondLst>
                                        </p:cTn>
                                        <p:tgtEl>
                                          <p:spTgt spid="47"/>
                                        </p:tgtEl>
                                        <p:attrNameLst>
                                          <p:attrName>style.visibility</p:attrName>
                                        </p:attrNameLst>
                                      </p:cBhvr>
                                      <p:to>
                                        <p:strVal val="visible"/>
                                      </p:to>
                                    </p:set>
                                    <p:animEffect transition="in" filter="fade">
                                      <p:cBhvr>
                                        <p:cTn id="99" dur="1000"/>
                                        <p:tgtEl>
                                          <p:spTgt spid="47"/>
                                        </p:tgtEl>
                                      </p:cBhvr>
                                    </p:animEffect>
                                    <p:anim calcmode="lin" valueType="num">
                                      <p:cBhvr>
                                        <p:cTn id="100" dur="1000" fill="hold"/>
                                        <p:tgtEl>
                                          <p:spTgt spid="47"/>
                                        </p:tgtEl>
                                        <p:attrNameLst>
                                          <p:attrName>ppt_x</p:attrName>
                                        </p:attrNameLst>
                                      </p:cBhvr>
                                      <p:tavLst>
                                        <p:tav tm="0">
                                          <p:val>
                                            <p:strVal val="#ppt_x"/>
                                          </p:val>
                                        </p:tav>
                                        <p:tav tm="100000">
                                          <p:val>
                                            <p:strVal val="#ppt_x"/>
                                          </p:val>
                                        </p:tav>
                                      </p:tavLst>
                                    </p:anim>
                                    <p:anim calcmode="lin" valueType="num">
                                      <p:cBhvr>
                                        <p:cTn id="101" dur="1000" fill="hold"/>
                                        <p:tgtEl>
                                          <p:spTgt spid="47"/>
                                        </p:tgtEl>
                                        <p:attrNameLst>
                                          <p:attrName>ppt_y</p:attrName>
                                        </p:attrNameLst>
                                      </p:cBhvr>
                                      <p:tavLst>
                                        <p:tav tm="0">
                                          <p:val>
                                            <p:strVal val="#ppt_y+.1"/>
                                          </p:val>
                                        </p:tav>
                                        <p:tav tm="100000">
                                          <p:val>
                                            <p:strVal val="#ppt_y"/>
                                          </p:val>
                                        </p:tav>
                                      </p:tavLst>
                                    </p:anim>
                                  </p:childTnLst>
                                </p:cTn>
                              </p:par>
                              <p:par>
                                <p:cTn id="102" presetID="42" presetClass="entr" presetSubtype="0" fill="hold" grpId="0" nodeType="withEffect">
                                  <p:stCondLst>
                                    <p:cond delay="0"/>
                                  </p:stCondLst>
                                  <p:childTnLst>
                                    <p:set>
                                      <p:cBhvr>
                                        <p:cTn id="103" dur="1" fill="hold">
                                          <p:stCondLst>
                                            <p:cond delay="0"/>
                                          </p:stCondLst>
                                        </p:cTn>
                                        <p:tgtEl>
                                          <p:spTgt spid="48"/>
                                        </p:tgtEl>
                                        <p:attrNameLst>
                                          <p:attrName>style.visibility</p:attrName>
                                        </p:attrNameLst>
                                      </p:cBhvr>
                                      <p:to>
                                        <p:strVal val="visible"/>
                                      </p:to>
                                    </p:set>
                                    <p:animEffect transition="in" filter="fade">
                                      <p:cBhvr>
                                        <p:cTn id="104" dur="1000"/>
                                        <p:tgtEl>
                                          <p:spTgt spid="48"/>
                                        </p:tgtEl>
                                      </p:cBhvr>
                                    </p:animEffect>
                                    <p:anim calcmode="lin" valueType="num">
                                      <p:cBhvr>
                                        <p:cTn id="105" dur="1000" fill="hold"/>
                                        <p:tgtEl>
                                          <p:spTgt spid="48"/>
                                        </p:tgtEl>
                                        <p:attrNameLst>
                                          <p:attrName>ppt_x</p:attrName>
                                        </p:attrNameLst>
                                      </p:cBhvr>
                                      <p:tavLst>
                                        <p:tav tm="0">
                                          <p:val>
                                            <p:strVal val="#ppt_x"/>
                                          </p:val>
                                        </p:tav>
                                        <p:tav tm="100000">
                                          <p:val>
                                            <p:strVal val="#ppt_x"/>
                                          </p:val>
                                        </p:tav>
                                      </p:tavLst>
                                    </p:anim>
                                    <p:anim calcmode="lin" valueType="num">
                                      <p:cBhvr>
                                        <p:cTn id="106" dur="1000" fill="hold"/>
                                        <p:tgtEl>
                                          <p:spTgt spid="48"/>
                                        </p:tgtEl>
                                        <p:attrNameLst>
                                          <p:attrName>ppt_y</p:attrName>
                                        </p:attrNameLst>
                                      </p:cBhvr>
                                      <p:tavLst>
                                        <p:tav tm="0">
                                          <p:val>
                                            <p:strVal val="#ppt_y+.1"/>
                                          </p:val>
                                        </p:tav>
                                        <p:tav tm="100000">
                                          <p:val>
                                            <p:strVal val="#ppt_y"/>
                                          </p:val>
                                        </p:tav>
                                      </p:tavLst>
                                    </p:anim>
                                  </p:childTnLst>
                                </p:cTn>
                              </p:par>
                              <p:par>
                                <p:cTn id="107" presetID="42" presetClass="entr" presetSubtype="0" fill="hold" grpId="0" nodeType="withEffect">
                                  <p:stCondLst>
                                    <p:cond delay="0"/>
                                  </p:stCondLst>
                                  <p:childTnLst>
                                    <p:set>
                                      <p:cBhvr>
                                        <p:cTn id="108" dur="1" fill="hold">
                                          <p:stCondLst>
                                            <p:cond delay="0"/>
                                          </p:stCondLst>
                                        </p:cTn>
                                        <p:tgtEl>
                                          <p:spTgt spid="49"/>
                                        </p:tgtEl>
                                        <p:attrNameLst>
                                          <p:attrName>style.visibility</p:attrName>
                                        </p:attrNameLst>
                                      </p:cBhvr>
                                      <p:to>
                                        <p:strVal val="visible"/>
                                      </p:to>
                                    </p:set>
                                    <p:animEffect transition="in" filter="fade">
                                      <p:cBhvr>
                                        <p:cTn id="109" dur="1000"/>
                                        <p:tgtEl>
                                          <p:spTgt spid="49"/>
                                        </p:tgtEl>
                                      </p:cBhvr>
                                    </p:animEffect>
                                    <p:anim calcmode="lin" valueType="num">
                                      <p:cBhvr>
                                        <p:cTn id="110" dur="1000" fill="hold"/>
                                        <p:tgtEl>
                                          <p:spTgt spid="49"/>
                                        </p:tgtEl>
                                        <p:attrNameLst>
                                          <p:attrName>ppt_x</p:attrName>
                                        </p:attrNameLst>
                                      </p:cBhvr>
                                      <p:tavLst>
                                        <p:tav tm="0">
                                          <p:val>
                                            <p:strVal val="#ppt_x"/>
                                          </p:val>
                                        </p:tav>
                                        <p:tav tm="100000">
                                          <p:val>
                                            <p:strVal val="#ppt_x"/>
                                          </p:val>
                                        </p:tav>
                                      </p:tavLst>
                                    </p:anim>
                                    <p:anim calcmode="lin" valueType="num">
                                      <p:cBhvr>
                                        <p:cTn id="111" dur="1000" fill="hold"/>
                                        <p:tgtEl>
                                          <p:spTgt spid="49"/>
                                        </p:tgtEl>
                                        <p:attrNameLst>
                                          <p:attrName>ppt_y</p:attrName>
                                        </p:attrNameLst>
                                      </p:cBhvr>
                                      <p:tavLst>
                                        <p:tav tm="0">
                                          <p:val>
                                            <p:strVal val="#ppt_y+.1"/>
                                          </p:val>
                                        </p:tav>
                                        <p:tav tm="100000">
                                          <p:val>
                                            <p:strVal val="#ppt_y"/>
                                          </p:val>
                                        </p:tav>
                                      </p:tavLst>
                                    </p:anim>
                                  </p:childTnLst>
                                </p:cTn>
                              </p:par>
                              <p:par>
                                <p:cTn id="112" presetID="42" presetClass="entr" presetSubtype="0" fill="hold" nodeType="withEffect">
                                  <p:stCondLst>
                                    <p:cond delay="0"/>
                                  </p:stCondLst>
                                  <p:childTnLst>
                                    <p:set>
                                      <p:cBhvr>
                                        <p:cTn id="113" dur="1" fill="hold">
                                          <p:stCondLst>
                                            <p:cond delay="0"/>
                                          </p:stCondLst>
                                        </p:cTn>
                                        <p:tgtEl>
                                          <p:spTgt spid="50"/>
                                        </p:tgtEl>
                                        <p:attrNameLst>
                                          <p:attrName>style.visibility</p:attrName>
                                        </p:attrNameLst>
                                      </p:cBhvr>
                                      <p:to>
                                        <p:strVal val="visible"/>
                                      </p:to>
                                    </p:set>
                                    <p:animEffect transition="in" filter="fade">
                                      <p:cBhvr>
                                        <p:cTn id="114" dur="1000"/>
                                        <p:tgtEl>
                                          <p:spTgt spid="50"/>
                                        </p:tgtEl>
                                      </p:cBhvr>
                                    </p:animEffect>
                                    <p:anim calcmode="lin" valueType="num">
                                      <p:cBhvr>
                                        <p:cTn id="115" dur="1000" fill="hold"/>
                                        <p:tgtEl>
                                          <p:spTgt spid="50"/>
                                        </p:tgtEl>
                                        <p:attrNameLst>
                                          <p:attrName>ppt_x</p:attrName>
                                        </p:attrNameLst>
                                      </p:cBhvr>
                                      <p:tavLst>
                                        <p:tav tm="0">
                                          <p:val>
                                            <p:strVal val="#ppt_x"/>
                                          </p:val>
                                        </p:tav>
                                        <p:tav tm="100000">
                                          <p:val>
                                            <p:strVal val="#ppt_x"/>
                                          </p:val>
                                        </p:tav>
                                      </p:tavLst>
                                    </p:anim>
                                    <p:anim calcmode="lin" valueType="num">
                                      <p:cBhvr>
                                        <p:cTn id="116"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2" grpId="0" animBg="1"/>
      <p:bldP spid="23" grpId="0" animBg="1"/>
      <p:bldP spid="24" grpId="0" animBg="1"/>
      <p:bldP spid="25" grpId="0" animBg="1"/>
      <p:bldP spid="26" grpId="0" animBg="1"/>
      <p:bldP spid="31" grpId="0" animBg="1"/>
      <p:bldP spid="37" grpId="0" animBg="1"/>
      <p:bldP spid="44" grpId="0" animBg="1"/>
      <p:bldP spid="45" grpId="0"/>
      <p:bldP spid="46" grpId="0"/>
      <p:bldP spid="47" grpId="0"/>
      <p:bldP spid="48" grpId="0"/>
      <p:bldP spid="49" grpId="0"/>
      <p:bldP spid="58"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06E3F94E-8F9C-A366-A9D1-D6AA30F5C623}"/>
              </a:ext>
            </a:extLst>
          </p:cNvPr>
          <p:cNvPicPr>
            <a:picLocks noGrp="1" noChangeAspect="1"/>
          </p:cNvPicPr>
          <p:nvPr>
            <p:ph type="pic" sz="quarter" idx="10"/>
          </p:nvPr>
        </p:nvPicPr>
        <p:blipFill rotWithShape="1">
          <a:blip r:embed="rId3" cstate="screen">
            <a:extLst>
              <a:ext uri="{28A0092B-C50C-407E-A947-70E740481C1C}">
                <a14:useLocalDpi xmlns:a14="http://schemas.microsoft.com/office/drawing/2010/main"/>
              </a:ext>
            </a:extLst>
          </a:blip>
          <a:srcRect/>
          <a:stretch/>
        </p:blipFill>
        <p:spPr>
          <a:xfrm>
            <a:off x="6888163" y="138113"/>
            <a:ext cx="5145087" cy="6581775"/>
          </a:xfrm>
        </p:spPr>
      </p:pic>
      <p:pic>
        <p:nvPicPr>
          <p:cNvPr id="5" name="Picture Placeholder 4">
            <a:extLst>
              <a:ext uri="{FF2B5EF4-FFF2-40B4-BE49-F238E27FC236}">
                <a16:creationId xmlns:a16="http://schemas.microsoft.com/office/drawing/2014/main" id="{E5EF5319-03E7-DEA0-5976-27CABFBE2030}"/>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p:pic>
      <p:sp>
        <p:nvSpPr>
          <p:cNvPr id="8" name="TextBox 7">
            <a:extLst>
              <a:ext uri="{FF2B5EF4-FFF2-40B4-BE49-F238E27FC236}">
                <a16:creationId xmlns:a16="http://schemas.microsoft.com/office/drawing/2014/main" id="{5D6A17D4-A83A-68B6-5894-DA153A2DC290}"/>
              </a:ext>
            </a:extLst>
          </p:cNvPr>
          <p:cNvSpPr txBox="1"/>
          <p:nvPr/>
        </p:nvSpPr>
        <p:spPr>
          <a:xfrm>
            <a:off x="3450335" y="4246729"/>
            <a:ext cx="3437828" cy="2229265"/>
          </a:xfrm>
          <a:prstGeom prst="rect">
            <a:avLst/>
          </a:prstGeom>
          <a:noFill/>
        </p:spPr>
        <p:txBody>
          <a:bodyPr wrap="square">
            <a:spAutoFit/>
          </a:bodyPr>
          <a:lstStyle/>
          <a:p>
            <a:pPr rtl="1">
              <a:lnSpc>
                <a:spcPct val="200000"/>
              </a:lnSpc>
            </a:pPr>
            <a:r>
              <a:rPr lang="en-US" b="1" dirty="0">
                <a:latin typeface="Times New Roman" panose="02020603050405020304" pitchFamily="18" charset="0"/>
                <a:cs typeface="Times New Roman" panose="02020603050405020304" pitchFamily="18" charset="0"/>
              </a:rPr>
              <a:t>Enter the subject title</a:t>
            </a:r>
          </a:p>
          <a:p>
            <a:pPr rtl="1">
              <a:lnSpc>
                <a:spcPct val="200000"/>
              </a:lnSpc>
            </a:pPr>
            <a:r>
              <a:rPr lang="en-US" dirty="0" err="1">
                <a:latin typeface="Times New Roman" panose="02020603050405020304" pitchFamily="18" charset="0"/>
                <a:cs typeface="Times New Roman" panose="02020603050405020304" pitchFamily="18" charset="0"/>
              </a:rPr>
              <a:t>Minaro</a:t>
            </a:r>
            <a:r>
              <a:rPr lang="en-US" dirty="0">
                <a:latin typeface="Times New Roman" panose="02020603050405020304" pitchFamily="18" charset="0"/>
                <a:cs typeface="Times New Roman" panose="02020603050405020304" pitchFamily="18" charset="0"/>
              </a:rPr>
              <a:t> store offers all kinds of application files with the best quality</a:t>
            </a:r>
            <a:endParaRPr lang="en-US" dirty="0"/>
          </a:p>
        </p:txBody>
      </p:sp>
      <p:sp>
        <p:nvSpPr>
          <p:cNvPr id="9" name="TextBox 8">
            <a:extLst>
              <a:ext uri="{FF2B5EF4-FFF2-40B4-BE49-F238E27FC236}">
                <a16:creationId xmlns:a16="http://schemas.microsoft.com/office/drawing/2014/main" id="{CD0D35BA-5A16-95F7-67C8-D4ED21A30762}"/>
              </a:ext>
            </a:extLst>
          </p:cNvPr>
          <p:cNvSpPr txBox="1"/>
          <p:nvPr/>
        </p:nvSpPr>
        <p:spPr>
          <a:xfrm>
            <a:off x="877374" y="706395"/>
            <a:ext cx="3801849" cy="1481175"/>
          </a:xfrm>
          <a:prstGeom prst="rect">
            <a:avLst/>
          </a:prstGeom>
          <a:noFill/>
        </p:spPr>
        <p:txBody>
          <a:bodyPr wrap="square">
            <a:spAutoFit/>
          </a:bodyPr>
          <a:lstStyle/>
          <a:p>
            <a:pPr algn="justLow">
              <a:lnSpc>
                <a:spcPct val="150000"/>
              </a:lnSpc>
            </a:pPr>
            <a:r>
              <a:rPr lang="en-US" sz="3200" b="1" dirty="0">
                <a:latin typeface="Times New Roman" panose="02020603050405020304" pitchFamily="18" charset="0"/>
                <a:cs typeface="Times New Roman" panose="02020603050405020304" pitchFamily="18" charset="0"/>
              </a:rPr>
              <a:t>Enter the subject title</a:t>
            </a:r>
            <a:endParaRPr lang="fa-IR" sz="3200" b="1" dirty="0">
              <a:latin typeface="Times New Roman" panose="02020603050405020304" pitchFamily="18" charset="0"/>
              <a:cs typeface="Times New Roman" panose="02020603050405020304" pitchFamily="18" charset="0"/>
            </a:endParaRPr>
          </a:p>
        </p:txBody>
      </p:sp>
      <p:grpSp>
        <p:nvGrpSpPr>
          <p:cNvPr id="10" name="Group 9">
            <a:extLst>
              <a:ext uri="{FF2B5EF4-FFF2-40B4-BE49-F238E27FC236}">
                <a16:creationId xmlns:a16="http://schemas.microsoft.com/office/drawing/2014/main" id="{F961686D-15AD-D5BE-076D-57E27366D60F}"/>
              </a:ext>
            </a:extLst>
          </p:cNvPr>
          <p:cNvGrpSpPr/>
          <p:nvPr/>
        </p:nvGrpSpPr>
        <p:grpSpPr>
          <a:xfrm>
            <a:off x="366967" y="550117"/>
            <a:ext cx="1579600" cy="67734"/>
            <a:chOff x="4248031" y="496293"/>
            <a:chExt cx="1579600" cy="67734"/>
          </a:xfrm>
          <a:solidFill>
            <a:srgbClr val="FCBD17"/>
          </a:solidFill>
        </p:grpSpPr>
        <p:sp>
          <p:nvSpPr>
            <p:cNvPr id="11" name="Rectangle 10">
              <a:extLst>
                <a:ext uri="{FF2B5EF4-FFF2-40B4-BE49-F238E27FC236}">
                  <a16:creationId xmlns:a16="http://schemas.microsoft.com/office/drawing/2014/main" id="{F938E369-78CD-43FD-6D79-4FC031A92066}"/>
                </a:ext>
              </a:extLst>
            </p:cNvPr>
            <p:cNvSpPr/>
            <p:nvPr/>
          </p:nvSpPr>
          <p:spPr>
            <a:xfrm>
              <a:off x="4248031" y="496293"/>
              <a:ext cx="1054685" cy="677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CBD17"/>
                </a:solidFill>
              </a:endParaRPr>
            </a:p>
          </p:txBody>
        </p:sp>
        <p:sp>
          <p:nvSpPr>
            <p:cNvPr id="12" name="Rectangle 11">
              <a:extLst>
                <a:ext uri="{FF2B5EF4-FFF2-40B4-BE49-F238E27FC236}">
                  <a16:creationId xmlns:a16="http://schemas.microsoft.com/office/drawing/2014/main" id="{2ED1C05E-EB27-E688-8CDD-1AA0ABF3F29E}"/>
                </a:ext>
              </a:extLst>
            </p:cNvPr>
            <p:cNvSpPr/>
            <p:nvPr/>
          </p:nvSpPr>
          <p:spPr>
            <a:xfrm>
              <a:off x="5458792" y="496293"/>
              <a:ext cx="139955" cy="677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CBD17"/>
                </a:solidFill>
              </a:endParaRPr>
            </a:p>
          </p:txBody>
        </p:sp>
        <p:sp>
          <p:nvSpPr>
            <p:cNvPr id="13" name="Rectangle 12">
              <a:extLst>
                <a:ext uri="{FF2B5EF4-FFF2-40B4-BE49-F238E27FC236}">
                  <a16:creationId xmlns:a16="http://schemas.microsoft.com/office/drawing/2014/main" id="{30DE9037-8692-3467-8963-F13B91E72294}"/>
                </a:ext>
              </a:extLst>
            </p:cNvPr>
            <p:cNvSpPr/>
            <p:nvPr/>
          </p:nvSpPr>
          <p:spPr>
            <a:xfrm>
              <a:off x="5754823" y="496293"/>
              <a:ext cx="72808" cy="677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CBD17"/>
                </a:solidFill>
              </a:endParaRPr>
            </a:p>
          </p:txBody>
        </p:sp>
      </p:grpSp>
      <p:sp>
        <p:nvSpPr>
          <p:cNvPr id="14" name="TextBox 13">
            <a:extLst>
              <a:ext uri="{FF2B5EF4-FFF2-40B4-BE49-F238E27FC236}">
                <a16:creationId xmlns:a16="http://schemas.microsoft.com/office/drawing/2014/main" id="{984AD49F-3EBA-20FC-DE52-D5C162872C9D}"/>
              </a:ext>
            </a:extLst>
          </p:cNvPr>
          <p:cNvSpPr txBox="1"/>
          <p:nvPr/>
        </p:nvSpPr>
        <p:spPr>
          <a:xfrm>
            <a:off x="517460" y="2061515"/>
            <a:ext cx="5981075" cy="1833194"/>
          </a:xfrm>
          <a:prstGeom prst="rect">
            <a:avLst/>
          </a:prstGeom>
          <a:noFill/>
        </p:spPr>
        <p:txBody>
          <a:bodyPr wrap="square" rtlCol="0">
            <a:spAutoFit/>
          </a:bodyPr>
          <a:lstStyle/>
          <a:p>
            <a:pPr>
              <a:lnSpc>
                <a:spcPct val="250000"/>
              </a:lnSpc>
            </a:pP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p>
        </p:txBody>
      </p:sp>
    </p:spTree>
    <p:extLst>
      <p:ext uri="{BB962C8B-B14F-4D97-AF65-F5344CB8AC3E}">
        <p14:creationId xmlns:p14="http://schemas.microsoft.com/office/powerpoint/2010/main" val="382418100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wipe(right)">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wipe(down)">
                                      <p:cBhvr>
                                        <p:cTn id="22" dur="500"/>
                                        <p:tgtEl>
                                          <p:spTgt spid="14"/>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Effect transition="in" filter="fade">
                                      <p:cBhvr>
                                        <p:cTn id="34" dur="1000"/>
                                        <p:tgtEl>
                                          <p:spTgt spid="8"/>
                                        </p:tgtEl>
                                      </p:cBhvr>
                                    </p:animEffect>
                                    <p:anim calcmode="lin" valueType="num">
                                      <p:cBhvr>
                                        <p:cTn id="35" dur="1000" fill="hold"/>
                                        <p:tgtEl>
                                          <p:spTgt spid="8"/>
                                        </p:tgtEl>
                                        <p:attrNameLst>
                                          <p:attrName>ppt_x</p:attrName>
                                        </p:attrNameLst>
                                      </p:cBhvr>
                                      <p:tavLst>
                                        <p:tav tm="0">
                                          <p:val>
                                            <p:strVal val="#ppt_x"/>
                                          </p:val>
                                        </p:tav>
                                        <p:tav tm="100000">
                                          <p:val>
                                            <p:strVal val="#ppt_x"/>
                                          </p:val>
                                        </p:tav>
                                      </p:tavLst>
                                    </p:anim>
                                    <p:anim calcmode="lin" valueType="num">
                                      <p:cBhvr>
                                        <p:cTn id="36"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4"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80E4029E-2EEF-E44F-2CC3-2F1A3E3BCCB1}"/>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a:stretch/>
        </p:blipFill>
        <p:spPr>
          <a:xfrm>
            <a:off x="158750" y="138113"/>
            <a:ext cx="11874500" cy="3538537"/>
          </a:xfrm>
        </p:spPr>
      </p:pic>
      <p:sp>
        <p:nvSpPr>
          <p:cNvPr id="5" name="TextBox 4">
            <a:extLst>
              <a:ext uri="{FF2B5EF4-FFF2-40B4-BE49-F238E27FC236}">
                <a16:creationId xmlns:a16="http://schemas.microsoft.com/office/drawing/2014/main" id="{47CD4989-39DE-1166-0157-4296BB07CD15}"/>
              </a:ext>
            </a:extLst>
          </p:cNvPr>
          <p:cNvSpPr txBox="1"/>
          <p:nvPr/>
        </p:nvSpPr>
        <p:spPr>
          <a:xfrm>
            <a:off x="211977" y="4790193"/>
            <a:ext cx="3800407" cy="1640642"/>
          </a:xfrm>
          <a:prstGeom prst="rect">
            <a:avLst/>
          </a:prstGeom>
          <a:noFill/>
        </p:spPr>
        <p:txBody>
          <a:bodyPr wrap="square">
            <a:spAutoFit/>
          </a:bodyPr>
          <a:lstStyle/>
          <a:p>
            <a:pPr algn="ctr"/>
            <a:r>
              <a:rPr lang="en-US" b="1" dirty="0">
                <a:latin typeface="Times New Roman" panose="02020603050405020304" pitchFamily="18" charset="0"/>
                <a:cs typeface="Times New Roman" panose="02020603050405020304" pitchFamily="18" charset="0"/>
              </a:rPr>
              <a:t>Enter the subject title</a:t>
            </a:r>
          </a:p>
          <a:p>
            <a:pPr algn="ctr">
              <a:lnSpc>
                <a:spcPct val="250000"/>
              </a:lnSpc>
            </a:pPr>
            <a:r>
              <a:rPr lang="en-US" dirty="0" err="1">
                <a:latin typeface="Times New Roman" panose="02020603050405020304" pitchFamily="18" charset="0"/>
                <a:cs typeface="Times New Roman" panose="02020603050405020304" pitchFamily="18" charset="0"/>
              </a:rPr>
              <a:t>Minaro</a:t>
            </a:r>
            <a:r>
              <a:rPr lang="en-US" dirty="0">
                <a:latin typeface="Times New Roman" panose="02020603050405020304" pitchFamily="18" charset="0"/>
                <a:cs typeface="Times New Roman" panose="02020603050405020304" pitchFamily="18" charset="0"/>
              </a:rPr>
              <a:t> store offers all kinds of application files with the best quality</a:t>
            </a:r>
            <a:endParaRPr lang="en-US" dirty="0"/>
          </a:p>
        </p:txBody>
      </p:sp>
      <p:sp>
        <p:nvSpPr>
          <p:cNvPr id="6" name="Freeform 299">
            <a:extLst>
              <a:ext uri="{FF2B5EF4-FFF2-40B4-BE49-F238E27FC236}">
                <a16:creationId xmlns:a16="http://schemas.microsoft.com/office/drawing/2014/main" id="{052B013D-8AA5-3073-1813-C9CA472DC1F1}"/>
              </a:ext>
            </a:extLst>
          </p:cNvPr>
          <p:cNvSpPr/>
          <p:nvPr/>
        </p:nvSpPr>
        <p:spPr>
          <a:xfrm>
            <a:off x="1836154" y="3870063"/>
            <a:ext cx="552054" cy="601938"/>
          </a:xfrm>
          <a:custGeom>
            <a:avLst/>
            <a:gdLst>
              <a:gd name="connsiteX0" fmla="*/ 73103 w 297485"/>
              <a:gd name="connsiteY0" fmla="*/ 148745 h 324532"/>
              <a:gd name="connsiteX1" fmla="*/ 81977 w 297485"/>
              <a:gd name="connsiteY1" fmla="*/ 153288 h 324532"/>
              <a:gd name="connsiteX2" fmla="*/ 97718 w 297485"/>
              <a:gd name="connsiteY2" fmla="*/ 163429 h 324532"/>
              <a:gd name="connsiteX3" fmla="*/ 120536 w 297485"/>
              <a:gd name="connsiteY3" fmla="*/ 173571 h 324532"/>
              <a:gd name="connsiteX4" fmla="*/ 148743 w 297485"/>
              <a:gd name="connsiteY4" fmla="*/ 178114 h 324532"/>
              <a:gd name="connsiteX5" fmla="*/ 176949 w 297485"/>
              <a:gd name="connsiteY5" fmla="*/ 173571 h 324532"/>
              <a:gd name="connsiteX6" fmla="*/ 199768 w 297485"/>
              <a:gd name="connsiteY6" fmla="*/ 163429 h 324532"/>
              <a:gd name="connsiteX7" fmla="*/ 215508 w 297485"/>
              <a:gd name="connsiteY7" fmla="*/ 153288 h 324532"/>
              <a:gd name="connsiteX8" fmla="*/ 224382 w 297485"/>
              <a:gd name="connsiteY8" fmla="*/ 148745 h 324532"/>
              <a:gd name="connsiteX9" fmla="*/ 247940 w 297485"/>
              <a:gd name="connsiteY9" fmla="*/ 152971 h 324532"/>
              <a:gd name="connsiteX10" fmla="*/ 266005 w 297485"/>
              <a:gd name="connsiteY10" fmla="*/ 164275 h 324532"/>
              <a:gd name="connsiteX11" fmla="*/ 279104 w 297485"/>
              <a:gd name="connsiteY11" fmla="*/ 181388 h 324532"/>
              <a:gd name="connsiteX12" fmla="*/ 288189 w 297485"/>
              <a:gd name="connsiteY12" fmla="*/ 201988 h 324532"/>
              <a:gd name="connsiteX13" fmla="*/ 293788 w 297485"/>
              <a:gd name="connsiteY13" fmla="*/ 224913 h 324532"/>
              <a:gd name="connsiteX14" fmla="*/ 296746 w 297485"/>
              <a:gd name="connsiteY14" fmla="*/ 247942 h 324532"/>
              <a:gd name="connsiteX15" fmla="*/ 297485 w 297485"/>
              <a:gd name="connsiteY15" fmla="*/ 269810 h 324532"/>
              <a:gd name="connsiteX16" fmla="*/ 282061 w 297485"/>
              <a:gd name="connsiteY16" fmla="*/ 309848 h 324532"/>
              <a:gd name="connsiteX17" fmla="*/ 241073 w 297485"/>
              <a:gd name="connsiteY17" fmla="*/ 324532 h 324532"/>
              <a:gd name="connsiteX18" fmla="*/ 56412 w 297485"/>
              <a:gd name="connsiteY18" fmla="*/ 324532 h 324532"/>
              <a:gd name="connsiteX19" fmla="*/ 15423 w 297485"/>
              <a:gd name="connsiteY19" fmla="*/ 309848 h 324532"/>
              <a:gd name="connsiteX20" fmla="*/ 0 w 297485"/>
              <a:gd name="connsiteY20" fmla="*/ 269810 h 324532"/>
              <a:gd name="connsiteX21" fmla="*/ 740 w 297485"/>
              <a:gd name="connsiteY21" fmla="*/ 247942 h 324532"/>
              <a:gd name="connsiteX22" fmla="*/ 3698 w 297485"/>
              <a:gd name="connsiteY22" fmla="*/ 224913 h 324532"/>
              <a:gd name="connsiteX23" fmla="*/ 9296 w 297485"/>
              <a:gd name="connsiteY23" fmla="*/ 201988 h 324532"/>
              <a:gd name="connsiteX24" fmla="*/ 18382 w 297485"/>
              <a:gd name="connsiteY24" fmla="*/ 181388 h 324532"/>
              <a:gd name="connsiteX25" fmla="*/ 31481 w 297485"/>
              <a:gd name="connsiteY25" fmla="*/ 164275 h 324532"/>
              <a:gd name="connsiteX26" fmla="*/ 49546 w 297485"/>
              <a:gd name="connsiteY26" fmla="*/ 152971 h 324532"/>
              <a:gd name="connsiteX27" fmla="*/ 73103 w 297485"/>
              <a:gd name="connsiteY27" fmla="*/ 148745 h 324532"/>
              <a:gd name="connsiteX28" fmla="*/ 148743 w 297485"/>
              <a:gd name="connsiteY28" fmla="*/ 0 h 324532"/>
              <a:gd name="connsiteX29" fmla="*/ 206106 w 297485"/>
              <a:gd name="connsiteY29" fmla="*/ 23770 h 324532"/>
              <a:gd name="connsiteX30" fmla="*/ 229875 w 297485"/>
              <a:gd name="connsiteY30" fmla="*/ 81133 h 324532"/>
              <a:gd name="connsiteX31" fmla="*/ 206106 w 297485"/>
              <a:gd name="connsiteY31" fmla="*/ 138496 h 324532"/>
              <a:gd name="connsiteX32" fmla="*/ 148743 w 297485"/>
              <a:gd name="connsiteY32" fmla="*/ 162266 h 324532"/>
              <a:gd name="connsiteX33" fmla="*/ 91379 w 297485"/>
              <a:gd name="connsiteY33" fmla="*/ 138496 h 324532"/>
              <a:gd name="connsiteX34" fmla="*/ 67610 w 297485"/>
              <a:gd name="connsiteY34" fmla="*/ 81133 h 324532"/>
              <a:gd name="connsiteX35" fmla="*/ 91379 w 297485"/>
              <a:gd name="connsiteY35" fmla="*/ 23770 h 324532"/>
              <a:gd name="connsiteX36" fmla="*/ 148743 w 297485"/>
              <a:gd name="connsiteY36" fmla="*/ 0 h 324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97485" h="324532">
                <a:moveTo>
                  <a:pt x="73103" y="148745"/>
                </a:moveTo>
                <a:cubicBezTo>
                  <a:pt x="74372" y="148745"/>
                  <a:pt x="77330" y="150259"/>
                  <a:pt x="81977" y="153288"/>
                </a:cubicBezTo>
                <a:cubicBezTo>
                  <a:pt x="86626" y="156316"/>
                  <a:pt x="91872" y="159697"/>
                  <a:pt x="97718" y="163429"/>
                </a:cubicBezTo>
                <a:cubicBezTo>
                  <a:pt x="103564" y="167162"/>
                  <a:pt x="111170" y="170542"/>
                  <a:pt x="120536" y="173571"/>
                </a:cubicBezTo>
                <a:cubicBezTo>
                  <a:pt x="129903" y="176599"/>
                  <a:pt x="139306" y="178114"/>
                  <a:pt x="148743" y="178114"/>
                </a:cubicBezTo>
                <a:cubicBezTo>
                  <a:pt x="158180" y="178114"/>
                  <a:pt x="167582" y="176599"/>
                  <a:pt x="176949" y="173571"/>
                </a:cubicBezTo>
                <a:cubicBezTo>
                  <a:pt x="186315" y="170542"/>
                  <a:pt x="193922" y="167162"/>
                  <a:pt x="199768" y="163429"/>
                </a:cubicBezTo>
                <a:cubicBezTo>
                  <a:pt x="205613" y="159697"/>
                  <a:pt x="210860" y="156316"/>
                  <a:pt x="215508" y="153288"/>
                </a:cubicBezTo>
                <a:cubicBezTo>
                  <a:pt x="220157" y="150259"/>
                  <a:pt x="223115" y="148745"/>
                  <a:pt x="224382" y="148745"/>
                </a:cubicBezTo>
                <a:cubicBezTo>
                  <a:pt x="232974" y="148745"/>
                  <a:pt x="240827" y="150154"/>
                  <a:pt x="247940" y="152971"/>
                </a:cubicBezTo>
                <a:cubicBezTo>
                  <a:pt x="255053" y="155788"/>
                  <a:pt x="261074" y="159556"/>
                  <a:pt x="266005" y="164275"/>
                </a:cubicBezTo>
                <a:cubicBezTo>
                  <a:pt x="270935" y="168993"/>
                  <a:pt x="275301" y="174697"/>
                  <a:pt x="279104" y="181388"/>
                </a:cubicBezTo>
                <a:cubicBezTo>
                  <a:pt x="282907" y="188079"/>
                  <a:pt x="285935" y="194946"/>
                  <a:pt x="288189" y="201988"/>
                </a:cubicBezTo>
                <a:cubicBezTo>
                  <a:pt x="290443" y="209031"/>
                  <a:pt x="292309" y="216673"/>
                  <a:pt x="293788" y="224913"/>
                </a:cubicBezTo>
                <a:cubicBezTo>
                  <a:pt x="295267" y="233152"/>
                  <a:pt x="296253" y="240829"/>
                  <a:pt x="296746" y="247942"/>
                </a:cubicBezTo>
                <a:cubicBezTo>
                  <a:pt x="297238" y="255056"/>
                  <a:pt x="297485" y="262344"/>
                  <a:pt x="297485" y="269810"/>
                </a:cubicBezTo>
                <a:cubicBezTo>
                  <a:pt x="297485" y="286713"/>
                  <a:pt x="292344" y="300059"/>
                  <a:pt x="282061" y="309848"/>
                </a:cubicBezTo>
                <a:cubicBezTo>
                  <a:pt x="271779" y="319638"/>
                  <a:pt x="258116" y="324532"/>
                  <a:pt x="241073" y="324532"/>
                </a:cubicBezTo>
                <a:lnTo>
                  <a:pt x="56412" y="324532"/>
                </a:lnTo>
                <a:cubicBezTo>
                  <a:pt x="39368" y="324532"/>
                  <a:pt x="25706" y="319638"/>
                  <a:pt x="15423" y="309848"/>
                </a:cubicBezTo>
                <a:cubicBezTo>
                  <a:pt x="5141" y="300059"/>
                  <a:pt x="0" y="286713"/>
                  <a:pt x="0" y="269810"/>
                </a:cubicBezTo>
                <a:cubicBezTo>
                  <a:pt x="0" y="262344"/>
                  <a:pt x="246" y="255056"/>
                  <a:pt x="740" y="247942"/>
                </a:cubicBezTo>
                <a:cubicBezTo>
                  <a:pt x="1232" y="240829"/>
                  <a:pt x="2219" y="233152"/>
                  <a:pt x="3698" y="224913"/>
                </a:cubicBezTo>
                <a:cubicBezTo>
                  <a:pt x="5177" y="216673"/>
                  <a:pt x="7043" y="209031"/>
                  <a:pt x="9296" y="201988"/>
                </a:cubicBezTo>
                <a:cubicBezTo>
                  <a:pt x="11550" y="194946"/>
                  <a:pt x="14579" y="188079"/>
                  <a:pt x="18382" y="181388"/>
                </a:cubicBezTo>
                <a:cubicBezTo>
                  <a:pt x="22184" y="174697"/>
                  <a:pt x="26551" y="168993"/>
                  <a:pt x="31481" y="164275"/>
                </a:cubicBezTo>
                <a:cubicBezTo>
                  <a:pt x="36411" y="159556"/>
                  <a:pt x="42432" y="155788"/>
                  <a:pt x="49546" y="152971"/>
                </a:cubicBezTo>
                <a:cubicBezTo>
                  <a:pt x="56659" y="150154"/>
                  <a:pt x="64511" y="148745"/>
                  <a:pt x="73103" y="148745"/>
                </a:cubicBezTo>
                <a:close/>
                <a:moveTo>
                  <a:pt x="148743" y="0"/>
                </a:moveTo>
                <a:cubicBezTo>
                  <a:pt x="171139" y="0"/>
                  <a:pt x="190259" y="7923"/>
                  <a:pt x="206106" y="23770"/>
                </a:cubicBezTo>
                <a:cubicBezTo>
                  <a:pt x="221952" y="39616"/>
                  <a:pt x="229875" y="58736"/>
                  <a:pt x="229875" y="81133"/>
                </a:cubicBezTo>
                <a:cubicBezTo>
                  <a:pt x="229875" y="103529"/>
                  <a:pt x="221952" y="122650"/>
                  <a:pt x="206106" y="138496"/>
                </a:cubicBezTo>
                <a:cubicBezTo>
                  <a:pt x="190259" y="154342"/>
                  <a:pt x="171139" y="162266"/>
                  <a:pt x="148743" y="162266"/>
                </a:cubicBezTo>
                <a:cubicBezTo>
                  <a:pt x="126347" y="162266"/>
                  <a:pt x="107226" y="154342"/>
                  <a:pt x="91379" y="138496"/>
                </a:cubicBezTo>
                <a:cubicBezTo>
                  <a:pt x="75533" y="122650"/>
                  <a:pt x="67610" y="103529"/>
                  <a:pt x="67610" y="81133"/>
                </a:cubicBezTo>
                <a:cubicBezTo>
                  <a:pt x="67610" y="58736"/>
                  <a:pt x="75533" y="39616"/>
                  <a:pt x="91379" y="23770"/>
                </a:cubicBezTo>
                <a:cubicBezTo>
                  <a:pt x="107226" y="7923"/>
                  <a:pt x="126347" y="0"/>
                  <a:pt x="148743"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7" name="TextBox 6">
            <a:extLst>
              <a:ext uri="{FF2B5EF4-FFF2-40B4-BE49-F238E27FC236}">
                <a16:creationId xmlns:a16="http://schemas.microsoft.com/office/drawing/2014/main" id="{F36EF8CF-C0DF-9543-3F48-ECAD41434DDA}"/>
              </a:ext>
            </a:extLst>
          </p:cNvPr>
          <p:cNvSpPr txBox="1"/>
          <p:nvPr/>
        </p:nvSpPr>
        <p:spPr>
          <a:xfrm>
            <a:off x="4241261" y="4790193"/>
            <a:ext cx="3638144" cy="1640642"/>
          </a:xfrm>
          <a:prstGeom prst="rect">
            <a:avLst/>
          </a:prstGeom>
          <a:noFill/>
        </p:spPr>
        <p:txBody>
          <a:bodyPr wrap="square">
            <a:spAutoFit/>
          </a:bodyPr>
          <a:lstStyle/>
          <a:p>
            <a:pPr algn="ctr"/>
            <a:r>
              <a:rPr lang="en-US" b="1" dirty="0">
                <a:solidFill>
                  <a:schemeClr val="bg1"/>
                </a:solidFill>
                <a:latin typeface="Times New Roman" panose="02020603050405020304" pitchFamily="18" charset="0"/>
                <a:cs typeface="Times New Roman" panose="02020603050405020304" pitchFamily="18" charset="0"/>
              </a:rPr>
              <a:t>Enter the subject title</a:t>
            </a:r>
          </a:p>
          <a:p>
            <a:pPr algn="ctr">
              <a:lnSpc>
                <a:spcPct val="250000"/>
              </a:lnSpc>
            </a:pPr>
            <a:r>
              <a:rPr lang="en-US" dirty="0" err="1">
                <a:solidFill>
                  <a:schemeClr val="bg1"/>
                </a:solidFill>
                <a:latin typeface="Times New Roman" panose="02020603050405020304" pitchFamily="18" charset="0"/>
                <a:cs typeface="Times New Roman" panose="02020603050405020304" pitchFamily="18" charset="0"/>
              </a:rPr>
              <a:t>Minaro</a:t>
            </a:r>
            <a:r>
              <a:rPr lang="en-US" dirty="0">
                <a:solidFill>
                  <a:schemeClr val="bg1"/>
                </a:solidFill>
                <a:latin typeface="Times New Roman" panose="02020603050405020304" pitchFamily="18" charset="0"/>
                <a:cs typeface="Times New Roman" panose="02020603050405020304" pitchFamily="18" charset="0"/>
              </a:rPr>
              <a:t> store offers all kinds of application files with the best quality</a:t>
            </a:r>
            <a:endParaRPr lang="en-US" dirty="0">
              <a:solidFill>
                <a:schemeClr val="bg1"/>
              </a:solidFill>
            </a:endParaRPr>
          </a:p>
        </p:txBody>
      </p:sp>
      <p:sp>
        <p:nvSpPr>
          <p:cNvPr id="8" name="Freeform 387">
            <a:extLst>
              <a:ext uri="{FF2B5EF4-FFF2-40B4-BE49-F238E27FC236}">
                <a16:creationId xmlns:a16="http://schemas.microsoft.com/office/drawing/2014/main" id="{F062DD96-1E3F-1FC9-9AA3-6CDE13D43281}"/>
              </a:ext>
            </a:extLst>
          </p:cNvPr>
          <p:cNvSpPr/>
          <p:nvPr/>
        </p:nvSpPr>
        <p:spPr>
          <a:xfrm>
            <a:off x="5769524" y="3870063"/>
            <a:ext cx="652950" cy="601935"/>
          </a:xfrm>
          <a:custGeom>
            <a:avLst/>
            <a:gdLst/>
            <a:ahLst/>
            <a:cxnLst/>
            <a:rect l="l" t="t" r="r" b="b"/>
            <a:pathLst>
              <a:path w="469140" h="432707">
                <a:moveTo>
                  <a:pt x="170863" y="0"/>
                </a:moveTo>
                <a:lnTo>
                  <a:pt x="385245" y="0"/>
                </a:lnTo>
                <a:cubicBezTo>
                  <a:pt x="399143" y="0"/>
                  <a:pt x="409848" y="5259"/>
                  <a:pt x="417360" y="15776"/>
                </a:cubicBezTo>
                <a:cubicBezTo>
                  <a:pt x="424873" y="26293"/>
                  <a:pt x="426563" y="38500"/>
                  <a:pt x="422431" y="52398"/>
                </a:cubicBezTo>
                <a:lnTo>
                  <a:pt x="345242" y="307628"/>
                </a:lnTo>
                <a:cubicBezTo>
                  <a:pt x="338481" y="329977"/>
                  <a:pt x="331767" y="344391"/>
                  <a:pt x="325100" y="350870"/>
                </a:cubicBezTo>
                <a:cubicBezTo>
                  <a:pt x="318433" y="357350"/>
                  <a:pt x="306366" y="360589"/>
                  <a:pt x="288900" y="360589"/>
                </a:cubicBezTo>
                <a:lnTo>
                  <a:pt x="44094" y="360589"/>
                </a:lnTo>
                <a:cubicBezTo>
                  <a:pt x="39023" y="360589"/>
                  <a:pt x="35455" y="361998"/>
                  <a:pt x="33389" y="364815"/>
                </a:cubicBezTo>
                <a:cubicBezTo>
                  <a:pt x="31323" y="367820"/>
                  <a:pt x="31229" y="371858"/>
                  <a:pt x="33107" y="376928"/>
                </a:cubicBezTo>
                <a:cubicBezTo>
                  <a:pt x="37614" y="390075"/>
                  <a:pt x="51136" y="396648"/>
                  <a:pt x="73673" y="396648"/>
                </a:cubicBezTo>
                <a:lnTo>
                  <a:pt x="333692" y="396648"/>
                </a:lnTo>
                <a:cubicBezTo>
                  <a:pt x="339139" y="396648"/>
                  <a:pt x="344397" y="395193"/>
                  <a:pt x="349468" y="392282"/>
                </a:cubicBezTo>
                <a:cubicBezTo>
                  <a:pt x="354539" y="389371"/>
                  <a:pt x="357826" y="385474"/>
                  <a:pt x="359327" y="380591"/>
                </a:cubicBezTo>
                <a:lnTo>
                  <a:pt x="443841" y="102543"/>
                </a:lnTo>
                <a:cubicBezTo>
                  <a:pt x="445156" y="98411"/>
                  <a:pt x="445625" y="93058"/>
                  <a:pt x="445250" y="86485"/>
                </a:cubicBezTo>
                <a:cubicBezTo>
                  <a:pt x="452386" y="89302"/>
                  <a:pt x="457926" y="93340"/>
                  <a:pt x="461870" y="98599"/>
                </a:cubicBezTo>
                <a:cubicBezTo>
                  <a:pt x="469383" y="109304"/>
                  <a:pt x="471073" y="121417"/>
                  <a:pt x="466941" y="134939"/>
                </a:cubicBezTo>
                <a:lnTo>
                  <a:pt x="389471" y="390169"/>
                </a:lnTo>
                <a:cubicBezTo>
                  <a:pt x="385903" y="402188"/>
                  <a:pt x="378719" y="412283"/>
                  <a:pt x="367920" y="420453"/>
                </a:cubicBezTo>
                <a:cubicBezTo>
                  <a:pt x="357121" y="428622"/>
                  <a:pt x="345618" y="432707"/>
                  <a:pt x="333410" y="432707"/>
                </a:cubicBezTo>
                <a:lnTo>
                  <a:pt x="73391" y="432707"/>
                </a:lnTo>
                <a:cubicBezTo>
                  <a:pt x="58931" y="432707"/>
                  <a:pt x="44986" y="427683"/>
                  <a:pt x="31558" y="417636"/>
                </a:cubicBezTo>
                <a:cubicBezTo>
                  <a:pt x="18130" y="407588"/>
                  <a:pt x="8787" y="395240"/>
                  <a:pt x="3528" y="380591"/>
                </a:cubicBezTo>
                <a:cubicBezTo>
                  <a:pt x="-980" y="368008"/>
                  <a:pt x="-1167" y="356082"/>
                  <a:pt x="2964" y="344813"/>
                </a:cubicBezTo>
                <a:cubicBezTo>
                  <a:pt x="2964" y="344062"/>
                  <a:pt x="3246" y="341527"/>
                  <a:pt x="3809" y="337207"/>
                </a:cubicBezTo>
                <a:cubicBezTo>
                  <a:pt x="4372" y="332888"/>
                  <a:pt x="4748" y="329413"/>
                  <a:pt x="4936" y="326784"/>
                </a:cubicBezTo>
                <a:cubicBezTo>
                  <a:pt x="5124" y="325281"/>
                  <a:pt x="4843" y="323263"/>
                  <a:pt x="4091" y="320727"/>
                </a:cubicBezTo>
                <a:cubicBezTo>
                  <a:pt x="3340" y="318192"/>
                  <a:pt x="3058" y="316361"/>
                  <a:pt x="3246" y="315234"/>
                </a:cubicBezTo>
                <a:cubicBezTo>
                  <a:pt x="3622" y="313168"/>
                  <a:pt x="4372" y="311196"/>
                  <a:pt x="5500" y="309318"/>
                </a:cubicBezTo>
                <a:cubicBezTo>
                  <a:pt x="6626" y="307440"/>
                  <a:pt x="8176" y="305233"/>
                  <a:pt x="10148" y="302698"/>
                </a:cubicBezTo>
                <a:cubicBezTo>
                  <a:pt x="12120" y="300162"/>
                  <a:pt x="13669" y="297956"/>
                  <a:pt x="14796" y="296078"/>
                </a:cubicBezTo>
                <a:cubicBezTo>
                  <a:pt x="19116" y="288941"/>
                  <a:pt x="23342" y="280349"/>
                  <a:pt x="27473" y="270301"/>
                </a:cubicBezTo>
                <a:cubicBezTo>
                  <a:pt x="31605" y="260253"/>
                  <a:pt x="34422" y="251661"/>
                  <a:pt x="35924" y="244525"/>
                </a:cubicBezTo>
                <a:cubicBezTo>
                  <a:pt x="36488" y="242647"/>
                  <a:pt x="36535" y="239829"/>
                  <a:pt x="36065" y="236073"/>
                </a:cubicBezTo>
                <a:cubicBezTo>
                  <a:pt x="35595" y="232317"/>
                  <a:pt x="35549" y="229688"/>
                  <a:pt x="35924" y="228185"/>
                </a:cubicBezTo>
                <a:cubicBezTo>
                  <a:pt x="36488" y="226120"/>
                  <a:pt x="38084" y="223490"/>
                  <a:pt x="40713" y="220297"/>
                </a:cubicBezTo>
                <a:cubicBezTo>
                  <a:pt x="43343" y="217105"/>
                  <a:pt x="44939" y="214945"/>
                  <a:pt x="45502" y="213818"/>
                </a:cubicBezTo>
                <a:cubicBezTo>
                  <a:pt x="49446" y="207057"/>
                  <a:pt x="53390" y="198418"/>
                  <a:pt x="57334" y="187901"/>
                </a:cubicBezTo>
                <a:cubicBezTo>
                  <a:pt x="61278" y="177384"/>
                  <a:pt x="63626" y="168932"/>
                  <a:pt x="64377" y="162547"/>
                </a:cubicBezTo>
                <a:cubicBezTo>
                  <a:pt x="64565" y="160857"/>
                  <a:pt x="64330" y="157852"/>
                  <a:pt x="63673" y="153532"/>
                </a:cubicBezTo>
                <a:cubicBezTo>
                  <a:pt x="63016" y="149213"/>
                  <a:pt x="63062" y="146583"/>
                  <a:pt x="63813" y="145644"/>
                </a:cubicBezTo>
                <a:cubicBezTo>
                  <a:pt x="64565" y="143203"/>
                  <a:pt x="66631" y="140339"/>
                  <a:pt x="70011" y="137052"/>
                </a:cubicBezTo>
                <a:cubicBezTo>
                  <a:pt x="73391" y="133765"/>
                  <a:pt x="75458" y="131653"/>
                  <a:pt x="76209" y="130714"/>
                </a:cubicBezTo>
                <a:cubicBezTo>
                  <a:pt x="79778" y="125831"/>
                  <a:pt x="83768" y="117896"/>
                  <a:pt x="88181" y="106909"/>
                </a:cubicBezTo>
                <a:cubicBezTo>
                  <a:pt x="92595" y="95922"/>
                  <a:pt x="95177" y="86861"/>
                  <a:pt x="95928" y="79724"/>
                </a:cubicBezTo>
                <a:cubicBezTo>
                  <a:pt x="96117" y="78222"/>
                  <a:pt x="95835" y="75827"/>
                  <a:pt x="95083" y="72540"/>
                </a:cubicBezTo>
                <a:cubicBezTo>
                  <a:pt x="94333" y="69254"/>
                  <a:pt x="94145" y="66765"/>
                  <a:pt x="94520" y="65075"/>
                </a:cubicBezTo>
                <a:cubicBezTo>
                  <a:pt x="94896" y="63573"/>
                  <a:pt x="95741" y="61882"/>
                  <a:pt x="97055" y="60004"/>
                </a:cubicBezTo>
                <a:cubicBezTo>
                  <a:pt x="98370" y="58126"/>
                  <a:pt x="100061" y="55966"/>
                  <a:pt x="102126" y="53525"/>
                </a:cubicBezTo>
                <a:cubicBezTo>
                  <a:pt x="104192" y="51083"/>
                  <a:pt x="105788" y="49111"/>
                  <a:pt x="106915" y="47609"/>
                </a:cubicBezTo>
                <a:cubicBezTo>
                  <a:pt x="108418" y="45355"/>
                  <a:pt x="109967" y="42491"/>
                  <a:pt x="111563" y="39017"/>
                </a:cubicBezTo>
                <a:cubicBezTo>
                  <a:pt x="113160" y="35542"/>
                  <a:pt x="114569" y="32256"/>
                  <a:pt x="115789" y="29157"/>
                </a:cubicBezTo>
                <a:cubicBezTo>
                  <a:pt x="117010" y="26058"/>
                  <a:pt x="118512" y="22678"/>
                  <a:pt x="120297" y="19015"/>
                </a:cubicBezTo>
                <a:cubicBezTo>
                  <a:pt x="122081" y="15353"/>
                  <a:pt x="123912" y="12348"/>
                  <a:pt x="125790" y="10001"/>
                </a:cubicBezTo>
                <a:cubicBezTo>
                  <a:pt x="127668" y="7653"/>
                  <a:pt x="130157" y="5446"/>
                  <a:pt x="133255" y="3381"/>
                </a:cubicBezTo>
                <a:cubicBezTo>
                  <a:pt x="136354" y="1315"/>
                  <a:pt x="139734" y="235"/>
                  <a:pt x="143396" y="141"/>
                </a:cubicBezTo>
                <a:cubicBezTo>
                  <a:pt x="147059" y="47"/>
                  <a:pt x="151520" y="563"/>
                  <a:pt x="156778" y="1690"/>
                </a:cubicBezTo>
                <a:lnTo>
                  <a:pt x="156496" y="2535"/>
                </a:lnTo>
                <a:cubicBezTo>
                  <a:pt x="163633" y="845"/>
                  <a:pt x="168422" y="0"/>
                  <a:pt x="170863" y="0"/>
                </a:cubicBezTo>
                <a:close/>
                <a:moveTo>
                  <a:pt x="179878" y="72118"/>
                </a:moveTo>
                <a:cubicBezTo>
                  <a:pt x="177437" y="72118"/>
                  <a:pt x="175042" y="73010"/>
                  <a:pt x="172695" y="74794"/>
                </a:cubicBezTo>
                <a:cubicBezTo>
                  <a:pt x="170347" y="76578"/>
                  <a:pt x="168798" y="78691"/>
                  <a:pt x="168046" y="81133"/>
                </a:cubicBezTo>
                <a:lnTo>
                  <a:pt x="162130" y="99162"/>
                </a:lnTo>
                <a:cubicBezTo>
                  <a:pt x="161380" y="101604"/>
                  <a:pt x="161567" y="103716"/>
                  <a:pt x="162694" y="105501"/>
                </a:cubicBezTo>
                <a:cubicBezTo>
                  <a:pt x="163821" y="107285"/>
                  <a:pt x="165699" y="108177"/>
                  <a:pt x="168328" y="108177"/>
                </a:cubicBezTo>
                <a:lnTo>
                  <a:pt x="339608" y="108177"/>
                </a:lnTo>
                <a:cubicBezTo>
                  <a:pt x="342050" y="108177"/>
                  <a:pt x="344445" y="107285"/>
                  <a:pt x="346792" y="105501"/>
                </a:cubicBezTo>
                <a:cubicBezTo>
                  <a:pt x="349139" y="103716"/>
                  <a:pt x="350689" y="101604"/>
                  <a:pt x="351440" y="99162"/>
                </a:cubicBezTo>
                <a:lnTo>
                  <a:pt x="357355" y="81133"/>
                </a:lnTo>
                <a:cubicBezTo>
                  <a:pt x="358107" y="78691"/>
                  <a:pt x="357919" y="76578"/>
                  <a:pt x="356792" y="74794"/>
                </a:cubicBezTo>
                <a:cubicBezTo>
                  <a:pt x="355665" y="73010"/>
                  <a:pt x="353788" y="72118"/>
                  <a:pt x="351158" y="72118"/>
                </a:cubicBezTo>
                <a:lnTo>
                  <a:pt x="179878" y="72118"/>
                </a:lnTo>
                <a:close/>
                <a:moveTo>
                  <a:pt x="156496" y="144236"/>
                </a:moveTo>
                <a:cubicBezTo>
                  <a:pt x="154055" y="144236"/>
                  <a:pt x="151660" y="145128"/>
                  <a:pt x="149312" y="146912"/>
                </a:cubicBezTo>
                <a:cubicBezTo>
                  <a:pt x="146965" y="148696"/>
                  <a:pt x="145416" y="150809"/>
                  <a:pt x="144664" y="153250"/>
                </a:cubicBezTo>
                <a:lnTo>
                  <a:pt x="138748" y="171280"/>
                </a:lnTo>
                <a:cubicBezTo>
                  <a:pt x="137997" y="173721"/>
                  <a:pt x="138185" y="175834"/>
                  <a:pt x="139312" y="177618"/>
                </a:cubicBezTo>
                <a:cubicBezTo>
                  <a:pt x="140438" y="179402"/>
                  <a:pt x="142317" y="180295"/>
                  <a:pt x="144946" y="180295"/>
                </a:cubicBezTo>
                <a:lnTo>
                  <a:pt x="316226" y="180295"/>
                </a:lnTo>
                <a:cubicBezTo>
                  <a:pt x="318668" y="180295"/>
                  <a:pt x="321062" y="179402"/>
                  <a:pt x="323410" y="177618"/>
                </a:cubicBezTo>
                <a:cubicBezTo>
                  <a:pt x="325757" y="175834"/>
                  <a:pt x="327307" y="173721"/>
                  <a:pt x="328058" y="171280"/>
                </a:cubicBezTo>
                <a:lnTo>
                  <a:pt x="333974" y="153250"/>
                </a:lnTo>
                <a:cubicBezTo>
                  <a:pt x="334725" y="150809"/>
                  <a:pt x="334537" y="148696"/>
                  <a:pt x="333410" y="146912"/>
                </a:cubicBezTo>
                <a:cubicBezTo>
                  <a:pt x="332284" y="145128"/>
                  <a:pt x="330405" y="144236"/>
                  <a:pt x="327776" y="144236"/>
                </a:cubicBezTo>
                <a:lnTo>
                  <a:pt x="156496" y="144236"/>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solidFill>
                <a:schemeClr val="bg1"/>
              </a:solidFill>
            </a:endParaRPr>
          </a:p>
        </p:txBody>
      </p:sp>
      <p:sp>
        <p:nvSpPr>
          <p:cNvPr id="10" name="Freeform 404">
            <a:extLst>
              <a:ext uri="{FF2B5EF4-FFF2-40B4-BE49-F238E27FC236}">
                <a16:creationId xmlns:a16="http://schemas.microsoft.com/office/drawing/2014/main" id="{E8F4C032-67E5-0163-F512-BAE085A264BF}"/>
              </a:ext>
            </a:extLst>
          </p:cNvPr>
          <p:cNvSpPr/>
          <p:nvPr/>
        </p:nvSpPr>
        <p:spPr>
          <a:xfrm>
            <a:off x="9948355" y="3895144"/>
            <a:ext cx="699480" cy="551773"/>
          </a:xfrm>
          <a:custGeom>
            <a:avLst/>
            <a:gdLst>
              <a:gd name="connsiteX0" fmla="*/ 240018 w 502570"/>
              <a:gd name="connsiteY0" fmla="*/ 221988 h 396648"/>
              <a:gd name="connsiteX1" fmla="*/ 207339 w 502570"/>
              <a:gd name="connsiteY1" fmla="*/ 254666 h 396648"/>
              <a:gd name="connsiteX2" fmla="*/ 207339 w 502570"/>
              <a:gd name="connsiteY2" fmla="*/ 270442 h 396648"/>
              <a:gd name="connsiteX3" fmla="*/ 234383 w 502570"/>
              <a:gd name="connsiteY3" fmla="*/ 270442 h 396648"/>
              <a:gd name="connsiteX4" fmla="*/ 234383 w 502570"/>
              <a:gd name="connsiteY4" fmla="*/ 297486 h 396648"/>
              <a:gd name="connsiteX5" fmla="*/ 250159 w 502570"/>
              <a:gd name="connsiteY5" fmla="*/ 297486 h 396648"/>
              <a:gd name="connsiteX6" fmla="*/ 282837 w 502570"/>
              <a:gd name="connsiteY6" fmla="*/ 264808 h 396648"/>
              <a:gd name="connsiteX7" fmla="*/ 369533 w 502570"/>
              <a:gd name="connsiteY7" fmla="*/ 92471 h 396648"/>
              <a:gd name="connsiteX8" fmla="*/ 364815 w 502570"/>
              <a:gd name="connsiteY8" fmla="*/ 94936 h 396648"/>
              <a:gd name="connsiteX9" fmla="*/ 266216 w 502570"/>
              <a:gd name="connsiteY9" fmla="*/ 193535 h 396648"/>
              <a:gd name="connsiteX10" fmla="*/ 265935 w 502570"/>
              <a:gd name="connsiteY10" fmla="*/ 202831 h 396648"/>
              <a:gd name="connsiteX11" fmla="*/ 275231 w 502570"/>
              <a:gd name="connsiteY11" fmla="*/ 202550 h 396648"/>
              <a:gd name="connsiteX12" fmla="*/ 373829 w 502570"/>
              <a:gd name="connsiteY12" fmla="*/ 103951 h 396648"/>
              <a:gd name="connsiteX13" fmla="*/ 374112 w 502570"/>
              <a:gd name="connsiteY13" fmla="*/ 94655 h 396648"/>
              <a:gd name="connsiteX14" fmla="*/ 369533 w 502570"/>
              <a:gd name="connsiteY14" fmla="*/ 92471 h 396648"/>
              <a:gd name="connsiteX15" fmla="*/ 369604 w 502570"/>
              <a:gd name="connsiteY15" fmla="*/ 54088 h 396648"/>
              <a:gd name="connsiteX16" fmla="*/ 450736 w 502570"/>
              <a:gd name="connsiteY16" fmla="*/ 135221 h 396648"/>
              <a:gd name="connsiteX17" fmla="*/ 261427 w 502570"/>
              <a:gd name="connsiteY17" fmla="*/ 324530 h 396648"/>
              <a:gd name="connsiteX18" fmla="*/ 180295 w 502570"/>
              <a:gd name="connsiteY18" fmla="*/ 324530 h 396648"/>
              <a:gd name="connsiteX19" fmla="*/ 180295 w 502570"/>
              <a:gd name="connsiteY19" fmla="*/ 243398 h 396648"/>
              <a:gd name="connsiteX20" fmla="*/ 432706 w 502570"/>
              <a:gd name="connsiteY20" fmla="*/ 2254 h 396648"/>
              <a:gd name="connsiteX21" fmla="*/ 451863 w 502570"/>
              <a:gd name="connsiteY21" fmla="*/ 10142 h 396648"/>
              <a:gd name="connsiteX22" fmla="*/ 494683 w 502570"/>
              <a:gd name="connsiteY22" fmla="*/ 52961 h 396648"/>
              <a:gd name="connsiteX23" fmla="*/ 502570 w 502570"/>
              <a:gd name="connsiteY23" fmla="*/ 72118 h 396648"/>
              <a:gd name="connsiteX24" fmla="*/ 494683 w 502570"/>
              <a:gd name="connsiteY24" fmla="*/ 91274 h 396648"/>
              <a:gd name="connsiteX25" fmla="*/ 468766 w 502570"/>
              <a:gd name="connsiteY25" fmla="*/ 117191 h 396648"/>
              <a:gd name="connsiteX26" fmla="*/ 387632 w 502570"/>
              <a:gd name="connsiteY26" fmla="*/ 36059 h 396648"/>
              <a:gd name="connsiteX27" fmla="*/ 413550 w 502570"/>
              <a:gd name="connsiteY27" fmla="*/ 10142 h 396648"/>
              <a:gd name="connsiteX28" fmla="*/ 432706 w 502570"/>
              <a:gd name="connsiteY28" fmla="*/ 2254 h 396648"/>
              <a:gd name="connsiteX29" fmla="*/ 81133 w 502570"/>
              <a:gd name="connsiteY29" fmla="*/ 0 h 396648"/>
              <a:gd name="connsiteX30" fmla="*/ 315515 w 502570"/>
              <a:gd name="connsiteY30" fmla="*/ 0 h 396648"/>
              <a:gd name="connsiteX31" fmla="*/ 348476 w 502570"/>
              <a:gd name="connsiteY31" fmla="*/ 7043 h 396648"/>
              <a:gd name="connsiteX32" fmla="*/ 353547 w 502570"/>
              <a:gd name="connsiteY32" fmla="*/ 13522 h 396648"/>
              <a:gd name="connsiteX33" fmla="*/ 351011 w 502570"/>
              <a:gd name="connsiteY33" fmla="*/ 21692 h 396648"/>
              <a:gd name="connsiteX34" fmla="*/ 337207 w 502570"/>
              <a:gd name="connsiteY34" fmla="*/ 35496 h 396648"/>
              <a:gd name="connsiteX35" fmla="*/ 328193 w 502570"/>
              <a:gd name="connsiteY35" fmla="*/ 37749 h 396648"/>
              <a:gd name="connsiteX36" fmla="*/ 315515 w 502570"/>
              <a:gd name="connsiteY36" fmla="*/ 36059 h 396648"/>
              <a:gd name="connsiteX37" fmla="*/ 81133 w 502570"/>
              <a:gd name="connsiteY37" fmla="*/ 36059 h 396648"/>
              <a:gd name="connsiteX38" fmla="*/ 49299 w 502570"/>
              <a:gd name="connsiteY38" fmla="*/ 49299 h 396648"/>
              <a:gd name="connsiteX39" fmla="*/ 36059 w 502570"/>
              <a:gd name="connsiteY39" fmla="*/ 81133 h 396648"/>
              <a:gd name="connsiteX40" fmla="*/ 36059 w 502570"/>
              <a:gd name="connsiteY40" fmla="*/ 315515 h 396648"/>
              <a:gd name="connsiteX41" fmla="*/ 49299 w 502570"/>
              <a:gd name="connsiteY41" fmla="*/ 347349 h 396648"/>
              <a:gd name="connsiteX42" fmla="*/ 81133 w 502570"/>
              <a:gd name="connsiteY42" fmla="*/ 360589 h 396648"/>
              <a:gd name="connsiteX43" fmla="*/ 315515 w 502570"/>
              <a:gd name="connsiteY43" fmla="*/ 360589 h 396648"/>
              <a:gd name="connsiteX44" fmla="*/ 347349 w 502570"/>
              <a:gd name="connsiteY44" fmla="*/ 347349 h 396648"/>
              <a:gd name="connsiteX45" fmla="*/ 360589 w 502570"/>
              <a:gd name="connsiteY45" fmla="*/ 315515 h 396648"/>
              <a:gd name="connsiteX46" fmla="*/ 360589 w 502570"/>
              <a:gd name="connsiteY46" fmla="*/ 280020 h 396648"/>
              <a:gd name="connsiteX47" fmla="*/ 363125 w 502570"/>
              <a:gd name="connsiteY47" fmla="*/ 273822 h 396648"/>
              <a:gd name="connsiteX48" fmla="*/ 381154 w 502570"/>
              <a:gd name="connsiteY48" fmla="*/ 255793 h 396648"/>
              <a:gd name="connsiteX49" fmla="*/ 391014 w 502570"/>
              <a:gd name="connsiteY49" fmla="*/ 253821 h 396648"/>
              <a:gd name="connsiteX50" fmla="*/ 396649 w 502570"/>
              <a:gd name="connsiteY50" fmla="*/ 261991 h 396648"/>
              <a:gd name="connsiteX51" fmla="*/ 396649 w 502570"/>
              <a:gd name="connsiteY51" fmla="*/ 315515 h 396648"/>
              <a:gd name="connsiteX52" fmla="*/ 372843 w 502570"/>
              <a:gd name="connsiteY52" fmla="*/ 372844 h 396648"/>
              <a:gd name="connsiteX53" fmla="*/ 315515 w 502570"/>
              <a:gd name="connsiteY53" fmla="*/ 396648 h 396648"/>
              <a:gd name="connsiteX54" fmla="*/ 81133 w 502570"/>
              <a:gd name="connsiteY54" fmla="*/ 396648 h 396648"/>
              <a:gd name="connsiteX55" fmla="*/ 23804 w 502570"/>
              <a:gd name="connsiteY55" fmla="*/ 372844 h 396648"/>
              <a:gd name="connsiteX56" fmla="*/ 0 w 502570"/>
              <a:gd name="connsiteY56" fmla="*/ 315515 h 396648"/>
              <a:gd name="connsiteX57" fmla="*/ 0 w 502570"/>
              <a:gd name="connsiteY57" fmla="*/ 81133 h 396648"/>
              <a:gd name="connsiteX58" fmla="*/ 23804 w 502570"/>
              <a:gd name="connsiteY58" fmla="*/ 23805 h 396648"/>
              <a:gd name="connsiteX59" fmla="*/ 81133 w 502570"/>
              <a:gd name="connsiteY59" fmla="*/ 0 h 396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02570" h="396648">
                <a:moveTo>
                  <a:pt x="240018" y="221988"/>
                </a:moveTo>
                <a:lnTo>
                  <a:pt x="207339" y="254666"/>
                </a:lnTo>
                <a:lnTo>
                  <a:pt x="207339" y="270442"/>
                </a:lnTo>
                <a:lnTo>
                  <a:pt x="234383" y="270442"/>
                </a:lnTo>
                <a:lnTo>
                  <a:pt x="234383" y="297486"/>
                </a:lnTo>
                <a:lnTo>
                  <a:pt x="250159" y="297486"/>
                </a:lnTo>
                <a:lnTo>
                  <a:pt x="282837" y="264808"/>
                </a:lnTo>
                <a:close/>
                <a:moveTo>
                  <a:pt x="369533" y="92471"/>
                </a:moveTo>
                <a:cubicBezTo>
                  <a:pt x="367984" y="92518"/>
                  <a:pt x="366411" y="93340"/>
                  <a:pt x="364815" y="94936"/>
                </a:cubicBezTo>
                <a:lnTo>
                  <a:pt x="266216" y="193535"/>
                </a:lnTo>
                <a:cubicBezTo>
                  <a:pt x="263023" y="196728"/>
                  <a:pt x="262929" y="199826"/>
                  <a:pt x="265935" y="202831"/>
                </a:cubicBezTo>
                <a:cubicBezTo>
                  <a:pt x="268939" y="205836"/>
                  <a:pt x="272038" y="205742"/>
                  <a:pt x="275231" y="202550"/>
                </a:cubicBezTo>
                <a:lnTo>
                  <a:pt x="373829" y="103951"/>
                </a:lnTo>
                <a:cubicBezTo>
                  <a:pt x="377022" y="100758"/>
                  <a:pt x="377115" y="97659"/>
                  <a:pt x="374112" y="94655"/>
                </a:cubicBezTo>
                <a:cubicBezTo>
                  <a:pt x="372610" y="93152"/>
                  <a:pt x="371083" y="92424"/>
                  <a:pt x="369533" y="92471"/>
                </a:cubicBezTo>
                <a:close/>
                <a:moveTo>
                  <a:pt x="369604" y="54088"/>
                </a:moveTo>
                <a:lnTo>
                  <a:pt x="450736" y="135221"/>
                </a:lnTo>
                <a:lnTo>
                  <a:pt x="261427" y="324530"/>
                </a:lnTo>
                <a:lnTo>
                  <a:pt x="180295" y="324530"/>
                </a:lnTo>
                <a:lnTo>
                  <a:pt x="180295" y="243398"/>
                </a:lnTo>
                <a:close/>
                <a:moveTo>
                  <a:pt x="432706" y="2254"/>
                </a:moveTo>
                <a:cubicBezTo>
                  <a:pt x="440217" y="2254"/>
                  <a:pt x="446604" y="4883"/>
                  <a:pt x="451863" y="10142"/>
                </a:cubicBezTo>
                <a:lnTo>
                  <a:pt x="494683" y="52961"/>
                </a:lnTo>
                <a:cubicBezTo>
                  <a:pt x="499940" y="58220"/>
                  <a:pt x="502570" y="64606"/>
                  <a:pt x="502570" y="72118"/>
                </a:cubicBezTo>
                <a:cubicBezTo>
                  <a:pt x="502570" y="79630"/>
                  <a:pt x="499940" y="86016"/>
                  <a:pt x="494683" y="91274"/>
                </a:cubicBezTo>
                <a:lnTo>
                  <a:pt x="468766" y="117191"/>
                </a:lnTo>
                <a:lnTo>
                  <a:pt x="387632" y="36059"/>
                </a:lnTo>
                <a:lnTo>
                  <a:pt x="413550" y="10142"/>
                </a:lnTo>
                <a:cubicBezTo>
                  <a:pt x="418808" y="4883"/>
                  <a:pt x="425194" y="2254"/>
                  <a:pt x="432706" y="2254"/>
                </a:cubicBezTo>
                <a:close/>
                <a:moveTo>
                  <a:pt x="81133" y="0"/>
                </a:moveTo>
                <a:lnTo>
                  <a:pt x="315515" y="0"/>
                </a:lnTo>
                <a:cubicBezTo>
                  <a:pt x="327347" y="0"/>
                  <a:pt x="338334" y="2348"/>
                  <a:pt x="348476" y="7043"/>
                </a:cubicBezTo>
                <a:cubicBezTo>
                  <a:pt x="351293" y="8357"/>
                  <a:pt x="352983" y="10517"/>
                  <a:pt x="353547" y="13522"/>
                </a:cubicBezTo>
                <a:cubicBezTo>
                  <a:pt x="354110" y="16715"/>
                  <a:pt x="353265" y="19438"/>
                  <a:pt x="351011" y="21692"/>
                </a:cubicBezTo>
                <a:lnTo>
                  <a:pt x="337207" y="35496"/>
                </a:lnTo>
                <a:cubicBezTo>
                  <a:pt x="334577" y="38125"/>
                  <a:pt x="331574" y="38876"/>
                  <a:pt x="328193" y="37749"/>
                </a:cubicBezTo>
                <a:cubicBezTo>
                  <a:pt x="323872" y="36622"/>
                  <a:pt x="319647" y="36059"/>
                  <a:pt x="315515" y="36059"/>
                </a:cubicBezTo>
                <a:lnTo>
                  <a:pt x="81133" y="36059"/>
                </a:lnTo>
                <a:cubicBezTo>
                  <a:pt x="68737" y="36059"/>
                  <a:pt x="58126" y="40472"/>
                  <a:pt x="49299" y="49299"/>
                </a:cubicBezTo>
                <a:cubicBezTo>
                  <a:pt x="40472" y="58126"/>
                  <a:pt x="36059" y="68737"/>
                  <a:pt x="36059" y="81133"/>
                </a:cubicBezTo>
                <a:lnTo>
                  <a:pt x="36059" y="315515"/>
                </a:lnTo>
                <a:cubicBezTo>
                  <a:pt x="36059" y="327911"/>
                  <a:pt x="40472" y="338522"/>
                  <a:pt x="49299" y="347349"/>
                </a:cubicBezTo>
                <a:cubicBezTo>
                  <a:pt x="58126" y="356176"/>
                  <a:pt x="68737" y="360589"/>
                  <a:pt x="81133" y="360589"/>
                </a:cubicBezTo>
                <a:lnTo>
                  <a:pt x="315515" y="360589"/>
                </a:lnTo>
                <a:cubicBezTo>
                  <a:pt x="327911" y="360589"/>
                  <a:pt x="338521" y="356176"/>
                  <a:pt x="347349" y="347349"/>
                </a:cubicBezTo>
                <a:cubicBezTo>
                  <a:pt x="356176" y="338522"/>
                  <a:pt x="360589" y="327911"/>
                  <a:pt x="360589" y="315515"/>
                </a:cubicBezTo>
                <a:lnTo>
                  <a:pt x="360589" y="280020"/>
                </a:lnTo>
                <a:cubicBezTo>
                  <a:pt x="360589" y="277579"/>
                  <a:pt x="361435" y="275513"/>
                  <a:pt x="363125" y="273822"/>
                </a:cubicBezTo>
                <a:lnTo>
                  <a:pt x="381154" y="255793"/>
                </a:lnTo>
                <a:cubicBezTo>
                  <a:pt x="383972" y="252976"/>
                  <a:pt x="387258" y="252318"/>
                  <a:pt x="391014" y="253821"/>
                </a:cubicBezTo>
                <a:cubicBezTo>
                  <a:pt x="394770" y="255323"/>
                  <a:pt x="396649" y="258047"/>
                  <a:pt x="396649" y="261991"/>
                </a:cubicBezTo>
                <a:lnTo>
                  <a:pt x="396649" y="315515"/>
                </a:lnTo>
                <a:cubicBezTo>
                  <a:pt x="396649" y="337865"/>
                  <a:pt x="388713" y="356974"/>
                  <a:pt x="372843" y="372844"/>
                </a:cubicBezTo>
                <a:cubicBezTo>
                  <a:pt x="356973" y="388713"/>
                  <a:pt x="337864" y="396648"/>
                  <a:pt x="315515" y="396648"/>
                </a:cubicBezTo>
                <a:lnTo>
                  <a:pt x="81133" y="396648"/>
                </a:lnTo>
                <a:cubicBezTo>
                  <a:pt x="58783" y="396648"/>
                  <a:pt x="39674" y="388713"/>
                  <a:pt x="23804" y="372844"/>
                </a:cubicBezTo>
                <a:cubicBezTo>
                  <a:pt x="7934" y="356974"/>
                  <a:pt x="0" y="337865"/>
                  <a:pt x="0" y="315515"/>
                </a:cubicBezTo>
                <a:lnTo>
                  <a:pt x="0" y="81133"/>
                </a:lnTo>
                <a:cubicBezTo>
                  <a:pt x="0" y="58784"/>
                  <a:pt x="7934" y="39674"/>
                  <a:pt x="23804" y="23805"/>
                </a:cubicBezTo>
                <a:cubicBezTo>
                  <a:pt x="39674" y="7935"/>
                  <a:pt x="58783" y="0"/>
                  <a:pt x="81133" y="0"/>
                </a:cubicBezTo>
                <a:close/>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2" name="TextBox 1">
            <a:extLst>
              <a:ext uri="{FF2B5EF4-FFF2-40B4-BE49-F238E27FC236}">
                <a16:creationId xmlns:a16="http://schemas.microsoft.com/office/drawing/2014/main" id="{BF043761-F3F2-5838-2C52-9B3088BA771D}"/>
              </a:ext>
            </a:extLst>
          </p:cNvPr>
          <p:cNvSpPr txBox="1"/>
          <p:nvPr/>
        </p:nvSpPr>
        <p:spPr>
          <a:xfrm>
            <a:off x="8232843" y="4790193"/>
            <a:ext cx="3800407" cy="1640642"/>
          </a:xfrm>
          <a:prstGeom prst="rect">
            <a:avLst/>
          </a:prstGeom>
          <a:noFill/>
        </p:spPr>
        <p:txBody>
          <a:bodyPr wrap="square">
            <a:spAutoFit/>
          </a:bodyPr>
          <a:lstStyle/>
          <a:p>
            <a:pPr algn="ctr"/>
            <a:r>
              <a:rPr lang="en-US" b="1" dirty="0">
                <a:latin typeface="Times New Roman" panose="02020603050405020304" pitchFamily="18" charset="0"/>
                <a:cs typeface="Times New Roman" panose="02020603050405020304" pitchFamily="18" charset="0"/>
              </a:rPr>
              <a:t>Enter the subject title</a:t>
            </a:r>
          </a:p>
          <a:p>
            <a:pPr algn="ctr">
              <a:lnSpc>
                <a:spcPct val="250000"/>
              </a:lnSpc>
            </a:pPr>
            <a:r>
              <a:rPr lang="en-US" dirty="0" err="1">
                <a:latin typeface="Times New Roman" panose="02020603050405020304" pitchFamily="18" charset="0"/>
                <a:cs typeface="Times New Roman" panose="02020603050405020304" pitchFamily="18" charset="0"/>
              </a:rPr>
              <a:t>Minaro</a:t>
            </a:r>
            <a:r>
              <a:rPr lang="en-US" dirty="0">
                <a:latin typeface="Times New Roman" panose="02020603050405020304" pitchFamily="18" charset="0"/>
                <a:cs typeface="Times New Roman" panose="02020603050405020304" pitchFamily="18" charset="0"/>
              </a:rPr>
              <a:t> store offers all kinds of application files with the best quality</a:t>
            </a:r>
            <a:endParaRPr lang="en-US" dirty="0"/>
          </a:p>
        </p:txBody>
      </p:sp>
    </p:spTree>
    <p:extLst>
      <p:ext uri="{BB962C8B-B14F-4D97-AF65-F5344CB8AC3E}">
        <p14:creationId xmlns:p14="http://schemas.microsoft.com/office/powerpoint/2010/main" val="405729791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1000"/>
                                        <p:tgtEl>
                                          <p:spTgt spid="5"/>
                                        </p:tgtEl>
                                      </p:cBhvr>
                                    </p:animEffect>
                                    <p:anim calcmode="lin" valueType="num">
                                      <p:cBhvr>
                                        <p:cTn id="13" dur="1000" fill="hold"/>
                                        <p:tgtEl>
                                          <p:spTgt spid="5"/>
                                        </p:tgtEl>
                                        <p:attrNameLst>
                                          <p:attrName>ppt_x</p:attrName>
                                        </p:attrNameLst>
                                      </p:cBhvr>
                                      <p:tavLst>
                                        <p:tav tm="0">
                                          <p:val>
                                            <p:strVal val="#ppt_x"/>
                                          </p:val>
                                        </p:tav>
                                        <p:tav tm="100000">
                                          <p:val>
                                            <p:strVal val="#ppt_x"/>
                                          </p:val>
                                        </p:tav>
                                      </p:tavLst>
                                    </p:anim>
                                    <p:anim calcmode="lin" valueType="num">
                                      <p:cBhvr>
                                        <p:cTn id="14" dur="1000" fill="hold"/>
                                        <p:tgtEl>
                                          <p:spTgt spid="5"/>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1000"/>
                                        <p:tgtEl>
                                          <p:spTgt spid="6"/>
                                        </p:tgtEl>
                                      </p:cBhvr>
                                    </p:animEffect>
                                    <p:anim calcmode="lin" valueType="num">
                                      <p:cBhvr>
                                        <p:cTn id="18" dur="1000" fill="hold"/>
                                        <p:tgtEl>
                                          <p:spTgt spid="6"/>
                                        </p:tgtEl>
                                        <p:attrNameLst>
                                          <p:attrName>ppt_x</p:attrName>
                                        </p:attrNameLst>
                                      </p:cBhvr>
                                      <p:tavLst>
                                        <p:tav tm="0">
                                          <p:val>
                                            <p:strVal val="#ppt_x"/>
                                          </p:val>
                                        </p:tav>
                                        <p:tav tm="100000">
                                          <p:val>
                                            <p:strVal val="#ppt_x"/>
                                          </p:val>
                                        </p:tav>
                                      </p:tavLst>
                                    </p:anim>
                                    <p:anim calcmode="lin" valueType="num">
                                      <p:cBhvr>
                                        <p:cTn id="1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Effect transition="in" filter="fade">
                                      <p:cBhvr>
                                        <p:cTn id="34" dur="1000"/>
                                        <p:tgtEl>
                                          <p:spTgt spid="10"/>
                                        </p:tgtEl>
                                      </p:cBhvr>
                                    </p:animEffect>
                                    <p:anim calcmode="lin" valueType="num">
                                      <p:cBhvr>
                                        <p:cTn id="35" dur="1000" fill="hold"/>
                                        <p:tgtEl>
                                          <p:spTgt spid="10"/>
                                        </p:tgtEl>
                                        <p:attrNameLst>
                                          <p:attrName>ppt_x</p:attrName>
                                        </p:attrNameLst>
                                      </p:cBhvr>
                                      <p:tavLst>
                                        <p:tav tm="0">
                                          <p:val>
                                            <p:strVal val="#ppt_x"/>
                                          </p:val>
                                        </p:tav>
                                        <p:tav tm="100000">
                                          <p:val>
                                            <p:strVal val="#ppt_x"/>
                                          </p:val>
                                        </p:tav>
                                      </p:tavLst>
                                    </p:anim>
                                    <p:anim calcmode="lin" valueType="num">
                                      <p:cBhvr>
                                        <p:cTn id="36"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2"/>
                                        </p:tgtEl>
                                        <p:attrNameLst>
                                          <p:attrName>style.visibility</p:attrName>
                                        </p:attrNameLst>
                                      </p:cBhvr>
                                      <p:to>
                                        <p:strVal val="visible"/>
                                      </p:to>
                                    </p:set>
                                    <p:animEffect transition="in" filter="fade">
                                      <p:cBhvr>
                                        <p:cTn id="41" dur="1000"/>
                                        <p:tgtEl>
                                          <p:spTgt spid="2"/>
                                        </p:tgtEl>
                                      </p:cBhvr>
                                    </p:animEffect>
                                    <p:anim calcmode="lin" valueType="num">
                                      <p:cBhvr>
                                        <p:cTn id="42" dur="1000" fill="hold"/>
                                        <p:tgtEl>
                                          <p:spTgt spid="2"/>
                                        </p:tgtEl>
                                        <p:attrNameLst>
                                          <p:attrName>ppt_x</p:attrName>
                                        </p:attrNameLst>
                                      </p:cBhvr>
                                      <p:tavLst>
                                        <p:tav tm="0">
                                          <p:val>
                                            <p:strVal val="#ppt_x"/>
                                          </p:val>
                                        </p:tav>
                                        <p:tav tm="100000">
                                          <p:val>
                                            <p:strVal val="#ppt_x"/>
                                          </p:val>
                                        </p:tav>
                                      </p:tavLst>
                                    </p:anim>
                                    <p:anim calcmode="lin" valueType="num">
                                      <p:cBhvr>
                                        <p:cTn id="43"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p:bldP spid="8" grpId="0" animBg="1"/>
      <p:bldP spid="10" grpId="0" animBg="1"/>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5213D8E5-72E3-C07B-E2F8-47D02E5AACBB}"/>
              </a:ext>
            </a:extLst>
          </p:cNvPr>
          <p:cNvPicPr>
            <a:picLocks noChangeAspect="1"/>
          </p:cNvPicPr>
          <p:nvPr/>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b="21995"/>
          <a:stretch/>
        </p:blipFill>
        <p:spPr>
          <a:xfrm>
            <a:off x="2231898" y="2827073"/>
            <a:ext cx="7472934" cy="3902911"/>
          </a:xfrm>
          <a:prstGeom prst="rect">
            <a:avLst/>
          </a:prstGeom>
        </p:spPr>
      </p:pic>
      <p:sp>
        <p:nvSpPr>
          <p:cNvPr id="4" name="TextBox 3">
            <a:extLst>
              <a:ext uri="{FF2B5EF4-FFF2-40B4-BE49-F238E27FC236}">
                <a16:creationId xmlns:a16="http://schemas.microsoft.com/office/drawing/2014/main" id="{978CCEA8-E3BC-8008-0030-A61CD0B1EDA5}"/>
              </a:ext>
            </a:extLst>
          </p:cNvPr>
          <p:cNvSpPr txBox="1"/>
          <p:nvPr/>
        </p:nvSpPr>
        <p:spPr>
          <a:xfrm>
            <a:off x="4227389" y="366654"/>
            <a:ext cx="3712837" cy="461665"/>
          </a:xfrm>
          <a:prstGeom prst="rect">
            <a:avLst/>
          </a:prstGeom>
          <a:noFill/>
        </p:spPr>
        <p:txBody>
          <a:bodyPr wrap="square" rtlCol="0">
            <a:spAutoFit/>
          </a:bodyPr>
          <a:lstStyle/>
          <a:p>
            <a:pPr algn="ctr"/>
            <a:r>
              <a:rPr lang="en-US" sz="2400" b="1" dirty="0">
                <a:latin typeface="Times New Roman" panose="02020603050405020304" pitchFamily="18" charset="0"/>
                <a:cs typeface="Times New Roman" panose="02020603050405020304" pitchFamily="18" charset="0"/>
              </a:rPr>
              <a:t>Enter the subject title</a:t>
            </a:r>
            <a:endParaRPr lang="fa-IR" sz="2400" b="1" dirty="0">
              <a:latin typeface="Times New Roman" panose="02020603050405020304" pitchFamily="18" charset="0"/>
              <a:cs typeface="Times New Roman" panose="02020603050405020304" pitchFamily="18" charset="0"/>
            </a:endParaRPr>
          </a:p>
        </p:txBody>
      </p:sp>
      <p:sp>
        <p:nvSpPr>
          <p:cNvPr id="5" name="TextBox 4">
            <a:extLst>
              <a:ext uri="{FF2B5EF4-FFF2-40B4-BE49-F238E27FC236}">
                <a16:creationId xmlns:a16="http://schemas.microsoft.com/office/drawing/2014/main" id="{13FB532A-BF93-B0A1-F34A-55115B29BDFA}"/>
              </a:ext>
            </a:extLst>
          </p:cNvPr>
          <p:cNvSpPr txBox="1"/>
          <p:nvPr/>
        </p:nvSpPr>
        <p:spPr>
          <a:xfrm>
            <a:off x="414528" y="966818"/>
            <a:ext cx="11338559" cy="1615635"/>
          </a:xfrm>
          <a:prstGeom prst="rect">
            <a:avLst/>
          </a:prstGeom>
          <a:noFill/>
        </p:spPr>
        <p:txBody>
          <a:bodyPr wrap="square" rtlCol="0">
            <a:spAutoFit/>
          </a:bodyPr>
          <a:lstStyle/>
          <a:p>
            <a:pPr algn="ctr">
              <a:lnSpc>
                <a:spcPct val="250000"/>
              </a:lnSpc>
            </a:pPr>
            <a:r>
              <a:rPr lang="en-US" sz="1400" dirty="0" err="1">
                <a:latin typeface="Times New Roman" panose="02020603050405020304" pitchFamily="18" charset="0"/>
                <a:cs typeface="Times New Roman" panose="02020603050405020304" pitchFamily="18" charset="0"/>
              </a:rPr>
              <a:t>Minaro</a:t>
            </a:r>
            <a:r>
              <a:rPr lang="en-US" sz="14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400" dirty="0" err="1">
                <a:latin typeface="Times New Roman" panose="02020603050405020304" pitchFamily="18" charset="0"/>
                <a:cs typeface="Times New Roman" panose="02020603050405020304" pitchFamily="18" charset="0"/>
              </a:rPr>
              <a:t>Minaro</a:t>
            </a:r>
            <a:r>
              <a:rPr lang="en-US" sz="14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p>
        </p:txBody>
      </p:sp>
    </p:spTree>
    <p:extLst>
      <p:ext uri="{BB962C8B-B14F-4D97-AF65-F5344CB8AC3E}">
        <p14:creationId xmlns:p14="http://schemas.microsoft.com/office/powerpoint/2010/main" val="65202272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1000"/>
                                        <p:tgtEl>
                                          <p:spTgt spid="4"/>
                                        </p:tgtEl>
                                      </p:cBhvr>
                                    </p:animEffect>
                                    <p:anim calcmode="lin" valueType="num">
                                      <p:cBhvr>
                                        <p:cTn id="13" dur="1000" fill="hold"/>
                                        <p:tgtEl>
                                          <p:spTgt spid="4"/>
                                        </p:tgtEl>
                                        <p:attrNameLst>
                                          <p:attrName>ppt_x</p:attrName>
                                        </p:attrNameLst>
                                      </p:cBhvr>
                                      <p:tavLst>
                                        <p:tav tm="0">
                                          <p:val>
                                            <p:strVal val="#ppt_x"/>
                                          </p:val>
                                        </p:tav>
                                        <p:tav tm="100000">
                                          <p:val>
                                            <p:strVal val="#ppt_x"/>
                                          </p:val>
                                        </p:tav>
                                      </p:tavLst>
                                    </p:anim>
                                    <p:anim calcmode="lin" valueType="num">
                                      <p:cBhvr>
                                        <p:cTn id="14" dur="1000" fill="hold"/>
                                        <p:tgtEl>
                                          <p:spTgt spid="4"/>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1000"/>
                                        <p:tgtEl>
                                          <p:spTgt spid="5"/>
                                        </p:tgtEl>
                                      </p:cBhvr>
                                    </p:animEffect>
                                    <p:anim calcmode="lin" valueType="num">
                                      <p:cBhvr>
                                        <p:cTn id="18" dur="1000" fill="hold"/>
                                        <p:tgtEl>
                                          <p:spTgt spid="5"/>
                                        </p:tgtEl>
                                        <p:attrNameLst>
                                          <p:attrName>ppt_x</p:attrName>
                                        </p:attrNameLst>
                                      </p:cBhvr>
                                      <p:tavLst>
                                        <p:tav tm="0">
                                          <p:val>
                                            <p:strVal val="#ppt_x"/>
                                          </p:val>
                                        </p:tav>
                                        <p:tav tm="100000">
                                          <p:val>
                                            <p:strVal val="#ppt_x"/>
                                          </p:val>
                                        </p:tav>
                                      </p:tavLst>
                                    </p:anim>
                                    <p:anim calcmode="lin" valueType="num">
                                      <p:cBhvr>
                                        <p:cTn id="19"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8503733D-CDFA-1371-EB27-858810834DFD}"/>
              </a:ext>
            </a:extLst>
          </p:cNvPr>
          <p:cNvPicPr>
            <a:picLocks noGrp="1" noChangeAspect="1"/>
          </p:cNvPicPr>
          <p:nvPr>
            <p:ph type="pic" sz="quarter" idx="12"/>
          </p:nvPr>
        </p:nvPicPr>
        <p:blipFill>
          <a:blip r:embed="rId2" cstate="screen">
            <a:extLst>
              <a:ext uri="{28A0092B-C50C-407E-A947-70E740481C1C}">
                <a14:useLocalDpi xmlns:a14="http://schemas.microsoft.com/office/drawing/2010/main"/>
              </a:ext>
            </a:extLst>
          </a:blip>
          <a:srcRect/>
          <a:stretch>
            <a:fillRect/>
          </a:stretch>
        </p:blipFill>
        <p:spPr>
          <a:effectLst>
            <a:outerShdw blurRad="63500" sx="101000" sy="101000" algn="ctr" rotWithShape="0">
              <a:prstClr val="black">
                <a:alpha val="30000"/>
              </a:prstClr>
            </a:outerShdw>
          </a:effectLst>
        </p:spPr>
      </p:pic>
      <p:pic>
        <p:nvPicPr>
          <p:cNvPr id="11" name="Picture Placeholder 10">
            <a:extLst>
              <a:ext uri="{FF2B5EF4-FFF2-40B4-BE49-F238E27FC236}">
                <a16:creationId xmlns:a16="http://schemas.microsoft.com/office/drawing/2014/main" id="{03382F71-2F29-9AD1-D8F5-8C01131CE1B7}"/>
              </a:ext>
            </a:extLst>
          </p:cNvPr>
          <p:cNvPicPr>
            <a:picLocks noGrp="1" noChangeAspect="1"/>
          </p:cNvPicPr>
          <p:nvPr>
            <p:ph type="pic" sz="quarter" idx="11"/>
          </p:nvPr>
        </p:nvPicPr>
        <p:blipFill rotWithShape="1">
          <a:blip r:embed="rId3" cstate="screen">
            <a:extLst>
              <a:ext uri="{28A0092B-C50C-407E-A947-70E740481C1C}">
                <a14:useLocalDpi xmlns:a14="http://schemas.microsoft.com/office/drawing/2010/main"/>
              </a:ext>
            </a:extLst>
          </a:blip>
          <a:srcRect/>
          <a:stretch/>
        </p:blipFill>
        <p:spPr>
          <a:xfrm>
            <a:off x="158044" y="138289"/>
            <a:ext cx="6095999" cy="3425371"/>
          </a:xfrm>
          <a:effectLst>
            <a:outerShdw blurRad="63500" sx="101000" sy="101000" algn="ctr" rotWithShape="0">
              <a:prstClr val="black">
                <a:alpha val="30000"/>
              </a:prstClr>
            </a:outerShdw>
          </a:effectLst>
        </p:spPr>
      </p:pic>
      <p:sp>
        <p:nvSpPr>
          <p:cNvPr id="12" name="TextBox 11">
            <a:extLst>
              <a:ext uri="{FF2B5EF4-FFF2-40B4-BE49-F238E27FC236}">
                <a16:creationId xmlns:a16="http://schemas.microsoft.com/office/drawing/2014/main" id="{3FBD2A8C-59AD-FF4A-8343-B612A52C93CF}"/>
              </a:ext>
            </a:extLst>
          </p:cNvPr>
          <p:cNvSpPr txBox="1"/>
          <p:nvPr/>
        </p:nvSpPr>
        <p:spPr>
          <a:xfrm>
            <a:off x="349956" y="3841642"/>
            <a:ext cx="2714257" cy="498663"/>
          </a:xfrm>
          <a:prstGeom prst="rect">
            <a:avLst/>
          </a:prstGeom>
          <a:noFill/>
        </p:spPr>
        <p:txBody>
          <a:bodyPr wrap="square">
            <a:spAutoFit/>
          </a:bodyPr>
          <a:lstStyle/>
          <a:p>
            <a:pPr algn="justLow">
              <a:lnSpc>
                <a:spcPct val="150000"/>
              </a:lnSpc>
            </a:pPr>
            <a:r>
              <a:rPr lang="en-US" sz="2000" b="1" dirty="0">
                <a:latin typeface="Times New Roman" panose="02020603050405020304" pitchFamily="18" charset="0"/>
                <a:cs typeface="Times New Roman" panose="02020603050405020304" pitchFamily="18" charset="0"/>
              </a:rPr>
              <a:t>Enter the subject title</a:t>
            </a:r>
            <a:endParaRPr lang="fa-IR" sz="2000" b="1" dirty="0">
              <a:latin typeface="Times New Roman" panose="02020603050405020304" pitchFamily="18" charset="0"/>
              <a:cs typeface="Times New Roman" panose="02020603050405020304" pitchFamily="18" charset="0"/>
            </a:endParaRPr>
          </a:p>
        </p:txBody>
      </p:sp>
      <p:sp>
        <p:nvSpPr>
          <p:cNvPr id="13" name="TextBox 12">
            <a:extLst>
              <a:ext uri="{FF2B5EF4-FFF2-40B4-BE49-F238E27FC236}">
                <a16:creationId xmlns:a16="http://schemas.microsoft.com/office/drawing/2014/main" id="{94E6EE49-B2B8-766C-171E-1B611A37F726}"/>
              </a:ext>
            </a:extLst>
          </p:cNvPr>
          <p:cNvSpPr txBox="1"/>
          <p:nvPr/>
        </p:nvSpPr>
        <p:spPr>
          <a:xfrm>
            <a:off x="349956" y="4410918"/>
            <a:ext cx="5065385" cy="2000548"/>
          </a:xfrm>
          <a:prstGeom prst="rect">
            <a:avLst/>
          </a:prstGeom>
          <a:noFill/>
        </p:spPr>
        <p:txBody>
          <a:bodyPr wrap="square">
            <a:spAutoFit/>
          </a:bodyPr>
          <a:lstStyle/>
          <a:p>
            <a:pPr algn="justLow">
              <a:lnSpc>
                <a:spcPct val="200000"/>
              </a:lnSpc>
            </a:pP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a:t>
            </a:r>
            <a:endParaRPr lang="en-US" sz="1600" dirty="0"/>
          </a:p>
        </p:txBody>
      </p:sp>
      <p:sp>
        <p:nvSpPr>
          <p:cNvPr id="14" name="TextBox 13">
            <a:extLst>
              <a:ext uri="{FF2B5EF4-FFF2-40B4-BE49-F238E27FC236}">
                <a16:creationId xmlns:a16="http://schemas.microsoft.com/office/drawing/2014/main" id="{5A0614E3-37A8-B16D-7E8B-BABBDF861D60}"/>
              </a:ext>
            </a:extLst>
          </p:cNvPr>
          <p:cNvSpPr txBox="1"/>
          <p:nvPr/>
        </p:nvSpPr>
        <p:spPr>
          <a:xfrm>
            <a:off x="6790268" y="347731"/>
            <a:ext cx="2713656" cy="498663"/>
          </a:xfrm>
          <a:prstGeom prst="rect">
            <a:avLst/>
          </a:prstGeom>
          <a:noFill/>
        </p:spPr>
        <p:txBody>
          <a:bodyPr wrap="square">
            <a:spAutoFit/>
          </a:bodyPr>
          <a:lstStyle/>
          <a:p>
            <a:pPr algn="justLow">
              <a:lnSpc>
                <a:spcPct val="150000"/>
              </a:lnSpc>
            </a:pPr>
            <a:r>
              <a:rPr lang="en-US" sz="2000" b="1" dirty="0">
                <a:latin typeface="Times New Roman" panose="02020603050405020304" pitchFamily="18" charset="0"/>
                <a:cs typeface="Times New Roman" panose="02020603050405020304" pitchFamily="18" charset="0"/>
              </a:rPr>
              <a:t>Enter the subject title</a:t>
            </a:r>
            <a:endParaRPr lang="fa-IR" sz="2000" b="1" dirty="0">
              <a:latin typeface="Times New Roman" panose="02020603050405020304" pitchFamily="18" charset="0"/>
              <a:cs typeface="Times New Roman" panose="02020603050405020304" pitchFamily="18" charset="0"/>
            </a:endParaRPr>
          </a:p>
        </p:txBody>
      </p:sp>
      <p:sp>
        <p:nvSpPr>
          <p:cNvPr id="15" name="TextBox 14">
            <a:extLst>
              <a:ext uri="{FF2B5EF4-FFF2-40B4-BE49-F238E27FC236}">
                <a16:creationId xmlns:a16="http://schemas.microsoft.com/office/drawing/2014/main" id="{E8EB96DF-78F6-C8A5-184C-13DAE8C4B951}"/>
              </a:ext>
            </a:extLst>
          </p:cNvPr>
          <p:cNvSpPr txBox="1"/>
          <p:nvPr/>
        </p:nvSpPr>
        <p:spPr>
          <a:xfrm>
            <a:off x="6790267" y="917007"/>
            <a:ext cx="5065385" cy="2000548"/>
          </a:xfrm>
          <a:prstGeom prst="rect">
            <a:avLst/>
          </a:prstGeom>
          <a:noFill/>
        </p:spPr>
        <p:txBody>
          <a:bodyPr wrap="square">
            <a:spAutoFit/>
          </a:bodyPr>
          <a:lstStyle/>
          <a:p>
            <a:pPr algn="justLow">
              <a:lnSpc>
                <a:spcPct val="200000"/>
              </a:lnSpc>
            </a:pP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a:t>
            </a:r>
            <a:endParaRPr lang="en-US" sz="1600" dirty="0"/>
          </a:p>
        </p:txBody>
      </p:sp>
    </p:spTree>
    <p:extLst>
      <p:ext uri="{BB962C8B-B14F-4D97-AF65-F5344CB8AC3E}">
        <p14:creationId xmlns:p14="http://schemas.microsoft.com/office/powerpoint/2010/main" val="402880339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par>
                                <p:cTn id="10" presetID="53" presetClass="entr" presetSubtype="16"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500" fill="hold"/>
                                        <p:tgtEl>
                                          <p:spTgt spid="7"/>
                                        </p:tgtEl>
                                        <p:attrNameLst>
                                          <p:attrName>ppt_w</p:attrName>
                                        </p:attrNameLst>
                                      </p:cBhvr>
                                      <p:tavLst>
                                        <p:tav tm="0">
                                          <p:val>
                                            <p:fltVal val="0"/>
                                          </p:val>
                                        </p:tav>
                                        <p:tav tm="100000">
                                          <p:val>
                                            <p:strVal val="#ppt_w"/>
                                          </p:val>
                                        </p:tav>
                                      </p:tavLst>
                                    </p:anim>
                                    <p:anim calcmode="lin" valueType="num">
                                      <p:cBhvr>
                                        <p:cTn id="13" dur="500" fill="hold"/>
                                        <p:tgtEl>
                                          <p:spTgt spid="7"/>
                                        </p:tgtEl>
                                        <p:attrNameLst>
                                          <p:attrName>ppt_h</p:attrName>
                                        </p:attrNameLst>
                                      </p:cBhvr>
                                      <p:tavLst>
                                        <p:tav tm="0">
                                          <p:val>
                                            <p:fltVal val="0"/>
                                          </p:val>
                                        </p:tav>
                                        <p:tav tm="100000">
                                          <p:val>
                                            <p:strVal val="#ppt_h"/>
                                          </p:val>
                                        </p:tav>
                                      </p:tavLst>
                                    </p:anim>
                                    <p:animEffect transition="in" filter="fade">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fade">
                                      <p:cBhvr>
                                        <p:cTn id="19" dur="1000"/>
                                        <p:tgtEl>
                                          <p:spTgt spid="15"/>
                                        </p:tgtEl>
                                      </p:cBhvr>
                                    </p:animEffect>
                                    <p:anim calcmode="lin" valueType="num">
                                      <p:cBhvr>
                                        <p:cTn id="20" dur="1000" fill="hold"/>
                                        <p:tgtEl>
                                          <p:spTgt spid="15"/>
                                        </p:tgtEl>
                                        <p:attrNameLst>
                                          <p:attrName>ppt_x</p:attrName>
                                        </p:attrNameLst>
                                      </p:cBhvr>
                                      <p:tavLst>
                                        <p:tav tm="0">
                                          <p:val>
                                            <p:strVal val="#ppt_x"/>
                                          </p:val>
                                        </p:tav>
                                        <p:tav tm="100000">
                                          <p:val>
                                            <p:strVal val="#ppt_x"/>
                                          </p:val>
                                        </p:tav>
                                      </p:tavLst>
                                    </p:anim>
                                    <p:anim calcmode="lin" valueType="num">
                                      <p:cBhvr>
                                        <p:cTn id="21" dur="1000" fill="hold"/>
                                        <p:tgtEl>
                                          <p:spTgt spid="1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14"/>
                                        </p:tgtEl>
                                        <p:attrNameLst>
                                          <p:attrName>style.visibility</p:attrName>
                                        </p:attrNameLst>
                                      </p:cBhvr>
                                      <p:to>
                                        <p:strVal val="visible"/>
                                      </p:to>
                                    </p:set>
                                    <p:animEffect transition="in" filter="fade">
                                      <p:cBhvr>
                                        <p:cTn id="24" dur="1000"/>
                                        <p:tgtEl>
                                          <p:spTgt spid="14"/>
                                        </p:tgtEl>
                                      </p:cBhvr>
                                    </p:animEffect>
                                    <p:anim calcmode="lin" valueType="num">
                                      <p:cBhvr>
                                        <p:cTn id="25" dur="1000" fill="hold"/>
                                        <p:tgtEl>
                                          <p:spTgt spid="14"/>
                                        </p:tgtEl>
                                        <p:attrNameLst>
                                          <p:attrName>ppt_x</p:attrName>
                                        </p:attrNameLst>
                                      </p:cBhvr>
                                      <p:tavLst>
                                        <p:tav tm="0">
                                          <p:val>
                                            <p:strVal val="#ppt_x"/>
                                          </p:val>
                                        </p:tav>
                                        <p:tav tm="100000">
                                          <p:val>
                                            <p:strVal val="#ppt_x"/>
                                          </p:val>
                                        </p:tav>
                                      </p:tavLst>
                                    </p:anim>
                                    <p:anim calcmode="lin" valueType="num">
                                      <p:cBhvr>
                                        <p:cTn id="26"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grpId="0" nodeType="click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fade">
                                      <p:cBhvr>
                                        <p:cTn id="31" dur="1000"/>
                                        <p:tgtEl>
                                          <p:spTgt spid="13"/>
                                        </p:tgtEl>
                                      </p:cBhvr>
                                    </p:animEffect>
                                    <p:anim calcmode="lin" valueType="num">
                                      <p:cBhvr>
                                        <p:cTn id="32" dur="1000" fill="hold"/>
                                        <p:tgtEl>
                                          <p:spTgt spid="13"/>
                                        </p:tgtEl>
                                        <p:attrNameLst>
                                          <p:attrName>ppt_x</p:attrName>
                                        </p:attrNameLst>
                                      </p:cBhvr>
                                      <p:tavLst>
                                        <p:tav tm="0">
                                          <p:val>
                                            <p:strVal val="#ppt_x"/>
                                          </p:val>
                                        </p:tav>
                                        <p:tav tm="100000">
                                          <p:val>
                                            <p:strVal val="#ppt_x"/>
                                          </p:val>
                                        </p:tav>
                                      </p:tavLst>
                                    </p:anim>
                                    <p:anim calcmode="lin" valueType="num">
                                      <p:cBhvr>
                                        <p:cTn id="33" dur="1000" fill="hold"/>
                                        <p:tgtEl>
                                          <p:spTgt spid="13"/>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Shape 1">
            <a:extLst>
              <a:ext uri="{FF2B5EF4-FFF2-40B4-BE49-F238E27FC236}">
                <a16:creationId xmlns:a16="http://schemas.microsoft.com/office/drawing/2014/main" id="{112D364A-5319-4F37-80F8-76E0A95560DF}"/>
              </a:ext>
            </a:extLst>
          </p:cNvPr>
          <p:cNvSpPr/>
          <p:nvPr/>
        </p:nvSpPr>
        <p:spPr>
          <a:xfrm>
            <a:off x="1306731" y="2751753"/>
            <a:ext cx="1204258" cy="1354494"/>
          </a:xfrm>
          <a:custGeom>
            <a:avLst/>
            <a:gdLst>
              <a:gd name="connsiteX0" fmla="*/ 602098 w 1204258"/>
              <a:gd name="connsiteY0" fmla="*/ 0 h 1354494"/>
              <a:gd name="connsiteX1" fmla="*/ 1204196 w 1204258"/>
              <a:gd name="connsiteY1" fmla="*/ 602098 h 1354494"/>
              <a:gd name="connsiteX2" fmla="*/ 602098 w 1204258"/>
              <a:gd name="connsiteY2" fmla="*/ 1354494 h 1354494"/>
              <a:gd name="connsiteX3" fmla="*/ 0 w 1204258"/>
              <a:gd name="connsiteY3" fmla="*/ 602098 h 1354494"/>
              <a:gd name="connsiteX4" fmla="*/ 602098 w 1204258"/>
              <a:gd name="connsiteY4" fmla="*/ 0 h 1354494"/>
              <a:gd name="connsiteX5" fmla="*/ 602098 w 1204258"/>
              <a:gd name="connsiteY5" fmla="*/ 0 h 1354494"/>
              <a:gd name="connsiteX6" fmla="*/ 602098 w 1204258"/>
              <a:gd name="connsiteY6" fmla="*/ 170785 h 1354494"/>
              <a:gd name="connsiteX7" fmla="*/ 1029302 w 1204258"/>
              <a:gd name="connsiteY7" fmla="*/ 597989 h 1354494"/>
              <a:gd name="connsiteX8" fmla="*/ 602098 w 1204258"/>
              <a:gd name="connsiteY8" fmla="*/ 1025193 h 1354494"/>
              <a:gd name="connsiteX9" fmla="*/ 174894 w 1204258"/>
              <a:gd name="connsiteY9" fmla="*/ 597989 h 1354494"/>
              <a:gd name="connsiteX10" fmla="*/ 602098 w 1204258"/>
              <a:gd name="connsiteY10" fmla="*/ 170785 h 1354494"/>
              <a:gd name="connsiteX11" fmla="*/ 602098 w 1204258"/>
              <a:gd name="connsiteY11" fmla="*/ 170785 h 1354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4258" h="1354494">
                <a:moveTo>
                  <a:pt x="602098" y="0"/>
                </a:moveTo>
                <a:cubicBezTo>
                  <a:pt x="934603" y="0"/>
                  <a:pt x="1199362" y="269594"/>
                  <a:pt x="1204196" y="602098"/>
                </a:cubicBezTo>
                <a:cubicBezTo>
                  <a:pt x="1211207" y="1081637"/>
                  <a:pt x="623673" y="1354494"/>
                  <a:pt x="602098" y="1354494"/>
                </a:cubicBezTo>
                <a:cubicBezTo>
                  <a:pt x="578892" y="1354494"/>
                  <a:pt x="0" y="1032626"/>
                  <a:pt x="0" y="602098"/>
                </a:cubicBezTo>
                <a:cubicBezTo>
                  <a:pt x="0" y="269594"/>
                  <a:pt x="269533" y="0"/>
                  <a:pt x="602098" y="0"/>
                </a:cubicBezTo>
                <a:lnTo>
                  <a:pt x="602098" y="0"/>
                </a:lnTo>
                <a:close/>
                <a:moveTo>
                  <a:pt x="602098" y="170785"/>
                </a:moveTo>
                <a:cubicBezTo>
                  <a:pt x="838030" y="170785"/>
                  <a:pt x="1029302" y="362057"/>
                  <a:pt x="1029302" y="597989"/>
                </a:cubicBezTo>
                <a:cubicBezTo>
                  <a:pt x="1029302" y="833921"/>
                  <a:pt x="838030" y="1025193"/>
                  <a:pt x="602098" y="1025193"/>
                </a:cubicBezTo>
                <a:cubicBezTo>
                  <a:pt x="366166" y="1025193"/>
                  <a:pt x="174894" y="833921"/>
                  <a:pt x="174894" y="597989"/>
                </a:cubicBezTo>
                <a:cubicBezTo>
                  <a:pt x="174894" y="362057"/>
                  <a:pt x="366166" y="170785"/>
                  <a:pt x="602098" y="170785"/>
                </a:cubicBezTo>
                <a:lnTo>
                  <a:pt x="602098" y="170785"/>
                </a:lnTo>
                <a:close/>
              </a:path>
            </a:pathLst>
          </a:custGeom>
          <a:solidFill>
            <a:schemeClr val="tx1"/>
          </a:solidFill>
          <a:ln w="6039" cap="flat">
            <a:noFill/>
            <a:prstDash val="solid"/>
            <a:miter/>
          </a:ln>
        </p:spPr>
        <p:txBody>
          <a:bodyPr rtlCol="0" anchor="ctr"/>
          <a:lstStyle/>
          <a:p>
            <a:endParaRPr lang="en-US"/>
          </a:p>
        </p:txBody>
      </p:sp>
      <p:sp>
        <p:nvSpPr>
          <p:cNvPr id="3" name="Freeform: Shape 2">
            <a:extLst>
              <a:ext uri="{FF2B5EF4-FFF2-40B4-BE49-F238E27FC236}">
                <a16:creationId xmlns:a16="http://schemas.microsoft.com/office/drawing/2014/main" id="{9D6CFD6F-86CE-EDA1-ABAB-CBEE7D660CD8}"/>
              </a:ext>
            </a:extLst>
          </p:cNvPr>
          <p:cNvSpPr/>
          <p:nvPr/>
        </p:nvSpPr>
        <p:spPr>
          <a:xfrm>
            <a:off x="3457073" y="2751753"/>
            <a:ext cx="1204258" cy="1354494"/>
          </a:xfrm>
          <a:custGeom>
            <a:avLst/>
            <a:gdLst>
              <a:gd name="connsiteX0" fmla="*/ 602098 w 1204258"/>
              <a:gd name="connsiteY0" fmla="*/ 0 h 1354494"/>
              <a:gd name="connsiteX1" fmla="*/ 1204196 w 1204258"/>
              <a:gd name="connsiteY1" fmla="*/ 602098 h 1354494"/>
              <a:gd name="connsiteX2" fmla="*/ 602098 w 1204258"/>
              <a:gd name="connsiteY2" fmla="*/ 1354494 h 1354494"/>
              <a:gd name="connsiteX3" fmla="*/ 0 w 1204258"/>
              <a:gd name="connsiteY3" fmla="*/ 602098 h 1354494"/>
              <a:gd name="connsiteX4" fmla="*/ 602098 w 1204258"/>
              <a:gd name="connsiteY4" fmla="*/ 0 h 1354494"/>
              <a:gd name="connsiteX5" fmla="*/ 602098 w 1204258"/>
              <a:gd name="connsiteY5" fmla="*/ 0 h 1354494"/>
              <a:gd name="connsiteX6" fmla="*/ 602098 w 1204258"/>
              <a:gd name="connsiteY6" fmla="*/ 170785 h 1354494"/>
              <a:gd name="connsiteX7" fmla="*/ 1029302 w 1204258"/>
              <a:gd name="connsiteY7" fmla="*/ 597989 h 1354494"/>
              <a:gd name="connsiteX8" fmla="*/ 602098 w 1204258"/>
              <a:gd name="connsiteY8" fmla="*/ 1025193 h 1354494"/>
              <a:gd name="connsiteX9" fmla="*/ 174894 w 1204258"/>
              <a:gd name="connsiteY9" fmla="*/ 597989 h 1354494"/>
              <a:gd name="connsiteX10" fmla="*/ 602098 w 1204258"/>
              <a:gd name="connsiteY10" fmla="*/ 170785 h 1354494"/>
              <a:gd name="connsiteX11" fmla="*/ 602098 w 1204258"/>
              <a:gd name="connsiteY11" fmla="*/ 170785 h 1354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4258" h="1354494">
                <a:moveTo>
                  <a:pt x="602098" y="0"/>
                </a:moveTo>
                <a:cubicBezTo>
                  <a:pt x="934603" y="0"/>
                  <a:pt x="1199362" y="269594"/>
                  <a:pt x="1204196" y="602098"/>
                </a:cubicBezTo>
                <a:cubicBezTo>
                  <a:pt x="1211207" y="1081637"/>
                  <a:pt x="623733" y="1354494"/>
                  <a:pt x="602098" y="1354494"/>
                </a:cubicBezTo>
                <a:cubicBezTo>
                  <a:pt x="578892" y="1354494"/>
                  <a:pt x="0" y="1032626"/>
                  <a:pt x="0" y="602098"/>
                </a:cubicBezTo>
                <a:cubicBezTo>
                  <a:pt x="0" y="269594"/>
                  <a:pt x="269593" y="0"/>
                  <a:pt x="602098" y="0"/>
                </a:cubicBezTo>
                <a:lnTo>
                  <a:pt x="602098" y="0"/>
                </a:lnTo>
                <a:close/>
                <a:moveTo>
                  <a:pt x="602098" y="170785"/>
                </a:moveTo>
                <a:cubicBezTo>
                  <a:pt x="838030" y="170785"/>
                  <a:pt x="1029302" y="362057"/>
                  <a:pt x="1029302" y="597989"/>
                </a:cubicBezTo>
                <a:cubicBezTo>
                  <a:pt x="1029302" y="833921"/>
                  <a:pt x="838030" y="1025193"/>
                  <a:pt x="602098" y="1025193"/>
                </a:cubicBezTo>
                <a:cubicBezTo>
                  <a:pt x="366166" y="1025193"/>
                  <a:pt x="174894" y="833921"/>
                  <a:pt x="174894" y="597989"/>
                </a:cubicBezTo>
                <a:cubicBezTo>
                  <a:pt x="174955" y="362057"/>
                  <a:pt x="366166" y="170785"/>
                  <a:pt x="602098" y="170785"/>
                </a:cubicBezTo>
                <a:lnTo>
                  <a:pt x="602098" y="170785"/>
                </a:lnTo>
                <a:close/>
              </a:path>
            </a:pathLst>
          </a:custGeom>
          <a:solidFill>
            <a:srgbClr val="E6E6E6"/>
          </a:solidFill>
          <a:ln w="6039" cap="flat">
            <a:noFill/>
            <a:prstDash val="solid"/>
            <a:miter/>
          </a:ln>
        </p:spPr>
        <p:txBody>
          <a:bodyPr rtlCol="0" anchor="ctr"/>
          <a:lstStyle/>
          <a:p>
            <a:endParaRPr lang="en-US"/>
          </a:p>
        </p:txBody>
      </p:sp>
      <p:sp>
        <p:nvSpPr>
          <p:cNvPr id="4" name="Freeform: Shape 3">
            <a:extLst>
              <a:ext uri="{FF2B5EF4-FFF2-40B4-BE49-F238E27FC236}">
                <a16:creationId xmlns:a16="http://schemas.microsoft.com/office/drawing/2014/main" id="{028B5CDD-A715-6B7E-2B0F-EA043D256363}"/>
              </a:ext>
            </a:extLst>
          </p:cNvPr>
          <p:cNvSpPr/>
          <p:nvPr/>
        </p:nvSpPr>
        <p:spPr>
          <a:xfrm>
            <a:off x="5607415" y="2751753"/>
            <a:ext cx="1204258" cy="1354494"/>
          </a:xfrm>
          <a:custGeom>
            <a:avLst/>
            <a:gdLst>
              <a:gd name="connsiteX0" fmla="*/ 602098 w 1204258"/>
              <a:gd name="connsiteY0" fmla="*/ 0 h 1354494"/>
              <a:gd name="connsiteX1" fmla="*/ 1204196 w 1204258"/>
              <a:gd name="connsiteY1" fmla="*/ 602098 h 1354494"/>
              <a:gd name="connsiteX2" fmla="*/ 602098 w 1204258"/>
              <a:gd name="connsiteY2" fmla="*/ 1354494 h 1354494"/>
              <a:gd name="connsiteX3" fmla="*/ 0 w 1204258"/>
              <a:gd name="connsiteY3" fmla="*/ 602098 h 1354494"/>
              <a:gd name="connsiteX4" fmla="*/ 602098 w 1204258"/>
              <a:gd name="connsiteY4" fmla="*/ 0 h 1354494"/>
              <a:gd name="connsiteX5" fmla="*/ 602098 w 1204258"/>
              <a:gd name="connsiteY5" fmla="*/ 0 h 1354494"/>
              <a:gd name="connsiteX6" fmla="*/ 602159 w 1204258"/>
              <a:gd name="connsiteY6" fmla="*/ 170785 h 1354494"/>
              <a:gd name="connsiteX7" fmla="*/ 1029362 w 1204258"/>
              <a:gd name="connsiteY7" fmla="*/ 597989 h 1354494"/>
              <a:gd name="connsiteX8" fmla="*/ 602159 w 1204258"/>
              <a:gd name="connsiteY8" fmla="*/ 1025193 h 1354494"/>
              <a:gd name="connsiteX9" fmla="*/ 174955 w 1204258"/>
              <a:gd name="connsiteY9" fmla="*/ 597989 h 1354494"/>
              <a:gd name="connsiteX10" fmla="*/ 602159 w 1204258"/>
              <a:gd name="connsiteY10" fmla="*/ 170785 h 1354494"/>
              <a:gd name="connsiteX11" fmla="*/ 602159 w 1204258"/>
              <a:gd name="connsiteY11" fmla="*/ 170785 h 1354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4258" h="1354494">
                <a:moveTo>
                  <a:pt x="602098" y="0"/>
                </a:moveTo>
                <a:cubicBezTo>
                  <a:pt x="934603" y="0"/>
                  <a:pt x="1199362" y="269594"/>
                  <a:pt x="1204196" y="602098"/>
                </a:cubicBezTo>
                <a:cubicBezTo>
                  <a:pt x="1211207" y="1081637"/>
                  <a:pt x="623673" y="1354494"/>
                  <a:pt x="602098" y="1354494"/>
                </a:cubicBezTo>
                <a:cubicBezTo>
                  <a:pt x="578892" y="1354494"/>
                  <a:pt x="0" y="1032626"/>
                  <a:pt x="0" y="602098"/>
                </a:cubicBezTo>
                <a:cubicBezTo>
                  <a:pt x="0" y="269594"/>
                  <a:pt x="269593" y="0"/>
                  <a:pt x="602098" y="0"/>
                </a:cubicBezTo>
                <a:lnTo>
                  <a:pt x="602098" y="0"/>
                </a:lnTo>
                <a:close/>
                <a:moveTo>
                  <a:pt x="602159" y="170785"/>
                </a:moveTo>
                <a:cubicBezTo>
                  <a:pt x="838091" y="170785"/>
                  <a:pt x="1029362" y="362057"/>
                  <a:pt x="1029362" y="597989"/>
                </a:cubicBezTo>
                <a:cubicBezTo>
                  <a:pt x="1029362" y="833921"/>
                  <a:pt x="838091" y="1025193"/>
                  <a:pt x="602159" y="1025193"/>
                </a:cubicBezTo>
                <a:cubicBezTo>
                  <a:pt x="366227" y="1025193"/>
                  <a:pt x="174955" y="833921"/>
                  <a:pt x="174955" y="597989"/>
                </a:cubicBezTo>
                <a:cubicBezTo>
                  <a:pt x="174955" y="362057"/>
                  <a:pt x="366227" y="170785"/>
                  <a:pt x="602159" y="170785"/>
                </a:cubicBezTo>
                <a:lnTo>
                  <a:pt x="602159" y="170785"/>
                </a:lnTo>
                <a:close/>
              </a:path>
            </a:pathLst>
          </a:custGeom>
          <a:solidFill>
            <a:schemeClr val="tx1"/>
          </a:solidFill>
          <a:ln w="6039" cap="flat">
            <a:noFill/>
            <a:prstDash val="solid"/>
            <a:miter/>
          </a:ln>
        </p:spPr>
        <p:txBody>
          <a:bodyPr rtlCol="0" anchor="ctr"/>
          <a:lstStyle/>
          <a:p>
            <a:endParaRPr lang="en-US"/>
          </a:p>
        </p:txBody>
      </p:sp>
      <p:sp>
        <p:nvSpPr>
          <p:cNvPr id="5" name="Freeform: Shape 4">
            <a:extLst>
              <a:ext uri="{FF2B5EF4-FFF2-40B4-BE49-F238E27FC236}">
                <a16:creationId xmlns:a16="http://schemas.microsoft.com/office/drawing/2014/main" id="{AD386F30-908D-802B-7CED-8FDA0B5607AF}"/>
              </a:ext>
            </a:extLst>
          </p:cNvPr>
          <p:cNvSpPr/>
          <p:nvPr/>
        </p:nvSpPr>
        <p:spPr>
          <a:xfrm>
            <a:off x="7757816" y="2751753"/>
            <a:ext cx="1204198" cy="1354494"/>
          </a:xfrm>
          <a:custGeom>
            <a:avLst/>
            <a:gdLst>
              <a:gd name="connsiteX0" fmla="*/ 602038 w 1204198"/>
              <a:gd name="connsiteY0" fmla="*/ 0 h 1354494"/>
              <a:gd name="connsiteX1" fmla="*/ 1204136 w 1204198"/>
              <a:gd name="connsiteY1" fmla="*/ 602098 h 1354494"/>
              <a:gd name="connsiteX2" fmla="*/ 602038 w 1204198"/>
              <a:gd name="connsiteY2" fmla="*/ 1354494 h 1354494"/>
              <a:gd name="connsiteX3" fmla="*/ 0 w 1204198"/>
              <a:gd name="connsiteY3" fmla="*/ 602098 h 1354494"/>
              <a:gd name="connsiteX4" fmla="*/ 602038 w 1204198"/>
              <a:gd name="connsiteY4" fmla="*/ 0 h 1354494"/>
              <a:gd name="connsiteX5" fmla="*/ 602038 w 1204198"/>
              <a:gd name="connsiteY5" fmla="*/ 0 h 1354494"/>
              <a:gd name="connsiteX6" fmla="*/ 602098 w 1204198"/>
              <a:gd name="connsiteY6" fmla="*/ 170785 h 1354494"/>
              <a:gd name="connsiteX7" fmla="*/ 1029302 w 1204198"/>
              <a:gd name="connsiteY7" fmla="*/ 597989 h 1354494"/>
              <a:gd name="connsiteX8" fmla="*/ 602098 w 1204198"/>
              <a:gd name="connsiteY8" fmla="*/ 1025193 h 1354494"/>
              <a:gd name="connsiteX9" fmla="*/ 174895 w 1204198"/>
              <a:gd name="connsiteY9" fmla="*/ 597989 h 1354494"/>
              <a:gd name="connsiteX10" fmla="*/ 602098 w 1204198"/>
              <a:gd name="connsiteY10" fmla="*/ 170785 h 1354494"/>
              <a:gd name="connsiteX11" fmla="*/ 602098 w 1204198"/>
              <a:gd name="connsiteY11" fmla="*/ 170785 h 1354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4198" h="1354494">
                <a:moveTo>
                  <a:pt x="602038" y="0"/>
                </a:moveTo>
                <a:cubicBezTo>
                  <a:pt x="934603" y="0"/>
                  <a:pt x="1199302" y="269594"/>
                  <a:pt x="1204136" y="602098"/>
                </a:cubicBezTo>
                <a:cubicBezTo>
                  <a:pt x="1211146" y="1081637"/>
                  <a:pt x="623673" y="1354494"/>
                  <a:pt x="602038" y="1354494"/>
                </a:cubicBezTo>
                <a:cubicBezTo>
                  <a:pt x="578831" y="1354494"/>
                  <a:pt x="0" y="1032626"/>
                  <a:pt x="0" y="602098"/>
                </a:cubicBezTo>
                <a:cubicBezTo>
                  <a:pt x="0" y="269594"/>
                  <a:pt x="269534" y="0"/>
                  <a:pt x="602038" y="0"/>
                </a:cubicBezTo>
                <a:lnTo>
                  <a:pt x="602038" y="0"/>
                </a:lnTo>
                <a:close/>
                <a:moveTo>
                  <a:pt x="602098" y="170785"/>
                </a:moveTo>
                <a:cubicBezTo>
                  <a:pt x="838030" y="170785"/>
                  <a:pt x="1029302" y="362057"/>
                  <a:pt x="1029302" y="597989"/>
                </a:cubicBezTo>
                <a:cubicBezTo>
                  <a:pt x="1029302" y="833921"/>
                  <a:pt x="838030" y="1025193"/>
                  <a:pt x="602098" y="1025193"/>
                </a:cubicBezTo>
                <a:cubicBezTo>
                  <a:pt x="366167" y="1025193"/>
                  <a:pt x="174895" y="833921"/>
                  <a:pt x="174895" y="597989"/>
                </a:cubicBezTo>
                <a:cubicBezTo>
                  <a:pt x="174895" y="362057"/>
                  <a:pt x="366167" y="170785"/>
                  <a:pt x="602098" y="170785"/>
                </a:cubicBezTo>
                <a:lnTo>
                  <a:pt x="602098" y="170785"/>
                </a:lnTo>
                <a:close/>
              </a:path>
            </a:pathLst>
          </a:custGeom>
          <a:solidFill>
            <a:srgbClr val="E6E6E6"/>
          </a:solidFill>
          <a:ln w="6039" cap="flat">
            <a:noFill/>
            <a:prstDash val="solid"/>
            <a:miter/>
          </a:ln>
        </p:spPr>
        <p:txBody>
          <a:bodyPr rtlCol="0" anchor="ctr"/>
          <a:lstStyle/>
          <a:p>
            <a:endParaRPr lang="en-US"/>
          </a:p>
        </p:txBody>
      </p:sp>
      <p:sp>
        <p:nvSpPr>
          <p:cNvPr id="6" name="Freeform: Shape 5">
            <a:extLst>
              <a:ext uri="{FF2B5EF4-FFF2-40B4-BE49-F238E27FC236}">
                <a16:creationId xmlns:a16="http://schemas.microsoft.com/office/drawing/2014/main" id="{ADDC1D05-9B74-819D-E7E0-1673666BE0F5}"/>
              </a:ext>
            </a:extLst>
          </p:cNvPr>
          <p:cNvSpPr/>
          <p:nvPr/>
        </p:nvSpPr>
        <p:spPr>
          <a:xfrm>
            <a:off x="9908098" y="2751753"/>
            <a:ext cx="1204258" cy="1354494"/>
          </a:xfrm>
          <a:custGeom>
            <a:avLst/>
            <a:gdLst>
              <a:gd name="connsiteX0" fmla="*/ 602098 w 1204258"/>
              <a:gd name="connsiteY0" fmla="*/ 0 h 1354494"/>
              <a:gd name="connsiteX1" fmla="*/ 1204196 w 1204258"/>
              <a:gd name="connsiteY1" fmla="*/ 602098 h 1354494"/>
              <a:gd name="connsiteX2" fmla="*/ 602098 w 1204258"/>
              <a:gd name="connsiteY2" fmla="*/ 1354494 h 1354494"/>
              <a:gd name="connsiteX3" fmla="*/ 0 w 1204258"/>
              <a:gd name="connsiteY3" fmla="*/ 602098 h 1354494"/>
              <a:gd name="connsiteX4" fmla="*/ 602098 w 1204258"/>
              <a:gd name="connsiteY4" fmla="*/ 0 h 1354494"/>
              <a:gd name="connsiteX5" fmla="*/ 602098 w 1204258"/>
              <a:gd name="connsiteY5" fmla="*/ 0 h 1354494"/>
              <a:gd name="connsiteX6" fmla="*/ 602159 w 1204258"/>
              <a:gd name="connsiteY6" fmla="*/ 170785 h 1354494"/>
              <a:gd name="connsiteX7" fmla="*/ 1029362 w 1204258"/>
              <a:gd name="connsiteY7" fmla="*/ 597989 h 1354494"/>
              <a:gd name="connsiteX8" fmla="*/ 602159 w 1204258"/>
              <a:gd name="connsiteY8" fmla="*/ 1025193 h 1354494"/>
              <a:gd name="connsiteX9" fmla="*/ 174954 w 1204258"/>
              <a:gd name="connsiteY9" fmla="*/ 597989 h 1354494"/>
              <a:gd name="connsiteX10" fmla="*/ 602159 w 1204258"/>
              <a:gd name="connsiteY10" fmla="*/ 170785 h 1354494"/>
              <a:gd name="connsiteX11" fmla="*/ 602159 w 1204258"/>
              <a:gd name="connsiteY11" fmla="*/ 170785 h 1354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04258" h="1354494">
                <a:moveTo>
                  <a:pt x="602098" y="0"/>
                </a:moveTo>
                <a:cubicBezTo>
                  <a:pt x="934603" y="0"/>
                  <a:pt x="1199361" y="269594"/>
                  <a:pt x="1204196" y="602098"/>
                </a:cubicBezTo>
                <a:cubicBezTo>
                  <a:pt x="1211207" y="1081637"/>
                  <a:pt x="623673" y="1354494"/>
                  <a:pt x="602098" y="1354494"/>
                </a:cubicBezTo>
                <a:cubicBezTo>
                  <a:pt x="578892" y="1354494"/>
                  <a:pt x="0" y="1032626"/>
                  <a:pt x="0" y="602098"/>
                </a:cubicBezTo>
                <a:cubicBezTo>
                  <a:pt x="60" y="269594"/>
                  <a:pt x="269593" y="0"/>
                  <a:pt x="602098" y="0"/>
                </a:cubicBezTo>
                <a:lnTo>
                  <a:pt x="602098" y="0"/>
                </a:lnTo>
                <a:close/>
                <a:moveTo>
                  <a:pt x="602159" y="170785"/>
                </a:moveTo>
                <a:cubicBezTo>
                  <a:pt x="838091" y="170785"/>
                  <a:pt x="1029362" y="362057"/>
                  <a:pt x="1029362" y="597989"/>
                </a:cubicBezTo>
                <a:cubicBezTo>
                  <a:pt x="1029362" y="833921"/>
                  <a:pt x="838091" y="1025193"/>
                  <a:pt x="602159" y="1025193"/>
                </a:cubicBezTo>
                <a:cubicBezTo>
                  <a:pt x="366226" y="1025193"/>
                  <a:pt x="174954" y="833921"/>
                  <a:pt x="174954" y="597989"/>
                </a:cubicBezTo>
                <a:cubicBezTo>
                  <a:pt x="174954" y="362057"/>
                  <a:pt x="366226" y="170785"/>
                  <a:pt x="602159" y="170785"/>
                </a:cubicBezTo>
                <a:lnTo>
                  <a:pt x="602159" y="170785"/>
                </a:lnTo>
                <a:close/>
              </a:path>
            </a:pathLst>
          </a:custGeom>
          <a:solidFill>
            <a:schemeClr val="tx1"/>
          </a:solidFill>
          <a:ln w="6039" cap="flat">
            <a:noFill/>
            <a:prstDash val="solid"/>
            <a:miter/>
          </a:ln>
        </p:spPr>
        <p:txBody>
          <a:bodyPr rtlCol="0" anchor="ctr"/>
          <a:lstStyle/>
          <a:p>
            <a:endParaRPr lang="en-US"/>
          </a:p>
        </p:txBody>
      </p:sp>
      <p:grpSp>
        <p:nvGrpSpPr>
          <p:cNvPr id="7" name="Graphic 2">
            <a:extLst>
              <a:ext uri="{FF2B5EF4-FFF2-40B4-BE49-F238E27FC236}">
                <a16:creationId xmlns:a16="http://schemas.microsoft.com/office/drawing/2014/main" id="{4F4D8EAF-3DBC-A3E8-FEFE-E2DDEA0A35F3}"/>
              </a:ext>
            </a:extLst>
          </p:cNvPr>
          <p:cNvGrpSpPr/>
          <p:nvPr/>
        </p:nvGrpSpPr>
        <p:grpSpPr>
          <a:xfrm>
            <a:off x="1746747" y="3100269"/>
            <a:ext cx="349365" cy="463345"/>
            <a:chOff x="1734555" y="3249109"/>
            <a:chExt cx="349365" cy="463345"/>
          </a:xfrm>
          <a:solidFill>
            <a:srgbClr val="CACACA"/>
          </a:solidFill>
        </p:grpSpPr>
        <p:sp>
          <p:nvSpPr>
            <p:cNvPr id="8" name="Freeform: Shape 7">
              <a:extLst>
                <a:ext uri="{FF2B5EF4-FFF2-40B4-BE49-F238E27FC236}">
                  <a16:creationId xmlns:a16="http://schemas.microsoft.com/office/drawing/2014/main" id="{379F98A7-227D-C263-C7AF-B8C3B2F38B35}"/>
                </a:ext>
              </a:extLst>
            </p:cNvPr>
            <p:cNvSpPr/>
            <p:nvPr/>
          </p:nvSpPr>
          <p:spPr>
            <a:xfrm>
              <a:off x="1877178" y="3491752"/>
              <a:ext cx="22602" cy="37227"/>
            </a:xfrm>
            <a:custGeom>
              <a:avLst/>
              <a:gdLst>
                <a:gd name="connsiteX0" fmla="*/ 0 w 22602"/>
                <a:gd name="connsiteY0" fmla="*/ 18734 h 37227"/>
                <a:gd name="connsiteX1" fmla="*/ 22602 w 22602"/>
                <a:gd name="connsiteY1" fmla="*/ 37227 h 37227"/>
                <a:gd name="connsiteX2" fmla="*/ 22602 w 22602"/>
                <a:gd name="connsiteY2" fmla="*/ 0 h 37227"/>
                <a:gd name="connsiteX3" fmla="*/ 6466 w 22602"/>
                <a:gd name="connsiteY3" fmla="*/ 4835 h 37227"/>
                <a:gd name="connsiteX4" fmla="*/ 0 w 22602"/>
                <a:gd name="connsiteY4" fmla="*/ 18734 h 37227"/>
                <a:gd name="connsiteX5" fmla="*/ 0 w 22602"/>
                <a:gd name="connsiteY5" fmla="*/ 18734 h 37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02" h="37227">
                  <a:moveTo>
                    <a:pt x="0" y="18734"/>
                  </a:moveTo>
                  <a:cubicBezTo>
                    <a:pt x="0" y="29068"/>
                    <a:pt x="7554" y="35233"/>
                    <a:pt x="22602" y="37227"/>
                  </a:cubicBezTo>
                  <a:lnTo>
                    <a:pt x="22602" y="0"/>
                  </a:lnTo>
                  <a:cubicBezTo>
                    <a:pt x="16196" y="60"/>
                    <a:pt x="10818" y="1692"/>
                    <a:pt x="6466" y="4835"/>
                  </a:cubicBezTo>
                  <a:cubicBezTo>
                    <a:pt x="2176" y="7977"/>
                    <a:pt x="0" y="12631"/>
                    <a:pt x="0" y="18734"/>
                  </a:cubicBezTo>
                  <a:lnTo>
                    <a:pt x="0" y="18734"/>
                  </a:lnTo>
                  <a:close/>
                </a:path>
              </a:pathLst>
            </a:custGeom>
            <a:solidFill>
              <a:srgbClr val="CACACA"/>
            </a:solidFill>
            <a:ln w="6039"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E614C534-FC03-E05D-EEB2-E1234D929031}"/>
                </a:ext>
              </a:extLst>
            </p:cNvPr>
            <p:cNvSpPr/>
            <p:nvPr/>
          </p:nvSpPr>
          <p:spPr>
            <a:xfrm>
              <a:off x="1914767" y="3557746"/>
              <a:ext cx="24535" cy="42484"/>
            </a:xfrm>
            <a:custGeom>
              <a:avLst/>
              <a:gdLst>
                <a:gd name="connsiteX0" fmla="*/ 0 w 24535"/>
                <a:gd name="connsiteY0" fmla="*/ 0 h 42484"/>
                <a:gd name="connsiteX1" fmla="*/ 0 w 24535"/>
                <a:gd name="connsiteY1" fmla="*/ 42485 h 42484"/>
                <a:gd name="connsiteX2" fmla="*/ 17465 w 24535"/>
                <a:gd name="connsiteY2" fmla="*/ 36381 h 42484"/>
                <a:gd name="connsiteX3" fmla="*/ 24536 w 24535"/>
                <a:gd name="connsiteY3" fmla="*/ 20729 h 42484"/>
                <a:gd name="connsiteX4" fmla="*/ 0 w 24535"/>
                <a:gd name="connsiteY4" fmla="*/ 0 h 42484"/>
                <a:gd name="connsiteX5" fmla="*/ 0 w 24535"/>
                <a:gd name="connsiteY5" fmla="*/ 0 h 42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535" h="42484">
                  <a:moveTo>
                    <a:pt x="0" y="0"/>
                  </a:moveTo>
                  <a:lnTo>
                    <a:pt x="0" y="42485"/>
                  </a:lnTo>
                  <a:cubicBezTo>
                    <a:pt x="6950" y="42364"/>
                    <a:pt x="12751" y="40370"/>
                    <a:pt x="17465" y="36381"/>
                  </a:cubicBezTo>
                  <a:cubicBezTo>
                    <a:pt x="22179" y="32392"/>
                    <a:pt x="24536" y="27195"/>
                    <a:pt x="24536" y="20729"/>
                  </a:cubicBezTo>
                  <a:cubicBezTo>
                    <a:pt x="24475" y="9911"/>
                    <a:pt x="16317" y="3022"/>
                    <a:pt x="0" y="0"/>
                  </a:cubicBezTo>
                  <a:lnTo>
                    <a:pt x="0" y="0"/>
                  </a:lnTo>
                  <a:close/>
                </a:path>
              </a:pathLst>
            </a:custGeom>
            <a:solidFill>
              <a:srgbClr val="CACACA"/>
            </a:solidFill>
            <a:ln w="6039"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C0CA988B-5EAD-6ACF-FF14-1ED6A63C8BC7}"/>
                </a:ext>
              </a:extLst>
            </p:cNvPr>
            <p:cNvSpPr/>
            <p:nvPr/>
          </p:nvSpPr>
          <p:spPr>
            <a:xfrm>
              <a:off x="1827591" y="3249109"/>
              <a:ext cx="163435" cy="87450"/>
            </a:xfrm>
            <a:custGeom>
              <a:avLst/>
              <a:gdLst>
                <a:gd name="connsiteX0" fmla="*/ 126579 w 163435"/>
                <a:gd name="connsiteY0" fmla="*/ 86483 h 87450"/>
                <a:gd name="connsiteX1" fmla="*/ 128392 w 163435"/>
                <a:gd name="connsiteY1" fmla="*/ 86846 h 87450"/>
                <a:gd name="connsiteX2" fmla="*/ 158186 w 163435"/>
                <a:gd name="connsiteY2" fmla="*/ 39345 h 87450"/>
                <a:gd name="connsiteX3" fmla="*/ 81677 w 163435"/>
                <a:gd name="connsiteY3" fmla="*/ 3 h 87450"/>
                <a:gd name="connsiteX4" fmla="*/ 4322 w 163435"/>
                <a:gd name="connsiteY4" fmla="*/ 39345 h 87450"/>
                <a:gd name="connsiteX5" fmla="*/ 34297 w 163435"/>
                <a:gd name="connsiteY5" fmla="*/ 87450 h 87450"/>
                <a:gd name="connsiteX6" fmla="*/ 37561 w 163435"/>
                <a:gd name="connsiteY6" fmla="*/ 86543 h 87450"/>
                <a:gd name="connsiteX7" fmla="*/ 126579 w 163435"/>
                <a:gd name="connsiteY7" fmla="*/ 86483 h 87450"/>
                <a:gd name="connsiteX8" fmla="*/ 126579 w 163435"/>
                <a:gd name="connsiteY8" fmla="*/ 86483 h 87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3435" h="87450">
                  <a:moveTo>
                    <a:pt x="126579" y="86483"/>
                  </a:moveTo>
                  <a:cubicBezTo>
                    <a:pt x="127183" y="86483"/>
                    <a:pt x="127848" y="86664"/>
                    <a:pt x="128392" y="86846"/>
                  </a:cubicBezTo>
                  <a:cubicBezTo>
                    <a:pt x="136913" y="75182"/>
                    <a:pt x="146462" y="59651"/>
                    <a:pt x="158186" y="39345"/>
                  </a:cubicBezTo>
                  <a:cubicBezTo>
                    <a:pt x="181090" y="-239"/>
                    <a:pt x="124162" y="3"/>
                    <a:pt x="81677" y="3"/>
                  </a:cubicBezTo>
                  <a:cubicBezTo>
                    <a:pt x="39192" y="3"/>
                    <a:pt x="-15923" y="-1085"/>
                    <a:pt x="4322" y="39345"/>
                  </a:cubicBezTo>
                  <a:cubicBezTo>
                    <a:pt x="14233" y="59107"/>
                    <a:pt x="24326" y="75122"/>
                    <a:pt x="34297" y="87450"/>
                  </a:cubicBezTo>
                  <a:cubicBezTo>
                    <a:pt x="35325" y="86906"/>
                    <a:pt x="36412" y="86543"/>
                    <a:pt x="37561" y="86543"/>
                  </a:cubicBezTo>
                  <a:lnTo>
                    <a:pt x="126579" y="86483"/>
                  </a:lnTo>
                  <a:lnTo>
                    <a:pt x="126579" y="86483"/>
                  </a:lnTo>
                  <a:close/>
                </a:path>
              </a:pathLst>
            </a:custGeom>
            <a:solidFill>
              <a:srgbClr val="CACACA"/>
            </a:solidFill>
            <a:ln w="6039"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94A9FF9E-C02C-04DF-7199-22ED8C5F9DAC}"/>
                </a:ext>
              </a:extLst>
            </p:cNvPr>
            <p:cNvSpPr/>
            <p:nvPr/>
          </p:nvSpPr>
          <p:spPr>
            <a:xfrm>
              <a:off x="1734555" y="3359343"/>
              <a:ext cx="349365" cy="353112"/>
            </a:xfrm>
            <a:custGeom>
              <a:avLst/>
              <a:gdLst>
                <a:gd name="connsiteX0" fmla="*/ 216593 w 349365"/>
                <a:gd name="connsiteY0" fmla="*/ 246871 h 353112"/>
                <a:gd name="connsiteX1" fmla="*/ 180212 w 349365"/>
                <a:gd name="connsiteY1" fmla="*/ 261193 h 353112"/>
                <a:gd name="connsiteX2" fmla="*/ 180212 w 349365"/>
                <a:gd name="connsiteY2" fmla="*/ 281680 h 353112"/>
                <a:gd name="connsiteX3" fmla="*/ 165225 w 349365"/>
                <a:gd name="connsiteY3" fmla="*/ 281680 h 353112"/>
                <a:gd name="connsiteX4" fmla="*/ 165225 w 349365"/>
                <a:gd name="connsiteY4" fmla="*/ 261193 h 353112"/>
                <a:gd name="connsiteX5" fmla="*/ 112406 w 349365"/>
                <a:gd name="connsiteY5" fmla="*/ 221307 h 353112"/>
                <a:gd name="connsiteX6" fmla="*/ 136277 w 349365"/>
                <a:gd name="connsiteY6" fmla="*/ 215747 h 353112"/>
                <a:gd name="connsiteX7" fmla="*/ 165225 w 349365"/>
                <a:gd name="connsiteY7" fmla="*/ 240948 h 353112"/>
                <a:gd name="connsiteX8" fmla="*/ 165225 w 349365"/>
                <a:gd name="connsiteY8" fmla="*/ 197134 h 353112"/>
                <a:gd name="connsiteX9" fmla="*/ 126971 w 349365"/>
                <a:gd name="connsiteY9" fmla="*/ 180031 h 353112"/>
                <a:gd name="connsiteX10" fmla="*/ 118087 w 349365"/>
                <a:gd name="connsiteY10" fmla="*/ 155253 h 353112"/>
                <a:gd name="connsiteX11" fmla="*/ 165225 w 349365"/>
                <a:gd name="connsiteY11" fmla="*/ 112104 h 353112"/>
                <a:gd name="connsiteX12" fmla="*/ 165225 w 349365"/>
                <a:gd name="connsiteY12" fmla="*/ 96029 h 353112"/>
                <a:gd name="connsiteX13" fmla="*/ 180212 w 349365"/>
                <a:gd name="connsiteY13" fmla="*/ 96029 h 353112"/>
                <a:gd name="connsiteX14" fmla="*/ 180212 w 349365"/>
                <a:gd name="connsiteY14" fmla="*/ 111983 h 353112"/>
                <a:gd name="connsiteX15" fmla="*/ 223785 w 349365"/>
                <a:gd name="connsiteY15" fmla="*/ 146007 h 353112"/>
                <a:gd name="connsiteX16" fmla="*/ 201243 w 349365"/>
                <a:gd name="connsiteY16" fmla="*/ 150781 h 353112"/>
                <a:gd name="connsiteX17" fmla="*/ 180152 w 349365"/>
                <a:gd name="connsiteY17" fmla="*/ 132410 h 353112"/>
                <a:gd name="connsiteX18" fmla="*/ 180152 w 349365"/>
                <a:gd name="connsiteY18" fmla="*/ 171087 h 353112"/>
                <a:gd name="connsiteX19" fmla="*/ 209402 w 349365"/>
                <a:gd name="connsiteY19" fmla="*/ 180635 h 353112"/>
                <a:gd name="connsiteX20" fmla="*/ 222999 w 349365"/>
                <a:gd name="connsiteY20" fmla="*/ 193629 h 353112"/>
                <a:gd name="connsiteX21" fmla="*/ 229043 w 349365"/>
                <a:gd name="connsiteY21" fmla="*/ 216291 h 353112"/>
                <a:gd name="connsiteX22" fmla="*/ 216593 w 349365"/>
                <a:gd name="connsiteY22" fmla="*/ 246871 h 353112"/>
                <a:gd name="connsiteX23" fmla="*/ 216593 w 349365"/>
                <a:gd name="connsiteY23" fmla="*/ 246871 h 353112"/>
                <a:gd name="connsiteX24" fmla="*/ 230251 w 349365"/>
                <a:gd name="connsiteY24" fmla="*/ 3263 h 353112"/>
                <a:gd name="connsiteX25" fmla="*/ 219615 w 349365"/>
                <a:gd name="connsiteY25" fmla="*/ 16015 h 353112"/>
                <a:gd name="connsiteX26" fmla="*/ 130718 w 349365"/>
                <a:gd name="connsiteY26" fmla="*/ 16015 h 353112"/>
                <a:gd name="connsiteX27" fmla="*/ 119477 w 349365"/>
                <a:gd name="connsiteY27" fmla="*/ 0 h 353112"/>
                <a:gd name="connsiteX28" fmla="*/ 0 w 349365"/>
                <a:gd name="connsiteY28" fmla="*/ 222516 h 353112"/>
                <a:gd name="connsiteX29" fmla="*/ 174653 w 349365"/>
                <a:gd name="connsiteY29" fmla="*/ 353112 h 353112"/>
                <a:gd name="connsiteX30" fmla="*/ 349366 w 349365"/>
                <a:gd name="connsiteY30" fmla="*/ 222516 h 353112"/>
                <a:gd name="connsiteX31" fmla="*/ 230251 w 349365"/>
                <a:gd name="connsiteY31" fmla="*/ 3263 h 353112"/>
                <a:gd name="connsiteX32" fmla="*/ 230251 w 349365"/>
                <a:gd name="connsiteY32" fmla="*/ 3263 h 3531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49365" h="353112">
                  <a:moveTo>
                    <a:pt x="216593" y="246871"/>
                  </a:moveTo>
                  <a:cubicBezTo>
                    <a:pt x="208254" y="255029"/>
                    <a:pt x="196106" y="259803"/>
                    <a:pt x="180212" y="261193"/>
                  </a:cubicBezTo>
                  <a:lnTo>
                    <a:pt x="180212" y="281680"/>
                  </a:lnTo>
                  <a:lnTo>
                    <a:pt x="165225" y="281680"/>
                  </a:lnTo>
                  <a:lnTo>
                    <a:pt x="165225" y="261193"/>
                  </a:lnTo>
                  <a:cubicBezTo>
                    <a:pt x="137728" y="258897"/>
                    <a:pt x="120142" y="245601"/>
                    <a:pt x="112406" y="221307"/>
                  </a:cubicBezTo>
                  <a:lnTo>
                    <a:pt x="136277" y="215747"/>
                  </a:lnTo>
                  <a:cubicBezTo>
                    <a:pt x="140568" y="231339"/>
                    <a:pt x="150177" y="239739"/>
                    <a:pt x="165225" y="240948"/>
                  </a:cubicBezTo>
                  <a:lnTo>
                    <a:pt x="165225" y="197134"/>
                  </a:lnTo>
                  <a:cubicBezTo>
                    <a:pt x="145645" y="192662"/>
                    <a:pt x="132893" y="186921"/>
                    <a:pt x="126971" y="180031"/>
                  </a:cubicBezTo>
                  <a:cubicBezTo>
                    <a:pt x="121048" y="173142"/>
                    <a:pt x="118087" y="164862"/>
                    <a:pt x="118087" y="155253"/>
                  </a:cubicBezTo>
                  <a:cubicBezTo>
                    <a:pt x="118087" y="130355"/>
                    <a:pt x="133800" y="115972"/>
                    <a:pt x="165225" y="112104"/>
                  </a:cubicBezTo>
                  <a:lnTo>
                    <a:pt x="165225" y="96029"/>
                  </a:lnTo>
                  <a:lnTo>
                    <a:pt x="180212" y="96029"/>
                  </a:lnTo>
                  <a:lnTo>
                    <a:pt x="180212" y="111983"/>
                  </a:lnTo>
                  <a:cubicBezTo>
                    <a:pt x="203177" y="114944"/>
                    <a:pt x="217742" y="126306"/>
                    <a:pt x="223785" y="146007"/>
                  </a:cubicBezTo>
                  <a:lnTo>
                    <a:pt x="201243" y="150781"/>
                  </a:lnTo>
                  <a:cubicBezTo>
                    <a:pt x="197376" y="139420"/>
                    <a:pt x="190365" y="133256"/>
                    <a:pt x="180152" y="132410"/>
                  </a:cubicBezTo>
                  <a:lnTo>
                    <a:pt x="180152" y="171087"/>
                  </a:lnTo>
                  <a:cubicBezTo>
                    <a:pt x="194596" y="175257"/>
                    <a:pt x="204386" y="178399"/>
                    <a:pt x="209402" y="180635"/>
                  </a:cubicBezTo>
                  <a:cubicBezTo>
                    <a:pt x="214418" y="182872"/>
                    <a:pt x="218950" y="187223"/>
                    <a:pt x="222999" y="193629"/>
                  </a:cubicBezTo>
                  <a:cubicBezTo>
                    <a:pt x="226988" y="200095"/>
                    <a:pt x="229043" y="207649"/>
                    <a:pt x="229043" y="216291"/>
                  </a:cubicBezTo>
                  <a:cubicBezTo>
                    <a:pt x="229103" y="228559"/>
                    <a:pt x="224933" y="238772"/>
                    <a:pt x="216593" y="246871"/>
                  </a:cubicBezTo>
                  <a:lnTo>
                    <a:pt x="216593" y="246871"/>
                  </a:lnTo>
                  <a:close/>
                  <a:moveTo>
                    <a:pt x="230251" y="3263"/>
                  </a:moveTo>
                  <a:cubicBezTo>
                    <a:pt x="228620" y="10697"/>
                    <a:pt x="224450" y="16015"/>
                    <a:pt x="219615" y="16015"/>
                  </a:cubicBezTo>
                  <a:lnTo>
                    <a:pt x="130718" y="16015"/>
                  </a:lnTo>
                  <a:cubicBezTo>
                    <a:pt x="125158" y="16015"/>
                    <a:pt x="120504" y="9125"/>
                    <a:pt x="119477" y="0"/>
                  </a:cubicBezTo>
                  <a:cubicBezTo>
                    <a:pt x="53725" y="39886"/>
                    <a:pt x="0" y="142019"/>
                    <a:pt x="0" y="222516"/>
                  </a:cubicBezTo>
                  <a:cubicBezTo>
                    <a:pt x="0" y="324769"/>
                    <a:pt x="78201" y="353112"/>
                    <a:pt x="174653" y="353112"/>
                  </a:cubicBezTo>
                  <a:cubicBezTo>
                    <a:pt x="271165" y="353112"/>
                    <a:pt x="349366" y="324769"/>
                    <a:pt x="349366" y="222516"/>
                  </a:cubicBezTo>
                  <a:cubicBezTo>
                    <a:pt x="349366" y="144134"/>
                    <a:pt x="291652" y="45265"/>
                    <a:pt x="230251" y="3263"/>
                  </a:cubicBezTo>
                  <a:lnTo>
                    <a:pt x="230251" y="3263"/>
                  </a:lnTo>
                  <a:close/>
                </a:path>
              </a:pathLst>
            </a:custGeom>
            <a:solidFill>
              <a:srgbClr val="CACACA"/>
            </a:solidFill>
            <a:ln w="6039" cap="flat">
              <a:noFill/>
              <a:prstDash val="solid"/>
              <a:miter/>
            </a:ln>
          </p:spPr>
          <p:txBody>
            <a:bodyPr rtlCol="0" anchor="ctr"/>
            <a:lstStyle/>
            <a:p>
              <a:endParaRPr lang="en-US"/>
            </a:p>
          </p:txBody>
        </p:sp>
      </p:grpSp>
      <p:grpSp>
        <p:nvGrpSpPr>
          <p:cNvPr id="12" name="Graphic 2">
            <a:extLst>
              <a:ext uri="{FF2B5EF4-FFF2-40B4-BE49-F238E27FC236}">
                <a16:creationId xmlns:a16="http://schemas.microsoft.com/office/drawing/2014/main" id="{790BD4A8-4FCF-D152-3F69-EA9F7F253BE7}"/>
              </a:ext>
            </a:extLst>
          </p:cNvPr>
          <p:cNvGrpSpPr/>
          <p:nvPr/>
        </p:nvGrpSpPr>
        <p:grpSpPr>
          <a:xfrm>
            <a:off x="3867016" y="3112782"/>
            <a:ext cx="409826" cy="447143"/>
            <a:chOff x="3854824" y="3261622"/>
            <a:chExt cx="409826" cy="447143"/>
          </a:xfrm>
          <a:solidFill>
            <a:srgbClr val="CACACA"/>
          </a:solidFill>
        </p:grpSpPr>
        <p:sp>
          <p:nvSpPr>
            <p:cNvPr id="13" name="Freeform: Shape 12">
              <a:extLst>
                <a:ext uri="{FF2B5EF4-FFF2-40B4-BE49-F238E27FC236}">
                  <a16:creationId xmlns:a16="http://schemas.microsoft.com/office/drawing/2014/main" id="{672E9176-3F38-9DDD-3928-76BFF51E7ED0}"/>
                </a:ext>
              </a:extLst>
            </p:cNvPr>
            <p:cNvSpPr/>
            <p:nvPr/>
          </p:nvSpPr>
          <p:spPr>
            <a:xfrm>
              <a:off x="3945406" y="3261622"/>
              <a:ext cx="319244" cy="319390"/>
            </a:xfrm>
            <a:custGeom>
              <a:avLst/>
              <a:gdLst>
                <a:gd name="connsiteX0" fmla="*/ 159649 w 319244"/>
                <a:gd name="connsiteY0" fmla="*/ 43814 h 319390"/>
                <a:gd name="connsiteX1" fmla="*/ 71235 w 319244"/>
                <a:gd name="connsiteY1" fmla="*/ 84728 h 319390"/>
                <a:gd name="connsiteX2" fmla="*/ 84530 w 319244"/>
                <a:gd name="connsiteY2" fmla="*/ 248140 h 319390"/>
                <a:gd name="connsiteX3" fmla="*/ 159528 w 319244"/>
                <a:gd name="connsiteY3" fmla="*/ 275697 h 319390"/>
                <a:gd name="connsiteX4" fmla="*/ 247943 w 319244"/>
                <a:gd name="connsiteY4" fmla="*/ 234784 h 319390"/>
                <a:gd name="connsiteX5" fmla="*/ 275138 w 319244"/>
                <a:gd name="connsiteY5" fmla="*/ 150358 h 319390"/>
                <a:gd name="connsiteX6" fmla="*/ 234647 w 319244"/>
                <a:gd name="connsiteY6" fmla="*/ 71432 h 319390"/>
                <a:gd name="connsiteX7" fmla="*/ 159649 w 319244"/>
                <a:gd name="connsiteY7" fmla="*/ 43814 h 319390"/>
                <a:gd name="connsiteX8" fmla="*/ 159649 w 319244"/>
                <a:gd name="connsiteY8" fmla="*/ 43814 h 319390"/>
                <a:gd name="connsiteX9" fmla="*/ 159528 w 319244"/>
                <a:gd name="connsiteY9" fmla="*/ 319391 h 319390"/>
                <a:gd name="connsiteX10" fmla="*/ 56248 w 319244"/>
                <a:gd name="connsiteY10" fmla="*/ 281378 h 319390"/>
                <a:gd name="connsiteX11" fmla="*/ 37876 w 319244"/>
                <a:gd name="connsiteY11" fmla="*/ 56324 h 319390"/>
                <a:gd name="connsiteX12" fmla="*/ 159649 w 319244"/>
                <a:gd name="connsiteY12" fmla="*/ 0 h 319390"/>
                <a:gd name="connsiteX13" fmla="*/ 262930 w 319244"/>
                <a:gd name="connsiteY13" fmla="*/ 37952 h 319390"/>
                <a:gd name="connsiteX14" fmla="*/ 318710 w 319244"/>
                <a:gd name="connsiteY14" fmla="*/ 146672 h 319390"/>
                <a:gd name="connsiteX15" fmla="*/ 281241 w 319244"/>
                <a:gd name="connsiteY15" fmla="*/ 263006 h 319390"/>
                <a:gd name="connsiteX16" fmla="*/ 159528 w 319244"/>
                <a:gd name="connsiteY16" fmla="*/ 319391 h 319390"/>
                <a:gd name="connsiteX17" fmla="*/ 159528 w 319244"/>
                <a:gd name="connsiteY17" fmla="*/ 319391 h 3193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19244" h="319390">
                  <a:moveTo>
                    <a:pt x="159649" y="43814"/>
                  </a:moveTo>
                  <a:cubicBezTo>
                    <a:pt x="125504" y="43814"/>
                    <a:pt x="93293" y="58741"/>
                    <a:pt x="71235" y="84728"/>
                  </a:cubicBezTo>
                  <a:cubicBezTo>
                    <a:pt x="29838" y="133437"/>
                    <a:pt x="35821" y="206743"/>
                    <a:pt x="84530" y="248140"/>
                  </a:cubicBezTo>
                  <a:cubicBezTo>
                    <a:pt x="105441" y="265907"/>
                    <a:pt x="132091" y="275697"/>
                    <a:pt x="159528" y="275697"/>
                  </a:cubicBezTo>
                  <a:cubicBezTo>
                    <a:pt x="193673" y="275697"/>
                    <a:pt x="225884" y="260831"/>
                    <a:pt x="247943" y="234784"/>
                  </a:cubicBezTo>
                  <a:cubicBezTo>
                    <a:pt x="268007" y="211215"/>
                    <a:pt x="277615" y="181179"/>
                    <a:pt x="275138" y="150358"/>
                  </a:cubicBezTo>
                  <a:cubicBezTo>
                    <a:pt x="272599" y="119477"/>
                    <a:pt x="258276" y="91436"/>
                    <a:pt x="234647" y="71432"/>
                  </a:cubicBezTo>
                  <a:cubicBezTo>
                    <a:pt x="213677" y="53604"/>
                    <a:pt x="187086" y="43814"/>
                    <a:pt x="159649" y="43814"/>
                  </a:cubicBezTo>
                  <a:lnTo>
                    <a:pt x="159649" y="43814"/>
                  </a:lnTo>
                  <a:close/>
                  <a:moveTo>
                    <a:pt x="159528" y="319391"/>
                  </a:moveTo>
                  <a:cubicBezTo>
                    <a:pt x="121758" y="319391"/>
                    <a:pt x="85074" y="305914"/>
                    <a:pt x="56248" y="281378"/>
                  </a:cubicBezTo>
                  <a:cubicBezTo>
                    <a:pt x="-10833" y="224389"/>
                    <a:pt x="-19113" y="123405"/>
                    <a:pt x="37876" y="56324"/>
                  </a:cubicBezTo>
                  <a:cubicBezTo>
                    <a:pt x="68274" y="20547"/>
                    <a:pt x="112693" y="0"/>
                    <a:pt x="159649" y="0"/>
                  </a:cubicBezTo>
                  <a:cubicBezTo>
                    <a:pt x="197420" y="0"/>
                    <a:pt x="234103" y="13477"/>
                    <a:pt x="262930" y="37952"/>
                  </a:cubicBezTo>
                  <a:cubicBezTo>
                    <a:pt x="295443" y="65570"/>
                    <a:pt x="315266" y="104187"/>
                    <a:pt x="318710" y="146672"/>
                  </a:cubicBezTo>
                  <a:cubicBezTo>
                    <a:pt x="322155" y="189157"/>
                    <a:pt x="308859" y="230493"/>
                    <a:pt x="281241" y="263006"/>
                  </a:cubicBezTo>
                  <a:cubicBezTo>
                    <a:pt x="250904" y="298843"/>
                    <a:pt x="206485" y="319391"/>
                    <a:pt x="159528" y="319391"/>
                  </a:cubicBezTo>
                  <a:lnTo>
                    <a:pt x="159528" y="319391"/>
                  </a:lnTo>
                  <a:close/>
                </a:path>
              </a:pathLst>
            </a:custGeom>
            <a:solidFill>
              <a:srgbClr val="CACACA"/>
            </a:solidFill>
            <a:ln w="6039"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A5EA3CFA-D3D9-8E80-1855-6345FC4D8BF8}"/>
                </a:ext>
              </a:extLst>
            </p:cNvPr>
            <p:cNvSpPr/>
            <p:nvPr/>
          </p:nvSpPr>
          <p:spPr>
            <a:xfrm>
              <a:off x="3952401" y="3512239"/>
              <a:ext cx="80074" cy="83277"/>
            </a:xfrm>
            <a:custGeom>
              <a:avLst/>
              <a:gdLst>
                <a:gd name="connsiteX0" fmla="*/ 33299 w 80074"/>
                <a:gd name="connsiteY0" fmla="*/ 83277 h 83277"/>
                <a:gd name="connsiteX1" fmla="*/ 0 w 80074"/>
                <a:gd name="connsiteY1" fmla="*/ 54994 h 83277"/>
                <a:gd name="connsiteX2" fmla="*/ 46715 w 80074"/>
                <a:gd name="connsiteY2" fmla="*/ 0 h 83277"/>
                <a:gd name="connsiteX3" fmla="*/ 80074 w 80074"/>
                <a:gd name="connsiteY3" fmla="*/ 28283 h 83277"/>
                <a:gd name="connsiteX4" fmla="*/ 33299 w 80074"/>
                <a:gd name="connsiteY4" fmla="*/ 83277 h 832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074" h="83277">
                  <a:moveTo>
                    <a:pt x="33299" y="83277"/>
                  </a:moveTo>
                  <a:lnTo>
                    <a:pt x="0" y="54994"/>
                  </a:lnTo>
                  <a:lnTo>
                    <a:pt x="46715" y="0"/>
                  </a:lnTo>
                  <a:lnTo>
                    <a:pt x="80074" y="28283"/>
                  </a:lnTo>
                  <a:lnTo>
                    <a:pt x="33299" y="83277"/>
                  </a:lnTo>
                  <a:close/>
                </a:path>
              </a:pathLst>
            </a:custGeom>
            <a:solidFill>
              <a:srgbClr val="CACACA"/>
            </a:solidFill>
            <a:ln w="6039"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55E21F7D-C9A5-FB29-10E2-550BDED5CE11}"/>
                </a:ext>
              </a:extLst>
            </p:cNvPr>
            <p:cNvSpPr/>
            <p:nvPr/>
          </p:nvSpPr>
          <p:spPr>
            <a:xfrm>
              <a:off x="3854824" y="3561103"/>
              <a:ext cx="138214" cy="147662"/>
            </a:xfrm>
            <a:custGeom>
              <a:avLst/>
              <a:gdLst>
                <a:gd name="connsiteX0" fmla="*/ 60833 w 138214"/>
                <a:gd name="connsiteY0" fmla="*/ 139930 h 147662"/>
                <a:gd name="connsiteX1" fmla="*/ 30012 w 138214"/>
                <a:gd name="connsiteY1" fmla="*/ 142468 h 147662"/>
                <a:gd name="connsiteX2" fmla="*/ 7712 w 138214"/>
                <a:gd name="connsiteY2" fmla="*/ 123553 h 147662"/>
                <a:gd name="connsiteX3" fmla="*/ 5174 w 138214"/>
                <a:gd name="connsiteY3" fmla="*/ 92732 h 147662"/>
                <a:gd name="connsiteX4" fmla="*/ 77392 w 138214"/>
                <a:gd name="connsiteY4" fmla="*/ 7702 h 147662"/>
                <a:gd name="connsiteX5" fmla="*/ 108213 w 138214"/>
                <a:gd name="connsiteY5" fmla="*/ 5224 h 147662"/>
                <a:gd name="connsiteX6" fmla="*/ 130513 w 138214"/>
                <a:gd name="connsiteY6" fmla="*/ 24140 h 147662"/>
                <a:gd name="connsiteX7" fmla="*/ 132991 w 138214"/>
                <a:gd name="connsiteY7" fmla="*/ 54961 h 147662"/>
                <a:gd name="connsiteX8" fmla="*/ 60833 w 138214"/>
                <a:gd name="connsiteY8" fmla="*/ 139930 h 147662"/>
                <a:gd name="connsiteX9" fmla="*/ 60833 w 138214"/>
                <a:gd name="connsiteY9" fmla="*/ 139930 h 147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8214" h="147662">
                  <a:moveTo>
                    <a:pt x="60833" y="139930"/>
                  </a:moveTo>
                  <a:cubicBezTo>
                    <a:pt x="53037" y="149177"/>
                    <a:pt x="39198" y="150264"/>
                    <a:pt x="30012" y="142468"/>
                  </a:cubicBezTo>
                  <a:lnTo>
                    <a:pt x="7712" y="123553"/>
                  </a:lnTo>
                  <a:cubicBezTo>
                    <a:pt x="-1474" y="115696"/>
                    <a:pt x="-2622" y="101918"/>
                    <a:pt x="5174" y="92732"/>
                  </a:cubicBezTo>
                  <a:lnTo>
                    <a:pt x="77392" y="7702"/>
                  </a:lnTo>
                  <a:cubicBezTo>
                    <a:pt x="85188" y="-1484"/>
                    <a:pt x="98967" y="-2632"/>
                    <a:pt x="108213" y="5224"/>
                  </a:cubicBezTo>
                  <a:lnTo>
                    <a:pt x="130513" y="24140"/>
                  </a:lnTo>
                  <a:cubicBezTo>
                    <a:pt x="139699" y="31996"/>
                    <a:pt x="140847" y="45775"/>
                    <a:pt x="132991" y="54961"/>
                  </a:cubicBezTo>
                  <a:lnTo>
                    <a:pt x="60833" y="139930"/>
                  </a:lnTo>
                  <a:lnTo>
                    <a:pt x="60833" y="139930"/>
                  </a:lnTo>
                  <a:close/>
                </a:path>
              </a:pathLst>
            </a:custGeom>
            <a:solidFill>
              <a:srgbClr val="CACACA"/>
            </a:solidFill>
            <a:ln w="6039"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781C457F-AE9D-E327-FE87-BDADCBA55482}"/>
                </a:ext>
              </a:extLst>
            </p:cNvPr>
            <p:cNvSpPr/>
            <p:nvPr/>
          </p:nvSpPr>
          <p:spPr>
            <a:xfrm>
              <a:off x="4034819" y="3323644"/>
              <a:ext cx="101615" cy="47569"/>
            </a:xfrm>
            <a:custGeom>
              <a:avLst/>
              <a:gdLst>
                <a:gd name="connsiteX0" fmla="*/ 101239 w 101615"/>
                <a:gd name="connsiteY0" fmla="*/ 18475 h 47569"/>
                <a:gd name="connsiteX1" fmla="*/ 51562 w 101615"/>
                <a:gd name="connsiteY1" fmla="*/ 25606 h 47569"/>
                <a:gd name="connsiteX2" fmla="*/ 315 w 101615"/>
                <a:gd name="connsiteY2" fmla="*/ 42528 h 47569"/>
                <a:gd name="connsiteX3" fmla="*/ 43887 w 101615"/>
                <a:gd name="connsiteY3" fmla="*/ 1796 h 47569"/>
                <a:gd name="connsiteX4" fmla="*/ 101239 w 101615"/>
                <a:gd name="connsiteY4" fmla="*/ 18475 h 47569"/>
                <a:gd name="connsiteX5" fmla="*/ 101239 w 101615"/>
                <a:gd name="connsiteY5" fmla="*/ 18475 h 47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1615" h="47569">
                  <a:moveTo>
                    <a:pt x="101239" y="18475"/>
                  </a:moveTo>
                  <a:cubicBezTo>
                    <a:pt x="105046" y="34309"/>
                    <a:pt x="79422" y="18959"/>
                    <a:pt x="51562" y="25606"/>
                  </a:cubicBezTo>
                  <a:cubicBezTo>
                    <a:pt x="23703" y="32254"/>
                    <a:pt x="4122" y="58422"/>
                    <a:pt x="315" y="42528"/>
                  </a:cubicBezTo>
                  <a:cubicBezTo>
                    <a:pt x="-3432" y="26694"/>
                    <a:pt x="27148" y="6268"/>
                    <a:pt x="43887" y="1796"/>
                  </a:cubicBezTo>
                  <a:cubicBezTo>
                    <a:pt x="63045" y="-3341"/>
                    <a:pt x="97492" y="2642"/>
                    <a:pt x="101239" y="18475"/>
                  </a:cubicBezTo>
                  <a:lnTo>
                    <a:pt x="101239" y="18475"/>
                  </a:lnTo>
                  <a:close/>
                </a:path>
              </a:pathLst>
            </a:custGeom>
            <a:solidFill>
              <a:srgbClr val="CACACA"/>
            </a:solidFill>
            <a:ln w="6039" cap="flat">
              <a:noFill/>
              <a:prstDash val="solid"/>
              <a:miter/>
            </a:ln>
          </p:spPr>
          <p:txBody>
            <a:bodyPr rtlCol="0" anchor="ctr"/>
            <a:lstStyle/>
            <a:p>
              <a:endParaRPr lang="en-US"/>
            </a:p>
          </p:txBody>
        </p:sp>
        <p:sp>
          <p:nvSpPr>
            <p:cNvPr id="17" name="Freeform: Shape 16">
              <a:extLst>
                <a:ext uri="{FF2B5EF4-FFF2-40B4-BE49-F238E27FC236}">
                  <a16:creationId xmlns:a16="http://schemas.microsoft.com/office/drawing/2014/main" id="{E10DB284-26D9-109E-AFC9-3B927075F32E}"/>
                </a:ext>
              </a:extLst>
            </p:cNvPr>
            <p:cNvSpPr/>
            <p:nvPr/>
          </p:nvSpPr>
          <p:spPr>
            <a:xfrm>
              <a:off x="4142747" y="3337838"/>
              <a:ext cx="25940" cy="21439"/>
            </a:xfrm>
            <a:custGeom>
              <a:avLst/>
              <a:gdLst>
                <a:gd name="connsiteX0" fmla="*/ 25583 w 25940"/>
                <a:gd name="connsiteY0" fmla="*/ 16972 h 21439"/>
                <a:gd name="connsiteX1" fmla="*/ 8419 w 25940"/>
                <a:gd name="connsiteY1" fmla="*/ 18966 h 21439"/>
                <a:gd name="connsiteX2" fmla="*/ 745 w 25940"/>
                <a:gd name="connsiteY2" fmla="*/ 8451 h 21439"/>
                <a:gd name="connsiteX3" fmla="*/ 11260 w 25940"/>
                <a:gd name="connsiteY3" fmla="*/ 776 h 21439"/>
                <a:gd name="connsiteX4" fmla="*/ 25583 w 25940"/>
                <a:gd name="connsiteY4" fmla="*/ 16972 h 21439"/>
                <a:gd name="connsiteX5" fmla="*/ 25583 w 25940"/>
                <a:gd name="connsiteY5" fmla="*/ 16972 h 21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940" h="21439">
                  <a:moveTo>
                    <a:pt x="25583" y="16972"/>
                  </a:moveTo>
                  <a:cubicBezTo>
                    <a:pt x="23286" y="23861"/>
                    <a:pt x="15248" y="21323"/>
                    <a:pt x="8419" y="18966"/>
                  </a:cubicBezTo>
                  <a:cubicBezTo>
                    <a:pt x="1591" y="16609"/>
                    <a:pt x="-1552" y="15340"/>
                    <a:pt x="745" y="8451"/>
                  </a:cubicBezTo>
                  <a:cubicBezTo>
                    <a:pt x="3102" y="1561"/>
                    <a:pt x="4370" y="-1581"/>
                    <a:pt x="11260" y="776"/>
                  </a:cubicBezTo>
                  <a:cubicBezTo>
                    <a:pt x="18149" y="3193"/>
                    <a:pt x="27940" y="10143"/>
                    <a:pt x="25583" y="16972"/>
                  </a:cubicBezTo>
                  <a:lnTo>
                    <a:pt x="25583" y="16972"/>
                  </a:lnTo>
                  <a:close/>
                </a:path>
              </a:pathLst>
            </a:custGeom>
            <a:solidFill>
              <a:srgbClr val="CACACA"/>
            </a:solidFill>
            <a:ln w="6039" cap="flat">
              <a:noFill/>
              <a:prstDash val="solid"/>
              <a:miter/>
            </a:ln>
          </p:spPr>
          <p:txBody>
            <a:bodyPr rtlCol="0" anchor="ctr"/>
            <a:lstStyle/>
            <a:p>
              <a:endParaRPr lang="en-US"/>
            </a:p>
          </p:txBody>
        </p:sp>
      </p:grpSp>
      <p:grpSp>
        <p:nvGrpSpPr>
          <p:cNvPr id="18" name="Graphic 2">
            <a:extLst>
              <a:ext uri="{FF2B5EF4-FFF2-40B4-BE49-F238E27FC236}">
                <a16:creationId xmlns:a16="http://schemas.microsoft.com/office/drawing/2014/main" id="{B74BD684-DFF7-A265-59AD-319FB2F98206}"/>
              </a:ext>
            </a:extLst>
          </p:cNvPr>
          <p:cNvGrpSpPr/>
          <p:nvPr/>
        </p:nvGrpSpPr>
        <p:grpSpPr>
          <a:xfrm>
            <a:off x="5965664" y="3105832"/>
            <a:ext cx="487818" cy="487818"/>
            <a:chOff x="5953472" y="3254672"/>
            <a:chExt cx="487818" cy="487818"/>
          </a:xfrm>
          <a:solidFill>
            <a:srgbClr val="CACACA"/>
          </a:solidFill>
        </p:grpSpPr>
        <p:sp>
          <p:nvSpPr>
            <p:cNvPr id="19" name="Freeform: Shape 18">
              <a:extLst>
                <a:ext uri="{FF2B5EF4-FFF2-40B4-BE49-F238E27FC236}">
                  <a16:creationId xmlns:a16="http://schemas.microsoft.com/office/drawing/2014/main" id="{E16AA0A6-66F9-A89A-F11D-4CBB3BB3C952}"/>
                </a:ext>
              </a:extLst>
            </p:cNvPr>
            <p:cNvSpPr/>
            <p:nvPr/>
          </p:nvSpPr>
          <p:spPr>
            <a:xfrm>
              <a:off x="5953472" y="3254672"/>
              <a:ext cx="487818" cy="487818"/>
            </a:xfrm>
            <a:custGeom>
              <a:avLst/>
              <a:gdLst>
                <a:gd name="connsiteX0" fmla="*/ 243909 w 487818"/>
                <a:gd name="connsiteY0" fmla="*/ 451679 h 487818"/>
                <a:gd name="connsiteX1" fmla="*/ 36139 w 487818"/>
                <a:gd name="connsiteY1" fmla="*/ 243909 h 487818"/>
                <a:gd name="connsiteX2" fmla="*/ 243909 w 487818"/>
                <a:gd name="connsiteY2" fmla="*/ 36139 h 487818"/>
                <a:gd name="connsiteX3" fmla="*/ 451679 w 487818"/>
                <a:gd name="connsiteY3" fmla="*/ 243909 h 487818"/>
                <a:gd name="connsiteX4" fmla="*/ 243909 w 487818"/>
                <a:gd name="connsiteY4" fmla="*/ 451679 h 487818"/>
                <a:gd name="connsiteX5" fmla="*/ 243909 w 487818"/>
                <a:gd name="connsiteY5" fmla="*/ 451679 h 487818"/>
                <a:gd name="connsiteX6" fmla="*/ 243909 w 487818"/>
                <a:gd name="connsiteY6" fmla="*/ 0 h 487818"/>
                <a:gd name="connsiteX7" fmla="*/ 0 w 487818"/>
                <a:gd name="connsiteY7" fmla="*/ 243909 h 487818"/>
                <a:gd name="connsiteX8" fmla="*/ 243909 w 487818"/>
                <a:gd name="connsiteY8" fmla="*/ 487819 h 487818"/>
                <a:gd name="connsiteX9" fmla="*/ 487818 w 487818"/>
                <a:gd name="connsiteY9" fmla="*/ 243909 h 487818"/>
                <a:gd name="connsiteX10" fmla="*/ 243909 w 487818"/>
                <a:gd name="connsiteY10" fmla="*/ 0 h 487818"/>
                <a:gd name="connsiteX11" fmla="*/ 243909 w 487818"/>
                <a:gd name="connsiteY11" fmla="*/ 0 h 4878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7818" h="487818">
                  <a:moveTo>
                    <a:pt x="243909" y="451679"/>
                  </a:moveTo>
                  <a:cubicBezTo>
                    <a:pt x="129327" y="451679"/>
                    <a:pt x="36139" y="358491"/>
                    <a:pt x="36139" y="243909"/>
                  </a:cubicBezTo>
                  <a:cubicBezTo>
                    <a:pt x="36139" y="129328"/>
                    <a:pt x="129327" y="36139"/>
                    <a:pt x="243909" y="36139"/>
                  </a:cubicBezTo>
                  <a:cubicBezTo>
                    <a:pt x="358491" y="36139"/>
                    <a:pt x="451679" y="129328"/>
                    <a:pt x="451679" y="243909"/>
                  </a:cubicBezTo>
                  <a:cubicBezTo>
                    <a:pt x="451619" y="358491"/>
                    <a:pt x="358491" y="451679"/>
                    <a:pt x="243909" y="451679"/>
                  </a:cubicBezTo>
                  <a:lnTo>
                    <a:pt x="243909" y="451679"/>
                  </a:lnTo>
                  <a:close/>
                  <a:moveTo>
                    <a:pt x="243909" y="0"/>
                  </a:moveTo>
                  <a:cubicBezTo>
                    <a:pt x="109384" y="0"/>
                    <a:pt x="0" y="109445"/>
                    <a:pt x="0" y="243909"/>
                  </a:cubicBezTo>
                  <a:cubicBezTo>
                    <a:pt x="0" y="378374"/>
                    <a:pt x="109445" y="487819"/>
                    <a:pt x="243909" y="487819"/>
                  </a:cubicBezTo>
                  <a:cubicBezTo>
                    <a:pt x="378434" y="487819"/>
                    <a:pt x="487818" y="378374"/>
                    <a:pt x="487818" y="243909"/>
                  </a:cubicBezTo>
                  <a:cubicBezTo>
                    <a:pt x="487818" y="109445"/>
                    <a:pt x="378374" y="0"/>
                    <a:pt x="243909" y="0"/>
                  </a:cubicBezTo>
                  <a:lnTo>
                    <a:pt x="243909" y="0"/>
                  </a:lnTo>
                  <a:close/>
                </a:path>
              </a:pathLst>
            </a:custGeom>
            <a:solidFill>
              <a:srgbClr val="CACACA"/>
            </a:solidFill>
            <a:ln w="6039"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0009A2EF-36F1-4F87-1464-2786C8DE46CF}"/>
                </a:ext>
              </a:extLst>
            </p:cNvPr>
            <p:cNvSpPr/>
            <p:nvPr/>
          </p:nvSpPr>
          <p:spPr>
            <a:xfrm>
              <a:off x="6185415" y="3302716"/>
              <a:ext cx="23931" cy="47863"/>
            </a:xfrm>
            <a:custGeom>
              <a:avLst/>
              <a:gdLst>
                <a:gd name="connsiteX0" fmla="*/ 11966 w 23931"/>
                <a:gd name="connsiteY0" fmla="*/ 47863 h 47863"/>
                <a:gd name="connsiteX1" fmla="*/ 23932 w 23931"/>
                <a:gd name="connsiteY1" fmla="*/ 35897 h 47863"/>
                <a:gd name="connsiteX2" fmla="*/ 23932 w 23931"/>
                <a:gd name="connsiteY2" fmla="*/ 11966 h 47863"/>
                <a:gd name="connsiteX3" fmla="*/ 11966 w 23931"/>
                <a:gd name="connsiteY3" fmla="*/ 0 h 47863"/>
                <a:gd name="connsiteX4" fmla="*/ 1 w 23931"/>
                <a:gd name="connsiteY4" fmla="*/ 11966 h 47863"/>
                <a:gd name="connsiteX5" fmla="*/ 1 w 23931"/>
                <a:gd name="connsiteY5" fmla="*/ 35897 h 47863"/>
                <a:gd name="connsiteX6" fmla="*/ 11966 w 23931"/>
                <a:gd name="connsiteY6" fmla="*/ 47863 h 47863"/>
                <a:gd name="connsiteX7" fmla="*/ 11966 w 23931"/>
                <a:gd name="connsiteY7" fmla="*/ 47863 h 47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31" h="47863">
                  <a:moveTo>
                    <a:pt x="11966" y="47863"/>
                  </a:moveTo>
                  <a:cubicBezTo>
                    <a:pt x="18554" y="47863"/>
                    <a:pt x="23932" y="42485"/>
                    <a:pt x="23932" y="35897"/>
                  </a:cubicBezTo>
                  <a:lnTo>
                    <a:pt x="23932" y="11966"/>
                  </a:lnTo>
                  <a:cubicBezTo>
                    <a:pt x="23932" y="5379"/>
                    <a:pt x="18554" y="0"/>
                    <a:pt x="11966" y="0"/>
                  </a:cubicBezTo>
                  <a:cubicBezTo>
                    <a:pt x="5379" y="0"/>
                    <a:pt x="1" y="5379"/>
                    <a:pt x="1" y="11966"/>
                  </a:cubicBezTo>
                  <a:lnTo>
                    <a:pt x="1" y="35897"/>
                  </a:lnTo>
                  <a:cubicBezTo>
                    <a:pt x="-60" y="42485"/>
                    <a:pt x="5319" y="47863"/>
                    <a:pt x="11966" y="47863"/>
                  </a:cubicBezTo>
                  <a:lnTo>
                    <a:pt x="11966" y="47863"/>
                  </a:lnTo>
                  <a:close/>
                </a:path>
              </a:pathLst>
            </a:custGeom>
            <a:solidFill>
              <a:srgbClr val="CACACA"/>
            </a:solidFill>
            <a:ln w="6039"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C2AEB130-0DE4-A83B-C626-16111745548F}"/>
                </a:ext>
              </a:extLst>
            </p:cNvPr>
            <p:cNvSpPr/>
            <p:nvPr/>
          </p:nvSpPr>
          <p:spPr>
            <a:xfrm>
              <a:off x="6185416" y="3643863"/>
              <a:ext cx="23931" cy="47863"/>
            </a:xfrm>
            <a:custGeom>
              <a:avLst/>
              <a:gdLst>
                <a:gd name="connsiteX0" fmla="*/ 11966 w 23931"/>
                <a:gd name="connsiteY0" fmla="*/ 0 h 47863"/>
                <a:gd name="connsiteX1" fmla="*/ 0 w 23931"/>
                <a:gd name="connsiteY1" fmla="*/ 11966 h 47863"/>
                <a:gd name="connsiteX2" fmla="*/ 0 w 23931"/>
                <a:gd name="connsiteY2" fmla="*/ 35897 h 47863"/>
                <a:gd name="connsiteX3" fmla="*/ 11966 w 23931"/>
                <a:gd name="connsiteY3" fmla="*/ 47863 h 47863"/>
                <a:gd name="connsiteX4" fmla="*/ 23931 w 23931"/>
                <a:gd name="connsiteY4" fmla="*/ 35897 h 47863"/>
                <a:gd name="connsiteX5" fmla="*/ 23931 w 23931"/>
                <a:gd name="connsiteY5" fmla="*/ 11966 h 47863"/>
                <a:gd name="connsiteX6" fmla="*/ 11966 w 23931"/>
                <a:gd name="connsiteY6" fmla="*/ 0 h 47863"/>
                <a:gd name="connsiteX7" fmla="*/ 11966 w 23931"/>
                <a:gd name="connsiteY7" fmla="*/ 0 h 47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31" h="47863">
                  <a:moveTo>
                    <a:pt x="11966" y="0"/>
                  </a:moveTo>
                  <a:cubicBezTo>
                    <a:pt x="5378" y="0"/>
                    <a:pt x="0" y="5379"/>
                    <a:pt x="0" y="11966"/>
                  </a:cubicBezTo>
                  <a:lnTo>
                    <a:pt x="0" y="35897"/>
                  </a:lnTo>
                  <a:cubicBezTo>
                    <a:pt x="0" y="42485"/>
                    <a:pt x="5378" y="47863"/>
                    <a:pt x="11966" y="47863"/>
                  </a:cubicBezTo>
                  <a:cubicBezTo>
                    <a:pt x="18553" y="47863"/>
                    <a:pt x="23931" y="42485"/>
                    <a:pt x="23931" y="35897"/>
                  </a:cubicBezTo>
                  <a:lnTo>
                    <a:pt x="23931" y="11966"/>
                  </a:lnTo>
                  <a:cubicBezTo>
                    <a:pt x="23931" y="5379"/>
                    <a:pt x="18553" y="0"/>
                    <a:pt x="11966" y="0"/>
                  </a:cubicBezTo>
                  <a:lnTo>
                    <a:pt x="11966" y="0"/>
                  </a:lnTo>
                  <a:close/>
                </a:path>
              </a:pathLst>
            </a:custGeom>
            <a:solidFill>
              <a:srgbClr val="CACACA"/>
            </a:solidFill>
            <a:ln w="6039"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D487A674-C09C-2410-B684-BB4952961ECE}"/>
                </a:ext>
              </a:extLst>
            </p:cNvPr>
            <p:cNvSpPr/>
            <p:nvPr/>
          </p:nvSpPr>
          <p:spPr>
            <a:xfrm>
              <a:off x="6002846" y="3485225"/>
              <a:ext cx="47863" cy="23931"/>
            </a:xfrm>
            <a:custGeom>
              <a:avLst/>
              <a:gdLst>
                <a:gd name="connsiteX0" fmla="*/ 35897 w 47863"/>
                <a:gd name="connsiteY0" fmla="*/ 0 h 23931"/>
                <a:gd name="connsiteX1" fmla="*/ 11966 w 47863"/>
                <a:gd name="connsiteY1" fmla="*/ 0 h 23931"/>
                <a:gd name="connsiteX2" fmla="*/ 0 w 47863"/>
                <a:gd name="connsiteY2" fmla="*/ 11966 h 23931"/>
                <a:gd name="connsiteX3" fmla="*/ 11966 w 47863"/>
                <a:gd name="connsiteY3" fmla="*/ 23932 h 23931"/>
                <a:gd name="connsiteX4" fmla="*/ 35897 w 47863"/>
                <a:gd name="connsiteY4" fmla="*/ 23932 h 23931"/>
                <a:gd name="connsiteX5" fmla="*/ 47863 w 47863"/>
                <a:gd name="connsiteY5" fmla="*/ 11966 h 23931"/>
                <a:gd name="connsiteX6" fmla="*/ 35897 w 47863"/>
                <a:gd name="connsiteY6" fmla="*/ 0 h 23931"/>
                <a:gd name="connsiteX7" fmla="*/ 35897 w 47863"/>
                <a:gd name="connsiteY7" fmla="*/ 0 h 2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863" h="23931">
                  <a:moveTo>
                    <a:pt x="35897" y="0"/>
                  </a:moveTo>
                  <a:lnTo>
                    <a:pt x="11966" y="0"/>
                  </a:lnTo>
                  <a:cubicBezTo>
                    <a:pt x="5379" y="0"/>
                    <a:pt x="0" y="5379"/>
                    <a:pt x="0" y="11966"/>
                  </a:cubicBezTo>
                  <a:cubicBezTo>
                    <a:pt x="0" y="18553"/>
                    <a:pt x="5379" y="23932"/>
                    <a:pt x="11966" y="23932"/>
                  </a:cubicBezTo>
                  <a:lnTo>
                    <a:pt x="35897" y="23932"/>
                  </a:lnTo>
                  <a:cubicBezTo>
                    <a:pt x="42545" y="23932"/>
                    <a:pt x="47863" y="18553"/>
                    <a:pt x="47863" y="11966"/>
                  </a:cubicBezTo>
                  <a:cubicBezTo>
                    <a:pt x="47863" y="5379"/>
                    <a:pt x="42485" y="0"/>
                    <a:pt x="35897" y="0"/>
                  </a:cubicBezTo>
                  <a:lnTo>
                    <a:pt x="35897" y="0"/>
                  </a:lnTo>
                  <a:close/>
                </a:path>
              </a:pathLst>
            </a:custGeom>
            <a:solidFill>
              <a:srgbClr val="CACACA"/>
            </a:solidFill>
            <a:ln w="6039" cap="flat">
              <a:noFill/>
              <a:prstDash val="solid"/>
              <a:miter/>
            </a:ln>
          </p:spPr>
          <p:txBody>
            <a:bodyPr rtlCol="0" anchor="ctr"/>
            <a:lstStyle/>
            <a:p>
              <a:endParaRPr lang="en-US"/>
            </a:p>
          </p:txBody>
        </p:sp>
        <p:sp>
          <p:nvSpPr>
            <p:cNvPr id="23" name="Freeform: Shape 22">
              <a:extLst>
                <a:ext uri="{FF2B5EF4-FFF2-40B4-BE49-F238E27FC236}">
                  <a16:creationId xmlns:a16="http://schemas.microsoft.com/office/drawing/2014/main" id="{C4D0FF22-2032-9028-75FC-D437653F51B5}"/>
                </a:ext>
              </a:extLst>
            </p:cNvPr>
            <p:cNvSpPr/>
            <p:nvPr/>
          </p:nvSpPr>
          <p:spPr>
            <a:xfrm>
              <a:off x="6344053" y="3485225"/>
              <a:ext cx="47863" cy="23931"/>
            </a:xfrm>
            <a:custGeom>
              <a:avLst/>
              <a:gdLst>
                <a:gd name="connsiteX0" fmla="*/ 35897 w 47863"/>
                <a:gd name="connsiteY0" fmla="*/ 0 h 23931"/>
                <a:gd name="connsiteX1" fmla="*/ 11966 w 47863"/>
                <a:gd name="connsiteY1" fmla="*/ 0 h 23931"/>
                <a:gd name="connsiteX2" fmla="*/ 0 w 47863"/>
                <a:gd name="connsiteY2" fmla="*/ 11966 h 23931"/>
                <a:gd name="connsiteX3" fmla="*/ 11966 w 47863"/>
                <a:gd name="connsiteY3" fmla="*/ 23932 h 23931"/>
                <a:gd name="connsiteX4" fmla="*/ 35897 w 47863"/>
                <a:gd name="connsiteY4" fmla="*/ 23932 h 23931"/>
                <a:gd name="connsiteX5" fmla="*/ 47863 w 47863"/>
                <a:gd name="connsiteY5" fmla="*/ 11966 h 23931"/>
                <a:gd name="connsiteX6" fmla="*/ 35897 w 47863"/>
                <a:gd name="connsiteY6" fmla="*/ 0 h 23931"/>
                <a:gd name="connsiteX7" fmla="*/ 35897 w 47863"/>
                <a:gd name="connsiteY7" fmla="*/ 0 h 2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863" h="23931">
                  <a:moveTo>
                    <a:pt x="35897" y="0"/>
                  </a:moveTo>
                  <a:lnTo>
                    <a:pt x="11966" y="0"/>
                  </a:lnTo>
                  <a:cubicBezTo>
                    <a:pt x="5318" y="0"/>
                    <a:pt x="0" y="5379"/>
                    <a:pt x="0" y="11966"/>
                  </a:cubicBezTo>
                  <a:cubicBezTo>
                    <a:pt x="0" y="18553"/>
                    <a:pt x="5378" y="23932"/>
                    <a:pt x="11966" y="23932"/>
                  </a:cubicBezTo>
                  <a:lnTo>
                    <a:pt x="35897" y="23932"/>
                  </a:lnTo>
                  <a:cubicBezTo>
                    <a:pt x="42484" y="23932"/>
                    <a:pt x="47863" y="18553"/>
                    <a:pt x="47863" y="11966"/>
                  </a:cubicBezTo>
                  <a:cubicBezTo>
                    <a:pt x="47863" y="5379"/>
                    <a:pt x="42484" y="0"/>
                    <a:pt x="35897" y="0"/>
                  </a:cubicBezTo>
                  <a:lnTo>
                    <a:pt x="35897" y="0"/>
                  </a:lnTo>
                  <a:close/>
                </a:path>
              </a:pathLst>
            </a:custGeom>
            <a:solidFill>
              <a:srgbClr val="CACACA"/>
            </a:solidFill>
            <a:ln w="6039" cap="flat">
              <a:noFill/>
              <a:prstDash val="solid"/>
              <a:miter/>
            </a:ln>
          </p:spPr>
          <p:txBody>
            <a:bodyPr rtlCol="0" anchor="ctr"/>
            <a:lstStyle/>
            <a:p>
              <a:endParaRPr lang="en-US"/>
            </a:p>
          </p:txBody>
        </p:sp>
        <p:sp>
          <p:nvSpPr>
            <p:cNvPr id="24" name="Freeform: Shape 23">
              <a:extLst>
                <a:ext uri="{FF2B5EF4-FFF2-40B4-BE49-F238E27FC236}">
                  <a16:creationId xmlns:a16="http://schemas.microsoft.com/office/drawing/2014/main" id="{47B0B632-5770-F9E1-7294-F956C94F85D9}"/>
                </a:ext>
              </a:extLst>
            </p:cNvPr>
            <p:cNvSpPr/>
            <p:nvPr/>
          </p:nvSpPr>
          <p:spPr>
            <a:xfrm>
              <a:off x="6066938" y="3383516"/>
              <a:ext cx="158002" cy="224375"/>
            </a:xfrm>
            <a:custGeom>
              <a:avLst/>
              <a:gdLst>
                <a:gd name="connsiteX0" fmla="*/ 142409 w 158002"/>
                <a:gd name="connsiteY0" fmla="*/ 88535 h 224375"/>
                <a:gd name="connsiteX1" fmla="*/ 142409 w 158002"/>
                <a:gd name="connsiteY1" fmla="*/ 11966 h 224375"/>
                <a:gd name="connsiteX2" fmla="*/ 130443 w 158002"/>
                <a:gd name="connsiteY2" fmla="*/ 0 h 224375"/>
                <a:gd name="connsiteX3" fmla="*/ 118478 w 158002"/>
                <a:gd name="connsiteY3" fmla="*/ 11966 h 224375"/>
                <a:gd name="connsiteX4" fmla="*/ 118478 w 158002"/>
                <a:gd name="connsiteY4" fmla="*/ 88716 h 224375"/>
                <a:gd name="connsiteX5" fmla="*/ 105605 w 158002"/>
                <a:gd name="connsiteY5" fmla="*/ 124432 h 224375"/>
                <a:gd name="connsiteX6" fmla="*/ 4621 w 158002"/>
                <a:gd name="connsiteY6" fmla="*/ 202935 h 224375"/>
                <a:gd name="connsiteX7" fmla="*/ 2506 w 158002"/>
                <a:gd name="connsiteY7" fmla="*/ 219736 h 224375"/>
                <a:gd name="connsiteX8" fmla="*/ 19306 w 158002"/>
                <a:gd name="connsiteY8" fmla="*/ 221851 h 224375"/>
                <a:gd name="connsiteX9" fmla="*/ 124641 w 158002"/>
                <a:gd name="connsiteY9" fmla="*/ 140024 h 224375"/>
                <a:gd name="connsiteX10" fmla="*/ 142409 w 158002"/>
                <a:gd name="connsiteY10" fmla="*/ 88535 h 224375"/>
                <a:gd name="connsiteX11" fmla="*/ 142409 w 158002"/>
                <a:gd name="connsiteY11" fmla="*/ 88535 h 224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8002" h="224375">
                  <a:moveTo>
                    <a:pt x="142409" y="88535"/>
                  </a:moveTo>
                  <a:lnTo>
                    <a:pt x="142409" y="11966"/>
                  </a:lnTo>
                  <a:cubicBezTo>
                    <a:pt x="142409" y="5379"/>
                    <a:pt x="137031" y="0"/>
                    <a:pt x="130443" y="0"/>
                  </a:cubicBezTo>
                  <a:cubicBezTo>
                    <a:pt x="123856" y="0"/>
                    <a:pt x="118478" y="5379"/>
                    <a:pt x="118478" y="11966"/>
                  </a:cubicBezTo>
                  <a:lnTo>
                    <a:pt x="118478" y="88716"/>
                  </a:lnTo>
                  <a:cubicBezTo>
                    <a:pt x="105424" y="95183"/>
                    <a:pt x="99380" y="110654"/>
                    <a:pt x="105605" y="124432"/>
                  </a:cubicBezTo>
                  <a:lnTo>
                    <a:pt x="4621" y="202935"/>
                  </a:lnTo>
                  <a:cubicBezTo>
                    <a:pt x="-576" y="206984"/>
                    <a:pt x="-1544" y="214539"/>
                    <a:pt x="2506" y="219736"/>
                  </a:cubicBezTo>
                  <a:cubicBezTo>
                    <a:pt x="6555" y="224994"/>
                    <a:pt x="14109" y="225900"/>
                    <a:pt x="19306" y="221851"/>
                  </a:cubicBezTo>
                  <a:lnTo>
                    <a:pt x="124641" y="140024"/>
                  </a:lnTo>
                  <a:cubicBezTo>
                    <a:pt x="156248" y="146974"/>
                    <a:pt x="171719" y="102676"/>
                    <a:pt x="142409" y="88535"/>
                  </a:cubicBezTo>
                  <a:lnTo>
                    <a:pt x="142409" y="88535"/>
                  </a:lnTo>
                  <a:close/>
                </a:path>
              </a:pathLst>
            </a:custGeom>
            <a:solidFill>
              <a:srgbClr val="CACACA"/>
            </a:solidFill>
            <a:ln w="6039" cap="flat">
              <a:noFill/>
              <a:prstDash val="solid"/>
              <a:miter/>
            </a:ln>
          </p:spPr>
          <p:txBody>
            <a:bodyPr rtlCol="0" anchor="ctr"/>
            <a:lstStyle/>
            <a:p>
              <a:endParaRPr lang="en-US"/>
            </a:p>
          </p:txBody>
        </p:sp>
      </p:grpSp>
      <p:grpSp>
        <p:nvGrpSpPr>
          <p:cNvPr id="25" name="Graphic 2">
            <a:extLst>
              <a:ext uri="{FF2B5EF4-FFF2-40B4-BE49-F238E27FC236}">
                <a16:creationId xmlns:a16="http://schemas.microsoft.com/office/drawing/2014/main" id="{21FB951C-FD12-DC8C-AAF6-399B1C0CBFC6}"/>
              </a:ext>
            </a:extLst>
          </p:cNvPr>
          <p:cNvGrpSpPr/>
          <p:nvPr/>
        </p:nvGrpSpPr>
        <p:grpSpPr>
          <a:xfrm>
            <a:off x="8184813" y="3129280"/>
            <a:ext cx="348184" cy="410282"/>
            <a:chOff x="8172621" y="3278120"/>
            <a:chExt cx="348184" cy="410282"/>
          </a:xfrm>
          <a:solidFill>
            <a:srgbClr val="CACACA"/>
          </a:solidFill>
        </p:grpSpPr>
        <p:sp>
          <p:nvSpPr>
            <p:cNvPr id="26" name="Freeform: Shape 25">
              <a:extLst>
                <a:ext uri="{FF2B5EF4-FFF2-40B4-BE49-F238E27FC236}">
                  <a16:creationId xmlns:a16="http://schemas.microsoft.com/office/drawing/2014/main" id="{5FFA2FEE-2058-80DB-DD28-50C0908B6D08}"/>
                </a:ext>
              </a:extLst>
            </p:cNvPr>
            <p:cNvSpPr/>
            <p:nvPr/>
          </p:nvSpPr>
          <p:spPr>
            <a:xfrm>
              <a:off x="8172621" y="3278120"/>
              <a:ext cx="348184" cy="410282"/>
            </a:xfrm>
            <a:custGeom>
              <a:avLst/>
              <a:gdLst>
                <a:gd name="connsiteX0" fmla="*/ 122706 w 348184"/>
                <a:gd name="connsiteY0" fmla="*/ 18493 h 410282"/>
                <a:gd name="connsiteX1" fmla="*/ 114849 w 348184"/>
                <a:gd name="connsiteY1" fmla="*/ 25624 h 410282"/>
                <a:gd name="connsiteX2" fmla="*/ 119805 w 348184"/>
                <a:gd name="connsiteY2" fmla="*/ 33964 h 410282"/>
                <a:gd name="connsiteX3" fmla="*/ 126755 w 348184"/>
                <a:gd name="connsiteY3" fmla="*/ 35716 h 410282"/>
                <a:gd name="connsiteX4" fmla="*/ 126755 w 348184"/>
                <a:gd name="connsiteY4" fmla="*/ 126366 h 410282"/>
                <a:gd name="connsiteX5" fmla="*/ 103126 w 348184"/>
                <a:gd name="connsiteY5" fmla="*/ 217621 h 410282"/>
                <a:gd name="connsiteX6" fmla="*/ 20634 w 348184"/>
                <a:gd name="connsiteY6" fmla="*/ 366650 h 410282"/>
                <a:gd name="connsiteX7" fmla="*/ 20876 w 348184"/>
                <a:gd name="connsiteY7" fmla="*/ 383390 h 410282"/>
                <a:gd name="connsiteX8" fmla="*/ 35440 w 348184"/>
                <a:gd name="connsiteY8" fmla="*/ 391729 h 410282"/>
                <a:gd name="connsiteX9" fmla="*/ 312769 w 348184"/>
                <a:gd name="connsiteY9" fmla="*/ 391729 h 410282"/>
                <a:gd name="connsiteX10" fmla="*/ 327334 w 348184"/>
                <a:gd name="connsiteY10" fmla="*/ 383390 h 410282"/>
                <a:gd name="connsiteX11" fmla="*/ 327515 w 348184"/>
                <a:gd name="connsiteY11" fmla="*/ 366650 h 410282"/>
                <a:gd name="connsiteX12" fmla="*/ 245567 w 348184"/>
                <a:gd name="connsiteY12" fmla="*/ 220099 h 410282"/>
                <a:gd name="connsiteX13" fmla="*/ 221636 w 348184"/>
                <a:gd name="connsiteY13" fmla="*/ 128179 h 410282"/>
                <a:gd name="connsiteX14" fmla="*/ 221636 w 348184"/>
                <a:gd name="connsiteY14" fmla="*/ 35535 h 410282"/>
                <a:gd name="connsiteX15" fmla="*/ 229311 w 348184"/>
                <a:gd name="connsiteY15" fmla="*/ 34205 h 410282"/>
                <a:gd name="connsiteX16" fmla="*/ 235112 w 348184"/>
                <a:gd name="connsiteY16" fmla="*/ 25563 h 410282"/>
                <a:gd name="connsiteX17" fmla="*/ 227437 w 348184"/>
                <a:gd name="connsiteY17" fmla="*/ 18493 h 410282"/>
                <a:gd name="connsiteX18" fmla="*/ 122706 w 348184"/>
                <a:gd name="connsiteY18" fmla="*/ 18493 h 410282"/>
                <a:gd name="connsiteX19" fmla="*/ 122706 w 348184"/>
                <a:gd name="connsiteY19" fmla="*/ 18493 h 410282"/>
                <a:gd name="connsiteX20" fmla="*/ 312829 w 348184"/>
                <a:gd name="connsiteY20" fmla="*/ 410283 h 410282"/>
                <a:gd name="connsiteX21" fmla="*/ 35500 w 348184"/>
                <a:gd name="connsiteY21" fmla="*/ 410283 h 410282"/>
                <a:gd name="connsiteX22" fmla="*/ 4982 w 348184"/>
                <a:gd name="connsiteY22" fmla="*/ 392817 h 410282"/>
                <a:gd name="connsiteX23" fmla="*/ 4498 w 348184"/>
                <a:gd name="connsiteY23" fmla="*/ 357705 h 410282"/>
                <a:gd name="connsiteX24" fmla="*/ 87050 w 348184"/>
                <a:gd name="connsiteY24" fmla="*/ 208677 h 410282"/>
                <a:gd name="connsiteX25" fmla="*/ 108262 w 348184"/>
                <a:gd name="connsiteY25" fmla="*/ 126427 h 410282"/>
                <a:gd name="connsiteX26" fmla="*/ 108262 w 348184"/>
                <a:gd name="connsiteY26" fmla="*/ 49012 h 410282"/>
                <a:gd name="connsiteX27" fmla="*/ 96478 w 348184"/>
                <a:gd name="connsiteY27" fmla="*/ 23327 h 410282"/>
                <a:gd name="connsiteX28" fmla="*/ 122646 w 348184"/>
                <a:gd name="connsiteY28" fmla="*/ 0 h 410282"/>
                <a:gd name="connsiteX29" fmla="*/ 227437 w 348184"/>
                <a:gd name="connsiteY29" fmla="*/ 0 h 410282"/>
                <a:gd name="connsiteX30" fmla="*/ 253605 w 348184"/>
                <a:gd name="connsiteY30" fmla="*/ 23992 h 410282"/>
                <a:gd name="connsiteX31" fmla="*/ 240128 w 348184"/>
                <a:gd name="connsiteY31" fmla="*/ 49918 h 410282"/>
                <a:gd name="connsiteX32" fmla="*/ 240128 w 348184"/>
                <a:gd name="connsiteY32" fmla="*/ 128179 h 410282"/>
                <a:gd name="connsiteX33" fmla="*/ 261703 w 348184"/>
                <a:gd name="connsiteY33" fmla="*/ 211034 h 410282"/>
                <a:gd name="connsiteX34" fmla="*/ 343650 w 348184"/>
                <a:gd name="connsiteY34" fmla="*/ 357585 h 410282"/>
                <a:gd name="connsiteX35" fmla="*/ 343288 w 348184"/>
                <a:gd name="connsiteY35" fmla="*/ 392757 h 410282"/>
                <a:gd name="connsiteX36" fmla="*/ 312829 w 348184"/>
                <a:gd name="connsiteY36" fmla="*/ 410283 h 410282"/>
                <a:gd name="connsiteX37" fmla="*/ 312829 w 348184"/>
                <a:gd name="connsiteY37" fmla="*/ 410283 h 410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48184" h="410282">
                  <a:moveTo>
                    <a:pt x="122706" y="18493"/>
                  </a:moveTo>
                  <a:cubicBezTo>
                    <a:pt x="116300" y="18493"/>
                    <a:pt x="115091" y="23932"/>
                    <a:pt x="114849" y="25624"/>
                  </a:cubicBezTo>
                  <a:cubicBezTo>
                    <a:pt x="114728" y="26772"/>
                    <a:pt x="114306" y="32574"/>
                    <a:pt x="119805" y="33964"/>
                  </a:cubicBezTo>
                  <a:lnTo>
                    <a:pt x="126755" y="35716"/>
                  </a:lnTo>
                  <a:lnTo>
                    <a:pt x="126755" y="126366"/>
                  </a:lnTo>
                  <a:cubicBezTo>
                    <a:pt x="126755" y="158215"/>
                    <a:pt x="118596" y="189761"/>
                    <a:pt x="103126" y="217621"/>
                  </a:cubicBezTo>
                  <a:lnTo>
                    <a:pt x="20634" y="366650"/>
                  </a:lnTo>
                  <a:cubicBezTo>
                    <a:pt x="17673" y="371907"/>
                    <a:pt x="17794" y="378192"/>
                    <a:pt x="20876" y="383390"/>
                  </a:cubicBezTo>
                  <a:cubicBezTo>
                    <a:pt x="23958" y="388587"/>
                    <a:pt x="29397" y="391729"/>
                    <a:pt x="35440" y="391729"/>
                  </a:cubicBezTo>
                  <a:lnTo>
                    <a:pt x="312769" y="391729"/>
                  </a:lnTo>
                  <a:cubicBezTo>
                    <a:pt x="318873" y="391729"/>
                    <a:pt x="324251" y="388587"/>
                    <a:pt x="327334" y="383390"/>
                  </a:cubicBezTo>
                  <a:cubicBezTo>
                    <a:pt x="330416" y="378192"/>
                    <a:pt x="330476" y="371907"/>
                    <a:pt x="327515" y="366650"/>
                  </a:cubicBezTo>
                  <a:lnTo>
                    <a:pt x="245567" y="220099"/>
                  </a:lnTo>
                  <a:cubicBezTo>
                    <a:pt x="229915" y="192057"/>
                    <a:pt x="221636" y="160269"/>
                    <a:pt x="221636" y="128179"/>
                  </a:cubicBezTo>
                  <a:lnTo>
                    <a:pt x="221636" y="35535"/>
                  </a:lnTo>
                  <a:lnTo>
                    <a:pt x="229311" y="34205"/>
                  </a:lnTo>
                  <a:cubicBezTo>
                    <a:pt x="235595" y="33117"/>
                    <a:pt x="235233" y="26349"/>
                    <a:pt x="235112" y="25563"/>
                  </a:cubicBezTo>
                  <a:cubicBezTo>
                    <a:pt x="234870" y="22965"/>
                    <a:pt x="233601" y="18493"/>
                    <a:pt x="227437" y="18493"/>
                  </a:cubicBezTo>
                  <a:lnTo>
                    <a:pt x="122706" y="18493"/>
                  </a:lnTo>
                  <a:lnTo>
                    <a:pt x="122706" y="18493"/>
                  </a:lnTo>
                  <a:close/>
                  <a:moveTo>
                    <a:pt x="312829" y="410283"/>
                  </a:moveTo>
                  <a:lnTo>
                    <a:pt x="35500" y="410283"/>
                  </a:lnTo>
                  <a:cubicBezTo>
                    <a:pt x="22809" y="410283"/>
                    <a:pt x="11387" y="403756"/>
                    <a:pt x="4982" y="392817"/>
                  </a:cubicBezTo>
                  <a:cubicBezTo>
                    <a:pt x="-1485" y="381939"/>
                    <a:pt x="-1666" y="368765"/>
                    <a:pt x="4498" y="357705"/>
                  </a:cubicBezTo>
                  <a:lnTo>
                    <a:pt x="87050" y="208677"/>
                  </a:lnTo>
                  <a:cubicBezTo>
                    <a:pt x="100950" y="183597"/>
                    <a:pt x="108262" y="155133"/>
                    <a:pt x="108262" y="126427"/>
                  </a:cubicBezTo>
                  <a:lnTo>
                    <a:pt x="108262" y="49012"/>
                  </a:lnTo>
                  <a:cubicBezTo>
                    <a:pt x="99802" y="43875"/>
                    <a:pt x="95088" y="34205"/>
                    <a:pt x="96478" y="23327"/>
                  </a:cubicBezTo>
                  <a:cubicBezTo>
                    <a:pt x="98230" y="9609"/>
                    <a:pt x="108988" y="0"/>
                    <a:pt x="122646" y="0"/>
                  </a:cubicBezTo>
                  <a:lnTo>
                    <a:pt x="227437" y="0"/>
                  </a:lnTo>
                  <a:cubicBezTo>
                    <a:pt x="241639" y="0"/>
                    <a:pt x="252396" y="9851"/>
                    <a:pt x="253605" y="23992"/>
                  </a:cubicBezTo>
                  <a:cubicBezTo>
                    <a:pt x="254451" y="33843"/>
                    <a:pt x="250039" y="44781"/>
                    <a:pt x="240128" y="49918"/>
                  </a:cubicBezTo>
                  <a:lnTo>
                    <a:pt x="240128" y="128179"/>
                  </a:lnTo>
                  <a:cubicBezTo>
                    <a:pt x="240128" y="157127"/>
                    <a:pt x="247562" y="185772"/>
                    <a:pt x="261703" y="211034"/>
                  </a:cubicBezTo>
                  <a:lnTo>
                    <a:pt x="343650" y="357585"/>
                  </a:lnTo>
                  <a:cubicBezTo>
                    <a:pt x="349815" y="368644"/>
                    <a:pt x="349694" y="381818"/>
                    <a:pt x="343288" y="392757"/>
                  </a:cubicBezTo>
                  <a:cubicBezTo>
                    <a:pt x="337003" y="403756"/>
                    <a:pt x="325581" y="410283"/>
                    <a:pt x="312829" y="410283"/>
                  </a:cubicBezTo>
                  <a:lnTo>
                    <a:pt x="312829" y="410283"/>
                  </a:lnTo>
                  <a:close/>
                </a:path>
              </a:pathLst>
            </a:custGeom>
            <a:solidFill>
              <a:srgbClr val="CACACA"/>
            </a:solidFill>
            <a:ln w="6039"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8CD3AAED-ED2A-B3A7-8A96-B3876334EFC5}"/>
                </a:ext>
              </a:extLst>
            </p:cNvPr>
            <p:cNvSpPr/>
            <p:nvPr/>
          </p:nvSpPr>
          <p:spPr>
            <a:xfrm>
              <a:off x="8218634" y="3511333"/>
              <a:ext cx="256339" cy="137909"/>
            </a:xfrm>
            <a:custGeom>
              <a:avLst/>
              <a:gdLst>
                <a:gd name="connsiteX0" fmla="*/ 164019 w 256339"/>
                <a:gd name="connsiteY0" fmla="*/ 120021 h 137909"/>
                <a:gd name="connsiteX1" fmla="*/ 154350 w 256339"/>
                <a:gd name="connsiteY1" fmla="*/ 110351 h 137909"/>
                <a:gd name="connsiteX2" fmla="*/ 164019 w 256339"/>
                <a:gd name="connsiteY2" fmla="*/ 100682 h 137909"/>
                <a:gd name="connsiteX3" fmla="*/ 173688 w 256339"/>
                <a:gd name="connsiteY3" fmla="*/ 110351 h 137909"/>
                <a:gd name="connsiteX4" fmla="*/ 164019 w 256339"/>
                <a:gd name="connsiteY4" fmla="*/ 120021 h 137909"/>
                <a:gd name="connsiteX5" fmla="*/ 164019 w 256339"/>
                <a:gd name="connsiteY5" fmla="*/ 120021 h 137909"/>
                <a:gd name="connsiteX6" fmla="*/ 141719 w 256339"/>
                <a:gd name="connsiteY6" fmla="*/ 34205 h 137909"/>
                <a:gd name="connsiteX7" fmla="*/ 151389 w 256339"/>
                <a:gd name="connsiteY7" fmla="*/ 24536 h 137909"/>
                <a:gd name="connsiteX8" fmla="*/ 161058 w 256339"/>
                <a:gd name="connsiteY8" fmla="*/ 34205 h 137909"/>
                <a:gd name="connsiteX9" fmla="*/ 151389 w 256339"/>
                <a:gd name="connsiteY9" fmla="*/ 43875 h 137909"/>
                <a:gd name="connsiteX10" fmla="*/ 141719 w 256339"/>
                <a:gd name="connsiteY10" fmla="*/ 34205 h 137909"/>
                <a:gd name="connsiteX11" fmla="*/ 141719 w 256339"/>
                <a:gd name="connsiteY11" fmla="*/ 34205 h 137909"/>
                <a:gd name="connsiteX12" fmla="*/ 79654 w 256339"/>
                <a:gd name="connsiteY12" fmla="*/ 85090 h 137909"/>
                <a:gd name="connsiteX13" fmla="*/ 69985 w 256339"/>
                <a:gd name="connsiteY13" fmla="*/ 75421 h 137909"/>
                <a:gd name="connsiteX14" fmla="*/ 79654 w 256339"/>
                <a:gd name="connsiteY14" fmla="*/ 65752 h 137909"/>
                <a:gd name="connsiteX15" fmla="*/ 89323 w 256339"/>
                <a:gd name="connsiteY15" fmla="*/ 75421 h 137909"/>
                <a:gd name="connsiteX16" fmla="*/ 79654 w 256339"/>
                <a:gd name="connsiteY16" fmla="*/ 85090 h 137909"/>
                <a:gd name="connsiteX17" fmla="*/ 79654 w 256339"/>
                <a:gd name="connsiteY17" fmla="*/ 85090 h 137909"/>
                <a:gd name="connsiteX18" fmla="*/ 250197 w 256339"/>
                <a:gd name="connsiteY18" fmla="*/ 110351 h 137909"/>
                <a:gd name="connsiteX19" fmla="*/ 190549 w 256339"/>
                <a:gd name="connsiteY19" fmla="*/ 0 h 137909"/>
                <a:gd name="connsiteX20" fmla="*/ 65211 w 256339"/>
                <a:gd name="connsiteY20" fmla="*/ 0 h 137909"/>
                <a:gd name="connsiteX21" fmla="*/ 6106 w 256339"/>
                <a:gd name="connsiteY21" fmla="*/ 110412 h 137909"/>
                <a:gd name="connsiteX22" fmla="*/ 12573 w 256339"/>
                <a:gd name="connsiteY22" fmla="*/ 137909 h 137909"/>
                <a:gd name="connsiteX23" fmla="*/ 243852 w 256339"/>
                <a:gd name="connsiteY23" fmla="*/ 137909 h 137909"/>
                <a:gd name="connsiteX24" fmla="*/ 250197 w 256339"/>
                <a:gd name="connsiteY24" fmla="*/ 110351 h 137909"/>
                <a:gd name="connsiteX25" fmla="*/ 250197 w 256339"/>
                <a:gd name="connsiteY25" fmla="*/ 110351 h 137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56339" h="137909">
                  <a:moveTo>
                    <a:pt x="164019" y="120021"/>
                  </a:moveTo>
                  <a:cubicBezTo>
                    <a:pt x="158701" y="120021"/>
                    <a:pt x="154350" y="115670"/>
                    <a:pt x="154350" y="110351"/>
                  </a:cubicBezTo>
                  <a:cubicBezTo>
                    <a:pt x="154350" y="105033"/>
                    <a:pt x="158701" y="100682"/>
                    <a:pt x="164019" y="100682"/>
                  </a:cubicBezTo>
                  <a:cubicBezTo>
                    <a:pt x="169398" y="100682"/>
                    <a:pt x="173688" y="105033"/>
                    <a:pt x="173688" y="110351"/>
                  </a:cubicBezTo>
                  <a:cubicBezTo>
                    <a:pt x="173688" y="115730"/>
                    <a:pt x="169337" y="120021"/>
                    <a:pt x="164019" y="120021"/>
                  </a:cubicBezTo>
                  <a:lnTo>
                    <a:pt x="164019" y="120021"/>
                  </a:lnTo>
                  <a:close/>
                  <a:moveTo>
                    <a:pt x="141719" y="34205"/>
                  </a:moveTo>
                  <a:cubicBezTo>
                    <a:pt x="141719" y="28887"/>
                    <a:pt x="146010" y="24536"/>
                    <a:pt x="151389" y="24536"/>
                  </a:cubicBezTo>
                  <a:cubicBezTo>
                    <a:pt x="156707" y="24536"/>
                    <a:pt x="161058" y="28887"/>
                    <a:pt x="161058" y="34205"/>
                  </a:cubicBezTo>
                  <a:cubicBezTo>
                    <a:pt x="161058" y="39523"/>
                    <a:pt x="156707" y="43875"/>
                    <a:pt x="151389" y="43875"/>
                  </a:cubicBezTo>
                  <a:cubicBezTo>
                    <a:pt x="146010" y="43875"/>
                    <a:pt x="141719" y="39584"/>
                    <a:pt x="141719" y="34205"/>
                  </a:cubicBezTo>
                  <a:lnTo>
                    <a:pt x="141719" y="34205"/>
                  </a:lnTo>
                  <a:close/>
                  <a:moveTo>
                    <a:pt x="79654" y="85090"/>
                  </a:moveTo>
                  <a:cubicBezTo>
                    <a:pt x="74336" y="85090"/>
                    <a:pt x="69985" y="80739"/>
                    <a:pt x="69985" y="75421"/>
                  </a:cubicBezTo>
                  <a:cubicBezTo>
                    <a:pt x="69985" y="70103"/>
                    <a:pt x="74336" y="65752"/>
                    <a:pt x="79654" y="65752"/>
                  </a:cubicBezTo>
                  <a:cubicBezTo>
                    <a:pt x="85033" y="65752"/>
                    <a:pt x="89323" y="70103"/>
                    <a:pt x="89323" y="75421"/>
                  </a:cubicBezTo>
                  <a:cubicBezTo>
                    <a:pt x="89323" y="80800"/>
                    <a:pt x="85033" y="85151"/>
                    <a:pt x="79654" y="85090"/>
                  </a:cubicBezTo>
                  <a:lnTo>
                    <a:pt x="79654" y="85090"/>
                  </a:lnTo>
                  <a:close/>
                  <a:moveTo>
                    <a:pt x="250197" y="110351"/>
                  </a:moveTo>
                  <a:cubicBezTo>
                    <a:pt x="250197" y="110351"/>
                    <a:pt x="191818" y="2236"/>
                    <a:pt x="190549" y="0"/>
                  </a:cubicBezTo>
                  <a:lnTo>
                    <a:pt x="65211" y="0"/>
                  </a:lnTo>
                  <a:cubicBezTo>
                    <a:pt x="64243" y="1632"/>
                    <a:pt x="6106" y="110412"/>
                    <a:pt x="6106" y="110412"/>
                  </a:cubicBezTo>
                  <a:cubicBezTo>
                    <a:pt x="-1931" y="122740"/>
                    <a:pt x="-4106" y="137909"/>
                    <a:pt x="12573" y="137909"/>
                  </a:cubicBezTo>
                  <a:lnTo>
                    <a:pt x="243852" y="137909"/>
                  </a:lnTo>
                  <a:cubicBezTo>
                    <a:pt x="260411" y="137909"/>
                    <a:pt x="258295" y="122680"/>
                    <a:pt x="250197" y="110351"/>
                  </a:cubicBezTo>
                  <a:lnTo>
                    <a:pt x="250197" y="110351"/>
                  </a:lnTo>
                  <a:close/>
                </a:path>
              </a:pathLst>
            </a:custGeom>
            <a:solidFill>
              <a:srgbClr val="CACACA"/>
            </a:solidFill>
            <a:ln w="6039" cap="flat">
              <a:noFill/>
              <a:prstDash val="solid"/>
              <a:miter/>
            </a:ln>
          </p:spPr>
          <p:txBody>
            <a:bodyPr rtlCol="0" anchor="ctr"/>
            <a:lstStyle/>
            <a:p>
              <a:endParaRPr lang="en-US"/>
            </a:p>
          </p:txBody>
        </p:sp>
      </p:grpSp>
      <p:grpSp>
        <p:nvGrpSpPr>
          <p:cNvPr id="28" name="Graphic 2">
            <a:extLst>
              <a:ext uri="{FF2B5EF4-FFF2-40B4-BE49-F238E27FC236}">
                <a16:creationId xmlns:a16="http://schemas.microsoft.com/office/drawing/2014/main" id="{630F15F1-6698-FF1D-9624-10ACD8FB8A79}"/>
              </a:ext>
            </a:extLst>
          </p:cNvPr>
          <p:cNvGrpSpPr/>
          <p:nvPr/>
        </p:nvGrpSpPr>
        <p:grpSpPr>
          <a:xfrm>
            <a:off x="10261525" y="3071143"/>
            <a:ext cx="513176" cy="520271"/>
            <a:chOff x="10249333" y="3219983"/>
            <a:chExt cx="513176" cy="520271"/>
          </a:xfrm>
          <a:solidFill>
            <a:srgbClr val="CACACA"/>
          </a:solidFill>
        </p:grpSpPr>
        <p:sp>
          <p:nvSpPr>
            <p:cNvPr id="29" name="Freeform: Shape 28">
              <a:extLst>
                <a:ext uri="{FF2B5EF4-FFF2-40B4-BE49-F238E27FC236}">
                  <a16:creationId xmlns:a16="http://schemas.microsoft.com/office/drawing/2014/main" id="{23412ED1-AD77-AAA0-B261-80C94A74ED24}"/>
                </a:ext>
              </a:extLst>
            </p:cNvPr>
            <p:cNvSpPr/>
            <p:nvPr/>
          </p:nvSpPr>
          <p:spPr>
            <a:xfrm>
              <a:off x="10491236" y="3219983"/>
              <a:ext cx="14805" cy="56626"/>
            </a:xfrm>
            <a:custGeom>
              <a:avLst/>
              <a:gdLst>
                <a:gd name="connsiteX0" fmla="*/ 14806 w 14805"/>
                <a:gd name="connsiteY0" fmla="*/ 50462 h 56626"/>
                <a:gd name="connsiteX1" fmla="*/ 7433 w 14805"/>
                <a:gd name="connsiteY1" fmla="*/ 56626 h 56626"/>
                <a:gd name="connsiteX2" fmla="*/ 7433 w 14805"/>
                <a:gd name="connsiteY2" fmla="*/ 56626 h 56626"/>
                <a:gd name="connsiteX3" fmla="*/ 0 w 14805"/>
                <a:gd name="connsiteY3" fmla="*/ 50462 h 56626"/>
                <a:gd name="connsiteX4" fmla="*/ 0 w 14805"/>
                <a:gd name="connsiteY4" fmla="*/ 6225 h 56626"/>
                <a:gd name="connsiteX5" fmla="*/ 7433 w 14805"/>
                <a:gd name="connsiteY5" fmla="*/ 0 h 56626"/>
                <a:gd name="connsiteX6" fmla="*/ 7433 w 14805"/>
                <a:gd name="connsiteY6" fmla="*/ 0 h 56626"/>
                <a:gd name="connsiteX7" fmla="*/ 14806 w 14805"/>
                <a:gd name="connsiteY7" fmla="*/ 6225 h 56626"/>
                <a:gd name="connsiteX8" fmla="*/ 14806 w 14805"/>
                <a:gd name="connsiteY8" fmla="*/ 50462 h 56626"/>
                <a:gd name="connsiteX9" fmla="*/ 14806 w 14805"/>
                <a:gd name="connsiteY9" fmla="*/ 50462 h 56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805" h="56626">
                  <a:moveTo>
                    <a:pt x="14806" y="50462"/>
                  </a:moveTo>
                  <a:cubicBezTo>
                    <a:pt x="14806" y="53907"/>
                    <a:pt x="11543" y="56626"/>
                    <a:pt x="7433" y="56626"/>
                  </a:cubicBezTo>
                  <a:lnTo>
                    <a:pt x="7433" y="56626"/>
                  </a:lnTo>
                  <a:cubicBezTo>
                    <a:pt x="3324" y="56626"/>
                    <a:pt x="0" y="53907"/>
                    <a:pt x="0" y="50462"/>
                  </a:cubicBezTo>
                  <a:lnTo>
                    <a:pt x="0" y="6225"/>
                  </a:lnTo>
                  <a:cubicBezTo>
                    <a:pt x="0" y="2780"/>
                    <a:pt x="3264" y="0"/>
                    <a:pt x="7433" y="0"/>
                  </a:cubicBezTo>
                  <a:lnTo>
                    <a:pt x="7433" y="0"/>
                  </a:lnTo>
                  <a:cubicBezTo>
                    <a:pt x="11543" y="0"/>
                    <a:pt x="14806" y="2780"/>
                    <a:pt x="14806" y="6225"/>
                  </a:cubicBezTo>
                  <a:lnTo>
                    <a:pt x="14806" y="50462"/>
                  </a:lnTo>
                  <a:lnTo>
                    <a:pt x="14806" y="50462"/>
                  </a:lnTo>
                  <a:close/>
                </a:path>
              </a:pathLst>
            </a:custGeom>
            <a:solidFill>
              <a:srgbClr val="CACACA"/>
            </a:solidFill>
            <a:ln w="6039"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3CE43E98-20C4-B82A-6F00-A01702609831}"/>
                </a:ext>
              </a:extLst>
            </p:cNvPr>
            <p:cNvSpPr/>
            <p:nvPr/>
          </p:nvSpPr>
          <p:spPr>
            <a:xfrm>
              <a:off x="10306970" y="3307533"/>
              <a:ext cx="46339" cy="43366"/>
            </a:xfrm>
            <a:custGeom>
              <a:avLst/>
              <a:gdLst>
                <a:gd name="connsiteX0" fmla="*/ 44544 w 46339"/>
                <a:gd name="connsiteY0" fmla="*/ 30960 h 43366"/>
                <a:gd name="connsiteX1" fmla="*/ 44181 w 46339"/>
                <a:gd name="connsiteY1" fmla="*/ 40629 h 43366"/>
                <a:gd name="connsiteX2" fmla="*/ 44181 w 46339"/>
                <a:gd name="connsiteY2" fmla="*/ 40629 h 43366"/>
                <a:gd name="connsiteX3" fmla="*/ 34632 w 46339"/>
                <a:gd name="connsiteY3" fmla="*/ 42019 h 43366"/>
                <a:gd name="connsiteX4" fmla="*/ 1817 w 46339"/>
                <a:gd name="connsiteY4" fmla="*/ 12407 h 43366"/>
                <a:gd name="connsiteX5" fmla="*/ 2180 w 46339"/>
                <a:gd name="connsiteY5" fmla="*/ 2737 h 43366"/>
                <a:gd name="connsiteX6" fmla="*/ 2180 w 46339"/>
                <a:gd name="connsiteY6" fmla="*/ 2737 h 43366"/>
                <a:gd name="connsiteX7" fmla="*/ 11728 w 46339"/>
                <a:gd name="connsiteY7" fmla="*/ 1347 h 43366"/>
                <a:gd name="connsiteX8" fmla="*/ 44544 w 46339"/>
                <a:gd name="connsiteY8" fmla="*/ 30960 h 43366"/>
                <a:gd name="connsiteX9" fmla="*/ 44544 w 46339"/>
                <a:gd name="connsiteY9" fmla="*/ 30960 h 433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339" h="43366">
                  <a:moveTo>
                    <a:pt x="44544" y="30960"/>
                  </a:moveTo>
                  <a:cubicBezTo>
                    <a:pt x="47082" y="33256"/>
                    <a:pt x="46901" y="37547"/>
                    <a:pt x="44181" y="40629"/>
                  </a:cubicBezTo>
                  <a:lnTo>
                    <a:pt x="44181" y="40629"/>
                  </a:lnTo>
                  <a:cubicBezTo>
                    <a:pt x="41461" y="43651"/>
                    <a:pt x="37171" y="44255"/>
                    <a:pt x="34632" y="42019"/>
                  </a:cubicBezTo>
                  <a:lnTo>
                    <a:pt x="1817" y="12407"/>
                  </a:lnTo>
                  <a:cubicBezTo>
                    <a:pt x="-721" y="10110"/>
                    <a:pt x="-600" y="5819"/>
                    <a:pt x="2180" y="2737"/>
                  </a:cubicBezTo>
                  <a:lnTo>
                    <a:pt x="2180" y="2737"/>
                  </a:lnTo>
                  <a:cubicBezTo>
                    <a:pt x="4959" y="-284"/>
                    <a:pt x="9190" y="-889"/>
                    <a:pt x="11728" y="1347"/>
                  </a:cubicBezTo>
                  <a:lnTo>
                    <a:pt x="44544" y="30960"/>
                  </a:lnTo>
                  <a:lnTo>
                    <a:pt x="44544" y="30960"/>
                  </a:lnTo>
                  <a:close/>
                </a:path>
              </a:pathLst>
            </a:custGeom>
            <a:solidFill>
              <a:srgbClr val="CACACA"/>
            </a:solidFill>
            <a:ln w="6039" cap="flat">
              <a:noFill/>
              <a:prstDash val="solid"/>
              <a:miter/>
            </a:ln>
          </p:spPr>
          <p:txBody>
            <a:bodyPr rtlCol="0" anchor="ctr"/>
            <a:lstStyle/>
            <a:p>
              <a:endParaRPr lang="en-US"/>
            </a:p>
          </p:txBody>
        </p:sp>
        <p:sp>
          <p:nvSpPr>
            <p:cNvPr id="31" name="Freeform: Shape 30">
              <a:extLst>
                <a:ext uri="{FF2B5EF4-FFF2-40B4-BE49-F238E27FC236}">
                  <a16:creationId xmlns:a16="http://schemas.microsoft.com/office/drawing/2014/main" id="{1DBF75B5-3D1D-41F1-6DD6-42DAD2836406}"/>
                </a:ext>
              </a:extLst>
            </p:cNvPr>
            <p:cNvSpPr/>
            <p:nvPr/>
          </p:nvSpPr>
          <p:spPr>
            <a:xfrm>
              <a:off x="10249333" y="3498854"/>
              <a:ext cx="56420" cy="19397"/>
            </a:xfrm>
            <a:custGeom>
              <a:avLst/>
              <a:gdLst>
                <a:gd name="connsiteX0" fmla="*/ 49422 w 56420"/>
                <a:gd name="connsiteY0" fmla="*/ 30 h 19397"/>
                <a:gd name="connsiteX1" fmla="*/ 56372 w 56420"/>
                <a:gd name="connsiteY1" fmla="*/ 6738 h 19397"/>
                <a:gd name="connsiteX2" fmla="*/ 56372 w 56420"/>
                <a:gd name="connsiteY2" fmla="*/ 6738 h 19397"/>
                <a:gd name="connsiteX3" fmla="*/ 50994 w 56420"/>
                <a:gd name="connsiteY3" fmla="*/ 14775 h 19397"/>
                <a:gd name="connsiteX4" fmla="*/ 6998 w 56420"/>
                <a:gd name="connsiteY4" fmla="*/ 19368 h 19397"/>
                <a:gd name="connsiteX5" fmla="*/ 48 w 56420"/>
                <a:gd name="connsiteY5" fmla="*/ 12600 h 19397"/>
                <a:gd name="connsiteX6" fmla="*/ 48 w 56420"/>
                <a:gd name="connsiteY6" fmla="*/ 12600 h 19397"/>
                <a:gd name="connsiteX7" fmla="*/ 5427 w 56420"/>
                <a:gd name="connsiteY7" fmla="*/ 4622 h 19397"/>
                <a:gd name="connsiteX8" fmla="*/ 49422 w 56420"/>
                <a:gd name="connsiteY8" fmla="*/ 30 h 19397"/>
                <a:gd name="connsiteX9" fmla="*/ 49422 w 56420"/>
                <a:gd name="connsiteY9" fmla="*/ 30 h 19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420" h="19397">
                  <a:moveTo>
                    <a:pt x="49422" y="30"/>
                  </a:moveTo>
                  <a:cubicBezTo>
                    <a:pt x="52806" y="-333"/>
                    <a:pt x="55888" y="2689"/>
                    <a:pt x="56372" y="6738"/>
                  </a:cubicBezTo>
                  <a:lnTo>
                    <a:pt x="56372" y="6738"/>
                  </a:lnTo>
                  <a:cubicBezTo>
                    <a:pt x="56795" y="10847"/>
                    <a:pt x="54378" y="14413"/>
                    <a:pt x="50994" y="14775"/>
                  </a:cubicBezTo>
                  <a:lnTo>
                    <a:pt x="6998" y="19368"/>
                  </a:lnTo>
                  <a:cubicBezTo>
                    <a:pt x="3553" y="19731"/>
                    <a:pt x="471" y="16709"/>
                    <a:pt x="48" y="12600"/>
                  </a:cubicBezTo>
                  <a:lnTo>
                    <a:pt x="48" y="12600"/>
                  </a:lnTo>
                  <a:cubicBezTo>
                    <a:pt x="-375" y="8551"/>
                    <a:pt x="2042" y="4985"/>
                    <a:pt x="5427" y="4622"/>
                  </a:cubicBezTo>
                  <a:lnTo>
                    <a:pt x="49422" y="30"/>
                  </a:lnTo>
                  <a:lnTo>
                    <a:pt x="49422" y="30"/>
                  </a:lnTo>
                  <a:close/>
                </a:path>
              </a:pathLst>
            </a:custGeom>
            <a:solidFill>
              <a:srgbClr val="CACACA"/>
            </a:solidFill>
            <a:ln w="6039" cap="flat">
              <a:noFill/>
              <a:prstDash val="solid"/>
              <a:miter/>
            </a:ln>
          </p:spPr>
          <p:txBody>
            <a:bodyPr rtlCol="0" anchor="ctr"/>
            <a:lstStyle/>
            <a:p>
              <a:endParaRPr lang="en-US"/>
            </a:p>
          </p:txBody>
        </p:sp>
        <p:sp>
          <p:nvSpPr>
            <p:cNvPr id="32" name="Freeform: Shape 31">
              <a:extLst>
                <a:ext uri="{FF2B5EF4-FFF2-40B4-BE49-F238E27FC236}">
                  <a16:creationId xmlns:a16="http://schemas.microsoft.com/office/drawing/2014/main" id="{82C22846-1063-32DE-E1E2-4BCDA4D89DD7}"/>
                </a:ext>
              </a:extLst>
            </p:cNvPr>
            <p:cNvSpPr/>
            <p:nvPr/>
          </p:nvSpPr>
          <p:spPr>
            <a:xfrm>
              <a:off x="10706149" y="3485740"/>
              <a:ext cx="56360" cy="19458"/>
            </a:xfrm>
            <a:custGeom>
              <a:avLst/>
              <a:gdLst>
                <a:gd name="connsiteX0" fmla="*/ 5427 w 56360"/>
                <a:gd name="connsiteY0" fmla="*/ 14775 h 19458"/>
                <a:gd name="connsiteX1" fmla="*/ 48 w 56360"/>
                <a:gd name="connsiteY1" fmla="*/ 6798 h 19458"/>
                <a:gd name="connsiteX2" fmla="*/ 48 w 56360"/>
                <a:gd name="connsiteY2" fmla="*/ 6798 h 19458"/>
                <a:gd name="connsiteX3" fmla="*/ 6998 w 56360"/>
                <a:gd name="connsiteY3" fmla="*/ 30 h 19458"/>
                <a:gd name="connsiteX4" fmla="*/ 50933 w 56360"/>
                <a:gd name="connsiteY4" fmla="*/ 4683 h 19458"/>
                <a:gd name="connsiteX5" fmla="*/ 56312 w 56360"/>
                <a:gd name="connsiteY5" fmla="*/ 12660 h 19458"/>
                <a:gd name="connsiteX6" fmla="*/ 56312 w 56360"/>
                <a:gd name="connsiteY6" fmla="*/ 12660 h 19458"/>
                <a:gd name="connsiteX7" fmla="*/ 49362 w 56360"/>
                <a:gd name="connsiteY7" fmla="*/ 19429 h 19458"/>
                <a:gd name="connsiteX8" fmla="*/ 5427 w 56360"/>
                <a:gd name="connsiteY8" fmla="*/ 14775 h 19458"/>
                <a:gd name="connsiteX9" fmla="*/ 5427 w 56360"/>
                <a:gd name="connsiteY9" fmla="*/ 14775 h 1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360" h="19458">
                  <a:moveTo>
                    <a:pt x="5427" y="14775"/>
                  </a:moveTo>
                  <a:cubicBezTo>
                    <a:pt x="2043" y="14413"/>
                    <a:pt x="-375" y="10847"/>
                    <a:pt x="48" y="6798"/>
                  </a:cubicBezTo>
                  <a:lnTo>
                    <a:pt x="48" y="6798"/>
                  </a:lnTo>
                  <a:cubicBezTo>
                    <a:pt x="532" y="2689"/>
                    <a:pt x="3614" y="-333"/>
                    <a:pt x="6998" y="30"/>
                  </a:cubicBezTo>
                  <a:lnTo>
                    <a:pt x="50933" y="4683"/>
                  </a:lnTo>
                  <a:cubicBezTo>
                    <a:pt x="54378" y="5045"/>
                    <a:pt x="56735" y="8611"/>
                    <a:pt x="56312" y="12660"/>
                  </a:cubicBezTo>
                  <a:lnTo>
                    <a:pt x="56312" y="12660"/>
                  </a:lnTo>
                  <a:cubicBezTo>
                    <a:pt x="55888" y="16770"/>
                    <a:pt x="52807" y="19791"/>
                    <a:pt x="49362" y="19429"/>
                  </a:cubicBezTo>
                  <a:lnTo>
                    <a:pt x="5427" y="14775"/>
                  </a:lnTo>
                  <a:lnTo>
                    <a:pt x="5427" y="14775"/>
                  </a:lnTo>
                  <a:close/>
                </a:path>
              </a:pathLst>
            </a:custGeom>
            <a:solidFill>
              <a:srgbClr val="CACACA"/>
            </a:solidFill>
            <a:ln w="6039" cap="flat">
              <a:noFill/>
              <a:prstDash val="solid"/>
              <a:miter/>
            </a:ln>
          </p:spPr>
          <p:txBody>
            <a:bodyPr rtlCol="0" anchor="ctr"/>
            <a:lstStyle/>
            <a:p>
              <a:endParaRPr lang="en-US"/>
            </a:p>
          </p:txBody>
        </p:sp>
        <p:sp>
          <p:nvSpPr>
            <p:cNvPr id="33" name="Freeform: Shape 32">
              <a:extLst>
                <a:ext uri="{FF2B5EF4-FFF2-40B4-BE49-F238E27FC236}">
                  <a16:creationId xmlns:a16="http://schemas.microsoft.com/office/drawing/2014/main" id="{7971C36F-2246-396A-FB9C-39B21422AF4E}"/>
                </a:ext>
              </a:extLst>
            </p:cNvPr>
            <p:cNvSpPr/>
            <p:nvPr/>
          </p:nvSpPr>
          <p:spPr>
            <a:xfrm>
              <a:off x="10648268" y="3297700"/>
              <a:ext cx="46460" cy="43393"/>
            </a:xfrm>
            <a:custGeom>
              <a:avLst/>
              <a:gdLst>
                <a:gd name="connsiteX0" fmla="*/ 11758 w 46460"/>
                <a:gd name="connsiteY0" fmla="*/ 42002 h 43393"/>
                <a:gd name="connsiteX1" fmla="*/ 2149 w 46460"/>
                <a:gd name="connsiteY1" fmla="*/ 40612 h 43393"/>
                <a:gd name="connsiteX2" fmla="*/ 2149 w 46460"/>
                <a:gd name="connsiteY2" fmla="*/ 40612 h 43393"/>
                <a:gd name="connsiteX3" fmla="*/ 1848 w 46460"/>
                <a:gd name="connsiteY3" fmla="*/ 31003 h 43393"/>
                <a:gd name="connsiteX4" fmla="*/ 34723 w 46460"/>
                <a:gd name="connsiteY4" fmla="*/ 1391 h 43393"/>
                <a:gd name="connsiteX5" fmla="*/ 44271 w 46460"/>
                <a:gd name="connsiteY5" fmla="*/ 2781 h 43393"/>
                <a:gd name="connsiteX6" fmla="*/ 44271 w 46460"/>
                <a:gd name="connsiteY6" fmla="*/ 2781 h 43393"/>
                <a:gd name="connsiteX7" fmla="*/ 44695 w 46460"/>
                <a:gd name="connsiteY7" fmla="*/ 12450 h 43393"/>
                <a:gd name="connsiteX8" fmla="*/ 11758 w 46460"/>
                <a:gd name="connsiteY8" fmla="*/ 42002 h 43393"/>
                <a:gd name="connsiteX9" fmla="*/ 11758 w 46460"/>
                <a:gd name="connsiteY9" fmla="*/ 42002 h 43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6460" h="43393">
                  <a:moveTo>
                    <a:pt x="11758" y="42002"/>
                  </a:moveTo>
                  <a:cubicBezTo>
                    <a:pt x="9220" y="44299"/>
                    <a:pt x="4930" y="43694"/>
                    <a:pt x="2149" y="40612"/>
                  </a:cubicBezTo>
                  <a:lnTo>
                    <a:pt x="2149" y="40612"/>
                  </a:lnTo>
                  <a:cubicBezTo>
                    <a:pt x="-570" y="37530"/>
                    <a:pt x="-751" y="33239"/>
                    <a:pt x="1848" y="31003"/>
                  </a:cubicBezTo>
                  <a:lnTo>
                    <a:pt x="34723" y="1391"/>
                  </a:lnTo>
                  <a:cubicBezTo>
                    <a:pt x="37261" y="-906"/>
                    <a:pt x="41552" y="-301"/>
                    <a:pt x="44271" y="2781"/>
                  </a:cubicBezTo>
                  <a:lnTo>
                    <a:pt x="44271" y="2781"/>
                  </a:lnTo>
                  <a:cubicBezTo>
                    <a:pt x="47052" y="5863"/>
                    <a:pt x="47173" y="10154"/>
                    <a:pt x="44695" y="12450"/>
                  </a:cubicBezTo>
                  <a:lnTo>
                    <a:pt x="11758" y="42002"/>
                  </a:lnTo>
                  <a:lnTo>
                    <a:pt x="11758" y="42002"/>
                  </a:lnTo>
                  <a:close/>
                </a:path>
              </a:pathLst>
            </a:custGeom>
            <a:solidFill>
              <a:srgbClr val="CACACA"/>
            </a:solidFill>
            <a:ln w="6039" cap="flat">
              <a:noFill/>
              <a:prstDash val="solid"/>
              <a:miter/>
            </a:ln>
          </p:spPr>
          <p:txBody>
            <a:bodyPr rtlCol="0" anchor="ctr"/>
            <a:lstStyle/>
            <a:p>
              <a:endParaRPr lang="en-US"/>
            </a:p>
          </p:txBody>
        </p:sp>
        <p:sp>
          <p:nvSpPr>
            <p:cNvPr id="34" name="Freeform: Shape 33">
              <a:extLst>
                <a:ext uri="{FF2B5EF4-FFF2-40B4-BE49-F238E27FC236}">
                  <a16:creationId xmlns:a16="http://schemas.microsoft.com/office/drawing/2014/main" id="{211691A1-1F5A-8B57-4F2A-F558294FCE96}"/>
                </a:ext>
              </a:extLst>
            </p:cNvPr>
            <p:cNvSpPr/>
            <p:nvPr/>
          </p:nvSpPr>
          <p:spPr>
            <a:xfrm>
              <a:off x="10340213" y="3299937"/>
              <a:ext cx="315462" cy="440317"/>
            </a:xfrm>
            <a:custGeom>
              <a:avLst/>
              <a:gdLst>
                <a:gd name="connsiteX0" fmla="*/ 207831 w 315462"/>
                <a:gd name="connsiteY0" fmla="*/ 376682 h 440317"/>
                <a:gd name="connsiteX1" fmla="*/ 202210 w 315462"/>
                <a:gd name="connsiteY1" fmla="*/ 388285 h 440317"/>
                <a:gd name="connsiteX2" fmla="*/ 195683 w 315462"/>
                <a:gd name="connsiteY2" fmla="*/ 390460 h 440317"/>
                <a:gd name="connsiteX3" fmla="*/ 119839 w 315462"/>
                <a:gd name="connsiteY3" fmla="*/ 390460 h 440317"/>
                <a:gd name="connsiteX4" fmla="*/ 113313 w 315462"/>
                <a:gd name="connsiteY4" fmla="*/ 388285 h 440317"/>
                <a:gd name="connsiteX5" fmla="*/ 107692 w 315462"/>
                <a:gd name="connsiteY5" fmla="*/ 376682 h 440317"/>
                <a:gd name="connsiteX6" fmla="*/ 107692 w 315462"/>
                <a:gd name="connsiteY6" fmla="*/ 334016 h 440317"/>
                <a:gd name="connsiteX7" fmla="*/ 207891 w 315462"/>
                <a:gd name="connsiteY7" fmla="*/ 334016 h 440317"/>
                <a:gd name="connsiteX8" fmla="*/ 207891 w 315462"/>
                <a:gd name="connsiteY8" fmla="*/ 376682 h 440317"/>
                <a:gd name="connsiteX9" fmla="*/ 207831 w 315462"/>
                <a:gd name="connsiteY9" fmla="*/ 376682 h 440317"/>
                <a:gd name="connsiteX10" fmla="*/ 98990 w 315462"/>
                <a:gd name="connsiteY10" fmla="*/ 78866 h 440317"/>
                <a:gd name="connsiteX11" fmla="*/ 59345 w 315462"/>
                <a:gd name="connsiteY11" fmla="*/ 157731 h 440317"/>
                <a:gd name="connsiteX12" fmla="*/ 94518 w 315462"/>
                <a:gd name="connsiteY12" fmla="*/ 233092 h 440317"/>
                <a:gd name="connsiteX13" fmla="*/ 95726 w 315462"/>
                <a:gd name="connsiteY13" fmla="*/ 242761 h 440317"/>
                <a:gd name="connsiteX14" fmla="*/ 95605 w 315462"/>
                <a:gd name="connsiteY14" fmla="*/ 242882 h 440317"/>
                <a:gd name="connsiteX15" fmla="*/ 84788 w 315462"/>
                <a:gd name="connsiteY15" fmla="*/ 244332 h 440317"/>
                <a:gd name="connsiteX16" fmla="*/ 44479 w 315462"/>
                <a:gd name="connsiteY16" fmla="*/ 157731 h 440317"/>
                <a:gd name="connsiteX17" fmla="*/ 89925 w 315462"/>
                <a:gd name="connsiteY17" fmla="*/ 67081 h 440317"/>
                <a:gd name="connsiteX18" fmla="*/ 100380 w 315462"/>
                <a:gd name="connsiteY18" fmla="*/ 68773 h 440317"/>
                <a:gd name="connsiteX19" fmla="*/ 100440 w 315462"/>
                <a:gd name="connsiteY19" fmla="*/ 68894 h 440317"/>
                <a:gd name="connsiteX20" fmla="*/ 98990 w 315462"/>
                <a:gd name="connsiteY20" fmla="*/ 78866 h 440317"/>
                <a:gd name="connsiteX21" fmla="*/ 98990 w 315462"/>
                <a:gd name="connsiteY21" fmla="*/ 78866 h 440317"/>
                <a:gd name="connsiteX22" fmla="*/ 315462 w 315462"/>
                <a:gd name="connsiteY22" fmla="*/ 157731 h 440317"/>
                <a:gd name="connsiteX23" fmla="*/ 157731 w 315462"/>
                <a:gd name="connsiteY23" fmla="*/ 0 h 440317"/>
                <a:gd name="connsiteX24" fmla="*/ 0 w 315462"/>
                <a:gd name="connsiteY24" fmla="*/ 157731 h 440317"/>
                <a:gd name="connsiteX25" fmla="*/ 92765 w 315462"/>
                <a:gd name="connsiteY25" fmla="*/ 301442 h 440317"/>
                <a:gd name="connsiteX26" fmla="*/ 92765 w 315462"/>
                <a:gd name="connsiteY26" fmla="*/ 334016 h 440317"/>
                <a:gd name="connsiteX27" fmla="*/ 92765 w 315462"/>
                <a:gd name="connsiteY27" fmla="*/ 376682 h 440317"/>
                <a:gd name="connsiteX28" fmla="*/ 115367 w 315462"/>
                <a:gd name="connsiteY28" fmla="*/ 404844 h 440317"/>
                <a:gd name="connsiteX29" fmla="*/ 119296 w 315462"/>
                <a:gd name="connsiteY29" fmla="*/ 416145 h 440317"/>
                <a:gd name="connsiteX30" fmla="*/ 147034 w 315462"/>
                <a:gd name="connsiteY30" fmla="*/ 440318 h 440317"/>
                <a:gd name="connsiteX31" fmla="*/ 168367 w 315462"/>
                <a:gd name="connsiteY31" fmla="*/ 440318 h 440317"/>
                <a:gd name="connsiteX32" fmla="*/ 196167 w 315462"/>
                <a:gd name="connsiteY32" fmla="*/ 416145 h 440317"/>
                <a:gd name="connsiteX33" fmla="*/ 200095 w 315462"/>
                <a:gd name="connsiteY33" fmla="*/ 404844 h 440317"/>
                <a:gd name="connsiteX34" fmla="*/ 222697 w 315462"/>
                <a:gd name="connsiteY34" fmla="*/ 376682 h 440317"/>
                <a:gd name="connsiteX35" fmla="*/ 222697 w 315462"/>
                <a:gd name="connsiteY35" fmla="*/ 318968 h 440317"/>
                <a:gd name="connsiteX36" fmla="*/ 222697 w 315462"/>
                <a:gd name="connsiteY36" fmla="*/ 301442 h 440317"/>
                <a:gd name="connsiteX37" fmla="*/ 315462 w 315462"/>
                <a:gd name="connsiteY37" fmla="*/ 157731 h 440317"/>
                <a:gd name="connsiteX38" fmla="*/ 315462 w 315462"/>
                <a:gd name="connsiteY38" fmla="*/ 157731 h 440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315462" h="440317">
                  <a:moveTo>
                    <a:pt x="207831" y="376682"/>
                  </a:moveTo>
                  <a:cubicBezTo>
                    <a:pt x="207831" y="381516"/>
                    <a:pt x="205595" y="385867"/>
                    <a:pt x="202210" y="388285"/>
                  </a:cubicBezTo>
                  <a:cubicBezTo>
                    <a:pt x="200337" y="389614"/>
                    <a:pt x="198101" y="390460"/>
                    <a:pt x="195683" y="390460"/>
                  </a:cubicBezTo>
                  <a:lnTo>
                    <a:pt x="119839" y="390460"/>
                  </a:lnTo>
                  <a:cubicBezTo>
                    <a:pt x="117482" y="390460"/>
                    <a:pt x="115186" y="389675"/>
                    <a:pt x="113313" y="388285"/>
                  </a:cubicBezTo>
                  <a:cubicBezTo>
                    <a:pt x="109928" y="385867"/>
                    <a:pt x="107692" y="381516"/>
                    <a:pt x="107692" y="376682"/>
                  </a:cubicBezTo>
                  <a:lnTo>
                    <a:pt x="107692" y="334016"/>
                  </a:lnTo>
                  <a:lnTo>
                    <a:pt x="207891" y="334016"/>
                  </a:lnTo>
                  <a:lnTo>
                    <a:pt x="207891" y="376682"/>
                  </a:lnTo>
                  <a:lnTo>
                    <a:pt x="207831" y="376682"/>
                  </a:lnTo>
                  <a:close/>
                  <a:moveTo>
                    <a:pt x="98990" y="78866"/>
                  </a:moveTo>
                  <a:cubicBezTo>
                    <a:pt x="74938" y="96814"/>
                    <a:pt x="59345" y="125460"/>
                    <a:pt x="59345" y="157731"/>
                  </a:cubicBezTo>
                  <a:cubicBezTo>
                    <a:pt x="59345" y="187948"/>
                    <a:pt x="73064" y="215022"/>
                    <a:pt x="94518" y="233092"/>
                  </a:cubicBezTo>
                  <a:cubicBezTo>
                    <a:pt x="97358" y="235449"/>
                    <a:pt x="97841" y="239679"/>
                    <a:pt x="95726" y="242761"/>
                  </a:cubicBezTo>
                  <a:lnTo>
                    <a:pt x="95605" y="242882"/>
                  </a:lnTo>
                  <a:cubicBezTo>
                    <a:pt x="93128" y="246447"/>
                    <a:pt x="88112" y="247112"/>
                    <a:pt x="84788" y="244332"/>
                  </a:cubicBezTo>
                  <a:cubicBezTo>
                    <a:pt x="60131" y="223543"/>
                    <a:pt x="44479" y="192480"/>
                    <a:pt x="44479" y="157731"/>
                  </a:cubicBezTo>
                  <a:cubicBezTo>
                    <a:pt x="44479" y="120686"/>
                    <a:pt x="62367" y="87749"/>
                    <a:pt x="89925" y="67081"/>
                  </a:cubicBezTo>
                  <a:cubicBezTo>
                    <a:pt x="93248" y="64603"/>
                    <a:pt x="98023" y="65329"/>
                    <a:pt x="100380" y="68773"/>
                  </a:cubicBezTo>
                  <a:lnTo>
                    <a:pt x="100440" y="68894"/>
                  </a:lnTo>
                  <a:cubicBezTo>
                    <a:pt x="102797" y="72097"/>
                    <a:pt x="102133" y="76569"/>
                    <a:pt x="98990" y="78866"/>
                  </a:cubicBezTo>
                  <a:lnTo>
                    <a:pt x="98990" y="78866"/>
                  </a:lnTo>
                  <a:close/>
                  <a:moveTo>
                    <a:pt x="315462" y="157731"/>
                  </a:moveTo>
                  <a:cubicBezTo>
                    <a:pt x="315462" y="70647"/>
                    <a:pt x="244876" y="0"/>
                    <a:pt x="157731" y="0"/>
                  </a:cubicBezTo>
                  <a:cubicBezTo>
                    <a:pt x="70646" y="0"/>
                    <a:pt x="0" y="70586"/>
                    <a:pt x="0" y="157731"/>
                  </a:cubicBezTo>
                  <a:cubicBezTo>
                    <a:pt x="60" y="221670"/>
                    <a:pt x="38073" y="276725"/>
                    <a:pt x="92765" y="301442"/>
                  </a:cubicBezTo>
                  <a:lnTo>
                    <a:pt x="92765" y="334016"/>
                  </a:lnTo>
                  <a:lnTo>
                    <a:pt x="92765" y="376682"/>
                  </a:lnTo>
                  <a:cubicBezTo>
                    <a:pt x="92765" y="390883"/>
                    <a:pt x="102495" y="402728"/>
                    <a:pt x="115367" y="404844"/>
                  </a:cubicBezTo>
                  <a:cubicBezTo>
                    <a:pt x="116334" y="408711"/>
                    <a:pt x="117603" y="412519"/>
                    <a:pt x="119296" y="416145"/>
                  </a:cubicBezTo>
                  <a:cubicBezTo>
                    <a:pt x="126185" y="431434"/>
                    <a:pt x="137728" y="440318"/>
                    <a:pt x="147034" y="440318"/>
                  </a:cubicBezTo>
                  <a:lnTo>
                    <a:pt x="168367" y="440318"/>
                  </a:lnTo>
                  <a:cubicBezTo>
                    <a:pt x="177674" y="440318"/>
                    <a:pt x="189277" y="431434"/>
                    <a:pt x="196167" y="416145"/>
                  </a:cubicBezTo>
                  <a:cubicBezTo>
                    <a:pt x="197798" y="412519"/>
                    <a:pt x="199188" y="408711"/>
                    <a:pt x="200095" y="404844"/>
                  </a:cubicBezTo>
                  <a:cubicBezTo>
                    <a:pt x="212907" y="402668"/>
                    <a:pt x="222697" y="390883"/>
                    <a:pt x="222697" y="376682"/>
                  </a:cubicBezTo>
                  <a:lnTo>
                    <a:pt x="222697" y="318968"/>
                  </a:lnTo>
                  <a:lnTo>
                    <a:pt x="222697" y="301442"/>
                  </a:lnTo>
                  <a:cubicBezTo>
                    <a:pt x="277390" y="276725"/>
                    <a:pt x="315462" y="221670"/>
                    <a:pt x="315462" y="157731"/>
                  </a:cubicBezTo>
                  <a:lnTo>
                    <a:pt x="315462" y="157731"/>
                  </a:lnTo>
                  <a:close/>
                </a:path>
              </a:pathLst>
            </a:custGeom>
            <a:solidFill>
              <a:srgbClr val="CACACA"/>
            </a:solidFill>
            <a:ln w="6039" cap="flat">
              <a:noFill/>
              <a:prstDash val="solid"/>
              <a:miter/>
            </a:ln>
          </p:spPr>
          <p:txBody>
            <a:bodyPr rtlCol="0" anchor="ctr"/>
            <a:lstStyle/>
            <a:p>
              <a:endParaRPr lang="en-US"/>
            </a:p>
          </p:txBody>
        </p:sp>
      </p:grpSp>
      <p:sp>
        <p:nvSpPr>
          <p:cNvPr id="35" name="Freeform: Shape 34">
            <a:extLst>
              <a:ext uri="{FF2B5EF4-FFF2-40B4-BE49-F238E27FC236}">
                <a16:creationId xmlns:a16="http://schemas.microsoft.com/office/drawing/2014/main" id="{BD4C5529-FEC2-39AE-6C03-BC7C571AE418}"/>
              </a:ext>
            </a:extLst>
          </p:cNvPr>
          <p:cNvSpPr/>
          <p:nvPr/>
        </p:nvSpPr>
        <p:spPr>
          <a:xfrm>
            <a:off x="3849104" y="5744718"/>
            <a:ext cx="4720876" cy="448839"/>
          </a:xfrm>
          <a:custGeom>
            <a:avLst/>
            <a:gdLst>
              <a:gd name="connsiteX0" fmla="*/ 4542055 w 4720876"/>
              <a:gd name="connsiteY0" fmla="*/ 0 h 448839"/>
              <a:gd name="connsiteX1" fmla="*/ 4720877 w 4720876"/>
              <a:gd name="connsiteY1" fmla="*/ 224691 h 448839"/>
              <a:gd name="connsiteX2" fmla="*/ 4542055 w 4720876"/>
              <a:gd name="connsiteY2" fmla="*/ 448839 h 448839"/>
              <a:gd name="connsiteX3" fmla="*/ 178823 w 4720876"/>
              <a:gd name="connsiteY3" fmla="*/ 448839 h 448839"/>
              <a:gd name="connsiteX4" fmla="*/ 0 w 4720876"/>
              <a:gd name="connsiteY4" fmla="*/ 224148 h 448839"/>
              <a:gd name="connsiteX5" fmla="*/ 178823 w 4720876"/>
              <a:gd name="connsiteY5" fmla="*/ 0 h 448839"/>
              <a:gd name="connsiteX6" fmla="*/ 4542055 w 4720876"/>
              <a:gd name="connsiteY6" fmla="*/ 0 h 448839"/>
              <a:gd name="connsiteX7" fmla="*/ 4542055 w 4720876"/>
              <a:gd name="connsiteY7" fmla="*/ 0 h 448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20876" h="448839">
                <a:moveTo>
                  <a:pt x="4542055" y="0"/>
                </a:moveTo>
                <a:cubicBezTo>
                  <a:pt x="4601642" y="0"/>
                  <a:pt x="4687216" y="172417"/>
                  <a:pt x="4720877" y="224691"/>
                </a:cubicBezTo>
                <a:cubicBezTo>
                  <a:pt x="4687156" y="276785"/>
                  <a:pt x="4601340" y="448839"/>
                  <a:pt x="4542055" y="448839"/>
                </a:cubicBezTo>
                <a:lnTo>
                  <a:pt x="178823" y="448839"/>
                </a:lnTo>
                <a:cubicBezTo>
                  <a:pt x="119235" y="448839"/>
                  <a:pt x="33661" y="276422"/>
                  <a:pt x="0" y="224148"/>
                </a:cubicBezTo>
                <a:cubicBezTo>
                  <a:pt x="33722" y="172054"/>
                  <a:pt x="119537" y="0"/>
                  <a:pt x="178823" y="0"/>
                </a:cubicBezTo>
                <a:lnTo>
                  <a:pt x="4542055" y="0"/>
                </a:lnTo>
                <a:lnTo>
                  <a:pt x="4542055" y="0"/>
                </a:lnTo>
                <a:close/>
              </a:path>
            </a:pathLst>
          </a:custGeom>
          <a:solidFill>
            <a:srgbClr val="C2D901"/>
          </a:solidFill>
          <a:ln w="6039" cap="flat">
            <a:noFill/>
            <a:prstDash val="solid"/>
            <a:miter/>
          </a:ln>
        </p:spPr>
        <p:txBody>
          <a:bodyPr rtlCol="0" anchor="ctr"/>
          <a:lstStyle/>
          <a:p>
            <a:endParaRPr lang="en-US"/>
          </a:p>
        </p:txBody>
      </p:sp>
      <p:grpSp>
        <p:nvGrpSpPr>
          <p:cNvPr id="36" name="Graphic 2">
            <a:extLst>
              <a:ext uri="{FF2B5EF4-FFF2-40B4-BE49-F238E27FC236}">
                <a16:creationId xmlns:a16="http://schemas.microsoft.com/office/drawing/2014/main" id="{940D30DE-6E65-7F4A-FEB7-D6BA6DDCECB9}"/>
              </a:ext>
            </a:extLst>
          </p:cNvPr>
          <p:cNvGrpSpPr/>
          <p:nvPr/>
        </p:nvGrpSpPr>
        <p:grpSpPr>
          <a:xfrm>
            <a:off x="9044089" y="3283264"/>
            <a:ext cx="780731" cy="185228"/>
            <a:chOff x="9031897" y="3432104"/>
            <a:chExt cx="780731" cy="185228"/>
          </a:xfrm>
          <a:solidFill>
            <a:srgbClr val="CACACA"/>
          </a:solidFill>
        </p:grpSpPr>
        <p:sp>
          <p:nvSpPr>
            <p:cNvPr id="37" name="Freeform: Shape 36">
              <a:extLst>
                <a:ext uri="{FF2B5EF4-FFF2-40B4-BE49-F238E27FC236}">
                  <a16:creationId xmlns:a16="http://schemas.microsoft.com/office/drawing/2014/main" id="{0C25319A-774A-3A98-26CB-D65968B6053C}"/>
                </a:ext>
              </a:extLst>
            </p:cNvPr>
            <p:cNvSpPr/>
            <p:nvPr/>
          </p:nvSpPr>
          <p:spPr>
            <a:xfrm>
              <a:off x="9720045" y="3432104"/>
              <a:ext cx="92583" cy="185228"/>
            </a:xfrm>
            <a:custGeom>
              <a:avLst/>
              <a:gdLst>
                <a:gd name="connsiteX0" fmla="*/ 0 w 92583"/>
                <a:gd name="connsiteY0" fmla="*/ 0 h 185228"/>
                <a:gd name="connsiteX1" fmla="*/ 92584 w 92583"/>
                <a:gd name="connsiteY1" fmla="*/ 92644 h 185228"/>
                <a:gd name="connsiteX2" fmla="*/ 0 w 92583"/>
                <a:gd name="connsiteY2" fmla="*/ 185228 h 185228"/>
                <a:gd name="connsiteX3" fmla="*/ 0 w 92583"/>
                <a:gd name="connsiteY3" fmla="*/ 0 h 185228"/>
              </a:gdLst>
              <a:ahLst/>
              <a:cxnLst>
                <a:cxn ang="0">
                  <a:pos x="connsiteX0" y="connsiteY0"/>
                </a:cxn>
                <a:cxn ang="0">
                  <a:pos x="connsiteX1" y="connsiteY1"/>
                </a:cxn>
                <a:cxn ang="0">
                  <a:pos x="connsiteX2" y="connsiteY2"/>
                </a:cxn>
                <a:cxn ang="0">
                  <a:pos x="connsiteX3" y="connsiteY3"/>
                </a:cxn>
              </a:cxnLst>
              <a:rect l="l" t="t" r="r" b="b"/>
              <a:pathLst>
                <a:path w="92583" h="185228">
                  <a:moveTo>
                    <a:pt x="0" y="0"/>
                  </a:moveTo>
                  <a:lnTo>
                    <a:pt x="92584" y="92644"/>
                  </a:lnTo>
                  <a:lnTo>
                    <a:pt x="0" y="185228"/>
                  </a:lnTo>
                  <a:lnTo>
                    <a:pt x="0" y="0"/>
                  </a:lnTo>
                  <a:close/>
                </a:path>
              </a:pathLst>
            </a:custGeom>
            <a:solidFill>
              <a:srgbClr val="CACACA"/>
            </a:solidFill>
            <a:ln w="6039"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E12470DB-1BC0-3648-AF67-7ECD90C3B44A}"/>
                </a:ext>
              </a:extLst>
            </p:cNvPr>
            <p:cNvSpPr/>
            <p:nvPr/>
          </p:nvSpPr>
          <p:spPr>
            <a:xfrm>
              <a:off x="9031897" y="3504020"/>
              <a:ext cx="630312" cy="41396"/>
            </a:xfrm>
            <a:custGeom>
              <a:avLst/>
              <a:gdLst>
                <a:gd name="connsiteX0" fmla="*/ 21809 w 630312"/>
                <a:gd name="connsiteY0" fmla="*/ 41397 h 41396"/>
                <a:gd name="connsiteX1" fmla="*/ 20419 w 630312"/>
                <a:gd name="connsiteY1" fmla="*/ 41397 h 41396"/>
                <a:gd name="connsiteX2" fmla="*/ 20419 w 630312"/>
                <a:gd name="connsiteY2" fmla="*/ 0 h 41396"/>
                <a:gd name="connsiteX3" fmla="*/ 41812 w 630312"/>
                <a:gd name="connsiteY3" fmla="*/ 20668 h 41396"/>
                <a:gd name="connsiteX4" fmla="*/ 21809 w 630312"/>
                <a:gd name="connsiteY4" fmla="*/ 41397 h 41396"/>
                <a:gd name="connsiteX5" fmla="*/ 21809 w 630312"/>
                <a:gd name="connsiteY5" fmla="*/ 41397 h 41396"/>
                <a:gd name="connsiteX6" fmla="*/ 119771 w 630312"/>
                <a:gd name="connsiteY6" fmla="*/ 41397 h 41396"/>
                <a:gd name="connsiteX7" fmla="*/ 118381 w 630312"/>
                <a:gd name="connsiteY7" fmla="*/ 41397 h 41396"/>
                <a:gd name="connsiteX8" fmla="*/ 97713 w 630312"/>
                <a:gd name="connsiteY8" fmla="*/ 20729 h 41396"/>
                <a:gd name="connsiteX9" fmla="*/ 118381 w 630312"/>
                <a:gd name="connsiteY9" fmla="*/ 60 h 41396"/>
                <a:gd name="connsiteX10" fmla="*/ 139775 w 630312"/>
                <a:gd name="connsiteY10" fmla="*/ 20729 h 41396"/>
                <a:gd name="connsiteX11" fmla="*/ 119771 w 630312"/>
                <a:gd name="connsiteY11" fmla="*/ 41397 h 41396"/>
                <a:gd name="connsiteX12" fmla="*/ 119771 w 630312"/>
                <a:gd name="connsiteY12" fmla="*/ 41397 h 41396"/>
                <a:gd name="connsiteX13" fmla="*/ 217794 w 630312"/>
                <a:gd name="connsiteY13" fmla="*/ 41397 h 41396"/>
                <a:gd name="connsiteX14" fmla="*/ 216404 w 630312"/>
                <a:gd name="connsiteY14" fmla="*/ 41397 h 41396"/>
                <a:gd name="connsiteX15" fmla="*/ 195736 w 630312"/>
                <a:gd name="connsiteY15" fmla="*/ 20729 h 41396"/>
                <a:gd name="connsiteX16" fmla="*/ 216404 w 630312"/>
                <a:gd name="connsiteY16" fmla="*/ 60 h 41396"/>
                <a:gd name="connsiteX17" fmla="*/ 217794 w 630312"/>
                <a:gd name="connsiteY17" fmla="*/ 60 h 41396"/>
                <a:gd name="connsiteX18" fmla="*/ 238462 w 630312"/>
                <a:gd name="connsiteY18" fmla="*/ 20729 h 41396"/>
                <a:gd name="connsiteX19" fmla="*/ 217794 w 630312"/>
                <a:gd name="connsiteY19" fmla="*/ 41397 h 41396"/>
                <a:gd name="connsiteX20" fmla="*/ 217794 w 630312"/>
                <a:gd name="connsiteY20" fmla="*/ 41397 h 41396"/>
                <a:gd name="connsiteX21" fmla="*/ 315757 w 630312"/>
                <a:gd name="connsiteY21" fmla="*/ 41397 h 41396"/>
                <a:gd name="connsiteX22" fmla="*/ 314367 w 630312"/>
                <a:gd name="connsiteY22" fmla="*/ 41397 h 41396"/>
                <a:gd name="connsiteX23" fmla="*/ 293699 w 630312"/>
                <a:gd name="connsiteY23" fmla="*/ 20729 h 41396"/>
                <a:gd name="connsiteX24" fmla="*/ 314367 w 630312"/>
                <a:gd name="connsiteY24" fmla="*/ 60 h 41396"/>
                <a:gd name="connsiteX25" fmla="*/ 315757 w 630312"/>
                <a:gd name="connsiteY25" fmla="*/ 60 h 41396"/>
                <a:gd name="connsiteX26" fmla="*/ 336425 w 630312"/>
                <a:gd name="connsiteY26" fmla="*/ 20729 h 41396"/>
                <a:gd name="connsiteX27" fmla="*/ 315757 w 630312"/>
                <a:gd name="connsiteY27" fmla="*/ 41397 h 41396"/>
                <a:gd name="connsiteX28" fmla="*/ 315757 w 630312"/>
                <a:gd name="connsiteY28" fmla="*/ 41397 h 41396"/>
                <a:gd name="connsiteX29" fmla="*/ 413719 w 630312"/>
                <a:gd name="connsiteY29" fmla="*/ 41397 h 41396"/>
                <a:gd name="connsiteX30" fmla="*/ 412330 w 630312"/>
                <a:gd name="connsiteY30" fmla="*/ 41397 h 41396"/>
                <a:gd name="connsiteX31" fmla="*/ 391661 w 630312"/>
                <a:gd name="connsiteY31" fmla="*/ 20729 h 41396"/>
                <a:gd name="connsiteX32" fmla="*/ 412330 w 630312"/>
                <a:gd name="connsiteY32" fmla="*/ 60 h 41396"/>
                <a:gd name="connsiteX33" fmla="*/ 433723 w 630312"/>
                <a:gd name="connsiteY33" fmla="*/ 20729 h 41396"/>
                <a:gd name="connsiteX34" fmla="*/ 413719 w 630312"/>
                <a:gd name="connsiteY34" fmla="*/ 41397 h 41396"/>
                <a:gd name="connsiteX35" fmla="*/ 413719 w 630312"/>
                <a:gd name="connsiteY35" fmla="*/ 41397 h 41396"/>
                <a:gd name="connsiteX36" fmla="*/ 511682 w 630312"/>
                <a:gd name="connsiteY36" fmla="*/ 41397 h 41396"/>
                <a:gd name="connsiteX37" fmla="*/ 510292 w 630312"/>
                <a:gd name="connsiteY37" fmla="*/ 41397 h 41396"/>
                <a:gd name="connsiteX38" fmla="*/ 489624 w 630312"/>
                <a:gd name="connsiteY38" fmla="*/ 20729 h 41396"/>
                <a:gd name="connsiteX39" fmla="*/ 510292 w 630312"/>
                <a:gd name="connsiteY39" fmla="*/ 60 h 41396"/>
                <a:gd name="connsiteX40" fmla="*/ 531686 w 630312"/>
                <a:gd name="connsiteY40" fmla="*/ 20729 h 41396"/>
                <a:gd name="connsiteX41" fmla="*/ 511682 w 630312"/>
                <a:gd name="connsiteY41" fmla="*/ 41397 h 41396"/>
                <a:gd name="connsiteX42" fmla="*/ 511682 w 630312"/>
                <a:gd name="connsiteY42" fmla="*/ 41397 h 41396"/>
                <a:gd name="connsiteX43" fmla="*/ 609645 w 630312"/>
                <a:gd name="connsiteY43" fmla="*/ 41397 h 41396"/>
                <a:gd name="connsiteX44" fmla="*/ 608255 w 630312"/>
                <a:gd name="connsiteY44" fmla="*/ 41397 h 41396"/>
                <a:gd name="connsiteX45" fmla="*/ 587526 w 630312"/>
                <a:gd name="connsiteY45" fmla="*/ 20729 h 41396"/>
                <a:gd name="connsiteX46" fmla="*/ 608255 w 630312"/>
                <a:gd name="connsiteY46" fmla="*/ 60 h 41396"/>
                <a:gd name="connsiteX47" fmla="*/ 609645 w 630312"/>
                <a:gd name="connsiteY47" fmla="*/ 60 h 41396"/>
                <a:gd name="connsiteX48" fmla="*/ 630313 w 630312"/>
                <a:gd name="connsiteY48" fmla="*/ 20729 h 41396"/>
                <a:gd name="connsiteX49" fmla="*/ 609645 w 630312"/>
                <a:gd name="connsiteY49" fmla="*/ 41397 h 41396"/>
                <a:gd name="connsiteX50" fmla="*/ 609645 w 630312"/>
                <a:gd name="connsiteY50" fmla="*/ 41397 h 41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30312" h="41396">
                  <a:moveTo>
                    <a:pt x="21809" y="41397"/>
                  </a:moveTo>
                  <a:lnTo>
                    <a:pt x="20419" y="41397"/>
                  </a:lnTo>
                  <a:cubicBezTo>
                    <a:pt x="-6776" y="41397"/>
                    <a:pt x="-6837" y="0"/>
                    <a:pt x="20419" y="0"/>
                  </a:cubicBezTo>
                  <a:cubicBezTo>
                    <a:pt x="31841" y="0"/>
                    <a:pt x="41812" y="9246"/>
                    <a:pt x="41812" y="20668"/>
                  </a:cubicBezTo>
                  <a:cubicBezTo>
                    <a:pt x="41812" y="32090"/>
                    <a:pt x="33231" y="41397"/>
                    <a:pt x="21809" y="41397"/>
                  </a:cubicBezTo>
                  <a:lnTo>
                    <a:pt x="21809" y="41397"/>
                  </a:lnTo>
                  <a:close/>
                  <a:moveTo>
                    <a:pt x="119771" y="41397"/>
                  </a:moveTo>
                  <a:lnTo>
                    <a:pt x="118381" y="41397"/>
                  </a:lnTo>
                  <a:cubicBezTo>
                    <a:pt x="106959" y="41397"/>
                    <a:pt x="97713" y="32151"/>
                    <a:pt x="97713" y="20729"/>
                  </a:cubicBezTo>
                  <a:cubicBezTo>
                    <a:pt x="97713" y="9307"/>
                    <a:pt x="106959" y="60"/>
                    <a:pt x="118381" y="60"/>
                  </a:cubicBezTo>
                  <a:cubicBezTo>
                    <a:pt x="129803" y="60"/>
                    <a:pt x="139775" y="9307"/>
                    <a:pt x="139775" y="20729"/>
                  </a:cubicBezTo>
                  <a:cubicBezTo>
                    <a:pt x="139775" y="32090"/>
                    <a:pt x="131193" y="41397"/>
                    <a:pt x="119771" y="41397"/>
                  </a:cubicBezTo>
                  <a:lnTo>
                    <a:pt x="119771" y="41397"/>
                  </a:lnTo>
                  <a:close/>
                  <a:moveTo>
                    <a:pt x="217794" y="41397"/>
                  </a:moveTo>
                  <a:lnTo>
                    <a:pt x="216404" y="41397"/>
                  </a:lnTo>
                  <a:cubicBezTo>
                    <a:pt x="204982" y="41397"/>
                    <a:pt x="195736" y="32151"/>
                    <a:pt x="195736" y="20729"/>
                  </a:cubicBezTo>
                  <a:cubicBezTo>
                    <a:pt x="195736" y="9307"/>
                    <a:pt x="204982" y="60"/>
                    <a:pt x="216404" y="60"/>
                  </a:cubicBezTo>
                  <a:lnTo>
                    <a:pt x="217794" y="60"/>
                  </a:lnTo>
                  <a:cubicBezTo>
                    <a:pt x="229216" y="60"/>
                    <a:pt x="238462" y="9307"/>
                    <a:pt x="238462" y="20729"/>
                  </a:cubicBezTo>
                  <a:cubicBezTo>
                    <a:pt x="238462" y="32090"/>
                    <a:pt x="229216" y="41397"/>
                    <a:pt x="217794" y="41397"/>
                  </a:cubicBezTo>
                  <a:lnTo>
                    <a:pt x="217794" y="41397"/>
                  </a:lnTo>
                  <a:close/>
                  <a:moveTo>
                    <a:pt x="315757" y="41397"/>
                  </a:moveTo>
                  <a:lnTo>
                    <a:pt x="314367" y="41397"/>
                  </a:lnTo>
                  <a:cubicBezTo>
                    <a:pt x="302945" y="41397"/>
                    <a:pt x="293699" y="32151"/>
                    <a:pt x="293699" y="20729"/>
                  </a:cubicBezTo>
                  <a:cubicBezTo>
                    <a:pt x="293699" y="9307"/>
                    <a:pt x="302945" y="60"/>
                    <a:pt x="314367" y="60"/>
                  </a:cubicBezTo>
                  <a:lnTo>
                    <a:pt x="315757" y="60"/>
                  </a:lnTo>
                  <a:cubicBezTo>
                    <a:pt x="327179" y="60"/>
                    <a:pt x="336425" y="9307"/>
                    <a:pt x="336425" y="20729"/>
                  </a:cubicBezTo>
                  <a:cubicBezTo>
                    <a:pt x="336425" y="32090"/>
                    <a:pt x="327179" y="41397"/>
                    <a:pt x="315757" y="41397"/>
                  </a:cubicBezTo>
                  <a:lnTo>
                    <a:pt x="315757" y="41397"/>
                  </a:lnTo>
                  <a:close/>
                  <a:moveTo>
                    <a:pt x="413719" y="41397"/>
                  </a:moveTo>
                  <a:lnTo>
                    <a:pt x="412330" y="41397"/>
                  </a:lnTo>
                  <a:cubicBezTo>
                    <a:pt x="400908" y="41397"/>
                    <a:pt x="391661" y="32151"/>
                    <a:pt x="391661" y="20729"/>
                  </a:cubicBezTo>
                  <a:cubicBezTo>
                    <a:pt x="391661" y="9307"/>
                    <a:pt x="400908" y="60"/>
                    <a:pt x="412330" y="60"/>
                  </a:cubicBezTo>
                  <a:cubicBezTo>
                    <a:pt x="423752" y="60"/>
                    <a:pt x="433723" y="9307"/>
                    <a:pt x="433723" y="20729"/>
                  </a:cubicBezTo>
                  <a:cubicBezTo>
                    <a:pt x="433723" y="32090"/>
                    <a:pt x="425141" y="41397"/>
                    <a:pt x="413719" y="41397"/>
                  </a:cubicBezTo>
                  <a:lnTo>
                    <a:pt x="413719" y="41397"/>
                  </a:lnTo>
                  <a:close/>
                  <a:moveTo>
                    <a:pt x="511682" y="41397"/>
                  </a:moveTo>
                  <a:lnTo>
                    <a:pt x="510292" y="41397"/>
                  </a:lnTo>
                  <a:cubicBezTo>
                    <a:pt x="498870" y="41397"/>
                    <a:pt x="489624" y="32151"/>
                    <a:pt x="489624" y="20729"/>
                  </a:cubicBezTo>
                  <a:cubicBezTo>
                    <a:pt x="489624" y="9307"/>
                    <a:pt x="498870" y="60"/>
                    <a:pt x="510292" y="60"/>
                  </a:cubicBezTo>
                  <a:cubicBezTo>
                    <a:pt x="521714" y="60"/>
                    <a:pt x="531686" y="9307"/>
                    <a:pt x="531686" y="20729"/>
                  </a:cubicBezTo>
                  <a:cubicBezTo>
                    <a:pt x="531686" y="32090"/>
                    <a:pt x="523104" y="41397"/>
                    <a:pt x="511682" y="41397"/>
                  </a:cubicBezTo>
                  <a:lnTo>
                    <a:pt x="511682" y="41397"/>
                  </a:lnTo>
                  <a:close/>
                  <a:moveTo>
                    <a:pt x="609645" y="41397"/>
                  </a:moveTo>
                  <a:lnTo>
                    <a:pt x="608255" y="41397"/>
                  </a:lnTo>
                  <a:cubicBezTo>
                    <a:pt x="596833" y="41397"/>
                    <a:pt x="587526" y="32151"/>
                    <a:pt x="587526" y="20729"/>
                  </a:cubicBezTo>
                  <a:cubicBezTo>
                    <a:pt x="587526" y="9307"/>
                    <a:pt x="596833" y="60"/>
                    <a:pt x="608255" y="60"/>
                  </a:cubicBezTo>
                  <a:lnTo>
                    <a:pt x="609645" y="60"/>
                  </a:lnTo>
                  <a:cubicBezTo>
                    <a:pt x="621067" y="60"/>
                    <a:pt x="630313" y="9307"/>
                    <a:pt x="630313" y="20729"/>
                  </a:cubicBezTo>
                  <a:cubicBezTo>
                    <a:pt x="630313" y="32090"/>
                    <a:pt x="621067" y="41397"/>
                    <a:pt x="609645" y="41397"/>
                  </a:cubicBezTo>
                  <a:lnTo>
                    <a:pt x="609645" y="41397"/>
                  </a:lnTo>
                  <a:close/>
                </a:path>
              </a:pathLst>
            </a:custGeom>
            <a:solidFill>
              <a:srgbClr val="CACACA"/>
            </a:solidFill>
            <a:ln w="6039" cap="flat">
              <a:noFill/>
              <a:prstDash val="solid"/>
              <a:miter/>
            </a:ln>
          </p:spPr>
          <p:txBody>
            <a:bodyPr rtlCol="0" anchor="ctr"/>
            <a:lstStyle/>
            <a:p>
              <a:endParaRPr lang="en-US"/>
            </a:p>
          </p:txBody>
        </p:sp>
      </p:grpSp>
      <p:grpSp>
        <p:nvGrpSpPr>
          <p:cNvPr id="39" name="Graphic 2">
            <a:extLst>
              <a:ext uri="{FF2B5EF4-FFF2-40B4-BE49-F238E27FC236}">
                <a16:creationId xmlns:a16="http://schemas.microsoft.com/office/drawing/2014/main" id="{ED0AFBE8-F76A-3825-E0B4-60253FD7221F}"/>
              </a:ext>
            </a:extLst>
          </p:cNvPr>
          <p:cNvGrpSpPr/>
          <p:nvPr/>
        </p:nvGrpSpPr>
        <p:grpSpPr>
          <a:xfrm>
            <a:off x="6908456" y="3283264"/>
            <a:ext cx="780708" cy="185228"/>
            <a:chOff x="6896264" y="3432104"/>
            <a:chExt cx="780708" cy="185228"/>
          </a:xfrm>
          <a:solidFill>
            <a:srgbClr val="CACACA"/>
          </a:solidFill>
        </p:grpSpPr>
        <p:sp>
          <p:nvSpPr>
            <p:cNvPr id="40" name="Freeform: Shape 39">
              <a:extLst>
                <a:ext uri="{FF2B5EF4-FFF2-40B4-BE49-F238E27FC236}">
                  <a16:creationId xmlns:a16="http://schemas.microsoft.com/office/drawing/2014/main" id="{674ADB99-0921-1073-A2A5-92907B7CC690}"/>
                </a:ext>
              </a:extLst>
            </p:cNvPr>
            <p:cNvSpPr/>
            <p:nvPr/>
          </p:nvSpPr>
          <p:spPr>
            <a:xfrm>
              <a:off x="7584328" y="3432104"/>
              <a:ext cx="92644" cy="185228"/>
            </a:xfrm>
            <a:custGeom>
              <a:avLst/>
              <a:gdLst>
                <a:gd name="connsiteX0" fmla="*/ 0 w 92644"/>
                <a:gd name="connsiteY0" fmla="*/ 0 h 185228"/>
                <a:gd name="connsiteX1" fmla="*/ 92644 w 92644"/>
                <a:gd name="connsiteY1" fmla="*/ 92644 h 185228"/>
                <a:gd name="connsiteX2" fmla="*/ 0 w 92644"/>
                <a:gd name="connsiteY2" fmla="*/ 185228 h 185228"/>
                <a:gd name="connsiteX3" fmla="*/ 0 w 92644"/>
                <a:gd name="connsiteY3" fmla="*/ 0 h 185228"/>
              </a:gdLst>
              <a:ahLst/>
              <a:cxnLst>
                <a:cxn ang="0">
                  <a:pos x="connsiteX0" y="connsiteY0"/>
                </a:cxn>
                <a:cxn ang="0">
                  <a:pos x="connsiteX1" y="connsiteY1"/>
                </a:cxn>
                <a:cxn ang="0">
                  <a:pos x="connsiteX2" y="connsiteY2"/>
                </a:cxn>
                <a:cxn ang="0">
                  <a:pos x="connsiteX3" y="connsiteY3"/>
                </a:cxn>
              </a:cxnLst>
              <a:rect l="l" t="t" r="r" b="b"/>
              <a:pathLst>
                <a:path w="92644" h="185228">
                  <a:moveTo>
                    <a:pt x="0" y="0"/>
                  </a:moveTo>
                  <a:lnTo>
                    <a:pt x="92644" y="92644"/>
                  </a:lnTo>
                  <a:lnTo>
                    <a:pt x="0" y="185228"/>
                  </a:lnTo>
                  <a:lnTo>
                    <a:pt x="0" y="0"/>
                  </a:lnTo>
                  <a:close/>
                </a:path>
              </a:pathLst>
            </a:custGeom>
            <a:solidFill>
              <a:srgbClr val="CACACA"/>
            </a:solidFill>
            <a:ln w="6039"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AFD265A6-7155-7962-8DD4-C13B15547E63}"/>
                </a:ext>
              </a:extLst>
            </p:cNvPr>
            <p:cNvSpPr/>
            <p:nvPr/>
          </p:nvSpPr>
          <p:spPr>
            <a:xfrm>
              <a:off x="6896264" y="3504020"/>
              <a:ext cx="630289" cy="41396"/>
            </a:xfrm>
            <a:custGeom>
              <a:avLst/>
              <a:gdLst>
                <a:gd name="connsiteX0" fmla="*/ 21786 w 630289"/>
                <a:gd name="connsiteY0" fmla="*/ 41397 h 41396"/>
                <a:gd name="connsiteX1" fmla="*/ 20396 w 630289"/>
                <a:gd name="connsiteY1" fmla="*/ 41397 h 41396"/>
                <a:gd name="connsiteX2" fmla="*/ 20396 w 630289"/>
                <a:gd name="connsiteY2" fmla="*/ 0 h 41396"/>
                <a:gd name="connsiteX3" fmla="*/ 41790 w 630289"/>
                <a:gd name="connsiteY3" fmla="*/ 20668 h 41396"/>
                <a:gd name="connsiteX4" fmla="*/ 21786 w 630289"/>
                <a:gd name="connsiteY4" fmla="*/ 41397 h 41396"/>
                <a:gd name="connsiteX5" fmla="*/ 21786 w 630289"/>
                <a:gd name="connsiteY5" fmla="*/ 41397 h 41396"/>
                <a:gd name="connsiteX6" fmla="*/ 119688 w 630289"/>
                <a:gd name="connsiteY6" fmla="*/ 41397 h 41396"/>
                <a:gd name="connsiteX7" fmla="*/ 118359 w 630289"/>
                <a:gd name="connsiteY7" fmla="*/ 41397 h 41396"/>
                <a:gd name="connsiteX8" fmla="*/ 97691 w 630289"/>
                <a:gd name="connsiteY8" fmla="*/ 20729 h 41396"/>
                <a:gd name="connsiteX9" fmla="*/ 118359 w 630289"/>
                <a:gd name="connsiteY9" fmla="*/ 60 h 41396"/>
                <a:gd name="connsiteX10" fmla="*/ 139752 w 630289"/>
                <a:gd name="connsiteY10" fmla="*/ 20729 h 41396"/>
                <a:gd name="connsiteX11" fmla="*/ 119688 w 630289"/>
                <a:gd name="connsiteY11" fmla="*/ 41397 h 41396"/>
                <a:gd name="connsiteX12" fmla="*/ 119688 w 630289"/>
                <a:gd name="connsiteY12" fmla="*/ 41397 h 41396"/>
                <a:gd name="connsiteX13" fmla="*/ 217712 w 630289"/>
                <a:gd name="connsiteY13" fmla="*/ 41397 h 41396"/>
                <a:gd name="connsiteX14" fmla="*/ 216321 w 630289"/>
                <a:gd name="connsiteY14" fmla="*/ 41397 h 41396"/>
                <a:gd name="connsiteX15" fmla="*/ 195653 w 630289"/>
                <a:gd name="connsiteY15" fmla="*/ 20729 h 41396"/>
                <a:gd name="connsiteX16" fmla="*/ 216321 w 630289"/>
                <a:gd name="connsiteY16" fmla="*/ 60 h 41396"/>
                <a:gd name="connsiteX17" fmla="*/ 217712 w 630289"/>
                <a:gd name="connsiteY17" fmla="*/ 60 h 41396"/>
                <a:gd name="connsiteX18" fmla="*/ 238379 w 630289"/>
                <a:gd name="connsiteY18" fmla="*/ 20729 h 41396"/>
                <a:gd name="connsiteX19" fmla="*/ 217712 w 630289"/>
                <a:gd name="connsiteY19" fmla="*/ 41397 h 41396"/>
                <a:gd name="connsiteX20" fmla="*/ 217712 w 630289"/>
                <a:gd name="connsiteY20" fmla="*/ 41397 h 41396"/>
                <a:gd name="connsiteX21" fmla="*/ 315674 w 630289"/>
                <a:gd name="connsiteY21" fmla="*/ 41397 h 41396"/>
                <a:gd name="connsiteX22" fmla="*/ 314284 w 630289"/>
                <a:gd name="connsiteY22" fmla="*/ 41397 h 41396"/>
                <a:gd name="connsiteX23" fmla="*/ 293616 w 630289"/>
                <a:gd name="connsiteY23" fmla="*/ 20729 h 41396"/>
                <a:gd name="connsiteX24" fmla="*/ 314284 w 630289"/>
                <a:gd name="connsiteY24" fmla="*/ 60 h 41396"/>
                <a:gd name="connsiteX25" fmla="*/ 315674 w 630289"/>
                <a:gd name="connsiteY25" fmla="*/ 60 h 41396"/>
                <a:gd name="connsiteX26" fmla="*/ 336342 w 630289"/>
                <a:gd name="connsiteY26" fmla="*/ 20729 h 41396"/>
                <a:gd name="connsiteX27" fmla="*/ 315674 w 630289"/>
                <a:gd name="connsiteY27" fmla="*/ 41397 h 41396"/>
                <a:gd name="connsiteX28" fmla="*/ 315674 w 630289"/>
                <a:gd name="connsiteY28" fmla="*/ 41397 h 41396"/>
                <a:gd name="connsiteX29" fmla="*/ 413636 w 630289"/>
                <a:gd name="connsiteY29" fmla="*/ 41397 h 41396"/>
                <a:gd name="connsiteX30" fmla="*/ 412246 w 630289"/>
                <a:gd name="connsiteY30" fmla="*/ 41397 h 41396"/>
                <a:gd name="connsiteX31" fmla="*/ 391578 w 630289"/>
                <a:gd name="connsiteY31" fmla="*/ 20729 h 41396"/>
                <a:gd name="connsiteX32" fmla="*/ 412246 w 630289"/>
                <a:gd name="connsiteY32" fmla="*/ 60 h 41396"/>
                <a:gd name="connsiteX33" fmla="*/ 433580 w 630289"/>
                <a:gd name="connsiteY33" fmla="*/ 20729 h 41396"/>
                <a:gd name="connsiteX34" fmla="*/ 413636 w 630289"/>
                <a:gd name="connsiteY34" fmla="*/ 41397 h 41396"/>
                <a:gd name="connsiteX35" fmla="*/ 413636 w 630289"/>
                <a:gd name="connsiteY35" fmla="*/ 41397 h 41396"/>
                <a:gd name="connsiteX36" fmla="*/ 511599 w 630289"/>
                <a:gd name="connsiteY36" fmla="*/ 41397 h 41396"/>
                <a:gd name="connsiteX37" fmla="*/ 510209 w 630289"/>
                <a:gd name="connsiteY37" fmla="*/ 41397 h 41396"/>
                <a:gd name="connsiteX38" fmla="*/ 489541 w 630289"/>
                <a:gd name="connsiteY38" fmla="*/ 20729 h 41396"/>
                <a:gd name="connsiteX39" fmla="*/ 510209 w 630289"/>
                <a:gd name="connsiteY39" fmla="*/ 60 h 41396"/>
                <a:gd name="connsiteX40" fmla="*/ 531602 w 630289"/>
                <a:gd name="connsiteY40" fmla="*/ 20729 h 41396"/>
                <a:gd name="connsiteX41" fmla="*/ 511599 w 630289"/>
                <a:gd name="connsiteY41" fmla="*/ 41397 h 41396"/>
                <a:gd name="connsiteX42" fmla="*/ 511599 w 630289"/>
                <a:gd name="connsiteY42" fmla="*/ 41397 h 41396"/>
                <a:gd name="connsiteX43" fmla="*/ 609622 w 630289"/>
                <a:gd name="connsiteY43" fmla="*/ 41397 h 41396"/>
                <a:gd name="connsiteX44" fmla="*/ 608232 w 630289"/>
                <a:gd name="connsiteY44" fmla="*/ 41397 h 41396"/>
                <a:gd name="connsiteX45" fmla="*/ 587564 w 630289"/>
                <a:gd name="connsiteY45" fmla="*/ 20729 h 41396"/>
                <a:gd name="connsiteX46" fmla="*/ 608232 w 630289"/>
                <a:gd name="connsiteY46" fmla="*/ 60 h 41396"/>
                <a:gd name="connsiteX47" fmla="*/ 609622 w 630289"/>
                <a:gd name="connsiteY47" fmla="*/ 60 h 41396"/>
                <a:gd name="connsiteX48" fmla="*/ 630290 w 630289"/>
                <a:gd name="connsiteY48" fmla="*/ 20729 h 41396"/>
                <a:gd name="connsiteX49" fmla="*/ 609622 w 630289"/>
                <a:gd name="connsiteY49" fmla="*/ 41397 h 41396"/>
                <a:gd name="connsiteX50" fmla="*/ 609622 w 630289"/>
                <a:gd name="connsiteY50" fmla="*/ 41397 h 41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30289" h="41396">
                  <a:moveTo>
                    <a:pt x="21786" y="41397"/>
                  </a:moveTo>
                  <a:lnTo>
                    <a:pt x="20396" y="41397"/>
                  </a:lnTo>
                  <a:cubicBezTo>
                    <a:pt x="-6799" y="41397"/>
                    <a:pt x="-6799" y="0"/>
                    <a:pt x="20396" y="0"/>
                  </a:cubicBezTo>
                  <a:cubicBezTo>
                    <a:pt x="31818" y="0"/>
                    <a:pt x="41790" y="9246"/>
                    <a:pt x="41790" y="20668"/>
                  </a:cubicBezTo>
                  <a:cubicBezTo>
                    <a:pt x="41729" y="32090"/>
                    <a:pt x="33148" y="41397"/>
                    <a:pt x="21786" y="41397"/>
                  </a:cubicBezTo>
                  <a:lnTo>
                    <a:pt x="21786" y="41397"/>
                  </a:lnTo>
                  <a:close/>
                  <a:moveTo>
                    <a:pt x="119688" y="41397"/>
                  </a:moveTo>
                  <a:lnTo>
                    <a:pt x="118359" y="41397"/>
                  </a:lnTo>
                  <a:cubicBezTo>
                    <a:pt x="106937" y="41397"/>
                    <a:pt x="97691" y="32151"/>
                    <a:pt x="97691" y="20729"/>
                  </a:cubicBezTo>
                  <a:cubicBezTo>
                    <a:pt x="97691" y="9307"/>
                    <a:pt x="106937" y="60"/>
                    <a:pt x="118359" y="60"/>
                  </a:cubicBezTo>
                  <a:cubicBezTo>
                    <a:pt x="129781" y="60"/>
                    <a:pt x="139752" y="9307"/>
                    <a:pt x="139752" y="20729"/>
                  </a:cubicBezTo>
                  <a:cubicBezTo>
                    <a:pt x="139752" y="32090"/>
                    <a:pt x="131170" y="41397"/>
                    <a:pt x="119688" y="41397"/>
                  </a:cubicBezTo>
                  <a:lnTo>
                    <a:pt x="119688" y="41397"/>
                  </a:lnTo>
                  <a:close/>
                  <a:moveTo>
                    <a:pt x="217712" y="41397"/>
                  </a:moveTo>
                  <a:lnTo>
                    <a:pt x="216321" y="41397"/>
                  </a:lnTo>
                  <a:cubicBezTo>
                    <a:pt x="204900" y="41397"/>
                    <a:pt x="195653" y="32151"/>
                    <a:pt x="195653" y="20729"/>
                  </a:cubicBezTo>
                  <a:cubicBezTo>
                    <a:pt x="195653" y="9307"/>
                    <a:pt x="204900" y="60"/>
                    <a:pt x="216321" y="60"/>
                  </a:cubicBezTo>
                  <a:lnTo>
                    <a:pt x="217712" y="60"/>
                  </a:lnTo>
                  <a:cubicBezTo>
                    <a:pt x="229134" y="60"/>
                    <a:pt x="238379" y="9307"/>
                    <a:pt x="238379" y="20729"/>
                  </a:cubicBezTo>
                  <a:cubicBezTo>
                    <a:pt x="238379" y="32090"/>
                    <a:pt x="229134" y="41397"/>
                    <a:pt x="217712" y="41397"/>
                  </a:cubicBezTo>
                  <a:lnTo>
                    <a:pt x="217712" y="41397"/>
                  </a:lnTo>
                  <a:close/>
                  <a:moveTo>
                    <a:pt x="315674" y="41397"/>
                  </a:moveTo>
                  <a:lnTo>
                    <a:pt x="314284" y="41397"/>
                  </a:lnTo>
                  <a:cubicBezTo>
                    <a:pt x="302862" y="41397"/>
                    <a:pt x="293616" y="32151"/>
                    <a:pt x="293616" y="20729"/>
                  </a:cubicBezTo>
                  <a:cubicBezTo>
                    <a:pt x="293616" y="9307"/>
                    <a:pt x="302862" y="60"/>
                    <a:pt x="314284" y="60"/>
                  </a:cubicBezTo>
                  <a:lnTo>
                    <a:pt x="315674" y="60"/>
                  </a:lnTo>
                  <a:cubicBezTo>
                    <a:pt x="327096" y="60"/>
                    <a:pt x="336342" y="9307"/>
                    <a:pt x="336342" y="20729"/>
                  </a:cubicBezTo>
                  <a:cubicBezTo>
                    <a:pt x="336342" y="32090"/>
                    <a:pt x="327096" y="41397"/>
                    <a:pt x="315674" y="41397"/>
                  </a:cubicBezTo>
                  <a:lnTo>
                    <a:pt x="315674" y="41397"/>
                  </a:lnTo>
                  <a:close/>
                  <a:moveTo>
                    <a:pt x="413636" y="41397"/>
                  </a:moveTo>
                  <a:lnTo>
                    <a:pt x="412246" y="41397"/>
                  </a:lnTo>
                  <a:cubicBezTo>
                    <a:pt x="400824" y="41397"/>
                    <a:pt x="391578" y="32151"/>
                    <a:pt x="391578" y="20729"/>
                  </a:cubicBezTo>
                  <a:cubicBezTo>
                    <a:pt x="391578" y="9307"/>
                    <a:pt x="400824" y="60"/>
                    <a:pt x="412246" y="60"/>
                  </a:cubicBezTo>
                  <a:cubicBezTo>
                    <a:pt x="423668" y="60"/>
                    <a:pt x="433580" y="9307"/>
                    <a:pt x="433580" y="20729"/>
                  </a:cubicBezTo>
                  <a:cubicBezTo>
                    <a:pt x="433640" y="32090"/>
                    <a:pt x="425058" y="41397"/>
                    <a:pt x="413636" y="41397"/>
                  </a:cubicBezTo>
                  <a:lnTo>
                    <a:pt x="413636" y="41397"/>
                  </a:lnTo>
                  <a:close/>
                  <a:moveTo>
                    <a:pt x="511599" y="41397"/>
                  </a:moveTo>
                  <a:lnTo>
                    <a:pt x="510209" y="41397"/>
                  </a:lnTo>
                  <a:cubicBezTo>
                    <a:pt x="498787" y="41397"/>
                    <a:pt x="489541" y="32151"/>
                    <a:pt x="489541" y="20729"/>
                  </a:cubicBezTo>
                  <a:cubicBezTo>
                    <a:pt x="489541" y="9307"/>
                    <a:pt x="498787" y="60"/>
                    <a:pt x="510209" y="60"/>
                  </a:cubicBezTo>
                  <a:cubicBezTo>
                    <a:pt x="521631" y="60"/>
                    <a:pt x="531602" y="9307"/>
                    <a:pt x="531602" y="20729"/>
                  </a:cubicBezTo>
                  <a:cubicBezTo>
                    <a:pt x="531663" y="32090"/>
                    <a:pt x="523021" y="41397"/>
                    <a:pt x="511599" y="41397"/>
                  </a:cubicBezTo>
                  <a:lnTo>
                    <a:pt x="511599" y="41397"/>
                  </a:lnTo>
                  <a:close/>
                  <a:moveTo>
                    <a:pt x="609622" y="41397"/>
                  </a:moveTo>
                  <a:lnTo>
                    <a:pt x="608232" y="41397"/>
                  </a:lnTo>
                  <a:cubicBezTo>
                    <a:pt x="596810" y="41397"/>
                    <a:pt x="587564" y="32151"/>
                    <a:pt x="587564" y="20729"/>
                  </a:cubicBezTo>
                  <a:cubicBezTo>
                    <a:pt x="587564" y="9307"/>
                    <a:pt x="596810" y="60"/>
                    <a:pt x="608232" y="60"/>
                  </a:cubicBezTo>
                  <a:lnTo>
                    <a:pt x="609622" y="60"/>
                  </a:lnTo>
                  <a:cubicBezTo>
                    <a:pt x="621044" y="60"/>
                    <a:pt x="630290" y="9307"/>
                    <a:pt x="630290" y="20729"/>
                  </a:cubicBezTo>
                  <a:cubicBezTo>
                    <a:pt x="630290" y="32090"/>
                    <a:pt x="621044" y="41397"/>
                    <a:pt x="609622" y="41397"/>
                  </a:cubicBezTo>
                  <a:lnTo>
                    <a:pt x="609622" y="41397"/>
                  </a:lnTo>
                  <a:close/>
                </a:path>
              </a:pathLst>
            </a:custGeom>
            <a:solidFill>
              <a:srgbClr val="CACACA"/>
            </a:solidFill>
            <a:ln w="6039" cap="flat">
              <a:noFill/>
              <a:prstDash val="solid"/>
              <a:miter/>
            </a:ln>
          </p:spPr>
          <p:txBody>
            <a:bodyPr rtlCol="0" anchor="ctr"/>
            <a:lstStyle/>
            <a:p>
              <a:endParaRPr lang="en-US"/>
            </a:p>
          </p:txBody>
        </p:sp>
      </p:grpSp>
      <p:grpSp>
        <p:nvGrpSpPr>
          <p:cNvPr id="42" name="Graphic 2">
            <a:extLst>
              <a:ext uri="{FF2B5EF4-FFF2-40B4-BE49-F238E27FC236}">
                <a16:creationId xmlns:a16="http://schemas.microsoft.com/office/drawing/2014/main" id="{34EA90F7-40DF-0164-1D90-3597D00A02C5}"/>
              </a:ext>
            </a:extLst>
          </p:cNvPr>
          <p:cNvGrpSpPr/>
          <p:nvPr/>
        </p:nvGrpSpPr>
        <p:grpSpPr>
          <a:xfrm>
            <a:off x="4758174" y="3283264"/>
            <a:ext cx="780709" cy="185228"/>
            <a:chOff x="4745982" y="3432104"/>
            <a:chExt cx="780709" cy="185228"/>
          </a:xfrm>
          <a:solidFill>
            <a:srgbClr val="CACACA"/>
          </a:solidFill>
        </p:grpSpPr>
        <p:sp>
          <p:nvSpPr>
            <p:cNvPr id="43" name="Freeform: Shape 42">
              <a:extLst>
                <a:ext uri="{FF2B5EF4-FFF2-40B4-BE49-F238E27FC236}">
                  <a16:creationId xmlns:a16="http://schemas.microsoft.com/office/drawing/2014/main" id="{9399734F-7675-AF9B-99F3-6A2FE254E8B1}"/>
                </a:ext>
              </a:extLst>
            </p:cNvPr>
            <p:cNvSpPr/>
            <p:nvPr/>
          </p:nvSpPr>
          <p:spPr>
            <a:xfrm>
              <a:off x="5434047" y="3432104"/>
              <a:ext cx="92644" cy="185228"/>
            </a:xfrm>
            <a:custGeom>
              <a:avLst/>
              <a:gdLst>
                <a:gd name="connsiteX0" fmla="*/ 0 w 92644"/>
                <a:gd name="connsiteY0" fmla="*/ 0 h 185228"/>
                <a:gd name="connsiteX1" fmla="*/ 92645 w 92644"/>
                <a:gd name="connsiteY1" fmla="*/ 92644 h 185228"/>
                <a:gd name="connsiteX2" fmla="*/ 0 w 92644"/>
                <a:gd name="connsiteY2" fmla="*/ 185228 h 185228"/>
                <a:gd name="connsiteX3" fmla="*/ 0 w 92644"/>
                <a:gd name="connsiteY3" fmla="*/ 0 h 185228"/>
              </a:gdLst>
              <a:ahLst/>
              <a:cxnLst>
                <a:cxn ang="0">
                  <a:pos x="connsiteX0" y="connsiteY0"/>
                </a:cxn>
                <a:cxn ang="0">
                  <a:pos x="connsiteX1" y="connsiteY1"/>
                </a:cxn>
                <a:cxn ang="0">
                  <a:pos x="connsiteX2" y="connsiteY2"/>
                </a:cxn>
                <a:cxn ang="0">
                  <a:pos x="connsiteX3" y="connsiteY3"/>
                </a:cxn>
              </a:cxnLst>
              <a:rect l="l" t="t" r="r" b="b"/>
              <a:pathLst>
                <a:path w="92644" h="185228">
                  <a:moveTo>
                    <a:pt x="0" y="0"/>
                  </a:moveTo>
                  <a:lnTo>
                    <a:pt x="92645" y="92644"/>
                  </a:lnTo>
                  <a:lnTo>
                    <a:pt x="0" y="185228"/>
                  </a:lnTo>
                  <a:lnTo>
                    <a:pt x="0" y="0"/>
                  </a:lnTo>
                  <a:close/>
                </a:path>
              </a:pathLst>
            </a:custGeom>
            <a:solidFill>
              <a:srgbClr val="CACACA"/>
            </a:solidFill>
            <a:ln w="6039"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F17B9CCE-019D-7FB7-5976-D210539D89CE}"/>
                </a:ext>
              </a:extLst>
            </p:cNvPr>
            <p:cNvSpPr/>
            <p:nvPr/>
          </p:nvSpPr>
          <p:spPr>
            <a:xfrm>
              <a:off x="4745982" y="3504020"/>
              <a:ext cx="630290" cy="41396"/>
            </a:xfrm>
            <a:custGeom>
              <a:avLst/>
              <a:gdLst>
                <a:gd name="connsiteX0" fmla="*/ 21786 w 630290"/>
                <a:gd name="connsiteY0" fmla="*/ 41397 h 41396"/>
                <a:gd name="connsiteX1" fmla="*/ 20396 w 630290"/>
                <a:gd name="connsiteY1" fmla="*/ 41397 h 41396"/>
                <a:gd name="connsiteX2" fmla="*/ 20396 w 630290"/>
                <a:gd name="connsiteY2" fmla="*/ 0 h 41396"/>
                <a:gd name="connsiteX3" fmla="*/ 41790 w 630290"/>
                <a:gd name="connsiteY3" fmla="*/ 20668 h 41396"/>
                <a:gd name="connsiteX4" fmla="*/ 21786 w 630290"/>
                <a:gd name="connsiteY4" fmla="*/ 41397 h 41396"/>
                <a:gd name="connsiteX5" fmla="*/ 21786 w 630290"/>
                <a:gd name="connsiteY5" fmla="*/ 41397 h 41396"/>
                <a:gd name="connsiteX6" fmla="*/ 119749 w 630290"/>
                <a:gd name="connsiteY6" fmla="*/ 41397 h 41396"/>
                <a:gd name="connsiteX7" fmla="*/ 118359 w 630290"/>
                <a:gd name="connsiteY7" fmla="*/ 41397 h 41396"/>
                <a:gd name="connsiteX8" fmla="*/ 97690 w 630290"/>
                <a:gd name="connsiteY8" fmla="*/ 20729 h 41396"/>
                <a:gd name="connsiteX9" fmla="*/ 118359 w 630290"/>
                <a:gd name="connsiteY9" fmla="*/ 60 h 41396"/>
                <a:gd name="connsiteX10" fmla="*/ 139752 w 630290"/>
                <a:gd name="connsiteY10" fmla="*/ 20729 h 41396"/>
                <a:gd name="connsiteX11" fmla="*/ 119749 w 630290"/>
                <a:gd name="connsiteY11" fmla="*/ 41397 h 41396"/>
                <a:gd name="connsiteX12" fmla="*/ 119749 w 630290"/>
                <a:gd name="connsiteY12" fmla="*/ 41397 h 41396"/>
                <a:gd name="connsiteX13" fmla="*/ 217711 w 630290"/>
                <a:gd name="connsiteY13" fmla="*/ 41397 h 41396"/>
                <a:gd name="connsiteX14" fmla="*/ 216321 w 630290"/>
                <a:gd name="connsiteY14" fmla="*/ 41397 h 41396"/>
                <a:gd name="connsiteX15" fmla="*/ 195653 w 630290"/>
                <a:gd name="connsiteY15" fmla="*/ 20729 h 41396"/>
                <a:gd name="connsiteX16" fmla="*/ 216321 w 630290"/>
                <a:gd name="connsiteY16" fmla="*/ 60 h 41396"/>
                <a:gd name="connsiteX17" fmla="*/ 217711 w 630290"/>
                <a:gd name="connsiteY17" fmla="*/ 60 h 41396"/>
                <a:gd name="connsiteX18" fmla="*/ 238380 w 630290"/>
                <a:gd name="connsiteY18" fmla="*/ 20729 h 41396"/>
                <a:gd name="connsiteX19" fmla="*/ 217711 w 630290"/>
                <a:gd name="connsiteY19" fmla="*/ 41397 h 41396"/>
                <a:gd name="connsiteX20" fmla="*/ 217711 w 630290"/>
                <a:gd name="connsiteY20" fmla="*/ 41397 h 41396"/>
                <a:gd name="connsiteX21" fmla="*/ 315674 w 630290"/>
                <a:gd name="connsiteY21" fmla="*/ 41397 h 41396"/>
                <a:gd name="connsiteX22" fmla="*/ 314284 w 630290"/>
                <a:gd name="connsiteY22" fmla="*/ 41397 h 41396"/>
                <a:gd name="connsiteX23" fmla="*/ 293616 w 630290"/>
                <a:gd name="connsiteY23" fmla="*/ 20729 h 41396"/>
                <a:gd name="connsiteX24" fmla="*/ 314284 w 630290"/>
                <a:gd name="connsiteY24" fmla="*/ 60 h 41396"/>
                <a:gd name="connsiteX25" fmla="*/ 315674 w 630290"/>
                <a:gd name="connsiteY25" fmla="*/ 60 h 41396"/>
                <a:gd name="connsiteX26" fmla="*/ 336342 w 630290"/>
                <a:gd name="connsiteY26" fmla="*/ 20729 h 41396"/>
                <a:gd name="connsiteX27" fmla="*/ 315674 w 630290"/>
                <a:gd name="connsiteY27" fmla="*/ 41397 h 41396"/>
                <a:gd name="connsiteX28" fmla="*/ 315674 w 630290"/>
                <a:gd name="connsiteY28" fmla="*/ 41397 h 41396"/>
                <a:gd name="connsiteX29" fmla="*/ 413637 w 630290"/>
                <a:gd name="connsiteY29" fmla="*/ 41397 h 41396"/>
                <a:gd name="connsiteX30" fmla="*/ 412246 w 630290"/>
                <a:gd name="connsiteY30" fmla="*/ 41397 h 41396"/>
                <a:gd name="connsiteX31" fmla="*/ 391578 w 630290"/>
                <a:gd name="connsiteY31" fmla="*/ 20729 h 41396"/>
                <a:gd name="connsiteX32" fmla="*/ 412246 w 630290"/>
                <a:gd name="connsiteY32" fmla="*/ 60 h 41396"/>
                <a:gd name="connsiteX33" fmla="*/ 433640 w 630290"/>
                <a:gd name="connsiteY33" fmla="*/ 20729 h 41396"/>
                <a:gd name="connsiteX34" fmla="*/ 413637 w 630290"/>
                <a:gd name="connsiteY34" fmla="*/ 41397 h 41396"/>
                <a:gd name="connsiteX35" fmla="*/ 413637 w 630290"/>
                <a:gd name="connsiteY35" fmla="*/ 41397 h 41396"/>
                <a:gd name="connsiteX36" fmla="*/ 511599 w 630290"/>
                <a:gd name="connsiteY36" fmla="*/ 41397 h 41396"/>
                <a:gd name="connsiteX37" fmla="*/ 510209 w 630290"/>
                <a:gd name="connsiteY37" fmla="*/ 41397 h 41396"/>
                <a:gd name="connsiteX38" fmla="*/ 489480 w 630290"/>
                <a:gd name="connsiteY38" fmla="*/ 20729 h 41396"/>
                <a:gd name="connsiteX39" fmla="*/ 510149 w 630290"/>
                <a:gd name="connsiteY39" fmla="*/ 60 h 41396"/>
                <a:gd name="connsiteX40" fmla="*/ 531542 w 630290"/>
                <a:gd name="connsiteY40" fmla="*/ 20729 h 41396"/>
                <a:gd name="connsiteX41" fmla="*/ 511599 w 630290"/>
                <a:gd name="connsiteY41" fmla="*/ 41397 h 41396"/>
                <a:gd name="connsiteX42" fmla="*/ 511599 w 630290"/>
                <a:gd name="connsiteY42" fmla="*/ 41397 h 41396"/>
                <a:gd name="connsiteX43" fmla="*/ 609622 w 630290"/>
                <a:gd name="connsiteY43" fmla="*/ 41397 h 41396"/>
                <a:gd name="connsiteX44" fmla="*/ 608232 w 630290"/>
                <a:gd name="connsiteY44" fmla="*/ 41397 h 41396"/>
                <a:gd name="connsiteX45" fmla="*/ 587564 w 630290"/>
                <a:gd name="connsiteY45" fmla="*/ 20729 h 41396"/>
                <a:gd name="connsiteX46" fmla="*/ 608232 w 630290"/>
                <a:gd name="connsiteY46" fmla="*/ 60 h 41396"/>
                <a:gd name="connsiteX47" fmla="*/ 609622 w 630290"/>
                <a:gd name="connsiteY47" fmla="*/ 60 h 41396"/>
                <a:gd name="connsiteX48" fmla="*/ 630290 w 630290"/>
                <a:gd name="connsiteY48" fmla="*/ 20729 h 41396"/>
                <a:gd name="connsiteX49" fmla="*/ 609622 w 630290"/>
                <a:gd name="connsiteY49" fmla="*/ 41397 h 41396"/>
                <a:gd name="connsiteX50" fmla="*/ 609622 w 630290"/>
                <a:gd name="connsiteY50" fmla="*/ 41397 h 41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30290" h="41396">
                  <a:moveTo>
                    <a:pt x="21786" y="41397"/>
                  </a:moveTo>
                  <a:lnTo>
                    <a:pt x="20396" y="41397"/>
                  </a:lnTo>
                  <a:cubicBezTo>
                    <a:pt x="-6799" y="41397"/>
                    <a:pt x="-6799" y="0"/>
                    <a:pt x="20396" y="0"/>
                  </a:cubicBezTo>
                  <a:cubicBezTo>
                    <a:pt x="31818" y="0"/>
                    <a:pt x="41790" y="9246"/>
                    <a:pt x="41790" y="20668"/>
                  </a:cubicBezTo>
                  <a:cubicBezTo>
                    <a:pt x="41729" y="32090"/>
                    <a:pt x="33148" y="41397"/>
                    <a:pt x="21786" y="41397"/>
                  </a:cubicBezTo>
                  <a:lnTo>
                    <a:pt x="21786" y="41397"/>
                  </a:lnTo>
                  <a:close/>
                  <a:moveTo>
                    <a:pt x="119749" y="41397"/>
                  </a:moveTo>
                  <a:lnTo>
                    <a:pt x="118359" y="41397"/>
                  </a:lnTo>
                  <a:cubicBezTo>
                    <a:pt x="106937" y="41397"/>
                    <a:pt x="97690" y="32151"/>
                    <a:pt x="97690" y="20729"/>
                  </a:cubicBezTo>
                  <a:cubicBezTo>
                    <a:pt x="97690" y="9307"/>
                    <a:pt x="106937" y="60"/>
                    <a:pt x="118359" y="60"/>
                  </a:cubicBezTo>
                  <a:cubicBezTo>
                    <a:pt x="129781" y="60"/>
                    <a:pt x="139752" y="9307"/>
                    <a:pt x="139752" y="20729"/>
                  </a:cubicBezTo>
                  <a:cubicBezTo>
                    <a:pt x="139752" y="32090"/>
                    <a:pt x="131170" y="41397"/>
                    <a:pt x="119749" y="41397"/>
                  </a:cubicBezTo>
                  <a:lnTo>
                    <a:pt x="119749" y="41397"/>
                  </a:lnTo>
                  <a:close/>
                  <a:moveTo>
                    <a:pt x="217711" y="41397"/>
                  </a:moveTo>
                  <a:lnTo>
                    <a:pt x="216321" y="41397"/>
                  </a:lnTo>
                  <a:cubicBezTo>
                    <a:pt x="204899" y="41397"/>
                    <a:pt x="195653" y="32151"/>
                    <a:pt x="195653" y="20729"/>
                  </a:cubicBezTo>
                  <a:cubicBezTo>
                    <a:pt x="195653" y="9307"/>
                    <a:pt x="204960" y="60"/>
                    <a:pt x="216321" y="60"/>
                  </a:cubicBezTo>
                  <a:lnTo>
                    <a:pt x="217711" y="60"/>
                  </a:lnTo>
                  <a:cubicBezTo>
                    <a:pt x="229133" y="60"/>
                    <a:pt x="238380" y="9307"/>
                    <a:pt x="238380" y="20729"/>
                  </a:cubicBezTo>
                  <a:cubicBezTo>
                    <a:pt x="238380" y="32090"/>
                    <a:pt x="229133" y="41397"/>
                    <a:pt x="217711" y="41397"/>
                  </a:cubicBezTo>
                  <a:lnTo>
                    <a:pt x="217711" y="41397"/>
                  </a:lnTo>
                  <a:close/>
                  <a:moveTo>
                    <a:pt x="315674" y="41397"/>
                  </a:moveTo>
                  <a:lnTo>
                    <a:pt x="314284" y="41397"/>
                  </a:lnTo>
                  <a:cubicBezTo>
                    <a:pt x="302862" y="41397"/>
                    <a:pt x="293616" y="32151"/>
                    <a:pt x="293616" y="20729"/>
                  </a:cubicBezTo>
                  <a:cubicBezTo>
                    <a:pt x="293616" y="9307"/>
                    <a:pt x="302862" y="60"/>
                    <a:pt x="314284" y="60"/>
                  </a:cubicBezTo>
                  <a:lnTo>
                    <a:pt x="315674" y="60"/>
                  </a:lnTo>
                  <a:cubicBezTo>
                    <a:pt x="327096" y="60"/>
                    <a:pt x="336342" y="9307"/>
                    <a:pt x="336342" y="20729"/>
                  </a:cubicBezTo>
                  <a:cubicBezTo>
                    <a:pt x="336342" y="32090"/>
                    <a:pt x="327096" y="41397"/>
                    <a:pt x="315674" y="41397"/>
                  </a:cubicBezTo>
                  <a:lnTo>
                    <a:pt x="315674" y="41397"/>
                  </a:lnTo>
                  <a:close/>
                  <a:moveTo>
                    <a:pt x="413637" y="41397"/>
                  </a:moveTo>
                  <a:lnTo>
                    <a:pt x="412246" y="41397"/>
                  </a:lnTo>
                  <a:cubicBezTo>
                    <a:pt x="400824" y="41397"/>
                    <a:pt x="391578" y="32151"/>
                    <a:pt x="391578" y="20729"/>
                  </a:cubicBezTo>
                  <a:cubicBezTo>
                    <a:pt x="391578" y="9307"/>
                    <a:pt x="400824" y="60"/>
                    <a:pt x="412246" y="60"/>
                  </a:cubicBezTo>
                  <a:cubicBezTo>
                    <a:pt x="423668" y="60"/>
                    <a:pt x="433640" y="9307"/>
                    <a:pt x="433640" y="20729"/>
                  </a:cubicBezTo>
                  <a:cubicBezTo>
                    <a:pt x="433640" y="32090"/>
                    <a:pt x="425058" y="41397"/>
                    <a:pt x="413637" y="41397"/>
                  </a:cubicBezTo>
                  <a:lnTo>
                    <a:pt x="413637" y="41397"/>
                  </a:lnTo>
                  <a:close/>
                  <a:moveTo>
                    <a:pt x="511599" y="41397"/>
                  </a:moveTo>
                  <a:lnTo>
                    <a:pt x="510209" y="41397"/>
                  </a:lnTo>
                  <a:cubicBezTo>
                    <a:pt x="498787" y="41397"/>
                    <a:pt x="489480" y="32151"/>
                    <a:pt x="489480" y="20729"/>
                  </a:cubicBezTo>
                  <a:cubicBezTo>
                    <a:pt x="489480" y="9307"/>
                    <a:pt x="498727" y="60"/>
                    <a:pt x="510149" y="60"/>
                  </a:cubicBezTo>
                  <a:cubicBezTo>
                    <a:pt x="521571" y="60"/>
                    <a:pt x="531542" y="9307"/>
                    <a:pt x="531542" y="20729"/>
                  </a:cubicBezTo>
                  <a:cubicBezTo>
                    <a:pt x="531663" y="32090"/>
                    <a:pt x="523081" y="41397"/>
                    <a:pt x="511599" y="41397"/>
                  </a:cubicBezTo>
                  <a:lnTo>
                    <a:pt x="511599" y="41397"/>
                  </a:lnTo>
                  <a:close/>
                  <a:moveTo>
                    <a:pt x="609622" y="41397"/>
                  </a:moveTo>
                  <a:lnTo>
                    <a:pt x="608232" y="41397"/>
                  </a:lnTo>
                  <a:cubicBezTo>
                    <a:pt x="596810" y="41397"/>
                    <a:pt x="587564" y="32151"/>
                    <a:pt x="587564" y="20729"/>
                  </a:cubicBezTo>
                  <a:cubicBezTo>
                    <a:pt x="587564" y="9307"/>
                    <a:pt x="596870" y="60"/>
                    <a:pt x="608232" y="60"/>
                  </a:cubicBezTo>
                  <a:lnTo>
                    <a:pt x="609622" y="60"/>
                  </a:lnTo>
                  <a:cubicBezTo>
                    <a:pt x="621044" y="60"/>
                    <a:pt x="630290" y="9307"/>
                    <a:pt x="630290" y="20729"/>
                  </a:cubicBezTo>
                  <a:cubicBezTo>
                    <a:pt x="630290" y="32090"/>
                    <a:pt x="620984" y="41397"/>
                    <a:pt x="609622" y="41397"/>
                  </a:cubicBezTo>
                  <a:lnTo>
                    <a:pt x="609622" y="41397"/>
                  </a:lnTo>
                  <a:close/>
                </a:path>
              </a:pathLst>
            </a:custGeom>
            <a:solidFill>
              <a:srgbClr val="CACACA"/>
            </a:solidFill>
            <a:ln w="6039" cap="flat">
              <a:noFill/>
              <a:prstDash val="solid"/>
              <a:miter/>
            </a:ln>
          </p:spPr>
          <p:txBody>
            <a:bodyPr rtlCol="0" anchor="ctr"/>
            <a:lstStyle/>
            <a:p>
              <a:endParaRPr lang="en-US"/>
            </a:p>
          </p:txBody>
        </p:sp>
      </p:grpSp>
      <p:grpSp>
        <p:nvGrpSpPr>
          <p:cNvPr id="45" name="Graphic 2">
            <a:extLst>
              <a:ext uri="{FF2B5EF4-FFF2-40B4-BE49-F238E27FC236}">
                <a16:creationId xmlns:a16="http://schemas.microsoft.com/office/drawing/2014/main" id="{1B0E680B-CDCF-ECB4-C386-CBBCC274713C}"/>
              </a:ext>
            </a:extLst>
          </p:cNvPr>
          <p:cNvGrpSpPr/>
          <p:nvPr/>
        </p:nvGrpSpPr>
        <p:grpSpPr>
          <a:xfrm>
            <a:off x="2592966" y="3283264"/>
            <a:ext cx="780709" cy="185228"/>
            <a:chOff x="2580774" y="3432104"/>
            <a:chExt cx="780709" cy="185228"/>
          </a:xfrm>
          <a:solidFill>
            <a:srgbClr val="CACACA"/>
          </a:solidFill>
        </p:grpSpPr>
        <p:sp>
          <p:nvSpPr>
            <p:cNvPr id="46" name="Freeform: Shape 45">
              <a:extLst>
                <a:ext uri="{FF2B5EF4-FFF2-40B4-BE49-F238E27FC236}">
                  <a16:creationId xmlns:a16="http://schemas.microsoft.com/office/drawing/2014/main" id="{C6913C0A-916A-272F-89C2-C21482EE977F}"/>
                </a:ext>
              </a:extLst>
            </p:cNvPr>
            <p:cNvSpPr/>
            <p:nvPr/>
          </p:nvSpPr>
          <p:spPr>
            <a:xfrm>
              <a:off x="3268899" y="3432104"/>
              <a:ext cx="92583" cy="185228"/>
            </a:xfrm>
            <a:custGeom>
              <a:avLst/>
              <a:gdLst>
                <a:gd name="connsiteX0" fmla="*/ 0 w 92583"/>
                <a:gd name="connsiteY0" fmla="*/ 0 h 185228"/>
                <a:gd name="connsiteX1" fmla="*/ 92584 w 92583"/>
                <a:gd name="connsiteY1" fmla="*/ 92644 h 185228"/>
                <a:gd name="connsiteX2" fmla="*/ 0 w 92583"/>
                <a:gd name="connsiteY2" fmla="*/ 185228 h 185228"/>
                <a:gd name="connsiteX3" fmla="*/ 0 w 92583"/>
                <a:gd name="connsiteY3" fmla="*/ 0 h 185228"/>
              </a:gdLst>
              <a:ahLst/>
              <a:cxnLst>
                <a:cxn ang="0">
                  <a:pos x="connsiteX0" y="connsiteY0"/>
                </a:cxn>
                <a:cxn ang="0">
                  <a:pos x="connsiteX1" y="connsiteY1"/>
                </a:cxn>
                <a:cxn ang="0">
                  <a:pos x="connsiteX2" y="connsiteY2"/>
                </a:cxn>
                <a:cxn ang="0">
                  <a:pos x="connsiteX3" y="connsiteY3"/>
                </a:cxn>
              </a:cxnLst>
              <a:rect l="l" t="t" r="r" b="b"/>
              <a:pathLst>
                <a:path w="92583" h="185228">
                  <a:moveTo>
                    <a:pt x="0" y="0"/>
                  </a:moveTo>
                  <a:lnTo>
                    <a:pt x="92584" y="92644"/>
                  </a:lnTo>
                  <a:lnTo>
                    <a:pt x="0" y="185228"/>
                  </a:lnTo>
                  <a:lnTo>
                    <a:pt x="0" y="0"/>
                  </a:lnTo>
                  <a:close/>
                </a:path>
              </a:pathLst>
            </a:custGeom>
            <a:solidFill>
              <a:srgbClr val="CACACA"/>
            </a:solidFill>
            <a:ln w="6039" cap="flat">
              <a:noFill/>
              <a:prstDash val="solid"/>
              <a:miter/>
            </a:ln>
          </p:spPr>
          <p:txBody>
            <a:bodyPr rtlCol="0" anchor="ctr"/>
            <a:lstStyle/>
            <a:p>
              <a:endParaRPr lang="en-US"/>
            </a:p>
          </p:txBody>
        </p:sp>
        <p:sp>
          <p:nvSpPr>
            <p:cNvPr id="47" name="Freeform: Shape 46">
              <a:extLst>
                <a:ext uri="{FF2B5EF4-FFF2-40B4-BE49-F238E27FC236}">
                  <a16:creationId xmlns:a16="http://schemas.microsoft.com/office/drawing/2014/main" id="{079FD8A5-C3C1-2D56-FBD6-ABDAB62FBF5C}"/>
                </a:ext>
              </a:extLst>
            </p:cNvPr>
            <p:cNvSpPr/>
            <p:nvPr/>
          </p:nvSpPr>
          <p:spPr>
            <a:xfrm>
              <a:off x="2580774" y="3504020"/>
              <a:ext cx="630290" cy="41396"/>
            </a:xfrm>
            <a:custGeom>
              <a:avLst/>
              <a:gdLst>
                <a:gd name="connsiteX0" fmla="*/ 21786 w 630290"/>
                <a:gd name="connsiteY0" fmla="*/ 41397 h 41396"/>
                <a:gd name="connsiteX1" fmla="*/ 20396 w 630290"/>
                <a:gd name="connsiteY1" fmla="*/ 41397 h 41396"/>
                <a:gd name="connsiteX2" fmla="*/ 20396 w 630290"/>
                <a:gd name="connsiteY2" fmla="*/ 0 h 41396"/>
                <a:gd name="connsiteX3" fmla="*/ 41790 w 630290"/>
                <a:gd name="connsiteY3" fmla="*/ 20668 h 41396"/>
                <a:gd name="connsiteX4" fmla="*/ 21786 w 630290"/>
                <a:gd name="connsiteY4" fmla="*/ 41397 h 41396"/>
                <a:gd name="connsiteX5" fmla="*/ 21786 w 630290"/>
                <a:gd name="connsiteY5" fmla="*/ 41397 h 41396"/>
                <a:gd name="connsiteX6" fmla="*/ 119749 w 630290"/>
                <a:gd name="connsiteY6" fmla="*/ 41397 h 41396"/>
                <a:gd name="connsiteX7" fmla="*/ 118359 w 630290"/>
                <a:gd name="connsiteY7" fmla="*/ 41397 h 41396"/>
                <a:gd name="connsiteX8" fmla="*/ 97691 w 630290"/>
                <a:gd name="connsiteY8" fmla="*/ 20729 h 41396"/>
                <a:gd name="connsiteX9" fmla="*/ 118359 w 630290"/>
                <a:gd name="connsiteY9" fmla="*/ 60 h 41396"/>
                <a:gd name="connsiteX10" fmla="*/ 139752 w 630290"/>
                <a:gd name="connsiteY10" fmla="*/ 20729 h 41396"/>
                <a:gd name="connsiteX11" fmla="*/ 119749 w 630290"/>
                <a:gd name="connsiteY11" fmla="*/ 41397 h 41396"/>
                <a:gd name="connsiteX12" fmla="*/ 119749 w 630290"/>
                <a:gd name="connsiteY12" fmla="*/ 41397 h 41396"/>
                <a:gd name="connsiteX13" fmla="*/ 217711 w 630290"/>
                <a:gd name="connsiteY13" fmla="*/ 41397 h 41396"/>
                <a:gd name="connsiteX14" fmla="*/ 216321 w 630290"/>
                <a:gd name="connsiteY14" fmla="*/ 41397 h 41396"/>
                <a:gd name="connsiteX15" fmla="*/ 195653 w 630290"/>
                <a:gd name="connsiteY15" fmla="*/ 20729 h 41396"/>
                <a:gd name="connsiteX16" fmla="*/ 216321 w 630290"/>
                <a:gd name="connsiteY16" fmla="*/ 60 h 41396"/>
                <a:gd name="connsiteX17" fmla="*/ 217711 w 630290"/>
                <a:gd name="connsiteY17" fmla="*/ 60 h 41396"/>
                <a:gd name="connsiteX18" fmla="*/ 238380 w 630290"/>
                <a:gd name="connsiteY18" fmla="*/ 20729 h 41396"/>
                <a:gd name="connsiteX19" fmla="*/ 217711 w 630290"/>
                <a:gd name="connsiteY19" fmla="*/ 41397 h 41396"/>
                <a:gd name="connsiteX20" fmla="*/ 217711 w 630290"/>
                <a:gd name="connsiteY20" fmla="*/ 41397 h 41396"/>
                <a:gd name="connsiteX21" fmla="*/ 315734 w 630290"/>
                <a:gd name="connsiteY21" fmla="*/ 41397 h 41396"/>
                <a:gd name="connsiteX22" fmla="*/ 314345 w 630290"/>
                <a:gd name="connsiteY22" fmla="*/ 41397 h 41396"/>
                <a:gd name="connsiteX23" fmla="*/ 293676 w 630290"/>
                <a:gd name="connsiteY23" fmla="*/ 20729 h 41396"/>
                <a:gd name="connsiteX24" fmla="*/ 314345 w 630290"/>
                <a:gd name="connsiteY24" fmla="*/ 60 h 41396"/>
                <a:gd name="connsiteX25" fmla="*/ 315734 w 630290"/>
                <a:gd name="connsiteY25" fmla="*/ 60 h 41396"/>
                <a:gd name="connsiteX26" fmla="*/ 336403 w 630290"/>
                <a:gd name="connsiteY26" fmla="*/ 20729 h 41396"/>
                <a:gd name="connsiteX27" fmla="*/ 315734 w 630290"/>
                <a:gd name="connsiteY27" fmla="*/ 41397 h 41396"/>
                <a:gd name="connsiteX28" fmla="*/ 315734 w 630290"/>
                <a:gd name="connsiteY28" fmla="*/ 41397 h 41396"/>
                <a:gd name="connsiteX29" fmla="*/ 413697 w 630290"/>
                <a:gd name="connsiteY29" fmla="*/ 41397 h 41396"/>
                <a:gd name="connsiteX30" fmla="*/ 412307 w 630290"/>
                <a:gd name="connsiteY30" fmla="*/ 41397 h 41396"/>
                <a:gd name="connsiteX31" fmla="*/ 391639 w 630290"/>
                <a:gd name="connsiteY31" fmla="*/ 20729 h 41396"/>
                <a:gd name="connsiteX32" fmla="*/ 412307 w 630290"/>
                <a:gd name="connsiteY32" fmla="*/ 60 h 41396"/>
                <a:gd name="connsiteX33" fmla="*/ 433700 w 630290"/>
                <a:gd name="connsiteY33" fmla="*/ 20729 h 41396"/>
                <a:gd name="connsiteX34" fmla="*/ 413697 w 630290"/>
                <a:gd name="connsiteY34" fmla="*/ 41397 h 41396"/>
                <a:gd name="connsiteX35" fmla="*/ 413697 w 630290"/>
                <a:gd name="connsiteY35" fmla="*/ 41397 h 41396"/>
                <a:gd name="connsiteX36" fmla="*/ 511660 w 630290"/>
                <a:gd name="connsiteY36" fmla="*/ 41397 h 41396"/>
                <a:gd name="connsiteX37" fmla="*/ 510330 w 630290"/>
                <a:gd name="connsiteY37" fmla="*/ 41397 h 41396"/>
                <a:gd name="connsiteX38" fmla="*/ 489662 w 630290"/>
                <a:gd name="connsiteY38" fmla="*/ 20729 h 41396"/>
                <a:gd name="connsiteX39" fmla="*/ 510330 w 630290"/>
                <a:gd name="connsiteY39" fmla="*/ 60 h 41396"/>
                <a:gd name="connsiteX40" fmla="*/ 531724 w 630290"/>
                <a:gd name="connsiteY40" fmla="*/ 20729 h 41396"/>
                <a:gd name="connsiteX41" fmla="*/ 511660 w 630290"/>
                <a:gd name="connsiteY41" fmla="*/ 41397 h 41396"/>
                <a:gd name="connsiteX42" fmla="*/ 511660 w 630290"/>
                <a:gd name="connsiteY42" fmla="*/ 41397 h 41396"/>
                <a:gd name="connsiteX43" fmla="*/ 609622 w 630290"/>
                <a:gd name="connsiteY43" fmla="*/ 41397 h 41396"/>
                <a:gd name="connsiteX44" fmla="*/ 608232 w 630290"/>
                <a:gd name="connsiteY44" fmla="*/ 41397 h 41396"/>
                <a:gd name="connsiteX45" fmla="*/ 587564 w 630290"/>
                <a:gd name="connsiteY45" fmla="*/ 20729 h 41396"/>
                <a:gd name="connsiteX46" fmla="*/ 608232 w 630290"/>
                <a:gd name="connsiteY46" fmla="*/ 60 h 41396"/>
                <a:gd name="connsiteX47" fmla="*/ 609622 w 630290"/>
                <a:gd name="connsiteY47" fmla="*/ 60 h 41396"/>
                <a:gd name="connsiteX48" fmla="*/ 630290 w 630290"/>
                <a:gd name="connsiteY48" fmla="*/ 20729 h 41396"/>
                <a:gd name="connsiteX49" fmla="*/ 609622 w 630290"/>
                <a:gd name="connsiteY49" fmla="*/ 41397 h 41396"/>
                <a:gd name="connsiteX50" fmla="*/ 609622 w 630290"/>
                <a:gd name="connsiteY50" fmla="*/ 41397 h 41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630290" h="41396">
                  <a:moveTo>
                    <a:pt x="21786" y="41397"/>
                  </a:moveTo>
                  <a:lnTo>
                    <a:pt x="20396" y="41397"/>
                  </a:lnTo>
                  <a:cubicBezTo>
                    <a:pt x="-6799" y="41397"/>
                    <a:pt x="-6799" y="0"/>
                    <a:pt x="20396" y="0"/>
                  </a:cubicBezTo>
                  <a:cubicBezTo>
                    <a:pt x="31818" y="0"/>
                    <a:pt x="41790" y="9246"/>
                    <a:pt x="41790" y="20668"/>
                  </a:cubicBezTo>
                  <a:cubicBezTo>
                    <a:pt x="41790" y="32090"/>
                    <a:pt x="33208" y="41397"/>
                    <a:pt x="21786" y="41397"/>
                  </a:cubicBezTo>
                  <a:lnTo>
                    <a:pt x="21786" y="41397"/>
                  </a:lnTo>
                  <a:close/>
                  <a:moveTo>
                    <a:pt x="119749" y="41397"/>
                  </a:moveTo>
                  <a:lnTo>
                    <a:pt x="118359" y="41397"/>
                  </a:lnTo>
                  <a:cubicBezTo>
                    <a:pt x="106937" y="41397"/>
                    <a:pt x="97691" y="32151"/>
                    <a:pt x="97691" y="20729"/>
                  </a:cubicBezTo>
                  <a:cubicBezTo>
                    <a:pt x="97691" y="9307"/>
                    <a:pt x="106937" y="60"/>
                    <a:pt x="118359" y="60"/>
                  </a:cubicBezTo>
                  <a:cubicBezTo>
                    <a:pt x="129781" y="60"/>
                    <a:pt x="139752" y="9307"/>
                    <a:pt x="139752" y="20729"/>
                  </a:cubicBezTo>
                  <a:cubicBezTo>
                    <a:pt x="139752" y="32090"/>
                    <a:pt x="131171" y="41397"/>
                    <a:pt x="119749" y="41397"/>
                  </a:cubicBezTo>
                  <a:lnTo>
                    <a:pt x="119749" y="41397"/>
                  </a:lnTo>
                  <a:close/>
                  <a:moveTo>
                    <a:pt x="217711" y="41397"/>
                  </a:moveTo>
                  <a:lnTo>
                    <a:pt x="216321" y="41397"/>
                  </a:lnTo>
                  <a:cubicBezTo>
                    <a:pt x="204899" y="41397"/>
                    <a:pt x="195653" y="32151"/>
                    <a:pt x="195653" y="20729"/>
                  </a:cubicBezTo>
                  <a:cubicBezTo>
                    <a:pt x="195653" y="9307"/>
                    <a:pt x="204899" y="60"/>
                    <a:pt x="216321" y="60"/>
                  </a:cubicBezTo>
                  <a:lnTo>
                    <a:pt x="217711" y="60"/>
                  </a:lnTo>
                  <a:cubicBezTo>
                    <a:pt x="229133" y="60"/>
                    <a:pt x="238380" y="9307"/>
                    <a:pt x="238380" y="20729"/>
                  </a:cubicBezTo>
                  <a:cubicBezTo>
                    <a:pt x="238440" y="32090"/>
                    <a:pt x="229133" y="41397"/>
                    <a:pt x="217711" y="41397"/>
                  </a:cubicBezTo>
                  <a:lnTo>
                    <a:pt x="217711" y="41397"/>
                  </a:lnTo>
                  <a:close/>
                  <a:moveTo>
                    <a:pt x="315734" y="41397"/>
                  </a:moveTo>
                  <a:lnTo>
                    <a:pt x="314345" y="41397"/>
                  </a:lnTo>
                  <a:cubicBezTo>
                    <a:pt x="302923" y="41397"/>
                    <a:pt x="293676" y="32151"/>
                    <a:pt x="293676" y="20729"/>
                  </a:cubicBezTo>
                  <a:cubicBezTo>
                    <a:pt x="293676" y="9307"/>
                    <a:pt x="302923" y="60"/>
                    <a:pt x="314345" y="60"/>
                  </a:cubicBezTo>
                  <a:lnTo>
                    <a:pt x="315734" y="60"/>
                  </a:lnTo>
                  <a:cubicBezTo>
                    <a:pt x="327156" y="60"/>
                    <a:pt x="336403" y="9307"/>
                    <a:pt x="336403" y="20729"/>
                  </a:cubicBezTo>
                  <a:cubicBezTo>
                    <a:pt x="336403" y="32090"/>
                    <a:pt x="327156" y="41397"/>
                    <a:pt x="315734" y="41397"/>
                  </a:cubicBezTo>
                  <a:lnTo>
                    <a:pt x="315734" y="41397"/>
                  </a:lnTo>
                  <a:close/>
                  <a:moveTo>
                    <a:pt x="413697" y="41397"/>
                  </a:moveTo>
                  <a:lnTo>
                    <a:pt x="412307" y="41397"/>
                  </a:lnTo>
                  <a:cubicBezTo>
                    <a:pt x="400885" y="41397"/>
                    <a:pt x="391639" y="32151"/>
                    <a:pt x="391639" y="20729"/>
                  </a:cubicBezTo>
                  <a:cubicBezTo>
                    <a:pt x="391639" y="9307"/>
                    <a:pt x="400946" y="60"/>
                    <a:pt x="412307" y="60"/>
                  </a:cubicBezTo>
                  <a:cubicBezTo>
                    <a:pt x="423729" y="60"/>
                    <a:pt x="433700" y="9307"/>
                    <a:pt x="433700" y="20729"/>
                  </a:cubicBezTo>
                  <a:cubicBezTo>
                    <a:pt x="433640" y="32090"/>
                    <a:pt x="425119" y="41397"/>
                    <a:pt x="413697" y="41397"/>
                  </a:cubicBezTo>
                  <a:lnTo>
                    <a:pt x="413697" y="41397"/>
                  </a:lnTo>
                  <a:close/>
                  <a:moveTo>
                    <a:pt x="511660" y="41397"/>
                  </a:moveTo>
                  <a:lnTo>
                    <a:pt x="510330" y="41397"/>
                  </a:lnTo>
                  <a:cubicBezTo>
                    <a:pt x="498908" y="41397"/>
                    <a:pt x="489662" y="32151"/>
                    <a:pt x="489662" y="20729"/>
                  </a:cubicBezTo>
                  <a:cubicBezTo>
                    <a:pt x="489662" y="9307"/>
                    <a:pt x="498908" y="60"/>
                    <a:pt x="510330" y="60"/>
                  </a:cubicBezTo>
                  <a:cubicBezTo>
                    <a:pt x="521752" y="60"/>
                    <a:pt x="531724" y="9307"/>
                    <a:pt x="531724" y="20729"/>
                  </a:cubicBezTo>
                  <a:cubicBezTo>
                    <a:pt x="531663" y="32090"/>
                    <a:pt x="523081" y="41397"/>
                    <a:pt x="511660" y="41397"/>
                  </a:cubicBezTo>
                  <a:lnTo>
                    <a:pt x="511660" y="41397"/>
                  </a:lnTo>
                  <a:close/>
                  <a:moveTo>
                    <a:pt x="609622" y="41397"/>
                  </a:moveTo>
                  <a:lnTo>
                    <a:pt x="608232" y="41397"/>
                  </a:lnTo>
                  <a:cubicBezTo>
                    <a:pt x="596810" y="41397"/>
                    <a:pt x="587564" y="32151"/>
                    <a:pt x="587564" y="20729"/>
                  </a:cubicBezTo>
                  <a:cubicBezTo>
                    <a:pt x="587564" y="9307"/>
                    <a:pt x="596810" y="60"/>
                    <a:pt x="608232" y="60"/>
                  </a:cubicBezTo>
                  <a:lnTo>
                    <a:pt x="609622" y="60"/>
                  </a:lnTo>
                  <a:cubicBezTo>
                    <a:pt x="621044" y="60"/>
                    <a:pt x="630290" y="9307"/>
                    <a:pt x="630290" y="20729"/>
                  </a:cubicBezTo>
                  <a:cubicBezTo>
                    <a:pt x="630351" y="32090"/>
                    <a:pt x="621044" y="41397"/>
                    <a:pt x="609622" y="41397"/>
                  </a:cubicBezTo>
                  <a:lnTo>
                    <a:pt x="609622" y="41397"/>
                  </a:lnTo>
                  <a:close/>
                </a:path>
              </a:pathLst>
            </a:custGeom>
            <a:solidFill>
              <a:srgbClr val="CACACA"/>
            </a:solidFill>
            <a:ln w="6039" cap="flat">
              <a:noFill/>
              <a:prstDash val="solid"/>
              <a:miter/>
            </a:ln>
          </p:spPr>
          <p:txBody>
            <a:bodyPr rtlCol="0" anchor="ctr"/>
            <a:lstStyle/>
            <a:p>
              <a:endParaRPr lang="en-US"/>
            </a:p>
          </p:txBody>
        </p:sp>
      </p:grpSp>
      <p:grpSp>
        <p:nvGrpSpPr>
          <p:cNvPr id="48" name="Graphic 2">
            <a:extLst>
              <a:ext uri="{FF2B5EF4-FFF2-40B4-BE49-F238E27FC236}">
                <a16:creationId xmlns:a16="http://schemas.microsoft.com/office/drawing/2014/main" id="{7252F219-6A68-5931-5F43-8FD788856767}"/>
              </a:ext>
            </a:extLst>
          </p:cNvPr>
          <p:cNvGrpSpPr/>
          <p:nvPr/>
        </p:nvGrpSpPr>
        <p:grpSpPr>
          <a:xfrm>
            <a:off x="655743" y="3283264"/>
            <a:ext cx="3060166" cy="2707598"/>
            <a:chOff x="643551" y="3432104"/>
            <a:chExt cx="3060166" cy="2707598"/>
          </a:xfrm>
          <a:solidFill>
            <a:srgbClr val="CACACA"/>
          </a:solidFill>
        </p:grpSpPr>
        <p:sp>
          <p:nvSpPr>
            <p:cNvPr id="49" name="Freeform: Shape 48">
              <a:extLst>
                <a:ext uri="{FF2B5EF4-FFF2-40B4-BE49-F238E27FC236}">
                  <a16:creationId xmlns:a16="http://schemas.microsoft.com/office/drawing/2014/main" id="{C364315E-AD06-63C5-4101-A9D677E24410}"/>
                </a:ext>
              </a:extLst>
            </p:cNvPr>
            <p:cNvSpPr/>
            <p:nvPr/>
          </p:nvSpPr>
          <p:spPr>
            <a:xfrm>
              <a:off x="643551" y="3504081"/>
              <a:ext cx="3060166" cy="2635622"/>
            </a:xfrm>
            <a:custGeom>
              <a:avLst/>
              <a:gdLst>
                <a:gd name="connsiteX0" fmla="*/ 2942140 w 3060166"/>
                <a:gd name="connsiteY0" fmla="*/ 2594286 h 2635622"/>
                <a:gd name="connsiteX1" fmla="*/ 2943530 w 3060166"/>
                <a:gd name="connsiteY1" fmla="*/ 2594286 h 2635622"/>
                <a:gd name="connsiteX2" fmla="*/ 2964199 w 3060166"/>
                <a:gd name="connsiteY2" fmla="*/ 2614954 h 2635622"/>
                <a:gd name="connsiteX3" fmla="*/ 2943530 w 3060166"/>
                <a:gd name="connsiteY3" fmla="*/ 2635622 h 2635622"/>
                <a:gd name="connsiteX4" fmla="*/ 2942140 w 3060166"/>
                <a:gd name="connsiteY4" fmla="*/ 2635622 h 2635622"/>
                <a:gd name="connsiteX5" fmla="*/ 2921472 w 3060166"/>
                <a:gd name="connsiteY5" fmla="*/ 2614954 h 2635622"/>
                <a:gd name="connsiteX6" fmla="*/ 2942140 w 3060166"/>
                <a:gd name="connsiteY6" fmla="*/ 2594286 h 2635622"/>
                <a:gd name="connsiteX7" fmla="*/ 2942140 w 3060166"/>
                <a:gd name="connsiteY7" fmla="*/ 2594286 h 2635622"/>
                <a:gd name="connsiteX8" fmla="*/ 394570 w 3060166"/>
                <a:gd name="connsiteY8" fmla="*/ 41336 h 2635622"/>
                <a:gd name="connsiteX9" fmla="*/ 393180 w 3060166"/>
                <a:gd name="connsiteY9" fmla="*/ 41336 h 2635622"/>
                <a:gd name="connsiteX10" fmla="*/ 372512 w 3060166"/>
                <a:gd name="connsiteY10" fmla="*/ 20668 h 2635622"/>
                <a:gd name="connsiteX11" fmla="*/ 393180 w 3060166"/>
                <a:gd name="connsiteY11" fmla="*/ 0 h 2635622"/>
                <a:gd name="connsiteX12" fmla="*/ 394570 w 3060166"/>
                <a:gd name="connsiteY12" fmla="*/ 0 h 2635622"/>
                <a:gd name="connsiteX13" fmla="*/ 415238 w 3060166"/>
                <a:gd name="connsiteY13" fmla="*/ 20668 h 2635622"/>
                <a:gd name="connsiteX14" fmla="*/ 394570 w 3060166"/>
                <a:gd name="connsiteY14" fmla="*/ 41336 h 2635622"/>
                <a:gd name="connsiteX15" fmla="*/ 394570 w 3060166"/>
                <a:gd name="connsiteY15" fmla="*/ 41336 h 2635622"/>
                <a:gd name="connsiteX16" fmla="*/ 295822 w 3060166"/>
                <a:gd name="connsiteY16" fmla="*/ 49737 h 2635622"/>
                <a:gd name="connsiteX17" fmla="*/ 275576 w 3060166"/>
                <a:gd name="connsiteY17" fmla="*/ 33238 h 2635622"/>
                <a:gd name="connsiteX18" fmla="*/ 291652 w 3060166"/>
                <a:gd name="connsiteY18" fmla="*/ 8823 h 2635622"/>
                <a:gd name="connsiteX19" fmla="*/ 316732 w 3060166"/>
                <a:gd name="connsiteY19" fmla="*/ 24536 h 2635622"/>
                <a:gd name="connsiteX20" fmla="*/ 301744 w 3060166"/>
                <a:gd name="connsiteY20" fmla="*/ 48951 h 2635622"/>
                <a:gd name="connsiteX21" fmla="*/ 299991 w 3060166"/>
                <a:gd name="connsiteY21" fmla="*/ 49314 h 2635622"/>
                <a:gd name="connsiteX22" fmla="*/ 295822 w 3060166"/>
                <a:gd name="connsiteY22" fmla="*/ 49737 h 2635622"/>
                <a:gd name="connsiteX23" fmla="*/ 295822 w 3060166"/>
                <a:gd name="connsiteY23" fmla="*/ 49737 h 2635622"/>
                <a:gd name="connsiteX24" fmla="*/ 204446 w 3060166"/>
                <a:gd name="connsiteY24" fmla="*/ 84123 h 2635622"/>
                <a:gd name="connsiteX25" fmla="*/ 186195 w 3060166"/>
                <a:gd name="connsiteY25" fmla="*/ 73185 h 2635622"/>
                <a:gd name="connsiteX26" fmla="*/ 194716 w 3060166"/>
                <a:gd name="connsiteY26" fmla="*/ 45204 h 2635622"/>
                <a:gd name="connsiteX27" fmla="*/ 223301 w 3060166"/>
                <a:gd name="connsiteY27" fmla="*/ 53061 h 2635622"/>
                <a:gd name="connsiteX28" fmla="*/ 215626 w 3060166"/>
                <a:gd name="connsiteY28" fmla="*/ 80920 h 2635622"/>
                <a:gd name="connsiteX29" fmla="*/ 214176 w 3060166"/>
                <a:gd name="connsiteY29" fmla="*/ 81706 h 2635622"/>
                <a:gd name="connsiteX30" fmla="*/ 204446 w 3060166"/>
                <a:gd name="connsiteY30" fmla="*/ 84123 h 2635622"/>
                <a:gd name="connsiteX31" fmla="*/ 204446 w 3060166"/>
                <a:gd name="connsiteY31" fmla="*/ 84123 h 2635622"/>
                <a:gd name="connsiteX32" fmla="*/ 126064 w 3060166"/>
                <a:gd name="connsiteY32" fmla="*/ 142321 h 2635622"/>
                <a:gd name="connsiteX33" fmla="*/ 111016 w 3060166"/>
                <a:gd name="connsiteY33" fmla="*/ 135794 h 2635622"/>
                <a:gd name="connsiteX34" fmla="*/ 111923 w 3060166"/>
                <a:gd name="connsiteY34" fmla="*/ 106544 h 2635622"/>
                <a:gd name="connsiteX35" fmla="*/ 141414 w 3060166"/>
                <a:gd name="connsiteY35" fmla="*/ 106725 h 2635622"/>
                <a:gd name="connsiteX36" fmla="*/ 141656 w 3060166"/>
                <a:gd name="connsiteY36" fmla="*/ 135250 h 2635622"/>
                <a:gd name="connsiteX37" fmla="*/ 140206 w 3060166"/>
                <a:gd name="connsiteY37" fmla="*/ 136640 h 2635622"/>
                <a:gd name="connsiteX38" fmla="*/ 126064 w 3060166"/>
                <a:gd name="connsiteY38" fmla="*/ 142321 h 2635622"/>
                <a:gd name="connsiteX39" fmla="*/ 126064 w 3060166"/>
                <a:gd name="connsiteY39" fmla="*/ 142321 h 2635622"/>
                <a:gd name="connsiteX40" fmla="*/ 66477 w 3060166"/>
                <a:gd name="connsiteY40" fmla="*/ 219676 h 2635622"/>
                <a:gd name="connsiteX41" fmla="*/ 56143 w 3060166"/>
                <a:gd name="connsiteY41" fmla="*/ 216896 h 2635622"/>
                <a:gd name="connsiteX42" fmla="*/ 48528 w 3060166"/>
                <a:gd name="connsiteY42" fmla="*/ 188613 h 2635622"/>
                <a:gd name="connsiteX43" fmla="*/ 77113 w 3060166"/>
                <a:gd name="connsiteY43" fmla="*/ 180394 h 2635622"/>
                <a:gd name="connsiteX44" fmla="*/ 85090 w 3060166"/>
                <a:gd name="connsiteY44" fmla="*/ 208072 h 2635622"/>
                <a:gd name="connsiteX45" fmla="*/ 84365 w 3060166"/>
                <a:gd name="connsiteY45" fmla="*/ 209281 h 2635622"/>
                <a:gd name="connsiteX46" fmla="*/ 66477 w 3060166"/>
                <a:gd name="connsiteY46" fmla="*/ 219676 h 2635622"/>
                <a:gd name="connsiteX47" fmla="*/ 66477 w 3060166"/>
                <a:gd name="connsiteY47" fmla="*/ 219676 h 2635622"/>
                <a:gd name="connsiteX48" fmla="*/ 30579 w 3060166"/>
                <a:gd name="connsiteY48" fmla="*/ 310446 h 2635622"/>
                <a:gd name="connsiteX49" fmla="*/ 25745 w 3060166"/>
                <a:gd name="connsiteY49" fmla="*/ 309903 h 2635622"/>
                <a:gd name="connsiteX50" fmla="*/ 10455 w 3060166"/>
                <a:gd name="connsiteY50" fmla="*/ 285004 h 2635622"/>
                <a:gd name="connsiteX51" fmla="*/ 10757 w 3060166"/>
                <a:gd name="connsiteY51" fmla="*/ 283554 h 2635622"/>
                <a:gd name="connsiteX52" fmla="*/ 35777 w 3060166"/>
                <a:gd name="connsiteY52" fmla="*/ 268324 h 2635622"/>
                <a:gd name="connsiteX53" fmla="*/ 51006 w 3060166"/>
                <a:gd name="connsiteY53" fmla="*/ 293283 h 2635622"/>
                <a:gd name="connsiteX54" fmla="*/ 30881 w 3060166"/>
                <a:gd name="connsiteY54" fmla="*/ 288388 h 2635622"/>
                <a:gd name="connsiteX55" fmla="*/ 50704 w 3060166"/>
                <a:gd name="connsiteY55" fmla="*/ 294553 h 2635622"/>
                <a:gd name="connsiteX56" fmla="*/ 30579 w 3060166"/>
                <a:gd name="connsiteY56" fmla="*/ 310446 h 2635622"/>
                <a:gd name="connsiteX57" fmla="*/ 30579 w 3060166"/>
                <a:gd name="connsiteY57" fmla="*/ 310446 h 2635622"/>
                <a:gd name="connsiteX58" fmla="*/ 20668 w 3060166"/>
                <a:gd name="connsiteY58" fmla="*/ 407623 h 2635622"/>
                <a:gd name="connsiteX59" fmla="*/ 0 w 3060166"/>
                <a:gd name="connsiteY59" fmla="*/ 386955 h 2635622"/>
                <a:gd name="connsiteX60" fmla="*/ 0 w 3060166"/>
                <a:gd name="connsiteY60" fmla="*/ 385565 h 2635622"/>
                <a:gd name="connsiteX61" fmla="*/ 20668 w 3060166"/>
                <a:gd name="connsiteY61" fmla="*/ 364897 h 2635622"/>
                <a:gd name="connsiteX62" fmla="*/ 41336 w 3060166"/>
                <a:gd name="connsiteY62" fmla="*/ 385565 h 2635622"/>
                <a:gd name="connsiteX63" fmla="*/ 41336 w 3060166"/>
                <a:gd name="connsiteY63" fmla="*/ 386955 h 2635622"/>
                <a:gd name="connsiteX64" fmla="*/ 20668 w 3060166"/>
                <a:gd name="connsiteY64" fmla="*/ 407623 h 2635622"/>
                <a:gd name="connsiteX65" fmla="*/ 20668 w 3060166"/>
                <a:gd name="connsiteY65" fmla="*/ 407623 h 2635622"/>
                <a:gd name="connsiteX66" fmla="*/ 20668 w 3060166"/>
                <a:gd name="connsiteY66" fmla="*/ 505586 h 2635622"/>
                <a:gd name="connsiteX67" fmla="*/ 0 w 3060166"/>
                <a:gd name="connsiteY67" fmla="*/ 484918 h 2635622"/>
                <a:gd name="connsiteX68" fmla="*/ 0 w 3060166"/>
                <a:gd name="connsiteY68" fmla="*/ 483528 h 2635622"/>
                <a:gd name="connsiteX69" fmla="*/ 20668 w 3060166"/>
                <a:gd name="connsiteY69" fmla="*/ 462860 h 2635622"/>
                <a:gd name="connsiteX70" fmla="*/ 41336 w 3060166"/>
                <a:gd name="connsiteY70" fmla="*/ 483528 h 2635622"/>
                <a:gd name="connsiteX71" fmla="*/ 41336 w 3060166"/>
                <a:gd name="connsiteY71" fmla="*/ 484918 h 2635622"/>
                <a:gd name="connsiteX72" fmla="*/ 20668 w 3060166"/>
                <a:gd name="connsiteY72" fmla="*/ 505586 h 2635622"/>
                <a:gd name="connsiteX73" fmla="*/ 20668 w 3060166"/>
                <a:gd name="connsiteY73" fmla="*/ 505586 h 2635622"/>
                <a:gd name="connsiteX74" fmla="*/ 20668 w 3060166"/>
                <a:gd name="connsiteY74" fmla="*/ 603549 h 2635622"/>
                <a:gd name="connsiteX75" fmla="*/ 0 w 3060166"/>
                <a:gd name="connsiteY75" fmla="*/ 582880 h 2635622"/>
                <a:gd name="connsiteX76" fmla="*/ 0 w 3060166"/>
                <a:gd name="connsiteY76" fmla="*/ 581490 h 2635622"/>
                <a:gd name="connsiteX77" fmla="*/ 20668 w 3060166"/>
                <a:gd name="connsiteY77" fmla="*/ 560822 h 2635622"/>
                <a:gd name="connsiteX78" fmla="*/ 41336 w 3060166"/>
                <a:gd name="connsiteY78" fmla="*/ 581490 h 2635622"/>
                <a:gd name="connsiteX79" fmla="*/ 41336 w 3060166"/>
                <a:gd name="connsiteY79" fmla="*/ 582880 h 2635622"/>
                <a:gd name="connsiteX80" fmla="*/ 20668 w 3060166"/>
                <a:gd name="connsiteY80" fmla="*/ 603549 h 2635622"/>
                <a:gd name="connsiteX81" fmla="*/ 20668 w 3060166"/>
                <a:gd name="connsiteY81" fmla="*/ 603549 h 2635622"/>
                <a:gd name="connsiteX82" fmla="*/ 20668 w 3060166"/>
                <a:gd name="connsiteY82" fmla="*/ 701511 h 2635622"/>
                <a:gd name="connsiteX83" fmla="*/ 0 w 3060166"/>
                <a:gd name="connsiteY83" fmla="*/ 680843 h 2635622"/>
                <a:gd name="connsiteX84" fmla="*/ 0 w 3060166"/>
                <a:gd name="connsiteY84" fmla="*/ 679453 h 2635622"/>
                <a:gd name="connsiteX85" fmla="*/ 20668 w 3060166"/>
                <a:gd name="connsiteY85" fmla="*/ 658785 h 2635622"/>
                <a:gd name="connsiteX86" fmla="*/ 41336 w 3060166"/>
                <a:gd name="connsiteY86" fmla="*/ 679453 h 2635622"/>
                <a:gd name="connsiteX87" fmla="*/ 41336 w 3060166"/>
                <a:gd name="connsiteY87" fmla="*/ 680843 h 2635622"/>
                <a:gd name="connsiteX88" fmla="*/ 20668 w 3060166"/>
                <a:gd name="connsiteY88" fmla="*/ 701511 h 2635622"/>
                <a:gd name="connsiteX89" fmla="*/ 20668 w 3060166"/>
                <a:gd name="connsiteY89" fmla="*/ 701511 h 2635622"/>
                <a:gd name="connsiteX90" fmla="*/ 20668 w 3060166"/>
                <a:gd name="connsiteY90" fmla="*/ 799534 h 2635622"/>
                <a:gd name="connsiteX91" fmla="*/ 0 w 3060166"/>
                <a:gd name="connsiteY91" fmla="*/ 778866 h 2635622"/>
                <a:gd name="connsiteX92" fmla="*/ 20668 w 3060166"/>
                <a:gd name="connsiteY92" fmla="*/ 757473 h 2635622"/>
                <a:gd name="connsiteX93" fmla="*/ 41336 w 3060166"/>
                <a:gd name="connsiteY93" fmla="*/ 777476 h 2635622"/>
                <a:gd name="connsiteX94" fmla="*/ 41336 w 3060166"/>
                <a:gd name="connsiteY94" fmla="*/ 778866 h 2635622"/>
                <a:gd name="connsiteX95" fmla="*/ 20668 w 3060166"/>
                <a:gd name="connsiteY95" fmla="*/ 799534 h 2635622"/>
                <a:gd name="connsiteX96" fmla="*/ 20668 w 3060166"/>
                <a:gd name="connsiteY96" fmla="*/ 799534 h 2635622"/>
                <a:gd name="connsiteX97" fmla="*/ 20668 w 3060166"/>
                <a:gd name="connsiteY97" fmla="*/ 897497 h 2635622"/>
                <a:gd name="connsiteX98" fmla="*/ 0 w 3060166"/>
                <a:gd name="connsiteY98" fmla="*/ 876829 h 2635622"/>
                <a:gd name="connsiteX99" fmla="*/ 20668 w 3060166"/>
                <a:gd name="connsiteY99" fmla="*/ 855435 h 2635622"/>
                <a:gd name="connsiteX100" fmla="*/ 41336 w 3060166"/>
                <a:gd name="connsiteY100" fmla="*/ 875439 h 2635622"/>
                <a:gd name="connsiteX101" fmla="*/ 41336 w 3060166"/>
                <a:gd name="connsiteY101" fmla="*/ 876829 h 2635622"/>
                <a:gd name="connsiteX102" fmla="*/ 20668 w 3060166"/>
                <a:gd name="connsiteY102" fmla="*/ 897497 h 2635622"/>
                <a:gd name="connsiteX103" fmla="*/ 20668 w 3060166"/>
                <a:gd name="connsiteY103" fmla="*/ 897497 h 2635622"/>
                <a:gd name="connsiteX104" fmla="*/ 20668 w 3060166"/>
                <a:gd name="connsiteY104" fmla="*/ 995459 h 2635622"/>
                <a:gd name="connsiteX105" fmla="*/ 0 w 3060166"/>
                <a:gd name="connsiteY105" fmla="*/ 974791 h 2635622"/>
                <a:gd name="connsiteX106" fmla="*/ 20668 w 3060166"/>
                <a:gd name="connsiteY106" fmla="*/ 953398 h 2635622"/>
                <a:gd name="connsiteX107" fmla="*/ 41336 w 3060166"/>
                <a:gd name="connsiteY107" fmla="*/ 973401 h 2635622"/>
                <a:gd name="connsiteX108" fmla="*/ 41336 w 3060166"/>
                <a:gd name="connsiteY108" fmla="*/ 974791 h 2635622"/>
                <a:gd name="connsiteX109" fmla="*/ 20668 w 3060166"/>
                <a:gd name="connsiteY109" fmla="*/ 995459 h 2635622"/>
                <a:gd name="connsiteX110" fmla="*/ 20668 w 3060166"/>
                <a:gd name="connsiteY110" fmla="*/ 995459 h 2635622"/>
                <a:gd name="connsiteX111" fmla="*/ 20668 w 3060166"/>
                <a:gd name="connsiteY111" fmla="*/ 1093422 h 2635622"/>
                <a:gd name="connsiteX112" fmla="*/ 0 w 3060166"/>
                <a:gd name="connsiteY112" fmla="*/ 1072754 h 2635622"/>
                <a:gd name="connsiteX113" fmla="*/ 0 w 3060166"/>
                <a:gd name="connsiteY113" fmla="*/ 1071364 h 2635622"/>
                <a:gd name="connsiteX114" fmla="*/ 20668 w 3060166"/>
                <a:gd name="connsiteY114" fmla="*/ 1050696 h 2635622"/>
                <a:gd name="connsiteX115" fmla="*/ 41336 w 3060166"/>
                <a:gd name="connsiteY115" fmla="*/ 1071364 h 2635622"/>
                <a:gd name="connsiteX116" fmla="*/ 41336 w 3060166"/>
                <a:gd name="connsiteY116" fmla="*/ 1072754 h 2635622"/>
                <a:gd name="connsiteX117" fmla="*/ 20668 w 3060166"/>
                <a:gd name="connsiteY117" fmla="*/ 1093422 h 2635622"/>
                <a:gd name="connsiteX118" fmla="*/ 20668 w 3060166"/>
                <a:gd name="connsiteY118" fmla="*/ 1093422 h 2635622"/>
                <a:gd name="connsiteX119" fmla="*/ 20668 w 3060166"/>
                <a:gd name="connsiteY119" fmla="*/ 1190720 h 2635622"/>
                <a:gd name="connsiteX120" fmla="*/ 0 w 3060166"/>
                <a:gd name="connsiteY120" fmla="*/ 1170052 h 2635622"/>
                <a:gd name="connsiteX121" fmla="*/ 0 w 3060166"/>
                <a:gd name="connsiteY121" fmla="*/ 1168661 h 2635622"/>
                <a:gd name="connsiteX122" fmla="*/ 41397 w 3060166"/>
                <a:gd name="connsiteY122" fmla="*/ 1168661 h 2635622"/>
                <a:gd name="connsiteX123" fmla="*/ 41397 w 3060166"/>
                <a:gd name="connsiteY123" fmla="*/ 1170052 h 2635622"/>
                <a:gd name="connsiteX124" fmla="*/ 20668 w 3060166"/>
                <a:gd name="connsiteY124" fmla="*/ 1190720 h 2635622"/>
                <a:gd name="connsiteX125" fmla="*/ 20668 w 3060166"/>
                <a:gd name="connsiteY125" fmla="*/ 1190720 h 2635622"/>
                <a:gd name="connsiteX126" fmla="*/ 20668 w 3060166"/>
                <a:gd name="connsiteY126" fmla="*/ 1288682 h 2635622"/>
                <a:gd name="connsiteX127" fmla="*/ 0 w 3060166"/>
                <a:gd name="connsiteY127" fmla="*/ 1268014 h 2635622"/>
                <a:gd name="connsiteX128" fmla="*/ 0 w 3060166"/>
                <a:gd name="connsiteY128" fmla="*/ 1266624 h 2635622"/>
                <a:gd name="connsiteX129" fmla="*/ 20668 w 3060166"/>
                <a:gd name="connsiteY129" fmla="*/ 1245956 h 2635622"/>
                <a:gd name="connsiteX130" fmla="*/ 41336 w 3060166"/>
                <a:gd name="connsiteY130" fmla="*/ 1266624 h 2635622"/>
                <a:gd name="connsiteX131" fmla="*/ 41336 w 3060166"/>
                <a:gd name="connsiteY131" fmla="*/ 1268014 h 2635622"/>
                <a:gd name="connsiteX132" fmla="*/ 20668 w 3060166"/>
                <a:gd name="connsiteY132" fmla="*/ 1288682 h 2635622"/>
                <a:gd name="connsiteX133" fmla="*/ 20668 w 3060166"/>
                <a:gd name="connsiteY133" fmla="*/ 1288682 h 2635622"/>
                <a:gd name="connsiteX134" fmla="*/ 20668 w 3060166"/>
                <a:gd name="connsiteY134" fmla="*/ 1386705 h 2635622"/>
                <a:gd name="connsiteX135" fmla="*/ 0 w 3060166"/>
                <a:gd name="connsiteY135" fmla="*/ 1366037 h 2635622"/>
                <a:gd name="connsiteX136" fmla="*/ 0 w 3060166"/>
                <a:gd name="connsiteY136" fmla="*/ 1364647 h 2635622"/>
                <a:gd name="connsiteX137" fmla="*/ 20668 w 3060166"/>
                <a:gd name="connsiteY137" fmla="*/ 1343979 h 2635622"/>
                <a:gd name="connsiteX138" fmla="*/ 41336 w 3060166"/>
                <a:gd name="connsiteY138" fmla="*/ 1364647 h 2635622"/>
                <a:gd name="connsiteX139" fmla="*/ 41336 w 3060166"/>
                <a:gd name="connsiteY139" fmla="*/ 1366037 h 2635622"/>
                <a:gd name="connsiteX140" fmla="*/ 20668 w 3060166"/>
                <a:gd name="connsiteY140" fmla="*/ 1386705 h 2635622"/>
                <a:gd name="connsiteX141" fmla="*/ 20668 w 3060166"/>
                <a:gd name="connsiteY141" fmla="*/ 1386705 h 2635622"/>
                <a:gd name="connsiteX142" fmla="*/ 20668 w 3060166"/>
                <a:gd name="connsiteY142" fmla="*/ 1484668 h 2635622"/>
                <a:gd name="connsiteX143" fmla="*/ 0 w 3060166"/>
                <a:gd name="connsiteY143" fmla="*/ 1464000 h 2635622"/>
                <a:gd name="connsiteX144" fmla="*/ 0 w 3060166"/>
                <a:gd name="connsiteY144" fmla="*/ 1462610 h 2635622"/>
                <a:gd name="connsiteX145" fmla="*/ 20668 w 3060166"/>
                <a:gd name="connsiteY145" fmla="*/ 1441941 h 2635622"/>
                <a:gd name="connsiteX146" fmla="*/ 41336 w 3060166"/>
                <a:gd name="connsiteY146" fmla="*/ 1462610 h 2635622"/>
                <a:gd name="connsiteX147" fmla="*/ 41336 w 3060166"/>
                <a:gd name="connsiteY147" fmla="*/ 1464000 h 2635622"/>
                <a:gd name="connsiteX148" fmla="*/ 20668 w 3060166"/>
                <a:gd name="connsiteY148" fmla="*/ 1484668 h 2635622"/>
                <a:gd name="connsiteX149" fmla="*/ 20668 w 3060166"/>
                <a:gd name="connsiteY149" fmla="*/ 1484668 h 2635622"/>
                <a:gd name="connsiteX150" fmla="*/ 3038109 w 3060166"/>
                <a:gd name="connsiteY150" fmla="*/ 2594286 h 2635622"/>
                <a:gd name="connsiteX151" fmla="*/ 3039499 w 3060166"/>
                <a:gd name="connsiteY151" fmla="*/ 2594286 h 2635622"/>
                <a:gd name="connsiteX152" fmla="*/ 3060167 w 3060166"/>
                <a:gd name="connsiteY152" fmla="*/ 2614954 h 2635622"/>
                <a:gd name="connsiteX153" fmla="*/ 3039499 w 3060166"/>
                <a:gd name="connsiteY153" fmla="*/ 2635622 h 2635622"/>
                <a:gd name="connsiteX154" fmla="*/ 3038109 w 3060166"/>
                <a:gd name="connsiteY154" fmla="*/ 2635622 h 2635622"/>
                <a:gd name="connsiteX155" fmla="*/ 3017440 w 3060166"/>
                <a:gd name="connsiteY155" fmla="*/ 2614954 h 2635622"/>
                <a:gd name="connsiteX156" fmla="*/ 3038109 w 3060166"/>
                <a:gd name="connsiteY156" fmla="*/ 2594286 h 2635622"/>
                <a:gd name="connsiteX157" fmla="*/ 3038109 w 3060166"/>
                <a:gd name="connsiteY157" fmla="*/ 2594286 h 2635622"/>
                <a:gd name="connsiteX158" fmla="*/ 394570 w 3060166"/>
                <a:gd name="connsiteY158" fmla="*/ 2593319 h 2635622"/>
                <a:gd name="connsiteX159" fmla="*/ 393180 w 3060166"/>
                <a:gd name="connsiteY159" fmla="*/ 2593319 h 2635622"/>
                <a:gd name="connsiteX160" fmla="*/ 372512 w 3060166"/>
                <a:gd name="connsiteY160" fmla="*/ 2613987 h 2635622"/>
                <a:gd name="connsiteX161" fmla="*/ 393180 w 3060166"/>
                <a:gd name="connsiteY161" fmla="*/ 2634656 h 2635622"/>
                <a:gd name="connsiteX162" fmla="*/ 394570 w 3060166"/>
                <a:gd name="connsiteY162" fmla="*/ 2634656 h 2635622"/>
                <a:gd name="connsiteX163" fmla="*/ 415238 w 3060166"/>
                <a:gd name="connsiteY163" fmla="*/ 2613987 h 2635622"/>
                <a:gd name="connsiteX164" fmla="*/ 394570 w 3060166"/>
                <a:gd name="connsiteY164" fmla="*/ 2593319 h 2635622"/>
                <a:gd name="connsiteX165" fmla="*/ 394570 w 3060166"/>
                <a:gd name="connsiteY165" fmla="*/ 2593319 h 2635622"/>
                <a:gd name="connsiteX166" fmla="*/ 295822 w 3060166"/>
                <a:gd name="connsiteY166" fmla="*/ 2584859 h 2635622"/>
                <a:gd name="connsiteX167" fmla="*/ 275576 w 3060166"/>
                <a:gd name="connsiteY167" fmla="*/ 2601417 h 2635622"/>
                <a:gd name="connsiteX168" fmla="*/ 291652 w 3060166"/>
                <a:gd name="connsiteY168" fmla="*/ 2625832 h 2635622"/>
                <a:gd name="connsiteX169" fmla="*/ 316732 w 3060166"/>
                <a:gd name="connsiteY169" fmla="*/ 2610120 h 2635622"/>
                <a:gd name="connsiteX170" fmla="*/ 301744 w 3060166"/>
                <a:gd name="connsiteY170" fmla="*/ 2585704 h 2635622"/>
                <a:gd name="connsiteX171" fmla="*/ 299991 w 3060166"/>
                <a:gd name="connsiteY171" fmla="*/ 2585342 h 2635622"/>
                <a:gd name="connsiteX172" fmla="*/ 295822 w 3060166"/>
                <a:gd name="connsiteY172" fmla="*/ 2584859 h 2635622"/>
                <a:gd name="connsiteX173" fmla="*/ 295822 w 3060166"/>
                <a:gd name="connsiteY173" fmla="*/ 2584859 h 2635622"/>
                <a:gd name="connsiteX174" fmla="*/ 204446 w 3060166"/>
                <a:gd name="connsiteY174" fmla="*/ 2550472 h 2635622"/>
                <a:gd name="connsiteX175" fmla="*/ 186195 w 3060166"/>
                <a:gd name="connsiteY175" fmla="*/ 2561410 h 2635622"/>
                <a:gd name="connsiteX176" fmla="*/ 194716 w 3060166"/>
                <a:gd name="connsiteY176" fmla="*/ 2589391 h 2635622"/>
                <a:gd name="connsiteX177" fmla="*/ 223301 w 3060166"/>
                <a:gd name="connsiteY177" fmla="*/ 2581474 h 2635622"/>
                <a:gd name="connsiteX178" fmla="*/ 215626 w 3060166"/>
                <a:gd name="connsiteY178" fmla="*/ 2553675 h 2635622"/>
                <a:gd name="connsiteX179" fmla="*/ 214176 w 3060166"/>
                <a:gd name="connsiteY179" fmla="*/ 2552889 h 2635622"/>
                <a:gd name="connsiteX180" fmla="*/ 204446 w 3060166"/>
                <a:gd name="connsiteY180" fmla="*/ 2550472 h 2635622"/>
                <a:gd name="connsiteX181" fmla="*/ 204446 w 3060166"/>
                <a:gd name="connsiteY181" fmla="*/ 2550472 h 2635622"/>
                <a:gd name="connsiteX182" fmla="*/ 126064 w 3060166"/>
                <a:gd name="connsiteY182" fmla="*/ 2492335 h 2635622"/>
                <a:gd name="connsiteX183" fmla="*/ 111016 w 3060166"/>
                <a:gd name="connsiteY183" fmla="*/ 2498862 h 2635622"/>
                <a:gd name="connsiteX184" fmla="*/ 111923 w 3060166"/>
                <a:gd name="connsiteY184" fmla="*/ 2528111 h 2635622"/>
                <a:gd name="connsiteX185" fmla="*/ 141414 w 3060166"/>
                <a:gd name="connsiteY185" fmla="*/ 2527930 h 2635622"/>
                <a:gd name="connsiteX186" fmla="*/ 141656 w 3060166"/>
                <a:gd name="connsiteY186" fmla="*/ 2499345 h 2635622"/>
                <a:gd name="connsiteX187" fmla="*/ 140206 w 3060166"/>
                <a:gd name="connsiteY187" fmla="*/ 2497955 h 2635622"/>
                <a:gd name="connsiteX188" fmla="*/ 126064 w 3060166"/>
                <a:gd name="connsiteY188" fmla="*/ 2492335 h 2635622"/>
                <a:gd name="connsiteX189" fmla="*/ 126064 w 3060166"/>
                <a:gd name="connsiteY189" fmla="*/ 2492335 h 2635622"/>
                <a:gd name="connsiteX190" fmla="*/ 66477 w 3060166"/>
                <a:gd name="connsiteY190" fmla="*/ 2414980 h 2635622"/>
                <a:gd name="connsiteX191" fmla="*/ 56143 w 3060166"/>
                <a:gd name="connsiteY191" fmla="*/ 2417760 h 2635622"/>
                <a:gd name="connsiteX192" fmla="*/ 48528 w 3060166"/>
                <a:gd name="connsiteY192" fmla="*/ 2446043 h 2635622"/>
                <a:gd name="connsiteX193" fmla="*/ 77113 w 3060166"/>
                <a:gd name="connsiteY193" fmla="*/ 2454262 h 2635622"/>
                <a:gd name="connsiteX194" fmla="*/ 85090 w 3060166"/>
                <a:gd name="connsiteY194" fmla="*/ 2426583 h 2635622"/>
                <a:gd name="connsiteX195" fmla="*/ 84365 w 3060166"/>
                <a:gd name="connsiteY195" fmla="*/ 2425375 h 2635622"/>
                <a:gd name="connsiteX196" fmla="*/ 66477 w 3060166"/>
                <a:gd name="connsiteY196" fmla="*/ 2414980 h 2635622"/>
                <a:gd name="connsiteX197" fmla="*/ 66477 w 3060166"/>
                <a:gd name="connsiteY197" fmla="*/ 2414980 h 2635622"/>
                <a:gd name="connsiteX198" fmla="*/ 30579 w 3060166"/>
                <a:gd name="connsiteY198" fmla="*/ 2324209 h 2635622"/>
                <a:gd name="connsiteX199" fmla="*/ 25745 w 3060166"/>
                <a:gd name="connsiteY199" fmla="*/ 2324813 h 2635622"/>
                <a:gd name="connsiteX200" fmla="*/ 10455 w 3060166"/>
                <a:gd name="connsiteY200" fmla="*/ 2349712 h 2635622"/>
                <a:gd name="connsiteX201" fmla="*/ 10757 w 3060166"/>
                <a:gd name="connsiteY201" fmla="*/ 2351102 h 2635622"/>
                <a:gd name="connsiteX202" fmla="*/ 35777 w 3060166"/>
                <a:gd name="connsiteY202" fmla="*/ 2366331 h 2635622"/>
                <a:gd name="connsiteX203" fmla="*/ 51006 w 3060166"/>
                <a:gd name="connsiteY203" fmla="*/ 2341372 h 2635622"/>
                <a:gd name="connsiteX204" fmla="*/ 30881 w 3060166"/>
                <a:gd name="connsiteY204" fmla="*/ 2346207 h 2635622"/>
                <a:gd name="connsiteX205" fmla="*/ 50704 w 3060166"/>
                <a:gd name="connsiteY205" fmla="*/ 2340043 h 2635622"/>
                <a:gd name="connsiteX206" fmla="*/ 30579 w 3060166"/>
                <a:gd name="connsiteY206" fmla="*/ 2324209 h 2635622"/>
                <a:gd name="connsiteX207" fmla="*/ 30579 w 3060166"/>
                <a:gd name="connsiteY207" fmla="*/ 2324209 h 2635622"/>
                <a:gd name="connsiteX208" fmla="*/ 20668 w 3060166"/>
                <a:gd name="connsiteY208" fmla="*/ 2227032 h 2635622"/>
                <a:gd name="connsiteX209" fmla="*/ 0 w 3060166"/>
                <a:gd name="connsiteY209" fmla="*/ 2247700 h 2635622"/>
                <a:gd name="connsiteX210" fmla="*/ 0 w 3060166"/>
                <a:gd name="connsiteY210" fmla="*/ 2249090 h 2635622"/>
                <a:gd name="connsiteX211" fmla="*/ 20668 w 3060166"/>
                <a:gd name="connsiteY211" fmla="*/ 2269759 h 2635622"/>
                <a:gd name="connsiteX212" fmla="*/ 41336 w 3060166"/>
                <a:gd name="connsiteY212" fmla="*/ 2249090 h 2635622"/>
                <a:gd name="connsiteX213" fmla="*/ 41336 w 3060166"/>
                <a:gd name="connsiteY213" fmla="*/ 2247700 h 2635622"/>
                <a:gd name="connsiteX214" fmla="*/ 20668 w 3060166"/>
                <a:gd name="connsiteY214" fmla="*/ 2227032 h 2635622"/>
                <a:gd name="connsiteX215" fmla="*/ 20668 w 3060166"/>
                <a:gd name="connsiteY215" fmla="*/ 2227032 h 2635622"/>
                <a:gd name="connsiteX216" fmla="*/ 20668 w 3060166"/>
                <a:gd name="connsiteY216" fmla="*/ 2129070 h 2635622"/>
                <a:gd name="connsiteX217" fmla="*/ 0 w 3060166"/>
                <a:gd name="connsiteY217" fmla="*/ 2149738 h 2635622"/>
                <a:gd name="connsiteX218" fmla="*/ 0 w 3060166"/>
                <a:gd name="connsiteY218" fmla="*/ 2151128 h 2635622"/>
                <a:gd name="connsiteX219" fmla="*/ 20668 w 3060166"/>
                <a:gd name="connsiteY219" fmla="*/ 2171796 h 2635622"/>
                <a:gd name="connsiteX220" fmla="*/ 41336 w 3060166"/>
                <a:gd name="connsiteY220" fmla="*/ 2151128 h 2635622"/>
                <a:gd name="connsiteX221" fmla="*/ 41336 w 3060166"/>
                <a:gd name="connsiteY221" fmla="*/ 2149738 h 2635622"/>
                <a:gd name="connsiteX222" fmla="*/ 20668 w 3060166"/>
                <a:gd name="connsiteY222" fmla="*/ 2129070 h 2635622"/>
                <a:gd name="connsiteX223" fmla="*/ 20668 w 3060166"/>
                <a:gd name="connsiteY223" fmla="*/ 2129070 h 2635622"/>
                <a:gd name="connsiteX224" fmla="*/ 20668 w 3060166"/>
                <a:gd name="connsiteY224" fmla="*/ 2031107 h 2635622"/>
                <a:gd name="connsiteX225" fmla="*/ 0 w 3060166"/>
                <a:gd name="connsiteY225" fmla="*/ 2051775 h 2635622"/>
                <a:gd name="connsiteX226" fmla="*/ 0 w 3060166"/>
                <a:gd name="connsiteY226" fmla="*/ 2053165 h 2635622"/>
                <a:gd name="connsiteX227" fmla="*/ 20668 w 3060166"/>
                <a:gd name="connsiteY227" fmla="*/ 2073833 h 2635622"/>
                <a:gd name="connsiteX228" fmla="*/ 41336 w 3060166"/>
                <a:gd name="connsiteY228" fmla="*/ 2053165 h 2635622"/>
                <a:gd name="connsiteX229" fmla="*/ 41336 w 3060166"/>
                <a:gd name="connsiteY229" fmla="*/ 2051775 h 2635622"/>
                <a:gd name="connsiteX230" fmla="*/ 20668 w 3060166"/>
                <a:gd name="connsiteY230" fmla="*/ 2031107 h 2635622"/>
                <a:gd name="connsiteX231" fmla="*/ 20668 w 3060166"/>
                <a:gd name="connsiteY231" fmla="*/ 2031107 h 2635622"/>
                <a:gd name="connsiteX232" fmla="*/ 20668 w 3060166"/>
                <a:gd name="connsiteY232" fmla="*/ 1933084 h 2635622"/>
                <a:gd name="connsiteX233" fmla="*/ 0 w 3060166"/>
                <a:gd name="connsiteY233" fmla="*/ 1953752 h 2635622"/>
                <a:gd name="connsiteX234" fmla="*/ 0 w 3060166"/>
                <a:gd name="connsiteY234" fmla="*/ 1955142 h 2635622"/>
                <a:gd name="connsiteX235" fmla="*/ 20668 w 3060166"/>
                <a:gd name="connsiteY235" fmla="*/ 1975810 h 2635622"/>
                <a:gd name="connsiteX236" fmla="*/ 41336 w 3060166"/>
                <a:gd name="connsiteY236" fmla="*/ 1955142 h 2635622"/>
                <a:gd name="connsiteX237" fmla="*/ 41336 w 3060166"/>
                <a:gd name="connsiteY237" fmla="*/ 1953752 h 2635622"/>
                <a:gd name="connsiteX238" fmla="*/ 20668 w 3060166"/>
                <a:gd name="connsiteY238" fmla="*/ 1933084 h 2635622"/>
                <a:gd name="connsiteX239" fmla="*/ 20668 w 3060166"/>
                <a:gd name="connsiteY239" fmla="*/ 1933084 h 2635622"/>
                <a:gd name="connsiteX240" fmla="*/ 20668 w 3060166"/>
                <a:gd name="connsiteY240" fmla="*/ 1835121 h 2635622"/>
                <a:gd name="connsiteX241" fmla="*/ 0 w 3060166"/>
                <a:gd name="connsiteY241" fmla="*/ 1855790 h 2635622"/>
                <a:gd name="connsiteX242" fmla="*/ 20668 w 3060166"/>
                <a:gd name="connsiteY242" fmla="*/ 1877183 h 2635622"/>
                <a:gd name="connsiteX243" fmla="*/ 41336 w 3060166"/>
                <a:gd name="connsiteY243" fmla="*/ 1857180 h 2635622"/>
                <a:gd name="connsiteX244" fmla="*/ 41336 w 3060166"/>
                <a:gd name="connsiteY244" fmla="*/ 1855790 h 2635622"/>
                <a:gd name="connsiteX245" fmla="*/ 20668 w 3060166"/>
                <a:gd name="connsiteY245" fmla="*/ 1835121 h 2635622"/>
                <a:gd name="connsiteX246" fmla="*/ 20668 w 3060166"/>
                <a:gd name="connsiteY246" fmla="*/ 1835121 h 2635622"/>
                <a:gd name="connsiteX247" fmla="*/ 20668 w 3060166"/>
                <a:gd name="connsiteY247" fmla="*/ 1737159 h 2635622"/>
                <a:gd name="connsiteX248" fmla="*/ 0 w 3060166"/>
                <a:gd name="connsiteY248" fmla="*/ 1757827 h 2635622"/>
                <a:gd name="connsiteX249" fmla="*/ 20668 w 3060166"/>
                <a:gd name="connsiteY249" fmla="*/ 1779220 h 2635622"/>
                <a:gd name="connsiteX250" fmla="*/ 41336 w 3060166"/>
                <a:gd name="connsiteY250" fmla="*/ 1759217 h 2635622"/>
                <a:gd name="connsiteX251" fmla="*/ 41336 w 3060166"/>
                <a:gd name="connsiteY251" fmla="*/ 1757887 h 2635622"/>
                <a:gd name="connsiteX252" fmla="*/ 20668 w 3060166"/>
                <a:gd name="connsiteY252" fmla="*/ 1737159 h 2635622"/>
                <a:gd name="connsiteX253" fmla="*/ 20668 w 3060166"/>
                <a:gd name="connsiteY253" fmla="*/ 1737159 h 2635622"/>
                <a:gd name="connsiteX254" fmla="*/ 20668 w 3060166"/>
                <a:gd name="connsiteY254" fmla="*/ 1639196 h 2635622"/>
                <a:gd name="connsiteX255" fmla="*/ 0 w 3060166"/>
                <a:gd name="connsiteY255" fmla="*/ 1659864 h 2635622"/>
                <a:gd name="connsiteX256" fmla="*/ 20668 w 3060166"/>
                <a:gd name="connsiteY256" fmla="*/ 1681258 h 2635622"/>
                <a:gd name="connsiteX257" fmla="*/ 41336 w 3060166"/>
                <a:gd name="connsiteY257" fmla="*/ 1661254 h 2635622"/>
                <a:gd name="connsiteX258" fmla="*/ 41336 w 3060166"/>
                <a:gd name="connsiteY258" fmla="*/ 1659864 h 2635622"/>
                <a:gd name="connsiteX259" fmla="*/ 20668 w 3060166"/>
                <a:gd name="connsiteY259" fmla="*/ 1639196 h 2635622"/>
                <a:gd name="connsiteX260" fmla="*/ 20668 w 3060166"/>
                <a:gd name="connsiteY260" fmla="*/ 1639196 h 2635622"/>
                <a:gd name="connsiteX261" fmla="*/ 20668 w 3060166"/>
                <a:gd name="connsiteY261" fmla="*/ 1541234 h 2635622"/>
                <a:gd name="connsiteX262" fmla="*/ 0 w 3060166"/>
                <a:gd name="connsiteY262" fmla="*/ 1561902 h 2635622"/>
                <a:gd name="connsiteX263" fmla="*/ 0 w 3060166"/>
                <a:gd name="connsiteY263" fmla="*/ 1563292 h 2635622"/>
                <a:gd name="connsiteX264" fmla="*/ 20668 w 3060166"/>
                <a:gd name="connsiteY264" fmla="*/ 1583960 h 2635622"/>
                <a:gd name="connsiteX265" fmla="*/ 41336 w 3060166"/>
                <a:gd name="connsiteY265" fmla="*/ 1563292 h 2635622"/>
                <a:gd name="connsiteX266" fmla="*/ 41336 w 3060166"/>
                <a:gd name="connsiteY266" fmla="*/ 1561902 h 2635622"/>
                <a:gd name="connsiteX267" fmla="*/ 20668 w 3060166"/>
                <a:gd name="connsiteY267" fmla="*/ 1541234 h 2635622"/>
                <a:gd name="connsiteX268" fmla="*/ 20668 w 3060166"/>
                <a:gd name="connsiteY268" fmla="*/ 1541234 h 2635622"/>
                <a:gd name="connsiteX269" fmla="*/ 2844178 w 3060166"/>
                <a:gd name="connsiteY269" fmla="*/ 2594286 h 2635622"/>
                <a:gd name="connsiteX270" fmla="*/ 2845568 w 3060166"/>
                <a:gd name="connsiteY270" fmla="*/ 2594286 h 2635622"/>
                <a:gd name="connsiteX271" fmla="*/ 2866236 w 3060166"/>
                <a:gd name="connsiteY271" fmla="*/ 2614954 h 2635622"/>
                <a:gd name="connsiteX272" fmla="*/ 2845568 w 3060166"/>
                <a:gd name="connsiteY272" fmla="*/ 2635622 h 2635622"/>
                <a:gd name="connsiteX273" fmla="*/ 2844178 w 3060166"/>
                <a:gd name="connsiteY273" fmla="*/ 2635622 h 2635622"/>
                <a:gd name="connsiteX274" fmla="*/ 2823510 w 3060166"/>
                <a:gd name="connsiteY274" fmla="*/ 2614954 h 2635622"/>
                <a:gd name="connsiteX275" fmla="*/ 2844178 w 3060166"/>
                <a:gd name="connsiteY275" fmla="*/ 2594286 h 2635622"/>
                <a:gd name="connsiteX276" fmla="*/ 2844178 w 3060166"/>
                <a:gd name="connsiteY276" fmla="*/ 2594286 h 2635622"/>
                <a:gd name="connsiteX277" fmla="*/ 2746215 w 3060166"/>
                <a:gd name="connsiteY277" fmla="*/ 2594286 h 2635622"/>
                <a:gd name="connsiteX278" fmla="*/ 2747605 w 3060166"/>
                <a:gd name="connsiteY278" fmla="*/ 2594286 h 2635622"/>
                <a:gd name="connsiteX279" fmla="*/ 2768274 w 3060166"/>
                <a:gd name="connsiteY279" fmla="*/ 2614954 h 2635622"/>
                <a:gd name="connsiteX280" fmla="*/ 2747605 w 3060166"/>
                <a:gd name="connsiteY280" fmla="*/ 2635622 h 2635622"/>
                <a:gd name="connsiteX281" fmla="*/ 2726212 w 3060166"/>
                <a:gd name="connsiteY281" fmla="*/ 2614954 h 2635622"/>
                <a:gd name="connsiteX282" fmla="*/ 2746215 w 3060166"/>
                <a:gd name="connsiteY282" fmla="*/ 2594286 h 2635622"/>
                <a:gd name="connsiteX283" fmla="*/ 2746215 w 3060166"/>
                <a:gd name="connsiteY283" fmla="*/ 2594286 h 2635622"/>
                <a:gd name="connsiteX284" fmla="*/ 2648253 w 3060166"/>
                <a:gd name="connsiteY284" fmla="*/ 2594286 h 2635622"/>
                <a:gd name="connsiteX285" fmla="*/ 2649643 w 3060166"/>
                <a:gd name="connsiteY285" fmla="*/ 2594286 h 2635622"/>
                <a:gd name="connsiteX286" fmla="*/ 2670311 w 3060166"/>
                <a:gd name="connsiteY286" fmla="*/ 2614954 h 2635622"/>
                <a:gd name="connsiteX287" fmla="*/ 2649643 w 3060166"/>
                <a:gd name="connsiteY287" fmla="*/ 2635622 h 2635622"/>
                <a:gd name="connsiteX288" fmla="*/ 2628249 w 3060166"/>
                <a:gd name="connsiteY288" fmla="*/ 2614954 h 2635622"/>
                <a:gd name="connsiteX289" fmla="*/ 2648253 w 3060166"/>
                <a:gd name="connsiteY289" fmla="*/ 2594286 h 2635622"/>
                <a:gd name="connsiteX290" fmla="*/ 2648253 w 3060166"/>
                <a:gd name="connsiteY290" fmla="*/ 2594286 h 2635622"/>
                <a:gd name="connsiteX291" fmla="*/ 2550290 w 3060166"/>
                <a:gd name="connsiteY291" fmla="*/ 2594286 h 2635622"/>
                <a:gd name="connsiteX292" fmla="*/ 2551680 w 3060166"/>
                <a:gd name="connsiteY292" fmla="*/ 2594286 h 2635622"/>
                <a:gd name="connsiteX293" fmla="*/ 2572348 w 3060166"/>
                <a:gd name="connsiteY293" fmla="*/ 2614954 h 2635622"/>
                <a:gd name="connsiteX294" fmla="*/ 2551680 w 3060166"/>
                <a:gd name="connsiteY294" fmla="*/ 2635622 h 2635622"/>
                <a:gd name="connsiteX295" fmla="*/ 2530287 w 3060166"/>
                <a:gd name="connsiteY295" fmla="*/ 2614954 h 2635622"/>
                <a:gd name="connsiteX296" fmla="*/ 2550290 w 3060166"/>
                <a:gd name="connsiteY296" fmla="*/ 2594286 h 2635622"/>
                <a:gd name="connsiteX297" fmla="*/ 2550290 w 3060166"/>
                <a:gd name="connsiteY297" fmla="*/ 2594286 h 2635622"/>
                <a:gd name="connsiteX298" fmla="*/ 2452267 w 3060166"/>
                <a:gd name="connsiteY298" fmla="*/ 2594286 h 2635622"/>
                <a:gd name="connsiteX299" fmla="*/ 2453657 w 3060166"/>
                <a:gd name="connsiteY299" fmla="*/ 2594286 h 2635622"/>
                <a:gd name="connsiteX300" fmla="*/ 2474325 w 3060166"/>
                <a:gd name="connsiteY300" fmla="*/ 2614954 h 2635622"/>
                <a:gd name="connsiteX301" fmla="*/ 2453657 w 3060166"/>
                <a:gd name="connsiteY301" fmla="*/ 2635622 h 2635622"/>
                <a:gd name="connsiteX302" fmla="*/ 2452267 w 3060166"/>
                <a:gd name="connsiteY302" fmla="*/ 2635622 h 2635622"/>
                <a:gd name="connsiteX303" fmla="*/ 2431599 w 3060166"/>
                <a:gd name="connsiteY303" fmla="*/ 2614954 h 2635622"/>
                <a:gd name="connsiteX304" fmla="*/ 2452267 w 3060166"/>
                <a:gd name="connsiteY304" fmla="*/ 2594286 h 2635622"/>
                <a:gd name="connsiteX305" fmla="*/ 2452267 w 3060166"/>
                <a:gd name="connsiteY305" fmla="*/ 2594286 h 2635622"/>
                <a:gd name="connsiteX306" fmla="*/ 2354305 w 3060166"/>
                <a:gd name="connsiteY306" fmla="*/ 2594286 h 2635622"/>
                <a:gd name="connsiteX307" fmla="*/ 2355634 w 3060166"/>
                <a:gd name="connsiteY307" fmla="*/ 2594286 h 2635622"/>
                <a:gd name="connsiteX308" fmla="*/ 2376302 w 3060166"/>
                <a:gd name="connsiteY308" fmla="*/ 2614954 h 2635622"/>
                <a:gd name="connsiteX309" fmla="*/ 2355634 w 3060166"/>
                <a:gd name="connsiteY309" fmla="*/ 2635622 h 2635622"/>
                <a:gd name="connsiteX310" fmla="*/ 2334241 w 3060166"/>
                <a:gd name="connsiteY310" fmla="*/ 2614954 h 2635622"/>
                <a:gd name="connsiteX311" fmla="*/ 2354305 w 3060166"/>
                <a:gd name="connsiteY311" fmla="*/ 2594286 h 2635622"/>
                <a:gd name="connsiteX312" fmla="*/ 2354305 w 3060166"/>
                <a:gd name="connsiteY312" fmla="*/ 2594286 h 2635622"/>
                <a:gd name="connsiteX313" fmla="*/ 2256342 w 3060166"/>
                <a:gd name="connsiteY313" fmla="*/ 2594286 h 2635622"/>
                <a:gd name="connsiteX314" fmla="*/ 2257732 w 3060166"/>
                <a:gd name="connsiteY314" fmla="*/ 2594286 h 2635622"/>
                <a:gd name="connsiteX315" fmla="*/ 2278400 w 3060166"/>
                <a:gd name="connsiteY315" fmla="*/ 2614954 h 2635622"/>
                <a:gd name="connsiteX316" fmla="*/ 2257732 w 3060166"/>
                <a:gd name="connsiteY316" fmla="*/ 2635622 h 2635622"/>
                <a:gd name="connsiteX317" fmla="*/ 2236339 w 3060166"/>
                <a:gd name="connsiteY317" fmla="*/ 2614954 h 2635622"/>
                <a:gd name="connsiteX318" fmla="*/ 2256342 w 3060166"/>
                <a:gd name="connsiteY318" fmla="*/ 2594286 h 2635622"/>
                <a:gd name="connsiteX319" fmla="*/ 2256342 w 3060166"/>
                <a:gd name="connsiteY319" fmla="*/ 2594286 h 2635622"/>
                <a:gd name="connsiteX320" fmla="*/ 2158379 w 3060166"/>
                <a:gd name="connsiteY320" fmla="*/ 2594286 h 2635622"/>
                <a:gd name="connsiteX321" fmla="*/ 2159709 w 3060166"/>
                <a:gd name="connsiteY321" fmla="*/ 2594286 h 2635622"/>
                <a:gd name="connsiteX322" fmla="*/ 2180377 w 3060166"/>
                <a:gd name="connsiteY322" fmla="*/ 2614954 h 2635622"/>
                <a:gd name="connsiteX323" fmla="*/ 2159709 w 3060166"/>
                <a:gd name="connsiteY323" fmla="*/ 2635622 h 2635622"/>
                <a:gd name="connsiteX324" fmla="*/ 2138376 w 3060166"/>
                <a:gd name="connsiteY324" fmla="*/ 2614954 h 2635622"/>
                <a:gd name="connsiteX325" fmla="*/ 2158379 w 3060166"/>
                <a:gd name="connsiteY325" fmla="*/ 2594286 h 2635622"/>
                <a:gd name="connsiteX326" fmla="*/ 2158379 w 3060166"/>
                <a:gd name="connsiteY326" fmla="*/ 2594286 h 2635622"/>
                <a:gd name="connsiteX327" fmla="*/ 2060417 w 3060166"/>
                <a:gd name="connsiteY327" fmla="*/ 2594286 h 2635622"/>
                <a:gd name="connsiteX328" fmla="*/ 2061807 w 3060166"/>
                <a:gd name="connsiteY328" fmla="*/ 2594286 h 2635622"/>
                <a:gd name="connsiteX329" fmla="*/ 2082475 w 3060166"/>
                <a:gd name="connsiteY329" fmla="*/ 2614954 h 2635622"/>
                <a:gd name="connsiteX330" fmla="*/ 2061807 w 3060166"/>
                <a:gd name="connsiteY330" fmla="*/ 2635622 h 2635622"/>
                <a:gd name="connsiteX331" fmla="*/ 2060417 w 3060166"/>
                <a:gd name="connsiteY331" fmla="*/ 2635622 h 2635622"/>
                <a:gd name="connsiteX332" fmla="*/ 2039749 w 3060166"/>
                <a:gd name="connsiteY332" fmla="*/ 2614954 h 2635622"/>
                <a:gd name="connsiteX333" fmla="*/ 2060417 w 3060166"/>
                <a:gd name="connsiteY333" fmla="*/ 2594286 h 2635622"/>
                <a:gd name="connsiteX334" fmla="*/ 2060417 w 3060166"/>
                <a:gd name="connsiteY334" fmla="*/ 2594286 h 2635622"/>
                <a:gd name="connsiteX335" fmla="*/ 1962394 w 3060166"/>
                <a:gd name="connsiteY335" fmla="*/ 2594286 h 2635622"/>
                <a:gd name="connsiteX336" fmla="*/ 1963784 w 3060166"/>
                <a:gd name="connsiteY336" fmla="*/ 2594286 h 2635622"/>
                <a:gd name="connsiteX337" fmla="*/ 1984452 w 3060166"/>
                <a:gd name="connsiteY337" fmla="*/ 2614954 h 2635622"/>
                <a:gd name="connsiteX338" fmla="*/ 1963784 w 3060166"/>
                <a:gd name="connsiteY338" fmla="*/ 2635622 h 2635622"/>
                <a:gd name="connsiteX339" fmla="*/ 1962394 w 3060166"/>
                <a:gd name="connsiteY339" fmla="*/ 2635622 h 2635622"/>
                <a:gd name="connsiteX340" fmla="*/ 1941726 w 3060166"/>
                <a:gd name="connsiteY340" fmla="*/ 2614954 h 2635622"/>
                <a:gd name="connsiteX341" fmla="*/ 1962394 w 3060166"/>
                <a:gd name="connsiteY341" fmla="*/ 2594286 h 2635622"/>
                <a:gd name="connsiteX342" fmla="*/ 1962394 w 3060166"/>
                <a:gd name="connsiteY342" fmla="*/ 2594286 h 2635622"/>
                <a:gd name="connsiteX343" fmla="*/ 1864431 w 3060166"/>
                <a:gd name="connsiteY343" fmla="*/ 2594286 h 2635622"/>
                <a:gd name="connsiteX344" fmla="*/ 1865821 w 3060166"/>
                <a:gd name="connsiteY344" fmla="*/ 2594286 h 2635622"/>
                <a:gd name="connsiteX345" fmla="*/ 1886490 w 3060166"/>
                <a:gd name="connsiteY345" fmla="*/ 2614954 h 2635622"/>
                <a:gd name="connsiteX346" fmla="*/ 1865821 w 3060166"/>
                <a:gd name="connsiteY346" fmla="*/ 2635622 h 2635622"/>
                <a:gd name="connsiteX347" fmla="*/ 1844428 w 3060166"/>
                <a:gd name="connsiteY347" fmla="*/ 2614954 h 2635622"/>
                <a:gd name="connsiteX348" fmla="*/ 1864431 w 3060166"/>
                <a:gd name="connsiteY348" fmla="*/ 2594286 h 2635622"/>
                <a:gd name="connsiteX349" fmla="*/ 1864431 w 3060166"/>
                <a:gd name="connsiteY349" fmla="*/ 2594286 h 2635622"/>
                <a:gd name="connsiteX350" fmla="*/ 1766469 w 3060166"/>
                <a:gd name="connsiteY350" fmla="*/ 2594286 h 2635622"/>
                <a:gd name="connsiteX351" fmla="*/ 1767859 w 3060166"/>
                <a:gd name="connsiteY351" fmla="*/ 2594286 h 2635622"/>
                <a:gd name="connsiteX352" fmla="*/ 1788527 w 3060166"/>
                <a:gd name="connsiteY352" fmla="*/ 2614954 h 2635622"/>
                <a:gd name="connsiteX353" fmla="*/ 1767859 w 3060166"/>
                <a:gd name="connsiteY353" fmla="*/ 2635622 h 2635622"/>
                <a:gd name="connsiteX354" fmla="*/ 1746465 w 3060166"/>
                <a:gd name="connsiteY354" fmla="*/ 2614954 h 2635622"/>
                <a:gd name="connsiteX355" fmla="*/ 1766469 w 3060166"/>
                <a:gd name="connsiteY355" fmla="*/ 2594286 h 2635622"/>
                <a:gd name="connsiteX356" fmla="*/ 1766469 w 3060166"/>
                <a:gd name="connsiteY356" fmla="*/ 2594286 h 2635622"/>
                <a:gd name="connsiteX357" fmla="*/ 1668506 w 3060166"/>
                <a:gd name="connsiteY357" fmla="*/ 2594286 h 2635622"/>
                <a:gd name="connsiteX358" fmla="*/ 1669896 w 3060166"/>
                <a:gd name="connsiteY358" fmla="*/ 2594286 h 2635622"/>
                <a:gd name="connsiteX359" fmla="*/ 1690564 w 3060166"/>
                <a:gd name="connsiteY359" fmla="*/ 2614954 h 2635622"/>
                <a:gd name="connsiteX360" fmla="*/ 1669896 w 3060166"/>
                <a:gd name="connsiteY360" fmla="*/ 2635622 h 2635622"/>
                <a:gd name="connsiteX361" fmla="*/ 1668506 w 3060166"/>
                <a:gd name="connsiteY361" fmla="*/ 2635622 h 2635622"/>
                <a:gd name="connsiteX362" fmla="*/ 1647838 w 3060166"/>
                <a:gd name="connsiteY362" fmla="*/ 2614954 h 2635622"/>
                <a:gd name="connsiteX363" fmla="*/ 1668506 w 3060166"/>
                <a:gd name="connsiteY363" fmla="*/ 2594286 h 2635622"/>
                <a:gd name="connsiteX364" fmla="*/ 1668506 w 3060166"/>
                <a:gd name="connsiteY364" fmla="*/ 2594286 h 2635622"/>
                <a:gd name="connsiteX365" fmla="*/ 1570544 w 3060166"/>
                <a:gd name="connsiteY365" fmla="*/ 2594286 h 2635622"/>
                <a:gd name="connsiteX366" fmla="*/ 1571933 w 3060166"/>
                <a:gd name="connsiteY366" fmla="*/ 2594286 h 2635622"/>
                <a:gd name="connsiteX367" fmla="*/ 1592602 w 3060166"/>
                <a:gd name="connsiteY367" fmla="*/ 2614954 h 2635622"/>
                <a:gd name="connsiteX368" fmla="*/ 1571933 w 3060166"/>
                <a:gd name="connsiteY368" fmla="*/ 2635622 h 2635622"/>
                <a:gd name="connsiteX369" fmla="*/ 1570544 w 3060166"/>
                <a:gd name="connsiteY369" fmla="*/ 2635622 h 2635622"/>
                <a:gd name="connsiteX370" fmla="*/ 1549875 w 3060166"/>
                <a:gd name="connsiteY370" fmla="*/ 2614954 h 2635622"/>
                <a:gd name="connsiteX371" fmla="*/ 1570544 w 3060166"/>
                <a:gd name="connsiteY371" fmla="*/ 2594286 h 2635622"/>
                <a:gd name="connsiteX372" fmla="*/ 1570544 w 3060166"/>
                <a:gd name="connsiteY372" fmla="*/ 2594286 h 2635622"/>
                <a:gd name="connsiteX373" fmla="*/ 1472581 w 3060166"/>
                <a:gd name="connsiteY373" fmla="*/ 2594286 h 2635622"/>
                <a:gd name="connsiteX374" fmla="*/ 1473971 w 3060166"/>
                <a:gd name="connsiteY374" fmla="*/ 2594286 h 2635622"/>
                <a:gd name="connsiteX375" fmla="*/ 1494639 w 3060166"/>
                <a:gd name="connsiteY375" fmla="*/ 2614954 h 2635622"/>
                <a:gd name="connsiteX376" fmla="*/ 1473971 w 3060166"/>
                <a:gd name="connsiteY376" fmla="*/ 2635622 h 2635622"/>
                <a:gd name="connsiteX377" fmla="*/ 1452578 w 3060166"/>
                <a:gd name="connsiteY377" fmla="*/ 2614954 h 2635622"/>
                <a:gd name="connsiteX378" fmla="*/ 1472581 w 3060166"/>
                <a:gd name="connsiteY378" fmla="*/ 2594286 h 2635622"/>
                <a:gd name="connsiteX379" fmla="*/ 1472581 w 3060166"/>
                <a:gd name="connsiteY379" fmla="*/ 2594286 h 2635622"/>
                <a:gd name="connsiteX380" fmla="*/ 1374558 w 3060166"/>
                <a:gd name="connsiteY380" fmla="*/ 2594286 h 2635622"/>
                <a:gd name="connsiteX381" fmla="*/ 1375948 w 3060166"/>
                <a:gd name="connsiteY381" fmla="*/ 2594286 h 2635622"/>
                <a:gd name="connsiteX382" fmla="*/ 1396616 w 3060166"/>
                <a:gd name="connsiteY382" fmla="*/ 2614954 h 2635622"/>
                <a:gd name="connsiteX383" fmla="*/ 1375948 w 3060166"/>
                <a:gd name="connsiteY383" fmla="*/ 2635622 h 2635622"/>
                <a:gd name="connsiteX384" fmla="*/ 1354555 w 3060166"/>
                <a:gd name="connsiteY384" fmla="*/ 2614954 h 2635622"/>
                <a:gd name="connsiteX385" fmla="*/ 1374558 w 3060166"/>
                <a:gd name="connsiteY385" fmla="*/ 2594286 h 2635622"/>
                <a:gd name="connsiteX386" fmla="*/ 1374558 w 3060166"/>
                <a:gd name="connsiteY386" fmla="*/ 2594286 h 2635622"/>
                <a:gd name="connsiteX387" fmla="*/ 1276596 w 3060166"/>
                <a:gd name="connsiteY387" fmla="*/ 2594286 h 2635622"/>
                <a:gd name="connsiteX388" fmla="*/ 1277985 w 3060166"/>
                <a:gd name="connsiteY388" fmla="*/ 2594286 h 2635622"/>
                <a:gd name="connsiteX389" fmla="*/ 1298654 w 3060166"/>
                <a:gd name="connsiteY389" fmla="*/ 2614954 h 2635622"/>
                <a:gd name="connsiteX390" fmla="*/ 1277985 w 3060166"/>
                <a:gd name="connsiteY390" fmla="*/ 2635622 h 2635622"/>
                <a:gd name="connsiteX391" fmla="*/ 1276596 w 3060166"/>
                <a:gd name="connsiteY391" fmla="*/ 2635622 h 2635622"/>
                <a:gd name="connsiteX392" fmla="*/ 1255927 w 3060166"/>
                <a:gd name="connsiteY392" fmla="*/ 2614954 h 2635622"/>
                <a:gd name="connsiteX393" fmla="*/ 1276596 w 3060166"/>
                <a:gd name="connsiteY393" fmla="*/ 2594286 h 2635622"/>
                <a:gd name="connsiteX394" fmla="*/ 1276596 w 3060166"/>
                <a:gd name="connsiteY394" fmla="*/ 2594286 h 2635622"/>
                <a:gd name="connsiteX395" fmla="*/ 1178633 w 3060166"/>
                <a:gd name="connsiteY395" fmla="*/ 2594286 h 2635622"/>
                <a:gd name="connsiteX396" fmla="*/ 1180023 w 3060166"/>
                <a:gd name="connsiteY396" fmla="*/ 2594286 h 2635622"/>
                <a:gd name="connsiteX397" fmla="*/ 1200691 w 3060166"/>
                <a:gd name="connsiteY397" fmla="*/ 2614954 h 2635622"/>
                <a:gd name="connsiteX398" fmla="*/ 1180023 w 3060166"/>
                <a:gd name="connsiteY398" fmla="*/ 2635622 h 2635622"/>
                <a:gd name="connsiteX399" fmla="*/ 1178633 w 3060166"/>
                <a:gd name="connsiteY399" fmla="*/ 2635622 h 2635622"/>
                <a:gd name="connsiteX400" fmla="*/ 1157965 w 3060166"/>
                <a:gd name="connsiteY400" fmla="*/ 2614954 h 2635622"/>
                <a:gd name="connsiteX401" fmla="*/ 1178633 w 3060166"/>
                <a:gd name="connsiteY401" fmla="*/ 2594286 h 2635622"/>
                <a:gd name="connsiteX402" fmla="*/ 1178633 w 3060166"/>
                <a:gd name="connsiteY402" fmla="*/ 2594286 h 2635622"/>
                <a:gd name="connsiteX403" fmla="*/ 1080670 w 3060166"/>
                <a:gd name="connsiteY403" fmla="*/ 2594286 h 2635622"/>
                <a:gd name="connsiteX404" fmla="*/ 1082060 w 3060166"/>
                <a:gd name="connsiteY404" fmla="*/ 2594286 h 2635622"/>
                <a:gd name="connsiteX405" fmla="*/ 1102729 w 3060166"/>
                <a:gd name="connsiteY405" fmla="*/ 2614954 h 2635622"/>
                <a:gd name="connsiteX406" fmla="*/ 1082060 w 3060166"/>
                <a:gd name="connsiteY406" fmla="*/ 2635622 h 2635622"/>
                <a:gd name="connsiteX407" fmla="*/ 1060667 w 3060166"/>
                <a:gd name="connsiteY407" fmla="*/ 2614954 h 2635622"/>
                <a:gd name="connsiteX408" fmla="*/ 1080670 w 3060166"/>
                <a:gd name="connsiteY408" fmla="*/ 2594286 h 2635622"/>
                <a:gd name="connsiteX409" fmla="*/ 1080670 w 3060166"/>
                <a:gd name="connsiteY409" fmla="*/ 2594286 h 2635622"/>
                <a:gd name="connsiteX410" fmla="*/ 982708 w 3060166"/>
                <a:gd name="connsiteY410" fmla="*/ 2594286 h 2635622"/>
                <a:gd name="connsiteX411" fmla="*/ 984098 w 3060166"/>
                <a:gd name="connsiteY411" fmla="*/ 2594286 h 2635622"/>
                <a:gd name="connsiteX412" fmla="*/ 1004766 w 3060166"/>
                <a:gd name="connsiteY412" fmla="*/ 2614954 h 2635622"/>
                <a:gd name="connsiteX413" fmla="*/ 984098 w 3060166"/>
                <a:gd name="connsiteY413" fmla="*/ 2635622 h 2635622"/>
                <a:gd name="connsiteX414" fmla="*/ 962704 w 3060166"/>
                <a:gd name="connsiteY414" fmla="*/ 2614954 h 2635622"/>
                <a:gd name="connsiteX415" fmla="*/ 982708 w 3060166"/>
                <a:gd name="connsiteY415" fmla="*/ 2594286 h 2635622"/>
                <a:gd name="connsiteX416" fmla="*/ 982708 w 3060166"/>
                <a:gd name="connsiteY416" fmla="*/ 2594286 h 2635622"/>
                <a:gd name="connsiteX417" fmla="*/ 884745 w 3060166"/>
                <a:gd name="connsiteY417" fmla="*/ 2594286 h 2635622"/>
                <a:gd name="connsiteX418" fmla="*/ 886135 w 3060166"/>
                <a:gd name="connsiteY418" fmla="*/ 2594286 h 2635622"/>
                <a:gd name="connsiteX419" fmla="*/ 906803 w 3060166"/>
                <a:gd name="connsiteY419" fmla="*/ 2614954 h 2635622"/>
                <a:gd name="connsiteX420" fmla="*/ 886135 w 3060166"/>
                <a:gd name="connsiteY420" fmla="*/ 2635622 h 2635622"/>
                <a:gd name="connsiteX421" fmla="*/ 884745 w 3060166"/>
                <a:gd name="connsiteY421" fmla="*/ 2635622 h 2635622"/>
                <a:gd name="connsiteX422" fmla="*/ 864077 w 3060166"/>
                <a:gd name="connsiteY422" fmla="*/ 2614954 h 2635622"/>
                <a:gd name="connsiteX423" fmla="*/ 884745 w 3060166"/>
                <a:gd name="connsiteY423" fmla="*/ 2594286 h 2635622"/>
                <a:gd name="connsiteX424" fmla="*/ 884745 w 3060166"/>
                <a:gd name="connsiteY424" fmla="*/ 2594286 h 2635622"/>
                <a:gd name="connsiteX425" fmla="*/ 786722 w 3060166"/>
                <a:gd name="connsiteY425" fmla="*/ 2594286 h 2635622"/>
                <a:gd name="connsiteX426" fmla="*/ 788112 w 3060166"/>
                <a:gd name="connsiteY426" fmla="*/ 2594286 h 2635622"/>
                <a:gd name="connsiteX427" fmla="*/ 808780 w 3060166"/>
                <a:gd name="connsiteY427" fmla="*/ 2614954 h 2635622"/>
                <a:gd name="connsiteX428" fmla="*/ 788112 w 3060166"/>
                <a:gd name="connsiteY428" fmla="*/ 2635622 h 2635622"/>
                <a:gd name="connsiteX429" fmla="*/ 786722 w 3060166"/>
                <a:gd name="connsiteY429" fmla="*/ 2635622 h 2635622"/>
                <a:gd name="connsiteX430" fmla="*/ 766054 w 3060166"/>
                <a:gd name="connsiteY430" fmla="*/ 2614954 h 2635622"/>
                <a:gd name="connsiteX431" fmla="*/ 786722 w 3060166"/>
                <a:gd name="connsiteY431" fmla="*/ 2594286 h 2635622"/>
                <a:gd name="connsiteX432" fmla="*/ 786722 w 3060166"/>
                <a:gd name="connsiteY432" fmla="*/ 2594286 h 2635622"/>
                <a:gd name="connsiteX433" fmla="*/ 688760 w 3060166"/>
                <a:gd name="connsiteY433" fmla="*/ 2594286 h 2635622"/>
                <a:gd name="connsiteX434" fmla="*/ 690150 w 3060166"/>
                <a:gd name="connsiteY434" fmla="*/ 2594286 h 2635622"/>
                <a:gd name="connsiteX435" fmla="*/ 710818 w 3060166"/>
                <a:gd name="connsiteY435" fmla="*/ 2614954 h 2635622"/>
                <a:gd name="connsiteX436" fmla="*/ 690150 w 3060166"/>
                <a:gd name="connsiteY436" fmla="*/ 2635622 h 2635622"/>
                <a:gd name="connsiteX437" fmla="*/ 668756 w 3060166"/>
                <a:gd name="connsiteY437" fmla="*/ 2614954 h 2635622"/>
                <a:gd name="connsiteX438" fmla="*/ 688760 w 3060166"/>
                <a:gd name="connsiteY438" fmla="*/ 2594286 h 2635622"/>
                <a:gd name="connsiteX439" fmla="*/ 688760 w 3060166"/>
                <a:gd name="connsiteY439" fmla="*/ 2594286 h 2635622"/>
                <a:gd name="connsiteX440" fmla="*/ 590797 w 3060166"/>
                <a:gd name="connsiteY440" fmla="*/ 2594286 h 2635622"/>
                <a:gd name="connsiteX441" fmla="*/ 592187 w 3060166"/>
                <a:gd name="connsiteY441" fmla="*/ 2594286 h 2635622"/>
                <a:gd name="connsiteX442" fmla="*/ 612855 w 3060166"/>
                <a:gd name="connsiteY442" fmla="*/ 2614954 h 2635622"/>
                <a:gd name="connsiteX443" fmla="*/ 592187 w 3060166"/>
                <a:gd name="connsiteY443" fmla="*/ 2635622 h 2635622"/>
                <a:gd name="connsiteX444" fmla="*/ 570794 w 3060166"/>
                <a:gd name="connsiteY444" fmla="*/ 2614954 h 2635622"/>
                <a:gd name="connsiteX445" fmla="*/ 590797 w 3060166"/>
                <a:gd name="connsiteY445" fmla="*/ 2594286 h 2635622"/>
                <a:gd name="connsiteX446" fmla="*/ 590797 w 3060166"/>
                <a:gd name="connsiteY446" fmla="*/ 2594286 h 2635622"/>
                <a:gd name="connsiteX447" fmla="*/ 492835 w 3060166"/>
                <a:gd name="connsiteY447" fmla="*/ 2594286 h 2635622"/>
                <a:gd name="connsiteX448" fmla="*/ 494224 w 3060166"/>
                <a:gd name="connsiteY448" fmla="*/ 2594286 h 2635622"/>
                <a:gd name="connsiteX449" fmla="*/ 514893 w 3060166"/>
                <a:gd name="connsiteY449" fmla="*/ 2614954 h 2635622"/>
                <a:gd name="connsiteX450" fmla="*/ 494224 w 3060166"/>
                <a:gd name="connsiteY450" fmla="*/ 2635622 h 2635622"/>
                <a:gd name="connsiteX451" fmla="*/ 472831 w 3060166"/>
                <a:gd name="connsiteY451" fmla="*/ 2614954 h 2635622"/>
                <a:gd name="connsiteX452" fmla="*/ 492835 w 3060166"/>
                <a:gd name="connsiteY452" fmla="*/ 2594286 h 2635622"/>
                <a:gd name="connsiteX453" fmla="*/ 492835 w 3060166"/>
                <a:gd name="connsiteY453" fmla="*/ 2594286 h 2635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Lst>
              <a:rect l="l" t="t" r="r" b="b"/>
              <a:pathLst>
                <a:path w="3060166" h="2635622">
                  <a:moveTo>
                    <a:pt x="2942140" y="2594286"/>
                  </a:moveTo>
                  <a:lnTo>
                    <a:pt x="2943530" y="2594286"/>
                  </a:lnTo>
                  <a:cubicBezTo>
                    <a:pt x="2954952" y="2594286"/>
                    <a:pt x="2964199" y="2603532"/>
                    <a:pt x="2964199" y="2614954"/>
                  </a:cubicBezTo>
                  <a:cubicBezTo>
                    <a:pt x="2964199" y="2626376"/>
                    <a:pt x="2954952" y="2635622"/>
                    <a:pt x="2943530" y="2635622"/>
                  </a:cubicBezTo>
                  <a:lnTo>
                    <a:pt x="2942140" y="2635622"/>
                  </a:lnTo>
                  <a:cubicBezTo>
                    <a:pt x="2930719" y="2635622"/>
                    <a:pt x="2921472" y="2626376"/>
                    <a:pt x="2921472" y="2614954"/>
                  </a:cubicBezTo>
                  <a:cubicBezTo>
                    <a:pt x="2921472" y="2603593"/>
                    <a:pt x="2930719" y="2594286"/>
                    <a:pt x="2942140" y="2594286"/>
                  </a:cubicBezTo>
                  <a:lnTo>
                    <a:pt x="2942140" y="2594286"/>
                  </a:lnTo>
                  <a:close/>
                  <a:moveTo>
                    <a:pt x="394570" y="41336"/>
                  </a:moveTo>
                  <a:lnTo>
                    <a:pt x="393180" y="41336"/>
                  </a:lnTo>
                  <a:cubicBezTo>
                    <a:pt x="381758" y="41336"/>
                    <a:pt x="372512" y="32090"/>
                    <a:pt x="372512" y="20668"/>
                  </a:cubicBezTo>
                  <a:cubicBezTo>
                    <a:pt x="372512" y="9246"/>
                    <a:pt x="381758" y="0"/>
                    <a:pt x="393180" y="0"/>
                  </a:cubicBezTo>
                  <a:lnTo>
                    <a:pt x="394570" y="0"/>
                  </a:lnTo>
                  <a:cubicBezTo>
                    <a:pt x="405992" y="0"/>
                    <a:pt x="415238" y="9246"/>
                    <a:pt x="415238" y="20668"/>
                  </a:cubicBezTo>
                  <a:cubicBezTo>
                    <a:pt x="415238" y="32030"/>
                    <a:pt x="405992" y="41336"/>
                    <a:pt x="394570" y="41336"/>
                  </a:cubicBezTo>
                  <a:lnTo>
                    <a:pt x="394570" y="41336"/>
                  </a:lnTo>
                  <a:close/>
                  <a:moveTo>
                    <a:pt x="295822" y="49737"/>
                  </a:moveTo>
                  <a:cubicBezTo>
                    <a:pt x="286213" y="49737"/>
                    <a:pt x="277571" y="43029"/>
                    <a:pt x="275576" y="33238"/>
                  </a:cubicBezTo>
                  <a:cubicBezTo>
                    <a:pt x="273280" y="22058"/>
                    <a:pt x="280471" y="11120"/>
                    <a:pt x="291652" y="8823"/>
                  </a:cubicBezTo>
                  <a:cubicBezTo>
                    <a:pt x="302771" y="6466"/>
                    <a:pt x="314314" y="13477"/>
                    <a:pt x="316732" y="24536"/>
                  </a:cubicBezTo>
                  <a:cubicBezTo>
                    <a:pt x="319149" y="35595"/>
                    <a:pt x="312803" y="46413"/>
                    <a:pt x="301744" y="48951"/>
                  </a:cubicBezTo>
                  <a:cubicBezTo>
                    <a:pt x="301623" y="48951"/>
                    <a:pt x="300112" y="49314"/>
                    <a:pt x="299991" y="49314"/>
                  </a:cubicBezTo>
                  <a:cubicBezTo>
                    <a:pt x="298602" y="49616"/>
                    <a:pt x="297212" y="49737"/>
                    <a:pt x="295822" y="49737"/>
                  </a:cubicBezTo>
                  <a:lnTo>
                    <a:pt x="295822" y="49737"/>
                  </a:lnTo>
                  <a:close/>
                  <a:moveTo>
                    <a:pt x="204446" y="84123"/>
                  </a:moveTo>
                  <a:cubicBezTo>
                    <a:pt x="197073" y="84123"/>
                    <a:pt x="189882" y="80135"/>
                    <a:pt x="186195" y="73185"/>
                  </a:cubicBezTo>
                  <a:cubicBezTo>
                    <a:pt x="180817" y="63093"/>
                    <a:pt x="184624" y="50583"/>
                    <a:pt x="194716" y="45204"/>
                  </a:cubicBezTo>
                  <a:cubicBezTo>
                    <a:pt x="204688" y="39705"/>
                    <a:pt x="217802" y="43089"/>
                    <a:pt x="223301" y="53061"/>
                  </a:cubicBezTo>
                  <a:cubicBezTo>
                    <a:pt x="228801" y="63093"/>
                    <a:pt x="225658" y="75421"/>
                    <a:pt x="215626" y="80920"/>
                  </a:cubicBezTo>
                  <a:lnTo>
                    <a:pt x="214176" y="81706"/>
                  </a:lnTo>
                  <a:cubicBezTo>
                    <a:pt x="211094" y="83338"/>
                    <a:pt x="207770" y="84123"/>
                    <a:pt x="204446" y="84123"/>
                  </a:cubicBezTo>
                  <a:lnTo>
                    <a:pt x="204446" y="84123"/>
                  </a:lnTo>
                  <a:close/>
                  <a:moveTo>
                    <a:pt x="126064" y="142321"/>
                  </a:moveTo>
                  <a:cubicBezTo>
                    <a:pt x="120565" y="142321"/>
                    <a:pt x="115065" y="140145"/>
                    <a:pt x="111016" y="135794"/>
                  </a:cubicBezTo>
                  <a:cubicBezTo>
                    <a:pt x="103160" y="127454"/>
                    <a:pt x="103583" y="114400"/>
                    <a:pt x="111923" y="106544"/>
                  </a:cubicBezTo>
                  <a:cubicBezTo>
                    <a:pt x="120202" y="98809"/>
                    <a:pt x="133558" y="98627"/>
                    <a:pt x="141414" y="106725"/>
                  </a:cubicBezTo>
                  <a:cubicBezTo>
                    <a:pt x="149271" y="114824"/>
                    <a:pt x="149694" y="127273"/>
                    <a:pt x="141656" y="135250"/>
                  </a:cubicBezTo>
                  <a:cubicBezTo>
                    <a:pt x="141535" y="135371"/>
                    <a:pt x="140387" y="136519"/>
                    <a:pt x="140206" y="136640"/>
                  </a:cubicBezTo>
                  <a:cubicBezTo>
                    <a:pt x="136217" y="140447"/>
                    <a:pt x="131141" y="142321"/>
                    <a:pt x="126064" y="142321"/>
                  </a:cubicBezTo>
                  <a:lnTo>
                    <a:pt x="126064" y="142321"/>
                  </a:lnTo>
                  <a:close/>
                  <a:moveTo>
                    <a:pt x="66477" y="219676"/>
                  </a:moveTo>
                  <a:cubicBezTo>
                    <a:pt x="62972" y="219676"/>
                    <a:pt x="59406" y="218769"/>
                    <a:pt x="56143" y="216896"/>
                  </a:cubicBezTo>
                  <a:cubicBezTo>
                    <a:pt x="46232" y="211154"/>
                    <a:pt x="42847" y="198524"/>
                    <a:pt x="48528" y="188613"/>
                  </a:cubicBezTo>
                  <a:cubicBezTo>
                    <a:pt x="54209" y="178702"/>
                    <a:pt x="67202" y="174713"/>
                    <a:pt x="77113" y="180394"/>
                  </a:cubicBezTo>
                  <a:cubicBezTo>
                    <a:pt x="87024" y="186074"/>
                    <a:pt x="90771" y="198161"/>
                    <a:pt x="85090" y="208072"/>
                  </a:cubicBezTo>
                  <a:lnTo>
                    <a:pt x="84365" y="209281"/>
                  </a:lnTo>
                  <a:cubicBezTo>
                    <a:pt x="80618" y="215989"/>
                    <a:pt x="73668" y="219676"/>
                    <a:pt x="66477" y="219676"/>
                  </a:cubicBezTo>
                  <a:lnTo>
                    <a:pt x="66477" y="219676"/>
                  </a:lnTo>
                  <a:close/>
                  <a:moveTo>
                    <a:pt x="30579" y="310446"/>
                  </a:moveTo>
                  <a:cubicBezTo>
                    <a:pt x="29008" y="310446"/>
                    <a:pt x="27376" y="310265"/>
                    <a:pt x="25745" y="309903"/>
                  </a:cubicBezTo>
                  <a:cubicBezTo>
                    <a:pt x="14625" y="307244"/>
                    <a:pt x="7796" y="296063"/>
                    <a:pt x="10455" y="285004"/>
                  </a:cubicBezTo>
                  <a:cubicBezTo>
                    <a:pt x="10455" y="285004"/>
                    <a:pt x="10757" y="283614"/>
                    <a:pt x="10757" y="283554"/>
                  </a:cubicBezTo>
                  <a:cubicBezTo>
                    <a:pt x="13477" y="272494"/>
                    <a:pt x="24596" y="265665"/>
                    <a:pt x="35777" y="268324"/>
                  </a:cubicBezTo>
                  <a:cubicBezTo>
                    <a:pt x="46896" y="271044"/>
                    <a:pt x="53725" y="282164"/>
                    <a:pt x="51006" y="293283"/>
                  </a:cubicBezTo>
                  <a:lnTo>
                    <a:pt x="30881" y="288388"/>
                  </a:lnTo>
                  <a:lnTo>
                    <a:pt x="50704" y="294553"/>
                  </a:lnTo>
                  <a:cubicBezTo>
                    <a:pt x="48407" y="304041"/>
                    <a:pt x="39886" y="310446"/>
                    <a:pt x="30579" y="310446"/>
                  </a:cubicBezTo>
                  <a:lnTo>
                    <a:pt x="30579" y="310446"/>
                  </a:lnTo>
                  <a:close/>
                  <a:moveTo>
                    <a:pt x="20668" y="407623"/>
                  </a:moveTo>
                  <a:cubicBezTo>
                    <a:pt x="9246" y="407623"/>
                    <a:pt x="0" y="398377"/>
                    <a:pt x="0" y="386955"/>
                  </a:cubicBezTo>
                  <a:lnTo>
                    <a:pt x="0" y="385565"/>
                  </a:lnTo>
                  <a:cubicBezTo>
                    <a:pt x="0" y="374143"/>
                    <a:pt x="9246" y="364897"/>
                    <a:pt x="20668" y="364897"/>
                  </a:cubicBezTo>
                  <a:cubicBezTo>
                    <a:pt x="32090" y="364897"/>
                    <a:pt x="41336" y="374143"/>
                    <a:pt x="41336" y="385565"/>
                  </a:cubicBezTo>
                  <a:lnTo>
                    <a:pt x="41336" y="386955"/>
                  </a:lnTo>
                  <a:cubicBezTo>
                    <a:pt x="41397" y="398377"/>
                    <a:pt x="32090" y="407623"/>
                    <a:pt x="20668" y="407623"/>
                  </a:cubicBezTo>
                  <a:lnTo>
                    <a:pt x="20668" y="407623"/>
                  </a:lnTo>
                  <a:close/>
                  <a:moveTo>
                    <a:pt x="20668" y="505586"/>
                  </a:moveTo>
                  <a:cubicBezTo>
                    <a:pt x="9246" y="505586"/>
                    <a:pt x="0" y="496340"/>
                    <a:pt x="0" y="484918"/>
                  </a:cubicBezTo>
                  <a:lnTo>
                    <a:pt x="0" y="483528"/>
                  </a:lnTo>
                  <a:cubicBezTo>
                    <a:pt x="0" y="472106"/>
                    <a:pt x="9246" y="462860"/>
                    <a:pt x="20668" y="462860"/>
                  </a:cubicBezTo>
                  <a:cubicBezTo>
                    <a:pt x="32090" y="462860"/>
                    <a:pt x="41336" y="472106"/>
                    <a:pt x="41336" y="483528"/>
                  </a:cubicBezTo>
                  <a:lnTo>
                    <a:pt x="41336" y="484918"/>
                  </a:lnTo>
                  <a:cubicBezTo>
                    <a:pt x="41397" y="496340"/>
                    <a:pt x="32090" y="505586"/>
                    <a:pt x="20668" y="505586"/>
                  </a:cubicBezTo>
                  <a:lnTo>
                    <a:pt x="20668" y="505586"/>
                  </a:lnTo>
                  <a:close/>
                  <a:moveTo>
                    <a:pt x="20668" y="603549"/>
                  </a:moveTo>
                  <a:cubicBezTo>
                    <a:pt x="9246" y="603549"/>
                    <a:pt x="0" y="594302"/>
                    <a:pt x="0" y="582880"/>
                  </a:cubicBezTo>
                  <a:lnTo>
                    <a:pt x="0" y="581490"/>
                  </a:lnTo>
                  <a:cubicBezTo>
                    <a:pt x="0" y="570069"/>
                    <a:pt x="9246" y="560822"/>
                    <a:pt x="20668" y="560822"/>
                  </a:cubicBezTo>
                  <a:cubicBezTo>
                    <a:pt x="32090" y="560822"/>
                    <a:pt x="41336" y="570069"/>
                    <a:pt x="41336" y="581490"/>
                  </a:cubicBezTo>
                  <a:lnTo>
                    <a:pt x="41336" y="582880"/>
                  </a:lnTo>
                  <a:cubicBezTo>
                    <a:pt x="41397" y="594302"/>
                    <a:pt x="32090" y="603549"/>
                    <a:pt x="20668" y="603549"/>
                  </a:cubicBezTo>
                  <a:lnTo>
                    <a:pt x="20668" y="603549"/>
                  </a:lnTo>
                  <a:close/>
                  <a:moveTo>
                    <a:pt x="20668" y="701511"/>
                  </a:moveTo>
                  <a:cubicBezTo>
                    <a:pt x="9246" y="701511"/>
                    <a:pt x="0" y="692265"/>
                    <a:pt x="0" y="680843"/>
                  </a:cubicBezTo>
                  <a:lnTo>
                    <a:pt x="0" y="679453"/>
                  </a:lnTo>
                  <a:cubicBezTo>
                    <a:pt x="0" y="668031"/>
                    <a:pt x="9246" y="658785"/>
                    <a:pt x="20668" y="658785"/>
                  </a:cubicBezTo>
                  <a:cubicBezTo>
                    <a:pt x="32090" y="658785"/>
                    <a:pt x="41336" y="668031"/>
                    <a:pt x="41336" y="679453"/>
                  </a:cubicBezTo>
                  <a:lnTo>
                    <a:pt x="41336" y="680843"/>
                  </a:lnTo>
                  <a:cubicBezTo>
                    <a:pt x="41397" y="692265"/>
                    <a:pt x="32090" y="701572"/>
                    <a:pt x="20668" y="701511"/>
                  </a:cubicBezTo>
                  <a:lnTo>
                    <a:pt x="20668" y="701511"/>
                  </a:lnTo>
                  <a:close/>
                  <a:moveTo>
                    <a:pt x="20668" y="799534"/>
                  </a:moveTo>
                  <a:cubicBezTo>
                    <a:pt x="9246" y="799534"/>
                    <a:pt x="0" y="790288"/>
                    <a:pt x="0" y="778866"/>
                  </a:cubicBezTo>
                  <a:cubicBezTo>
                    <a:pt x="0" y="767444"/>
                    <a:pt x="9246" y="757473"/>
                    <a:pt x="20668" y="757473"/>
                  </a:cubicBezTo>
                  <a:cubicBezTo>
                    <a:pt x="32090" y="757473"/>
                    <a:pt x="41336" y="766054"/>
                    <a:pt x="41336" y="777476"/>
                  </a:cubicBezTo>
                  <a:lnTo>
                    <a:pt x="41336" y="778866"/>
                  </a:lnTo>
                  <a:cubicBezTo>
                    <a:pt x="41397" y="790227"/>
                    <a:pt x="32090" y="799534"/>
                    <a:pt x="20668" y="799534"/>
                  </a:cubicBezTo>
                  <a:lnTo>
                    <a:pt x="20668" y="799534"/>
                  </a:lnTo>
                  <a:close/>
                  <a:moveTo>
                    <a:pt x="20668" y="897497"/>
                  </a:moveTo>
                  <a:cubicBezTo>
                    <a:pt x="9246" y="897497"/>
                    <a:pt x="0" y="888190"/>
                    <a:pt x="0" y="876829"/>
                  </a:cubicBezTo>
                  <a:cubicBezTo>
                    <a:pt x="0" y="865407"/>
                    <a:pt x="9246" y="855435"/>
                    <a:pt x="20668" y="855435"/>
                  </a:cubicBezTo>
                  <a:cubicBezTo>
                    <a:pt x="32090" y="855435"/>
                    <a:pt x="41336" y="864017"/>
                    <a:pt x="41336" y="875439"/>
                  </a:cubicBezTo>
                  <a:lnTo>
                    <a:pt x="41336" y="876829"/>
                  </a:lnTo>
                  <a:cubicBezTo>
                    <a:pt x="41397" y="888190"/>
                    <a:pt x="32090" y="897497"/>
                    <a:pt x="20668" y="897497"/>
                  </a:cubicBezTo>
                  <a:lnTo>
                    <a:pt x="20668" y="897497"/>
                  </a:lnTo>
                  <a:close/>
                  <a:moveTo>
                    <a:pt x="20668" y="995459"/>
                  </a:moveTo>
                  <a:cubicBezTo>
                    <a:pt x="9246" y="995459"/>
                    <a:pt x="0" y="986213"/>
                    <a:pt x="0" y="974791"/>
                  </a:cubicBezTo>
                  <a:cubicBezTo>
                    <a:pt x="0" y="963369"/>
                    <a:pt x="9246" y="953398"/>
                    <a:pt x="20668" y="953398"/>
                  </a:cubicBezTo>
                  <a:cubicBezTo>
                    <a:pt x="32090" y="953398"/>
                    <a:pt x="41336" y="961979"/>
                    <a:pt x="41336" y="973401"/>
                  </a:cubicBezTo>
                  <a:lnTo>
                    <a:pt x="41336" y="974791"/>
                  </a:lnTo>
                  <a:cubicBezTo>
                    <a:pt x="41397" y="986213"/>
                    <a:pt x="32090" y="995459"/>
                    <a:pt x="20668" y="995459"/>
                  </a:cubicBezTo>
                  <a:lnTo>
                    <a:pt x="20668" y="995459"/>
                  </a:lnTo>
                  <a:close/>
                  <a:moveTo>
                    <a:pt x="20668" y="1093422"/>
                  </a:moveTo>
                  <a:cubicBezTo>
                    <a:pt x="9246" y="1093422"/>
                    <a:pt x="0" y="1084176"/>
                    <a:pt x="0" y="1072754"/>
                  </a:cubicBezTo>
                  <a:lnTo>
                    <a:pt x="0" y="1071364"/>
                  </a:lnTo>
                  <a:cubicBezTo>
                    <a:pt x="0" y="1059942"/>
                    <a:pt x="9246" y="1050696"/>
                    <a:pt x="20668" y="1050696"/>
                  </a:cubicBezTo>
                  <a:cubicBezTo>
                    <a:pt x="32090" y="1050696"/>
                    <a:pt x="41336" y="1059942"/>
                    <a:pt x="41336" y="1071364"/>
                  </a:cubicBezTo>
                  <a:lnTo>
                    <a:pt x="41336" y="1072754"/>
                  </a:lnTo>
                  <a:cubicBezTo>
                    <a:pt x="41397" y="1084176"/>
                    <a:pt x="32090" y="1093422"/>
                    <a:pt x="20668" y="1093422"/>
                  </a:cubicBezTo>
                  <a:lnTo>
                    <a:pt x="20668" y="1093422"/>
                  </a:lnTo>
                  <a:close/>
                  <a:moveTo>
                    <a:pt x="20668" y="1190720"/>
                  </a:moveTo>
                  <a:cubicBezTo>
                    <a:pt x="9246" y="1190720"/>
                    <a:pt x="0" y="1181473"/>
                    <a:pt x="0" y="1170052"/>
                  </a:cubicBezTo>
                  <a:lnTo>
                    <a:pt x="0" y="1168661"/>
                  </a:lnTo>
                  <a:cubicBezTo>
                    <a:pt x="0" y="1141466"/>
                    <a:pt x="41397" y="1141466"/>
                    <a:pt x="41397" y="1168661"/>
                  </a:cubicBezTo>
                  <a:lnTo>
                    <a:pt x="41397" y="1170052"/>
                  </a:lnTo>
                  <a:cubicBezTo>
                    <a:pt x="41397" y="1181473"/>
                    <a:pt x="32090" y="1190720"/>
                    <a:pt x="20668" y="1190720"/>
                  </a:cubicBezTo>
                  <a:lnTo>
                    <a:pt x="20668" y="1190720"/>
                  </a:lnTo>
                  <a:close/>
                  <a:moveTo>
                    <a:pt x="20668" y="1288682"/>
                  </a:moveTo>
                  <a:cubicBezTo>
                    <a:pt x="9246" y="1288682"/>
                    <a:pt x="0" y="1279436"/>
                    <a:pt x="0" y="1268014"/>
                  </a:cubicBezTo>
                  <a:lnTo>
                    <a:pt x="0" y="1266624"/>
                  </a:lnTo>
                  <a:cubicBezTo>
                    <a:pt x="0" y="1255202"/>
                    <a:pt x="9246" y="1245956"/>
                    <a:pt x="20668" y="1245956"/>
                  </a:cubicBezTo>
                  <a:cubicBezTo>
                    <a:pt x="32090" y="1245956"/>
                    <a:pt x="41336" y="1255202"/>
                    <a:pt x="41336" y="1266624"/>
                  </a:cubicBezTo>
                  <a:lnTo>
                    <a:pt x="41336" y="1268014"/>
                  </a:lnTo>
                  <a:cubicBezTo>
                    <a:pt x="41397" y="1279436"/>
                    <a:pt x="32090" y="1288682"/>
                    <a:pt x="20668" y="1288682"/>
                  </a:cubicBezTo>
                  <a:lnTo>
                    <a:pt x="20668" y="1288682"/>
                  </a:lnTo>
                  <a:close/>
                  <a:moveTo>
                    <a:pt x="20668" y="1386705"/>
                  </a:moveTo>
                  <a:cubicBezTo>
                    <a:pt x="9246" y="1386705"/>
                    <a:pt x="0" y="1377459"/>
                    <a:pt x="0" y="1366037"/>
                  </a:cubicBezTo>
                  <a:lnTo>
                    <a:pt x="0" y="1364647"/>
                  </a:lnTo>
                  <a:cubicBezTo>
                    <a:pt x="0" y="1353225"/>
                    <a:pt x="9246" y="1343979"/>
                    <a:pt x="20668" y="1343979"/>
                  </a:cubicBezTo>
                  <a:cubicBezTo>
                    <a:pt x="32090" y="1343979"/>
                    <a:pt x="41336" y="1353225"/>
                    <a:pt x="41336" y="1364647"/>
                  </a:cubicBezTo>
                  <a:lnTo>
                    <a:pt x="41336" y="1366037"/>
                  </a:lnTo>
                  <a:cubicBezTo>
                    <a:pt x="41397" y="1377399"/>
                    <a:pt x="32090" y="1386705"/>
                    <a:pt x="20668" y="1386705"/>
                  </a:cubicBezTo>
                  <a:lnTo>
                    <a:pt x="20668" y="1386705"/>
                  </a:lnTo>
                  <a:close/>
                  <a:moveTo>
                    <a:pt x="20668" y="1484668"/>
                  </a:moveTo>
                  <a:cubicBezTo>
                    <a:pt x="9246" y="1484668"/>
                    <a:pt x="0" y="1475422"/>
                    <a:pt x="0" y="1464000"/>
                  </a:cubicBezTo>
                  <a:lnTo>
                    <a:pt x="0" y="1462610"/>
                  </a:lnTo>
                  <a:cubicBezTo>
                    <a:pt x="0" y="1451188"/>
                    <a:pt x="9246" y="1441941"/>
                    <a:pt x="20668" y="1441941"/>
                  </a:cubicBezTo>
                  <a:cubicBezTo>
                    <a:pt x="32090" y="1441941"/>
                    <a:pt x="41336" y="1451188"/>
                    <a:pt x="41336" y="1462610"/>
                  </a:cubicBezTo>
                  <a:lnTo>
                    <a:pt x="41336" y="1464000"/>
                  </a:lnTo>
                  <a:cubicBezTo>
                    <a:pt x="41397" y="1475361"/>
                    <a:pt x="32090" y="1484668"/>
                    <a:pt x="20668" y="1484668"/>
                  </a:cubicBezTo>
                  <a:lnTo>
                    <a:pt x="20668" y="1484668"/>
                  </a:lnTo>
                  <a:close/>
                  <a:moveTo>
                    <a:pt x="3038109" y="2594286"/>
                  </a:moveTo>
                  <a:lnTo>
                    <a:pt x="3039499" y="2594286"/>
                  </a:lnTo>
                  <a:cubicBezTo>
                    <a:pt x="3050921" y="2594286"/>
                    <a:pt x="3060167" y="2603532"/>
                    <a:pt x="3060167" y="2614954"/>
                  </a:cubicBezTo>
                  <a:cubicBezTo>
                    <a:pt x="3060167" y="2626376"/>
                    <a:pt x="3050921" y="2635622"/>
                    <a:pt x="3039499" y="2635622"/>
                  </a:cubicBezTo>
                  <a:lnTo>
                    <a:pt x="3038109" y="2635622"/>
                  </a:lnTo>
                  <a:cubicBezTo>
                    <a:pt x="3026687" y="2635622"/>
                    <a:pt x="3017440" y="2626376"/>
                    <a:pt x="3017440" y="2614954"/>
                  </a:cubicBezTo>
                  <a:cubicBezTo>
                    <a:pt x="3017440" y="2603593"/>
                    <a:pt x="3026687" y="2594286"/>
                    <a:pt x="3038109" y="2594286"/>
                  </a:cubicBezTo>
                  <a:lnTo>
                    <a:pt x="3038109" y="2594286"/>
                  </a:lnTo>
                  <a:close/>
                  <a:moveTo>
                    <a:pt x="394570" y="2593319"/>
                  </a:moveTo>
                  <a:lnTo>
                    <a:pt x="393180" y="2593319"/>
                  </a:lnTo>
                  <a:cubicBezTo>
                    <a:pt x="381758" y="2593319"/>
                    <a:pt x="372512" y="2602565"/>
                    <a:pt x="372512" y="2613987"/>
                  </a:cubicBezTo>
                  <a:cubicBezTo>
                    <a:pt x="372512" y="2625409"/>
                    <a:pt x="381758" y="2634656"/>
                    <a:pt x="393180" y="2634656"/>
                  </a:cubicBezTo>
                  <a:lnTo>
                    <a:pt x="394570" y="2634656"/>
                  </a:lnTo>
                  <a:cubicBezTo>
                    <a:pt x="405992" y="2634656"/>
                    <a:pt x="415238" y="2625409"/>
                    <a:pt x="415238" y="2613987"/>
                  </a:cubicBezTo>
                  <a:cubicBezTo>
                    <a:pt x="415238" y="2602565"/>
                    <a:pt x="405992" y="2593319"/>
                    <a:pt x="394570" y="2593319"/>
                  </a:cubicBezTo>
                  <a:lnTo>
                    <a:pt x="394570" y="2593319"/>
                  </a:lnTo>
                  <a:close/>
                  <a:moveTo>
                    <a:pt x="295822" y="2584859"/>
                  </a:moveTo>
                  <a:cubicBezTo>
                    <a:pt x="286213" y="2584859"/>
                    <a:pt x="277571" y="2591627"/>
                    <a:pt x="275576" y="2601417"/>
                  </a:cubicBezTo>
                  <a:cubicBezTo>
                    <a:pt x="273280" y="2612597"/>
                    <a:pt x="280471" y="2623536"/>
                    <a:pt x="291652" y="2625832"/>
                  </a:cubicBezTo>
                  <a:cubicBezTo>
                    <a:pt x="302771" y="2628189"/>
                    <a:pt x="314314" y="2621179"/>
                    <a:pt x="316732" y="2610120"/>
                  </a:cubicBezTo>
                  <a:cubicBezTo>
                    <a:pt x="319149" y="2599060"/>
                    <a:pt x="312803" y="2588243"/>
                    <a:pt x="301744" y="2585704"/>
                  </a:cubicBezTo>
                  <a:cubicBezTo>
                    <a:pt x="301623" y="2585644"/>
                    <a:pt x="300112" y="2585342"/>
                    <a:pt x="299991" y="2585342"/>
                  </a:cubicBezTo>
                  <a:cubicBezTo>
                    <a:pt x="298602" y="2585040"/>
                    <a:pt x="297212" y="2584859"/>
                    <a:pt x="295822" y="2584859"/>
                  </a:cubicBezTo>
                  <a:lnTo>
                    <a:pt x="295822" y="2584859"/>
                  </a:lnTo>
                  <a:close/>
                  <a:moveTo>
                    <a:pt x="204446" y="2550472"/>
                  </a:moveTo>
                  <a:cubicBezTo>
                    <a:pt x="197073" y="2550472"/>
                    <a:pt x="189882" y="2554460"/>
                    <a:pt x="186195" y="2561410"/>
                  </a:cubicBezTo>
                  <a:cubicBezTo>
                    <a:pt x="180817" y="2571503"/>
                    <a:pt x="184624" y="2584012"/>
                    <a:pt x="194716" y="2589391"/>
                  </a:cubicBezTo>
                  <a:cubicBezTo>
                    <a:pt x="204688" y="2594890"/>
                    <a:pt x="217802" y="2591506"/>
                    <a:pt x="223301" y="2581474"/>
                  </a:cubicBezTo>
                  <a:cubicBezTo>
                    <a:pt x="228801" y="2571442"/>
                    <a:pt x="225658" y="2559174"/>
                    <a:pt x="215626" y="2553675"/>
                  </a:cubicBezTo>
                  <a:lnTo>
                    <a:pt x="214176" y="2552889"/>
                  </a:lnTo>
                  <a:cubicBezTo>
                    <a:pt x="211094" y="2551318"/>
                    <a:pt x="207770" y="2550472"/>
                    <a:pt x="204446" y="2550472"/>
                  </a:cubicBezTo>
                  <a:lnTo>
                    <a:pt x="204446" y="2550472"/>
                  </a:lnTo>
                  <a:close/>
                  <a:moveTo>
                    <a:pt x="126064" y="2492335"/>
                  </a:moveTo>
                  <a:cubicBezTo>
                    <a:pt x="120565" y="2492335"/>
                    <a:pt x="115065" y="2494510"/>
                    <a:pt x="111016" y="2498862"/>
                  </a:cubicBezTo>
                  <a:cubicBezTo>
                    <a:pt x="103160" y="2507201"/>
                    <a:pt x="103583" y="2520255"/>
                    <a:pt x="111923" y="2528111"/>
                  </a:cubicBezTo>
                  <a:cubicBezTo>
                    <a:pt x="120202" y="2535847"/>
                    <a:pt x="133558" y="2536028"/>
                    <a:pt x="141414" y="2527930"/>
                  </a:cubicBezTo>
                  <a:cubicBezTo>
                    <a:pt x="149271" y="2519832"/>
                    <a:pt x="149694" y="2507383"/>
                    <a:pt x="141656" y="2499345"/>
                  </a:cubicBezTo>
                  <a:cubicBezTo>
                    <a:pt x="141535" y="2499224"/>
                    <a:pt x="140387" y="2498076"/>
                    <a:pt x="140206" y="2497955"/>
                  </a:cubicBezTo>
                  <a:cubicBezTo>
                    <a:pt x="136217" y="2494208"/>
                    <a:pt x="131141" y="2492335"/>
                    <a:pt x="126064" y="2492335"/>
                  </a:cubicBezTo>
                  <a:lnTo>
                    <a:pt x="126064" y="2492335"/>
                  </a:lnTo>
                  <a:close/>
                  <a:moveTo>
                    <a:pt x="66477" y="2414980"/>
                  </a:moveTo>
                  <a:cubicBezTo>
                    <a:pt x="62972" y="2414980"/>
                    <a:pt x="59406" y="2415887"/>
                    <a:pt x="56143" y="2417760"/>
                  </a:cubicBezTo>
                  <a:cubicBezTo>
                    <a:pt x="46232" y="2423441"/>
                    <a:pt x="42847" y="2436132"/>
                    <a:pt x="48528" y="2446043"/>
                  </a:cubicBezTo>
                  <a:cubicBezTo>
                    <a:pt x="54209" y="2455954"/>
                    <a:pt x="67202" y="2459943"/>
                    <a:pt x="77113" y="2454262"/>
                  </a:cubicBezTo>
                  <a:cubicBezTo>
                    <a:pt x="87024" y="2448521"/>
                    <a:pt x="90771" y="2436494"/>
                    <a:pt x="85090" y="2426583"/>
                  </a:cubicBezTo>
                  <a:lnTo>
                    <a:pt x="84365" y="2425375"/>
                  </a:lnTo>
                  <a:cubicBezTo>
                    <a:pt x="80618" y="2418666"/>
                    <a:pt x="73668" y="2414980"/>
                    <a:pt x="66477" y="2414980"/>
                  </a:cubicBezTo>
                  <a:lnTo>
                    <a:pt x="66477" y="2414980"/>
                  </a:lnTo>
                  <a:close/>
                  <a:moveTo>
                    <a:pt x="30579" y="2324209"/>
                  </a:moveTo>
                  <a:cubicBezTo>
                    <a:pt x="29008" y="2324209"/>
                    <a:pt x="27376" y="2324390"/>
                    <a:pt x="25745" y="2324813"/>
                  </a:cubicBezTo>
                  <a:cubicBezTo>
                    <a:pt x="14625" y="2327472"/>
                    <a:pt x="7796" y="2338592"/>
                    <a:pt x="10455" y="2349712"/>
                  </a:cubicBezTo>
                  <a:cubicBezTo>
                    <a:pt x="10455" y="2349712"/>
                    <a:pt x="10757" y="2351102"/>
                    <a:pt x="10757" y="2351102"/>
                  </a:cubicBezTo>
                  <a:cubicBezTo>
                    <a:pt x="13477" y="2362222"/>
                    <a:pt x="24596" y="2368990"/>
                    <a:pt x="35777" y="2366331"/>
                  </a:cubicBezTo>
                  <a:cubicBezTo>
                    <a:pt x="46896" y="2363612"/>
                    <a:pt x="53725" y="2352492"/>
                    <a:pt x="51006" y="2341372"/>
                  </a:cubicBezTo>
                  <a:lnTo>
                    <a:pt x="30881" y="2346207"/>
                  </a:lnTo>
                  <a:lnTo>
                    <a:pt x="50704" y="2340043"/>
                  </a:lnTo>
                  <a:cubicBezTo>
                    <a:pt x="48407" y="2330615"/>
                    <a:pt x="39886" y="2324149"/>
                    <a:pt x="30579" y="2324209"/>
                  </a:cubicBezTo>
                  <a:lnTo>
                    <a:pt x="30579" y="2324209"/>
                  </a:lnTo>
                  <a:close/>
                  <a:moveTo>
                    <a:pt x="20668" y="2227032"/>
                  </a:moveTo>
                  <a:cubicBezTo>
                    <a:pt x="9246" y="2227032"/>
                    <a:pt x="0" y="2236278"/>
                    <a:pt x="0" y="2247700"/>
                  </a:cubicBezTo>
                  <a:lnTo>
                    <a:pt x="0" y="2249090"/>
                  </a:lnTo>
                  <a:cubicBezTo>
                    <a:pt x="0" y="2260512"/>
                    <a:pt x="9246" y="2269759"/>
                    <a:pt x="20668" y="2269759"/>
                  </a:cubicBezTo>
                  <a:cubicBezTo>
                    <a:pt x="32090" y="2269759"/>
                    <a:pt x="41336" y="2260512"/>
                    <a:pt x="41336" y="2249090"/>
                  </a:cubicBezTo>
                  <a:lnTo>
                    <a:pt x="41336" y="2247700"/>
                  </a:lnTo>
                  <a:cubicBezTo>
                    <a:pt x="41397" y="2236278"/>
                    <a:pt x="32090" y="2227032"/>
                    <a:pt x="20668" y="2227032"/>
                  </a:cubicBezTo>
                  <a:lnTo>
                    <a:pt x="20668" y="2227032"/>
                  </a:lnTo>
                  <a:close/>
                  <a:moveTo>
                    <a:pt x="20668" y="2129070"/>
                  </a:moveTo>
                  <a:cubicBezTo>
                    <a:pt x="9246" y="2129070"/>
                    <a:pt x="0" y="2138316"/>
                    <a:pt x="0" y="2149738"/>
                  </a:cubicBezTo>
                  <a:lnTo>
                    <a:pt x="0" y="2151128"/>
                  </a:lnTo>
                  <a:cubicBezTo>
                    <a:pt x="0" y="2162550"/>
                    <a:pt x="9246" y="2171796"/>
                    <a:pt x="20668" y="2171796"/>
                  </a:cubicBezTo>
                  <a:cubicBezTo>
                    <a:pt x="32090" y="2171796"/>
                    <a:pt x="41336" y="2162550"/>
                    <a:pt x="41336" y="2151128"/>
                  </a:cubicBezTo>
                  <a:lnTo>
                    <a:pt x="41336" y="2149738"/>
                  </a:lnTo>
                  <a:cubicBezTo>
                    <a:pt x="41397" y="2138316"/>
                    <a:pt x="32090" y="2129070"/>
                    <a:pt x="20668" y="2129070"/>
                  </a:cubicBezTo>
                  <a:lnTo>
                    <a:pt x="20668" y="2129070"/>
                  </a:lnTo>
                  <a:close/>
                  <a:moveTo>
                    <a:pt x="20668" y="2031107"/>
                  </a:moveTo>
                  <a:cubicBezTo>
                    <a:pt x="9246" y="2031107"/>
                    <a:pt x="0" y="2040353"/>
                    <a:pt x="0" y="2051775"/>
                  </a:cubicBezTo>
                  <a:lnTo>
                    <a:pt x="0" y="2053165"/>
                  </a:lnTo>
                  <a:cubicBezTo>
                    <a:pt x="0" y="2064587"/>
                    <a:pt x="9246" y="2073833"/>
                    <a:pt x="20668" y="2073833"/>
                  </a:cubicBezTo>
                  <a:cubicBezTo>
                    <a:pt x="32090" y="2073833"/>
                    <a:pt x="41336" y="2064587"/>
                    <a:pt x="41336" y="2053165"/>
                  </a:cubicBezTo>
                  <a:lnTo>
                    <a:pt x="41336" y="2051775"/>
                  </a:lnTo>
                  <a:cubicBezTo>
                    <a:pt x="41397" y="2040353"/>
                    <a:pt x="32090" y="2031107"/>
                    <a:pt x="20668" y="2031107"/>
                  </a:cubicBezTo>
                  <a:lnTo>
                    <a:pt x="20668" y="2031107"/>
                  </a:lnTo>
                  <a:close/>
                  <a:moveTo>
                    <a:pt x="20668" y="1933084"/>
                  </a:moveTo>
                  <a:cubicBezTo>
                    <a:pt x="9246" y="1933084"/>
                    <a:pt x="0" y="1942330"/>
                    <a:pt x="0" y="1953752"/>
                  </a:cubicBezTo>
                  <a:lnTo>
                    <a:pt x="0" y="1955142"/>
                  </a:lnTo>
                  <a:cubicBezTo>
                    <a:pt x="0" y="1966564"/>
                    <a:pt x="9246" y="1975810"/>
                    <a:pt x="20668" y="1975810"/>
                  </a:cubicBezTo>
                  <a:cubicBezTo>
                    <a:pt x="32090" y="1975810"/>
                    <a:pt x="41336" y="1966564"/>
                    <a:pt x="41336" y="1955142"/>
                  </a:cubicBezTo>
                  <a:lnTo>
                    <a:pt x="41336" y="1953752"/>
                  </a:lnTo>
                  <a:cubicBezTo>
                    <a:pt x="41397" y="1942391"/>
                    <a:pt x="32090" y="1933084"/>
                    <a:pt x="20668" y="1933084"/>
                  </a:cubicBezTo>
                  <a:lnTo>
                    <a:pt x="20668" y="1933084"/>
                  </a:lnTo>
                  <a:close/>
                  <a:moveTo>
                    <a:pt x="20668" y="1835121"/>
                  </a:moveTo>
                  <a:cubicBezTo>
                    <a:pt x="9246" y="1835121"/>
                    <a:pt x="0" y="1844368"/>
                    <a:pt x="0" y="1855790"/>
                  </a:cubicBezTo>
                  <a:cubicBezTo>
                    <a:pt x="0" y="1867211"/>
                    <a:pt x="9246" y="1877183"/>
                    <a:pt x="20668" y="1877183"/>
                  </a:cubicBezTo>
                  <a:cubicBezTo>
                    <a:pt x="32090" y="1877183"/>
                    <a:pt x="41336" y="1868601"/>
                    <a:pt x="41336" y="1857180"/>
                  </a:cubicBezTo>
                  <a:lnTo>
                    <a:pt x="41336" y="1855790"/>
                  </a:lnTo>
                  <a:cubicBezTo>
                    <a:pt x="41397" y="1844428"/>
                    <a:pt x="32090" y="1835121"/>
                    <a:pt x="20668" y="1835121"/>
                  </a:cubicBezTo>
                  <a:lnTo>
                    <a:pt x="20668" y="1835121"/>
                  </a:lnTo>
                  <a:close/>
                  <a:moveTo>
                    <a:pt x="20668" y="1737159"/>
                  </a:moveTo>
                  <a:cubicBezTo>
                    <a:pt x="9246" y="1737159"/>
                    <a:pt x="0" y="1746405"/>
                    <a:pt x="0" y="1757827"/>
                  </a:cubicBezTo>
                  <a:cubicBezTo>
                    <a:pt x="0" y="1769249"/>
                    <a:pt x="9246" y="1779220"/>
                    <a:pt x="20668" y="1779220"/>
                  </a:cubicBezTo>
                  <a:cubicBezTo>
                    <a:pt x="32090" y="1779220"/>
                    <a:pt x="41336" y="1770639"/>
                    <a:pt x="41336" y="1759217"/>
                  </a:cubicBezTo>
                  <a:lnTo>
                    <a:pt x="41336" y="1757887"/>
                  </a:lnTo>
                  <a:cubicBezTo>
                    <a:pt x="41397" y="1746466"/>
                    <a:pt x="32090" y="1737159"/>
                    <a:pt x="20668" y="1737159"/>
                  </a:cubicBezTo>
                  <a:lnTo>
                    <a:pt x="20668" y="1737159"/>
                  </a:lnTo>
                  <a:close/>
                  <a:moveTo>
                    <a:pt x="20668" y="1639196"/>
                  </a:moveTo>
                  <a:cubicBezTo>
                    <a:pt x="9246" y="1639196"/>
                    <a:pt x="0" y="1648443"/>
                    <a:pt x="0" y="1659864"/>
                  </a:cubicBezTo>
                  <a:cubicBezTo>
                    <a:pt x="0" y="1671286"/>
                    <a:pt x="9246" y="1681258"/>
                    <a:pt x="20668" y="1681258"/>
                  </a:cubicBezTo>
                  <a:cubicBezTo>
                    <a:pt x="32090" y="1681258"/>
                    <a:pt x="41336" y="1672676"/>
                    <a:pt x="41336" y="1661254"/>
                  </a:cubicBezTo>
                  <a:lnTo>
                    <a:pt x="41336" y="1659864"/>
                  </a:lnTo>
                  <a:cubicBezTo>
                    <a:pt x="41397" y="1648443"/>
                    <a:pt x="32090" y="1639196"/>
                    <a:pt x="20668" y="1639196"/>
                  </a:cubicBezTo>
                  <a:lnTo>
                    <a:pt x="20668" y="1639196"/>
                  </a:lnTo>
                  <a:close/>
                  <a:moveTo>
                    <a:pt x="20668" y="1541234"/>
                  </a:moveTo>
                  <a:cubicBezTo>
                    <a:pt x="9246" y="1541234"/>
                    <a:pt x="0" y="1550480"/>
                    <a:pt x="0" y="1561902"/>
                  </a:cubicBezTo>
                  <a:lnTo>
                    <a:pt x="0" y="1563292"/>
                  </a:lnTo>
                  <a:cubicBezTo>
                    <a:pt x="0" y="1574714"/>
                    <a:pt x="9246" y="1583960"/>
                    <a:pt x="20668" y="1583960"/>
                  </a:cubicBezTo>
                  <a:cubicBezTo>
                    <a:pt x="32090" y="1583960"/>
                    <a:pt x="41336" y="1574714"/>
                    <a:pt x="41336" y="1563292"/>
                  </a:cubicBezTo>
                  <a:lnTo>
                    <a:pt x="41336" y="1561902"/>
                  </a:lnTo>
                  <a:cubicBezTo>
                    <a:pt x="41397" y="1550480"/>
                    <a:pt x="32090" y="1541234"/>
                    <a:pt x="20668" y="1541234"/>
                  </a:cubicBezTo>
                  <a:lnTo>
                    <a:pt x="20668" y="1541234"/>
                  </a:lnTo>
                  <a:close/>
                  <a:moveTo>
                    <a:pt x="2844178" y="2594286"/>
                  </a:moveTo>
                  <a:lnTo>
                    <a:pt x="2845568" y="2594286"/>
                  </a:lnTo>
                  <a:cubicBezTo>
                    <a:pt x="2856990" y="2594286"/>
                    <a:pt x="2866236" y="2603532"/>
                    <a:pt x="2866236" y="2614954"/>
                  </a:cubicBezTo>
                  <a:cubicBezTo>
                    <a:pt x="2866236" y="2626376"/>
                    <a:pt x="2856990" y="2635622"/>
                    <a:pt x="2845568" y="2635622"/>
                  </a:cubicBezTo>
                  <a:lnTo>
                    <a:pt x="2844178" y="2635622"/>
                  </a:lnTo>
                  <a:cubicBezTo>
                    <a:pt x="2832756" y="2635622"/>
                    <a:pt x="2823510" y="2626376"/>
                    <a:pt x="2823510" y="2614954"/>
                  </a:cubicBezTo>
                  <a:cubicBezTo>
                    <a:pt x="2823510" y="2603593"/>
                    <a:pt x="2832756" y="2594286"/>
                    <a:pt x="2844178" y="2594286"/>
                  </a:cubicBezTo>
                  <a:lnTo>
                    <a:pt x="2844178" y="2594286"/>
                  </a:lnTo>
                  <a:close/>
                  <a:moveTo>
                    <a:pt x="2746215" y="2594286"/>
                  </a:moveTo>
                  <a:lnTo>
                    <a:pt x="2747605" y="2594286"/>
                  </a:lnTo>
                  <a:cubicBezTo>
                    <a:pt x="2759027" y="2594286"/>
                    <a:pt x="2768274" y="2603532"/>
                    <a:pt x="2768274" y="2614954"/>
                  </a:cubicBezTo>
                  <a:cubicBezTo>
                    <a:pt x="2768274" y="2626376"/>
                    <a:pt x="2758967" y="2635622"/>
                    <a:pt x="2747605" y="2635622"/>
                  </a:cubicBezTo>
                  <a:cubicBezTo>
                    <a:pt x="2736183" y="2635622"/>
                    <a:pt x="2726212" y="2626376"/>
                    <a:pt x="2726212" y="2614954"/>
                  </a:cubicBezTo>
                  <a:cubicBezTo>
                    <a:pt x="2726212" y="2603593"/>
                    <a:pt x="2734793" y="2594286"/>
                    <a:pt x="2746215" y="2594286"/>
                  </a:cubicBezTo>
                  <a:lnTo>
                    <a:pt x="2746215" y="2594286"/>
                  </a:lnTo>
                  <a:close/>
                  <a:moveTo>
                    <a:pt x="2648253" y="2594286"/>
                  </a:moveTo>
                  <a:lnTo>
                    <a:pt x="2649643" y="2594286"/>
                  </a:lnTo>
                  <a:cubicBezTo>
                    <a:pt x="2661065" y="2594286"/>
                    <a:pt x="2670311" y="2603532"/>
                    <a:pt x="2670311" y="2614954"/>
                  </a:cubicBezTo>
                  <a:cubicBezTo>
                    <a:pt x="2670311" y="2626376"/>
                    <a:pt x="2661065" y="2635622"/>
                    <a:pt x="2649643" y="2635622"/>
                  </a:cubicBezTo>
                  <a:cubicBezTo>
                    <a:pt x="2638221" y="2635622"/>
                    <a:pt x="2628249" y="2626376"/>
                    <a:pt x="2628249" y="2614954"/>
                  </a:cubicBezTo>
                  <a:cubicBezTo>
                    <a:pt x="2628249" y="2603593"/>
                    <a:pt x="2636831" y="2594286"/>
                    <a:pt x="2648253" y="2594286"/>
                  </a:cubicBezTo>
                  <a:lnTo>
                    <a:pt x="2648253" y="2594286"/>
                  </a:lnTo>
                  <a:close/>
                  <a:moveTo>
                    <a:pt x="2550290" y="2594286"/>
                  </a:moveTo>
                  <a:lnTo>
                    <a:pt x="2551680" y="2594286"/>
                  </a:lnTo>
                  <a:cubicBezTo>
                    <a:pt x="2563102" y="2594286"/>
                    <a:pt x="2572348" y="2603532"/>
                    <a:pt x="2572348" y="2614954"/>
                  </a:cubicBezTo>
                  <a:cubicBezTo>
                    <a:pt x="2572348" y="2626376"/>
                    <a:pt x="2563042" y="2635622"/>
                    <a:pt x="2551680" y="2635622"/>
                  </a:cubicBezTo>
                  <a:cubicBezTo>
                    <a:pt x="2540258" y="2635622"/>
                    <a:pt x="2530287" y="2626376"/>
                    <a:pt x="2530287" y="2614954"/>
                  </a:cubicBezTo>
                  <a:cubicBezTo>
                    <a:pt x="2530287" y="2603593"/>
                    <a:pt x="2538868" y="2594286"/>
                    <a:pt x="2550290" y="2594286"/>
                  </a:cubicBezTo>
                  <a:lnTo>
                    <a:pt x="2550290" y="2594286"/>
                  </a:lnTo>
                  <a:close/>
                  <a:moveTo>
                    <a:pt x="2452267" y="2594286"/>
                  </a:moveTo>
                  <a:lnTo>
                    <a:pt x="2453657" y="2594286"/>
                  </a:lnTo>
                  <a:cubicBezTo>
                    <a:pt x="2465079" y="2594286"/>
                    <a:pt x="2474325" y="2603532"/>
                    <a:pt x="2474325" y="2614954"/>
                  </a:cubicBezTo>
                  <a:cubicBezTo>
                    <a:pt x="2474325" y="2626376"/>
                    <a:pt x="2465079" y="2635622"/>
                    <a:pt x="2453657" y="2635622"/>
                  </a:cubicBezTo>
                  <a:lnTo>
                    <a:pt x="2452267" y="2635622"/>
                  </a:lnTo>
                  <a:cubicBezTo>
                    <a:pt x="2440845" y="2635622"/>
                    <a:pt x="2431599" y="2626376"/>
                    <a:pt x="2431599" y="2614954"/>
                  </a:cubicBezTo>
                  <a:cubicBezTo>
                    <a:pt x="2431599" y="2603593"/>
                    <a:pt x="2440845" y="2594286"/>
                    <a:pt x="2452267" y="2594286"/>
                  </a:cubicBezTo>
                  <a:lnTo>
                    <a:pt x="2452267" y="2594286"/>
                  </a:lnTo>
                  <a:close/>
                  <a:moveTo>
                    <a:pt x="2354305" y="2594286"/>
                  </a:moveTo>
                  <a:lnTo>
                    <a:pt x="2355634" y="2594286"/>
                  </a:lnTo>
                  <a:cubicBezTo>
                    <a:pt x="2367056" y="2594286"/>
                    <a:pt x="2376302" y="2603532"/>
                    <a:pt x="2376302" y="2614954"/>
                  </a:cubicBezTo>
                  <a:cubicBezTo>
                    <a:pt x="2376302" y="2626376"/>
                    <a:pt x="2367056" y="2635622"/>
                    <a:pt x="2355634" y="2635622"/>
                  </a:cubicBezTo>
                  <a:cubicBezTo>
                    <a:pt x="2344212" y="2635622"/>
                    <a:pt x="2334241" y="2626376"/>
                    <a:pt x="2334241" y="2614954"/>
                  </a:cubicBezTo>
                  <a:cubicBezTo>
                    <a:pt x="2334301" y="2603593"/>
                    <a:pt x="2342883" y="2594286"/>
                    <a:pt x="2354305" y="2594286"/>
                  </a:cubicBezTo>
                  <a:lnTo>
                    <a:pt x="2354305" y="2594286"/>
                  </a:lnTo>
                  <a:close/>
                  <a:moveTo>
                    <a:pt x="2256342" y="2594286"/>
                  </a:moveTo>
                  <a:lnTo>
                    <a:pt x="2257732" y="2594286"/>
                  </a:lnTo>
                  <a:cubicBezTo>
                    <a:pt x="2269154" y="2594286"/>
                    <a:pt x="2278400" y="2603532"/>
                    <a:pt x="2278400" y="2614954"/>
                  </a:cubicBezTo>
                  <a:cubicBezTo>
                    <a:pt x="2278400" y="2626376"/>
                    <a:pt x="2269154" y="2635622"/>
                    <a:pt x="2257732" y="2635622"/>
                  </a:cubicBezTo>
                  <a:cubicBezTo>
                    <a:pt x="2246310" y="2635622"/>
                    <a:pt x="2236339" y="2626376"/>
                    <a:pt x="2236339" y="2614954"/>
                  </a:cubicBezTo>
                  <a:cubicBezTo>
                    <a:pt x="2236339" y="2603593"/>
                    <a:pt x="2244920" y="2594286"/>
                    <a:pt x="2256342" y="2594286"/>
                  </a:cubicBezTo>
                  <a:lnTo>
                    <a:pt x="2256342" y="2594286"/>
                  </a:lnTo>
                  <a:close/>
                  <a:moveTo>
                    <a:pt x="2158379" y="2594286"/>
                  </a:moveTo>
                  <a:lnTo>
                    <a:pt x="2159709" y="2594286"/>
                  </a:lnTo>
                  <a:cubicBezTo>
                    <a:pt x="2171131" y="2594286"/>
                    <a:pt x="2180377" y="2603532"/>
                    <a:pt x="2180377" y="2614954"/>
                  </a:cubicBezTo>
                  <a:cubicBezTo>
                    <a:pt x="2180377" y="2626376"/>
                    <a:pt x="2171131" y="2635622"/>
                    <a:pt x="2159709" y="2635622"/>
                  </a:cubicBezTo>
                  <a:cubicBezTo>
                    <a:pt x="2148287" y="2635622"/>
                    <a:pt x="2138376" y="2626376"/>
                    <a:pt x="2138376" y="2614954"/>
                  </a:cubicBezTo>
                  <a:cubicBezTo>
                    <a:pt x="2138376" y="2603593"/>
                    <a:pt x="2146958" y="2594286"/>
                    <a:pt x="2158379" y="2594286"/>
                  </a:cubicBezTo>
                  <a:lnTo>
                    <a:pt x="2158379" y="2594286"/>
                  </a:lnTo>
                  <a:close/>
                  <a:moveTo>
                    <a:pt x="2060417" y="2594286"/>
                  </a:moveTo>
                  <a:lnTo>
                    <a:pt x="2061807" y="2594286"/>
                  </a:lnTo>
                  <a:cubicBezTo>
                    <a:pt x="2073229" y="2594286"/>
                    <a:pt x="2082475" y="2603532"/>
                    <a:pt x="2082475" y="2614954"/>
                  </a:cubicBezTo>
                  <a:cubicBezTo>
                    <a:pt x="2082475" y="2626376"/>
                    <a:pt x="2073229" y="2635622"/>
                    <a:pt x="2061807" y="2635622"/>
                  </a:cubicBezTo>
                  <a:lnTo>
                    <a:pt x="2060417" y="2635622"/>
                  </a:lnTo>
                  <a:cubicBezTo>
                    <a:pt x="2048995" y="2635622"/>
                    <a:pt x="2039749" y="2626376"/>
                    <a:pt x="2039749" y="2614954"/>
                  </a:cubicBezTo>
                  <a:cubicBezTo>
                    <a:pt x="2039688" y="2603593"/>
                    <a:pt x="2048995" y="2594286"/>
                    <a:pt x="2060417" y="2594286"/>
                  </a:cubicBezTo>
                  <a:lnTo>
                    <a:pt x="2060417" y="2594286"/>
                  </a:lnTo>
                  <a:close/>
                  <a:moveTo>
                    <a:pt x="1962394" y="2594286"/>
                  </a:moveTo>
                  <a:lnTo>
                    <a:pt x="1963784" y="2594286"/>
                  </a:lnTo>
                  <a:cubicBezTo>
                    <a:pt x="1975206" y="2594286"/>
                    <a:pt x="1984452" y="2603532"/>
                    <a:pt x="1984452" y="2614954"/>
                  </a:cubicBezTo>
                  <a:cubicBezTo>
                    <a:pt x="1984452" y="2626376"/>
                    <a:pt x="1975206" y="2635622"/>
                    <a:pt x="1963784" y="2635622"/>
                  </a:cubicBezTo>
                  <a:lnTo>
                    <a:pt x="1962394" y="2635622"/>
                  </a:lnTo>
                  <a:cubicBezTo>
                    <a:pt x="1950972" y="2635622"/>
                    <a:pt x="1941726" y="2626376"/>
                    <a:pt x="1941726" y="2614954"/>
                  </a:cubicBezTo>
                  <a:cubicBezTo>
                    <a:pt x="1941726" y="2603593"/>
                    <a:pt x="1950972" y="2594286"/>
                    <a:pt x="1962394" y="2594286"/>
                  </a:cubicBezTo>
                  <a:lnTo>
                    <a:pt x="1962394" y="2594286"/>
                  </a:lnTo>
                  <a:close/>
                  <a:moveTo>
                    <a:pt x="1864431" y="2594286"/>
                  </a:moveTo>
                  <a:lnTo>
                    <a:pt x="1865821" y="2594286"/>
                  </a:lnTo>
                  <a:cubicBezTo>
                    <a:pt x="1877243" y="2594286"/>
                    <a:pt x="1886490" y="2603532"/>
                    <a:pt x="1886490" y="2614954"/>
                  </a:cubicBezTo>
                  <a:cubicBezTo>
                    <a:pt x="1886490" y="2626376"/>
                    <a:pt x="1877243" y="2635622"/>
                    <a:pt x="1865821" y="2635622"/>
                  </a:cubicBezTo>
                  <a:cubicBezTo>
                    <a:pt x="1854399" y="2635622"/>
                    <a:pt x="1844428" y="2626376"/>
                    <a:pt x="1844428" y="2614954"/>
                  </a:cubicBezTo>
                  <a:cubicBezTo>
                    <a:pt x="1844488" y="2603593"/>
                    <a:pt x="1853009" y="2594286"/>
                    <a:pt x="1864431" y="2594286"/>
                  </a:cubicBezTo>
                  <a:lnTo>
                    <a:pt x="1864431" y="2594286"/>
                  </a:lnTo>
                  <a:close/>
                  <a:moveTo>
                    <a:pt x="1766469" y="2594286"/>
                  </a:moveTo>
                  <a:lnTo>
                    <a:pt x="1767859" y="2594286"/>
                  </a:lnTo>
                  <a:cubicBezTo>
                    <a:pt x="1779281" y="2594286"/>
                    <a:pt x="1788527" y="2603532"/>
                    <a:pt x="1788527" y="2614954"/>
                  </a:cubicBezTo>
                  <a:cubicBezTo>
                    <a:pt x="1788527" y="2626376"/>
                    <a:pt x="1779281" y="2635622"/>
                    <a:pt x="1767859" y="2635622"/>
                  </a:cubicBezTo>
                  <a:cubicBezTo>
                    <a:pt x="1756437" y="2635622"/>
                    <a:pt x="1746465" y="2626376"/>
                    <a:pt x="1746465" y="2614954"/>
                  </a:cubicBezTo>
                  <a:cubicBezTo>
                    <a:pt x="1746465" y="2603593"/>
                    <a:pt x="1755047" y="2594286"/>
                    <a:pt x="1766469" y="2594286"/>
                  </a:cubicBezTo>
                  <a:lnTo>
                    <a:pt x="1766469" y="2594286"/>
                  </a:lnTo>
                  <a:close/>
                  <a:moveTo>
                    <a:pt x="1668506" y="2594286"/>
                  </a:moveTo>
                  <a:lnTo>
                    <a:pt x="1669896" y="2594286"/>
                  </a:lnTo>
                  <a:cubicBezTo>
                    <a:pt x="1681318" y="2594286"/>
                    <a:pt x="1690564" y="2603532"/>
                    <a:pt x="1690564" y="2614954"/>
                  </a:cubicBezTo>
                  <a:cubicBezTo>
                    <a:pt x="1690564" y="2626376"/>
                    <a:pt x="1681318" y="2635622"/>
                    <a:pt x="1669896" y="2635622"/>
                  </a:cubicBezTo>
                  <a:lnTo>
                    <a:pt x="1668506" y="2635622"/>
                  </a:lnTo>
                  <a:cubicBezTo>
                    <a:pt x="1657084" y="2635622"/>
                    <a:pt x="1647838" y="2626376"/>
                    <a:pt x="1647838" y="2614954"/>
                  </a:cubicBezTo>
                  <a:cubicBezTo>
                    <a:pt x="1647838" y="2603593"/>
                    <a:pt x="1657084" y="2594286"/>
                    <a:pt x="1668506" y="2594286"/>
                  </a:cubicBezTo>
                  <a:lnTo>
                    <a:pt x="1668506" y="2594286"/>
                  </a:lnTo>
                  <a:close/>
                  <a:moveTo>
                    <a:pt x="1570544" y="2594286"/>
                  </a:moveTo>
                  <a:lnTo>
                    <a:pt x="1571933" y="2594286"/>
                  </a:lnTo>
                  <a:cubicBezTo>
                    <a:pt x="1583355" y="2594286"/>
                    <a:pt x="1592602" y="2603532"/>
                    <a:pt x="1592602" y="2614954"/>
                  </a:cubicBezTo>
                  <a:cubicBezTo>
                    <a:pt x="1592602" y="2626376"/>
                    <a:pt x="1583355" y="2635622"/>
                    <a:pt x="1571933" y="2635622"/>
                  </a:cubicBezTo>
                  <a:lnTo>
                    <a:pt x="1570544" y="2635622"/>
                  </a:lnTo>
                  <a:cubicBezTo>
                    <a:pt x="1559122" y="2635622"/>
                    <a:pt x="1549875" y="2626376"/>
                    <a:pt x="1549875" y="2614954"/>
                  </a:cubicBezTo>
                  <a:cubicBezTo>
                    <a:pt x="1549815" y="2603593"/>
                    <a:pt x="1559122" y="2594286"/>
                    <a:pt x="1570544" y="2594286"/>
                  </a:cubicBezTo>
                  <a:lnTo>
                    <a:pt x="1570544" y="2594286"/>
                  </a:lnTo>
                  <a:close/>
                  <a:moveTo>
                    <a:pt x="1472581" y="2594286"/>
                  </a:moveTo>
                  <a:lnTo>
                    <a:pt x="1473971" y="2594286"/>
                  </a:lnTo>
                  <a:cubicBezTo>
                    <a:pt x="1485393" y="2594286"/>
                    <a:pt x="1494639" y="2603532"/>
                    <a:pt x="1494639" y="2614954"/>
                  </a:cubicBezTo>
                  <a:cubicBezTo>
                    <a:pt x="1494639" y="2626376"/>
                    <a:pt x="1485332" y="2635622"/>
                    <a:pt x="1473971" y="2635622"/>
                  </a:cubicBezTo>
                  <a:cubicBezTo>
                    <a:pt x="1462549" y="2635622"/>
                    <a:pt x="1452578" y="2626376"/>
                    <a:pt x="1452578" y="2614954"/>
                  </a:cubicBezTo>
                  <a:cubicBezTo>
                    <a:pt x="1452578" y="2603593"/>
                    <a:pt x="1461159" y="2594286"/>
                    <a:pt x="1472581" y="2594286"/>
                  </a:cubicBezTo>
                  <a:lnTo>
                    <a:pt x="1472581" y="2594286"/>
                  </a:lnTo>
                  <a:close/>
                  <a:moveTo>
                    <a:pt x="1374558" y="2594286"/>
                  </a:moveTo>
                  <a:lnTo>
                    <a:pt x="1375948" y="2594286"/>
                  </a:lnTo>
                  <a:cubicBezTo>
                    <a:pt x="1387370" y="2594286"/>
                    <a:pt x="1396616" y="2603532"/>
                    <a:pt x="1396616" y="2614954"/>
                  </a:cubicBezTo>
                  <a:cubicBezTo>
                    <a:pt x="1396616" y="2626376"/>
                    <a:pt x="1387370" y="2635622"/>
                    <a:pt x="1375948" y="2635622"/>
                  </a:cubicBezTo>
                  <a:cubicBezTo>
                    <a:pt x="1364526" y="2635622"/>
                    <a:pt x="1354555" y="2626376"/>
                    <a:pt x="1354555" y="2614954"/>
                  </a:cubicBezTo>
                  <a:cubicBezTo>
                    <a:pt x="1354555" y="2603593"/>
                    <a:pt x="1363136" y="2594286"/>
                    <a:pt x="1374558" y="2594286"/>
                  </a:cubicBezTo>
                  <a:lnTo>
                    <a:pt x="1374558" y="2594286"/>
                  </a:lnTo>
                  <a:close/>
                  <a:moveTo>
                    <a:pt x="1276596" y="2594286"/>
                  </a:moveTo>
                  <a:lnTo>
                    <a:pt x="1277985" y="2594286"/>
                  </a:lnTo>
                  <a:cubicBezTo>
                    <a:pt x="1289407" y="2594286"/>
                    <a:pt x="1298654" y="2603532"/>
                    <a:pt x="1298654" y="2614954"/>
                  </a:cubicBezTo>
                  <a:cubicBezTo>
                    <a:pt x="1298654" y="2626376"/>
                    <a:pt x="1289407" y="2635622"/>
                    <a:pt x="1277985" y="2635622"/>
                  </a:cubicBezTo>
                  <a:lnTo>
                    <a:pt x="1276596" y="2635622"/>
                  </a:lnTo>
                  <a:cubicBezTo>
                    <a:pt x="1265174" y="2635622"/>
                    <a:pt x="1255927" y="2626376"/>
                    <a:pt x="1255927" y="2614954"/>
                  </a:cubicBezTo>
                  <a:cubicBezTo>
                    <a:pt x="1255927" y="2603593"/>
                    <a:pt x="1265174" y="2594286"/>
                    <a:pt x="1276596" y="2594286"/>
                  </a:cubicBezTo>
                  <a:lnTo>
                    <a:pt x="1276596" y="2594286"/>
                  </a:lnTo>
                  <a:close/>
                  <a:moveTo>
                    <a:pt x="1178633" y="2594286"/>
                  </a:moveTo>
                  <a:lnTo>
                    <a:pt x="1180023" y="2594286"/>
                  </a:lnTo>
                  <a:cubicBezTo>
                    <a:pt x="1191445" y="2594286"/>
                    <a:pt x="1200691" y="2603532"/>
                    <a:pt x="1200691" y="2614954"/>
                  </a:cubicBezTo>
                  <a:cubicBezTo>
                    <a:pt x="1200691" y="2626376"/>
                    <a:pt x="1191445" y="2635622"/>
                    <a:pt x="1180023" y="2635622"/>
                  </a:cubicBezTo>
                  <a:lnTo>
                    <a:pt x="1178633" y="2635622"/>
                  </a:lnTo>
                  <a:cubicBezTo>
                    <a:pt x="1167211" y="2635622"/>
                    <a:pt x="1157965" y="2626376"/>
                    <a:pt x="1157965" y="2614954"/>
                  </a:cubicBezTo>
                  <a:cubicBezTo>
                    <a:pt x="1157965" y="2603593"/>
                    <a:pt x="1167211" y="2594286"/>
                    <a:pt x="1178633" y="2594286"/>
                  </a:cubicBezTo>
                  <a:lnTo>
                    <a:pt x="1178633" y="2594286"/>
                  </a:lnTo>
                  <a:close/>
                  <a:moveTo>
                    <a:pt x="1080670" y="2594286"/>
                  </a:moveTo>
                  <a:lnTo>
                    <a:pt x="1082060" y="2594286"/>
                  </a:lnTo>
                  <a:cubicBezTo>
                    <a:pt x="1093482" y="2594286"/>
                    <a:pt x="1102729" y="2603532"/>
                    <a:pt x="1102729" y="2614954"/>
                  </a:cubicBezTo>
                  <a:cubicBezTo>
                    <a:pt x="1102729" y="2626376"/>
                    <a:pt x="1093482" y="2635622"/>
                    <a:pt x="1082060" y="2635622"/>
                  </a:cubicBezTo>
                  <a:cubicBezTo>
                    <a:pt x="1070638" y="2635622"/>
                    <a:pt x="1060667" y="2626376"/>
                    <a:pt x="1060667" y="2614954"/>
                  </a:cubicBezTo>
                  <a:cubicBezTo>
                    <a:pt x="1060667" y="2603593"/>
                    <a:pt x="1069248" y="2594286"/>
                    <a:pt x="1080670" y="2594286"/>
                  </a:cubicBezTo>
                  <a:lnTo>
                    <a:pt x="1080670" y="2594286"/>
                  </a:lnTo>
                  <a:close/>
                  <a:moveTo>
                    <a:pt x="982708" y="2594286"/>
                  </a:moveTo>
                  <a:lnTo>
                    <a:pt x="984098" y="2594286"/>
                  </a:lnTo>
                  <a:cubicBezTo>
                    <a:pt x="995520" y="2594286"/>
                    <a:pt x="1004766" y="2603532"/>
                    <a:pt x="1004766" y="2614954"/>
                  </a:cubicBezTo>
                  <a:cubicBezTo>
                    <a:pt x="1004766" y="2626376"/>
                    <a:pt x="995459" y="2635622"/>
                    <a:pt x="984098" y="2635622"/>
                  </a:cubicBezTo>
                  <a:cubicBezTo>
                    <a:pt x="972676" y="2635622"/>
                    <a:pt x="962704" y="2626376"/>
                    <a:pt x="962704" y="2614954"/>
                  </a:cubicBezTo>
                  <a:cubicBezTo>
                    <a:pt x="962704" y="2603593"/>
                    <a:pt x="971286" y="2594286"/>
                    <a:pt x="982708" y="2594286"/>
                  </a:cubicBezTo>
                  <a:lnTo>
                    <a:pt x="982708" y="2594286"/>
                  </a:lnTo>
                  <a:close/>
                  <a:moveTo>
                    <a:pt x="884745" y="2594286"/>
                  </a:moveTo>
                  <a:lnTo>
                    <a:pt x="886135" y="2594286"/>
                  </a:lnTo>
                  <a:cubicBezTo>
                    <a:pt x="897557" y="2594286"/>
                    <a:pt x="906803" y="2603532"/>
                    <a:pt x="906803" y="2614954"/>
                  </a:cubicBezTo>
                  <a:cubicBezTo>
                    <a:pt x="906803" y="2626376"/>
                    <a:pt x="897557" y="2635622"/>
                    <a:pt x="886135" y="2635622"/>
                  </a:cubicBezTo>
                  <a:lnTo>
                    <a:pt x="884745" y="2635622"/>
                  </a:lnTo>
                  <a:cubicBezTo>
                    <a:pt x="873323" y="2635622"/>
                    <a:pt x="864077" y="2626376"/>
                    <a:pt x="864077" y="2614954"/>
                  </a:cubicBezTo>
                  <a:cubicBezTo>
                    <a:pt x="864017" y="2603593"/>
                    <a:pt x="873323" y="2594286"/>
                    <a:pt x="884745" y="2594286"/>
                  </a:cubicBezTo>
                  <a:lnTo>
                    <a:pt x="884745" y="2594286"/>
                  </a:lnTo>
                  <a:close/>
                  <a:moveTo>
                    <a:pt x="786722" y="2594286"/>
                  </a:moveTo>
                  <a:lnTo>
                    <a:pt x="788112" y="2594286"/>
                  </a:lnTo>
                  <a:cubicBezTo>
                    <a:pt x="799534" y="2594286"/>
                    <a:pt x="808780" y="2603532"/>
                    <a:pt x="808780" y="2614954"/>
                  </a:cubicBezTo>
                  <a:cubicBezTo>
                    <a:pt x="808780" y="2626376"/>
                    <a:pt x="799534" y="2635622"/>
                    <a:pt x="788112" y="2635622"/>
                  </a:cubicBezTo>
                  <a:lnTo>
                    <a:pt x="786722" y="2635622"/>
                  </a:lnTo>
                  <a:cubicBezTo>
                    <a:pt x="775300" y="2635622"/>
                    <a:pt x="766054" y="2626376"/>
                    <a:pt x="766054" y="2614954"/>
                  </a:cubicBezTo>
                  <a:cubicBezTo>
                    <a:pt x="766054" y="2603593"/>
                    <a:pt x="775300" y="2594286"/>
                    <a:pt x="786722" y="2594286"/>
                  </a:cubicBezTo>
                  <a:lnTo>
                    <a:pt x="786722" y="2594286"/>
                  </a:lnTo>
                  <a:close/>
                  <a:moveTo>
                    <a:pt x="688760" y="2594286"/>
                  </a:moveTo>
                  <a:lnTo>
                    <a:pt x="690150" y="2594286"/>
                  </a:lnTo>
                  <a:cubicBezTo>
                    <a:pt x="701572" y="2594286"/>
                    <a:pt x="710818" y="2603532"/>
                    <a:pt x="710818" y="2614954"/>
                  </a:cubicBezTo>
                  <a:cubicBezTo>
                    <a:pt x="710818" y="2626376"/>
                    <a:pt x="701572" y="2635622"/>
                    <a:pt x="690150" y="2635622"/>
                  </a:cubicBezTo>
                  <a:cubicBezTo>
                    <a:pt x="678728" y="2635622"/>
                    <a:pt x="668756" y="2626376"/>
                    <a:pt x="668756" y="2614954"/>
                  </a:cubicBezTo>
                  <a:cubicBezTo>
                    <a:pt x="668817" y="2603593"/>
                    <a:pt x="677338" y="2594286"/>
                    <a:pt x="688760" y="2594286"/>
                  </a:cubicBezTo>
                  <a:lnTo>
                    <a:pt x="688760" y="2594286"/>
                  </a:lnTo>
                  <a:close/>
                  <a:moveTo>
                    <a:pt x="590797" y="2594286"/>
                  </a:moveTo>
                  <a:lnTo>
                    <a:pt x="592187" y="2594286"/>
                  </a:lnTo>
                  <a:cubicBezTo>
                    <a:pt x="603609" y="2594286"/>
                    <a:pt x="612855" y="2603532"/>
                    <a:pt x="612855" y="2614954"/>
                  </a:cubicBezTo>
                  <a:cubicBezTo>
                    <a:pt x="612855" y="2626376"/>
                    <a:pt x="603609" y="2635622"/>
                    <a:pt x="592187" y="2635622"/>
                  </a:cubicBezTo>
                  <a:cubicBezTo>
                    <a:pt x="580765" y="2635622"/>
                    <a:pt x="570794" y="2626376"/>
                    <a:pt x="570794" y="2614954"/>
                  </a:cubicBezTo>
                  <a:cubicBezTo>
                    <a:pt x="570794" y="2603593"/>
                    <a:pt x="579375" y="2594286"/>
                    <a:pt x="590797" y="2594286"/>
                  </a:cubicBezTo>
                  <a:lnTo>
                    <a:pt x="590797" y="2594286"/>
                  </a:lnTo>
                  <a:close/>
                  <a:moveTo>
                    <a:pt x="492835" y="2594286"/>
                  </a:moveTo>
                  <a:lnTo>
                    <a:pt x="494224" y="2594286"/>
                  </a:lnTo>
                  <a:cubicBezTo>
                    <a:pt x="505646" y="2594286"/>
                    <a:pt x="514893" y="2603532"/>
                    <a:pt x="514893" y="2614954"/>
                  </a:cubicBezTo>
                  <a:cubicBezTo>
                    <a:pt x="514893" y="2626376"/>
                    <a:pt x="505646" y="2635622"/>
                    <a:pt x="494224" y="2635622"/>
                  </a:cubicBezTo>
                  <a:cubicBezTo>
                    <a:pt x="482803" y="2635622"/>
                    <a:pt x="472831" y="2626376"/>
                    <a:pt x="472831" y="2614954"/>
                  </a:cubicBezTo>
                  <a:cubicBezTo>
                    <a:pt x="472831" y="2603593"/>
                    <a:pt x="481413" y="2594286"/>
                    <a:pt x="492835" y="2594286"/>
                  </a:cubicBezTo>
                  <a:lnTo>
                    <a:pt x="492835" y="2594286"/>
                  </a:lnTo>
                  <a:close/>
                </a:path>
              </a:pathLst>
            </a:custGeom>
            <a:solidFill>
              <a:srgbClr val="CACACA"/>
            </a:solidFill>
            <a:ln w="6039" cap="flat">
              <a:noFill/>
              <a:prstDash val="solid"/>
              <a:miter/>
            </a:ln>
          </p:spPr>
          <p:txBody>
            <a:bodyPr rtlCol="0" anchor="ctr"/>
            <a:lstStyle/>
            <a:p>
              <a:endParaRPr lang="en-US"/>
            </a:p>
          </p:txBody>
        </p:sp>
        <p:sp>
          <p:nvSpPr>
            <p:cNvPr id="50" name="Freeform: Shape 49">
              <a:extLst>
                <a:ext uri="{FF2B5EF4-FFF2-40B4-BE49-F238E27FC236}">
                  <a16:creationId xmlns:a16="http://schemas.microsoft.com/office/drawing/2014/main" id="{9E43E605-0E32-7013-81A6-2652582209C0}"/>
                </a:ext>
              </a:extLst>
            </p:cNvPr>
            <p:cNvSpPr/>
            <p:nvPr/>
          </p:nvSpPr>
          <p:spPr>
            <a:xfrm>
              <a:off x="1102724" y="3432104"/>
              <a:ext cx="92644" cy="185228"/>
            </a:xfrm>
            <a:custGeom>
              <a:avLst/>
              <a:gdLst>
                <a:gd name="connsiteX0" fmla="*/ 0 w 92644"/>
                <a:gd name="connsiteY0" fmla="*/ 0 h 185228"/>
                <a:gd name="connsiteX1" fmla="*/ 92644 w 92644"/>
                <a:gd name="connsiteY1" fmla="*/ 92644 h 185228"/>
                <a:gd name="connsiteX2" fmla="*/ 0 w 92644"/>
                <a:gd name="connsiteY2" fmla="*/ 185228 h 185228"/>
                <a:gd name="connsiteX3" fmla="*/ 0 w 92644"/>
                <a:gd name="connsiteY3" fmla="*/ 0 h 185228"/>
              </a:gdLst>
              <a:ahLst/>
              <a:cxnLst>
                <a:cxn ang="0">
                  <a:pos x="connsiteX0" y="connsiteY0"/>
                </a:cxn>
                <a:cxn ang="0">
                  <a:pos x="connsiteX1" y="connsiteY1"/>
                </a:cxn>
                <a:cxn ang="0">
                  <a:pos x="connsiteX2" y="connsiteY2"/>
                </a:cxn>
                <a:cxn ang="0">
                  <a:pos x="connsiteX3" y="connsiteY3"/>
                </a:cxn>
              </a:cxnLst>
              <a:rect l="l" t="t" r="r" b="b"/>
              <a:pathLst>
                <a:path w="92644" h="185228">
                  <a:moveTo>
                    <a:pt x="0" y="0"/>
                  </a:moveTo>
                  <a:lnTo>
                    <a:pt x="92644" y="92644"/>
                  </a:lnTo>
                  <a:lnTo>
                    <a:pt x="0" y="185228"/>
                  </a:lnTo>
                  <a:lnTo>
                    <a:pt x="0" y="0"/>
                  </a:lnTo>
                  <a:close/>
                </a:path>
              </a:pathLst>
            </a:custGeom>
            <a:solidFill>
              <a:srgbClr val="CACACA"/>
            </a:solidFill>
            <a:ln w="6039" cap="flat">
              <a:noFill/>
              <a:prstDash val="solid"/>
              <a:miter/>
            </a:ln>
          </p:spPr>
          <p:txBody>
            <a:bodyPr rtlCol="0" anchor="ctr"/>
            <a:lstStyle/>
            <a:p>
              <a:endParaRPr lang="en-US"/>
            </a:p>
          </p:txBody>
        </p:sp>
      </p:grpSp>
      <p:grpSp>
        <p:nvGrpSpPr>
          <p:cNvPr id="51" name="Graphic 2">
            <a:extLst>
              <a:ext uri="{FF2B5EF4-FFF2-40B4-BE49-F238E27FC236}">
                <a16:creationId xmlns:a16="http://schemas.microsoft.com/office/drawing/2014/main" id="{E14D0D25-9EE5-4FDB-FAC9-3E2C0FAA070A}"/>
              </a:ext>
            </a:extLst>
          </p:cNvPr>
          <p:cNvGrpSpPr/>
          <p:nvPr/>
        </p:nvGrpSpPr>
        <p:grpSpPr>
          <a:xfrm>
            <a:off x="8685772" y="3355241"/>
            <a:ext cx="3017742" cy="2707659"/>
            <a:chOff x="8673580" y="3504081"/>
            <a:chExt cx="3017742" cy="2707659"/>
          </a:xfrm>
          <a:solidFill>
            <a:srgbClr val="CACACA"/>
          </a:solidFill>
        </p:grpSpPr>
        <p:sp>
          <p:nvSpPr>
            <p:cNvPr id="52" name="Freeform: Shape 51">
              <a:extLst>
                <a:ext uri="{FF2B5EF4-FFF2-40B4-BE49-F238E27FC236}">
                  <a16:creationId xmlns:a16="http://schemas.microsoft.com/office/drawing/2014/main" id="{3890144D-9F76-C684-5833-B920A2EC514C}"/>
                </a:ext>
              </a:extLst>
            </p:cNvPr>
            <p:cNvSpPr/>
            <p:nvPr/>
          </p:nvSpPr>
          <p:spPr>
            <a:xfrm>
              <a:off x="8673580" y="6026451"/>
              <a:ext cx="92644" cy="185289"/>
            </a:xfrm>
            <a:custGeom>
              <a:avLst/>
              <a:gdLst>
                <a:gd name="connsiteX0" fmla="*/ 92644 w 92644"/>
                <a:gd name="connsiteY0" fmla="*/ 0 h 185289"/>
                <a:gd name="connsiteX1" fmla="*/ 0 w 92644"/>
                <a:gd name="connsiteY1" fmla="*/ 92645 h 185289"/>
                <a:gd name="connsiteX2" fmla="*/ 92644 w 92644"/>
                <a:gd name="connsiteY2" fmla="*/ 185289 h 185289"/>
                <a:gd name="connsiteX3" fmla="*/ 92644 w 92644"/>
                <a:gd name="connsiteY3" fmla="*/ 0 h 185289"/>
              </a:gdLst>
              <a:ahLst/>
              <a:cxnLst>
                <a:cxn ang="0">
                  <a:pos x="connsiteX0" y="connsiteY0"/>
                </a:cxn>
                <a:cxn ang="0">
                  <a:pos x="connsiteX1" y="connsiteY1"/>
                </a:cxn>
                <a:cxn ang="0">
                  <a:pos x="connsiteX2" y="connsiteY2"/>
                </a:cxn>
                <a:cxn ang="0">
                  <a:pos x="connsiteX3" y="connsiteY3"/>
                </a:cxn>
              </a:cxnLst>
              <a:rect l="l" t="t" r="r" b="b"/>
              <a:pathLst>
                <a:path w="92644" h="185289">
                  <a:moveTo>
                    <a:pt x="92644" y="0"/>
                  </a:moveTo>
                  <a:lnTo>
                    <a:pt x="0" y="92645"/>
                  </a:lnTo>
                  <a:lnTo>
                    <a:pt x="92644" y="185289"/>
                  </a:lnTo>
                  <a:lnTo>
                    <a:pt x="92644" y="0"/>
                  </a:lnTo>
                  <a:close/>
                </a:path>
              </a:pathLst>
            </a:custGeom>
            <a:solidFill>
              <a:srgbClr val="CACACA"/>
            </a:solidFill>
            <a:ln w="6039"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2E3647F5-B49F-8380-2C39-220FA38C7625}"/>
                </a:ext>
              </a:extLst>
            </p:cNvPr>
            <p:cNvSpPr/>
            <p:nvPr/>
          </p:nvSpPr>
          <p:spPr>
            <a:xfrm>
              <a:off x="8825419" y="3504081"/>
              <a:ext cx="2865903" cy="2635682"/>
            </a:xfrm>
            <a:custGeom>
              <a:avLst/>
              <a:gdLst>
                <a:gd name="connsiteX0" fmla="*/ 2845236 w 2865903"/>
                <a:gd name="connsiteY0" fmla="*/ 1190720 h 2635682"/>
                <a:gd name="connsiteX1" fmla="*/ 2865904 w 2865903"/>
                <a:gd name="connsiteY1" fmla="*/ 1170052 h 2635682"/>
                <a:gd name="connsiteX2" fmla="*/ 2865904 w 2865903"/>
                <a:gd name="connsiteY2" fmla="*/ 1168661 h 2635682"/>
                <a:gd name="connsiteX3" fmla="*/ 2824507 w 2865903"/>
                <a:gd name="connsiteY3" fmla="*/ 1168661 h 2635682"/>
                <a:gd name="connsiteX4" fmla="*/ 2824507 w 2865903"/>
                <a:gd name="connsiteY4" fmla="*/ 1170052 h 2635682"/>
                <a:gd name="connsiteX5" fmla="*/ 2845236 w 2865903"/>
                <a:gd name="connsiteY5" fmla="*/ 1190720 h 2635682"/>
                <a:gd name="connsiteX6" fmla="*/ 2845236 w 2865903"/>
                <a:gd name="connsiteY6" fmla="*/ 1190720 h 2635682"/>
                <a:gd name="connsiteX7" fmla="*/ 2471092 w 2865903"/>
                <a:gd name="connsiteY7" fmla="*/ 41336 h 2635682"/>
                <a:gd name="connsiteX8" fmla="*/ 2472482 w 2865903"/>
                <a:gd name="connsiteY8" fmla="*/ 41336 h 2635682"/>
                <a:gd name="connsiteX9" fmla="*/ 2493151 w 2865903"/>
                <a:gd name="connsiteY9" fmla="*/ 20668 h 2635682"/>
                <a:gd name="connsiteX10" fmla="*/ 2472482 w 2865903"/>
                <a:gd name="connsiteY10" fmla="*/ 0 h 2635682"/>
                <a:gd name="connsiteX11" fmla="*/ 2471092 w 2865903"/>
                <a:gd name="connsiteY11" fmla="*/ 0 h 2635682"/>
                <a:gd name="connsiteX12" fmla="*/ 2450424 w 2865903"/>
                <a:gd name="connsiteY12" fmla="*/ 20668 h 2635682"/>
                <a:gd name="connsiteX13" fmla="*/ 2471092 w 2865903"/>
                <a:gd name="connsiteY13" fmla="*/ 41336 h 2635682"/>
                <a:gd name="connsiteX14" fmla="*/ 2471092 w 2865903"/>
                <a:gd name="connsiteY14" fmla="*/ 41336 h 2635682"/>
                <a:gd name="connsiteX15" fmla="*/ 2373069 w 2865903"/>
                <a:gd name="connsiteY15" fmla="*/ 41336 h 2635682"/>
                <a:gd name="connsiteX16" fmla="*/ 2374459 w 2865903"/>
                <a:gd name="connsiteY16" fmla="*/ 41336 h 2635682"/>
                <a:gd name="connsiteX17" fmla="*/ 2395127 w 2865903"/>
                <a:gd name="connsiteY17" fmla="*/ 20668 h 2635682"/>
                <a:gd name="connsiteX18" fmla="*/ 2374459 w 2865903"/>
                <a:gd name="connsiteY18" fmla="*/ 0 h 2635682"/>
                <a:gd name="connsiteX19" fmla="*/ 2373069 w 2865903"/>
                <a:gd name="connsiteY19" fmla="*/ 0 h 2635682"/>
                <a:gd name="connsiteX20" fmla="*/ 2352401 w 2865903"/>
                <a:gd name="connsiteY20" fmla="*/ 20668 h 2635682"/>
                <a:gd name="connsiteX21" fmla="*/ 2373069 w 2865903"/>
                <a:gd name="connsiteY21" fmla="*/ 41336 h 2635682"/>
                <a:gd name="connsiteX22" fmla="*/ 2373069 w 2865903"/>
                <a:gd name="connsiteY22" fmla="*/ 41336 h 2635682"/>
                <a:gd name="connsiteX23" fmla="*/ 2569780 w 2865903"/>
                <a:gd name="connsiteY23" fmla="*/ 49737 h 2635682"/>
                <a:gd name="connsiteX24" fmla="*/ 2590025 w 2865903"/>
                <a:gd name="connsiteY24" fmla="*/ 33238 h 2635682"/>
                <a:gd name="connsiteX25" fmla="*/ 2573950 w 2865903"/>
                <a:gd name="connsiteY25" fmla="*/ 8823 h 2635682"/>
                <a:gd name="connsiteX26" fmla="*/ 2548870 w 2865903"/>
                <a:gd name="connsiteY26" fmla="*/ 24536 h 2635682"/>
                <a:gd name="connsiteX27" fmla="*/ 2563797 w 2865903"/>
                <a:gd name="connsiteY27" fmla="*/ 48951 h 2635682"/>
                <a:gd name="connsiteX28" fmla="*/ 2565550 w 2865903"/>
                <a:gd name="connsiteY28" fmla="*/ 49314 h 2635682"/>
                <a:gd name="connsiteX29" fmla="*/ 2569780 w 2865903"/>
                <a:gd name="connsiteY29" fmla="*/ 49737 h 2635682"/>
                <a:gd name="connsiteX30" fmla="*/ 2569780 w 2865903"/>
                <a:gd name="connsiteY30" fmla="*/ 49737 h 2635682"/>
                <a:gd name="connsiteX31" fmla="*/ 2661155 w 2865903"/>
                <a:gd name="connsiteY31" fmla="*/ 84123 h 2635682"/>
                <a:gd name="connsiteX32" fmla="*/ 2679406 w 2865903"/>
                <a:gd name="connsiteY32" fmla="*/ 73185 h 2635682"/>
                <a:gd name="connsiteX33" fmla="*/ 2670885 w 2865903"/>
                <a:gd name="connsiteY33" fmla="*/ 45204 h 2635682"/>
                <a:gd name="connsiteX34" fmla="*/ 2642300 w 2865903"/>
                <a:gd name="connsiteY34" fmla="*/ 53061 h 2635682"/>
                <a:gd name="connsiteX35" fmla="*/ 2649975 w 2865903"/>
                <a:gd name="connsiteY35" fmla="*/ 80920 h 2635682"/>
                <a:gd name="connsiteX36" fmla="*/ 2651425 w 2865903"/>
                <a:gd name="connsiteY36" fmla="*/ 81706 h 2635682"/>
                <a:gd name="connsiteX37" fmla="*/ 2661155 w 2865903"/>
                <a:gd name="connsiteY37" fmla="*/ 84123 h 2635682"/>
                <a:gd name="connsiteX38" fmla="*/ 2661155 w 2865903"/>
                <a:gd name="connsiteY38" fmla="*/ 84123 h 2635682"/>
                <a:gd name="connsiteX39" fmla="*/ 2739598 w 2865903"/>
                <a:gd name="connsiteY39" fmla="*/ 142321 h 2635682"/>
                <a:gd name="connsiteX40" fmla="*/ 2754646 w 2865903"/>
                <a:gd name="connsiteY40" fmla="*/ 135794 h 2635682"/>
                <a:gd name="connsiteX41" fmla="*/ 2753740 w 2865903"/>
                <a:gd name="connsiteY41" fmla="*/ 106544 h 2635682"/>
                <a:gd name="connsiteX42" fmla="*/ 2724187 w 2865903"/>
                <a:gd name="connsiteY42" fmla="*/ 106725 h 2635682"/>
                <a:gd name="connsiteX43" fmla="*/ 2723946 w 2865903"/>
                <a:gd name="connsiteY43" fmla="*/ 135250 h 2635682"/>
                <a:gd name="connsiteX44" fmla="*/ 2725396 w 2865903"/>
                <a:gd name="connsiteY44" fmla="*/ 136640 h 2635682"/>
                <a:gd name="connsiteX45" fmla="*/ 2739598 w 2865903"/>
                <a:gd name="connsiteY45" fmla="*/ 142321 h 2635682"/>
                <a:gd name="connsiteX46" fmla="*/ 2739598 w 2865903"/>
                <a:gd name="connsiteY46" fmla="*/ 142321 h 2635682"/>
                <a:gd name="connsiteX47" fmla="*/ 2799186 w 2865903"/>
                <a:gd name="connsiteY47" fmla="*/ 219676 h 2635682"/>
                <a:gd name="connsiteX48" fmla="*/ 2809519 w 2865903"/>
                <a:gd name="connsiteY48" fmla="*/ 216896 h 2635682"/>
                <a:gd name="connsiteX49" fmla="*/ 2817134 w 2865903"/>
                <a:gd name="connsiteY49" fmla="*/ 188613 h 2635682"/>
                <a:gd name="connsiteX50" fmla="*/ 2788549 w 2865903"/>
                <a:gd name="connsiteY50" fmla="*/ 180394 h 2635682"/>
                <a:gd name="connsiteX51" fmla="*/ 2780572 w 2865903"/>
                <a:gd name="connsiteY51" fmla="*/ 208072 h 2635682"/>
                <a:gd name="connsiteX52" fmla="*/ 2781297 w 2865903"/>
                <a:gd name="connsiteY52" fmla="*/ 209281 h 2635682"/>
                <a:gd name="connsiteX53" fmla="*/ 2799186 w 2865903"/>
                <a:gd name="connsiteY53" fmla="*/ 219676 h 2635682"/>
                <a:gd name="connsiteX54" fmla="*/ 2799186 w 2865903"/>
                <a:gd name="connsiteY54" fmla="*/ 219676 h 2635682"/>
                <a:gd name="connsiteX55" fmla="*/ 2835083 w 2865903"/>
                <a:gd name="connsiteY55" fmla="*/ 310446 h 2635682"/>
                <a:gd name="connsiteX56" fmla="*/ 2839918 w 2865903"/>
                <a:gd name="connsiteY56" fmla="*/ 309903 h 2635682"/>
                <a:gd name="connsiteX57" fmla="*/ 2855267 w 2865903"/>
                <a:gd name="connsiteY57" fmla="*/ 285004 h 2635682"/>
                <a:gd name="connsiteX58" fmla="*/ 2854905 w 2865903"/>
                <a:gd name="connsiteY58" fmla="*/ 283554 h 2635682"/>
                <a:gd name="connsiteX59" fmla="*/ 2829946 w 2865903"/>
                <a:gd name="connsiteY59" fmla="*/ 268324 h 2635682"/>
                <a:gd name="connsiteX60" fmla="*/ 2814717 w 2865903"/>
                <a:gd name="connsiteY60" fmla="*/ 293283 h 2635682"/>
                <a:gd name="connsiteX61" fmla="*/ 2834841 w 2865903"/>
                <a:gd name="connsiteY61" fmla="*/ 288388 h 2635682"/>
                <a:gd name="connsiteX62" fmla="*/ 2815019 w 2865903"/>
                <a:gd name="connsiteY62" fmla="*/ 294553 h 2635682"/>
                <a:gd name="connsiteX63" fmla="*/ 2835083 w 2865903"/>
                <a:gd name="connsiteY63" fmla="*/ 310446 h 2635682"/>
                <a:gd name="connsiteX64" fmla="*/ 2835083 w 2865903"/>
                <a:gd name="connsiteY64" fmla="*/ 310446 h 2635682"/>
                <a:gd name="connsiteX65" fmla="*/ 2844933 w 2865903"/>
                <a:gd name="connsiteY65" fmla="*/ 407623 h 2635682"/>
                <a:gd name="connsiteX66" fmla="*/ 2865662 w 2865903"/>
                <a:gd name="connsiteY66" fmla="*/ 386955 h 2635682"/>
                <a:gd name="connsiteX67" fmla="*/ 2865662 w 2865903"/>
                <a:gd name="connsiteY67" fmla="*/ 385565 h 2635682"/>
                <a:gd name="connsiteX68" fmla="*/ 2844994 w 2865903"/>
                <a:gd name="connsiteY68" fmla="*/ 364897 h 2635682"/>
                <a:gd name="connsiteX69" fmla="*/ 2824325 w 2865903"/>
                <a:gd name="connsiteY69" fmla="*/ 385565 h 2635682"/>
                <a:gd name="connsiteX70" fmla="*/ 2824325 w 2865903"/>
                <a:gd name="connsiteY70" fmla="*/ 386955 h 2635682"/>
                <a:gd name="connsiteX71" fmla="*/ 2844933 w 2865903"/>
                <a:gd name="connsiteY71" fmla="*/ 407623 h 2635682"/>
                <a:gd name="connsiteX72" fmla="*/ 2844933 w 2865903"/>
                <a:gd name="connsiteY72" fmla="*/ 407623 h 2635682"/>
                <a:gd name="connsiteX73" fmla="*/ 2844933 w 2865903"/>
                <a:gd name="connsiteY73" fmla="*/ 505586 h 2635682"/>
                <a:gd name="connsiteX74" fmla="*/ 2865662 w 2865903"/>
                <a:gd name="connsiteY74" fmla="*/ 484918 h 2635682"/>
                <a:gd name="connsiteX75" fmla="*/ 2865662 w 2865903"/>
                <a:gd name="connsiteY75" fmla="*/ 483528 h 2635682"/>
                <a:gd name="connsiteX76" fmla="*/ 2844994 w 2865903"/>
                <a:gd name="connsiteY76" fmla="*/ 462860 h 2635682"/>
                <a:gd name="connsiteX77" fmla="*/ 2824325 w 2865903"/>
                <a:gd name="connsiteY77" fmla="*/ 483528 h 2635682"/>
                <a:gd name="connsiteX78" fmla="*/ 2824325 w 2865903"/>
                <a:gd name="connsiteY78" fmla="*/ 484918 h 2635682"/>
                <a:gd name="connsiteX79" fmla="*/ 2844933 w 2865903"/>
                <a:gd name="connsiteY79" fmla="*/ 505586 h 2635682"/>
                <a:gd name="connsiteX80" fmla="*/ 2844933 w 2865903"/>
                <a:gd name="connsiteY80" fmla="*/ 505586 h 2635682"/>
                <a:gd name="connsiteX81" fmla="*/ 2844933 w 2865903"/>
                <a:gd name="connsiteY81" fmla="*/ 603549 h 2635682"/>
                <a:gd name="connsiteX82" fmla="*/ 2865662 w 2865903"/>
                <a:gd name="connsiteY82" fmla="*/ 582880 h 2635682"/>
                <a:gd name="connsiteX83" fmla="*/ 2865662 w 2865903"/>
                <a:gd name="connsiteY83" fmla="*/ 581490 h 2635682"/>
                <a:gd name="connsiteX84" fmla="*/ 2844994 w 2865903"/>
                <a:gd name="connsiteY84" fmla="*/ 560822 h 2635682"/>
                <a:gd name="connsiteX85" fmla="*/ 2824325 w 2865903"/>
                <a:gd name="connsiteY85" fmla="*/ 581490 h 2635682"/>
                <a:gd name="connsiteX86" fmla="*/ 2824325 w 2865903"/>
                <a:gd name="connsiteY86" fmla="*/ 582880 h 2635682"/>
                <a:gd name="connsiteX87" fmla="*/ 2844933 w 2865903"/>
                <a:gd name="connsiteY87" fmla="*/ 603549 h 2635682"/>
                <a:gd name="connsiteX88" fmla="*/ 2844933 w 2865903"/>
                <a:gd name="connsiteY88" fmla="*/ 603549 h 2635682"/>
                <a:gd name="connsiteX89" fmla="*/ 2844933 w 2865903"/>
                <a:gd name="connsiteY89" fmla="*/ 701511 h 2635682"/>
                <a:gd name="connsiteX90" fmla="*/ 2865662 w 2865903"/>
                <a:gd name="connsiteY90" fmla="*/ 680843 h 2635682"/>
                <a:gd name="connsiteX91" fmla="*/ 2865662 w 2865903"/>
                <a:gd name="connsiteY91" fmla="*/ 679453 h 2635682"/>
                <a:gd name="connsiteX92" fmla="*/ 2844994 w 2865903"/>
                <a:gd name="connsiteY92" fmla="*/ 658785 h 2635682"/>
                <a:gd name="connsiteX93" fmla="*/ 2824325 w 2865903"/>
                <a:gd name="connsiteY93" fmla="*/ 679453 h 2635682"/>
                <a:gd name="connsiteX94" fmla="*/ 2824325 w 2865903"/>
                <a:gd name="connsiteY94" fmla="*/ 680843 h 2635682"/>
                <a:gd name="connsiteX95" fmla="*/ 2844933 w 2865903"/>
                <a:gd name="connsiteY95" fmla="*/ 701511 h 2635682"/>
                <a:gd name="connsiteX96" fmla="*/ 2844933 w 2865903"/>
                <a:gd name="connsiteY96" fmla="*/ 701511 h 2635682"/>
                <a:gd name="connsiteX97" fmla="*/ 2844933 w 2865903"/>
                <a:gd name="connsiteY97" fmla="*/ 799534 h 2635682"/>
                <a:gd name="connsiteX98" fmla="*/ 2865662 w 2865903"/>
                <a:gd name="connsiteY98" fmla="*/ 778866 h 2635682"/>
                <a:gd name="connsiteX99" fmla="*/ 2844994 w 2865903"/>
                <a:gd name="connsiteY99" fmla="*/ 757473 h 2635682"/>
                <a:gd name="connsiteX100" fmla="*/ 2824325 w 2865903"/>
                <a:gd name="connsiteY100" fmla="*/ 777476 h 2635682"/>
                <a:gd name="connsiteX101" fmla="*/ 2824325 w 2865903"/>
                <a:gd name="connsiteY101" fmla="*/ 778866 h 2635682"/>
                <a:gd name="connsiteX102" fmla="*/ 2844933 w 2865903"/>
                <a:gd name="connsiteY102" fmla="*/ 799534 h 2635682"/>
                <a:gd name="connsiteX103" fmla="*/ 2844933 w 2865903"/>
                <a:gd name="connsiteY103" fmla="*/ 799534 h 2635682"/>
                <a:gd name="connsiteX104" fmla="*/ 2844933 w 2865903"/>
                <a:gd name="connsiteY104" fmla="*/ 897497 h 2635682"/>
                <a:gd name="connsiteX105" fmla="*/ 2865662 w 2865903"/>
                <a:gd name="connsiteY105" fmla="*/ 876829 h 2635682"/>
                <a:gd name="connsiteX106" fmla="*/ 2844994 w 2865903"/>
                <a:gd name="connsiteY106" fmla="*/ 855435 h 2635682"/>
                <a:gd name="connsiteX107" fmla="*/ 2824325 w 2865903"/>
                <a:gd name="connsiteY107" fmla="*/ 875439 h 2635682"/>
                <a:gd name="connsiteX108" fmla="*/ 2824325 w 2865903"/>
                <a:gd name="connsiteY108" fmla="*/ 876829 h 2635682"/>
                <a:gd name="connsiteX109" fmla="*/ 2844933 w 2865903"/>
                <a:gd name="connsiteY109" fmla="*/ 897497 h 2635682"/>
                <a:gd name="connsiteX110" fmla="*/ 2844933 w 2865903"/>
                <a:gd name="connsiteY110" fmla="*/ 897497 h 2635682"/>
                <a:gd name="connsiteX111" fmla="*/ 2844933 w 2865903"/>
                <a:gd name="connsiteY111" fmla="*/ 995459 h 2635682"/>
                <a:gd name="connsiteX112" fmla="*/ 2865662 w 2865903"/>
                <a:gd name="connsiteY112" fmla="*/ 974791 h 2635682"/>
                <a:gd name="connsiteX113" fmla="*/ 2844994 w 2865903"/>
                <a:gd name="connsiteY113" fmla="*/ 953398 h 2635682"/>
                <a:gd name="connsiteX114" fmla="*/ 2824325 w 2865903"/>
                <a:gd name="connsiteY114" fmla="*/ 973401 h 2635682"/>
                <a:gd name="connsiteX115" fmla="*/ 2824325 w 2865903"/>
                <a:gd name="connsiteY115" fmla="*/ 974791 h 2635682"/>
                <a:gd name="connsiteX116" fmla="*/ 2844933 w 2865903"/>
                <a:gd name="connsiteY116" fmla="*/ 995459 h 2635682"/>
                <a:gd name="connsiteX117" fmla="*/ 2844933 w 2865903"/>
                <a:gd name="connsiteY117" fmla="*/ 995459 h 2635682"/>
                <a:gd name="connsiteX118" fmla="*/ 2844933 w 2865903"/>
                <a:gd name="connsiteY118" fmla="*/ 1093422 h 2635682"/>
                <a:gd name="connsiteX119" fmla="*/ 2865662 w 2865903"/>
                <a:gd name="connsiteY119" fmla="*/ 1072754 h 2635682"/>
                <a:gd name="connsiteX120" fmla="*/ 2865662 w 2865903"/>
                <a:gd name="connsiteY120" fmla="*/ 1071364 h 2635682"/>
                <a:gd name="connsiteX121" fmla="*/ 2844994 w 2865903"/>
                <a:gd name="connsiteY121" fmla="*/ 1050696 h 2635682"/>
                <a:gd name="connsiteX122" fmla="*/ 2824325 w 2865903"/>
                <a:gd name="connsiteY122" fmla="*/ 1071364 h 2635682"/>
                <a:gd name="connsiteX123" fmla="*/ 2824325 w 2865903"/>
                <a:gd name="connsiteY123" fmla="*/ 1072754 h 2635682"/>
                <a:gd name="connsiteX124" fmla="*/ 2844933 w 2865903"/>
                <a:gd name="connsiteY124" fmla="*/ 1093422 h 2635682"/>
                <a:gd name="connsiteX125" fmla="*/ 2844933 w 2865903"/>
                <a:gd name="connsiteY125" fmla="*/ 1093422 h 2635682"/>
                <a:gd name="connsiteX126" fmla="*/ 2845236 w 2865903"/>
                <a:gd name="connsiteY126" fmla="*/ 1288682 h 2635682"/>
                <a:gd name="connsiteX127" fmla="*/ 2865904 w 2865903"/>
                <a:gd name="connsiteY127" fmla="*/ 1268014 h 2635682"/>
                <a:gd name="connsiteX128" fmla="*/ 2865904 w 2865903"/>
                <a:gd name="connsiteY128" fmla="*/ 1266624 h 2635682"/>
                <a:gd name="connsiteX129" fmla="*/ 2845236 w 2865903"/>
                <a:gd name="connsiteY129" fmla="*/ 1245956 h 2635682"/>
                <a:gd name="connsiteX130" fmla="*/ 2824567 w 2865903"/>
                <a:gd name="connsiteY130" fmla="*/ 1266624 h 2635682"/>
                <a:gd name="connsiteX131" fmla="*/ 2824567 w 2865903"/>
                <a:gd name="connsiteY131" fmla="*/ 1268014 h 2635682"/>
                <a:gd name="connsiteX132" fmla="*/ 2845236 w 2865903"/>
                <a:gd name="connsiteY132" fmla="*/ 1288682 h 2635682"/>
                <a:gd name="connsiteX133" fmla="*/ 2845236 w 2865903"/>
                <a:gd name="connsiteY133" fmla="*/ 1288682 h 2635682"/>
                <a:gd name="connsiteX134" fmla="*/ 2845236 w 2865903"/>
                <a:gd name="connsiteY134" fmla="*/ 1386705 h 2635682"/>
                <a:gd name="connsiteX135" fmla="*/ 2865904 w 2865903"/>
                <a:gd name="connsiteY135" fmla="*/ 1366037 h 2635682"/>
                <a:gd name="connsiteX136" fmla="*/ 2865904 w 2865903"/>
                <a:gd name="connsiteY136" fmla="*/ 1364647 h 2635682"/>
                <a:gd name="connsiteX137" fmla="*/ 2845236 w 2865903"/>
                <a:gd name="connsiteY137" fmla="*/ 1343979 h 2635682"/>
                <a:gd name="connsiteX138" fmla="*/ 2824567 w 2865903"/>
                <a:gd name="connsiteY138" fmla="*/ 1364647 h 2635682"/>
                <a:gd name="connsiteX139" fmla="*/ 2824567 w 2865903"/>
                <a:gd name="connsiteY139" fmla="*/ 1366037 h 2635682"/>
                <a:gd name="connsiteX140" fmla="*/ 2845236 w 2865903"/>
                <a:gd name="connsiteY140" fmla="*/ 1386705 h 2635682"/>
                <a:gd name="connsiteX141" fmla="*/ 2845236 w 2865903"/>
                <a:gd name="connsiteY141" fmla="*/ 1386705 h 2635682"/>
                <a:gd name="connsiteX142" fmla="*/ 2845236 w 2865903"/>
                <a:gd name="connsiteY142" fmla="*/ 1484668 h 2635682"/>
                <a:gd name="connsiteX143" fmla="*/ 2865904 w 2865903"/>
                <a:gd name="connsiteY143" fmla="*/ 1464000 h 2635682"/>
                <a:gd name="connsiteX144" fmla="*/ 2865904 w 2865903"/>
                <a:gd name="connsiteY144" fmla="*/ 1462610 h 2635682"/>
                <a:gd name="connsiteX145" fmla="*/ 2845236 w 2865903"/>
                <a:gd name="connsiteY145" fmla="*/ 1441941 h 2635682"/>
                <a:gd name="connsiteX146" fmla="*/ 2824567 w 2865903"/>
                <a:gd name="connsiteY146" fmla="*/ 1462610 h 2635682"/>
                <a:gd name="connsiteX147" fmla="*/ 2824567 w 2865903"/>
                <a:gd name="connsiteY147" fmla="*/ 1464000 h 2635682"/>
                <a:gd name="connsiteX148" fmla="*/ 2845236 w 2865903"/>
                <a:gd name="connsiteY148" fmla="*/ 1484668 h 2635682"/>
                <a:gd name="connsiteX149" fmla="*/ 2845236 w 2865903"/>
                <a:gd name="connsiteY149" fmla="*/ 1484668 h 2635682"/>
                <a:gd name="connsiteX150" fmla="*/ 2471395 w 2865903"/>
                <a:gd name="connsiteY150" fmla="*/ 2593319 h 2635682"/>
                <a:gd name="connsiteX151" fmla="*/ 2472785 w 2865903"/>
                <a:gd name="connsiteY151" fmla="*/ 2593319 h 2635682"/>
                <a:gd name="connsiteX152" fmla="*/ 2493452 w 2865903"/>
                <a:gd name="connsiteY152" fmla="*/ 2613987 h 2635682"/>
                <a:gd name="connsiteX153" fmla="*/ 2472785 w 2865903"/>
                <a:gd name="connsiteY153" fmla="*/ 2634656 h 2635682"/>
                <a:gd name="connsiteX154" fmla="*/ 2471395 w 2865903"/>
                <a:gd name="connsiteY154" fmla="*/ 2634656 h 2635682"/>
                <a:gd name="connsiteX155" fmla="*/ 2450726 w 2865903"/>
                <a:gd name="connsiteY155" fmla="*/ 2613987 h 2635682"/>
                <a:gd name="connsiteX156" fmla="*/ 2471395 w 2865903"/>
                <a:gd name="connsiteY156" fmla="*/ 2593319 h 2635682"/>
                <a:gd name="connsiteX157" fmla="*/ 2471395 w 2865903"/>
                <a:gd name="connsiteY157" fmla="*/ 2593319 h 2635682"/>
                <a:gd name="connsiteX158" fmla="*/ 2570143 w 2865903"/>
                <a:gd name="connsiteY158" fmla="*/ 2584859 h 2635682"/>
                <a:gd name="connsiteX159" fmla="*/ 2590388 w 2865903"/>
                <a:gd name="connsiteY159" fmla="*/ 2601417 h 2635682"/>
                <a:gd name="connsiteX160" fmla="*/ 2574312 w 2865903"/>
                <a:gd name="connsiteY160" fmla="*/ 2625832 h 2635682"/>
                <a:gd name="connsiteX161" fmla="*/ 2549232 w 2865903"/>
                <a:gd name="connsiteY161" fmla="*/ 2610120 h 2635682"/>
                <a:gd name="connsiteX162" fmla="*/ 2564220 w 2865903"/>
                <a:gd name="connsiteY162" fmla="*/ 2585704 h 2635682"/>
                <a:gd name="connsiteX163" fmla="*/ 2565972 w 2865903"/>
                <a:gd name="connsiteY163" fmla="*/ 2585342 h 2635682"/>
                <a:gd name="connsiteX164" fmla="*/ 2570143 w 2865903"/>
                <a:gd name="connsiteY164" fmla="*/ 2584859 h 2635682"/>
                <a:gd name="connsiteX165" fmla="*/ 2570143 w 2865903"/>
                <a:gd name="connsiteY165" fmla="*/ 2584859 h 2635682"/>
                <a:gd name="connsiteX166" fmla="*/ 2661458 w 2865903"/>
                <a:gd name="connsiteY166" fmla="*/ 2550472 h 2635682"/>
                <a:gd name="connsiteX167" fmla="*/ 2679709 w 2865903"/>
                <a:gd name="connsiteY167" fmla="*/ 2561410 h 2635682"/>
                <a:gd name="connsiteX168" fmla="*/ 2671187 w 2865903"/>
                <a:gd name="connsiteY168" fmla="*/ 2589391 h 2635682"/>
                <a:gd name="connsiteX169" fmla="*/ 2642602 w 2865903"/>
                <a:gd name="connsiteY169" fmla="*/ 2581474 h 2635682"/>
                <a:gd name="connsiteX170" fmla="*/ 2650278 w 2865903"/>
                <a:gd name="connsiteY170" fmla="*/ 2553675 h 2635682"/>
                <a:gd name="connsiteX171" fmla="*/ 2651728 w 2865903"/>
                <a:gd name="connsiteY171" fmla="*/ 2552889 h 2635682"/>
                <a:gd name="connsiteX172" fmla="*/ 2661458 w 2865903"/>
                <a:gd name="connsiteY172" fmla="*/ 2550472 h 2635682"/>
                <a:gd name="connsiteX173" fmla="*/ 2661458 w 2865903"/>
                <a:gd name="connsiteY173" fmla="*/ 2550472 h 2635682"/>
                <a:gd name="connsiteX174" fmla="*/ 2739900 w 2865903"/>
                <a:gd name="connsiteY174" fmla="*/ 2492335 h 2635682"/>
                <a:gd name="connsiteX175" fmla="*/ 2755008 w 2865903"/>
                <a:gd name="connsiteY175" fmla="*/ 2498862 h 2635682"/>
                <a:gd name="connsiteX176" fmla="*/ 2754102 w 2865903"/>
                <a:gd name="connsiteY176" fmla="*/ 2528111 h 2635682"/>
                <a:gd name="connsiteX177" fmla="*/ 2724610 w 2865903"/>
                <a:gd name="connsiteY177" fmla="*/ 2527930 h 2635682"/>
                <a:gd name="connsiteX178" fmla="*/ 2724369 w 2865903"/>
                <a:gd name="connsiteY178" fmla="*/ 2499345 h 2635682"/>
                <a:gd name="connsiteX179" fmla="*/ 2725819 w 2865903"/>
                <a:gd name="connsiteY179" fmla="*/ 2497955 h 2635682"/>
                <a:gd name="connsiteX180" fmla="*/ 2739900 w 2865903"/>
                <a:gd name="connsiteY180" fmla="*/ 2492335 h 2635682"/>
                <a:gd name="connsiteX181" fmla="*/ 2739900 w 2865903"/>
                <a:gd name="connsiteY181" fmla="*/ 2492335 h 2635682"/>
                <a:gd name="connsiteX182" fmla="*/ 2799487 w 2865903"/>
                <a:gd name="connsiteY182" fmla="*/ 2414980 h 2635682"/>
                <a:gd name="connsiteX183" fmla="*/ 2809822 w 2865903"/>
                <a:gd name="connsiteY183" fmla="*/ 2417760 h 2635682"/>
                <a:gd name="connsiteX184" fmla="*/ 2817436 w 2865903"/>
                <a:gd name="connsiteY184" fmla="*/ 2446043 h 2635682"/>
                <a:gd name="connsiteX185" fmla="*/ 2788851 w 2865903"/>
                <a:gd name="connsiteY185" fmla="*/ 2454262 h 2635682"/>
                <a:gd name="connsiteX186" fmla="*/ 2780874 w 2865903"/>
                <a:gd name="connsiteY186" fmla="*/ 2426583 h 2635682"/>
                <a:gd name="connsiteX187" fmla="*/ 2781539 w 2865903"/>
                <a:gd name="connsiteY187" fmla="*/ 2425375 h 2635682"/>
                <a:gd name="connsiteX188" fmla="*/ 2799487 w 2865903"/>
                <a:gd name="connsiteY188" fmla="*/ 2414980 h 2635682"/>
                <a:gd name="connsiteX189" fmla="*/ 2799487 w 2865903"/>
                <a:gd name="connsiteY189" fmla="*/ 2414980 h 2635682"/>
                <a:gd name="connsiteX190" fmla="*/ 2835385 w 2865903"/>
                <a:gd name="connsiteY190" fmla="*/ 2324209 h 2635682"/>
                <a:gd name="connsiteX191" fmla="*/ 2840219 w 2865903"/>
                <a:gd name="connsiteY191" fmla="*/ 2324813 h 2635682"/>
                <a:gd name="connsiteX192" fmla="*/ 2855509 w 2865903"/>
                <a:gd name="connsiteY192" fmla="*/ 2349712 h 2635682"/>
                <a:gd name="connsiteX193" fmla="*/ 2855207 w 2865903"/>
                <a:gd name="connsiteY193" fmla="*/ 2351102 h 2635682"/>
                <a:gd name="connsiteX194" fmla="*/ 2830188 w 2865903"/>
                <a:gd name="connsiteY194" fmla="*/ 2366331 h 2635682"/>
                <a:gd name="connsiteX195" fmla="*/ 2814959 w 2865903"/>
                <a:gd name="connsiteY195" fmla="*/ 2341372 h 2635682"/>
                <a:gd name="connsiteX196" fmla="*/ 2835083 w 2865903"/>
                <a:gd name="connsiteY196" fmla="*/ 2346207 h 2635682"/>
                <a:gd name="connsiteX197" fmla="*/ 2815260 w 2865903"/>
                <a:gd name="connsiteY197" fmla="*/ 2340043 h 2635682"/>
                <a:gd name="connsiteX198" fmla="*/ 2835385 w 2865903"/>
                <a:gd name="connsiteY198" fmla="*/ 2324209 h 2635682"/>
                <a:gd name="connsiteX199" fmla="*/ 2835385 w 2865903"/>
                <a:gd name="connsiteY199" fmla="*/ 2324209 h 2635682"/>
                <a:gd name="connsiteX200" fmla="*/ 2845236 w 2865903"/>
                <a:gd name="connsiteY200" fmla="*/ 2227032 h 2635682"/>
                <a:gd name="connsiteX201" fmla="*/ 2865904 w 2865903"/>
                <a:gd name="connsiteY201" fmla="*/ 2247700 h 2635682"/>
                <a:gd name="connsiteX202" fmla="*/ 2865904 w 2865903"/>
                <a:gd name="connsiteY202" fmla="*/ 2249090 h 2635682"/>
                <a:gd name="connsiteX203" fmla="*/ 2845236 w 2865903"/>
                <a:gd name="connsiteY203" fmla="*/ 2269759 h 2635682"/>
                <a:gd name="connsiteX204" fmla="*/ 2824567 w 2865903"/>
                <a:gd name="connsiteY204" fmla="*/ 2249090 h 2635682"/>
                <a:gd name="connsiteX205" fmla="*/ 2824567 w 2865903"/>
                <a:gd name="connsiteY205" fmla="*/ 2247700 h 2635682"/>
                <a:gd name="connsiteX206" fmla="*/ 2845236 w 2865903"/>
                <a:gd name="connsiteY206" fmla="*/ 2227032 h 2635682"/>
                <a:gd name="connsiteX207" fmla="*/ 2845236 w 2865903"/>
                <a:gd name="connsiteY207" fmla="*/ 2227032 h 2635682"/>
                <a:gd name="connsiteX208" fmla="*/ 2845236 w 2865903"/>
                <a:gd name="connsiteY208" fmla="*/ 2129070 h 2635682"/>
                <a:gd name="connsiteX209" fmla="*/ 2865904 w 2865903"/>
                <a:gd name="connsiteY209" fmla="*/ 2149738 h 2635682"/>
                <a:gd name="connsiteX210" fmla="*/ 2865904 w 2865903"/>
                <a:gd name="connsiteY210" fmla="*/ 2151128 h 2635682"/>
                <a:gd name="connsiteX211" fmla="*/ 2845236 w 2865903"/>
                <a:gd name="connsiteY211" fmla="*/ 2171796 h 2635682"/>
                <a:gd name="connsiteX212" fmla="*/ 2824567 w 2865903"/>
                <a:gd name="connsiteY212" fmla="*/ 2151128 h 2635682"/>
                <a:gd name="connsiteX213" fmla="*/ 2824567 w 2865903"/>
                <a:gd name="connsiteY213" fmla="*/ 2149738 h 2635682"/>
                <a:gd name="connsiteX214" fmla="*/ 2845236 w 2865903"/>
                <a:gd name="connsiteY214" fmla="*/ 2129070 h 2635682"/>
                <a:gd name="connsiteX215" fmla="*/ 2845236 w 2865903"/>
                <a:gd name="connsiteY215" fmla="*/ 2129070 h 2635682"/>
                <a:gd name="connsiteX216" fmla="*/ 2845236 w 2865903"/>
                <a:gd name="connsiteY216" fmla="*/ 2031107 h 2635682"/>
                <a:gd name="connsiteX217" fmla="*/ 2865904 w 2865903"/>
                <a:gd name="connsiteY217" fmla="*/ 2051775 h 2635682"/>
                <a:gd name="connsiteX218" fmla="*/ 2865904 w 2865903"/>
                <a:gd name="connsiteY218" fmla="*/ 2053165 h 2635682"/>
                <a:gd name="connsiteX219" fmla="*/ 2845236 w 2865903"/>
                <a:gd name="connsiteY219" fmla="*/ 2073833 h 2635682"/>
                <a:gd name="connsiteX220" fmla="*/ 2824567 w 2865903"/>
                <a:gd name="connsiteY220" fmla="*/ 2053165 h 2635682"/>
                <a:gd name="connsiteX221" fmla="*/ 2824567 w 2865903"/>
                <a:gd name="connsiteY221" fmla="*/ 2051775 h 2635682"/>
                <a:gd name="connsiteX222" fmla="*/ 2845236 w 2865903"/>
                <a:gd name="connsiteY222" fmla="*/ 2031107 h 2635682"/>
                <a:gd name="connsiteX223" fmla="*/ 2845236 w 2865903"/>
                <a:gd name="connsiteY223" fmla="*/ 2031107 h 2635682"/>
                <a:gd name="connsiteX224" fmla="*/ 2845236 w 2865903"/>
                <a:gd name="connsiteY224" fmla="*/ 1933084 h 2635682"/>
                <a:gd name="connsiteX225" fmla="*/ 2865904 w 2865903"/>
                <a:gd name="connsiteY225" fmla="*/ 1953752 h 2635682"/>
                <a:gd name="connsiteX226" fmla="*/ 2865904 w 2865903"/>
                <a:gd name="connsiteY226" fmla="*/ 1955142 h 2635682"/>
                <a:gd name="connsiteX227" fmla="*/ 2845236 w 2865903"/>
                <a:gd name="connsiteY227" fmla="*/ 1975810 h 2635682"/>
                <a:gd name="connsiteX228" fmla="*/ 2824567 w 2865903"/>
                <a:gd name="connsiteY228" fmla="*/ 1955142 h 2635682"/>
                <a:gd name="connsiteX229" fmla="*/ 2824567 w 2865903"/>
                <a:gd name="connsiteY229" fmla="*/ 1953752 h 2635682"/>
                <a:gd name="connsiteX230" fmla="*/ 2845236 w 2865903"/>
                <a:gd name="connsiteY230" fmla="*/ 1933084 h 2635682"/>
                <a:gd name="connsiteX231" fmla="*/ 2845236 w 2865903"/>
                <a:gd name="connsiteY231" fmla="*/ 1933084 h 2635682"/>
                <a:gd name="connsiteX232" fmla="*/ 2845236 w 2865903"/>
                <a:gd name="connsiteY232" fmla="*/ 1835121 h 2635682"/>
                <a:gd name="connsiteX233" fmla="*/ 2865904 w 2865903"/>
                <a:gd name="connsiteY233" fmla="*/ 1855790 h 2635682"/>
                <a:gd name="connsiteX234" fmla="*/ 2845236 w 2865903"/>
                <a:gd name="connsiteY234" fmla="*/ 1877183 h 2635682"/>
                <a:gd name="connsiteX235" fmla="*/ 2824567 w 2865903"/>
                <a:gd name="connsiteY235" fmla="*/ 1857180 h 2635682"/>
                <a:gd name="connsiteX236" fmla="*/ 2824567 w 2865903"/>
                <a:gd name="connsiteY236" fmla="*/ 1855790 h 2635682"/>
                <a:gd name="connsiteX237" fmla="*/ 2845236 w 2865903"/>
                <a:gd name="connsiteY237" fmla="*/ 1835121 h 2635682"/>
                <a:gd name="connsiteX238" fmla="*/ 2845236 w 2865903"/>
                <a:gd name="connsiteY238" fmla="*/ 1835121 h 2635682"/>
                <a:gd name="connsiteX239" fmla="*/ 2845236 w 2865903"/>
                <a:gd name="connsiteY239" fmla="*/ 1737159 h 2635682"/>
                <a:gd name="connsiteX240" fmla="*/ 2865904 w 2865903"/>
                <a:gd name="connsiteY240" fmla="*/ 1757827 h 2635682"/>
                <a:gd name="connsiteX241" fmla="*/ 2845236 w 2865903"/>
                <a:gd name="connsiteY241" fmla="*/ 1779220 h 2635682"/>
                <a:gd name="connsiteX242" fmla="*/ 2824567 w 2865903"/>
                <a:gd name="connsiteY242" fmla="*/ 1759217 h 2635682"/>
                <a:gd name="connsiteX243" fmla="*/ 2824567 w 2865903"/>
                <a:gd name="connsiteY243" fmla="*/ 1757887 h 2635682"/>
                <a:gd name="connsiteX244" fmla="*/ 2845236 w 2865903"/>
                <a:gd name="connsiteY244" fmla="*/ 1737159 h 2635682"/>
                <a:gd name="connsiteX245" fmla="*/ 2845236 w 2865903"/>
                <a:gd name="connsiteY245" fmla="*/ 1737159 h 2635682"/>
                <a:gd name="connsiteX246" fmla="*/ 2845236 w 2865903"/>
                <a:gd name="connsiteY246" fmla="*/ 1639196 h 2635682"/>
                <a:gd name="connsiteX247" fmla="*/ 2865904 w 2865903"/>
                <a:gd name="connsiteY247" fmla="*/ 1659864 h 2635682"/>
                <a:gd name="connsiteX248" fmla="*/ 2845236 w 2865903"/>
                <a:gd name="connsiteY248" fmla="*/ 1681258 h 2635682"/>
                <a:gd name="connsiteX249" fmla="*/ 2824567 w 2865903"/>
                <a:gd name="connsiteY249" fmla="*/ 1661254 h 2635682"/>
                <a:gd name="connsiteX250" fmla="*/ 2824567 w 2865903"/>
                <a:gd name="connsiteY250" fmla="*/ 1659864 h 2635682"/>
                <a:gd name="connsiteX251" fmla="*/ 2845236 w 2865903"/>
                <a:gd name="connsiteY251" fmla="*/ 1639196 h 2635682"/>
                <a:gd name="connsiteX252" fmla="*/ 2845236 w 2865903"/>
                <a:gd name="connsiteY252" fmla="*/ 1639196 h 2635682"/>
                <a:gd name="connsiteX253" fmla="*/ 2845236 w 2865903"/>
                <a:gd name="connsiteY253" fmla="*/ 1541234 h 2635682"/>
                <a:gd name="connsiteX254" fmla="*/ 2865904 w 2865903"/>
                <a:gd name="connsiteY254" fmla="*/ 1561902 h 2635682"/>
                <a:gd name="connsiteX255" fmla="*/ 2865904 w 2865903"/>
                <a:gd name="connsiteY255" fmla="*/ 1563292 h 2635682"/>
                <a:gd name="connsiteX256" fmla="*/ 2845236 w 2865903"/>
                <a:gd name="connsiteY256" fmla="*/ 1583960 h 2635682"/>
                <a:gd name="connsiteX257" fmla="*/ 2824567 w 2865903"/>
                <a:gd name="connsiteY257" fmla="*/ 1563292 h 2635682"/>
                <a:gd name="connsiteX258" fmla="*/ 2824567 w 2865903"/>
                <a:gd name="connsiteY258" fmla="*/ 1561902 h 2635682"/>
                <a:gd name="connsiteX259" fmla="*/ 2845236 w 2865903"/>
                <a:gd name="connsiteY259" fmla="*/ 1541234 h 2635682"/>
                <a:gd name="connsiteX260" fmla="*/ 2845236 w 2865903"/>
                <a:gd name="connsiteY260" fmla="*/ 1541234 h 2635682"/>
                <a:gd name="connsiteX261" fmla="*/ 21786 w 2865903"/>
                <a:gd name="connsiteY261" fmla="*/ 2594286 h 2635682"/>
                <a:gd name="connsiteX262" fmla="*/ 20396 w 2865903"/>
                <a:gd name="connsiteY262" fmla="*/ 2594286 h 2635682"/>
                <a:gd name="connsiteX263" fmla="*/ 20396 w 2865903"/>
                <a:gd name="connsiteY263" fmla="*/ 2635683 h 2635682"/>
                <a:gd name="connsiteX264" fmla="*/ 21786 w 2865903"/>
                <a:gd name="connsiteY264" fmla="*/ 2635683 h 2635682"/>
                <a:gd name="connsiteX265" fmla="*/ 42455 w 2865903"/>
                <a:gd name="connsiteY265" fmla="*/ 2615015 h 2635682"/>
                <a:gd name="connsiteX266" fmla="*/ 21786 w 2865903"/>
                <a:gd name="connsiteY266" fmla="*/ 2594286 h 2635682"/>
                <a:gd name="connsiteX267" fmla="*/ 21786 w 2865903"/>
                <a:gd name="connsiteY267" fmla="*/ 2594286 h 2635682"/>
                <a:gd name="connsiteX268" fmla="*/ 119749 w 2865903"/>
                <a:gd name="connsiteY268" fmla="*/ 2594286 h 2635682"/>
                <a:gd name="connsiteX269" fmla="*/ 118419 w 2865903"/>
                <a:gd name="connsiteY269" fmla="*/ 2594286 h 2635682"/>
                <a:gd name="connsiteX270" fmla="*/ 97751 w 2865903"/>
                <a:gd name="connsiteY270" fmla="*/ 2614954 h 2635682"/>
                <a:gd name="connsiteX271" fmla="*/ 118419 w 2865903"/>
                <a:gd name="connsiteY271" fmla="*/ 2635622 h 2635682"/>
                <a:gd name="connsiteX272" fmla="*/ 139813 w 2865903"/>
                <a:gd name="connsiteY272" fmla="*/ 2614954 h 2635682"/>
                <a:gd name="connsiteX273" fmla="*/ 119749 w 2865903"/>
                <a:gd name="connsiteY273" fmla="*/ 2594286 h 2635682"/>
                <a:gd name="connsiteX274" fmla="*/ 119749 w 2865903"/>
                <a:gd name="connsiteY274" fmla="*/ 2594286 h 2635682"/>
                <a:gd name="connsiteX275" fmla="*/ 217712 w 2865903"/>
                <a:gd name="connsiteY275" fmla="*/ 2594286 h 2635682"/>
                <a:gd name="connsiteX276" fmla="*/ 216322 w 2865903"/>
                <a:gd name="connsiteY276" fmla="*/ 2594286 h 2635682"/>
                <a:gd name="connsiteX277" fmla="*/ 195653 w 2865903"/>
                <a:gd name="connsiteY277" fmla="*/ 2614954 h 2635682"/>
                <a:gd name="connsiteX278" fmla="*/ 216322 w 2865903"/>
                <a:gd name="connsiteY278" fmla="*/ 2635622 h 2635682"/>
                <a:gd name="connsiteX279" fmla="*/ 237715 w 2865903"/>
                <a:gd name="connsiteY279" fmla="*/ 2614954 h 2635682"/>
                <a:gd name="connsiteX280" fmla="*/ 217712 w 2865903"/>
                <a:gd name="connsiteY280" fmla="*/ 2594286 h 2635682"/>
                <a:gd name="connsiteX281" fmla="*/ 217712 w 2865903"/>
                <a:gd name="connsiteY281" fmla="*/ 2594286 h 2635682"/>
                <a:gd name="connsiteX282" fmla="*/ 315674 w 2865903"/>
                <a:gd name="connsiteY282" fmla="*/ 2594286 h 2635682"/>
                <a:gd name="connsiteX283" fmla="*/ 314345 w 2865903"/>
                <a:gd name="connsiteY283" fmla="*/ 2594286 h 2635682"/>
                <a:gd name="connsiteX284" fmla="*/ 293676 w 2865903"/>
                <a:gd name="connsiteY284" fmla="*/ 2614954 h 2635682"/>
                <a:gd name="connsiteX285" fmla="*/ 314345 w 2865903"/>
                <a:gd name="connsiteY285" fmla="*/ 2635622 h 2635682"/>
                <a:gd name="connsiteX286" fmla="*/ 335738 w 2865903"/>
                <a:gd name="connsiteY286" fmla="*/ 2614954 h 2635682"/>
                <a:gd name="connsiteX287" fmla="*/ 315674 w 2865903"/>
                <a:gd name="connsiteY287" fmla="*/ 2594286 h 2635682"/>
                <a:gd name="connsiteX288" fmla="*/ 315674 w 2865903"/>
                <a:gd name="connsiteY288" fmla="*/ 2594286 h 2635682"/>
                <a:gd name="connsiteX289" fmla="*/ 413697 w 2865903"/>
                <a:gd name="connsiteY289" fmla="*/ 2594286 h 2635682"/>
                <a:gd name="connsiteX290" fmla="*/ 412307 w 2865903"/>
                <a:gd name="connsiteY290" fmla="*/ 2594286 h 2635682"/>
                <a:gd name="connsiteX291" fmla="*/ 391639 w 2865903"/>
                <a:gd name="connsiteY291" fmla="*/ 2614954 h 2635682"/>
                <a:gd name="connsiteX292" fmla="*/ 412307 w 2865903"/>
                <a:gd name="connsiteY292" fmla="*/ 2635622 h 2635682"/>
                <a:gd name="connsiteX293" fmla="*/ 413697 w 2865903"/>
                <a:gd name="connsiteY293" fmla="*/ 2635622 h 2635682"/>
                <a:gd name="connsiteX294" fmla="*/ 434365 w 2865903"/>
                <a:gd name="connsiteY294" fmla="*/ 2614954 h 2635682"/>
                <a:gd name="connsiteX295" fmla="*/ 413697 w 2865903"/>
                <a:gd name="connsiteY295" fmla="*/ 2594286 h 2635682"/>
                <a:gd name="connsiteX296" fmla="*/ 413697 w 2865903"/>
                <a:gd name="connsiteY296" fmla="*/ 2594286 h 2635682"/>
                <a:gd name="connsiteX297" fmla="*/ 511660 w 2865903"/>
                <a:gd name="connsiteY297" fmla="*/ 2594286 h 2635682"/>
                <a:gd name="connsiteX298" fmla="*/ 510270 w 2865903"/>
                <a:gd name="connsiteY298" fmla="*/ 2594286 h 2635682"/>
                <a:gd name="connsiteX299" fmla="*/ 489601 w 2865903"/>
                <a:gd name="connsiteY299" fmla="*/ 2614954 h 2635682"/>
                <a:gd name="connsiteX300" fmla="*/ 510270 w 2865903"/>
                <a:gd name="connsiteY300" fmla="*/ 2635622 h 2635682"/>
                <a:gd name="connsiteX301" fmla="*/ 531663 w 2865903"/>
                <a:gd name="connsiteY301" fmla="*/ 2614954 h 2635682"/>
                <a:gd name="connsiteX302" fmla="*/ 511660 w 2865903"/>
                <a:gd name="connsiteY302" fmla="*/ 2594286 h 2635682"/>
                <a:gd name="connsiteX303" fmla="*/ 511660 w 2865903"/>
                <a:gd name="connsiteY303" fmla="*/ 2594286 h 2635682"/>
                <a:gd name="connsiteX304" fmla="*/ 609622 w 2865903"/>
                <a:gd name="connsiteY304" fmla="*/ 2594286 h 2635682"/>
                <a:gd name="connsiteX305" fmla="*/ 608232 w 2865903"/>
                <a:gd name="connsiteY305" fmla="*/ 2594286 h 2635682"/>
                <a:gd name="connsiteX306" fmla="*/ 587564 w 2865903"/>
                <a:gd name="connsiteY306" fmla="*/ 2614954 h 2635682"/>
                <a:gd name="connsiteX307" fmla="*/ 608232 w 2865903"/>
                <a:gd name="connsiteY307" fmla="*/ 2635622 h 2635682"/>
                <a:gd name="connsiteX308" fmla="*/ 629626 w 2865903"/>
                <a:gd name="connsiteY308" fmla="*/ 2614954 h 2635682"/>
                <a:gd name="connsiteX309" fmla="*/ 609622 w 2865903"/>
                <a:gd name="connsiteY309" fmla="*/ 2594286 h 2635682"/>
                <a:gd name="connsiteX310" fmla="*/ 609622 w 2865903"/>
                <a:gd name="connsiteY310" fmla="*/ 2594286 h 2635682"/>
                <a:gd name="connsiteX311" fmla="*/ 707584 w 2865903"/>
                <a:gd name="connsiteY311" fmla="*/ 2594286 h 2635682"/>
                <a:gd name="connsiteX312" fmla="*/ 706195 w 2865903"/>
                <a:gd name="connsiteY312" fmla="*/ 2594286 h 2635682"/>
                <a:gd name="connsiteX313" fmla="*/ 685527 w 2865903"/>
                <a:gd name="connsiteY313" fmla="*/ 2614954 h 2635682"/>
                <a:gd name="connsiteX314" fmla="*/ 706195 w 2865903"/>
                <a:gd name="connsiteY314" fmla="*/ 2635622 h 2635682"/>
                <a:gd name="connsiteX315" fmla="*/ 727528 w 2865903"/>
                <a:gd name="connsiteY315" fmla="*/ 2614954 h 2635682"/>
                <a:gd name="connsiteX316" fmla="*/ 707584 w 2865903"/>
                <a:gd name="connsiteY316" fmla="*/ 2594286 h 2635682"/>
                <a:gd name="connsiteX317" fmla="*/ 707584 w 2865903"/>
                <a:gd name="connsiteY317" fmla="*/ 2594286 h 2635682"/>
                <a:gd name="connsiteX318" fmla="*/ 805547 w 2865903"/>
                <a:gd name="connsiteY318" fmla="*/ 2594286 h 2635682"/>
                <a:gd name="connsiteX319" fmla="*/ 804158 w 2865903"/>
                <a:gd name="connsiteY319" fmla="*/ 2594286 h 2635682"/>
                <a:gd name="connsiteX320" fmla="*/ 783489 w 2865903"/>
                <a:gd name="connsiteY320" fmla="*/ 2614954 h 2635682"/>
                <a:gd name="connsiteX321" fmla="*/ 804158 w 2865903"/>
                <a:gd name="connsiteY321" fmla="*/ 2635622 h 2635682"/>
                <a:gd name="connsiteX322" fmla="*/ 805547 w 2865903"/>
                <a:gd name="connsiteY322" fmla="*/ 2635622 h 2635682"/>
                <a:gd name="connsiteX323" fmla="*/ 826215 w 2865903"/>
                <a:gd name="connsiteY323" fmla="*/ 2614954 h 2635682"/>
                <a:gd name="connsiteX324" fmla="*/ 805547 w 2865903"/>
                <a:gd name="connsiteY324" fmla="*/ 2594286 h 2635682"/>
                <a:gd name="connsiteX325" fmla="*/ 805547 w 2865903"/>
                <a:gd name="connsiteY325" fmla="*/ 2594286 h 2635682"/>
                <a:gd name="connsiteX326" fmla="*/ 903570 w 2865903"/>
                <a:gd name="connsiteY326" fmla="*/ 2594286 h 2635682"/>
                <a:gd name="connsiteX327" fmla="*/ 902180 w 2865903"/>
                <a:gd name="connsiteY327" fmla="*/ 2594286 h 2635682"/>
                <a:gd name="connsiteX328" fmla="*/ 881512 w 2865903"/>
                <a:gd name="connsiteY328" fmla="*/ 2614954 h 2635682"/>
                <a:gd name="connsiteX329" fmla="*/ 902180 w 2865903"/>
                <a:gd name="connsiteY329" fmla="*/ 2635622 h 2635682"/>
                <a:gd name="connsiteX330" fmla="*/ 903570 w 2865903"/>
                <a:gd name="connsiteY330" fmla="*/ 2635622 h 2635682"/>
                <a:gd name="connsiteX331" fmla="*/ 924239 w 2865903"/>
                <a:gd name="connsiteY331" fmla="*/ 2614954 h 2635682"/>
                <a:gd name="connsiteX332" fmla="*/ 903570 w 2865903"/>
                <a:gd name="connsiteY332" fmla="*/ 2594286 h 2635682"/>
                <a:gd name="connsiteX333" fmla="*/ 903570 w 2865903"/>
                <a:gd name="connsiteY333" fmla="*/ 2594286 h 2635682"/>
                <a:gd name="connsiteX334" fmla="*/ 1001472 w 2865903"/>
                <a:gd name="connsiteY334" fmla="*/ 2594286 h 2635682"/>
                <a:gd name="connsiteX335" fmla="*/ 1000082 w 2865903"/>
                <a:gd name="connsiteY335" fmla="*/ 2594286 h 2635682"/>
                <a:gd name="connsiteX336" fmla="*/ 979415 w 2865903"/>
                <a:gd name="connsiteY336" fmla="*/ 2614954 h 2635682"/>
                <a:gd name="connsiteX337" fmla="*/ 1000082 w 2865903"/>
                <a:gd name="connsiteY337" fmla="*/ 2635622 h 2635682"/>
                <a:gd name="connsiteX338" fmla="*/ 1021476 w 2865903"/>
                <a:gd name="connsiteY338" fmla="*/ 2614954 h 2635682"/>
                <a:gd name="connsiteX339" fmla="*/ 1001472 w 2865903"/>
                <a:gd name="connsiteY339" fmla="*/ 2594286 h 2635682"/>
                <a:gd name="connsiteX340" fmla="*/ 1001472 w 2865903"/>
                <a:gd name="connsiteY340" fmla="*/ 2594286 h 2635682"/>
                <a:gd name="connsiteX341" fmla="*/ 1099435 w 2865903"/>
                <a:gd name="connsiteY341" fmla="*/ 2594286 h 2635682"/>
                <a:gd name="connsiteX342" fmla="*/ 1098105 w 2865903"/>
                <a:gd name="connsiteY342" fmla="*/ 2594286 h 2635682"/>
                <a:gd name="connsiteX343" fmla="*/ 1077377 w 2865903"/>
                <a:gd name="connsiteY343" fmla="*/ 2614954 h 2635682"/>
                <a:gd name="connsiteX344" fmla="*/ 1098045 w 2865903"/>
                <a:gd name="connsiteY344" fmla="*/ 2635622 h 2635682"/>
                <a:gd name="connsiteX345" fmla="*/ 1119438 w 2865903"/>
                <a:gd name="connsiteY345" fmla="*/ 2614954 h 2635682"/>
                <a:gd name="connsiteX346" fmla="*/ 1099435 w 2865903"/>
                <a:gd name="connsiteY346" fmla="*/ 2594286 h 2635682"/>
                <a:gd name="connsiteX347" fmla="*/ 1099435 w 2865903"/>
                <a:gd name="connsiteY347" fmla="*/ 2594286 h 2635682"/>
                <a:gd name="connsiteX348" fmla="*/ 1197458 w 2865903"/>
                <a:gd name="connsiteY348" fmla="*/ 2594286 h 2635682"/>
                <a:gd name="connsiteX349" fmla="*/ 1196068 w 2865903"/>
                <a:gd name="connsiteY349" fmla="*/ 2594286 h 2635682"/>
                <a:gd name="connsiteX350" fmla="*/ 1175400 w 2865903"/>
                <a:gd name="connsiteY350" fmla="*/ 2614954 h 2635682"/>
                <a:gd name="connsiteX351" fmla="*/ 1196068 w 2865903"/>
                <a:gd name="connsiteY351" fmla="*/ 2635622 h 2635682"/>
                <a:gd name="connsiteX352" fmla="*/ 1197458 w 2865903"/>
                <a:gd name="connsiteY352" fmla="*/ 2635622 h 2635682"/>
                <a:gd name="connsiteX353" fmla="*/ 1218127 w 2865903"/>
                <a:gd name="connsiteY353" fmla="*/ 2614954 h 2635682"/>
                <a:gd name="connsiteX354" fmla="*/ 1197458 w 2865903"/>
                <a:gd name="connsiteY354" fmla="*/ 2594286 h 2635682"/>
                <a:gd name="connsiteX355" fmla="*/ 1197458 w 2865903"/>
                <a:gd name="connsiteY355" fmla="*/ 2594286 h 2635682"/>
                <a:gd name="connsiteX356" fmla="*/ 1295420 w 2865903"/>
                <a:gd name="connsiteY356" fmla="*/ 2594286 h 2635682"/>
                <a:gd name="connsiteX357" fmla="*/ 1294031 w 2865903"/>
                <a:gd name="connsiteY357" fmla="*/ 2594286 h 2635682"/>
                <a:gd name="connsiteX358" fmla="*/ 1273362 w 2865903"/>
                <a:gd name="connsiteY358" fmla="*/ 2614954 h 2635682"/>
                <a:gd name="connsiteX359" fmla="*/ 1294031 w 2865903"/>
                <a:gd name="connsiteY359" fmla="*/ 2635622 h 2635682"/>
                <a:gd name="connsiteX360" fmla="*/ 1295420 w 2865903"/>
                <a:gd name="connsiteY360" fmla="*/ 2635622 h 2635682"/>
                <a:gd name="connsiteX361" fmla="*/ 1316089 w 2865903"/>
                <a:gd name="connsiteY361" fmla="*/ 2614954 h 2635682"/>
                <a:gd name="connsiteX362" fmla="*/ 1295420 w 2865903"/>
                <a:gd name="connsiteY362" fmla="*/ 2594286 h 2635682"/>
                <a:gd name="connsiteX363" fmla="*/ 1295420 w 2865903"/>
                <a:gd name="connsiteY363" fmla="*/ 2594286 h 2635682"/>
                <a:gd name="connsiteX364" fmla="*/ 1393383 w 2865903"/>
                <a:gd name="connsiteY364" fmla="*/ 2594286 h 2635682"/>
                <a:gd name="connsiteX365" fmla="*/ 1391993 w 2865903"/>
                <a:gd name="connsiteY365" fmla="*/ 2594286 h 2635682"/>
                <a:gd name="connsiteX366" fmla="*/ 1371265 w 2865903"/>
                <a:gd name="connsiteY366" fmla="*/ 2614954 h 2635682"/>
                <a:gd name="connsiteX367" fmla="*/ 1391993 w 2865903"/>
                <a:gd name="connsiteY367" fmla="*/ 2635622 h 2635682"/>
                <a:gd name="connsiteX368" fmla="*/ 1413326 w 2865903"/>
                <a:gd name="connsiteY368" fmla="*/ 2614954 h 2635682"/>
                <a:gd name="connsiteX369" fmla="*/ 1393383 w 2865903"/>
                <a:gd name="connsiteY369" fmla="*/ 2594286 h 2635682"/>
                <a:gd name="connsiteX370" fmla="*/ 1393383 w 2865903"/>
                <a:gd name="connsiteY370" fmla="*/ 2594286 h 2635682"/>
                <a:gd name="connsiteX371" fmla="*/ 1491346 w 2865903"/>
                <a:gd name="connsiteY371" fmla="*/ 2594286 h 2635682"/>
                <a:gd name="connsiteX372" fmla="*/ 1489956 w 2865903"/>
                <a:gd name="connsiteY372" fmla="*/ 2594286 h 2635682"/>
                <a:gd name="connsiteX373" fmla="*/ 1469287 w 2865903"/>
                <a:gd name="connsiteY373" fmla="*/ 2614954 h 2635682"/>
                <a:gd name="connsiteX374" fmla="*/ 1489956 w 2865903"/>
                <a:gd name="connsiteY374" fmla="*/ 2635622 h 2635682"/>
                <a:gd name="connsiteX375" fmla="*/ 1511349 w 2865903"/>
                <a:gd name="connsiteY375" fmla="*/ 2614954 h 2635682"/>
                <a:gd name="connsiteX376" fmla="*/ 1491346 w 2865903"/>
                <a:gd name="connsiteY376" fmla="*/ 2594286 h 2635682"/>
                <a:gd name="connsiteX377" fmla="*/ 1491346 w 2865903"/>
                <a:gd name="connsiteY377" fmla="*/ 2594286 h 2635682"/>
                <a:gd name="connsiteX378" fmla="*/ 1589369 w 2865903"/>
                <a:gd name="connsiteY378" fmla="*/ 2594286 h 2635682"/>
                <a:gd name="connsiteX379" fmla="*/ 1587979 w 2865903"/>
                <a:gd name="connsiteY379" fmla="*/ 2594286 h 2635682"/>
                <a:gd name="connsiteX380" fmla="*/ 1567310 w 2865903"/>
                <a:gd name="connsiteY380" fmla="*/ 2614954 h 2635682"/>
                <a:gd name="connsiteX381" fmla="*/ 1587979 w 2865903"/>
                <a:gd name="connsiteY381" fmla="*/ 2635622 h 2635682"/>
                <a:gd name="connsiteX382" fmla="*/ 1589369 w 2865903"/>
                <a:gd name="connsiteY382" fmla="*/ 2635622 h 2635682"/>
                <a:gd name="connsiteX383" fmla="*/ 1610037 w 2865903"/>
                <a:gd name="connsiteY383" fmla="*/ 2614954 h 2635682"/>
                <a:gd name="connsiteX384" fmla="*/ 1589369 w 2865903"/>
                <a:gd name="connsiteY384" fmla="*/ 2594286 h 2635682"/>
                <a:gd name="connsiteX385" fmla="*/ 1589369 w 2865903"/>
                <a:gd name="connsiteY385" fmla="*/ 2594286 h 2635682"/>
                <a:gd name="connsiteX386" fmla="*/ 1687331 w 2865903"/>
                <a:gd name="connsiteY386" fmla="*/ 2594286 h 2635682"/>
                <a:gd name="connsiteX387" fmla="*/ 1685941 w 2865903"/>
                <a:gd name="connsiteY387" fmla="*/ 2594286 h 2635682"/>
                <a:gd name="connsiteX388" fmla="*/ 1665273 w 2865903"/>
                <a:gd name="connsiteY388" fmla="*/ 2614954 h 2635682"/>
                <a:gd name="connsiteX389" fmla="*/ 1685941 w 2865903"/>
                <a:gd name="connsiteY389" fmla="*/ 2635622 h 2635682"/>
                <a:gd name="connsiteX390" fmla="*/ 1687331 w 2865903"/>
                <a:gd name="connsiteY390" fmla="*/ 2635622 h 2635682"/>
                <a:gd name="connsiteX391" fmla="*/ 1707999 w 2865903"/>
                <a:gd name="connsiteY391" fmla="*/ 2614954 h 2635682"/>
                <a:gd name="connsiteX392" fmla="*/ 1687331 w 2865903"/>
                <a:gd name="connsiteY392" fmla="*/ 2594286 h 2635682"/>
                <a:gd name="connsiteX393" fmla="*/ 1687331 w 2865903"/>
                <a:gd name="connsiteY393" fmla="*/ 2594286 h 2635682"/>
                <a:gd name="connsiteX394" fmla="*/ 1785294 w 2865903"/>
                <a:gd name="connsiteY394" fmla="*/ 2594286 h 2635682"/>
                <a:gd name="connsiteX395" fmla="*/ 1783904 w 2865903"/>
                <a:gd name="connsiteY395" fmla="*/ 2594286 h 2635682"/>
                <a:gd name="connsiteX396" fmla="*/ 1763236 w 2865903"/>
                <a:gd name="connsiteY396" fmla="*/ 2614954 h 2635682"/>
                <a:gd name="connsiteX397" fmla="*/ 1783904 w 2865903"/>
                <a:gd name="connsiteY397" fmla="*/ 2635622 h 2635682"/>
                <a:gd name="connsiteX398" fmla="*/ 1805297 w 2865903"/>
                <a:gd name="connsiteY398" fmla="*/ 2614954 h 2635682"/>
                <a:gd name="connsiteX399" fmla="*/ 1785294 w 2865903"/>
                <a:gd name="connsiteY399" fmla="*/ 2594286 h 2635682"/>
                <a:gd name="connsiteX400" fmla="*/ 1785294 w 2865903"/>
                <a:gd name="connsiteY400" fmla="*/ 2594286 h 2635682"/>
                <a:gd name="connsiteX401" fmla="*/ 1883256 w 2865903"/>
                <a:gd name="connsiteY401" fmla="*/ 2594286 h 2635682"/>
                <a:gd name="connsiteX402" fmla="*/ 1881866 w 2865903"/>
                <a:gd name="connsiteY402" fmla="*/ 2594286 h 2635682"/>
                <a:gd name="connsiteX403" fmla="*/ 1861198 w 2865903"/>
                <a:gd name="connsiteY403" fmla="*/ 2614954 h 2635682"/>
                <a:gd name="connsiteX404" fmla="*/ 1881866 w 2865903"/>
                <a:gd name="connsiteY404" fmla="*/ 2635622 h 2635682"/>
                <a:gd name="connsiteX405" fmla="*/ 1903260 w 2865903"/>
                <a:gd name="connsiteY405" fmla="*/ 2614954 h 2635682"/>
                <a:gd name="connsiteX406" fmla="*/ 1883256 w 2865903"/>
                <a:gd name="connsiteY406" fmla="*/ 2594286 h 2635682"/>
                <a:gd name="connsiteX407" fmla="*/ 1883256 w 2865903"/>
                <a:gd name="connsiteY407" fmla="*/ 2594286 h 2635682"/>
                <a:gd name="connsiteX408" fmla="*/ 1981219 w 2865903"/>
                <a:gd name="connsiteY408" fmla="*/ 2594286 h 2635682"/>
                <a:gd name="connsiteX409" fmla="*/ 1979829 w 2865903"/>
                <a:gd name="connsiteY409" fmla="*/ 2594286 h 2635682"/>
                <a:gd name="connsiteX410" fmla="*/ 1959161 w 2865903"/>
                <a:gd name="connsiteY410" fmla="*/ 2614954 h 2635682"/>
                <a:gd name="connsiteX411" fmla="*/ 1979829 w 2865903"/>
                <a:gd name="connsiteY411" fmla="*/ 2635622 h 2635682"/>
                <a:gd name="connsiteX412" fmla="*/ 1981219 w 2865903"/>
                <a:gd name="connsiteY412" fmla="*/ 2635622 h 2635682"/>
                <a:gd name="connsiteX413" fmla="*/ 2001887 w 2865903"/>
                <a:gd name="connsiteY413" fmla="*/ 2614954 h 2635682"/>
                <a:gd name="connsiteX414" fmla="*/ 1981219 w 2865903"/>
                <a:gd name="connsiteY414" fmla="*/ 2594286 h 2635682"/>
                <a:gd name="connsiteX415" fmla="*/ 1981219 w 2865903"/>
                <a:gd name="connsiteY415" fmla="*/ 2594286 h 2635682"/>
                <a:gd name="connsiteX416" fmla="*/ 2079182 w 2865903"/>
                <a:gd name="connsiteY416" fmla="*/ 2594286 h 2635682"/>
                <a:gd name="connsiteX417" fmla="*/ 2077792 w 2865903"/>
                <a:gd name="connsiteY417" fmla="*/ 2594286 h 2635682"/>
                <a:gd name="connsiteX418" fmla="*/ 2057123 w 2865903"/>
                <a:gd name="connsiteY418" fmla="*/ 2614954 h 2635682"/>
                <a:gd name="connsiteX419" fmla="*/ 2077792 w 2865903"/>
                <a:gd name="connsiteY419" fmla="*/ 2635622 h 2635682"/>
                <a:gd name="connsiteX420" fmla="*/ 2079182 w 2865903"/>
                <a:gd name="connsiteY420" fmla="*/ 2635622 h 2635682"/>
                <a:gd name="connsiteX421" fmla="*/ 2099850 w 2865903"/>
                <a:gd name="connsiteY421" fmla="*/ 2614954 h 2635682"/>
                <a:gd name="connsiteX422" fmla="*/ 2079182 w 2865903"/>
                <a:gd name="connsiteY422" fmla="*/ 2594286 h 2635682"/>
                <a:gd name="connsiteX423" fmla="*/ 2079182 w 2865903"/>
                <a:gd name="connsiteY423" fmla="*/ 2594286 h 2635682"/>
                <a:gd name="connsiteX424" fmla="*/ 2177205 w 2865903"/>
                <a:gd name="connsiteY424" fmla="*/ 2594286 h 2635682"/>
                <a:gd name="connsiteX425" fmla="*/ 2175815 w 2865903"/>
                <a:gd name="connsiteY425" fmla="*/ 2594286 h 2635682"/>
                <a:gd name="connsiteX426" fmla="*/ 2155146 w 2865903"/>
                <a:gd name="connsiteY426" fmla="*/ 2614954 h 2635682"/>
                <a:gd name="connsiteX427" fmla="*/ 2175815 w 2865903"/>
                <a:gd name="connsiteY427" fmla="*/ 2635622 h 2635682"/>
                <a:gd name="connsiteX428" fmla="*/ 2197208 w 2865903"/>
                <a:gd name="connsiteY428" fmla="*/ 2614954 h 2635682"/>
                <a:gd name="connsiteX429" fmla="*/ 2177205 w 2865903"/>
                <a:gd name="connsiteY429" fmla="*/ 2594286 h 2635682"/>
                <a:gd name="connsiteX430" fmla="*/ 2177205 w 2865903"/>
                <a:gd name="connsiteY430" fmla="*/ 2594286 h 2635682"/>
                <a:gd name="connsiteX431" fmla="*/ 2275167 w 2865903"/>
                <a:gd name="connsiteY431" fmla="*/ 2594286 h 2635682"/>
                <a:gd name="connsiteX432" fmla="*/ 2273777 w 2865903"/>
                <a:gd name="connsiteY432" fmla="*/ 2594286 h 2635682"/>
                <a:gd name="connsiteX433" fmla="*/ 2253109 w 2865903"/>
                <a:gd name="connsiteY433" fmla="*/ 2614954 h 2635682"/>
                <a:gd name="connsiteX434" fmla="*/ 2273777 w 2865903"/>
                <a:gd name="connsiteY434" fmla="*/ 2635622 h 2635682"/>
                <a:gd name="connsiteX435" fmla="*/ 2295171 w 2865903"/>
                <a:gd name="connsiteY435" fmla="*/ 2614954 h 2635682"/>
                <a:gd name="connsiteX436" fmla="*/ 2275167 w 2865903"/>
                <a:gd name="connsiteY436" fmla="*/ 2594286 h 2635682"/>
                <a:gd name="connsiteX437" fmla="*/ 2275167 w 2865903"/>
                <a:gd name="connsiteY437" fmla="*/ 2594286 h 2635682"/>
                <a:gd name="connsiteX438" fmla="*/ 2373130 w 2865903"/>
                <a:gd name="connsiteY438" fmla="*/ 2594286 h 2635682"/>
                <a:gd name="connsiteX439" fmla="*/ 2371739 w 2865903"/>
                <a:gd name="connsiteY439" fmla="*/ 2594286 h 2635682"/>
                <a:gd name="connsiteX440" fmla="*/ 2351072 w 2865903"/>
                <a:gd name="connsiteY440" fmla="*/ 2614954 h 2635682"/>
                <a:gd name="connsiteX441" fmla="*/ 2371739 w 2865903"/>
                <a:gd name="connsiteY441" fmla="*/ 2635622 h 2635682"/>
                <a:gd name="connsiteX442" fmla="*/ 2393133 w 2865903"/>
                <a:gd name="connsiteY442" fmla="*/ 2614954 h 2635682"/>
                <a:gd name="connsiteX443" fmla="*/ 2373130 w 2865903"/>
                <a:gd name="connsiteY443" fmla="*/ 2594286 h 2635682"/>
                <a:gd name="connsiteX444" fmla="*/ 2373130 w 2865903"/>
                <a:gd name="connsiteY444" fmla="*/ 2594286 h 2635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Lst>
              <a:rect l="l" t="t" r="r" b="b"/>
              <a:pathLst>
                <a:path w="2865903" h="2635682">
                  <a:moveTo>
                    <a:pt x="2845236" y="1190720"/>
                  </a:moveTo>
                  <a:cubicBezTo>
                    <a:pt x="2856658" y="1190720"/>
                    <a:pt x="2865904" y="1181473"/>
                    <a:pt x="2865904" y="1170052"/>
                  </a:cubicBezTo>
                  <a:lnTo>
                    <a:pt x="2865904" y="1168661"/>
                  </a:lnTo>
                  <a:cubicBezTo>
                    <a:pt x="2865904" y="1141466"/>
                    <a:pt x="2824507" y="1141466"/>
                    <a:pt x="2824507" y="1168661"/>
                  </a:cubicBezTo>
                  <a:lnTo>
                    <a:pt x="2824507" y="1170052"/>
                  </a:lnTo>
                  <a:cubicBezTo>
                    <a:pt x="2824567" y="1181473"/>
                    <a:pt x="2833814" y="1190720"/>
                    <a:pt x="2845236" y="1190720"/>
                  </a:cubicBezTo>
                  <a:lnTo>
                    <a:pt x="2845236" y="1190720"/>
                  </a:lnTo>
                  <a:close/>
                  <a:moveTo>
                    <a:pt x="2471092" y="41336"/>
                  </a:moveTo>
                  <a:lnTo>
                    <a:pt x="2472482" y="41336"/>
                  </a:lnTo>
                  <a:cubicBezTo>
                    <a:pt x="2483904" y="41336"/>
                    <a:pt x="2493151" y="32090"/>
                    <a:pt x="2493151" y="20668"/>
                  </a:cubicBezTo>
                  <a:cubicBezTo>
                    <a:pt x="2493151" y="9246"/>
                    <a:pt x="2483904" y="0"/>
                    <a:pt x="2472482" y="0"/>
                  </a:cubicBezTo>
                  <a:lnTo>
                    <a:pt x="2471092" y="0"/>
                  </a:lnTo>
                  <a:cubicBezTo>
                    <a:pt x="2459670" y="0"/>
                    <a:pt x="2450424" y="9246"/>
                    <a:pt x="2450424" y="20668"/>
                  </a:cubicBezTo>
                  <a:cubicBezTo>
                    <a:pt x="2450363" y="32030"/>
                    <a:pt x="2459670" y="41336"/>
                    <a:pt x="2471092" y="41336"/>
                  </a:cubicBezTo>
                  <a:lnTo>
                    <a:pt x="2471092" y="41336"/>
                  </a:lnTo>
                  <a:close/>
                  <a:moveTo>
                    <a:pt x="2373069" y="41336"/>
                  </a:moveTo>
                  <a:lnTo>
                    <a:pt x="2374459" y="41336"/>
                  </a:lnTo>
                  <a:cubicBezTo>
                    <a:pt x="2385881" y="41336"/>
                    <a:pt x="2395127" y="32090"/>
                    <a:pt x="2395127" y="20668"/>
                  </a:cubicBezTo>
                  <a:cubicBezTo>
                    <a:pt x="2395127" y="9246"/>
                    <a:pt x="2385881" y="0"/>
                    <a:pt x="2374459" y="0"/>
                  </a:cubicBezTo>
                  <a:lnTo>
                    <a:pt x="2373069" y="0"/>
                  </a:lnTo>
                  <a:cubicBezTo>
                    <a:pt x="2361647" y="0"/>
                    <a:pt x="2352401" y="9246"/>
                    <a:pt x="2352401" y="20668"/>
                  </a:cubicBezTo>
                  <a:cubicBezTo>
                    <a:pt x="2352401" y="32030"/>
                    <a:pt x="2361708" y="41336"/>
                    <a:pt x="2373069" y="41336"/>
                  </a:cubicBezTo>
                  <a:lnTo>
                    <a:pt x="2373069" y="41336"/>
                  </a:lnTo>
                  <a:close/>
                  <a:moveTo>
                    <a:pt x="2569780" y="49737"/>
                  </a:moveTo>
                  <a:cubicBezTo>
                    <a:pt x="2579389" y="49737"/>
                    <a:pt x="2588031" y="43029"/>
                    <a:pt x="2590025" y="33238"/>
                  </a:cubicBezTo>
                  <a:cubicBezTo>
                    <a:pt x="2592321" y="22058"/>
                    <a:pt x="2585130" y="11120"/>
                    <a:pt x="2573950" y="8823"/>
                  </a:cubicBezTo>
                  <a:cubicBezTo>
                    <a:pt x="2562830" y="6466"/>
                    <a:pt x="2551288" y="13477"/>
                    <a:pt x="2548870" y="24536"/>
                  </a:cubicBezTo>
                  <a:cubicBezTo>
                    <a:pt x="2546453" y="35595"/>
                    <a:pt x="2552738" y="46413"/>
                    <a:pt x="2563797" y="48951"/>
                  </a:cubicBezTo>
                  <a:cubicBezTo>
                    <a:pt x="2563918" y="48951"/>
                    <a:pt x="2565429" y="49314"/>
                    <a:pt x="2565550" y="49314"/>
                  </a:cubicBezTo>
                  <a:cubicBezTo>
                    <a:pt x="2567061" y="49616"/>
                    <a:pt x="2568450" y="49737"/>
                    <a:pt x="2569780" y="49737"/>
                  </a:cubicBezTo>
                  <a:lnTo>
                    <a:pt x="2569780" y="49737"/>
                  </a:lnTo>
                  <a:close/>
                  <a:moveTo>
                    <a:pt x="2661155" y="84123"/>
                  </a:moveTo>
                  <a:cubicBezTo>
                    <a:pt x="2668588" y="84123"/>
                    <a:pt x="2675720" y="80135"/>
                    <a:pt x="2679406" y="73185"/>
                  </a:cubicBezTo>
                  <a:cubicBezTo>
                    <a:pt x="2684785" y="63093"/>
                    <a:pt x="2680977" y="50583"/>
                    <a:pt x="2670885" y="45204"/>
                  </a:cubicBezTo>
                  <a:cubicBezTo>
                    <a:pt x="2660914" y="39705"/>
                    <a:pt x="2647800" y="43089"/>
                    <a:pt x="2642300" y="53061"/>
                  </a:cubicBezTo>
                  <a:cubicBezTo>
                    <a:pt x="2636801" y="63093"/>
                    <a:pt x="2639943" y="75421"/>
                    <a:pt x="2649975" y="80920"/>
                  </a:cubicBezTo>
                  <a:lnTo>
                    <a:pt x="2651425" y="81706"/>
                  </a:lnTo>
                  <a:cubicBezTo>
                    <a:pt x="2654508" y="83338"/>
                    <a:pt x="2657892" y="84123"/>
                    <a:pt x="2661155" y="84123"/>
                  </a:cubicBezTo>
                  <a:lnTo>
                    <a:pt x="2661155" y="84123"/>
                  </a:lnTo>
                  <a:close/>
                  <a:moveTo>
                    <a:pt x="2739598" y="142321"/>
                  </a:moveTo>
                  <a:cubicBezTo>
                    <a:pt x="2745097" y="142321"/>
                    <a:pt x="2750597" y="140145"/>
                    <a:pt x="2754646" y="135794"/>
                  </a:cubicBezTo>
                  <a:cubicBezTo>
                    <a:pt x="2762502" y="127454"/>
                    <a:pt x="2762079" y="114400"/>
                    <a:pt x="2753740" y="106544"/>
                  </a:cubicBezTo>
                  <a:cubicBezTo>
                    <a:pt x="2745460" y="98809"/>
                    <a:pt x="2732104" y="98627"/>
                    <a:pt x="2724187" y="106725"/>
                  </a:cubicBezTo>
                  <a:cubicBezTo>
                    <a:pt x="2716331" y="114824"/>
                    <a:pt x="2715969" y="127273"/>
                    <a:pt x="2723946" y="135250"/>
                  </a:cubicBezTo>
                  <a:cubicBezTo>
                    <a:pt x="2724127" y="135371"/>
                    <a:pt x="2725215" y="136519"/>
                    <a:pt x="2725396" y="136640"/>
                  </a:cubicBezTo>
                  <a:cubicBezTo>
                    <a:pt x="2729445" y="140447"/>
                    <a:pt x="2734521" y="142321"/>
                    <a:pt x="2739598" y="142321"/>
                  </a:cubicBezTo>
                  <a:lnTo>
                    <a:pt x="2739598" y="142321"/>
                  </a:lnTo>
                  <a:close/>
                  <a:moveTo>
                    <a:pt x="2799186" y="219676"/>
                  </a:moveTo>
                  <a:cubicBezTo>
                    <a:pt x="2802690" y="219676"/>
                    <a:pt x="2806256" y="218769"/>
                    <a:pt x="2809519" y="216896"/>
                  </a:cubicBezTo>
                  <a:cubicBezTo>
                    <a:pt x="2819431" y="211154"/>
                    <a:pt x="2822814" y="198524"/>
                    <a:pt x="2817134" y="188613"/>
                  </a:cubicBezTo>
                  <a:cubicBezTo>
                    <a:pt x="2811453" y="178702"/>
                    <a:pt x="2798460" y="174713"/>
                    <a:pt x="2788549" y="180394"/>
                  </a:cubicBezTo>
                  <a:cubicBezTo>
                    <a:pt x="2778638" y="186074"/>
                    <a:pt x="2774952" y="198161"/>
                    <a:pt x="2780572" y="208072"/>
                  </a:cubicBezTo>
                  <a:lnTo>
                    <a:pt x="2781297" y="209281"/>
                  </a:lnTo>
                  <a:cubicBezTo>
                    <a:pt x="2785044" y="215989"/>
                    <a:pt x="2791994" y="219676"/>
                    <a:pt x="2799186" y="219676"/>
                  </a:cubicBezTo>
                  <a:lnTo>
                    <a:pt x="2799186" y="219676"/>
                  </a:lnTo>
                  <a:close/>
                  <a:moveTo>
                    <a:pt x="2835083" y="310446"/>
                  </a:moveTo>
                  <a:cubicBezTo>
                    <a:pt x="2836654" y="310446"/>
                    <a:pt x="2838286" y="310265"/>
                    <a:pt x="2839918" y="309903"/>
                  </a:cubicBezTo>
                  <a:cubicBezTo>
                    <a:pt x="2851037" y="307244"/>
                    <a:pt x="2857866" y="296063"/>
                    <a:pt x="2855267" y="285004"/>
                  </a:cubicBezTo>
                  <a:cubicBezTo>
                    <a:pt x="2855267" y="285004"/>
                    <a:pt x="2854905" y="283614"/>
                    <a:pt x="2854905" y="283554"/>
                  </a:cubicBezTo>
                  <a:cubicBezTo>
                    <a:pt x="2852185" y="272494"/>
                    <a:pt x="2841065" y="265665"/>
                    <a:pt x="2829946" y="268324"/>
                  </a:cubicBezTo>
                  <a:cubicBezTo>
                    <a:pt x="2818826" y="271044"/>
                    <a:pt x="2811997" y="282164"/>
                    <a:pt x="2814717" y="293283"/>
                  </a:cubicBezTo>
                  <a:lnTo>
                    <a:pt x="2834841" y="288388"/>
                  </a:lnTo>
                  <a:lnTo>
                    <a:pt x="2815019" y="294553"/>
                  </a:lnTo>
                  <a:cubicBezTo>
                    <a:pt x="2817195" y="304041"/>
                    <a:pt x="2825715" y="310446"/>
                    <a:pt x="2835083" y="310446"/>
                  </a:cubicBezTo>
                  <a:lnTo>
                    <a:pt x="2835083" y="310446"/>
                  </a:lnTo>
                  <a:close/>
                  <a:moveTo>
                    <a:pt x="2844933" y="407623"/>
                  </a:moveTo>
                  <a:cubicBezTo>
                    <a:pt x="2856355" y="407623"/>
                    <a:pt x="2865662" y="398377"/>
                    <a:pt x="2865662" y="386955"/>
                  </a:cubicBezTo>
                  <a:lnTo>
                    <a:pt x="2865662" y="385565"/>
                  </a:lnTo>
                  <a:cubicBezTo>
                    <a:pt x="2865662" y="374143"/>
                    <a:pt x="2856416" y="364897"/>
                    <a:pt x="2844994" y="364897"/>
                  </a:cubicBezTo>
                  <a:cubicBezTo>
                    <a:pt x="2833572" y="364897"/>
                    <a:pt x="2824325" y="374143"/>
                    <a:pt x="2824325" y="385565"/>
                  </a:cubicBezTo>
                  <a:lnTo>
                    <a:pt x="2824325" y="386955"/>
                  </a:lnTo>
                  <a:cubicBezTo>
                    <a:pt x="2824265" y="398377"/>
                    <a:pt x="2833572" y="407623"/>
                    <a:pt x="2844933" y="407623"/>
                  </a:cubicBezTo>
                  <a:lnTo>
                    <a:pt x="2844933" y="407623"/>
                  </a:lnTo>
                  <a:close/>
                  <a:moveTo>
                    <a:pt x="2844933" y="505586"/>
                  </a:moveTo>
                  <a:cubicBezTo>
                    <a:pt x="2856355" y="505586"/>
                    <a:pt x="2865662" y="496340"/>
                    <a:pt x="2865662" y="484918"/>
                  </a:cubicBezTo>
                  <a:lnTo>
                    <a:pt x="2865662" y="483528"/>
                  </a:lnTo>
                  <a:cubicBezTo>
                    <a:pt x="2865662" y="472106"/>
                    <a:pt x="2856416" y="462860"/>
                    <a:pt x="2844994" y="462860"/>
                  </a:cubicBezTo>
                  <a:cubicBezTo>
                    <a:pt x="2833572" y="462860"/>
                    <a:pt x="2824325" y="472106"/>
                    <a:pt x="2824325" y="483528"/>
                  </a:cubicBezTo>
                  <a:lnTo>
                    <a:pt x="2824325" y="484918"/>
                  </a:lnTo>
                  <a:cubicBezTo>
                    <a:pt x="2824265" y="496340"/>
                    <a:pt x="2833572" y="505586"/>
                    <a:pt x="2844933" y="505586"/>
                  </a:cubicBezTo>
                  <a:lnTo>
                    <a:pt x="2844933" y="505586"/>
                  </a:lnTo>
                  <a:close/>
                  <a:moveTo>
                    <a:pt x="2844933" y="603549"/>
                  </a:moveTo>
                  <a:cubicBezTo>
                    <a:pt x="2856355" y="603549"/>
                    <a:pt x="2865662" y="594302"/>
                    <a:pt x="2865662" y="582880"/>
                  </a:cubicBezTo>
                  <a:lnTo>
                    <a:pt x="2865662" y="581490"/>
                  </a:lnTo>
                  <a:cubicBezTo>
                    <a:pt x="2865662" y="570069"/>
                    <a:pt x="2856416" y="560822"/>
                    <a:pt x="2844994" y="560822"/>
                  </a:cubicBezTo>
                  <a:cubicBezTo>
                    <a:pt x="2833572" y="560822"/>
                    <a:pt x="2824325" y="570069"/>
                    <a:pt x="2824325" y="581490"/>
                  </a:cubicBezTo>
                  <a:lnTo>
                    <a:pt x="2824325" y="582880"/>
                  </a:lnTo>
                  <a:cubicBezTo>
                    <a:pt x="2824265" y="594302"/>
                    <a:pt x="2833572" y="603549"/>
                    <a:pt x="2844933" y="603549"/>
                  </a:cubicBezTo>
                  <a:lnTo>
                    <a:pt x="2844933" y="603549"/>
                  </a:lnTo>
                  <a:close/>
                  <a:moveTo>
                    <a:pt x="2844933" y="701511"/>
                  </a:moveTo>
                  <a:cubicBezTo>
                    <a:pt x="2856355" y="701511"/>
                    <a:pt x="2865662" y="692265"/>
                    <a:pt x="2865662" y="680843"/>
                  </a:cubicBezTo>
                  <a:lnTo>
                    <a:pt x="2865662" y="679453"/>
                  </a:lnTo>
                  <a:cubicBezTo>
                    <a:pt x="2865662" y="668031"/>
                    <a:pt x="2856416" y="658785"/>
                    <a:pt x="2844994" y="658785"/>
                  </a:cubicBezTo>
                  <a:cubicBezTo>
                    <a:pt x="2833572" y="658785"/>
                    <a:pt x="2824325" y="668031"/>
                    <a:pt x="2824325" y="679453"/>
                  </a:cubicBezTo>
                  <a:lnTo>
                    <a:pt x="2824325" y="680843"/>
                  </a:lnTo>
                  <a:cubicBezTo>
                    <a:pt x="2824265" y="692265"/>
                    <a:pt x="2833572" y="701572"/>
                    <a:pt x="2844933" y="701511"/>
                  </a:cubicBezTo>
                  <a:lnTo>
                    <a:pt x="2844933" y="701511"/>
                  </a:lnTo>
                  <a:close/>
                  <a:moveTo>
                    <a:pt x="2844933" y="799534"/>
                  </a:moveTo>
                  <a:cubicBezTo>
                    <a:pt x="2856355" y="799534"/>
                    <a:pt x="2865662" y="790288"/>
                    <a:pt x="2865662" y="778866"/>
                  </a:cubicBezTo>
                  <a:cubicBezTo>
                    <a:pt x="2865662" y="767444"/>
                    <a:pt x="2856416" y="757473"/>
                    <a:pt x="2844994" y="757473"/>
                  </a:cubicBezTo>
                  <a:cubicBezTo>
                    <a:pt x="2833572" y="757473"/>
                    <a:pt x="2824325" y="766054"/>
                    <a:pt x="2824325" y="777476"/>
                  </a:cubicBezTo>
                  <a:lnTo>
                    <a:pt x="2824325" y="778866"/>
                  </a:lnTo>
                  <a:cubicBezTo>
                    <a:pt x="2824265" y="790227"/>
                    <a:pt x="2833572" y="799534"/>
                    <a:pt x="2844933" y="799534"/>
                  </a:cubicBezTo>
                  <a:lnTo>
                    <a:pt x="2844933" y="799534"/>
                  </a:lnTo>
                  <a:close/>
                  <a:moveTo>
                    <a:pt x="2844933" y="897497"/>
                  </a:moveTo>
                  <a:cubicBezTo>
                    <a:pt x="2856355" y="897497"/>
                    <a:pt x="2865662" y="888190"/>
                    <a:pt x="2865662" y="876829"/>
                  </a:cubicBezTo>
                  <a:cubicBezTo>
                    <a:pt x="2865662" y="865407"/>
                    <a:pt x="2856416" y="855435"/>
                    <a:pt x="2844994" y="855435"/>
                  </a:cubicBezTo>
                  <a:cubicBezTo>
                    <a:pt x="2833572" y="855435"/>
                    <a:pt x="2824325" y="864017"/>
                    <a:pt x="2824325" y="875439"/>
                  </a:cubicBezTo>
                  <a:lnTo>
                    <a:pt x="2824325" y="876829"/>
                  </a:lnTo>
                  <a:cubicBezTo>
                    <a:pt x="2824265" y="888190"/>
                    <a:pt x="2833572" y="897497"/>
                    <a:pt x="2844933" y="897497"/>
                  </a:cubicBezTo>
                  <a:lnTo>
                    <a:pt x="2844933" y="897497"/>
                  </a:lnTo>
                  <a:close/>
                  <a:moveTo>
                    <a:pt x="2844933" y="995459"/>
                  </a:moveTo>
                  <a:cubicBezTo>
                    <a:pt x="2856355" y="995459"/>
                    <a:pt x="2865662" y="986213"/>
                    <a:pt x="2865662" y="974791"/>
                  </a:cubicBezTo>
                  <a:cubicBezTo>
                    <a:pt x="2865662" y="963369"/>
                    <a:pt x="2856416" y="953398"/>
                    <a:pt x="2844994" y="953398"/>
                  </a:cubicBezTo>
                  <a:cubicBezTo>
                    <a:pt x="2833572" y="953398"/>
                    <a:pt x="2824325" y="961979"/>
                    <a:pt x="2824325" y="973401"/>
                  </a:cubicBezTo>
                  <a:lnTo>
                    <a:pt x="2824325" y="974791"/>
                  </a:lnTo>
                  <a:cubicBezTo>
                    <a:pt x="2824265" y="986213"/>
                    <a:pt x="2833572" y="995459"/>
                    <a:pt x="2844933" y="995459"/>
                  </a:cubicBezTo>
                  <a:lnTo>
                    <a:pt x="2844933" y="995459"/>
                  </a:lnTo>
                  <a:close/>
                  <a:moveTo>
                    <a:pt x="2844933" y="1093422"/>
                  </a:moveTo>
                  <a:cubicBezTo>
                    <a:pt x="2856355" y="1093422"/>
                    <a:pt x="2865662" y="1084176"/>
                    <a:pt x="2865662" y="1072754"/>
                  </a:cubicBezTo>
                  <a:lnTo>
                    <a:pt x="2865662" y="1071364"/>
                  </a:lnTo>
                  <a:cubicBezTo>
                    <a:pt x="2865662" y="1059942"/>
                    <a:pt x="2856416" y="1050696"/>
                    <a:pt x="2844994" y="1050696"/>
                  </a:cubicBezTo>
                  <a:cubicBezTo>
                    <a:pt x="2833572" y="1050696"/>
                    <a:pt x="2824325" y="1059942"/>
                    <a:pt x="2824325" y="1071364"/>
                  </a:cubicBezTo>
                  <a:lnTo>
                    <a:pt x="2824325" y="1072754"/>
                  </a:lnTo>
                  <a:cubicBezTo>
                    <a:pt x="2824265" y="1084176"/>
                    <a:pt x="2833572" y="1093422"/>
                    <a:pt x="2844933" y="1093422"/>
                  </a:cubicBezTo>
                  <a:lnTo>
                    <a:pt x="2844933" y="1093422"/>
                  </a:lnTo>
                  <a:close/>
                  <a:moveTo>
                    <a:pt x="2845236" y="1288682"/>
                  </a:moveTo>
                  <a:cubicBezTo>
                    <a:pt x="2856658" y="1288682"/>
                    <a:pt x="2865904" y="1279436"/>
                    <a:pt x="2865904" y="1268014"/>
                  </a:cubicBezTo>
                  <a:lnTo>
                    <a:pt x="2865904" y="1266624"/>
                  </a:lnTo>
                  <a:cubicBezTo>
                    <a:pt x="2865904" y="1255202"/>
                    <a:pt x="2856658" y="1245956"/>
                    <a:pt x="2845236" y="1245956"/>
                  </a:cubicBezTo>
                  <a:cubicBezTo>
                    <a:pt x="2833814" y="1245956"/>
                    <a:pt x="2824567" y="1255202"/>
                    <a:pt x="2824567" y="1266624"/>
                  </a:cubicBezTo>
                  <a:lnTo>
                    <a:pt x="2824567" y="1268014"/>
                  </a:lnTo>
                  <a:cubicBezTo>
                    <a:pt x="2824567" y="1279436"/>
                    <a:pt x="2833814" y="1288682"/>
                    <a:pt x="2845236" y="1288682"/>
                  </a:cubicBezTo>
                  <a:lnTo>
                    <a:pt x="2845236" y="1288682"/>
                  </a:lnTo>
                  <a:close/>
                  <a:moveTo>
                    <a:pt x="2845236" y="1386705"/>
                  </a:moveTo>
                  <a:cubicBezTo>
                    <a:pt x="2856658" y="1386705"/>
                    <a:pt x="2865904" y="1377459"/>
                    <a:pt x="2865904" y="1366037"/>
                  </a:cubicBezTo>
                  <a:lnTo>
                    <a:pt x="2865904" y="1364647"/>
                  </a:lnTo>
                  <a:cubicBezTo>
                    <a:pt x="2865904" y="1353225"/>
                    <a:pt x="2856658" y="1343979"/>
                    <a:pt x="2845236" y="1343979"/>
                  </a:cubicBezTo>
                  <a:cubicBezTo>
                    <a:pt x="2833814" y="1343979"/>
                    <a:pt x="2824567" y="1353225"/>
                    <a:pt x="2824567" y="1364647"/>
                  </a:cubicBezTo>
                  <a:lnTo>
                    <a:pt x="2824567" y="1366037"/>
                  </a:lnTo>
                  <a:cubicBezTo>
                    <a:pt x="2824567" y="1377399"/>
                    <a:pt x="2833814" y="1386705"/>
                    <a:pt x="2845236" y="1386705"/>
                  </a:cubicBezTo>
                  <a:lnTo>
                    <a:pt x="2845236" y="1386705"/>
                  </a:lnTo>
                  <a:close/>
                  <a:moveTo>
                    <a:pt x="2845236" y="1484668"/>
                  </a:moveTo>
                  <a:cubicBezTo>
                    <a:pt x="2856658" y="1484668"/>
                    <a:pt x="2865904" y="1475422"/>
                    <a:pt x="2865904" y="1464000"/>
                  </a:cubicBezTo>
                  <a:lnTo>
                    <a:pt x="2865904" y="1462610"/>
                  </a:lnTo>
                  <a:cubicBezTo>
                    <a:pt x="2865904" y="1451188"/>
                    <a:pt x="2856658" y="1441941"/>
                    <a:pt x="2845236" y="1441941"/>
                  </a:cubicBezTo>
                  <a:cubicBezTo>
                    <a:pt x="2833814" y="1441941"/>
                    <a:pt x="2824567" y="1451188"/>
                    <a:pt x="2824567" y="1462610"/>
                  </a:cubicBezTo>
                  <a:lnTo>
                    <a:pt x="2824567" y="1464000"/>
                  </a:lnTo>
                  <a:cubicBezTo>
                    <a:pt x="2824567" y="1475361"/>
                    <a:pt x="2833814" y="1484668"/>
                    <a:pt x="2845236" y="1484668"/>
                  </a:cubicBezTo>
                  <a:lnTo>
                    <a:pt x="2845236" y="1484668"/>
                  </a:lnTo>
                  <a:close/>
                  <a:moveTo>
                    <a:pt x="2471395" y="2593319"/>
                  </a:moveTo>
                  <a:lnTo>
                    <a:pt x="2472785" y="2593319"/>
                  </a:lnTo>
                  <a:cubicBezTo>
                    <a:pt x="2484207" y="2593319"/>
                    <a:pt x="2493452" y="2602565"/>
                    <a:pt x="2493452" y="2613987"/>
                  </a:cubicBezTo>
                  <a:cubicBezTo>
                    <a:pt x="2493452" y="2625409"/>
                    <a:pt x="2484207" y="2634656"/>
                    <a:pt x="2472785" y="2634656"/>
                  </a:cubicBezTo>
                  <a:lnTo>
                    <a:pt x="2471395" y="2634656"/>
                  </a:lnTo>
                  <a:cubicBezTo>
                    <a:pt x="2459973" y="2634656"/>
                    <a:pt x="2450726" y="2625409"/>
                    <a:pt x="2450726" y="2613987"/>
                  </a:cubicBezTo>
                  <a:cubicBezTo>
                    <a:pt x="2450666" y="2602565"/>
                    <a:pt x="2459973" y="2593319"/>
                    <a:pt x="2471395" y="2593319"/>
                  </a:cubicBezTo>
                  <a:lnTo>
                    <a:pt x="2471395" y="2593319"/>
                  </a:lnTo>
                  <a:close/>
                  <a:moveTo>
                    <a:pt x="2570143" y="2584859"/>
                  </a:moveTo>
                  <a:cubicBezTo>
                    <a:pt x="2579751" y="2584859"/>
                    <a:pt x="2588333" y="2591627"/>
                    <a:pt x="2590388" y="2601417"/>
                  </a:cubicBezTo>
                  <a:cubicBezTo>
                    <a:pt x="2592684" y="2612597"/>
                    <a:pt x="2585492" y="2623536"/>
                    <a:pt x="2574312" y="2625832"/>
                  </a:cubicBezTo>
                  <a:cubicBezTo>
                    <a:pt x="2563193" y="2628189"/>
                    <a:pt x="2551650" y="2621179"/>
                    <a:pt x="2549232" y="2610120"/>
                  </a:cubicBezTo>
                  <a:cubicBezTo>
                    <a:pt x="2546816" y="2599060"/>
                    <a:pt x="2553161" y="2588243"/>
                    <a:pt x="2564220" y="2585704"/>
                  </a:cubicBezTo>
                  <a:cubicBezTo>
                    <a:pt x="2564341" y="2585644"/>
                    <a:pt x="2565851" y="2585342"/>
                    <a:pt x="2565972" y="2585342"/>
                  </a:cubicBezTo>
                  <a:cubicBezTo>
                    <a:pt x="2567303" y="2585040"/>
                    <a:pt x="2568753" y="2584859"/>
                    <a:pt x="2570143" y="2584859"/>
                  </a:cubicBezTo>
                  <a:lnTo>
                    <a:pt x="2570143" y="2584859"/>
                  </a:lnTo>
                  <a:close/>
                  <a:moveTo>
                    <a:pt x="2661458" y="2550472"/>
                  </a:moveTo>
                  <a:cubicBezTo>
                    <a:pt x="2668830" y="2550472"/>
                    <a:pt x="2676022" y="2554460"/>
                    <a:pt x="2679709" y="2561410"/>
                  </a:cubicBezTo>
                  <a:cubicBezTo>
                    <a:pt x="2685087" y="2571503"/>
                    <a:pt x="2681280" y="2584012"/>
                    <a:pt x="2671187" y="2589391"/>
                  </a:cubicBezTo>
                  <a:cubicBezTo>
                    <a:pt x="2661216" y="2594890"/>
                    <a:pt x="2648102" y="2591506"/>
                    <a:pt x="2642602" y="2581474"/>
                  </a:cubicBezTo>
                  <a:cubicBezTo>
                    <a:pt x="2637103" y="2571442"/>
                    <a:pt x="2640245" y="2559174"/>
                    <a:pt x="2650278" y="2553675"/>
                  </a:cubicBezTo>
                  <a:lnTo>
                    <a:pt x="2651728" y="2552889"/>
                  </a:lnTo>
                  <a:cubicBezTo>
                    <a:pt x="2654871" y="2551318"/>
                    <a:pt x="2658194" y="2550472"/>
                    <a:pt x="2661458" y="2550472"/>
                  </a:cubicBezTo>
                  <a:lnTo>
                    <a:pt x="2661458" y="2550472"/>
                  </a:lnTo>
                  <a:close/>
                  <a:moveTo>
                    <a:pt x="2739900" y="2492335"/>
                  </a:moveTo>
                  <a:cubicBezTo>
                    <a:pt x="2745400" y="2492335"/>
                    <a:pt x="2750899" y="2494510"/>
                    <a:pt x="2755008" y="2498862"/>
                  </a:cubicBezTo>
                  <a:cubicBezTo>
                    <a:pt x="2762805" y="2507201"/>
                    <a:pt x="2762442" y="2520255"/>
                    <a:pt x="2754102" y="2528111"/>
                  </a:cubicBezTo>
                  <a:cubicBezTo>
                    <a:pt x="2745822" y="2535847"/>
                    <a:pt x="2732467" y="2536028"/>
                    <a:pt x="2724610" y="2527930"/>
                  </a:cubicBezTo>
                  <a:cubicBezTo>
                    <a:pt x="2716754" y="2519832"/>
                    <a:pt x="2716391" y="2507383"/>
                    <a:pt x="2724369" y="2499345"/>
                  </a:cubicBezTo>
                  <a:cubicBezTo>
                    <a:pt x="2724489" y="2499224"/>
                    <a:pt x="2725638" y="2498076"/>
                    <a:pt x="2725819" y="2497955"/>
                  </a:cubicBezTo>
                  <a:cubicBezTo>
                    <a:pt x="2729687" y="2494208"/>
                    <a:pt x="2734824" y="2492335"/>
                    <a:pt x="2739900" y="2492335"/>
                  </a:cubicBezTo>
                  <a:lnTo>
                    <a:pt x="2739900" y="2492335"/>
                  </a:lnTo>
                  <a:close/>
                  <a:moveTo>
                    <a:pt x="2799487" y="2414980"/>
                  </a:moveTo>
                  <a:cubicBezTo>
                    <a:pt x="2802993" y="2414980"/>
                    <a:pt x="2806558" y="2415887"/>
                    <a:pt x="2809822" y="2417760"/>
                  </a:cubicBezTo>
                  <a:cubicBezTo>
                    <a:pt x="2819732" y="2423441"/>
                    <a:pt x="2823117" y="2436132"/>
                    <a:pt x="2817436" y="2446043"/>
                  </a:cubicBezTo>
                  <a:cubicBezTo>
                    <a:pt x="2811755" y="2455954"/>
                    <a:pt x="2798762" y="2459943"/>
                    <a:pt x="2788851" y="2454262"/>
                  </a:cubicBezTo>
                  <a:cubicBezTo>
                    <a:pt x="2778940" y="2448521"/>
                    <a:pt x="2775193" y="2436494"/>
                    <a:pt x="2780874" y="2426583"/>
                  </a:cubicBezTo>
                  <a:lnTo>
                    <a:pt x="2781539" y="2425375"/>
                  </a:lnTo>
                  <a:cubicBezTo>
                    <a:pt x="2785346" y="2418666"/>
                    <a:pt x="2792357" y="2414980"/>
                    <a:pt x="2799487" y="2414980"/>
                  </a:cubicBezTo>
                  <a:lnTo>
                    <a:pt x="2799487" y="2414980"/>
                  </a:lnTo>
                  <a:close/>
                  <a:moveTo>
                    <a:pt x="2835385" y="2324209"/>
                  </a:moveTo>
                  <a:cubicBezTo>
                    <a:pt x="2836956" y="2324209"/>
                    <a:pt x="2838588" y="2324390"/>
                    <a:pt x="2840219" y="2324813"/>
                  </a:cubicBezTo>
                  <a:cubicBezTo>
                    <a:pt x="2851340" y="2327472"/>
                    <a:pt x="2858169" y="2338592"/>
                    <a:pt x="2855509" y="2349712"/>
                  </a:cubicBezTo>
                  <a:cubicBezTo>
                    <a:pt x="2855509" y="2349712"/>
                    <a:pt x="2855207" y="2351102"/>
                    <a:pt x="2855207" y="2351102"/>
                  </a:cubicBezTo>
                  <a:cubicBezTo>
                    <a:pt x="2852487" y="2362222"/>
                    <a:pt x="2841368" y="2368990"/>
                    <a:pt x="2830188" y="2366331"/>
                  </a:cubicBezTo>
                  <a:cubicBezTo>
                    <a:pt x="2819068" y="2363612"/>
                    <a:pt x="2812299" y="2352492"/>
                    <a:pt x="2814959" y="2341372"/>
                  </a:cubicBezTo>
                  <a:lnTo>
                    <a:pt x="2835083" y="2346207"/>
                  </a:lnTo>
                  <a:lnTo>
                    <a:pt x="2815260" y="2340043"/>
                  </a:lnTo>
                  <a:cubicBezTo>
                    <a:pt x="2817557" y="2330615"/>
                    <a:pt x="2826078" y="2324149"/>
                    <a:pt x="2835385" y="2324209"/>
                  </a:cubicBezTo>
                  <a:lnTo>
                    <a:pt x="2835385" y="2324209"/>
                  </a:lnTo>
                  <a:close/>
                  <a:moveTo>
                    <a:pt x="2845236" y="2227032"/>
                  </a:moveTo>
                  <a:cubicBezTo>
                    <a:pt x="2856658" y="2227032"/>
                    <a:pt x="2865904" y="2236278"/>
                    <a:pt x="2865904" y="2247700"/>
                  </a:cubicBezTo>
                  <a:lnTo>
                    <a:pt x="2865904" y="2249090"/>
                  </a:lnTo>
                  <a:cubicBezTo>
                    <a:pt x="2865904" y="2260512"/>
                    <a:pt x="2856658" y="2269759"/>
                    <a:pt x="2845236" y="2269759"/>
                  </a:cubicBezTo>
                  <a:cubicBezTo>
                    <a:pt x="2833814" y="2269759"/>
                    <a:pt x="2824567" y="2260512"/>
                    <a:pt x="2824567" y="2249090"/>
                  </a:cubicBezTo>
                  <a:lnTo>
                    <a:pt x="2824567" y="2247700"/>
                  </a:lnTo>
                  <a:cubicBezTo>
                    <a:pt x="2824567" y="2236278"/>
                    <a:pt x="2833814" y="2227032"/>
                    <a:pt x="2845236" y="2227032"/>
                  </a:cubicBezTo>
                  <a:lnTo>
                    <a:pt x="2845236" y="2227032"/>
                  </a:lnTo>
                  <a:close/>
                  <a:moveTo>
                    <a:pt x="2845236" y="2129070"/>
                  </a:moveTo>
                  <a:cubicBezTo>
                    <a:pt x="2856658" y="2129070"/>
                    <a:pt x="2865904" y="2138316"/>
                    <a:pt x="2865904" y="2149738"/>
                  </a:cubicBezTo>
                  <a:lnTo>
                    <a:pt x="2865904" y="2151128"/>
                  </a:lnTo>
                  <a:cubicBezTo>
                    <a:pt x="2865904" y="2162550"/>
                    <a:pt x="2856658" y="2171796"/>
                    <a:pt x="2845236" y="2171796"/>
                  </a:cubicBezTo>
                  <a:cubicBezTo>
                    <a:pt x="2833814" y="2171796"/>
                    <a:pt x="2824567" y="2162550"/>
                    <a:pt x="2824567" y="2151128"/>
                  </a:cubicBezTo>
                  <a:lnTo>
                    <a:pt x="2824567" y="2149738"/>
                  </a:lnTo>
                  <a:cubicBezTo>
                    <a:pt x="2824567" y="2138316"/>
                    <a:pt x="2833814" y="2129070"/>
                    <a:pt x="2845236" y="2129070"/>
                  </a:cubicBezTo>
                  <a:lnTo>
                    <a:pt x="2845236" y="2129070"/>
                  </a:lnTo>
                  <a:close/>
                  <a:moveTo>
                    <a:pt x="2845236" y="2031107"/>
                  </a:moveTo>
                  <a:cubicBezTo>
                    <a:pt x="2856658" y="2031107"/>
                    <a:pt x="2865904" y="2040353"/>
                    <a:pt x="2865904" y="2051775"/>
                  </a:cubicBezTo>
                  <a:lnTo>
                    <a:pt x="2865904" y="2053165"/>
                  </a:lnTo>
                  <a:cubicBezTo>
                    <a:pt x="2865904" y="2064587"/>
                    <a:pt x="2856658" y="2073833"/>
                    <a:pt x="2845236" y="2073833"/>
                  </a:cubicBezTo>
                  <a:cubicBezTo>
                    <a:pt x="2833814" y="2073833"/>
                    <a:pt x="2824567" y="2064587"/>
                    <a:pt x="2824567" y="2053165"/>
                  </a:cubicBezTo>
                  <a:lnTo>
                    <a:pt x="2824567" y="2051775"/>
                  </a:lnTo>
                  <a:cubicBezTo>
                    <a:pt x="2824567" y="2040353"/>
                    <a:pt x="2833814" y="2031107"/>
                    <a:pt x="2845236" y="2031107"/>
                  </a:cubicBezTo>
                  <a:lnTo>
                    <a:pt x="2845236" y="2031107"/>
                  </a:lnTo>
                  <a:close/>
                  <a:moveTo>
                    <a:pt x="2845236" y="1933084"/>
                  </a:moveTo>
                  <a:cubicBezTo>
                    <a:pt x="2856658" y="1933084"/>
                    <a:pt x="2865904" y="1942330"/>
                    <a:pt x="2865904" y="1953752"/>
                  </a:cubicBezTo>
                  <a:lnTo>
                    <a:pt x="2865904" y="1955142"/>
                  </a:lnTo>
                  <a:cubicBezTo>
                    <a:pt x="2865904" y="1966564"/>
                    <a:pt x="2856658" y="1975810"/>
                    <a:pt x="2845236" y="1975810"/>
                  </a:cubicBezTo>
                  <a:cubicBezTo>
                    <a:pt x="2833814" y="1975810"/>
                    <a:pt x="2824567" y="1966564"/>
                    <a:pt x="2824567" y="1955142"/>
                  </a:cubicBezTo>
                  <a:lnTo>
                    <a:pt x="2824567" y="1953752"/>
                  </a:lnTo>
                  <a:cubicBezTo>
                    <a:pt x="2824567" y="1942391"/>
                    <a:pt x="2833814" y="1933084"/>
                    <a:pt x="2845236" y="1933084"/>
                  </a:cubicBezTo>
                  <a:lnTo>
                    <a:pt x="2845236" y="1933084"/>
                  </a:lnTo>
                  <a:close/>
                  <a:moveTo>
                    <a:pt x="2845236" y="1835121"/>
                  </a:moveTo>
                  <a:cubicBezTo>
                    <a:pt x="2856658" y="1835121"/>
                    <a:pt x="2865904" y="1844368"/>
                    <a:pt x="2865904" y="1855790"/>
                  </a:cubicBezTo>
                  <a:cubicBezTo>
                    <a:pt x="2865904" y="1867211"/>
                    <a:pt x="2856658" y="1877183"/>
                    <a:pt x="2845236" y="1877183"/>
                  </a:cubicBezTo>
                  <a:cubicBezTo>
                    <a:pt x="2833814" y="1877183"/>
                    <a:pt x="2824567" y="1868601"/>
                    <a:pt x="2824567" y="1857180"/>
                  </a:cubicBezTo>
                  <a:lnTo>
                    <a:pt x="2824567" y="1855790"/>
                  </a:lnTo>
                  <a:cubicBezTo>
                    <a:pt x="2824567" y="1844428"/>
                    <a:pt x="2833814" y="1835121"/>
                    <a:pt x="2845236" y="1835121"/>
                  </a:cubicBezTo>
                  <a:lnTo>
                    <a:pt x="2845236" y="1835121"/>
                  </a:lnTo>
                  <a:close/>
                  <a:moveTo>
                    <a:pt x="2845236" y="1737159"/>
                  </a:moveTo>
                  <a:cubicBezTo>
                    <a:pt x="2856658" y="1737159"/>
                    <a:pt x="2865904" y="1746405"/>
                    <a:pt x="2865904" y="1757827"/>
                  </a:cubicBezTo>
                  <a:cubicBezTo>
                    <a:pt x="2865904" y="1769249"/>
                    <a:pt x="2856658" y="1779220"/>
                    <a:pt x="2845236" y="1779220"/>
                  </a:cubicBezTo>
                  <a:cubicBezTo>
                    <a:pt x="2833814" y="1779220"/>
                    <a:pt x="2824567" y="1770639"/>
                    <a:pt x="2824567" y="1759217"/>
                  </a:cubicBezTo>
                  <a:lnTo>
                    <a:pt x="2824567" y="1757887"/>
                  </a:lnTo>
                  <a:cubicBezTo>
                    <a:pt x="2824567" y="1746466"/>
                    <a:pt x="2833814" y="1737159"/>
                    <a:pt x="2845236" y="1737159"/>
                  </a:cubicBezTo>
                  <a:lnTo>
                    <a:pt x="2845236" y="1737159"/>
                  </a:lnTo>
                  <a:close/>
                  <a:moveTo>
                    <a:pt x="2845236" y="1639196"/>
                  </a:moveTo>
                  <a:cubicBezTo>
                    <a:pt x="2856658" y="1639196"/>
                    <a:pt x="2865904" y="1648443"/>
                    <a:pt x="2865904" y="1659864"/>
                  </a:cubicBezTo>
                  <a:cubicBezTo>
                    <a:pt x="2865904" y="1671286"/>
                    <a:pt x="2856658" y="1681258"/>
                    <a:pt x="2845236" y="1681258"/>
                  </a:cubicBezTo>
                  <a:cubicBezTo>
                    <a:pt x="2833814" y="1681258"/>
                    <a:pt x="2824567" y="1672676"/>
                    <a:pt x="2824567" y="1661254"/>
                  </a:cubicBezTo>
                  <a:lnTo>
                    <a:pt x="2824567" y="1659864"/>
                  </a:lnTo>
                  <a:cubicBezTo>
                    <a:pt x="2824567" y="1648443"/>
                    <a:pt x="2833814" y="1639196"/>
                    <a:pt x="2845236" y="1639196"/>
                  </a:cubicBezTo>
                  <a:lnTo>
                    <a:pt x="2845236" y="1639196"/>
                  </a:lnTo>
                  <a:close/>
                  <a:moveTo>
                    <a:pt x="2845236" y="1541234"/>
                  </a:moveTo>
                  <a:cubicBezTo>
                    <a:pt x="2856658" y="1541234"/>
                    <a:pt x="2865904" y="1550480"/>
                    <a:pt x="2865904" y="1561902"/>
                  </a:cubicBezTo>
                  <a:lnTo>
                    <a:pt x="2865904" y="1563292"/>
                  </a:lnTo>
                  <a:cubicBezTo>
                    <a:pt x="2865904" y="1574714"/>
                    <a:pt x="2856658" y="1583960"/>
                    <a:pt x="2845236" y="1583960"/>
                  </a:cubicBezTo>
                  <a:cubicBezTo>
                    <a:pt x="2833814" y="1583960"/>
                    <a:pt x="2824567" y="1574714"/>
                    <a:pt x="2824567" y="1563292"/>
                  </a:cubicBezTo>
                  <a:lnTo>
                    <a:pt x="2824567" y="1561902"/>
                  </a:lnTo>
                  <a:cubicBezTo>
                    <a:pt x="2824567" y="1550480"/>
                    <a:pt x="2833814" y="1541234"/>
                    <a:pt x="2845236" y="1541234"/>
                  </a:cubicBezTo>
                  <a:lnTo>
                    <a:pt x="2845236" y="1541234"/>
                  </a:lnTo>
                  <a:close/>
                  <a:moveTo>
                    <a:pt x="21786" y="2594286"/>
                  </a:moveTo>
                  <a:lnTo>
                    <a:pt x="20396" y="2594286"/>
                  </a:lnTo>
                  <a:cubicBezTo>
                    <a:pt x="-6799" y="2594286"/>
                    <a:pt x="-6799" y="2635683"/>
                    <a:pt x="20396" y="2635683"/>
                  </a:cubicBezTo>
                  <a:lnTo>
                    <a:pt x="21786" y="2635683"/>
                  </a:lnTo>
                  <a:cubicBezTo>
                    <a:pt x="33208" y="2635683"/>
                    <a:pt x="42455" y="2626437"/>
                    <a:pt x="42455" y="2615015"/>
                  </a:cubicBezTo>
                  <a:cubicBezTo>
                    <a:pt x="42455" y="2603593"/>
                    <a:pt x="33208" y="2594286"/>
                    <a:pt x="21786" y="2594286"/>
                  </a:cubicBezTo>
                  <a:lnTo>
                    <a:pt x="21786" y="2594286"/>
                  </a:lnTo>
                  <a:close/>
                  <a:moveTo>
                    <a:pt x="119749" y="2594286"/>
                  </a:moveTo>
                  <a:lnTo>
                    <a:pt x="118419" y="2594286"/>
                  </a:lnTo>
                  <a:cubicBezTo>
                    <a:pt x="106997" y="2594286"/>
                    <a:pt x="97751" y="2603532"/>
                    <a:pt x="97751" y="2614954"/>
                  </a:cubicBezTo>
                  <a:cubicBezTo>
                    <a:pt x="97751" y="2626376"/>
                    <a:pt x="106997" y="2635622"/>
                    <a:pt x="118419" y="2635622"/>
                  </a:cubicBezTo>
                  <a:cubicBezTo>
                    <a:pt x="129841" y="2635622"/>
                    <a:pt x="139813" y="2626376"/>
                    <a:pt x="139813" y="2614954"/>
                  </a:cubicBezTo>
                  <a:cubicBezTo>
                    <a:pt x="139752" y="2603593"/>
                    <a:pt x="131170" y="2594286"/>
                    <a:pt x="119749" y="2594286"/>
                  </a:cubicBezTo>
                  <a:lnTo>
                    <a:pt x="119749" y="2594286"/>
                  </a:lnTo>
                  <a:close/>
                  <a:moveTo>
                    <a:pt x="217712" y="2594286"/>
                  </a:moveTo>
                  <a:lnTo>
                    <a:pt x="216322" y="2594286"/>
                  </a:lnTo>
                  <a:cubicBezTo>
                    <a:pt x="204900" y="2594286"/>
                    <a:pt x="195653" y="2603532"/>
                    <a:pt x="195653" y="2614954"/>
                  </a:cubicBezTo>
                  <a:cubicBezTo>
                    <a:pt x="195653" y="2626376"/>
                    <a:pt x="204900" y="2635622"/>
                    <a:pt x="216322" y="2635622"/>
                  </a:cubicBezTo>
                  <a:cubicBezTo>
                    <a:pt x="227744" y="2635622"/>
                    <a:pt x="237715" y="2626376"/>
                    <a:pt x="237715" y="2614954"/>
                  </a:cubicBezTo>
                  <a:cubicBezTo>
                    <a:pt x="237715" y="2603593"/>
                    <a:pt x="229134" y="2594286"/>
                    <a:pt x="217712" y="2594286"/>
                  </a:cubicBezTo>
                  <a:lnTo>
                    <a:pt x="217712" y="2594286"/>
                  </a:lnTo>
                  <a:close/>
                  <a:moveTo>
                    <a:pt x="315674" y="2594286"/>
                  </a:moveTo>
                  <a:lnTo>
                    <a:pt x="314345" y="2594286"/>
                  </a:lnTo>
                  <a:cubicBezTo>
                    <a:pt x="302923" y="2594286"/>
                    <a:pt x="293676" y="2603532"/>
                    <a:pt x="293676" y="2614954"/>
                  </a:cubicBezTo>
                  <a:cubicBezTo>
                    <a:pt x="293676" y="2626376"/>
                    <a:pt x="302923" y="2635622"/>
                    <a:pt x="314345" y="2635622"/>
                  </a:cubicBezTo>
                  <a:cubicBezTo>
                    <a:pt x="325767" y="2635622"/>
                    <a:pt x="335738" y="2626376"/>
                    <a:pt x="335738" y="2614954"/>
                  </a:cubicBezTo>
                  <a:cubicBezTo>
                    <a:pt x="335678" y="2603593"/>
                    <a:pt x="327096" y="2594286"/>
                    <a:pt x="315674" y="2594286"/>
                  </a:cubicBezTo>
                  <a:lnTo>
                    <a:pt x="315674" y="2594286"/>
                  </a:lnTo>
                  <a:close/>
                  <a:moveTo>
                    <a:pt x="413697" y="2594286"/>
                  </a:moveTo>
                  <a:lnTo>
                    <a:pt x="412307" y="2594286"/>
                  </a:lnTo>
                  <a:cubicBezTo>
                    <a:pt x="400885" y="2594286"/>
                    <a:pt x="391639" y="2603532"/>
                    <a:pt x="391639" y="2614954"/>
                  </a:cubicBezTo>
                  <a:cubicBezTo>
                    <a:pt x="391639" y="2626376"/>
                    <a:pt x="400885" y="2635622"/>
                    <a:pt x="412307" y="2635622"/>
                  </a:cubicBezTo>
                  <a:lnTo>
                    <a:pt x="413697" y="2635622"/>
                  </a:lnTo>
                  <a:cubicBezTo>
                    <a:pt x="425119" y="2635622"/>
                    <a:pt x="434365" y="2626376"/>
                    <a:pt x="434365" y="2614954"/>
                  </a:cubicBezTo>
                  <a:cubicBezTo>
                    <a:pt x="434365" y="2603593"/>
                    <a:pt x="425058" y="2594286"/>
                    <a:pt x="413697" y="2594286"/>
                  </a:cubicBezTo>
                  <a:lnTo>
                    <a:pt x="413697" y="2594286"/>
                  </a:lnTo>
                  <a:close/>
                  <a:moveTo>
                    <a:pt x="511660" y="2594286"/>
                  </a:moveTo>
                  <a:lnTo>
                    <a:pt x="510270" y="2594286"/>
                  </a:lnTo>
                  <a:cubicBezTo>
                    <a:pt x="498848" y="2594286"/>
                    <a:pt x="489601" y="2603532"/>
                    <a:pt x="489601" y="2614954"/>
                  </a:cubicBezTo>
                  <a:cubicBezTo>
                    <a:pt x="489601" y="2626376"/>
                    <a:pt x="498848" y="2635622"/>
                    <a:pt x="510270" y="2635622"/>
                  </a:cubicBezTo>
                  <a:cubicBezTo>
                    <a:pt x="521691" y="2635622"/>
                    <a:pt x="531663" y="2626376"/>
                    <a:pt x="531663" y="2614954"/>
                  </a:cubicBezTo>
                  <a:cubicBezTo>
                    <a:pt x="531602" y="2603593"/>
                    <a:pt x="523082" y="2594286"/>
                    <a:pt x="511660" y="2594286"/>
                  </a:cubicBezTo>
                  <a:lnTo>
                    <a:pt x="511660" y="2594286"/>
                  </a:lnTo>
                  <a:close/>
                  <a:moveTo>
                    <a:pt x="609622" y="2594286"/>
                  </a:moveTo>
                  <a:lnTo>
                    <a:pt x="608232" y="2594286"/>
                  </a:lnTo>
                  <a:cubicBezTo>
                    <a:pt x="596810" y="2594286"/>
                    <a:pt x="587564" y="2603532"/>
                    <a:pt x="587564" y="2614954"/>
                  </a:cubicBezTo>
                  <a:cubicBezTo>
                    <a:pt x="587564" y="2626376"/>
                    <a:pt x="596810" y="2635622"/>
                    <a:pt x="608232" y="2635622"/>
                  </a:cubicBezTo>
                  <a:cubicBezTo>
                    <a:pt x="619654" y="2635622"/>
                    <a:pt x="629626" y="2626376"/>
                    <a:pt x="629626" y="2614954"/>
                  </a:cubicBezTo>
                  <a:cubicBezTo>
                    <a:pt x="629565" y="2603593"/>
                    <a:pt x="621044" y="2594286"/>
                    <a:pt x="609622" y="2594286"/>
                  </a:cubicBezTo>
                  <a:lnTo>
                    <a:pt x="609622" y="2594286"/>
                  </a:lnTo>
                  <a:close/>
                  <a:moveTo>
                    <a:pt x="707584" y="2594286"/>
                  </a:moveTo>
                  <a:lnTo>
                    <a:pt x="706195" y="2594286"/>
                  </a:lnTo>
                  <a:cubicBezTo>
                    <a:pt x="694773" y="2594286"/>
                    <a:pt x="685527" y="2603532"/>
                    <a:pt x="685527" y="2614954"/>
                  </a:cubicBezTo>
                  <a:cubicBezTo>
                    <a:pt x="685527" y="2626376"/>
                    <a:pt x="694773" y="2635622"/>
                    <a:pt x="706195" y="2635622"/>
                  </a:cubicBezTo>
                  <a:cubicBezTo>
                    <a:pt x="717617" y="2635622"/>
                    <a:pt x="727528" y="2626376"/>
                    <a:pt x="727528" y="2614954"/>
                  </a:cubicBezTo>
                  <a:cubicBezTo>
                    <a:pt x="727588" y="2603593"/>
                    <a:pt x="719006" y="2594286"/>
                    <a:pt x="707584" y="2594286"/>
                  </a:cubicBezTo>
                  <a:lnTo>
                    <a:pt x="707584" y="2594286"/>
                  </a:lnTo>
                  <a:close/>
                  <a:moveTo>
                    <a:pt x="805547" y="2594286"/>
                  </a:moveTo>
                  <a:lnTo>
                    <a:pt x="804158" y="2594286"/>
                  </a:lnTo>
                  <a:cubicBezTo>
                    <a:pt x="792736" y="2594286"/>
                    <a:pt x="783489" y="2603532"/>
                    <a:pt x="783489" y="2614954"/>
                  </a:cubicBezTo>
                  <a:cubicBezTo>
                    <a:pt x="783489" y="2626376"/>
                    <a:pt x="792736" y="2635622"/>
                    <a:pt x="804158" y="2635622"/>
                  </a:cubicBezTo>
                  <a:lnTo>
                    <a:pt x="805547" y="2635622"/>
                  </a:lnTo>
                  <a:cubicBezTo>
                    <a:pt x="816969" y="2635622"/>
                    <a:pt x="826215" y="2626376"/>
                    <a:pt x="826215" y="2614954"/>
                  </a:cubicBezTo>
                  <a:cubicBezTo>
                    <a:pt x="826215" y="2603593"/>
                    <a:pt x="816969" y="2594286"/>
                    <a:pt x="805547" y="2594286"/>
                  </a:cubicBezTo>
                  <a:lnTo>
                    <a:pt x="805547" y="2594286"/>
                  </a:lnTo>
                  <a:close/>
                  <a:moveTo>
                    <a:pt x="903570" y="2594286"/>
                  </a:moveTo>
                  <a:lnTo>
                    <a:pt x="902180" y="2594286"/>
                  </a:lnTo>
                  <a:cubicBezTo>
                    <a:pt x="890758" y="2594286"/>
                    <a:pt x="881512" y="2603532"/>
                    <a:pt x="881512" y="2614954"/>
                  </a:cubicBezTo>
                  <a:cubicBezTo>
                    <a:pt x="881512" y="2626376"/>
                    <a:pt x="890758" y="2635622"/>
                    <a:pt x="902180" y="2635622"/>
                  </a:cubicBezTo>
                  <a:lnTo>
                    <a:pt x="903570" y="2635622"/>
                  </a:lnTo>
                  <a:cubicBezTo>
                    <a:pt x="914992" y="2635622"/>
                    <a:pt x="924239" y="2626376"/>
                    <a:pt x="924239" y="2614954"/>
                  </a:cubicBezTo>
                  <a:cubicBezTo>
                    <a:pt x="924239" y="2603593"/>
                    <a:pt x="914992" y="2594286"/>
                    <a:pt x="903570" y="2594286"/>
                  </a:cubicBezTo>
                  <a:lnTo>
                    <a:pt x="903570" y="2594286"/>
                  </a:lnTo>
                  <a:close/>
                  <a:moveTo>
                    <a:pt x="1001472" y="2594286"/>
                  </a:moveTo>
                  <a:lnTo>
                    <a:pt x="1000082" y="2594286"/>
                  </a:lnTo>
                  <a:cubicBezTo>
                    <a:pt x="988660" y="2594286"/>
                    <a:pt x="979415" y="2603532"/>
                    <a:pt x="979415" y="2614954"/>
                  </a:cubicBezTo>
                  <a:cubicBezTo>
                    <a:pt x="979415" y="2626376"/>
                    <a:pt x="988660" y="2635622"/>
                    <a:pt x="1000082" y="2635622"/>
                  </a:cubicBezTo>
                  <a:cubicBezTo>
                    <a:pt x="1011504" y="2635622"/>
                    <a:pt x="1021476" y="2626376"/>
                    <a:pt x="1021476" y="2614954"/>
                  </a:cubicBezTo>
                  <a:cubicBezTo>
                    <a:pt x="1021476" y="2603593"/>
                    <a:pt x="1012894" y="2594286"/>
                    <a:pt x="1001472" y="2594286"/>
                  </a:cubicBezTo>
                  <a:lnTo>
                    <a:pt x="1001472" y="2594286"/>
                  </a:lnTo>
                  <a:close/>
                  <a:moveTo>
                    <a:pt x="1099435" y="2594286"/>
                  </a:moveTo>
                  <a:lnTo>
                    <a:pt x="1098105" y="2594286"/>
                  </a:lnTo>
                  <a:cubicBezTo>
                    <a:pt x="1086684" y="2594286"/>
                    <a:pt x="1077377" y="2603532"/>
                    <a:pt x="1077377" y="2614954"/>
                  </a:cubicBezTo>
                  <a:cubicBezTo>
                    <a:pt x="1077377" y="2626376"/>
                    <a:pt x="1086623" y="2635622"/>
                    <a:pt x="1098045" y="2635622"/>
                  </a:cubicBezTo>
                  <a:cubicBezTo>
                    <a:pt x="1109467" y="2635622"/>
                    <a:pt x="1119438" y="2626376"/>
                    <a:pt x="1119438" y="2614954"/>
                  </a:cubicBezTo>
                  <a:cubicBezTo>
                    <a:pt x="1119499" y="2603593"/>
                    <a:pt x="1110917" y="2594286"/>
                    <a:pt x="1099435" y="2594286"/>
                  </a:cubicBezTo>
                  <a:lnTo>
                    <a:pt x="1099435" y="2594286"/>
                  </a:lnTo>
                  <a:close/>
                  <a:moveTo>
                    <a:pt x="1197458" y="2594286"/>
                  </a:moveTo>
                  <a:lnTo>
                    <a:pt x="1196068" y="2594286"/>
                  </a:lnTo>
                  <a:cubicBezTo>
                    <a:pt x="1184646" y="2594286"/>
                    <a:pt x="1175400" y="2603532"/>
                    <a:pt x="1175400" y="2614954"/>
                  </a:cubicBezTo>
                  <a:cubicBezTo>
                    <a:pt x="1175400" y="2626376"/>
                    <a:pt x="1184646" y="2635622"/>
                    <a:pt x="1196068" y="2635622"/>
                  </a:cubicBezTo>
                  <a:lnTo>
                    <a:pt x="1197458" y="2635622"/>
                  </a:lnTo>
                  <a:cubicBezTo>
                    <a:pt x="1208880" y="2635622"/>
                    <a:pt x="1218127" y="2626376"/>
                    <a:pt x="1218127" y="2614954"/>
                  </a:cubicBezTo>
                  <a:cubicBezTo>
                    <a:pt x="1218127" y="2603593"/>
                    <a:pt x="1208880" y="2594286"/>
                    <a:pt x="1197458" y="2594286"/>
                  </a:cubicBezTo>
                  <a:lnTo>
                    <a:pt x="1197458" y="2594286"/>
                  </a:lnTo>
                  <a:close/>
                  <a:moveTo>
                    <a:pt x="1295420" y="2594286"/>
                  </a:moveTo>
                  <a:lnTo>
                    <a:pt x="1294031" y="2594286"/>
                  </a:lnTo>
                  <a:cubicBezTo>
                    <a:pt x="1282609" y="2594286"/>
                    <a:pt x="1273362" y="2603532"/>
                    <a:pt x="1273362" y="2614954"/>
                  </a:cubicBezTo>
                  <a:cubicBezTo>
                    <a:pt x="1273362" y="2626376"/>
                    <a:pt x="1282609" y="2635622"/>
                    <a:pt x="1294031" y="2635622"/>
                  </a:cubicBezTo>
                  <a:lnTo>
                    <a:pt x="1295420" y="2635622"/>
                  </a:lnTo>
                  <a:cubicBezTo>
                    <a:pt x="1306903" y="2635622"/>
                    <a:pt x="1316089" y="2626376"/>
                    <a:pt x="1316089" y="2614954"/>
                  </a:cubicBezTo>
                  <a:cubicBezTo>
                    <a:pt x="1316089" y="2603593"/>
                    <a:pt x="1306842" y="2594286"/>
                    <a:pt x="1295420" y="2594286"/>
                  </a:cubicBezTo>
                  <a:lnTo>
                    <a:pt x="1295420" y="2594286"/>
                  </a:lnTo>
                  <a:close/>
                  <a:moveTo>
                    <a:pt x="1393383" y="2594286"/>
                  </a:moveTo>
                  <a:lnTo>
                    <a:pt x="1391993" y="2594286"/>
                  </a:lnTo>
                  <a:cubicBezTo>
                    <a:pt x="1380572" y="2594286"/>
                    <a:pt x="1371265" y="2603532"/>
                    <a:pt x="1371265" y="2614954"/>
                  </a:cubicBezTo>
                  <a:cubicBezTo>
                    <a:pt x="1371265" y="2626376"/>
                    <a:pt x="1380572" y="2635622"/>
                    <a:pt x="1391993" y="2635622"/>
                  </a:cubicBezTo>
                  <a:cubicBezTo>
                    <a:pt x="1403415" y="2635622"/>
                    <a:pt x="1413326" y="2626376"/>
                    <a:pt x="1413326" y="2614954"/>
                  </a:cubicBezTo>
                  <a:cubicBezTo>
                    <a:pt x="1413387" y="2603593"/>
                    <a:pt x="1404805" y="2594286"/>
                    <a:pt x="1393383" y="2594286"/>
                  </a:cubicBezTo>
                  <a:lnTo>
                    <a:pt x="1393383" y="2594286"/>
                  </a:lnTo>
                  <a:close/>
                  <a:moveTo>
                    <a:pt x="1491346" y="2594286"/>
                  </a:moveTo>
                  <a:lnTo>
                    <a:pt x="1489956" y="2594286"/>
                  </a:lnTo>
                  <a:cubicBezTo>
                    <a:pt x="1478534" y="2594286"/>
                    <a:pt x="1469287" y="2603532"/>
                    <a:pt x="1469287" y="2614954"/>
                  </a:cubicBezTo>
                  <a:cubicBezTo>
                    <a:pt x="1469287" y="2626376"/>
                    <a:pt x="1478534" y="2635622"/>
                    <a:pt x="1489956" y="2635622"/>
                  </a:cubicBezTo>
                  <a:cubicBezTo>
                    <a:pt x="1501378" y="2635622"/>
                    <a:pt x="1511349" y="2626376"/>
                    <a:pt x="1511349" y="2614954"/>
                  </a:cubicBezTo>
                  <a:cubicBezTo>
                    <a:pt x="1511349" y="2603593"/>
                    <a:pt x="1502768" y="2594286"/>
                    <a:pt x="1491346" y="2594286"/>
                  </a:cubicBezTo>
                  <a:lnTo>
                    <a:pt x="1491346" y="2594286"/>
                  </a:lnTo>
                  <a:close/>
                  <a:moveTo>
                    <a:pt x="1589369" y="2594286"/>
                  </a:moveTo>
                  <a:lnTo>
                    <a:pt x="1587979" y="2594286"/>
                  </a:lnTo>
                  <a:cubicBezTo>
                    <a:pt x="1576557" y="2594286"/>
                    <a:pt x="1567310" y="2603532"/>
                    <a:pt x="1567310" y="2614954"/>
                  </a:cubicBezTo>
                  <a:cubicBezTo>
                    <a:pt x="1567310" y="2626376"/>
                    <a:pt x="1576557" y="2635622"/>
                    <a:pt x="1587979" y="2635622"/>
                  </a:cubicBezTo>
                  <a:lnTo>
                    <a:pt x="1589369" y="2635622"/>
                  </a:lnTo>
                  <a:cubicBezTo>
                    <a:pt x="1600791" y="2635622"/>
                    <a:pt x="1610037" y="2626376"/>
                    <a:pt x="1610037" y="2614954"/>
                  </a:cubicBezTo>
                  <a:cubicBezTo>
                    <a:pt x="1610037" y="2603593"/>
                    <a:pt x="1600791" y="2594286"/>
                    <a:pt x="1589369" y="2594286"/>
                  </a:cubicBezTo>
                  <a:lnTo>
                    <a:pt x="1589369" y="2594286"/>
                  </a:lnTo>
                  <a:close/>
                  <a:moveTo>
                    <a:pt x="1687331" y="2594286"/>
                  </a:moveTo>
                  <a:lnTo>
                    <a:pt x="1685941" y="2594286"/>
                  </a:lnTo>
                  <a:cubicBezTo>
                    <a:pt x="1674519" y="2594286"/>
                    <a:pt x="1665273" y="2603532"/>
                    <a:pt x="1665273" y="2614954"/>
                  </a:cubicBezTo>
                  <a:cubicBezTo>
                    <a:pt x="1665273" y="2626376"/>
                    <a:pt x="1674519" y="2635622"/>
                    <a:pt x="1685941" y="2635622"/>
                  </a:cubicBezTo>
                  <a:lnTo>
                    <a:pt x="1687331" y="2635622"/>
                  </a:lnTo>
                  <a:cubicBezTo>
                    <a:pt x="1698753" y="2635622"/>
                    <a:pt x="1707999" y="2626376"/>
                    <a:pt x="1707999" y="2614954"/>
                  </a:cubicBezTo>
                  <a:cubicBezTo>
                    <a:pt x="1707999" y="2603593"/>
                    <a:pt x="1698753" y="2594286"/>
                    <a:pt x="1687331" y="2594286"/>
                  </a:cubicBezTo>
                  <a:lnTo>
                    <a:pt x="1687331" y="2594286"/>
                  </a:lnTo>
                  <a:close/>
                  <a:moveTo>
                    <a:pt x="1785294" y="2594286"/>
                  </a:moveTo>
                  <a:lnTo>
                    <a:pt x="1783904" y="2594286"/>
                  </a:lnTo>
                  <a:cubicBezTo>
                    <a:pt x="1772482" y="2594286"/>
                    <a:pt x="1763236" y="2603532"/>
                    <a:pt x="1763236" y="2614954"/>
                  </a:cubicBezTo>
                  <a:cubicBezTo>
                    <a:pt x="1763236" y="2626376"/>
                    <a:pt x="1772482" y="2635622"/>
                    <a:pt x="1783904" y="2635622"/>
                  </a:cubicBezTo>
                  <a:cubicBezTo>
                    <a:pt x="1795325" y="2635622"/>
                    <a:pt x="1805297" y="2626376"/>
                    <a:pt x="1805297" y="2614954"/>
                  </a:cubicBezTo>
                  <a:cubicBezTo>
                    <a:pt x="1805297" y="2603593"/>
                    <a:pt x="1796716" y="2594286"/>
                    <a:pt x="1785294" y="2594286"/>
                  </a:cubicBezTo>
                  <a:lnTo>
                    <a:pt x="1785294" y="2594286"/>
                  </a:lnTo>
                  <a:close/>
                  <a:moveTo>
                    <a:pt x="1883256" y="2594286"/>
                  </a:moveTo>
                  <a:lnTo>
                    <a:pt x="1881866" y="2594286"/>
                  </a:lnTo>
                  <a:cubicBezTo>
                    <a:pt x="1870444" y="2594286"/>
                    <a:pt x="1861198" y="2603532"/>
                    <a:pt x="1861198" y="2614954"/>
                  </a:cubicBezTo>
                  <a:cubicBezTo>
                    <a:pt x="1861198" y="2626376"/>
                    <a:pt x="1870444" y="2635622"/>
                    <a:pt x="1881866" y="2635622"/>
                  </a:cubicBezTo>
                  <a:cubicBezTo>
                    <a:pt x="1893288" y="2635622"/>
                    <a:pt x="1903260" y="2626376"/>
                    <a:pt x="1903260" y="2614954"/>
                  </a:cubicBezTo>
                  <a:cubicBezTo>
                    <a:pt x="1903260" y="2603593"/>
                    <a:pt x="1894678" y="2594286"/>
                    <a:pt x="1883256" y="2594286"/>
                  </a:cubicBezTo>
                  <a:lnTo>
                    <a:pt x="1883256" y="2594286"/>
                  </a:lnTo>
                  <a:close/>
                  <a:moveTo>
                    <a:pt x="1981219" y="2594286"/>
                  </a:moveTo>
                  <a:lnTo>
                    <a:pt x="1979829" y="2594286"/>
                  </a:lnTo>
                  <a:cubicBezTo>
                    <a:pt x="1968407" y="2594286"/>
                    <a:pt x="1959161" y="2603532"/>
                    <a:pt x="1959161" y="2614954"/>
                  </a:cubicBezTo>
                  <a:cubicBezTo>
                    <a:pt x="1959161" y="2626376"/>
                    <a:pt x="1968407" y="2635622"/>
                    <a:pt x="1979829" y="2635622"/>
                  </a:cubicBezTo>
                  <a:lnTo>
                    <a:pt x="1981219" y="2635622"/>
                  </a:lnTo>
                  <a:cubicBezTo>
                    <a:pt x="1992641" y="2635622"/>
                    <a:pt x="2001887" y="2626376"/>
                    <a:pt x="2001887" y="2614954"/>
                  </a:cubicBezTo>
                  <a:cubicBezTo>
                    <a:pt x="2001948" y="2603593"/>
                    <a:pt x="1992641" y="2594286"/>
                    <a:pt x="1981219" y="2594286"/>
                  </a:cubicBezTo>
                  <a:lnTo>
                    <a:pt x="1981219" y="2594286"/>
                  </a:lnTo>
                  <a:close/>
                  <a:moveTo>
                    <a:pt x="2079182" y="2594286"/>
                  </a:moveTo>
                  <a:lnTo>
                    <a:pt x="2077792" y="2594286"/>
                  </a:lnTo>
                  <a:cubicBezTo>
                    <a:pt x="2066370" y="2594286"/>
                    <a:pt x="2057123" y="2603532"/>
                    <a:pt x="2057123" y="2614954"/>
                  </a:cubicBezTo>
                  <a:cubicBezTo>
                    <a:pt x="2057123" y="2626376"/>
                    <a:pt x="2066370" y="2635622"/>
                    <a:pt x="2077792" y="2635622"/>
                  </a:cubicBezTo>
                  <a:lnTo>
                    <a:pt x="2079182" y="2635622"/>
                  </a:lnTo>
                  <a:cubicBezTo>
                    <a:pt x="2090604" y="2635622"/>
                    <a:pt x="2099850" y="2626376"/>
                    <a:pt x="2099850" y="2614954"/>
                  </a:cubicBezTo>
                  <a:cubicBezTo>
                    <a:pt x="2099910" y="2603593"/>
                    <a:pt x="2090604" y="2594286"/>
                    <a:pt x="2079182" y="2594286"/>
                  </a:cubicBezTo>
                  <a:lnTo>
                    <a:pt x="2079182" y="2594286"/>
                  </a:lnTo>
                  <a:close/>
                  <a:moveTo>
                    <a:pt x="2177205" y="2594286"/>
                  </a:moveTo>
                  <a:lnTo>
                    <a:pt x="2175815" y="2594286"/>
                  </a:lnTo>
                  <a:cubicBezTo>
                    <a:pt x="2164393" y="2594286"/>
                    <a:pt x="2155146" y="2603532"/>
                    <a:pt x="2155146" y="2614954"/>
                  </a:cubicBezTo>
                  <a:cubicBezTo>
                    <a:pt x="2155146" y="2626376"/>
                    <a:pt x="2164393" y="2635622"/>
                    <a:pt x="2175815" y="2635622"/>
                  </a:cubicBezTo>
                  <a:cubicBezTo>
                    <a:pt x="2187297" y="2635622"/>
                    <a:pt x="2197208" y="2626376"/>
                    <a:pt x="2197208" y="2614954"/>
                  </a:cubicBezTo>
                  <a:cubicBezTo>
                    <a:pt x="2197148" y="2603593"/>
                    <a:pt x="2188627" y="2594286"/>
                    <a:pt x="2177205" y="2594286"/>
                  </a:cubicBezTo>
                  <a:lnTo>
                    <a:pt x="2177205" y="2594286"/>
                  </a:lnTo>
                  <a:close/>
                  <a:moveTo>
                    <a:pt x="2275167" y="2594286"/>
                  </a:moveTo>
                  <a:lnTo>
                    <a:pt x="2273777" y="2594286"/>
                  </a:lnTo>
                  <a:cubicBezTo>
                    <a:pt x="2262355" y="2594286"/>
                    <a:pt x="2253109" y="2603532"/>
                    <a:pt x="2253109" y="2614954"/>
                  </a:cubicBezTo>
                  <a:cubicBezTo>
                    <a:pt x="2253109" y="2626376"/>
                    <a:pt x="2262355" y="2635622"/>
                    <a:pt x="2273777" y="2635622"/>
                  </a:cubicBezTo>
                  <a:cubicBezTo>
                    <a:pt x="2285199" y="2635622"/>
                    <a:pt x="2295171" y="2626376"/>
                    <a:pt x="2295171" y="2614954"/>
                  </a:cubicBezTo>
                  <a:cubicBezTo>
                    <a:pt x="2295171" y="2603593"/>
                    <a:pt x="2286589" y="2594286"/>
                    <a:pt x="2275167" y="2594286"/>
                  </a:cubicBezTo>
                  <a:lnTo>
                    <a:pt x="2275167" y="2594286"/>
                  </a:lnTo>
                  <a:close/>
                  <a:moveTo>
                    <a:pt x="2373130" y="2594286"/>
                  </a:moveTo>
                  <a:lnTo>
                    <a:pt x="2371739" y="2594286"/>
                  </a:lnTo>
                  <a:cubicBezTo>
                    <a:pt x="2360318" y="2594286"/>
                    <a:pt x="2351072" y="2603532"/>
                    <a:pt x="2351072" y="2614954"/>
                  </a:cubicBezTo>
                  <a:cubicBezTo>
                    <a:pt x="2351072" y="2626376"/>
                    <a:pt x="2360318" y="2635622"/>
                    <a:pt x="2371739" y="2635622"/>
                  </a:cubicBezTo>
                  <a:cubicBezTo>
                    <a:pt x="2383161" y="2635622"/>
                    <a:pt x="2393133" y="2626376"/>
                    <a:pt x="2393133" y="2614954"/>
                  </a:cubicBezTo>
                  <a:cubicBezTo>
                    <a:pt x="2393133" y="2603593"/>
                    <a:pt x="2384551" y="2594286"/>
                    <a:pt x="2373130" y="2594286"/>
                  </a:cubicBezTo>
                  <a:lnTo>
                    <a:pt x="2373130" y="2594286"/>
                  </a:lnTo>
                  <a:close/>
                </a:path>
              </a:pathLst>
            </a:custGeom>
            <a:solidFill>
              <a:srgbClr val="CACACA"/>
            </a:solidFill>
            <a:ln w="6039" cap="flat">
              <a:noFill/>
              <a:prstDash val="solid"/>
              <a:miter/>
            </a:ln>
          </p:spPr>
          <p:txBody>
            <a:bodyPr rtlCol="0" anchor="ctr"/>
            <a:lstStyle/>
            <a:p>
              <a:endParaRPr lang="en-US"/>
            </a:p>
          </p:txBody>
        </p:sp>
      </p:grpSp>
      <p:sp>
        <p:nvSpPr>
          <p:cNvPr id="54" name="TextBox 53">
            <a:extLst>
              <a:ext uri="{FF2B5EF4-FFF2-40B4-BE49-F238E27FC236}">
                <a16:creationId xmlns:a16="http://schemas.microsoft.com/office/drawing/2014/main" id="{F03FACC9-D837-6350-EEF7-CBD008256779}"/>
              </a:ext>
            </a:extLst>
          </p:cNvPr>
          <p:cNvSpPr txBox="1"/>
          <p:nvPr/>
        </p:nvSpPr>
        <p:spPr>
          <a:xfrm>
            <a:off x="894519" y="4260030"/>
            <a:ext cx="2075086" cy="1461747"/>
          </a:xfrm>
          <a:prstGeom prst="rect">
            <a:avLst/>
          </a:prstGeom>
          <a:noFill/>
        </p:spPr>
        <p:txBody>
          <a:bodyPr wrap="square">
            <a:spAutoFit/>
          </a:bodyPr>
          <a:lstStyle/>
          <a:p>
            <a:pPr algn="ctr"/>
            <a:r>
              <a:rPr lang="en-US" sz="1100" b="1" dirty="0">
                <a:latin typeface="Times New Roman" panose="02020603050405020304" pitchFamily="18" charset="0"/>
                <a:cs typeface="Times New Roman" panose="02020603050405020304" pitchFamily="18" charset="0"/>
              </a:rPr>
              <a:t>Enter the subject title</a:t>
            </a:r>
          </a:p>
          <a:p>
            <a:pPr algn="ctr">
              <a:lnSpc>
                <a:spcPct val="250000"/>
              </a:lnSpc>
            </a:pPr>
            <a:r>
              <a:rPr lang="en-US" sz="1100" dirty="0" err="1">
                <a:latin typeface="Times New Roman" panose="02020603050405020304" pitchFamily="18" charset="0"/>
                <a:cs typeface="Times New Roman" panose="02020603050405020304" pitchFamily="18" charset="0"/>
              </a:rPr>
              <a:t>Minaro</a:t>
            </a:r>
            <a:r>
              <a:rPr lang="en-US" sz="11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100" dirty="0"/>
          </a:p>
        </p:txBody>
      </p:sp>
      <p:sp>
        <p:nvSpPr>
          <p:cNvPr id="55" name="TextBox 54">
            <a:extLst>
              <a:ext uri="{FF2B5EF4-FFF2-40B4-BE49-F238E27FC236}">
                <a16:creationId xmlns:a16="http://schemas.microsoft.com/office/drawing/2014/main" id="{08D5DB9E-FBCC-BC15-DE69-B78CC77A4AFF}"/>
              </a:ext>
            </a:extLst>
          </p:cNvPr>
          <p:cNvSpPr txBox="1"/>
          <p:nvPr/>
        </p:nvSpPr>
        <p:spPr>
          <a:xfrm>
            <a:off x="2956630" y="4260030"/>
            <a:ext cx="2075086" cy="1461747"/>
          </a:xfrm>
          <a:prstGeom prst="rect">
            <a:avLst/>
          </a:prstGeom>
          <a:noFill/>
        </p:spPr>
        <p:txBody>
          <a:bodyPr wrap="square">
            <a:spAutoFit/>
          </a:bodyPr>
          <a:lstStyle/>
          <a:p>
            <a:pPr algn="ctr"/>
            <a:r>
              <a:rPr lang="en-US" sz="1100" b="1" dirty="0">
                <a:latin typeface="Times New Roman" panose="02020603050405020304" pitchFamily="18" charset="0"/>
                <a:cs typeface="Times New Roman" panose="02020603050405020304" pitchFamily="18" charset="0"/>
              </a:rPr>
              <a:t>Enter the subject title</a:t>
            </a:r>
          </a:p>
          <a:p>
            <a:pPr algn="ctr">
              <a:lnSpc>
                <a:spcPct val="250000"/>
              </a:lnSpc>
            </a:pPr>
            <a:r>
              <a:rPr lang="en-US" sz="1100" dirty="0" err="1">
                <a:latin typeface="Times New Roman" panose="02020603050405020304" pitchFamily="18" charset="0"/>
                <a:cs typeface="Times New Roman" panose="02020603050405020304" pitchFamily="18" charset="0"/>
              </a:rPr>
              <a:t>Minaro</a:t>
            </a:r>
            <a:r>
              <a:rPr lang="en-US" sz="11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100" dirty="0"/>
          </a:p>
        </p:txBody>
      </p:sp>
      <p:sp>
        <p:nvSpPr>
          <p:cNvPr id="56" name="TextBox 55">
            <a:extLst>
              <a:ext uri="{FF2B5EF4-FFF2-40B4-BE49-F238E27FC236}">
                <a16:creationId xmlns:a16="http://schemas.microsoft.com/office/drawing/2014/main" id="{6D35C2F7-322D-72CD-8662-C52B142F4078}"/>
              </a:ext>
            </a:extLst>
          </p:cNvPr>
          <p:cNvSpPr txBox="1"/>
          <p:nvPr/>
        </p:nvSpPr>
        <p:spPr>
          <a:xfrm>
            <a:off x="5090911" y="4260030"/>
            <a:ext cx="2075086" cy="1461747"/>
          </a:xfrm>
          <a:prstGeom prst="rect">
            <a:avLst/>
          </a:prstGeom>
          <a:noFill/>
        </p:spPr>
        <p:txBody>
          <a:bodyPr wrap="square">
            <a:spAutoFit/>
          </a:bodyPr>
          <a:lstStyle/>
          <a:p>
            <a:pPr algn="ctr"/>
            <a:r>
              <a:rPr lang="en-US" sz="1100" b="1" dirty="0">
                <a:latin typeface="Times New Roman" panose="02020603050405020304" pitchFamily="18" charset="0"/>
                <a:cs typeface="Times New Roman" panose="02020603050405020304" pitchFamily="18" charset="0"/>
              </a:rPr>
              <a:t>Enter the subject title</a:t>
            </a:r>
          </a:p>
          <a:p>
            <a:pPr algn="ctr">
              <a:lnSpc>
                <a:spcPct val="250000"/>
              </a:lnSpc>
            </a:pPr>
            <a:r>
              <a:rPr lang="en-US" sz="1100" dirty="0" err="1">
                <a:latin typeface="Times New Roman" panose="02020603050405020304" pitchFamily="18" charset="0"/>
                <a:cs typeface="Times New Roman" panose="02020603050405020304" pitchFamily="18" charset="0"/>
              </a:rPr>
              <a:t>Minaro</a:t>
            </a:r>
            <a:r>
              <a:rPr lang="en-US" sz="11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100" dirty="0"/>
          </a:p>
        </p:txBody>
      </p:sp>
      <p:sp>
        <p:nvSpPr>
          <p:cNvPr id="57" name="TextBox 56">
            <a:extLst>
              <a:ext uri="{FF2B5EF4-FFF2-40B4-BE49-F238E27FC236}">
                <a16:creationId xmlns:a16="http://schemas.microsoft.com/office/drawing/2014/main" id="{B9D028EB-F049-8F99-A9B1-DF8F8B53D202}"/>
              </a:ext>
            </a:extLst>
          </p:cNvPr>
          <p:cNvSpPr txBox="1"/>
          <p:nvPr/>
        </p:nvSpPr>
        <p:spPr>
          <a:xfrm>
            <a:off x="7225192" y="4260030"/>
            <a:ext cx="2075086" cy="1461747"/>
          </a:xfrm>
          <a:prstGeom prst="rect">
            <a:avLst/>
          </a:prstGeom>
          <a:noFill/>
        </p:spPr>
        <p:txBody>
          <a:bodyPr wrap="square">
            <a:spAutoFit/>
          </a:bodyPr>
          <a:lstStyle/>
          <a:p>
            <a:pPr algn="ctr"/>
            <a:r>
              <a:rPr lang="en-US" sz="1100" b="1" dirty="0">
                <a:latin typeface="Times New Roman" panose="02020603050405020304" pitchFamily="18" charset="0"/>
                <a:cs typeface="Times New Roman" panose="02020603050405020304" pitchFamily="18" charset="0"/>
              </a:rPr>
              <a:t>Enter the subject title</a:t>
            </a:r>
          </a:p>
          <a:p>
            <a:pPr algn="ctr">
              <a:lnSpc>
                <a:spcPct val="250000"/>
              </a:lnSpc>
            </a:pPr>
            <a:r>
              <a:rPr lang="en-US" sz="1100" dirty="0" err="1">
                <a:latin typeface="Times New Roman" panose="02020603050405020304" pitchFamily="18" charset="0"/>
                <a:cs typeface="Times New Roman" panose="02020603050405020304" pitchFamily="18" charset="0"/>
              </a:rPr>
              <a:t>Minaro</a:t>
            </a:r>
            <a:r>
              <a:rPr lang="en-US" sz="11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100" dirty="0"/>
          </a:p>
        </p:txBody>
      </p:sp>
      <p:sp>
        <p:nvSpPr>
          <p:cNvPr id="58" name="TextBox 57">
            <a:extLst>
              <a:ext uri="{FF2B5EF4-FFF2-40B4-BE49-F238E27FC236}">
                <a16:creationId xmlns:a16="http://schemas.microsoft.com/office/drawing/2014/main" id="{0B059B3F-76EB-6515-A349-E887C8BD916D}"/>
              </a:ext>
            </a:extLst>
          </p:cNvPr>
          <p:cNvSpPr txBox="1"/>
          <p:nvPr/>
        </p:nvSpPr>
        <p:spPr>
          <a:xfrm>
            <a:off x="9397665" y="4260030"/>
            <a:ext cx="2075086" cy="1461747"/>
          </a:xfrm>
          <a:prstGeom prst="rect">
            <a:avLst/>
          </a:prstGeom>
          <a:noFill/>
        </p:spPr>
        <p:txBody>
          <a:bodyPr wrap="square">
            <a:spAutoFit/>
          </a:bodyPr>
          <a:lstStyle/>
          <a:p>
            <a:pPr algn="ctr"/>
            <a:r>
              <a:rPr lang="en-US" sz="1100" b="1" dirty="0">
                <a:latin typeface="Times New Roman" panose="02020603050405020304" pitchFamily="18" charset="0"/>
                <a:cs typeface="Times New Roman" panose="02020603050405020304" pitchFamily="18" charset="0"/>
              </a:rPr>
              <a:t>Enter the subject title</a:t>
            </a:r>
          </a:p>
          <a:p>
            <a:pPr algn="ctr">
              <a:lnSpc>
                <a:spcPct val="250000"/>
              </a:lnSpc>
            </a:pPr>
            <a:r>
              <a:rPr lang="en-US" sz="1100" dirty="0" err="1">
                <a:latin typeface="Times New Roman" panose="02020603050405020304" pitchFamily="18" charset="0"/>
                <a:cs typeface="Times New Roman" panose="02020603050405020304" pitchFamily="18" charset="0"/>
              </a:rPr>
              <a:t>Minaro</a:t>
            </a:r>
            <a:r>
              <a:rPr lang="en-US" sz="11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100" dirty="0"/>
          </a:p>
        </p:txBody>
      </p:sp>
      <p:sp>
        <p:nvSpPr>
          <p:cNvPr id="59" name="TextBox 58">
            <a:extLst>
              <a:ext uri="{FF2B5EF4-FFF2-40B4-BE49-F238E27FC236}">
                <a16:creationId xmlns:a16="http://schemas.microsoft.com/office/drawing/2014/main" id="{A3BA74D9-060E-17CF-C56C-924161FCEFEF}"/>
              </a:ext>
            </a:extLst>
          </p:cNvPr>
          <p:cNvSpPr txBox="1"/>
          <p:nvPr/>
        </p:nvSpPr>
        <p:spPr>
          <a:xfrm>
            <a:off x="3763345" y="376166"/>
            <a:ext cx="4724724" cy="498663"/>
          </a:xfrm>
          <a:prstGeom prst="rect">
            <a:avLst/>
          </a:prstGeom>
          <a:noFill/>
        </p:spPr>
        <p:txBody>
          <a:bodyPr wrap="square" rtlCol="0">
            <a:spAutoFit/>
          </a:bodyPr>
          <a:lstStyle/>
          <a:p>
            <a:pPr algn="ctr">
              <a:lnSpc>
                <a:spcPct val="150000"/>
              </a:lnSpc>
            </a:pPr>
            <a:r>
              <a:rPr lang="en-US" sz="2000" b="1" dirty="0">
                <a:latin typeface="Times New Roman" panose="02020603050405020304" pitchFamily="18" charset="0"/>
                <a:cs typeface="Times New Roman" panose="02020603050405020304" pitchFamily="18" charset="0"/>
              </a:rPr>
              <a:t>Enter the subject title</a:t>
            </a:r>
            <a:endParaRPr lang="fa-IR" sz="2000" b="1" dirty="0">
              <a:latin typeface="Times New Roman" panose="02020603050405020304" pitchFamily="18" charset="0"/>
              <a:cs typeface="Times New Roman" panose="02020603050405020304" pitchFamily="18" charset="0"/>
            </a:endParaRPr>
          </a:p>
        </p:txBody>
      </p:sp>
      <p:sp>
        <p:nvSpPr>
          <p:cNvPr id="60" name="TextBox 59">
            <a:extLst>
              <a:ext uri="{FF2B5EF4-FFF2-40B4-BE49-F238E27FC236}">
                <a16:creationId xmlns:a16="http://schemas.microsoft.com/office/drawing/2014/main" id="{D20E99E0-D627-27BF-253C-ADCFC5B2CE39}"/>
              </a:ext>
            </a:extLst>
          </p:cNvPr>
          <p:cNvSpPr txBox="1"/>
          <p:nvPr/>
        </p:nvSpPr>
        <p:spPr>
          <a:xfrm>
            <a:off x="341377" y="880431"/>
            <a:ext cx="11514276" cy="1006942"/>
          </a:xfrm>
          <a:prstGeom prst="rect">
            <a:avLst/>
          </a:prstGeom>
          <a:noFill/>
        </p:spPr>
        <p:txBody>
          <a:bodyPr wrap="square">
            <a:spAutoFit/>
          </a:bodyPr>
          <a:lstStyle/>
          <a:p>
            <a:pPr algn="ctr" rtl="1">
              <a:lnSpc>
                <a:spcPct val="200000"/>
              </a:lnSpc>
            </a:pP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a:t>
            </a:r>
            <a:endParaRPr lang="en-US" sz="1600" dirty="0"/>
          </a:p>
        </p:txBody>
      </p:sp>
    </p:spTree>
    <p:extLst>
      <p:ext uri="{BB962C8B-B14F-4D97-AF65-F5344CB8AC3E}">
        <p14:creationId xmlns:p14="http://schemas.microsoft.com/office/powerpoint/2010/main" val="192300011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9"/>
                                        </p:tgtEl>
                                        <p:attrNameLst>
                                          <p:attrName>style.visibility</p:attrName>
                                        </p:attrNameLst>
                                      </p:cBhvr>
                                      <p:to>
                                        <p:strVal val="visible"/>
                                      </p:to>
                                    </p:set>
                                    <p:animEffect transition="in" filter="fade">
                                      <p:cBhvr>
                                        <p:cTn id="7" dur="1000"/>
                                        <p:tgtEl>
                                          <p:spTgt spid="59"/>
                                        </p:tgtEl>
                                      </p:cBhvr>
                                    </p:animEffect>
                                    <p:anim calcmode="lin" valueType="num">
                                      <p:cBhvr>
                                        <p:cTn id="8" dur="1000" fill="hold"/>
                                        <p:tgtEl>
                                          <p:spTgt spid="59"/>
                                        </p:tgtEl>
                                        <p:attrNameLst>
                                          <p:attrName>ppt_x</p:attrName>
                                        </p:attrNameLst>
                                      </p:cBhvr>
                                      <p:tavLst>
                                        <p:tav tm="0">
                                          <p:val>
                                            <p:strVal val="#ppt_x"/>
                                          </p:val>
                                        </p:tav>
                                        <p:tav tm="100000">
                                          <p:val>
                                            <p:strVal val="#ppt_x"/>
                                          </p:val>
                                        </p:tav>
                                      </p:tavLst>
                                    </p:anim>
                                    <p:anim calcmode="lin" valueType="num">
                                      <p:cBhvr>
                                        <p:cTn id="9" dur="1000" fill="hold"/>
                                        <p:tgtEl>
                                          <p:spTgt spid="59"/>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0"/>
                                        </p:tgtEl>
                                        <p:attrNameLst>
                                          <p:attrName>style.visibility</p:attrName>
                                        </p:attrNameLst>
                                      </p:cBhvr>
                                      <p:to>
                                        <p:strVal val="visible"/>
                                      </p:to>
                                    </p:set>
                                    <p:animEffect transition="in" filter="fade">
                                      <p:cBhvr>
                                        <p:cTn id="12" dur="1000"/>
                                        <p:tgtEl>
                                          <p:spTgt spid="60"/>
                                        </p:tgtEl>
                                      </p:cBhvr>
                                    </p:animEffect>
                                    <p:anim calcmode="lin" valueType="num">
                                      <p:cBhvr>
                                        <p:cTn id="13" dur="1000" fill="hold"/>
                                        <p:tgtEl>
                                          <p:spTgt spid="60"/>
                                        </p:tgtEl>
                                        <p:attrNameLst>
                                          <p:attrName>ppt_x</p:attrName>
                                        </p:attrNameLst>
                                      </p:cBhvr>
                                      <p:tavLst>
                                        <p:tav tm="0">
                                          <p:val>
                                            <p:strVal val="#ppt_x"/>
                                          </p:val>
                                        </p:tav>
                                        <p:tav tm="100000">
                                          <p:val>
                                            <p:strVal val="#ppt_x"/>
                                          </p:val>
                                        </p:tav>
                                      </p:tavLst>
                                    </p:anim>
                                    <p:anim calcmode="lin" valueType="num">
                                      <p:cBhvr>
                                        <p:cTn id="14" dur="1000" fill="hold"/>
                                        <p:tgtEl>
                                          <p:spTgt spid="6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1000" fill="hold"/>
                                        <p:tgtEl>
                                          <p:spTgt spid="2"/>
                                        </p:tgtEl>
                                        <p:attrNameLst>
                                          <p:attrName>ppt_x</p:attrName>
                                        </p:attrNameLst>
                                      </p:cBhvr>
                                      <p:tavLst>
                                        <p:tav tm="0">
                                          <p:val>
                                            <p:strVal val="#ppt_x"/>
                                          </p:val>
                                        </p:tav>
                                        <p:tav tm="100000">
                                          <p:val>
                                            <p:strVal val="#ppt_x"/>
                                          </p:val>
                                        </p:tav>
                                      </p:tavLst>
                                    </p:anim>
                                    <p:anim calcmode="lin" valueType="num">
                                      <p:cBhvr additive="base">
                                        <p:cTn id="20" dur="1000" fill="hold"/>
                                        <p:tgtEl>
                                          <p:spTgt spid="2"/>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1000" fill="hold"/>
                                        <p:tgtEl>
                                          <p:spTgt spid="7"/>
                                        </p:tgtEl>
                                        <p:attrNameLst>
                                          <p:attrName>ppt_x</p:attrName>
                                        </p:attrNameLst>
                                      </p:cBhvr>
                                      <p:tavLst>
                                        <p:tav tm="0">
                                          <p:val>
                                            <p:strVal val="#ppt_x"/>
                                          </p:val>
                                        </p:tav>
                                        <p:tav tm="100000">
                                          <p:val>
                                            <p:strVal val="#ppt_x"/>
                                          </p:val>
                                        </p:tav>
                                      </p:tavLst>
                                    </p:anim>
                                    <p:anim calcmode="lin" valueType="num">
                                      <p:cBhvr additive="base">
                                        <p:cTn id="24" dur="100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3"/>
                                        </p:tgtEl>
                                        <p:attrNameLst>
                                          <p:attrName>style.visibility</p:attrName>
                                        </p:attrNameLst>
                                      </p:cBhvr>
                                      <p:to>
                                        <p:strVal val="visible"/>
                                      </p:to>
                                    </p:set>
                                    <p:anim calcmode="lin" valueType="num">
                                      <p:cBhvr additive="base">
                                        <p:cTn id="27" dur="1000" fill="hold"/>
                                        <p:tgtEl>
                                          <p:spTgt spid="3"/>
                                        </p:tgtEl>
                                        <p:attrNameLst>
                                          <p:attrName>ppt_x</p:attrName>
                                        </p:attrNameLst>
                                      </p:cBhvr>
                                      <p:tavLst>
                                        <p:tav tm="0">
                                          <p:val>
                                            <p:strVal val="#ppt_x"/>
                                          </p:val>
                                        </p:tav>
                                        <p:tav tm="100000">
                                          <p:val>
                                            <p:strVal val="#ppt_x"/>
                                          </p:val>
                                        </p:tav>
                                      </p:tavLst>
                                    </p:anim>
                                    <p:anim calcmode="lin" valueType="num">
                                      <p:cBhvr additive="base">
                                        <p:cTn id="28" dur="1000" fill="hold"/>
                                        <p:tgtEl>
                                          <p:spTgt spid="3"/>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2"/>
                                        </p:tgtEl>
                                        <p:attrNameLst>
                                          <p:attrName>style.visibility</p:attrName>
                                        </p:attrNameLst>
                                      </p:cBhvr>
                                      <p:to>
                                        <p:strVal val="visible"/>
                                      </p:to>
                                    </p:set>
                                    <p:anim calcmode="lin" valueType="num">
                                      <p:cBhvr additive="base">
                                        <p:cTn id="31" dur="1000" fill="hold"/>
                                        <p:tgtEl>
                                          <p:spTgt spid="12"/>
                                        </p:tgtEl>
                                        <p:attrNameLst>
                                          <p:attrName>ppt_x</p:attrName>
                                        </p:attrNameLst>
                                      </p:cBhvr>
                                      <p:tavLst>
                                        <p:tav tm="0">
                                          <p:val>
                                            <p:strVal val="#ppt_x"/>
                                          </p:val>
                                        </p:tav>
                                        <p:tav tm="100000">
                                          <p:val>
                                            <p:strVal val="#ppt_x"/>
                                          </p:val>
                                        </p:tav>
                                      </p:tavLst>
                                    </p:anim>
                                    <p:anim calcmode="lin" valueType="num">
                                      <p:cBhvr additive="base">
                                        <p:cTn id="32" dur="1000" fill="hold"/>
                                        <p:tgtEl>
                                          <p:spTgt spid="12"/>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45"/>
                                        </p:tgtEl>
                                        <p:attrNameLst>
                                          <p:attrName>style.visibility</p:attrName>
                                        </p:attrNameLst>
                                      </p:cBhvr>
                                      <p:to>
                                        <p:strVal val="visible"/>
                                      </p:to>
                                    </p:set>
                                    <p:anim calcmode="lin" valueType="num">
                                      <p:cBhvr additive="base">
                                        <p:cTn id="35" dur="1000" fill="hold"/>
                                        <p:tgtEl>
                                          <p:spTgt spid="45"/>
                                        </p:tgtEl>
                                        <p:attrNameLst>
                                          <p:attrName>ppt_x</p:attrName>
                                        </p:attrNameLst>
                                      </p:cBhvr>
                                      <p:tavLst>
                                        <p:tav tm="0">
                                          <p:val>
                                            <p:strVal val="#ppt_x"/>
                                          </p:val>
                                        </p:tav>
                                        <p:tav tm="100000">
                                          <p:val>
                                            <p:strVal val="#ppt_x"/>
                                          </p:val>
                                        </p:tav>
                                      </p:tavLst>
                                    </p:anim>
                                    <p:anim calcmode="lin" valueType="num">
                                      <p:cBhvr additive="base">
                                        <p:cTn id="36" dur="1000" fill="hold"/>
                                        <p:tgtEl>
                                          <p:spTgt spid="45"/>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4"/>
                                        </p:tgtEl>
                                        <p:attrNameLst>
                                          <p:attrName>style.visibility</p:attrName>
                                        </p:attrNameLst>
                                      </p:cBhvr>
                                      <p:to>
                                        <p:strVal val="visible"/>
                                      </p:to>
                                    </p:set>
                                    <p:anim calcmode="lin" valueType="num">
                                      <p:cBhvr additive="base">
                                        <p:cTn id="39" dur="1000" fill="hold"/>
                                        <p:tgtEl>
                                          <p:spTgt spid="4"/>
                                        </p:tgtEl>
                                        <p:attrNameLst>
                                          <p:attrName>ppt_x</p:attrName>
                                        </p:attrNameLst>
                                      </p:cBhvr>
                                      <p:tavLst>
                                        <p:tav tm="0">
                                          <p:val>
                                            <p:strVal val="#ppt_x"/>
                                          </p:val>
                                        </p:tav>
                                        <p:tav tm="100000">
                                          <p:val>
                                            <p:strVal val="#ppt_x"/>
                                          </p:val>
                                        </p:tav>
                                      </p:tavLst>
                                    </p:anim>
                                    <p:anim calcmode="lin" valueType="num">
                                      <p:cBhvr additive="base">
                                        <p:cTn id="40" dur="1000" fill="hold"/>
                                        <p:tgtEl>
                                          <p:spTgt spid="4"/>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anim calcmode="lin" valueType="num">
                                      <p:cBhvr additive="base">
                                        <p:cTn id="43" dur="1000" fill="hold"/>
                                        <p:tgtEl>
                                          <p:spTgt spid="18"/>
                                        </p:tgtEl>
                                        <p:attrNameLst>
                                          <p:attrName>ppt_x</p:attrName>
                                        </p:attrNameLst>
                                      </p:cBhvr>
                                      <p:tavLst>
                                        <p:tav tm="0">
                                          <p:val>
                                            <p:strVal val="#ppt_x"/>
                                          </p:val>
                                        </p:tav>
                                        <p:tav tm="100000">
                                          <p:val>
                                            <p:strVal val="#ppt_x"/>
                                          </p:val>
                                        </p:tav>
                                      </p:tavLst>
                                    </p:anim>
                                    <p:anim calcmode="lin" valueType="num">
                                      <p:cBhvr additive="base">
                                        <p:cTn id="44" dur="1000" fill="hold"/>
                                        <p:tgtEl>
                                          <p:spTgt spid="18"/>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42"/>
                                        </p:tgtEl>
                                        <p:attrNameLst>
                                          <p:attrName>style.visibility</p:attrName>
                                        </p:attrNameLst>
                                      </p:cBhvr>
                                      <p:to>
                                        <p:strVal val="visible"/>
                                      </p:to>
                                    </p:set>
                                    <p:anim calcmode="lin" valueType="num">
                                      <p:cBhvr additive="base">
                                        <p:cTn id="47" dur="1000" fill="hold"/>
                                        <p:tgtEl>
                                          <p:spTgt spid="42"/>
                                        </p:tgtEl>
                                        <p:attrNameLst>
                                          <p:attrName>ppt_x</p:attrName>
                                        </p:attrNameLst>
                                      </p:cBhvr>
                                      <p:tavLst>
                                        <p:tav tm="0">
                                          <p:val>
                                            <p:strVal val="#ppt_x"/>
                                          </p:val>
                                        </p:tav>
                                        <p:tav tm="100000">
                                          <p:val>
                                            <p:strVal val="#ppt_x"/>
                                          </p:val>
                                        </p:tav>
                                      </p:tavLst>
                                    </p:anim>
                                    <p:anim calcmode="lin" valueType="num">
                                      <p:cBhvr additive="base">
                                        <p:cTn id="48" dur="1000" fill="hold"/>
                                        <p:tgtEl>
                                          <p:spTgt spid="42"/>
                                        </p:tgtEl>
                                        <p:attrNameLst>
                                          <p:attrName>ppt_y</p:attrName>
                                        </p:attrNameLst>
                                      </p:cBhvr>
                                      <p:tavLst>
                                        <p:tav tm="0">
                                          <p:val>
                                            <p:strVal val="1+#ppt_h/2"/>
                                          </p:val>
                                        </p:tav>
                                        <p:tav tm="100000">
                                          <p:val>
                                            <p:strVal val="#ppt_y"/>
                                          </p:val>
                                        </p:tav>
                                      </p:tavLst>
                                    </p:anim>
                                  </p:childTnLst>
                                </p:cTn>
                              </p:par>
                              <p:par>
                                <p:cTn id="49" presetID="2" presetClass="entr" presetSubtype="4" fill="hold" grpId="0" nodeType="withEffect">
                                  <p:stCondLst>
                                    <p:cond delay="0"/>
                                  </p:stCondLst>
                                  <p:childTnLst>
                                    <p:set>
                                      <p:cBhvr>
                                        <p:cTn id="50" dur="1" fill="hold">
                                          <p:stCondLst>
                                            <p:cond delay="0"/>
                                          </p:stCondLst>
                                        </p:cTn>
                                        <p:tgtEl>
                                          <p:spTgt spid="5"/>
                                        </p:tgtEl>
                                        <p:attrNameLst>
                                          <p:attrName>style.visibility</p:attrName>
                                        </p:attrNameLst>
                                      </p:cBhvr>
                                      <p:to>
                                        <p:strVal val="visible"/>
                                      </p:to>
                                    </p:set>
                                    <p:anim calcmode="lin" valueType="num">
                                      <p:cBhvr additive="base">
                                        <p:cTn id="51" dur="1000" fill="hold"/>
                                        <p:tgtEl>
                                          <p:spTgt spid="5"/>
                                        </p:tgtEl>
                                        <p:attrNameLst>
                                          <p:attrName>ppt_x</p:attrName>
                                        </p:attrNameLst>
                                      </p:cBhvr>
                                      <p:tavLst>
                                        <p:tav tm="0">
                                          <p:val>
                                            <p:strVal val="#ppt_x"/>
                                          </p:val>
                                        </p:tav>
                                        <p:tav tm="100000">
                                          <p:val>
                                            <p:strVal val="#ppt_x"/>
                                          </p:val>
                                        </p:tav>
                                      </p:tavLst>
                                    </p:anim>
                                    <p:anim calcmode="lin" valueType="num">
                                      <p:cBhvr additive="base">
                                        <p:cTn id="52" dur="1000" fill="hold"/>
                                        <p:tgtEl>
                                          <p:spTgt spid="5"/>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25"/>
                                        </p:tgtEl>
                                        <p:attrNameLst>
                                          <p:attrName>style.visibility</p:attrName>
                                        </p:attrNameLst>
                                      </p:cBhvr>
                                      <p:to>
                                        <p:strVal val="visible"/>
                                      </p:to>
                                    </p:set>
                                    <p:anim calcmode="lin" valueType="num">
                                      <p:cBhvr additive="base">
                                        <p:cTn id="55" dur="1000" fill="hold"/>
                                        <p:tgtEl>
                                          <p:spTgt spid="25"/>
                                        </p:tgtEl>
                                        <p:attrNameLst>
                                          <p:attrName>ppt_x</p:attrName>
                                        </p:attrNameLst>
                                      </p:cBhvr>
                                      <p:tavLst>
                                        <p:tav tm="0">
                                          <p:val>
                                            <p:strVal val="#ppt_x"/>
                                          </p:val>
                                        </p:tav>
                                        <p:tav tm="100000">
                                          <p:val>
                                            <p:strVal val="#ppt_x"/>
                                          </p:val>
                                        </p:tav>
                                      </p:tavLst>
                                    </p:anim>
                                    <p:anim calcmode="lin" valueType="num">
                                      <p:cBhvr additive="base">
                                        <p:cTn id="56" dur="1000" fill="hold"/>
                                        <p:tgtEl>
                                          <p:spTgt spid="25"/>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36"/>
                                        </p:tgtEl>
                                        <p:attrNameLst>
                                          <p:attrName>style.visibility</p:attrName>
                                        </p:attrNameLst>
                                      </p:cBhvr>
                                      <p:to>
                                        <p:strVal val="visible"/>
                                      </p:to>
                                    </p:set>
                                    <p:anim calcmode="lin" valueType="num">
                                      <p:cBhvr additive="base">
                                        <p:cTn id="59" dur="1000" fill="hold"/>
                                        <p:tgtEl>
                                          <p:spTgt spid="36"/>
                                        </p:tgtEl>
                                        <p:attrNameLst>
                                          <p:attrName>ppt_x</p:attrName>
                                        </p:attrNameLst>
                                      </p:cBhvr>
                                      <p:tavLst>
                                        <p:tav tm="0">
                                          <p:val>
                                            <p:strVal val="#ppt_x"/>
                                          </p:val>
                                        </p:tav>
                                        <p:tav tm="100000">
                                          <p:val>
                                            <p:strVal val="#ppt_x"/>
                                          </p:val>
                                        </p:tav>
                                      </p:tavLst>
                                    </p:anim>
                                    <p:anim calcmode="lin" valueType="num">
                                      <p:cBhvr additive="base">
                                        <p:cTn id="60" dur="1000" fill="hold"/>
                                        <p:tgtEl>
                                          <p:spTgt spid="36"/>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39"/>
                                        </p:tgtEl>
                                        <p:attrNameLst>
                                          <p:attrName>style.visibility</p:attrName>
                                        </p:attrNameLst>
                                      </p:cBhvr>
                                      <p:to>
                                        <p:strVal val="visible"/>
                                      </p:to>
                                    </p:set>
                                    <p:anim calcmode="lin" valueType="num">
                                      <p:cBhvr additive="base">
                                        <p:cTn id="63" dur="1000" fill="hold"/>
                                        <p:tgtEl>
                                          <p:spTgt spid="39"/>
                                        </p:tgtEl>
                                        <p:attrNameLst>
                                          <p:attrName>ppt_x</p:attrName>
                                        </p:attrNameLst>
                                      </p:cBhvr>
                                      <p:tavLst>
                                        <p:tav tm="0">
                                          <p:val>
                                            <p:strVal val="#ppt_x"/>
                                          </p:val>
                                        </p:tav>
                                        <p:tav tm="100000">
                                          <p:val>
                                            <p:strVal val="#ppt_x"/>
                                          </p:val>
                                        </p:tav>
                                      </p:tavLst>
                                    </p:anim>
                                    <p:anim calcmode="lin" valueType="num">
                                      <p:cBhvr additive="base">
                                        <p:cTn id="64" dur="1000" fill="hold"/>
                                        <p:tgtEl>
                                          <p:spTgt spid="39"/>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6"/>
                                        </p:tgtEl>
                                        <p:attrNameLst>
                                          <p:attrName>style.visibility</p:attrName>
                                        </p:attrNameLst>
                                      </p:cBhvr>
                                      <p:to>
                                        <p:strVal val="visible"/>
                                      </p:to>
                                    </p:set>
                                    <p:anim calcmode="lin" valueType="num">
                                      <p:cBhvr additive="base">
                                        <p:cTn id="67" dur="1000" fill="hold"/>
                                        <p:tgtEl>
                                          <p:spTgt spid="6"/>
                                        </p:tgtEl>
                                        <p:attrNameLst>
                                          <p:attrName>ppt_x</p:attrName>
                                        </p:attrNameLst>
                                      </p:cBhvr>
                                      <p:tavLst>
                                        <p:tav tm="0">
                                          <p:val>
                                            <p:strVal val="#ppt_x"/>
                                          </p:val>
                                        </p:tav>
                                        <p:tav tm="100000">
                                          <p:val>
                                            <p:strVal val="#ppt_x"/>
                                          </p:val>
                                        </p:tav>
                                      </p:tavLst>
                                    </p:anim>
                                    <p:anim calcmode="lin" valueType="num">
                                      <p:cBhvr additive="base">
                                        <p:cTn id="68" dur="1000" fill="hold"/>
                                        <p:tgtEl>
                                          <p:spTgt spid="6"/>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28"/>
                                        </p:tgtEl>
                                        <p:attrNameLst>
                                          <p:attrName>style.visibility</p:attrName>
                                        </p:attrNameLst>
                                      </p:cBhvr>
                                      <p:to>
                                        <p:strVal val="visible"/>
                                      </p:to>
                                    </p:set>
                                    <p:anim calcmode="lin" valueType="num">
                                      <p:cBhvr additive="base">
                                        <p:cTn id="71" dur="1000" fill="hold"/>
                                        <p:tgtEl>
                                          <p:spTgt spid="28"/>
                                        </p:tgtEl>
                                        <p:attrNameLst>
                                          <p:attrName>ppt_x</p:attrName>
                                        </p:attrNameLst>
                                      </p:cBhvr>
                                      <p:tavLst>
                                        <p:tav tm="0">
                                          <p:val>
                                            <p:strVal val="#ppt_x"/>
                                          </p:val>
                                        </p:tav>
                                        <p:tav tm="100000">
                                          <p:val>
                                            <p:strVal val="#ppt_x"/>
                                          </p:val>
                                        </p:tav>
                                      </p:tavLst>
                                    </p:anim>
                                    <p:anim calcmode="lin" valueType="num">
                                      <p:cBhvr additive="base">
                                        <p:cTn id="72" dur="1000" fill="hold"/>
                                        <p:tgtEl>
                                          <p:spTgt spid="28"/>
                                        </p:tgtEl>
                                        <p:attrNameLst>
                                          <p:attrName>ppt_y</p:attrName>
                                        </p:attrNameLst>
                                      </p:cBhvr>
                                      <p:tavLst>
                                        <p:tav tm="0">
                                          <p:val>
                                            <p:strVal val="1+#ppt_h/2"/>
                                          </p:val>
                                        </p:tav>
                                        <p:tav tm="100000">
                                          <p:val>
                                            <p:strVal val="#ppt_y"/>
                                          </p:val>
                                        </p:tav>
                                      </p:tavLst>
                                    </p:anim>
                                  </p:childTnLst>
                                </p:cTn>
                              </p:par>
                              <p:par>
                                <p:cTn id="73" presetID="2" presetClass="entr" presetSubtype="4" fill="hold" grpId="0" nodeType="withEffect">
                                  <p:stCondLst>
                                    <p:cond delay="0"/>
                                  </p:stCondLst>
                                  <p:childTnLst>
                                    <p:set>
                                      <p:cBhvr>
                                        <p:cTn id="74" dur="1" fill="hold">
                                          <p:stCondLst>
                                            <p:cond delay="0"/>
                                          </p:stCondLst>
                                        </p:cTn>
                                        <p:tgtEl>
                                          <p:spTgt spid="35"/>
                                        </p:tgtEl>
                                        <p:attrNameLst>
                                          <p:attrName>style.visibility</p:attrName>
                                        </p:attrNameLst>
                                      </p:cBhvr>
                                      <p:to>
                                        <p:strVal val="visible"/>
                                      </p:to>
                                    </p:set>
                                    <p:anim calcmode="lin" valueType="num">
                                      <p:cBhvr additive="base">
                                        <p:cTn id="75" dur="1000" fill="hold"/>
                                        <p:tgtEl>
                                          <p:spTgt spid="35"/>
                                        </p:tgtEl>
                                        <p:attrNameLst>
                                          <p:attrName>ppt_x</p:attrName>
                                        </p:attrNameLst>
                                      </p:cBhvr>
                                      <p:tavLst>
                                        <p:tav tm="0">
                                          <p:val>
                                            <p:strVal val="#ppt_x"/>
                                          </p:val>
                                        </p:tav>
                                        <p:tav tm="100000">
                                          <p:val>
                                            <p:strVal val="#ppt_x"/>
                                          </p:val>
                                        </p:tav>
                                      </p:tavLst>
                                    </p:anim>
                                    <p:anim calcmode="lin" valueType="num">
                                      <p:cBhvr additive="base">
                                        <p:cTn id="76" dur="1000" fill="hold"/>
                                        <p:tgtEl>
                                          <p:spTgt spid="35"/>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48"/>
                                        </p:tgtEl>
                                        <p:attrNameLst>
                                          <p:attrName>style.visibility</p:attrName>
                                        </p:attrNameLst>
                                      </p:cBhvr>
                                      <p:to>
                                        <p:strVal val="visible"/>
                                      </p:to>
                                    </p:set>
                                    <p:anim calcmode="lin" valueType="num">
                                      <p:cBhvr additive="base">
                                        <p:cTn id="79" dur="1000" fill="hold"/>
                                        <p:tgtEl>
                                          <p:spTgt spid="48"/>
                                        </p:tgtEl>
                                        <p:attrNameLst>
                                          <p:attrName>ppt_x</p:attrName>
                                        </p:attrNameLst>
                                      </p:cBhvr>
                                      <p:tavLst>
                                        <p:tav tm="0">
                                          <p:val>
                                            <p:strVal val="#ppt_x"/>
                                          </p:val>
                                        </p:tav>
                                        <p:tav tm="100000">
                                          <p:val>
                                            <p:strVal val="#ppt_x"/>
                                          </p:val>
                                        </p:tav>
                                      </p:tavLst>
                                    </p:anim>
                                    <p:anim calcmode="lin" valueType="num">
                                      <p:cBhvr additive="base">
                                        <p:cTn id="80" dur="1000" fill="hold"/>
                                        <p:tgtEl>
                                          <p:spTgt spid="48"/>
                                        </p:tgtEl>
                                        <p:attrNameLst>
                                          <p:attrName>ppt_y</p:attrName>
                                        </p:attrNameLst>
                                      </p:cBhvr>
                                      <p:tavLst>
                                        <p:tav tm="0">
                                          <p:val>
                                            <p:strVal val="1+#ppt_h/2"/>
                                          </p:val>
                                        </p:tav>
                                        <p:tav tm="100000">
                                          <p:val>
                                            <p:strVal val="#ppt_y"/>
                                          </p:val>
                                        </p:tav>
                                      </p:tavLst>
                                    </p:anim>
                                  </p:childTnLst>
                                </p:cTn>
                              </p:par>
                              <p:par>
                                <p:cTn id="81" presetID="2" presetClass="entr" presetSubtype="4" fill="hold" nodeType="withEffect">
                                  <p:stCondLst>
                                    <p:cond delay="0"/>
                                  </p:stCondLst>
                                  <p:childTnLst>
                                    <p:set>
                                      <p:cBhvr>
                                        <p:cTn id="82" dur="1" fill="hold">
                                          <p:stCondLst>
                                            <p:cond delay="0"/>
                                          </p:stCondLst>
                                        </p:cTn>
                                        <p:tgtEl>
                                          <p:spTgt spid="51"/>
                                        </p:tgtEl>
                                        <p:attrNameLst>
                                          <p:attrName>style.visibility</p:attrName>
                                        </p:attrNameLst>
                                      </p:cBhvr>
                                      <p:to>
                                        <p:strVal val="visible"/>
                                      </p:to>
                                    </p:set>
                                    <p:anim calcmode="lin" valueType="num">
                                      <p:cBhvr additive="base">
                                        <p:cTn id="83" dur="1000" fill="hold"/>
                                        <p:tgtEl>
                                          <p:spTgt spid="51"/>
                                        </p:tgtEl>
                                        <p:attrNameLst>
                                          <p:attrName>ppt_x</p:attrName>
                                        </p:attrNameLst>
                                      </p:cBhvr>
                                      <p:tavLst>
                                        <p:tav tm="0">
                                          <p:val>
                                            <p:strVal val="#ppt_x"/>
                                          </p:val>
                                        </p:tav>
                                        <p:tav tm="100000">
                                          <p:val>
                                            <p:strVal val="#ppt_x"/>
                                          </p:val>
                                        </p:tav>
                                      </p:tavLst>
                                    </p:anim>
                                    <p:anim calcmode="lin" valueType="num">
                                      <p:cBhvr additive="base">
                                        <p:cTn id="84" dur="1000" fill="hold"/>
                                        <p:tgtEl>
                                          <p:spTgt spid="51"/>
                                        </p:tgtEl>
                                        <p:attrNameLst>
                                          <p:attrName>ppt_y</p:attrName>
                                        </p:attrNameLst>
                                      </p:cBhvr>
                                      <p:tavLst>
                                        <p:tav tm="0">
                                          <p:val>
                                            <p:strVal val="1+#ppt_h/2"/>
                                          </p:val>
                                        </p:tav>
                                        <p:tav tm="100000">
                                          <p:val>
                                            <p:strVal val="#ppt_y"/>
                                          </p:val>
                                        </p:tav>
                                      </p:tavLst>
                                    </p:anim>
                                  </p:childTnLst>
                                </p:cTn>
                              </p:par>
                              <p:par>
                                <p:cTn id="85" presetID="2" presetClass="entr" presetSubtype="4" fill="hold" grpId="0" nodeType="withEffect">
                                  <p:stCondLst>
                                    <p:cond delay="0"/>
                                  </p:stCondLst>
                                  <p:childTnLst>
                                    <p:set>
                                      <p:cBhvr>
                                        <p:cTn id="86" dur="1" fill="hold">
                                          <p:stCondLst>
                                            <p:cond delay="0"/>
                                          </p:stCondLst>
                                        </p:cTn>
                                        <p:tgtEl>
                                          <p:spTgt spid="54"/>
                                        </p:tgtEl>
                                        <p:attrNameLst>
                                          <p:attrName>style.visibility</p:attrName>
                                        </p:attrNameLst>
                                      </p:cBhvr>
                                      <p:to>
                                        <p:strVal val="visible"/>
                                      </p:to>
                                    </p:set>
                                    <p:anim calcmode="lin" valueType="num">
                                      <p:cBhvr additive="base">
                                        <p:cTn id="87" dur="1000" fill="hold"/>
                                        <p:tgtEl>
                                          <p:spTgt spid="54"/>
                                        </p:tgtEl>
                                        <p:attrNameLst>
                                          <p:attrName>ppt_x</p:attrName>
                                        </p:attrNameLst>
                                      </p:cBhvr>
                                      <p:tavLst>
                                        <p:tav tm="0">
                                          <p:val>
                                            <p:strVal val="#ppt_x"/>
                                          </p:val>
                                        </p:tav>
                                        <p:tav tm="100000">
                                          <p:val>
                                            <p:strVal val="#ppt_x"/>
                                          </p:val>
                                        </p:tav>
                                      </p:tavLst>
                                    </p:anim>
                                    <p:anim calcmode="lin" valueType="num">
                                      <p:cBhvr additive="base">
                                        <p:cTn id="88" dur="1000" fill="hold"/>
                                        <p:tgtEl>
                                          <p:spTgt spid="54"/>
                                        </p:tgtEl>
                                        <p:attrNameLst>
                                          <p:attrName>ppt_y</p:attrName>
                                        </p:attrNameLst>
                                      </p:cBhvr>
                                      <p:tavLst>
                                        <p:tav tm="0">
                                          <p:val>
                                            <p:strVal val="1+#ppt_h/2"/>
                                          </p:val>
                                        </p:tav>
                                        <p:tav tm="100000">
                                          <p:val>
                                            <p:strVal val="#ppt_y"/>
                                          </p:val>
                                        </p:tav>
                                      </p:tavLst>
                                    </p:anim>
                                  </p:childTnLst>
                                </p:cTn>
                              </p:par>
                              <p:par>
                                <p:cTn id="89" presetID="2" presetClass="entr" presetSubtype="4" fill="hold" grpId="0" nodeType="withEffect">
                                  <p:stCondLst>
                                    <p:cond delay="0"/>
                                  </p:stCondLst>
                                  <p:childTnLst>
                                    <p:set>
                                      <p:cBhvr>
                                        <p:cTn id="90" dur="1" fill="hold">
                                          <p:stCondLst>
                                            <p:cond delay="0"/>
                                          </p:stCondLst>
                                        </p:cTn>
                                        <p:tgtEl>
                                          <p:spTgt spid="55"/>
                                        </p:tgtEl>
                                        <p:attrNameLst>
                                          <p:attrName>style.visibility</p:attrName>
                                        </p:attrNameLst>
                                      </p:cBhvr>
                                      <p:to>
                                        <p:strVal val="visible"/>
                                      </p:to>
                                    </p:set>
                                    <p:anim calcmode="lin" valueType="num">
                                      <p:cBhvr additive="base">
                                        <p:cTn id="91" dur="1000" fill="hold"/>
                                        <p:tgtEl>
                                          <p:spTgt spid="55"/>
                                        </p:tgtEl>
                                        <p:attrNameLst>
                                          <p:attrName>ppt_x</p:attrName>
                                        </p:attrNameLst>
                                      </p:cBhvr>
                                      <p:tavLst>
                                        <p:tav tm="0">
                                          <p:val>
                                            <p:strVal val="#ppt_x"/>
                                          </p:val>
                                        </p:tav>
                                        <p:tav tm="100000">
                                          <p:val>
                                            <p:strVal val="#ppt_x"/>
                                          </p:val>
                                        </p:tav>
                                      </p:tavLst>
                                    </p:anim>
                                    <p:anim calcmode="lin" valueType="num">
                                      <p:cBhvr additive="base">
                                        <p:cTn id="92" dur="1000" fill="hold"/>
                                        <p:tgtEl>
                                          <p:spTgt spid="55"/>
                                        </p:tgtEl>
                                        <p:attrNameLst>
                                          <p:attrName>ppt_y</p:attrName>
                                        </p:attrNameLst>
                                      </p:cBhvr>
                                      <p:tavLst>
                                        <p:tav tm="0">
                                          <p:val>
                                            <p:strVal val="1+#ppt_h/2"/>
                                          </p:val>
                                        </p:tav>
                                        <p:tav tm="100000">
                                          <p:val>
                                            <p:strVal val="#ppt_y"/>
                                          </p:val>
                                        </p:tav>
                                      </p:tavLst>
                                    </p:anim>
                                  </p:childTnLst>
                                </p:cTn>
                              </p:par>
                              <p:par>
                                <p:cTn id="93" presetID="2" presetClass="entr" presetSubtype="4" fill="hold" grpId="0" nodeType="withEffect">
                                  <p:stCondLst>
                                    <p:cond delay="0"/>
                                  </p:stCondLst>
                                  <p:childTnLst>
                                    <p:set>
                                      <p:cBhvr>
                                        <p:cTn id="94" dur="1" fill="hold">
                                          <p:stCondLst>
                                            <p:cond delay="0"/>
                                          </p:stCondLst>
                                        </p:cTn>
                                        <p:tgtEl>
                                          <p:spTgt spid="56"/>
                                        </p:tgtEl>
                                        <p:attrNameLst>
                                          <p:attrName>style.visibility</p:attrName>
                                        </p:attrNameLst>
                                      </p:cBhvr>
                                      <p:to>
                                        <p:strVal val="visible"/>
                                      </p:to>
                                    </p:set>
                                    <p:anim calcmode="lin" valueType="num">
                                      <p:cBhvr additive="base">
                                        <p:cTn id="95" dur="1000" fill="hold"/>
                                        <p:tgtEl>
                                          <p:spTgt spid="56"/>
                                        </p:tgtEl>
                                        <p:attrNameLst>
                                          <p:attrName>ppt_x</p:attrName>
                                        </p:attrNameLst>
                                      </p:cBhvr>
                                      <p:tavLst>
                                        <p:tav tm="0">
                                          <p:val>
                                            <p:strVal val="#ppt_x"/>
                                          </p:val>
                                        </p:tav>
                                        <p:tav tm="100000">
                                          <p:val>
                                            <p:strVal val="#ppt_x"/>
                                          </p:val>
                                        </p:tav>
                                      </p:tavLst>
                                    </p:anim>
                                    <p:anim calcmode="lin" valueType="num">
                                      <p:cBhvr additive="base">
                                        <p:cTn id="96" dur="1000" fill="hold"/>
                                        <p:tgtEl>
                                          <p:spTgt spid="56"/>
                                        </p:tgtEl>
                                        <p:attrNameLst>
                                          <p:attrName>ppt_y</p:attrName>
                                        </p:attrNameLst>
                                      </p:cBhvr>
                                      <p:tavLst>
                                        <p:tav tm="0">
                                          <p:val>
                                            <p:strVal val="1+#ppt_h/2"/>
                                          </p:val>
                                        </p:tav>
                                        <p:tav tm="100000">
                                          <p:val>
                                            <p:strVal val="#ppt_y"/>
                                          </p:val>
                                        </p:tav>
                                      </p:tavLst>
                                    </p:anim>
                                  </p:childTnLst>
                                </p:cTn>
                              </p:par>
                              <p:par>
                                <p:cTn id="97" presetID="2" presetClass="entr" presetSubtype="4" fill="hold" grpId="0" nodeType="withEffect">
                                  <p:stCondLst>
                                    <p:cond delay="0"/>
                                  </p:stCondLst>
                                  <p:childTnLst>
                                    <p:set>
                                      <p:cBhvr>
                                        <p:cTn id="98" dur="1" fill="hold">
                                          <p:stCondLst>
                                            <p:cond delay="0"/>
                                          </p:stCondLst>
                                        </p:cTn>
                                        <p:tgtEl>
                                          <p:spTgt spid="57"/>
                                        </p:tgtEl>
                                        <p:attrNameLst>
                                          <p:attrName>style.visibility</p:attrName>
                                        </p:attrNameLst>
                                      </p:cBhvr>
                                      <p:to>
                                        <p:strVal val="visible"/>
                                      </p:to>
                                    </p:set>
                                    <p:anim calcmode="lin" valueType="num">
                                      <p:cBhvr additive="base">
                                        <p:cTn id="99" dur="1000" fill="hold"/>
                                        <p:tgtEl>
                                          <p:spTgt spid="57"/>
                                        </p:tgtEl>
                                        <p:attrNameLst>
                                          <p:attrName>ppt_x</p:attrName>
                                        </p:attrNameLst>
                                      </p:cBhvr>
                                      <p:tavLst>
                                        <p:tav tm="0">
                                          <p:val>
                                            <p:strVal val="#ppt_x"/>
                                          </p:val>
                                        </p:tav>
                                        <p:tav tm="100000">
                                          <p:val>
                                            <p:strVal val="#ppt_x"/>
                                          </p:val>
                                        </p:tav>
                                      </p:tavLst>
                                    </p:anim>
                                    <p:anim calcmode="lin" valueType="num">
                                      <p:cBhvr additive="base">
                                        <p:cTn id="100" dur="1000" fill="hold"/>
                                        <p:tgtEl>
                                          <p:spTgt spid="57"/>
                                        </p:tgtEl>
                                        <p:attrNameLst>
                                          <p:attrName>ppt_y</p:attrName>
                                        </p:attrNameLst>
                                      </p:cBhvr>
                                      <p:tavLst>
                                        <p:tav tm="0">
                                          <p:val>
                                            <p:strVal val="1+#ppt_h/2"/>
                                          </p:val>
                                        </p:tav>
                                        <p:tav tm="100000">
                                          <p:val>
                                            <p:strVal val="#ppt_y"/>
                                          </p:val>
                                        </p:tav>
                                      </p:tavLst>
                                    </p:anim>
                                  </p:childTnLst>
                                </p:cTn>
                              </p:par>
                              <p:par>
                                <p:cTn id="101" presetID="2" presetClass="entr" presetSubtype="4" fill="hold" grpId="0" nodeType="withEffect">
                                  <p:stCondLst>
                                    <p:cond delay="0"/>
                                  </p:stCondLst>
                                  <p:childTnLst>
                                    <p:set>
                                      <p:cBhvr>
                                        <p:cTn id="102" dur="1" fill="hold">
                                          <p:stCondLst>
                                            <p:cond delay="0"/>
                                          </p:stCondLst>
                                        </p:cTn>
                                        <p:tgtEl>
                                          <p:spTgt spid="58"/>
                                        </p:tgtEl>
                                        <p:attrNameLst>
                                          <p:attrName>style.visibility</p:attrName>
                                        </p:attrNameLst>
                                      </p:cBhvr>
                                      <p:to>
                                        <p:strVal val="visible"/>
                                      </p:to>
                                    </p:set>
                                    <p:anim calcmode="lin" valueType="num">
                                      <p:cBhvr additive="base">
                                        <p:cTn id="103" dur="1000" fill="hold"/>
                                        <p:tgtEl>
                                          <p:spTgt spid="58"/>
                                        </p:tgtEl>
                                        <p:attrNameLst>
                                          <p:attrName>ppt_x</p:attrName>
                                        </p:attrNameLst>
                                      </p:cBhvr>
                                      <p:tavLst>
                                        <p:tav tm="0">
                                          <p:val>
                                            <p:strVal val="#ppt_x"/>
                                          </p:val>
                                        </p:tav>
                                        <p:tav tm="100000">
                                          <p:val>
                                            <p:strVal val="#ppt_x"/>
                                          </p:val>
                                        </p:tav>
                                      </p:tavLst>
                                    </p:anim>
                                    <p:anim calcmode="lin" valueType="num">
                                      <p:cBhvr additive="base">
                                        <p:cTn id="104" dur="100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35" grpId="0" animBg="1"/>
      <p:bldP spid="54" grpId="0"/>
      <p:bldP spid="55" grpId="0"/>
      <p:bldP spid="56" grpId="0"/>
      <p:bldP spid="57" grpId="0"/>
      <p:bldP spid="58" grpId="0"/>
      <p:bldP spid="59" grpId="0"/>
      <p:bldP spid="60"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raphic 2">
            <a:extLst>
              <a:ext uri="{FF2B5EF4-FFF2-40B4-BE49-F238E27FC236}">
                <a16:creationId xmlns:a16="http://schemas.microsoft.com/office/drawing/2014/main" id="{C5D6F218-4E89-1253-810C-C1135DDC8E7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519112" y="630527"/>
            <a:ext cx="4906328" cy="5417657"/>
          </a:xfrm>
          <a:prstGeom prst="rect">
            <a:avLst/>
          </a:prstGeom>
        </p:spPr>
      </p:pic>
      <p:cxnSp>
        <p:nvCxnSpPr>
          <p:cNvPr id="4" name="Straight Connector 3">
            <a:extLst>
              <a:ext uri="{FF2B5EF4-FFF2-40B4-BE49-F238E27FC236}">
                <a16:creationId xmlns:a16="http://schemas.microsoft.com/office/drawing/2014/main" id="{DA70231C-7C30-04EA-C8ED-2439E10A554B}"/>
              </a:ext>
            </a:extLst>
          </p:cNvPr>
          <p:cNvCxnSpPr/>
          <p:nvPr/>
        </p:nvCxnSpPr>
        <p:spPr>
          <a:xfrm>
            <a:off x="5522601" y="529466"/>
            <a:ext cx="483743" cy="1522"/>
          </a:xfrm>
          <a:prstGeom prst="line">
            <a:avLst/>
          </a:prstGeom>
          <a:ln w="57150">
            <a:solidFill>
              <a:srgbClr val="FCBD17"/>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8E735ADF-5286-8DC7-698C-B97C08BDD6AE}"/>
              </a:ext>
            </a:extLst>
          </p:cNvPr>
          <p:cNvSpPr txBox="1"/>
          <p:nvPr/>
        </p:nvSpPr>
        <p:spPr>
          <a:xfrm>
            <a:off x="5596128" y="1784689"/>
            <a:ext cx="5964728" cy="4826129"/>
          </a:xfrm>
          <a:prstGeom prst="rect">
            <a:avLst/>
          </a:prstGeom>
          <a:noFill/>
        </p:spPr>
        <p:txBody>
          <a:bodyPr wrap="square" rtlCol="0">
            <a:spAutoFit/>
          </a:bodyPr>
          <a:lstStyle/>
          <a:p>
            <a:pPr algn="justLow">
              <a:lnSpc>
                <a:spcPct val="250000"/>
              </a:lnSpc>
            </a:pPr>
            <a:r>
              <a:rPr lang="en-US" dirty="0" err="1">
                <a:latin typeface="Times New Roman" panose="02020603050405020304" pitchFamily="18" charset="0"/>
                <a:cs typeface="Times New Roman" panose="02020603050405020304" pitchFamily="18" charset="0"/>
              </a:rPr>
              <a:t>Minaro</a:t>
            </a:r>
            <a:r>
              <a:rPr lang="en-US"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dirty="0" err="1">
                <a:latin typeface="Times New Roman" panose="02020603050405020304" pitchFamily="18" charset="0"/>
                <a:cs typeface="Times New Roman" panose="02020603050405020304" pitchFamily="18" charset="0"/>
              </a:rPr>
              <a:t>Minaro</a:t>
            </a:r>
            <a:r>
              <a:rPr lang="en-US"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endParaRPr lang="en-US" dirty="0">
              <a:solidFill>
                <a:srgbClr val="2D3142"/>
              </a:solidFill>
            </a:endParaRPr>
          </a:p>
        </p:txBody>
      </p:sp>
      <p:sp>
        <p:nvSpPr>
          <p:cNvPr id="6" name="TextBox 5">
            <a:extLst>
              <a:ext uri="{FF2B5EF4-FFF2-40B4-BE49-F238E27FC236}">
                <a16:creationId xmlns:a16="http://schemas.microsoft.com/office/drawing/2014/main" id="{D9B2EE5E-2FBE-A8E0-4672-80D23E5114FD}"/>
              </a:ext>
            </a:extLst>
          </p:cNvPr>
          <p:cNvSpPr txBox="1"/>
          <p:nvPr/>
        </p:nvSpPr>
        <p:spPr>
          <a:xfrm>
            <a:off x="5425441" y="630527"/>
            <a:ext cx="2697155" cy="1133965"/>
          </a:xfrm>
          <a:prstGeom prst="rect">
            <a:avLst/>
          </a:prstGeom>
          <a:noFill/>
        </p:spPr>
        <p:txBody>
          <a:bodyPr wrap="square">
            <a:spAutoFit/>
          </a:bodyPr>
          <a:lstStyle/>
          <a:p>
            <a:pPr algn="justLow">
              <a:lnSpc>
                <a:spcPct val="150000"/>
              </a:lnSpc>
            </a:pPr>
            <a:r>
              <a:rPr lang="en-US" sz="2400" b="1" dirty="0">
                <a:latin typeface="Times New Roman" panose="02020603050405020304" pitchFamily="18" charset="0"/>
                <a:cs typeface="Times New Roman" panose="02020603050405020304" pitchFamily="18" charset="0"/>
              </a:rPr>
              <a:t>Enter the subject title</a:t>
            </a:r>
            <a:endParaRPr lang="fa-IR"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607684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randombar(horizontal)">
                                      <p:cBhvr>
                                        <p:cTn id="14" dur="500"/>
                                        <p:tgtEl>
                                          <p:spTgt spid="4"/>
                                        </p:tgtEl>
                                      </p:cBhvr>
                                    </p:animEffect>
                                  </p:childTnLst>
                                </p:cTn>
                              </p:par>
                              <p:par>
                                <p:cTn id="15" presetID="14" presetClass="entr" presetSubtype="10"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randombar(horizontal)">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wipe(down)">
                                      <p:cBhvr>
                                        <p:cTn id="2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26B46B7A-EE87-21E2-723E-CB97E0751306}"/>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a:xfrm>
            <a:off x="6583679" y="89651"/>
            <a:ext cx="5438083" cy="4519055"/>
          </a:xfrm>
        </p:spPr>
      </p:pic>
      <p:pic>
        <p:nvPicPr>
          <p:cNvPr id="10" name="Picture Placeholder 9">
            <a:extLst>
              <a:ext uri="{FF2B5EF4-FFF2-40B4-BE49-F238E27FC236}">
                <a16:creationId xmlns:a16="http://schemas.microsoft.com/office/drawing/2014/main" id="{4B631144-1ABB-0BD6-5925-D0D8CA831147}"/>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a:xfrm>
            <a:off x="275316" y="4756469"/>
            <a:ext cx="1730565" cy="1730565"/>
          </a:xfrm>
        </p:spPr>
      </p:pic>
      <p:pic>
        <p:nvPicPr>
          <p:cNvPr id="8" name="Picture Placeholder 7">
            <a:extLst>
              <a:ext uri="{FF2B5EF4-FFF2-40B4-BE49-F238E27FC236}">
                <a16:creationId xmlns:a16="http://schemas.microsoft.com/office/drawing/2014/main" id="{66C65882-631A-6BCE-B7CA-93C4790ADCC9}"/>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a:xfrm>
            <a:off x="6224061" y="4791857"/>
            <a:ext cx="1730565" cy="1730565"/>
          </a:xfrm>
        </p:spPr>
      </p:pic>
      <p:sp>
        <p:nvSpPr>
          <p:cNvPr id="11" name="TextBox 10">
            <a:extLst>
              <a:ext uri="{FF2B5EF4-FFF2-40B4-BE49-F238E27FC236}">
                <a16:creationId xmlns:a16="http://schemas.microsoft.com/office/drawing/2014/main" id="{432EC8E3-AB39-3757-6573-A0339D6011D0}"/>
              </a:ext>
            </a:extLst>
          </p:cNvPr>
          <p:cNvSpPr txBox="1"/>
          <p:nvPr/>
        </p:nvSpPr>
        <p:spPr>
          <a:xfrm>
            <a:off x="7954626" y="4868173"/>
            <a:ext cx="3932874" cy="1640642"/>
          </a:xfrm>
          <a:prstGeom prst="rect">
            <a:avLst/>
          </a:prstGeom>
          <a:noFill/>
        </p:spPr>
        <p:txBody>
          <a:bodyPr wrap="square">
            <a:spAutoFit/>
          </a:bodyPr>
          <a:lstStyle/>
          <a:p>
            <a:pPr algn="justLow"/>
            <a:r>
              <a:rPr lang="en-US" b="1" dirty="0">
                <a:latin typeface="Times New Roman" panose="02020603050405020304" pitchFamily="18" charset="0"/>
                <a:cs typeface="Times New Roman" panose="02020603050405020304" pitchFamily="18" charset="0"/>
              </a:rPr>
              <a:t>Enter the subject title</a:t>
            </a:r>
          </a:p>
          <a:p>
            <a:pPr algn="justLow">
              <a:lnSpc>
                <a:spcPct val="250000"/>
              </a:lnSpc>
            </a:pPr>
            <a:r>
              <a:rPr lang="en-US" dirty="0" err="1">
                <a:latin typeface="Times New Roman" panose="02020603050405020304" pitchFamily="18" charset="0"/>
                <a:cs typeface="Times New Roman" panose="02020603050405020304" pitchFamily="18" charset="0"/>
              </a:rPr>
              <a:t>Minaro</a:t>
            </a:r>
            <a:r>
              <a:rPr lang="en-US" dirty="0">
                <a:latin typeface="Times New Roman" panose="02020603050405020304" pitchFamily="18" charset="0"/>
                <a:cs typeface="Times New Roman" panose="02020603050405020304" pitchFamily="18" charset="0"/>
              </a:rPr>
              <a:t> store offers all kinds of application files with the best quality</a:t>
            </a:r>
            <a:endParaRPr lang="en-US" dirty="0"/>
          </a:p>
        </p:txBody>
      </p:sp>
      <p:sp>
        <p:nvSpPr>
          <p:cNvPr id="13" name="TextBox 12">
            <a:extLst>
              <a:ext uri="{FF2B5EF4-FFF2-40B4-BE49-F238E27FC236}">
                <a16:creationId xmlns:a16="http://schemas.microsoft.com/office/drawing/2014/main" id="{3E4AEF50-BF9E-9D4F-3012-E58E4ABDF815}"/>
              </a:ext>
            </a:extLst>
          </p:cNvPr>
          <p:cNvSpPr txBox="1"/>
          <p:nvPr/>
        </p:nvSpPr>
        <p:spPr>
          <a:xfrm>
            <a:off x="451104" y="622333"/>
            <a:ext cx="4242641" cy="742511"/>
          </a:xfrm>
          <a:prstGeom prst="rect">
            <a:avLst/>
          </a:prstGeom>
          <a:noFill/>
        </p:spPr>
        <p:txBody>
          <a:bodyPr wrap="square">
            <a:spAutoFit/>
          </a:bodyPr>
          <a:lstStyle/>
          <a:p>
            <a:pPr algn="justLow">
              <a:lnSpc>
                <a:spcPct val="150000"/>
              </a:lnSpc>
            </a:pPr>
            <a:r>
              <a:rPr lang="en-US" sz="3200" b="1" dirty="0">
                <a:latin typeface="Times New Roman" panose="02020603050405020304" pitchFamily="18" charset="0"/>
                <a:cs typeface="Times New Roman" panose="02020603050405020304" pitchFamily="18" charset="0"/>
              </a:rPr>
              <a:t>Enter the subject title</a:t>
            </a:r>
            <a:endParaRPr lang="fa-IR" sz="3200" b="1" dirty="0">
              <a:latin typeface="Times New Roman" panose="02020603050405020304" pitchFamily="18" charset="0"/>
              <a:cs typeface="Times New Roman" panose="02020603050405020304" pitchFamily="18" charset="0"/>
            </a:endParaRPr>
          </a:p>
        </p:txBody>
      </p:sp>
      <p:grpSp>
        <p:nvGrpSpPr>
          <p:cNvPr id="14" name="Group 13">
            <a:extLst>
              <a:ext uri="{FF2B5EF4-FFF2-40B4-BE49-F238E27FC236}">
                <a16:creationId xmlns:a16="http://schemas.microsoft.com/office/drawing/2014/main" id="{9F37704A-16E6-9FE5-7C0C-7BF7FA97A23F}"/>
              </a:ext>
            </a:extLst>
          </p:cNvPr>
          <p:cNvGrpSpPr/>
          <p:nvPr/>
        </p:nvGrpSpPr>
        <p:grpSpPr>
          <a:xfrm>
            <a:off x="554689" y="495237"/>
            <a:ext cx="1579600" cy="67734"/>
            <a:chOff x="4248031" y="496293"/>
            <a:chExt cx="1579600" cy="67734"/>
          </a:xfrm>
          <a:solidFill>
            <a:srgbClr val="FCBD17"/>
          </a:solidFill>
        </p:grpSpPr>
        <p:sp>
          <p:nvSpPr>
            <p:cNvPr id="15" name="Rectangle 14">
              <a:extLst>
                <a:ext uri="{FF2B5EF4-FFF2-40B4-BE49-F238E27FC236}">
                  <a16:creationId xmlns:a16="http://schemas.microsoft.com/office/drawing/2014/main" id="{44D91CFF-CBFD-332F-5891-02ABD485F031}"/>
                </a:ext>
              </a:extLst>
            </p:cNvPr>
            <p:cNvSpPr/>
            <p:nvPr/>
          </p:nvSpPr>
          <p:spPr>
            <a:xfrm>
              <a:off x="4248031" y="496293"/>
              <a:ext cx="1054685" cy="677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CBD17"/>
                </a:solidFill>
              </a:endParaRPr>
            </a:p>
          </p:txBody>
        </p:sp>
        <p:sp>
          <p:nvSpPr>
            <p:cNvPr id="16" name="Rectangle 15">
              <a:extLst>
                <a:ext uri="{FF2B5EF4-FFF2-40B4-BE49-F238E27FC236}">
                  <a16:creationId xmlns:a16="http://schemas.microsoft.com/office/drawing/2014/main" id="{563F12E3-B504-F039-5F48-63050D4F0146}"/>
                </a:ext>
              </a:extLst>
            </p:cNvPr>
            <p:cNvSpPr/>
            <p:nvPr/>
          </p:nvSpPr>
          <p:spPr>
            <a:xfrm>
              <a:off x="5458792" y="496293"/>
              <a:ext cx="139955" cy="677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CBD17"/>
                </a:solidFill>
              </a:endParaRPr>
            </a:p>
          </p:txBody>
        </p:sp>
        <p:sp>
          <p:nvSpPr>
            <p:cNvPr id="17" name="Rectangle 16">
              <a:extLst>
                <a:ext uri="{FF2B5EF4-FFF2-40B4-BE49-F238E27FC236}">
                  <a16:creationId xmlns:a16="http://schemas.microsoft.com/office/drawing/2014/main" id="{FD0FF399-3F69-94AE-936A-C8EE07667046}"/>
                </a:ext>
              </a:extLst>
            </p:cNvPr>
            <p:cNvSpPr/>
            <p:nvPr/>
          </p:nvSpPr>
          <p:spPr>
            <a:xfrm>
              <a:off x="5754823" y="496293"/>
              <a:ext cx="72808" cy="677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CBD17"/>
                </a:solidFill>
              </a:endParaRPr>
            </a:p>
          </p:txBody>
        </p:sp>
      </p:grpSp>
      <p:sp>
        <p:nvSpPr>
          <p:cNvPr id="18" name="TextBox 17">
            <a:extLst>
              <a:ext uri="{FF2B5EF4-FFF2-40B4-BE49-F238E27FC236}">
                <a16:creationId xmlns:a16="http://schemas.microsoft.com/office/drawing/2014/main" id="{B9DADD48-C693-8833-4F4F-9F1DB9BBF959}"/>
              </a:ext>
            </a:extLst>
          </p:cNvPr>
          <p:cNvSpPr txBox="1"/>
          <p:nvPr/>
        </p:nvSpPr>
        <p:spPr>
          <a:xfrm>
            <a:off x="445308" y="1271940"/>
            <a:ext cx="5778753" cy="3069045"/>
          </a:xfrm>
          <a:prstGeom prst="rect">
            <a:avLst/>
          </a:prstGeom>
          <a:noFill/>
        </p:spPr>
        <p:txBody>
          <a:bodyPr wrap="square" rtlCol="0">
            <a:spAutoFit/>
          </a:bodyPr>
          <a:lstStyle/>
          <a:p>
            <a:pPr rtl="1">
              <a:lnSpc>
                <a:spcPct val="250000"/>
              </a:lnSpc>
            </a:pP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a:t>
            </a:r>
            <a:endParaRPr lang="en-US" sz="1600" dirty="0"/>
          </a:p>
        </p:txBody>
      </p:sp>
      <p:sp>
        <p:nvSpPr>
          <p:cNvPr id="2" name="TextBox 1">
            <a:extLst>
              <a:ext uri="{FF2B5EF4-FFF2-40B4-BE49-F238E27FC236}">
                <a16:creationId xmlns:a16="http://schemas.microsoft.com/office/drawing/2014/main" id="{28D5F765-162A-7C40-FB5E-EFF1A71788D2}"/>
              </a:ext>
            </a:extLst>
          </p:cNvPr>
          <p:cNvSpPr txBox="1"/>
          <p:nvPr/>
        </p:nvSpPr>
        <p:spPr>
          <a:xfrm>
            <a:off x="2068701" y="4801430"/>
            <a:ext cx="3932874" cy="1640642"/>
          </a:xfrm>
          <a:prstGeom prst="rect">
            <a:avLst/>
          </a:prstGeom>
          <a:noFill/>
        </p:spPr>
        <p:txBody>
          <a:bodyPr wrap="square">
            <a:spAutoFit/>
          </a:bodyPr>
          <a:lstStyle/>
          <a:p>
            <a:pPr algn="justLow"/>
            <a:r>
              <a:rPr lang="en-US" b="1" dirty="0">
                <a:solidFill>
                  <a:schemeClr val="bg1"/>
                </a:solidFill>
                <a:latin typeface="Times New Roman" panose="02020603050405020304" pitchFamily="18" charset="0"/>
                <a:cs typeface="Times New Roman" panose="02020603050405020304" pitchFamily="18" charset="0"/>
              </a:rPr>
              <a:t>Enter the subject title</a:t>
            </a:r>
          </a:p>
          <a:p>
            <a:pPr algn="justLow">
              <a:lnSpc>
                <a:spcPct val="250000"/>
              </a:lnSpc>
            </a:pPr>
            <a:r>
              <a:rPr lang="en-US" dirty="0" err="1">
                <a:solidFill>
                  <a:schemeClr val="bg1"/>
                </a:solidFill>
                <a:latin typeface="Times New Roman" panose="02020603050405020304" pitchFamily="18" charset="0"/>
                <a:cs typeface="Times New Roman" panose="02020603050405020304" pitchFamily="18" charset="0"/>
              </a:rPr>
              <a:t>Minaro</a:t>
            </a:r>
            <a:r>
              <a:rPr lang="en-US" dirty="0">
                <a:solidFill>
                  <a:schemeClr val="bg1"/>
                </a:solidFill>
                <a:latin typeface="Times New Roman" panose="02020603050405020304" pitchFamily="18" charset="0"/>
                <a:cs typeface="Times New Roman" panose="02020603050405020304" pitchFamily="18" charset="0"/>
              </a:rPr>
              <a:t> store offers all kinds of application files with the best quality</a:t>
            </a:r>
            <a:endParaRPr lang="en-US" dirty="0">
              <a:solidFill>
                <a:schemeClr val="bg1"/>
              </a:solidFill>
            </a:endParaRPr>
          </a:p>
        </p:txBody>
      </p:sp>
    </p:spTree>
    <p:extLst>
      <p:ext uri="{BB962C8B-B14F-4D97-AF65-F5344CB8AC3E}">
        <p14:creationId xmlns:p14="http://schemas.microsoft.com/office/powerpoint/2010/main" val="40644757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53" presetClass="entr" presetSubtype="16"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p:cTn id="12" dur="500" fill="hold"/>
                                        <p:tgtEl>
                                          <p:spTgt spid="8"/>
                                        </p:tgtEl>
                                        <p:attrNameLst>
                                          <p:attrName>ppt_w</p:attrName>
                                        </p:attrNameLst>
                                      </p:cBhvr>
                                      <p:tavLst>
                                        <p:tav tm="0">
                                          <p:val>
                                            <p:fltVal val="0"/>
                                          </p:val>
                                        </p:tav>
                                        <p:tav tm="100000">
                                          <p:val>
                                            <p:strVal val="#ppt_w"/>
                                          </p:val>
                                        </p:tav>
                                      </p:tavLst>
                                    </p:anim>
                                    <p:anim calcmode="lin" valueType="num">
                                      <p:cBhvr>
                                        <p:cTn id="13" dur="500" fill="hold"/>
                                        <p:tgtEl>
                                          <p:spTgt spid="8"/>
                                        </p:tgtEl>
                                        <p:attrNameLst>
                                          <p:attrName>ppt_h</p:attrName>
                                        </p:attrNameLst>
                                      </p:cBhvr>
                                      <p:tavLst>
                                        <p:tav tm="0">
                                          <p:val>
                                            <p:fltVal val="0"/>
                                          </p:val>
                                        </p:tav>
                                        <p:tav tm="100000">
                                          <p:val>
                                            <p:strVal val="#ppt_h"/>
                                          </p:val>
                                        </p:tav>
                                      </p:tavLst>
                                    </p:anim>
                                    <p:animEffect transition="in" filter="fade">
                                      <p:cBhvr>
                                        <p:cTn id="14" dur="500"/>
                                        <p:tgtEl>
                                          <p:spTgt spid="8"/>
                                        </p:tgtEl>
                                      </p:cBhvr>
                                    </p:animEffect>
                                  </p:childTnLst>
                                </p:cTn>
                              </p:par>
                              <p:par>
                                <p:cTn id="15" presetID="53" presetClass="entr" presetSubtype="16"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anim calcmode="lin" valueType="num">
                                      <p:cBhvr>
                                        <p:cTn id="17" dur="500" fill="hold"/>
                                        <p:tgtEl>
                                          <p:spTgt spid="10"/>
                                        </p:tgtEl>
                                        <p:attrNameLst>
                                          <p:attrName>ppt_w</p:attrName>
                                        </p:attrNameLst>
                                      </p:cBhvr>
                                      <p:tavLst>
                                        <p:tav tm="0">
                                          <p:val>
                                            <p:fltVal val="0"/>
                                          </p:val>
                                        </p:tav>
                                        <p:tav tm="100000">
                                          <p:val>
                                            <p:strVal val="#ppt_w"/>
                                          </p:val>
                                        </p:tav>
                                      </p:tavLst>
                                    </p:anim>
                                    <p:anim calcmode="lin" valueType="num">
                                      <p:cBhvr>
                                        <p:cTn id="18" dur="500" fill="hold"/>
                                        <p:tgtEl>
                                          <p:spTgt spid="10"/>
                                        </p:tgtEl>
                                        <p:attrNameLst>
                                          <p:attrName>ppt_h</p:attrName>
                                        </p:attrNameLst>
                                      </p:cBhvr>
                                      <p:tavLst>
                                        <p:tav tm="0">
                                          <p:val>
                                            <p:fltVal val="0"/>
                                          </p:val>
                                        </p:tav>
                                        <p:tav tm="100000">
                                          <p:val>
                                            <p:strVal val="#ppt_h"/>
                                          </p:val>
                                        </p:tav>
                                      </p:tavLst>
                                    </p:anim>
                                    <p:animEffect transition="in" filter="fade">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2"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wipe(right)">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randombar(horizontal)">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4" fill="hold" grpId="0" nodeType="clickEffect">
                                  <p:stCondLst>
                                    <p:cond delay="0"/>
                                  </p:stCondLst>
                                  <p:childTnLst>
                                    <p:set>
                                      <p:cBhvr>
                                        <p:cTn id="33" dur="1" fill="hold">
                                          <p:stCondLst>
                                            <p:cond delay="0"/>
                                          </p:stCondLst>
                                        </p:cTn>
                                        <p:tgtEl>
                                          <p:spTgt spid="13"/>
                                        </p:tgtEl>
                                        <p:attrNameLst>
                                          <p:attrName>style.visibility</p:attrName>
                                        </p:attrNameLst>
                                      </p:cBhvr>
                                      <p:to>
                                        <p:strVal val="visible"/>
                                      </p:to>
                                    </p:set>
                                    <p:animEffect transition="in" filter="wipe(down)">
                                      <p:cBhvr>
                                        <p:cTn id="34" dur="500"/>
                                        <p:tgtEl>
                                          <p:spTgt spid="13"/>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18"/>
                                        </p:tgtEl>
                                        <p:attrNameLst>
                                          <p:attrName>style.visibility</p:attrName>
                                        </p:attrNameLst>
                                      </p:cBhvr>
                                      <p:to>
                                        <p:strVal val="visible"/>
                                      </p:to>
                                    </p:set>
                                    <p:animEffect transition="in" filter="wipe(down)">
                                      <p:cBhvr>
                                        <p:cTn id="39" dur="500"/>
                                        <p:tgtEl>
                                          <p:spTgt spid="18"/>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2" fill="hold" grpId="0" nodeType="click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wipe(right)">
                                      <p:cBhvr>
                                        <p:cTn id="4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p:bldP spid="18" grpId="0"/>
      <p:bldP spid="2"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81067A72-240F-91DA-630D-E43C6830F611}"/>
              </a:ext>
            </a:extLst>
          </p:cNvPr>
          <p:cNvCxnSpPr/>
          <p:nvPr/>
        </p:nvCxnSpPr>
        <p:spPr>
          <a:xfrm>
            <a:off x="477076" y="445823"/>
            <a:ext cx="483743" cy="1522"/>
          </a:xfrm>
          <a:prstGeom prst="line">
            <a:avLst/>
          </a:prstGeom>
          <a:ln w="57150">
            <a:solidFill>
              <a:srgbClr val="FCBD17"/>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B2B3ABCF-F424-8F6D-DB6F-F01711C7113E}"/>
              </a:ext>
            </a:extLst>
          </p:cNvPr>
          <p:cNvSpPr txBox="1"/>
          <p:nvPr/>
        </p:nvSpPr>
        <p:spPr>
          <a:xfrm>
            <a:off x="280416" y="1492981"/>
            <a:ext cx="11536472" cy="4826129"/>
          </a:xfrm>
          <a:prstGeom prst="rect">
            <a:avLst/>
          </a:prstGeom>
          <a:noFill/>
        </p:spPr>
        <p:txBody>
          <a:bodyPr wrap="square" rtlCol="0">
            <a:spAutoFit/>
          </a:bodyPr>
          <a:lstStyle/>
          <a:p>
            <a:pPr algn="justLow">
              <a:lnSpc>
                <a:spcPct val="250000"/>
              </a:lnSpc>
            </a:pPr>
            <a:r>
              <a:rPr lang="en-US" dirty="0" err="1">
                <a:latin typeface="Times New Roman" panose="02020603050405020304" pitchFamily="18" charset="0"/>
                <a:cs typeface="Times New Roman" panose="02020603050405020304" pitchFamily="18" charset="0"/>
              </a:rPr>
              <a:t>Minaro</a:t>
            </a:r>
            <a:r>
              <a:rPr lang="en-US"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dirty="0" err="1">
                <a:latin typeface="Times New Roman" panose="02020603050405020304" pitchFamily="18" charset="0"/>
                <a:cs typeface="Times New Roman" panose="02020603050405020304" pitchFamily="18" charset="0"/>
              </a:rPr>
              <a:t>Minaro</a:t>
            </a:r>
            <a:r>
              <a:rPr lang="en-US"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dirty="0" err="1">
                <a:latin typeface="Times New Roman" panose="02020603050405020304" pitchFamily="18" charset="0"/>
                <a:cs typeface="Times New Roman" panose="02020603050405020304" pitchFamily="18" charset="0"/>
              </a:rPr>
              <a:t>Minaro</a:t>
            </a:r>
            <a:r>
              <a:rPr lang="en-US"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dirty="0" err="1">
                <a:latin typeface="Times New Roman" panose="02020603050405020304" pitchFamily="18" charset="0"/>
                <a:cs typeface="Times New Roman" panose="02020603050405020304" pitchFamily="18" charset="0"/>
              </a:rPr>
              <a:t>Minaro</a:t>
            </a:r>
            <a:r>
              <a:rPr lang="en-US"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endParaRPr lang="en-US" dirty="0">
              <a:solidFill>
                <a:srgbClr val="2D3142"/>
              </a:solidFill>
            </a:endParaRPr>
          </a:p>
        </p:txBody>
      </p:sp>
      <p:sp>
        <p:nvSpPr>
          <p:cNvPr id="4" name="TextBox 3">
            <a:extLst>
              <a:ext uri="{FF2B5EF4-FFF2-40B4-BE49-F238E27FC236}">
                <a16:creationId xmlns:a16="http://schemas.microsoft.com/office/drawing/2014/main" id="{2E12825D-9F7F-9843-6E8C-BDF3CFA43DD5}"/>
              </a:ext>
            </a:extLst>
          </p:cNvPr>
          <p:cNvSpPr txBox="1"/>
          <p:nvPr/>
        </p:nvSpPr>
        <p:spPr>
          <a:xfrm>
            <a:off x="375113" y="455551"/>
            <a:ext cx="2698827" cy="1133965"/>
          </a:xfrm>
          <a:prstGeom prst="rect">
            <a:avLst/>
          </a:prstGeom>
          <a:noFill/>
        </p:spPr>
        <p:txBody>
          <a:bodyPr wrap="square">
            <a:spAutoFit/>
          </a:bodyPr>
          <a:lstStyle/>
          <a:p>
            <a:pPr algn="justLow">
              <a:lnSpc>
                <a:spcPct val="150000"/>
              </a:lnSpc>
            </a:pPr>
            <a:r>
              <a:rPr lang="en-US" sz="2400" b="1" dirty="0">
                <a:latin typeface="Times New Roman" panose="02020603050405020304" pitchFamily="18" charset="0"/>
                <a:cs typeface="Times New Roman" panose="02020603050405020304" pitchFamily="18" charset="0"/>
              </a:rPr>
              <a:t>Enter the subject title</a:t>
            </a:r>
            <a:endParaRPr lang="fa-IR"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5403062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42" presetClass="entr" presetSubtype="0" fill="hold" grpId="0" nodeType="click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1000"/>
                                        <p:tgtEl>
                                          <p:spTgt spid="3"/>
                                        </p:tgtEl>
                                      </p:cBhvr>
                                    </p:animEffect>
                                    <p:anim calcmode="lin" valueType="num">
                                      <p:cBhvr>
                                        <p:cTn id="16" dur="1000" fill="hold"/>
                                        <p:tgtEl>
                                          <p:spTgt spid="3"/>
                                        </p:tgtEl>
                                        <p:attrNameLst>
                                          <p:attrName>ppt_x</p:attrName>
                                        </p:attrNameLst>
                                      </p:cBhvr>
                                      <p:tavLst>
                                        <p:tav tm="0">
                                          <p:val>
                                            <p:strVal val="#ppt_x"/>
                                          </p:val>
                                        </p:tav>
                                        <p:tav tm="100000">
                                          <p:val>
                                            <p:strVal val="#ppt_x"/>
                                          </p:val>
                                        </p:tav>
                                      </p:tavLst>
                                    </p:anim>
                                    <p:anim calcmode="lin" valueType="num">
                                      <p:cBhvr>
                                        <p:cTn id="17"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A6B28C08-5DB8-B729-C17A-2C7B393BEFA4}"/>
              </a:ext>
            </a:extLst>
          </p:cNvPr>
          <p:cNvSpPr/>
          <p:nvPr/>
        </p:nvSpPr>
        <p:spPr>
          <a:xfrm>
            <a:off x="594052" y="654088"/>
            <a:ext cx="2849841" cy="2738336"/>
          </a:xfrm>
          <a:prstGeom prst="roundRect">
            <a:avLst>
              <a:gd name="adj" fmla="val 11236"/>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Rounded Corners 2">
            <a:extLst>
              <a:ext uri="{FF2B5EF4-FFF2-40B4-BE49-F238E27FC236}">
                <a16:creationId xmlns:a16="http://schemas.microsoft.com/office/drawing/2014/main" id="{0D3847B9-4E8D-2080-B252-D6072F831CB0}"/>
              </a:ext>
            </a:extLst>
          </p:cNvPr>
          <p:cNvSpPr/>
          <p:nvPr/>
        </p:nvSpPr>
        <p:spPr>
          <a:xfrm>
            <a:off x="4671079" y="654088"/>
            <a:ext cx="2849841" cy="2738336"/>
          </a:xfrm>
          <a:prstGeom prst="roundRect">
            <a:avLst>
              <a:gd name="adj" fmla="val 11236"/>
            </a:avLst>
          </a:prstGeom>
          <a:solidFill>
            <a:srgbClr val="FCBD1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Rounded Corners 3">
            <a:extLst>
              <a:ext uri="{FF2B5EF4-FFF2-40B4-BE49-F238E27FC236}">
                <a16:creationId xmlns:a16="http://schemas.microsoft.com/office/drawing/2014/main" id="{46AE5F3E-A5D6-8F91-B475-1889FC80AA9E}"/>
              </a:ext>
            </a:extLst>
          </p:cNvPr>
          <p:cNvSpPr/>
          <p:nvPr/>
        </p:nvSpPr>
        <p:spPr>
          <a:xfrm>
            <a:off x="8753453" y="654088"/>
            <a:ext cx="2849841" cy="2738336"/>
          </a:xfrm>
          <a:prstGeom prst="roundRect">
            <a:avLst>
              <a:gd name="adj" fmla="val 11236"/>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Rounded Corners 4">
            <a:extLst>
              <a:ext uri="{FF2B5EF4-FFF2-40B4-BE49-F238E27FC236}">
                <a16:creationId xmlns:a16="http://schemas.microsoft.com/office/drawing/2014/main" id="{595DE672-B2EC-593C-CBCE-D8830C6A31D6}"/>
              </a:ext>
            </a:extLst>
          </p:cNvPr>
          <p:cNvSpPr/>
          <p:nvPr/>
        </p:nvSpPr>
        <p:spPr>
          <a:xfrm>
            <a:off x="594052" y="3563015"/>
            <a:ext cx="2849841" cy="2738336"/>
          </a:xfrm>
          <a:prstGeom prst="roundRect">
            <a:avLst>
              <a:gd name="adj" fmla="val 11236"/>
            </a:avLst>
          </a:prstGeom>
          <a:solidFill>
            <a:srgbClr val="FCBD1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57F7CD2F-F6B3-C137-8181-8AB389ADADF7}"/>
              </a:ext>
            </a:extLst>
          </p:cNvPr>
          <p:cNvSpPr/>
          <p:nvPr/>
        </p:nvSpPr>
        <p:spPr>
          <a:xfrm>
            <a:off x="4671079" y="3563015"/>
            <a:ext cx="2849841" cy="2738336"/>
          </a:xfrm>
          <a:prstGeom prst="roundRect">
            <a:avLst>
              <a:gd name="adj" fmla="val 11236"/>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Rounded Corners 6">
            <a:extLst>
              <a:ext uri="{FF2B5EF4-FFF2-40B4-BE49-F238E27FC236}">
                <a16:creationId xmlns:a16="http://schemas.microsoft.com/office/drawing/2014/main" id="{02B0FBC5-2601-DA1E-C9BA-D40CA4FAC702}"/>
              </a:ext>
            </a:extLst>
          </p:cNvPr>
          <p:cNvSpPr/>
          <p:nvPr/>
        </p:nvSpPr>
        <p:spPr>
          <a:xfrm>
            <a:off x="8753453" y="3563015"/>
            <a:ext cx="2849841" cy="2738336"/>
          </a:xfrm>
          <a:prstGeom prst="roundRect">
            <a:avLst>
              <a:gd name="adj" fmla="val 11236"/>
            </a:avLst>
          </a:prstGeom>
          <a:solidFill>
            <a:srgbClr val="FCBD17"/>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a:extLst>
              <a:ext uri="{FF2B5EF4-FFF2-40B4-BE49-F238E27FC236}">
                <a16:creationId xmlns:a16="http://schemas.microsoft.com/office/drawing/2014/main" id="{44962022-FCE7-F11D-2343-E56E1CB2CF2B}"/>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584908" y="3767009"/>
            <a:ext cx="868127" cy="868127"/>
          </a:xfrm>
          <a:prstGeom prst="rect">
            <a:avLst/>
          </a:prstGeom>
        </p:spPr>
      </p:pic>
      <p:pic>
        <p:nvPicPr>
          <p:cNvPr id="9" name="Picture 8">
            <a:extLst>
              <a:ext uri="{FF2B5EF4-FFF2-40B4-BE49-F238E27FC236}">
                <a16:creationId xmlns:a16="http://schemas.microsoft.com/office/drawing/2014/main" id="{B6B7F5E6-6EA1-2BDB-B80A-FA0C5601A061}"/>
              </a:ext>
            </a:extLst>
          </p:cNvPr>
          <p:cNvPicPr>
            <a:picLocks noChangeAspect="1"/>
          </p:cNvPicPr>
          <p:nvPr/>
        </p:nvPicPr>
        <p:blipFill>
          <a:blip r:embed="rId3" cstate="screen">
            <a:lum bright="70000" contrast="-70000"/>
            <a:extLst>
              <a:ext uri="{28A0092B-C50C-407E-A947-70E740481C1C}">
                <a14:useLocalDpi xmlns:a14="http://schemas.microsoft.com/office/drawing/2010/main"/>
              </a:ext>
            </a:extLst>
          </a:blip>
          <a:stretch>
            <a:fillRect/>
          </a:stretch>
        </p:blipFill>
        <p:spPr>
          <a:xfrm>
            <a:off x="1584678" y="857723"/>
            <a:ext cx="868357" cy="868357"/>
          </a:xfrm>
          <a:prstGeom prst="rect">
            <a:avLst/>
          </a:prstGeom>
        </p:spPr>
      </p:pic>
      <p:pic>
        <p:nvPicPr>
          <p:cNvPr id="10" name="Picture 9">
            <a:extLst>
              <a:ext uri="{FF2B5EF4-FFF2-40B4-BE49-F238E27FC236}">
                <a16:creationId xmlns:a16="http://schemas.microsoft.com/office/drawing/2014/main" id="{094FD3AA-7B60-E009-B594-9F509AA41B06}"/>
              </a:ext>
            </a:extLst>
          </p:cNvPr>
          <p:cNvPicPr>
            <a:picLocks noChangeAspect="1"/>
          </p:cNvPicPr>
          <p:nvPr/>
        </p:nvPicPr>
        <p:blipFill>
          <a:blip r:embed="rId4" cstate="screen">
            <a:lum bright="70000" contrast="-70000"/>
            <a:extLst>
              <a:ext uri="{28A0092B-C50C-407E-A947-70E740481C1C}">
                <a14:useLocalDpi xmlns:a14="http://schemas.microsoft.com/office/drawing/2010/main"/>
              </a:ext>
            </a:extLst>
          </a:blip>
          <a:stretch>
            <a:fillRect/>
          </a:stretch>
        </p:blipFill>
        <p:spPr>
          <a:xfrm>
            <a:off x="9823822" y="857838"/>
            <a:ext cx="868127" cy="868127"/>
          </a:xfrm>
          <a:prstGeom prst="rect">
            <a:avLst/>
          </a:prstGeom>
        </p:spPr>
      </p:pic>
      <p:pic>
        <p:nvPicPr>
          <p:cNvPr id="11" name="Picture 10">
            <a:extLst>
              <a:ext uri="{FF2B5EF4-FFF2-40B4-BE49-F238E27FC236}">
                <a16:creationId xmlns:a16="http://schemas.microsoft.com/office/drawing/2014/main" id="{7BA55FD1-EB60-5664-1F6B-8C883DBD0DAE}"/>
              </a:ext>
            </a:extLst>
          </p:cNvPr>
          <p:cNvPicPr>
            <a:picLocks noChangeAspect="1"/>
          </p:cNvPicPr>
          <p:nvPr/>
        </p:nvPicPr>
        <p:blipFill>
          <a:blip r:embed="rId5" cstate="screen">
            <a:lum bright="70000" contrast="-70000"/>
            <a:extLst>
              <a:ext uri="{28A0092B-C50C-407E-A947-70E740481C1C}">
                <a14:useLocalDpi xmlns:a14="http://schemas.microsoft.com/office/drawing/2010/main"/>
              </a:ext>
            </a:extLst>
          </a:blip>
          <a:stretch>
            <a:fillRect/>
          </a:stretch>
        </p:blipFill>
        <p:spPr>
          <a:xfrm>
            <a:off x="5661705" y="3766894"/>
            <a:ext cx="868357" cy="868357"/>
          </a:xfrm>
          <a:prstGeom prst="rect">
            <a:avLst/>
          </a:prstGeom>
        </p:spPr>
      </p:pic>
      <p:pic>
        <p:nvPicPr>
          <p:cNvPr id="12" name="Picture 11">
            <a:extLst>
              <a:ext uri="{FF2B5EF4-FFF2-40B4-BE49-F238E27FC236}">
                <a16:creationId xmlns:a16="http://schemas.microsoft.com/office/drawing/2014/main" id="{B6ACFD07-9377-F03C-8029-6B3C1AEB1B5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744079" y="3766894"/>
            <a:ext cx="868357" cy="868357"/>
          </a:xfrm>
          <a:prstGeom prst="rect">
            <a:avLst/>
          </a:prstGeom>
        </p:spPr>
      </p:pic>
      <p:pic>
        <p:nvPicPr>
          <p:cNvPr id="13" name="Picture 12">
            <a:extLst>
              <a:ext uri="{FF2B5EF4-FFF2-40B4-BE49-F238E27FC236}">
                <a16:creationId xmlns:a16="http://schemas.microsoft.com/office/drawing/2014/main" id="{E2A2E613-37D9-8CCF-E911-7E2F5B98F16B}"/>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5661935" y="857838"/>
            <a:ext cx="868127" cy="868127"/>
          </a:xfrm>
          <a:prstGeom prst="rect">
            <a:avLst/>
          </a:prstGeom>
        </p:spPr>
      </p:pic>
      <p:sp>
        <p:nvSpPr>
          <p:cNvPr id="14" name="TextBox 13">
            <a:extLst>
              <a:ext uri="{FF2B5EF4-FFF2-40B4-BE49-F238E27FC236}">
                <a16:creationId xmlns:a16="http://schemas.microsoft.com/office/drawing/2014/main" id="{EA414F76-DA35-D5BF-0553-28EB53F6B201}"/>
              </a:ext>
            </a:extLst>
          </p:cNvPr>
          <p:cNvSpPr txBox="1"/>
          <p:nvPr/>
        </p:nvSpPr>
        <p:spPr>
          <a:xfrm>
            <a:off x="8885473" y="1795635"/>
            <a:ext cx="2619104" cy="1586268"/>
          </a:xfrm>
          <a:prstGeom prst="rect">
            <a:avLst/>
          </a:prstGeom>
          <a:noFill/>
        </p:spPr>
        <p:txBody>
          <a:bodyPr wrap="square">
            <a:spAutoFit/>
          </a:bodyPr>
          <a:lstStyle/>
          <a:p>
            <a:pPr algn="ctr"/>
            <a:r>
              <a:rPr lang="en-US" sz="1200" b="1" dirty="0">
                <a:solidFill>
                  <a:schemeClr val="bg1"/>
                </a:solidFill>
                <a:latin typeface="Times New Roman" panose="02020603050405020304" pitchFamily="18" charset="0"/>
                <a:cs typeface="Times New Roman" panose="02020603050405020304" pitchFamily="18" charset="0"/>
              </a:rPr>
              <a:t>Enter the subject title</a:t>
            </a:r>
          </a:p>
          <a:p>
            <a:pPr algn="ctr">
              <a:lnSpc>
                <a:spcPct val="250000"/>
              </a:lnSpc>
            </a:pPr>
            <a:r>
              <a:rPr lang="en-US" sz="1200" dirty="0" err="1">
                <a:solidFill>
                  <a:schemeClr val="bg1"/>
                </a:solidFill>
                <a:latin typeface="Times New Roman" panose="02020603050405020304" pitchFamily="18" charset="0"/>
                <a:cs typeface="Times New Roman" panose="02020603050405020304" pitchFamily="18" charset="0"/>
              </a:rPr>
              <a:t>Minaro</a:t>
            </a:r>
            <a:r>
              <a:rPr lang="en-US" sz="1200" dirty="0">
                <a:solidFill>
                  <a:schemeClr val="bg1"/>
                </a:solidFill>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solidFill>
                <a:schemeClr val="bg1"/>
              </a:solidFill>
            </a:endParaRPr>
          </a:p>
        </p:txBody>
      </p:sp>
      <p:sp>
        <p:nvSpPr>
          <p:cNvPr id="15" name="TextBox 14">
            <a:extLst>
              <a:ext uri="{FF2B5EF4-FFF2-40B4-BE49-F238E27FC236}">
                <a16:creationId xmlns:a16="http://schemas.microsoft.com/office/drawing/2014/main" id="{C213E472-EB8D-7701-BA6C-FA5CB4FA1669}"/>
              </a:ext>
            </a:extLst>
          </p:cNvPr>
          <p:cNvSpPr txBox="1"/>
          <p:nvPr/>
        </p:nvSpPr>
        <p:spPr>
          <a:xfrm>
            <a:off x="4907163" y="1795635"/>
            <a:ext cx="2515040" cy="1586268"/>
          </a:xfrm>
          <a:prstGeom prst="rect">
            <a:avLst/>
          </a:prstGeom>
          <a:noFill/>
        </p:spPr>
        <p:txBody>
          <a:bodyPr wrap="square">
            <a:spAutoFit/>
          </a:bodyPr>
          <a:lstStyle/>
          <a:p>
            <a:pPr algn="ctr"/>
            <a:r>
              <a:rPr lang="en-US" sz="1200" b="1" dirty="0">
                <a:solidFill>
                  <a:schemeClr val="bg1"/>
                </a:solidFill>
                <a:latin typeface="Times New Roman" panose="02020603050405020304" pitchFamily="18" charset="0"/>
                <a:cs typeface="Times New Roman" panose="02020603050405020304" pitchFamily="18" charset="0"/>
              </a:rPr>
              <a:t>Enter the subject title</a:t>
            </a:r>
          </a:p>
          <a:p>
            <a:pPr algn="ctr">
              <a:lnSpc>
                <a:spcPct val="250000"/>
              </a:lnSpc>
            </a:pPr>
            <a:r>
              <a:rPr lang="en-US" sz="1200" dirty="0" err="1">
                <a:solidFill>
                  <a:schemeClr val="bg1"/>
                </a:solidFill>
                <a:latin typeface="Times New Roman" panose="02020603050405020304" pitchFamily="18" charset="0"/>
                <a:cs typeface="Times New Roman" panose="02020603050405020304" pitchFamily="18" charset="0"/>
              </a:rPr>
              <a:t>Minaro</a:t>
            </a:r>
            <a:r>
              <a:rPr lang="en-US" sz="1200" dirty="0">
                <a:solidFill>
                  <a:schemeClr val="bg1"/>
                </a:solidFill>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solidFill>
                <a:schemeClr val="bg1"/>
              </a:solidFill>
            </a:endParaRPr>
          </a:p>
        </p:txBody>
      </p:sp>
      <p:sp>
        <p:nvSpPr>
          <p:cNvPr id="16" name="TextBox 15">
            <a:extLst>
              <a:ext uri="{FF2B5EF4-FFF2-40B4-BE49-F238E27FC236}">
                <a16:creationId xmlns:a16="http://schemas.microsoft.com/office/drawing/2014/main" id="{B481B5BC-7226-579D-0675-4AE82DB644F4}"/>
              </a:ext>
            </a:extLst>
          </p:cNvPr>
          <p:cNvSpPr txBox="1"/>
          <p:nvPr/>
        </p:nvSpPr>
        <p:spPr>
          <a:xfrm>
            <a:off x="647074" y="1795635"/>
            <a:ext cx="2728427" cy="1586268"/>
          </a:xfrm>
          <a:prstGeom prst="rect">
            <a:avLst/>
          </a:prstGeom>
          <a:noFill/>
        </p:spPr>
        <p:txBody>
          <a:bodyPr wrap="square">
            <a:spAutoFit/>
          </a:bodyPr>
          <a:lstStyle/>
          <a:p>
            <a:pPr algn="ctr"/>
            <a:r>
              <a:rPr lang="en-US" sz="1200" b="1" dirty="0">
                <a:solidFill>
                  <a:schemeClr val="bg1"/>
                </a:solidFill>
                <a:latin typeface="Times New Roman" panose="02020603050405020304" pitchFamily="18" charset="0"/>
                <a:cs typeface="Times New Roman" panose="02020603050405020304" pitchFamily="18" charset="0"/>
              </a:rPr>
              <a:t>Enter the subject title</a:t>
            </a:r>
          </a:p>
          <a:p>
            <a:pPr algn="ctr">
              <a:lnSpc>
                <a:spcPct val="250000"/>
              </a:lnSpc>
            </a:pPr>
            <a:r>
              <a:rPr lang="en-US" sz="1200" dirty="0" err="1">
                <a:solidFill>
                  <a:schemeClr val="bg1"/>
                </a:solidFill>
                <a:latin typeface="Times New Roman" panose="02020603050405020304" pitchFamily="18" charset="0"/>
                <a:cs typeface="Times New Roman" panose="02020603050405020304" pitchFamily="18" charset="0"/>
              </a:rPr>
              <a:t>Minaro</a:t>
            </a:r>
            <a:r>
              <a:rPr lang="en-US" sz="1200" dirty="0">
                <a:solidFill>
                  <a:schemeClr val="bg1"/>
                </a:solidFill>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solidFill>
                <a:schemeClr val="bg1"/>
              </a:solidFill>
            </a:endParaRPr>
          </a:p>
        </p:txBody>
      </p:sp>
      <p:sp>
        <p:nvSpPr>
          <p:cNvPr id="17" name="TextBox 16">
            <a:extLst>
              <a:ext uri="{FF2B5EF4-FFF2-40B4-BE49-F238E27FC236}">
                <a16:creationId xmlns:a16="http://schemas.microsoft.com/office/drawing/2014/main" id="{DED8177B-D527-96B1-3A0F-CD382A722811}"/>
              </a:ext>
            </a:extLst>
          </p:cNvPr>
          <p:cNvSpPr txBox="1"/>
          <p:nvPr/>
        </p:nvSpPr>
        <p:spPr>
          <a:xfrm>
            <a:off x="8842438" y="4692623"/>
            <a:ext cx="2662139" cy="1586268"/>
          </a:xfrm>
          <a:prstGeom prst="rect">
            <a:avLst/>
          </a:prstGeom>
          <a:noFill/>
        </p:spPr>
        <p:txBody>
          <a:bodyPr wrap="square">
            <a:spAutoFit/>
          </a:bodyPr>
          <a:lstStyle/>
          <a:p>
            <a:pPr algn="ctr"/>
            <a:r>
              <a:rPr lang="en-US" sz="1200" b="1" dirty="0">
                <a:solidFill>
                  <a:schemeClr val="bg1"/>
                </a:solidFill>
                <a:latin typeface="Times New Roman" panose="02020603050405020304" pitchFamily="18" charset="0"/>
                <a:cs typeface="Times New Roman" panose="02020603050405020304" pitchFamily="18" charset="0"/>
              </a:rPr>
              <a:t>Enter the subject title</a:t>
            </a:r>
          </a:p>
          <a:p>
            <a:pPr algn="ctr">
              <a:lnSpc>
                <a:spcPct val="250000"/>
              </a:lnSpc>
            </a:pPr>
            <a:r>
              <a:rPr lang="en-US" sz="1200" dirty="0" err="1">
                <a:solidFill>
                  <a:schemeClr val="bg1"/>
                </a:solidFill>
                <a:latin typeface="Times New Roman" panose="02020603050405020304" pitchFamily="18" charset="0"/>
                <a:cs typeface="Times New Roman" panose="02020603050405020304" pitchFamily="18" charset="0"/>
              </a:rPr>
              <a:t>Minaro</a:t>
            </a:r>
            <a:r>
              <a:rPr lang="en-US" sz="1200" dirty="0">
                <a:solidFill>
                  <a:schemeClr val="bg1"/>
                </a:solidFill>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solidFill>
                <a:schemeClr val="bg1"/>
              </a:solidFill>
            </a:endParaRPr>
          </a:p>
        </p:txBody>
      </p:sp>
      <p:sp>
        <p:nvSpPr>
          <p:cNvPr id="18" name="TextBox 17">
            <a:extLst>
              <a:ext uri="{FF2B5EF4-FFF2-40B4-BE49-F238E27FC236}">
                <a16:creationId xmlns:a16="http://schemas.microsoft.com/office/drawing/2014/main" id="{8F109229-BBD3-8A86-FDAE-E8FC06610C4A}"/>
              </a:ext>
            </a:extLst>
          </p:cNvPr>
          <p:cNvSpPr txBox="1"/>
          <p:nvPr/>
        </p:nvSpPr>
        <p:spPr>
          <a:xfrm>
            <a:off x="4795736" y="4692623"/>
            <a:ext cx="2626467" cy="1586268"/>
          </a:xfrm>
          <a:prstGeom prst="rect">
            <a:avLst/>
          </a:prstGeom>
          <a:noFill/>
        </p:spPr>
        <p:txBody>
          <a:bodyPr wrap="square">
            <a:spAutoFit/>
          </a:bodyPr>
          <a:lstStyle/>
          <a:p>
            <a:pPr algn="ctr"/>
            <a:r>
              <a:rPr lang="en-US" sz="1200" b="1" dirty="0">
                <a:solidFill>
                  <a:schemeClr val="bg1"/>
                </a:solidFill>
                <a:latin typeface="Times New Roman" panose="02020603050405020304" pitchFamily="18" charset="0"/>
                <a:cs typeface="Times New Roman" panose="02020603050405020304" pitchFamily="18" charset="0"/>
              </a:rPr>
              <a:t>Enter the subject title</a:t>
            </a:r>
          </a:p>
          <a:p>
            <a:pPr algn="ctr">
              <a:lnSpc>
                <a:spcPct val="250000"/>
              </a:lnSpc>
            </a:pPr>
            <a:r>
              <a:rPr lang="en-US" sz="1200" dirty="0" err="1">
                <a:solidFill>
                  <a:schemeClr val="bg1"/>
                </a:solidFill>
                <a:latin typeface="Times New Roman" panose="02020603050405020304" pitchFamily="18" charset="0"/>
                <a:cs typeface="Times New Roman" panose="02020603050405020304" pitchFamily="18" charset="0"/>
              </a:rPr>
              <a:t>Minaro</a:t>
            </a:r>
            <a:r>
              <a:rPr lang="en-US" sz="1200" dirty="0">
                <a:solidFill>
                  <a:schemeClr val="bg1"/>
                </a:solidFill>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solidFill>
                <a:schemeClr val="bg1"/>
              </a:solidFill>
            </a:endParaRPr>
          </a:p>
        </p:txBody>
      </p:sp>
      <p:sp>
        <p:nvSpPr>
          <p:cNvPr id="19" name="TextBox 18">
            <a:extLst>
              <a:ext uri="{FF2B5EF4-FFF2-40B4-BE49-F238E27FC236}">
                <a16:creationId xmlns:a16="http://schemas.microsoft.com/office/drawing/2014/main" id="{384FD0E2-0076-806B-5D11-73FA1B514E1E}"/>
              </a:ext>
            </a:extLst>
          </p:cNvPr>
          <p:cNvSpPr txBox="1"/>
          <p:nvPr/>
        </p:nvSpPr>
        <p:spPr>
          <a:xfrm>
            <a:off x="647075" y="4692623"/>
            <a:ext cx="2728426" cy="1586268"/>
          </a:xfrm>
          <a:prstGeom prst="rect">
            <a:avLst/>
          </a:prstGeom>
          <a:noFill/>
        </p:spPr>
        <p:txBody>
          <a:bodyPr wrap="square">
            <a:spAutoFit/>
          </a:bodyPr>
          <a:lstStyle/>
          <a:p>
            <a:pPr algn="ctr"/>
            <a:r>
              <a:rPr lang="en-US" sz="1200" b="1" dirty="0">
                <a:solidFill>
                  <a:schemeClr val="bg1"/>
                </a:solidFill>
                <a:latin typeface="Times New Roman" panose="02020603050405020304" pitchFamily="18" charset="0"/>
                <a:cs typeface="Times New Roman" panose="02020603050405020304" pitchFamily="18" charset="0"/>
              </a:rPr>
              <a:t>Enter the subject title</a:t>
            </a:r>
          </a:p>
          <a:p>
            <a:pPr algn="ctr">
              <a:lnSpc>
                <a:spcPct val="250000"/>
              </a:lnSpc>
            </a:pPr>
            <a:r>
              <a:rPr lang="en-US" sz="1200" dirty="0" err="1">
                <a:solidFill>
                  <a:schemeClr val="bg1"/>
                </a:solidFill>
                <a:latin typeface="Times New Roman" panose="02020603050405020304" pitchFamily="18" charset="0"/>
                <a:cs typeface="Times New Roman" panose="02020603050405020304" pitchFamily="18" charset="0"/>
              </a:rPr>
              <a:t>Minaro</a:t>
            </a:r>
            <a:r>
              <a:rPr lang="en-US" sz="1200" dirty="0">
                <a:solidFill>
                  <a:schemeClr val="bg1"/>
                </a:solidFill>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solidFill>
                <a:schemeClr val="bg1"/>
              </a:solidFill>
            </a:endParaRPr>
          </a:p>
        </p:txBody>
      </p:sp>
    </p:spTree>
    <p:extLst>
      <p:ext uri="{BB962C8B-B14F-4D97-AF65-F5344CB8AC3E}">
        <p14:creationId xmlns:p14="http://schemas.microsoft.com/office/powerpoint/2010/main" val="35482178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1000"/>
                                        <p:tgtEl>
                                          <p:spTgt spid="9"/>
                                        </p:tgtEl>
                                      </p:cBhvr>
                                    </p:animEffect>
                                    <p:anim calcmode="lin" valueType="num">
                                      <p:cBhvr>
                                        <p:cTn id="13" dur="1000" fill="hold"/>
                                        <p:tgtEl>
                                          <p:spTgt spid="9"/>
                                        </p:tgtEl>
                                        <p:attrNameLst>
                                          <p:attrName>ppt_x</p:attrName>
                                        </p:attrNameLst>
                                      </p:cBhvr>
                                      <p:tavLst>
                                        <p:tav tm="0">
                                          <p:val>
                                            <p:strVal val="#ppt_x"/>
                                          </p:val>
                                        </p:tav>
                                        <p:tav tm="100000">
                                          <p:val>
                                            <p:strVal val="#ppt_x"/>
                                          </p:val>
                                        </p:tav>
                                      </p:tavLst>
                                    </p:anim>
                                    <p:anim calcmode="lin" valueType="num">
                                      <p:cBhvr>
                                        <p:cTn id="14" dur="1000" fill="hold"/>
                                        <p:tgtEl>
                                          <p:spTgt spid="9"/>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6"/>
                                        </p:tgtEl>
                                        <p:attrNameLst>
                                          <p:attrName>style.visibility</p:attrName>
                                        </p:attrNameLst>
                                      </p:cBhvr>
                                      <p:to>
                                        <p:strVal val="visible"/>
                                      </p:to>
                                    </p:set>
                                    <p:animEffect transition="in" filter="fade">
                                      <p:cBhvr>
                                        <p:cTn id="17" dur="1000"/>
                                        <p:tgtEl>
                                          <p:spTgt spid="16"/>
                                        </p:tgtEl>
                                      </p:cBhvr>
                                    </p:animEffect>
                                    <p:anim calcmode="lin" valueType="num">
                                      <p:cBhvr>
                                        <p:cTn id="18" dur="1000" fill="hold"/>
                                        <p:tgtEl>
                                          <p:spTgt spid="16"/>
                                        </p:tgtEl>
                                        <p:attrNameLst>
                                          <p:attrName>ppt_x</p:attrName>
                                        </p:attrNameLst>
                                      </p:cBhvr>
                                      <p:tavLst>
                                        <p:tav tm="0">
                                          <p:val>
                                            <p:strVal val="#ppt_x"/>
                                          </p:val>
                                        </p:tav>
                                        <p:tav tm="100000">
                                          <p:val>
                                            <p:strVal val="#ppt_x"/>
                                          </p:val>
                                        </p:tav>
                                      </p:tavLst>
                                    </p:anim>
                                    <p:anim calcmode="lin" valueType="num">
                                      <p:cBhvr>
                                        <p:cTn id="1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42" presetClass="entr" presetSubtype="0"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fade">
                                      <p:cBhvr>
                                        <p:cTn id="24" dur="1000"/>
                                        <p:tgtEl>
                                          <p:spTgt spid="3"/>
                                        </p:tgtEl>
                                      </p:cBhvr>
                                    </p:animEffect>
                                    <p:anim calcmode="lin" valueType="num">
                                      <p:cBhvr>
                                        <p:cTn id="25" dur="1000" fill="hold"/>
                                        <p:tgtEl>
                                          <p:spTgt spid="3"/>
                                        </p:tgtEl>
                                        <p:attrNameLst>
                                          <p:attrName>ppt_x</p:attrName>
                                        </p:attrNameLst>
                                      </p:cBhvr>
                                      <p:tavLst>
                                        <p:tav tm="0">
                                          <p:val>
                                            <p:strVal val="#ppt_x"/>
                                          </p:val>
                                        </p:tav>
                                        <p:tav tm="100000">
                                          <p:val>
                                            <p:strVal val="#ppt_x"/>
                                          </p:val>
                                        </p:tav>
                                      </p:tavLst>
                                    </p:anim>
                                    <p:anim calcmode="lin" valueType="num">
                                      <p:cBhvr>
                                        <p:cTn id="26" dur="1000" fill="hold"/>
                                        <p:tgtEl>
                                          <p:spTgt spid="3"/>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fade">
                                      <p:cBhvr>
                                        <p:cTn id="29" dur="1000"/>
                                        <p:tgtEl>
                                          <p:spTgt spid="13"/>
                                        </p:tgtEl>
                                      </p:cBhvr>
                                    </p:animEffect>
                                    <p:anim calcmode="lin" valueType="num">
                                      <p:cBhvr>
                                        <p:cTn id="30" dur="1000" fill="hold"/>
                                        <p:tgtEl>
                                          <p:spTgt spid="13"/>
                                        </p:tgtEl>
                                        <p:attrNameLst>
                                          <p:attrName>ppt_x</p:attrName>
                                        </p:attrNameLst>
                                      </p:cBhvr>
                                      <p:tavLst>
                                        <p:tav tm="0">
                                          <p:val>
                                            <p:strVal val="#ppt_x"/>
                                          </p:val>
                                        </p:tav>
                                        <p:tav tm="100000">
                                          <p:val>
                                            <p:strVal val="#ppt_x"/>
                                          </p:val>
                                        </p:tav>
                                      </p:tavLst>
                                    </p:anim>
                                    <p:anim calcmode="lin" valueType="num">
                                      <p:cBhvr>
                                        <p:cTn id="31" dur="1000" fill="hold"/>
                                        <p:tgtEl>
                                          <p:spTgt spid="13"/>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fade">
                                      <p:cBhvr>
                                        <p:cTn id="34" dur="1000"/>
                                        <p:tgtEl>
                                          <p:spTgt spid="15"/>
                                        </p:tgtEl>
                                      </p:cBhvr>
                                    </p:animEffect>
                                    <p:anim calcmode="lin" valueType="num">
                                      <p:cBhvr>
                                        <p:cTn id="35" dur="1000" fill="hold"/>
                                        <p:tgtEl>
                                          <p:spTgt spid="15"/>
                                        </p:tgtEl>
                                        <p:attrNameLst>
                                          <p:attrName>ppt_x</p:attrName>
                                        </p:attrNameLst>
                                      </p:cBhvr>
                                      <p:tavLst>
                                        <p:tav tm="0">
                                          <p:val>
                                            <p:strVal val="#ppt_x"/>
                                          </p:val>
                                        </p:tav>
                                        <p:tav tm="100000">
                                          <p:val>
                                            <p:strVal val="#ppt_x"/>
                                          </p:val>
                                        </p:tav>
                                      </p:tavLst>
                                    </p:anim>
                                    <p:anim calcmode="lin" valueType="num">
                                      <p:cBhvr>
                                        <p:cTn id="3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4"/>
                                        </p:tgtEl>
                                        <p:attrNameLst>
                                          <p:attrName>style.visibility</p:attrName>
                                        </p:attrNameLst>
                                      </p:cBhvr>
                                      <p:to>
                                        <p:strVal val="visible"/>
                                      </p:to>
                                    </p:set>
                                    <p:animEffect transition="in" filter="fade">
                                      <p:cBhvr>
                                        <p:cTn id="41" dur="1000"/>
                                        <p:tgtEl>
                                          <p:spTgt spid="4"/>
                                        </p:tgtEl>
                                      </p:cBhvr>
                                    </p:animEffect>
                                    <p:anim calcmode="lin" valueType="num">
                                      <p:cBhvr>
                                        <p:cTn id="42" dur="1000" fill="hold"/>
                                        <p:tgtEl>
                                          <p:spTgt spid="4"/>
                                        </p:tgtEl>
                                        <p:attrNameLst>
                                          <p:attrName>ppt_x</p:attrName>
                                        </p:attrNameLst>
                                      </p:cBhvr>
                                      <p:tavLst>
                                        <p:tav tm="0">
                                          <p:val>
                                            <p:strVal val="#ppt_x"/>
                                          </p:val>
                                        </p:tav>
                                        <p:tav tm="100000">
                                          <p:val>
                                            <p:strVal val="#ppt_x"/>
                                          </p:val>
                                        </p:tav>
                                      </p:tavLst>
                                    </p:anim>
                                    <p:anim calcmode="lin" valueType="num">
                                      <p:cBhvr>
                                        <p:cTn id="43" dur="1000" fill="hold"/>
                                        <p:tgtEl>
                                          <p:spTgt spid="4"/>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0"/>
                                  </p:stCondLst>
                                  <p:childTnLst>
                                    <p:set>
                                      <p:cBhvr>
                                        <p:cTn id="45" dur="1" fill="hold">
                                          <p:stCondLst>
                                            <p:cond delay="0"/>
                                          </p:stCondLst>
                                        </p:cTn>
                                        <p:tgtEl>
                                          <p:spTgt spid="10"/>
                                        </p:tgtEl>
                                        <p:attrNameLst>
                                          <p:attrName>style.visibility</p:attrName>
                                        </p:attrNameLst>
                                      </p:cBhvr>
                                      <p:to>
                                        <p:strVal val="visible"/>
                                      </p:to>
                                    </p:set>
                                    <p:animEffect transition="in" filter="fade">
                                      <p:cBhvr>
                                        <p:cTn id="46" dur="1000"/>
                                        <p:tgtEl>
                                          <p:spTgt spid="10"/>
                                        </p:tgtEl>
                                      </p:cBhvr>
                                    </p:animEffect>
                                    <p:anim calcmode="lin" valueType="num">
                                      <p:cBhvr>
                                        <p:cTn id="47" dur="1000" fill="hold"/>
                                        <p:tgtEl>
                                          <p:spTgt spid="10"/>
                                        </p:tgtEl>
                                        <p:attrNameLst>
                                          <p:attrName>ppt_x</p:attrName>
                                        </p:attrNameLst>
                                      </p:cBhvr>
                                      <p:tavLst>
                                        <p:tav tm="0">
                                          <p:val>
                                            <p:strVal val="#ppt_x"/>
                                          </p:val>
                                        </p:tav>
                                        <p:tav tm="100000">
                                          <p:val>
                                            <p:strVal val="#ppt_x"/>
                                          </p:val>
                                        </p:tav>
                                      </p:tavLst>
                                    </p:anim>
                                    <p:anim calcmode="lin" valueType="num">
                                      <p:cBhvr>
                                        <p:cTn id="48" dur="1000" fill="hold"/>
                                        <p:tgtEl>
                                          <p:spTgt spid="10"/>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1000"/>
                                        <p:tgtEl>
                                          <p:spTgt spid="14"/>
                                        </p:tgtEl>
                                      </p:cBhvr>
                                    </p:animEffect>
                                    <p:anim calcmode="lin" valueType="num">
                                      <p:cBhvr>
                                        <p:cTn id="52" dur="1000" fill="hold"/>
                                        <p:tgtEl>
                                          <p:spTgt spid="14"/>
                                        </p:tgtEl>
                                        <p:attrNameLst>
                                          <p:attrName>ppt_x</p:attrName>
                                        </p:attrNameLst>
                                      </p:cBhvr>
                                      <p:tavLst>
                                        <p:tav tm="0">
                                          <p:val>
                                            <p:strVal val="#ppt_x"/>
                                          </p:val>
                                        </p:tav>
                                        <p:tav tm="100000">
                                          <p:val>
                                            <p:strVal val="#ppt_x"/>
                                          </p:val>
                                        </p:tav>
                                      </p:tavLst>
                                    </p:anim>
                                    <p:anim calcmode="lin" valueType="num">
                                      <p:cBhvr>
                                        <p:cTn id="53"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par>
                    <p:cTn id="54" fill="hold">
                      <p:stCondLst>
                        <p:cond delay="indefinite"/>
                      </p:stCondLst>
                      <p:childTnLst>
                        <p:par>
                          <p:cTn id="55" fill="hold">
                            <p:stCondLst>
                              <p:cond delay="0"/>
                            </p:stCondLst>
                            <p:childTnLst>
                              <p:par>
                                <p:cTn id="56" presetID="42" presetClass="entr" presetSubtype="0" fill="hold" grpId="0" nodeType="clickEffect">
                                  <p:stCondLst>
                                    <p:cond delay="0"/>
                                  </p:stCondLst>
                                  <p:childTnLst>
                                    <p:set>
                                      <p:cBhvr>
                                        <p:cTn id="57" dur="1" fill="hold">
                                          <p:stCondLst>
                                            <p:cond delay="0"/>
                                          </p:stCondLst>
                                        </p:cTn>
                                        <p:tgtEl>
                                          <p:spTgt spid="5"/>
                                        </p:tgtEl>
                                        <p:attrNameLst>
                                          <p:attrName>style.visibility</p:attrName>
                                        </p:attrNameLst>
                                      </p:cBhvr>
                                      <p:to>
                                        <p:strVal val="visible"/>
                                      </p:to>
                                    </p:set>
                                    <p:animEffect transition="in" filter="fade">
                                      <p:cBhvr>
                                        <p:cTn id="58" dur="1000"/>
                                        <p:tgtEl>
                                          <p:spTgt spid="5"/>
                                        </p:tgtEl>
                                      </p:cBhvr>
                                    </p:animEffect>
                                    <p:anim calcmode="lin" valueType="num">
                                      <p:cBhvr>
                                        <p:cTn id="59" dur="1000" fill="hold"/>
                                        <p:tgtEl>
                                          <p:spTgt spid="5"/>
                                        </p:tgtEl>
                                        <p:attrNameLst>
                                          <p:attrName>ppt_x</p:attrName>
                                        </p:attrNameLst>
                                      </p:cBhvr>
                                      <p:tavLst>
                                        <p:tav tm="0">
                                          <p:val>
                                            <p:strVal val="#ppt_x"/>
                                          </p:val>
                                        </p:tav>
                                        <p:tav tm="100000">
                                          <p:val>
                                            <p:strVal val="#ppt_x"/>
                                          </p:val>
                                        </p:tav>
                                      </p:tavLst>
                                    </p:anim>
                                    <p:anim calcmode="lin" valueType="num">
                                      <p:cBhvr>
                                        <p:cTn id="60" dur="1000" fill="hold"/>
                                        <p:tgtEl>
                                          <p:spTgt spid="5"/>
                                        </p:tgtEl>
                                        <p:attrNameLst>
                                          <p:attrName>ppt_y</p:attrName>
                                        </p:attrNameLst>
                                      </p:cBhvr>
                                      <p:tavLst>
                                        <p:tav tm="0">
                                          <p:val>
                                            <p:strVal val="#ppt_y+.1"/>
                                          </p:val>
                                        </p:tav>
                                        <p:tav tm="100000">
                                          <p:val>
                                            <p:strVal val="#ppt_y"/>
                                          </p:val>
                                        </p:tav>
                                      </p:tavLst>
                                    </p:anim>
                                  </p:childTnLst>
                                </p:cTn>
                              </p:par>
                              <p:par>
                                <p:cTn id="61" presetID="42" presetClass="entr" presetSubtype="0" fill="hold" nodeType="withEffect">
                                  <p:stCondLst>
                                    <p:cond delay="0"/>
                                  </p:stCondLst>
                                  <p:childTnLst>
                                    <p:set>
                                      <p:cBhvr>
                                        <p:cTn id="62" dur="1" fill="hold">
                                          <p:stCondLst>
                                            <p:cond delay="0"/>
                                          </p:stCondLst>
                                        </p:cTn>
                                        <p:tgtEl>
                                          <p:spTgt spid="8"/>
                                        </p:tgtEl>
                                        <p:attrNameLst>
                                          <p:attrName>style.visibility</p:attrName>
                                        </p:attrNameLst>
                                      </p:cBhvr>
                                      <p:to>
                                        <p:strVal val="visible"/>
                                      </p:to>
                                    </p:set>
                                    <p:animEffect transition="in" filter="fade">
                                      <p:cBhvr>
                                        <p:cTn id="63" dur="1000"/>
                                        <p:tgtEl>
                                          <p:spTgt spid="8"/>
                                        </p:tgtEl>
                                      </p:cBhvr>
                                    </p:animEffect>
                                    <p:anim calcmode="lin" valueType="num">
                                      <p:cBhvr>
                                        <p:cTn id="64" dur="1000" fill="hold"/>
                                        <p:tgtEl>
                                          <p:spTgt spid="8"/>
                                        </p:tgtEl>
                                        <p:attrNameLst>
                                          <p:attrName>ppt_x</p:attrName>
                                        </p:attrNameLst>
                                      </p:cBhvr>
                                      <p:tavLst>
                                        <p:tav tm="0">
                                          <p:val>
                                            <p:strVal val="#ppt_x"/>
                                          </p:val>
                                        </p:tav>
                                        <p:tav tm="100000">
                                          <p:val>
                                            <p:strVal val="#ppt_x"/>
                                          </p:val>
                                        </p:tav>
                                      </p:tavLst>
                                    </p:anim>
                                    <p:anim calcmode="lin" valueType="num">
                                      <p:cBhvr>
                                        <p:cTn id="65" dur="1000" fill="hold"/>
                                        <p:tgtEl>
                                          <p:spTgt spid="8"/>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fade">
                                      <p:cBhvr>
                                        <p:cTn id="68" dur="1000"/>
                                        <p:tgtEl>
                                          <p:spTgt spid="19"/>
                                        </p:tgtEl>
                                      </p:cBhvr>
                                    </p:animEffect>
                                    <p:anim calcmode="lin" valueType="num">
                                      <p:cBhvr>
                                        <p:cTn id="69" dur="1000" fill="hold"/>
                                        <p:tgtEl>
                                          <p:spTgt spid="19"/>
                                        </p:tgtEl>
                                        <p:attrNameLst>
                                          <p:attrName>ppt_x</p:attrName>
                                        </p:attrNameLst>
                                      </p:cBhvr>
                                      <p:tavLst>
                                        <p:tav tm="0">
                                          <p:val>
                                            <p:strVal val="#ppt_x"/>
                                          </p:val>
                                        </p:tav>
                                        <p:tav tm="100000">
                                          <p:val>
                                            <p:strVal val="#ppt_x"/>
                                          </p:val>
                                        </p:tav>
                                      </p:tavLst>
                                    </p:anim>
                                    <p:anim calcmode="lin" valueType="num">
                                      <p:cBhvr>
                                        <p:cTn id="7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nodeType="click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fade">
                                      <p:cBhvr>
                                        <p:cTn id="75" dur="1000"/>
                                        <p:tgtEl>
                                          <p:spTgt spid="11"/>
                                        </p:tgtEl>
                                      </p:cBhvr>
                                    </p:animEffect>
                                    <p:anim calcmode="lin" valueType="num">
                                      <p:cBhvr>
                                        <p:cTn id="76" dur="1000" fill="hold"/>
                                        <p:tgtEl>
                                          <p:spTgt spid="11"/>
                                        </p:tgtEl>
                                        <p:attrNameLst>
                                          <p:attrName>ppt_x</p:attrName>
                                        </p:attrNameLst>
                                      </p:cBhvr>
                                      <p:tavLst>
                                        <p:tav tm="0">
                                          <p:val>
                                            <p:strVal val="#ppt_x"/>
                                          </p:val>
                                        </p:tav>
                                        <p:tav tm="100000">
                                          <p:val>
                                            <p:strVal val="#ppt_x"/>
                                          </p:val>
                                        </p:tav>
                                      </p:tavLst>
                                    </p:anim>
                                    <p:anim calcmode="lin" valueType="num">
                                      <p:cBhvr>
                                        <p:cTn id="77" dur="1000" fill="hold"/>
                                        <p:tgtEl>
                                          <p:spTgt spid="11"/>
                                        </p:tgtEl>
                                        <p:attrNameLst>
                                          <p:attrName>ppt_y</p:attrName>
                                        </p:attrNameLst>
                                      </p:cBhvr>
                                      <p:tavLst>
                                        <p:tav tm="0">
                                          <p:val>
                                            <p:strVal val="#ppt_y+.1"/>
                                          </p:val>
                                        </p:tav>
                                        <p:tav tm="100000">
                                          <p:val>
                                            <p:strVal val="#ppt_y"/>
                                          </p:val>
                                        </p:tav>
                                      </p:tavLst>
                                    </p:anim>
                                  </p:childTnLst>
                                </p:cTn>
                              </p:par>
                              <p:par>
                                <p:cTn id="78" presetID="42" presetClass="entr" presetSubtype="0" fill="hold" grpId="0" nodeType="with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fade">
                                      <p:cBhvr>
                                        <p:cTn id="80" dur="1000"/>
                                        <p:tgtEl>
                                          <p:spTgt spid="18"/>
                                        </p:tgtEl>
                                      </p:cBhvr>
                                    </p:animEffect>
                                    <p:anim calcmode="lin" valueType="num">
                                      <p:cBhvr>
                                        <p:cTn id="81" dur="1000" fill="hold"/>
                                        <p:tgtEl>
                                          <p:spTgt spid="18"/>
                                        </p:tgtEl>
                                        <p:attrNameLst>
                                          <p:attrName>ppt_x</p:attrName>
                                        </p:attrNameLst>
                                      </p:cBhvr>
                                      <p:tavLst>
                                        <p:tav tm="0">
                                          <p:val>
                                            <p:strVal val="#ppt_x"/>
                                          </p:val>
                                        </p:tav>
                                        <p:tav tm="100000">
                                          <p:val>
                                            <p:strVal val="#ppt_x"/>
                                          </p:val>
                                        </p:tav>
                                      </p:tavLst>
                                    </p:anim>
                                    <p:anim calcmode="lin" valueType="num">
                                      <p:cBhvr>
                                        <p:cTn id="82" dur="1000" fill="hold"/>
                                        <p:tgtEl>
                                          <p:spTgt spid="18"/>
                                        </p:tgtEl>
                                        <p:attrNameLst>
                                          <p:attrName>ppt_y</p:attrName>
                                        </p:attrNameLst>
                                      </p:cBhvr>
                                      <p:tavLst>
                                        <p:tav tm="0">
                                          <p:val>
                                            <p:strVal val="#ppt_y+.1"/>
                                          </p:val>
                                        </p:tav>
                                        <p:tav tm="100000">
                                          <p:val>
                                            <p:strVal val="#ppt_y"/>
                                          </p:val>
                                        </p:tav>
                                      </p:tavLst>
                                    </p:anim>
                                  </p:childTnLst>
                                </p:cTn>
                              </p:par>
                              <p:par>
                                <p:cTn id="83" presetID="42" presetClass="entr" presetSubtype="0" fill="hold" grpId="0" nodeType="withEffect">
                                  <p:stCondLst>
                                    <p:cond delay="0"/>
                                  </p:stCondLst>
                                  <p:childTnLst>
                                    <p:set>
                                      <p:cBhvr>
                                        <p:cTn id="84" dur="1" fill="hold">
                                          <p:stCondLst>
                                            <p:cond delay="0"/>
                                          </p:stCondLst>
                                        </p:cTn>
                                        <p:tgtEl>
                                          <p:spTgt spid="6"/>
                                        </p:tgtEl>
                                        <p:attrNameLst>
                                          <p:attrName>style.visibility</p:attrName>
                                        </p:attrNameLst>
                                      </p:cBhvr>
                                      <p:to>
                                        <p:strVal val="visible"/>
                                      </p:to>
                                    </p:set>
                                    <p:animEffect transition="in" filter="fade">
                                      <p:cBhvr>
                                        <p:cTn id="85" dur="1000"/>
                                        <p:tgtEl>
                                          <p:spTgt spid="6"/>
                                        </p:tgtEl>
                                      </p:cBhvr>
                                    </p:animEffect>
                                    <p:anim calcmode="lin" valueType="num">
                                      <p:cBhvr>
                                        <p:cTn id="86" dur="1000" fill="hold"/>
                                        <p:tgtEl>
                                          <p:spTgt spid="6"/>
                                        </p:tgtEl>
                                        <p:attrNameLst>
                                          <p:attrName>ppt_x</p:attrName>
                                        </p:attrNameLst>
                                      </p:cBhvr>
                                      <p:tavLst>
                                        <p:tav tm="0">
                                          <p:val>
                                            <p:strVal val="#ppt_x"/>
                                          </p:val>
                                        </p:tav>
                                        <p:tav tm="100000">
                                          <p:val>
                                            <p:strVal val="#ppt_x"/>
                                          </p:val>
                                        </p:tav>
                                      </p:tavLst>
                                    </p:anim>
                                    <p:anim calcmode="lin" valueType="num">
                                      <p:cBhvr>
                                        <p:cTn id="87"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88" fill="hold">
                      <p:stCondLst>
                        <p:cond delay="indefinite"/>
                      </p:stCondLst>
                      <p:childTnLst>
                        <p:par>
                          <p:cTn id="89" fill="hold">
                            <p:stCondLst>
                              <p:cond delay="0"/>
                            </p:stCondLst>
                            <p:childTnLst>
                              <p:par>
                                <p:cTn id="90" presetID="42" presetClass="entr" presetSubtype="0" fill="hold" grpId="0" nodeType="clickEffect">
                                  <p:stCondLst>
                                    <p:cond delay="0"/>
                                  </p:stCondLst>
                                  <p:childTnLst>
                                    <p:set>
                                      <p:cBhvr>
                                        <p:cTn id="91" dur="1" fill="hold">
                                          <p:stCondLst>
                                            <p:cond delay="0"/>
                                          </p:stCondLst>
                                        </p:cTn>
                                        <p:tgtEl>
                                          <p:spTgt spid="7"/>
                                        </p:tgtEl>
                                        <p:attrNameLst>
                                          <p:attrName>style.visibility</p:attrName>
                                        </p:attrNameLst>
                                      </p:cBhvr>
                                      <p:to>
                                        <p:strVal val="visible"/>
                                      </p:to>
                                    </p:set>
                                    <p:animEffect transition="in" filter="fade">
                                      <p:cBhvr>
                                        <p:cTn id="92" dur="1000"/>
                                        <p:tgtEl>
                                          <p:spTgt spid="7"/>
                                        </p:tgtEl>
                                      </p:cBhvr>
                                    </p:animEffect>
                                    <p:anim calcmode="lin" valueType="num">
                                      <p:cBhvr>
                                        <p:cTn id="93" dur="1000" fill="hold"/>
                                        <p:tgtEl>
                                          <p:spTgt spid="7"/>
                                        </p:tgtEl>
                                        <p:attrNameLst>
                                          <p:attrName>ppt_x</p:attrName>
                                        </p:attrNameLst>
                                      </p:cBhvr>
                                      <p:tavLst>
                                        <p:tav tm="0">
                                          <p:val>
                                            <p:strVal val="#ppt_x"/>
                                          </p:val>
                                        </p:tav>
                                        <p:tav tm="100000">
                                          <p:val>
                                            <p:strVal val="#ppt_x"/>
                                          </p:val>
                                        </p:tav>
                                      </p:tavLst>
                                    </p:anim>
                                    <p:anim calcmode="lin" valueType="num">
                                      <p:cBhvr>
                                        <p:cTn id="94" dur="1000" fill="hold"/>
                                        <p:tgtEl>
                                          <p:spTgt spid="7"/>
                                        </p:tgtEl>
                                        <p:attrNameLst>
                                          <p:attrName>ppt_y</p:attrName>
                                        </p:attrNameLst>
                                      </p:cBhvr>
                                      <p:tavLst>
                                        <p:tav tm="0">
                                          <p:val>
                                            <p:strVal val="#ppt_y+.1"/>
                                          </p:val>
                                        </p:tav>
                                        <p:tav tm="100000">
                                          <p:val>
                                            <p:strVal val="#ppt_y"/>
                                          </p:val>
                                        </p:tav>
                                      </p:tavLst>
                                    </p:anim>
                                  </p:childTnLst>
                                </p:cTn>
                              </p:par>
                              <p:par>
                                <p:cTn id="95" presetID="42" presetClass="entr" presetSubtype="0" fill="hold" nodeType="withEffect">
                                  <p:stCondLst>
                                    <p:cond delay="0"/>
                                  </p:stCondLst>
                                  <p:childTnLst>
                                    <p:set>
                                      <p:cBhvr>
                                        <p:cTn id="96" dur="1" fill="hold">
                                          <p:stCondLst>
                                            <p:cond delay="0"/>
                                          </p:stCondLst>
                                        </p:cTn>
                                        <p:tgtEl>
                                          <p:spTgt spid="12"/>
                                        </p:tgtEl>
                                        <p:attrNameLst>
                                          <p:attrName>style.visibility</p:attrName>
                                        </p:attrNameLst>
                                      </p:cBhvr>
                                      <p:to>
                                        <p:strVal val="visible"/>
                                      </p:to>
                                    </p:set>
                                    <p:animEffect transition="in" filter="fade">
                                      <p:cBhvr>
                                        <p:cTn id="97" dur="1000"/>
                                        <p:tgtEl>
                                          <p:spTgt spid="12"/>
                                        </p:tgtEl>
                                      </p:cBhvr>
                                    </p:animEffect>
                                    <p:anim calcmode="lin" valueType="num">
                                      <p:cBhvr>
                                        <p:cTn id="98" dur="1000" fill="hold"/>
                                        <p:tgtEl>
                                          <p:spTgt spid="12"/>
                                        </p:tgtEl>
                                        <p:attrNameLst>
                                          <p:attrName>ppt_x</p:attrName>
                                        </p:attrNameLst>
                                      </p:cBhvr>
                                      <p:tavLst>
                                        <p:tav tm="0">
                                          <p:val>
                                            <p:strVal val="#ppt_x"/>
                                          </p:val>
                                        </p:tav>
                                        <p:tav tm="100000">
                                          <p:val>
                                            <p:strVal val="#ppt_x"/>
                                          </p:val>
                                        </p:tav>
                                      </p:tavLst>
                                    </p:anim>
                                    <p:anim calcmode="lin" valueType="num">
                                      <p:cBhvr>
                                        <p:cTn id="99" dur="1000" fill="hold"/>
                                        <p:tgtEl>
                                          <p:spTgt spid="12"/>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17"/>
                                        </p:tgtEl>
                                        <p:attrNameLst>
                                          <p:attrName>style.visibility</p:attrName>
                                        </p:attrNameLst>
                                      </p:cBhvr>
                                      <p:to>
                                        <p:strVal val="visible"/>
                                      </p:to>
                                    </p:set>
                                    <p:animEffect transition="in" filter="fade">
                                      <p:cBhvr>
                                        <p:cTn id="102" dur="1000"/>
                                        <p:tgtEl>
                                          <p:spTgt spid="17"/>
                                        </p:tgtEl>
                                      </p:cBhvr>
                                    </p:animEffect>
                                    <p:anim calcmode="lin" valueType="num">
                                      <p:cBhvr>
                                        <p:cTn id="103" dur="1000" fill="hold"/>
                                        <p:tgtEl>
                                          <p:spTgt spid="17"/>
                                        </p:tgtEl>
                                        <p:attrNameLst>
                                          <p:attrName>ppt_x</p:attrName>
                                        </p:attrNameLst>
                                      </p:cBhvr>
                                      <p:tavLst>
                                        <p:tav tm="0">
                                          <p:val>
                                            <p:strVal val="#ppt_x"/>
                                          </p:val>
                                        </p:tav>
                                        <p:tav tm="100000">
                                          <p:val>
                                            <p:strVal val="#ppt_x"/>
                                          </p:val>
                                        </p:tav>
                                      </p:tavLst>
                                    </p:anim>
                                    <p:anim calcmode="lin" valueType="num">
                                      <p:cBhvr>
                                        <p:cTn id="10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14" grpId="0"/>
      <p:bldP spid="15" grpId="0"/>
      <p:bldP spid="16" grpId="0"/>
      <p:bldP spid="17" grpId="0"/>
      <p:bldP spid="18" grpId="0"/>
      <p:bldP spid="19"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BBD5F07E-33F9-AD68-7BF6-A08B22F72259}"/>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5" name="Rectangle: Rounded Corners 4">
            <a:extLst>
              <a:ext uri="{FF2B5EF4-FFF2-40B4-BE49-F238E27FC236}">
                <a16:creationId xmlns:a16="http://schemas.microsoft.com/office/drawing/2014/main" id="{E1335E41-C931-8E01-A0C4-38F1B1333276}"/>
              </a:ext>
            </a:extLst>
          </p:cNvPr>
          <p:cNvSpPr/>
          <p:nvPr/>
        </p:nvSpPr>
        <p:spPr>
          <a:xfrm rot="898778">
            <a:off x="412316" y="1351774"/>
            <a:ext cx="2604653" cy="1431218"/>
          </a:xfrm>
          <a:prstGeom prst="roundRect">
            <a:avLst/>
          </a:prstGeom>
          <a:solidFill>
            <a:srgbClr val="FCB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Rounded Corners 5">
            <a:extLst>
              <a:ext uri="{FF2B5EF4-FFF2-40B4-BE49-F238E27FC236}">
                <a16:creationId xmlns:a16="http://schemas.microsoft.com/office/drawing/2014/main" id="{3B78D8E1-B70E-3FE4-D695-6000B988CFBE}"/>
              </a:ext>
            </a:extLst>
          </p:cNvPr>
          <p:cNvSpPr/>
          <p:nvPr/>
        </p:nvSpPr>
        <p:spPr>
          <a:xfrm>
            <a:off x="457826" y="1425586"/>
            <a:ext cx="2788920" cy="1920430"/>
          </a:xfrm>
          <a:prstGeom prst="roundRect">
            <a:avLst/>
          </a:prstGeom>
          <a:solidFill>
            <a:schemeClr val="bg1"/>
          </a:solidFill>
          <a:ln>
            <a:noFill/>
          </a:ln>
          <a:effectLst>
            <a:outerShdw blurRad="63500" algn="ctr" rotWithShape="0">
              <a:prstClr val="black">
                <a:alpha val="4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TextBox 6">
            <a:extLst>
              <a:ext uri="{FF2B5EF4-FFF2-40B4-BE49-F238E27FC236}">
                <a16:creationId xmlns:a16="http://schemas.microsoft.com/office/drawing/2014/main" id="{53F62B85-95BF-94D4-5AE1-36713D7719D8}"/>
              </a:ext>
            </a:extLst>
          </p:cNvPr>
          <p:cNvSpPr txBox="1"/>
          <p:nvPr/>
        </p:nvSpPr>
        <p:spPr>
          <a:xfrm>
            <a:off x="530756" y="1973813"/>
            <a:ext cx="2632610" cy="1038554"/>
          </a:xfrm>
          <a:prstGeom prst="rect">
            <a:avLst/>
          </a:prstGeom>
          <a:noFill/>
        </p:spPr>
        <p:txBody>
          <a:bodyPr wrap="square">
            <a:spAutoFit/>
          </a:bodyPr>
          <a:lstStyle/>
          <a:p>
            <a:pPr algn="ctr"/>
            <a:r>
              <a:rPr lang="en-US" sz="1100" b="1" dirty="0">
                <a:latin typeface="Times New Roman" panose="02020603050405020304" pitchFamily="18" charset="0"/>
                <a:cs typeface="Times New Roman" panose="02020603050405020304" pitchFamily="18" charset="0"/>
              </a:rPr>
              <a:t>Enter the subject title</a:t>
            </a:r>
          </a:p>
          <a:p>
            <a:pPr algn="ctr">
              <a:lnSpc>
                <a:spcPct val="250000"/>
              </a:lnSpc>
            </a:pPr>
            <a:r>
              <a:rPr lang="en-US" sz="1100" dirty="0" err="1">
                <a:latin typeface="Times New Roman" panose="02020603050405020304" pitchFamily="18" charset="0"/>
                <a:cs typeface="Times New Roman" panose="02020603050405020304" pitchFamily="18" charset="0"/>
              </a:rPr>
              <a:t>Minaro</a:t>
            </a:r>
            <a:r>
              <a:rPr lang="en-US" sz="11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100" dirty="0"/>
          </a:p>
        </p:txBody>
      </p:sp>
      <p:sp>
        <p:nvSpPr>
          <p:cNvPr id="8" name="Rectangle: Rounded Corners 7">
            <a:extLst>
              <a:ext uri="{FF2B5EF4-FFF2-40B4-BE49-F238E27FC236}">
                <a16:creationId xmlns:a16="http://schemas.microsoft.com/office/drawing/2014/main" id="{05366C4F-09B5-032E-7A88-494CF15DDC66}"/>
              </a:ext>
            </a:extLst>
          </p:cNvPr>
          <p:cNvSpPr/>
          <p:nvPr/>
        </p:nvSpPr>
        <p:spPr>
          <a:xfrm rot="898778">
            <a:off x="3639218" y="1928383"/>
            <a:ext cx="2604653" cy="1431218"/>
          </a:xfrm>
          <a:prstGeom prst="round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Rounded Corners 8">
            <a:extLst>
              <a:ext uri="{FF2B5EF4-FFF2-40B4-BE49-F238E27FC236}">
                <a16:creationId xmlns:a16="http://schemas.microsoft.com/office/drawing/2014/main" id="{03531E42-7965-87A9-3083-9E4DEF568338}"/>
              </a:ext>
            </a:extLst>
          </p:cNvPr>
          <p:cNvSpPr/>
          <p:nvPr/>
        </p:nvSpPr>
        <p:spPr>
          <a:xfrm>
            <a:off x="3684728" y="2002195"/>
            <a:ext cx="2788920" cy="1920430"/>
          </a:xfrm>
          <a:prstGeom prst="roundRect">
            <a:avLst/>
          </a:prstGeom>
          <a:solidFill>
            <a:schemeClr val="bg1"/>
          </a:solidFill>
          <a:ln>
            <a:noFill/>
          </a:ln>
          <a:effectLst>
            <a:outerShdw blurRad="63500" algn="ctr" rotWithShape="0">
              <a:prstClr val="black">
                <a:alpha val="4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E6FDFB44-D51C-F22B-7EEF-6C0196F38B36}"/>
              </a:ext>
            </a:extLst>
          </p:cNvPr>
          <p:cNvSpPr/>
          <p:nvPr/>
        </p:nvSpPr>
        <p:spPr>
          <a:xfrm>
            <a:off x="4882449" y="2095075"/>
            <a:ext cx="383029" cy="383029"/>
          </a:xfrm>
          <a:custGeom>
            <a:avLst/>
            <a:gdLst>
              <a:gd name="connsiteX0" fmla="*/ 553014 w 553156"/>
              <a:gd name="connsiteY0" fmla="*/ 520702 h 553156"/>
              <a:gd name="connsiteX1" fmla="*/ 520560 w 553156"/>
              <a:gd name="connsiteY1" fmla="*/ 520702 h 553156"/>
              <a:gd name="connsiteX2" fmla="*/ 520560 w 553156"/>
              <a:gd name="connsiteY2" fmla="*/ 283269 h 553156"/>
              <a:gd name="connsiteX3" fmla="*/ 553014 w 553156"/>
              <a:gd name="connsiteY3" fmla="*/ 315724 h 553156"/>
              <a:gd name="connsiteX4" fmla="*/ 553014 w 553156"/>
              <a:gd name="connsiteY4" fmla="*/ 130674 h 553156"/>
              <a:gd name="connsiteX5" fmla="*/ 368107 w 553156"/>
              <a:gd name="connsiteY5" fmla="*/ 130674 h 553156"/>
              <a:gd name="connsiteX6" fmla="*/ 426184 w 553156"/>
              <a:gd name="connsiteY6" fmla="*/ 188751 h 553156"/>
              <a:gd name="connsiteX7" fmla="*/ 370242 w 553156"/>
              <a:gd name="connsiteY7" fmla="*/ 244693 h 553156"/>
              <a:gd name="connsiteX8" fmla="*/ 244835 w 553156"/>
              <a:gd name="connsiteY8" fmla="*/ 151456 h 553156"/>
              <a:gd name="connsiteX9" fmla="*/ 32455 w 553156"/>
              <a:gd name="connsiteY9" fmla="*/ 302485 h 553156"/>
              <a:gd name="connsiteX10" fmla="*/ 32455 w 553156"/>
              <a:gd name="connsiteY10" fmla="*/ 0 h 553156"/>
              <a:gd name="connsiteX11" fmla="*/ 0 w 553156"/>
              <a:gd name="connsiteY11" fmla="*/ 0 h 553156"/>
              <a:gd name="connsiteX12" fmla="*/ 0 w 553156"/>
              <a:gd name="connsiteY12" fmla="*/ 553157 h 553156"/>
              <a:gd name="connsiteX13" fmla="*/ 553157 w 553156"/>
              <a:gd name="connsiteY13" fmla="*/ 553157 h 553156"/>
              <a:gd name="connsiteX14" fmla="*/ 553157 w 553156"/>
              <a:gd name="connsiteY14" fmla="*/ 520702 h 553156"/>
              <a:gd name="connsiteX15" fmla="*/ 227754 w 553156"/>
              <a:gd name="connsiteY15" fmla="*/ 282984 h 553156"/>
              <a:gd name="connsiteX16" fmla="*/ 227754 w 553156"/>
              <a:gd name="connsiteY16" fmla="*/ 520702 h 553156"/>
              <a:gd name="connsiteX17" fmla="*/ 130531 w 553156"/>
              <a:gd name="connsiteY17" fmla="*/ 520702 h 553156"/>
              <a:gd name="connsiteX18" fmla="*/ 130531 w 553156"/>
              <a:gd name="connsiteY18" fmla="*/ 352022 h 553156"/>
              <a:gd name="connsiteX19" fmla="*/ 227754 w 553156"/>
              <a:gd name="connsiteY19" fmla="*/ 282984 h 553156"/>
              <a:gd name="connsiteX20" fmla="*/ 260209 w 553156"/>
              <a:gd name="connsiteY20" fmla="*/ 284550 h 553156"/>
              <a:gd name="connsiteX21" fmla="*/ 358570 w 553156"/>
              <a:gd name="connsiteY21" fmla="*/ 357716 h 553156"/>
              <a:gd name="connsiteX22" fmla="*/ 358570 w 553156"/>
              <a:gd name="connsiteY22" fmla="*/ 520844 h 553156"/>
              <a:gd name="connsiteX23" fmla="*/ 260209 w 553156"/>
              <a:gd name="connsiteY23" fmla="*/ 520844 h 553156"/>
              <a:gd name="connsiteX24" fmla="*/ 260209 w 553156"/>
              <a:gd name="connsiteY24" fmla="*/ 284550 h 553156"/>
              <a:gd name="connsiteX25" fmla="*/ 390882 w 553156"/>
              <a:gd name="connsiteY25" fmla="*/ 361417 h 553156"/>
              <a:gd name="connsiteX26" fmla="*/ 488105 w 553156"/>
              <a:gd name="connsiteY26" fmla="*/ 264194 h 553156"/>
              <a:gd name="connsiteX27" fmla="*/ 488105 w 553156"/>
              <a:gd name="connsiteY27" fmla="*/ 520560 h 553156"/>
              <a:gd name="connsiteX28" fmla="*/ 390882 w 553156"/>
              <a:gd name="connsiteY28" fmla="*/ 520560 h 553156"/>
              <a:gd name="connsiteX29" fmla="*/ 390882 w 553156"/>
              <a:gd name="connsiteY29" fmla="*/ 361417 h 553156"/>
              <a:gd name="connsiteX30" fmla="*/ 244266 w 553156"/>
              <a:gd name="connsiteY30" fmla="*/ 191598 h 553156"/>
              <a:gd name="connsiteX31" fmla="*/ 373231 w 553156"/>
              <a:gd name="connsiteY31" fmla="*/ 287539 h 553156"/>
              <a:gd name="connsiteX32" fmla="*/ 471877 w 553156"/>
              <a:gd name="connsiteY32" fmla="*/ 188893 h 553156"/>
              <a:gd name="connsiteX33" fmla="*/ 446112 w 553156"/>
              <a:gd name="connsiteY33" fmla="*/ 163129 h 553156"/>
              <a:gd name="connsiteX34" fmla="*/ 520417 w 553156"/>
              <a:gd name="connsiteY34" fmla="*/ 163129 h 553156"/>
              <a:gd name="connsiteX35" fmla="*/ 520417 w 553156"/>
              <a:gd name="connsiteY35" fmla="*/ 237433 h 553156"/>
              <a:gd name="connsiteX36" fmla="*/ 494653 w 553156"/>
              <a:gd name="connsiteY36" fmla="*/ 211669 h 553156"/>
              <a:gd name="connsiteX37" fmla="*/ 375936 w 553156"/>
              <a:gd name="connsiteY37" fmla="*/ 330385 h 553156"/>
              <a:gd name="connsiteX38" fmla="*/ 243554 w 553156"/>
              <a:gd name="connsiteY38" fmla="*/ 231882 h 553156"/>
              <a:gd name="connsiteX39" fmla="*/ 32028 w 553156"/>
              <a:gd name="connsiteY39" fmla="*/ 382199 h 553156"/>
              <a:gd name="connsiteX40" fmla="*/ 32028 w 553156"/>
              <a:gd name="connsiteY40" fmla="*/ 342342 h 553156"/>
              <a:gd name="connsiteX41" fmla="*/ 244266 w 553156"/>
              <a:gd name="connsiteY41" fmla="*/ 191598 h 553156"/>
              <a:gd name="connsiteX42" fmla="*/ 32312 w 553156"/>
              <a:gd name="connsiteY42" fmla="*/ 421914 h 553156"/>
              <a:gd name="connsiteX43" fmla="*/ 98219 w 553156"/>
              <a:gd name="connsiteY43" fmla="*/ 375082 h 553156"/>
              <a:gd name="connsiteX44" fmla="*/ 98219 w 553156"/>
              <a:gd name="connsiteY44" fmla="*/ 520702 h 553156"/>
              <a:gd name="connsiteX45" fmla="*/ 32312 w 553156"/>
              <a:gd name="connsiteY45" fmla="*/ 520702 h 553156"/>
              <a:gd name="connsiteX46" fmla="*/ 32312 w 553156"/>
              <a:gd name="connsiteY46" fmla="*/ 421914 h 553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53156" h="553156">
                <a:moveTo>
                  <a:pt x="553014" y="520702"/>
                </a:moveTo>
                <a:lnTo>
                  <a:pt x="520560" y="520702"/>
                </a:lnTo>
                <a:lnTo>
                  <a:pt x="520560" y="283269"/>
                </a:lnTo>
                <a:lnTo>
                  <a:pt x="553014" y="315724"/>
                </a:lnTo>
                <a:lnTo>
                  <a:pt x="553014" y="130674"/>
                </a:lnTo>
                <a:lnTo>
                  <a:pt x="368107" y="130674"/>
                </a:lnTo>
                <a:lnTo>
                  <a:pt x="426184" y="188751"/>
                </a:lnTo>
                <a:lnTo>
                  <a:pt x="370242" y="244693"/>
                </a:lnTo>
                <a:lnTo>
                  <a:pt x="244835" y="151456"/>
                </a:lnTo>
                <a:lnTo>
                  <a:pt x="32455" y="302485"/>
                </a:lnTo>
                <a:lnTo>
                  <a:pt x="32455" y="0"/>
                </a:lnTo>
                <a:lnTo>
                  <a:pt x="0" y="0"/>
                </a:lnTo>
                <a:lnTo>
                  <a:pt x="0" y="553157"/>
                </a:lnTo>
                <a:lnTo>
                  <a:pt x="553157" y="553157"/>
                </a:lnTo>
                <a:lnTo>
                  <a:pt x="553157" y="520702"/>
                </a:lnTo>
                <a:close/>
                <a:moveTo>
                  <a:pt x="227754" y="282984"/>
                </a:moveTo>
                <a:lnTo>
                  <a:pt x="227754" y="520702"/>
                </a:lnTo>
                <a:lnTo>
                  <a:pt x="130531" y="520702"/>
                </a:lnTo>
                <a:lnTo>
                  <a:pt x="130531" y="352022"/>
                </a:lnTo>
                <a:lnTo>
                  <a:pt x="227754" y="282984"/>
                </a:lnTo>
                <a:close/>
                <a:moveTo>
                  <a:pt x="260209" y="284550"/>
                </a:moveTo>
                <a:lnTo>
                  <a:pt x="358570" y="357716"/>
                </a:lnTo>
                <a:lnTo>
                  <a:pt x="358570" y="520844"/>
                </a:lnTo>
                <a:lnTo>
                  <a:pt x="260209" y="520844"/>
                </a:lnTo>
                <a:lnTo>
                  <a:pt x="260209" y="284550"/>
                </a:lnTo>
                <a:close/>
                <a:moveTo>
                  <a:pt x="390882" y="361417"/>
                </a:moveTo>
                <a:lnTo>
                  <a:pt x="488105" y="264194"/>
                </a:lnTo>
                <a:lnTo>
                  <a:pt x="488105" y="520560"/>
                </a:lnTo>
                <a:lnTo>
                  <a:pt x="390882" y="520560"/>
                </a:lnTo>
                <a:lnTo>
                  <a:pt x="390882" y="361417"/>
                </a:lnTo>
                <a:close/>
                <a:moveTo>
                  <a:pt x="244266" y="191598"/>
                </a:moveTo>
                <a:lnTo>
                  <a:pt x="373231" y="287539"/>
                </a:lnTo>
                <a:lnTo>
                  <a:pt x="471877" y="188893"/>
                </a:lnTo>
                <a:lnTo>
                  <a:pt x="446112" y="163129"/>
                </a:lnTo>
                <a:lnTo>
                  <a:pt x="520417" y="163129"/>
                </a:lnTo>
                <a:lnTo>
                  <a:pt x="520417" y="237433"/>
                </a:lnTo>
                <a:lnTo>
                  <a:pt x="494653" y="211669"/>
                </a:lnTo>
                <a:lnTo>
                  <a:pt x="375936" y="330385"/>
                </a:lnTo>
                <a:lnTo>
                  <a:pt x="243554" y="231882"/>
                </a:lnTo>
                <a:lnTo>
                  <a:pt x="32028" y="382199"/>
                </a:lnTo>
                <a:lnTo>
                  <a:pt x="32028" y="342342"/>
                </a:lnTo>
                <a:lnTo>
                  <a:pt x="244266" y="191598"/>
                </a:lnTo>
                <a:close/>
                <a:moveTo>
                  <a:pt x="32312" y="421914"/>
                </a:moveTo>
                <a:lnTo>
                  <a:pt x="98219" y="375082"/>
                </a:lnTo>
                <a:lnTo>
                  <a:pt x="98219" y="520702"/>
                </a:lnTo>
                <a:lnTo>
                  <a:pt x="32312" y="520702"/>
                </a:lnTo>
                <a:lnTo>
                  <a:pt x="32312" y="421914"/>
                </a:lnTo>
                <a:close/>
              </a:path>
            </a:pathLst>
          </a:custGeom>
          <a:solidFill>
            <a:schemeClr val="tx1"/>
          </a:solidFill>
          <a:ln w="14231" cap="flat">
            <a:noFill/>
            <a:prstDash val="solid"/>
            <a:miter/>
          </a:ln>
        </p:spPr>
        <p:txBody>
          <a:bodyPr rtlCol="0" anchor="ctr"/>
          <a:lstStyle/>
          <a:p>
            <a:endParaRPr lang="en-US"/>
          </a:p>
        </p:txBody>
      </p:sp>
      <p:sp>
        <p:nvSpPr>
          <p:cNvPr id="11" name="TextBox 10">
            <a:extLst>
              <a:ext uri="{FF2B5EF4-FFF2-40B4-BE49-F238E27FC236}">
                <a16:creationId xmlns:a16="http://schemas.microsoft.com/office/drawing/2014/main" id="{6267CB7F-2923-9CC7-F0FA-2B4EBDA5BE5C}"/>
              </a:ext>
            </a:extLst>
          </p:cNvPr>
          <p:cNvSpPr txBox="1"/>
          <p:nvPr/>
        </p:nvSpPr>
        <p:spPr>
          <a:xfrm>
            <a:off x="3757658" y="2550422"/>
            <a:ext cx="2632610" cy="1038554"/>
          </a:xfrm>
          <a:prstGeom prst="rect">
            <a:avLst/>
          </a:prstGeom>
          <a:noFill/>
        </p:spPr>
        <p:txBody>
          <a:bodyPr wrap="square">
            <a:spAutoFit/>
          </a:bodyPr>
          <a:lstStyle/>
          <a:p>
            <a:pPr algn="ctr"/>
            <a:r>
              <a:rPr lang="en-US" sz="1100" b="1" dirty="0">
                <a:latin typeface="Times New Roman" panose="02020603050405020304" pitchFamily="18" charset="0"/>
                <a:cs typeface="Times New Roman" panose="02020603050405020304" pitchFamily="18" charset="0"/>
              </a:rPr>
              <a:t>Enter the subject title</a:t>
            </a:r>
          </a:p>
          <a:p>
            <a:pPr algn="ctr">
              <a:lnSpc>
                <a:spcPct val="250000"/>
              </a:lnSpc>
            </a:pPr>
            <a:r>
              <a:rPr lang="en-US" sz="1100" dirty="0" err="1">
                <a:latin typeface="Times New Roman" panose="02020603050405020304" pitchFamily="18" charset="0"/>
                <a:cs typeface="Times New Roman" panose="02020603050405020304" pitchFamily="18" charset="0"/>
              </a:rPr>
              <a:t>Minaro</a:t>
            </a:r>
            <a:r>
              <a:rPr lang="en-US" sz="11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100" dirty="0"/>
          </a:p>
        </p:txBody>
      </p:sp>
      <p:grpSp>
        <p:nvGrpSpPr>
          <p:cNvPr id="12" name="Graphic 25">
            <a:extLst>
              <a:ext uri="{FF2B5EF4-FFF2-40B4-BE49-F238E27FC236}">
                <a16:creationId xmlns:a16="http://schemas.microsoft.com/office/drawing/2014/main" id="{71D70E77-F551-D405-7C3C-371F122FD1D7}"/>
              </a:ext>
            </a:extLst>
          </p:cNvPr>
          <p:cNvGrpSpPr/>
          <p:nvPr/>
        </p:nvGrpSpPr>
        <p:grpSpPr>
          <a:xfrm>
            <a:off x="1681002" y="1508404"/>
            <a:ext cx="395883" cy="395982"/>
            <a:chOff x="9203717" y="2633947"/>
            <a:chExt cx="570949" cy="571092"/>
          </a:xfrm>
          <a:solidFill>
            <a:schemeClr val="tx1"/>
          </a:solidFill>
        </p:grpSpPr>
        <p:sp>
          <p:nvSpPr>
            <p:cNvPr id="13" name="Freeform: Shape 12">
              <a:extLst>
                <a:ext uri="{FF2B5EF4-FFF2-40B4-BE49-F238E27FC236}">
                  <a16:creationId xmlns:a16="http://schemas.microsoft.com/office/drawing/2014/main" id="{26BB9E63-6D18-5727-DFA3-8B56412204ED}"/>
                </a:ext>
              </a:extLst>
            </p:cNvPr>
            <p:cNvSpPr/>
            <p:nvPr/>
          </p:nvSpPr>
          <p:spPr>
            <a:xfrm>
              <a:off x="9369977" y="2680779"/>
              <a:ext cx="238572" cy="227041"/>
            </a:xfrm>
            <a:custGeom>
              <a:avLst/>
              <a:gdLst>
                <a:gd name="connsiteX0" fmla="*/ 45551 w 238572"/>
                <a:gd name="connsiteY0" fmla="*/ 227042 h 227041"/>
                <a:gd name="connsiteX1" fmla="*/ 119286 w 238572"/>
                <a:gd name="connsiteY1" fmla="*/ 188324 h 227041"/>
                <a:gd name="connsiteX2" fmla="*/ 193021 w 238572"/>
                <a:gd name="connsiteY2" fmla="*/ 227042 h 227041"/>
                <a:gd name="connsiteX3" fmla="*/ 178929 w 238572"/>
                <a:gd name="connsiteY3" fmla="*/ 144908 h 227041"/>
                <a:gd name="connsiteX4" fmla="*/ 238572 w 238572"/>
                <a:gd name="connsiteY4" fmla="*/ 86689 h 227041"/>
                <a:gd name="connsiteX5" fmla="*/ 156154 w 238572"/>
                <a:gd name="connsiteY5" fmla="*/ 74732 h 227041"/>
                <a:gd name="connsiteX6" fmla="*/ 119286 w 238572"/>
                <a:gd name="connsiteY6" fmla="*/ 0 h 227041"/>
                <a:gd name="connsiteX7" fmla="*/ 82419 w 238572"/>
                <a:gd name="connsiteY7" fmla="*/ 74732 h 227041"/>
                <a:gd name="connsiteX8" fmla="*/ 0 w 238572"/>
                <a:gd name="connsiteY8" fmla="*/ 86689 h 227041"/>
                <a:gd name="connsiteX9" fmla="*/ 59643 w 238572"/>
                <a:gd name="connsiteY9" fmla="*/ 144908 h 227041"/>
                <a:gd name="connsiteX10" fmla="*/ 45551 w 238572"/>
                <a:gd name="connsiteY10" fmla="*/ 227042 h 227041"/>
                <a:gd name="connsiteX11" fmla="*/ 104625 w 238572"/>
                <a:gd name="connsiteY11" fmla="*/ 105336 h 227041"/>
                <a:gd name="connsiteX12" fmla="*/ 119286 w 238572"/>
                <a:gd name="connsiteY12" fmla="*/ 75586 h 227041"/>
                <a:gd name="connsiteX13" fmla="*/ 133948 w 238572"/>
                <a:gd name="connsiteY13" fmla="*/ 105336 h 227041"/>
                <a:gd name="connsiteX14" fmla="*/ 166688 w 238572"/>
                <a:gd name="connsiteY14" fmla="*/ 110034 h 227041"/>
                <a:gd name="connsiteX15" fmla="*/ 142916 w 238572"/>
                <a:gd name="connsiteY15" fmla="*/ 133094 h 227041"/>
                <a:gd name="connsiteX16" fmla="*/ 148467 w 238572"/>
                <a:gd name="connsiteY16" fmla="*/ 165691 h 227041"/>
                <a:gd name="connsiteX17" fmla="*/ 119144 w 238572"/>
                <a:gd name="connsiteY17" fmla="*/ 150317 h 227041"/>
                <a:gd name="connsiteX18" fmla="*/ 90105 w 238572"/>
                <a:gd name="connsiteY18" fmla="*/ 165833 h 227041"/>
                <a:gd name="connsiteX19" fmla="*/ 95657 w 238572"/>
                <a:gd name="connsiteY19" fmla="*/ 133236 h 227041"/>
                <a:gd name="connsiteX20" fmla="*/ 71885 w 238572"/>
                <a:gd name="connsiteY20" fmla="*/ 110176 h 227041"/>
                <a:gd name="connsiteX21" fmla="*/ 104625 w 238572"/>
                <a:gd name="connsiteY21" fmla="*/ 105336 h 2270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38572" h="227041">
                  <a:moveTo>
                    <a:pt x="45551" y="227042"/>
                  </a:moveTo>
                  <a:lnTo>
                    <a:pt x="119286" y="188324"/>
                  </a:lnTo>
                  <a:lnTo>
                    <a:pt x="193021" y="227042"/>
                  </a:lnTo>
                  <a:lnTo>
                    <a:pt x="178929" y="144908"/>
                  </a:lnTo>
                  <a:lnTo>
                    <a:pt x="238572" y="86689"/>
                  </a:lnTo>
                  <a:lnTo>
                    <a:pt x="156154" y="74732"/>
                  </a:lnTo>
                  <a:lnTo>
                    <a:pt x="119286" y="0"/>
                  </a:lnTo>
                  <a:lnTo>
                    <a:pt x="82419" y="74732"/>
                  </a:lnTo>
                  <a:lnTo>
                    <a:pt x="0" y="86689"/>
                  </a:lnTo>
                  <a:lnTo>
                    <a:pt x="59643" y="144908"/>
                  </a:lnTo>
                  <a:lnTo>
                    <a:pt x="45551" y="227042"/>
                  </a:lnTo>
                  <a:close/>
                  <a:moveTo>
                    <a:pt x="104625" y="105336"/>
                  </a:moveTo>
                  <a:lnTo>
                    <a:pt x="119286" y="75586"/>
                  </a:lnTo>
                  <a:lnTo>
                    <a:pt x="133948" y="105336"/>
                  </a:lnTo>
                  <a:lnTo>
                    <a:pt x="166688" y="110034"/>
                  </a:lnTo>
                  <a:lnTo>
                    <a:pt x="142916" y="133094"/>
                  </a:lnTo>
                  <a:lnTo>
                    <a:pt x="148467" y="165691"/>
                  </a:lnTo>
                  <a:lnTo>
                    <a:pt x="119144" y="150317"/>
                  </a:lnTo>
                  <a:lnTo>
                    <a:pt x="90105" y="165833"/>
                  </a:lnTo>
                  <a:lnTo>
                    <a:pt x="95657" y="133236"/>
                  </a:lnTo>
                  <a:lnTo>
                    <a:pt x="71885" y="110176"/>
                  </a:lnTo>
                  <a:lnTo>
                    <a:pt x="104625" y="105336"/>
                  </a:lnTo>
                  <a:close/>
                </a:path>
              </a:pathLst>
            </a:custGeom>
            <a:grpFill/>
            <a:ln w="14231"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60A9ABB0-A619-A63F-EC02-A2D368A66E51}"/>
                </a:ext>
              </a:extLst>
            </p:cNvPr>
            <p:cNvSpPr/>
            <p:nvPr/>
          </p:nvSpPr>
          <p:spPr>
            <a:xfrm>
              <a:off x="9203717" y="2633947"/>
              <a:ext cx="570949" cy="571092"/>
            </a:xfrm>
            <a:custGeom>
              <a:avLst/>
              <a:gdLst>
                <a:gd name="connsiteX0" fmla="*/ 83700 w 570949"/>
                <a:gd name="connsiteY0" fmla="*/ 68041 h 571092"/>
                <a:gd name="connsiteX1" fmla="*/ 0 w 570949"/>
                <a:gd name="connsiteY1" fmla="*/ 151741 h 571092"/>
                <a:gd name="connsiteX2" fmla="*/ 83700 w 570949"/>
                <a:gd name="connsiteY2" fmla="*/ 235440 h 571092"/>
                <a:gd name="connsiteX3" fmla="*/ 107471 w 570949"/>
                <a:gd name="connsiteY3" fmla="*/ 235440 h 571092"/>
                <a:gd name="connsiteX4" fmla="*/ 235441 w 570949"/>
                <a:gd name="connsiteY4" fmla="*/ 362413 h 571092"/>
                <a:gd name="connsiteX5" fmla="*/ 235441 w 570949"/>
                <a:gd name="connsiteY5" fmla="*/ 436148 h 571092"/>
                <a:gd name="connsiteX6" fmla="*/ 173093 w 570949"/>
                <a:gd name="connsiteY6" fmla="*/ 436148 h 571092"/>
                <a:gd name="connsiteX7" fmla="*/ 139641 w 570949"/>
                <a:gd name="connsiteY7" fmla="*/ 537641 h 571092"/>
                <a:gd name="connsiteX8" fmla="*/ 101493 w 570949"/>
                <a:gd name="connsiteY8" fmla="*/ 537641 h 571092"/>
                <a:gd name="connsiteX9" fmla="*/ 101493 w 570949"/>
                <a:gd name="connsiteY9" fmla="*/ 571092 h 571092"/>
                <a:gd name="connsiteX10" fmla="*/ 469599 w 570949"/>
                <a:gd name="connsiteY10" fmla="*/ 571092 h 571092"/>
                <a:gd name="connsiteX11" fmla="*/ 469599 w 570949"/>
                <a:gd name="connsiteY11" fmla="*/ 537641 h 571092"/>
                <a:gd name="connsiteX12" fmla="*/ 431451 w 570949"/>
                <a:gd name="connsiteY12" fmla="*/ 537641 h 571092"/>
                <a:gd name="connsiteX13" fmla="*/ 398000 w 570949"/>
                <a:gd name="connsiteY13" fmla="*/ 436148 h 571092"/>
                <a:gd name="connsiteX14" fmla="*/ 335652 w 570949"/>
                <a:gd name="connsiteY14" fmla="*/ 436148 h 571092"/>
                <a:gd name="connsiteX15" fmla="*/ 335652 w 570949"/>
                <a:gd name="connsiteY15" fmla="*/ 362271 h 571092"/>
                <a:gd name="connsiteX16" fmla="*/ 462482 w 570949"/>
                <a:gd name="connsiteY16" fmla="*/ 235440 h 571092"/>
                <a:gd name="connsiteX17" fmla="*/ 487250 w 570949"/>
                <a:gd name="connsiteY17" fmla="*/ 235440 h 571092"/>
                <a:gd name="connsiteX18" fmla="*/ 570950 w 570949"/>
                <a:gd name="connsiteY18" fmla="*/ 151741 h 571092"/>
                <a:gd name="connsiteX19" fmla="*/ 487250 w 570949"/>
                <a:gd name="connsiteY19" fmla="*/ 68041 h 571092"/>
                <a:gd name="connsiteX20" fmla="*/ 469457 w 570949"/>
                <a:gd name="connsiteY20" fmla="*/ 68041 h 571092"/>
                <a:gd name="connsiteX21" fmla="*/ 469457 w 570949"/>
                <a:gd name="connsiteY21" fmla="*/ 33451 h 571092"/>
                <a:gd name="connsiteX22" fmla="*/ 504048 w 570949"/>
                <a:gd name="connsiteY22" fmla="*/ 33451 h 571092"/>
                <a:gd name="connsiteX23" fmla="*/ 504048 w 570949"/>
                <a:gd name="connsiteY23" fmla="*/ 0 h 571092"/>
                <a:gd name="connsiteX24" fmla="*/ 66760 w 570949"/>
                <a:gd name="connsiteY24" fmla="*/ 0 h 571092"/>
                <a:gd name="connsiteX25" fmla="*/ 66760 w 570949"/>
                <a:gd name="connsiteY25" fmla="*/ 33451 h 571092"/>
                <a:gd name="connsiteX26" fmla="*/ 100212 w 570949"/>
                <a:gd name="connsiteY26" fmla="*/ 33451 h 571092"/>
                <a:gd name="connsiteX27" fmla="*/ 100212 w 570949"/>
                <a:gd name="connsiteY27" fmla="*/ 68041 h 571092"/>
                <a:gd name="connsiteX28" fmla="*/ 83700 w 570949"/>
                <a:gd name="connsiteY28" fmla="*/ 68041 h 571092"/>
                <a:gd name="connsiteX29" fmla="*/ 83700 w 570949"/>
                <a:gd name="connsiteY29" fmla="*/ 201847 h 571092"/>
                <a:gd name="connsiteX30" fmla="*/ 33452 w 570949"/>
                <a:gd name="connsiteY30" fmla="*/ 151599 h 571092"/>
                <a:gd name="connsiteX31" fmla="*/ 83700 w 570949"/>
                <a:gd name="connsiteY31" fmla="*/ 101350 h 571092"/>
                <a:gd name="connsiteX32" fmla="*/ 100496 w 570949"/>
                <a:gd name="connsiteY32" fmla="*/ 101350 h 571092"/>
                <a:gd name="connsiteX33" fmla="*/ 100496 w 570949"/>
                <a:gd name="connsiteY33" fmla="*/ 185050 h 571092"/>
                <a:gd name="connsiteX34" fmla="*/ 101208 w 570949"/>
                <a:gd name="connsiteY34" fmla="*/ 201847 h 571092"/>
                <a:gd name="connsiteX35" fmla="*/ 83700 w 570949"/>
                <a:gd name="connsiteY35" fmla="*/ 201847 h 571092"/>
                <a:gd name="connsiteX36" fmla="*/ 396292 w 570949"/>
                <a:gd name="connsiteY36" fmla="*/ 537641 h 571092"/>
                <a:gd name="connsiteX37" fmla="*/ 174801 w 570949"/>
                <a:gd name="connsiteY37" fmla="*/ 537641 h 571092"/>
                <a:gd name="connsiteX38" fmla="*/ 197291 w 570949"/>
                <a:gd name="connsiteY38" fmla="*/ 469600 h 571092"/>
                <a:gd name="connsiteX39" fmla="*/ 373943 w 570949"/>
                <a:gd name="connsiteY39" fmla="*/ 469600 h 571092"/>
                <a:gd name="connsiteX40" fmla="*/ 396292 w 570949"/>
                <a:gd name="connsiteY40" fmla="*/ 537641 h 571092"/>
                <a:gd name="connsiteX41" fmla="*/ 302343 w 570949"/>
                <a:gd name="connsiteY41" fmla="*/ 436148 h 571092"/>
                <a:gd name="connsiteX42" fmla="*/ 268892 w 570949"/>
                <a:gd name="connsiteY42" fmla="*/ 436148 h 571092"/>
                <a:gd name="connsiteX43" fmla="*/ 268892 w 570949"/>
                <a:gd name="connsiteY43" fmla="*/ 368392 h 571092"/>
                <a:gd name="connsiteX44" fmla="*/ 285689 w 570949"/>
                <a:gd name="connsiteY44" fmla="*/ 369103 h 571092"/>
                <a:gd name="connsiteX45" fmla="*/ 302485 w 570949"/>
                <a:gd name="connsiteY45" fmla="*/ 368392 h 571092"/>
                <a:gd name="connsiteX46" fmla="*/ 302485 w 570949"/>
                <a:gd name="connsiteY46" fmla="*/ 436148 h 571092"/>
                <a:gd name="connsiteX47" fmla="*/ 487535 w 570949"/>
                <a:gd name="connsiteY47" fmla="*/ 101493 h 571092"/>
                <a:gd name="connsiteX48" fmla="*/ 537784 w 570949"/>
                <a:gd name="connsiteY48" fmla="*/ 151741 h 571092"/>
                <a:gd name="connsiteX49" fmla="*/ 487535 w 570949"/>
                <a:gd name="connsiteY49" fmla="*/ 201989 h 571092"/>
                <a:gd name="connsiteX50" fmla="*/ 468888 w 570949"/>
                <a:gd name="connsiteY50" fmla="*/ 201989 h 571092"/>
                <a:gd name="connsiteX51" fmla="*/ 469599 w 570949"/>
                <a:gd name="connsiteY51" fmla="*/ 185192 h 571092"/>
                <a:gd name="connsiteX52" fmla="*/ 469599 w 570949"/>
                <a:gd name="connsiteY52" fmla="*/ 101493 h 571092"/>
                <a:gd name="connsiteX53" fmla="*/ 487535 w 570949"/>
                <a:gd name="connsiteY53" fmla="*/ 101493 h 571092"/>
                <a:gd name="connsiteX54" fmla="*/ 436148 w 570949"/>
                <a:gd name="connsiteY54" fmla="*/ 33451 h 571092"/>
                <a:gd name="connsiteX55" fmla="*/ 436148 w 570949"/>
                <a:gd name="connsiteY55" fmla="*/ 185192 h 571092"/>
                <a:gd name="connsiteX56" fmla="*/ 285546 w 570949"/>
                <a:gd name="connsiteY56" fmla="*/ 335794 h 571092"/>
                <a:gd name="connsiteX57" fmla="*/ 133806 w 570949"/>
                <a:gd name="connsiteY57" fmla="*/ 185192 h 571092"/>
                <a:gd name="connsiteX58" fmla="*/ 133806 w 570949"/>
                <a:gd name="connsiteY58" fmla="*/ 33451 h 571092"/>
                <a:gd name="connsiteX59" fmla="*/ 436148 w 570949"/>
                <a:gd name="connsiteY59" fmla="*/ 33451 h 571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70949" h="571092">
                  <a:moveTo>
                    <a:pt x="83700" y="68041"/>
                  </a:moveTo>
                  <a:cubicBezTo>
                    <a:pt x="37580" y="68041"/>
                    <a:pt x="0" y="105621"/>
                    <a:pt x="0" y="151741"/>
                  </a:cubicBezTo>
                  <a:cubicBezTo>
                    <a:pt x="0" y="197861"/>
                    <a:pt x="37580" y="235440"/>
                    <a:pt x="83700" y="235440"/>
                  </a:cubicBezTo>
                  <a:lnTo>
                    <a:pt x="107471" y="235440"/>
                  </a:lnTo>
                  <a:cubicBezTo>
                    <a:pt x="124980" y="296792"/>
                    <a:pt x="173662" y="345189"/>
                    <a:pt x="235441" y="362413"/>
                  </a:cubicBezTo>
                  <a:lnTo>
                    <a:pt x="235441" y="436148"/>
                  </a:lnTo>
                  <a:lnTo>
                    <a:pt x="173093" y="436148"/>
                  </a:lnTo>
                  <a:lnTo>
                    <a:pt x="139641" y="537641"/>
                  </a:lnTo>
                  <a:lnTo>
                    <a:pt x="101493" y="537641"/>
                  </a:lnTo>
                  <a:lnTo>
                    <a:pt x="101493" y="571092"/>
                  </a:lnTo>
                  <a:lnTo>
                    <a:pt x="469599" y="571092"/>
                  </a:lnTo>
                  <a:lnTo>
                    <a:pt x="469599" y="537641"/>
                  </a:lnTo>
                  <a:lnTo>
                    <a:pt x="431451" y="537641"/>
                  </a:lnTo>
                  <a:lnTo>
                    <a:pt x="398000" y="436148"/>
                  </a:lnTo>
                  <a:lnTo>
                    <a:pt x="335652" y="436148"/>
                  </a:lnTo>
                  <a:lnTo>
                    <a:pt x="335652" y="362271"/>
                  </a:lnTo>
                  <a:cubicBezTo>
                    <a:pt x="396861" y="344905"/>
                    <a:pt x="445116" y="296649"/>
                    <a:pt x="462482" y="235440"/>
                  </a:cubicBezTo>
                  <a:lnTo>
                    <a:pt x="487250" y="235440"/>
                  </a:lnTo>
                  <a:cubicBezTo>
                    <a:pt x="533371" y="235440"/>
                    <a:pt x="570950" y="197861"/>
                    <a:pt x="570950" y="151741"/>
                  </a:cubicBezTo>
                  <a:cubicBezTo>
                    <a:pt x="570950" y="105621"/>
                    <a:pt x="533371" y="68041"/>
                    <a:pt x="487250" y="68041"/>
                  </a:cubicBezTo>
                  <a:lnTo>
                    <a:pt x="469457" y="68041"/>
                  </a:lnTo>
                  <a:lnTo>
                    <a:pt x="469457" y="33451"/>
                  </a:lnTo>
                  <a:lnTo>
                    <a:pt x="504048" y="33451"/>
                  </a:lnTo>
                  <a:lnTo>
                    <a:pt x="504048" y="0"/>
                  </a:lnTo>
                  <a:cubicBezTo>
                    <a:pt x="480418" y="0"/>
                    <a:pt x="101350" y="0"/>
                    <a:pt x="66760" y="0"/>
                  </a:cubicBezTo>
                  <a:lnTo>
                    <a:pt x="66760" y="33451"/>
                  </a:lnTo>
                  <a:lnTo>
                    <a:pt x="100212" y="33451"/>
                  </a:lnTo>
                  <a:lnTo>
                    <a:pt x="100212" y="68041"/>
                  </a:lnTo>
                  <a:lnTo>
                    <a:pt x="83700" y="68041"/>
                  </a:lnTo>
                  <a:close/>
                  <a:moveTo>
                    <a:pt x="83700" y="201847"/>
                  </a:moveTo>
                  <a:cubicBezTo>
                    <a:pt x="56084" y="201847"/>
                    <a:pt x="33452" y="179356"/>
                    <a:pt x="33452" y="151599"/>
                  </a:cubicBezTo>
                  <a:cubicBezTo>
                    <a:pt x="33452" y="123841"/>
                    <a:pt x="55942" y="101350"/>
                    <a:pt x="83700" y="101350"/>
                  </a:cubicBezTo>
                  <a:lnTo>
                    <a:pt x="100496" y="101350"/>
                  </a:lnTo>
                  <a:lnTo>
                    <a:pt x="100496" y="185050"/>
                  </a:lnTo>
                  <a:cubicBezTo>
                    <a:pt x="100496" y="190744"/>
                    <a:pt x="100781" y="196295"/>
                    <a:pt x="101208" y="201847"/>
                  </a:cubicBezTo>
                  <a:lnTo>
                    <a:pt x="83700" y="201847"/>
                  </a:lnTo>
                  <a:close/>
                  <a:moveTo>
                    <a:pt x="396292" y="537641"/>
                  </a:moveTo>
                  <a:lnTo>
                    <a:pt x="174801" y="537641"/>
                  </a:lnTo>
                  <a:lnTo>
                    <a:pt x="197291" y="469600"/>
                  </a:lnTo>
                  <a:lnTo>
                    <a:pt x="373943" y="469600"/>
                  </a:lnTo>
                  <a:lnTo>
                    <a:pt x="396292" y="537641"/>
                  </a:lnTo>
                  <a:close/>
                  <a:moveTo>
                    <a:pt x="302343" y="436148"/>
                  </a:moveTo>
                  <a:lnTo>
                    <a:pt x="268892" y="436148"/>
                  </a:lnTo>
                  <a:lnTo>
                    <a:pt x="268892" y="368392"/>
                  </a:lnTo>
                  <a:cubicBezTo>
                    <a:pt x="274444" y="368819"/>
                    <a:pt x="279994" y="369103"/>
                    <a:pt x="285689" y="369103"/>
                  </a:cubicBezTo>
                  <a:cubicBezTo>
                    <a:pt x="291383" y="369103"/>
                    <a:pt x="296934" y="368819"/>
                    <a:pt x="302485" y="368392"/>
                  </a:cubicBezTo>
                  <a:lnTo>
                    <a:pt x="302485" y="436148"/>
                  </a:lnTo>
                  <a:close/>
                  <a:moveTo>
                    <a:pt x="487535" y="101493"/>
                  </a:moveTo>
                  <a:cubicBezTo>
                    <a:pt x="515150" y="101493"/>
                    <a:pt x="537784" y="123983"/>
                    <a:pt x="537784" y="151741"/>
                  </a:cubicBezTo>
                  <a:cubicBezTo>
                    <a:pt x="537784" y="179498"/>
                    <a:pt x="515293" y="201989"/>
                    <a:pt x="487535" y="201989"/>
                  </a:cubicBezTo>
                  <a:lnTo>
                    <a:pt x="468888" y="201989"/>
                  </a:lnTo>
                  <a:cubicBezTo>
                    <a:pt x="469315" y="196438"/>
                    <a:pt x="469599" y="190886"/>
                    <a:pt x="469599" y="185192"/>
                  </a:cubicBezTo>
                  <a:lnTo>
                    <a:pt x="469599" y="101493"/>
                  </a:lnTo>
                  <a:lnTo>
                    <a:pt x="487535" y="101493"/>
                  </a:lnTo>
                  <a:close/>
                  <a:moveTo>
                    <a:pt x="436148" y="33451"/>
                  </a:moveTo>
                  <a:lnTo>
                    <a:pt x="436148" y="185192"/>
                  </a:lnTo>
                  <a:cubicBezTo>
                    <a:pt x="436148" y="268180"/>
                    <a:pt x="368534" y="335794"/>
                    <a:pt x="285546" y="335794"/>
                  </a:cubicBezTo>
                  <a:cubicBezTo>
                    <a:pt x="201847" y="335794"/>
                    <a:pt x="133806" y="268180"/>
                    <a:pt x="133806" y="185192"/>
                  </a:cubicBezTo>
                  <a:lnTo>
                    <a:pt x="133806" y="33451"/>
                  </a:lnTo>
                  <a:lnTo>
                    <a:pt x="436148" y="33451"/>
                  </a:lnTo>
                  <a:close/>
                </a:path>
              </a:pathLst>
            </a:custGeom>
            <a:grpFill/>
            <a:ln w="14231" cap="flat">
              <a:noFill/>
              <a:prstDash val="solid"/>
              <a:miter/>
            </a:ln>
          </p:spPr>
          <p:txBody>
            <a:bodyPr rtlCol="0" anchor="ctr"/>
            <a:lstStyle/>
            <a:p>
              <a:endParaRPr lang="en-US"/>
            </a:p>
          </p:txBody>
        </p:sp>
      </p:grpSp>
      <p:sp>
        <p:nvSpPr>
          <p:cNvPr id="15" name="TextBox 14">
            <a:extLst>
              <a:ext uri="{FF2B5EF4-FFF2-40B4-BE49-F238E27FC236}">
                <a16:creationId xmlns:a16="http://schemas.microsoft.com/office/drawing/2014/main" id="{B54E49D1-9DAB-CEA9-E8C3-6082B714CF93}"/>
              </a:ext>
            </a:extLst>
          </p:cNvPr>
          <p:cNvSpPr txBox="1"/>
          <p:nvPr/>
        </p:nvSpPr>
        <p:spPr>
          <a:xfrm>
            <a:off x="1747711" y="387833"/>
            <a:ext cx="3735509" cy="600164"/>
          </a:xfrm>
          <a:prstGeom prst="rect">
            <a:avLst/>
          </a:prstGeom>
          <a:noFill/>
        </p:spPr>
        <p:txBody>
          <a:bodyPr wrap="square">
            <a:spAutoFit/>
          </a:bodyPr>
          <a:lstStyle/>
          <a:p>
            <a:pPr algn="ctr">
              <a:lnSpc>
                <a:spcPct val="150000"/>
              </a:lnSpc>
            </a:pPr>
            <a:r>
              <a:rPr lang="en-US" sz="2400" b="1" dirty="0">
                <a:latin typeface="Times New Roman" panose="02020603050405020304" pitchFamily="18" charset="0"/>
                <a:cs typeface="Times New Roman" panose="02020603050405020304" pitchFamily="18" charset="0"/>
              </a:rPr>
              <a:t>Enter the subject title</a:t>
            </a:r>
            <a:endParaRPr lang="fa-IR" sz="2400" b="1" dirty="0">
              <a:latin typeface="Times New Roman" panose="02020603050405020304" pitchFamily="18" charset="0"/>
              <a:cs typeface="Times New Roman" panose="02020603050405020304" pitchFamily="18" charset="0"/>
            </a:endParaRPr>
          </a:p>
        </p:txBody>
      </p:sp>
      <p:sp>
        <p:nvSpPr>
          <p:cNvPr id="16" name="TextBox 15">
            <a:extLst>
              <a:ext uri="{FF2B5EF4-FFF2-40B4-BE49-F238E27FC236}">
                <a16:creationId xmlns:a16="http://schemas.microsoft.com/office/drawing/2014/main" id="{5B7D858D-0B4E-2A45-53F0-20E5BD97AAE7}"/>
              </a:ext>
            </a:extLst>
          </p:cNvPr>
          <p:cNvSpPr txBox="1"/>
          <p:nvPr/>
        </p:nvSpPr>
        <p:spPr>
          <a:xfrm>
            <a:off x="565642" y="3977227"/>
            <a:ext cx="5796281" cy="1837939"/>
          </a:xfrm>
          <a:prstGeom prst="rect">
            <a:avLst/>
          </a:prstGeom>
          <a:noFill/>
        </p:spPr>
        <p:txBody>
          <a:bodyPr wrap="square">
            <a:spAutoFit/>
          </a:bodyPr>
          <a:lstStyle/>
          <a:p>
            <a:pPr algn="ctr" rtl="1">
              <a:lnSpc>
                <a:spcPct val="250000"/>
              </a:lnSpc>
            </a:pP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a:t>
            </a:r>
            <a:endParaRPr lang="en-US" sz="1600" dirty="0"/>
          </a:p>
        </p:txBody>
      </p:sp>
    </p:spTree>
    <p:extLst>
      <p:ext uri="{BB962C8B-B14F-4D97-AF65-F5344CB8AC3E}">
        <p14:creationId xmlns:p14="http://schemas.microsoft.com/office/powerpoint/2010/main" val="40257459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down)">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wipe(down)">
                                      <p:cBhvr>
                                        <p:cTn id="17" dur="500"/>
                                        <p:tgtEl>
                                          <p:spTgt spid="5"/>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wipe(down)">
                                      <p:cBhvr>
                                        <p:cTn id="20" dur="500"/>
                                        <p:tgtEl>
                                          <p:spTgt spid="6"/>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par>
                                <p:cTn id="24" presetID="22" presetClass="entr" presetSubtype="4" fill="hold" nodeType="withEffect">
                                  <p:stCondLst>
                                    <p:cond delay="0"/>
                                  </p:stCondLst>
                                  <p:childTnLst>
                                    <p:set>
                                      <p:cBhvr>
                                        <p:cTn id="25" dur="1" fill="hold">
                                          <p:stCondLst>
                                            <p:cond delay="0"/>
                                          </p:stCondLst>
                                        </p:cTn>
                                        <p:tgtEl>
                                          <p:spTgt spid="12"/>
                                        </p:tgtEl>
                                        <p:attrNameLst>
                                          <p:attrName>style.visibility</p:attrName>
                                        </p:attrNameLst>
                                      </p:cBhvr>
                                      <p:to>
                                        <p:strVal val="visible"/>
                                      </p:to>
                                    </p:set>
                                    <p:animEffect transition="in" filter="wipe(down)">
                                      <p:cBhvr>
                                        <p:cTn id="26" dur="500"/>
                                        <p:tgtEl>
                                          <p:spTgt spid="1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Effect transition="in" filter="wipe(down)">
                                      <p:cBhvr>
                                        <p:cTn id="31" dur="500"/>
                                        <p:tgtEl>
                                          <p:spTgt spid="8"/>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down)">
                                      <p:cBhvr>
                                        <p:cTn id="34" dur="500"/>
                                        <p:tgtEl>
                                          <p:spTgt spid="9"/>
                                        </p:tgtEl>
                                      </p:cBhvr>
                                    </p:animEffect>
                                  </p:childTnLst>
                                </p:cTn>
                              </p:par>
                              <p:par>
                                <p:cTn id="35" presetID="22" presetClass="entr" presetSubtype="4" fill="hold" grpId="0" nodeType="with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down)">
                                      <p:cBhvr>
                                        <p:cTn id="40" dur="500"/>
                                        <p:tgtEl>
                                          <p:spTgt spid="11"/>
                                        </p:tgtEl>
                                      </p:cBhvr>
                                    </p:animEffect>
                                  </p:childTnLst>
                                </p:cTn>
                              </p:par>
                            </p:childTnLst>
                          </p:cTn>
                        </p:par>
                      </p:childTnLst>
                    </p:cTn>
                  </p:par>
                  <p:par>
                    <p:cTn id="41" fill="hold">
                      <p:stCondLst>
                        <p:cond delay="indefinite"/>
                      </p:stCondLst>
                      <p:childTnLst>
                        <p:par>
                          <p:cTn id="42" fill="hold">
                            <p:stCondLst>
                              <p:cond delay="0"/>
                            </p:stCondLst>
                            <p:childTnLst>
                              <p:par>
                                <p:cTn id="43" presetID="42" presetClass="entr" presetSubtype="0" fill="hold" grpId="0" nodeType="clickEffect">
                                  <p:stCondLst>
                                    <p:cond delay="0"/>
                                  </p:stCondLst>
                                  <p:childTnLst>
                                    <p:set>
                                      <p:cBhvr>
                                        <p:cTn id="44" dur="1" fill="hold">
                                          <p:stCondLst>
                                            <p:cond delay="0"/>
                                          </p:stCondLst>
                                        </p:cTn>
                                        <p:tgtEl>
                                          <p:spTgt spid="16"/>
                                        </p:tgtEl>
                                        <p:attrNameLst>
                                          <p:attrName>style.visibility</p:attrName>
                                        </p:attrNameLst>
                                      </p:cBhvr>
                                      <p:to>
                                        <p:strVal val="visible"/>
                                      </p:to>
                                    </p:set>
                                    <p:animEffect transition="in" filter="fade">
                                      <p:cBhvr>
                                        <p:cTn id="45" dur="1000"/>
                                        <p:tgtEl>
                                          <p:spTgt spid="16"/>
                                        </p:tgtEl>
                                      </p:cBhvr>
                                    </p:animEffect>
                                    <p:anim calcmode="lin" valueType="num">
                                      <p:cBhvr>
                                        <p:cTn id="46" dur="1000" fill="hold"/>
                                        <p:tgtEl>
                                          <p:spTgt spid="16"/>
                                        </p:tgtEl>
                                        <p:attrNameLst>
                                          <p:attrName>ppt_x</p:attrName>
                                        </p:attrNameLst>
                                      </p:cBhvr>
                                      <p:tavLst>
                                        <p:tav tm="0">
                                          <p:val>
                                            <p:strVal val="#ppt_x"/>
                                          </p:val>
                                        </p:tav>
                                        <p:tav tm="100000">
                                          <p:val>
                                            <p:strVal val="#ppt_x"/>
                                          </p:val>
                                        </p:tav>
                                      </p:tavLst>
                                    </p:anim>
                                    <p:anim calcmode="lin" valueType="num">
                                      <p:cBhvr>
                                        <p:cTn id="4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8" grpId="0" animBg="1"/>
      <p:bldP spid="9" grpId="0" animBg="1"/>
      <p:bldP spid="10" grpId="0" animBg="1"/>
      <p:bldP spid="11" grpId="0"/>
      <p:bldP spid="15" grpId="0"/>
      <p:bldP spid="1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863A4D9E-F7F6-F450-3603-54020C429FFE}"/>
              </a:ext>
            </a:extLst>
          </p:cNvPr>
          <p:cNvPicPr>
            <a:picLocks noGrp="1" noChangeAspect="1"/>
          </p:cNvPicPr>
          <p:nvPr>
            <p:ph type="pic" sz="quarter" idx="10"/>
          </p:nvPr>
        </p:nvPicPr>
        <p:blipFill rotWithShape="1">
          <a:blip r:embed="rId2" cstate="screen">
            <a:extLst>
              <a:ext uri="{28A0092B-C50C-407E-A947-70E740481C1C}">
                <a14:useLocalDpi xmlns:a14="http://schemas.microsoft.com/office/drawing/2010/main"/>
              </a:ext>
            </a:extLst>
          </a:blip>
          <a:srcRect b="-3"/>
          <a:stretch/>
        </p:blipFill>
        <p:spPr>
          <a:xfrm>
            <a:off x="158044" y="138289"/>
            <a:ext cx="7132772" cy="6581775"/>
          </a:xfrm>
        </p:spPr>
      </p:pic>
      <p:sp>
        <p:nvSpPr>
          <p:cNvPr id="5" name="Rectangle 4">
            <a:extLst>
              <a:ext uri="{FF2B5EF4-FFF2-40B4-BE49-F238E27FC236}">
                <a16:creationId xmlns:a16="http://schemas.microsoft.com/office/drawing/2014/main" id="{10B988DD-6065-1248-150F-2D3AD3B4F0B6}"/>
              </a:ext>
            </a:extLst>
          </p:cNvPr>
          <p:cNvSpPr/>
          <p:nvPr/>
        </p:nvSpPr>
        <p:spPr>
          <a:xfrm>
            <a:off x="158044" y="138289"/>
            <a:ext cx="3353252" cy="6581422"/>
          </a:xfrm>
          <a:prstGeom prst="rect">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reeform: Shape 5">
            <a:extLst>
              <a:ext uri="{FF2B5EF4-FFF2-40B4-BE49-F238E27FC236}">
                <a16:creationId xmlns:a16="http://schemas.microsoft.com/office/drawing/2014/main" id="{6160F858-F249-99C2-B3BB-551942768726}"/>
              </a:ext>
            </a:extLst>
          </p:cNvPr>
          <p:cNvSpPr/>
          <p:nvPr/>
        </p:nvSpPr>
        <p:spPr>
          <a:xfrm>
            <a:off x="1611045" y="624780"/>
            <a:ext cx="383029" cy="383029"/>
          </a:xfrm>
          <a:custGeom>
            <a:avLst/>
            <a:gdLst>
              <a:gd name="connsiteX0" fmla="*/ 553014 w 553156"/>
              <a:gd name="connsiteY0" fmla="*/ 520702 h 553156"/>
              <a:gd name="connsiteX1" fmla="*/ 520560 w 553156"/>
              <a:gd name="connsiteY1" fmla="*/ 520702 h 553156"/>
              <a:gd name="connsiteX2" fmla="*/ 520560 w 553156"/>
              <a:gd name="connsiteY2" fmla="*/ 283269 h 553156"/>
              <a:gd name="connsiteX3" fmla="*/ 553014 w 553156"/>
              <a:gd name="connsiteY3" fmla="*/ 315724 h 553156"/>
              <a:gd name="connsiteX4" fmla="*/ 553014 w 553156"/>
              <a:gd name="connsiteY4" fmla="*/ 130674 h 553156"/>
              <a:gd name="connsiteX5" fmla="*/ 368107 w 553156"/>
              <a:gd name="connsiteY5" fmla="*/ 130674 h 553156"/>
              <a:gd name="connsiteX6" fmla="*/ 426184 w 553156"/>
              <a:gd name="connsiteY6" fmla="*/ 188751 h 553156"/>
              <a:gd name="connsiteX7" fmla="*/ 370242 w 553156"/>
              <a:gd name="connsiteY7" fmla="*/ 244693 h 553156"/>
              <a:gd name="connsiteX8" fmla="*/ 244835 w 553156"/>
              <a:gd name="connsiteY8" fmla="*/ 151456 h 553156"/>
              <a:gd name="connsiteX9" fmla="*/ 32455 w 553156"/>
              <a:gd name="connsiteY9" fmla="*/ 302485 h 553156"/>
              <a:gd name="connsiteX10" fmla="*/ 32455 w 553156"/>
              <a:gd name="connsiteY10" fmla="*/ 0 h 553156"/>
              <a:gd name="connsiteX11" fmla="*/ 0 w 553156"/>
              <a:gd name="connsiteY11" fmla="*/ 0 h 553156"/>
              <a:gd name="connsiteX12" fmla="*/ 0 w 553156"/>
              <a:gd name="connsiteY12" fmla="*/ 553157 h 553156"/>
              <a:gd name="connsiteX13" fmla="*/ 553157 w 553156"/>
              <a:gd name="connsiteY13" fmla="*/ 553157 h 553156"/>
              <a:gd name="connsiteX14" fmla="*/ 553157 w 553156"/>
              <a:gd name="connsiteY14" fmla="*/ 520702 h 553156"/>
              <a:gd name="connsiteX15" fmla="*/ 227754 w 553156"/>
              <a:gd name="connsiteY15" fmla="*/ 282984 h 553156"/>
              <a:gd name="connsiteX16" fmla="*/ 227754 w 553156"/>
              <a:gd name="connsiteY16" fmla="*/ 520702 h 553156"/>
              <a:gd name="connsiteX17" fmla="*/ 130531 w 553156"/>
              <a:gd name="connsiteY17" fmla="*/ 520702 h 553156"/>
              <a:gd name="connsiteX18" fmla="*/ 130531 w 553156"/>
              <a:gd name="connsiteY18" fmla="*/ 352022 h 553156"/>
              <a:gd name="connsiteX19" fmla="*/ 227754 w 553156"/>
              <a:gd name="connsiteY19" fmla="*/ 282984 h 553156"/>
              <a:gd name="connsiteX20" fmla="*/ 260209 w 553156"/>
              <a:gd name="connsiteY20" fmla="*/ 284550 h 553156"/>
              <a:gd name="connsiteX21" fmla="*/ 358570 w 553156"/>
              <a:gd name="connsiteY21" fmla="*/ 357716 h 553156"/>
              <a:gd name="connsiteX22" fmla="*/ 358570 w 553156"/>
              <a:gd name="connsiteY22" fmla="*/ 520844 h 553156"/>
              <a:gd name="connsiteX23" fmla="*/ 260209 w 553156"/>
              <a:gd name="connsiteY23" fmla="*/ 520844 h 553156"/>
              <a:gd name="connsiteX24" fmla="*/ 260209 w 553156"/>
              <a:gd name="connsiteY24" fmla="*/ 284550 h 553156"/>
              <a:gd name="connsiteX25" fmla="*/ 390882 w 553156"/>
              <a:gd name="connsiteY25" fmla="*/ 361417 h 553156"/>
              <a:gd name="connsiteX26" fmla="*/ 488105 w 553156"/>
              <a:gd name="connsiteY26" fmla="*/ 264194 h 553156"/>
              <a:gd name="connsiteX27" fmla="*/ 488105 w 553156"/>
              <a:gd name="connsiteY27" fmla="*/ 520560 h 553156"/>
              <a:gd name="connsiteX28" fmla="*/ 390882 w 553156"/>
              <a:gd name="connsiteY28" fmla="*/ 520560 h 553156"/>
              <a:gd name="connsiteX29" fmla="*/ 390882 w 553156"/>
              <a:gd name="connsiteY29" fmla="*/ 361417 h 553156"/>
              <a:gd name="connsiteX30" fmla="*/ 244266 w 553156"/>
              <a:gd name="connsiteY30" fmla="*/ 191598 h 553156"/>
              <a:gd name="connsiteX31" fmla="*/ 373231 w 553156"/>
              <a:gd name="connsiteY31" fmla="*/ 287539 h 553156"/>
              <a:gd name="connsiteX32" fmla="*/ 471877 w 553156"/>
              <a:gd name="connsiteY32" fmla="*/ 188893 h 553156"/>
              <a:gd name="connsiteX33" fmla="*/ 446112 w 553156"/>
              <a:gd name="connsiteY33" fmla="*/ 163129 h 553156"/>
              <a:gd name="connsiteX34" fmla="*/ 520417 w 553156"/>
              <a:gd name="connsiteY34" fmla="*/ 163129 h 553156"/>
              <a:gd name="connsiteX35" fmla="*/ 520417 w 553156"/>
              <a:gd name="connsiteY35" fmla="*/ 237433 h 553156"/>
              <a:gd name="connsiteX36" fmla="*/ 494653 w 553156"/>
              <a:gd name="connsiteY36" fmla="*/ 211669 h 553156"/>
              <a:gd name="connsiteX37" fmla="*/ 375936 w 553156"/>
              <a:gd name="connsiteY37" fmla="*/ 330385 h 553156"/>
              <a:gd name="connsiteX38" fmla="*/ 243554 w 553156"/>
              <a:gd name="connsiteY38" fmla="*/ 231882 h 553156"/>
              <a:gd name="connsiteX39" fmla="*/ 32028 w 553156"/>
              <a:gd name="connsiteY39" fmla="*/ 382199 h 553156"/>
              <a:gd name="connsiteX40" fmla="*/ 32028 w 553156"/>
              <a:gd name="connsiteY40" fmla="*/ 342342 h 553156"/>
              <a:gd name="connsiteX41" fmla="*/ 244266 w 553156"/>
              <a:gd name="connsiteY41" fmla="*/ 191598 h 553156"/>
              <a:gd name="connsiteX42" fmla="*/ 32312 w 553156"/>
              <a:gd name="connsiteY42" fmla="*/ 421914 h 553156"/>
              <a:gd name="connsiteX43" fmla="*/ 98219 w 553156"/>
              <a:gd name="connsiteY43" fmla="*/ 375082 h 553156"/>
              <a:gd name="connsiteX44" fmla="*/ 98219 w 553156"/>
              <a:gd name="connsiteY44" fmla="*/ 520702 h 553156"/>
              <a:gd name="connsiteX45" fmla="*/ 32312 w 553156"/>
              <a:gd name="connsiteY45" fmla="*/ 520702 h 553156"/>
              <a:gd name="connsiteX46" fmla="*/ 32312 w 553156"/>
              <a:gd name="connsiteY46" fmla="*/ 421914 h 553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53156" h="553156">
                <a:moveTo>
                  <a:pt x="553014" y="520702"/>
                </a:moveTo>
                <a:lnTo>
                  <a:pt x="520560" y="520702"/>
                </a:lnTo>
                <a:lnTo>
                  <a:pt x="520560" y="283269"/>
                </a:lnTo>
                <a:lnTo>
                  <a:pt x="553014" y="315724"/>
                </a:lnTo>
                <a:lnTo>
                  <a:pt x="553014" y="130674"/>
                </a:lnTo>
                <a:lnTo>
                  <a:pt x="368107" y="130674"/>
                </a:lnTo>
                <a:lnTo>
                  <a:pt x="426184" y="188751"/>
                </a:lnTo>
                <a:lnTo>
                  <a:pt x="370242" y="244693"/>
                </a:lnTo>
                <a:lnTo>
                  <a:pt x="244835" y="151456"/>
                </a:lnTo>
                <a:lnTo>
                  <a:pt x="32455" y="302485"/>
                </a:lnTo>
                <a:lnTo>
                  <a:pt x="32455" y="0"/>
                </a:lnTo>
                <a:lnTo>
                  <a:pt x="0" y="0"/>
                </a:lnTo>
                <a:lnTo>
                  <a:pt x="0" y="553157"/>
                </a:lnTo>
                <a:lnTo>
                  <a:pt x="553157" y="553157"/>
                </a:lnTo>
                <a:lnTo>
                  <a:pt x="553157" y="520702"/>
                </a:lnTo>
                <a:close/>
                <a:moveTo>
                  <a:pt x="227754" y="282984"/>
                </a:moveTo>
                <a:lnTo>
                  <a:pt x="227754" y="520702"/>
                </a:lnTo>
                <a:lnTo>
                  <a:pt x="130531" y="520702"/>
                </a:lnTo>
                <a:lnTo>
                  <a:pt x="130531" y="352022"/>
                </a:lnTo>
                <a:lnTo>
                  <a:pt x="227754" y="282984"/>
                </a:lnTo>
                <a:close/>
                <a:moveTo>
                  <a:pt x="260209" y="284550"/>
                </a:moveTo>
                <a:lnTo>
                  <a:pt x="358570" y="357716"/>
                </a:lnTo>
                <a:lnTo>
                  <a:pt x="358570" y="520844"/>
                </a:lnTo>
                <a:lnTo>
                  <a:pt x="260209" y="520844"/>
                </a:lnTo>
                <a:lnTo>
                  <a:pt x="260209" y="284550"/>
                </a:lnTo>
                <a:close/>
                <a:moveTo>
                  <a:pt x="390882" y="361417"/>
                </a:moveTo>
                <a:lnTo>
                  <a:pt x="488105" y="264194"/>
                </a:lnTo>
                <a:lnTo>
                  <a:pt x="488105" y="520560"/>
                </a:lnTo>
                <a:lnTo>
                  <a:pt x="390882" y="520560"/>
                </a:lnTo>
                <a:lnTo>
                  <a:pt x="390882" y="361417"/>
                </a:lnTo>
                <a:close/>
                <a:moveTo>
                  <a:pt x="244266" y="191598"/>
                </a:moveTo>
                <a:lnTo>
                  <a:pt x="373231" y="287539"/>
                </a:lnTo>
                <a:lnTo>
                  <a:pt x="471877" y="188893"/>
                </a:lnTo>
                <a:lnTo>
                  <a:pt x="446112" y="163129"/>
                </a:lnTo>
                <a:lnTo>
                  <a:pt x="520417" y="163129"/>
                </a:lnTo>
                <a:lnTo>
                  <a:pt x="520417" y="237433"/>
                </a:lnTo>
                <a:lnTo>
                  <a:pt x="494653" y="211669"/>
                </a:lnTo>
                <a:lnTo>
                  <a:pt x="375936" y="330385"/>
                </a:lnTo>
                <a:lnTo>
                  <a:pt x="243554" y="231882"/>
                </a:lnTo>
                <a:lnTo>
                  <a:pt x="32028" y="382199"/>
                </a:lnTo>
                <a:lnTo>
                  <a:pt x="32028" y="342342"/>
                </a:lnTo>
                <a:lnTo>
                  <a:pt x="244266" y="191598"/>
                </a:lnTo>
                <a:close/>
                <a:moveTo>
                  <a:pt x="32312" y="421914"/>
                </a:moveTo>
                <a:lnTo>
                  <a:pt x="98219" y="375082"/>
                </a:lnTo>
                <a:lnTo>
                  <a:pt x="98219" y="520702"/>
                </a:lnTo>
                <a:lnTo>
                  <a:pt x="32312" y="520702"/>
                </a:lnTo>
                <a:lnTo>
                  <a:pt x="32312" y="421914"/>
                </a:lnTo>
                <a:close/>
              </a:path>
            </a:pathLst>
          </a:custGeom>
          <a:solidFill>
            <a:schemeClr val="bg1"/>
          </a:solidFill>
          <a:ln w="14231" cap="flat">
            <a:noFill/>
            <a:prstDash val="solid"/>
            <a:miter/>
          </a:ln>
        </p:spPr>
        <p:txBody>
          <a:bodyPr rtlCol="0" anchor="ctr"/>
          <a:lstStyle/>
          <a:p>
            <a:endParaRPr lang="en-US">
              <a:solidFill>
                <a:schemeClr val="bg1"/>
              </a:solidFill>
            </a:endParaRPr>
          </a:p>
        </p:txBody>
      </p:sp>
      <p:sp>
        <p:nvSpPr>
          <p:cNvPr id="7" name="TextBox 6">
            <a:extLst>
              <a:ext uri="{FF2B5EF4-FFF2-40B4-BE49-F238E27FC236}">
                <a16:creationId xmlns:a16="http://schemas.microsoft.com/office/drawing/2014/main" id="{D916DD95-3FA3-9770-09E4-165AEA96EA59}"/>
              </a:ext>
            </a:extLst>
          </p:cNvPr>
          <p:cNvSpPr txBox="1"/>
          <p:nvPr/>
        </p:nvSpPr>
        <p:spPr>
          <a:xfrm>
            <a:off x="386432" y="1231231"/>
            <a:ext cx="2832255" cy="1835182"/>
          </a:xfrm>
          <a:prstGeom prst="rect">
            <a:avLst/>
          </a:prstGeom>
          <a:noFill/>
        </p:spPr>
        <p:txBody>
          <a:bodyPr wrap="square">
            <a:spAutoFit/>
          </a:bodyPr>
          <a:lstStyle/>
          <a:p>
            <a:pPr algn="ctr"/>
            <a:r>
              <a:rPr lang="en-US" sz="1400" b="1" dirty="0">
                <a:solidFill>
                  <a:schemeClr val="bg1"/>
                </a:solidFill>
                <a:latin typeface="Times New Roman" panose="02020603050405020304" pitchFamily="18" charset="0"/>
                <a:cs typeface="Times New Roman" panose="02020603050405020304" pitchFamily="18" charset="0"/>
              </a:rPr>
              <a:t>Enter the subject title</a:t>
            </a:r>
          </a:p>
          <a:p>
            <a:pPr algn="ctr">
              <a:lnSpc>
                <a:spcPct val="250000"/>
              </a:lnSpc>
            </a:pPr>
            <a:r>
              <a:rPr lang="en-US" sz="1400" dirty="0" err="1">
                <a:solidFill>
                  <a:schemeClr val="bg1"/>
                </a:solidFill>
                <a:latin typeface="Times New Roman" panose="02020603050405020304" pitchFamily="18" charset="0"/>
                <a:cs typeface="Times New Roman" panose="02020603050405020304" pitchFamily="18" charset="0"/>
              </a:rPr>
              <a:t>Minaro</a:t>
            </a:r>
            <a:r>
              <a:rPr lang="en-US" sz="1400" dirty="0">
                <a:solidFill>
                  <a:schemeClr val="bg1"/>
                </a:solidFill>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400" dirty="0">
              <a:solidFill>
                <a:schemeClr val="bg1"/>
              </a:solidFill>
            </a:endParaRPr>
          </a:p>
        </p:txBody>
      </p:sp>
      <p:grpSp>
        <p:nvGrpSpPr>
          <p:cNvPr id="8" name="Graphic 25">
            <a:extLst>
              <a:ext uri="{FF2B5EF4-FFF2-40B4-BE49-F238E27FC236}">
                <a16:creationId xmlns:a16="http://schemas.microsoft.com/office/drawing/2014/main" id="{5C94D910-9D56-FF57-2842-89F1E61F453D}"/>
              </a:ext>
            </a:extLst>
          </p:cNvPr>
          <p:cNvGrpSpPr/>
          <p:nvPr/>
        </p:nvGrpSpPr>
        <p:grpSpPr>
          <a:xfrm>
            <a:off x="1610356" y="3884375"/>
            <a:ext cx="384409" cy="384409"/>
            <a:chOff x="1479167" y="2625833"/>
            <a:chExt cx="555149" cy="555149"/>
          </a:xfrm>
          <a:solidFill>
            <a:schemeClr val="bg1"/>
          </a:solidFill>
        </p:grpSpPr>
        <p:sp>
          <p:nvSpPr>
            <p:cNvPr id="9" name="Freeform: Shape 8">
              <a:extLst>
                <a:ext uri="{FF2B5EF4-FFF2-40B4-BE49-F238E27FC236}">
                  <a16:creationId xmlns:a16="http://schemas.microsoft.com/office/drawing/2014/main" id="{DB22EE27-7B3A-74EE-18BC-1461BFCC1662}"/>
                </a:ext>
              </a:extLst>
            </p:cNvPr>
            <p:cNvSpPr/>
            <p:nvPr/>
          </p:nvSpPr>
          <p:spPr>
            <a:xfrm>
              <a:off x="1944638" y="2660139"/>
              <a:ext cx="79571" cy="61493"/>
            </a:xfrm>
            <a:custGeom>
              <a:avLst/>
              <a:gdLst>
                <a:gd name="connsiteX0" fmla="*/ 79571 w 79571"/>
                <a:gd name="connsiteY0" fmla="*/ 29039 h 61493"/>
                <a:gd name="connsiteX1" fmla="*/ 14519 w 79571"/>
                <a:gd name="connsiteY1" fmla="*/ 61494 h 61493"/>
                <a:gd name="connsiteX2" fmla="*/ 0 w 79571"/>
                <a:gd name="connsiteY2" fmla="*/ 32455 h 61493"/>
                <a:gd name="connsiteX3" fmla="*/ 65052 w 79571"/>
                <a:gd name="connsiteY3" fmla="*/ 0 h 61493"/>
                <a:gd name="connsiteX4" fmla="*/ 79571 w 79571"/>
                <a:gd name="connsiteY4" fmla="*/ 29039 h 6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571" h="61493">
                  <a:moveTo>
                    <a:pt x="79571" y="29039"/>
                  </a:moveTo>
                  <a:lnTo>
                    <a:pt x="14519" y="61494"/>
                  </a:lnTo>
                  <a:lnTo>
                    <a:pt x="0" y="32455"/>
                  </a:lnTo>
                  <a:lnTo>
                    <a:pt x="65052" y="0"/>
                  </a:lnTo>
                  <a:lnTo>
                    <a:pt x="79571" y="29039"/>
                  </a:lnTo>
                  <a:close/>
                </a:path>
              </a:pathLst>
            </a:custGeom>
            <a:grpFill/>
            <a:ln w="14231"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8037674A-0269-7AB0-83D8-1BFAAC74F929}"/>
                </a:ext>
              </a:extLst>
            </p:cNvPr>
            <p:cNvSpPr/>
            <p:nvPr/>
          </p:nvSpPr>
          <p:spPr>
            <a:xfrm>
              <a:off x="1944638" y="2887892"/>
              <a:ext cx="79571" cy="61493"/>
            </a:xfrm>
            <a:custGeom>
              <a:avLst/>
              <a:gdLst>
                <a:gd name="connsiteX0" fmla="*/ 65052 w 79571"/>
                <a:gd name="connsiteY0" fmla="*/ 61493 h 61493"/>
                <a:gd name="connsiteX1" fmla="*/ 0 w 79571"/>
                <a:gd name="connsiteY1" fmla="*/ 29039 h 61493"/>
                <a:gd name="connsiteX2" fmla="*/ 14519 w 79571"/>
                <a:gd name="connsiteY2" fmla="*/ 0 h 61493"/>
                <a:gd name="connsiteX3" fmla="*/ 79571 w 79571"/>
                <a:gd name="connsiteY3" fmla="*/ 32455 h 61493"/>
                <a:gd name="connsiteX4" fmla="*/ 65052 w 79571"/>
                <a:gd name="connsiteY4" fmla="*/ 61493 h 6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571" h="61493">
                  <a:moveTo>
                    <a:pt x="65052" y="61493"/>
                  </a:moveTo>
                  <a:lnTo>
                    <a:pt x="0" y="29039"/>
                  </a:lnTo>
                  <a:lnTo>
                    <a:pt x="14519" y="0"/>
                  </a:lnTo>
                  <a:lnTo>
                    <a:pt x="79571" y="32455"/>
                  </a:lnTo>
                  <a:lnTo>
                    <a:pt x="65052" y="61493"/>
                  </a:lnTo>
                  <a:close/>
                </a:path>
              </a:pathLst>
            </a:custGeom>
            <a:grpFill/>
            <a:ln w="14231"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D6127204-F849-A981-11B8-E57D1931FB77}"/>
                </a:ext>
              </a:extLst>
            </p:cNvPr>
            <p:cNvSpPr/>
            <p:nvPr/>
          </p:nvSpPr>
          <p:spPr>
            <a:xfrm>
              <a:off x="1968125" y="2788535"/>
              <a:ext cx="66190" cy="32454"/>
            </a:xfrm>
            <a:custGeom>
              <a:avLst/>
              <a:gdLst>
                <a:gd name="connsiteX0" fmla="*/ 0 w 66190"/>
                <a:gd name="connsiteY0" fmla="*/ 0 h 32454"/>
                <a:gd name="connsiteX1" fmla="*/ 66191 w 66190"/>
                <a:gd name="connsiteY1" fmla="*/ 0 h 32454"/>
                <a:gd name="connsiteX2" fmla="*/ 66191 w 66190"/>
                <a:gd name="connsiteY2" fmla="*/ 32455 h 32454"/>
                <a:gd name="connsiteX3" fmla="*/ 0 w 66190"/>
                <a:gd name="connsiteY3" fmla="*/ 32455 h 32454"/>
                <a:gd name="connsiteX4" fmla="*/ 0 w 66190"/>
                <a:gd name="connsiteY4" fmla="*/ 0 h 32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90" h="32454">
                  <a:moveTo>
                    <a:pt x="0" y="0"/>
                  </a:moveTo>
                  <a:lnTo>
                    <a:pt x="66191" y="0"/>
                  </a:lnTo>
                  <a:lnTo>
                    <a:pt x="66191" y="32455"/>
                  </a:lnTo>
                  <a:lnTo>
                    <a:pt x="0" y="32455"/>
                  </a:lnTo>
                  <a:lnTo>
                    <a:pt x="0" y="0"/>
                  </a:lnTo>
                  <a:close/>
                </a:path>
              </a:pathLst>
            </a:custGeom>
            <a:grpFill/>
            <a:ln w="14231" cap="flat">
              <a:noFill/>
              <a:prstDash val="solid"/>
              <a:miter/>
            </a:ln>
          </p:spPr>
          <p:txBody>
            <a:bodyPr rtlCol="0" anchor="ctr"/>
            <a:lstStyle/>
            <a:p>
              <a:endParaRPr lang="en-US"/>
            </a:p>
          </p:txBody>
        </p:sp>
        <p:sp>
          <p:nvSpPr>
            <p:cNvPr id="12" name="Freeform: Shape 11">
              <a:extLst>
                <a:ext uri="{FF2B5EF4-FFF2-40B4-BE49-F238E27FC236}">
                  <a16:creationId xmlns:a16="http://schemas.microsoft.com/office/drawing/2014/main" id="{22DEA6EF-2D0A-109B-D253-24686E9C6EB4}"/>
                </a:ext>
              </a:extLst>
            </p:cNvPr>
            <p:cNvSpPr/>
            <p:nvPr/>
          </p:nvSpPr>
          <p:spPr>
            <a:xfrm>
              <a:off x="1489273" y="2660139"/>
              <a:ext cx="79571" cy="61493"/>
            </a:xfrm>
            <a:custGeom>
              <a:avLst/>
              <a:gdLst>
                <a:gd name="connsiteX0" fmla="*/ 14519 w 79571"/>
                <a:gd name="connsiteY0" fmla="*/ 0 h 61493"/>
                <a:gd name="connsiteX1" fmla="*/ 79571 w 79571"/>
                <a:gd name="connsiteY1" fmla="*/ 32455 h 61493"/>
                <a:gd name="connsiteX2" fmla="*/ 65052 w 79571"/>
                <a:gd name="connsiteY2" fmla="*/ 61494 h 61493"/>
                <a:gd name="connsiteX3" fmla="*/ 0 w 79571"/>
                <a:gd name="connsiteY3" fmla="*/ 29039 h 61493"/>
                <a:gd name="connsiteX4" fmla="*/ 14519 w 79571"/>
                <a:gd name="connsiteY4" fmla="*/ 0 h 6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571" h="61493">
                  <a:moveTo>
                    <a:pt x="14519" y="0"/>
                  </a:moveTo>
                  <a:lnTo>
                    <a:pt x="79571" y="32455"/>
                  </a:lnTo>
                  <a:lnTo>
                    <a:pt x="65052" y="61494"/>
                  </a:lnTo>
                  <a:lnTo>
                    <a:pt x="0" y="29039"/>
                  </a:lnTo>
                  <a:lnTo>
                    <a:pt x="14519" y="0"/>
                  </a:lnTo>
                  <a:close/>
                </a:path>
              </a:pathLst>
            </a:custGeom>
            <a:grpFill/>
            <a:ln w="14231" cap="flat">
              <a:noFill/>
              <a:prstDash val="solid"/>
              <a:miter/>
            </a:ln>
          </p:spPr>
          <p:txBody>
            <a:bodyPr rtlCol="0" anchor="ctr"/>
            <a:lstStyle/>
            <a:p>
              <a:endParaRPr lang="en-US"/>
            </a:p>
          </p:txBody>
        </p:sp>
        <p:sp>
          <p:nvSpPr>
            <p:cNvPr id="13" name="Freeform: Shape 12">
              <a:extLst>
                <a:ext uri="{FF2B5EF4-FFF2-40B4-BE49-F238E27FC236}">
                  <a16:creationId xmlns:a16="http://schemas.microsoft.com/office/drawing/2014/main" id="{621F3065-342A-2CDF-00EB-17C3F5B4BC49}"/>
                </a:ext>
              </a:extLst>
            </p:cNvPr>
            <p:cNvSpPr/>
            <p:nvPr/>
          </p:nvSpPr>
          <p:spPr>
            <a:xfrm>
              <a:off x="1489273" y="2887892"/>
              <a:ext cx="79571" cy="61493"/>
            </a:xfrm>
            <a:custGeom>
              <a:avLst/>
              <a:gdLst>
                <a:gd name="connsiteX0" fmla="*/ 14519 w 79571"/>
                <a:gd name="connsiteY0" fmla="*/ 61493 h 61493"/>
                <a:gd name="connsiteX1" fmla="*/ 0 w 79571"/>
                <a:gd name="connsiteY1" fmla="*/ 32455 h 61493"/>
                <a:gd name="connsiteX2" fmla="*/ 65052 w 79571"/>
                <a:gd name="connsiteY2" fmla="*/ 0 h 61493"/>
                <a:gd name="connsiteX3" fmla="*/ 79571 w 79571"/>
                <a:gd name="connsiteY3" fmla="*/ 29039 h 61493"/>
                <a:gd name="connsiteX4" fmla="*/ 14519 w 79571"/>
                <a:gd name="connsiteY4" fmla="*/ 61493 h 614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9571" h="61493">
                  <a:moveTo>
                    <a:pt x="14519" y="61493"/>
                  </a:moveTo>
                  <a:lnTo>
                    <a:pt x="0" y="32455"/>
                  </a:lnTo>
                  <a:lnTo>
                    <a:pt x="65052" y="0"/>
                  </a:lnTo>
                  <a:lnTo>
                    <a:pt x="79571" y="29039"/>
                  </a:lnTo>
                  <a:lnTo>
                    <a:pt x="14519" y="61493"/>
                  </a:lnTo>
                  <a:close/>
                </a:path>
              </a:pathLst>
            </a:custGeom>
            <a:grpFill/>
            <a:ln w="14231"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AEE7B6E9-9073-075C-3C7C-08BC5F087489}"/>
                </a:ext>
              </a:extLst>
            </p:cNvPr>
            <p:cNvSpPr/>
            <p:nvPr/>
          </p:nvSpPr>
          <p:spPr>
            <a:xfrm>
              <a:off x="1479167" y="2788535"/>
              <a:ext cx="66190" cy="32454"/>
            </a:xfrm>
            <a:custGeom>
              <a:avLst/>
              <a:gdLst>
                <a:gd name="connsiteX0" fmla="*/ 0 w 66190"/>
                <a:gd name="connsiteY0" fmla="*/ 0 h 32454"/>
                <a:gd name="connsiteX1" fmla="*/ 66191 w 66190"/>
                <a:gd name="connsiteY1" fmla="*/ 0 h 32454"/>
                <a:gd name="connsiteX2" fmla="*/ 66191 w 66190"/>
                <a:gd name="connsiteY2" fmla="*/ 32455 h 32454"/>
                <a:gd name="connsiteX3" fmla="*/ 0 w 66190"/>
                <a:gd name="connsiteY3" fmla="*/ 32455 h 32454"/>
                <a:gd name="connsiteX4" fmla="*/ 0 w 66190"/>
                <a:gd name="connsiteY4" fmla="*/ 0 h 32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190" h="32454">
                  <a:moveTo>
                    <a:pt x="0" y="0"/>
                  </a:moveTo>
                  <a:lnTo>
                    <a:pt x="66191" y="0"/>
                  </a:lnTo>
                  <a:lnTo>
                    <a:pt x="66191" y="32455"/>
                  </a:lnTo>
                  <a:lnTo>
                    <a:pt x="0" y="32455"/>
                  </a:lnTo>
                  <a:lnTo>
                    <a:pt x="0" y="0"/>
                  </a:lnTo>
                  <a:close/>
                </a:path>
              </a:pathLst>
            </a:custGeom>
            <a:grpFill/>
            <a:ln w="14231"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F453CE1B-F7D5-B325-C9A6-D19B9AD4AB5A}"/>
                </a:ext>
              </a:extLst>
            </p:cNvPr>
            <p:cNvSpPr/>
            <p:nvPr/>
          </p:nvSpPr>
          <p:spPr>
            <a:xfrm>
              <a:off x="1707917" y="3148528"/>
              <a:ext cx="97507" cy="32454"/>
            </a:xfrm>
            <a:custGeom>
              <a:avLst/>
              <a:gdLst>
                <a:gd name="connsiteX0" fmla="*/ 0 w 97507"/>
                <a:gd name="connsiteY0" fmla="*/ 0 h 32454"/>
                <a:gd name="connsiteX1" fmla="*/ 97507 w 97507"/>
                <a:gd name="connsiteY1" fmla="*/ 0 h 32454"/>
                <a:gd name="connsiteX2" fmla="*/ 97507 w 97507"/>
                <a:gd name="connsiteY2" fmla="*/ 32455 h 32454"/>
                <a:gd name="connsiteX3" fmla="*/ 0 w 97507"/>
                <a:gd name="connsiteY3" fmla="*/ 32455 h 32454"/>
                <a:gd name="connsiteX4" fmla="*/ 0 w 97507"/>
                <a:gd name="connsiteY4" fmla="*/ 0 h 324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507" h="32454">
                  <a:moveTo>
                    <a:pt x="0" y="0"/>
                  </a:moveTo>
                  <a:lnTo>
                    <a:pt x="97507" y="0"/>
                  </a:lnTo>
                  <a:lnTo>
                    <a:pt x="97507" y="32455"/>
                  </a:lnTo>
                  <a:lnTo>
                    <a:pt x="0" y="32455"/>
                  </a:lnTo>
                  <a:lnTo>
                    <a:pt x="0" y="0"/>
                  </a:lnTo>
                  <a:close/>
                </a:path>
              </a:pathLst>
            </a:custGeom>
            <a:grpFill/>
            <a:ln w="14231" cap="flat">
              <a:noFill/>
              <a:prstDash val="solid"/>
              <a:miter/>
            </a:ln>
          </p:spPr>
          <p:txBody>
            <a:bodyPr rtlCol="0" anchor="ctr"/>
            <a:lstStyle/>
            <a:p>
              <a:endParaRPr lang="en-US"/>
            </a:p>
          </p:txBody>
        </p:sp>
        <p:sp>
          <p:nvSpPr>
            <p:cNvPr id="16" name="Freeform: Shape 15">
              <a:extLst>
                <a:ext uri="{FF2B5EF4-FFF2-40B4-BE49-F238E27FC236}">
                  <a16:creationId xmlns:a16="http://schemas.microsoft.com/office/drawing/2014/main" id="{1A44271F-9D94-92E3-1761-2122C289176B}"/>
                </a:ext>
              </a:extLst>
            </p:cNvPr>
            <p:cNvSpPr/>
            <p:nvPr/>
          </p:nvSpPr>
          <p:spPr>
            <a:xfrm>
              <a:off x="1577812" y="2625833"/>
              <a:ext cx="357857" cy="489955"/>
            </a:xfrm>
            <a:custGeom>
              <a:avLst/>
              <a:gdLst>
                <a:gd name="connsiteX0" fmla="*/ 357858 w 357857"/>
                <a:gd name="connsiteY0" fmla="*/ 178929 h 489955"/>
                <a:gd name="connsiteX1" fmla="*/ 178929 w 357857"/>
                <a:gd name="connsiteY1" fmla="*/ 0 h 489955"/>
                <a:gd name="connsiteX2" fmla="*/ 0 w 357857"/>
                <a:gd name="connsiteY2" fmla="*/ 178929 h 489955"/>
                <a:gd name="connsiteX3" fmla="*/ 97507 w 357857"/>
                <a:gd name="connsiteY3" fmla="*/ 338072 h 489955"/>
                <a:gd name="connsiteX4" fmla="*/ 97507 w 357857"/>
                <a:gd name="connsiteY4" fmla="*/ 390313 h 489955"/>
                <a:gd name="connsiteX5" fmla="*/ 65052 w 357857"/>
                <a:gd name="connsiteY5" fmla="*/ 390313 h 489955"/>
                <a:gd name="connsiteX6" fmla="*/ 65052 w 357857"/>
                <a:gd name="connsiteY6" fmla="*/ 422768 h 489955"/>
                <a:gd name="connsiteX7" fmla="*/ 97507 w 357857"/>
                <a:gd name="connsiteY7" fmla="*/ 422768 h 489955"/>
                <a:gd name="connsiteX8" fmla="*/ 97507 w 357857"/>
                <a:gd name="connsiteY8" fmla="*/ 489955 h 489955"/>
                <a:gd name="connsiteX9" fmla="*/ 260066 w 357857"/>
                <a:gd name="connsiteY9" fmla="*/ 489955 h 489955"/>
                <a:gd name="connsiteX10" fmla="*/ 260066 w 357857"/>
                <a:gd name="connsiteY10" fmla="*/ 422768 h 489955"/>
                <a:gd name="connsiteX11" fmla="*/ 292521 w 357857"/>
                <a:gd name="connsiteY11" fmla="*/ 422768 h 489955"/>
                <a:gd name="connsiteX12" fmla="*/ 292521 w 357857"/>
                <a:gd name="connsiteY12" fmla="*/ 390313 h 489955"/>
                <a:gd name="connsiteX13" fmla="*/ 260066 w 357857"/>
                <a:gd name="connsiteY13" fmla="*/ 390313 h 489955"/>
                <a:gd name="connsiteX14" fmla="*/ 260066 w 357857"/>
                <a:gd name="connsiteY14" fmla="*/ 338072 h 489955"/>
                <a:gd name="connsiteX15" fmla="*/ 357858 w 357857"/>
                <a:gd name="connsiteY15" fmla="*/ 178929 h 489955"/>
                <a:gd name="connsiteX16" fmla="*/ 227754 w 357857"/>
                <a:gd name="connsiteY16" fmla="*/ 457643 h 489955"/>
                <a:gd name="connsiteX17" fmla="*/ 130104 w 357857"/>
                <a:gd name="connsiteY17" fmla="*/ 457643 h 489955"/>
                <a:gd name="connsiteX18" fmla="*/ 130104 w 357857"/>
                <a:gd name="connsiteY18" fmla="*/ 422910 h 489955"/>
                <a:gd name="connsiteX19" fmla="*/ 227611 w 357857"/>
                <a:gd name="connsiteY19" fmla="*/ 422910 h 489955"/>
                <a:gd name="connsiteX20" fmla="*/ 227611 w 357857"/>
                <a:gd name="connsiteY20" fmla="*/ 457643 h 489955"/>
                <a:gd name="connsiteX21" fmla="*/ 162702 w 357857"/>
                <a:gd name="connsiteY21" fmla="*/ 211526 h 489955"/>
                <a:gd name="connsiteX22" fmla="*/ 178929 w 357857"/>
                <a:gd name="connsiteY22" fmla="*/ 195299 h 489955"/>
                <a:gd name="connsiteX23" fmla="*/ 195156 w 357857"/>
                <a:gd name="connsiteY23" fmla="*/ 211526 h 489955"/>
                <a:gd name="connsiteX24" fmla="*/ 178929 w 357857"/>
                <a:gd name="connsiteY24" fmla="*/ 227754 h 489955"/>
                <a:gd name="connsiteX25" fmla="*/ 162702 w 357857"/>
                <a:gd name="connsiteY25" fmla="*/ 211526 h 489955"/>
                <a:gd name="connsiteX26" fmla="*/ 195156 w 357857"/>
                <a:gd name="connsiteY26" fmla="*/ 390313 h 489955"/>
                <a:gd name="connsiteX27" fmla="*/ 195156 w 357857"/>
                <a:gd name="connsiteY27" fmla="*/ 257362 h 489955"/>
                <a:gd name="connsiteX28" fmla="*/ 227611 w 357857"/>
                <a:gd name="connsiteY28" fmla="*/ 211384 h 489955"/>
                <a:gd name="connsiteX29" fmla="*/ 178787 w 357857"/>
                <a:gd name="connsiteY29" fmla="*/ 162559 h 489955"/>
                <a:gd name="connsiteX30" fmla="*/ 129962 w 357857"/>
                <a:gd name="connsiteY30" fmla="*/ 211384 h 489955"/>
                <a:gd name="connsiteX31" fmla="*/ 162559 w 357857"/>
                <a:gd name="connsiteY31" fmla="*/ 257362 h 489955"/>
                <a:gd name="connsiteX32" fmla="*/ 162559 w 357857"/>
                <a:gd name="connsiteY32" fmla="*/ 390313 h 489955"/>
                <a:gd name="connsiteX33" fmla="*/ 130104 w 357857"/>
                <a:gd name="connsiteY33" fmla="*/ 390313 h 489955"/>
                <a:gd name="connsiteX34" fmla="*/ 130104 w 357857"/>
                <a:gd name="connsiteY34" fmla="*/ 317147 h 489955"/>
                <a:gd name="connsiteX35" fmla="*/ 120425 w 357857"/>
                <a:gd name="connsiteY35" fmla="*/ 312877 h 489955"/>
                <a:gd name="connsiteX36" fmla="*/ 32597 w 357857"/>
                <a:gd name="connsiteY36" fmla="*/ 178929 h 489955"/>
                <a:gd name="connsiteX37" fmla="*/ 178929 w 357857"/>
                <a:gd name="connsiteY37" fmla="*/ 32597 h 489955"/>
                <a:gd name="connsiteX38" fmla="*/ 325261 w 357857"/>
                <a:gd name="connsiteY38" fmla="*/ 178929 h 489955"/>
                <a:gd name="connsiteX39" fmla="*/ 237433 w 357857"/>
                <a:gd name="connsiteY39" fmla="*/ 312877 h 489955"/>
                <a:gd name="connsiteX40" fmla="*/ 227754 w 357857"/>
                <a:gd name="connsiteY40" fmla="*/ 317147 h 489955"/>
                <a:gd name="connsiteX41" fmla="*/ 227754 w 357857"/>
                <a:gd name="connsiteY41" fmla="*/ 390313 h 489955"/>
                <a:gd name="connsiteX42" fmla="*/ 195156 w 357857"/>
                <a:gd name="connsiteY42" fmla="*/ 390313 h 489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57857" h="489955">
                  <a:moveTo>
                    <a:pt x="357858" y="178929"/>
                  </a:moveTo>
                  <a:cubicBezTo>
                    <a:pt x="357858" y="80283"/>
                    <a:pt x="277575" y="0"/>
                    <a:pt x="178929" y="0"/>
                  </a:cubicBezTo>
                  <a:cubicBezTo>
                    <a:pt x="80283" y="0"/>
                    <a:pt x="0" y="80283"/>
                    <a:pt x="0" y="178929"/>
                  </a:cubicBezTo>
                  <a:cubicBezTo>
                    <a:pt x="0" y="246259"/>
                    <a:pt x="38006" y="307467"/>
                    <a:pt x="97507" y="338072"/>
                  </a:cubicBezTo>
                  <a:lnTo>
                    <a:pt x="97507" y="390313"/>
                  </a:lnTo>
                  <a:lnTo>
                    <a:pt x="65052" y="390313"/>
                  </a:lnTo>
                  <a:lnTo>
                    <a:pt x="65052" y="422768"/>
                  </a:lnTo>
                  <a:lnTo>
                    <a:pt x="97507" y="422768"/>
                  </a:lnTo>
                  <a:lnTo>
                    <a:pt x="97507" y="489955"/>
                  </a:lnTo>
                  <a:lnTo>
                    <a:pt x="260066" y="489955"/>
                  </a:lnTo>
                  <a:lnTo>
                    <a:pt x="260066" y="422768"/>
                  </a:lnTo>
                  <a:lnTo>
                    <a:pt x="292521" y="422768"/>
                  </a:lnTo>
                  <a:lnTo>
                    <a:pt x="292521" y="390313"/>
                  </a:lnTo>
                  <a:lnTo>
                    <a:pt x="260066" y="390313"/>
                  </a:lnTo>
                  <a:lnTo>
                    <a:pt x="260066" y="338072"/>
                  </a:lnTo>
                  <a:cubicBezTo>
                    <a:pt x="319852" y="307610"/>
                    <a:pt x="357858" y="246259"/>
                    <a:pt x="357858" y="178929"/>
                  </a:cubicBezTo>
                  <a:close/>
                  <a:moveTo>
                    <a:pt x="227754" y="457643"/>
                  </a:moveTo>
                  <a:lnTo>
                    <a:pt x="130104" y="457643"/>
                  </a:lnTo>
                  <a:lnTo>
                    <a:pt x="130104" y="422910"/>
                  </a:lnTo>
                  <a:lnTo>
                    <a:pt x="227611" y="422910"/>
                  </a:lnTo>
                  <a:lnTo>
                    <a:pt x="227611" y="457643"/>
                  </a:lnTo>
                  <a:close/>
                  <a:moveTo>
                    <a:pt x="162702" y="211526"/>
                  </a:moveTo>
                  <a:cubicBezTo>
                    <a:pt x="162702" y="202558"/>
                    <a:pt x="169961" y="195299"/>
                    <a:pt x="178929" y="195299"/>
                  </a:cubicBezTo>
                  <a:cubicBezTo>
                    <a:pt x="187897" y="195299"/>
                    <a:pt x="195156" y="202558"/>
                    <a:pt x="195156" y="211526"/>
                  </a:cubicBezTo>
                  <a:cubicBezTo>
                    <a:pt x="195156" y="220494"/>
                    <a:pt x="187897" y="227754"/>
                    <a:pt x="178929" y="227754"/>
                  </a:cubicBezTo>
                  <a:cubicBezTo>
                    <a:pt x="169961" y="227754"/>
                    <a:pt x="162702" y="220494"/>
                    <a:pt x="162702" y="211526"/>
                  </a:cubicBezTo>
                  <a:close/>
                  <a:moveTo>
                    <a:pt x="195156" y="390313"/>
                  </a:moveTo>
                  <a:lnTo>
                    <a:pt x="195156" y="257362"/>
                  </a:lnTo>
                  <a:cubicBezTo>
                    <a:pt x="214088" y="250671"/>
                    <a:pt x="227611" y="232593"/>
                    <a:pt x="227611" y="211384"/>
                  </a:cubicBezTo>
                  <a:cubicBezTo>
                    <a:pt x="227611" y="184480"/>
                    <a:pt x="205690" y="162559"/>
                    <a:pt x="178787" y="162559"/>
                  </a:cubicBezTo>
                  <a:cubicBezTo>
                    <a:pt x="151883" y="162559"/>
                    <a:pt x="129962" y="184480"/>
                    <a:pt x="129962" y="211384"/>
                  </a:cubicBezTo>
                  <a:cubicBezTo>
                    <a:pt x="129962" y="232593"/>
                    <a:pt x="143627" y="250671"/>
                    <a:pt x="162559" y="257362"/>
                  </a:cubicBezTo>
                  <a:lnTo>
                    <a:pt x="162559" y="390313"/>
                  </a:lnTo>
                  <a:lnTo>
                    <a:pt x="130104" y="390313"/>
                  </a:lnTo>
                  <a:lnTo>
                    <a:pt x="130104" y="317147"/>
                  </a:lnTo>
                  <a:lnTo>
                    <a:pt x="120425" y="312877"/>
                  </a:lnTo>
                  <a:cubicBezTo>
                    <a:pt x="67045" y="289390"/>
                    <a:pt x="32597" y="236864"/>
                    <a:pt x="32597" y="178929"/>
                  </a:cubicBezTo>
                  <a:cubicBezTo>
                    <a:pt x="32597" y="98219"/>
                    <a:pt x="98219" y="32597"/>
                    <a:pt x="178929" y="32597"/>
                  </a:cubicBezTo>
                  <a:cubicBezTo>
                    <a:pt x="259639" y="32597"/>
                    <a:pt x="325261" y="98219"/>
                    <a:pt x="325261" y="178929"/>
                  </a:cubicBezTo>
                  <a:cubicBezTo>
                    <a:pt x="325261" y="236864"/>
                    <a:pt x="290813" y="289390"/>
                    <a:pt x="237433" y="312877"/>
                  </a:cubicBezTo>
                  <a:lnTo>
                    <a:pt x="227754" y="317147"/>
                  </a:lnTo>
                  <a:lnTo>
                    <a:pt x="227754" y="390313"/>
                  </a:lnTo>
                  <a:lnTo>
                    <a:pt x="195156" y="390313"/>
                  </a:lnTo>
                  <a:close/>
                </a:path>
              </a:pathLst>
            </a:custGeom>
            <a:grpFill/>
            <a:ln w="14231" cap="flat">
              <a:noFill/>
              <a:prstDash val="solid"/>
              <a:miter/>
            </a:ln>
          </p:spPr>
          <p:txBody>
            <a:bodyPr rtlCol="0" anchor="ctr"/>
            <a:lstStyle/>
            <a:p>
              <a:endParaRPr lang="en-US"/>
            </a:p>
          </p:txBody>
        </p:sp>
      </p:grpSp>
      <p:sp>
        <p:nvSpPr>
          <p:cNvPr id="17" name="TextBox 16">
            <a:extLst>
              <a:ext uri="{FF2B5EF4-FFF2-40B4-BE49-F238E27FC236}">
                <a16:creationId xmlns:a16="http://schemas.microsoft.com/office/drawing/2014/main" id="{49CA1237-C9EE-451A-6BEC-D9A2F9F367D8}"/>
              </a:ext>
            </a:extLst>
          </p:cNvPr>
          <p:cNvSpPr txBox="1"/>
          <p:nvPr/>
        </p:nvSpPr>
        <p:spPr>
          <a:xfrm>
            <a:off x="386433" y="4317963"/>
            <a:ext cx="2832254" cy="1835182"/>
          </a:xfrm>
          <a:prstGeom prst="rect">
            <a:avLst/>
          </a:prstGeom>
          <a:noFill/>
        </p:spPr>
        <p:txBody>
          <a:bodyPr wrap="square">
            <a:spAutoFit/>
          </a:bodyPr>
          <a:lstStyle/>
          <a:p>
            <a:pPr algn="ctr"/>
            <a:r>
              <a:rPr lang="en-US" sz="1400" b="1" dirty="0">
                <a:solidFill>
                  <a:schemeClr val="bg1"/>
                </a:solidFill>
                <a:latin typeface="Times New Roman" panose="02020603050405020304" pitchFamily="18" charset="0"/>
                <a:cs typeface="Times New Roman" panose="02020603050405020304" pitchFamily="18" charset="0"/>
              </a:rPr>
              <a:t>Enter the subject title</a:t>
            </a:r>
          </a:p>
          <a:p>
            <a:pPr algn="ctr">
              <a:lnSpc>
                <a:spcPct val="250000"/>
              </a:lnSpc>
            </a:pPr>
            <a:r>
              <a:rPr lang="en-US" sz="1400" dirty="0" err="1">
                <a:solidFill>
                  <a:schemeClr val="bg1"/>
                </a:solidFill>
                <a:latin typeface="Times New Roman" panose="02020603050405020304" pitchFamily="18" charset="0"/>
                <a:cs typeface="Times New Roman" panose="02020603050405020304" pitchFamily="18" charset="0"/>
              </a:rPr>
              <a:t>Minaro</a:t>
            </a:r>
            <a:r>
              <a:rPr lang="en-US" sz="1400" dirty="0">
                <a:solidFill>
                  <a:schemeClr val="bg1"/>
                </a:solidFill>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400" dirty="0">
              <a:solidFill>
                <a:schemeClr val="bg1"/>
              </a:solidFill>
            </a:endParaRPr>
          </a:p>
        </p:txBody>
      </p:sp>
      <p:sp>
        <p:nvSpPr>
          <p:cNvPr id="18" name="TextBox 17">
            <a:extLst>
              <a:ext uri="{FF2B5EF4-FFF2-40B4-BE49-F238E27FC236}">
                <a16:creationId xmlns:a16="http://schemas.microsoft.com/office/drawing/2014/main" id="{710476E5-CA91-4516-6E38-4EF7F96FF668}"/>
              </a:ext>
            </a:extLst>
          </p:cNvPr>
          <p:cNvSpPr txBox="1"/>
          <p:nvPr/>
        </p:nvSpPr>
        <p:spPr>
          <a:xfrm>
            <a:off x="7666553" y="509717"/>
            <a:ext cx="3604162" cy="1481175"/>
          </a:xfrm>
          <a:prstGeom prst="rect">
            <a:avLst/>
          </a:prstGeom>
          <a:noFill/>
        </p:spPr>
        <p:txBody>
          <a:bodyPr wrap="square">
            <a:spAutoFit/>
          </a:bodyPr>
          <a:lstStyle/>
          <a:p>
            <a:pPr algn="justLow">
              <a:lnSpc>
                <a:spcPct val="150000"/>
              </a:lnSpc>
            </a:pPr>
            <a:r>
              <a:rPr lang="en-US" sz="3200" b="1" dirty="0">
                <a:latin typeface="Times New Roman" panose="02020603050405020304" pitchFamily="18" charset="0"/>
                <a:cs typeface="Times New Roman" panose="02020603050405020304" pitchFamily="18" charset="0"/>
              </a:rPr>
              <a:t>Enter the subject title</a:t>
            </a:r>
            <a:endParaRPr lang="fa-IR" sz="3200" b="1" dirty="0">
              <a:latin typeface="Times New Roman" panose="02020603050405020304" pitchFamily="18" charset="0"/>
              <a:cs typeface="Times New Roman" panose="02020603050405020304" pitchFamily="18" charset="0"/>
            </a:endParaRPr>
          </a:p>
        </p:txBody>
      </p:sp>
      <p:grpSp>
        <p:nvGrpSpPr>
          <p:cNvPr id="19" name="Group 18">
            <a:extLst>
              <a:ext uri="{FF2B5EF4-FFF2-40B4-BE49-F238E27FC236}">
                <a16:creationId xmlns:a16="http://schemas.microsoft.com/office/drawing/2014/main" id="{D891D8BF-06B7-624E-0557-3051CB084AB8}"/>
              </a:ext>
            </a:extLst>
          </p:cNvPr>
          <p:cNvGrpSpPr/>
          <p:nvPr/>
        </p:nvGrpSpPr>
        <p:grpSpPr>
          <a:xfrm>
            <a:off x="7754932" y="509717"/>
            <a:ext cx="1579600" cy="67734"/>
            <a:chOff x="4248031" y="496293"/>
            <a:chExt cx="1579600" cy="67734"/>
          </a:xfrm>
          <a:solidFill>
            <a:srgbClr val="FCBD17"/>
          </a:solidFill>
        </p:grpSpPr>
        <p:sp>
          <p:nvSpPr>
            <p:cNvPr id="20" name="Rectangle 19">
              <a:extLst>
                <a:ext uri="{FF2B5EF4-FFF2-40B4-BE49-F238E27FC236}">
                  <a16:creationId xmlns:a16="http://schemas.microsoft.com/office/drawing/2014/main" id="{9B6DA8E7-F547-3E7D-8CDA-F359737599D7}"/>
                </a:ext>
              </a:extLst>
            </p:cNvPr>
            <p:cNvSpPr/>
            <p:nvPr/>
          </p:nvSpPr>
          <p:spPr>
            <a:xfrm>
              <a:off x="4248031" y="496293"/>
              <a:ext cx="1054685" cy="677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CBD17"/>
                </a:solidFill>
              </a:endParaRPr>
            </a:p>
          </p:txBody>
        </p:sp>
        <p:sp>
          <p:nvSpPr>
            <p:cNvPr id="21" name="Rectangle 20">
              <a:extLst>
                <a:ext uri="{FF2B5EF4-FFF2-40B4-BE49-F238E27FC236}">
                  <a16:creationId xmlns:a16="http://schemas.microsoft.com/office/drawing/2014/main" id="{FA3F2AC1-0DD7-F7F6-A903-13BC44D631CE}"/>
                </a:ext>
              </a:extLst>
            </p:cNvPr>
            <p:cNvSpPr/>
            <p:nvPr/>
          </p:nvSpPr>
          <p:spPr>
            <a:xfrm>
              <a:off x="5458792" y="496293"/>
              <a:ext cx="139955" cy="677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CBD17"/>
                </a:solidFill>
              </a:endParaRPr>
            </a:p>
          </p:txBody>
        </p:sp>
        <p:sp>
          <p:nvSpPr>
            <p:cNvPr id="22" name="Rectangle 21">
              <a:extLst>
                <a:ext uri="{FF2B5EF4-FFF2-40B4-BE49-F238E27FC236}">
                  <a16:creationId xmlns:a16="http://schemas.microsoft.com/office/drawing/2014/main" id="{888A9C77-02CA-BFC4-9D06-9EB71D4B2D03}"/>
                </a:ext>
              </a:extLst>
            </p:cNvPr>
            <p:cNvSpPr/>
            <p:nvPr/>
          </p:nvSpPr>
          <p:spPr>
            <a:xfrm>
              <a:off x="5754823" y="496293"/>
              <a:ext cx="72808" cy="677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CBD17"/>
                </a:solidFill>
              </a:endParaRPr>
            </a:p>
          </p:txBody>
        </p:sp>
      </p:grpSp>
      <p:sp>
        <p:nvSpPr>
          <p:cNvPr id="23" name="TextBox 22">
            <a:extLst>
              <a:ext uri="{FF2B5EF4-FFF2-40B4-BE49-F238E27FC236}">
                <a16:creationId xmlns:a16="http://schemas.microsoft.com/office/drawing/2014/main" id="{01A30249-AACC-1377-B1DD-9368ACA2FE0E}"/>
              </a:ext>
            </a:extLst>
          </p:cNvPr>
          <p:cNvSpPr txBox="1"/>
          <p:nvPr/>
        </p:nvSpPr>
        <p:spPr>
          <a:xfrm>
            <a:off x="7666552" y="2312075"/>
            <a:ext cx="4092674" cy="3684598"/>
          </a:xfrm>
          <a:prstGeom prst="rect">
            <a:avLst/>
          </a:prstGeom>
          <a:noFill/>
        </p:spPr>
        <p:txBody>
          <a:bodyPr wrap="square" rtlCol="0">
            <a:spAutoFit/>
          </a:bodyPr>
          <a:lstStyle/>
          <a:p>
            <a:pPr algn="justLow">
              <a:lnSpc>
                <a:spcPct val="250000"/>
              </a:lnSpc>
            </a:pP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600" dirty="0">
              <a:solidFill>
                <a:srgbClr val="2D3142"/>
              </a:solidFill>
            </a:endParaRPr>
          </a:p>
        </p:txBody>
      </p:sp>
    </p:spTree>
    <p:extLst>
      <p:ext uri="{BB962C8B-B14F-4D97-AF65-F5344CB8AC3E}">
        <p14:creationId xmlns:p14="http://schemas.microsoft.com/office/powerpoint/2010/main" val="324291094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6"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1+#ppt_w/2"/>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par>
                                <p:cTn id="19" presetID="2" presetClass="entr" presetSubtype="6"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500" fill="hold"/>
                                        <p:tgtEl>
                                          <p:spTgt spid="7"/>
                                        </p:tgtEl>
                                        <p:attrNameLst>
                                          <p:attrName>ppt_x</p:attrName>
                                        </p:attrNameLst>
                                      </p:cBhvr>
                                      <p:tavLst>
                                        <p:tav tm="0">
                                          <p:val>
                                            <p:strVal val="1+#ppt_w/2"/>
                                          </p:val>
                                        </p:tav>
                                        <p:tav tm="100000">
                                          <p:val>
                                            <p:strVal val="#ppt_x"/>
                                          </p:val>
                                        </p:tav>
                                      </p:tavLst>
                                    </p:anim>
                                    <p:anim calcmode="lin" valueType="num">
                                      <p:cBhvr additive="base">
                                        <p:cTn id="22" dur="500" fill="hold"/>
                                        <p:tgtEl>
                                          <p:spTgt spid="7"/>
                                        </p:tgtEl>
                                        <p:attrNameLst>
                                          <p:attrName>ppt_y</p:attrName>
                                        </p:attrNameLst>
                                      </p:cBhvr>
                                      <p:tavLst>
                                        <p:tav tm="0">
                                          <p:val>
                                            <p:strVal val="1+#ppt_h/2"/>
                                          </p:val>
                                        </p:tav>
                                        <p:tav tm="100000">
                                          <p:val>
                                            <p:strVal val="#ppt_y"/>
                                          </p:val>
                                        </p:tav>
                                      </p:tavLst>
                                    </p:anim>
                                  </p:childTnLst>
                                </p:cTn>
                              </p:par>
                              <p:par>
                                <p:cTn id="23" presetID="2" presetClass="entr" presetSubtype="6" fill="hold" nodeType="with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1+#ppt_w/2"/>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par>
                                <p:cTn id="27" presetID="2" presetClass="entr" presetSubtype="6" fill="hold" grpId="0" nodeType="withEffect">
                                  <p:stCondLst>
                                    <p:cond delay="0"/>
                                  </p:stCondLst>
                                  <p:childTnLst>
                                    <p:set>
                                      <p:cBhvr>
                                        <p:cTn id="28" dur="1" fill="hold">
                                          <p:stCondLst>
                                            <p:cond delay="0"/>
                                          </p:stCondLst>
                                        </p:cTn>
                                        <p:tgtEl>
                                          <p:spTgt spid="17"/>
                                        </p:tgtEl>
                                        <p:attrNameLst>
                                          <p:attrName>style.visibility</p:attrName>
                                        </p:attrNameLst>
                                      </p:cBhvr>
                                      <p:to>
                                        <p:strVal val="visible"/>
                                      </p:to>
                                    </p:set>
                                    <p:anim calcmode="lin" valueType="num">
                                      <p:cBhvr additive="base">
                                        <p:cTn id="29" dur="500" fill="hold"/>
                                        <p:tgtEl>
                                          <p:spTgt spid="17"/>
                                        </p:tgtEl>
                                        <p:attrNameLst>
                                          <p:attrName>ppt_x</p:attrName>
                                        </p:attrNameLst>
                                      </p:cBhvr>
                                      <p:tavLst>
                                        <p:tav tm="0">
                                          <p:val>
                                            <p:strVal val="1+#ppt_w/2"/>
                                          </p:val>
                                        </p:tav>
                                        <p:tav tm="100000">
                                          <p:val>
                                            <p:strVal val="#ppt_x"/>
                                          </p:val>
                                        </p:tav>
                                      </p:tavLst>
                                    </p:anim>
                                    <p:anim calcmode="lin" valueType="num">
                                      <p:cBhvr additive="base">
                                        <p:cTn id="3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8" fill="hold" nodeType="click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left)">
                                      <p:cBhvr>
                                        <p:cTn id="35" dur="500"/>
                                        <p:tgtEl>
                                          <p:spTgt spid="19"/>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2" fill="hold" grpId="0" nodeType="click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right)">
                                      <p:cBhvr>
                                        <p:cTn id="40" dur="500"/>
                                        <p:tgtEl>
                                          <p:spTgt spid="18"/>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23"/>
                                        </p:tgtEl>
                                        <p:attrNameLst>
                                          <p:attrName>style.visibility</p:attrName>
                                        </p:attrNameLst>
                                      </p:cBhvr>
                                      <p:to>
                                        <p:strVal val="visible"/>
                                      </p:to>
                                    </p:set>
                                    <p:animEffect transition="in" filter="wipe(down)">
                                      <p:cBhvr>
                                        <p:cTn id="45"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17" grpId="0"/>
      <p:bldP spid="18" grpId="0"/>
      <p:bldP spid="23"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9AA7CFB3-1CB2-BD95-218E-4A52DE247842}"/>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
        <p:nvSpPr>
          <p:cNvPr id="3" name="TextBox 2">
            <a:extLst>
              <a:ext uri="{FF2B5EF4-FFF2-40B4-BE49-F238E27FC236}">
                <a16:creationId xmlns:a16="http://schemas.microsoft.com/office/drawing/2014/main" id="{78910ABC-3EB1-2203-315D-656D8A623E22}"/>
              </a:ext>
            </a:extLst>
          </p:cNvPr>
          <p:cNvSpPr txBox="1"/>
          <p:nvPr/>
        </p:nvSpPr>
        <p:spPr>
          <a:xfrm>
            <a:off x="6589522" y="4483183"/>
            <a:ext cx="5108703" cy="1294393"/>
          </a:xfrm>
          <a:prstGeom prst="rect">
            <a:avLst/>
          </a:prstGeom>
          <a:noFill/>
        </p:spPr>
        <p:txBody>
          <a:bodyPr wrap="square">
            <a:spAutoFit/>
          </a:bodyPr>
          <a:lstStyle/>
          <a:p>
            <a:pPr algn="ctr">
              <a:lnSpc>
                <a:spcPct val="150000"/>
              </a:lnSpc>
            </a:pPr>
            <a:r>
              <a:rPr lang="en-US" b="1" dirty="0">
                <a:latin typeface="Times New Roman" panose="02020603050405020304" pitchFamily="18" charset="0"/>
                <a:cs typeface="Times New Roman" panose="02020603050405020304" pitchFamily="18" charset="0"/>
              </a:rPr>
              <a:t>Enter the subject title</a:t>
            </a:r>
          </a:p>
          <a:p>
            <a:pPr algn="ctr">
              <a:lnSpc>
                <a:spcPct val="150000"/>
              </a:lnSpc>
            </a:pPr>
            <a:r>
              <a:rPr lang="en-US" dirty="0" err="1">
                <a:latin typeface="Times New Roman" panose="02020603050405020304" pitchFamily="18" charset="0"/>
                <a:cs typeface="Times New Roman" panose="02020603050405020304" pitchFamily="18" charset="0"/>
              </a:rPr>
              <a:t>Minaro</a:t>
            </a:r>
            <a:r>
              <a:rPr lang="en-US"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dirty="0"/>
          </a:p>
        </p:txBody>
      </p:sp>
      <p:sp>
        <p:nvSpPr>
          <p:cNvPr id="6" name="TextBox 5">
            <a:extLst>
              <a:ext uri="{FF2B5EF4-FFF2-40B4-BE49-F238E27FC236}">
                <a16:creationId xmlns:a16="http://schemas.microsoft.com/office/drawing/2014/main" id="{C33852E2-2935-A1B1-D4DD-56EB0B22B704}"/>
              </a:ext>
            </a:extLst>
          </p:cNvPr>
          <p:cNvSpPr txBox="1"/>
          <p:nvPr/>
        </p:nvSpPr>
        <p:spPr>
          <a:xfrm>
            <a:off x="317247" y="523167"/>
            <a:ext cx="3530193" cy="661207"/>
          </a:xfrm>
          <a:prstGeom prst="rect">
            <a:avLst/>
          </a:prstGeom>
          <a:noFill/>
        </p:spPr>
        <p:txBody>
          <a:bodyPr wrap="square">
            <a:spAutoFit/>
          </a:bodyPr>
          <a:lstStyle/>
          <a:p>
            <a:pPr algn="justLow">
              <a:lnSpc>
                <a:spcPct val="150000"/>
              </a:lnSpc>
            </a:pPr>
            <a:r>
              <a:rPr lang="en-US" sz="2800" b="1" dirty="0">
                <a:latin typeface="Times New Roman" panose="02020603050405020304" pitchFamily="18" charset="0"/>
                <a:cs typeface="Times New Roman" panose="02020603050405020304" pitchFamily="18" charset="0"/>
              </a:rPr>
              <a:t>Enter the subject title</a:t>
            </a:r>
            <a:endParaRPr lang="fa-IR" sz="2800" b="1" dirty="0">
              <a:latin typeface="Times New Roman" panose="02020603050405020304" pitchFamily="18" charset="0"/>
              <a:cs typeface="Times New Roman" panose="02020603050405020304" pitchFamily="18" charset="0"/>
            </a:endParaRPr>
          </a:p>
        </p:txBody>
      </p:sp>
      <p:grpSp>
        <p:nvGrpSpPr>
          <p:cNvPr id="7" name="Group 6">
            <a:extLst>
              <a:ext uri="{FF2B5EF4-FFF2-40B4-BE49-F238E27FC236}">
                <a16:creationId xmlns:a16="http://schemas.microsoft.com/office/drawing/2014/main" id="{7810A30B-2D93-6178-B4AA-72CA64B1B283}"/>
              </a:ext>
            </a:extLst>
          </p:cNvPr>
          <p:cNvGrpSpPr/>
          <p:nvPr/>
        </p:nvGrpSpPr>
        <p:grpSpPr>
          <a:xfrm>
            <a:off x="463831" y="509996"/>
            <a:ext cx="1579600" cy="67734"/>
            <a:chOff x="4248031" y="496293"/>
            <a:chExt cx="1579600" cy="67734"/>
          </a:xfrm>
          <a:solidFill>
            <a:srgbClr val="FCBD17"/>
          </a:solidFill>
        </p:grpSpPr>
        <p:sp>
          <p:nvSpPr>
            <p:cNvPr id="8" name="Rectangle 7">
              <a:extLst>
                <a:ext uri="{FF2B5EF4-FFF2-40B4-BE49-F238E27FC236}">
                  <a16:creationId xmlns:a16="http://schemas.microsoft.com/office/drawing/2014/main" id="{053C8939-2D04-49D2-916B-F308E282B814}"/>
                </a:ext>
              </a:extLst>
            </p:cNvPr>
            <p:cNvSpPr/>
            <p:nvPr/>
          </p:nvSpPr>
          <p:spPr>
            <a:xfrm>
              <a:off x="4248031" y="496293"/>
              <a:ext cx="1054685" cy="677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CBD17"/>
                </a:solidFill>
              </a:endParaRPr>
            </a:p>
          </p:txBody>
        </p:sp>
        <p:sp>
          <p:nvSpPr>
            <p:cNvPr id="9" name="Rectangle 8">
              <a:extLst>
                <a:ext uri="{FF2B5EF4-FFF2-40B4-BE49-F238E27FC236}">
                  <a16:creationId xmlns:a16="http://schemas.microsoft.com/office/drawing/2014/main" id="{C2FEEB8B-4EDC-9D86-8C04-EE157ED3F4C1}"/>
                </a:ext>
              </a:extLst>
            </p:cNvPr>
            <p:cNvSpPr/>
            <p:nvPr/>
          </p:nvSpPr>
          <p:spPr>
            <a:xfrm>
              <a:off x="5458792" y="496293"/>
              <a:ext cx="139955" cy="677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CBD17"/>
                </a:solidFill>
              </a:endParaRPr>
            </a:p>
          </p:txBody>
        </p:sp>
        <p:sp>
          <p:nvSpPr>
            <p:cNvPr id="10" name="Rectangle 9">
              <a:extLst>
                <a:ext uri="{FF2B5EF4-FFF2-40B4-BE49-F238E27FC236}">
                  <a16:creationId xmlns:a16="http://schemas.microsoft.com/office/drawing/2014/main" id="{1D04B716-B78A-A0AF-EFB9-6FF9B07C0893}"/>
                </a:ext>
              </a:extLst>
            </p:cNvPr>
            <p:cNvSpPr/>
            <p:nvPr/>
          </p:nvSpPr>
          <p:spPr>
            <a:xfrm>
              <a:off x="5754823" y="496293"/>
              <a:ext cx="72808" cy="677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CBD17"/>
                </a:solidFill>
              </a:endParaRPr>
            </a:p>
          </p:txBody>
        </p:sp>
      </p:grpSp>
      <p:sp>
        <p:nvSpPr>
          <p:cNvPr id="11" name="Freeform 299">
            <a:extLst>
              <a:ext uri="{FF2B5EF4-FFF2-40B4-BE49-F238E27FC236}">
                <a16:creationId xmlns:a16="http://schemas.microsoft.com/office/drawing/2014/main" id="{5EA8C29A-C340-770A-00B6-A9D5F7C9646F}"/>
              </a:ext>
            </a:extLst>
          </p:cNvPr>
          <p:cNvSpPr/>
          <p:nvPr/>
        </p:nvSpPr>
        <p:spPr>
          <a:xfrm>
            <a:off x="418612" y="2133278"/>
            <a:ext cx="424399" cy="462748"/>
          </a:xfrm>
          <a:custGeom>
            <a:avLst/>
            <a:gdLst>
              <a:gd name="connsiteX0" fmla="*/ 73103 w 297485"/>
              <a:gd name="connsiteY0" fmla="*/ 148745 h 324532"/>
              <a:gd name="connsiteX1" fmla="*/ 81977 w 297485"/>
              <a:gd name="connsiteY1" fmla="*/ 153288 h 324532"/>
              <a:gd name="connsiteX2" fmla="*/ 97718 w 297485"/>
              <a:gd name="connsiteY2" fmla="*/ 163429 h 324532"/>
              <a:gd name="connsiteX3" fmla="*/ 120536 w 297485"/>
              <a:gd name="connsiteY3" fmla="*/ 173571 h 324532"/>
              <a:gd name="connsiteX4" fmla="*/ 148743 w 297485"/>
              <a:gd name="connsiteY4" fmla="*/ 178114 h 324532"/>
              <a:gd name="connsiteX5" fmla="*/ 176949 w 297485"/>
              <a:gd name="connsiteY5" fmla="*/ 173571 h 324532"/>
              <a:gd name="connsiteX6" fmla="*/ 199768 w 297485"/>
              <a:gd name="connsiteY6" fmla="*/ 163429 h 324532"/>
              <a:gd name="connsiteX7" fmla="*/ 215508 w 297485"/>
              <a:gd name="connsiteY7" fmla="*/ 153288 h 324532"/>
              <a:gd name="connsiteX8" fmla="*/ 224382 w 297485"/>
              <a:gd name="connsiteY8" fmla="*/ 148745 h 324532"/>
              <a:gd name="connsiteX9" fmla="*/ 247940 w 297485"/>
              <a:gd name="connsiteY9" fmla="*/ 152971 h 324532"/>
              <a:gd name="connsiteX10" fmla="*/ 266005 w 297485"/>
              <a:gd name="connsiteY10" fmla="*/ 164275 h 324532"/>
              <a:gd name="connsiteX11" fmla="*/ 279104 w 297485"/>
              <a:gd name="connsiteY11" fmla="*/ 181388 h 324532"/>
              <a:gd name="connsiteX12" fmla="*/ 288189 w 297485"/>
              <a:gd name="connsiteY12" fmla="*/ 201988 h 324532"/>
              <a:gd name="connsiteX13" fmla="*/ 293788 w 297485"/>
              <a:gd name="connsiteY13" fmla="*/ 224913 h 324532"/>
              <a:gd name="connsiteX14" fmla="*/ 296746 w 297485"/>
              <a:gd name="connsiteY14" fmla="*/ 247942 h 324532"/>
              <a:gd name="connsiteX15" fmla="*/ 297485 w 297485"/>
              <a:gd name="connsiteY15" fmla="*/ 269810 h 324532"/>
              <a:gd name="connsiteX16" fmla="*/ 282061 w 297485"/>
              <a:gd name="connsiteY16" fmla="*/ 309848 h 324532"/>
              <a:gd name="connsiteX17" fmla="*/ 241073 w 297485"/>
              <a:gd name="connsiteY17" fmla="*/ 324532 h 324532"/>
              <a:gd name="connsiteX18" fmla="*/ 56412 w 297485"/>
              <a:gd name="connsiteY18" fmla="*/ 324532 h 324532"/>
              <a:gd name="connsiteX19" fmla="*/ 15423 w 297485"/>
              <a:gd name="connsiteY19" fmla="*/ 309848 h 324532"/>
              <a:gd name="connsiteX20" fmla="*/ 0 w 297485"/>
              <a:gd name="connsiteY20" fmla="*/ 269810 h 324532"/>
              <a:gd name="connsiteX21" fmla="*/ 740 w 297485"/>
              <a:gd name="connsiteY21" fmla="*/ 247942 h 324532"/>
              <a:gd name="connsiteX22" fmla="*/ 3698 w 297485"/>
              <a:gd name="connsiteY22" fmla="*/ 224913 h 324532"/>
              <a:gd name="connsiteX23" fmla="*/ 9296 w 297485"/>
              <a:gd name="connsiteY23" fmla="*/ 201988 h 324532"/>
              <a:gd name="connsiteX24" fmla="*/ 18382 w 297485"/>
              <a:gd name="connsiteY24" fmla="*/ 181388 h 324532"/>
              <a:gd name="connsiteX25" fmla="*/ 31481 w 297485"/>
              <a:gd name="connsiteY25" fmla="*/ 164275 h 324532"/>
              <a:gd name="connsiteX26" fmla="*/ 49546 w 297485"/>
              <a:gd name="connsiteY26" fmla="*/ 152971 h 324532"/>
              <a:gd name="connsiteX27" fmla="*/ 73103 w 297485"/>
              <a:gd name="connsiteY27" fmla="*/ 148745 h 324532"/>
              <a:gd name="connsiteX28" fmla="*/ 148743 w 297485"/>
              <a:gd name="connsiteY28" fmla="*/ 0 h 324532"/>
              <a:gd name="connsiteX29" fmla="*/ 206106 w 297485"/>
              <a:gd name="connsiteY29" fmla="*/ 23770 h 324532"/>
              <a:gd name="connsiteX30" fmla="*/ 229875 w 297485"/>
              <a:gd name="connsiteY30" fmla="*/ 81133 h 324532"/>
              <a:gd name="connsiteX31" fmla="*/ 206106 w 297485"/>
              <a:gd name="connsiteY31" fmla="*/ 138496 h 324532"/>
              <a:gd name="connsiteX32" fmla="*/ 148743 w 297485"/>
              <a:gd name="connsiteY32" fmla="*/ 162266 h 324532"/>
              <a:gd name="connsiteX33" fmla="*/ 91379 w 297485"/>
              <a:gd name="connsiteY33" fmla="*/ 138496 h 324532"/>
              <a:gd name="connsiteX34" fmla="*/ 67610 w 297485"/>
              <a:gd name="connsiteY34" fmla="*/ 81133 h 324532"/>
              <a:gd name="connsiteX35" fmla="*/ 91379 w 297485"/>
              <a:gd name="connsiteY35" fmla="*/ 23770 h 324532"/>
              <a:gd name="connsiteX36" fmla="*/ 148743 w 297485"/>
              <a:gd name="connsiteY36" fmla="*/ 0 h 324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297485" h="324532">
                <a:moveTo>
                  <a:pt x="73103" y="148745"/>
                </a:moveTo>
                <a:cubicBezTo>
                  <a:pt x="74372" y="148745"/>
                  <a:pt x="77330" y="150259"/>
                  <a:pt x="81977" y="153288"/>
                </a:cubicBezTo>
                <a:cubicBezTo>
                  <a:pt x="86626" y="156316"/>
                  <a:pt x="91872" y="159697"/>
                  <a:pt x="97718" y="163429"/>
                </a:cubicBezTo>
                <a:cubicBezTo>
                  <a:pt x="103564" y="167162"/>
                  <a:pt x="111170" y="170542"/>
                  <a:pt x="120536" y="173571"/>
                </a:cubicBezTo>
                <a:cubicBezTo>
                  <a:pt x="129903" y="176599"/>
                  <a:pt x="139306" y="178114"/>
                  <a:pt x="148743" y="178114"/>
                </a:cubicBezTo>
                <a:cubicBezTo>
                  <a:pt x="158180" y="178114"/>
                  <a:pt x="167582" y="176599"/>
                  <a:pt x="176949" y="173571"/>
                </a:cubicBezTo>
                <a:cubicBezTo>
                  <a:pt x="186315" y="170542"/>
                  <a:pt x="193922" y="167162"/>
                  <a:pt x="199768" y="163429"/>
                </a:cubicBezTo>
                <a:cubicBezTo>
                  <a:pt x="205613" y="159697"/>
                  <a:pt x="210860" y="156316"/>
                  <a:pt x="215508" y="153288"/>
                </a:cubicBezTo>
                <a:cubicBezTo>
                  <a:pt x="220157" y="150259"/>
                  <a:pt x="223115" y="148745"/>
                  <a:pt x="224382" y="148745"/>
                </a:cubicBezTo>
                <a:cubicBezTo>
                  <a:pt x="232974" y="148745"/>
                  <a:pt x="240827" y="150154"/>
                  <a:pt x="247940" y="152971"/>
                </a:cubicBezTo>
                <a:cubicBezTo>
                  <a:pt x="255053" y="155788"/>
                  <a:pt x="261074" y="159556"/>
                  <a:pt x="266005" y="164275"/>
                </a:cubicBezTo>
                <a:cubicBezTo>
                  <a:pt x="270935" y="168993"/>
                  <a:pt x="275301" y="174697"/>
                  <a:pt x="279104" y="181388"/>
                </a:cubicBezTo>
                <a:cubicBezTo>
                  <a:pt x="282907" y="188079"/>
                  <a:pt x="285935" y="194946"/>
                  <a:pt x="288189" y="201988"/>
                </a:cubicBezTo>
                <a:cubicBezTo>
                  <a:pt x="290443" y="209031"/>
                  <a:pt x="292309" y="216673"/>
                  <a:pt x="293788" y="224913"/>
                </a:cubicBezTo>
                <a:cubicBezTo>
                  <a:pt x="295267" y="233152"/>
                  <a:pt x="296253" y="240829"/>
                  <a:pt x="296746" y="247942"/>
                </a:cubicBezTo>
                <a:cubicBezTo>
                  <a:pt x="297238" y="255056"/>
                  <a:pt x="297485" y="262344"/>
                  <a:pt x="297485" y="269810"/>
                </a:cubicBezTo>
                <a:cubicBezTo>
                  <a:pt x="297485" y="286713"/>
                  <a:pt x="292344" y="300059"/>
                  <a:pt x="282061" y="309848"/>
                </a:cubicBezTo>
                <a:cubicBezTo>
                  <a:pt x="271779" y="319638"/>
                  <a:pt x="258116" y="324532"/>
                  <a:pt x="241073" y="324532"/>
                </a:cubicBezTo>
                <a:lnTo>
                  <a:pt x="56412" y="324532"/>
                </a:lnTo>
                <a:cubicBezTo>
                  <a:pt x="39368" y="324532"/>
                  <a:pt x="25706" y="319638"/>
                  <a:pt x="15423" y="309848"/>
                </a:cubicBezTo>
                <a:cubicBezTo>
                  <a:pt x="5141" y="300059"/>
                  <a:pt x="0" y="286713"/>
                  <a:pt x="0" y="269810"/>
                </a:cubicBezTo>
                <a:cubicBezTo>
                  <a:pt x="0" y="262344"/>
                  <a:pt x="246" y="255056"/>
                  <a:pt x="740" y="247942"/>
                </a:cubicBezTo>
                <a:cubicBezTo>
                  <a:pt x="1232" y="240829"/>
                  <a:pt x="2219" y="233152"/>
                  <a:pt x="3698" y="224913"/>
                </a:cubicBezTo>
                <a:cubicBezTo>
                  <a:pt x="5177" y="216673"/>
                  <a:pt x="7043" y="209031"/>
                  <a:pt x="9296" y="201988"/>
                </a:cubicBezTo>
                <a:cubicBezTo>
                  <a:pt x="11550" y="194946"/>
                  <a:pt x="14579" y="188079"/>
                  <a:pt x="18382" y="181388"/>
                </a:cubicBezTo>
                <a:cubicBezTo>
                  <a:pt x="22184" y="174697"/>
                  <a:pt x="26551" y="168993"/>
                  <a:pt x="31481" y="164275"/>
                </a:cubicBezTo>
                <a:cubicBezTo>
                  <a:pt x="36411" y="159556"/>
                  <a:pt x="42432" y="155788"/>
                  <a:pt x="49546" y="152971"/>
                </a:cubicBezTo>
                <a:cubicBezTo>
                  <a:pt x="56659" y="150154"/>
                  <a:pt x="64511" y="148745"/>
                  <a:pt x="73103" y="148745"/>
                </a:cubicBezTo>
                <a:close/>
                <a:moveTo>
                  <a:pt x="148743" y="0"/>
                </a:moveTo>
                <a:cubicBezTo>
                  <a:pt x="171139" y="0"/>
                  <a:pt x="190259" y="7923"/>
                  <a:pt x="206106" y="23770"/>
                </a:cubicBezTo>
                <a:cubicBezTo>
                  <a:pt x="221952" y="39616"/>
                  <a:pt x="229875" y="58736"/>
                  <a:pt x="229875" y="81133"/>
                </a:cubicBezTo>
                <a:cubicBezTo>
                  <a:pt x="229875" y="103529"/>
                  <a:pt x="221952" y="122650"/>
                  <a:pt x="206106" y="138496"/>
                </a:cubicBezTo>
                <a:cubicBezTo>
                  <a:pt x="190259" y="154342"/>
                  <a:pt x="171139" y="162266"/>
                  <a:pt x="148743" y="162266"/>
                </a:cubicBezTo>
                <a:cubicBezTo>
                  <a:pt x="126347" y="162266"/>
                  <a:pt x="107226" y="154342"/>
                  <a:pt x="91379" y="138496"/>
                </a:cubicBezTo>
                <a:cubicBezTo>
                  <a:pt x="75533" y="122650"/>
                  <a:pt x="67610" y="103529"/>
                  <a:pt x="67610" y="81133"/>
                </a:cubicBezTo>
                <a:cubicBezTo>
                  <a:pt x="67610" y="58736"/>
                  <a:pt x="75533" y="39616"/>
                  <a:pt x="91379" y="23770"/>
                </a:cubicBezTo>
                <a:cubicBezTo>
                  <a:pt x="107226" y="7923"/>
                  <a:pt x="126347" y="0"/>
                  <a:pt x="148743" y="0"/>
                </a:cubicBezTo>
                <a:close/>
              </a:path>
            </a:pathLst>
          </a:custGeom>
          <a:solidFill>
            <a:srgbClr val="FCBD1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2" name="Freeform 387">
            <a:extLst>
              <a:ext uri="{FF2B5EF4-FFF2-40B4-BE49-F238E27FC236}">
                <a16:creationId xmlns:a16="http://schemas.microsoft.com/office/drawing/2014/main" id="{BEDE8FB4-0A77-C455-7CEF-2376293BF975}"/>
              </a:ext>
            </a:extLst>
          </p:cNvPr>
          <p:cNvSpPr/>
          <p:nvPr/>
        </p:nvSpPr>
        <p:spPr>
          <a:xfrm>
            <a:off x="365418" y="3849382"/>
            <a:ext cx="501964" cy="462746"/>
          </a:xfrm>
          <a:custGeom>
            <a:avLst/>
            <a:gdLst/>
            <a:ahLst/>
            <a:cxnLst/>
            <a:rect l="l" t="t" r="r" b="b"/>
            <a:pathLst>
              <a:path w="469140" h="432707">
                <a:moveTo>
                  <a:pt x="170863" y="0"/>
                </a:moveTo>
                <a:lnTo>
                  <a:pt x="385245" y="0"/>
                </a:lnTo>
                <a:cubicBezTo>
                  <a:pt x="399143" y="0"/>
                  <a:pt x="409848" y="5259"/>
                  <a:pt x="417360" y="15776"/>
                </a:cubicBezTo>
                <a:cubicBezTo>
                  <a:pt x="424873" y="26293"/>
                  <a:pt x="426563" y="38500"/>
                  <a:pt x="422431" y="52398"/>
                </a:cubicBezTo>
                <a:lnTo>
                  <a:pt x="345242" y="307628"/>
                </a:lnTo>
                <a:cubicBezTo>
                  <a:pt x="338481" y="329977"/>
                  <a:pt x="331767" y="344391"/>
                  <a:pt x="325100" y="350870"/>
                </a:cubicBezTo>
                <a:cubicBezTo>
                  <a:pt x="318433" y="357350"/>
                  <a:pt x="306366" y="360589"/>
                  <a:pt x="288900" y="360589"/>
                </a:cubicBezTo>
                <a:lnTo>
                  <a:pt x="44094" y="360589"/>
                </a:lnTo>
                <a:cubicBezTo>
                  <a:pt x="39023" y="360589"/>
                  <a:pt x="35455" y="361998"/>
                  <a:pt x="33389" y="364815"/>
                </a:cubicBezTo>
                <a:cubicBezTo>
                  <a:pt x="31323" y="367820"/>
                  <a:pt x="31229" y="371858"/>
                  <a:pt x="33107" y="376928"/>
                </a:cubicBezTo>
                <a:cubicBezTo>
                  <a:pt x="37614" y="390075"/>
                  <a:pt x="51136" y="396648"/>
                  <a:pt x="73673" y="396648"/>
                </a:cubicBezTo>
                <a:lnTo>
                  <a:pt x="333692" y="396648"/>
                </a:lnTo>
                <a:cubicBezTo>
                  <a:pt x="339139" y="396648"/>
                  <a:pt x="344397" y="395193"/>
                  <a:pt x="349468" y="392282"/>
                </a:cubicBezTo>
                <a:cubicBezTo>
                  <a:pt x="354539" y="389371"/>
                  <a:pt x="357826" y="385474"/>
                  <a:pt x="359327" y="380591"/>
                </a:cubicBezTo>
                <a:lnTo>
                  <a:pt x="443841" y="102543"/>
                </a:lnTo>
                <a:cubicBezTo>
                  <a:pt x="445156" y="98411"/>
                  <a:pt x="445625" y="93058"/>
                  <a:pt x="445250" y="86485"/>
                </a:cubicBezTo>
                <a:cubicBezTo>
                  <a:pt x="452386" y="89302"/>
                  <a:pt x="457926" y="93340"/>
                  <a:pt x="461870" y="98599"/>
                </a:cubicBezTo>
                <a:cubicBezTo>
                  <a:pt x="469383" y="109304"/>
                  <a:pt x="471073" y="121417"/>
                  <a:pt x="466941" y="134939"/>
                </a:cubicBezTo>
                <a:lnTo>
                  <a:pt x="389471" y="390169"/>
                </a:lnTo>
                <a:cubicBezTo>
                  <a:pt x="385903" y="402188"/>
                  <a:pt x="378719" y="412283"/>
                  <a:pt x="367920" y="420453"/>
                </a:cubicBezTo>
                <a:cubicBezTo>
                  <a:pt x="357121" y="428622"/>
                  <a:pt x="345618" y="432707"/>
                  <a:pt x="333410" y="432707"/>
                </a:cubicBezTo>
                <a:lnTo>
                  <a:pt x="73391" y="432707"/>
                </a:lnTo>
                <a:cubicBezTo>
                  <a:pt x="58931" y="432707"/>
                  <a:pt x="44986" y="427683"/>
                  <a:pt x="31558" y="417636"/>
                </a:cubicBezTo>
                <a:cubicBezTo>
                  <a:pt x="18130" y="407588"/>
                  <a:pt x="8787" y="395240"/>
                  <a:pt x="3528" y="380591"/>
                </a:cubicBezTo>
                <a:cubicBezTo>
                  <a:pt x="-980" y="368008"/>
                  <a:pt x="-1167" y="356082"/>
                  <a:pt x="2964" y="344813"/>
                </a:cubicBezTo>
                <a:cubicBezTo>
                  <a:pt x="2964" y="344062"/>
                  <a:pt x="3246" y="341527"/>
                  <a:pt x="3809" y="337207"/>
                </a:cubicBezTo>
                <a:cubicBezTo>
                  <a:pt x="4372" y="332888"/>
                  <a:pt x="4748" y="329413"/>
                  <a:pt x="4936" y="326784"/>
                </a:cubicBezTo>
                <a:cubicBezTo>
                  <a:pt x="5124" y="325281"/>
                  <a:pt x="4843" y="323263"/>
                  <a:pt x="4091" y="320727"/>
                </a:cubicBezTo>
                <a:cubicBezTo>
                  <a:pt x="3340" y="318192"/>
                  <a:pt x="3058" y="316361"/>
                  <a:pt x="3246" y="315234"/>
                </a:cubicBezTo>
                <a:cubicBezTo>
                  <a:pt x="3622" y="313168"/>
                  <a:pt x="4372" y="311196"/>
                  <a:pt x="5500" y="309318"/>
                </a:cubicBezTo>
                <a:cubicBezTo>
                  <a:pt x="6626" y="307440"/>
                  <a:pt x="8176" y="305233"/>
                  <a:pt x="10148" y="302698"/>
                </a:cubicBezTo>
                <a:cubicBezTo>
                  <a:pt x="12120" y="300162"/>
                  <a:pt x="13669" y="297956"/>
                  <a:pt x="14796" y="296078"/>
                </a:cubicBezTo>
                <a:cubicBezTo>
                  <a:pt x="19116" y="288941"/>
                  <a:pt x="23342" y="280349"/>
                  <a:pt x="27473" y="270301"/>
                </a:cubicBezTo>
                <a:cubicBezTo>
                  <a:pt x="31605" y="260253"/>
                  <a:pt x="34422" y="251661"/>
                  <a:pt x="35924" y="244525"/>
                </a:cubicBezTo>
                <a:cubicBezTo>
                  <a:pt x="36488" y="242647"/>
                  <a:pt x="36535" y="239829"/>
                  <a:pt x="36065" y="236073"/>
                </a:cubicBezTo>
                <a:cubicBezTo>
                  <a:pt x="35595" y="232317"/>
                  <a:pt x="35549" y="229688"/>
                  <a:pt x="35924" y="228185"/>
                </a:cubicBezTo>
                <a:cubicBezTo>
                  <a:pt x="36488" y="226120"/>
                  <a:pt x="38084" y="223490"/>
                  <a:pt x="40713" y="220297"/>
                </a:cubicBezTo>
                <a:cubicBezTo>
                  <a:pt x="43343" y="217105"/>
                  <a:pt x="44939" y="214945"/>
                  <a:pt x="45502" y="213818"/>
                </a:cubicBezTo>
                <a:cubicBezTo>
                  <a:pt x="49446" y="207057"/>
                  <a:pt x="53390" y="198418"/>
                  <a:pt x="57334" y="187901"/>
                </a:cubicBezTo>
                <a:cubicBezTo>
                  <a:pt x="61278" y="177384"/>
                  <a:pt x="63626" y="168932"/>
                  <a:pt x="64377" y="162547"/>
                </a:cubicBezTo>
                <a:cubicBezTo>
                  <a:pt x="64565" y="160857"/>
                  <a:pt x="64330" y="157852"/>
                  <a:pt x="63673" y="153532"/>
                </a:cubicBezTo>
                <a:cubicBezTo>
                  <a:pt x="63016" y="149213"/>
                  <a:pt x="63062" y="146583"/>
                  <a:pt x="63813" y="145644"/>
                </a:cubicBezTo>
                <a:cubicBezTo>
                  <a:pt x="64565" y="143203"/>
                  <a:pt x="66631" y="140339"/>
                  <a:pt x="70011" y="137052"/>
                </a:cubicBezTo>
                <a:cubicBezTo>
                  <a:pt x="73391" y="133765"/>
                  <a:pt x="75458" y="131653"/>
                  <a:pt x="76209" y="130714"/>
                </a:cubicBezTo>
                <a:cubicBezTo>
                  <a:pt x="79778" y="125831"/>
                  <a:pt x="83768" y="117896"/>
                  <a:pt x="88181" y="106909"/>
                </a:cubicBezTo>
                <a:cubicBezTo>
                  <a:pt x="92595" y="95922"/>
                  <a:pt x="95177" y="86861"/>
                  <a:pt x="95928" y="79724"/>
                </a:cubicBezTo>
                <a:cubicBezTo>
                  <a:pt x="96117" y="78222"/>
                  <a:pt x="95835" y="75827"/>
                  <a:pt x="95083" y="72540"/>
                </a:cubicBezTo>
                <a:cubicBezTo>
                  <a:pt x="94333" y="69254"/>
                  <a:pt x="94145" y="66765"/>
                  <a:pt x="94520" y="65075"/>
                </a:cubicBezTo>
                <a:cubicBezTo>
                  <a:pt x="94896" y="63573"/>
                  <a:pt x="95741" y="61882"/>
                  <a:pt x="97055" y="60004"/>
                </a:cubicBezTo>
                <a:cubicBezTo>
                  <a:pt x="98370" y="58126"/>
                  <a:pt x="100061" y="55966"/>
                  <a:pt x="102126" y="53525"/>
                </a:cubicBezTo>
                <a:cubicBezTo>
                  <a:pt x="104192" y="51083"/>
                  <a:pt x="105788" y="49111"/>
                  <a:pt x="106915" y="47609"/>
                </a:cubicBezTo>
                <a:cubicBezTo>
                  <a:pt x="108418" y="45355"/>
                  <a:pt x="109967" y="42491"/>
                  <a:pt x="111563" y="39017"/>
                </a:cubicBezTo>
                <a:cubicBezTo>
                  <a:pt x="113160" y="35542"/>
                  <a:pt x="114569" y="32256"/>
                  <a:pt x="115789" y="29157"/>
                </a:cubicBezTo>
                <a:cubicBezTo>
                  <a:pt x="117010" y="26058"/>
                  <a:pt x="118512" y="22678"/>
                  <a:pt x="120297" y="19015"/>
                </a:cubicBezTo>
                <a:cubicBezTo>
                  <a:pt x="122081" y="15353"/>
                  <a:pt x="123912" y="12348"/>
                  <a:pt x="125790" y="10001"/>
                </a:cubicBezTo>
                <a:cubicBezTo>
                  <a:pt x="127668" y="7653"/>
                  <a:pt x="130157" y="5446"/>
                  <a:pt x="133255" y="3381"/>
                </a:cubicBezTo>
                <a:cubicBezTo>
                  <a:pt x="136354" y="1315"/>
                  <a:pt x="139734" y="235"/>
                  <a:pt x="143396" y="141"/>
                </a:cubicBezTo>
                <a:cubicBezTo>
                  <a:pt x="147059" y="47"/>
                  <a:pt x="151520" y="563"/>
                  <a:pt x="156778" y="1690"/>
                </a:cubicBezTo>
                <a:lnTo>
                  <a:pt x="156496" y="2535"/>
                </a:lnTo>
                <a:cubicBezTo>
                  <a:pt x="163633" y="845"/>
                  <a:pt x="168422" y="0"/>
                  <a:pt x="170863" y="0"/>
                </a:cubicBezTo>
                <a:close/>
                <a:moveTo>
                  <a:pt x="179878" y="72118"/>
                </a:moveTo>
                <a:cubicBezTo>
                  <a:pt x="177437" y="72118"/>
                  <a:pt x="175042" y="73010"/>
                  <a:pt x="172695" y="74794"/>
                </a:cubicBezTo>
                <a:cubicBezTo>
                  <a:pt x="170347" y="76578"/>
                  <a:pt x="168798" y="78691"/>
                  <a:pt x="168046" y="81133"/>
                </a:cubicBezTo>
                <a:lnTo>
                  <a:pt x="162130" y="99162"/>
                </a:lnTo>
                <a:cubicBezTo>
                  <a:pt x="161380" y="101604"/>
                  <a:pt x="161567" y="103716"/>
                  <a:pt x="162694" y="105501"/>
                </a:cubicBezTo>
                <a:cubicBezTo>
                  <a:pt x="163821" y="107285"/>
                  <a:pt x="165699" y="108177"/>
                  <a:pt x="168328" y="108177"/>
                </a:cubicBezTo>
                <a:lnTo>
                  <a:pt x="339608" y="108177"/>
                </a:lnTo>
                <a:cubicBezTo>
                  <a:pt x="342050" y="108177"/>
                  <a:pt x="344445" y="107285"/>
                  <a:pt x="346792" y="105501"/>
                </a:cubicBezTo>
                <a:cubicBezTo>
                  <a:pt x="349139" y="103716"/>
                  <a:pt x="350689" y="101604"/>
                  <a:pt x="351440" y="99162"/>
                </a:cubicBezTo>
                <a:lnTo>
                  <a:pt x="357355" y="81133"/>
                </a:lnTo>
                <a:cubicBezTo>
                  <a:pt x="358107" y="78691"/>
                  <a:pt x="357919" y="76578"/>
                  <a:pt x="356792" y="74794"/>
                </a:cubicBezTo>
                <a:cubicBezTo>
                  <a:pt x="355665" y="73010"/>
                  <a:pt x="353788" y="72118"/>
                  <a:pt x="351158" y="72118"/>
                </a:cubicBezTo>
                <a:lnTo>
                  <a:pt x="179878" y="72118"/>
                </a:lnTo>
                <a:close/>
                <a:moveTo>
                  <a:pt x="156496" y="144236"/>
                </a:moveTo>
                <a:cubicBezTo>
                  <a:pt x="154055" y="144236"/>
                  <a:pt x="151660" y="145128"/>
                  <a:pt x="149312" y="146912"/>
                </a:cubicBezTo>
                <a:cubicBezTo>
                  <a:pt x="146965" y="148696"/>
                  <a:pt x="145416" y="150809"/>
                  <a:pt x="144664" y="153250"/>
                </a:cubicBezTo>
                <a:lnTo>
                  <a:pt x="138748" y="171280"/>
                </a:lnTo>
                <a:cubicBezTo>
                  <a:pt x="137997" y="173721"/>
                  <a:pt x="138185" y="175834"/>
                  <a:pt x="139312" y="177618"/>
                </a:cubicBezTo>
                <a:cubicBezTo>
                  <a:pt x="140438" y="179402"/>
                  <a:pt x="142317" y="180295"/>
                  <a:pt x="144946" y="180295"/>
                </a:cubicBezTo>
                <a:lnTo>
                  <a:pt x="316226" y="180295"/>
                </a:lnTo>
                <a:cubicBezTo>
                  <a:pt x="318668" y="180295"/>
                  <a:pt x="321062" y="179402"/>
                  <a:pt x="323410" y="177618"/>
                </a:cubicBezTo>
                <a:cubicBezTo>
                  <a:pt x="325757" y="175834"/>
                  <a:pt x="327307" y="173721"/>
                  <a:pt x="328058" y="171280"/>
                </a:cubicBezTo>
                <a:lnTo>
                  <a:pt x="333974" y="153250"/>
                </a:lnTo>
                <a:cubicBezTo>
                  <a:pt x="334725" y="150809"/>
                  <a:pt x="334537" y="148696"/>
                  <a:pt x="333410" y="146912"/>
                </a:cubicBezTo>
                <a:cubicBezTo>
                  <a:pt x="332284" y="145128"/>
                  <a:pt x="330405" y="144236"/>
                  <a:pt x="327776" y="144236"/>
                </a:cubicBezTo>
                <a:lnTo>
                  <a:pt x="156496" y="144236"/>
                </a:lnTo>
                <a:close/>
              </a:path>
            </a:pathLst>
          </a:custGeom>
          <a:solidFill>
            <a:srgbClr val="FCB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
        <p:nvSpPr>
          <p:cNvPr id="13" name="Freeform 404">
            <a:extLst>
              <a:ext uri="{FF2B5EF4-FFF2-40B4-BE49-F238E27FC236}">
                <a16:creationId xmlns:a16="http://schemas.microsoft.com/office/drawing/2014/main" id="{566B7D2C-DF16-A56E-4DA4-D7B321EF70A6}"/>
              </a:ext>
            </a:extLst>
          </p:cNvPr>
          <p:cNvSpPr/>
          <p:nvPr/>
        </p:nvSpPr>
        <p:spPr>
          <a:xfrm>
            <a:off x="359482" y="5565485"/>
            <a:ext cx="537735" cy="424183"/>
          </a:xfrm>
          <a:custGeom>
            <a:avLst/>
            <a:gdLst>
              <a:gd name="connsiteX0" fmla="*/ 240018 w 502570"/>
              <a:gd name="connsiteY0" fmla="*/ 221988 h 396648"/>
              <a:gd name="connsiteX1" fmla="*/ 207339 w 502570"/>
              <a:gd name="connsiteY1" fmla="*/ 254666 h 396648"/>
              <a:gd name="connsiteX2" fmla="*/ 207339 w 502570"/>
              <a:gd name="connsiteY2" fmla="*/ 270442 h 396648"/>
              <a:gd name="connsiteX3" fmla="*/ 234383 w 502570"/>
              <a:gd name="connsiteY3" fmla="*/ 270442 h 396648"/>
              <a:gd name="connsiteX4" fmla="*/ 234383 w 502570"/>
              <a:gd name="connsiteY4" fmla="*/ 297486 h 396648"/>
              <a:gd name="connsiteX5" fmla="*/ 250159 w 502570"/>
              <a:gd name="connsiteY5" fmla="*/ 297486 h 396648"/>
              <a:gd name="connsiteX6" fmla="*/ 282837 w 502570"/>
              <a:gd name="connsiteY6" fmla="*/ 264808 h 396648"/>
              <a:gd name="connsiteX7" fmla="*/ 369533 w 502570"/>
              <a:gd name="connsiteY7" fmla="*/ 92471 h 396648"/>
              <a:gd name="connsiteX8" fmla="*/ 364815 w 502570"/>
              <a:gd name="connsiteY8" fmla="*/ 94936 h 396648"/>
              <a:gd name="connsiteX9" fmla="*/ 266216 w 502570"/>
              <a:gd name="connsiteY9" fmla="*/ 193535 h 396648"/>
              <a:gd name="connsiteX10" fmla="*/ 265935 w 502570"/>
              <a:gd name="connsiteY10" fmla="*/ 202831 h 396648"/>
              <a:gd name="connsiteX11" fmla="*/ 275231 w 502570"/>
              <a:gd name="connsiteY11" fmla="*/ 202550 h 396648"/>
              <a:gd name="connsiteX12" fmla="*/ 373829 w 502570"/>
              <a:gd name="connsiteY12" fmla="*/ 103951 h 396648"/>
              <a:gd name="connsiteX13" fmla="*/ 374112 w 502570"/>
              <a:gd name="connsiteY13" fmla="*/ 94655 h 396648"/>
              <a:gd name="connsiteX14" fmla="*/ 369533 w 502570"/>
              <a:gd name="connsiteY14" fmla="*/ 92471 h 396648"/>
              <a:gd name="connsiteX15" fmla="*/ 369604 w 502570"/>
              <a:gd name="connsiteY15" fmla="*/ 54088 h 396648"/>
              <a:gd name="connsiteX16" fmla="*/ 450736 w 502570"/>
              <a:gd name="connsiteY16" fmla="*/ 135221 h 396648"/>
              <a:gd name="connsiteX17" fmla="*/ 261427 w 502570"/>
              <a:gd name="connsiteY17" fmla="*/ 324530 h 396648"/>
              <a:gd name="connsiteX18" fmla="*/ 180295 w 502570"/>
              <a:gd name="connsiteY18" fmla="*/ 324530 h 396648"/>
              <a:gd name="connsiteX19" fmla="*/ 180295 w 502570"/>
              <a:gd name="connsiteY19" fmla="*/ 243398 h 396648"/>
              <a:gd name="connsiteX20" fmla="*/ 432706 w 502570"/>
              <a:gd name="connsiteY20" fmla="*/ 2254 h 396648"/>
              <a:gd name="connsiteX21" fmla="*/ 451863 w 502570"/>
              <a:gd name="connsiteY21" fmla="*/ 10142 h 396648"/>
              <a:gd name="connsiteX22" fmla="*/ 494683 w 502570"/>
              <a:gd name="connsiteY22" fmla="*/ 52961 h 396648"/>
              <a:gd name="connsiteX23" fmla="*/ 502570 w 502570"/>
              <a:gd name="connsiteY23" fmla="*/ 72118 h 396648"/>
              <a:gd name="connsiteX24" fmla="*/ 494683 w 502570"/>
              <a:gd name="connsiteY24" fmla="*/ 91274 h 396648"/>
              <a:gd name="connsiteX25" fmla="*/ 468766 w 502570"/>
              <a:gd name="connsiteY25" fmla="*/ 117191 h 396648"/>
              <a:gd name="connsiteX26" fmla="*/ 387632 w 502570"/>
              <a:gd name="connsiteY26" fmla="*/ 36059 h 396648"/>
              <a:gd name="connsiteX27" fmla="*/ 413550 w 502570"/>
              <a:gd name="connsiteY27" fmla="*/ 10142 h 396648"/>
              <a:gd name="connsiteX28" fmla="*/ 432706 w 502570"/>
              <a:gd name="connsiteY28" fmla="*/ 2254 h 396648"/>
              <a:gd name="connsiteX29" fmla="*/ 81133 w 502570"/>
              <a:gd name="connsiteY29" fmla="*/ 0 h 396648"/>
              <a:gd name="connsiteX30" fmla="*/ 315515 w 502570"/>
              <a:gd name="connsiteY30" fmla="*/ 0 h 396648"/>
              <a:gd name="connsiteX31" fmla="*/ 348476 w 502570"/>
              <a:gd name="connsiteY31" fmla="*/ 7043 h 396648"/>
              <a:gd name="connsiteX32" fmla="*/ 353547 w 502570"/>
              <a:gd name="connsiteY32" fmla="*/ 13522 h 396648"/>
              <a:gd name="connsiteX33" fmla="*/ 351011 w 502570"/>
              <a:gd name="connsiteY33" fmla="*/ 21692 h 396648"/>
              <a:gd name="connsiteX34" fmla="*/ 337207 w 502570"/>
              <a:gd name="connsiteY34" fmla="*/ 35496 h 396648"/>
              <a:gd name="connsiteX35" fmla="*/ 328193 w 502570"/>
              <a:gd name="connsiteY35" fmla="*/ 37749 h 396648"/>
              <a:gd name="connsiteX36" fmla="*/ 315515 w 502570"/>
              <a:gd name="connsiteY36" fmla="*/ 36059 h 396648"/>
              <a:gd name="connsiteX37" fmla="*/ 81133 w 502570"/>
              <a:gd name="connsiteY37" fmla="*/ 36059 h 396648"/>
              <a:gd name="connsiteX38" fmla="*/ 49299 w 502570"/>
              <a:gd name="connsiteY38" fmla="*/ 49299 h 396648"/>
              <a:gd name="connsiteX39" fmla="*/ 36059 w 502570"/>
              <a:gd name="connsiteY39" fmla="*/ 81133 h 396648"/>
              <a:gd name="connsiteX40" fmla="*/ 36059 w 502570"/>
              <a:gd name="connsiteY40" fmla="*/ 315515 h 396648"/>
              <a:gd name="connsiteX41" fmla="*/ 49299 w 502570"/>
              <a:gd name="connsiteY41" fmla="*/ 347349 h 396648"/>
              <a:gd name="connsiteX42" fmla="*/ 81133 w 502570"/>
              <a:gd name="connsiteY42" fmla="*/ 360589 h 396648"/>
              <a:gd name="connsiteX43" fmla="*/ 315515 w 502570"/>
              <a:gd name="connsiteY43" fmla="*/ 360589 h 396648"/>
              <a:gd name="connsiteX44" fmla="*/ 347349 w 502570"/>
              <a:gd name="connsiteY44" fmla="*/ 347349 h 396648"/>
              <a:gd name="connsiteX45" fmla="*/ 360589 w 502570"/>
              <a:gd name="connsiteY45" fmla="*/ 315515 h 396648"/>
              <a:gd name="connsiteX46" fmla="*/ 360589 w 502570"/>
              <a:gd name="connsiteY46" fmla="*/ 280020 h 396648"/>
              <a:gd name="connsiteX47" fmla="*/ 363125 w 502570"/>
              <a:gd name="connsiteY47" fmla="*/ 273822 h 396648"/>
              <a:gd name="connsiteX48" fmla="*/ 381154 w 502570"/>
              <a:gd name="connsiteY48" fmla="*/ 255793 h 396648"/>
              <a:gd name="connsiteX49" fmla="*/ 391014 w 502570"/>
              <a:gd name="connsiteY49" fmla="*/ 253821 h 396648"/>
              <a:gd name="connsiteX50" fmla="*/ 396649 w 502570"/>
              <a:gd name="connsiteY50" fmla="*/ 261991 h 396648"/>
              <a:gd name="connsiteX51" fmla="*/ 396649 w 502570"/>
              <a:gd name="connsiteY51" fmla="*/ 315515 h 396648"/>
              <a:gd name="connsiteX52" fmla="*/ 372843 w 502570"/>
              <a:gd name="connsiteY52" fmla="*/ 372844 h 396648"/>
              <a:gd name="connsiteX53" fmla="*/ 315515 w 502570"/>
              <a:gd name="connsiteY53" fmla="*/ 396648 h 396648"/>
              <a:gd name="connsiteX54" fmla="*/ 81133 w 502570"/>
              <a:gd name="connsiteY54" fmla="*/ 396648 h 396648"/>
              <a:gd name="connsiteX55" fmla="*/ 23804 w 502570"/>
              <a:gd name="connsiteY55" fmla="*/ 372844 h 396648"/>
              <a:gd name="connsiteX56" fmla="*/ 0 w 502570"/>
              <a:gd name="connsiteY56" fmla="*/ 315515 h 396648"/>
              <a:gd name="connsiteX57" fmla="*/ 0 w 502570"/>
              <a:gd name="connsiteY57" fmla="*/ 81133 h 396648"/>
              <a:gd name="connsiteX58" fmla="*/ 23804 w 502570"/>
              <a:gd name="connsiteY58" fmla="*/ 23805 h 396648"/>
              <a:gd name="connsiteX59" fmla="*/ 81133 w 502570"/>
              <a:gd name="connsiteY59" fmla="*/ 0 h 396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502570" h="396648">
                <a:moveTo>
                  <a:pt x="240018" y="221988"/>
                </a:moveTo>
                <a:lnTo>
                  <a:pt x="207339" y="254666"/>
                </a:lnTo>
                <a:lnTo>
                  <a:pt x="207339" y="270442"/>
                </a:lnTo>
                <a:lnTo>
                  <a:pt x="234383" y="270442"/>
                </a:lnTo>
                <a:lnTo>
                  <a:pt x="234383" y="297486"/>
                </a:lnTo>
                <a:lnTo>
                  <a:pt x="250159" y="297486"/>
                </a:lnTo>
                <a:lnTo>
                  <a:pt x="282837" y="264808"/>
                </a:lnTo>
                <a:close/>
                <a:moveTo>
                  <a:pt x="369533" y="92471"/>
                </a:moveTo>
                <a:cubicBezTo>
                  <a:pt x="367984" y="92518"/>
                  <a:pt x="366411" y="93340"/>
                  <a:pt x="364815" y="94936"/>
                </a:cubicBezTo>
                <a:lnTo>
                  <a:pt x="266216" y="193535"/>
                </a:lnTo>
                <a:cubicBezTo>
                  <a:pt x="263023" y="196728"/>
                  <a:pt x="262929" y="199826"/>
                  <a:pt x="265935" y="202831"/>
                </a:cubicBezTo>
                <a:cubicBezTo>
                  <a:pt x="268939" y="205836"/>
                  <a:pt x="272038" y="205742"/>
                  <a:pt x="275231" y="202550"/>
                </a:cubicBezTo>
                <a:lnTo>
                  <a:pt x="373829" y="103951"/>
                </a:lnTo>
                <a:cubicBezTo>
                  <a:pt x="377022" y="100758"/>
                  <a:pt x="377115" y="97659"/>
                  <a:pt x="374112" y="94655"/>
                </a:cubicBezTo>
                <a:cubicBezTo>
                  <a:pt x="372610" y="93152"/>
                  <a:pt x="371083" y="92424"/>
                  <a:pt x="369533" y="92471"/>
                </a:cubicBezTo>
                <a:close/>
                <a:moveTo>
                  <a:pt x="369604" y="54088"/>
                </a:moveTo>
                <a:lnTo>
                  <a:pt x="450736" y="135221"/>
                </a:lnTo>
                <a:lnTo>
                  <a:pt x="261427" y="324530"/>
                </a:lnTo>
                <a:lnTo>
                  <a:pt x="180295" y="324530"/>
                </a:lnTo>
                <a:lnTo>
                  <a:pt x="180295" y="243398"/>
                </a:lnTo>
                <a:close/>
                <a:moveTo>
                  <a:pt x="432706" y="2254"/>
                </a:moveTo>
                <a:cubicBezTo>
                  <a:pt x="440217" y="2254"/>
                  <a:pt x="446604" y="4883"/>
                  <a:pt x="451863" y="10142"/>
                </a:cubicBezTo>
                <a:lnTo>
                  <a:pt x="494683" y="52961"/>
                </a:lnTo>
                <a:cubicBezTo>
                  <a:pt x="499940" y="58220"/>
                  <a:pt x="502570" y="64606"/>
                  <a:pt x="502570" y="72118"/>
                </a:cubicBezTo>
                <a:cubicBezTo>
                  <a:pt x="502570" y="79630"/>
                  <a:pt x="499940" y="86016"/>
                  <a:pt x="494683" y="91274"/>
                </a:cubicBezTo>
                <a:lnTo>
                  <a:pt x="468766" y="117191"/>
                </a:lnTo>
                <a:lnTo>
                  <a:pt x="387632" y="36059"/>
                </a:lnTo>
                <a:lnTo>
                  <a:pt x="413550" y="10142"/>
                </a:lnTo>
                <a:cubicBezTo>
                  <a:pt x="418808" y="4883"/>
                  <a:pt x="425194" y="2254"/>
                  <a:pt x="432706" y="2254"/>
                </a:cubicBezTo>
                <a:close/>
                <a:moveTo>
                  <a:pt x="81133" y="0"/>
                </a:moveTo>
                <a:lnTo>
                  <a:pt x="315515" y="0"/>
                </a:lnTo>
                <a:cubicBezTo>
                  <a:pt x="327347" y="0"/>
                  <a:pt x="338334" y="2348"/>
                  <a:pt x="348476" y="7043"/>
                </a:cubicBezTo>
                <a:cubicBezTo>
                  <a:pt x="351293" y="8357"/>
                  <a:pt x="352983" y="10517"/>
                  <a:pt x="353547" y="13522"/>
                </a:cubicBezTo>
                <a:cubicBezTo>
                  <a:pt x="354110" y="16715"/>
                  <a:pt x="353265" y="19438"/>
                  <a:pt x="351011" y="21692"/>
                </a:cubicBezTo>
                <a:lnTo>
                  <a:pt x="337207" y="35496"/>
                </a:lnTo>
                <a:cubicBezTo>
                  <a:pt x="334577" y="38125"/>
                  <a:pt x="331574" y="38876"/>
                  <a:pt x="328193" y="37749"/>
                </a:cubicBezTo>
                <a:cubicBezTo>
                  <a:pt x="323872" y="36622"/>
                  <a:pt x="319647" y="36059"/>
                  <a:pt x="315515" y="36059"/>
                </a:cubicBezTo>
                <a:lnTo>
                  <a:pt x="81133" y="36059"/>
                </a:lnTo>
                <a:cubicBezTo>
                  <a:pt x="68737" y="36059"/>
                  <a:pt x="58126" y="40472"/>
                  <a:pt x="49299" y="49299"/>
                </a:cubicBezTo>
                <a:cubicBezTo>
                  <a:pt x="40472" y="58126"/>
                  <a:pt x="36059" y="68737"/>
                  <a:pt x="36059" y="81133"/>
                </a:cubicBezTo>
                <a:lnTo>
                  <a:pt x="36059" y="315515"/>
                </a:lnTo>
                <a:cubicBezTo>
                  <a:pt x="36059" y="327911"/>
                  <a:pt x="40472" y="338522"/>
                  <a:pt x="49299" y="347349"/>
                </a:cubicBezTo>
                <a:cubicBezTo>
                  <a:pt x="58126" y="356176"/>
                  <a:pt x="68737" y="360589"/>
                  <a:pt x="81133" y="360589"/>
                </a:cubicBezTo>
                <a:lnTo>
                  <a:pt x="315515" y="360589"/>
                </a:lnTo>
                <a:cubicBezTo>
                  <a:pt x="327911" y="360589"/>
                  <a:pt x="338521" y="356176"/>
                  <a:pt x="347349" y="347349"/>
                </a:cubicBezTo>
                <a:cubicBezTo>
                  <a:pt x="356176" y="338522"/>
                  <a:pt x="360589" y="327911"/>
                  <a:pt x="360589" y="315515"/>
                </a:cubicBezTo>
                <a:lnTo>
                  <a:pt x="360589" y="280020"/>
                </a:lnTo>
                <a:cubicBezTo>
                  <a:pt x="360589" y="277579"/>
                  <a:pt x="361435" y="275513"/>
                  <a:pt x="363125" y="273822"/>
                </a:cubicBezTo>
                <a:lnTo>
                  <a:pt x="381154" y="255793"/>
                </a:lnTo>
                <a:cubicBezTo>
                  <a:pt x="383972" y="252976"/>
                  <a:pt x="387258" y="252318"/>
                  <a:pt x="391014" y="253821"/>
                </a:cubicBezTo>
                <a:cubicBezTo>
                  <a:pt x="394770" y="255323"/>
                  <a:pt x="396649" y="258047"/>
                  <a:pt x="396649" y="261991"/>
                </a:cubicBezTo>
                <a:lnTo>
                  <a:pt x="396649" y="315515"/>
                </a:lnTo>
                <a:cubicBezTo>
                  <a:pt x="396649" y="337865"/>
                  <a:pt x="388713" y="356974"/>
                  <a:pt x="372843" y="372844"/>
                </a:cubicBezTo>
                <a:cubicBezTo>
                  <a:pt x="356973" y="388713"/>
                  <a:pt x="337864" y="396648"/>
                  <a:pt x="315515" y="396648"/>
                </a:cubicBezTo>
                <a:lnTo>
                  <a:pt x="81133" y="396648"/>
                </a:lnTo>
                <a:cubicBezTo>
                  <a:pt x="58783" y="396648"/>
                  <a:pt x="39674" y="388713"/>
                  <a:pt x="23804" y="372844"/>
                </a:cubicBezTo>
                <a:cubicBezTo>
                  <a:pt x="7934" y="356974"/>
                  <a:pt x="0" y="337865"/>
                  <a:pt x="0" y="315515"/>
                </a:cubicBezTo>
                <a:lnTo>
                  <a:pt x="0" y="81133"/>
                </a:lnTo>
                <a:cubicBezTo>
                  <a:pt x="0" y="58784"/>
                  <a:pt x="7934" y="39674"/>
                  <a:pt x="23804" y="23805"/>
                </a:cubicBezTo>
                <a:cubicBezTo>
                  <a:pt x="39674" y="7935"/>
                  <a:pt x="58783" y="0"/>
                  <a:pt x="81133" y="0"/>
                </a:cubicBezTo>
                <a:close/>
              </a:path>
            </a:pathLst>
          </a:custGeom>
          <a:solidFill>
            <a:srgbClr val="FCBD17"/>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8" name="TextBox 17">
            <a:extLst>
              <a:ext uri="{FF2B5EF4-FFF2-40B4-BE49-F238E27FC236}">
                <a16:creationId xmlns:a16="http://schemas.microsoft.com/office/drawing/2014/main" id="{F94AF81B-782A-9A5F-0A82-839CA697EDF6}"/>
              </a:ext>
            </a:extLst>
          </p:cNvPr>
          <p:cNvSpPr txBox="1"/>
          <p:nvPr/>
        </p:nvSpPr>
        <p:spPr>
          <a:xfrm>
            <a:off x="926401" y="1460094"/>
            <a:ext cx="4745796" cy="1675267"/>
          </a:xfrm>
          <a:prstGeom prst="rect">
            <a:avLst/>
          </a:prstGeom>
          <a:noFill/>
        </p:spPr>
        <p:txBody>
          <a:bodyPr wrap="square">
            <a:spAutoFit/>
          </a:bodyPr>
          <a:lstStyle/>
          <a:p>
            <a:pPr>
              <a:lnSpc>
                <a:spcPct val="200000"/>
              </a:lnSpc>
            </a:pPr>
            <a:r>
              <a:rPr lang="en-US" b="1" dirty="0">
                <a:latin typeface="Times New Roman" panose="02020603050405020304" pitchFamily="18" charset="0"/>
                <a:cs typeface="Times New Roman" panose="02020603050405020304" pitchFamily="18" charset="0"/>
              </a:rPr>
              <a:t>Enter the subject title</a:t>
            </a:r>
          </a:p>
          <a:p>
            <a:pPr>
              <a:lnSpc>
                <a:spcPct val="200000"/>
              </a:lnSpc>
            </a:pPr>
            <a:r>
              <a:rPr lang="en-US" dirty="0" err="1">
                <a:latin typeface="Times New Roman" panose="02020603050405020304" pitchFamily="18" charset="0"/>
                <a:cs typeface="Times New Roman" panose="02020603050405020304" pitchFamily="18" charset="0"/>
              </a:rPr>
              <a:t>Minaro</a:t>
            </a:r>
            <a:r>
              <a:rPr lang="en-US"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dirty="0"/>
          </a:p>
        </p:txBody>
      </p:sp>
      <p:sp>
        <p:nvSpPr>
          <p:cNvPr id="4" name="TextBox 3">
            <a:extLst>
              <a:ext uri="{FF2B5EF4-FFF2-40B4-BE49-F238E27FC236}">
                <a16:creationId xmlns:a16="http://schemas.microsoft.com/office/drawing/2014/main" id="{248BD1DF-D0A4-1C70-4B8C-1C9AA411A3B4}"/>
              </a:ext>
            </a:extLst>
          </p:cNvPr>
          <p:cNvSpPr txBox="1"/>
          <p:nvPr/>
        </p:nvSpPr>
        <p:spPr>
          <a:xfrm>
            <a:off x="926401" y="3135361"/>
            <a:ext cx="4745796" cy="1675267"/>
          </a:xfrm>
          <a:prstGeom prst="rect">
            <a:avLst/>
          </a:prstGeom>
          <a:noFill/>
        </p:spPr>
        <p:txBody>
          <a:bodyPr wrap="square">
            <a:spAutoFit/>
          </a:bodyPr>
          <a:lstStyle/>
          <a:p>
            <a:pPr>
              <a:lnSpc>
                <a:spcPct val="200000"/>
              </a:lnSpc>
            </a:pPr>
            <a:r>
              <a:rPr lang="en-US" b="1" dirty="0">
                <a:latin typeface="Times New Roman" panose="02020603050405020304" pitchFamily="18" charset="0"/>
                <a:cs typeface="Times New Roman" panose="02020603050405020304" pitchFamily="18" charset="0"/>
              </a:rPr>
              <a:t>Enter the subject title</a:t>
            </a:r>
          </a:p>
          <a:p>
            <a:pPr>
              <a:lnSpc>
                <a:spcPct val="200000"/>
              </a:lnSpc>
            </a:pPr>
            <a:r>
              <a:rPr lang="en-US" dirty="0" err="1">
                <a:latin typeface="Times New Roman" panose="02020603050405020304" pitchFamily="18" charset="0"/>
                <a:cs typeface="Times New Roman" panose="02020603050405020304" pitchFamily="18" charset="0"/>
              </a:rPr>
              <a:t>Minaro</a:t>
            </a:r>
            <a:r>
              <a:rPr lang="en-US"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dirty="0"/>
          </a:p>
        </p:txBody>
      </p:sp>
      <p:sp>
        <p:nvSpPr>
          <p:cNvPr id="14" name="TextBox 13">
            <a:extLst>
              <a:ext uri="{FF2B5EF4-FFF2-40B4-BE49-F238E27FC236}">
                <a16:creationId xmlns:a16="http://schemas.microsoft.com/office/drawing/2014/main" id="{5FB68B5F-D07E-89EB-0846-EA162B8A3BA5}"/>
              </a:ext>
            </a:extLst>
          </p:cNvPr>
          <p:cNvSpPr txBox="1"/>
          <p:nvPr/>
        </p:nvSpPr>
        <p:spPr>
          <a:xfrm>
            <a:off x="926401" y="4810628"/>
            <a:ext cx="4745796" cy="1675267"/>
          </a:xfrm>
          <a:prstGeom prst="rect">
            <a:avLst/>
          </a:prstGeom>
          <a:noFill/>
        </p:spPr>
        <p:txBody>
          <a:bodyPr wrap="square">
            <a:spAutoFit/>
          </a:bodyPr>
          <a:lstStyle/>
          <a:p>
            <a:pPr>
              <a:lnSpc>
                <a:spcPct val="200000"/>
              </a:lnSpc>
            </a:pPr>
            <a:r>
              <a:rPr lang="en-US" b="1" dirty="0">
                <a:latin typeface="Times New Roman" panose="02020603050405020304" pitchFamily="18" charset="0"/>
                <a:cs typeface="Times New Roman" panose="02020603050405020304" pitchFamily="18" charset="0"/>
              </a:rPr>
              <a:t>Enter the subject title</a:t>
            </a:r>
          </a:p>
          <a:p>
            <a:pPr>
              <a:lnSpc>
                <a:spcPct val="200000"/>
              </a:lnSpc>
            </a:pPr>
            <a:r>
              <a:rPr lang="en-US" dirty="0" err="1">
                <a:latin typeface="Times New Roman" panose="02020603050405020304" pitchFamily="18" charset="0"/>
                <a:cs typeface="Times New Roman" panose="02020603050405020304" pitchFamily="18" charset="0"/>
              </a:rPr>
              <a:t>Minaro</a:t>
            </a:r>
            <a:r>
              <a:rPr lang="en-US"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dirty="0"/>
          </a:p>
        </p:txBody>
      </p:sp>
    </p:spTree>
    <p:extLst>
      <p:ext uri="{BB962C8B-B14F-4D97-AF65-F5344CB8AC3E}">
        <p14:creationId xmlns:p14="http://schemas.microsoft.com/office/powerpoint/2010/main" val="374219826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8"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0-#ppt_w/2"/>
                                          </p:val>
                                        </p:tav>
                                        <p:tav tm="100000">
                                          <p:val>
                                            <p:strVal val="#ppt_x"/>
                                          </p:val>
                                        </p:tav>
                                      </p:tavLst>
                                    </p:anim>
                                    <p:anim calcmode="lin" valueType="num">
                                      <p:cBhvr additive="base">
                                        <p:cTn id="20" dur="500" fill="hold"/>
                                        <p:tgtEl>
                                          <p:spTgt spid="7"/>
                                        </p:tgtEl>
                                        <p:attrNameLst>
                                          <p:attrName>ppt_y</p:attrName>
                                        </p:attrNameLst>
                                      </p:cBhvr>
                                      <p:tavLst>
                                        <p:tav tm="0">
                                          <p:val>
                                            <p:strVal val="#ppt_y"/>
                                          </p:val>
                                        </p:tav>
                                        <p:tav tm="100000">
                                          <p:val>
                                            <p:strVal val="#ppt_y"/>
                                          </p:val>
                                        </p:tav>
                                      </p:tavLst>
                                    </p:anim>
                                  </p:childTnLst>
                                </p:cTn>
                              </p:par>
                              <p:par>
                                <p:cTn id="21" presetID="2" presetClass="entr" presetSubtype="8"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0-#ppt_w/2"/>
                                          </p:val>
                                        </p:tav>
                                        <p:tav tm="100000">
                                          <p:val>
                                            <p:strVal val="#ppt_x"/>
                                          </p:val>
                                        </p:tav>
                                      </p:tavLst>
                                    </p:anim>
                                    <p:anim calcmode="lin" valueType="num">
                                      <p:cBhvr additive="base">
                                        <p:cTn id="24" dur="500" fill="hold"/>
                                        <p:tgtEl>
                                          <p:spTgt spid="6"/>
                                        </p:tgtEl>
                                        <p:attrNameLst>
                                          <p:attrName>ppt_y</p:attrName>
                                        </p:attrNameLst>
                                      </p:cBhvr>
                                      <p:tavLst>
                                        <p:tav tm="0">
                                          <p:val>
                                            <p:strVal val="#ppt_y"/>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18"/>
                                        </p:tgtEl>
                                        <p:attrNameLst>
                                          <p:attrName>style.visibility</p:attrName>
                                        </p:attrNameLst>
                                      </p:cBhvr>
                                      <p:to>
                                        <p:strVal val="visible"/>
                                      </p:to>
                                    </p:set>
                                    <p:animEffect transition="in" filter="fade">
                                      <p:cBhvr>
                                        <p:cTn id="29" dur="1000"/>
                                        <p:tgtEl>
                                          <p:spTgt spid="18"/>
                                        </p:tgtEl>
                                      </p:cBhvr>
                                    </p:animEffect>
                                    <p:anim calcmode="lin" valueType="num">
                                      <p:cBhvr>
                                        <p:cTn id="30" dur="1000" fill="hold"/>
                                        <p:tgtEl>
                                          <p:spTgt spid="18"/>
                                        </p:tgtEl>
                                        <p:attrNameLst>
                                          <p:attrName>ppt_x</p:attrName>
                                        </p:attrNameLst>
                                      </p:cBhvr>
                                      <p:tavLst>
                                        <p:tav tm="0">
                                          <p:val>
                                            <p:strVal val="#ppt_x"/>
                                          </p:val>
                                        </p:tav>
                                        <p:tav tm="100000">
                                          <p:val>
                                            <p:strVal val="#ppt_x"/>
                                          </p:val>
                                        </p:tav>
                                      </p:tavLst>
                                    </p:anim>
                                    <p:anim calcmode="lin" valueType="num">
                                      <p:cBhvr>
                                        <p:cTn id="31" dur="1000" fill="hold"/>
                                        <p:tgtEl>
                                          <p:spTgt spid="18"/>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42" presetClass="entr" presetSubtype="0" fill="hold" grpId="0" nodeType="clickEffect">
                                  <p:stCondLst>
                                    <p:cond delay="0"/>
                                  </p:stCondLst>
                                  <p:childTnLst>
                                    <p:set>
                                      <p:cBhvr>
                                        <p:cTn id="40" dur="1" fill="hold">
                                          <p:stCondLst>
                                            <p:cond delay="0"/>
                                          </p:stCondLst>
                                        </p:cTn>
                                        <p:tgtEl>
                                          <p:spTgt spid="12"/>
                                        </p:tgtEl>
                                        <p:attrNameLst>
                                          <p:attrName>style.visibility</p:attrName>
                                        </p:attrNameLst>
                                      </p:cBhvr>
                                      <p:to>
                                        <p:strVal val="visible"/>
                                      </p:to>
                                    </p:set>
                                    <p:animEffect transition="in" filter="fade">
                                      <p:cBhvr>
                                        <p:cTn id="41" dur="1000"/>
                                        <p:tgtEl>
                                          <p:spTgt spid="12"/>
                                        </p:tgtEl>
                                      </p:cBhvr>
                                    </p:animEffect>
                                    <p:anim calcmode="lin" valueType="num">
                                      <p:cBhvr>
                                        <p:cTn id="42" dur="1000" fill="hold"/>
                                        <p:tgtEl>
                                          <p:spTgt spid="12"/>
                                        </p:tgtEl>
                                        <p:attrNameLst>
                                          <p:attrName>ppt_x</p:attrName>
                                        </p:attrNameLst>
                                      </p:cBhvr>
                                      <p:tavLst>
                                        <p:tav tm="0">
                                          <p:val>
                                            <p:strVal val="#ppt_x"/>
                                          </p:val>
                                        </p:tav>
                                        <p:tav tm="100000">
                                          <p:val>
                                            <p:strVal val="#ppt_x"/>
                                          </p:val>
                                        </p:tav>
                                      </p:tavLst>
                                    </p:anim>
                                    <p:anim calcmode="lin" valueType="num">
                                      <p:cBhvr>
                                        <p:cTn id="43"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42" presetClass="entr" presetSubtype="0" fill="hold" grpId="0" nodeType="click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1000"/>
                                        <p:tgtEl>
                                          <p:spTgt spid="13"/>
                                        </p:tgtEl>
                                      </p:cBhvr>
                                    </p:animEffect>
                                    <p:anim calcmode="lin" valueType="num">
                                      <p:cBhvr>
                                        <p:cTn id="49" dur="1000" fill="hold"/>
                                        <p:tgtEl>
                                          <p:spTgt spid="13"/>
                                        </p:tgtEl>
                                        <p:attrNameLst>
                                          <p:attrName>ppt_x</p:attrName>
                                        </p:attrNameLst>
                                      </p:cBhvr>
                                      <p:tavLst>
                                        <p:tav tm="0">
                                          <p:val>
                                            <p:strVal val="#ppt_x"/>
                                          </p:val>
                                        </p:tav>
                                        <p:tav tm="100000">
                                          <p:val>
                                            <p:strVal val="#ppt_x"/>
                                          </p:val>
                                        </p:tav>
                                      </p:tavLst>
                                    </p:anim>
                                    <p:anim calcmode="lin" valueType="num">
                                      <p:cBhvr>
                                        <p:cTn id="5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42" presetClass="entr" presetSubtype="0" fill="hold" grpId="0" nodeType="clickEffect">
                                  <p:stCondLst>
                                    <p:cond delay="0"/>
                                  </p:stCondLst>
                                  <p:childTnLst>
                                    <p:set>
                                      <p:cBhvr>
                                        <p:cTn id="54" dur="1" fill="hold">
                                          <p:stCondLst>
                                            <p:cond delay="0"/>
                                          </p:stCondLst>
                                        </p:cTn>
                                        <p:tgtEl>
                                          <p:spTgt spid="4"/>
                                        </p:tgtEl>
                                        <p:attrNameLst>
                                          <p:attrName>style.visibility</p:attrName>
                                        </p:attrNameLst>
                                      </p:cBhvr>
                                      <p:to>
                                        <p:strVal val="visible"/>
                                      </p:to>
                                    </p:set>
                                    <p:animEffect transition="in" filter="fade">
                                      <p:cBhvr>
                                        <p:cTn id="55" dur="1000"/>
                                        <p:tgtEl>
                                          <p:spTgt spid="4"/>
                                        </p:tgtEl>
                                      </p:cBhvr>
                                    </p:animEffect>
                                    <p:anim calcmode="lin" valueType="num">
                                      <p:cBhvr>
                                        <p:cTn id="56" dur="1000" fill="hold"/>
                                        <p:tgtEl>
                                          <p:spTgt spid="4"/>
                                        </p:tgtEl>
                                        <p:attrNameLst>
                                          <p:attrName>ppt_x</p:attrName>
                                        </p:attrNameLst>
                                      </p:cBhvr>
                                      <p:tavLst>
                                        <p:tav tm="0">
                                          <p:val>
                                            <p:strVal val="#ppt_x"/>
                                          </p:val>
                                        </p:tav>
                                        <p:tav tm="100000">
                                          <p:val>
                                            <p:strVal val="#ppt_x"/>
                                          </p:val>
                                        </p:tav>
                                      </p:tavLst>
                                    </p:anim>
                                    <p:anim calcmode="lin" valueType="num">
                                      <p:cBhvr>
                                        <p:cTn id="57"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58" fill="hold">
                      <p:stCondLst>
                        <p:cond delay="indefinite"/>
                      </p:stCondLst>
                      <p:childTnLst>
                        <p:par>
                          <p:cTn id="59" fill="hold">
                            <p:stCondLst>
                              <p:cond delay="0"/>
                            </p:stCondLst>
                            <p:childTnLst>
                              <p:par>
                                <p:cTn id="60" presetID="42" presetClass="entr" presetSubtype="0" fill="hold" grpId="0" nodeType="clickEffect">
                                  <p:stCondLst>
                                    <p:cond delay="0"/>
                                  </p:stCondLst>
                                  <p:childTnLst>
                                    <p:set>
                                      <p:cBhvr>
                                        <p:cTn id="61" dur="1" fill="hold">
                                          <p:stCondLst>
                                            <p:cond delay="0"/>
                                          </p:stCondLst>
                                        </p:cTn>
                                        <p:tgtEl>
                                          <p:spTgt spid="14"/>
                                        </p:tgtEl>
                                        <p:attrNameLst>
                                          <p:attrName>style.visibility</p:attrName>
                                        </p:attrNameLst>
                                      </p:cBhvr>
                                      <p:to>
                                        <p:strVal val="visible"/>
                                      </p:to>
                                    </p:set>
                                    <p:animEffect transition="in" filter="fade">
                                      <p:cBhvr>
                                        <p:cTn id="62" dur="1000"/>
                                        <p:tgtEl>
                                          <p:spTgt spid="14"/>
                                        </p:tgtEl>
                                      </p:cBhvr>
                                    </p:animEffect>
                                    <p:anim calcmode="lin" valueType="num">
                                      <p:cBhvr>
                                        <p:cTn id="63" dur="1000" fill="hold"/>
                                        <p:tgtEl>
                                          <p:spTgt spid="14"/>
                                        </p:tgtEl>
                                        <p:attrNameLst>
                                          <p:attrName>ppt_x</p:attrName>
                                        </p:attrNameLst>
                                      </p:cBhvr>
                                      <p:tavLst>
                                        <p:tav tm="0">
                                          <p:val>
                                            <p:strVal val="#ppt_x"/>
                                          </p:val>
                                        </p:tav>
                                        <p:tav tm="100000">
                                          <p:val>
                                            <p:strVal val="#ppt_x"/>
                                          </p:val>
                                        </p:tav>
                                      </p:tavLst>
                                    </p:anim>
                                    <p:anim calcmode="lin" valueType="num">
                                      <p:cBhvr>
                                        <p:cTn id="6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6" grpId="0"/>
      <p:bldP spid="11" grpId="0" animBg="1"/>
      <p:bldP spid="12" grpId="0" animBg="1"/>
      <p:bldP spid="13" grpId="0" animBg="1"/>
      <p:bldP spid="18" grpId="0"/>
      <p:bldP spid="4" grpId="0"/>
      <p:bldP spid="1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aphic 2">
            <a:extLst>
              <a:ext uri="{FF2B5EF4-FFF2-40B4-BE49-F238E27FC236}">
                <a16:creationId xmlns:a16="http://schemas.microsoft.com/office/drawing/2014/main" id="{A20E60BF-3140-585D-AFA6-A68B7C560B63}"/>
              </a:ext>
            </a:extLst>
          </p:cNvPr>
          <p:cNvGrpSpPr/>
          <p:nvPr/>
        </p:nvGrpSpPr>
        <p:grpSpPr>
          <a:xfrm>
            <a:off x="2679328" y="2926080"/>
            <a:ext cx="6833343" cy="3748649"/>
            <a:chOff x="2867367" y="3548840"/>
            <a:chExt cx="5675901" cy="3113697"/>
          </a:xfrm>
        </p:grpSpPr>
        <p:grpSp>
          <p:nvGrpSpPr>
            <p:cNvPr id="5" name="Graphic 2">
              <a:extLst>
                <a:ext uri="{FF2B5EF4-FFF2-40B4-BE49-F238E27FC236}">
                  <a16:creationId xmlns:a16="http://schemas.microsoft.com/office/drawing/2014/main" id="{6A940AE7-7BCE-26BC-C263-0694654C4108}"/>
                </a:ext>
              </a:extLst>
            </p:cNvPr>
            <p:cNvGrpSpPr/>
            <p:nvPr/>
          </p:nvGrpSpPr>
          <p:grpSpPr>
            <a:xfrm>
              <a:off x="2867367" y="3548840"/>
              <a:ext cx="2810177" cy="3096408"/>
              <a:chOff x="2867367" y="3548840"/>
              <a:chExt cx="2810177" cy="3096408"/>
            </a:xfrm>
          </p:grpSpPr>
          <p:grpSp>
            <p:nvGrpSpPr>
              <p:cNvPr id="6" name="Graphic 2">
                <a:extLst>
                  <a:ext uri="{FF2B5EF4-FFF2-40B4-BE49-F238E27FC236}">
                    <a16:creationId xmlns:a16="http://schemas.microsoft.com/office/drawing/2014/main" id="{E85C90D6-8F51-CA97-AB75-427577C0015B}"/>
                  </a:ext>
                </a:extLst>
              </p:cNvPr>
              <p:cNvGrpSpPr/>
              <p:nvPr/>
            </p:nvGrpSpPr>
            <p:grpSpPr>
              <a:xfrm>
                <a:off x="4521393" y="3548840"/>
                <a:ext cx="1156151" cy="3000447"/>
                <a:chOff x="4521393" y="3548840"/>
                <a:chExt cx="1156151" cy="3000447"/>
              </a:xfrm>
            </p:grpSpPr>
            <p:grpSp>
              <p:nvGrpSpPr>
                <p:cNvPr id="7" name="Graphic 2">
                  <a:extLst>
                    <a:ext uri="{FF2B5EF4-FFF2-40B4-BE49-F238E27FC236}">
                      <a16:creationId xmlns:a16="http://schemas.microsoft.com/office/drawing/2014/main" id="{4A8DFE4B-7DD6-BB23-29F4-16A2FF0D89B7}"/>
                    </a:ext>
                  </a:extLst>
                </p:cNvPr>
                <p:cNvGrpSpPr/>
                <p:nvPr/>
              </p:nvGrpSpPr>
              <p:grpSpPr>
                <a:xfrm>
                  <a:off x="4634722" y="3548840"/>
                  <a:ext cx="1042822" cy="2853441"/>
                  <a:chOff x="4634722" y="3548840"/>
                  <a:chExt cx="1042822" cy="2853441"/>
                </a:xfrm>
              </p:grpSpPr>
              <p:sp>
                <p:nvSpPr>
                  <p:cNvPr id="8" name="Freeform: Shape 7">
                    <a:extLst>
                      <a:ext uri="{FF2B5EF4-FFF2-40B4-BE49-F238E27FC236}">
                        <a16:creationId xmlns:a16="http://schemas.microsoft.com/office/drawing/2014/main" id="{210DBE05-CE29-A4AB-B14A-D3FFD526B7F9}"/>
                      </a:ext>
                    </a:extLst>
                  </p:cNvPr>
                  <p:cNvSpPr/>
                  <p:nvPr/>
                </p:nvSpPr>
                <p:spPr>
                  <a:xfrm>
                    <a:off x="4634722" y="4601452"/>
                    <a:ext cx="213549" cy="298308"/>
                  </a:xfrm>
                  <a:custGeom>
                    <a:avLst/>
                    <a:gdLst>
                      <a:gd name="connsiteX0" fmla="*/ 212715 w 213549"/>
                      <a:gd name="connsiteY0" fmla="*/ 60508 h 298308"/>
                      <a:gd name="connsiteX1" fmla="*/ 164609 w 213549"/>
                      <a:gd name="connsiteY1" fmla="*/ 12903 h 298308"/>
                      <a:gd name="connsiteX2" fmla="*/ 86102 w 213549"/>
                      <a:gd name="connsiteY2" fmla="*/ 10564 h 298308"/>
                      <a:gd name="connsiteX3" fmla="*/ 83764 w 213549"/>
                      <a:gd name="connsiteY3" fmla="*/ 10731 h 298308"/>
                      <a:gd name="connsiteX4" fmla="*/ 42506 w 213549"/>
                      <a:gd name="connsiteY4" fmla="*/ 110117 h 298308"/>
                      <a:gd name="connsiteX5" fmla="*/ 7596 w 213549"/>
                      <a:gd name="connsiteY5" fmla="*/ 210672 h 298308"/>
                      <a:gd name="connsiteX6" fmla="*/ 747 w 213549"/>
                      <a:gd name="connsiteY6" fmla="*/ 251930 h 298308"/>
                      <a:gd name="connsiteX7" fmla="*/ 36493 w 213549"/>
                      <a:gd name="connsiteY7" fmla="*/ 289178 h 298308"/>
                      <a:gd name="connsiteX8" fmla="*/ 95790 w 213549"/>
                      <a:gd name="connsiteY8" fmla="*/ 293354 h 298308"/>
                      <a:gd name="connsiteX9" fmla="*/ 118507 w 213549"/>
                      <a:gd name="connsiteY9" fmla="*/ 267798 h 298308"/>
                      <a:gd name="connsiteX10" fmla="*/ 119676 w 213549"/>
                      <a:gd name="connsiteY10" fmla="*/ 266796 h 298308"/>
                      <a:gd name="connsiteX11" fmla="*/ 148239 w 213549"/>
                      <a:gd name="connsiteY11" fmla="*/ 217521 h 298308"/>
                      <a:gd name="connsiteX12" fmla="*/ 173295 w 213549"/>
                      <a:gd name="connsiteY12" fmla="*/ 165072 h 298308"/>
                      <a:gd name="connsiteX13" fmla="*/ 210042 w 213549"/>
                      <a:gd name="connsiteY13" fmla="*/ 75541 h 298308"/>
                      <a:gd name="connsiteX14" fmla="*/ 211211 w 213549"/>
                      <a:gd name="connsiteY14" fmla="*/ 74037 h 298308"/>
                      <a:gd name="connsiteX15" fmla="*/ 213049 w 213549"/>
                      <a:gd name="connsiteY15" fmla="*/ 63347 h 298308"/>
                      <a:gd name="connsiteX16" fmla="*/ 213550 w 213549"/>
                      <a:gd name="connsiteY16" fmla="*/ 61176 h 298308"/>
                      <a:gd name="connsiteX17" fmla="*/ 212715 w 213549"/>
                      <a:gd name="connsiteY17" fmla="*/ 60508 h 298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3549" h="298308">
                        <a:moveTo>
                          <a:pt x="212715" y="60508"/>
                        </a:moveTo>
                        <a:cubicBezTo>
                          <a:pt x="209875" y="38626"/>
                          <a:pt x="181646" y="21756"/>
                          <a:pt x="164609" y="12903"/>
                        </a:cubicBezTo>
                        <a:cubicBezTo>
                          <a:pt x="138384" y="-627"/>
                          <a:pt x="110990" y="-6640"/>
                          <a:pt x="86102" y="10564"/>
                        </a:cubicBezTo>
                        <a:cubicBezTo>
                          <a:pt x="86269" y="9228"/>
                          <a:pt x="84432" y="9395"/>
                          <a:pt x="83764" y="10731"/>
                        </a:cubicBezTo>
                        <a:cubicBezTo>
                          <a:pt x="67896" y="42969"/>
                          <a:pt x="55535" y="76543"/>
                          <a:pt x="42506" y="110117"/>
                        </a:cubicBezTo>
                        <a:cubicBezTo>
                          <a:pt x="29812" y="142856"/>
                          <a:pt x="17284" y="176931"/>
                          <a:pt x="7596" y="210672"/>
                        </a:cubicBezTo>
                        <a:cubicBezTo>
                          <a:pt x="2418" y="224202"/>
                          <a:pt x="-1758" y="238066"/>
                          <a:pt x="747" y="251930"/>
                        </a:cubicBezTo>
                        <a:cubicBezTo>
                          <a:pt x="3921" y="269802"/>
                          <a:pt x="21460" y="282163"/>
                          <a:pt x="36493" y="289178"/>
                        </a:cubicBezTo>
                        <a:cubicBezTo>
                          <a:pt x="52194" y="296528"/>
                          <a:pt x="79755" y="303209"/>
                          <a:pt x="95790" y="293354"/>
                        </a:cubicBezTo>
                        <a:cubicBezTo>
                          <a:pt x="105478" y="287341"/>
                          <a:pt x="112661" y="278154"/>
                          <a:pt x="118507" y="267798"/>
                        </a:cubicBezTo>
                        <a:cubicBezTo>
                          <a:pt x="118841" y="267631"/>
                          <a:pt x="119342" y="267297"/>
                          <a:pt x="119676" y="266796"/>
                        </a:cubicBezTo>
                        <a:cubicBezTo>
                          <a:pt x="130534" y="251763"/>
                          <a:pt x="139219" y="233890"/>
                          <a:pt x="148239" y="217521"/>
                        </a:cubicBezTo>
                        <a:cubicBezTo>
                          <a:pt x="157426" y="200650"/>
                          <a:pt x="165611" y="182944"/>
                          <a:pt x="173295" y="165072"/>
                        </a:cubicBezTo>
                        <a:cubicBezTo>
                          <a:pt x="185989" y="135506"/>
                          <a:pt x="201189" y="106609"/>
                          <a:pt x="210042" y="75541"/>
                        </a:cubicBezTo>
                        <a:cubicBezTo>
                          <a:pt x="210543" y="75207"/>
                          <a:pt x="211044" y="74706"/>
                          <a:pt x="211211" y="74037"/>
                        </a:cubicBezTo>
                        <a:cubicBezTo>
                          <a:pt x="212548" y="70363"/>
                          <a:pt x="213216" y="66855"/>
                          <a:pt x="213049" y="63347"/>
                        </a:cubicBezTo>
                        <a:cubicBezTo>
                          <a:pt x="213216" y="62679"/>
                          <a:pt x="213383" y="62011"/>
                          <a:pt x="213550" y="61176"/>
                        </a:cubicBezTo>
                        <a:cubicBezTo>
                          <a:pt x="213550" y="60508"/>
                          <a:pt x="213216" y="60341"/>
                          <a:pt x="212715" y="60508"/>
                        </a:cubicBezTo>
                        <a:close/>
                      </a:path>
                    </a:pathLst>
                  </a:custGeom>
                  <a:solidFill>
                    <a:srgbClr val="E18451"/>
                  </a:solidFill>
                  <a:ln w="16697" cap="flat">
                    <a:noFill/>
                    <a:prstDash val="solid"/>
                    <a:miter/>
                  </a:ln>
                </p:spPr>
                <p:txBody>
                  <a:bodyPr rtlCol="0" anchor="ctr"/>
                  <a:lstStyle/>
                  <a:p>
                    <a:endParaRPr lang="en-US"/>
                  </a:p>
                </p:txBody>
              </p:sp>
              <p:sp>
                <p:nvSpPr>
                  <p:cNvPr id="9" name="Freeform: Shape 8">
                    <a:extLst>
                      <a:ext uri="{FF2B5EF4-FFF2-40B4-BE49-F238E27FC236}">
                        <a16:creationId xmlns:a16="http://schemas.microsoft.com/office/drawing/2014/main" id="{83AD6F6E-5075-5148-86B6-792186780B29}"/>
                      </a:ext>
                    </a:extLst>
                  </p:cNvPr>
                  <p:cNvSpPr/>
                  <p:nvPr/>
                </p:nvSpPr>
                <p:spPr>
                  <a:xfrm>
                    <a:off x="4638636" y="4605256"/>
                    <a:ext cx="204587" cy="288681"/>
                  </a:xfrm>
                  <a:custGeom>
                    <a:avLst/>
                    <a:gdLst>
                      <a:gd name="connsiteX0" fmla="*/ 202955 w 204587"/>
                      <a:gd name="connsiteY0" fmla="*/ 70568 h 288681"/>
                      <a:gd name="connsiteX1" fmla="*/ 202955 w 204587"/>
                      <a:gd name="connsiteY1" fmla="*/ 72238 h 288681"/>
                      <a:gd name="connsiteX2" fmla="*/ 166709 w 204587"/>
                      <a:gd name="connsiteY2" fmla="*/ 156591 h 288681"/>
                      <a:gd name="connsiteX3" fmla="*/ 126787 w 204587"/>
                      <a:gd name="connsiteY3" fmla="*/ 235765 h 288681"/>
                      <a:gd name="connsiteX4" fmla="*/ 123948 w 204587"/>
                      <a:gd name="connsiteY4" fmla="*/ 236935 h 288681"/>
                      <a:gd name="connsiteX5" fmla="*/ 74338 w 204587"/>
                      <a:gd name="connsiteY5" fmla="*/ 288548 h 288681"/>
                      <a:gd name="connsiteX6" fmla="*/ 24896 w 204587"/>
                      <a:gd name="connsiteY6" fmla="*/ 274685 h 288681"/>
                      <a:gd name="connsiteX7" fmla="*/ 8 w 204587"/>
                      <a:gd name="connsiteY7" fmla="*/ 233761 h 288681"/>
                      <a:gd name="connsiteX8" fmla="*/ 3516 w 204587"/>
                      <a:gd name="connsiteY8" fmla="*/ 214552 h 288681"/>
                      <a:gd name="connsiteX9" fmla="*/ 3850 w 204587"/>
                      <a:gd name="connsiteY9" fmla="*/ 214051 h 288681"/>
                      <a:gd name="connsiteX10" fmla="*/ 38927 w 204587"/>
                      <a:gd name="connsiteY10" fmla="*/ 116001 h 288681"/>
                      <a:gd name="connsiteX11" fmla="*/ 80352 w 204587"/>
                      <a:gd name="connsiteY11" fmla="*/ 10602 h 288681"/>
                      <a:gd name="connsiteX12" fmla="*/ 157355 w 204587"/>
                      <a:gd name="connsiteY12" fmla="*/ 13108 h 288681"/>
                      <a:gd name="connsiteX13" fmla="*/ 202955 w 204587"/>
                      <a:gd name="connsiteY13" fmla="*/ 70568 h 288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4587" h="288681">
                        <a:moveTo>
                          <a:pt x="202955" y="70568"/>
                        </a:moveTo>
                        <a:cubicBezTo>
                          <a:pt x="202621" y="71403"/>
                          <a:pt x="202621" y="72071"/>
                          <a:pt x="202955" y="72238"/>
                        </a:cubicBezTo>
                        <a:cubicBezTo>
                          <a:pt x="193768" y="101469"/>
                          <a:pt x="178568" y="128529"/>
                          <a:pt x="166709" y="156591"/>
                        </a:cubicBezTo>
                        <a:cubicBezTo>
                          <a:pt x="155183" y="183985"/>
                          <a:pt x="141152" y="209875"/>
                          <a:pt x="126787" y="235765"/>
                        </a:cubicBezTo>
                        <a:cubicBezTo>
                          <a:pt x="126620" y="234596"/>
                          <a:pt x="124449" y="235598"/>
                          <a:pt x="123948" y="236935"/>
                        </a:cubicBezTo>
                        <a:cubicBezTo>
                          <a:pt x="114260" y="259818"/>
                          <a:pt x="102233" y="286711"/>
                          <a:pt x="74338" y="288548"/>
                        </a:cubicBezTo>
                        <a:cubicBezTo>
                          <a:pt x="57802" y="289718"/>
                          <a:pt x="38927" y="283036"/>
                          <a:pt x="24896" y="274685"/>
                        </a:cubicBezTo>
                        <a:cubicBezTo>
                          <a:pt x="10030" y="265832"/>
                          <a:pt x="-326" y="251300"/>
                          <a:pt x="8" y="233761"/>
                        </a:cubicBezTo>
                        <a:cubicBezTo>
                          <a:pt x="175" y="227581"/>
                          <a:pt x="1511" y="221066"/>
                          <a:pt x="3516" y="214552"/>
                        </a:cubicBezTo>
                        <a:cubicBezTo>
                          <a:pt x="3683" y="214385"/>
                          <a:pt x="3683" y="214218"/>
                          <a:pt x="3850" y="214051"/>
                        </a:cubicBezTo>
                        <a:cubicBezTo>
                          <a:pt x="17714" y="182481"/>
                          <a:pt x="28237" y="148740"/>
                          <a:pt x="38927" y="116001"/>
                        </a:cubicBezTo>
                        <a:cubicBezTo>
                          <a:pt x="50619" y="80423"/>
                          <a:pt x="64483" y="44677"/>
                          <a:pt x="80352" y="10602"/>
                        </a:cubicBezTo>
                        <a:cubicBezTo>
                          <a:pt x="105073" y="-7103"/>
                          <a:pt x="132299" y="-88"/>
                          <a:pt x="157355" y="13108"/>
                        </a:cubicBezTo>
                        <a:cubicBezTo>
                          <a:pt x="175562" y="22629"/>
                          <a:pt x="212810" y="44176"/>
                          <a:pt x="202955" y="70568"/>
                        </a:cubicBezTo>
                        <a:close/>
                      </a:path>
                    </a:pathLst>
                  </a:custGeom>
                  <a:solidFill>
                    <a:srgbClr val="FFD4A9"/>
                  </a:solidFill>
                  <a:ln w="16697" cap="flat">
                    <a:noFill/>
                    <a:prstDash val="solid"/>
                    <a:miter/>
                  </a:ln>
                </p:spPr>
                <p:txBody>
                  <a:bodyPr rtlCol="0" anchor="ctr"/>
                  <a:lstStyle/>
                  <a:p>
                    <a:endParaRPr lang="en-US"/>
                  </a:p>
                </p:txBody>
              </p:sp>
              <p:sp>
                <p:nvSpPr>
                  <p:cNvPr id="10" name="Freeform: Shape 9">
                    <a:extLst>
                      <a:ext uri="{FF2B5EF4-FFF2-40B4-BE49-F238E27FC236}">
                        <a16:creationId xmlns:a16="http://schemas.microsoft.com/office/drawing/2014/main" id="{4B577B9D-137A-1E8A-1CF7-EC5DA13DF022}"/>
                      </a:ext>
                    </a:extLst>
                  </p:cNvPr>
                  <p:cNvSpPr/>
                  <p:nvPr/>
                </p:nvSpPr>
                <p:spPr>
                  <a:xfrm>
                    <a:off x="4638636" y="4605256"/>
                    <a:ext cx="204587" cy="288681"/>
                  </a:xfrm>
                  <a:custGeom>
                    <a:avLst/>
                    <a:gdLst>
                      <a:gd name="connsiteX0" fmla="*/ 202955 w 204587"/>
                      <a:gd name="connsiteY0" fmla="*/ 70568 h 288681"/>
                      <a:gd name="connsiteX1" fmla="*/ 202955 w 204587"/>
                      <a:gd name="connsiteY1" fmla="*/ 72238 h 288681"/>
                      <a:gd name="connsiteX2" fmla="*/ 166709 w 204587"/>
                      <a:gd name="connsiteY2" fmla="*/ 156591 h 288681"/>
                      <a:gd name="connsiteX3" fmla="*/ 126787 w 204587"/>
                      <a:gd name="connsiteY3" fmla="*/ 235765 h 288681"/>
                      <a:gd name="connsiteX4" fmla="*/ 123948 w 204587"/>
                      <a:gd name="connsiteY4" fmla="*/ 236935 h 288681"/>
                      <a:gd name="connsiteX5" fmla="*/ 74338 w 204587"/>
                      <a:gd name="connsiteY5" fmla="*/ 288548 h 288681"/>
                      <a:gd name="connsiteX6" fmla="*/ 24896 w 204587"/>
                      <a:gd name="connsiteY6" fmla="*/ 274685 h 288681"/>
                      <a:gd name="connsiteX7" fmla="*/ 8 w 204587"/>
                      <a:gd name="connsiteY7" fmla="*/ 233761 h 288681"/>
                      <a:gd name="connsiteX8" fmla="*/ 3516 w 204587"/>
                      <a:gd name="connsiteY8" fmla="*/ 214552 h 288681"/>
                      <a:gd name="connsiteX9" fmla="*/ 3850 w 204587"/>
                      <a:gd name="connsiteY9" fmla="*/ 214051 h 288681"/>
                      <a:gd name="connsiteX10" fmla="*/ 38927 w 204587"/>
                      <a:gd name="connsiteY10" fmla="*/ 116001 h 288681"/>
                      <a:gd name="connsiteX11" fmla="*/ 80352 w 204587"/>
                      <a:gd name="connsiteY11" fmla="*/ 10602 h 288681"/>
                      <a:gd name="connsiteX12" fmla="*/ 157355 w 204587"/>
                      <a:gd name="connsiteY12" fmla="*/ 13108 h 288681"/>
                      <a:gd name="connsiteX13" fmla="*/ 202955 w 204587"/>
                      <a:gd name="connsiteY13" fmla="*/ 70568 h 288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4587" h="288681">
                        <a:moveTo>
                          <a:pt x="202955" y="70568"/>
                        </a:moveTo>
                        <a:cubicBezTo>
                          <a:pt x="202621" y="71403"/>
                          <a:pt x="202621" y="72071"/>
                          <a:pt x="202955" y="72238"/>
                        </a:cubicBezTo>
                        <a:cubicBezTo>
                          <a:pt x="193768" y="101469"/>
                          <a:pt x="178568" y="128529"/>
                          <a:pt x="166709" y="156591"/>
                        </a:cubicBezTo>
                        <a:cubicBezTo>
                          <a:pt x="155183" y="183985"/>
                          <a:pt x="141152" y="209875"/>
                          <a:pt x="126787" y="235765"/>
                        </a:cubicBezTo>
                        <a:cubicBezTo>
                          <a:pt x="126620" y="234596"/>
                          <a:pt x="124449" y="235598"/>
                          <a:pt x="123948" y="236935"/>
                        </a:cubicBezTo>
                        <a:cubicBezTo>
                          <a:pt x="114260" y="259818"/>
                          <a:pt x="102233" y="286711"/>
                          <a:pt x="74338" y="288548"/>
                        </a:cubicBezTo>
                        <a:cubicBezTo>
                          <a:pt x="57802" y="289718"/>
                          <a:pt x="38927" y="283036"/>
                          <a:pt x="24896" y="274685"/>
                        </a:cubicBezTo>
                        <a:cubicBezTo>
                          <a:pt x="10030" y="265832"/>
                          <a:pt x="-326" y="251300"/>
                          <a:pt x="8" y="233761"/>
                        </a:cubicBezTo>
                        <a:cubicBezTo>
                          <a:pt x="175" y="227581"/>
                          <a:pt x="1511" y="221066"/>
                          <a:pt x="3516" y="214552"/>
                        </a:cubicBezTo>
                        <a:cubicBezTo>
                          <a:pt x="3683" y="214385"/>
                          <a:pt x="3683" y="214218"/>
                          <a:pt x="3850" y="214051"/>
                        </a:cubicBezTo>
                        <a:cubicBezTo>
                          <a:pt x="17714" y="182481"/>
                          <a:pt x="28237" y="148740"/>
                          <a:pt x="38927" y="116001"/>
                        </a:cubicBezTo>
                        <a:cubicBezTo>
                          <a:pt x="50619" y="80423"/>
                          <a:pt x="64483" y="44677"/>
                          <a:pt x="80352" y="10602"/>
                        </a:cubicBezTo>
                        <a:cubicBezTo>
                          <a:pt x="105073" y="-7103"/>
                          <a:pt x="132299" y="-88"/>
                          <a:pt x="157355" y="13108"/>
                        </a:cubicBezTo>
                        <a:cubicBezTo>
                          <a:pt x="175562" y="22629"/>
                          <a:pt x="212810" y="44176"/>
                          <a:pt x="202955" y="70568"/>
                        </a:cubicBezTo>
                        <a:close/>
                      </a:path>
                    </a:pathLst>
                  </a:custGeom>
                  <a:solidFill>
                    <a:srgbClr val="FFD4A9"/>
                  </a:solidFill>
                  <a:ln w="16697" cap="flat">
                    <a:noFill/>
                    <a:prstDash val="solid"/>
                    <a:miter/>
                  </a:ln>
                </p:spPr>
                <p:txBody>
                  <a:bodyPr rtlCol="0" anchor="ctr"/>
                  <a:lstStyle/>
                  <a:p>
                    <a:endParaRPr lang="en-US"/>
                  </a:p>
                </p:txBody>
              </p:sp>
              <p:sp>
                <p:nvSpPr>
                  <p:cNvPr id="11" name="Freeform: Shape 10">
                    <a:extLst>
                      <a:ext uri="{FF2B5EF4-FFF2-40B4-BE49-F238E27FC236}">
                        <a16:creationId xmlns:a16="http://schemas.microsoft.com/office/drawing/2014/main" id="{6EDB765D-DFAC-98C4-27E8-70405AC9BD66}"/>
                      </a:ext>
                    </a:extLst>
                  </p:cNvPr>
                  <p:cNvSpPr/>
                  <p:nvPr/>
                </p:nvSpPr>
                <p:spPr>
                  <a:xfrm>
                    <a:off x="4706961" y="4605326"/>
                    <a:ext cx="136262" cy="114260"/>
                  </a:xfrm>
                  <a:custGeom>
                    <a:avLst/>
                    <a:gdLst>
                      <a:gd name="connsiteX0" fmla="*/ 89030 w 136262"/>
                      <a:gd name="connsiteY0" fmla="*/ 13038 h 114260"/>
                      <a:gd name="connsiteX1" fmla="*/ 12027 w 136262"/>
                      <a:gd name="connsiteY1" fmla="*/ 10532 h 114260"/>
                      <a:gd name="connsiteX2" fmla="*/ 0 w 136262"/>
                      <a:gd name="connsiteY2" fmla="*/ 37592 h 114260"/>
                      <a:gd name="connsiteX3" fmla="*/ 55957 w 136262"/>
                      <a:gd name="connsiteY3" fmla="*/ 63983 h 114260"/>
                      <a:gd name="connsiteX4" fmla="*/ 89364 w 136262"/>
                      <a:gd name="connsiteY4" fmla="*/ 94217 h 114260"/>
                      <a:gd name="connsiteX5" fmla="*/ 117760 w 136262"/>
                      <a:gd name="connsiteY5" fmla="*/ 114261 h 114260"/>
                      <a:gd name="connsiteX6" fmla="*/ 134630 w 136262"/>
                      <a:gd name="connsiteY6" fmla="*/ 72168 h 114260"/>
                      <a:gd name="connsiteX7" fmla="*/ 134630 w 136262"/>
                      <a:gd name="connsiteY7" fmla="*/ 70498 h 114260"/>
                      <a:gd name="connsiteX8" fmla="*/ 89030 w 136262"/>
                      <a:gd name="connsiteY8" fmla="*/ 13038 h 114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262" h="114260">
                        <a:moveTo>
                          <a:pt x="89030" y="13038"/>
                        </a:moveTo>
                        <a:cubicBezTo>
                          <a:pt x="63974" y="-158"/>
                          <a:pt x="36748" y="-7007"/>
                          <a:pt x="12027" y="10532"/>
                        </a:cubicBezTo>
                        <a:cubicBezTo>
                          <a:pt x="7851" y="19552"/>
                          <a:pt x="3842" y="28572"/>
                          <a:pt x="0" y="37592"/>
                        </a:cubicBezTo>
                        <a:cubicBezTo>
                          <a:pt x="20545" y="39596"/>
                          <a:pt x="39921" y="51957"/>
                          <a:pt x="55957" y="63983"/>
                        </a:cubicBezTo>
                        <a:cubicBezTo>
                          <a:pt x="67983" y="73170"/>
                          <a:pt x="78506" y="83693"/>
                          <a:pt x="89364" y="94217"/>
                        </a:cubicBezTo>
                        <a:cubicBezTo>
                          <a:pt x="98050" y="102735"/>
                          <a:pt x="107571" y="108916"/>
                          <a:pt x="117760" y="114261"/>
                        </a:cubicBezTo>
                        <a:cubicBezTo>
                          <a:pt x="124107" y="100397"/>
                          <a:pt x="130120" y="86533"/>
                          <a:pt x="134630" y="72168"/>
                        </a:cubicBezTo>
                        <a:cubicBezTo>
                          <a:pt x="134296" y="71834"/>
                          <a:pt x="134296" y="71333"/>
                          <a:pt x="134630" y="70498"/>
                        </a:cubicBezTo>
                        <a:cubicBezTo>
                          <a:pt x="144485" y="44106"/>
                          <a:pt x="107236" y="22559"/>
                          <a:pt x="89030" y="13038"/>
                        </a:cubicBezTo>
                        <a:close/>
                      </a:path>
                    </a:pathLst>
                  </a:custGeom>
                  <a:solidFill>
                    <a:srgbClr val="FFD4A9"/>
                  </a:solidFill>
                  <a:ln w="16697" cap="flat">
                    <a:noFill/>
                    <a:prstDash val="solid"/>
                    <a:miter/>
                  </a:ln>
                </p:spPr>
                <p:txBody>
                  <a:bodyPr rtlCol="0" anchor="ctr"/>
                  <a:lstStyle/>
                  <a:p>
                    <a:endParaRPr lang="en-US"/>
                  </a:p>
                </p:txBody>
              </p:sp>
              <p:grpSp>
                <p:nvGrpSpPr>
                  <p:cNvPr id="12" name="Graphic 2">
                    <a:extLst>
                      <a:ext uri="{FF2B5EF4-FFF2-40B4-BE49-F238E27FC236}">
                        <a16:creationId xmlns:a16="http://schemas.microsoft.com/office/drawing/2014/main" id="{6B5E794C-7259-ACC8-B0F4-D031514B45A8}"/>
                      </a:ext>
                    </a:extLst>
                  </p:cNvPr>
                  <p:cNvGrpSpPr/>
                  <p:nvPr/>
                </p:nvGrpSpPr>
                <p:grpSpPr>
                  <a:xfrm>
                    <a:off x="4664321" y="4307190"/>
                    <a:ext cx="265896" cy="416205"/>
                    <a:chOff x="4664321" y="4307190"/>
                    <a:chExt cx="265896" cy="416205"/>
                  </a:xfrm>
                </p:grpSpPr>
                <p:sp>
                  <p:nvSpPr>
                    <p:cNvPr id="13" name="Freeform: Shape 12">
                      <a:extLst>
                        <a:ext uri="{FF2B5EF4-FFF2-40B4-BE49-F238E27FC236}">
                          <a16:creationId xmlns:a16="http://schemas.microsoft.com/office/drawing/2014/main" id="{766A1195-DD12-6CAD-6EFF-074EE6CC8560}"/>
                        </a:ext>
                      </a:extLst>
                    </p:cNvPr>
                    <p:cNvSpPr/>
                    <p:nvPr/>
                  </p:nvSpPr>
                  <p:spPr>
                    <a:xfrm>
                      <a:off x="4670155" y="4307190"/>
                      <a:ext cx="260062" cy="414588"/>
                    </a:xfrm>
                    <a:custGeom>
                      <a:avLst/>
                      <a:gdLst>
                        <a:gd name="connsiteX0" fmla="*/ 258461 w 260062"/>
                        <a:gd name="connsiteY0" fmla="*/ 43250 h 414588"/>
                        <a:gd name="connsiteX1" fmla="*/ 227559 w 260062"/>
                        <a:gd name="connsiteY1" fmla="*/ 1826 h 414588"/>
                        <a:gd name="connsiteX2" fmla="*/ 226557 w 260062"/>
                        <a:gd name="connsiteY2" fmla="*/ 2828 h 414588"/>
                        <a:gd name="connsiteX3" fmla="*/ 197493 w 260062"/>
                        <a:gd name="connsiteY3" fmla="*/ 11347 h 414588"/>
                        <a:gd name="connsiteX4" fmla="*/ 158574 w 260062"/>
                        <a:gd name="connsiteY4" fmla="*/ 37237 h 414588"/>
                        <a:gd name="connsiteX5" fmla="*/ 95267 w 260062"/>
                        <a:gd name="connsiteY5" fmla="*/ 118082 h 414588"/>
                        <a:gd name="connsiteX6" fmla="*/ 53342 w 260062"/>
                        <a:gd name="connsiteY6" fmla="*/ 215965 h 414588"/>
                        <a:gd name="connsiteX7" fmla="*/ 392 w 260062"/>
                        <a:gd name="connsiteY7" fmla="*/ 320695 h 414588"/>
                        <a:gd name="connsiteX8" fmla="*/ 1895 w 260062"/>
                        <a:gd name="connsiteY8" fmla="*/ 323535 h 414588"/>
                        <a:gd name="connsiteX9" fmla="*/ 92762 w 260062"/>
                        <a:gd name="connsiteY9" fmla="*/ 346252 h 414588"/>
                        <a:gd name="connsiteX10" fmla="*/ 127672 w 260062"/>
                        <a:gd name="connsiteY10" fmla="*/ 372142 h 414588"/>
                        <a:gd name="connsiteX11" fmla="*/ 162583 w 260062"/>
                        <a:gd name="connsiteY11" fmla="*/ 403712 h 414588"/>
                        <a:gd name="connsiteX12" fmla="*/ 201168 w 260062"/>
                        <a:gd name="connsiteY12" fmla="*/ 406885 h 414588"/>
                        <a:gd name="connsiteX13" fmla="*/ 211023 w 260062"/>
                        <a:gd name="connsiteY13" fmla="*/ 373812 h 414588"/>
                        <a:gd name="connsiteX14" fmla="*/ 229230 w 260062"/>
                        <a:gd name="connsiteY14" fmla="*/ 322032 h 414588"/>
                        <a:gd name="connsiteX15" fmla="*/ 229230 w 260062"/>
                        <a:gd name="connsiteY15" fmla="*/ 321698 h 414588"/>
                        <a:gd name="connsiteX16" fmla="*/ 242926 w 260062"/>
                        <a:gd name="connsiteY16" fmla="*/ 258558 h 414588"/>
                        <a:gd name="connsiteX17" fmla="*/ 256456 w 260062"/>
                        <a:gd name="connsiteY17" fmla="*/ 147313 h 414588"/>
                        <a:gd name="connsiteX18" fmla="*/ 258461 w 260062"/>
                        <a:gd name="connsiteY18" fmla="*/ 43250 h 414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60062" h="414588">
                          <a:moveTo>
                            <a:pt x="258461" y="43250"/>
                          </a:moveTo>
                          <a:cubicBezTo>
                            <a:pt x="256623" y="23206"/>
                            <a:pt x="254452" y="-7862"/>
                            <a:pt x="227559" y="1826"/>
                          </a:cubicBezTo>
                          <a:cubicBezTo>
                            <a:pt x="227225" y="1993"/>
                            <a:pt x="226891" y="2327"/>
                            <a:pt x="226557" y="2828"/>
                          </a:cubicBezTo>
                          <a:cubicBezTo>
                            <a:pt x="216535" y="4665"/>
                            <a:pt x="206513" y="6837"/>
                            <a:pt x="197493" y="11347"/>
                          </a:cubicBezTo>
                          <a:cubicBezTo>
                            <a:pt x="183629" y="18362"/>
                            <a:pt x="170767" y="27716"/>
                            <a:pt x="158574" y="37237"/>
                          </a:cubicBezTo>
                          <a:cubicBezTo>
                            <a:pt x="130178" y="59286"/>
                            <a:pt x="111470" y="86345"/>
                            <a:pt x="95267" y="118082"/>
                          </a:cubicBezTo>
                          <a:cubicBezTo>
                            <a:pt x="79232" y="149652"/>
                            <a:pt x="68542" y="183894"/>
                            <a:pt x="53342" y="215965"/>
                          </a:cubicBezTo>
                          <a:cubicBezTo>
                            <a:pt x="36471" y="251376"/>
                            <a:pt x="17429" y="285451"/>
                            <a:pt x="392" y="320695"/>
                          </a:cubicBezTo>
                          <a:cubicBezTo>
                            <a:pt x="-276" y="322032"/>
                            <a:pt x="-276" y="324036"/>
                            <a:pt x="1895" y="323535"/>
                          </a:cubicBezTo>
                          <a:cubicBezTo>
                            <a:pt x="37139" y="314014"/>
                            <a:pt x="63531" y="327210"/>
                            <a:pt x="92762" y="346252"/>
                          </a:cubicBezTo>
                          <a:cubicBezTo>
                            <a:pt x="104956" y="354269"/>
                            <a:pt x="116481" y="362955"/>
                            <a:pt x="127672" y="372142"/>
                          </a:cubicBezTo>
                          <a:cubicBezTo>
                            <a:pt x="139866" y="382331"/>
                            <a:pt x="149387" y="394859"/>
                            <a:pt x="162583" y="403712"/>
                          </a:cubicBezTo>
                          <a:cubicBezTo>
                            <a:pt x="174108" y="411395"/>
                            <a:pt x="191981" y="422086"/>
                            <a:pt x="201168" y="406885"/>
                          </a:cubicBezTo>
                          <a:cubicBezTo>
                            <a:pt x="206680" y="397698"/>
                            <a:pt x="207682" y="383668"/>
                            <a:pt x="211023" y="373812"/>
                          </a:cubicBezTo>
                          <a:cubicBezTo>
                            <a:pt x="216702" y="356441"/>
                            <a:pt x="223550" y="339403"/>
                            <a:pt x="229230" y="322032"/>
                          </a:cubicBezTo>
                          <a:cubicBezTo>
                            <a:pt x="229230" y="321865"/>
                            <a:pt x="229230" y="321865"/>
                            <a:pt x="229230" y="321698"/>
                          </a:cubicBezTo>
                          <a:cubicBezTo>
                            <a:pt x="236078" y="301319"/>
                            <a:pt x="239753" y="280106"/>
                            <a:pt x="242926" y="258558"/>
                          </a:cubicBezTo>
                          <a:cubicBezTo>
                            <a:pt x="248439" y="221644"/>
                            <a:pt x="253282" y="184562"/>
                            <a:pt x="256456" y="147313"/>
                          </a:cubicBezTo>
                          <a:cubicBezTo>
                            <a:pt x="259630" y="112737"/>
                            <a:pt x="261634" y="77660"/>
                            <a:pt x="258461" y="43250"/>
                          </a:cubicBezTo>
                          <a:close/>
                        </a:path>
                      </a:pathLst>
                    </a:custGeom>
                    <a:solidFill>
                      <a:srgbClr val="959595"/>
                    </a:solidFill>
                    <a:ln w="16697" cap="flat">
                      <a:noFill/>
                      <a:prstDash val="solid"/>
                      <a:miter/>
                    </a:ln>
                  </p:spPr>
                  <p:txBody>
                    <a:bodyPr rtlCol="0" anchor="ctr"/>
                    <a:lstStyle/>
                    <a:p>
                      <a:endParaRPr lang="en-US"/>
                    </a:p>
                  </p:txBody>
                </p:sp>
                <p:sp>
                  <p:nvSpPr>
                    <p:cNvPr id="14" name="Freeform: Shape 13">
                      <a:extLst>
                        <a:ext uri="{FF2B5EF4-FFF2-40B4-BE49-F238E27FC236}">
                          <a16:creationId xmlns:a16="http://schemas.microsoft.com/office/drawing/2014/main" id="{91647172-79A9-D793-0095-5C2C3CEA6602}"/>
                        </a:ext>
                      </a:extLst>
                    </p:cNvPr>
                    <p:cNvSpPr/>
                    <p:nvPr/>
                  </p:nvSpPr>
                  <p:spPr>
                    <a:xfrm>
                      <a:off x="4675892" y="4310519"/>
                      <a:ext cx="249983" cy="405918"/>
                    </a:xfrm>
                    <a:custGeom>
                      <a:avLst/>
                      <a:gdLst>
                        <a:gd name="connsiteX0" fmla="*/ 249717 w 249983"/>
                        <a:gd name="connsiteY0" fmla="*/ 82014 h 405918"/>
                        <a:gd name="connsiteX1" fmla="*/ 244539 w 249983"/>
                        <a:gd name="connsiteY1" fmla="*/ 169039 h 405918"/>
                        <a:gd name="connsiteX2" fmla="*/ 210631 w 249983"/>
                        <a:gd name="connsiteY2" fmla="*/ 342254 h 405918"/>
                        <a:gd name="connsiteX3" fmla="*/ 210631 w 249983"/>
                        <a:gd name="connsiteY3" fmla="*/ 343591 h 405918"/>
                        <a:gd name="connsiteX4" fmla="*/ 194429 w 249983"/>
                        <a:gd name="connsiteY4" fmla="*/ 395205 h 405918"/>
                        <a:gd name="connsiteX5" fmla="*/ 125610 w 249983"/>
                        <a:gd name="connsiteY5" fmla="*/ 364303 h 405918"/>
                        <a:gd name="connsiteX6" fmla="*/ 62304 w 249983"/>
                        <a:gd name="connsiteY6" fmla="*/ 321375 h 405918"/>
                        <a:gd name="connsiteX7" fmla="*/ 0 w 249983"/>
                        <a:gd name="connsiteY7" fmla="*/ 314861 h 405918"/>
                        <a:gd name="connsiteX8" fmla="*/ 43596 w 249983"/>
                        <a:gd name="connsiteY8" fmla="*/ 229673 h 405918"/>
                        <a:gd name="connsiteX9" fmla="*/ 79843 w 249983"/>
                        <a:gd name="connsiteY9" fmla="*/ 145989 h 405918"/>
                        <a:gd name="connsiteX10" fmla="*/ 136635 w 249983"/>
                        <a:gd name="connsiteY10" fmla="*/ 52115 h 405918"/>
                        <a:gd name="connsiteX11" fmla="*/ 228504 w 249983"/>
                        <a:gd name="connsiteY11" fmla="*/ 334 h 405918"/>
                        <a:gd name="connsiteX12" fmla="*/ 229005 w 249983"/>
                        <a:gd name="connsiteY12" fmla="*/ 0 h 405918"/>
                        <a:gd name="connsiteX13" fmla="*/ 247212 w 249983"/>
                        <a:gd name="connsiteY13" fmla="*/ 31069 h 405918"/>
                        <a:gd name="connsiteX14" fmla="*/ 249717 w 249983"/>
                        <a:gd name="connsiteY14" fmla="*/ 82014 h 405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49983" h="405918">
                          <a:moveTo>
                            <a:pt x="249717" y="82014"/>
                          </a:moveTo>
                          <a:cubicBezTo>
                            <a:pt x="248548" y="111078"/>
                            <a:pt x="247379" y="139975"/>
                            <a:pt x="244539" y="169039"/>
                          </a:cubicBezTo>
                          <a:cubicBezTo>
                            <a:pt x="238693" y="228003"/>
                            <a:pt x="231343" y="286632"/>
                            <a:pt x="210631" y="342254"/>
                          </a:cubicBezTo>
                          <a:cubicBezTo>
                            <a:pt x="210464" y="342923"/>
                            <a:pt x="210464" y="343257"/>
                            <a:pt x="210631" y="343591"/>
                          </a:cubicBezTo>
                          <a:cubicBezTo>
                            <a:pt x="204618" y="360628"/>
                            <a:pt x="198939" y="377666"/>
                            <a:pt x="194429" y="395205"/>
                          </a:cubicBezTo>
                          <a:cubicBezTo>
                            <a:pt x="185743" y="428946"/>
                            <a:pt x="135799" y="372989"/>
                            <a:pt x="125610" y="364303"/>
                          </a:cubicBezTo>
                          <a:cubicBezTo>
                            <a:pt x="106568" y="347934"/>
                            <a:pt x="85021" y="332232"/>
                            <a:pt x="62304" y="321375"/>
                          </a:cubicBezTo>
                          <a:cubicBezTo>
                            <a:pt x="41091" y="311186"/>
                            <a:pt x="22216" y="309516"/>
                            <a:pt x="0" y="314861"/>
                          </a:cubicBezTo>
                          <a:cubicBezTo>
                            <a:pt x="14031" y="286131"/>
                            <a:pt x="29899" y="258570"/>
                            <a:pt x="43596" y="229673"/>
                          </a:cubicBezTo>
                          <a:cubicBezTo>
                            <a:pt x="56625" y="202112"/>
                            <a:pt x="68484" y="174217"/>
                            <a:pt x="79843" y="145989"/>
                          </a:cubicBezTo>
                          <a:cubicBezTo>
                            <a:pt x="93540" y="112247"/>
                            <a:pt x="110076" y="77671"/>
                            <a:pt x="136635" y="52115"/>
                          </a:cubicBezTo>
                          <a:cubicBezTo>
                            <a:pt x="162692" y="26893"/>
                            <a:pt x="193259" y="8519"/>
                            <a:pt x="228504" y="334"/>
                          </a:cubicBezTo>
                          <a:cubicBezTo>
                            <a:pt x="228671" y="334"/>
                            <a:pt x="228838" y="167"/>
                            <a:pt x="229005" y="0"/>
                          </a:cubicBezTo>
                          <a:cubicBezTo>
                            <a:pt x="243704" y="167"/>
                            <a:pt x="245207" y="19042"/>
                            <a:pt x="247212" y="31069"/>
                          </a:cubicBezTo>
                          <a:cubicBezTo>
                            <a:pt x="249884" y="47772"/>
                            <a:pt x="250385" y="65144"/>
                            <a:pt x="249717" y="82014"/>
                          </a:cubicBezTo>
                          <a:close/>
                        </a:path>
                      </a:pathLst>
                    </a:custGeom>
                    <a:solidFill>
                      <a:srgbClr val="FFFFFF"/>
                    </a:solidFill>
                    <a:ln w="16697" cap="flat">
                      <a:noFill/>
                      <a:prstDash val="solid"/>
                      <a:miter/>
                    </a:ln>
                  </p:spPr>
                  <p:txBody>
                    <a:bodyPr rtlCol="0" anchor="ctr"/>
                    <a:lstStyle/>
                    <a:p>
                      <a:endParaRPr lang="en-US"/>
                    </a:p>
                  </p:txBody>
                </p:sp>
                <p:sp>
                  <p:nvSpPr>
                    <p:cNvPr id="15" name="Freeform: Shape 14">
                      <a:extLst>
                        <a:ext uri="{FF2B5EF4-FFF2-40B4-BE49-F238E27FC236}">
                          <a16:creationId xmlns:a16="http://schemas.microsoft.com/office/drawing/2014/main" id="{FB0ACB1A-444A-0307-37AE-2A890CCDC6E7}"/>
                        </a:ext>
                      </a:extLst>
                    </p:cNvPr>
                    <p:cNvSpPr/>
                    <p:nvPr/>
                  </p:nvSpPr>
                  <p:spPr>
                    <a:xfrm>
                      <a:off x="4676059" y="4310519"/>
                      <a:ext cx="249889" cy="405731"/>
                    </a:xfrm>
                    <a:custGeom>
                      <a:avLst/>
                      <a:gdLst>
                        <a:gd name="connsiteX0" fmla="*/ 247045 w 249889"/>
                        <a:gd name="connsiteY0" fmla="*/ 31069 h 405731"/>
                        <a:gd name="connsiteX1" fmla="*/ 228838 w 249889"/>
                        <a:gd name="connsiteY1" fmla="*/ 0 h 405731"/>
                        <a:gd name="connsiteX2" fmla="*/ 228337 w 249889"/>
                        <a:gd name="connsiteY2" fmla="*/ 334 h 405731"/>
                        <a:gd name="connsiteX3" fmla="*/ 203783 w 249889"/>
                        <a:gd name="connsiteY3" fmla="*/ 8018 h 405731"/>
                        <a:gd name="connsiteX4" fmla="*/ 199106 w 249889"/>
                        <a:gd name="connsiteY4" fmla="*/ 31069 h 405731"/>
                        <a:gd name="connsiteX5" fmla="*/ 193259 w 249889"/>
                        <a:gd name="connsiteY5" fmla="*/ 91368 h 405731"/>
                        <a:gd name="connsiteX6" fmla="*/ 193594 w 249889"/>
                        <a:gd name="connsiteY6" fmla="*/ 147492 h 405731"/>
                        <a:gd name="connsiteX7" fmla="*/ 198438 w 249889"/>
                        <a:gd name="connsiteY7" fmla="*/ 199607 h 405731"/>
                        <a:gd name="connsiteX8" fmla="*/ 195431 w 249889"/>
                        <a:gd name="connsiteY8" fmla="*/ 199941 h 405731"/>
                        <a:gd name="connsiteX9" fmla="*/ 169373 w 249889"/>
                        <a:gd name="connsiteY9" fmla="*/ 133962 h 405731"/>
                        <a:gd name="connsiteX10" fmla="*/ 143650 w 249889"/>
                        <a:gd name="connsiteY10" fmla="*/ 83350 h 405731"/>
                        <a:gd name="connsiteX11" fmla="*/ 160187 w 249889"/>
                        <a:gd name="connsiteY11" fmla="*/ 129285 h 405731"/>
                        <a:gd name="connsiteX12" fmla="*/ 172380 w 249889"/>
                        <a:gd name="connsiteY12" fmla="*/ 177892 h 405731"/>
                        <a:gd name="connsiteX13" fmla="*/ 161857 w 249889"/>
                        <a:gd name="connsiteY13" fmla="*/ 226499 h 405731"/>
                        <a:gd name="connsiteX14" fmla="*/ 151000 w 249889"/>
                        <a:gd name="connsiteY14" fmla="*/ 269594 h 405731"/>
                        <a:gd name="connsiteX15" fmla="*/ 138138 w 249889"/>
                        <a:gd name="connsiteY15" fmla="*/ 287300 h 405731"/>
                        <a:gd name="connsiteX16" fmla="*/ 134296 w 249889"/>
                        <a:gd name="connsiteY16" fmla="*/ 283458 h 405731"/>
                        <a:gd name="connsiteX17" fmla="*/ 125443 w 249889"/>
                        <a:gd name="connsiteY17" fmla="*/ 275107 h 405731"/>
                        <a:gd name="connsiteX18" fmla="*/ 109742 w 249889"/>
                        <a:gd name="connsiteY18" fmla="*/ 259906 h 405731"/>
                        <a:gd name="connsiteX19" fmla="*/ 60634 w 249889"/>
                        <a:gd name="connsiteY19" fmla="*/ 236688 h 405731"/>
                        <a:gd name="connsiteX20" fmla="*/ 38919 w 249889"/>
                        <a:gd name="connsiteY20" fmla="*/ 239194 h 405731"/>
                        <a:gd name="connsiteX21" fmla="*/ 0 w 249889"/>
                        <a:gd name="connsiteY21" fmla="*/ 314694 h 405731"/>
                        <a:gd name="connsiteX22" fmla="*/ 62304 w 249889"/>
                        <a:gd name="connsiteY22" fmla="*/ 321208 h 405731"/>
                        <a:gd name="connsiteX23" fmla="*/ 125610 w 249889"/>
                        <a:gd name="connsiteY23" fmla="*/ 364136 h 405731"/>
                        <a:gd name="connsiteX24" fmla="*/ 194429 w 249889"/>
                        <a:gd name="connsiteY24" fmla="*/ 395038 h 405731"/>
                        <a:gd name="connsiteX25" fmla="*/ 210631 w 249889"/>
                        <a:gd name="connsiteY25" fmla="*/ 343424 h 405731"/>
                        <a:gd name="connsiteX26" fmla="*/ 210631 w 249889"/>
                        <a:gd name="connsiteY26" fmla="*/ 342088 h 405731"/>
                        <a:gd name="connsiteX27" fmla="*/ 244539 w 249889"/>
                        <a:gd name="connsiteY27" fmla="*/ 168872 h 405731"/>
                        <a:gd name="connsiteX28" fmla="*/ 249717 w 249889"/>
                        <a:gd name="connsiteY28" fmla="*/ 81847 h 405731"/>
                        <a:gd name="connsiteX29" fmla="*/ 247045 w 249889"/>
                        <a:gd name="connsiteY29" fmla="*/ 31069 h 405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49889" h="405731">
                          <a:moveTo>
                            <a:pt x="247045" y="31069"/>
                          </a:moveTo>
                          <a:cubicBezTo>
                            <a:pt x="245040" y="19042"/>
                            <a:pt x="243537" y="0"/>
                            <a:pt x="228838" y="0"/>
                          </a:cubicBezTo>
                          <a:cubicBezTo>
                            <a:pt x="228671" y="167"/>
                            <a:pt x="228504" y="167"/>
                            <a:pt x="228337" y="334"/>
                          </a:cubicBezTo>
                          <a:cubicBezTo>
                            <a:pt x="219818" y="2339"/>
                            <a:pt x="211633" y="4844"/>
                            <a:pt x="203783" y="8018"/>
                          </a:cubicBezTo>
                          <a:cubicBezTo>
                            <a:pt x="202279" y="15701"/>
                            <a:pt x="200609" y="23385"/>
                            <a:pt x="199106" y="31069"/>
                          </a:cubicBezTo>
                          <a:cubicBezTo>
                            <a:pt x="195431" y="50946"/>
                            <a:pt x="194429" y="71157"/>
                            <a:pt x="193259" y="91368"/>
                          </a:cubicBezTo>
                          <a:cubicBezTo>
                            <a:pt x="192090" y="110243"/>
                            <a:pt x="191589" y="128617"/>
                            <a:pt x="193594" y="147492"/>
                          </a:cubicBezTo>
                          <a:cubicBezTo>
                            <a:pt x="195431" y="164863"/>
                            <a:pt x="197769" y="182068"/>
                            <a:pt x="198438" y="199607"/>
                          </a:cubicBezTo>
                          <a:cubicBezTo>
                            <a:pt x="198438" y="201444"/>
                            <a:pt x="195765" y="201778"/>
                            <a:pt x="195431" y="199941"/>
                          </a:cubicBezTo>
                          <a:cubicBezTo>
                            <a:pt x="189251" y="177057"/>
                            <a:pt x="178393" y="155844"/>
                            <a:pt x="169373" y="133962"/>
                          </a:cubicBezTo>
                          <a:cubicBezTo>
                            <a:pt x="162191" y="116757"/>
                            <a:pt x="154841" y="98551"/>
                            <a:pt x="143650" y="83350"/>
                          </a:cubicBezTo>
                          <a:cubicBezTo>
                            <a:pt x="148494" y="98885"/>
                            <a:pt x="154674" y="113918"/>
                            <a:pt x="160187" y="129285"/>
                          </a:cubicBezTo>
                          <a:cubicBezTo>
                            <a:pt x="165699" y="144485"/>
                            <a:pt x="172547" y="161523"/>
                            <a:pt x="172380" y="177892"/>
                          </a:cubicBezTo>
                          <a:cubicBezTo>
                            <a:pt x="172213" y="194763"/>
                            <a:pt x="166367" y="210464"/>
                            <a:pt x="161857" y="226499"/>
                          </a:cubicBezTo>
                          <a:cubicBezTo>
                            <a:pt x="157681" y="240697"/>
                            <a:pt x="156345" y="255897"/>
                            <a:pt x="151000" y="269594"/>
                          </a:cubicBezTo>
                          <a:cubicBezTo>
                            <a:pt x="149496" y="273269"/>
                            <a:pt x="143984" y="289806"/>
                            <a:pt x="138138" y="287300"/>
                          </a:cubicBezTo>
                          <a:cubicBezTo>
                            <a:pt x="136635" y="286632"/>
                            <a:pt x="135298" y="284627"/>
                            <a:pt x="134296" y="283458"/>
                          </a:cubicBezTo>
                          <a:cubicBezTo>
                            <a:pt x="131457" y="280619"/>
                            <a:pt x="128450" y="277946"/>
                            <a:pt x="125443" y="275107"/>
                          </a:cubicBezTo>
                          <a:cubicBezTo>
                            <a:pt x="120265" y="270095"/>
                            <a:pt x="115087" y="264917"/>
                            <a:pt x="109742" y="259906"/>
                          </a:cubicBezTo>
                          <a:cubicBezTo>
                            <a:pt x="96212" y="247713"/>
                            <a:pt x="79342" y="237190"/>
                            <a:pt x="60634" y="236688"/>
                          </a:cubicBezTo>
                          <a:cubicBezTo>
                            <a:pt x="53117" y="236521"/>
                            <a:pt x="45935" y="237524"/>
                            <a:pt x="38919" y="239194"/>
                          </a:cubicBezTo>
                          <a:cubicBezTo>
                            <a:pt x="26392" y="264583"/>
                            <a:pt x="12361" y="289137"/>
                            <a:pt x="0" y="314694"/>
                          </a:cubicBezTo>
                          <a:cubicBezTo>
                            <a:pt x="22216" y="309349"/>
                            <a:pt x="41091" y="311019"/>
                            <a:pt x="62304" y="321208"/>
                          </a:cubicBezTo>
                          <a:cubicBezTo>
                            <a:pt x="85021" y="332065"/>
                            <a:pt x="106568" y="347767"/>
                            <a:pt x="125610" y="364136"/>
                          </a:cubicBezTo>
                          <a:cubicBezTo>
                            <a:pt x="135632" y="372655"/>
                            <a:pt x="185576" y="428779"/>
                            <a:pt x="194429" y="395038"/>
                          </a:cubicBezTo>
                          <a:cubicBezTo>
                            <a:pt x="198939" y="377499"/>
                            <a:pt x="204618" y="360461"/>
                            <a:pt x="210631" y="343424"/>
                          </a:cubicBezTo>
                          <a:cubicBezTo>
                            <a:pt x="210464" y="343257"/>
                            <a:pt x="210297" y="342756"/>
                            <a:pt x="210631" y="342088"/>
                          </a:cubicBezTo>
                          <a:cubicBezTo>
                            <a:pt x="231176" y="286465"/>
                            <a:pt x="238693" y="227669"/>
                            <a:pt x="244539" y="168872"/>
                          </a:cubicBezTo>
                          <a:cubicBezTo>
                            <a:pt x="247379" y="139808"/>
                            <a:pt x="248715" y="111078"/>
                            <a:pt x="249717" y="81847"/>
                          </a:cubicBezTo>
                          <a:cubicBezTo>
                            <a:pt x="250218" y="65144"/>
                            <a:pt x="249717" y="47772"/>
                            <a:pt x="247045" y="31069"/>
                          </a:cubicBezTo>
                          <a:close/>
                        </a:path>
                      </a:pathLst>
                    </a:custGeom>
                    <a:solidFill>
                      <a:srgbClr val="EAE7E4"/>
                    </a:solidFill>
                    <a:ln w="16697" cap="flat">
                      <a:noFill/>
                      <a:prstDash val="solid"/>
                      <a:miter/>
                    </a:ln>
                  </p:spPr>
                  <p:txBody>
                    <a:bodyPr rtlCol="0" anchor="ctr"/>
                    <a:lstStyle/>
                    <a:p>
                      <a:endParaRPr lang="en-US"/>
                    </a:p>
                  </p:txBody>
                </p:sp>
                <p:grpSp>
                  <p:nvGrpSpPr>
                    <p:cNvPr id="16" name="Graphic 2">
                      <a:extLst>
                        <a:ext uri="{FF2B5EF4-FFF2-40B4-BE49-F238E27FC236}">
                          <a16:creationId xmlns:a16="http://schemas.microsoft.com/office/drawing/2014/main" id="{782B1CA9-46CD-FCFB-BCAF-6932059D3A2F}"/>
                        </a:ext>
                      </a:extLst>
                    </p:cNvPr>
                    <p:cNvGrpSpPr/>
                    <p:nvPr/>
                  </p:nvGrpSpPr>
                  <p:grpSpPr>
                    <a:xfrm>
                      <a:off x="4664321" y="4573472"/>
                      <a:ext cx="224188" cy="149922"/>
                      <a:chOff x="4664321" y="4573472"/>
                      <a:chExt cx="224188" cy="149922"/>
                    </a:xfrm>
                  </p:grpSpPr>
                  <p:sp>
                    <p:nvSpPr>
                      <p:cNvPr id="17" name="Freeform: Shape 16">
                        <a:extLst>
                          <a:ext uri="{FF2B5EF4-FFF2-40B4-BE49-F238E27FC236}">
                            <a16:creationId xmlns:a16="http://schemas.microsoft.com/office/drawing/2014/main" id="{8D9562D9-5375-41E2-E966-7F92B985C5EA}"/>
                          </a:ext>
                        </a:extLst>
                      </p:cNvPr>
                      <p:cNvSpPr/>
                      <p:nvPr/>
                    </p:nvSpPr>
                    <p:spPr>
                      <a:xfrm>
                        <a:off x="4664321" y="4573472"/>
                        <a:ext cx="224188" cy="149922"/>
                      </a:xfrm>
                      <a:custGeom>
                        <a:avLst/>
                        <a:gdLst>
                          <a:gd name="connsiteX0" fmla="*/ 218695 w 224188"/>
                          <a:gd name="connsiteY0" fmla="*/ 92330 h 149922"/>
                          <a:gd name="connsiteX1" fmla="*/ 178773 w 224188"/>
                          <a:gd name="connsiteY1" fmla="*/ 72620 h 149922"/>
                          <a:gd name="connsiteX2" fmla="*/ 141525 w 224188"/>
                          <a:gd name="connsiteY2" fmla="*/ 42386 h 149922"/>
                          <a:gd name="connsiteX3" fmla="*/ 67361 w 224188"/>
                          <a:gd name="connsiteY3" fmla="*/ 2298 h 149922"/>
                          <a:gd name="connsiteX4" fmla="*/ 27774 w 224188"/>
                          <a:gd name="connsiteY4" fmla="*/ 1129 h 149922"/>
                          <a:gd name="connsiteX5" fmla="*/ 23598 w 224188"/>
                          <a:gd name="connsiteY5" fmla="*/ 4302 h 149922"/>
                          <a:gd name="connsiteX6" fmla="*/ 23431 w 224188"/>
                          <a:gd name="connsiteY6" fmla="*/ 4469 h 149922"/>
                          <a:gd name="connsiteX7" fmla="*/ 23264 w 224188"/>
                          <a:gd name="connsiteY7" fmla="*/ 4804 h 149922"/>
                          <a:gd name="connsiteX8" fmla="*/ 22262 w 224188"/>
                          <a:gd name="connsiteY8" fmla="*/ 6641 h 149922"/>
                          <a:gd name="connsiteX9" fmla="*/ 6560 w 224188"/>
                          <a:gd name="connsiteY9" fmla="*/ 40215 h 149922"/>
                          <a:gd name="connsiteX10" fmla="*/ 881 w 224188"/>
                          <a:gd name="connsiteY10" fmla="*/ 61428 h 149922"/>
                          <a:gd name="connsiteX11" fmla="*/ 24433 w 224188"/>
                          <a:gd name="connsiteY11" fmla="*/ 61595 h 149922"/>
                          <a:gd name="connsiteX12" fmla="*/ 73207 w 224188"/>
                          <a:gd name="connsiteY12" fmla="*/ 70782 h 149922"/>
                          <a:gd name="connsiteX13" fmla="*/ 148206 w 224188"/>
                          <a:gd name="connsiteY13" fmla="*/ 125236 h 149922"/>
                          <a:gd name="connsiteX14" fmla="*/ 212347 w 224188"/>
                          <a:gd name="connsiteY14" fmla="*/ 146616 h 149922"/>
                          <a:gd name="connsiteX15" fmla="*/ 212849 w 224188"/>
                          <a:gd name="connsiteY15" fmla="*/ 143108 h 149922"/>
                          <a:gd name="connsiteX16" fmla="*/ 211679 w 224188"/>
                          <a:gd name="connsiteY16" fmla="*/ 143442 h 149922"/>
                          <a:gd name="connsiteX17" fmla="*/ 223205 w 224188"/>
                          <a:gd name="connsiteY17" fmla="*/ 107029 h 149922"/>
                          <a:gd name="connsiteX18" fmla="*/ 218695 w 224188"/>
                          <a:gd name="connsiteY18" fmla="*/ 92330 h 149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4188" h="149922">
                            <a:moveTo>
                              <a:pt x="218695" y="92330"/>
                            </a:moveTo>
                            <a:cubicBezTo>
                              <a:pt x="204998" y="85982"/>
                              <a:pt x="191635" y="80971"/>
                              <a:pt x="178773" y="72620"/>
                            </a:cubicBezTo>
                            <a:cubicBezTo>
                              <a:pt x="165411" y="63934"/>
                              <a:pt x="153551" y="52910"/>
                              <a:pt x="141525" y="42386"/>
                            </a:cubicBezTo>
                            <a:cubicBezTo>
                              <a:pt x="119309" y="23177"/>
                              <a:pt x="96425" y="7476"/>
                              <a:pt x="67361" y="2298"/>
                            </a:cubicBezTo>
                            <a:cubicBezTo>
                              <a:pt x="53664" y="-41"/>
                              <a:pt x="41638" y="-876"/>
                              <a:pt x="27774" y="1129"/>
                            </a:cubicBezTo>
                            <a:cubicBezTo>
                              <a:pt x="25936" y="1463"/>
                              <a:pt x="24600" y="2632"/>
                              <a:pt x="23598" y="4302"/>
                            </a:cubicBezTo>
                            <a:cubicBezTo>
                              <a:pt x="23598" y="4302"/>
                              <a:pt x="23431" y="4469"/>
                              <a:pt x="23431" y="4469"/>
                            </a:cubicBezTo>
                            <a:cubicBezTo>
                              <a:pt x="23431" y="4636"/>
                              <a:pt x="23264" y="4804"/>
                              <a:pt x="23264" y="4804"/>
                            </a:cubicBezTo>
                            <a:cubicBezTo>
                              <a:pt x="22930" y="5305"/>
                              <a:pt x="22596" y="5973"/>
                              <a:pt x="22262" y="6641"/>
                            </a:cubicBezTo>
                            <a:cubicBezTo>
                              <a:pt x="16415" y="17498"/>
                              <a:pt x="11237" y="28690"/>
                              <a:pt x="6560" y="40215"/>
                            </a:cubicBezTo>
                            <a:cubicBezTo>
                              <a:pt x="5391" y="43054"/>
                              <a:pt x="-2626" y="57587"/>
                              <a:pt x="881" y="61428"/>
                            </a:cubicBezTo>
                            <a:cubicBezTo>
                              <a:pt x="5725" y="66606"/>
                              <a:pt x="18253" y="62264"/>
                              <a:pt x="24433" y="61595"/>
                            </a:cubicBezTo>
                            <a:cubicBezTo>
                              <a:pt x="41471" y="59591"/>
                              <a:pt x="57840" y="64101"/>
                              <a:pt x="73207" y="70782"/>
                            </a:cubicBezTo>
                            <a:cubicBezTo>
                              <a:pt x="101436" y="83310"/>
                              <a:pt x="124654" y="105860"/>
                              <a:pt x="148206" y="125236"/>
                            </a:cubicBezTo>
                            <a:cubicBezTo>
                              <a:pt x="167415" y="141104"/>
                              <a:pt x="187125" y="156972"/>
                              <a:pt x="212347" y="146616"/>
                            </a:cubicBezTo>
                            <a:cubicBezTo>
                              <a:pt x="213851" y="145948"/>
                              <a:pt x="215187" y="142106"/>
                              <a:pt x="212849" y="143108"/>
                            </a:cubicBezTo>
                            <a:cubicBezTo>
                              <a:pt x="212515" y="143275"/>
                              <a:pt x="212013" y="143275"/>
                              <a:pt x="211679" y="143442"/>
                            </a:cubicBezTo>
                            <a:cubicBezTo>
                              <a:pt x="215688" y="131416"/>
                              <a:pt x="219196" y="119222"/>
                              <a:pt x="223205" y="107029"/>
                            </a:cubicBezTo>
                            <a:cubicBezTo>
                              <a:pt x="225042" y="101684"/>
                              <a:pt x="224708" y="95169"/>
                              <a:pt x="218695" y="92330"/>
                            </a:cubicBezTo>
                            <a:close/>
                          </a:path>
                        </a:pathLst>
                      </a:custGeom>
                      <a:solidFill>
                        <a:srgbClr val="A72815"/>
                      </a:solidFill>
                      <a:ln w="16697" cap="flat">
                        <a:noFill/>
                        <a:prstDash val="solid"/>
                        <a:miter/>
                      </a:ln>
                    </p:spPr>
                    <p:txBody>
                      <a:bodyPr rtlCol="0" anchor="ctr"/>
                      <a:lstStyle/>
                      <a:p>
                        <a:endParaRPr lang="en-US"/>
                      </a:p>
                    </p:txBody>
                  </p:sp>
                  <p:sp>
                    <p:nvSpPr>
                      <p:cNvPr id="18" name="Freeform: Shape 17">
                        <a:extLst>
                          <a:ext uri="{FF2B5EF4-FFF2-40B4-BE49-F238E27FC236}">
                            <a16:creationId xmlns:a16="http://schemas.microsoft.com/office/drawing/2014/main" id="{5C0F2F3B-0449-97E5-B677-0A85F96DBC8B}"/>
                          </a:ext>
                        </a:extLst>
                      </p:cNvPr>
                      <p:cNvSpPr/>
                      <p:nvPr/>
                    </p:nvSpPr>
                    <p:spPr>
                      <a:xfrm>
                        <a:off x="4670327" y="4576738"/>
                        <a:ext cx="212807" cy="142797"/>
                      </a:xfrm>
                      <a:custGeom>
                        <a:avLst/>
                        <a:gdLst>
                          <a:gd name="connsiteX0" fmla="*/ 211352 w 212807"/>
                          <a:gd name="connsiteY0" fmla="*/ 112783 h 142797"/>
                          <a:gd name="connsiteX1" fmla="*/ 202666 w 212807"/>
                          <a:gd name="connsiteY1" fmla="*/ 141346 h 142797"/>
                          <a:gd name="connsiteX2" fmla="*/ 202666 w 212807"/>
                          <a:gd name="connsiteY2" fmla="*/ 141346 h 142797"/>
                          <a:gd name="connsiteX3" fmla="*/ 140696 w 212807"/>
                          <a:gd name="connsiteY3" fmla="*/ 115122 h 142797"/>
                          <a:gd name="connsiteX4" fmla="*/ 82568 w 212807"/>
                          <a:gd name="connsiteY4" fmla="*/ 71024 h 142797"/>
                          <a:gd name="connsiteX5" fmla="*/ 30286 w 212807"/>
                          <a:gd name="connsiteY5" fmla="*/ 54488 h 142797"/>
                          <a:gd name="connsiteX6" fmla="*/ 1389 w 212807"/>
                          <a:gd name="connsiteY6" fmla="*/ 41960 h 142797"/>
                          <a:gd name="connsiteX7" fmla="*/ 15754 w 212807"/>
                          <a:gd name="connsiteY7" fmla="*/ 8386 h 142797"/>
                          <a:gd name="connsiteX8" fmla="*/ 54005 w 212807"/>
                          <a:gd name="connsiteY8" fmla="*/ 2373 h 142797"/>
                          <a:gd name="connsiteX9" fmla="*/ 87579 w 212807"/>
                          <a:gd name="connsiteY9" fmla="*/ 11393 h 142797"/>
                          <a:gd name="connsiteX10" fmla="*/ 140863 w 212807"/>
                          <a:gd name="connsiteY10" fmla="*/ 49811 h 142797"/>
                          <a:gd name="connsiteX11" fmla="*/ 189136 w 212807"/>
                          <a:gd name="connsiteY11" fmla="*/ 84053 h 142797"/>
                          <a:gd name="connsiteX12" fmla="*/ 211352 w 212807"/>
                          <a:gd name="connsiteY12" fmla="*/ 112783 h 142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2807" h="142797">
                            <a:moveTo>
                              <a:pt x="211352" y="112783"/>
                            </a:moveTo>
                            <a:cubicBezTo>
                              <a:pt x="208345" y="122304"/>
                              <a:pt x="205840" y="131992"/>
                              <a:pt x="202666" y="141346"/>
                            </a:cubicBezTo>
                            <a:lnTo>
                              <a:pt x="202666" y="141346"/>
                            </a:lnTo>
                            <a:cubicBezTo>
                              <a:pt x="178279" y="148027"/>
                              <a:pt x="159237" y="130322"/>
                              <a:pt x="140696" y="115122"/>
                            </a:cubicBezTo>
                            <a:cubicBezTo>
                              <a:pt x="121654" y="99587"/>
                              <a:pt x="103447" y="84053"/>
                              <a:pt x="82568" y="71024"/>
                            </a:cubicBezTo>
                            <a:cubicBezTo>
                              <a:pt x="66700" y="61002"/>
                              <a:pt x="48827" y="55323"/>
                              <a:pt x="30286" y="54488"/>
                            </a:cubicBezTo>
                            <a:cubicBezTo>
                              <a:pt x="19930" y="53987"/>
                              <a:pt x="-6294" y="63007"/>
                              <a:pt x="1389" y="41960"/>
                            </a:cubicBezTo>
                            <a:cubicBezTo>
                              <a:pt x="5565" y="30602"/>
                              <a:pt x="10409" y="19411"/>
                              <a:pt x="15754" y="8386"/>
                            </a:cubicBezTo>
                            <a:cubicBezTo>
                              <a:pt x="24607" y="-3306"/>
                              <a:pt x="41478" y="-133"/>
                              <a:pt x="54005" y="2373"/>
                            </a:cubicBezTo>
                            <a:cubicBezTo>
                              <a:pt x="66032" y="4711"/>
                              <a:pt x="76388" y="5714"/>
                              <a:pt x="87579" y="11393"/>
                            </a:cubicBezTo>
                            <a:cubicBezTo>
                              <a:pt x="107289" y="21248"/>
                              <a:pt x="124327" y="35613"/>
                              <a:pt x="140863" y="49811"/>
                            </a:cubicBezTo>
                            <a:cubicBezTo>
                              <a:pt x="155729" y="62673"/>
                              <a:pt x="171264" y="75534"/>
                              <a:pt x="189136" y="84053"/>
                            </a:cubicBezTo>
                            <a:cubicBezTo>
                              <a:pt x="201998" y="90233"/>
                              <a:pt x="217699" y="91904"/>
                              <a:pt x="211352" y="112783"/>
                            </a:cubicBezTo>
                            <a:close/>
                          </a:path>
                        </a:pathLst>
                      </a:custGeom>
                      <a:solidFill>
                        <a:srgbClr val="FF3028"/>
                      </a:solidFill>
                      <a:ln w="16697" cap="flat">
                        <a:noFill/>
                        <a:prstDash val="solid"/>
                        <a:miter/>
                      </a:ln>
                    </p:spPr>
                    <p:txBody>
                      <a:bodyPr rtlCol="0" anchor="ctr"/>
                      <a:lstStyle/>
                      <a:p>
                        <a:endParaRPr lang="en-US"/>
                      </a:p>
                    </p:txBody>
                  </p:sp>
                  <p:sp>
                    <p:nvSpPr>
                      <p:cNvPr id="19" name="Freeform: Shape 18">
                        <a:extLst>
                          <a:ext uri="{FF2B5EF4-FFF2-40B4-BE49-F238E27FC236}">
                            <a16:creationId xmlns:a16="http://schemas.microsoft.com/office/drawing/2014/main" id="{BFD70EBD-8431-BCE1-A9C6-8CF5F2AA5F7E}"/>
                          </a:ext>
                        </a:extLst>
                      </p:cNvPr>
                      <p:cNvSpPr/>
                      <p:nvPr/>
                    </p:nvSpPr>
                    <p:spPr>
                      <a:xfrm>
                        <a:off x="4844096" y="4652105"/>
                        <a:ext cx="39016" cy="36079"/>
                      </a:xfrm>
                      <a:custGeom>
                        <a:avLst/>
                        <a:gdLst>
                          <a:gd name="connsiteX0" fmla="*/ 37917 w 39016"/>
                          <a:gd name="connsiteY0" fmla="*/ 36079 h 36079"/>
                          <a:gd name="connsiteX1" fmla="*/ 15200 w 39016"/>
                          <a:gd name="connsiteY1" fmla="*/ 8519 h 36079"/>
                          <a:gd name="connsiteX2" fmla="*/ 0 w 39016"/>
                          <a:gd name="connsiteY2" fmla="*/ 0 h 36079"/>
                          <a:gd name="connsiteX3" fmla="*/ 37917 w 39016"/>
                          <a:gd name="connsiteY3" fmla="*/ 36079 h 36079"/>
                        </a:gdLst>
                        <a:ahLst/>
                        <a:cxnLst>
                          <a:cxn ang="0">
                            <a:pos x="connsiteX0" y="connsiteY0"/>
                          </a:cxn>
                          <a:cxn ang="0">
                            <a:pos x="connsiteX1" y="connsiteY1"/>
                          </a:cxn>
                          <a:cxn ang="0">
                            <a:pos x="connsiteX2" y="connsiteY2"/>
                          </a:cxn>
                          <a:cxn ang="0">
                            <a:pos x="connsiteX3" y="connsiteY3"/>
                          </a:cxn>
                        </a:cxnLst>
                        <a:rect l="l" t="t" r="r" b="b"/>
                        <a:pathLst>
                          <a:path w="39016" h="36079">
                            <a:moveTo>
                              <a:pt x="37917" y="36079"/>
                            </a:moveTo>
                            <a:cubicBezTo>
                              <a:pt x="43262" y="16536"/>
                              <a:pt x="28062" y="14699"/>
                              <a:pt x="15200" y="8519"/>
                            </a:cubicBezTo>
                            <a:cubicBezTo>
                              <a:pt x="9855" y="6013"/>
                              <a:pt x="4844" y="3007"/>
                              <a:pt x="0" y="0"/>
                            </a:cubicBezTo>
                            <a:cubicBezTo>
                              <a:pt x="13363" y="11358"/>
                              <a:pt x="25890" y="23552"/>
                              <a:pt x="37917" y="36079"/>
                            </a:cubicBezTo>
                            <a:close/>
                          </a:path>
                        </a:pathLst>
                      </a:custGeom>
                      <a:solidFill>
                        <a:srgbClr val="FF3028"/>
                      </a:solidFill>
                      <a:ln w="16697" cap="flat">
                        <a:noFill/>
                        <a:prstDash val="solid"/>
                        <a:miter/>
                      </a:ln>
                    </p:spPr>
                    <p:txBody>
                      <a:bodyPr rtlCol="0" anchor="ctr"/>
                      <a:lstStyle/>
                      <a:p>
                        <a:endParaRPr lang="en-US"/>
                      </a:p>
                    </p:txBody>
                  </p:sp>
                  <p:sp>
                    <p:nvSpPr>
                      <p:cNvPr id="20" name="Freeform: Shape 19">
                        <a:extLst>
                          <a:ext uri="{FF2B5EF4-FFF2-40B4-BE49-F238E27FC236}">
                            <a16:creationId xmlns:a16="http://schemas.microsoft.com/office/drawing/2014/main" id="{6E530713-896D-8CFE-6A47-8C86B786537B}"/>
                          </a:ext>
                        </a:extLst>
                      </p:cNvPr>
                      <p:cNvSpPr/>
                      <p:nvPr/>
                    </p:nvSpPr>
                    <p:spPr>
                      <a:xfrm>
                        <a:off x="4670360" y="4576571"/>
                        <a:ext cx="142501" cy="54487"/>
                      </a:xfrm>
                      <a:custGeom>
                        <a:avLst/>
                        <a:gdLst>
                          <a:gd name="connsiteX0" fmla="*/ 27748 w 142501"/>
                          <a:gd name="connsiteY0" fmla="*/ 15736 h 54487"/>
                          <a:gd name="connsiteX1" fmla="*/ 89217 w 142501"/>
                          <a:gd name="connsiteY1" fmla="*/ 21916 h 54487"/>
                          <a:gd name="connsiteX2" fmla="*/ 142501 w 142501"/>
                          <a:gd name="connsiteY2" fmla="*/ 51314 h 54487"/>
                          <a:gd name="connsiteX3" fmla="*/ 140831 w 142501"/>
                          <a:gd name="connsiteY3" fmla="*/ 49811 h 54487"/>
                          <a:gd name="connsiteX4" fmla="*/ 87547 w 142501"/>
                          <a:gd name="connsiteY4" fmla="*/ 11393 h 54487"/>
                          <a:gd name="connsiteX5" fmla="*/ 53973 w 142501"/>
                          <a:gd name="connsiteY5" fmla="*/ 2373 h 54487"/>
                          <a:gd name="connsiteX6" fmla="*/ 15722 w 142501"/>
                          <a:gd name="connsiteY6" fmla="*/ 8386 h 54487"/>
                          <a:gd name="connsiteX7" fmla="*/ 1356 w 142501"/>
                          <a:gd name="connsiteY7" fmla="*/ 41960 h 54487"/>
                          <a:gd name="connsiteX8" fmla="*/ 3194 w 142501"/>
                          <a:gd name="connsiteY8" fmla="*/ 54488 h 54487"/>
                          <a:gd name="connsiteX9" fmla="*/ 27748 w 142501"/>
                          <a:gd name="connsiteY9" fmla="*/ 15736 h 54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2501" h="54487">
                            <a:moveTo>
                              <a:pt x="27748" y="15736"/>
                            </a:moveTo>
                            <a:cubicBezTo>
                              <a:pt x="48293" y="5714"/>
                              <a:pt x="69507" y="13731"/>
                              <a:pt x="89217" y="21916"/>
                            </a:cubicBezTo>
                            <a:cubicBezTo>
                              <a:pt x="107925" y="29767"/>
                              <a:pt x="125630" y="39789"/>
                              <a:pt x="142501" y="51314"/>
                            </a:cubicBezTo>
                            <a:cubicBezTo>
                              <a:pt x="142000" y="50813"/>
                              <a:pt x="141332" y="50312"/>
                              <a:pt x="140831" y="49811"/>
                            </a:cubicBezTo>
                            <a:cubicBezTo>
                              <a:pt x="124294" y="35446"/>
                              <a:pt x="107257" y="21248"/>
                              <a:pt x="87547" y="11393"/>
                            </a:cubicBezTo>
                            <a:cubicBezTo>
                              <a:pt x="76355" y="5714"/>
                              <a:pt x="65999" y="4711"/>
                              <a:pt x="53973" y="2373"/>
                            </a:cubicBezTo>
                            <a:cubicBezTo>
                              <a:pt x="41445" y="-133"/>
                              <a:pt x="24407" y="-3306"/>
                              <a:pt x="15722" y="8386"/>
                            </a:cubicBezTo>
                            <a:cubicBezTo>
                              <a:pt x="10376" y="19243"/>
                              <a:pt x="5532" y="30602"/>
                              <a:pt x="1356" y="41960"/>
                            </a:cubicBezTo>
                            <a:cubicBezTo>
                              <a:pt x="-1149" y="49143"/>
                              <a:pt x="20" y="52818"/>
                              <a:pt x="3194" y="54488"/>
                            </a:cubicBezTo>
                            <a:cubicBezTo>
                              <a:pt x="5198" y="38787"/>
                              <a:pt x="12715" y="23085"/>
                              <a:pt x="27748" y="15736"/>
                            </a:cubicBezTo>
                            <a:close/>
                          </a:path>
                        </a:pathLst>
                      </a:custGeom>
                      <a:solidFill>
                        <a:srgbClr val="FF3028"/>
                      </a:solidFill>
                      <a:ln w="16697" cap="flat">
                        <a:noFill/>
                        <a:prstDash val="solid"/>
                        <a:miter/>
                      </a:ln>
                    </p:spPr>
                    <p:txBody>
                      <a:bodyPr rtlCol="0" anchor="ctr"/>
                      <a:lstStyle/>
                      <a:p>
                        <a:endParaRPr lang="en-US"/>
                      </a:p>
                    </p:txBody>
                  </p:sp>
                  <p:sp>
                    <p:nvSpPr>
                      <p:cNvPr id="21" name="Freeform: Shape 20">
                        <a:extLst>
                          <a:ext uri="{FF2B5EF4-FFF2-40B4-BE49-F238E27FC236}">
                            <a16:creationId xmlns:a16="http://schemas.microsoft.com/office/drawing/2014/main" id="{214E483D-AC8A-59F3-7660-D2D108186566}"/>
                          </a:ext>
                        </a:extLst>
                      </p:cNvPr>
                      <p:cNvSpPr/>
                      <p:nvPr/>
                    </p:nvSpPr>
                    <p:spPr>
                      <a:xfrm>
                        <a:off x="4670213" y="4605780"/>
                        <a:ext cx="212821" cy="113587"/>
                      </a:xfrm>
                      <a:custGeom>
                        <a:avLst/>
                        <a:gdLst>
                          <a:gd name="connsiteX0" fmla="*/ 189083 w 212821"/>
                          <a:gd name="connsiteY0" fmla="*/ 54844 h 113587"/>
                          <a:gd name="connsiteX1" fmla="*/ 168037 w 212821"/>
                          <a:gd name="connsiteY1" fmla="*/ 42316 h 113587"/>
                          <a:gd name="connsiteX2" fmla="*/ 167202 w 212821"/>
                          <a:gd name="connsiteY2" fmla="*/ 48830 h 113587"/>
                          <a:gd name="connsiteX3" fmla="*/ 142982 w 212821"/>
                          <a:gd name="connsiteY3" fmla="*/ 45824 h 113587"/>
                          <a:gd name="connsiteX4" fmla="*/ 104063 w 212821"/>
                          <a:gd name="connsiteY4" fmla="*/ 17261 h 113587"/>
                          <a:gd name="connsiteX5" fmla="*/ 55623 w 212821"/>
                          <a:gd name="connsiteY5" fmla="*/ 390 h 113587"/>
                          <a:gd name="connsiteX6" fmla="*/ 109575 w 212821"/>
                          <a:gd name="connsiteY6" fmla="*/ 47995 h 113587"/>
                          <a:gd name="connsiteX7" fmla="*/ 107403 w 212821"/>
                          <a:gd name="connsiteY7" fmla="*/ 50167 h 113587"/>
                          <a:gd name="connsiteX8" fmla="*/ 0 w 212821"/>
                          <a:gd name="connsiteY8" fmla="*/ 19766 h 113587"/>
                          <a:gd name="connsiteX9" fmla="*/ 30233 w 212821"/>
                          <a:gd name="connsiteY9" fmla="*/ 25278 h 113587"/>
                          <a:gd name="connsiteX10" fmla="*/ 82515 w 212821"/>
                          <a:gd name="connsiteY10" fmla="*/ 41815 h 113587"/>
                          <a:gd name="connsiteX11" fmla="*/ 140643 w 212821"/>
                          <a:gd name="connsiteY11" fmla="*/ 85912 h 113587"/>
                          <a:gd name="connsiteX12" fmla="*/ 202613 w 212821"/>
                          <a:gd name="connsiteY12" fmla="*/ 112137 h 113587"/>
                          <a:gd name="connsiteX13" fmla="*/ 202613 w 212821"/>
                          <a:gd name="connsiteY13" fmla="*/ 112137 h 113587"/>
                          <a:gd name="connsiteX14" fmla="*/ 211299 w 212821"/>
                          <a:gd name="connsiteY14" fmla="*/ 83574 h 113587"/>
                          <a:gd name="connsiteX15" fmla="*/ 189083 w 212821"/>
                          <a:gd name="connsiteY15" fmla="*/ 54844 h 1135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12821" h="113587">
                            <a:moveTo>
                              <a:pt x="189083" y="54844"/>
                            </a:moveTo>
                            <a:cubicBezTo>
                              <a:pt x="181734" y="51336"/>
                              <a:pt x="174718" y="46993"/>
                              <a:pt x="168037" y="42316"/>
                            </a:cubicBezTo>
                            <a:cubicBezTo>
                              <a:pt x="168037" y="44487"/>
                              <a:pt x="167870" y="46659"/>
                              <a:pt x="167202" y="48830"/>
                            </a:cubicBezTo>
                            <a:cubicBezTo>
                              <a:pt x="163694" y="59855"/>
                              <a:pt x="147826" y="49498"/>
                              <a:pt x="142982" y="45824"/>
                            </a:cubicBezTo>
                            <a:cubicBezTo>
                              <a:pt x="129953" y="36303"/>
                              <a:pt x="117426" y="26114"/>
                              <a:pt x="104063" y="17261"/>
                            </a:cubicBezTo>
                            <a:cubicBezTo>
                              <a:pt x="90032" y="7907"/>
                              <a:pt x="73161" y="-2115"/>
                              <a:pt x="55623" y="390"/>
                            </a:cubicBezTo>
                            <a:cubicBezTo>
                              <a:pt x="74999" y="14588"/>
                              <a:pt x="98885" y="24944"/>
                              <a:pt x="109575" y="47995"/>
                            </a:cubicBezTo>
                            <a:cubicBezTo>
                              <a:pt x="110243" y="49331"/>
                              <a:pt x="108907" y="50835"/>
                              <a:pt x="107403" y="50167"/>
                            </a:cubicBezTo>
                            <a:cubicBezTo>
                              <a:pt x="74665" y="32795"/>
                              <a:pt x="38585" y="7740"/>
                              <a:pt x="0" y="19766"/>
                            </a:cubicBezTo>
                            <a:cubicBezTo>
                              <a:pt x="501" y="31626"/>
                              <a:pt x="21213" y="24944"/>
                              <a:pt x="30233" y="25278"/>
                            </a:cubicBezTo>
                            <a:cubicBezTo>
                              <a:pt x="48941" y="26114"/>
                              <a:pt x="66814" y="31960"/>
                              <a:pt x="82515" y="41815"/>
                            </a:cubicBezTo>
                            <a:cubicBezTo>
                              <a:pt x="103395" y="55011"/>
                              <a:pt x="121768" y="70378"/>
                              <a:pt x="140643" y="85912"/>
                            </a:cubicBezTo>
                            <a:cubicBezTo>
                              <a:pt x="159017" y="101112"/>
                              <a:pt x="178226" y="118818"/>
                              <a:pt x="202613" y="112137"/>
                            </a:cubicBezTo>
                            <a:lnTo>
                              <a:pt x="202613" y="112137"/>
                            </a:lnTo>
                            <a:cubicBezTo>
                              <a:pt x="205787" y="102783"/>
                              <a:pt x="208460" y="93095"/>
                              <a:pt x="211299" y="83574"/>
                            </a:cubicBezTo>
                            <a:cubicBezTo>
                              <a:pt x="217814" y="62861"/>
                              <a:pt x="202112" y="61191"/>
                              <a:pt x="189083" y="54844"/>
                            </a:cubicBezTo>
                            <a:close/>
                          </a:path>
                        </a:pathLst>
                      </a:custGeom>
                      <a:solidFill>
                        <a:srgbClr val="E23028"/>
                      </a:solidFill>
                      <a:ln w="16697" cap="flat">
                        <a:noFill/>
                        <a:prstDash val="solid"/>
                        <a:miter/>
                      </a:ln>
                    </p:spPr>
                    <p:txBody>
                      <a:bodyPr rtlCol="0" anchor="ctr"/>
                      <a:lstStyle/>
                      <a:p>
                        <a:endParaRPr lang="en-US"/>
                      </a:p>
                    </p:txBody>
                  </p:sp>
                  <p:sp>
                    <p:nvSpPr>
                      <p:cNvPr id="22" name="Freeform: Shape 21">
                        <a:extLst>
                          <a:ext uri="{FF2B5EF4-FFF2-40B4-BE49-F238E27FC236}">
                            <a16:creationId xmlns:a16="http://schemas.microsoft.com/office/drawing/2014/main" id="{C41E1443-375A-0577-01A2-4DEB15CA3326}"/>
                          </a:ext>
                        </a:extLst>
                      </p:cNvPr>
                      <p:cNvSpPr/>
                      <p:nvPr/>
                    </p:nvSpPr>
                    <p:spPr>
                      <a:xfrm>
                        <a:off x="4741228" y="4611389"/>
                        <a:ext cx="115428" cy="91046"/>
                      </a:xfrm>
                      <a:custGeom>
                        <a:avLst/>
                        <a:gdLst>
                          <a:gd name="connsiteX0" fmla="*/ 114728 w 115428"/>
                          <a:gd name="connsiteY0" fmla="*/ 87652 h 91046"/>
                          <a:gd name="connsiteX1" fmla="*/ 56767 w 115428"/>
                          <a:gd name="connsiteY1" fmla="*/ 39713 h 91046"/>
                          <a:gd name="connsiteX2" fmla="*/ 30375 w 115428"/>
                          <a:gd name="connsiteY2" fmla="*/ 13990 h 91046"/>
                          <a:gd name="connsiteX3" fmla="*/ 1979 w 115428"/>
                          <a:gd name="connsiteY3" fmla="*/ 126 h 91046"/>
                          <a:gd name="connsiteX4" fmla="*/ 309 w 115428"/>
                          <a:gd name="connsiteY4" fmla="*/ 2298 h 91046"/>
                          <a:gd name="connsiteX5" fmla="*/ 28204 w 115428"/>
                          <a:gd name="connsiteY5" fmla="*/ 16663 h 91046"/>
                          <a:gd name="connsiteX6" fmla="*/ 57435 w 115428"/>
                          <a:gd name="connsiteY6" fmla="*/ 47397 h 91046"/>
                          <a:gd name="connsiteX7" fmla="*/ 112724 w 115428"/>
                          <a:gd name="connsiteY7" fmla="*/ 90993 h 91046"/>
                          <a:gd name="connsiteX8" fmla="*/ 114728 w 115428"/>
                          <a:gd name="connsiteY8" fmla="*/ 87652 h 910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5428" h="91046">
                            <a:moveTo>
                              <a:pt x="114728" y="87652"/>
                            </a:moveTo>
                            <a:cubicBezTo>
                              <a:pt x="89840" y="79301"/>
                              <a:pt x="73470" y="58922"/>
                              <a:pt x="56767" y="39713"/>
                            </a:cubicBezTo>
                            <a:cubicBezTo>
                              <a:pt x="48749" y="30527"/>
                              <a:pt x="39395" y="22175"/>
                              <a:pt x="30375" y="13990"/>
                            </a:cubicBezTo>
                            <a:cubicBezTo>
                              <a:pt x="21857" y="6306"/>
                              <a:pt x="11333" y="5638"/>
                              <a:pt x="1979" y="126"/>
                            </a:cubicBezTo>
                            <a:cubicBezTo>
                              <a:pt x="977" y="-542"/>
                              <a:pt x="-693" y="1629"/>
                              <a:pt x="309" y="2298"/>
                            </a:cubicBezTo>
                            <a:cubicBezTo>
                              <a:pt x="9329" y="7810"/>
                              <a:pt x="19518" y="9814"/>
                              <a:pt x="28204" y="16663"/>
                            </a:cubicBezTo>
                            <a:cubicBezTo>
                              <a:pt x="39061" y="25014"/>
                              <a:pt x="48582" y="37041"/>
                              <a:pt x="57435" y="47397"/>
                            </a:cubicBezTo>
                            <a:cubicBezTo>
                              <a:pt x="72802" y="65604"/>
                              <a:pt x="88504" y="85147"/>
                              <a:pt x="112724" y="90993"/>
                            </a:cubicBezTo>
                            <a:cubicBezTo>
                              <a:pt x="114394" y="91494"/>
                              <a:pt x="116565" y="88321"/>
                              <a:pt x="114728" y="87652"/>
                            </a:cubicBezTo>
                            <a:close/>
                          </a:path>
                        </a:pathLst>
                      </a:custGeom>
                      <a:solidFill>
                        <a:srgbClr val="A72815"/>
                      </a:solidFill>
                      <a:ln w="16697" cap="flat">
                        <a:noFill/>
                        <a:prstDash val="solid"/>
                        <a:miter/>
                      </a:ln>
                    </p:spPr>
                    <p:txBody>
                      <a:bodyPr rtlCol="0" anchor="ctr"/>
                      <a:lstStyle/>
                      <a:p>
                        <a:endParaRPr lang="en-US"/>
                      </a:p>
                    </p:txBody>
                  </p:sp>
                </p:grpSp>
              </p:grpSp>
              <p:sp>
                <p:nvSpPr>
                  <p:cNvPr id="23" name="Freeform: Shape 22">
                    <a:extLst>
                      <a:ext uri="{FF2B5EF4-FFF2-40B4-BE49-F238E27FC236}">
                        <a16:creationId xmlns:a16="http://schemas.microsoft.com/office/drawing/2014/main" id="{97ADA669-CB2E-F63E-0793-253467C6BCDD}"/>
                      </a:ext>
                    </a:extLst>
                  </p:cNvPr>
                  <p:cNvSpPr/>
                  <p:nvPr/>
                </p:nvSpPr>
                <p:spPr>
                  <a:xfrm>
                    <a:off x="4638803" y="4722632"/>
                    <a:ext cx="169381" cy="171138"/>
                  </a:xfrm>
                  <a:custGeom>
                    <a:avLst/>
                    <a:gdLst>
                      <a:gd name="connsiteX0" fmla="*/ 143658 w 169381"/>
                      <a:gd name="connsiteY0" fmla="*/ 21843 h 171138"/>
                      <a:gd name="connsiteX1" fmla="*/ 104237 w 169381"/>
                      <a:gd name="connsiteY1" fmla="*/ 8146 h 171138"/>
                      <a:gd name="connsiteX2" fmla="*/ 38259 w 169381"/>
                      <a:gd name="connsiteY2" fmla="*/ 629 h 171138"/>
                      <a:gd name="connsiteX3" fmla="*/ 3849 w 169381"/>
                      <a:gd name="connsiteY3" fmla="*/ 96508 h 171138"/>
                      <a:gd name="connsiteX4" fmla="*/ 3515 w 169381"/>
                      <a:gd name="connsiteY4" fmla="*/ 97009 h 171138"/>
                      <a:gd name="connsiteX5" fmla="*/ 8 w 169381"/>
                      <a:gd name="connsiteY5" fmla="*/ 116218 h 171138"/>
                      <a:gd name="connsiteX6" fmla="*/ 24896 w 169381"/>
                      <a:gd name="connsiteY6" fmla="*/ 157141 h 171138"/>
                      <a:gd name="connsiteX7" fmla="*/ 74338 w 169381"/>
                      <a:gd name="connsiteY7" fmla="*/ 171005 h 171138"/>
                      <a:gd name="connsiteX8" fmla="*/ 123948 w 169381"/>
                      <a:gd name="connsiteY8" fmla="*/ 119391 h 171138"/>
                      <a:gd name="connsiteX9" fmla="*/ 126787 w 169381"/>
                      <a:gd name="connsiteY9" fmla="*/ 118222 h 171138"/>
                      <a:gd name="connsiteX10" fmla="*/ 166708 w 169381"/>
                      <a:gd name="connsiteY10" fmla="*/ 39048 h 171138"/>
                      <a:gd name="connsiteX11" fmla="*/ 169381 w 169381"/>
                      <a:gd name="connsiteY11" fmla="*/ 33201 h 171138"/>
                      <a:gd name="connsiteX12" fmla="*/ 143658 w 169381"/>
                      <a:gd name="connsiteY12" fmla="*/ 21843 h 171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9381" h="171138">
                        <a:moveTo>
                          <a:pt x="143658" y="21843"/>
                        </a:moveTo>
                        <a:cubicBezTo>
                          <a:pt x="130629" y="16999"/>
                          <a:pt x="117600" y="11988"/>
                          <a:pt x="104237" y="8146"/>
                        </a:cubicBezTo>
                        <a:cubicBezTo>
                          <a:pt x="83191" y="2133"/>
                          <a:pt x="60307" y="-1542"/>
                          <a:pt x="38259" y="629"/>
                        </a:cubicBezTo>
                        <a:cubicBezTo>
                          <a:pt x="27735" y="32700"/>
                          <a:pt x="17379" y="65606"/>
                          <a:pt x="3849" y="96508"/>
                        </a:cubicBezTo>
                        <a:cubicBezTo>
                          <a:pt x="3682" y="96675"/>
                          <a:pt x="3682" y="96842"/>
                          <a:pt x="3515" y="97009"/>
                        </a:cubicBezTo>
                        <a:cubicBezTo>
                          <a:pt x="1511" y="103523"/>
                          <a:pt x="8" y="110037"/>
                          <a:pt x="8" y="116218"/>
                        </a:cubicBezTo>
                        <a:cubicBezTo>
                          <a:pt x="-326" y="133756"/>
                          <a:pt x="10197" y="148288"/>
                          <a:pt x="24896" y="157141"/>
                        </a:cubicBezTo>
                        <a:cubicBezTo>
                          <a:pt x="38927" y="165493"/>
                          <a:pt x="57635" y="172174"/>
                          <a:pt x="74338" y="171005"/>
                        </a:cubicBezTo>
                        <a:cubicBezTo>
                          <a:pt x="102233" y="169168"/>
                          <a:pt x="114260" y="142275"/>
                          <a:pt x="123948" y="119391"/>
                        </a:cubicBezTo>
                        <a:cubicBezTo>
                          <a:pt x="124449" y="118222"/>
                          <a:pt x="126620" y="117220"/>
                          <a:pt x="126787" y="118222"/>
                        </a:cubicBezTo>
                        <a:cubicBezTo>
                          <a:pt x="141152" y="92332"/>
                          <a:pt x="155016" y="66441"/>
                          <a:pt x="166708" y="39048"/>
                        </a:cubicBezTo>
                        <a:cubicBezTo>
                          <a:pt x="167544" y="37043"/>
                          <a:pt x="168379" y="35039"/>
                          <a:pt x="169381" y="33201"/>
                        </a:cubicBezTo>
                        <a:cubicBezTo>
                          <a:pt x="161196" y="28691"/>
                          <a:pt x="152343" y="25017"/>
                          <a:pt x="143658" y="21843"/>
                        </a:cubicBezTo>
                        <a:close/>
                      </a:path>
                    </a:pathLst>
                  </a:custGeom>
                  <a:solidFill>
                    <a:srgbClr val="FFD4A9"/>
                  </a:solidFill>
                  <a:ln w="16697" cap="flat">
                    <a:noFill/>
                    <a:prstDash val="solid"/>
                    <a:miter/>
                  </a:ln>
                </p:spPr>
                <p:txBody>
                  <a:bodyPr rtlCol="0" anchor="ctr"/>
                  <a:lstStyle/>
                  <a:p>
                    <a:endParaRPr lang="en-US"/>
                  </a:p>
                </p:txBody>
              </p:sp>
              <p:grpSp>
                <p:nvGrpSpPr>
                  <p:cNvPr id="24" name="Graphic 2">
                    <a:extLst>
                      <a:ext uri="{FF2B5EF4-FFF2-40B4-BE49-F238E27FC236}">
                        <a16:creationId xmlns:a16="http://schemas.microsoft.com/office/drawing/2014/main" id="{F2DAA94C-6EF1-62A2-CF1B-ACCBFFC18DFC}"/>
                      </a:ext>
                    </a:extLst>
                  </p:cNvPr>
                  <p:cNvGrpSpPr/>
                  <p:nvPr/>
                </p:nvGrpSpPr>
                <p:grpSpPr>
                  <a:xfrm>
                    <a:off x="5441704" y="4614856"/>
                    <a:ext cx="235840" cy="661825"/>
                    <a:chOff x="5441704" y="4614856"/>
                    <a:chExt cx="235840" cy="661825"/>
                  </a:xfrm>
                </p:grpSpPr>
                <p:sp>
                  <p:nvSpPr>
                    <p:cNvPr id="25" name="Freeform: Shape 24">
                      <a:extLst>
                        <a:ext uri="{FF2B5EF4-FFF2-40B4-BE49-F238E27FC236}">
                          <a16:creationId xmlns:a16="http://schemas.microsoft.com/office/drawing/2014/main" id="{A96F5E9A-AF06-6A85-A6D2-59C196B63509}"/>
                        </a:ext>
                      </a:extLst>
                    </p:cNvPr>
                    <p:cNvSpPr/>
                    <p:nvPr/>
                  </p:nvSpPr>
                  <p:spPr>
                    <a:xfrm>
                      <a:off x="5441704" y="4614856"/>
                      <a:ext cx="235840" cy="661825"/>
                    </a:xfrm>
                    <a:custGeom>
                      <a:avLst/>
                      <a:gdLst>
                        <a:gd name="connsiteX0" fmla="*/ 235730 w 235840"/>
                        <a:gd name="connsiteY0" fmla="*/ 527162 h 661825"/>
                        <a:gd name="connsiteX1" fmla="*/ 183114 w 235840"/>
                        <a:gd name="connsiteY1" fmla="*/ 439302 h 661825"/>
                        <a:gd name="connsiteX2" fmla="*/ 162067 w 235840"/>
                        <a:gd name="connsiteY2" fmla="*/ 208125 h 661825"/>
                        <a:gd name="connsiteX3" fmla="*/ 106111 w 235840"/>
                        <a:gd name="connsiteY3" fmla="*/ 501 h 661825"/>
                        <a:gd name="connsiteX4" fmla="*/ 101601 w 235840"/>
                        <a:gd name="connsiteY4" fmla="*/ 0 h 661825"/>
                        <a:gd name="connsiteX5" fmla="*/ 101601 w 235840"/>
                        <a:gd name="connsiteY5" fmla="*/ 0 h 661825"/>
                        <a:gd name="connsiteX6" fmla="*/ 1547 w 235840"/>
                        <a:gd name="connsiteY6" fmla="*/ 41258 h 661825"/>
                        <a:gd name="connsiteX7" fmla="*/ 712 w 235840"/>
                        <a:gd name="connsiteY7" fmla="*/ 42260 h 661825"/>
                        <a:gd name="connsiteX8" fmla="*/ 43 w 235840"/>
                        <a:gd name="connsiteY8" fmla="*/ 43930 h 661825"/>
                        <a:gd name="connsiteX9" fmla="*/ 20255 w 235840"/>
                        <a:gd name="connsiteY9" fmla="*/ 99887 h 661825"/>
                        <a:gd name="connsiteX10" fmla="*/ 30444 w 235840"/>
                        <a:gd name="connsiteY10" fmla="*/ 128450 h 661825"/>
                        <a:gd name="connsiteX11" fmla="*/ 34954 w 235840"/>
                        <a:gd name="connsiteY11" fmla="*/ 171378 h 661825"/>
                        <a:gd name="connsiteX12" fmla="*/ 54664 w 235840"/>
                        <a:gd name="connsiteY12" fmla="*/ 274104 h 661825"/>
                        <a:gd name="connsiteX13" fmla="*/ 102102 w 235840"/>
                        <a:gd name="connsiteY13" fmla="*/ 457676 h 661825"/>
                        <a:gd name="connsiteX14" fmla="*/ 85398 w 235840"/>
                        <a:gd name="connsiteY14" fmla="*/ 484902 h 661825"/>
                        <a:gd name="connsiteX15" fmla="*/ 74040 w 235840"/>
                        <a:gd name="connsiteY15" fmla="*/ 524657 h 661825"/>
                        <a:gd name="connsiteX16" fmla="*/ 82058 w 235840"/>
                        <a:gd name="connsiteY16" fmla="*/ 585624 h 661825"/>
                        <a:gd name="connsiteX17" fmla="*/ 98761 w 235840"/>
                        <a:gd name="connsiteY17" fmla="*/ 605669 h 661825"/>
                        <a:gd name="connsiteX18" fmla="*/ 97926 w 235840"/>
                        <a:gd name="connsiteY18" fmla="*/ 631225 h 661825"/>
                        <a:gd name="connsiteX19" fmla="*/ 135843 w 235840"/>
                        <a:gd name="connsiteY19" fmla="*/ 661458 h 661825"/>
                        <a:gd name="connsiteX20" fmla="*/ 156054 w 235840"/>
                        <a:gd name="connsiteY20" fmla="*/ 641748 h 661825"/>
                        <a:gd name="connsiteX21" fmla="*/ 177936 w 235840"/>
                        <a:gd name="connsiteY21" fmla="*/ 625880 h 661825"/>
                        <a:gd name="connsiteX22" fmla="*/ 202824 w 235840"/>
                        <a:gd name="connsiteY22" fmla="*/ 614521 h 661825"/>
                        <a:gd name="connsiteX23" fmla="*/ 207000 w 235840"/>
                        <a:gd name="connsiteY23" fmla="*/ 604499 h 661825"/>
                        <a:gd name="connsiteX24" fmla="*/ 207167 w 235840"/>
                        <a:gd name="connsiteY24" fmla="*/ 604499 h 661825"/>
                        <a:gd name="connsiteX25" fmla="*/ 235730 w 235840"/>
                        <a:gd name="connsiteY25" fmla="*/ 527162 h 661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35840" h="661825">
                          <a:moveTo>
                            <a:pt x="235730" y="527162"/>
                          </a:moveTo>
                          <a:cubicBezTo>
                            <a:pt x="234727" y="491250"/>
                            <a:pt x="209338" y="461852"/>
                            <a:pt x="183114" y="439302"/>
                          </a:cubicBezTo>
                          <a:cubicBezTo>
                            <a:pt x="183448" y="362132"/>
                            <a:pt x="174094" y="284293"/>
                            <a:pt x="162067" y="208125"/>
                          </a:cubicBezTo>
                          <a:cubicBezTo>
                            <a:pt x="150876" y="136969"/>
                            <a:pt x="130832" y="67983"/>
                            <a:pt x="106111" y="501"/>
                          </a:cubicBezTo>
                          <a:cubicBezTo>
                            <a:pt x="104607" y="334"/>
                            <a:pt x="103104" y="167"/>
                            <a:pt x="101601" y="0"/>
                          </a:cubicBezTo>
                          <a:cubicBezTo>
                            <a:pt x="101601" y="0"/>
                            <a:pt x="101601" y="0"/>
                            <a:pt x="101601" y="0"/>
                          </a:cubicBezTo>
                          <a:cubicBezTo>
                            <a:pt x="66857" y="5011"/>
                            <a:pt x="30945" y="22884"/>
                            <a:pt x="1547" y="41258"/>
                          </a:cubicBezTo>
                          <a:cubicBezTo>
                            <a:pt x="1213" y="41425"/>
                            <a:pt x="879" y="41926"/>
                            <a:pt x="712" y="42260"/>
                          </a:cubicBezTo>
                          <a:cubicBezTo>
                            <a:pt x="211" y="42761"/>
                            <a:pt x="-124" y="43429"/>
                            <a:pt x="43" y="43930"/>
                          </a:cubicBezTo>
                          <a:cubicBezTo>
                            <a:pt x="6391" y="62805"/>
                            <a:pt x="13072" y="81346"/>
                            <a:pt x="20255" y="99887"/>
                          </a:cubicBezTo>
                          <a:cubicBezTo>
                            <a:pt x="23762" y="109074"/>
                            <a:pt x="26769" y="118929"/>
                            <a:pt x="30444" y="128450"/>
                          </a:cubicBezTo>
                          <a:cubicBezTo>
                            <a:pt x="31780" y="142815"/>
                            <a:pt x="33116" y="157180"/>
                            <a:pt x="34954" y="171378"/>
                          </a:cubicBezTo>
                          <a:cubicBezTo>
                            <a:pt x="39464" y="205954"/>
                            <a:pt x="46980" y="240196"/>
                            <a:pt x="54664" y="274104"/>
                          </a:cubicBezTo>
                          <a:cubicBezTo>
                            <a:pt x="68528" y="335573"/>
                            <a:pt x="92748" y="395038"/>
                            <a:pt x="102102" y="457676"/>
                          </a:cubicBezTo>
                          <a:cubicBezTo>
                            <a:pt x="95922" y="466194"/>
                            <a:pt x="90075" y="475214"/>
                            <a:pt x="85398" y="484902"/>
                          </a:cubicBezTo>
                          <a:cubicBezTo>
                            <a:pt x="79886" y="496428"/>
                            <a:pt x="73038" y="511461"/>
                            <a:pt x="74040" y="524657"/>
                          </a:cubicBezTo>
                          <a:cubicBezTo>
                            <a:pt x="75543" y="544200"/>
                            <a:pt x="76713" y="566582"/>
                            <a:pt x="82058" y="585624"/>
                          </a:cubicBezTo>
                          <a:cubicBezTo>
                            <a:pt x="84229" y="593642"/>
                            <a:pt x="91245" y="599655"/>
                            <a:pt x="98761" y="605669"/>
                          </a:cubicBezTo>
                          <a:cubicBezTo>
                            <a:pt x="91746" y="612350"/>
                            <a:pt x="93416" y="621704"/>
                            <a:pt x="97926" y="631225"/>
                          </a:cubicBezTo>
                          <a:cubicBezTo>
                            <a:pt x="102269" y="640245"/>
                            <a:pt x="123983" y="665133"/>
                            <a:pt x="135843" y="661458"/>
                          </a:cubicBezTo>
                          <a:cubicBezTo>
                            <a:pt x="144028" y="658953"/>
                            <a:pt x="151878" y="650267"/>
                            <a:pt x="156054" y="641748"/>
                          </a:cubicBezTo>
                          <a:cubicBezTo>
                            <a:pt x="162735" y="642917"/>
                            <a:pt x="174762" y="631392"/>
                            <a:pt x="177936" y="625880"/>
                          </a:cubicBezTo>
                          <a:cubicBezTo>
                            <a:pt x="186621" y="629722"/>
                            <a:pt x="198815" y="622706"/>
                            <a:pt x="202824" y="614521"/>
                          </a:cubicBezTo>
                          <a:cubicBezTo>
                            <a:pt x="204494" y="611181"/>
                            <a:pt x="205831" y="607840"/>
                            <a:pt x="207000" y="604499"/>
                          </a:cubicBezTo>
                          <a:cubicBezTo>
                            <a:pt x="207000" y="604499"/>
                            <a:pt x="207167" y="604499"/>
                            <a:pt x="207167" y="604499"/>
                          </a:cubicBezTo>
                          <a:cubicBezTo>
                            <a:pt x="233224" y="589967"/>
                            <a:pt x="236565" y="554556"/>
                            <a:pt x="235730" y="527162"/>
                          </a:cubicBezTo>
                          <a:close/>
                        </a:path>
                      </a:pathLst>
                    </a:custGeom>
                    <a:solidFill>
                      <a:srgbClr val="E18451"/>
                    </a:solidFill>
                    <a:ln w="16697" cap="flat">
                      <a:noFill/>
                      <a:prstDash val="solid"/>
                      <a:miter/>
                    </a:ln>
                  </p:spPr>
                  <p:txBody>
                    <a:bodyPr rtlCol="0" anchor="ctr"/>
                    <a:lstStyle/>
                    <a:p>
                      <a:endParaRPr lang="en-US"/>
                    </a:p>
                  </p:txBody>
                </p:sp>
                <p:sp>
                  <p:nvSpPr>
                    <p:cNvPr id="26" name="Freeform: Shape 25">
                      <a:extLst>
                        <a:ext uri="{FF2B5EF4-FFF2-40B4-BE49-F238E27FC236}">
                          <a16:creationId xmlns:a16="http://schemas.microsoft.com/office/drawing/2014/main" id="{FD9FA3BD-222C-93F9-5453-2335626E21BA}"/>
                        </a:ext>
                      </a:extLst>
                    </p:cNvPr>
                    <p:cNvSpPr/>
                    <p:nvPr/>
                  </p:nvSpPr>
                  <p:spPr>
                    <a:xfrm>
                      <a:off x="5444921" y="4620201"/>
                      <a:ext cx="229460" cy="650934"/>
                    </a:xfrm>
                    <a:custGeom>
                      <a:avLst/>
                      <a:gdLst>
                        <a:gd name="connsiteX0" fmla="*/ 205787 w 229460"/>
                        <a:gd name="connsiteY0" fmla="*/ 593475 h 650934"/>
                        <a:gd name="connsiteX1" fmla="*/ 221154 w 229460"/>
                        <a:gd name="connsiteY1" fmla="*/ 541527 h 650934"/>
                        <a:gd name="connsiteX2" fmla="*/ 221321 w 229460"/>
                        <a:gd name="connsiteY2" fmla="*/ 540859 h 650934"/>
                        <a:gd name="connsiteX3" fmla="*/ 213805 w 229460"/>
                        <a:gd name="connsiteY3" fmla="*/ 553387 h 650934"/>
                        <a:gd name="connsiteX4" fmla="*/ 212635 w 229460"/>
                        <a:gd name="connsiteY4" fmla="*/ 555391 h 650934"/>
                        <a:gd name="connsiteX5" fmla="*/ 207290 w 229460"/>
                        <a:gd name="connsiteY5" fmla="*/ 572429 h 650934"/>
                        <a:gd name="connsiteX6" fmla="*/ 176890 w 229460"/>
                        <a:gd name="connsiteY6" fmla="*/ 616025 h 650934"/>
                        <a:gd name="connsiteX7" fmla="*/ 191255 w 229460"/>
                        <a:gd name="connsiteY7" fmla="*/ 551382 h 650934"/>
                        <a:gd name="connsiteX8" fmla="*/ 191422 w 229460"/>
                        <a:gd name="connsiteY8" fmla="*/ 550881 h 650934"/>
                        <a:gd name="connsiteX9" fmla="*/ 184073 w 229460"/>
                        <a:gd name="connsiteY9" fmla="*/ 564244 h 650934"/>
                        <a:gd name="connsiteX10" fmla="*/ 178727 w 229460"/>
                        <a:gd name="connsiteY10" fmla="*/ 591638 h 650934"/>
                        <a:gd name="connsiteX11" fmla="*/ 167369 w 229460"/>
                        <a:gd name="connsiteY11" fmla="*/ 624376 h 650934"/>
                        <a:gd name="connsiteX12" fmla="*/ 154507 w 229460"/>
                        <a:gd name="connsiteY12" fmla="*/ 632394 h 650934"/>
                        <a:gd name="connsiteX13" fmla="*/ 155176 w 229460"/>
                        <a:gd name="connsiteY13" fmla="*/ 630056 h 650934"/>
                        <a:gd name="connsiteX14" fmla="*/ 156345 w 229460"/>
                        <a:gd name="connsiteY14" fmla="*/ 600657 h 650934"/>
                        <a:gd name="connsiteX15" fmla="*/ 161857 w 229460"/>
                        <a:gd name="connsiteY15" fmla="*/ 557730 h 650934"/>
                        <a:gd name="connsiteX16" fmla="*/ 155677 w 229460"/>
                        <a:gd name="connsiteY16" fmla="*/ 569088 h 650934"/>
                        <a:gd name="connsiteX17" fmla="*/ 151334 w 229460"/>
                        <a:gd name="connsiteY17" fmla="*/ 622038 h 650934"/>
                        <a:gd name="connsiteX18" fmla="*/ 145153 w 229460"/>
                        <a:gd name="connsiteY18" fmla="*/ 641581 h 650934"/>
                        <a:gd name="connsiteX19" fmla="*/ 118428 w 229460"/>
                        <a:gd name="connsiteY19" fmla="*/ 643251 h 650934"/>
                        <a:gd name="connsiteX20" fmla="*/ 97882 w 229460"/>
                        <a:gd name="connsiteY20" fmla="*/ 602662 h 650934"/>
                        <a:gd name="connsiteX21" fmla="*/ 113417 w 229460"/>
                        <a:gd name="connsiteY21" fmla="*/ 618029 h 650934"/>
                        <a:gd name="connsiteX22" fmla="*/ 112916 w 229460"/>
                        <a:gd name="connsiteY22" fmla="*/ 618864 h 650934"/>
                        <a:gd name="connsiteX23" fmla="*/ 107571 w 229460"/>
                        <a:gd name="connsiteY23" fmla="*/ 627884 h 650934"/>
                        <a:gd name="connsiteX24" fmla="*/ 114586 w 229460"/>
                        <a:gd name="connsiteY24" fmla="*/ 622706 h 650934"/>
                        <a:gd name="connsiteX25" fmla="*/ 116089 w 229460"/>
                        <a:gd name="connsiteY25" fmla="*/ 620201 h 650934"/>
                        <a:gd name="connsiteX26" fmla="*/ 117092 w 229460"/>
                        <a:gd name="connsiteY26" fmla="*/ 619867 h 650934"/>
                        <a:gd name="connsiteX27" fmla="*/ 118929 w 229460"/>
                        <a:gd name="connsiteY27" fmla="*/ 617027 h 650934"/>
                        <a:gd name="connsiteX28" fmla="*/ 118428 w 229460"/>
                        <a:gd name="connsiteY28" fmla="*/ 607840 h 650934"/>
                        <a:gd name="connsiteX29" fmla="*/ 115755 w 229460"/>
                        <a:gd name="connsiteY29" fmla="*/ 578442 h 650934"/>
                        <a:gd name="connsiteX30" fmla="*/ 106401 w 229460"/>
                        <a:gd name="connsiteY30" fmla="*/ 556393 h 650934"/>
                        <a:gd name="connsiteX31" fmla="*/ 99052 w 229460"/>
                        <a:gd name="connsiteY31" fmla="*/ 551215 h 650934"/>
                        <a:gd name="connsiteX32" fmla="*/ 114920 w 229460"/>
                        <a:gd name="connsiteY32" fmla="*/ 611849 h 650934"/>
                        <a:gd name="connsiteX33" fmla="*/ 93540 w 229460"/>
                        <a:gd name="connsiteY33" fmla="*/ 591137 h 650934"/>
                        <a:gd name="connsiteX34" fmla="*/ 77170 w 229460"/>
                        <a:gd name="connsiteY34" fmla="*/ 541026 h 650934"/>
                        <a:gd name="connsiteX35" fmla="*/ 74164 w 229460"/>
                        <a:gd name="connsiteY35" fmla="*/ 513298 h 650934"/>
                        <a:gd name="connsiteX36" fmla="*/ 82849 w 229460"/>
                        <a:gd name="connsiteY36" fmla="*/ 485236 h 650934"/>
                        <a:gd name="connsiteX37" fmla="*/ 99219 w 229460"/>
                        <a:gd name="connsiteY37" fmla="*/ 456339 h 650934"/>
                        <a:gd name="connsiteX38" fmla="*/ 99219 w 229460"/>
                        <a:gd name="connsiteY38" fmla="*/ 456673 h 650934"/>
                        <a:gd name="connsiteX39" fmla="*/ 103228 w 229460"/>
                        <a:gd name="connsiteY39" fmla="*/ 450994 h 650934"/>
                        <a:gd name="connsiteX40" fmla="*/ 103562 w 229460"/>
                        <a:gd name="connsiteY40" fmla="*/ 450493 h 650934"/>
                        <a:gd name="connsiteX41" fmla="*/ 103562 w 229460"/>
                        <a:gd name="connsiteY41" fmla="*/ 450326 h 650934"/>
                        <a:gd name="connsiteX42" fmla="*/ 104063 w 229460"/>
                        <a:gd name="connsiteY42" fmla="*/ 449491 h 650934"/>
                        <a:gd name="connsiteX43" fmla="*/ 110076 w 229460"/>
                        <a:gd name="connsiteY43" fmla="*/ 438133 h 650934"/>
                        <a:gd name="connsiteX44" fmla="*/ 103228 w 229460"/>
                        <a:gd name="connsiteY44" fmla="*/ 446985 h 650934"/>
                        <a:gd name="connsiteX45" fmla="*/ 83183 w 229460"/>
                        <a:gd name="connsiteY45" fmla="*/ 365639 h 650934"/>
                        <a:gd name="connsiteX46" fmla="*/ 55790 w 229460"/>
                        <a:gd name="connsiteY46" fmla="*/ 266755 h 650934"/>
                        <a:gd name="connsiteX47" fmla="*/ 35077 w 229460"/>
                        <a:gd name="connsiteY47" fmla="*/ 145487 h 650934"/>
                        <a:gd name="connsiteX48" fmla="*/ 31570 w 229460"/>
                        <a:gd name="connsiteY48" fmla="*/ 126780 h 650934"/>
                        <a:gd name="connsiteX49" fmla="*/ 28229 w 229460"/>
                        <a:gd name="connsiteY49" fmla="*/ 103228 h 650934"/>
                        <a:gd name="connsiteX50" fmla="*/ 24053 w 229460"/>
                        <a:gd name="connsiteY50" fmla="*/ 89865 h 650934"/>
                        <a:gd name="connsiteX51" fmla="*/ 25724 w 229460"/>
                        <a:gd name="connsiteY51" fmla="*/ 107069 h 650934"/>
                        <a:gd name="connsiteX52" fmla="*/ 0 w 229460"/>
                        <a:gd name="connsiteY52" fmla="*/ 39086 h 650934"/>
                        <a:gd name="connsiteX53" fmla="*/ 99219 w 229460"/>
                        <a:gd name="connsiteY53" fmla="*/ 167 h 650934"/>
                        <a:gd name="connsiteX54" fmla="*/ 99887 w 229460"/>
                        <a:gd name="connsiteY54" fmla="*/ 0 h 650934"/>
                        <a:gd name="connsiteX55" fmla="*/ 154507 w 229460"/>
                        <a:gd name="connsiteY55" fmla="*/ 206288 h 650934"/>
                        <a:gd name="connsiteX56" fmla="*/ 169708 w 229460"/>
                        <a:gd name="connsiteY56" fmla="*/ 327889 h 650934"/>
                        <a:gd name="connsiteX57" fmla="*/ 175554 w 229460"/>
                        <a:gd name="connsiteY57" fmla="*/ 432620 h 650934"/>
                        <a:gd name="connsiteX58" fmla="*/ 175052 w 229460"/>
                        <a:gd name="connsiteY58" fmla="*/ 433289 h 650934"/>
                        <a:gd name="connsiteX59" fmla="*/ 187079 w 229460"/>
                        <a:gd name="connsiteY59" fmla="*/ 446651 h 650934"/>
                        <a:gd name="connsiteX60" fmla="*/ 224161 w 229460"/>
                        <a:gd name="connsiteY60" fmla="*/ 500103 h 650934"/>
                        <a:gd name="connsiteX61" fmla="*/ 205787 w 229460"/>
                        <a:gd name="connsiteY61" fmla="*/ 593475 h 650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229460" h="650934">
                          <a:moveTo>
                            <a:pt x="205787" y="593475"/>
                          </a:moveTo>
                          <a:cubicBezTo>
                            <a:pt x="211299" y="576270"/>
                            <a:pt x="213972" y="558231"/>
                            <a:pt x="221154" y="541527"/>
                          </a:cubicBezTo>
                          <a:cubicBezTo>
                            <a:pt x="221321" y="541193"/>
                            <a:pt x="221321" y="541026"/>
                            <a:pt x="221321" y="540859"/>
                          </a:cubicBezTo>
                          <a:cubicBezTo>
                            <a:pt x="218983" y="545035"/>
                            <a:pt x="216310" y="549211"/>
                            <a:pt x="213805" y="553387"/>
                          </a:cubicBezTo>
                          <a:cubicBezTo>
                            <a:pt x="213471" y="554055"/>
                            <a:pt x="212969" y="554723"/>
                            <a:pt x="212635" y="555391"/>
                          </a:cubicBezTo>
                          <a:cubicBezTo>
                            <a:pt x="210631" y="560903"/>
                            <a:pt x="208794" y="566749"/>
                            <a:pt x="207290" y="572429"/>
                          </a:cubicBezTo>
                          <a:cubicBezTo>
                            <a:pt x="203281" y="586794"/>
                            <a:pt x="198939" y="622706"/>
                            <a:pt x="176890" y="616025"/>
                          </a:cubicBezTo>
                          <a:cubicBezTo>
                            <a:pt x="185075" y="595813"/>
                            <a:pt x="183404" y="571927"/>
                            <a:pt x="191255" y="551382"/>
                          </a:cubicBezTo>
                          <a:cubicBezTo>
                            <a:pt x="191255" y="551215"/>
                            <a:pt x="191255" y="551048"/>
                            <a:pt x="191422" y="550881"/>
                          </a:cubicBezTo>
                          <a:cubicBezTo>
                            <a:pt x="188583" y="555057"/>
                            <a:pt x="186411" y="559734"/>
                            <a:pt x="184073" y="564244"/>
                          </a:cubicBezTo>
                          <a:cubicBezTo>
                            <a:pt x="181734" y="573264"/>
                            <a:pt x="180064" y="582451"/>
                            <a:pt x="178727" y="591638"/>
                          </a:cubicBezTo>
                          <a:cubicBezTo>
                            <a:pt x="177224" y="602161"/>
                            <a:pt x="174886" y="616693"/>
                            <a:pt x="167369" y="624376"/>
                          </a:cubicBezTo>
                          <a:cubicBezTo>
                            <a:pt x="163861" y="628051"/>
                            <a:pt x="159017" y="630223"/>
                            <a:pt x="154507" y="632394"/>
                          </a:cubicBezTo>
                          <a:cubicBezTo>
                            <a:pt x="154841" y="631559"/>
                            <a:pt x="155008" y="630891"/>
                            <a:pt x="155176" y="630056"/>
                          </a:cubicBezTo>
                          <a:cubicBezTo>
                            <a:pt x="157347" y="620702"/>
                            <a:pt x="156011" y="610178"/>
                            <a:pt x="156345" y="600657"/>
                          </a:cubicBezTo>
                          <a:cubicBezTo>
                            <a:pt x="156846" y="585958"/>
                            <a:pt x="158683" y="571927"/>
                            <a:pt x="161857" y="557730"/>
                          </a:cubicBezTo>
                          <a:cubicBezTo>
                            <a:pt x="160186" y="561571"/>
                            <a:pt x="157848" y="565246"/>
                            <a:pt x="155677" y="569088"/>
                          </a:cubicBezTo>
                          <a:cubicBezTo>
                            <a:pt x="152169" y="586460"/>
                            <a:pt x="151334" y="603998"/>
                            <a:pt x="151334" y="622038"/>
                          </a:cubicBezTo>
                          <a:cubicBezTo>
                            <a:pt x="151334" y="629722"/>
                            <a:pt x="149162" y="635067"/>
                            <a:pt x="145153" y="641581"/>
                          </a:cubicBezTo>
                          <a:cubicBezTo>
                            <a:pt x="135131" y="657783"/>
                            <a:pt x="126612" y="649265"/>
                            <a:pt x="118428" y="643251"/>
                          </a:cubicBezTo>
                          <a:cubicBezTo>
                            <a:pt x="111078" y="637739"/>
                            <a:pt x="85021" y="614688"/>
                            <a:pt x="97882" y="602662"/>
                          </a:cubicBezTo>
                          <a:cubicBezTo>
                            <a:pt x="103896" y="607506"/>
                            <a:pt x="109909" y="612183"/>
                            <a:pt x="113417" y="618029"/>
                          </a:cubicBezTo>
                          <a:cubicBezTo>
                            <a:pt x="113250" y="618363"/>
                            <a:pt x="113083" y="618530"/>
                            <a:pt x="112916" y="618864"/>
                          </a:cubicBezTo>
                          <a:cubicBezTo>
                            <a:pt x="112081" y="620535"/>
                            <a:pt x="109074" y="624042"/>
                            <a:pt x="107571" y="627884"/>
                          </a:cubicBezTo>
                          <a:cubicBezTo>
                            <a:pt x="110076" y="626381"/>
                            <a:pt x="112414" y="624711"/>
                            <a:pt x="114586" y="622706"/>
                          </a:cubicBezTo>
                          <a:cubicBezTo>
                            <a:pt x="115421" y="621370"/>
                            <a:pt x="116089" y="620201"/>
                            <a:pt x="116089" y="620201"/>
                          </a:cubicBezTo>
                          <a:cubicBezTo>
                            <a:pt x="116423" y="620201"/>
                            <a:pt x="116757" y="620034"/>
                            <a:pt x="117092" y="619867"/>
                          </a:cubicBezTo>
                          <a:cubicBezTo>
                            <a:pt x="117760" y="618864"/>
                            <a:pt x="118261" y="618029"/>
                            <a:pt x="118929" y="617027"/>
                          </a:cubicBezTo>
                          <a:cubicBezTo>
                            <a:pt x="119764" y="614020"/>
                            <a:pt x="118929" y="610847"/>
                            <a:pt x="118428" y="607840"/>
                          </a:cubicBezTo>
                          <a:cubicBezTo>
                            <a:pt x="116757" y="597985"/>
                            <a:pt x="118929" y="587796"/>
                            <a:pt x="115755" y="578442"/>
                          </a:cubicBezTo>
                          <a:cubicBezTo>
                            <a:pt x="113584" y="571761"/>
                            <a:pt x="110577" y="563409"/>
                            <a:pt x="106401" y="556393"/>
                          </a:cubicBezTo>
                          <a:cubicBezTo>
                            <a:pt x="104063" y="554556"/>
                            <a:pt x="101557" y="552719"/>
                            <a:pt x="99052" y="551215"/>
                          </a:cubicBezTo>
                          <a:cubicBezTo>
                            <a:pt x="112916" y="566081"/>
                            <a:pt x="112247" y="593642"/>
                            <a:pt x="114920" y="611849"/>
                          </a:cubicBezTo>
                          <a:cubicBezTo>
                            <a:pt x="109575" y="603330"/>
                            <a:pt x="101724" y="597484"/>
                            <a:pt x="93540" y="591137"/>
                          </a:cubicBezTo>
                          <a:cubicBezTo>
                            <a:pt x="78005" y="578943"/>
                            <a:pt x="79007" y="559066"/>
                            <a:pt x="77170" y="541026"/>
                          </a:cubicBezTo>
                          <a:cubicBezTo>
                            <a:pt x="76168" y="531672"/>
                            <a:pt x="73829" y="522986"/>
                            <a:pt x="74164" y="513298"/>
                          </a:cubicBezTo>
                          <a:cubicBezTo>
                            <a:pt x="74498" y="503610"/>
                            <a:pt x="79342" y="493922"/>
                            <a:pt x="82849" y="485236"/>
                          </a:cubicBezTo>
                          <a:cubicBezTo>
                            <a:pt x="87025" y="474880"/>
                            <a:pt x="92871" y="465526"/>
                            <a:pt x="99219" y="456339"/>
                          </a:cubicBezTo>
                          <a:lnTo>
                            <a:pt x="99219" y="456673"/>
                          </a:lnTo>
                          <a:cubicBezTo>
                            <a:pt x="100221" y="454502"/>
                            <a:pt x="101390" y="452498"/>
                            <a:pt x="103228" y="450994"/>
                          </a:cubicBezTo>
                          <a:cubicBezTo>
                            <a:pt x="103395" y="450827"/>
                            <a:pt x="103395" y="450660"/>
                            <a:pt x="103562" y="450493"/>
                          </a:cubicBezTo>
                          <a:cubicBezTo>
                            <a:pt x="103562" y="450493"/>
                            <a:pt x="103562" y="450493"/>
                            <a:pt x="103562" y="450326"/>
                          </a:cubicBezTo>
                          <a:cubicBezTo>
                            <a:pt x="103729" y="449992"/>
                            <a:pt x="103896" y="449825"/>
                            <a:pt x="104063" y="449491"/>
                          </a:cubicBezTo>
                          <a:cubicBezTo>
                            <a:pt x="106401" y="445816"/>
                            <a:pt x="108907" y="442141"/>
                            <a:pt x="110076" y="438133"/>
                          </a:cubicBezTo>
                          <a:cubicBezTo>
                            <a:pt x="107737" y="440972"/>
                            <a:pt x="105399" y="443979"/>
                            <a:pt x="103228" y="446985"/>
                          </a:cubicBezTo>
                          <a:cubicBezTo>
                            <a:pt x="100388" y="419425"/>
                            <a:pt x="90032" y="391864"/>
                            <a:pt x="83183" y="365639"/>
                          </a:cubicBezTo>
                          <a:cubicBezTo>
                            <a:pt x="74665" y="332399"/>
                            <a:pt x="63473" y="299995"/>
                            <a:pt x="55790" y="266755"/>
                          </a:cubicBezTo>
                          <a:cubicBezTo>
                            <a:pt x="46436" y="226499"/>
                            <a:pt x="40422" y="186077"/>
                            <a:pt x="35077" y="145487"/>
                          </a:cubicBezTo>
                          <a:cubicBezTo>
                            <a:pt x="33574" y="139307"/>
                            <a:pt x="32405" y="133127"/>
                            <a:pt x="31570" y="126780"/>
                          </a:cubicBezTo>
                          <a:cubicBezTo>
                            <a:pt x="30567" y="119096"/>
                            <a:pt x="30233" y="110744"/>
                            <a:pt x="28229" y="103228"/>
                          </a:cubicBezTo>
                          <a:cubicBezTo>
                            <a:pt x="27060" y="98718"/>
                            <a:pt x="25389" y="94208"/>
                            <a:pt x="24053" y="89865"/>
                          </a:cubicBezTo>
                          <a:cubicBezTo>
                            <a:pt x="24721" y="95544"/>
                            <a:pt x="25222" y="101223"/>
                            <a:pt x="25724" y="107069"/>
                          </a:cubicBezTo>
                          <a:cubicBezTo>
                            <a:pt x="17539" y="84353"/>
                            <a:pt x="8352" y="61803"/>
                            <a:pt x="0" y="39086"/>
                          </a:cubicBezTo>
                          <a:cubicBezTo>
                            <a:pt x="30567" y="22717"/>
                            <a:pt x="64309" y="4510"/>
                            <a:pt x="99219" y="167"/>
                          </a:cubicBezTo>
                          <a:cubicBezTo>
                            <a:pt x="99386" y="167"/>
                            <a:pt x="99720" y="0"/>
                            <a:pt x="99887" y="0"/>
                          </a:cubicBezTo>
                          <a:cubicBezTo>
                            <a:pt x="123105" y="67315"/>
                            <a:pt x="143316" y="135799"/>
                            <a:pt x="154507" y="206288"/>
                          </a:cubicBezTo>
                          <a:cubicBezTo>
                            <a:pt x="160855" y="246711"/>
                            <a:pt x="165365" y="287133"/>
                            <a:pt x="169708" y="327889"/>
                          </a:cubicBezTo>
                          <a:cubicBezTo>
                            <a:pt x="173382" y="362800"/>
                            <a:pt x="174218" y="397543"/>
                            <a:pt x="175554" y="432620"/>
                          </a:cubicBezTo>
                          <a:cubicBezTo>
                            <a:pt x="175387" y="432787"/>
                            <a:pt x="175220" y="433121"/>
                            <a:pt x="175052" y="433289"/>
                          </a:cubicBezTo>
                          <a:cubicBezTo>
                            <a:pt x="178393" y="438133"/>
                            <a:pt x="183237" y="441974"/>
                            <a:pt x="187079" y="446651"/>
                          </a:cubicBezTo>
                          <a:cubicBezTo>
                            <a:pt x="202279" y="462353"/>
                            <a:pt x="215141" y="480058"/>
                            <a:pt x="224161" y="500103"/>
                          </a:cubicBezTo>
                          <a:cubicBezTo>
                            <a:pt x="235018" y="524490"/>
                            <a:pt x="229339" y="576771"/>
                            <a:pt x="205787" y="593475"/>
                          </a:cubicBezTo>
                          <a:close/>
                        </a:path>
                      </a:pathLst>
                    </a:custGeom>
                    <a:solidFill>
                      <a:srgbClr val="FFD4A9"/>
                    </a:solidFill>
                    <a:ln w="16697" cap="flat">
                      <a:noFill/>
                      <a:prstDash val="solid"/>
                      <a:miter/>
                    </a:ln>
                  </p:spPr>
                  <p:txBody>
                    <a:bodyPr rtlCol="0" anchor="ctr"/>
                    <a:lstStyle/>
                    <a:p>
                      <a:endParaRPr lang="en-US"/>
                    </a:p>
                  </p:txBody>
                </p:sp>
                <p:sp>
                  <p:nvSpPr>
                    <p:cNvPr id="27" name="Freeform: Shape 26">
                      <a:extLst>
                        <a:ext uri="{FF2B5EF4-FFF2-40B4-BE49-F238E27FC236}">
                          <a16:creationId xmlns:a16="http://schemas.microsoft.com/office/drawing/2014/main" id="{3DA95190-457C-44CA-0439-A47D21F19E82}"/>
                        </a:ext>
                      </a:extLst>
                    </p:cNvPr>
                    <p:cNvSpPr/>
                    <p:nvPr/>
                  </p:nvSpPr>
                  <p:spPr>
                    <a:xfrm>
                      <a:off x="5444587" y="4619533"/>
                      <a:ext cx="229686" cy="651435"/>
                    </a:xfrm>
                    <a:custGeom>
                      <a:avLst/>
                      <a:gdLst>
                        <a:gd name="connsiteX0" fmla="*/ 224161 w 229686"/>
                        <a:gd name="connsiteY0" fmla="*/ 500103 h 651435"/>
                        <a:gd name="connsiteX1" fmla="*/ 187079 w 229686"/>
                        <a:gd name="connsiteY1" fmla="*/ 446651 h 651435"/>
                        <a:gd name="connsiteX2" fmla="*/ 175053 w 229686"/>
                        <a:gd name="connsiteY2" fmla="*/ 433289 h 651435"/>
                        <a:gd name="connsiteX3" fmla="*/ 175554 w 229686"/>
                        <a:gd name="connsiteY3" fmla="*/ 432620 h 651435"/>
                        <a:gd name="connsiteX4" fmla="*/ 169708 w 229686"/>
                        <a:gd name="connsiteY4" fmla="*/ 327890 h 651435"/>
                        <a:gd name="connsiteX5" fmla="*/ 154507 w 229686"/>
                        <a:gd name="connsiteY5" fmla="*/ 206288 h 651435"/>
                        <a:gd name="connsiteX6" fmla="*/ 99887 w 229686"/>
                        <a:gd name="connsiteY6" fmla="*/ 0 h 651435"/>
                        <a:gd name="connsiteX7" fmla="*/ 99219 w 229686"/>
                        <a:gd name="connsiteY7" fmla="*/ 167 h 651435"/>
                        <a:gd name="connsiteX8" fmla="*/ 0 w 229686"/>
                        <a:gd name="connsiteY8" fmla="*/ 39086 h 651435"/>
                        <a:gd name="connsiteX9" fmla="*/ 25724 w 229686"/>
                        <a:gd name="connsiteY9" fmla="*/ 107069 h 651435"/>
                        <a:gd name="connsiteX10" fmla="*/ 24053 w 229686"/>
                        <a:gd name="connsiteY10" fmla="*/ 89865 h 651435"/>
                        <a:gd name="connsiteX11" fmla="*/ 28229 w 229686"/>
                        <a:gd name="connsiteY11" fmla="*/ 103228 h 651435"/>
                        <a:gd name="connsiteX12" fmla="*/ 31570 w 229686"/>
                        <a:gd name="connsiteY12" fmla="*/ 126780 h 651435"/>
                        <a:gd name="connsiteX13" fmla="*/ 35077 w 229686"/>
                        <a:gd name="connsiteY13" fmla="*/ 145487 h 651435"/>
                        <a:gd name="connsiteX14" fmla="*/ 37249 w 229686"/>
                        <a:gd name="connsiteY14" fmla="*/ 161356 h 651435"/>
                        <a:gd name="connsiteX15" fmla="*/ 63641 w 229686"/>
                        <a:gd name="connsiteY15" fmla="*/ 121100 h 651435"/>
                        <a:gd name="connsiteX16" fmla="*/ 94709 w 229686"/>
                        <a:gd name="connsiteY16" fmla="*/ 109408 h 651435"/>
                        <a:gd name="connsiteX17" fmla="*/ 106568 w 229686"/>
                        <a:gd name="connsiteY17" fmla="*/ 123105 h 651435"/>
                        <a:gd name="connsiteX18" fmla="*/ 115421 w 229686"/>
                        <a:gd name="connsiteY18" fmla="*/ 152336 h 651435"/>
                        <a:gd name="connsiteX19" fmla="*/ 134296 w 229686"/>
                        <a:gd name="connsiteY19" fmla="*/ 285296 h 651435"/>
                        <a:gd name="connsiteX20" fmla="*/ 146991 w 229686"/>
                        <a:gd name="connsiteY20" fmla="*/ 430449 h 651435"/>
                        <a:gd name="connsiteX21" fmla="*/ 145488 w 229686"/>
                        <a:gd name="connsiteY21" fmla="*/ 432453 h 651435"/>
                        <a:gd name="connsiteX22" fmla="*/ 126612 w 229686"/>
                        <a:gd name="connsiteY22" fmla="*/ 438133 h 651435"/>
                        <a:gd name="connsiteX23" fmla="*/ 164529 w 229686"/>
                        <a:gd name="connsiteY23" fmla="*/ 456005 h 651435"/>
                        <a:gd name="connsiteX24" fmla="*/ 180398 w 229686"/>
                        <a:gd name="connsiteY24" fmla="*/ 505281 h 651435"/>
                        <a:gd name="connsiteX25" fmla="*/ 175554 w 229686"/>
                        <a:gd name="connsiteY25" fmla="*/ 530503 h 651435"/>
                        <a:gd name="connsiteX26" fmla="*/ 154340 w 229686"/>
                        <a:gd name="connsiteY26" fmla="*/ 548376 h 651435"/>
                        <a:gd name="connsiteX27" fmla="*/ 138639 w 229686"/>
                        <a:gd name="connsiteY27" fmla="*/ 612684 h 651435"/>
                        <a:gd name="connsiteX28" fmla="*/ 135633 w 229686"/>
                        <a:gd name="connsiteY28" fmla="*/ 612684 h 651435"/>
                        <a:gd name="connsiteX29" fmla="*/ 98217 w 229686"/>
                        <a:gd name="connsiteY29" fmla="*/ 548376 h 651435"/>
                        <a:gd name="connsiteX30" fmla="*/ 103228 w 229686"/>
                        <a:gd name="connsiteY30" fmla="*/ 574433 h 651435"/>
                        <a:gd name="connsiteX31" fmla="*/ 100889 w 229686"/>
                        <a:gd name="connsiteY31" fmla="*/ 576270 h 651435"/>
                        <a:gd name="connsiteX32" fmla="*/ 78674 w 229686"/>
                        <a:gd name="connsiteY32" fmla="*/ 557897 h 651435"/>
                        <a:gd name="connsiteX33" fmla="*/ 93707 w 229686"/>
                        <a:gd name="connsiteY33" fmla="*/ 591638 h 651435"/>
                        <a:gd name="connsiteX34" fmla="*/ 115087 w 229686"/>
                        <a:gd name="connsiteY34" fmla="*/ 612350 h 651435"/>
                        <a:gd name="connsiteX35" fmla="*/ 99219 w 229686"/>
                        <a:gd name="connsiteY35" fmla="*/ 551716 h 651435"/>
                        <a:gd name="connsiteX36" fmla="*/ 106568 w 229686"/>
                        <a:gd name="connsiteY36" fmla="*/ 556894 h 651435"/>
                        <a:gd name="connsiteX37" fmla="*/ 115922 w 229686"/>
                        <a:gd name="connsiteY37" fmla="*/ 578943 h 651435"/>
                        <a:gd name="connsiteX38" fmla="*/ 118595 w 229686"/>
                        <a:gd name="connsiteY38" fmla="*/ 608341 h 651435"/>
                        <a:gd name="connsiteX39" fmla="*/ 119096 w 229686"/>
                        <a:gd name="connsiteY39" fmla="*/ 617528 h 651435"/>
                        <a:gd name="connsiteX40" fmla="*/ 117259 w 229686"/>
                        <a:gd name="connsiteY40" fmla="*/ 620368 h 651435"/>
                        <a:gd name="connsiteX41" fmla="*/ 116256 w 229686"/>
                        <a:gd name="connsiteY41" fmla="*/ 620702 h 651435"/>
                        <a:gd name="connsiteX42" fmla="*/ 114753 w 229686"/>
                        <a:gd name="connsiteY42" fmla="*/ 623207 h 651435"/>
                        <a:gd name="connsiteX43" fmla="*/ 107738 w 229686"/>
                        <a:gd name="connsiteY43" fmla="*/ 628385 h 651435"/>
                        <a:gd name="connsiteX44" fmla="*/ 113083 w 229686"/>
                        <a:gd name="connsiteY44" fmla="*/ 619365 h 651435"/>
                        <a:gd name="connsiteX45" fmla="*/ 113584 w 229686"/>
                        <a:gd name="connsiteY45" fmla="*/ 618530 h 651435"/>
                        <a:gd name="connsiteX46" fmla="*/ 98050 w 229686"/>
                        <a:gd name="connsiteY46" fmla="*/ 603163 h 651435"/>
                        <a:gd name="connsiteX47" fmla="*/ 118595 w 229686"/>
                        <a:gd name="connsiteY47" fmla="*/ 643753 h 651435"/>
                        <a:gd name="connsiteX48" fmla="*/ 145321 w 229686"/>
                        <a:gd name="connsiteY48" fmla="*/ 642082 h 651435"/>
                        <a:gd name="connsiteX49" fmla="*/ 151501 w 229686"/>
                        <a:gd name="connsiteY49" fmla="*/ 622539 h 651435"/>
                        <a:gd name="connsiteX50" fmla="*/ 155844 w 229686"/>
                        <a:gd name="connsiteY50" fmla="*/ 569589 h 651435"/>
                        <a:gd name="connsiteX51" fmla="*/ 162024 w 229686"/>
                        <a:gd name="connsiteY51" fmla="*/ 558231 h 651435"/>
                        <a:gd name="connsiteX52" fmla="*/ 156512 w 229686"/>
                        <a:gd name="connsiteY52" fmla="*/ 601159 h 651435"/>
                        <a:gd name="connsiteX53" fmla="*/ 155342 w 229686"/>
                        <a:gd name="connsiteY53" fmla="*/ 630557 h 651435"/>
                        <a:gd name="connsiteX54" fmla="*/ 154674 w 229686"/>
                        <a:gd name="connsiteY54" fmla="*/ 632895 h 651435"/>
                        <a:gd name="connsiteX55" fmla="*/ 167536 w 229686"/>
                        <a:gd name="connsiteY55" fmla="*/ 624878 h 651435"/>
                        <a:gd name="connsiteX56" fmla="*/ 178894 w 229686"/>
                        <a:gd name="connsiteY56" fmla="*/ 592139 h 651435"/>
                        <a:gd name="connsiteX57" fmla="*/ 184240 w 229686"/>
                        <a:gd name="connsiteY57" fmla="*/ 564745 h 651435"/>
                        <a:gd name="connsiteX58" fmla="*/ 191589 w 229686"/>
                        <a:gd name="connsiteY58" fmla="*/ 551382 h 651435"/>
                        <a:gd name="connsiteX59" fmla="*/ 191422 w 229686"/>
                        <a:gd name="connsiteY59" fmla="*/ 551883 h 651435"/>
                        <a:gd name="connsiteX60" fmla="*/ 177057 w 229686"/>
                        <a:gd name="connsiteY60" fmla="*/ 616526 h 651435"/>
                        <a:gd name="connsiteX61" fmla="*/ 207458 w 229686"/>
                        <a:gd name="connsiteY61" fmla="*/ 572930 h 651435"/>
                        <a:gd name="connsiteX62" fmla="*/ 212803 w 229686"/>
                        <a:gd name="connsiteY62" fmla="*/ 555892 h 651435"/>
                        <a:gd name="connsiteX63" fmla="*/ 213972 w 229686"/>
                        <a:gd name="connsiteY63" fmla="*/ 553888 h 651435"/>
                        <a:gd name="connsiteX64" fmla="*/ 221488 w 229686"/>
                        <a:gd name="connsiteY64" fmla="*/ 541360 h 651435"/>
                        <a:gd name="connsiteX65" fmla="*/ 221321 w 229686"/>
                        <a:gd name="connsiteY65" fmla="*/ 542028 h 651435"/>
                        <a:gd name="connsiteX66" fmla="*/ 205954 w 229686"/>
                        <a:gd name="connsiteY66" fmla="*/ 593976 h 651435"/>
                        <a:gd name="connsiteX67" fmla="*/ 224161 w 229686"/>
                        <a:gd name="connsiteY67" fmla="*/ 500103 h 6514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229686" h="651435">
                          <a:moveTo>
                            <a:pt x="224161" y="500103"/>
                          </a:moveTo>
                          <a:cubicBezTo>
                            <a:pt x="215141" y="479891"/>
                            <a:pt x="202279" y="462353"/>
                            <a:pt x="187079" y="446651"/>
                          </a:cubicBezTo>
                          <a:cubicBezTo>
                            <a:pt x="183237" y="442141"/>
                            <a:pt x="178560" y="438133"/>
                            <a:pt x="175053" y="433289"/>
                          </a:cubicBezTo>
                          <a:cubicBezTo>
                            <a:pt x="175220" y="433121"/>
                            <a:pt x="175387" y="432787"/>
                            <a:pt x="175554" y="432620"/>
                          </a:cubicBezTo>
                          <a:cubicBezTo>
                            <a:pt x="174384" y="397543"/>
                            <a:pt x="173382" y="362800"/>
                            <a:pt x="169708" y="327890"/>
                          </a:cubicBezTo>
                          <a:cubicBezTo>
                            <a:pt x="165532" y="287133"/>
                            <a:pt x="161022" y="246711"/>
                            <a:pt x="154507" y="206288"/>
                          </a:cubicBezTo>
                          <a:cubicBezTo>
                            <a:pt x="143316" y="135799"/>
                            <a:pt x="123105" y="67315"/>
                            <a:pt x="99887" y="0"/>
                          </a:cubicBezTo>
                          <a:cubicBezTo>
                            <a:pt x="99720" y="167"/>
                            <a:pt x="99386" y="167"/>
                            <a:pt x="99219" y="167"/>
                          </a:cubicBezTo>
                          <a:cubicBezTo>
                            <a:pt x="64309" y="4510"/>
                            <a:pt x="30567" y="22717"/>
                            <a:pt x="0" y="39086"/>
                          </a:cubicBezTo>
                          <a:cubicBezTo>
                            <a:pt x="8352" y="61970"/>
                            <a:pt x="17539" y="84353"/>
                            <a:pt x="25724" y="107069"/>
                          </a:cubicBezTo>
                          <a:cubicBezTo>
                            <a:pt x="25222" y="101390"/>
                            <a:pt x="24721" y="95544"/>
                            <a:pt x="24053" y="89865"/>
                          </a:cubicBezTo>
                          <a:cubicBezTo>
                            <a:pt x="25389" y="94375"/>
                            <a:pt x="27060" y="98718"/>
                            <a:pt x="28229" y="103228"/>
                          </a:cubicBezTo>
                          <a:cubicBezTo>
                            <a:pt x="30234" y="110911"/>
                            <a:pt x="30400" y="119096"/>
                            <a:pt x="31570" y="126780"/>
                          </a:cubicBezTo>
                          <a:cubicBezTo>
                            <a:pt x="32405" y="133127"/>
                            <a:pt x="33741" y="139307"/>
                            <a:pt x="35077" y="145487"/>
                          </a:cubicBezTo>
                          <a:cubicBezTo>
                            <a:pt x="35745" y="150832"/>
                            <a:pt x="36414" y="156011"/>
                            <a:pt x="37249" y="161356"/>
                          </a:cubicBezTo>
                          <a:cubicBezTo>
                            <a:pt x="42594" y="146490"/>
                            <a:pt x="50946" y="132626"/>
                            <a:pt x="63641" y="121100"/>
                          </a:cubicBezTo>
                          <a:cubicBezTo>
                            <a:pt x="71157" y="114252"/>
                            <a:pt x="83685" y="104397"/>
                            <a:pt x="94709" y="109408"/>
                          </a:cubicBezTo>
                          <a:cubicBezTo>
                            <a:pt x="100555" y="112080"/>
                            <a:pt x="103896" y="117259"/>
                            <a:pt x="106568" y="123105"/>
                          </a:cubicBezTo>
                          <a:cubicBezTo>
                            <a:pt x="110577" y="132292"/>
                            <a:pt x="113083" y="142648"/>
                            <a:pt x="115421" y="152336"/>
                          </a:cubicBezTo>
                          <a:cubicBezTo>
                            <a:pt x="126446" y="195765"/>
                            <a:pt x="130788" y="240697"/>
                            <a:pt x="134296" y="285296"/>
                          </a:cubicBezTo>
                          <a:cubicBezTo>
                            <a:pt x="138138" y="333402"/>
                            <a:pt x="137637" y="382844"/>
                            <a:pt x="146991" y="430449"/>
                          </a:cubicBezTo>
                          <a:cubicBezTo>
                            <a:pt x="147158" y="431618"/>
                            <a:pt x="146490" y="432286"/>
                            <a:pt x="145488" y="432453"/>
                          </a:cubicBezTo>
                          <a:cubicBezTo>
                            <a:pt x="138806" y="433289"/>
                            <a:pt x="132626" y="435293"/>
                            <a:pt x="126612" y="438133"/>
                          </a:cubicBezTo>
                          <a:cubicBezTo>
                            <a:pt x="141479" y="437798"/>
                            <a:pt x="154841" y="443645"/>
                            <a:pt x="164529" y="456005"/>
                          </a:cubicBezTo>
                          <a:cubicBezTo>
                            <a:pt x="175220" y="469535"/>
                            <a:pt x="179897" y="488243"/>
                            <a:pt x="180398" y="505281"/>
                          </a:cubicBezTo>
                          <a:cubicBezTo>
                            <a:pt x="180565" y="513465"/>
                            <a:pt x="180565" y="523320"/>
                            <a:pt x="175554" y="530503"/>
                          </a:cubicBezTo>
                          <a:cubicBezTo>
                            <a:pt x="170042" y="538354"/>
                            <a:pt x="161356" y="542028"/>
                            <a:pt x="154340" y="548376"/>
                          </a:cubicBezTo>
                          <a:cubicBezTo>
                            <a:pt x="136468" y="564745"/>
                            <a:pt x="141980" y="590970"/>
                            <a:pt x="138639" y="612684"/>
                          </a:cubicBezTo>
                          <a:cubicBezTo>
                            <a:pt x="138472" y="614187"/>
                            <a:pt x="135966" y="614187"/>
                            <a:pt x="135633" y="612684"/>
                          </a:cubicBezTo>
                          <a:cubicBezTo>
                            <a:pt x="130788" y="586126"/>
                            <a:pt x="122771" y="561905"/>
                            <a:pt x="98217" y="548376"/>
                          </a:cubicBezTo>
                          <a:cubicBezTo>
                            <a:pt x="98885" y="557228"/>
                            <a:pt x="101223" y="565747"/>
                            <a:pt x="103228" y="574433"/>
                          </a:cubicBezTo>
                          <a:cubicBezTo>
                            <a:pt x="103562" y="575769"/>
                            <a:pt x="102226" y="576771"/>
                            <a:pt x="100889" y="576270"/>
                          </a:cubicBezTo>
                          <a:cubicBezTo>
                            <a:pt x="92371" y="571593"/>
                            <a:pt x="84854" y="565413"/>
                            <a:pt x="78674" y="557897"/>
                          </a:cubicBezTo>
                          <a:cubicBezTo>
                            <a:pt x="80010" y="570758"/>
                            <a:pt x="82849" y="582952"/>
                            <a:pt x="93707" y="591638"/>
                          </a:cubicBezTo>
                          <a:cubicBezTo>
                            <a:pt x="101891" y="597985"/>
                            <a:pt x="109742" y="603831"/>
                            <a:pt x="115087" y="612350"/>
                          </a:cubicBezTo>
                          <a:cubicBezTo>
                            <a:pt x="112415" y="594143"/>
                            <a:pt x="113083" y="566749"/>
                            <a:pt x="99219" y="551716"/>
                          </a:cubicBezTo>
                          <a:cubicBezTo>
                            <a:pt x="101891" y="553387"/>
                            <a:pt x="104230" y="555057"/>
                            <a:pt x="106568" y="556894"/>
                          </a:cubicBezTo>
                          <a:cubicBezTo>
                            <a:pt x="110744" y="564077"/>
                            <a:pt x="113751" y="572429"/>
                            <a:pt x="115922" y="578943"/>
                          </a:cubicBezTo>
                          <a:cubicBezTo>
                            <a:pt x="119096" y="588297"/>
                            <a:pt x="116924" y="598653"/>
                            <a:pt x="118595" y="608341"/>
                          </a:cubicBezTo>
                          <a:cubicBezTo>
                            <a:pt x="119096" y="611348"/>
                            <a:pt x="119931" y="614521"/>
                            <a:pt x="119096" y="617528"/>
                          </a:cubicBezTo>
                          <a:cubicBezTo>
                            <a:pt x="118428" y="618363"/>
                            <a:pt x="117927" y="619365"/>
                            <a:pt x="117259" y="620368"/>
                          </a:cubicBezTo>
                          <a:cubicBezTo>
                            <a:pt x="116924" y="620535"/>
                            <a:pt x="116591" y="620702"/>
                            <a:pt x="116256" y="620702"/>
                          </a:cubicBezTo>
                          <a:cubicBezTo>
                            <a:pt x="116089" y="620702"/>
                            <a:pt x="115588" y="621871"/>
                            <a:pt x="114753" y="623207"/>
                          </a:cubicBezTo>
                          <a:cubicBezTo>
                            <a:pt x="112582" y="625212"/>
                            <a:pt x="110243" y="626882"/>
                            <a:pt x="107738" y="628385"/>
                          </a:cubicBezTo>
                          <a:cubicBezTo>
                            <a:pt x="109241" y="624543"/>
                            <a:pt x="112081" y="620869"/>
                            <a:pt x="113083" y="619365"/>
                          </a:cubicBezTo>
                          <a:cubicBezTo>
                            <a:pt x="113250" y="619031"/>
                            <a:pt x="113417" y="618697"/>
                            <a:pt x="113584" y="618530"/>
                          </a:cubicBezTo>
                          <a:cubicBezTo>
                            <a:pt x="110076" y="612684"/>
                            <a:pt x="104063" y="608007"/>
                            <a:pt x="98050" y="603163"/>
                          </a:cubicBezTo>
                          <a:cubicBezTo>
                            <a:pt x="85188" y="615190"/>
                            <a:pt x="111245" y="638407"/>
                            <a:pt x="118595" y="643753"/>
                          </a:cubicBezTo>
                          <a:cubicBezTo>
                            <a:pt x="126780" y="649766"/>
                            <a:pt x="135298" y="658285"/>
                            <a:pt x="145321" y="642082"/>
                          </a:cubicBezTo>
                          <a:cubicBezTo>
                            <a:pt x="149329" y="635568"/>
                            <a:pt x="151501" y="630223"/>
                            <a:pt x="151501" y="622539"/>
                          </a:cubicBezTo>
                          <a:cubicBezTo>
                            <a:pt x="151501" y="604666"/>
                            <a:pt x="152336" y="586961"/>
                            <a:pt x="155844" y="569589"/>
                          </a:cubicBezTo>
                          <a:cubicBezTo>
                            <a:pt x="158015" y="565747"/>
                            <a:pt x="160354" y="562072"/>
                            <a:pt x="162024" y="558231"/>
                          </a:cubicBezTo>
                          <a:cubicBezTo>
                            <a:pt x="158683" y="572429"/>
                            <a:pt x="157013" y="586627"/>
                            <a:pt x="156512" y="601159"/>
                          </a:cubicBezTo>
                          <a:cubicBezTo>
                            <a:pt x="156178" y="610680"/>
                            <a:pt x="157514" y="621203"/>
                            <a:pt x="155342" y="630557"/>
                          </a:cubicBezTo>
                          <a:cubicBezTo>
                            <a:pt x="155176" y="631392"/>
                            <a:pt x="155009" y="632227"/>
                            <a:pt x="154674" y="632895"/>
                          </a:cubicBezTo>
                          <a:cubicBezTo>
                            <a:pt x="159184" y="630724"/>
                            <a:pt x="164028" y="628552"/>
                            <a:pt x="167536" y="624878"/>
                          </a:cubicBezTo>
                          <a:cubicBezTo>
                            <a:pt x="175053" y="617194"/>
                            <a:pt x="177224" y="602662"/>
                            <a:pt x="178894" y="592139"/>
                          </a:cubicBezTo>
                          <a:cubicBezTo>
                            <a:pt x="180231" y="582952"/>
                            <a:pt x="181734" y="573765"/>
                            <a:pt x="184240" y="564745"/>
                          </a:cubicBezTo>
                          <a:cubicBezTo>
                            <a:pt x="186578" y="560235"/>
                            <a:pt x="188749" y="555558"/>
                            <a:pt x="191589" y="551382"/>
                          </a:cubicBezTo>
                          <a:cubicBezTo>
                            <a:pt x="191589" y="551549"/>
                            <a:pt x="191589" y="551716"/>
                            <a:pt x="191422" y="551883"/>
                          </a:cubicBezTo>
                          <a:cubicBezTo>
                            <a:pt x="183738" y="572429"/>
                            <a:pt x="185242" y="596315"/>
                            <a:pt x="177057" y="616526"/>
                          </a:cubicBezTo>
                          <a:cubicBezTo>
                            <a:pt x="199106" y="623040"/>
                            <a:pt x="203449" y="587128"/>
                            <a:pt x="207458" y="572930"/>
                          </a:cubicBezTo>
                          <a:cubicBezTo>
                            <a:pt x="209128" y="567084"/>
                            <a:pt x="210798" y="561404"/>
                            <a:pt x="212803" y="555892"/>
                          </a:cubicBezTo>
                          <a:cubicBezTo>
                            <a:pt x="213137" y="555224"/>
                            <a:pt x="213638" y="554556"/>
                            <a:pt x="213972" y="553888"/>
                          </a:cubicBezTo>
                          <a:cubicBezTo>
                            <a:pt x="216477" y="549712"/>
                            <a:pt x="219150" y="545703"/>
                            <a:pt x="221488" y="541360"/>
                          </a:cubicBezTo>
                          <a:cubicBezTo>
                            <a:pt x="221488" y="541527"/>
                            <a:pt x="221488" y="541694"/>
                            <a:pt x="221321" y="542028"/>
                          </a:cubicBezTo>
                          <a:cubicBezTo>
                            <a:pt x="214139" y="558732"/>
                            <a:pt x="211466" y="576939"/>
                            <a:pt x="205954" y="593976"/>
                          </a:cubicBezTo>
                          <a:cubicBezTo>
                            <a:pt x="229673" y="577440"/>
                            <a:pt x="235352" y="525158"/>
                            <a:pt x="224161" y="500103"/>
                          </a:cubicBezTo>
                          <a:close/>
                        </a:path>
                      </a:pathLst>
                    </a:custGeom>
                    <a:solidFill>
                      <a:srgbClr val="FFD4A9"/>
                    </a:solidFill>
                    <a:ln w="16697" cap="flat">
                      <a:noFill/>
                      <a:prstDash val="solid"/>
                      <a:miter/>
                    </a:ln>
                  </p:spPr>
                  <p:txBody>
                    <a:bodyPr rtlCol="0" anchor="ctr"/>
                    <a:lstStyle/>
                    <a:p>
                      <a:endParaRPr lang="en-US"/>
                    </a:p>
                  </p:txBody>
                </p:sp>
                <p:sp>
                  <p:nvSpPr>
                    <p:cNvPr id="28" name="Freeform: Shape 27">
                      <a:extLst>
                        <a:ext uri="{FF2B5EF4-FFF2-40B4-BE49-F238E27FC236}">
                          <a16:creationId xmlns:a16="http://schemas.microsoft.com/office/drawing/2014/main" id="{519F7300-0A29-687A-EB6D-F338B694086F}"/>
                        </a:ext>
                      </a:extLst>
                    </p:cNvPr>
                    <p:cNvSpPr/>
                    <p:nvPr/>
                  </p:nvSpPr>
                  <p:spPr>
                    <a:xfrm>
                      <a:off x="5593877" y="5177597"/>
                      <a:ext cx="11564" cy="68150"/>
                    </a:xfrm>
                    <a:custGeom>
                      <a:avLst/>
                      <a:gdLst>
                        <a:gd name="connsiteX0" fmla="*/ 11565 w 11564"/>
                        <a:gd name="connsiteY0" fmla="*/ 2672 h 68150"/>
                        <a:gd name="connsiteX1" fmla="*/ 11064 w 11564"/>
                        <a:gd name="connsiteY1" fmla="*/ 0 h 68150"/>
                        <a:gd name="connsiteX2" fmla="*/ 540 w 11564"/>
                        <a:gd name="connsiteY2" fmla="*/ 52282 h 68150"/>
                        <a:gd name="connsiteX3" fmla="*/ 2044 w 11564"/>
                        <a:gd name="connsiteY3" fmla="*/ 68150 h 68150"/>
                        <a:gd name="connsiteX4" fmla="*/ 2378 w 11564"/>
                        <a:gd name="connsiteY4" fmla="*/ 64308 h 68150"/>
                        <a:gd name="connsiteX5" fmla="*/ 6721 w 11564"/>
                        <a:gd name="connsiteY5" fmla="*/ 11358 h 68150"/>
                        <a:gd name="connsiteX6" fmla="*/ 11565 w 11564"/>
                        <a:gd name="connsiteY6" fmla="*/ 2672 h 6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64" h="68150">
                          <a:moveTo>
                            <a:pt x="11565" y="2672"/>
                          </a:moveTo>
                          <a:cubicBezTo>
                            <a:pt x="11398" y="1837"/>
                            <a:pt x="11231" y="835"/>
                            <a:pt x="11064" y="0"/>
                          </a:cubicBezTo>
                          <a:cubicBezTo>
                            <a:pt x="-963" y="13697"/>
                            <a:pt x="-629" y="35077"/>
                            <a:pt x="540" y="52282"/>
                          </a:cubicBezTo>
                          <a:cubicBezTo>
                            <a:pt x="875" y="57627"/>
                            <a:pt x="1376" y="62805"/>
                            <a:pt x="2044" y="68150"/>
                          </a:cubicBezTo>
                          <a:cubicBezTo>
                            <a:pt x="2211" y="66981"/>
                            <a:pt x="2378" y="65645"/>
                            <a:pt x="2378" y="64308"/>
                          </a:cubicBezTo>
                          <a:cubicBezTo>
                            <a:pt x="2378" y="46436"/>
                            <a:pt x="3213" y="28730"/>
                            <a:pt x="6721" y="11358"/>
                          </a:cubicBezTo>
                          <a:cubicBezTo>
                            <a:pt x="8391" y="8519"/>
                            <a:pt x="10061" y="5679"/>
                            <a:pt x="11565" y="2672"/>
                          </a:cubicBezTo>
                          <a:close/>
                        </a:path>
                      </a:pathLst>
                    </a:custGeom>
                    <a:solidFill>
                      <a:srgbClr val="FFD4A9"/>
                    </a:solidFill>
                    <a:ln w="16697" cap="flat">
                      <a:noFill/>
                      <a:prstDash val="solid"/>
                      <a:miter/>
                    </a:ln>
                  </p:spPr>
                  <p:txBody>
                    <a:bodyPr rtlCol="0" anchor="ctr"/>
                    <a:lstStyle/>
                    <a:p>
                      <a:endParaRPr lang="en-US"/>
                    </a:p>
                  </p:txBody>
                </p:sp>
                <p:sp>
                  <p:nvSpPr>
                    <p:cNvPr id="29" name="Freeform: Shape 28">
                      <a:extLst>
                        <a:ext uri="{FF2B5EF4-FFF2-40B4-BE49-F238E27FC236}">
                          <a16:creationId xmlns:a16="http://schemas.microsoft.com/office/drawing/2014/main" id="{E08B06C6-AC54-4B88-F2F9-0B991DA89792}"/>
                        </a:ext>
                      </a:extLst>
                    </p:cNvPr>
                    <p:cNvSpPr/>
                    <p:nvPr/>
                  </p:nvSpPr>
                  <p:spPr>
                    <a:xfrm>
                      <a:off x="5599261" y="5170247"/>
                      <a:ext cx="33573" cy="82014"/>
                    </a:xfrm>
                    <a:custGeom>
                      <a:avLst/>
                      <a:gdLst>
                        <a:gd name="connsiteX0" fmla="*/ 29565 w 33573"/>
                        <a:gd name="connsiteY0" fmla="*/ 14031 h 82014"/>
                        <a:gd name="connsiteX1" fmla="*/ 33574 w 33573"/>
                        <a:gd name="connsiteY1" fmla="*/ 6180 h 82014"/>
                        <a:gd name="connsiteX2" fmla="*/ 33407 w 33573"/>
                        <a:gd name="connsiteY2" fmla="*/ 0 h 82014"/>
                        <a:gd name="connsiteX3" fmla="*/ 16202 w 33573"/>
                        <a:gd name="connsiteY3" fmla="*/ 50779 h 82014"/>
                        <a:gd name="connsiteX4" fmla="*/ 13363 w 33573"/>
                        <a:gd name="connsiteY4" fmla="*/ 50444 h 82014"/>
                        <a:gd name="connsiteX5" fmla="*/ 6514 w 33573"/>
                        <a:gd name="connsiteY5" fmla="*/ 11859 h 82014"/>
                        <a:gd name="connsiteX6" fmla="*/ 1837 w 33573"/>
                        <a:gd name="connsiteY6" fmla="*/ 50278 h 82014"/>
                        <a:gd name="connsiteX7" fmla="*/ 668 w 33573"/>
                        <a:gd name="connsiteY7" fmla="*/ 79676 h 82014"/>
                        <a:gd name="connsiteX8" fmla="*/ 0 w 33573"/>
                        <a:gd name="connsiteY8" fmla="*/ 82014 h 82014"/>
                        <a:gd name="connsiteX9" fmla="*/ 12862 w 33573"/>
                        <a:gd name="connsiteY9" fmla="*/ 73996 h 82014"/>
                        <a:gd name="connsiteX10" fmla="*/ 24220 w 33573"/>
                        <a:gd name="connsiteY10" fmla="*/ 41258 h 82014"/>
                        <a:gd name="connsiteX11" fmla="*/ 29565 w 33573"/>
                        <a:gd name="connsiteY11" fmla="*/ 14031 h 82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3573" h="82014">
                          <a:moveTo>
                            <a:pt x="29565" y="14031"/>
                          </a:moveTo>
                          <a:cubicBezTo>
                            <a:pt x="30901" y="11358"/>
                            <a:pt x="32238" y="8686"/>
                            <a:pt x="33574" y="6180"/>
                          </a:cubicBezTo>
                          <a:cubicBezTo>
                            <a:pt x="33574" y="4176"/>
                            <a:pt x="33574" y="2004"/>
                            <a:pt x="33407" y="0"/>
                          </a:cubicBezTo>
                          <a:cubicBezTo>
                            <a:pt x="27895" y="17038"/>
                            <a:pt x="24721" y="34910"/>
                            <a:pt x="16202" y="50779"/>
                          </a:cubicBezTo>
                          <a:cubicBezTo>
                            <a:pt x="15534" y="52115"/>
                            <a:pt x="13697" y="51614"/>
                            <a:pt x="13363" y="50444"/>
                          </a:cubicBezTo>
                          <a:cubicBezTo>
                            <a:pt x="9187" y="37917"/>
                            <a:pt x="8853" y="24721"/>
                            <a:pt x="6514" y="11859"/>
                          </a:cubicBezTo>
                          <a:cubicBezTo>
                            <a:pt x="3842" y="24554"/>
                            <a:pt x="2505" y="37249"/>
                            <a:pt x="1837" y="50278"/>
                          </a:cubicBezTo>
                          <a:cubicBezTo>
                            <a:pt x="1503" y="59799"/>
                            <a:pt x="2840" y="70322"/>
                            <a:pt x="668" y="79676"/>
                          </a:cubicBezTo>
                          <a:cubicBezTo>
                            <a:pt x="501" y="80511"/>
                            <a:pt x="334" y="81346"/>
                            <a:pt x="0" y="82014"/>
                          </a:cubicBezTo>
                          <a:cubicBezTo>
                            <a:pt x="4510" y="79843"/>
                            <a:pt x="9354" y="77671"/>
                            <a:pt x="12862" y="73996"/>
                          </a:cubicBezTo>
                          <a:cubicBezTo>
                            <a:pt x="20378" y="66313"/>
                            <a:pt x="22550" y="51781"/>
                            <a:pt x="24220" y="41258"/>
                          </a:cubicBezTo>
                          <a:cubicBezTo>
                            <a:pt x="25723" y="32238"/>
                            <a:pt x="27227" y="23051"/>
                            <a:pt x="29565" y="14031"/>
                          </a:cubicBezTo>
                          <a:close/>
                        </a:path>
                      </a:pathLst>
                    </a:custGeom>
                    <a:solidFill>
                      <a:srgbClr val="FFD4A9"/>
                    </a:solidFill>
                    <a:ln w="16697" cap="flat">
                      <a:noFill/>
                      <a:prstDash val="solid"/>
                      <a:miter/>
                    </a:ln>
                  </p:spPr>
                  <p:txBody>
                    <a:bodyPr rtlCol="0" anchor="ctr"/>
                    <a:lstStyle/>
                    <a:p>
                      <a:endParaRPr lang="en-US"/>
                    </a:p>
                  </p:txBody>
                </p:sp>
                <p:sp>
                  <p:nvSpPr>
                    <p:cNvPr id="30" name="Freeform: Shape 29">
                      <a:extLst>
                        <a:ext uri="{FF2B5EF4-FFF2-40B4-BE49-F238E27FC236}">
                          <a16:creationId xmlns:a16="http://schemas.microsoft.com/office/drawing/2014/main" id="{902608D8-34BC-766E-91FA-7381453F5184}"/>
                        </a:ext>
                      </a:extLst>
                    </p:cNvPr>
                    <p:cNvSpPr/>
                    <p:nvPr/>
                  </p:nvSpPr>
                  <p:spPr>
                    <a:xfrm>
                      <a:off x="5444587" y="4619533"/>
                      <a:ext cx="229681" cy="617140"/>
                    </a:xfrm>
                    <a:custGeom>
                      <a:avLst/>
                      <a:gdLst>
                        <a:gd name="connsiteX0" fmla="*/ 224161 w 229681"/>
                        <a:gd name="connsiteY0" fmla="*/ 500103 h 617140"/>
                        <a:gd name="connsiteX1" fmla="*/ 187079 w 229681"/>
                        <a:gd name="connsiteY1" fmla="*/ 446651 h 617140"/>
                        <a:gd name="connsiteX2" fmla="*/ 175053 w 229681"/>
                        <a:gd name="connsiteY2" fmla="*/ 433289 h 617140"/>
                        <a:gd name="connsiteX3" fmla="*/ 175554 w 229681"/>
                        <a:gd name="connsiteY3" fmla="*/ 432620 h 617140"/>
                        <a:gd name="connsiteX4" fmla="*/ 169708 w 229681"/>
                        <a:gd name="connsiteY4" fmla="*/ 327890 h 617140"/>
                        <a:gd name="connsiteX5" fmla="*/ 154507 w 229681"/>
                        <a:gd name="connsiteY5" fmla="*/ 206288 h 617140"/>
                        <a:gd name="connsiteX6" fmla="*/ 99887 w 229681"/>
                        <a:gd name="connsiteY6" fmla="*/ 0 h 617140"/>
                        <a:gd name="connsiteX7" fmla="*/ 99219 w 229681"/>
                        <a:gd name="connsiteY7" fmla="*/ 167 h 617140"/>
                        <a:gd name="connsiteX8" fmla="*/ 0 w 229681"/>
                        <a:gd name="connsiteY8" fmla="*/ 39086 h 617140"/>
                        <a:gd name="connsiteX9" fmla="*/ 25724 w 229681"/>
                        <a:gd name="connsiteY9" fmla="*/ 107069 h 617140"/>
                        <a:gd name="connsiteX10" fmla="*/ 24053 w 229681"/>
                        <a:gd name="connsiteY10" fmla="*/ 89865 h 617140"/>
                        <a:gd name="connsiteX11" fmla="*/ 28229 w 229681"/>
                        <a:gd name="connsiteY11" fmla="*/ 103228 h 617140"/>
                        <a:gd name="connsiteX12" fmla="*/ 31570 w 229681"/>
                        <a:gd name="connsiteY12" fmla="*/ 126780 h 617140"/>
                        <a:gd name="connsiteX13" fmla="*/ 32238 w 229681"/>
                        <a:gd name="connsiteY13" fmla="*/ 130955 h 617140"/>
                        <a:gd name="connsiteX14" fmla="*/ 39253 w 229681"/>
                        <a:gd name="connsiteY14" fmla="*/ 123606 h 617140"/>
                        <a:gd name="connsiteX15" fmla="*/ 78674 w 229681"/>
                        <a:gd name="connsiteY15" fmla="*/ 94041 h 617140"/>
                        <a:gd name="connsiteX16" fmla="*/ 111579 w 229681"/>
                        <a:gd name="connsiteY16" fmla="*/ 93540 h 617140"/>
                        <a:gd name="connsiteX17" fmla="*/ 130788 w 229681"/>
                        <a:gd name="connsiteY17" fmla="*/ 141479 h 617140"/>
                        <a:gd name="connsiteX18" fmla="*/ 142481 w 229681"/>
                        <a:gd name="connsiteY18" fmla="*/ 205119 h 617140"/>
                        <a:gd name="connsiteX19" fmla="*/ 149162 w 229681"/>
                        <a:gd name="connsiteY19" fmla="*/ 275107 h 617140"/>
                        <a:gd name="connsiteX20" fmla="*/ 163527 w 229681"/>
                        <a:gd name="connsiteY20" fmla="*/ 421596 h 617140"/>
                        <a:gd name="connsiteX21" fmla="*/ 165699 w 229681"/>
                        <a:gd name="connsiteY21" fmla="*/ 436629 h 617140"/>
                        <a:gd name="connsiteX22" fmla="*/ 169875 w 229681"/>
                        <a:gd name="connsiteY22" fmla="*/ 441974 h 617140"/>
                        <a:gd name="connsiteX23" fmla="*/ 184407 w 229681"/>
                        <a:gd name="connsiteY23" fmla="*/ 454168 h 617140"/>
                        <a:gd name="connsiteX24" fmla="*/ 208794 w 229681"/>
                        <a:gd name="connsiteY24" fmla="*/ 493922 h 617140"/>
                        <a:gd name="connsiteX25" fmla="*/ 212636 w 229681"/>
                        <a:gd name="connsiteY25" fmla="*/ 512964 h 617140"/>
                        <a:gd name="connsiteX26" fmla="*/ 205954 w 229681"/>
                        <a:gd name="connsiteY26" fmla="*/ 539523 h 617140"/>
                        <a:gd name="connsiteX27" fmla="*/ 195765 w 229681"/>
                        <a:gd name="connsiteY27" fmla="*/ 595981 h 617140"/>
                        <a:gd name="connsiteX28" fmla="*/ 192925 w 229681"/>
                        <a:gd name="connsiteY28" fmla="*/ 595647 h 617140"/>
                        <a:gd name="connsiteX29" fmla="*/ 188248 w 229681"/>
                        <a:gd name="connsiteY29" fmla="*/ 561738 h 617140"/>
                        <a:gd name="connsiteX30" fmla="*/ 176890 w 229681"/>
                        <a:gd name="connsiteY30" fmla="*/ 616359 h 617140"/>
                        <a:gd name="connsiteX31" fmla="*/ 207290 w 229681"/>
                        <a:gd name="connsiteY31" fmla="*/ 572763 h 617140"/>
                        <a:gd name="connsiteX32" fmla="*/ 212636 w 229681"/>
                        <a:gd name="connsiteY32" fmla="*/ 555725 h 617140"/>
                        <a:gd name="connsiteX33" fmla="*/ 213805 w 229681"/>
                        <a:gd name="connsiteY33" fmla="*/ 553721 h 617140"/>
                        <a:gd name="connsiteX34" fmla="*/ 221321 w 229681"/>
                        <a:gd name="connsiteY34" fmla="*/ 541193 h 617140"/>
                        <a:gd name="connsiteX35" fmla="*/ 221154 w 229681"/>
                        <a:gd name="connsiteY35" fmla="*/ 541861 h 617140"/>
                        <a:gd name="connsiteX36" fmla="*/ 205787 w 229681"/>
                        <a:gd name="connsiteY36" fmla="*/ 593809 h 617140"/>
                        <a:gd name="connsiteX37" fmla="*/ 224161 w 229681"/>
                        <a:gd name="connsiteY37" fmla="*/ 500103 h 6171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29681" h="617140">
                          <a:moveTo>
                            <a:pt x="224161" y="500103"/>
                          </a:moveTo>
                          <a:cubicBezTo>
                            <a:pt x="215141" y="479891"/>
                            <a:pt x="202279" y="462353"/>
                            <a:pt x="187079" y="446651"/>
                          </a:cubicBezTo>
                          <a:cubicBezTo>
                            <a:pt x="183237" y="442141"/>
                            <a:pt x="178560" y="438133"/>
                            <a:pt x="175053" y="433289"/>
                          </a:cubicBezTo>
                          <a:cubicBezTo>
                            <a:pt x="175220" y="433121"/>
                            <a:pt x="175387" y="432787"/>
                            <a:pt x="175554" y="432620"/>
                          </a:cubicBezTo>
                          <a:cubicBezTo>
                            <a:pt x="174384" y="397543"/>
                            <a:pt x="173382" y="362800"/>
                            <a:pt x="169708" y="327890"/>
                          </a:cubicBezTo>
                          <a:cubicBezTo>
                            <a:pt x="165532" y="287133"/>
                            <a:pt x="161022" y="246711"/>
                            <a:pt x="154507" y="206288"/>
                          </a:cubicBezTo>
                          <a:cubicBezTo>
                            <a:pt x="143316" y="135799"/>
                            <a:pt x="123105" y="67315"/>
                            <a:pt x="99887" y="0"/>
                          </a:cubicBezTo>
                          <a:cubicBezTo>
                            <a:pt x="99720" y="167"/>
                            <a:pt x="99386" y="167"/>
                            <a:pt x="99219" y="167"/>
                          </a:cubicBezTo>
                          <a:cubicBezTo>
                            <a:pt x="64309" y="4510"/>
                            <a:pt x="30567" y="22717"/>
                            <a:pt x="0" y="39086"/>
                          </a:cubicBezTo>
                          <a:cubicBezTo>
                            <a:pt x="8352" y="61970"/>
                            <a:pt x="17539" y="84353"/>
                            <a:pt x="25724" y="107069"/>
                          </a:cubicBezTo>
                          <a:cubicBezTo>
                            <a:pt x="25222" y="101390"/>
                            <a:pt x="24721" y="95544"/>
                            <a:pt x="24053" y="89865"/>
                          </a:cubicBezTo>
                          <a:cubicBezTo>
                            <a:pt x="25389" y="94375"/>
                            <a:pt x="27060" y="98718"/>
                            <a:pt x="28229" y="103228"/>
                          </a:cubicBezTo>
                          <a:cubicBezTo>
                            <a:pt x="30234" y="110911"/>
                            <a:pt x="30400" y="119096"/>
                            <a:pt x="31570" y="126780"/>
                          </a:cubicBezTo>
                          <a:cubicBezTo>
                            <a:pt x="31737" y="128116"/>
                            <a:pt x="32071" y="129452"/>
                            <a:pt x="32238" y="130955"/>
                          </a:cubicBezTo>
                          <a:cubicBezTo>
                            <a:pt x="34576" y="128450"/>
                            <a:pt x="36915" y="126111"/>
                            <a:pt x="39253" y="123606"/>
                          </a:cubicBezTo>
                          <a:cubicBezTo>
                            <a:pt x="50779" y="112080"/>
                            <a:pt x="63807" y="100722"/>
                            <a:pt x="78674" y="94041"/>
                          </a:cubicBezTo>
                          <a:cubicBezTo>
                            <a:pt x="89030" y="89364"/>
                            <a:pt x="101557" y="86190"/>
                            <a:pt x="111579" y="93540"/>
                          </a:cubicBezTo>
                          <a:cubicBezTo>
                            <a:pt x="125443" y="103562"/>
                            <a:pt x="127949" y="126111"/>
                            <a:pt x="130788" y="141479"/>
                          </a:cubicBezTo>
                          <a:cubicBezTo>
                            <a:pt x="134463" y="162692"/>
                            <a:pt x="139474" y="183738"/>
                            <a:pt x="142481" y="205119"/>
                          </a:cubicBezTo>
                          <a:cubicBezTo>
                            <a:pt x="145822" y="228337"/>
                            <a:pt x="147659" y="251722"/>
                            <a:pt x="149162" y="275107"/>
                          </a:cubicBezTo>
                          <a:cubicBezTo>
                            <a:pt x="152336" y="324048"/>
                            <a:pt x="153505" y="373490"/>
                            <a:pt x="163527" y="421596"/>
                          </a:cubicBezTo>
                          <a:cubicBezTo>
                            <a:pt x="164529" y="426607"/>
                            <a:pt x="165699" y="431451"/>
                            <a:pt x="165699" y="436629"/>
                          </a:cubicBezTo>
                          <a:cubicBezTo>
                            <a:pt x="165699" y="440805"/>
                            <a:pt x="166701" y="439970"/>
                            <a:pt x="169875" y="441974"/>
                          </a:cubicBezTo>
                          <a:cubicBezTo>
                            <a:pt x="175387" y="445148"/>
                            <a:pt x="180064" y="449491"/>
                            <a:pt x="184407" y="454168"/>
                          </a:cubicBezTo>
                          <a:cubicBezTo>
                            <a:pt x="194763" y="465693"/>
                            <a:pt x="203616" y="479223"/>
                            <a:pt x="208794" y="493922"/>
                          </a:cubicBezTo>
                          <a:cubicBezTo>
                            <a:pt x="210965" y="499768"/>
                            <a:pt x="213304" y="506784"/>
                            <a:pt x="212636" y="512964"/>
                          </a:cubicBezTo>
                          <a:cubicBezTo>
                            <a:pt x="211633" y="522151"/>
                            <a:pt x="208126" y="530670"/>
                            <a:pt x="205954" y="539523"/>
                          </a:cubicBezTo>
                          <a:cubicBezTo>
                            <a:pt x="201611" y="558231"/>
                            <a:pt x="208293" y="579611"/>
                            <a:pt x="195765" y="595981"/>
                          </a:cubicBezTo>
                          <a:cubicBezTo>
                            <a:pt x="194930" y="596983"/>
                            <a:pt x="193426" y="596983"/>
                            <a:pt x="192925" y="595647"/>
                          </a:cubicBezTo>
                          <a:cubicBezTo>
                            <a:pt x="189251" y="584789"/>
                            <a:pt x="188583" y="573264"/>
                            <a:pt x="188248" y="561738"/>
                          </a:cubicBezTo>
                          <a:cubicBezTo>
                            <a:pt x="183738" y="579778"/>
                            <a:pt x="183738" y="599321"/>
                            <a:pt x="176890" y="616359"/>
                          </a:cubicBezTo>
                          <a:cubicBezTo>
                            <a:pt x="198939" y="622873"/>
                            <a:pt x="203282" y="586961"/>
                            <a:pt x="207290" y="572763"/>
                          </a:cubicBezTo>
                          <a:cubicBezTo>
                            <a:pt x="208961" y="566916"/>
                            <a:pt x="210631" y="561237"/>
                            <a:pt x="212636" y="555725"/>
                          </a:cubicBezTo>
                          <a:cubicBezTo>
                            <a:pt x="212969" y="555057"/>
                            <a:pt x="213471" y="554389"/>
                            <a:pt x="213805" y="553721"/>
                          </a:cubicBezTo>
                          <a:cubicBezTo>
                            <a:pt x="216310" y="549545"/>
                            <a:pt x="218983" y="545536"/>
                            <a:pt x="221321" y="541193"/>
                          </a:cubicBezTo>
                          <a:cubicBezTo>
                            <a:pt x="221321" y="541360"/>
                            <a:pt x="221321" y="541527"/>
                            <a:pt x="221154" y="541861"/>
                          </a:cubicBezTo>
                          <a:cubicBezTo>
                            <a:pt x="213972" y="558565"/>
                            <a:pt x="211299" y="576771"/>
                            <a:pt x="205787" y="593809"/>
                          </a:cubicBezTo>
                          <a:cubicBezTo>
                            <a:pt x="229673" y="577440"/>
                            <a:pt x="235352" y="525158"/>
                            <a:pt x="224161" y="500103"/>
                          </a:cubicBezTo>
                          <a:close/>
                        </a:path>
                      </a:pathLst>
                    </a:custGeom>
                    <a:solidFill>
                      <a:srgbClr val="FFD4A9"/>
                    </a:solidFill>
                    <a:ln w="16697" cap="flat">
                      <a:noFill/>
                      <a:prstDash val="solid"/>
                      <a:miter/>
                    </a:ln>
                  </p:spPr>
                  <p:txBody>
                    <a:bodyPr rtlCol="0" anchor="ctr"/>
                    <a:lstStyle/>
                    <a:p>
                      <a:endParaRPr lang="en-US"/>
                    </a:p>
                  </p:txBody>
                </p:sp>
              </p:grpSp>
              <p:grpSp>
                <p:nvGrpSpPr>
                  <p:cNvPr id="31" name="Graphic 2">
                    <a:extLst>
                      <a:ext uri="{FF2B5EF4-FFF2-40B4-BE49-F238E27FC236}">
                        <a16:creationId xmlns:a16="http://schemas.microsoft.com/office/drawing/2014/main" id="{AFC63BA9-D869-8DAE-0544-08FA5A28030D}"/>
                      </a:ext>
                    </a:extLst>
                  </p:cNvPr>
                  <p:cNvGrpSpPr/>
                  <p:nvPr/>
                </p:nvGrpSpPr>
                <p:grpSpPr>
                  <a:xfrm>
                    <a:off x="4823898" y="3548840"/>
                    <a:ext cx="773907" cy="2468942"/>
                    <a:chOff x="4823898" y="3548840"/>
                    <a:chExt cx="773907" cy="2468942"/>
                  </a:xfrm>
                </p:grpSpPr>
                <p:grpSp>
                  <p:nvGrpSpPr>
                    <p:cNvPr id="32" name="Graphic 2">
                      <a:extLst>
                        <a:ext uri="{FF2B5EF4-FFF2-40B4-BE49-F238E27FC236}">
                          <a16:creationId xmlns:a16="http://schemas.microsoft.com/office/drawing/2014/main" id="{9DFBF0EC-23D7-0ADA-02A7-D0D74E4856F2}"/>
                        </a:ext>
                      </a:extLst>
                    </p:cNvPr>
                    <p:cNvGrpSpPr/>
                    <p:nvPr/>
                  </p:nvGrpSpPr>
                  <p:grpSpPr>
                    <a:xfrm>
                      <a:off x="4823898" y="3548840"/>
                      <a:ext cx="773907" cy="2468942"/>
                      <a:chOff x="4823898" y="3548840"/>
                      <a:chExt cx="773907" cy="2468942"/>
                    </a:xfrm>
                  </p:grpSpPr>
                  <p:grpSp>
                    <p:nvGrpSpPr>
                      <p:cNvPr id="33" name="Graphic 2">
                        <a:extLst>
                          <a:ext uri="{FF2B5EF4-FFF2-40B4-BE49-F238E27FC236}">
                            <a16:creationId xmlns:a16="http://schemas.microsoft.com/office/drawing/2014/main" id="{CB272033-F4BE-B085-7111-0096D78097F7}"/>
                          </a:ext>
                        </a:extLst>
                      </p:cNvPr>
                      <p:cNvGrpSpPr/>
                      <p:nvPr/>
                    </p:nvGrpSpPr>
                    <p:grpSpPr>
                      <a:xfrm>
                        <a:off x="4874980" y="4644198"/>
                        <a:ext cx="419363" cy="344410"/>
                        <a:chOff x="4874980" y="4644198"/>
                        <a:chExt cx="419363" cy="344410"/>
                      </a:xfrm>
                      <a:solidFill>
                        <a:srgbClr val="6B370A"/>
                      </a:solidFill>
                    </p:grpSpPr>
                    <p:grpSp>
                      <p:nvGrpSpPr>
                        <p:cNvPr id="34" name="Graphic 2">
                          <a:extLst>
                            <a:ext uri="{FF2B5EF4-FFF2-40B4-BE49-F238E27FC236}">
                              <a16:creationId xmlns:a16="http://schemas.microsoft.com/office/drawing/2014/main" id="{E891045F-C170-742D-3405-118578A9826C}"/>
                            </a:ext>
                          </a:extLst>
                        </p:cNvPr>
                        <p:cNvGrpSpPr/>
                        <p:nvPr/>
                      </p:nvGrpSpPr>
                      <p:grpSpPr>
                        <a:xfrm>
                          <a:off x="4950988" y="4758535"/>
                          <a:ext cx="219057" cy="132765"/>
                          <a:chOff x="4950988" y="4758535"/>
                          <a:chExt cx="219057" cy="132765"/>
                        </a:xfrm>
                        <a:solidFill>
                          <a:srgbClr val="6B370A"/>
                        </a:solidFill>
                      </p:grpSpPr>
                      <p:sp>
                        <p:nvSpPr>
                          <p:cNvPr id="35" name="Freeform: Shape 34">
                            <a:extLst>
                              <a:ext uri="{FF2B5EF4-FFF2-40B4-BE49-F238E27FC236}">
                                <a16:creationId xmlns:a16="http://schemas.microsoft.com/office/drawing/2014/main" id="{4552296C-0359-3068-898D-1FE9A313CFEF}"/>
                              </a:ext>
                            </a:extLst>
                          </p:cNvPr>
                          <p:cNvSpPr/>
                          <p:nvPr/>
                        </p:nvSpPr>
                        <p:spPr>
                          <a:xfrm>
                            <a:off x="4950988" y="4758535"/>
                            <a:ext cx="210097" cy="74670"/>
                          </a:xfrm>
                          <a:custGeom>
                            <a:avLst/>
                            <a:gdLst>
                              <a:gd name="connsiteX0" fmla="*/ 207300 w 210097"/>
                              <a:gd name="connsiteY0" fmla="*/ 974 h 74670"/>
                              <a:gd name="connsiteX1" fmla="*/ 158693 w 210097"/>
                              <a:gd name="connsiteY1" fmla="*/ 21686 h 74670"/>
                              <a:gd name="connsiteX2" fmla="*/ 103238 w 210097"/>
                              <a:gd name="connsiteY2" fmla="*/ 37554 h 74670"/>
                              <a:gd name="connsiteX3" fmla="*/ 49452 w 210097"/>
                              <a:gd name="connsiteY3" fmla="*/ 55093 h 74670"/>
                              <a:gd name="connsiteX4" fmla="*/ 1680 w 210097"/>
                              <a:gd name="connsiteY4" fmla="*/ 72631 h 74670"/>
                              <a:gd name="connsiteX5" fmla="*/ 678 w 210097"/>
                              <a:gd name="connsiteY5" fmla="*/ 74636 h 74670"/>
                              <a:gd name="connsiteX6" fmla="*/ 53962 w 210097"/>
                              <a:gd name="connsiteY6" fmla="*/ 56763 h 74670"/>
                              <a:gd name="connsiteX7" fmla="*/ 113260 w 210097"/>
                              <a:gd name="connsiteY7" fmla="*/ 37888 h 74670"/>
                              <a:gd name="connsiteX8" fmla="*/ 169885 w 210097"/>
                              <a:gd name="connsiteY8" fmla="*/ 20851 h 74670"/>
                              <a:gd name="connsiteX9" fmla="*/ 208971 w 210097"/>
                              <a:gd name="connsiteY9" fmla="*/ 2811 h 74670"/>
                              <a:gd name="connsiteX10" fmla="*/ 207300 w 210097"/>
                              <a:gd name="connsiteY10" fmla="*/ 974 h 746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0097" h="74670">
                                <a:moveTo>
                                  <a:pt x="207300" y="974"/>
                                </a:moveTo>
                                <a:cubicBezTo>
                                  <a:pt x="195274" y="11330"/>
                                  <a:pt x="173893" y="16508"/>
                                  <a:pt x="158693" y="21686"/>
                                </a:cubicBezTo>
                                <a:cubicBezTo>
                                  <a:pt x="140654" y="27866"/>
                                  <a:pt x="121612" y="32209"/>
                                  <a:pt x="103238" y="37554"/>
                                </a:cubicBezTo>
                                <a:cubicBezTo>
                                  <a:pt x="85031" y="42899"/>
                                  <a:pt x="67492" y="49414"/>
                                  <a:pt x="49452" y="55093"/>
                                </a:cubicBezTo>
                                <a:cubicBezTo>
                                  <a:pt x="33250" y="60271"/>
                                  <a:pt x="18050" y="68122"/>
                                  <a:pt x="1680" y="72631"/>
                                </a:cubicBezTo>
                                <a:cubicBezTo>
                                  <a:pt x="845" y="72799"/>
                                  <a:pt x="-992" y="74970"/>
                                  <a:pt x="678" y="74636"/>
                                </a:cubicBezTo>
                                <a:cubicBezTo>
                                  <a:pt x="18885" y="70627"/>
                                  <a:pt x="36090" y="62108"/>
                                  <a:pt x="53962" y="56763"/>
                                </a:cubicBezTo>
                                <a:cubicBezTo>
                                  <a:pt x="73840" y="50583"/>
                                  <a:pt x="93216" y="43567"/>
                                  <a:pt x="113260" y="37888"/>
                                </a:cubicBezTo>
                                <a:cubicBezTo>
                                  <a:pt x="132302" y="32376"/>
                                  <a:pt x="151511" y="27699"/>
                                  <a:pt x="169885" y="20851"/>
                                </a:cubicBezTo>
                                <a:cubicBezTo>
                                  <a:pt x="183080" y="15840"/>
                                  <a:pt x="198281" y="12165"/>
                                  <a:pt x="208971" y="2811"/>
                                </a:cubicBezTo>
                                <a:cubicBezTo>
                                  <a:pt x="211309" y="639"/>
                                  <a:pt x="209639" y="-1198"/>
                                  <a:pt x="207300" y="974"/>
                                </a:cubicBezTo>
                                <a:close/>
                              </a:path>
                            </a:pathLst>
                          </a:custGeom>
                          <a:solidFill>
                            <a:srgbClr val="6B370A"/>
                          </a:solidFill>
                          <a:ln w="16697" cap="flat">
                            <a:noFill/>
                            <a:prstDash val="solid"/>
                            <a:miter/>
                          </a:ln>
                        </p:spPr>
                        <p:txBody>
                          <a:bodyPr rtlCol="0" anchor="ctr"/>
                          <a:lstStyle/>
                          <a:p>
                            <a:endParaRPr lang="en-US"/>
                          </a:p>
                        </p:txBody>
                      </p:sp>
                      <p:sp>
                        <p:nvSpPr>
                          <p:cNvPr id="36" name="Freeform: Shape 35">
                            <a:extLst>
                              <a:ext uri="{FF2B5EF4-FFF2-40B4-BE49-F238E27FC236}">
                                <a16:creationId xmlns:a16="http://schemas.microsoft.com/office/drawing/2014/main" id="{AA8B86A8-3C0A-C832-7891-FC54641C4603}"/>
                              </a:ext>
                            </a:extLst>
                          </p:cNvPr>
                          <p:cNvSpPr/>
                          <p:nvPr/>
                        </p:nvSpPr>
                        <p:spPr>
                          <a:xfrm>
                            <a:off x="4954987" y="4779359"/>
                            <a:ext cx="213447" cy="109203"/>
                          </a:xfrm>
                          <a:custGeom>
                            <a:avLst/>
                            <a:gdLst>
                              <a:gd name="connsiteX0" fmla="*/ 213157 w 213447"/>
                              <a:gd name="connsiteY0" fmla="*/ 26 h 109203"/>
                              <a:gd name="connsiteX1" fmla="*/ 167890 w 213447"/>
                              <a:gd name="connsiteY1" fmla="*/ 20238 h 109203"/>
                              <a:gd name="connsiteX2" fmla="*/ 113604 w 213447"/>
                              <a:gd name="connsiteY2" fmla="*/ 50638 h 109203"/>
                              <a:gd name="connsiteX3" fmla="*/ 53304 w 213447"/>
                              <a:gd name="connsiteY3" fmla="*/ 82876 h 109203"/>
                              <a:gd name="connsiteX4" fmla="*/ 3361 w 213447"/>
                              <a:gd name="connsiteY4" fmla="*/ 105091 h 109203"/>
                              <a:gd name="connsiteX5" fmla="*/ 1357 w 213447"/>
                              <a:gd name="connsiteY5" fmla="*/ 109100 h 109203"/>
                              <a:gd name="connsiteX6" fmla="*/ 41612 w 213447"/>
                              <a:gd name="connsiteY6" fmla="*/ 90726 h 109203"/>
                              <a:gd name="connsiteX7" fmla="*/ 91556 w 213447"/>
                              <a:gd name="connsiteY7" fmla="*/ 67174 h 109203"/>
                              <a:gd name="connsiteX8" fmla="*/ 212990 w 213447"/>
                              <a:gd name="connsiteY8" fmla="*/ 862 h 109203"/>
                              <a:gd name="connsiteX9" fmla="*/ 213157 w 213447"/>
                              <a:gd name="connsiteY9" fmla="*/ 26 h 109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3447" h="109203">
                                <a:moveTo>
                                  <a:pt x="213157" y="26"/>
                                </a:moveTo>
                                <a:cubicBezTo>
                                  <a:pt x="197957" y="3033"/>
                                  <a:pt x="181420" y="13055"/>
                                  <a:pt x="167890" y="20238"/>
                                </a:cubicBezTo>
                                <a:cubicBezTo>
                                  <a:pt x="149516" y="30093"/>
                                  <a:pt x="131477" y="39781"/>
                                  <a:pt x="113604" y="50638"/>
                                </a:cubicBezTo>
                                <a:cubicBezTo>
                                  <a:pt x="94061" y="62497"/>
                                  <a:pt x="74685" y="74190"/>
                                  <a:pt x="53304" y="82876"/>
                                </a:cubicBezTo>
                                <a:cubicBezTo>
                                  <a:pt x="37436" y="89390"/>
                                  <a:pt x="20064" y="101250"/>
                                  <a:pt x="3361" y="105091"/>
                                </a:cubicBezTo>
                                <a:cubicBezTo>
                                  <a:pt x="1691" y="105425"/>
                                  <a:pt x="-1984" y="109935"/>
                                  <a:pt x="1357" y="109100"/>
                                </a:cubicBezTo>
                                <a:cubicBezTo>
                                  <a:pt x="15388" y="105759"/>
                                  <a:pt x="28249" y="96071"/>
                                  <a:pt x="41612" y="90726"/>
                                </a:cubicBezTo>
                                <a:cubicBezTo>
                                  <a:pt x="58983" y="83878"/>
                                  <a:pt x="75520" y="76528"/>
                                  <a:pt x="91556" y="67174"/>
                                </a:cubicBezTo>
                                <a:cubicBezTo>
                                  <a:pt x="131477" y="43957"/>
                                  <a:pt x="170730" y="20405"/>
                                  <a:pt x="212990" y="862"/>
                                </a:cubicBezTo>
                                <a:cubicBezTo>
                                  <a:pt x="213157" y="527"/>
                                  <a:pt x="213825" y="-141"/>
                                  <a:pt x="213157" y="26"/>
                                </a:cubicBezTo>
                                <a:close/>
                              </a:path>
                            </a:pathLst>
                          </a:custGeom>
                          <a:solidFill>
                            <a:srgbClr val="6B370A"/>
                          </a:solidFill>
                          <a:ln w="16697" cap="flat">
                            <a:noFill/>
                            <a:prstDash val="solid"/>
                            <a:miter/>
                          </a:ln>
                        </p:spPr>
                        <p:txBody>
                          <a:bodyPr rtlCol="0" anchor="ctr"/>
                          <a:lstStyle/>
                          <a:p>
                            <a:endParaRPr lang="en-US"/>
                          </a:p>
                        </p:txBody>
                      </p:sp>
                      <p:sp>
                        <p:nvSpPr>
                          <p:cNvPr id="37" name="Freeform: Shape 36">
                            <a:extLst>
                              <a:ext uri="{FF2B5EF4-FFF2-40B4-BE49-F238E27FC236}">
                                <a16:creationId xmlns:a16="http://schemas.microsoft.com/office/drawing/2014/main" id="{17508933-2020-02EE-41DC-1DCEC056E265}"/>
                              </a:ext>
                            </a:extLst>
                          </p:cNvPr>
                          <p:cNvSpPr/>
                          <p:nvPr/>
                        </p:nvSpPr>
                        <p:spPr>
                          <a:xfrm>
                            <a:off x="5017040" y="4815990"/>
                            <a:ext cx="153005" cy="75310"/>
                          </a:xfrm>
                          <a:custGeom>
                            <a:avLst/>
                            <a:gdLst>
                              <a:gd name="connsiteX0" fmla="*/ 152775 w 153005"/>
                              <a:gd name="connsiteY0" fmla="*/ 644 h 75310"/>
                              <a:gd name="connsiteX1" fmla="*/ 90805 w 153005"/>
                              <a:gd name="connsiteY1" fmla="*/ 18517 h 75310"/>
                              <a:gd name="connsiteX2" fmla="*/ 48211 w 153005"/>
                              <a:gd name="connsiteY2" fmla="*/ 40566 h 75310"/>
                              <a:gd name="connsiteX3" fmla="*/ 1942 w 153005"/>
                              <a:gd name="connsiteY3" fmla="*/ 71634 h 75310"/>
                              <a:gd name="connsiteX4" fmla="*/ 2443 w 153005"/>
                              <a:gd name="connsiteY4" fmla="*/ 74641 h 75310"/>
                              <a:gd name="connsiteX5" fmla="*/ 75438 w 153005"/>
                              <a:gd name="connsiteY5" fmla="*/ 29374 h 75310"/>
                              <a:gd name="connsiteX6" fmla="*/ 151606 w 153005"/>
                              <a:gd name="connsiteY6" fmla="*/ 2148 h 75310"/>
                              <a:gd name="connsiteX7" fmla="*/ 152775 w 153005"/>
                              <a:gd name="connsiteY7" fmla="*/ 644 h 75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3005" h="75310">
                                <a:moveTo>
                                  <a:pt x="152775" y="644"/>
                                </a:moveTo>
                                <a:cubicBezTo>
                                  <a:pt x="133065" y="-3030"/>
                                  <a:pt x="107508" y="9831"/>
                                  <a:pt x="90805" y="18517"/>
                                </a:cubicBezTo>
                                <a:cubicBezTo>
                                  <a:pt x="76607" y="26034"/>
                                  <a:pt x="62075" y="32715"/>
                                  <a:pt x="48211" y="40566"/>
                                </a:cubicBezTo>
                                <a:cubicBezTo>
                                  <a:pt x="31842" y="49753"/>
                                  <a:pt x="17978" y="61779"/>
                                  <a:pt x="1942" y="71634"/>
                                </a:cubicBezTo>
                                <a:cubicBezTo>
                                  <a:pt x="-396" y="73137"/>
                                  <a:pt x="-1064" y="76812"/>
                                  <a:pt x="2443" y="74641"/>
                                </a:cubicBezTo>
                                <a:cubicBezTo>
                                  <a:pt x="27165" y="59775"/>
                                  <a:pt x="48712" y="41735"/>
                                  <a:pt x="75438" y="29374"/>
                                </a:cubicBezTo>
                                <a:cubicBezTo>
                                  <a:pt x="99157" y="18517"/>
                                  <a:pt x="124212" y="2482"/>
                                  <a:pt x="151606" y="2148"/>
                                </a:cubicBezTo>
                                <a:cubicBezTo>
                                  <a:pt x="151939" y="2315"/>
                                  <a:pt x="153610" y="811"/>
                                  <a:pt x="152775" y="644"/>
                                </a:cubicBezTo>
                                <a:close/>
                              </a:path>
                            </a:pathLst>
                          </a:custGeom>
                          <a:solidFill>
                            <a:srgbClr val="6B370A"/>
                          </a:solidFill>
                          <a:ln w="16697" cap="flat">
                            <a:noFill/>
                            <a:prstDash val="solid"/>
                            <a:miter/>
                          </a:ln>
                        </p:spPr>
                        <p:txBody>
                          <a:bodyPr rtlCol="0" anchor="ctr"/>
                          <a:lstStyle/>
                          <a:p>
                            <a:endParaRPr lang="en-US"/>
                          </a:p>
                        </p:txBody>
                      </p:sp>
                    </p:grpSp>
                    <p:grpSp>
                      <p:nvGrpSpPr>
                        <p:cNvPr id="38" name="Graphic 2">
                          <a:extLst>
                            <a:ext uri="{FF2B5EF4-FFF2-40B4-BE49-F238E27FC236}">
                              <a16:creationId xmlns:a16="http://schemas.microsoft.com/office/drawing/2014/main" id="{97D7AD72-6AAF-1946-2652-F1D57BEC47ED}"/>
                            </a:ext>
                          </a:extLst>
                        </p:cNvPr>
                        <p:cNvGrpSpPr/>
                        <p:nvPr/>
                      </p:nvGrpSpPr>
                      <p:grpSpPr>
                        <a:xfrm>
                          <a:off x="5066693" y="4879407"/>
                          <a:ext cx="227650" cy="109201"/>
                          <a:chOff x="5066693" y="4879407"/>
                          <a:chExt cx="227650" cy="109201"/>
                        </a:xfrm>
                        <a:solidFill>
                          <a:srgbClr val="6B370A"/>
                        </a:solidFill>
                      </p:grpSpPr>
                      <p:sp>
                        <p:nvSpPr>
                          <p:cNvPr id="39" name="Freeform: Shape 38">
                            <a:extLst>
                              <a:ext uri="{FF2B5EF4-FFF2-40B4-BE49-F238E27FC236}">
                                <a16:creationId xmlns:a16="http://schemas.microsoft.com/office/drawing/2014/main" id="{1B2A7D4C-E95B-A526-8DE7-6899F3EE157E}"/>
                              </a:ext>
                            </a:extLst>
                          </p:cNvPr>
                          <p:cNvSpPr/>
                          <p:nvPr/>
                        </p:nvSpPr>
                        <p:spPr>
                          <a:xfrm>
                            <a:off x="5071317" y="4879407"/>
                            <a:ext cx="219040" cy="41300"/>
                          </a:xfrm>
                          <a:custGeom>
                            <a:avLst/>
                            <a:gdLst>
                              <a:gd name="connsiteX0" fmla="*/ 216090 w 219040"/>
                              <a:gd name="connsiteY0" fmla="*/ 700 h 41300"/>
                              <a:gd name="connsiteX1" fmla="*/ 164977 w 219040"/>
                              <a:gd name="connsiteY1" fmla="*/ 13562 h 41300"/>
                              <a:gd name="connsiteX2" fmla="*/ 107684 w 219040"/>
                              <a:gd name="connsiteY2" fmla="*/ 20578 h 41300"/>
                              <a:gd name="connsiteX3" fmla="*/ 51895 w 219040"/>
                              <a:gd name="connsiteY3" fmla="*/ 29597 h 41300"/>
                              <a:gd name="connsiteX4" fmla="*/ 1951 w 219040"/>
                              <a:gd name="connsiteY4" fmla="*/ 39452 h 41300"/>
                              <a:gd name="connsiteX5" fmla="*/ 615 w 219040"/>
                              <a:gd name="connsiteY5" fmla="*/ 41290 h 41300"/>
                              <a:gd name="connsiteX6" fmla="*/ 55903 w 219040"/>
                              <a:gd name="connsiteY6" fmla="*/ 31936 h 41300"/>
                              <a:gd name="connsiteX7" fmla="*/ 117539 w 219040"/>
                              <a:gd name="connsiteY7" fmla="*/ 22415 h 41300"/>
                              <a:gd name="connsiteX8" fmla="*/ 176169 w 219040"/>
                              <a:gd name="connsiteY8" fmla="*/ 14397 h 41300"/>
                              <a:gd name="connsiteX9" fmla="*/ 217593 w 219040"/>
                              <a:gd name="connsiteY9" fmla="*/ 2705 h 41300"/>
                              <a:gd name="connsiteX10" fmla="*/ 216090 w 219040"/>
                              <a:gd name="connsiteY10" fmla="*/ 700 h 4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9040" h="41300">
                                <a:moveTo>
                                  <a:pt x="216090" y="700"/>
                                </a:moveTo>
                                <a:cubicBezTo>
                                  <a:pt x="202560" y="9052"/>
                                  <a:pt x="180678" y="10889"/>
                                  <a:pt x="164977" y="13562"/>
                                </a:cubicBezTo>
                                <a:cubicBezTo>
                                  <a:pt x="146102" y="16736"/>
                                  <a:pt x="126726" y="18239"/>
                                  <a:pt x="107684" y="20578"/>
                                </a:cubicBezTo>
                                <a:cubicBezTo>
                                  <a:pt x="88976" y="22916"/>
                                  <a:pt x="70603" y="26758"/>
                                  <a:pt x="51895" y="29597"/>
                                </a:cubicBezTo>
                                <a:cubicBezTo>
                                  <a:pt x="35024" y="32103"/>
                                  <a:pt x="18822" y="37615"/>
                                  <a:pt x="1951" y="39452"/>
                                </a:cubicBezTo>
                                <a:cubicBezTo>
                                  <a:pt x="1116" y="39619"/>
                                  <a:pt x="-1055" y="41457"/>
                                  <a:pt x="615" y="41290"/>
                                </a:cubicBezTo>
                                <a:cubicBezTo>
                                  <a:pt x="19156" y="40288"/>
                                  <a:pt x="37530" y="34441"/>
                                  <a:pt x="55903" y="31936"/>
                                </a:cubicBezTo>
                                <a:cubicBezTo>
                                  <a:pt x="76449" y="28929"/>
                                  <a:pt x="96827" y="25088"/>
                                  <a:pt x="117539" y="22415"/>
                                </a:cubicBezTo>
                                <a:cubicBezTo>
                                  <a:pt x="137082" y="19909"/>
                                  <a:pt x="156793" y="18239"/>
                                  <a:pt x="176169" y="14397"/>
                                </a:cubicBezTo>
                                <a:cubicBezTo>
                                  <a:pt x="190033" y="11558"/>
                                  <a:pt x="205567" y="10221"/>
                                  <a:pt x="217593" y="2705"/>
                                </a:cubicBezTo>
                                <a:cubicBezTo>
                                  <a:pt x="220266" y="1034"/>
                                  <a:pt x="218930" y="-1137"/>
                                  <a:pt x="216090" y="700"/>
                                </a:cubicBezTo>
                                <a:close/>
                              </a:path>
                            </a:pathLst>
                          </a:custGeom>
                          <a:solidFill>
                            <a:srgbClr val="6B370A"/>
                          </a:solidFill>
                          <a:ln w="16697"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01F1E7AE-7E04-42A6-2FA4-84E593294607}"/>
                              </a:ext>
                            </a:extLst>
                          </p:cNvPr>
                          <p:cNvSpPr/>
                          <p:nvPr/>
                        </p:nvSpPr>
                        <p:spPr>
                          <a:xfrm>
                            <a:off x="5066693" y="4901294"/>
                            <a:ext cx="227650" cy="74711"/>
                          </a:xfrm>
                          <a:custGeom>
                            <a:avLst/>
                            <a:gdLst>
                              <a:gd name="connsiteX0" fmla="*/ 227395 w 227650"/>
                              <a:gd name="connsiteY0" fmla="*/ 27 h 74711"/>
                              <a:gd name="connsiteX1" fmla="*/ 179623 w 227650"/>
                              <a:gd name="connsiteY1" fmla="*/ 12888 h 74711"/>
                              <a:gd name="connsiteX2" fmla="*/ 121328 w 227650"/>
                              <a:gd name="connsiteY2" fmla="*/ 34436 h 74711"/>
                              <a:gd name="connsiteX3" fmla="*/ 56685 w 227650"/>
                              <a:gd name="connsiteY3" fmla="*/ 56818 h 74711"/>
                              <a:gd name="connsiteX4" fmla="*/ 3902 w 227650"/>
                              <a:gd name="connsiteY4" fmla="*/ 71016 h 74711"/>
                              <a:gd name="connsiteX5" fmla="*/ 1230 w 227650"/>
                              <a:gd name="connsiteY5" fmla="*/ 74691 h 74711"/>
                              <a:gd name="connsiteX6" fmla="*/ 43824 w 227650"/>
                              <a:gd name="connsiteY6" fmla="*/ 62832 h 74711"/>
                              <a:gd name="connsiteX7" fmla="*/ 96774 w 227650"/>
                              <a:gd name="connsiteY7" fmla="*/ 47298 h 74711"/>
                              <a:gd name="connsiteX8" fmla="*/ 227061 w 227650"/>
                              <a:gd name="connsiteY8" fmla="*/ 695 h 74711"/>
                              <a:gd name="connsiteX9" fmla="*/ 227395 w 227650"/>
                              <a:gd name="connsiteY9" fmla="*/ 27 h 74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650" h="74711">
                                <a:moveTo>
                                  <a:pt x="227395" y="27"/>
                                </a:moveTo>
                                <a:cubicBezTo>
                                  <a:pt x="211861" y="528"/>
                                  <a:pt x="193988" y="7877"/>
                                  <a:pt x="179623" y="12888"/>
                                </a:cubicBezTo>
                                <a:cubicBezTo>
                                  <a:pt x="159913" y="19737"/>
                                  <a:pt x="140537" y="26585"/>
                                  <a:pt x="121328" y="34436"/>
                                </a:cubicBezTo>
                                <a:cubicBezTo>
                                  <a:pt x="100115" y="43122"/>
                                  <a:pt x="79235" y="51640"/>
                                  <a:pt x="56685" y="56818"/>
                                </a:cubicBezTo>
                                <a:cubicBezTo>
                                  <a:pt x="39982" y="60660"/>
                                  <a:pt x="20940" y="69680"/>
                                  <a:pt x="3902" y="71016"/>
                                </a:cubicBezTo>
                                <a:cubicBezTo>
                                  <a:pt x="2232" y="71183"/>
                                  <a:pt x="-2111" y="75025"/>
                                  <a:pt x="1230" y="74691"/>
                                </a:cubicBezTo>
                                <a:cubicBezTo>
                                  <a:pt x="15595" y="73522"/>
                                  <a:pt x="29793" y="66005"/>
                                  <a:pt x="43824" y="62832"/>
                                </a:cubicBezTo>
                                <a:cubicBezTo>
                                  <a:pt x="62031" y="58656"/>
                                  <a:pt x="79402" y="54146"/>
                                  <a:pt x="96774" y="47298"/>
                                </a:cubicBezTo>
                                <a:cubicBezTo>
                                  <a:pt x="139869" y="30594"/>
                                  <a:pt x="182296" y="13389"/>
                                  <a:pt x="227061" y="695"/>
                                </a:cubicBezTo>
                                <a:cubicBezTo>
                                  <a:pt x="227228" y="528"/>
                                  <a:pt x="228063" y="-140"/>
                                  <a:pt x="227395" y="27"/>
                                </a:cubicBezTo>
                                <a:close/>
                              </a:path>
                            </a:pathLst>
                          </a:custGeom>
                          <a:solidFill>
                            <a:srgbClr val="6B370A"/>
                          </a:solidFill>
                          <a:ln w="16697"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29DD2FA9-A740-5229-843B-46B4B28FEB66}"/>
                              </a:ext>
                            </a:extLst>
                          </p:cNvPr>
                          <p:cNvSpPr/>
                          <p:nvPr/>
                        </p:nvSpPr>
                        <p:spPr>
                          <a:xfrm>
                            <a:off x="5127487" y="4936157"/>
                            <a:ext cx="162736" cy="52451"/>
                          </a:xfrm>
                          <a:custGeom>
                            <a:avLst/>
                            <a:gdLst>
                              <a:gd name="connsiteX0" fmla="*/ 162592 w 162736"/>
                              <a:gd name="connsiteY0" fmla="*/ 2413 h 52451"/>
                              <a:gd name="connsiteX1" fmla="*/ 98451 w 162736"/>
                              <a:gd name="connsiteY1" fmla="*/ 10430 h 52451"/>
                              <a:gd name="connsiteX2" fmla="*/ 52851 w 162736"/>
                              <a:gd name="connsiteY2" fmla="*/ 25630 h 52451"/>
                              <a:gd name="connsiteX3" fmla="*/ 2406 w 162736"/>
                              <a:gd name="connsiteY3" fmla="*/ 49015 h 52451"/>
                              <a:gd name="connsiteX4" fmla="*/ 2406 w 162736"/>
                              <a:gd name="connsiteY4" fmla="*/ 52022 h 52451"/>
                              <a:gd name="connsiteX5" fmla="*/ 81581 w 162736"/>
                              <a:gd name="connsiteY5" fmla="*/ 18782 h 52451"/>
                              <a:gd name="connsiteX6" fmla="*/ 160922 w 162736"/>
                              <a:gd name="connsiteY6" fmla="*/ 3749 h 52451"/>
                              <a:gd name="connsiteX7" fmla="*/ 162592 w 162736"/>
                              <a:gd name="connsiteY7" fmla="*/ 2413 h 52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736" h="52451">
                                <a:moveTo>
                                  <a:pt x="162592" y="2413"/>
                                </a:moveTo>
                                <a:cubicBezTo>
                                  <a:pt x="143550" y="-4269"/>
                                  <a:pt x="116324" y="4417"/>
                                  <a:pt x="98451" y="10430"/>
                                </a:cubicBezTo>
                                <a:cubicBezTo>
                                  <a:pt x="83251" y="15608"/>
                                  <a:pt x="67884" y="19951"/>
                                  <a:pt x="52851" y="25630"/>
                                </a:cubicBezTo>
                                <a:cubicBezTo>
                                  <a:pt x="35145" y="32312"/>
                                  <a:pt x="19611" y="41833"/>
                                  <a:pt x="2406" y="49015"/>
                                </a:cubicBezTo>
                                <a:cubicBezTo>
                                  <a:pt x="-99" y="50018"/>
                                  <a:pt x="-1436" y="53692"/>
                                  <a:pt x="2406" y="52022"/>
                                </a:cubicBezTo>
                                <a:cubicBezTo>
                                  <a:pt x="29132" y="41165"/>
                                  <a:pt x="53352" y="26800"/>
                                  <a:pt x="81581" y="18782"/>
                                </a:cubicBezTo>
                                <a:cubicBezTo>
                                  <a:pt x="106636" y="11767"/>
                                  <a:pt x="133863" y="-93"/>
                                  <a:pt x="160922" y="3749"/>
                                </a:cubicBezTo>
                                <a:cubicBezTo>
                                  <a:pt x="161423" y="3749"/>
                                  <a:pt x="163261" y="2580"/>
                                  <a:pt x="162592" y="2413"/>
                                </a:cubicBezTo>
                                <a:close/>
                              </a:path>
                            </a:pathLst>
                          </a:custGeom>
                          <a:solidFill>
                            <a:srgbClr val="6B370A"/>
                          </a:solidFill>
                          <a:ln w="16697" cap="flat">
                            <a:noFill/>
                            <a:prstDash val="solid"/>
                            <a:miter/>
                          </a:ln>
                        </p:spPr>
                        <p:txBody>
                          <a:bodyPr rtlCol="0" anchor="ctr"/>
                          <a:lstStyle/>
                          <a:p>
                            <a:endParaRPr lang="en-US"/>
                          </a:p>
                        </p:txBody>
                      </p:sp>
                    </p:grpSp>
                    <p:grpSp>
                      <p:nvGrpSpPr>
                        <p:cNvPr id="42" name="Graphic 2">
                          <a:extLst>
                            <a:ext uri="{FF2B5EF4-FFF2-40B4-BE49-F238E27FC236}">
                              <a16:creationId xmlns:a16="http://schemas.microsoft.com/office/drawing/2014/main" id="{E01BAC3A-F148-9A8D-B36A-8E8216C3C05F}"/>
                            </a:ext>
                          </a:extLst>
                        </p:cNvPr>
                        <p:cNvGrpSpPr/>
                        <p:nvPr/>
                      </p:nvGrpSpPr>
                      <p:grpSpPr>
                        <a:xfrm>
                          <a:off x="4992418" y="4807798"/>
                          <a:ext cx="233441" cy="93935"/>
                          <a:chOff x="4992418" y="4807798"/>
                          <a:chExt cx="233441" cy="93935"/>
                        </a:xfrm>
                        <a:solidFill>
                          <a:srgbClr val="6B370A"/>
                        </a:solidFill>
                      </p:grpSpPr>
                      <p:sp>
                        <p:nvSpPr>
                          <p:cNvPr id="43" name="Freeform: Shape 42">
                            <a:extLst>
                              <a:ext uri="{FF2B5EF4-FFF2-40B4-BE49-F238E27FC236}">
                                <a16:creationId xmlns:a16="http://schemas.microsoft.com/office/drawing/2014/main" id="{D57A639F-9A01-0668-A740-9C1BB96BC353}"/>
                              </a:ext>
                            </a:extLst>
                          </p:cNvPr>
                          <p:cNvSpPr/>
                          <p:nvPr/>
                        </p:nvSpPr>
                        <p:spPr>
                          <a:xfrm>
                            <a:off x="5001691" y="4807798"/>
                            <a:ext cx="222003" cy="21438"/>
                          </a:xfrm>
                          <a:custGeom>
                            <a:avLst/>
                            <a:gdLst>
                              <a:gd name="connsiteX0" fmla="*/ 219236 w 222003"/>
                              <a:gd name="connsiteY0" fmla="*/ 485 h 21438"/>
                              <a:gd name="connsiteX1" fmla="*/ 167121 w 222003"/>
                              <a:gd name="connsiteY1" fmla="*/ 8669 h 21438"/>
                              <a:gd name="connsiteX2" fmla="*/ 109327 w 222003"/>
                              <a:gd name="connsiteY2" fmla="*/ 10507 h 21438"/>
                              <a:gd name="connsiteX3" fmla="*/ 52869 w 222003"/>
                              <a:gd name="connsiteY3" fmla="*/ 14349 h 21438"/>
                              <a:gd name="connsiteX4" fmla="*/ 2091 w 222003"/>
                              <a:gd name="connsiteY4" fmla="*/ 19694 h 21438"/>
                              <a:gd name="connsiteX5" fmla="*/ 587 w 222003"/>
                              <a:gd name="connsiteY5" fmla="*/ 21364 h 21438"/>
                              <a:gd name="connsiteX6" fmla="*/ 56544 w 222003"/>
                              <a:gd name="connsiteY6" fmla="*/ 17021 h 21438"/>
                              <a:gd name="connsiteX7" fmla="*/ 118681 w 222003"/>
                              <a:gd name="connsiteY7" fmla="*/ 13346 h 21438"/>
                              <a:gd name="connsiteX8" fmla="*/ 177811 w 222003"/>
                              <a:gd name="connsiteY8" fmla="*/ 10674 h 21438"/>
                              <a:gd name="connsiteX9" fmla="*/ 220238 w 222003"/>
                              <a:gd name="connsiteY9" fmla="*/ 2823 h 21438"/>
                              <a:gd name="connsiteX10" fmla="*/ 219236 w 222003"/>
                              <a:gd name="connsiteY10" fmla="*/ 485 h 21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2003" h="21438">
                                <a:moveTo>
                                  <a:pt x="219236" y="485"/>
                                </a:moveTo>
                                <a:cubicBezTo>
                                  <a:pt x="205038" y="7667"/>
                                  <a:pt x="183157" y="7333"/>
                                  <a:pt x="167121" y="8669"/>
                                </a:cubicBezTo>
                                <a:cubicBezTo>
                                  <a:pt x="148079" y="10173"/>
                                  <a:pt x="128536" y="9839"/>
                                  <a:pt x="109327" y="10507"/>
                                </a:cubicBezTo>
                                <a:cubicBezTo>
                                  <a:pt x="90452" y="11175"/>
                                  <a:pt x="71744" y="13346"/>
                                  <a:pt x="52869" y="14349"/>
                                </a:cubicBezTo>
                                <a:cubicBezTo>
                                  <a:pt x="35832" y="15351"/>
                                  <a:pt x="19128" y="19360"/>
                                  <a:pt x="2091" y="19694"/>
                                </a:cubicBezTo>
                                <a:cubicBezTo>
                                  <a:pt x="1255" y="19694"/>
                                  <a:pt x="-1083" y="21364"/>
                                  <a:pt x="587" y="21364"/>
                                </a:cubicBezTo>
                                <a:cubicBezTo>
                                  <a:pt x="19128" y="22032"/>
                                  <a:pt x="38003" y="18023"/>
                                  <a:pt x="56544" y="17021"/>
                                </a:cubicBezTo>
                                <a:cubicBezTo>
                                  <a:pt x="77256" y="16019"/>
                                  <a:pt x="97969" y="14014"/>
                                  <a:pt x="118681" y="13346"/>
                                </a:cubicBezTo>
                                <a:cubicBezTo>
                                  <a:pt x="138391" y="12678"/>
                                  <a:pt x="158101" y="12845"/>
                                  <a:pt x="177811" y="10674"/>
                                </a:cubicBezTo>
                                <a:cubicBezTo>
                                  <a:pt x="191842" y="9170"/>
                                  <a:pt x="207543" y="9170"/>
                                  <a:pt x="220238" y="2823"/>
                                </a:cubicBezTo>
                                <a:cubicBezTo>
                                  <a:pt x="223245" y="1320"/>
                                  <a:pt x="222076" y="-1019"/>
                                  <a:pt x="219236" y="485"/>
                                </a:cubicBezTo>
                                <a:close/>
                              </a:path>
                            </a:pathLst>
                          </a:custGeom>
                          <a:solidFill>
                            <a:srgbClr val="6B370A"/>
                          </a:solidFill>
                          <a:ln w="16697" cap="flat">
                            <a:noFill/>
                            <a:prstDash val="solid"/>
                            <a:miter/>
                          </a:ln>
                        </p:spPr>
                        <p:txBody>
                          <a:bodyPr rtlCol="0" anchor="ctr"/>
                          <a:lstStyle/>
                          <a:p>
                            <a:endParaRPr lang="en-US"/>
                          </a:p>
                        </p:txBody>
                      </p:sp>
                      <p:sp>
                        <p:nvSpPr>
                          <p:cNvPr id="44" name="Freeform: Shape 43">
                            <a:extLst>
                              <a:ext uri="{FF2B5EF4-FFF2-40B4-BE49-F238E27FC236}">
                                <a16:creationId xmlns:a16="http://schemas.microsoft.com/office/drawing/2014/main" id="{F88A2177-ED0D-787C-2F0A-D42022049D3B}"/>
                              </a:ext>
                            </a:extLst>
                          </p:cNvPr>
                          <p:cNvSpPr/>
                          <p:nvPr/>
                        </p:nvSpPr>
                        <p:spPr>
                          <a:xfrm>
                            <a:off x="4992418" y="4829914"/>
                            <a:ext cx="233441" cy="53871"/>
                          </a:xfrm>
                          <a:custGeom>
                            <a:avLst/>
                            <a:gdLst>
                              <a:gd name="connsiteX0" fmla="*/ 233186 w 233441"/>
                              <a:gd name="connsiteY0" fmla="*/ 83 h 53871"/>
                              <a:gd name="connsiteX1" fmla="*/ 184245 w 233441"/>
                              <a:gd name="connsiteY1" fmla="*/ 8602 h 53871"/>
                              <a:gd name="connsiteX2" fmla="*/ 124279 w 233441"/>
                              <a:gd name="connsiteY2" fmla="*/ 24637 h 53871"/>
                              <a:gd name="connsiteX3" fmla="*/ 57966 w 233441"/>
                              <a:gd name="connsiteY3" fmla="*/ 41006 h 53871"/>
                              <a:gd name="connsiteX4" fmla="*/ 4181 w 233441"/>
                              <a:gd name="connsiteY4" fmla="*/ 50360 h 53871"/>
                              <a:gd name="connsiteX5" fmla="*/ 1175 w 233441"/>
                              <a:gd name="connsiteY5" fmla="*/ 53868 h 53871"/>
                              <a:gd name="connsiteX6" fmla="*/ 44771 w 233441"/>
                              <a:gd name="connsiteY6" fmla="*/ 45850 h 53871"/>
                              <a:gd name="connsiteX7" fmla="*/ 98890 w 233441"/>
                              <a:gd name="connsiteY7" fmla="*/ 35327 h 53871"/>
                              <a:gd name="connsiteX8" fmla="*/ 232852 w 233441"/>
                              <a:gd name="connsiteY8" fmla="*/ 751 h 53871"/>
                              <a:gd name="connsiteX9" fmla="*/ 233186 w 233441"/>
                              <a:gd name="connsiteY9" fmla="*/ 83 h 538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441" h="53871">
                                <a:moveTo>
                                  <a:pt x="233186" y="83"/>
                                </a:moveTo>
                                <a:cubicBezTo>
                                  <a:pt x="217819" y="-752"/>
                                  <a:pt x="199111" y="4927"/>
                                  <a:pt x="184245" y="8602"/>
                                </a:cubicBezTo>
                                <a:cubicBezTo>
                                  <a:pt x="164033" y="13613"/>
                                  <a:pt x="144157" y="18624"/>
                                  <a:pt x="124279" y="24637"/>
                                </a:cubicBezTo>
                                <a:cubicBezTo>
                                  <a:pt x="102398" y="31318"/>
                                  <a:pt x="80850" y="37833"/>
                                  <a:pt x="57966" y="41006"/>
                                </a:cubicBezTo>
                                <a:cubicBezTo>
                                  <a:pt x="40929" y="43345"/>
                                  <a:pt x="21219" y="50527"/>
                                  <a:pt x="4181" y="50360"/>
                                </a:cubicBezTo>
                                <a:cubicBezTo>
                                  <a:pt x="2511" y="50360"/>
                                  <a:pt x="-2166" y="53701"/>
                                  <a:pt x="1175" y="53868"/>
                                </a:cubicBezTo>
                                <a:cubicBezTo>
                                  <a:pt x="15539" y="54035"/>
                                  <a:pt x="30573" y="47855"/>
                                  <a:pt x="44771" y="45850"/>
                                </a:cubicBezTo>
                                <a:cubicBezTo>
                                  <a:pt x="63311" y="43345"/>
                                  <a:pt x="81017" y="40338"/>
                                  <a:pt x="98890" y="35327"/>
                                </a:cubicBezTo>
                                <a:cubicBezTo>
                                  <a:pt x="143321" y="22633"/>
                                  <a:pt x="187084" y="9437"/>
                                  <a:pt x="232852" y="751"/>
                                </a:cubicBezTo>
                                <a:cubicBezTo>
                                  <a:pt x="233019" y="751"/>
                                  <a:pt x="233854" y="83"/>
                                  <a:pt x="233186" y="83"/>
                                </a:cubicBezTo>
                                <a:close/>
                              </a:path>
                            </a:pathLst>
                          </a:custGeom>
                          <a:solidFill>
                            <a:srgbClr val="6B370A"/>
                          </a:solidFill>
                          <a:ln w="16697" cap="flat">
                            <a:noFill/>
                            <a:prstDash val="solid"/>
                            <a:miter/>
                          </a:ln>
                        </p:spPr>
                        <p:txBody>
                          <a:bodyPr rtlCol="0" anchor="ctr"/>
                          <a:lstStyle/>
                          <a:p>
                            <a:endParaRPr lang="en-US"/>
                          </a:p>
                        </p:txBody>
                      </p:sp>
                      <p:sp>
                        <p:nvSpPr>
                          <p:cNvPr id="45" name="Freeform: Shape 44">
                            <a:extLst>
                              <a:ext uri="{FF2B5EF4-FFF2-40B4-BE49-F238E27FC236}">
                                <a16:creationId xmlns:a16="http://schemas.microsoft.com/office/drawing/2014/main" id="{B79E7747-5AD1-9810-E092-3B6B6CA7FF04}"/>
                              </a:ext>
                            </a:extLst>
                          </p:cNvPr>
                          <p:cNvSpPr/>
                          <p:nvPr/>
                        </p:nvSpPr>
                        <p:spPr>
                          <a:xfrm>
                            <a:off x="5051666" y="4862569"/>
                            <a:ext cx="166565" cy="39164"/>
                          </a:xfrm>
                          <a:custGeom>
                            <a:avLst/>
                            <a:gdLst>
                              <a:gd name="connsiteX0" fmla="*/ 166421 w 166565"/>
                              <a:gd name="connsiteY0" fmla="*/ 4175 h 39164"/>
                              <a:gd name="connsiteX1" fmla="*/ 101946 w 166565"/>
                              <a:gd name="connsiteY1" fmla="*/ 6347 h 39164"/>
                              <a:gd name="connsiteX2" fmla="*/ 55176 w 166565"/>
                              <a:gd name="connsiteY2" fmla="*/ 17204 h 39164"/>
                              <a:gd name="connsiteX3" fmla="*/ 2727 w 166565"/>
                              <a:gd name="connsiteY3" fmla="*/ 35912 h 39164"/>
                              <a:gd name="connsiteX4" fmla="*/ 2393 w 166565"/>
                              <a:gd name="connsiteY4" fmla="*/ 38919 h 39164"/>
                              <a:gd name="connsiteX5" fmla="*/ 84240 w 166565"/>
                              <a:gd name="connsiteY5" fmla="*/ 13028 h 39164"/>
                              <a:gd name="connsiteX6" fmla="*/ 164751 w 166565"/>
                              <a:gd name="connsiteY6" fmla="*/ 5345 h 39164"/>
                              <a:gd name="connsiteX7" fmla="*/ 166421 w 166565"/>
                              <a:gd name="connsiteY7" fmla="*/ 4175 h 39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6565" h="39164">
                                <a:moveTo>
                                  <a:pt x="166421" y="4175"/>
                                </a:moveTo>
                                <a:cubicBezTo>
                                  <a:pt x="148048" y="-4176"/>
                                  <a:pt x="120153" y="1837"/>
                                  <a:pt x="101946" y="6347"/>
                                </a:cubicBezTo>
                                <a:cubicBezTo>
                                  <a:pt x="86412" y="10189"/>
                                  <a:pt x="70710" y="13028"/>
                                  <a:pt x="55176" y="17204"/>
                                </a:cubicBezTo>
                                <a:cubicBezTo>
                                  <a:pt x="36969" y="22215"/>
                                  <a:pt x="20600" y="30400"/>
                                  <a:pt x="2727" y="35912"/>
                                </a:cubicBezTo>
                                <a:cubicBezTo>
                                  <a:pt x="55" y="36747"/>
                                  <a:pt x="-1616" y="40088"/>
                                  <a:pt x="2393" y="38919"/>
                                </a:cubicBezTo>
                                <a:cubicBezTo>
                                  <a:pt x="30121" y="30567"/>
                                  <a:pt x="55343" y="18373"/>
                                  <a:pt x="84240" y="13028"/>
                                </a:cubicBezTo>
                                <a:cubicBezTo>
                                  <a:pt x="109796" y="8351"/>
                                  <a:pt x="138025" y="-1003"/>
                                  <a:pt x="164751" y="5345"/>
                                </a:cubicBezTo>
                                <a:cubicBezTo>
                                  <a:pt x="165252" y="5512"/>
                                  <a:pt x="167089" y="4510"/>
                                  <a:pt x="166421" y="4175"/>
                                </a:cubicBezTo>
                                <a:close/>
                              </a:path>
                            </a:pathLst>
                          </a:custGeom>
                          <a:solidFill>
                            <a:srgbClr val="6B370A"/>
                          </a:solidFill>
                          <a:ln w="16697" cap="flat">
                            <a:noFill/>
                            <a:prstDash val="solid"/>
                            <a:miter/>
                          </a:ln>
                        </p:spPr>
                        <p:txBody>
                          <a:bodyPr rtlCol="0" anchor="ctr"/>
                          <a:lstStyle/>
                          <a:p>
                            <a:endParaRPr lang="en-US"/>
                          </a:p>
                        </p:txBody>
                      </p:sp>
                    </p:grpSp>
                    <p:grpSp>
                      <p:nvGrpSpPr>
                        <p:cNvPr id="46" name="Graphic 2">
                          <a:extLst>
                            <a:ext uri="{FF2B5EF4-FFF2-40B4-BE49-F238E27FC236}">
                              <a16:creationId xmlns:a16="http://schemas.microsoft.com/office/drawing/2014/main" id="{5BF16326-1F65-EA3D-E7B2-72CD36C018AE}"/>
                            </a:ext>
                          </a:extLst>
                        </p:cNvPr>
                        <p:cNvGrpSpPr/>
                        <p:nvPr/>
                      </p:nvGrpSpPr>
                      <p:grpSpPr>
                        <a:xfrm>
                          <a:off x="4874980" y="4644198"/>
                          <a:ext cx="223425" cy="117987"/>
                          <a:chOff x="4874980" y="4644198"/>
                          <a:chExt cx="223425" cy="117987"/>
                        </a:xfrm>
                        <a:solidFill>
                          <a:srgbClr val="6B370A"/>
                        </a:solidFill>
                      </p:grpSpPr>
                      <p:sp>
                        <p:nvSpPr>
                          <p:cNvPr id="47" name="Freeform: Shape 46">
                            <a:extLst>
                              <a:ext uri="{FF2B5EF4-FFF2-40B4-BE49-F238E27FC236}">
                                <a16:creationId xmlns:a16="http://schemas.microsoft.com/office/drawing/2014/main" id="{477E0696-6D5D-F5AE-CAEE-6B77EA7D593F}"/>
                              </a:ext>
                            </a:extLst>
                          </p:cNvPr>
                          <p:cNvSpPr/>
                          <p:nvPr/>
                        </p:nvSpPr>
                        <p:spPr>
                          <a:xfrm>
                            <a:off x="4876451" y="4644198"/>
                            <a:ext cx="216720" cy="53349"/>
                          </a:xfrm>
                          <a:custGeom>
                            <a:avLst/>
                            <a:gdLst>
                              <a:gd name="connsiteX0" fmla="*/ 213854 w 216720"/>
                              <a:gd name="connsiteY0" fmla="*/ 724 h 53349"/>
                              <a:gd name="connsiteX1" fmla="*/ 163410 w 216720"/>
                              <a:gd name="connsiteY1" fmla="*/ 16425 h 53349"/>
                              <a:gd name="connsiteX2" fmla="*/ 106618 w 216720"/>
                              <a:gd name="connsiteY2" fmla="*/ 26615 h 53349"/>
                              <a:gd name="connsiteX3" fmla="*/ 51329 w 216720"/>
                              <a:gd name="connsiteY3" fmla="*/ 38641 h 53349"/>
                              <a:gd name="connsiteX4" fmla="*/ 1887 w 216720"/>
                              <a:gd name="connsiteY4" fmla="*/ 51336 h 53349"/>
                              <a:gd name="connsiteX5" fmla="*/ 718 w 216720"/>
                              <a:gd name="connsiteY5" fmla="*/ 53340 h 53349"/>
                              <a:gd name="connsiteX6" fmla="*/ 55505 w 216720"/>
                              <a:gd name="connsiteY6" fmla="*/ 40812 h 53349"/>
                              <a:gd name="connsiteX7" fmla="*/ 116473 w 216720"/>
                              <a:gd name="connsiteY7" fmla="*/ 27951 h 53349"/>
                              <a:gd name="connsiteX8" fmla="*/ 174434 w 216720"/>
                              <a:gd name="connsiteY8" fmla="*/ 16760 h 53349"/>
                              <a:gd name="connsiteX9" fmla="*/ 215191 w 216720"/>
                              <a:gd name="connsiteY9" fmla="*/ 2896 h 53349"/>
                              <a:gd name="connsiteX10" fmla="*/ 213854 w 216720"/>
                              <a:gd name="connsiteY10" fmla="*/ 724 h 53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6720" h="53349">
                                <a:moveTo>
                                  <a:pt x="213854" y="724"/>
                                </a:moveTo>
                                <a:cubicBezTo>
                                  <a:pt x="200826" y="9911"/>
                                  <a:pt x="179111" y="12918"/>
                                  <a:pt x="163410" y="16425"/>
                                </a:cubicBezTo>
                                <a:cubicBezTo>
                                  <a:pt x="144702" y="20601"/>
                                  <a:pt x="125493" y="23107"/>
                                  <a:pt x="106618" y="26615"/>
                                </a:cubicBezTo>
                                <a:cubicBezTo>
                                  <a:pt x="88077" y="29955"/>
                                  <a:pt x="69870" y="34799"/>
                                  <a:pt x="51329" y="38641"/>
                                </a:cubicBezTo>
                                <a:cubicBezTo>
                                  <a:pt x="34626" y="42149"/>
                                  <a:pt x="18758" y="48496"/>
                                  <a:pt x="1887" y="51336"/>
                                </a:cubicBezTo>
                                <a:cubicBezTo>
                                  <a:pt x="1052" y="51503"/>
                                  <a:pt x="-1119" y="53507"/>
                                  <a:pt x="718" y="53340"/>
                                </a:cubicBezTo>
                                <a:cubicBezTo>
                                  <a:pt x="19259" y="51336"/>
                                  <a:pt x="37132" y="44487"/>
                                  <a:pt x="55505" y="40812"/>
                                </a:cubicBezTo>
                                <a:cubicBezTo>
                                  <a:pt x="75884" y="36637"/>
                                  <a:pt x="95928" y="31626"/>
                                  <a:pt x="116473" y="27951"/>
                                </a:cubicBezTo>
                                <a:cubicBezTo>
                                  <a:pt x="135849" y="24443"/>
                                  <a:pt x="155392" y="21771"/>
                                  <a:pt x="174434" y="16760"/>
                                </a:cubicBezTo>
                                <a:cubicBezTo>
                                  <a:pt x="188131" y="13252"/>
                                  <a:pt x="203665" y="10913"/>
                                  <a:pt x="215191" y="2896"/>
                                </a:cubicBezTo>
                                <a:cubicBezTo>
                                  <a:pt x="218030" y="891"/>
                                  <a:pt x="216527" y="-1113"/>
                                  <a:pt x="213854" y="724"/>
                                </a:cubicBezTo>
                                <a:close/>
                              </a:path>
                            </a:pathLst>
                          </a:custGeom>
                          <a:solidFill>
                            <a:srgbClr val="6B370A"/>
                          </a:solidFill>
                          <a:ln w="16697" cap="flat">
                            <a:noFill/>
                            <a:prstDash val="solid"/>
                            <a:miter/>
                          </a:ln>
                        </p:spPr>
                        <p:txBody>
                          <a:bodyPr rtlCol="0" anchor="ctr"/>
                          <a:lstStyle/>
                          <a:p>
                            <a:endParaRPr lang="en-US"/>
                          </a:p>
                        </p:txBody>
                      </p:sp>
                      <p:sp>
                        <p:nvSpPr>
                          <p:cNvPr id="48" name="Freeform: Shape 47">
                            <a:extLst>
                              <a:ext uri="{FF2B5EF4-FFF2-40B4-BE49-F238E27FC236}">
                                <a16:creationId xmlns:a16="http://schemas.microsoft.com/office/drawing/2014/main" id="{A5DC0D25-8B28-898B-73AF-FF9B7611A5F4}"/>
                              </a:ext>
                            </a:extLst>
                          </p:cNvPr>
                          <p:cNvSpPr/>
                          <p:nvPr/>
                        </p:nvSpPr>
                        <p:spPr>
                          <a:xfrm>
                            <a:off x="4874980" y="4665635"/>
                            <a:ext cx="223425" cy="87066"/>
                          </a:xfrm>
                          <a:custGeom>
                            <a:avLst/>
                            <a:gdLst>
                              <a:gd name="connsiteX0" fmla="*/ 223177 w 223425"/>
                              <a:gd name="connsiteY0" fmla="*/ 0 h 87066"/>
                              <a:gd name="connsiteX1" fmla="*/ 176073 w 223425"/>
                              <a:gd name="connsiteY1" fmla="*/ 15534 h 87066"/>
                              <a:gd name="connsiteX2" fmla="*/ 118947 w 223425"/>
                              <a:gd name="connsiteY2" fmla="*/ 40255 h 87066"/>
                              <a:gd name="connsiteX3" fmla="*/ 55641 w 223425"/>
                              <a:gd name="connsiteY3" fmla="*/ 66146 h 87066"/>
                              <a:gd name="connsiteX4" fmla="*/ 3693 w 223425"/>
                              <a:gd name="connsiteY4" fmla="*/ 83183 h 87066"/>
                              <a:gd name="connsiteX5" fmla="*/ 1187 w 223425"/>
                              <a:gd name="connsiteY5" fmla="*/ 87025 h 87066"/>
                              <a:gd name="connsiteX6" fmla="*/ 43113 w 223425"/>
                              <a:gd name="connsiteY6" fmla="*/ 72827 h 87066"/>
                              <a:gd name="connsiteX7" fmla="*/ 95061 w 223425"/>
                              <a:gd name="connsiteY7" fmla="*/ 54453 h 87066"/>
                              <a:gd name="connsiteX8" fmla="*/ 222508 w 223425"/>
                              <a:gd name="connsiteY8" fmla="*/ 668 h 87066"/>
                              <a:gd name="connsiteX9" fmla="*/ 223177 w 223425"/>
                              <a:gd name="connsiteY9" fmla="*/ 0 h 87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3425" h="87066">
                                <a:moveTo>
                                  <a:pt x="223177" y="0"/>
                                </a:moveTo>
                                <a:cubicBezTo>
                                  <a:pt x="207810" y="1503"/>
                                  <a:pt x="190271" y="9688"/>
                                  <a:pt x="176073" y="15534"/>
                                </a:cubicBezTo>
                                <a:cubicBezTo>
                                  <a:pt x="156864" y="23385"/>
                                  <a:pt x="137822" y="31236"/>
                                  <a:pt x="118947" y="40255"/>
                                </a:cubicBezTo>
                                <a:cubicBezTo>
                                  <a:pt x="98235" y="50110"/>
                                  <a:pt x="77856" y="59631"/>
                                  <a:pt x="55641" y="66146"/>
                                </a:cubicBezTo>
                                <a:cubicBezTo>
                                  <a:pt x="39104" y="70990"/>
                                  <a:pt x="20730" y="81012"/>
                                  <a:pt x="3693" y="83183"/>
                                </a:cubicBezTo>
                                <a:cubicBezTo>
                                  <a:pt x="2022" y="83350"/>
                                  <a:pt x="-1986" y="87526"/>
                                  <a:pt x="1187" y="87025"/>
                                </a:cubicBezTo>
                                <a:cubicBezTo>
                                  <a:pt x="15385" y="85188"/>
                                  <a:pt x="29249" y="76669"/>
                                  <a:pt x="43113" y="72827"/>
                                </a:cubicBezTo>
                                <a:cubicBezTo>
                                  <a:pt x="60986" y="67649"/>
                                  <a:pt x="78190" y="62137"/>
                                  <a:pt x="95061" y="54453"/>
                                </a:cubicBezTo>
                                <a:cubicBezTo>
                                  <a:pt x="137154" y="35411"/>
                                  <a:pt x="178578" y="16035"/>
                                  <a:pt x="222508" y="668"/>
                                </a:cubicBezTo>
                                <a:cubicBezTo>
                                  <a:pt x="223009" y="668"/>
                                  <a:pt x="223845" y="0"/>
                                  <a:pt x="223177" y="0"/>
                                </a:cubicBezTo>
                                <a:close/>
                              </a:path>
                            </a:pathLst>
                          </a:custGeom>
                          <a:solidFill>
                            <a:srgbClr val="6B370A"/>
                          </a:solidFill>
                          <a:ln w="16697" cap="flat">
                            <a:noFill/>
                            <a:prstDash val="solid"/>
                            <a:miter/>
                          </a:ln>
                        </p:spPr>
                        <p:txBody>
                          <a:bodyPr rtlCol="0" anchor="ctr"/>
                          <a:lstStyle/>
                          <a:p>
                            <a:endParaRPr lang="en-US"/>
                          </a:p>
                        </p:txBody>
                      </p:sp>
                      <p:sp>
                        <p:nvSpPr>
                          <p:cNvPr id="49" name="Freeform: Shape 48">
                            <a:extLst>
                              <a:ext uri="{FF2B5EF4-FFF2-40B4-BE49-F238E27FC236}">
                                <a16:creationId xmlns:a16="http://schemas.microsoft.com/office/drawing/2014/main" id="{B83A879B-5ED5-AA22-63E5-938C0DFE5EA7}"/>
                              </a:ext>
                            </a:extLst>
                          </p:cNvPr>
                          <p:cNvSpPr/>
                          <p:nvPr/>
                        </p:nvSpPr>
                        <p:spPr>
                          <a:xfrm>
                            <a:off x="4936494" y="4701561"/>
                            <a:ext cx="159813" cy="60623"/>
                          </a:xfrm>
                          <a:custGeom>
                            <a:avLst/>
                            <a:gdLst>
                              <a:gd name="connsiteX0" fmla="*/ 159658 w 159813"/>
                              <a:gd name="connsiteY0" fmla="*/ 1656 h 60623"/>
                              <a:gd name="connsiteX1" fmla="*/ 96185 w 159813"/>
                              <a:gd name="connsiteY1" fmla="*/ 13182 h 60623"/>
                              <a:gd name="connsiteX2" fmla="*/ 51420 w 159813"/>
                              <a:gd name="connsiteY2" fmla="*/ 30887 h 60623"/>
                              <a:gd name="connsiteX3" fmla="*/ 2311 w 159813"/>
                              <a:gd name="connsiteY3" fmla="*/ 57112 h 60623"/>
                              <a:gd name="connsiteX4" fmla="*/ 2478 w 159813"/>
                              <a:gd name="connsiteY4" fmla="*/ 60118 h 60623"/>
                              <a:gd name="connsiteX5" fmla="*/ 79648 w 159813"/>
                              <a:gd name="connsiteY5" fmla="*/ 22536 h 60623"/>
                              <a:gd name="connsiteX6" fmla="*/ 158155 w 159813"/>
                              <a:gd name="connsiteY6" fmla="*/ 3159 h 60623"/>
                              <a:gd name="connsiteX7" fmla="*/ 159658 w 159813"/>
                              <a:gd name="connsiteY7" fmla="*/ 1656 h 60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9813" h="60623">
                                <a:moveTo>
                                  <a:pt x="159658" y="1656"/>
                                </a:moveTo>
                                <a:cubicBezTo>
                                  <a:pt x="140282" y="-4023"/>
                                  <a:pt x="113557" y="6166"/>
                                  <a:pt x="96185" y="13182"/>
                                </a:cubicBezTo>
                                <a:cubicBezTo>
                                  <a:pt x="81319" y="19195"/>
                                  <a:pt x="66286" y="24373"/>
                                  <a:pt x="51420" y="30887"/>
                                </a:cubicBezTo>
                                <a:cubicBezTo>
                                  <a:pt x="34048" y="38404"/>
                                  <a:pt x="19182" y="48927"/>
                                  <a:pt x="2311" y="57112"/>
                                </a:cubicBezTo>
                                <a:cubicBezTo>
                                  <a:pt x="-194" y="58281"/>
                                  <a:pt x="-1363" y="61956"/>
                                  <a:pt x="2478" y="60118"/>
                                </a:cubicBezTo>
                                <a:cubicBezTo>
                                  <a:pt x="28536" y="47758"/>
                                  <a:pt x="51921" y="32057"/>
                                  <a:pt x="79648" y="22536"/>
                                </a:cubicBezTo>
                                <a:cubicBezTo>
                                  <a:pt x="104370" y="14017"/>
                                  <a:pt x="130761" y="821"/>
                                  <a:pt x="158155" y="3159"/>
                                </a:cubicBezTo>
                                <a:cubicBezTo>
                                  <a:pt x="158656" y="2993"/>
                                  <a:pt x="160326" y="1823"/>
                                  <a:pt x="159658" y="1656"/>
                                </a:cubicBezTo>
                                <a:close/>
                              </a:path>
                            </a:pathLst>
                          </a:custGeom>
                          <a:solidFill>
                            <a:srgbClr val="6B370A"/>
                          </a:solidFill>
                          <a:ln w="16697" cap="flat">
                            <a:noFill/>
                            <a:prstDash val="solid"/>
                            <a:miter/>
                          </a:ln>
                        </p:spPr>
                        <p:txBody>
                          <a:bodyPr rtlCol="0" anchor="ctr"/>
                          <a:lstStyle/>
                          <a:p>
                            <a:endParaRPr lang="en-US"/>
                          </a:p>
                        </p:txBody>
                      </p:sp>
                    </p:grpSp>
                    <p:grpSp>
                      <p:nvGrpSpPr>
                        <p:cNvPr id="50" name="Graphic 2">
                          <a:extLst>
                            <a:ext uri="{FF2B5EF4-FFF2-40B4-BE49-F238E27FC236}">
                              <a16:creationId xmlns:a16="http://schemas.microsoft.com/office/drawing/2014/main" id="{431AC2A0-8DD8-4994-0D49-387B1BD94834}"/>
                            </a:ext>
                          </a:extLst>
                        </p:cNvPr>
                        <p:cNvGrpSpPr/>
                        <p:nvPr/>
                      </p:nvGrpSpPr>
                      <p:grpSpPr>
                        <a:xfrm>
                          <a:off x="5045146" y="4750384"/>
                          <a:ext cx="227650" cy="109106"/>
                          <a:chOff x="5045146" y="4750384"/>
                          <a:chExt cx="227650" cy="109106"/>
                        </a:xfrm>
                        <a:solidFill>
                          <a:srgbClr val="6B370A"/>
                        </a:solidFill>
                      </p:grpSpPr>
                      <p:sp>
                        <p:nvSpPr>
                          <p:cNvPr id="51" name="Freeform: Shape 50">
                            <a:extLst>
                              <a:ext uri="{FF2B5EF4-FFF2-40B4-BE49-F238E27FC236}">
                                <a16:creationId xmlns:a16="http://schemas.microsoft.com/office/drawing/2014/main" id="{FC24402D-55B2-B209-DDB4-FF59E3237FD1}"/>
                              </a:ext>
                            </a:extLst>
                          </p:cNvPr>
                          <p:cNvSpPr/>
                          <p:nvPr/>
                        </p:nvSpPr>
                        <p:spPr>
                          <a:xfrm>
                            <a:off x="5049769" y="4750384"/>
                            <a:ext cx="219040" cy="41206"/>
                          </a:xfrm>
                          <a:custGeom>
                            <a:avLst/>
                            <a:gdLst>
                              <a:gd name="connsiteX0" fmla="*/ 216090 w 219040"/>
                              <a:gd name="connsiteY0" fmla="*/ 606 h 41206"/>
                              <a:gd name="connsiteX1" fmla="*/ 164977 w 219040"/>
                              <a:gd name="connsiteY1" fmla="*/ 13468 h 41206"/>
                              <a:gd name="connsiteX2" fmla="*/ 107684 w 219040"/>
                              <a:gd name="connsiteY2" fmla="*/ 20483 h 41206"/>
                              <a:gd name="connsiteX3" fmla="*/ 51895 w 219040"/>
                              <a:gd name="connsiteY3" fmla="*/ 29503 h 41206"/>
                              <a:gd name="connsiteX4" fmla="*/ 1951 w 219040"/>
                              <a:gd name="connsiteY4" fmla="*/ 39358 h 41206"/>
                              <a:gd name="connsiteX5" fmla="*/ 615 w 219040"/>
                              <a:gd name="connsiteY5" fmla="*/ 41195 h 41206"/>
                              <a:gd name="connsiteX6" fmla="*/ 55903 w 219040"/>
                              <a:gd name="connsiteY6" fmla="*/ 31674 h 41206"/>
                              <a:gd name="connsiteX7" fmla="*/ 117539 w 219040"/>
                              <a:gd name="connsiteY7" fmla="*/ 22154 h 41206"/>
                              <a:gd name="connsiteX8" fmla="*/ 176169 w 219040"/>
                              <a:gd name="connsiteY8" fmla="*/ 14136 h 41206"/>
                              <a:gd name="connsiteX9" fmla="*/ 217593 w 219040"/>
                              <a:gd name="connsiteY9" fmla="*/ 2443 h 41206"/>
                              <a:gd name="connsiteX10" fmla="*/ 216090 w 219040"/>
                              <a:gd name="connsiteY10" fmla="*/ 606 h 41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9040" h="41206">
                                <a:moveTo>
                                  <a:pt x="216090" y="606"/>
                                </a:moveTo>
                                <a:cubicBezTo>
                                  <a:pt x="202560" y="8958"/>
                                  <a:pt x="180679" y="10795"/>
                                  <a:pt x="164977" y="13468"/>
                                </a:cubicBezTo>
                                <a:cubicBezTo>
                                  <a:pt x="146102" y="16641"/>
                                  <a:pt x="126726" y="18145"/>
                                  <a:pt x="107684" y="20483"/>
                                </a:cubicBezTo>
                                <a:cubicBezTo>
                                  <a:pt x="88976" y="22822"/>
                                  <a:pt x="70603" y="26663"/>
                                  <a:pt x="51895" y="29503"/>
                                </a:cubicBezTo>
                                <a:cubicBezTo>
                                  <a:pt x="35024" y="32008"/>
                                  <a:pt x="18822" y="37521"/>
                                  <a:pt x="1951" y="39358"/>
                                </a:cubicBezTo>
                                <a:cubicBezTo>
                                  <a:pt x="1116" y="39525"/>
                                  <a:pt x="-1055" y="41363"/>
                                  <a:pt x="615" y="41195"/>
                                </a:cubicBezTo>
                                <a:cubicBezTo>
                                  <a:pt x="19156" y="40193"/>
                                  <a:pt x="37530" y="34347"/>
                                  <a:pt x="55903" y="31674"/>
                                </a:cubicBezTo>
                                <a:cubicBezTo>
                                  <a:pt x="76449" y="28668"/>
                                  <a:pt x="96827" y="24826"/>
                                  <a:pt x="117539" y="22154"/>
                                </a:cubicBezTo>
                                <a:cubicBezTo>
                                  <a:pt x="137082" y="19648"/>
                                  <a:pt x="156792" y="17978"/>
                                  <a:pt x="176169" y="14136"/>
                                </a:cubicBezTo>
                                <a:cubicBezTo>
                                  <a:pt x="190032" y="11296"/>
                                  <a:pt x="205567" y="9960"/>
                                  <a:pt x="217593" y="2443"/>
                                </a:cubicBezTo>
                                <a:cubicBezTo>
                                  <a:pt x="220266" y="1107"/>
                                  <a:pt x="218929" y="-1064"/>
                                  <a:pt x="216090" y="606"/>
                                </a:cubicBezTo>
                                <a:close/>
                              </a:path>
                            </a:pathLst>
                          </a:custGeom>
                          <a:solidFill>
                            <a:srgbClr val="6B370A"/>
                          </a:solidFill>
                          <a:ln w="16697" cap="flat">
                            <a:noFill/>
                            <a:prstDash val="solid"/>
                            <a:miter/>
                          </a:ln>
                        </p:spPr>
                        <p:txBody>
                          <a:bodyPr rtlCol="0" anchor="ctr"/>
                          <a:lstStyle/>
                          <a:p>
                            <a:endParaRPr lang="en-US"/>
                          </a:p>
                        </p:txBody>
                      </p:sp>
                      <p:sp>
                        <p:nvSpPr>
                          <p:cNvPr id="52" name="Freeform: Shape 51">
                            <a:extLst>
                              <a:ext uri="{FF2B5EF4-FFF2-40B4-BE49-F238E27FC236}">
                                <a16:creationId xmlns:a16="http://schemas.microsoft.com/office/drawing/2014/main" id="{D545DDA5-2884-FCA6-01E5-D3A485D54BD6}"/>
                              </a:ext>
                            </a:extLst>
                          </p:cNvPr>
                          <p:cNvSpPr/>
                          <p:nvPr/>
                        </p:nvSpPr>
                        <p:spPr>
                          <a:xfrm>
                            <a:off x="5045146" y="4772203"/>
                            <a:ext cx="227650" cy="74685"/>
                          </a:xfrm>
                          <a:custGeom>
                            <a:avLst/>
                            <a:gdLst>
                              <a:gd name="connsiteX0" fmla="*/ 227395 w 227650"/>
                              <a:gd name="connsiteY0" fmla="*/ 0 h 74685"/>
                              <a:gd name="connsiteX1" fmla="*/ 179456 w 227650"/>
                              <a:gd name="connsiteY1" fmla="*/ 12862 h 74685"/>
                              <a:gd name="connsiteX2" fmla="*/ 121161 w 227650"/>
                              <a:gd name="connsiteY2" fmla="*/ 34409 h 74685"/>
                              <a:gd name="connsiteX3" fmla="*/ 56686 w 227650"/>
                              <a:gd name="connsiteY3" fmla="*/ 56792 h 74685"/>
                              <a:gd name="connsiteX4" fmla="*/ 3902 w 227650"/>
                              <a:gd name="connsiteY4" fmla="*/ 70990 h 74685"/>
                              <a:gd name="connsiteX5" fmla="*/ 1230 w 227650"/>
                              <a:gd name="connsiteY5" fmla="*/ 74665 h 74685"/>
                              <a:gd name="connsiteX6" fmla="*/ 43824 w 227650"/>
                              <a:gd name="connsiteY6" fmla="*/ 62805 h 74685"/>
                              <a:gd name="connsiteX7" fmla="*/ 96774 w 227650"/>
                              <a:gd name="connsiteY7" fmla="*/ 47271 h 74685"/>
                              <a:gd name="connsiteX8" fmla="*/ 227061 w 227650"/>
                              <a:gd name="connsiteY8" fmla="*/ 668 h 74685"/>
                              <a:gd name="connsiteX9" fmla="*/ 227395 w 227650"/>
                              <a:gd name="connsiteY9" fmla="*/ 0 h 74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7650" h="74685">
                                <a:moveTo>
                                  <a:pt x="227395" y="0"/>
                                </a:moveTo>
                                <a:cubicBezTo>
                                  <a:pt x="211861" y="501"/>
                                  <a:pt x="193988" y="7851"/>
                                  <a:pt x="179456" y="12862"/>
                                </a:cubicBezTo>
                                <a:cubicBezTo>
                                  <a:pt x="159746" y="19710"/>
                                  <a:pt x="140370" y="26559"/>
                                  <a:pt x="121161" y="34409"/>
                                </a:cubicBezTo>
                                <a:cubicBezTo>
                                  <a:pt x="99948" y="43095"/>
                                  <a:pt x="79235" y="51614"/>
                                  <a:pt x="56686" y="56792"/>
                                </a:cubicBezTo>
                                <a:cubicBezTo>
                                  <a:pt x="39982" y="60634"/>
                                  <a:pt x="20940" y="69654"/>
                                  <a:pt x="3902" y="70990"/>
                                </a:cubicBezTo>
                                <a:cubicBezTo>
                                  <a:pt x="2232" y="71157"/>
                                  <a:pt x="-2111" y="74999"/>
                                  <a:pt x="1230" y="74665"/>
                                </a:cubicBezTo>
                                <a:cubicBezTo>
                                  <a:pt x="15595" y="73662"/>
                                  <a:pt x="29793" y="65979"/>
                                  <a:pt x="43824" y="62805"/>
                                </a:cubicBezTo>
                                <a:cubicBezTo>
                                  <a:pt x="62031" y="58629"/>
                                  <a:pt x="79402" y="54119"/>
                                  <a:pt x="96774" y="47271"/>
                                </a:cubicBezTo>
                                <a:cubicBezTo>
                                  <a:pt x="139869" y="30567"/>
                                  <a:pt x="182296" y="13363"/>
                                  <a:pt x="227061" y="668"/>
                                </a:cubicBezTo>
                                <a:cubicBezTo>
                                  <a:pt x="227228" y="668"/>
                                  <a:pt x="228063" y="0"/>
                                  <a:pt x="227395" y="0"/>
                                </a:cubicBezTo>
                                <a:close/>
                              </a:path>
                            </a:pathLst>
                          </a:custGeom>
                          <a:solidFill>
                            <a:srgbClr val="6B370A"/>
                          </a:solidFill>
                          <a:ln w="16697" cap="flat">
                            <a:noFill/>
                            <a:prstDash val="solid"/>
                            <a:miter/>
                          </a:ln>
                        </p:spPr>
                        <p:txBody>
                          <a:bodyPr rtlCol="0" anchor="ctr"/>
                          <a:lstStyle/>
                          <a:p>
                            <a:endParaRPr lang="en-US"/>
                          </a:p>
                        </p:txBody>
                      </p:sp>
                      <p:sp>
                        <p:nvSpPr>
                          <p:cNvPr id="53" name="Freeform: Shape 52">
                            <a:extLst>
                              <a:ext uri="{FF2B5EF4-FFF2-40B4-BE49-F238E27FC236}">
                                <a16:creationId xmlns:a16="http://schemas.microsoft.com/office/drawing/2014/main" id="{34B625AC-0D13-1CEC-3270-F2AAF95CA7C5}"/>
                              </a:ext>
                            </a:extLst>
                          </p:cNvPr>
                          <p:cNvSpPr/>
                          <p:nvPr/>
                        </p:nvSpPr>
                        <p:spPr>
                          <a:xfrm>
                            <a:off x="5105939" y="4807039"/>
                            <a:ext cx="162737" cy="52451"/>
                          </a:xfrm>
                          <a:custGeom>
                            <a:avLst/>
                            <a:gdLst>
                              <a:gd name="connsiteX0" fmla="*/ 162593 w 162737"/>
                              <a:gd name="connsiteY0" fmla="*/ 2413 h 52451"/>
                              <a:gd name="connsiteX1" fmla="*/ 98451 w 162737"/>
                              <a:gd name="connsiteY1" fmla="*/ 10430 h 52451"/>
                              <a:gd name="connsiteX2" fmla="*/ 52851 w 162737"/>
                              <a:gd name="connsiteY2" fmla="*/ 25631 h 52451"/>
                              <a:gd name="connsiteX3" fmla="*/ 2406 w 162737"/>
                              <a:gd name="connsiteY3" fmla="*/ 49015 h 52451"/>
                              <a:gd name="connsiteX4" fmla="*/ 2406 w 162737"/>
                              <a:gd name="connsiteY4" fmla="*/ 52022 h 52451"/>
                              <a:gd name="connsiteX5" fmla="*/ 81581 w 162737"/>
                              <a:gd name="connsiteY5" fmla="*/ 18782 h 52451"/>
                              <a:gd name="connsiteX6" fmla="*/ 160922 w 162737"/>
                              <a:gd name="connsiteY6" fmla="*/ 3749 h 52451"/>
                              <a:gd name="connsiteX7" fmla="*/ 162593 w 162737"/>
                              <a:gd name="connsiteY7" fmla="*/ 2413 h 52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737" h="52451">
                                <a:moveTo>
                                  <a:pt x="162593" y="2413"/>
                                </a:moveTo>
                                <a:cubicBezTo>
                                  <a:pt x="143551" y="-4269"/>
                                  <a:pt x="116324" y="4417"/>
                                  <a:pt x="98451" y="10430"/>
                                </a:cubicBezTo>
                                <a:cubicBezTo>
                                  <a:pt x="83251" y="15608"/>
                                  <a:pt x="67884" y="19951"/>
                                  <a:pt x="52851" y="25631"/>
                                </a:cubicBezTo>
                                <a:cubicBezTo>
                                  <a:pt x="35145" y="32312"/>
                                  <a:pt x="19611" y="41833"/>
                                  <a:pt x="2406" y="49015"/>
                                </a:cubicBezTo>
                                <a:cubicBezTo>
                                  <a:pt x="-99" y="50018"/>
                                  <a:pt x="-1436" y="53692"/>
                                  <a:pt x="2406" y="52022"/>
                                </a:cubicBezTo>
                                <a:cubicBezTo>
                                  <a:pt x="29132" y="41165"/>
                                  <a:pt x="53185" y="26800"/>
                                  <a:pt x="81581" y="18782"/>
                                </a:cubicBezTo>
                                <a:cubicBezTo>
                                  <a:pt x="106636" y="11767"/>
                                  <a:pt x="133863" y="-93"/>
                                  <a:pt x="160922" y="3749"/>
                                </a:cubicBezTo>
                                <a:cubicBezTo>
                                  <a:pt x="161423" y="3916"/>
                                  <a:pt x="163261" y="2747"/>
                                  <a:pt x="162593" y="2413"/>
                                </a:cubicBezTo>
                                <a:close/>
                              </a:path>
                            </a:pathLst>
                          </a:custGeom>
                          <a:solidFill>
                            <a:srgbClr val="6B370A"/>
                          </a:solidFill>
                          <a:ln w="16697" cap="flat">
                            <a:noFill/>
                            <a:prstDash val="solid"/>
                            <a:miter/>
                          </a:ln>
                        </p:spPr>
                        <p:txBody>
                          <a:bodyPr rtlCol="0" anchor="ctr"/>
                          <a:lstStyle/>
                          <a:p>
                            <a:endParaRPr lang="en-US"/>
                          </a:p>
                        </p:txBody>
                      </p:sp>
                    </p:grpSp>
                    <p:grpSp>
                      <p:nvGrpSpPr>
                        <p:cNvPr id="54" name="Graphic 2">
                          <a:extLst>
                            <a:ext uri="{FF2B5EF4-FFF2-40B4-BE49-F238E27FC236}">
                              <a16:creationId xmlns:a16="http://schemas.microsoft.com/office/drawing/2014/main" id="{192BCD43-BA68-9859-D569-556081589FEA}"/>
                            </a:ext>
                          </a:extLst>
                        </p:cNvPr>
                        <p:cNvGrpSpPr/>
                        <p:nvPr/>
                      </p:nvGrpSpPr>
                      <p:grpSpPr>
                        <a:xfrm>
                          <a:off x="4936461" y="4681353"/>
                          <a:ext cx="233514" cy="93990"/>
                          <a:chOff x="4936461" y="4681353"/>
                          <a:chExt cx="233514" cy="93990"/>
                        </a:xfrm>
                        <a:solidFill>
                          <a:srgbClr val="6B370A"/>
                        </a:solidFill>
                      </p:grpSpPr>
                      <p:sp>
                        <p:nvSpPr>
                          <p:cNvPr id="55" name="Freeform: Shape 54">
                            <a:extLst>
                              <a:ext uri="{FF2B5EF4-FFF2-40B4-BE49-F238E27FC236}">
                                <a16:creationId xmlns:a16="http://schemas.microsoft.com/office/drawing/2014/main" id="{6E520A4A-E1F5-2AD4-B8E6-EA74ACABAC4A}"/>
                              </a:ext>
                            </a:extLst>
                          </p:cNvPr>
                          <p:cNvSpPr/>
                          <p:nvPr/>
                        </p:nvSpPr>
                        <p:spPr>
                          <a:xfrm>
                            <a:off x="4945734" y="4681353"/>
                            <a:ext cx="222087" cy="21438"/>
                          </a:xfrm>
                          <a:custGeom>
                            <a:avLst/>
                            <a:gdLst>
                              <a:gd name="connsiteX0" fmla="*/ 219236 w 222087"/>
                              <a:gd name="connsiteY0" fmla="*/ 485 h 21438"/>
                              <a:gd name="connsiteX1" fmla="*/ 167121 w 222087"/>
                              <a:gd name="connsiteY1" fmla="*/ 8669 h 21438"/>
                              <a:gd name="connsiteX2" fmla="*/ 109327 w 222087"/>
                              <a:gd name="connsiteY2" fmla="*/ 10507 h 21438"/>
                              <a:gd name="connsiteX3" fmla="*/ 52869 w 222087"/>
                              <a:gd name="connsiteY3" fmla="*/ 14349 h 21438"/>
                              <a:gd name="connsiteX4" fmla="*/ 2091 w 222087"/>
                              <a:gd name="connsiteY4" fmla="*/ 19694 h 21438"/>
                              <a:gd name="connsiteX5" fmla="*/ 587 w 222087"/>
                              <a:gd name="connsiteY5" fmla="*/ 21364 h 21438"/>
                              <a:gd name="connsiteX6" fmla="*/ 56544 w 222087"/>
                              <a:gd name="connsiteY6" fmla="*/ 17021 h 21438"/>
                              <a:gd name="connsiteX7" fmla="*/ 118848 w 222087"/>
                              <a:gd name="connsiteY7" fmla="*/ 13346 h 21438"/>
                              <a:gd name="connsiteX8" fmla="*/ 177978 w 222087"/>
                              <a:gd name="connsiteY8" fmla="*/ 10674 h 21438"/>
                              <a:gd name="connsiteX9" fmla="*/ 220405 w 222087"/>
                              <a:gd name="connsiteY9" fmla="*/ 2823 h 21438"/>
                              <a:gd name="connsiteX10" fmla="*/ 219236 w 222087"/>
                              <a:gd name="connsiteY10" fmla="*/ 485 h 21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2087" h="21438">
                                <a:moveTo>
                                  <a:pt x="219236" y="485"/>
                                </a:moveTo>
                                <a:cubicBezTo>
                                  <a:pt x="204871" y="7667"/>
                                  <a:pt x="183156" y="7333"/>
                                  <a:pt x="167121" y="8669"/>
                                </a:cubicBezTo>
                                <a:cubicBezTo>
                                  <a:pt x="148079" y="10173"/>
                                  <a:pt x="128536" y="9671"/>
                                  <a:pt x="109327" y="10507"/>
                                </a:cubicBezTo>
                                <a:cubicBezTo>
                                  <a:pt x="90452" y="11175"/>
                                  <a:pt x="71744" y="13179"/>
                                  <a:pt x="52869" y="14349"/>
                                </a:cubicBezTo>
                                <a:cubicBezTo>
                                  <a:pt x="35832" y="15351"/>
                                  <a:pt x="19128" y="19360"/>
                                  <a:pt x="2091" y="19694"/>
                                </a:cubicBezTo>
                                <a:cubicBezTo>
                                  <a:pt x="1255" y="19694"/>
                                  <a:pt x="-1083" y="21364"/>
                                  <a:pt x="587" y="21364"/>
                                </a:cubicBezTo>
                                <a:cubicBezTo>
                                  <a:pt x="19295" y="22032"/>
                                  <a:pt x="38003" y="18023"/>
                                  <a:pt x="56544" y="17021"/>
                                </a:cubicBezTo>
                                <a:cubicBezTo>
                                  <a:pt x="77256" y="16019"/>
                                  <a:pt x="97968" y="14014"/>
                                  <a:pt x="118848" y="13346"/>
                                </a:cubicBezTo>
                                <a:cubicBezTo>
                                  <a:pt x="138558" y="12678"/>
                                  <a:pt x="158268" y="12845"/>
                                  <a:pt x="177978" y="10674"/>
                                </a:cubicBezTo>
                                <a:cubicBezTo>
                                  <a:pt x="192009" y="9170"/>
                                  <a:pt x="207711" y="9170"/>
                                  <a:pt x="220405" y="2823"/>
                                </a:cubicBezTo>
                                <a:cubicBezTo>
                                  <a:pt x="223245" y="1320"/>
                                  <a:pt x="222242" y="-1019"/>
                                  <a:pt x="219236" y="485"/>
                                </a:cubicBezTo>
                                <a:close/>
                              </a:path>
                            </a:pathLst>
                          </a:custGeom>
                          <a:solidFill>
                            <a:srgbClr val="6B370A"/>
                          </a:solidFill>
                          <a:ln w="16697" cap="flat">
                            <a:noFill/>
                            <a:prstDash val="solid"/>
                            <a:miter/>
                          </a:ln>
                        </p:spPr>
                        <p:txBody>
                          <a:bodyPr rtlCol="0" anchor="ctr"/>
                          <a:lstStyle/>
                          <a:p>
                            <a:endParaRPr lang="en-US"/>
                          </a:p>
                        </p:txBody>
                      </p:sp>
                      <p:sp>
                        <p:nvSpPr>
                          <p:cNvPr id="56" name="Freeform: Shape 55">
                            <a:extLst>
                              <a:ext uri="{FF2B5EF4-FFF2-40B4-BE49-F238E27FC236}">
                                <a16:creationId xmlns:a16="http://schemas.microsoft.com/office/drawing/2014/main" id="{BBFB8D75-2CA0-9B1D-1940-EF181C5002CB}"/>
                              </a:ext>
                            </a:extLst>
                          </p:cNvPr>
                          <p:cNvSpPr/>
                          <p:nvPr/>
                        </p:nvSpPr>
                        <p:spPr>
                          <a:xfrm>
                            <a:off x="4936461" y="4703469"/>
                            <a:ext cx="233514" cy="53704"/>
                          </a:xfrm>
                          <a:custGeom>
                            <a:avLst/>
                            <a:gdLst>
                              <a:gd name="connsiteX0" fmla="*/ 233186 w 233514"/>
                              <a:gd name="connsiteY0" fmla="*/ 83 h 53704"/>
                              <a:gd name="connsiteX1" fmla="*/ 184245 w 233514"/>
                              <a:gd name="connsiteY1" fmla="*/ 8602 h 53704"/>
                              <a:gd name="connsiteX2" fmla="*/ 124279 w 233514"/>
                              <a:gd name="connsiteY2" fmla="*/ 24637 h 53704"/>
                              <a:gd name="connsiteX3" fmla="*/ 57966 w 233514"/>
                              <a:gd name="connsiteY3" fmla="*/ 41006 h 53704"/>
                              <a:gd name="connsiteX4" fmla="*/ 4181 w 233514"/>
                              <a:gd name="connsiteY4" fmla="*/ 50193 h 53704"/>
                              <a:gd name="connsiteX5" fmla="*/ 1175 w 233514"/>
                              <a:gd name="connsiteY5" fmla="*/ 53701 h 53704"/>
                              <a:gd name="connsiteX6" fmla="*/ 44771 w 233514"/>
                              <a:gd name="connsiteY6" fmla="*/ 45850 h 53704"/>
                              <a:gd name="connsiteX7" fmla="*/ 98890 w 233514"/>
                              <a:gd name="connsiteY7" fmla="*/ 35327 h 53704"/>
                              <a:gd name="connsiteX8" fmla="*/ 232852 w 233514"/>
                              <a:gd name="connsiteY8" fmla="*/ 751 h 53704"/>
                              <a:gd name="connsiteX9" fmla="*/ 233186 w 233514"/>
                              <a:gd name="connsiteY9" fmla="*/ 83 h 53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3514" h="53704">
                                <a:moveTo>
                                  <a:pt x="233186" y="83"/>
                                </a:moveTo>
                                <a:cubicBezTo>
                                  <a:pt x="217652" y="-752"/>
                                  <a:pt x="199111" y="4927"/>
                                  <a:pt x="184245" y="8602"/>
                                </a:cubicBezTo>
                                <a:cubicBezTo>
                                  <a:pt x="164034" y="13613"/>
                                  <a:pt x="144156" y="18624"/>
                                  <a:pt x="124279" y="24637"/>
                                </a:cubicBezTo>
                                <a:cubicBezTo>
                                  <a:pt x="102398" y="31318"/>
                                  <a:pt x="80850" y="37833"/>
                                  <a:pt x="57966" y="41006"/>
                                </a:cubicBezTo>
                                <a:cubicBezTo>
                                  <a:pt x="40929" y="43345"/>
                                  <a:pt x="21219" y="50527"/>
                                  <a:pt x="4181" y="50193"/>
                                </a:cubicBezTo>
                                <a:cubicBezTo>
                                  <a:pt x="2511" y="50193"/>
                                  <a:pt x="-2166" y="53534"/>
                                  <a:pt x="1175" y="53701"/>
                                </a:cubicBezTo>
                                <a:cubicBezTo>
                                  <a:pt x="15540" y="53868"/>
                                  <a:pt x="30406" y="47688"/>
                                  <a:pt x="44771" y="45850"/>
                                </a:cubicBezTo>
                                <a:cubicBezTo>
                                  <a:pt x="63312" y="43345"/>
                                  <a:pt x="81017" y="40338"/>
                                  <a:pt x="98890" y="35327"/>
                                </a:cubicBezTo>
                                <a:cubicBezTo>
                                  <a:pt x="143321" y="22633"/>
                                  <a:pt x="187084" y="9437"/>
                                  <a:pt x="232852" y="751"/>
                                </a:cubicBezTo>
                                <a:cubicBezTo>
                                  <a:pt x="233019" y="751"/>
                                  <a:pt x="234021" y="83"/>
                                  <a:pt x="233186" y="83"/>
                                </a:cubicBezTo>
                                <a:close/>
                              </a:path>
                            </a:pathLst>
                          </a:custGeom>
                          <a:solidFill>
                            <a:srgbClr val="6B370A"/>
                          </a:solidFill>
                          <a:ln w="16697" cap="flat">
                            <a:noFill/>
                            <a:prstDash val="solid"/>
                            <a:miter/>
                          </a:ln>
                        </p:spPr>
                        <p:txBody>
                          <a:bodyPr rtlCol="0" anchor="ctr"/>
                          <a:lstStyle/>
                          <a:p>
                            <a:endParaRPr lang="en-US"/>
                          </a:p>
                        </p:txBody>
                      </p:sp>
                      <p:sp>
                        <p:nvSpPr>
                          <p:cNvPr id="57" name="Freeform: Shape 56">
                            <a:extLst>
                              <a:ext uri="{FF2B5EF4-FFF2-40B4-BE49-F238E27FC236}">
                                <a16:creationId xmlns:a16="http://schemas.microsoft.com/office/drawing/2014/main" id="{27074569-0594-F7EF-922D-7BC37C18039E}"/>
                              </a:ext>
                            </a:extLst>
                          </p:cNvPr>
                          <p:cNvSpPr/>
                          <p:nvPr/>
                        </p:nvSpPr>
                        <p:spPr>
                          <a:xfrm>
                            <a:off x="4995929" y="4736124"/>
                            <a:ext cx="166504" cy="39219"/>
                          </a:xfrm>
                          <a:custGeom>
                            <a:avLst/>
                            <a:gdLst>
                              <a:gd name="connsiteX0" fmla="*/ 166369 w 166504"/>
                              <a:gd name="connsiteY0" fmla="*/ 4175 h 39219"/>
                              <a:gd name="connsiteX1" fmla="*/ 101894 w 166504"/>
                              <a:gd name="connsiteY1" fmla="*/ 6347 h 39219"/>
                              <a:gd name="connsiteX2" fmla="*/ 55124 w 166504"/>
                              <a:gd name="connsiteY2" fmla="*/ 17204 h 39219"/>
                              <a:gd name="connsiteX3" fmla="*/ 2675 w 166504"/>
                              <a:gd name="connsiteY3" fmla="*/ 35912 h 39219"/>
                              <a:gd name="connsiteX4" fmla="*/ 2341 w 166504"/>
                              <a:gd name="connsiteY4" fmla="*/ 38919 h 39219"/>
                              <a:gd name="connsiteX5" fmla="*/ 84188 w 166504"/>
                              <a:gd name="connsiteY5" fmla="*/ 13028 h 39219"/>
                              <a:gd name="connsiteX6" fmla="*/ 164699 w 166504"/>
                              <a:gd name="connsiteY6" fmla="*/ 5345 h 39219"/>
                              <a:gd name="connsiteX7" fmla="*/ 166369 w 166504"/>
                              <a:gd name="connsiteY7" fmla="*/ 4175 h 39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6504" h="39219">
                                <a:moveTo>
                                  <a:pt x="166369" y="4175"/>
                                </a:moveTo>
                                <a:cubicBezTo>
                                  <a:pt x="147995" y="-4176"/>
                                  <a:pt x="120100" y="1837"/>
                                  <a:pt x="101894" y="6347"/>
                                </a:cubicBezTo>
                                <a:cubicBezTo>
                                  <a:pt x="86360" y="10189"/>
                                  <a:pt x="70658" y="13028"/>
                                  <a:pt x="55124" y="17204"/>
                                </a:cubicBezTo>
                                <a:cubicBezTo>
                                  <a:pt x="36917" y="22215"/>
                                  <a:pt x="20548" y="30400"/>
                                  <a:pt x="2675" y="35912"/>
                                </a:cubicBezTo>
                                <a:cubicBezTo>
                                  <a:pt x="170" y="36747"/>
                                  <a:pt x="-1668" y="40255"/>
                                  <a:pt x="2341" y="38919"/>
                                </a:cubicBezTo>
                                <a:cubicBezTo>
                                  <a:pt x="30069" y="30567"/>
                                  <a:pt x="55291" y="18373"/>
                                  <a:pt x="84188" y="13028"/>
                                </a:cubicBezTo>
                                <a:cubicBezTo>
                                  <a:pt x="109911" y="8351"/>
                                  <a:pt x="137973" y="-1003"/>
                                  <a:pt x="164699" y="5345"/>
                                </a:cubicBezTo>
                                <a:cubicBezTo>
                                  <a:pt x="165033" y="5512"/>
                                  <a:pt x="167037" y="4510"/>
                                  <a:pt x="166369" y="4175"/>
                                </a:cubicBezTo>
                                <a:close/>
                              </a:path>
                            </a:pathLst>
                          </a:custGeom>
                          <a:solidFill>
                            <a:srgbClr val="6B370A"/>
                          </a:solidFill>
                          <a:ln w="16697" cap="flat">
                            <a:noFill/>
                            <a:prstDash val="solid"/>
                            <a:miter/>
                          </a:ln>
                        </p:spPr>
                        <p:txBody>
                          <a:bodyPr rtlCol="0" anchor="ctr"/>
                          <a:lstStyle/>
                          <a:p>
                            <a:endParaRPr lang="en-US"/>
                          </a:p>
                        </p:txBody>
                      </p:sp>
                    </p:grpSp>
                  </p:grpSp>
                  <p:grpSp>
                    <p:nvGrpSpPr>
                      <p:cNvPr id="58" name="Graphic 2">
                        <a:extLst>
                          <a:ext uri="{FF2B5EF4-FFF2-40B4-BE49-F238E27FC236}">
                            <a16:creationId xmlns:a16="http://schemas.microsoft.com/office/drawing/2014/main" id="{A2C1ABE8-ADE6-9658-1FDA-6538C955BBFF}"/>
                          </a:ext>
                        </a:extLst>
                      </p:cNvPr>
                      <p:cNvGrpSpPr/>
                      <p:nvPr/>
                    </p:nvGrpSpPr>
                    <p:grpSpPr>
                      <a:xfrm>
                        <a:off x="5363074" y="4303627"/>
                        <a:ext cx="234732" cy="429156"/>
                        <a:chOff x="5363074" y="4303627"/>
                        <a:chExt cx="234732" cy="429156"/>
                      </a:xfrm>
                    </p:grpSpPr>
                    <p:grpSp>
                      <p:nvGrpSpPr>
                        <p:cNvPr id="59" name="Graphic 2">
                          <a:extLst>
                            <a:ext uri="{FF2B5EF4-FFF2-40B4-BE49-F238E27FC236}">
                              <a16:creationId xmlns:a16="http://schemas.microsoft.com/office/drawing/2014/main" id="{A928A27C-8CC6-4552-53D3-74897B11E668}"/>
                            </a:ext>
                          </a:extLst>
                        </p:cNvPr>
                        <p:cNvGrpSpPr/>
                        <p:nvPr/>
                      </p:nvGrpSpPr>
                      <p:grpSpPr>
                        <a:xfrm>
                          <a:off x="5363074" y="4303627"/>
                          <a:ext cx="220279" cy="406773"/>
                          <a:chOff x="5363074" y="4303627"/>
                          <a:chExt cx="220279" cy="406773"/>
                        </a:xfrm>
                      </p:grpSpPr>
                      <p:sp>
                        <p:nvSpPr>
                          <p:cNvPr id="60" name="Freeform: Shape 59">
                            <a:extLst>
                              <a:ext uri="{FF2B5EF4-FFF2-40B4-BE49-F238E27FC236}">
                                <a16:creationId xmlns:a16="http://schemas.microsoft.com/office/drawing/2014/main" id="{818D7E4D-9A53-3822-4CB6-43CD0E6FED63}"/>
                              </a:ext>
                            </a:extLst>
                          </p:cNvPr>
                          <p:cNvSpPr/>
                          <p:nvPr/>
                        </p:nvSpPr>
                        <p:spPr>
                          <a:xfrm>
                            <a:off x="5366247" y="4306510"/>
                            <a:ext cx="213804" cy="400549"/>
                          </a:xfrm>
                          <a:custGeom>
                            <a:avLst/>
                            <a:gdLst>
                              <a:gd name="connsiteX0" fmla="*/ 5011 w 213804"/>
                              <a:gd name="connsiteY0" fmla="*/ 0 h 400549"/>
                              <a:gd name="connsiteX1" fmla="*/ 112247 w 213804"/>
                              <a:gd name="connsiteY1" fmla="*/ 59130 h 400549"/>
                              <a:gd name="connsiteX2" fmla="*/ 213804 w 213804"/>
                              <a:gd name="connsiteY2" fmla="*/ 318034 h 400549"/>
                              <a:gd name="connsiteX3" fmla="*/ 61636 w 213804"/>
                              <a:gd name="connsiteY3" fmla="*/ 400550 h 400549"/>
                              <a:gd name="connsiteX4" fmla="*/ 0 w 213804"/>
                              <a:gd name="connsiteY4" fmla="*/ 279115 h 400549"/>
                              <a:gd name="connsiteX5" fmla="*/ 5011 w 213804"/>
                              <a:gd name="connsiteY5" fmla="*/ 0 h 4005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3804" h="400549">
                                <a:moveTo>
                                  <a:pt x="5011" y="0"/>
                                </a:moveTo>
                                <a:cubicBezTo>
                                  <a:pt x="5011" y="0"/>
                                  <a:pt x="78172" y="11024"/>
                                  <a:pt x="112247" y="59130"/>
                                </a:cubicBezTo>
                                <a:cubicBezTo>
                                  <a:pt x="146489" y="107236"/>
                                  <a:pt x="213804" y="318034"/>
                                  <a:pt x="213804" y="318034"/>
                                </a:cubicBezTo>
                                <a:cubicBezTo>
                                  <a:pt x="213804" y="318034"/>
                                  <a:pt x="146824" y="380338"/>
                                  <a:pt x="61636" y="400550"/>
                                </a:cubicBezTo>
                                <a:lnTo>
                                  <a:pt x="0" y="279115"/>
                                </a:lnTo>
                                <a:lnTo>
                                  <a:pt x="5011" y="0"/>
                                </a:lnTo>
                                <a:close/>
                              </a:path>
                            </a:pathLst>
                          </a:custGeom>
                          <a:solidFill>
                            <a:srgbClr val="EAE7E4"/>
                          </a:solidFill>
                          <a:ln w="16697" cap="flat">
                            <a:noFill/>
                            <a:prstDash val="solid"/>
                            <a:miter/>
                          </a:ln>
                        </p:spPr>
                        <p:txBody>
                          <a:bodyPr rtlCol="0" anchor="ctr"/>
                          <a:lstStyle/>
                          <a:p>
                            <a:endParaRPr lang="en-US"/>
                          </a:p>
                        </p:txBody>
                      </p:sp>
                      <p:sp>
                        <p:nvSpPr>
                          <p:cNvPr id="61" name="Freeform: Shape 60">
                            <a:extLst>
                              <a:ext uri="{FF2B5EF4-FFF2-40B4-BE49-F238E27FC236}">
                                <a16:creationId xmlns:a16="http://schemas.microsoft.com/office/drawing/2014/main" id="{DE8F8C4D-7755-367D-8265-A960A2005D39}"/>
                              </a:ext>
                            </a:extLst>
                          </p:cNvPr>
                          <p:cNvSpPr/>
                          <p:nvPr/>
                        </p:nvSpPr>
                        <p:spPr>
                          <a:xfrm>
                            <a:off x="5363074" y="4303627"/>
                            <a:ext cx="220279" cy="406773"/>
                          </a:xfrm>
                          <a:custGeom>
                            <a:avLst/>
                            <a:gdLst>
                              <a:gd name="connsiteX0" fmla="*/ 64977 w 220279"/>
                              <a:gd name="connsiteY0" fmla="*/ 406606 h 406773"/>
                              <a:gd name="connsiteX1" fmla="*/ 62137 w 220279"/>
                              <a:gd name="connsiteY1" fmla="*/ 404936 h 406773"/>
                              <a:gd name="connsiteX2" fmla="*/ 334 w 220279"/>
                              <a:gd name="connsiteY2" fmla="*/ 283502 h 406773"/>
                              <a:gd name="connsiteX3" fmla="*/ 0 w 220279"/>
                              <a:gd name="connsiteY3" fmla="*/ 281998 h 406773"/>
                              <a:gd name="connsiteX4" fmla="*/ 5011 w 220279"/>
                              <a:gd name="connsiteY4" fmla="*/ 3050 h 406773"/>
                              <a:gd name="connsiteX5" fmla="*/ 6180 w 220279"/>
                              <a:gd name="connsiteY5" fmla="*/ 712 h 406773"/>
                              <a:gd name="connsiteX6" fmla="*/ 8686 w 220279"/>
                              <a:gd name="connsiteY6" fmla="*/ 43 h 406773"/>
                              <a:gd name="connsiteX7" fmla="*/ 118094 w 220279"/>
                              <a:gd name="connsiteY7" fmla="*/ 60510 h 406773"/>
                              <a:gd name="connsiteX8" fmla="*/ 220152 w 220279"/>
                              <a:gd name="connsiteY8" fmla="*/ 320249 h 406773"/>
                              <a:gd name="connsiteX9" fmla="*/ 219317 w 220279"/>
                              <a:gd name="connsiteY9" fmla="*/ 323423 h 406773"/>
                              <a:gd name="connsiteX10" fmla="*/ 65812 w 220279"/>
                              <a:gd name="connsiteY10" fmla="*/ 406773 h 406773"/>
                              <a:gd name="connsiteX11" fmla="*/ 64977 w 220279"/>
                              <a:gd name="connsiteY11" fmla="*/ 406606 h 406773"/>
                              <a:gd name="connsiteX12" fmla="*/ 6347 w 220279"/>
                              <a:gd name="connsiteY12" fmla="*/ 281163 h 406773"/>
                              <a:gd name="connsiteX13" fmla="*/ 66647 w 220279"/>
                              <a:gd name="connsiteY13" fmla="*/ 399758 h 406773"/>
                              <a:gd name="connsiteX14" fmla="*/ 213471 w 220279"/>
                              <a:gd name="connsiteY14" fmla="*/ 319915 h 406773"/>
                              <a:gd name="connsiteX15" fmla="*/ 112915 w 220279"/>
                              <a:gd name="connsiteY15" fmla="*/ 63851 h 406773"/>
                              <a:gd name="connsiteX16" fmla="*/ 11191 w 220279"/>
                              <a:gd name="connsiteY16" fmla="*/ 6725 h 406773"/>
                              <a:gd name="connsiteX17" fmla="*/ 6347 w 220279"/>
                              <a:gd name="connsiteY17" fmla="*/ 281163 h 4067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20279" h="406773">
                                <a:moveTo>
                                  <a:pt x="64977" y="406606"/>
                                </a:moveTo>
                                <a:cubicBezTo>
                                  <a:pt x="63807" y="406606"/>
                                  <a:pt x="62805" y="405938"/>
                                  <a:pt x="62137" y="404936"/>
                                </a:cubicBezTo>
                                <a:lnTo>
                                  <a:pt x="334" y="283502"/>
                                </a:lnTo>
                                <a:cubicBezTo>
                                  <a:pt x="167" y="283001"/>
                                  <a:pt x="0" y="282499"/>
                                  <a:pt x="0" y="281998"/>
                                </a:cubicBezTo>
                                <a:lnTo>
                                  <a:pt x="5011" y="3050"/>
                                </a:lnTo>
                                <a:cubicBezTo>
                                  <a:pt x="5011" y="2215"/>
                                  <a:pt x="5345" y="1380"/>
                                  <a:pt x="6180" y="712"/>
                                </a:cubicBezTo>
                                <a:cubicBezTo>
                                  <a:pt x="6848" y="211"/>
                                  <a:pt x="7851" y="-124"/>
                                  <a:pt x="8686" y="43"/>
                                </a:cubicBezTo>
                                <a:cubicBezTo>
                                  <a:pt x="11692" y="545"/>
                                  <a:pt x="83517" y="11736"/>
                                  <a:pt x="118094" y="60510"/>
                                </a:cubicBezTo>
                                <a:cubicBezTo>
                                  <a:pt x="152169" y="108449"/>
                                  <a:pt x="217312" y="311564"/>
                                  <a:pt x="220152" y="320249"/>
                                </a:cubicBezTo>
                                <a:cubicBezTo>
                                  <a:pt x="220486" y="321419"/>
                                  <a:pt x="220152" y="322588"/>
                                  <a:pt x="219317" y="323423"/>
                                </a:cubicBezTo>
                                <a:cubicBezTo>
                                  <a:pt x="218649" y="324091"/>
                                  <a:pt x="150665" y="386562"/>
                                  <a:pt x="65812" y="406773"/>
                                </a:cubicBezTo>
                                <a:cubicBezTo>
                                  <a:pt x="65478" y="406439"/>
                                  <a:pt x="65311" y="406606"/>
                                  <a:pt x="64977" y="406606"/>
                                </a:cubicBezTo>
                                <a:close/>
                                <a:moveTo>
                                  <a:pt x="6347" y="281163"/>
                                </a:moveTo>
                                <a:lnTo>
                                  <a:pt x="66647" y="399758"/>
                                </a:lnTo>
                                <a:cubicBezTo>
                                  <a:pt x="142147" y="381050"/>
                                  <a:pt x="203448" y="328768"/>
                                  <a:pt x="213471" y="319915"/>
                                </a:cubicBezTo>
                                <a:cubicBezTo>
                                  <a:pt x="206622" y="298702"/>
                                  <a:pt x="144652" y="108616"/>
                                  <a:pt x="112915" y="63851"/>
                                </a:cubicBezTo>
                                <a:cubicBezTo>
                                  <a:pt x="84019" y="23261"/>
                                  <a:pt x="26057" y="9564"/>
                                  <a:pt x="11191" y="6725"/>
                                </a:cubicBezTo>
                                <a:lnTo>
                                  <a:pt x="6347" y="281163"/>
                                </a:lnTo>
                                <a:close/>
                              </a:path>
                            </a:pathLst>
                          </a:custGeom>
                          <a:solidFill>
                            <a:srgbClr val="959595"/>
                          </a:solidFill>
                          <a:ln w="16697" cap="flat">
                            <a:noFill/>
                            <a:prstDash val="solid"/>
                            <a:miter/>
                          </a:ln>
                        </p:spPr>
                        <p:txBody>
                          <a:bodyPr rtlCol="0" anchor="ctr"/>
                          <a:lstStyle/>
                          <a:p>
                            <a:endParaRPr lang="en-US"/>
                          </a:p>
                        </p:txBody>
                      </p:sp>
                    </p:grpSp>
                    <p:sp>
                      <p:nvSpPr>
                        <p:cNvPr id="62" name="Freeform: Shape 61">
                          <a:extLst>
                            <a:ext uri="{FF2B5EF4-FFF2-40B4-BE49-F238E27FC236}">
                              <a16:creationId xmlns:a16="http://schemas.microsoft.com/office/drawing/2014/main" id="{8C33A9ED-57AE-9E02-ACC7-1D0E47F9E4E0}"/>
                            </a:ext>
                          </a:extLst>
                        </p:cNvPr>
                        <p:cNvSpPr/>
                        <p:nvPr/>
                      </p:nvSpPr>
                      <p:spPr>
                        <a:xfrm>
                          <a:off x="5366414" y="4306510"/>
                          <a:ext cx="213804" cy="400382"/>
                        </a:xfrm>
                        <a:custGeom>
                          <a:avLst/>
                          <a:gdLst>
                            <a:gd name="connsiteX0" fmla="*/ 198103 w 213804"/>
                            <a:gd name="connsiteY0" fmla="*/ 270262 h 400382"/>
                            <a:gd name="connsiteX1" fmla="*/ 196433 w 213804"/>
                            <a:gd name="connsiteY1" fmla="*/ 290140 h 400382"/>
                            <a:gd name="connsiteX2" fmla="*/ 183404 w 213804"/>
                            <a:gd name="connsiteY2" fmla="*/ 309683 h 400382"/>
                            <a:gd name="connsiteX3" fmla="*/ 137470 w 213804"/>
                            <a:gd name="connsiteY3" fmla="*/ 337244 h 400382"/>
                            <a:gd name="connsiteX4" fmla="*/ 89865 w 213804"/>
                            <a:gd name="connsiteY4" fmla="*/ 357455 h 400382"/>
                            <a:gd name="connsiteX5" fmla="*/ 62805 w 213804"/>
                            <a:gd name="connsiteY5" fmla="*/ 333068 h 400382"/>
                            <a:gd name="connsiteX6" fmla="*/ 52282 w 213804"/>
                            <a:gd name="connsiteY6" fmla="*/ 269427 h 400382"/>
                            <a:gd name="connsiteX7" fmla="*/ 59464 w 213804"/>
                            <a:gd name="connsiteY7" fmla="*/ 140643 h 400382"/>
                            <a:gd name="connsiteX8" fmla="*/ 22383 w 213804"/>
                            <a:gd name="connsiteY8" fmla="*/ 259906 h 400382"/>
                            <a:gd name="connsiteX9" fmla="*/ 19042 w 213804"/>
                            <a:gd name="connsiteY9" fmla="*/ 259405 h 400382"/>
                            <a:gd name="connsiteX10" fmla="*/ 20712 w 213804"/>
                            <a:gd name="connsiteY10" fmla="*/ 106234 h 400382"/>
                            <a:gd name="connsiteX11" fmla="*/ 19209 w 213804"/>
                            <a:gd name="connsiteY11" fmla="*/ 33073 h 400382"/>
                            <a:gd name="connsiteX12" fmla="*/ 18207 w 213804"/>
                            <a:gd name="connsiteY12" fmla="*/ 2840 h 400382"/>
                            <a:gd name="connsiteX13" fmla="*/ 5011 w 213804"/>
                            <a:gd name="connsiteY13" fmla="*/ 0 h 400382"/>
                            <a:gd name="connsiteX14" fmla="*/ 0 w 213804"/>
                            <a:gd name="connsiteY14" fmla="*/ 278948 h 400382"/>
                            <a:gd name="connsiteX15" fmla="*/ 61636 w 213804"/>
                            <a:gd name="connsiteY15" fmla="*/ 400383 h 400382"/>
                            <a:gd name="connsiteX16" fmla="*/ 213805 w 213804"/>
                            <a:gd name="connsiteY16" fmla="*/ 317867 h 400382"/>
                            <a:gd name="connsiteX17" fmla="*/ 198103 w 213804"/>
                            <a:gd name="connsiteY17" fmla="*/ 270262 h 400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13804" h="400382">
                              <a:moveTo>
                                <a:pt x="198103" y="270262"/>
                              </a:moveTo>
                              <a:cubicBezTo>
                                <a:pt x="198103" y="277111"/>
                                <a:pt x="197769" y="283792"/>
                                <a:pt x="196433" y="290140"/>
                              </a:cubicBezTo>
                              <a:cubicBezTo>
                                <a:pt x="194596" y="297990"/>
                                <a:pt x="189585" y="304505"/>
                                <a:pt x="183404" y="309683"/>
                              </a:cubicBezTo>
                              <a:cubicBezTo>
                                <a:pt x="169708" y="321208"/>
                                <a:pt x="153004" y="328558"/>
                                <a:pt x="137470" y="337244"/>
                              </a:cubicBezTo>
                              <a:cubicBezTo>
                                <a:pt x="122771" y="345428"/>
                                <a:pt x="106902" y="355116"/>
                                <a:pt x="89865" y="357455"/>
                              </a:cubicBezTo>
                              <a:cubicBezTo>
                                <a:pt x="74665" y="359459"/>
                                <a:pt x="66814" y="345595"/>
                                <a:pt x="62805" y="333068"/>
                              </a:cubicBezTo>
                              <a:cubicBezTo>
                                <a:pt x="56124" y="312355"/>
                                <a:pt x="52115" y="291309"/>
                                <a:pt x="52282" y="269427"/>
                              </a:cubicBezTo>
                              <a:cubicBezTo>
                                <a:pt x="52449" y="226332"/>
                                <a:pt x="62638" y="183404"/>
                                <a:pt x="59464" y="140643"/>
                              </a:cubicBezTo>
                              <a:cubicBezTo>
                                <a:pt x="52115" y="181734"/>
                                <a:pt x="39420" y="221989"/>
                                <a:pt x="22383" y="259906"/>
                              </a:cubicBezTo>
                              <a:cubicBezTo>
                                <a:pt x="21715" y="261577"/>
                                <a:pt x="19042" y="261410"/>
                                <a:pt x="19042" y="259405"/>
                              </a:cubicBezTo>
                              <a:cubicBezTo>
                                <a:pt x="20879" y="208293"/>
                                <a:pt x="21214" y="157347"/>
                                <a:pt x="20712" y="106234"/>
                              </a:cubicBezTo>
                              <a:cubicBezTo>
                                <a:pt x="20545" y="81847"/>
                                <a:pt x="19710" y="57460"/>
                                <a:pt x="19209" y="33073"/>
                              </a:cubicBezTo>
                              <a:cubicBezTo>
                                <a:pt x="19042" y="23218"/>
                                <a:pt x="19710" y="12695"/>
                                <a:pt x="18207" y="2840"/>
                              </a:cubicBezTo>
                              <a:cubicBezTo>
                                <a:pt x="10022" y="835"/>
                                <a:pt x="5011" y="0"/>
                                <a:pt x="5011" y="0"/>
                              </a:cubicBezTo>
                              <a:lnTo>
                                <a:pt x="0" y="278948"/>
                              </a:lnTo>
                              <a:lnTo>
                                <a:pt x="61636" y="400383"/>
                              </a:lnTo>
                              <a:cubicBezTo>
                                <a:pt x="146824" y="380171"/>
                                <a:pt x="213805" y="317867"/>
                                <a:pt x="213805" y="317867"/>
                              </a:cubicBezTo>
                              <a:cubicBezTo>
                                <a:pt x="213805" y="317867"/>
                                <a:pt x="207624" y="298658"/>
                                <a:pt x="198103" y="270262"/>
                              </a:cubicBezTo>
                              <a:close/>
                            </a:path>
                          </a:pathLst>
                        </a:custGeom>
                        <a:solidFill>
                          <a:srgbClr val="EAE7E4"/>
                        </a:solidFill>
                        <a:ln w="16697" cap="flat">
                          <a:noFill/>
                          <a:prstDash val="solid"/>
                          <a:miter/>
                        </a:ln>
                      </p:spPr>
                      <p:txBody>
                        <a:bodyPr rtlCol="0" anchor="ctr"/>
                        <a:lstStyle/>
                        <a:p>
                          <a:endParaRPr lang="en-US"/>
                        </a:p>
                      </p:txBody>
                    </p:sp>
                    <p:grpSp>
                      <p:nvGrpSpPr>
                        <p:cNvPr id="63" name="Graphic 2">
                          <a:extLst>
                            <a:ext uri="{FF2B5EF4-FFF2-40B4-BE49-F238E27FC236}">
                              <a16:creationId xmlns:a16="http://schemas.microsoft.com/office/drawing/2014/main" id="{1C6FE07A-6BBA-A458-3838-03656512D676}"/>
                            </a:ext>
                          </a:extLst>
                        </p:cNvPr>
                        <p:cNvGrpSpPr/>
                        <p:nvPr/>
                      </p:nvGrpSpPr>
                      <p:grpSpPr>
                        <a:xfrm>
                          <a:off x="5414642" y="4591304"/>
                          <a:ext cx="183163" cy="141478"/>
                          <a:chOff x="5414642" y="4591304"/>
                          <a:chExt cx="183163" cy="141478"/>
                        </a:xfrm>
                      </p:grpSpPr>
                      <p:sp>
                        <p:nvSpPr>
                          <p:cNvPr id="64" name="Freeform: Shape 63">
                            <a:extLst>
                              <a:ext uri="{FF2B5EF4-FFF2-40B4-BE49-F238E27FC236}">
                                <a16:creationId xmlns:a16="http://schemas.microsoft.com/office/drawing/2014/main" id="{19588358-1234-3BB8-9B04-5420C705FC96}"/>
                              </a:ext>
                            </a:extLst>
                          </p:cNvPr>
                          <p:cNvSpPr/>
                          <p:nvPr/>
                        </p:nvSpPr>
                        <p:spPr>
                          <a:xfrm>
                            <a:off x="5417760" y="4594144"/>
                            <a:ext cx="176958" cy="135314"/>
                          </a:xfrm>
                          <a:custGeom>
                            <a:avLst/>
                            <a:gdLst>
                              <a:gd name="connsiteX0" fmla="*/ 156947 w 176958"/>
                              <a:gd name="connsiteY0" fmla="*/ 0 h 135314"/>
                              <a:gd name="connsiteX1" fmla="*/ 4110 w 176958"/>
                              <a:gd name="connsiteY1" fmla="*/ 101223 h 135314"/>
                              <a:gd name="connsiteX2" fmla="*/ 1103 w 176958"/>
                              <a:gd name="connsiteY2" fmla="*/ 109074 h 135314"/>
                              <a:gd name="connsiteX3" fmla="*/ 11627 w 176958"/>
                              <a:gd name="connsiteY3" fmla="*/ 130621 h 135314"/>
                              <a:gd name="connsiteX4" fmla="*/ 21148 w 176958"/>
                              <a:gd name="connsiteY4" fmla="*/ 135298 h 135314"/>
                              <a:gd name="connsiteX5" fmla="*/ 144920 w 176958"/>
                              <a:gd name="connsiteY5" fmla="*/ 79676 h 135314"/>
                              <a:gd name="connsiteX6" fmla="*/ 170143 w 176958"/>
                              <a:gd name="connsiteY6" fmla="*/ 24888 h 135314"/>
                              <a:gd name="connsiteX7" fmla="*/ 156947 w 176958"/>
                              <a:gd name="connsiteY7" fmla="*/ 0 h 135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6958" h="135314">
                                <a:moveTo>
                                  <a:pt x="156947" y="0"/>
                                </a:moveTo>
                                <a:cubicBezTo>
                                  <a:pt x="156947" y="0"/>
                                  <a:pt x="127382" y="70322"/>
                                  <a:pt x="4110" y="101223"/>
                                </a:cubicBezTo>
                                <a:cubicBezTo>
                                  <a:pt x="4110" y="101223"/>
                                  <a:pt x="-2571" y="102392"/>
                                  <a:pt x="1103" y="109074"/>
                                </a:cubicBezTo>
                                <a:cubicBezTo>
                                  <a:pt x="4778" y="115755"/>
                                  <a:pt x="11627" y="130621"/>
                                  <a:pt x="11627" y="130621"/>
                                </a:cubicBezTo>
                                <a:cubicBezTo>
                                  <a:pt x="11627" y="130621"/>
                                  <a:pt x="15302" y="135632"/>
                                  <a:pt x="21148" y="135298"/>
                                </a:cubicBezTo>
                                <a:cubicBezTo>
                                  <a:pt x="27161" y="134964"/>
                                  <a:pt x="96982" y="122102"/>
                                  <a:pt x="144920" y="79676"/>
                                </a:cubicBezTo>
                                <a:cubicBezTo>
                                  <a:pt x="192859" y="37249"/>
                                  <a:pt x="173817" y="31403"/>
                                  <a:pt x="170143" y="24888"/>
                                </a:cubicBezTo>
                                <a:cubicBezTo>
                                  <a:pt x="166468" y="18207"/>
                                  <a:pt x="156947" y="0"/>
                                  <a:pt x="156947" y="0"/>
                                </a:cubicBezTo>
                                <a:close/>
                              </a:path>
                            </a:pathLst>
                          </a:custGeom>
                          <a:solidFill>
                            <a:srgbClr val="FF3028"/>
                          </a:solidFill>
                          <a:ln w="16697" cap="flat">
                            <a:noFill/>
                            <a:prstDash val="solid"/>
                            <a:miter/>
                          </a:ln>
                        </p:spPr>
                        <p:txBody>
                          <a:bodyPr rtlCol="0" anchor="ctr"/>
                          <a:lstStyle/>
                          <a:p>
                            <a:endParaRPr lang="en-US"/>
                          </a:p>
                        </p:txBody>
                      </p:sp>
                      <p:sp>
                        <p:nvSpPr>
                          <p:cNvPr id="65" name="Freeform: Shape 64">
                            <a:extLst>
                              <a:ext uri="{FF2B5EF4-FFF2-40B4-BE49-F238E27FC236}">
                                <a16:creationId xmlns:a16="http://schemas.microsoft.com/office/drawing/2014/main" id="{9DB2AF03-87AE-AEE4-0341-CD50C2B1F1C2}"/>
                              </a:ext>
                            </a:extLst>
                          </p:cNvPr>
                          <p:cNvSpPr/>
                          <p:nvPr/>
                        </p:nvSpPr>
                        <p:spPr>
                          <a:xfrm>
                            <a:off x="5414642" y="4591304"/>
                            <a:ext cx="183163" cy="141478"/>
                          </a:xfrm>
                          <a:custGeom>
                            <a:avLst/>
                            <a:gdLst>
                              <a:gd name="connsiteX0" fmla="*/ 23764 w 183163"/>
                              <a:gd name="connsiteY0" fmla="*/ 141312 h 141478"/>
                              <a:gd name="connsiteX1" fmla="*/ 12239 w 183163"/>
                              <a:gd name="connsiteY1" fmla="*/ 135465 h 141478"/>
                              <a:gd name="connsiteX2" fmla="*/ 11905 w 183163"/>
                              <a:gd name="connsiteY2" fmla="*/ 134964 h 141478"/>
                              <a:gd name="connsiteX3" fmla="*/ 1548 w 183163"/>
                              <a:gd name="connsiteY3" fmla="*/ 113584 h 141478"/>
                              <a:gd name="connsiteX4" fmla="*/ 713 w 183163"/>
                              <a:gd name="connsiteY4" fmla="*/ 105566 h 141478"/>
                              <a:gd name="connsiteX5" fmla="*/ 6727 w 183163"/>
                              <a:gd name="connsiteY5" fmla="*/ 101223 h 141478"/>
                              <a:gd name="connsiteX6" fmla="*/ 157225 w 183163"/>
                              <a:gd name="connsiteY6" fmla="*/ 1837 h 141478"/>
                              <a:gd name="connsiteX7" fmla="*/ 160065 w 183163"/>
                              <a:gd name="connsiteY7" fmla="*/ 0 h 141478"/>
                              <a:gd name="connsiteX8" fmla="*/ 162904 w 183163"/>
                              <a:gd name="connsiteY8" fmla="*/ 1670 h 141478"/>
                              <a:gd name="connsiteX9" fmla="*/ 175933 w 183163"/>
                              <a:gd name="connsiteY9" fmla="*/ 26392 h 141478"/>
                              <a:gd name="connsiteX10" fmla="*/ 177770 w 183163"/>
                              <a:gd name="connsiteY10" fmla="*/ 28563 h 141478"/>
                              <a:gd name="connsiteX11" fmla="*/ 183116 w 183163"/>
                              <a:gd name="connsiteY11" fmla="*/ 41425 h 141478"/>
                              <a:gd name="connsiteX12" fmla="*/ 150042 w 183163"/>
                              <a:gd name="connsiteY12" fmla="*/ 85021 h 141478"/>
                              <a:gd name="connsiteX13" fmla="*/ 24265 w 183163"/>
                              <a:gd name="connsiteY13" fmla="*/ 141479 h 141478"/>
                              <a:gd name="connsiteX14" fmla="*/ 23764 w 183163"/>
                              <a:gd name="connsiteY14" fmla="*/ 141312 h 141478"/>
                              <a:gd name="connsiteX15" fmla="*/ 17417 w 183163"/>
                              <a:gd name="connsiteY15" fmla="*/ 131791 h 141478"/>
                              <a:gd name="connsiteX16" fmla="*/ 23764 w 183163"/>
                              <a:gd name="connsiteY16" fmla="*/ 134964 h 141478"/>
                              <a:gd name="connsiteX17" fmla="*/ 24098 w 183163"/>
                              <a:gd name="connsiteY17" fmla="*/ 134964 h 141478"/>
                              <a:gd name="connsiteX18" fmla="*/ 146034 w 183163"/>
                              <a:gd name="connsiteY18" fmla="*/ 80010 h 141478"/>
                              <a:gd name="connsiteX19" fmla="*/ 177102 w 183163"/>
                              <a:gd name="connsiteY19" fmla="*/ 40756 h 141478"/>
                              <a:gd name="connsiteX20" fmla="*/ 173260 w 183163"/>
                              <a:gd name="connsiteY20" fmla="*/ 32405 h 141478"/>
                              <a:gd name="connsiteX21" fmla="*/ 170588 w 183163"/>
                              <a:gd name="connsiteY21" fmla="*/ 29064 h 141478"/>
                              <a:gd name="connsiteX22" fmla="*/ 160232 w 183163"/>
                              <a:gd name="connsiteY22" fmla="*/ 9521 h 141478"/>
                              <a:gd name="connsiteX23" fmla="*/ 8063 w 183163"/>
                              <a:gd name="connsiteY23" fmla="*/ 107069 h 141478"/>
                              <a:gd name="connsiteX24" fmla="*/ 6393 w 183163"/>
                              <a:gd name="connsiteY24" fmla="*/ 107905 h 141478"/>
                              <a:gd name="connsiteX25" fmla="*/ 7061 w 183163"/>
                              <a:gd name="connsiteY25" fmla="*/ 110243 h 141478"/>
                              <a:gd name="connsiteX26" fmla="*/ 17417 w 183163"/>
                              <a:gd name="connsiteY26" fmla="*/ 131791 h 141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83163" h="141478">
                                <a:moveTo>
                                  <a:pt x="23764" y="141312"/>
                                </a:moveTo>
                                <a:cubicBezTo>
                                  <a:pt x="16582" y="141312"/>
                                  <a:pt x="12406" y="135632"/>
                                  <a:pt x="12239" y="135465"/>
                                </a:cubicBezTo>
                                <a:cubicBezTo>
                                  <a:pt x="12072" y="135298"/>
                                  <a:pt x="12072" y="135131"/>
                                  <a:pt x="11905" y="134964"/>
                                </a:cubicBezTo>
                                <a:cubicBezTo>
                                  <a:pt x="11905" y="134797"/>
                                  <a:pt x="5223" y="120098"/>
                                  <a:pt x="1548" y="113584"/>
                                </a:cubicBezTo>
                                <a:cubicBezTo>
                                  <a:pt x="-623" y="109909"/>
                                  <a:pt x="-122" y="107069"/>
                                  <a:pt x="713" y="105566"/>
                                </a:cubicBezTo>
                                <a:cubicBezTo>
                                  <a:pt x="2384" y="102058"/>
                                  <a:pt x="6393" y="101223"/>
                                  <a:pt x="6727" y="101223"/>
                                </a:cubicBezTo>
                                <a:cubicBezTo>
                                  <a:pt x="126658" y="71157"/>
                                  <a:pt x="157058" y="2506"/>
                                  <a:pt x="157225" y="1837"/>
                                </a:cubicBezTo>
                                <a:cubicBezTo>
                                  <a:pt x="157726" y="668"/>
                                  <a:pt x="158728" y="0"/>
                                  <a:pt x="160065" y="0"/>
                                </a:cubicBezTo>
                                <a:cubicBezTo>
                                  <a:pt x="161234" y="0"/>
                                  <a:pt x="162403" y="668"/>
                                  <a:pt x="162904" y="1670"/>
                                </a:cubicBezTo>
                                <a:cubicBezTo>
                                  <a:pt x="162904" y="1837"/>
                                  <a:pt x="172425" y="19877"/>
                                  <a:pt x="175933" y="26392"/>
                                </a:cubicBezTo>
                                <a:cubicBezTo>
                                  <a:pt x="176267" y="27060"/>
                                  <a:pt x="176935" y="27728"/>
                                  <a:pt x="177770" y="28563"/>
                                </a:cubicBezTo>
                                <a:cubicBezTo>
                                  <a:pt x="180109" y="31068"/>
                                  <a:pt x="183617" y="34910"/>
                                  <a:pt x="183116" y="41425"/>
                                </a:cubicBezTo>
                                <a:cubicBezTo>
                                  <a:pt x="182614" y="51781"/>
                                  <a:pt x="172091" y="65645"/>
                                  <a:pt x="150042" y="85021"/>
                                </a:cubicBezTo>
                                <a:cubicBezTo>
                                  <a:pt x="101937" y="127615"/>
                                  <a:pt x="32450" y="140977"/>
                                  <a:pt x="24265" y="141479"/>
                                </a:cubicBezTo>
                                <a:cubicBezTo>
                                  <a:pt x="24098" y="141312"/>
                                  <a:pt x="23931" y="141312"/>
                                  <a:pt x="23764" y="141312"/>
                                </a:cubicBezTo>
                                <a:close/>
                                <a:moveTo>
                                  <a:pt x="17417" y="131791"/>
                                </a:moveTo>
                                <a:cubicBezTo>
                                  <a:pt x="18085" y="132459"/>
                                  <a:pt x="20424" y="134964"/>
                                  <a:pt x="23764" y="134964"/>
                                </a:cubicBezTo>
                                <a:lnTo>
                                  <a:pt x="24098" y="134964"/>
                                </a:lnTo>
                                <a:cubicBezTo>
                                  <a:pt x="31615" y="134630"/>
                                  <a:pt x="99932" y="120766"/>
                                  <a:pt x="146034" y="80010"/>
                                </a:cubicBezTo>
                                <a:cubicBezTo>
                                  <a:pt x="166078" y="62304"/>
                                  <a:pt x="176601" y="49108"/>
                                  <a:pt x="177102" y="40756"/>
                                </a:cubicBezTo>
                                <a:cubicBezTo>
                                  <a:pt x="177269" y="36915"/>
                                  <a:pt x="175432" y="34743"/>
                                  <a:pt x="173260" y="32405"/>
                                </a:cubicBezTo>
                                <a:cubicBezTo>
                                  <a:pt x="172258" y="31403"/>
                                  <a:pt x="171256" y="30233"/>
                                  <a:pt x="170588" y="29064"/>
                                </a:cubicBezTo>
                                <a:cubicBezTo>
                                  <a:pt x="168082" y="24721"/>
                                  <a:pt x="163238" y="15534"/>
                                  <a:pt x="160232" y="9521"/>
                                </a:cubicBezTo>
                                <a:cubicBezTo>
                                  <a:pt x="150377" y="27060"/>
                                  <a:pt x="112627" y="80845"/>
                                  <a:pt x="8063" y="107069"/>
                                </a:cubicBezTo>
                                <a:cubicBezTo>
                                  <a:pt x="7395" y="107236"/>
                                  <a:pt x="6560" y="107570"/>
                                  <a:pt x="6393" y="107905"/>
                                </a:cubicBezTo>
                                <a:cubicBezTo>
                                  <a:pt x="6225" y="108072"/>
                                  <a:pt x="6225" y="108907"/>
                                  <a:pt x="7061" y="110243"/>
                                </a:cubicBezTo>
                                <a:cubicBezTo>
                                  <a:pt x="10401" y="116590"/>
                                  <a:pt x="16248" y="129452"/>
                                  <a:pt x="17417" y="131791"/>
                                </a:cubicBezTo>
                                <a:close/>
                              </a:path>
                            </a:pathLst>
                          </a:custGeom>
                          <a:solidFill>
                            <a:srgbClr val="A72815"/>
                          </a:solidFill>
                          <a:ln w="16697" cap="flat">
                            <a:noFill/>
                            <a:prstDash val="solid"/>
                            <a:miter/>
                          </a:ln>
                        </p:spPr>
                        <p:txBody>
                          <a:bodyPr rtlCol="0" anchor="ctr"/>
                          <a:lstStyle/>
                          <a:p>
                            <a:endParaRPr lang="en-US"/>
                          </a:p>
                        </p:txBody>
                      </p:sp>
                    </p:grpSp>
                    <p:sp>
                      <p:nvSpPr>
                        <p:cNvPr id="66" name="Freeform: Shape 65">
                          <a:extLst>
                            <a:ext uri="{FF2B5EF4-FFF2-40B4-BE49-F238E27FC236}">
                              <a16:creationId xmlns:a16="http://schemas.microsoft.com/office/drawing/2014/main" id="{06992D04-8E50-9FC7-76FD-7F10E7F7D169}"/>
                            </a:ext>
                          </a:extLst>
                        </p:cNvPr>
                        <p:cNvSpPr/>
                        <p:nvPr/>
                      </p:nvSpPr>
                      <p:spPr>
                        <a:xfrm>
                          <a:off x="5511883" y="4608520"/>
                          <a:ext cx="71014" cy="87875"/>
                        </a:xfrm>
                        <a:custGeom>
                          <a:avLst/>
                          <a:gdLst>
                            <a:gd name="connsiteX0" fmla="*/ 19 w 71014"/>
                            <a:gd name="connsiteY0" fmla="*/ 87014 h 87875"/>
                            <a:gd name="connsiteX1" fmla="*/ 69672 w 71014"/>
                            <a:gd name="connsiteY1" fmla="*/ 156 h 87875"/>
                            <a:gd name="connsiteX2" fmla="*/ 71008 w 71014"/>
                            <a:gd name="connsiteY2" fmla="*/ 824 h 87875"/>
                            <a:gd name="connsiteX3" fmla="*/ 47457 w 71014"/>
                            <a:gd name="connsiteY3" fmla="*/ 48262 h 87875"/>
                            <a:gd name="connsiteX4" fmla="*/ 1188 w 71014"/>
                            <a:gd name="connsiteY4" fmla="*/ 87850 h 87875"/>
                            <a:gd name="connsiteX5" fmla="*/ 19 w 71014"/>
                            <a:gd name="connsiteY5" fmla="*/ 87014 h 87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014" h="87875">
                              <a:moveTo>
                                <a:pt x="19" y="87014"/>
                              </a:moveTo>
                              <a:cubicBezTo>
                                <a:pt x="26410" y="63630"/>
                                <a:pt x="59817" y="35735"/>
                                <a:pt x="69672" y="156"/>
                              </a:cubicBezTo>
                              <a:cubicBezTo>
                                <a:pt x="69839" y="-345"/>
                                <a:pt x="71008" y="490"/>
                                <a:pt x="71008" y="824"/>
                              </a:cubicBezTo>
                              <a:cubicBezTo>
                                <a:pt x="71342" y="17862"/>
                                <a:pt x="57312" y="35401"/>
                                <a:pt x="47457" y="48262"/>
                              </a:cubicBezTo>
                              <a:cubicBezTo>
                                <a:pt x="35430" y="63797"/>
                                <a:pt x="17390" y="76825"/>
                                <a:pt x="1188" y="87850"/>
                              </a:cubicBezTo>
                              <a:cubicBezTo>
                                <a:pt x="854" y="88017"/>
                                <a:pt x="-149" y="87348"/>
                                <a:pt x="19" y="87014"/>
                              </a:cubicBezTo>
                              <a:close/>
                            </a:path>
                          </a:pathLst>
                        </a:custGeom>
                        <a:solidFill>
                          <a:srgbClr val="A72815"/>
                        </a:solidFill>
                        <a:ln w="16697" cap="flat">
                          <a:noFill/>
                          <a:prstDash val="solid"/>
                          <a:miter/>
                        </a:ln>
                      </p:spPr>
                      <p:txBody>
                        <a:bodyPr rtlCol="0" anchor="ctr"/>
                        <a:lstStyle/>
                        <a:p>
                          <a:endParaRPr lang="en-US"/>
                        </a:p>
                      </p:txBody>
                    </p:sp>
                    <p:sp>
                      <p:nvSpPr>
                        <p:cNvPr id="67" name="Freeform: Shape 66">
                          <a:extLst>
                            <a:ext uri="{FF2B5EF4-FFF2-40B4-BE49-F238E27FC236}">
                              <a16:creationId xmlns:a16="http://schemas.microsoft.com/office/drawing/2014/main" id="{F2F08FFD-FC74-5AE2-A5E3-BA2783562C3D}"/>
                            </a:ext>
                          </a:extLst>
                        </p:cNvPr>
                        <p:cNvSpPr/>
                        <p:nvPr/>
                      </p:nvSpPr>
                      <p:spPr>
                        <a:xfrm>
                          <a:off x="5420659" y="4701525"/>
                          <a:ext cx="48215" cy="8170"/>
                        </a:xfrm>
                        <a:custGeom>
                          <a:avLst/>
                          <a:gdLst>
                            <a:gd name="connsiteX0" fmla="*/ 710 w 48215"/>
                            <a:gd name="connsiteY0" fmla="*/ 5200 h 8170"/>
                            <a:gd name="connsiteX1" fmla="*/ 21756 w 48215"/>
                            <a:gd name="connsiteY1" fmla="*/ 4365 h 8170"/>
                            <a:gd name="connsiteX2" fmla="*/ 47145 w 48215"/>
                            <a:gd name="connsiteY2" fmla="*/ 22 h 8170"/>
                            <a:gd name="connsiteX3" fmla="*/ 48148 w 48215"/>
                            <a:gd name="connsiteY3" fmla="*/ 857 h 8170"/>
                            <a:gd name="connsiteX4" fmla="*/ 20587 w 48215"/>
                            <a:gd name="connsiteY4" fmla="*/ 6870 h 8170"/>
                            <a:gd name="connsiteX5" fmla="*/ 1712 w 48215"/>
                            <a:gd name="connsiteY5" fmla="*/ 7204 h 8170"/>
                            <a:gd name="connsiteX6" fmla="*/ 710 w 48215"/>
                            <a:gd name="connsiteY6" fmla="*/ 5200 h 8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215" h="8170">
                              <a:moveTo>
                                <a:pt x="710" y="5200"/>
                              </a:moveTo>
                              <a:cubicBezTo>
                                <a:pt x="6723" y="7037"/>
                                <a:pt x="15743" y="5367"/>
                                <a:pt x="21756" y="4365"/>
                              </a:cubicBezTo>
                              <a:cubicBezTo>
                                <a:pt x="29941" y="3029"/>
                                <a:pt x="39462" y="3363"/>
                                <a:pt x="47145" y="22"/>
                              </a:cubicBezTo>
                              <a:cubicBezTo>
                                <a:pt x="47480" y="-145"/>
                                <a:pt x="48482" y="690"/>
                                <a:pt x="48148" y="857"/>
                              </a:cubicBezTo>
                              <a:cubicBezTo>
                                <a:pt x="40130" y="5367"/>
                                <a:pt x="29607" y="5200"/>
                                <a:pt x="20587" y="6870"/>
                              </a:cubicBezTo>
                              <a:cubicBezTo>
                                <a:pt x="15075" y="7873"/>
                                <a:pt x="7057" y="9042"/>
                                <a:pt x="1712" y="7204"/>
                              </a:cubicBezTo>
                              <a:cubicBezTo>
                                <a:pt x="710" y="7204"/>
                                <a:pt x="-960" y="4866"/>
                                <a:pt x="710" y="5200"/>
                              </a:cubicBezTo>
                              <a:close/>
                            </a:path>
                          </a:pathLst>
                        </a:custGeom>
                        <a:solidFill>
                          <a:srgbClr val="A72815"/>
                        </a:solidFill>
                        <a:ln w="16697" cap="flat">
                          <a:noFill/>
                          <a:prstDash val="solid"/>
                          <a:miter/>
                        </a:ln>
                      </p:spPr>
                      <p:txBody>
                        <a:bodyPr rtlCol="0" anchor="ctr"/>
                        <a:lstStyle/>
                        <a:p>
                          <a:endParaRPr lang="en-US"/>
                        </a:p>
                      </p:txBody>
                    </p:sp>
                    <p:sp>
                      <p:nvSpPr>
                        <p:cNvPr id="68" name="Freeform: Shape 67">
                          <a:extLst>
                            <a:ext uri="{FF2B5EF4-FFF2-40B4-BE49-F238E27FC236}">
                              <a16:creationId xmlns:a16="http://schemas.microsoft.com/office/drawing/2014/main" id="{D6BF749D-4AE3-6880-E2B5-22D987B0557B}"/>
                            </a:ext>
                          </a:extLst>
                        </p:cNvPr>
                        <p:cNvSpPr/>
                        <p:nvPr/>
                      </p:nvSpPr>
                      <p:spPr>
                        <a:xfrm>
                          <a:off x="5387444" y="4418647"/>
                          <a:ext cx="40271" cy="181253"/>
                        </a:xfrm>
                        <a:custGeom>
                          <a:avLst/>
                          <a:gdLst>
                            <a:gd name="connsiteX0" fmla="*/ 26241 w 40271"/>
                            <a:gd name="connsiteY0" fmla="*/ 93984 h 181253"/>
                            <a:gd name="connsiteX1" fmla="*/ 39270 w 40271"/>
                            <a:gd name="connsiteY1" fmla="*/ 110 h 181253"/>
                            <a:gd name="connsiteX2" fmla="*/ 40272 w 40271"/>
                            <a:gd name="connsiteY2" fmla="*/ 611 h 181253"/>
                            <a:gd name="connsiteX3" fmla="*/ 30417 w 40271"/>
                            <a:gd name="connsiteY3" fmla="*/ 96322 h 181253"/>
                            <a:gd name="connsiteX4" fmla="*/ 1186 w 40271"/>
                            <a:gd name="connsiteY4" fmla="*/ 181176 h 181253"/>
                            <a:gd name="connsiteX5" fmla="*/ 16 w 40271"/>
                            <a:gd name="connsiteY5" fmla="*/ 180341 h 181253"/>
                            <a:gd name="connsiteX6" fmla="*/ 26241 w 40271"/>
                            <a:gd name="connsiteY6" fmla="*/ 93984 h 181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271" h="181253">
                              <a:moveTo>
                                <a:pt x="26241" y="93984"/>
                              </a:moveTo>
                              <a:cubicBezTo>
                                <a:pt x="32421" y="63082"/>
                                <a:pt x="37933" y="31680"/>
                                <a:pt x="39270" y="110"/>
                              </a:cubicBezTo>
                              <a:cubicBezTo>
                                <a:pt x="39270" y="-224"/>
                                <a:pt x="40272" y="277"/>
                                <a:pt x="40272" y="611"/>
                              </a:cubicBezTo>
                              <a:cubicBezTo>
                                <a:pt x="40272" y="32849"/>
                                <a:pt x="35762" y="64586"/>
                                <a:pt x="30417" y="96322"/>
                              </a:cubicBezTo>
                              <a:cubicBezTo>
                                <a:pt x="25573" y="125553"/>
                                <a:pt x="17221" y="156121"/>
                                <a:pt x="1186" y="181176"/>
                              </a:cubicBezTo>
                              <a:cubicBezTo>
                                <a:pt x="1018" y="181510"/>
                                <a:pt x="-151" y="180675"/>
                                <a:pt x="16" y="180341"/>
                              </a:cubicBezTo>
                              <a:cubicBezTo>
                                <a:pt x="13212" y="154450"/>
                                <a:pt x="20729" y="122380"/>
                                <a:pt x="26241" y="93984"/>
                              </a:cubicBezTo>
                              <a:close/>
                            </a:path>
                          </a:pathLst>
                        </a:custGeom>
                        <a:solidFill>
                          <a:srgbClr val="959595"/>
                        </a:solidFill>
                        <a:ln w="16697" cap="flat">
                          <a:noFill/>
                          <a:prstDash val="solid"/>
                          <a:miter/>
                        </a:ln>
                      </p:spPr>
                      <p:txBody>
                        <a:bodyPr rtlCol="0" anchor="ctr"/>
                        <a:lstStyle/>
                        <a:p>
                          <a:endParaRPr lang="en-US"/>
                        </a:p>
                      </p:txBody>
                    </p:sp>
                    <p:sp>
                      <p:nvSpPr>
                        <p:cNvPr id="69" name="Freeform: Shape 68">
                          <a:extLst>
                            <a:ext uri="{FF2B5EF4-FFF2-40B4-BE49-F238E27FC236}">
                              <a16:creationId xmlns:a16="http://schemas.microsoft.com/office/drawing/2014/main" id="{D2037D9C-B208-3EB2-F649-88F6DE64BEA9}"/>
                            </a:ext>
                          </a:extLst>
                        </p:cNvPr>
                        <p:cNvSpPr/>
                        <p:nvPr/>
                      </p:nvSpPr>
                      <p:spPr>
                        <a:xfrm>
                          <a:off x="5417772" y="4615023"/>
                          <a:ext cx="148583" cy="114100"/>
                        </a:xfrm>
                        <a:custGeom>
                          <a:avLst/>
                          <a:gdLst>
                            <a:gd name="connsiteX0" fmla="*/ 4098 w 148583"/>
                            <a:gd name="connsiteY0" fmla="*/ 80344 h 114100"/>
                            <a:gd name="connsiteX1" fmla="*/ 143572 w 148583"/>
                            <a:gd name="connsiteY1" fmla="*/ 0 h 114100"/>
                            <a:gd name="connsiteX2" fmla="*/ 46191 w 148583"/>
                            <a:gd name="connsiteY2" fmla="*/ 79342 h 114100"/>
                            <a:gd name="connsiteX3" fmla="*/ 46859 w 148583"/>
                            <a:gd name="connsiteY3" fmla="*/ 82682 h 114100"/>
                            <a:gd name="connsiteX4" fmla="*/ 47360 w 148583"/>
                            <a:gd name="connsiteY4" fmla="*/ 82515 h 114100"/>
                            <a:gd name="connsiteX5" fmla="*/ 47360 w 148583"/>
                            <a:gd name="connsiteY5" fmla="*/ 82515 h 114100"/>
                            <a:gd name="connsiteX6" fmla="*/ 47360 w 148583"/>
                            <a:gd name="connsiteY6" fmla="*/ 82515 h 114100"/>
                            <a:gd name="connsiteX7" fmla="*/ 127871 w 148583"/>
                            <a:gd name="connsiteY7" fmla="*/ 48774 h 114100"/>
                            <a:gd name="connsiteX8" fmla="*/ 148584 w 148583"/>
                            <a:gd name="connsiteY8" fmla="*/ 32071 h 114100"/>
                            <a:gd name="connsiteX9" fmla="*/ 93295 w 148583"/>
                            <a:gd name="connsiteY9" fmla="*/ 86691 h 114100"/>
                            <a:gd name="connsiteX10" fmla="*/ 94798 w 148583"/>
                            <a:gd name="connsiteY10" fmla="*/ 89698 h 114100"/>
                            <a:gd name="connsiteX11" fmla="*/ 106491 w 148583"/>
                            <a:gd name="connsiteY11" fmla="*/ 85021 h 114100"/>
                            <a:gd name="connsiteX12" fmla="*/ 21303 w 148583"/>
                            <a:gd name="connsiteY12" fmla="*/ 114085 h 114100"/>
                            <a:gd name="connsiteX13" fmla="*/ 11782 w 148583"/>
                            <a:gd name="connsiteY13" fmla="*/ 109408 h 114100"/>
                            <a:gd name="connsiteX14" fmla="*/ 1259 w 148583"/>
                            <a:gd name="connsiteY14" fmla="*/ 87860 h 114100"/>
                            <a:gd name="connsiteX15" fmla="*/ 4098 w 148583"/>
                            <a:gd name="connsiteY15" fmla="*/ 80344 h 114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8583" h="114100">
                              <a:moveTo>
                                <a:pt x="4098" y="80344"/>
                              </a:moveTo>
                              <a:cubicBezTo>
                                <a:pt x="84609" y="60133"/>
                                <a:pt x="125032" y="23218"/>
                                <a:pt x="143572" y="0"/>
                              </a:cubicBezTo>
                              <a:cubicBezTo>
                                <a:pt x="120020" y="34910"/>
                                <a:pt x="83106" y="61970"/>
                                <a:pt x="46191" y="79342"/>
                              </a:cubicBezTo>
                              <a:cubicBezTo>
                                <a:pt x="44688" y="80010"/>
                                <a:pt x="44688" y="83016"/>
                                <a:pt x="46859" y="82682"/>
                              </a:cubicBezTo>
                              <a:cubicBezTo>
                                <a:pt x="47026" y="82682"/>
                                <a:pt x="47193" y="82682"/>
                                <a:pt x="47360" y="82515"/>
                              </a:cubicBezTo>
                              <a:lnTo>
                                <a:pt x="47360" y="82515"/>
                              </a:lnTo>
                              <a:lnTo>
                                <a:pt x="47360" y="82515"/>
                              </a:lnTo>
                              <a:cubicBezTo>
                                <a:pt x="76759" y="77170"/>
                                <a:pt x="103651" y="66146"/>
                                <a:pt x="127871" y="48774"/>
                              </a:cubicBezTo>
                              <a:cubicBezTo>
                                <a:pt x="134887" y="43763"/>
                                <a:pt x="142069" y="38251"/>
                                <a:pt x="148584" y="32071"/>
                              </a:cubicBezTo>
                              <a:cubicBezTo>
                                <a:pt x="132715" y="52449"/>
                                <a:pt x="113673" y="70322"/>
                                <a:pt x="93295" y="86691"/>
                              </a:cubicBezTo>
                              <a:cubicBezTo>
                                <a:pt x="91792" y="87860"/>
                                <a:pt x="92794" y="90366"/>
                                <a:pt x="94798" y="89698"/>
                              </a:cubicBezTo>
                              <a:cubicBezTo>
                                <a:pt x="98807" y="88361"/>
                                <a:pt x="102649" y="86691"/>
                                <a:pt x="106491" y="85021"/>
                              </a:cubicBezTo>
                              <a:cubicBezTo>
                                <a:pt x="66235" y="106568"/>
                                <a:pt x="25813" y="113918"/>
                                <a:pt x="21303" y="114085"/>
                              </a:cubicBezTo>
                              <a:cubicBezTo>
                                <a:pt x="15457" y="114419"/>
                                <a:pt x="11782" y="109408"/>
                                <a:pt x="11782" y="109408"/>
                              </a:cubicBezTo>
                              <a:cubicBezTo>
                                <a:pt x="11782" y="109408"/>
                                <a:pt x="5101" y="94375"/>
                                <a:pt x="1259" y="87860"/>
                              </a:cubicBezTo>
                              <a:cubicBezTo>
                                <a:pt x="-2750" y="81680"/>
                                <a:pt x="4098" y="80344"/>
                                <a:pt x="4098" y="80344"/>
                              </a:cubicBezTo>
                              <a:close/>
                            </a:path>
                          </a:pathLst>
                        </a:custGeom>
                        <a:solidFill>
                          <a:srgbClr val="E23028"/>
                        </a:solidFill>
                        <a:ln w="16697" cap="flat">
                          <a:noFill/>
                          <a:prstDash val="solid"/>
                          <a:miter/>
                        </a:ln>
                      </p:spPr>
                      <p:txBody>
                        <a:bodyPr rtlCol="0" anchor="ctr"/>
                        <a:lstStyle/>
                        <a:p>
                          <a:endParaRPr lang="en-US"/>
                        </a:p>
                      </p:txBody>
                    </p:sp>
                  </p:grpSp>
                  <p:sp>
                    <p:nvSpPr>
                      <p:cNvPr id="70" name="Freeform: Shape 69">
                        <a:extLst>
                          <a:ext uri="{FF2B5EF4-FFF2-40B4-BE49-F238E27FC236}">
                            <a16:creationId xmlns:a16="http://schemas.microsoft.com/office/drawing/2014/main" id="{6B1CCE29-AD7B-8AA1-5F81-27729E774D37}"/>
                          </a:ext>
                        </a:extLst>
                      </p:cNvPr>
                      <p:cNvSpPr/>
                      <p:nvPr/>
                    </p:nvSpPr>
                    <p:spPr>
                      <a:xfrm>
                        <a:off x="5393975" y="4324664"/>
                        <a:ext cx="144862" cy="327207"/>
                      </a:xfrm>
                      <a:custGeom>
                        <a:avLst/>
                        <a:gdLst>
                          <a:gd name="connsiteX0" fmla="*/ 0 w 144862"/>
                          <a:gd name="connsiteY0" fmla="*/ 1890 h 327207"/>
                          <a:gd name="connsiteX1" fmla="*/ 6514 w 144862"/>
                          <a:gd name="connsiteY1" fmla="*/ 21266 h 327207"/>
                          <a:gd name="connsiteX2" fmla="*/ 10690 w 144862"/>
                          <a:gd name="connsiteY2" fmla="*/ 48994 h 327207"/>
                          <a:gd name="connsiteX3" fmla="*/ 17539 w 144862"/>
                          <a:gd name="connsiteY3" fmla="*/ 89750 h 327207"/>
                          <a:gd name="connsiteX4" fmla="*/ 37082 w 144862"/>
                          <a:gd name="connsiteY4" fmla="*/ 49996 h 327207"/>
                          <a:gd name="connsiteX5" fmla="*/ 54787 w 144862"/>
                          <a:gd name="connsiteY5" fmla="*/ 132678 h 327207"/>
                          <a:gd name="connsiteX6" fmla="*/ 53952 w 144862"/>
                          <a:gd name="connsiteY6" fmla="*/ 183958 h 327207"/>
                          <a:gd name="connsiteX7" fmla="*/ 51614 w 144862"/>
                          <a:gd name="connsiteY7" fmla="*/ 264970 h 327207"/>
                          <a:gd name="connsiteX8" fmla="*/ 60467 w 144862"/>
                          <a:gd name="connsiteY8" fmla="*/ 299379 h 327207"/>
                          <a:gd name="connsiteX9" fmla="*/ 70155 w 144862"/>
                          <a:gd name="connsiteY9" fmla="*/ 323933 h 327207"/>
                          <a:gd name="connsiteX10" fmla="*/ 107905 w 144862"/>
                          <a:gd name="connsiteY10" fmla="*/ 313076 h 327207"/>
                          <a:gd name="connsiteX11" fmla="*/ 144151 w 144862"/>
                          <a:gd name="connsiteY11" fmla="*/ 265805 h 327207"/>
                          <a:gd name="connsiteX12" fmla="*/ 121601 w 144862"/>
                          <a:gd name="connsiteY12" fmla="*/ 182287 h 327207"/>
                          <a:gd name="connsiteX13" fmla="*/ 98885 w 144862"/>
                          <a:gd name="connsiteY13" fmla="*/ 102946 h 327207"/>
                          <a:gd name="connsiteX14" fmla="*/ 81179 w 144862"/>
                          <a:gd name="connsiteY14" fmla="*/ 62857 h 327207"/>
                          <a:gd name="connsiteX15" fmla="*/ 40757 w 144862"/>
                          <a:gd name="connsiteY15" fmla="*/ 16589 h 327207"/>
                          <a:gd name="connsiteX16" fmla="*/ 668 w 144862"/>
                          <a:gd name="connsiteY16" fmla="*/ 888 h 327207"/>
                          <a:gd name="connsiteX17" fmla="*/ 0 w 144862"/>
                          <a:gd name="connsiteY17" fmla="*/ 1890 h 327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4862" h="327207">
                            <a:moveTo>
                              <a:pt x="0" y="1890"/>
                            </a:moveTo>
                            <a:cubicBezTo>
                              <a:pt x="668" y="8738"/>
                              <a:pt x="4677" y="14751"/>
                              <a:pt x="6514" y="21266"/>
                            </a:cubicBezTo>
                            <a:cubicBezTo>
                              <a:pt x="8853" y="30453"/>
                              <a:pt x="10356" y="39473"/>
                              <a:pt x="10690" y="48994"/>
                            </a:cubicBezTo>
                            <a:cubicBezTo>
                              <a:pt x="11191" y="60853"/>
                              <a:pt x="9020" y="80062"/>
                              <a:pt x="17539" y="89750"/>
                            </a:cubicBezTo>
                            <a:cubicBezTo>
                              <a:pt x="27227" y="100774"/>
                              <a:pt x="34075" y="63860"/>
                              <a:pt x="37082" y="49996"/>
                            </a:cubicBezTo>
                            <a:cubicBezTo>
                              <a:pt x="49944" y="73882"/>
                              <a:pt x="52616" y="106955"/>
                              <a:pt x="54787" y="132678"/>
                            </a:cubicBezTo>
                            <a:cubicBezTo>
                              <a:pt x="56291" y="149549"/>
                              <a:pt x="56124" y="167087"/>
                              <a:pt x="53952" y="183958"/>
                            </a:cubicBezTo>
                            <a:cubicBezTo>
                              <a:pt x="52282" y="195817"/>
                              <a:pt x="51614" y="241418"/>
                              <a:pt x="51614" y="264970"/>
                            </a:cubicBezTo>
                            <a:cubicBezTo>
                              <a:pt x="51614" y="277330"/>
                              <a:pt x="55790" y="288021"/>
                              <a:pt x="60467" y="299379"/>
                            </a:cubicBezTo>
                            <a:cubicBezTo>
                              <a:pt x="63641" y="306895"/>
                              <a:pt x="64810" y="317920"/>
                              <a:pt x="70155" y="323933"/>
                            </a:cubicBezTo>
                            <a:cubicBezTo>
                              <a:pt x="79008" y="333955"/>
                              <a:pt x="99887" y="318254"/>
                              <a:pt x="107905" y="313076"/>
                            </a:cubicBezTo>
                            <a:cubicBezTo>
                              <a:pt x="121769" y="303889"/>
                              <a:pt x="149663" y="286517"/>
                              <a:pt x="144151" y="265805"/>
                            </a:cubicBezTo>
                            <a:cubicBezTo>
                              <a:pt x="136635" y="237910"/>
                              <a:pt x="128784" y="210182"/>
                              <a:pt x="121601" y="182287"/>
                            </a:cubicBezTo>
                            <a:cubicBezTo>
                              <a:pt x="114920" y="155729"/>
                              <a:pt x="110911" y="127834"/>
                              <a:pt x="98885" y="102946"/>
                            </a:cubicBezTo>
                            <a:cubicBezTo>
                              <a:pt x="94208" y="89249"/>
                              <a:pt x="88529" y="75886"/>
                              <a:pt x="81179" y="62857"/>
                            </a:cubicBezTo>
                            <a:cubicBezTo>
                              <a:pt x="71992" y="46488"/>
                              <a:pt x="57460" y="25943"/>
                              <a:pt x="40757" y="16589"/>
                            </a:cubicBezTo>
                            <a:cubicBezTo>
                              <a:pt x="33574" y="12413"/>
                              <a:pt x="10022" y="-3956"/>
                              <a:pt x="668" y="888"/>
                            </a:cubicBezTo>
                            <a:cubicBezTo>
                              <a:pt x="0" y="888"/>
                              <a:pt x="0" y="1222"/>
                              <a:pt x="0" y="1890"/>
                            </a:cubicBezTo>
                            <a:close/>
                          </a:path>
                        </a:pathLst>
                      </a:custGeom>
                      <a:solidFill>
                        <a:srgbClr val="FFFFFF"/>
                      </a:solidFill>
                      <a:ln w="16697" cap="flat">
                        <a:noFill/>
                        <a:prstDash val="solid"/>
                        <a:miter/>
                      </a:ln>
                    </p:spPr>
                    <p:txBody>
                      <a:bodyPr rtlCol="0" anchor="ctr"/>
                      <a:lstStyle/>
                      <a:p>
                        <a:endParaRPr lang="en-US"/>
                      </a:p>
                    </p:txBody>
                  </p:sp>
                  <p:grpSp>
                    <p:nvGrpSpPr>
                      <p:cNvPr id="71" name="Graphic 2">
                        <a:extLst>
                          <a:ext uri="{FF2B5EF4-FFF2-40B4-BE49-F238E27FC236}">
                            <a16:creationId xmlns:a16="http://schemas.microsoft.com/office/drawing/2014/main" id="{D5D91C2F-9B1F-9651-82E7-6F877C2273B5}"/>
                          </a:ext>
                        </a:extLst>
                      </p:cNvPr>
                      <p:cNvGrpSpPr/>
                      <p:nvPr/>
                    </p:nvGrpSpPr>
                    <p:grpSpPr>
                      <a:xfrm>
                        <a:off x="4852035" y="4175387"/>
                        <a:ext cx="646670" cy="1842394"/>
                        <a:chOff x="4852035" y="4175387"/>
                        <a:chExt cx="646670" cy="1842394"/>
                      </a:xfrm>
                    </p:grpSpPr>
                    <p:grpSp>
                      <p:nvGrpSpPr>
                        <p:cNvPr id="72" name="Graphic 2">
                          <a:extLst>
                            <a:ext uri="{FF2B5EF4-FFF2-40B4-BE49-F238E27FC236}">
                              <a16:creationId xmlns:a16="http://schemas.microsoft.com/office/drawing/2014/main" id="{3635C9D6-3578-FCD2-D219-161EF2FDBE28}"/>
                            </a:ext>
                          </a:extLst>
                        </p:cNvPr>
                        <p:cNvGrpSpPr/>
                        <p:nvPr/>
                      </p:nvGrpSpPr>
                      <p:grpSpPr>
                        <a:xfrm>
                          <a:off x="4852035" y="4175387"/>
                          <a:ext cx="646670" cy="1842394"/>
                          <a:chOff x="4852035" y="4175387"/>
                          <a:chExt cx="646670" cy="1842394"/>
                        </a:xfrm>
                      </p:grpSpPr>
                      <p:grpSp>
                        <p:nvGrpSpPr>
                          <p:cNvPr id="73" name="Graphic 2">
                            <a:extLst>
                              <a:ext uri="{FF2B5EF4-FFF2-40B4-BE49-F238E27FC236}">
                                <a16:creationId xmlns:a16="http://schemas.microsoft.com/office/drawing/2014/main" id="{71A5149D-B9E7-CB19-1CC4-0FF500394A9C}"/>
                              </a:ext>
                            </a:extLst>
                          </p:cNvPr>
                          <p:cNvGrpSpPr/>
                          <p:nvPr/>
                        </p:nvGrpSpPr>
                        <p:grpSpPr>
                          <a:xfrm>
                            <a:off x="4880953" y="4259907"/>
                            <a:ext cx="504962" cy="365639"/>
                            <a:chOff x="4880953" y="4259907"/>
                            <a:chExt cx="504962" cy="365639"/>
                          </a:xfrm>
                        </p:grpSpPr>
                        <p:sp>
                          <p:nvSpPr>
                            <p:cNvPr id="74" name="Freeform: Shape 73">
                              <a:extLst>
                                <a:ext uri="{FF2B5EF4-FFF2-40B4-BE49-F238E27FC236}">
                                  <a16:creationId xmlns:a16="http://schemas.microsoft.com/office/drawing/2014/main" id="{98D0CF6D-545E-1C64-26F5-94640380A7DD}"/>
                                </a:ext>
                              </a:extLst>
                            </p:cNvPr>
                            <p:cNvSpPr/>
                            <p:nvPr/>
                          </p:nvSpPr>
                          <p:spPr>
                            <a:xfrm>
                              <a:off x="4883946" y="4263415"/>
                              <a:ext cx="499012" cy="359125"/>
                            </a:xfrm>
                            <a:custGeom>
                              <a:avLst/>
                              <a:gdLst>
                                <a:gd name="connsiteX0" fmla="*/ 496667 w 499012"/>
                                <a:gd name="connsiteY0" fmla="*/ 43763 h 359125"/>
                                <a:gd name="connsiteX1" fmla="*/ 361201 w 499012"/>
                                <a:gd name="connsiteY1" fmla="*/ 0 h 359125"/>
                                <a:gd name="connsiteX2" fmla="*/ 111484 w 499012"/>
                                <a:gd name="connsiteY2" fmla="*/ 9354 h 359125"/>
                                <a:gd name="connsiteX3" fmla="*/ 8424 w 499012"/>
                                <a:gd name="connsiteY3" fmla="*/ 45267 h 359125"/>
                                <a:gd name="connsiteX4" fmla="*/ 16608 w 499012"/>
                                <a:gd name="connsiteY4" fmla="*/ 358290 h 359125"/>
                                <a:gd name="connsiteX5" fmla="*/ 17109 w 499012"/>
                                <a:gd name="connsiteY5" fmla="*/ 359125 h 359125"/>
                                <a:gd name="connsiteX6" fmla="*/ 60037 w 499012"/>
                                <a:gd name="connsiteY6" fmla="*/ 243203 h 359125"/>
                                <a:gd name="connsiteX7" fmla="*/ 430020 w 499012"/>
                                <a:gd name="connsiteY7" fmla="*/ 227335 h 359125"/>
                                <a:gd name="connsiteX8" fmla="*/ 496834 w 499012"/>
                                <a:gd name="connsiteY8" fmla="*/ 347934 h 359125"/>
                                <a:gd name="connsiteX9" fmla="*/ 496667 w 499012"/>
                                <a:gd name="connsiteY9" fmla="*/ 43763 h 359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9012" h="359125">
                                  <a:moveTo>
                                    <a:pt x="496667" y="43763"/>
                                  </a:moveTo>
                                  <a:cubicBezTo>
                                    <a:pt x="475954" y="28897"/>
                                    <a:pt x="390098" y="5512"/>
                                    <a:pt x="361201" y="0"/>
                                  </a:cubicBezTo>
                                  <a:lnTo>
                                    <a:pt x="111484" y="9354"/>
                                  </a:lnTo>
                                  <a:cubicBezTo>
                                    <a:pt x="111484" y="9354"/>
                                    <a:pt x="42332" y="26057"/>
                                    <a:pt x="8424" y="45267"/>
                                  </a:cubicBezTo>
                                  <a:cubicBezTo>
                                    <a:pt x="6920" y="73662"/>
                                    <a:pt x="-14126" y="228838"/>
                                    <a:pt x="16608" y="358290"/>
                                  </a:cubicBezTo>
                                  <a:cubicBezTo>
                                    <a:pt x="16775" y="358624"/>
                                    <a:pt x="16942" y="358791"/>
                                    <a:pt x="17109" y="359125"/>
                                  </a:cubicBezTo>
                                  <a:cubicBezTo>
                                    <a:pt x="17109" y="359125"/>
                                    <a:pt x="47009" y="258570"/>
                                    <a:pt x="60037" y="243203"/>
                                  </a:cubicBezTo>
                                  <a:cubicBezTo>
                                    <a:pt x="132363" y="266588"/>
                                    <a:pt x="311926" y="273436"/>
                                    <a:pt x="430020" y="227335"/>
                                  </a:cubicBezTo>
                                  <a:cubicBezTo>
                                    <a:pt x="444218" y="224161"/>
                                    <a:pt x="470275" y="320707"/>
                                    <a:pt x="496834" y="347934"/>
                                  </a:cubicBezTo>
                                  <a:cubicBezTo>
                                    <a:pt x="496834" y="347934"/>
                                    <a:pt x="501845" y="57460"/>
                                    <a:pt x="496667" y="43763"/>
                                  </a:cubicBezTo>
                                  <a:close/>
                                </a:path>
                              </a:pathLst>
                            </a:custGeom>
                            <a:solidFill>
                              <a:srgbClr val="EAE7E4"/>
                            </a:solidFill>
                            <a:ln w="16697" cap="flat">
                              <a:noFill/>
                              <a:prstDash val="solid"/>
                              <a:miter/>
                            </a:ln>
                          </p:spPr>
                          <p:txBody>
                            <a:bodyPr rtlCol="0" anchor="ctr"/>
                            <a:lstStyle/>
                            <a:p>
                              <a:endParaRPr lang="en-US"/>
                            </a:p>
                          </p:txBody>
                        </p:sp>
                        <p:sp>
                          <p:nvSpPr>
                            <p:cNvPr id="75" name="Freeform: Shape 74">
                              <a:extLst>
                                <a:ext uri="{FF2B5EF4-FFF2-40B4-BE49-F238E27FC236}">
                                  <a16:creationId xmlns:a16="http://schemas.microsoft.com/office/drawing/2014/main" id="{806F0B02-F706-2077-169F-1874D7FB26DE}"/>
                                </a:ext>
                              </a:extLst>
                            </p:cNvPr>
                            <p:cNvSpPr/>
                            <p:nvPr/>
                          </p:nvSpPr>
                          <p:spPr>
                            <a:xfrm>
                              <a:off x="4880953" y="4259907"/>
                              <a:ext cx="504962" cy="365639"/>
                            </a:xfrm>
                            <a:custGeom>
                              <a:avLst/>
                              <a:gdLst>
                                <a:gd name="connsiteX0" fmla="*/ 20102 w 504962"/>
                                <a:gd name="connsiteY0" fmla="*/ 365639 h 365639"/>
                                <a:gd name="connsiteX1" fmla="*/ 17430 w 504962"/>
                                <a:gd name="connsiteY1" fmla="*/ 364136 h 365639"/>
                                <a:gd name="connsiteX2" fmla="*/ 17096 w 504962"/>
                                <a:gd name="connsiteY2" fmla="*/ 363468 h 365639"/>
                                <a:gd name="connsiteX3" fmla="*/ 16594 w 504962"/>
                                <a:gd name="connsiteY3" fmla="*/ 362299 h 365639"/>
                                <a:gd name="connsiteX4" fmla="*/ 6739 w 504962"/>
                                <a:gd name="connsiteY4" fmla="*/ 66981 h 365639"/>
                                <a:gd name="connsiteX5" fmla="*/ 8243 w 504962"/>
                                <a:gd name="connsiteY5" fmla="*/ 48273 h 365639"/>
                                <a:gd name="connsiteX6" fmla="*/ 9746 w 504962"/>
                                <a:gd name="connsiteY6" fmla="*/ 45768 h 365639"/>
                                <a:gd name="connsiteX7" fmla="*/ 113642 w 504962"/>
                                <a:gd name="connsiteY7" fmla="*/ 9521 h 365639"/>
                                <a:gd name="connsiteX8" fmla="*/ 114310 w 504962"/>
                                <a:gd name="connsiteY8" fmla="*/ 9354 h 365639"/>
                                <a:gd name="connsiteX9" fmla="*/ 364027 w 504962"/>
                                <a:gd name="connsiteY9" fmla="*/ 0 h 365639"/>
                                <a:gd name="connsiteX10" fmla="*/ 364695 w 504962"/>
                                <a:gd name="connsiteY10" fmla="*/ 0 h 365639"/>
                                <a:gd name="connsiteX11" fmla="*/ 501330 w 504962"/>
                                <a:gd name="connsiteY11" fmla="*/ 44264 h 365639"/>
                                <a:gd name="connsiteX12" fmla="*/ 502332 w 504962"/>
                                <a:gd name="connsiteY12" fmla="*/ 45768 h 365639"/>
                                <a:gd name="connsiteX13" fmla="*/ 502666 w 504962"/>
                                <a:gd name="connsiteY13" fmla="*/ 351107 h 365639"/>
                                <a:gd name="connsiteX14" fmla="*/ 500662 w 504962"/>
                                <a:gd name="connsiteY14" fmla="*/ 353947 h 365639"/>
                                <a:gd name="connsiteX15" fmla="*/ 497154 w 504962"/>
                                <a:gd name="connsiteY15" fmla="*/ 353279 h 365639"/>
                                <a:gd name="connsiteX16" fmla="*/ 458903 w 504962"/>
                                <a:gd name="connsiteY16" fmla="*/ 281621 h 365639"/>
                                <a:gd name="connsiteX17" fmla="*/ 433347 w 504962"/>
                                <a:gd name="connsiteY17" fmla="*/ 233515 h 365639"/>
                                <a:gd name="connsiteX18" fmla="*/ 216869 w 504962"/>
                                <a:gd name="connsiteY18" fmla="*/ 267757 h 365639"/>
                                <a:gd name="connsiteX19" fmla="*/ 63698 w 504962"/>
                                <a:gd name="connsiteY19" fmla="*/ 250051 h 365639"/>
                                <a:gd name="connsiteX20" fmla="*/ 22608 w 504962"/>
                                <a:gd name="connsiteY20" fmla="*/ 363134 h 365639"/>
                                <a:gd name="connsiteX21" fmla="*/ 19935 w 504962"/>
                                <a:gd name="connsiteY21" fmla="*/ 365305 h 365639"/>
                                <a:gd name="connsiteX22" fmla="*/ 20102 w 504962"/>
                                <a:gd name="connsiteY22" fmla="*/ 365639 h 365639"/>
                                <a:gd name="connsiteX23" fmla="*/ 14590 w 504962"/>
                                <a:gd name="connsiteY23" fmla="*/ 50612 h 365639"/>
                                <a:gd name="connsiteX24" fmla="*/ 13087 w 504962"/>
                                <a:gd name="connsiteY24" fmla="*/ 67816 h 365639"/>
                                <a:gd name="connsiteX25" fmla="*/ 20436 w 504962"/>
                                <a:gd name="connsiteY25" fmla="*/ 350773 h 365639"/>
                                <a:gd name="connsiteX26" fmla="*/ 60692 w 504962"/>
                                <a:gd name="connsiteY26" fmla="*/ 244706 h 365639"/>
                                <a:gd name="connsiteX27" fmla="*/ 64032 w 504962"/>
                                <a:gd name="connsiteY27" fmla="*/ 243704 h 365639"/>
                                <a:gd name="connsiteX28" fmla="*/ 217370 w 504962"/>
                                <a:gd name="connsiteY28" fmla="*/ 261744 h 365639"/>
                                <a:gd name="connsiteX29" fmla="*/ 432010 w 504962"/>
                                <a:gd name="connsiteY29" fmla="*/ 227836 h 365639"/>
                                <a:gd name="connsiteX30" fmla="*/ 432511 w 504962"/>
                                <a:gd name="connsiteY30" fmla="*/ 227669 h 365639"/>
                                <a:gd name="connsiteX31" fmla="*/ 433848 w 504962"/>
                                <a:gd name="connsiteY31" fmla="*/ 227502 h 365639"/>
                                <a:gd name="connsiteX32" fmla="*/ 465250 w 504962"/>
                                <a:gd name="connsiteY32" fmla="*/ 279282 h 365639"/>
                                <a:gd name="connsiteX33" fmla="*/ 496987 w 504962"/>
                                <a:gd name="connsiteY33" fmla="*/ 342756 h 365639"/>
                                <a:gd name="connsiteX34" fmla="*/ 497154 w 504962"/>
                                <a:gd name="connsiteY34" fmla="*/ 48941 h 365639"/>
                                <a:gd name="connsiteX35" fmla="*/ 364194 w 504962"/>
                                <a:gd name="connsiteY35" fmla="*/ 6347 h 365639"/>
                                <a:gd name="connsiteX36" fmla="*/ 115312 w 504962"/>
                                <a:gd name="connsiteY36" fmla="*/ 15701 h 365639"/>
                                <a:gd name="connsiteX37" fmla="*/ 14590 w 504962"/>
                                <a:gd name="connsiteY37" fmla="*/ 50612 h 3656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04962" h="365639">
                                  <a:moveTo>
                                    <a:pt x="20102" y="365639"/>
                                  </a:moveTo>
                                  <a:cubicBezTo>
                                    <a:pt x="18933" y="365639"/>
                                    <a:pt x="17931" y="365138"/>
                                    <a:pt x="17430" y="364136"/>
                                  </a:cubicBezTo>
                                  <a:cubicBezTo>
                                    <a:pt x="17263" y="363969"/>
                                    <a:pt x="17263" y="363802"/>
                                    <a:pt x="17096" y="363468"/>
                                  </a:cubicBezTo>
                                  <a:cubicBezTo>
                                    <a:pt x="16928" y="363134"/>
                                    <a:pt x="16594" y="362633"/>
                                    <a:pt x="16594" y="362299"/>
                                  </a:cubicBezTo>
                                  <a:cubicBezTo>
                                    <a:pt x="-9964" y="250385"/>
                                    <a:pt x="2229" y="117091"/>
                                    <a:pt x="6739" y="66981"/>
                                  </a:cubicBezTo>
                                  <a:cubicBezTo>
                                    <a:pt x="7575" y="58796"/>
                                    <a:pt x="8076" y="52282"/>
                                    <a:pt x="8243" y="48273"/>
                                  </a:cubicBezTo>
                                  <a:cubicBezTo>
                                    <a:pt x="8243" y="47271"/>
                                    <a:pt x="8911" y="46269"/>
                                    <a:pt x="9746" y="45768"/>
                                  </a:cubicBezTo>
                                  <a:cubicBezTo>
                                    <a:pt x="43654" y="26559"/>
                                    <a:pt x="110635" y="10189"/>
                                    <a:pt x="113642" y="9521"/>
                                  </a:cubicBezTo>
                                  <a:cubicBezTo>
                                    <a:pt x="113809" y="9521"/>
                                    <a:pt x="113976" y="9354"/>
                                    <a:pt x="114310" y="9354"/>
                                  </a:cubicBezTo>
                                  <a:lnTo>
                                    <a:pt x="364027" y="0"/>
                                  </a:lnTo>
                                  <a:cubicBezTo>
                                    <a:pt x="364194" y="0"/>
                                    <a:pt x="364528" y="0"/>
                                    <a:pt x="364695" y="0"/>
                                  </a:cubicBezTo>
                                  <a:cubicBezTo>
                                    <a:pt x="395095" y="5846"/>
                                    <a:pt x="480283" y="29398"/>
                                    <a:pt x="501330" y="44264"/>
                                  </a:cubicBezTo>
                                  <a:cubicBezTo>
                                    <a:pt x="501831" y="44598"/>
                                    <a:pt x="502165" y="45099"/>
                                    <a:pt x="502332" y="45768"/>
                                  </a:cubicBezTo>
                                  <a:cubicBezTo>
                                    <a:pt x="507677" y="59631"/>
                                    <a:pt x="503334" y="321375"/>
                                    <a:pt x="502666" y="351107"/>
                                  </a:cubicBezTo>
                                  <a:cubicBezTo>
                                    <a:pt x="502666" y="352444"/>
                                    <a:pt x="501831" y="353446"/>
                                    <a:pt x="500662" y="353947"/>
                                  </a:cubicBezTo>
                                  <a:cubicBezTo>
                                    <a:pt x="499492" y="354448"/>
                                    <a:pt x="498156" y="354114"/>
                                    <a:pt x="497154" y="353279"/>
                                  </a:cubicBezTo>
                                  <a:cubicBezTo>
                                    <a:pt x="483624" y="339415"/>
                                    <a:pt x="470595" y="308680"/>
                                    <a:pt x="458903" y="281621"/>
                                  </a:cubicBezTo>
                                  <a:cubicBezTo>
                                    <a:pt x="450718" y="262579"/>
                                    <a:pt x="438525" y="233849"/>
                                    <a:pt x="433347" y="233515"/>
                                  </a:cubicBezTo>
                                  <a:cubicBezTo>
                                    <a:pt x="376722" y="255563"/>
                                    <a:pt x="299886" y="267757"/>
                                    <a:pt x="216869" y="267757"/>
                                  </a:cubicBezTo>
                                  <a:cubicBezTo>
                                    <a:pt x="156403" y="267757"/>
                                    <a:pt x="99444" y="261243"/>
                                    <a:pt x="63698" y="250051"/>
                                  </a:cubicBezTo>
                                  <a:cubicBezTo>
                                    <a:pt x="53342" y="265418"/>
                                    <a:pt x="32463" y="329894"/>
                                    <a:pt x="22608" y="363134"/>
                                  </a:cubicBezTo>
                                  <a:cubicBezTo>
                                    <a:pt x="22274" y="364303"/>
                                    <a:pt x="21271" y="365138"/>
                                    <a:pt x="19935" y="365305"/>
                                  </a:cubicBezTo>
                                  <a:cubicBezTo>
                                    <a:pt x="20436" y="365639"/>
                                    <a:pt x="20269" y="365639"/>
                                    <a:pt x="20102" y="365639"/>
                                  </a:cubicBezTo>
                                  <a:close/>
                                  <a:moveTo>
                                    <a:pt x="14590" y="50612"/>
                                  </a:moveTo>
                                  <a:cubicBezTo>
                                    <a:pt x="14256" y="54620"/>
                                    <a:pt x="13755" y="60300"/>
                                    <a:pt x="13087" y="67816"/>
                                  </a:cubicBezTo>
                                  <a:cubicBezTo>
                                    <a:pt x="8744" y="116256"/>
                                    <a:pt x="-2782" y="242201"/>
                                    <a:pt x="20436" y="350773"/>
                                  </a:cubicBezTo>
                                  <a:cubicBezTo>
                                    <a:pt x="28621" y="324215"/>
                                    <a:pt x="49834" y="257401"/>
                                    <a:pt x="60692" y="244706"/>
                                  </a:cubicBezTo>
                                  <a:cubicBezTo>
                                    <a:pt x="61527" y="243704"/>
                                    <a:pt x="62863" y="243370"/>
                                    <a:pt x="64032" y="243704"/>
                                  </a:cubicBezTo>
                                  <a:cubicBezTo>
                                    <a:pt x="98943" y="255062"/>
                                    <a:pt x="156403" y="261744"/>
                                    <a:pt x="217370" y="261744"/>
                                  </a:cubicBezTo>
                                  <a:cubicBezTo>
                                    <a:pt x="299719" y="261744"/>
                                    <a:pt x="376053" y="249717"/>
                                    <a:pt x="432010" y="227836"/>
                                  </a:cubicBezTo>
                                  <a:cubicBezTo>
                                    <a:pt x="432177" y="227836"/>
                                    <a:pt x="432344" y="227669"/>
                                    <a:pt x="432511" y="227669"/>
                                  </a:cubicBezTo>
                                  <a:cubicBezTo>
                                    <a:pt x="433012" y="227502"/>
                                    <a:pt x="433347" y="227502"/>
                                    <a:pt x="433848" y="227502"/>
                                  </a:cubicBezTo>
                                  <a:cubicBezTo>
                                    <a:pt x="442700" y="227502"/>
                                    <a:pt x="450551" y="245207"/>
                                    <a:pt x="465250" y="279282"/>
                                  </a:cubicBezTo>
                                  <a:cubicBezTo>
                                    <a:pt x="475105" y="302166"/>
                                    <a:pt x="485962" y="327890"/>
                                    <a:pt x="496987" y="342756"/>
                                  </a:cubicBezTo>
                                  <a:cubicBezTo>
                                    <a:pt x="498991" y="228838"/>
                                    <a:pt x="500327" y="64810"/>
                                    <a:pt x="497154" y="48941"/>
                                  </a:cubicBezTo>
                                  <a:cubicBezTo>
                                    <a:pt x="475773" y="34743"/>
                                    <a:pt x="393258" y="12027"/>
                                    <a:pt x="364194" y="6347"/>
                                  </a:cubicBezTo>
                                  <a:lnTo>
                                    <a:pt x="115312" y="15701"/>
                                  </a:lnTo>
                                  <a:cubicBezTo>
                                    <a:pt x="110134" y="17205"/>
                                    <a:pt x="46995" y="32739"/>
                                    <a:pt x="14590" y="50612"/>
                                  </a:cubicBezTo>
                                  <a:close/>
                                </a:path>
                              </a:pathLst>
                            </a:custGeom>
                            <a:solidFill>
                              <a:srgbClr val="959595"/>
                            </a:solidFill>
                            <a:ln w="16697" cap="flat">
                              <a:noFill/>
                              <a:prstDash val="solid"/>
                              <a:miter/>
                            </a:ln>
                          </p:spPr>
                          <p:txBody>
                            <a:bodyPr rtlCol="0" anchor="ctr"/>
                            <a:lstStyle/>
                            <a:p>
                              <a:endParaRPr lang="en-US"/>
                            </a:p>
                          </p:txBody>
                        </p:sp>
                      </p:grpSp>
                      <p:sp>
                        <p:nvSpPr>
                          <p:cNvPr id="76" name="Freeform: Shape 75">
                            <a:extLst>
                              <a:ext uri="{FF2B5EF4-FFF2-40B4-BE49-F238E27FC236}">
                                <a16:creationId xmlns:a16="http://schemas.microsoft.com/office/drawing/2014/main" id="{356C9D0B-C0D4-E1BA-28B6-60974F9A4115}"/>
                              </a:ext>
                            </a:extLst>
                          </p:cNvPr>
                          <p:cNvSpPr/>
                          <p:nvPr/>
                        </p:nvSpPr>
                        <p:spPr>
                          <a:xfrm>
                            <a:off x="4986459" y="4263081"/>
                            <a:ext cx="287810" cy="184239"/>
                          </a:xfrm>
                          <a:custGeom>
                            <a:avLst/>
                            <a:gdLst>
                              <a:gd name="connsiteX0" fmla="*/ 1121 w 287810"/>
                              <a:gd name="connsiteY0" fmla="*/ 86524 h 184239"/>
                              <a:gd name="connsiteX1" fmla="*/ 10809 w 287810"/>
                              <a:gd name="connsiteY1" fmla="*/ 151501 h 184239"/>
                              <a:gd name="connsiteX2" fmla="*/ 15987 w 287810"/>
                              <a:gd name="connsiteY2" fmla="*/ 146323 h 184239"/>
                              <a:gd name="connsiteX3" fmla="*/ 42712 w 287810"/>
                              <a:gd name="connsiteY3" fmla="*/ 117927 h 184239"/>
                              <a:gd name="connsiteX4" fmla="*/ 75952 w 287810"/>
                              <a:gd name="connsiteY4" fmla="*/ 118261 h 184239"/>
                              <a:gd name="connsiteX5" fmla="*/ 133412 w 287810"/>
                              <a:gd name="connsiteY5" fmla="*/ 137136 h 184239"/>
                              <a:gd name="connsiteX6" fmla="*/ 134247 w 287810"/>
                              <a:gd name="connsiteY6" fmla="*/ 139975 h 184239"/>
                              <a:gd name="connsiteX7" fmla="*/ 121386 w 287810"/>
                              <a:gd name="connsiteY7" fmla="*/ 159017 h 184239"/>
                              <a:gd name="connsiteX8" fmla="*/ 122722 w 287810"/>
                              <a:gd name="connsiteY8" fmla="*/ 184240 h 184239"/>
                              <a:gd name="connsiteX9" fmla="*/ 127733 w 287810"/>
                              <a:gd name="connsiteY9" fmla="*/ 162024 h 184239"/>
                              <a:gd name="connsiteX10" fmla="*/ 181685 w 287810"/>
                              <a:gd name="connsiteY10" fmla="*/ 118929 h 184239"/>
                              <a:gd name="connsiteX11" fmla="*/ 211585 w 287810"/>
                              <a:gd name="connsiteY11" fmla="*/ 106067 h 184239"/>
                              <a:gd name="connsiteX12" fmla="*/ 238644 w 287810"/>
                              <a:gd name="connsiteY12" fmla="*/ 119096 h 184239"/>
                              <a:gd name="connsiteX13" fmla="*/ 264869 w 287810"/>
                              <a:gd name="connsiteY13" fmla="*/ 152503 h 184239"/>
                              <a:gd name="connsiteX14" fmla="*/ 287084 w 287810"/>
                              <a:gd name="connsiteY14" fmla="*/ 86691 h 184239"/>
                              <a:gd name="connsiteX15" fmla="*/ 279401 w 287810"/>
                              <a:gd name="connsiteY15" fmla="*/ 18207 h 184239"/>
                              <a:gd name="connsiteX16" fmla="*/ 273054 w 287810"/>
                              <a:gd name="connsiteY16" fmla="*/ 3174 h 184239"/>
                              <a:gd name="connsiteX17" fmla="*/ 258855 w 287810"/>
                              <a:gd name="connsiteY17" fmla="*/ 0 h 184239"/>
                              <a:gd name="connsiteX18" fmla="*/ 9138 w 287810"/>
                              <a:gd name="connsiteY18" fmla="*/ 9354 h 184239"/>
                              <a:gd name="connsiteX19" fmla="*/ 3626 w 287810"/>
                              <a:gd name="connsiteY19" fmla="*/ 10690 h 184239"/>
                              <a:gd name="connsiteX20" fmla="*/ 620 w 287810"/>
                              <a:gd name="connsiteY20" fmla="*/ 35578 h 184239"/>
                              <a:gd name="connsiteX21" fmla="*/ 1121 w 287810"/>
                              <a:gd name="connsiteY21" fmla="*/ 86524 h 184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87810" h="184239">
                                <a:moveTo>
                                  <a:pt x="1121" y="86524"/>
                                </a:moveTo>
                                <a:cubicBezTo>
                                  <a:pt x="2290" y="108239"/>
                                  <a:pt x="4294" y="130621"/>
                                  <a:pt x="10809" y="151501"/>
                                </a:cubicBezTo>
                                <a:cubicBezTo>
                                  <a:pt x="12479" y="149830"/>
                                  <a:pt x="14316" y="147993"/>
                                  <a:pt x="15987" y="146323"/>
                                </a:cubicBezTo>
                                <a:cubicBezTo>
                                  <a:pt x="25007" y="137136"/>
                                  <a:pt x="32690" y="126278"/>
                                  <a:pt x="42712" y="117927"/>
                                </a:cubicBezTo>
                                <a:cubicBezTo>
                                  <a:pt x="52734" y="109575"/>
                                  <a:pt x="64761" y="114753"/>
                                  <a:pt x="75952" y="118261"/>
                                </a:cubicBezTo>
                                <a:cubicBezTo>
                                  <a:pt x="95328" y="124441"/>
                                  <a:pt x="114537" y="129786"/>
                                  <a:pt x="133412" y="137136"/>
                                </a:cubicBezTo>
                                <a:cubicBezTo>
                                  <a:pt x="134581" y="137637"/>
                                  <a:pt x="135250" y="138973"/>
                                  <a:pt x="134247" y="139975"/>
                                </a:cubicBezTo>
                                <a:cubicBezTo>
                                  <a:pt x="128401" y="145320"/>
                                  <a:pt x="122388" y="150665"/>
                                  <a:pt x="121386" y="159017"/>
                                </a:cubicBezTo>
                                <a:cubicBezTo>
                                  <a:pt x="120384" y="167536"/>
                                  <a:pt x="121219" y="175888"/>
                                  <a:pt x="122722" y="184240"/>
                                </a:cubicBezTo>
                                <a:cubicBezTo>
                                  <a:pt x="123390" y="176723"/>
                                  <a:pt x="124893" y="169206"/>
                                  <a:pt x="127733" y="162024"/>
                                </a:cubicBezTo>
                                <a:cubicBezTo>
                                  <a:pt x="137087" y="139140"/>
                                  <a:pt x="161474" y="129953"/>
                                  <a:pt x="181685" y="118929"/>
                                </a:cubicBezTo>
                                <a:cubicBezTo>
                                  <a:pt x="190705" y="113918"/>
                                  <a:pt x="200894" y="107236"/>
                                  <a:pt x="211585" y="106067"/>
                                </a:cubicBezTo>
                                <a:cubicBezTo>
                                  <a:pt x="222275" y="104898"/>
                                  <a:pt x="231295" y="112415"/>
                                  <a:pt x="238644" y="119096"/>
                                </a:cubicBezTo>
                                <a:cubicBezTo>
                                  <a:pt x="249668" y="128951"/>
                                  <a:pt x="257686" y="140309"/>
                                  <a:pt x="264869" y="152503"/>
                                </a:cubicBezTo>
                                <a:cubicBezTo>
                                  <a:pt x="278733" y="134129"/>
                                  <a:pt x="284746" y="108406"/>
                                  <a:pt x="287084" y="86691"/>
                                </a:cubicBezTo>
                                <a:cubicBezTo>
                                  <a:pt x="289423" y="63306"/>
                                  <a:pt x="285915" y="40422"/>
                                  <a:pt x="279401" y="18207"/>
                                </a:cubicBezTo>
                                <a:cubicBezTo>
                                  <a:pt x="277229" y="13196"/>
                                  <a:pt x="275058" y="8185"/>
                                  <a:pt x="273054" y="3174"/>
                                </a:cubicBezTo>
                                <a:cubicBezTo>
                                  <a:pt x="267541" y="1837"/>
                                  <a:pt x="262530" y="835"/>
                                  <a:pt x="258855" y="0"/>
                                </a:cubicBezTo>
                                <a:lnTo>
                                  <a:pt x="9138" y="9354"/>
                                </a:lnTo>
                                <a:cubicBezTo>
                                  <a:pt x="9138" y="9354"/>
                                  <a:pt x="7134" y="9855"/>
                                  <a:pt x="3626" y="10690"/>
                                </a:cubicBezTo>
                                <a:cubicBezTo>
                                  <a:pt x="2123" y="19209"/>
                                  <a:pt x="1121" y="27728"/>
                                  <a:pt x="620" y="35578"/>
                                </a:cubicBezTo>
                                <a:cubicBezTo>
                                  <a:pt x="-550" y="52783"/>
                                  <a:pt x="118" y="69654"/>
                                  <a:pt x="1121" y="86524"/>
                                </a:cubicBezTo>
                                <a:close/>
                              </a:path>
                            </a:pathLst>
                          </a:custGeom>
                          <a:solidFill>
                            <a:srgbClr val="EAE7E4"/>
                          </a:solidFill>
                          <a:ln w="16697" cap="flat">
                            <a:noFill/>
                            <a:prstDash val="solid"/>
                            <a:miter/>
                          </a:ln>
                        </p:spPr>
                        <p:txBody>
                          <a:bodyPr rtlCol="0" anchor="ctr"/>
                          <a:lstStyle/>
                          <a:p>
                            <a:endParaRPr lang="en-US"/>
                          </a:p>
                        </p:txBody>
                      </p:sp>
                      <p:sp>
                        <p:nvSpPr>
                          <p:cNvPr id="77" name="Freeform: Shape 76">
                            <a:extLst>
                              <a:ext uri="{FF2B5EF4-FFF2-40B4-BE49-F238E27FC236}">
                                <a16:creationId xmlns:a16="http://schemas.microsoft.com/office/drawing/2014/main" id="{7E9FD86B-CA91-2478-F844-D7A3C790AC16}"/>
                              </a:ext>
                            </a:extLst>
                          </p:cNvPr>
                          <p:cNvSpPr/>
                          <p:nvPr/>
                        </p:nvSpPr>
                        <p:spPr>
                          <a:xfrm>
                            <a:off x="4895710" y="4267591"/>
                            <a:ext cx="485570" cy="355283"/>
                          </a:xfrm>
                          <a:custGeom>
                            <a:avLst/>
                            <a:gdLst>
                              <a:gd name="connsiteX0" fmla="*/ 479056 w 485570"/>
                              <a:gd name="connsiteY0" fmla="*/ 295485 h 355283"/>
                              <a:gd name="connsiteX1" fmla="*/ 466362 w 485570"/>
                              <a:gd name="connsiteY1" fmla="*/ 265084 h 355283"/>
                              <a:gd name="connsiteX2" fmla="*/ 452163 w 485570"/>
                              <a:gd name="connsiteY2" fmla="*/ 239528 h 355283"/>
                              <a:gd name="connsiteX3" fmla="*/ 436796 w 485570"/>
                              <a:gd name="connsiteY3" fmla="*/ 87192 h 355283"/>
                              <a:gd name="connsiteX4" fmla="*/ 423600 w 485570"/>
                              <a:gd name="connsiteY4" fmla="*/ 38418 h 355283"/>
                              <a:gd name="connsiteX5" fmla="*/ 412910 w 485570"/>
                              <a:gd name="connsiteY5" fmla="*/ 12194 h 355283"/>
                              <a:gd name="connsiteX6" fmla="*/ 367644 w 485570"/>
                              <a:gd name="connsiteY6" fmla="*/ 0 h 355283"/>
                              <a:gd name="connsiteX7" fmla="*/ 378000 w 485570"/>
                              <a:gd name="connsiteY7" fmla="*/ 24053 h 355283"/>
                              <a:gd name="connsiteX8" fmla="*/ 391029 w 485570"/>
                              <a:gd name="connsiteY8" fmla="*/ 71825 h 355283"/>
                              <a:gd name="connsiteX9" fmla="*/ 395539 w 485570"/>
                              <a:gd name="connsiteY9" fmla="*/ 138472 h 355283"/>
                              <a:gd name="connsiteX10" fmla="*/ 396040 w 485570"/>
                              <a:gd name="connsiteY10" fmla="*/ 191589 h 355283"/>
                              <a:gd name="connsiteX11" fmla="*/ 389859 w 485570"/>
                              <a:gd name="connsiteY11" fmla="*/ 213471 h 355283"/>
                              <a:gd name="connsiteX12" fmla="*/ 389859 w 485570"/>
                              <a:gd name="connsiteY12" fmla="*/ 213638 h 355283"/>
                              <a:gd name="connsiteX13" fmla="*/ 388690 w 485570"/>
                              <a:gd name="connsiteY13" fmla="*/ 215809 h 355283"/>
                              <a:gd name="connsiteX14" fmla="*/ 367310 w 485570"/>
                              <a:gd name="connsiteY14" fmla="*/ 222992 h 355283"/>
                              <a:gd name="connsiteX15" fmla="*/ 224829 w 485570"/>
                              <a:gd name="connsiteY15" fmla="*/ 238693 h 355283"/>
                              <a:gd name="connsiteX16" fmla="*/ 147325 w 485570"/>
                              <a:gd name="connsiteY16" fmla="*/ 238693 h 355283"/>
                              <a:gd name="connsiteX17" fmla="*/ 110243 w 485570"/>
                              <a:gd name="connsiteY17" fmla="*/ 234684 h 355283"/>
                              <a:gd name="connsiteX18" fmla="*/ 85355 w 485570"/>
                              <a:gd name="connsiteY18" fmla="*/ 228671 h 355283"/>
                              <a:gd name="connsiteX19" fmla="*/ 74832 w 485570"/>
                              <a:gd name="connsiteY19" fmla="*/ 213972 h 355283"/>
                              <a:gd name="connsiteX20" fmla="*/ 66146 w 485570"/>
                              <a:gd name="connsiteY20" fmla="*/ 182235 h 355283"/>
                              <a:gd name="connsiteX21" fmla="*/ 61302 w 485570"/>
                              <a:gd name="connsiteY21" fmla="*/ 117091 h 355283"/>
                              <a:gd name="connsiteX22" fmla="*/ 81346 w 485570"/>
                              <a:gd name="connsiteY22" fmla="*/ 10356 h 355283"/>
                              <a:gd name="connsiteX23" fmla="*/ 59464 w 485570"/>
                              <a:gd name="connsiteY23" fmla="*/ 16703 h 355283"/>
                              <a:gd name="connsiteX24" fmla="*/ 20545 w 485570"/>
                              <a:gd name="connsiteY24" fmla="*/ 192758 h 355283"/>
                              <a:gd name="connsiteX25" fmla="*/ 24721 w 485570"/>
                              <a:gd name="connsiteY25" fmla="*/ 209462 h 355283"/>
                              <a:gd name="connsiteX26" fmla="*/ 29231 w 485570"/>
                              <a:gd name="connsiteY26" fmla="*/ 235352 h 355283"/>
                              <a:gd name="connsiteX27" fmla="*/ 20879 w 485570"/>
                              <a:gd name="connsiteY27" fmla="*/ 257067 h 355283"/>
                              <a:gd name="connsiteX28" fmla="*/ 1336 w 485570"/>
                              <a:gd name="connsiteY28" fmla="*/ 323380 h 355283"/>
                              <a:gd name="connsiteX29" fmla="*/ 0 w 485570"/>
                              <a:gd name="connsiteY29" fmla="*/ 331731 h 355283"/>
                              <a:gd name="connsiteX30" fmla="*/ 4844 w 485570"/>
                              <a:gd name="connsiteY30" fmla="*/ 354448 h 355283"/>
                              <a:gd name="connsiteX31" fmla="*/ 5345 w 485570"/>
                              <a:gd name="connsiteY31" fmla="*/ 355283 h 355283"/>
                              <a:gd name="connsiteX32" fmla="*/ 48273 w 485570"/>
                              <a:gd name="connsiteY32" fmla="*/ 239361 h 355283"/>
                              <a:gd name="connsiteX33" fmla="*/ 418255 w 485570"/>
                              <a:gd name="connsiteY33" fmla="*/ 223493 h 355283"/>
                              <a:gd name="connsiteX34" fmla="*/ 485069 w 485570"/>
                              <a:gd name="connsiteY34" fmla="*/ 344092 h 355283"/>
                              <a:gd name="connsiteX35" fmla="*/ 485570 w 485570"/>
                              <a:gd name="connsiteY35" fmla="*/ 314360 h 355283"/>
                              <a:gd name="connsiteX36" fmla="*/ 479056 w 485570"/>
                              <a:gd name="connsiteY36" fmla="*/ 295485 h 355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85570" h="355283">
                                <a:moveTo>
                                  <a:pt x="479056" y="295485"/>
                                </a:moveTo>
                                <a:cubicBezTo>
                                  <a:pt x="475214" y="285296"/>
                                  <a:pt x="471540" y="274605"/>
                                  <a:pt x="466362" y="265084"/>
                                </a:cubicBezTo>
                                <a:cubicBezTo>
                                  <a:pt x="461685" y="256566"/>
                                  <a:pt x="456339" y="248381"/>
                                  <a:pt x="452163" y="239528"/>
                                </a:cubicBezTo>
                                <a:cubicBezTo>
                                  <a:pt x="442475" y="219150"/>
                                  <a:pt x="442141" y="111746"/>
                                  <a:pt x="436796" y="87192"/>
                                </a:cubicBezTo>
                                <a:cubicBezTo>
                                  <a:pt x="433288" y="70823"/>
                                  <a:pt x="428946" y="54286"/>
                                  <a:pt x="423600" y="38418"/>
                                </a:cubicBezTo>
                                <a:cubicBezTo>
                                  <a:pt x="420761" y="29565"/>
                                  <a:pt x="417420" y="20545"/>
                                  <a:pt x="412910" y="12194"/>
                                </a:cubicBezTo>
                                <a:cubicBezTo>
                                  <a:pt x="396708" y="7350"/>
                                  <a:pt x="380673" y="3174"/>
                                  <a:pt x="367644" y="0"/>
                                </a:cubicBezTo>
                                <a:cubicBezTo>
                                  <a:pt x="370984" y="8018"/>
                                  <a:pt x="374659" y="16035"/>
                                  <a:pt x="378000" y="24053"/>
                                </a:cubicBezTo>
                                <a:cubicBezTo>
                                  <a:pt x="384514" y="39587"/>
                                  <a:pt x="388523" y="55122"/>
                                  <a:pt x="391029" y="71825"/>
                                </a:cubicBezTo>
                                <a:cubicBezTo>
                                  <a:pt x="394369" y="93874"/>
                                  <a:pt x="394369" y="116256"/>
                                  <a:pt x="395539" y="138472"/>
                                </a:cubicBezTo>
                                <a:cubicBezTo>
                                  <a:pt x="396541" y="156011"/>
                                  <a:pt x="397710" y="174050"/>
                                  <a:pt x="396040" y="191589"/>
                                </a:cubicBezTo>
                                <a:cubicBezTo>
                                  <a:pt x="395539" y="197101"/>
                                  <a:pt x="395038" y="208627"/>
                                  <a:pt x="389859" y="213471"/>
                                </a:cubicBezTo>
                                <a:cubicBezTo>
                                  <a:pt x="389859" y="213471"/>
                                  <a:pt x="389859" y="213471"/>
                                  <a:pt x="389859" y="213638"/>
                                </a:cubicBezTo>
                                <a:cubicBezTo>
                                  <a:pt x="390026" y="214640"/>
                                  <a:pt x="389692" y="215308"/>
                                  <a:pt x="388690" y="215809"/>
                                </a:cubicBezTo>
                                <a:cubicBezTo>
                                  <a:pt x="381675" y="218482"/>
                                  <a:pt x="374659" y="220987"/>
                                  <a:pt x="367310" y="222992"/>
                                </a:cubicBezTo>
                                <a:cubicBezTo>
                                  <a:pt x="321041" y="235853"/>
                                  <a:pt x="272601" y="237190"/>
                                  <a:pt x="224829" y="238693"/>
                                </a:cubicBezTo>
                                <a:cubicBezTo>
                                  <a:pt x="199106" y="239528"/>
                                  <a:pt x="173215" y="240196"/>
                                  <a:pt x="147325" y="238693"/>
                                </a:cubicBezTo>
                                <a:cubicBezTo>
                                  <a:pt x="134964" y="237858"/>
                                  <a:pt x="122604" y="236688"/>
                                  <a:pt x="110243" y="234684"/>
                                </a:cubicBezTo>
                                <a:cubicBezTo>
                                  <a:pt x="102392" y="233348"/>
                                  <a:pt x="92370" y="232680"/>
                                  <a:pt x="85355" y="228671"/>
                                </a:cubicBezTo>
                                <a:cubicBezTo>
                                  <a:pt x="79676" y="225497"/>
                                  <a:pt x="77170" y="219651"/>
                                  <a:pt x="74832" y="213972"/>
                                </a:cubicBezTo>
                                <a:cubicBezTo>
                                  <a:pt x="70656" y="203783"/>
                                  <a:pt x="67816" y="193092"/>
                                  <a:pt x="66146" y="182235"/>
                                </a:cubicBezTo>
                                <a:cubicBezTo>
                                  <a:pt x="62805" y="160855"/>
                                  <a:pt x="61469" y="138806"/>
                                  <a:pt x="61302" y="117091"/>
                                </a:cubicBezTo>
                                <a:cubicBezTo>
                                  <a:pt x="61135" y="80845"/>
                                  <a:pt x="65812" y="43262"/>
                                  <a:pt x="81346" y="10356"/>
                                </a:cubicBezTo>
                                <a:cubicBezTo>
                                  <a:pt x="74999" y="12027"/>
                                  <a:pt x="67649" y="14198"/>
                                  <a:pt x="59464" y="16703"/>
                                </a:cubicBezTo>
                                <a:cubicBezTo>
                                  <a:pt x="29231" y="68651"/>
                                  <a:pt x="21046" y="133962"/>
                                  <a:pt x="20545" y="192758"/>
                                </a:cubicBezTo>
                                <a:cubicBezTo>
                                  <a:pt x="21715" y="198437"/>
                                  <a:pt x="23051" y="203950"/>
                                  <a:pt x="24721" y="209462"/>
                                </a:cubicBezTo>
                                <a:cubicBezTo>
                                  <a:pt x="27060" y="217814"/>
                                  <a:pt x="30734" y="226499"/>
                                  <a:pt x="29231" y="235352"/>
                                </a:cubicBezTo>
                                <a:cubicBezTo>
                                  <a:pt x="27895" y="243203"/>
                                  <a:pt x="24053" y="249884"/>
                                  <a:pt x="20879" y="257067"/>
                                </a:cubicBezTo>
                                <a:cubicBezTo>
                                  <a:pt x="11692" y="277612"/>
                                  <a:pt x="5679" y="301498"/>
                                  <a:pt x="1336" y="323380"/>
                                </a:cubicBezTo>
                                <a:cubicBezTo>
                                  <a:pt x="835" y="326219"/>
                                  <a:pt x="334" y="329059"/>
                                  <a:pt x="0" y="331731"/>
                                </a:cubicBezTo>
                                <a:cubicBezTo>
                                  <a:pt x="1503" y="339415"/>
                                  <a:pt x="3007" y="346931"/>
                                  <a:pt x="4844" y="354448"/>
                                </a:cubicBezTo>
                                <a:cubicBezTo>
                                  <a:pt x="5011" y="354782"/>
                                  <a:pt x="5178" y="354949"/>
                                  <a:pt x="5345" y="355283"/>
                                </a:cubicBezTo>
                                <a:cubicBezTo>
                                  <a:pt x="5345" y="355283"/>
                                  <a:pt x="35244" y="254728"/>
                                  <a:pt x="48273" y="239361"/>
                                </a:cubicBezTo>
                                <a:cubicBezTo>
                                  <a:pt x="120599" y="262746"/>
                                  <a:pt x="300162" y="269594"/>
                                  <a:pt x="418255" y="223493"/>
                                </a:cubicBezTo>
                                <a:cubicBezTo>
                                  <a:pt x="432453" y="220319"/>
                                  <a:pt x="458511" y="316865"/>
                                  <a:pt x="485069" y="344092"/>
                                </a:cubicBezTo>
                                <a:cubicBezTo>
                                  <a:pt x="485069" y="344092"/>
                                  <a:pt x="485236" y="332734"/>
                                  <a:pt x="485570" y="314360"/>
                                </a:cubicBezTo>
                                <a:cubicBezTo>
                                  <a:pt x="483566" y="307678"/>
                                  <a:pt x="481395" y="301665"/>
                                  <a:pt x="479056" y="295485"/>
                                </a:cubicBezTo>
                                <a:close/>
                              </a:path>
                            </a:pathLst>
                          </a:custGeom>
                          <a:solidFill>
                            <a:srgbClr val="EAE7E4"/>
                          </a:solidFill>
                          <a:ln w="16697" cap="flat">
                            <a:noFill/>
                            <a:prstDash val="solid"/>
                            <a:miter/>
                          </a:ln>
                        </p:spPr>
                        <p:txBody>
                          <a:bodyPr rtlCol="0" anchor="ctr"/>
                          <a:lstStyle/>
                          <a:p>
                            <a:endParaRPr lang="en-US"/>
                          </a:p>
                        </p:txBody>
                      </p:sp>
                      <p:grpSp>
                        <p:nvGrpSpPr>
                          <p:cNvPr id="78" name="Graphic 2">
                            <a:extLst>
                              <a:ext uri="{FF2B5EF4-FFF2-40B4-BE49-F238E27FC236}">
                                <a16:creationId xmlns:a16="http://schemas.microsoft.com/office/drawing/2014/main" id="{A4D63042-4219-B678-4D83-63375AC21E71}"/>
                              </a:ext>
                            </a:extLst>
                          </p:cNvPr>
                          <p:cNvGrpSpPr/>
                          <p:nvPr/>
                        </p:nvGrpSpPr>
                        <p:grpSpPr>
                          <a:xfrm>
                            <a:off x="5033785" y="4175387"/>
                            <a:ext cx="184529" cy="221488"/>
                            <a:chOff x="5033785" y="4175387"/>
                            <a:chExt cx="184529" cy="221488"/>
                          </a:xfrm>
                        </p:grpSpPr>
                        <p:grpSp>
                          <p:nvGrpSpPr>
                            <p:cNvPr id="79" name="Graphic 2">
                              <a:extLst>
                                <a:ext uri="{FF2B5EF4-FFF2-40B4-BE49-F238E27FC236}">
                                  <a16:creationId xmlns:a16="http://schemas.microsoft.com/office/drawing/2014/main" id="{AD6AFE44-0328-488E-F5F0-A49CA79DD01F}"/>
                                </a:ext>
                              </a:extLst>
                            </p:cNvPr>
                            <p:cNvGrpSpPr/>
                            <p:nvPr/>
                          </p:nvGrpSpPr>
                          <p:grpSpPr>
                            <a:xfrm>
                              <a:off x="5033785" y="4175387"/>
                              <a:ext cx="184529" cy="163193"/>
                              <a:chOff x="5033785" y="4175387"/>
                              <a:chExt cx="184529" cy="163193"/>
                            </a:xfrm>
                          </p:grpSpPr>
                          <p:sp>
                            <p:nvSpPr>
                              <p:cNvPr id="80" name="Freeform: Shape 79">
                                <a:extLst>
                                  <a:ext uri="{FF2B5EF4-FFF2-40B4-BE49-F238E27FC236}">
                                    <a16:creationId xmlns:a16="http://schemas.microsoft.com/office/drawing/2014/main" id="{F8D9DAA1-AFDE-7265-9D4F-88B5B99B09E3}"/>
                                  </a:ext>
                                </a:extLst>
                              </p:cNvPr>
                              <p:cNvSpPr/>
                              <p:nvPr/>
                            </p:nvSpPr>
                            <p:spPr>
                              <a:xfrm>
                                <a:off x="5036855" y="4178561"/>
                                <a:ext cx="178226" cy="157044"/>
                              </a:xfrm>
                              <a:custGeom>
                                <a:avLst/>
                                <a:gdLst>
                                  <a:gd name="connsiteX0" fmla="*/ 178226 w 178226"/>
                                  <a:gd name="connsiteY0" fmla="*/ 0 h 157044"/>
                                  <a:gd name="connsiteX1" fmla="*/ 0 w 178226"/>
                                  <a:gd name="connsiteY1" fmla="*/ 3174 h 157044"/>
                                  <a:gd name="connsiteX2" fmla="*/ 2171 w 178226"/>
                                  <a:gd name="connsiteY2" fmla="*/ 88528 h 157044"/>
                                  <a:gd name="connsiteX3" fmla="*/ 3508 w 178226"/>
                                  <a:gd name="connsiteY3" fmla="*/ 131122 h 157044"/>
                                  <a:gd name="connsiteX4" fmla="*/ 82515 w 178226"/>
                                  <a:gd name="connsiteY4" fmla="*/ 157013 h 157044"/>
                                  <a:gd name="connsiteX5" fmla="*/ 173382 w 178226"/>
                                  <a:gd name="connsiteY5" fmla="*/ 132793 h 157044"/>
                                  <a:gd name="connsiteX6" fmla="*/ 176723 w 178226"/>
                                  <a:gd name="connsiteY6" fmla="*/ 106902 h 157044"/>
                                  <a:gd name="connsiteX7" fmla="*/ 178226 w 178226"/>
                                  <a:gd name="connsiteY7" fmla="*/ 0 h 1570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8226" h="157044">
                                    <a:moveTo>
                                      <a:pt x="178226" y="0"/>
                                    </a:moveTo>
                                    <a:lnTo>
                                      <a:pt x="0" y="3174"/>
                                    </a:lnTo>
                                    <a:cubicBezTo>
                                      <a:pt x="2004" y="11358"/>
                                      <a:pt x="2505" y="68484"/>
                                      <a:pt x="2171" y="88528"/>
                                    </a:cubicBezTo>
                                    <a:cubicBezTo>
                                      <a:pt x="2004" y="102392"/>
                                      <a:pt x="1837" y="117259"/>
                                      <a:pt x="3508" y="131122"/>
                                    </a:cubicBezTo>
                                    <a:cubicBezTo>
                                      <a:pt x="12862" y="141980"/>
                                      <a:pt x="34576" y="157848"/>
                                      <a:pt x="82515" y="157013"/>
                                    </a:cubicBezTo>
                                    <a:cubicBezTo>
                                      <a:pt x="134797" y="156011"/>
                                      <a:pt x="159685" y="144652"/>
                                      <a:pt x="173382" y="132793"/>
                                    </a:cubicBezTo>
                                    <a:cubicBezTo>
                                      <a:pt x="175554" y="124775"/>
                                      <a:pt x="176723" y="116423"/>
                                      <a:pt x="176723" y="106902"/>
                                    </a:cubicBezTo>
                                    <a:cubicBezTo>
                                      <a:pt x="176890" y="84854"/>
                                      <a:pt x="175554" y="12026"/>
                                      <a:pt x="178226" y="0"/>
                                    </a:cubicBezTo>
                                    <a:close/>
                                  </a:path>
                                </a:pathLst>
                              </a:custGeom>
                              <a:solidFill>
                                <a:srgbClr val="FFD4A9"/>
                              </a:solidFill>
                              <a:ln w="16697" cap="flat">
                                <a:noFill/>
                                <a:prstDash val="solid"/>
                                <a:miter/>
                              </a:ln>
                            </p:spPr>
                            <p:txBody>
                              <a:bodyPr rtlCol="0" anchor="ctr"/>
                              <a:lstStyle/>
                              <a:p>
                                <a:endParaRPr lang="en-US"/>
                              </a:p>
                            </p:txBody>
                          </p:sp>
                          <p:sp>
                            <p:nvSpPr>
                              <p:cNvPr id="81" name="Freeform: Shape 80">
                                <a:extLst>
                                  <a:ext uri="{FF2B5EF4-FFF2-40B4-BE49-F238E27FC236}">
                                    <a16:creationId xmlns:a16="http://schemas.microsoft.com/office/drawing/2014/main" id="{85681ADA-739A-DF96-4FF4-436123AAADB9}"/>
                                  </a:ext>
                                </a:extLst>
                              </p:cNvPr>
                              <p:cNvSpPr/>
                              <p:nvPr/>
                            </p:nvSpPr>
                            <p:spPr>
                              <a:xfrm>
                                <a:off x="5036855" y="4178561"/>
                                <a:ext cx="178226" cy="77702"/>
                              </a:xfrm>
                              <a:custGeom>
                                <a:avLst/>
                                <a:gdLst>
                                  <a:gd name="connsiteX0" fmla="*/ 86858 w 178226"/>
                                  <a:gd name="connsiteY0" fmla="*/ 77170 h 77702"/>
                                  <a:gd name="connsiteX1" fmla="*/ 176556 w 178226"/>
                                  <a:gd name="connsiteY1" fmla="*/ 55456 h 77702"/>
                                  <a:gd name="connsiteX2" fmla="*/ 178226 w 178226"/>
                                  <a:gd name="connsiteY2" fmla="*/ 0 h 77702"/>
                                  <a:gd name="connsiteX3" fmla="*/ 0 w 178226"/>
                                  <a:gd name="connsiteY3" fmla="*/ 3174 h 77702"/>
                                  <a:gd name="connsiteX4" fmla="*/ 2171 w 178226"/>
                                  <a:gd name="connsiteY4" fmla="*/ 61803 h 77702"/>
                                  <a:gd name="connsiteX5" fmla="*/ 86858 w 178226"/>
                                  <a:gd name="connsiteY5" fmla="*/ 77170 h 77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8226" h="77702">
                                    <a:moveTo>
                                      <a:pt x="86858" y="77170"/>
                                    </a:moveTo>
                                    <a:cubicBezTo>
                                      <a:pt x="117258" y="74999"/>
                                      <a:pt x="148327" y="67983"/>
                                      <a:pt x="176556" y="55456"/>
                                    </a:cubicBezTo>
                                    <a:cubicBezTo>
                                      <a:pt x="176556" y="30901"/>
                                      <a:pt x="176890" y="6514"/>
                                      <a:pt x="178226" y="0"/>
                                    </a:cubicBezTo>
                                    <a:lnTo>
                                      <a:pt x="0" y="3174"/>
                                    </a:lnTo>
                                    <a:cubicBezTo>
                                      <a:pt x="1503" y="8853"/>
                                      <a:pt x="2004" y="37750"/>
                                      <a:pt x="2171" y="61803"/>
                                    </a:cubicBezTo>
                                    <a:cubicBezTo>
                                      <a:pt x="27227" y="75834"/>
                                      <a:pt x="58295" y="79175"/>
                                      <a:pt x="86858" y="77170"/>
                                    </a:cubicBezTo>
                                    <a:close/>
                                  </a:path>
                                </a:pathLst>
                              </a:custGeom>
                              <a:solidFill>
                                <a:srgbClr val="FFD4A9"/>
                              </a:solidFill>
                              <a:ln w="16697" cap="flat">
                                <a:noFill/>
                                <a:prstDash val="solid"/>
                                <a:miter/>
                              </a:ln>
                            </p:spPr>
                            <p:txBody>
                              <a:bodyPr rtlCol="0" anchor="ctr"/>
                              <a:lstStyle/>
                              <a:p>
                                <a:endParaRPr lang="en-US"/>
                              </a:p>
                            </p:txBody>
                          </p:sp>
                          <p:sp>
                            <p:nvSpPr>
                              <p:cNvPr id="82" name="Freeform: Shape 81">
                                <a:extLst>
                                  <a:ext uri="{FF2B5EF4-FFF2-40B4-BE49-F238E27FC236}">
                                    <a16:creationId xmlns:a16="http://schemas.microsoft.com/office/drawing/2014/main" id="{2083447A-08C1-55A8-FD27-ADFD506166B6}"/>
                                  </a:ext>
                                </a:extLst>
                              </p:cNvPr>
                              <p:cNvSpPr/>
                              <p:nvPr/>
                            </p:nvSpPr>
                            <p:spPr>
                              <a:xfrm>
                                <a:off x="5033785" y="4175387"/>
                                <a:ext cx="184529" cy="163193"/>
                              </a:xfrm>
                              <a:custGeom>
                                <a:avLst/>
                                <a:gdLst>
                                  <a:gd name="connsiteX0" fmla="*/ 81576 w 184529"/>
                                  <a:gd name="connsiteY0" fmla="*/ 163193 h 163193"/>
                                  <a:gd name="connsiteX1" fmla="*/ 4238 w 184529"/>
                                  <a:gd name="connsiteY1" fmla="*/ 136300 h 163193"/>
                                  <a:gd name="connsiteX2" fmla="*/ 3570 w 184529"/>
                                  <a:gd name="connsiteY2" fmla="*/ 134630 h 163193"/>
                                  <a:gd name="connsiteX3" fmla="*/ 2234 w 184529"/>
                                  <a:gd name="connsiteY3" fmla="*/ 93707 h 163193"/>
                                  <a:gd name="connsiteX4" fmla="*/ 2234 w 184529"/>
                                  <a:gd name="connsiteY4" fmla="*/ 91535 h 163193"/>
                                  <a:gd name="connsiteX5" fmla="*/ 63 w 184529"/>
                                  <a:gd name="connsiteY5" fmla="*/ 7015 h 163193"/>
                                  <a:gd name="connsiteX6" fmla="*/ 564 w 184529"/>
                                  <a:gd name="connsiteY6" fmla="*/ 4343 h 163193"/>
                                  <a:gd name="connsiteX7" fmla="*/ 3069 w 184529"/>
                                  <a:gd name="connsiteY7" fmla="*/ 3174 h 163193"/>
                                  <a:gd name="connsiteX8" fmla="*/ 181296 w 184529"/>
                                  <a:gd name="connsiteY8" fmla="*/ 0 h 163193"/>
                                  <a:gd name="connsiteX9" fmla="*/ 183801 w 184529"/>
                                  <a:gd name="connsiteY9" fmla="*/ 1169 h 163193"/>
                                  <a:gd name="connsiteX10" fmla="*/ 184469 w 184529"/>
                                  <a:gd name="connsiteY10" fmla="*/ 3842 h 163193"/>
                                  <a:gd name="connsiteX11" fmla="*/ 182966 w 184529"/>
                                  <a:gd name="connsiteY11" fmla="*/ 85188 h 163193"/>
                                  <a:gd name="connsiteX12" fmla="*/ 182966 w 184529"/>
                                  <a:gd name="connsiteY12" fmla="*/ 109909 h 163193"/>
                                  <a:gd name="connsiteX13" fmla="*/ 179458 w 184529"/>
                                  <a:gd name="connsiteY13" fmla="*/ 136635 h 163193"/>
                                  <a:gd name="connsiteX14" fmla="*/ 178456 w 184529"/>
                                  <a:gd name="connsiteY14" fmla="*/ 138138 h 163193"/>
                                  <a:gd name="connsiteX15" fmla="*/ 85585 w 184529"/>
                                  <a:gd name="connsiteY15" fmla="*/ 163193 h 163193"/>
                                  <a:gd name="connsiteX16" fmla="*/ 81576 w 184529"/>
                                  <a:gd name="connsiteY16" fmla="*/ 163193 h 163193"/>
                                  <a:gd name="connsiteX17" fmla="*/ 9584 w 184529"/>
                                  <a:gd name="connsiteY17" fmla="*/ 132960 h 163193"/>
                                  <a:gd name="connsiteX18" fmla="*/ 85417 w 184529"/>
                                  <a:gd name="connsiteY18" fmla="*/ 157013 h 163193"/>
                                  <a:gd name="connsiteX19" fmla="*/ 173612 w 184529"/>
                                  <a:gd name="connsiteY19" fmla="*/ 134129 h 163193"/>
                                  <a:gd name="connsiteX20" fmla="*/ 176619 w 184529"/>
                                  <a:gd name="connsiteY20" fmla="*/ 109909 h 163193"/>
                                  <a:gd name="connsiteX21" fmla="*/ 176619 w 184529"/>
                                  <a:gd name="connsiteY21" fmla="*/ 85188 h 163193"/>
                                  <a:gd name="connsiteX22" fmla="*/ 177788 w 184529"/>
                                  <a:gd name="connsiteY22" fmla="*/ 6347 h 163193"/>
                                  <a:gd name="connsiteX23" fmla="*/ 6744 w 184529"/>
                                  <a:gd name="connsiteY23" fmla="*/ 9354 h 163193"/>
                                  <a:gd name="connsiteX24" fmla="*/ 8414 w 184529"/>
                                  <a:gd name="connsiteY24" fmla="*/ 91702 h 163193"/>
                                  <a:gd name="connsiteX25" fmla="*/ 8414 w 184529"/>
                                  <a:gd name="connsiteY25" fmla="*/ 93874 h 163193"/>
                                  <a:gd name="connsiteX26" fmla="*/ 9584 w 184529"/>
                                  <a:gd name="connsiteY26" fmla="*/ 132960 h 1631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84529" h="163193">
                                    <a:moveTo>
                                      <a:pt x="81576" y="163193"/>
                                    </a:moveTo>
                                    <a:cubicBezTo>
                                      <a:pt x="36810" y="163193"/>
                                      <a:pt x="14762" y="148494"/>
                                      <a:pt x="4238" y="136300"/>
                                    </a:cubicBezTo>
                                    <a:cubicBezTo>
                                      <a:pt x="3904" y="135799"/>
                                      <a:pt x="3570" y="135298"/>
                                      <a:pt x="3570" y="134630"/>
                                    </a:cubicBezTo>
                                    <a:cubicBezTo>
                                      <a:pt x="1900" y="121267"/>
                                      <a:pt x="2067" y="107236"/>
                                      <a:pt x="2234" y="93707"/>
                                    </a:cubicBezTo>
                                    <a:lnTo>
                                      <a:pt x="2234" y="91535"/>
                                    </a:lnTo>
                                    <a:cubicBezTo>
                                      <a:pt x="2401" y="70322"/>
                                      <a:pt x="2067" y="14532"/>
                                      <a:pt x="63" y="7015"/>
                                    </a:cubicBezTo>
                                    <a:cubicBezTo>
                                      <a:pt x="-104" y="6180"/>
                                      <a:pt x="63" y="5178"/>
                                      <a:pt x="564" y="4343"/>
                                    </a:cubicBezTo>
                                    <a:cubicBezTo>
                                      <a:pt x="1232" y="3508"/>
                                      <a:pt x="2067" y="3174"/>
                                      <a:pt x="3069" y="3174"/>
                                    </a:cubicBezTo>
                                    <a:lnTo>
                                      <a:pt x="181296" y="0"/>
                                    </a:lnTo>
                                    <a:cubicBezTo>
                                      <a:pt x="182298" y="0"/>
                                      <a:pt x="183133" y="334"/>
                                      <a:pt x="183801" y="1169"/>
                                    </a:cubicBezTo>
                                    <a:cubicBezTo>
                                      <a:pt x="184469" y="1837"/>
                                      <a:pt x="184636" y="2840"/>
                                      <a:pt x="184469" y="3842"/>
                                    </a:cubicBezTo>
                                    <a:cubicBezTo>
                                      <a:pt x="182632" y="12528"/>
                                      <a:pt x="182799" y="56291"/>
                                      <a:pt x="182966" y="85188"/>
                                    </a:cubicBezTo>
                                    <a:cubicBezTo>
                                      <a:pt x="182966" y="95544"/>
                                      <a:pt x="183133" y="104397"/>
                                      <a:pt x="182966" y="109909"/>
                                    </a:cubicBezTo>
                                    <a:cubicBezTo>
                                      <a:pt x="182799" y="119764"/>
                                      <a:pt x="181797" y="128450"/>
                                      <a:pt x="179458" y="136635"/>
                                    </a:cubicBezTo>
                                    <a:cubicBezTo>
                                      <a:pt x="179291" y="137303"/>
                                      <a:pt x="178957" y="137804"/>
                                      <a:pt x="178456" y="138138"/>
                                    </a:cubicBezTo>
                                    <a:cubicBezTo>
                                      <a:pt x="159915" y="154006"/>
                                      <a:pt x="129682" y="162191"/>
                                      <a:pt x="85585" y="163193"/>
                                    </a:cubicBezTo>
                                    <a:cubicBezTo>
                                      <a:pt x="84248" y="163193"/>
                                      <a:pt x="82912" y="163193"/>
                                      <a:pt x="81576" y="163193"/>
                                    </a:cubicBezTo>
                                    <a:close/>
                                    <a:moveTo>
                                      <a:pt x="9584" y="132960"/>
                                    </a:moveTo>
                                    <a:cubicBezTo>
                                      <a:pt x="18102" y="142481"/>
                                      <a:pt x="39149" y="157848"/>
                                      <a:pt x="85417" y="157013"/>
                                    </a:cubicBezTo>
                                    <a:cubicBezTo>
                                      <a:pt x="127343" y="156178"/>
                                      <a:pt x="156073" y="148661"/>
                                      <a:pt x="173612" y="134129"/>
                                    </a:cubicBezTo>
                                    <a:cubicBezTo>
                                      <a:pt x="175616" y="126779"/>
                                      <a:pt x="176451" y="118929"/>
                                      <a:pt x="176619" y="109909"/>
                                    </a:cubicBezTo>
                                    <a:cubicBezTo>
                                      <a:pt x="176619" y="104397"/>
                                      <a:pt x="176619" y="95544"/>
                                      <a:pt x="176619" y="85188"/>
                                    </a:cubicBezTo>
                                    <a:cubicBezTo>
                                      <a:pt x="176451" y="57293"/>
                                      <a:pt x="176284" y="20378"/>
                                      <a:pt x="177788" y="6347"/>
                                    </a:cubicBezTo>
                                    <a:lnTo>
                                      <a:pt x="6744" y="9354"/>
                                    </a:lnTo>
                                    <a:cubicBezTo>
                                      <a:pt x="8414" y="25723"/>
                                      <a:pt x="8582" y="78005"/>
                                      <a:pt x="8414" y="91702"/>
                                    </a:cubicBezTo>
                                    <a:lnTo>
                                      <a:pt x="8414" y="93874"/>
                                    </a:lnTo>
                                    <a:cubicBezTo>
                                      <a:pt x="8247" y="106735"/>
                                      <a:pt x="8080" y="120265"/>
                                      <a:pt x="9584" y="132960"/>
                                    </a:cubicBezTo>
                                    <a:close/>
                                  </a:path>
                                </a:pathLst>
                              </a:custGeom>
                              <a:solidFill>
                                <a:srgbClr val="E18451"/>
                              </a:solidFill>
                              <a:ln w="16697" cap="flat">
                                <a:noFill/>
                                <a:prstDash val="solid"/>
                                <a:miter/>
                              </a:ln>
                            </p:spPr>
                            <p:txBody>
                              <a:bodyPr rtlCol="0" anchor="ctr"/>
                              <a:lstStyle/>
                              <a:p>
                                <a:endParaRPr lang="en-US"/>
                              </a:p>
                            </p:txBody>
                          </p:sp>
                        </p:grpSp>
                        <p:sp>
                          <p:nvSpPr>
                            <p:cNvPr id="83" name="Freeform: Shape 82">
                              <a:extLst>
                                <a:ext uri="{FF2B5EF4-FFF2-40B4-BE49-F238E27FC236}">
                                  <a16:creationId xmlns:a16="http://schemas.microsoft.com/office/drawing/2014/main" id="{68156601-7AC1-B0AB-C62B-E35ABBC0CC93}"/>
                                </a:ext>
                              </a:extLst>
                            </p:cNvPr>
                            <p:cNvSpPr/>
                            <p:nvPr/>
                          </p:nvSpPr>
                          <p:spPr>
                            <a:xfrm>
                              <a:off x="5036855" y="4178561"/>
                              <a:ext cx="178058" cy="152836"/>
                            </a:xfrm>
                            <a:custGeom>
                              <a:avLst/>
                              <a:gdLst>
                                <a:gd name="connsiteX0" fmla="*/ 0 w 178058"/>
                                <a:gd name="connsiteY0" fmla="*/ 3174 h 152836"/>
                                <a:gd name="connsiteX1" fmla="*/ 2171 w 178058"/>
                                <a:gd name="connsiteY1" fmla="*/ 88528 h 152836"/>
                                <a:gd name="connsiteX2" fmla="*/ 2338 w 178058"/>
                                <a:gd name="connsiteY2" fmla="*/ 117593 h 152836"/>
                                <a:gd name="connsiteX3" fmla="*/ 5178 w 178058"/>
                                <a:gd name="connsiteY3" fmla="*/ 106735 h 152836"/>
                                <a:gd name="connsiteX4" fmla="*/ 24387 w 178058"/>
                                <a:gd name="connsiteY4" fmla="*/ 72827 h 152836"/>
                                <a:gd name="connsiteX5" fmla="*/ 48106 w 178058"/>
                                <a:gd name="connsiteY5" fmla="*/ 70489 h 152836"/>
                                <a:gd name="connsiteX6" fmla="*/ 82181 w 178058"/>
                                <a:gd name="connsiteY6" fmla="*/ 68484 h 152836"/>
                                <a:gd name="connsiteX7" fmla="*/ 140977 w 178058"/>
                                <a:gd name="connsiteY7" fmla="*/ 63473 h 152836"/>
                                <a:gd name="connsiteX8" fmla="*/ 142648 w 178058"/>
                                <a:gd name="connsiteY8" fmla="*/ 65144 h 152836"/>
                                <a:gd name="connsiteX9" fmla="*/ 142648 w 178058"/>
                                <a:gd name="connsiteY9" fmla="*/ 107905 h 152836"/>
                                <a:gd name="connsiteX10" fmla="*/ 139140 w 178058"/>
                                <a:gd name="connsiteY10" fmla="*/ 136635 h 152836"/>
                                <a:gd name="connsiteX11" fmla="*/ 124942 w 178058"/>
                                <a:gd name="connsiteY11" fmla="*/ 152837 h 152836"/>
                                <a:gd name="connsiteX12" fmla="*/ 173048 w 178058"/>
                                <a:gd name="connsiteY12" fmla="*/ 132626 h 152836"/>
                                <a:gd name="connsiteX13" fmla="*/ 176389 w 178058"/>
                                <a:gd name="connsiteY13" fmla="*/ 106735 h 152836"/>
                                <a:gd name="connsiteX14" fmla="*/ 178059 w 178058"/>
                                <a:gd name="connsiteY14" fmla="*/ 0 h 152836"/>
                                <a:gd name="connsiteX15" fmla="*/ 0 w 178058"/>
                                <a:gd name="connsiteY15" fmla="*/ 3174 h 152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8058" h="152836">
                                  <a:moveTo>
                                    <a:pt x="0" y="3174"/>
                                  </a:moveTo>
                                  <a:cubicBezTo>
                                    <a:pt x="2004" y="11358"/>
                                    <a:pt x="2505" y="68484"/>
                                    <a:pt x="2171" y="88528"/>
                                  </a:cubicBezTo>
                                  <a:cubicBezTo>
                                    <a:pt x="2004" y="97882"/>
                                    <a:pt x="2004" y="107905"/>
                                    <a:pt x="2338" y="117593"/>
                                  </a:cubicBezTo>
                                  <a:cubicBezTo>
                                    <a:pt x="3174" y="113918"/>
                                    <a:pt x="4176" y="110410"/>
                                    <a:pt x="5178" y="106735"/>
                                  </a:cubicBezTo>
                                  <a:cubicBezTo>
                                    <a:pt x="8519" y="95377"/>
                                    <a:pt x="11859" y="77838"/>
                                    <a:pt x="24387" y="72827"/>
                                  </a:cubicBezTo>
                                  <a:cubicBezTo>
                                    <a:pt x="32071" y="69821"/>
                                    <a:pt x="40088" y="70823"/>
                                    <a:pt x="48106" y="70489"/>
                                  </a:cubicBezTo>
                                  <a:cubicBezTo>
                                    <a:pt x="59464" y="70155"/>
                                    <a:pt x="70823" y="69152"/>
                                    <a:pt x="82181" y="68484"/>
                                  </a:cubicBezTo>
                                  <a:cubicBezTo>
                                    <a:pt x="101724" y="67315"/>
                                    <a:pt x="121434" y="62137"/>
                                    <a:pt x="140977" y="63473"/>
                                  </a:cubicBezTo>
                                  <a:cubicBezTo>
                                    <a:pt x="141980" y="63473"/>
                                    <a:pt x="142648" y="64141"/>
                                    <a:pt x="142648" y="65144"/>
                                  </a:cubicBezTo>
                                  <a:cubicBezTo>
                                    <a:pt x="143650" y="79342"/>
                                    <a:pt x="143149" y="93540"/>
                                    <a:pt x="142648" y="107905"/>
                                  </a:cubicBezTo>
                                  <a:cubicBezTo>
                                    <a:pt x="142314" y="117426"/>
                                    <a:pt x="143316" y="127949"/>
                                    <a:pt x="139140" y="136635"/>
                                  </a:cubicBezTo>
                                  <a:cubicBezTo>
                                    <a:pt x="135799" y="143483"/>
                                    <a:pt x="130788" y="148661"/>
                                    <a:pt x="124942" y="152837"/>
                                  </a:cubicBezTo>
                                  <a:cubicBezTo>
                                    <a:pt x="149329" y="148327"/>
                                    <a:pt x="163694" y="140476"/>
                                    <a:pt x="173048" y="132626"/>
                                  </a:cubicBezTo>
                                  <a:cubicBezTo>
                                    <a:pt x="175219" y="124608"/>
                                    <a:pt x="176389" y="116256"/>
                                    <a:pt x="176389" y="106735"/>
                                  </a:cubicBezTo>
                                  <a:cubicBezTo>
                                    <a:pt x="176556" y="84854"/>
                                    <a:pt x="175387" y="12026"/>
                                    <a:pt x="178059" y="0"/>
                                  </a:cubicBezTo>
                                  <a:lnTo>
                                    <a:pt x="0" y="3174"/>
                                  </a:lnTo>
                                  <a:close/>
                                </a:path>
                              </a:pathLst>
                            </a:custGeom>
                            <a:solidFill>
                              <a:srgbClr val="FFD4A9"/>
                            </a:solidFill>
                            <a:ln w="16697" cap="flat">
                              <a:noFill/>
                              <a:prstDash val="solid"/>
                              <a:miter/>
                            </a:ln>
                          </p:spPr>
                          <p:txBody>
                            <a:bodyPr rtlCol="0" anchor="ctr"/>
                            <a:lstStyle/>
                            <a:p>
                              <a:endParaRPr lang="en-US"/>
                            </a:p>
                          </p:txBody>
                        </p:sp>
                        <p:grpSp>
                          <p:nvGrpSpPr>
                            <p:cNvPr id="84" name="Graphic 2">
                              <a:extLst>
                                <a:ext uri="{FF2B5EF4-FFF2-40B4-BE49-F238E27FC236}">
                                  <a16:creationId xmlns:a16="http://schemas.microsoft.com/office/drawing/2014/main" id="{36EBB3AF-773D-D98B-6AD5-11016C11438C}"/>
                                </a:ext>
                              </a:extLst>
                            </p:cNvPr>
                            <p:cNvGrpSpPr/>
                            <p:nvPr/>
                          </p:nvGrpSpPr>
                          <p:grpSpPr>
                            <a:xfrm>
                              <a:off x="5037167" y="4306781"/>
                              <a:ext cx="176010" cy="90094"/>
                              <a:chOff x="5037167" y="4306781"/>
                              <a:chExt cx="176010" cy="90094"/>
                            </a:xfrm>
                          </p:grpSpPr>
                          <p:sp>
                            <p:nvSpPr>
                              <p:cNvPr id="85" name="Freeform: Shape 84">
                                <a:extLst>
                                  <a:ext uri="{FF2B5EF4-FFF2-40B4-BE49-F238E27FC236}">
                                    <a16:creationId xmlns:a16="http://schemas.microsoft.com/office/drawing/2014/main" id="{FF5ECF6D-DB3B-9E20-8143-493D5200470B}"/>
                                  </a:ext>
                                </a:extLst>
                              </p:cNvPr>
                              <p:cNvSpPr/>
                              <p:nvPr/>
                            </p:nvSpPr>
                            <p:spPr>
                              <a:xfrm>
                                <a:off x="5040362" y="4309683"/>
                                <a:ext cx="169707" cy="84018"/>
                              </a:xfrm>
                              <a:custGeom>
                                <a:avLst/>
                                <a:gdLst>
                                  <a:gd name="connsiteX0" fmla="*/ 0 w 169707"/>
                                  <a:gd name="connsiteY0" fmla="*/ 0 h 84018"/>
                                  <a:gd name="connsiteX1" fmla="*/ 21882 w 169707"/>
                                  <a:gd name="connsiteY1" fmla="*/ 45266 h 84018"/>
                                  <a:gd name="connsiteX2" fmla="*/ 85188 w 169707"/>
                                  <a:gd name="connsiteY2" fmla="*/ 84019 h 84018"/>
                                  <a:gd name="connsiteX3" fmla="*/ 123940 w 169707"/>
                                  <a:gd name="connsiteY3" fmla="*/ 56959 h 84018"/>
                                  <a:gd name="connsiteX4" fmla="*/ 169708 w 169707"/>
                                  <a:gd name="connsiteY4" fmla="*/ 1670 h 84018"/>
                                  <a:gd name="connsiteX5" fmla="*/ 78840 w 169707"/>
                                  <a:gd name="connsiteY5" fmla="*/ 25890 h 84018"/>
                                  <a:gd name="connsiteX6" fmla="*/ 0 w 169707"/>
                                  <a:gd name="connsiteY6" fmla="*/ 0 h 84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9707" h="84018">
                                    <a:moveTo>
                                      <a:pt x="0" y="0"/>
                                    </a:moveTo>
                                    <a:cubicBezTo>
                                      <a:pt x="2338" y="18374"/>
                                      <a:pt x="7851" y="35077"/>
                                      <a:pt x="21882" y="45266"/>
                                    </a:cubicBezTo>
                                    <a:cubicBezTo>
                                      <a:pt x="46436" y="63139"/>
                                      <a:pt x="85188" y="84019"/>
                                      <a:pt x="85188" y="84019"/>
                                    </a:cubicBezTo>
                                    <a:cubicBezTo>
                                      <a:pt x="85188" y="84019"/>
                                      <a:pt x="87861" y="81680"/>
                                      <a:pt x="123940" y="56959"/>
                                    </a:cubicBezTo>
                                    <a:cubicBezTo>
                                      <a:pt x="150164" y="39086"/>
                                      <a:pt x="164028" y="22383"/>
                                      <a:pt x="169708" y="1670"/>
                                    </a:cubicBezTo>
                                    <a:cubicBezTo>
                                      <a:pt x="156011" y="13530"/>
                                      <a:pt x="131122" y="24888"/>
                                      <a:pt x="78840" y="25890"/>
                                    </a:cubicBezTo>
                                    <a:cubicBezTo>
                                      <a:pt x="31068" y="26726"/>
                                      <a:pt x="9354" y="10857"/>
                                      <a:pt x="0" y="0"/>
                                    </a:cubicBezTo>
                                    <a:close/>
                                  </a:path>
                                </a:pathLst>
                              </a:custGeom>
                              <a:solidFill>
                                <a:srgbClr val="EAE7E4"/>
                              </a:solidFill>
                              <a:ln w="16697" cap="flat">
                                <a:noFill/>
                                <a:prstDash val="solid"/>
                                <a:miter/>
                              </a:ln>
                            </p:spPr>
                            <p:txBody>
                              <a:bodyPr rtlCol="0" anchor="ctr"/>
                              <a:lstStyle/>
                              <a:p>
                                <a:endParaRPr lang="en-US"/>
                              </a:p>
                            </p:txBody>
                          </p:sp>
                          <p:sp>
                            <p:nvSpPr>
                              <p:cNvPr id="86" name="Freeform: Shape 85">
                                <a:extLst>
                                  <a:ext uri="{FF2B5EF4-FFF2-40B4-BE49-F238E27FC236}">
                                    <a16:creationId xmlns:a16="http://schemas.microsoft.com/office/drawing/2014/main" id="{60EFFADE-127C-1F05-1822-64FCAF171DFC}"/>
                                  </a:ext>
                                </a:extLst>
                              </p:cNvPr>
                              <p:cNvSpPr/>
                              <p:nvPr/>
                            </p:nvSpPr>
                            <p:spPr>
                              <a:xfrm>
                                <a:off x="5037167" y="4306781"/>
                                <a:ext cx="176010" cy="90094"/>
                              </a:xfrm>
                              <a:custGeom>
                                <a:avLst/>
                                <a:gdLst>
                                  <a:gd name="connsiteX0" fmla="*/ 88383 w 176010"/>
                                  <a:gd name="connsiteY0" fmla="*/ 90095 h 90094"/>
                                  <a:gd name="connsiteX1" fmla="*/ 86880 w 176010"/>
                                  <a:gd name="connsiteY1" fmla="*/ 89761 h 90094"/>
                                  <a:gd name="connsiteX2" fmla="*/ 23239 w 176010"/>
                                  <a:gd name="connsiteY2" fmla="*/ 50842 h 90094"/>
                                  <a:gd name="connsiteX3" fmla="*/ 21 w 176010"/>
                                  <a:gd name="connsiteY3" fmla="*/ 3404 h 90094"/>
                                  <a:gd name="connsiteX4" fmla="*/ 1859 w 176010"/>
                                  <a:gd name="connsiteY4" fmla="*/ 230 h 90094"/>
                                  <a:gd name="connsiteX5" fmla="*/ 5533 w 176010"/>
                                  <a:gd name="connsiteY5" fmla="*/ 1065 h 90094"/>
                                  <a:gd name="connsiteX6" fmla="*/ 82035 w 176010"/>
                                  <a:gd name="connsiteY6" fmla="*/ 25787 h 90094"/>
                                  <a:gd name="connsiteX7" fmla="*/ 170898 w 176010"/>
                                  <a:gd name="connsiteY7" fmla="*/ 2235 h 90094"/>
                                  <a:gd name="connsiteX8" fmla="*/ 174573 w 176010"/>
                                  <a:gd name="connsiteY8" fmla="*/ 1901 h 90094"/>
                                  <a:gd name="connsiteX9" fmla="*/ 175909 w 176010"/>
                                  <a:gd name="connsiteY9" fmla="*/ 5408 h 90094"/>
                                  <a:gd name="connsiteX10" fmla="*/ 128805 w 176010"/>
                                  <a:gd name="connsiteY10" fmla="*/ 62534 h 90094"/>
                                  <a:gd name="connsiteX11" fmla="*/ 90220 w 176010"/>
                                  <a:gd name="connsiteY11" fmla="*/ 89427 h 90094"/>
                                  <a:gd name="connsiteX12" fmla="*/ 88383 w 176010"/>
                                  <a:gd name="connsiteY12" fmla="*/ 90095 h 90094"/>
                                  <a:gd name="connsiteX13" fmla="*/ 7705 w 176010"/>
                                  <a:gd name="connsiteY13" fmla="*/ 11756 h 90094"/>
                                  <a:gd name="connsiteX14" fmla="*/ 26914 w 176010"/>
                                  <a:gd name="connsiteY14" fmla="*/ 45664 h 90094"/>
                                  <a:gd name="connsiteX15" fmla="*/ 88049 w 176010"/>
                                  <a:gd name="connsiteY15" fmla="*/ 83247 h 90094"/>
                                  <a:gd name="connsiteX16" fmla="*/ 125297 w 176010"/>
                                  <a:gd name="connsiteY16" fmla="*/ 57189 h 90094"/>
                                  <a:gd name="connsiteX17" fmla="*/ 166555 w 176010"/>
                                  <a:gd name="connsiteY17" fmla="*/ 12925 h 90094"/>
                                  <a:gd name="connsiteX18" fmla="*/ 82203 w 176010"/>
                                  <a:gd name="connsiteY18" fmla="*/ 31800 h 90094"/>
                                  <a:gd name="connsiteX19" fmla="*/ 7705 w 176010"/>
                                  <a:gd name="connsiteY19" fmla="*/ 11756 h 90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76010" h="90094">
                                    <a:moveTo>
                                      <a:pt x="88383" y="90095"/>
                                    </a:moveTo>
                                    <a:cubicBezTo>
                                      <a:pt x="87882" y="90095"/>
                                      <a:pt x="87381" y="89928"/>
                                      <a:pt x="86880" y="89761"/>
                                    </a:cubicBezTo>
                                    <a:cubicBezTo>
                                      <a:pt x="86545" y="89594"/>
                                      <a:pt x="47793" y="68547"/>
                                      <a:pt x="23239" y="50842"/>
                                    </a:cubicBezTo>
                                    <a:cubicBezTo>
                                      <a:pt x="10210" y="41321"/>
                                      <a:pt x="2861" y="26288"/>
                                      <a:pt x="21" y="3404"/>
                                    </a:cubicBezTo>
                                    <a:cubicBezTo>
                                      <a:pt x="-146" y="2068"/>
                                      <a:pt x="690" y="731"/>
                                      <a:pt x="1859" y="230"/>
                                    </a:cubicBezTo>
                                    <a:cubicBezTo>
                                      <a:pt x="3028" y="-271"/>
                                      <a:pt x="4531" y="63"/>
                                      <a:pt x="5533" y="1065"/>
                                    </a:cubicBezTo>
                                    <a:cubicBezTo>
                                      <a:pt x="13718" y="10586"/>
                                      <a:pt x="34598" y="26789"/>
                                      <a:pt x="82035" y="25787"/>
                                    </a:cubicBezTo>
                                    <a:cubicBezTo>
                                      <a:pt x="124462" y="24951"/>
                                      <a:pt x="153526" y="17268"/>
                                      <a:pt x="170898" y="2235"/>
                                    </a:cubicBezTo>
                                    <a:cubicBezTo>
                                      <a:pt x="171900" y="1399"/>
                                      <a:pt x="173404" y="1232"/>
                                      <a:pt x="174573" y="1901"/>
                                    </a:cubicBezTo>
                                    <a:cubicBezTo>
                                      <a:pt x="175742" y="2569"/>
                                      <a:pt x="176243" y="4072"/>
                                      <a:pt x="175909" y="5408"/>
                                    </a:cubicBezTo>
                                    <a:cubicBezTo>
                                      <a:pt x="169896" y="26956"/>
                                      <a:pt x="155865" y="43993"/>
                                      <a:pt x="128805" y="62534"/>
                                    </a:cubicBezTo>
                                    <a:cubicBezTo>
                                      <a:pt x="94062" y="86253"/>
                                      <a:pt x="90387" y="89427"/>
                                      <a:pt x="90220" y="89427"/>
                                    </a:cubicBezTo>
                                    <a:cubicBezTo>
                                      <a:pt x="89719" y="89761"/>
                                      <a:pt x="89051" y="90095"/>
                                      <a:pt x="88383" y="90095"/>
                                    </a:cubicBezTo>
                                    <a:close/>
                                    <a:moveTo>
                                      <a:pt x="7705" y="11756"/>
                                    </a:moveTo>
                                    <a:cubicBezTo>
                                      <a:pt x="10879" y="27624"/>
                                      <a:pt x="17226" y="38481"/>
                                      <a:pt x="26914" y="45664"/>
                                    </a:cubicBezTo>
                                    <a:cubicBezTo>
                                      <a:pt x="48127" y="61031"/>
                                      <a:pt x="80198" y="78904"/>
                                      <a:pt x="88049" y="83247"/>
                                    </a:cubicBezTo>
                                    <a:cubicBezTo>
                                      <a:pt x="91389" y="80908"/>
                                      <a:pt x="100409" y="74394"/>
                                      <a:pt x="125297" y="57189"/>
                                    </a:cubicBezTo>
                                    <a:cubicBezTo>
                                      <a:pt x="146845" y="42490"/>
                                      <a:pt x="159707" y="28793"/>
                                      <a:pt x="166555" y="12925"/>
                                    </a:cubicBezTo>
                                    <a:cubicBezTo>
                                      <a:pt x="147847" y="24784"/>
                                      <a:pt x="119952" y="30965"/>
                                      <a:pt x="82203" y="31800"/>
                                    </a:cubicBezTo>
                                    <a:cubicBezTo>
                                      <a:pt x="42949" y="32635"/>
                                      <a:pt x="20567" y="22446"/>
                                      <a:pt x="7705" y="11756"/>
                                    </a:cubicBezTo>
                                    <a:close/>
                                  </a:path>
                                </a:pathLst>
                              </a:custGeom>
                              <a:solidFill>
                                <a:srgbClr val="959595"/>
                              </a:solidFill>
                              <a:ln w="16697" cap="flat">
                                <a:noFill/>
                                <a:prstDash val="solid"/>
                                <a:miter/>
                              </a:ln>
                            </p:spPr>
                            <p:txBody>
                              <a:bodyPr rtlCol="0" anchor="ctr"/>
                              <a:lstStyle/>
                              <a:p>
                                <a:endParaRPr lang="en-US"/>
                              </a:p>
                            </p:txBody>
                          </p:sp>
                        </p:grpSp>
                        <p:sp>
                          <p:nvSpPr>
                            <p:cNvPr id="87" name="Freeform: Shape 86">
                              <a:extLst>
                                <a:ext uri="{FF2B5EF4-FFF2-40B4-BE49-F238E27FC236}">
                                  <a16:creationId xmlns:a16="http://schemas.microsoft.com/office/drawing/2014/main" id="{8B7AF59E-CA8E-8595-478F-C4EC20157AB0}"/>
                                </a:ext>
                              </a:extLst>
                            </p:cNvPr>
                            <p:cNvSpPr/>
                            <p:nvPr/>
                          </p:nvSpPr>
                          <p:spPr>
                            <a:xfrm>
                              <a:off x="5040195" y="4309516"/>
                              <a:ext cx="169874" cy="39458"/>
                            </a:xfrm>
                            <a:custGeom>
                              <a:avLst/>
                              <a:gdLst>
                                <a:gd name="connsiteX0" fmla="*/ 34075 w 169874"/>
                                <a:gd name="connsiteY0" fmla="*/ 33240 h 39458"/>
                                <a:gd name="connsiteX1" fmla="*/ 88695 w 169874"/>
                                <a:gd name="connsiteY1" fmla="*/ 39420 h 39458"/>
                                <a:gd name="connsiteX2" fmla="*/ 158850 w 169874"/>
                                <a:gd name="connsiteY2" fmla="*/ 24888 h 39458"/>
                                <a:gd name="connsiteX3" fmla="*/ 169874 w 169874"/>
                                <a:gd name="connsiteY3" fmla="*/ 1670 h 39458"/>
                                <a:gd name="connsiteX4" fmla="*/ 79007 w 169874"/>
                                <a:gd name="connsiteY4" fmla="*/ 25890 h 39458"/>
                                <a:gd name="connsiteX5" fmla="*/ 0 w 169874"/>
                                <a:gd name="connsiteY5" fmla="*/ 0 h 39458"/>
                                <a:gd name="connsiteX6" fmla="*/ 4343 w 169874"/>
                                <a:gd name="connsiteY6" fmla="*/ 19877 h 39458"/>
                                <a:gd name="connsiteX7" fmla="*/ 34075 w 169874"/>
                                <a:gd name="connsiteY7" fmla="*/ 33240 h 3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9874" h="39458">
                                  <a:moveTo>
                                    <a:pt x="34075" y="33240"/>
                                  </a:moveTo>
                                  <a:cubicBezTo>
                                    <a:pt x="51781" y="37917"/>
                                    <a:pt x="70489" y="39754"/>
                                    <a:pt x="88695" y="39420"/>
                                  </a:cubicBezTo>
                                  <a:cubicBezTo>
                                    <a:pt x="110744" y="38919"/>
                                    <a:pt x="136301" y="34576"/>
                                    <a:pt x="158850" y="24888"/>
                                  </a:cubicBezTo>
                                  <a:cubicBezTo>
                                    <a:pt x="164028" y="17539"/>
                                    <a:pt x="167536" y="10022"/>
                                    <a:pt x="169874" y="1670"/>
                                  </a:cubicBezTo>
                                  <a:cubicBezTo>
                                    <a:pt x="156177" y="13530"/>
                                    <a:pt x="131289" y="24888"/>
                                    <a:pt x="79007" y="25890"/>
                                  </a:cubicBezTo>
                                  <a:cubicBezTo>
                                    <a:pt x="31235" y="26893"/>
                                    <a:pt x="9354" y="10857"/>
                                    <a:pt x="0" y="0"/>
                                  </a:cubicBezTo>
                                  <a:cubicBezTo>
                                    <a:pt x="835" y="7015"/>
                                    <a:pt x="2172" y="13697"/>
                                    <a:pt x="4343" y="19877"/>
                                  </a:cubicBezTo>
                                  <a:cubicBezTo>
                                    <a:pt x="13029" y="26559"/>
                                    <a:pt x="23886" y="30567"/>
                                    <a:pt x="34075" y="33240"/>
                                  </a:cubicBezTo>
                                  <a:close/>
                                </a:path>
                              </a:pathLst>
                            </a:custGeom>
                            <a:solidFill>
                              <a:srgbClr val="EAE7E4"/>
                            </a:solidFill>
                            <a:ln w="16697" cap="flat">
                              <a:noFill/>
                              <a:prstDash val="solid"/>
                              <a:miter/>
                            </a:ln>
                          </p:spPr>
                          <p:txBody>
                            <a:bodyPr rtlCol="0" anchor="ctr"/>
                            <a:lstStyle/>
                            <a:p>
                              <a:endParaRPr lang="en-US"/>
                            </a:p>
                          </p:txBody>
                        </p:sp>
                      </p:grpSp>
                      <p:sp>
                        <p:nvSpPr>
                          <p:cNvPr id="88" name="Freeform: Shape 87">
                            <a:extLst>
                              <a:ext uri="{FF2B5EF4-FFF2-40B4-BE49-F238E27FC236}">
                                <a16:creationId xmlns:a16="http://schemas.microsoft.com/office/drawing/2014/main" id="{878A5DE8-7EC6-87F1-5D25-ACE298F6F400}"/>
                              </a:ext>
                            </a:extLst>
                          </p:cNvPr>
                          <p:cNvSpPr/>
                          <p:nvPr/>
                        </p:nvSpPr>
                        <p:spPr>
                          <a:xfrm>
                            <a:off x="5126382" y="4410068"/>
                            <a:ext cx="25396" cy="25396"/>
                          </a:xfrm>
                          <a:custGeom>
                            <a:avLst/>
                            <a:gdLst>
                              <a:gd name="connsiteX0" fmla="*/ 25393 w 25396"/>
                              <a:gd name="connsiteY0" fmla="*/ 12531 h 25396"/>
                              <a:gd name="connsiteX1" fmla="*/ 12865 w 25396"/>
                              <a:gd name="connsiteY1" fmla="*/ 25393 h 25396"/>
                              <a:gd name="connsiteX2" fmla="*/ 4 w 25396"/>
                              <a:gd name="connsiteY2" fmla="*/ 12865 h 25396"/>
                              <a:gd name="connsiteX3" fmla="*/ 12531 w 25396"/>
                              <a:gd name="connsiteY3" fmla="*/ 4 h 25396"/>
                              <a:gd name="connsiteX4" fmla="*/ 25393 w 25396"/>
                              <a:gd name="connsiteY4" fmla="*/ 12531 h 25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6" h="25396">
                                <a:moveTo>
                                  <a:pt x="25393" y="12531"/>
                                </a:moveTo>
                                <a:cubicBezTo>
                                  <a:pt x="25560" y="19547"/>
                                  <a:pt x="19881" y="25226"/>
                                  <a:pt x="12865" y="25393"/>
                                </a:cubicBezTo>
                                <a:cubicBezTo>
                                  <a:pt x="5850" y="25560"/>
                                  <a:pt x="4" y="19881"/>
                                  <a:pt x="4" y="12865"/>
                                </a:cubicBezTo>
                                <a:cubicBezTo>
                                  <a:pt x="-164" y="5850"/>
                                  <a:pt x="5516" y="4"/>
                                  <a:pt x="12531" y="4"/>
                                </a:cubicBezTo>
                                <a:cubicBezTo>
                                  <a:pt x="19547" y="-163"/>
                                  <a:pt x="25393" y="5516"/>
                                  <a:pt x="25393" y="12531"/>
                                </a:cubicBezTo>
                                <a:close/>
                              </a:path>
                            </a:pathLst>
                          </a:custGeom>
                          <a:solidFill>
                            <a:srgbClr val="FF3028"/>
                          </a:solidFill>
                          <a:ln w="16697" cap="flat">
                            <a:noFill/>
                            <a:prstDash val="solid"/>
                            <a:miter/>
                          </a:ln>
                        </p:spPr>
                        <p:txBody>
                          <a:bodyPr rtlCol="0" anchor="ctr"/>
                          <a:lstStyle/>
                          <a:p>
                            <a:endParaRPr lang="en-US"/>
                          </a:p>
                        </p:txBody>
                      </p:sp>
                      <p:sp>
                        <p:nvSpPr>
                          <p:cNvPr id="89" name="Freeform: Shape 88">
                            <a:extLst>
                              <a:ext uri="{FF2B5EF4-FFF2-40B4-BE49-F238E27FC236}">
                                <a16:creationId xmlns:a16="http://schemas.microsoft.com/office/drawing/2014/main" id="{441A166B-52EF-D501-4CED-95BE8785652B}"/>
                              </a:ext>
                            </a:extLst>
                          </p:cNvPr>
                          <p:cNvSpPr/>
                          <p:nvPr/>
                        </p:nvSpPr>
                        <p:spPr>
                          <a:xfrm>
                            <a:off x="5126886" y="4412405"/>
                            <a:ext cx="20048" cy="20048"/>
                          </a:xfrm>
                          <a:custGeom>
                            <a:avLst/>
                            <a:gdLst>
                              <a:gd name="connsiteX0" fmla="*/ 20044 w 20048"/>
                              <a:gd name="connsiteY0" fmla="*/ 9860 h 20048"/>
                              <a:gd name="connsiteX1" fmla="*/ 10189 w 20048"/>
                              <a:gd name="connsiteY1" fmla="*/ 20049 h 20048"/>
                              <a:gd name="connsiteX2" fmla="*/ 0 w 20048"/>
                              <a:gd name="connsiteY2" fmla="*/ 10194 h 20048"/>
                              <a:gd name="connsiteX3" fmla="*/ 9855 w 20048"/>
                              <a:gd name="connsiteY3" fmla="*/ 5 h 20048"/>
                              <a:gd name="connsiteX4" fmla="*/ 20044 w 20048"/>
                              <a:gd name="connsiteY4" fmla="*/ 9860 h 20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48" h="20048">
                                <a:moveTo>
                                  <a:pt x="20044" y="9860"/>
                                </a:moveTo>
                                <a:cubicBezTo>
                                  <a:pt x="20211" y="15372"/>
                                  <a:pt x="15701" y="19882"/>
                                  <a:pt x="10189" y="20049"/>
                                </a:cubicBezTo>
                                <a:cubicBezTo>
                                  <a:pt x="4677" y="20049"/>
                                  <a:pt x="167" y="15706"/>
                                  <a:pt x="0" y="10194"/>
                                </a:cubicBezTo>
                                <a:cubicBezTo>
                                  <a:pt x="0" y="4682"/>
                                  <a:pt x="4343" y="172"/>
                                  <a:pt x="9855" y="5"/>
                                </a:cubicBezTo>
                                <a:cubicBezTo>
                                  <a:pt x="15367" y="-162"/>
                                  <a:pt x="19877" y="4181"/>
                                  <a:pt x="20044" y="9860"/>
                                </a:cubicBezTo>
                                <a:close/>
                              </a:path>
                            </a:pathLst>
                          </a:custGeom>
                          <a:solidFill>
                            <a:srgbClr val="FFFFFF">
                              <a:alpha val="30000"/>
                            </a:srgbClr>
                          </a:solidFill>
                          <a:ln w="16697" cap="flat">
                            <a:noFill/>
                            <a:prstDash val="solid"/>
                            <a:miter/>
                          </a:ln>
                        </p:spPr>
                        <p:txBody>
                          <a:bodyPr rtlCol="0" anchor="ctr"/>
                          <a:lstStyle/>
                          <a:p>
                            <a:endParaRPr lang="en-US"/>
                          </a:p>
                        </p:txBody>
                      </p:sp>
                      <p:sp>
                        <p:nvSpPr>
                          <p:cNvPr id="90" name="Freeform: Shape 89">
                            <a:extLst>
                              <a:ext uri="{FF2B5EF4-FFF2-40B4-BE49-F238E27FC236}">
                                <a16:creationId xmlns:a16="http://schemas.microsoft.com/office/drawing/2014/main" id="{52335389-97D9-5769-03C9-5E78ED3F3403}"/>
                              </a:ext>
                            </a:extLst>
                          </p:cNvPr>
                          <p:cNvSpPr/>
                          <p:nvPr/>
                        </p:nvSpPr>
                        <p:spPr>
                          <a:xfrm>
                            <a:off x="5131059" y="4470037"/>
                            <a:ext cx="25392" cy="25392"/>
                          </a:xfrm>
                          <a:custGeom>
                            <a:avLst/>
                            <a:gdLst>
                              <a:gd name="connsiteX0" fmla="*/ 25393 w 25392"/>
                              <a:gd name="connsiteY0" fmla="*/ 12528 h 25392"/>
                              <a:gd name="connsiteX1" fmla="*/ 12865 w 25392"/>
                              <a:gd name="connsiteY1" fmla="*/ 25389 h 25392"/>
                              <a:gd name="connsiteX2" fmla="*/ 4 w 25392"/>
                              <a:gd name="connsiteY2" fmla="*/ 12862 h 25392"/>
                              <a:gd name="connsiteX3" fmla="*/ 12531 w 25392"/>
                              <a:gd name="connsiteY3" fmla="*/ 0 h 25392"/>
                              <a:gd name="connsiteX4" fmla="*/ 25393 w 25392"/>
                              <a:gd name="connsiteY4" fmla="*/ 12528 h 253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392" h="25392">
                                <a:moveTo>
                                  <a:pt x="25393" y="12528"/>
                                </a:moveTo>
                                <a:cubicBezTo>
                                  <a:pt x="25393" y="19543"/>
                                  <a:pt x="19881" y="25389"/>
                                  <a:pt x="12865" y="25389"/>
                                </a:cubicBezTo>
                                <a:cubicBezTo>
                                  <a:pt x="5850" y="25556"/>
                                  <a:pt x="4" y="19877"/>
                                  <a:pt x="4" y="12862"/>
                                </a:cubicBezTo>
                                <a:cubicBezTo>
                                  <a:pt x="-164" y="5846"/>
                                  <a:pt x="5516" y="0"/>
                                  <a:pt x="12531" y="0"/>
                                </a:cubicBezTo>
                                <a:cubicBezTo>
                                  <a:pt x="19379" y="0"/>
                                  <a:pt x="25226" y="5512"/>
                                  <a:pt x="25393" y="12528"/>
                                </a:cubicBezTo>
                                <a:close/>
                              </a:path>
                            </a:pathLst>
                          </a:custGeom>
                          <a:solidFill>
                            <a:srgbClr val="FF3028"/>
                          </a:solidFill>
                          <a:ln w="16697" cap="flat">
                            <a:noFill/>
                            <a:prstDash val="solid"/>
                            <a:miter/>
                          </a:ln>
                        </p:spPr>
                        <p:txBody>
                          <a:bodyPr rtlCol="0" anchor="ctr"/>
                          <a:lstStyle/>
                          <a:p>
                            <a:endParaRPr lang="en-US"/>
                          </a:p>
                        </p:txBody>
                      </p:sp>
                      <p:grpSp>
                        <p:nvGrpSpPr>
                          <p:cNvPr id="91" name="Graphic 2">
                            <a:extLst>
                              <a:ext uri="{FF2B5EF4-FFF2-40B4-BE49-F238E27FC236}">
                                <a16:creationId xmlns:a16="http://schemas.microsoft.com/office/drawing/2014/main" id="{EA15408E-FB19-36B7-89E4-61135ADB86F5}"/>
                              </a:ext>
                            </a:extLst>
                          </p:cNvPr>
                          <p:cNvGrpSpPr/>
                          <p:nvPr/>
                        </p:nvGrpSpPr>
                        <p:grpSpPr>
                          <a:xfrm>
                            <a:off x="4986219" y="4226124"/>
                            <a:ext cx="282229" cy="175428"/>
                            <a:chOff x="4986219" y="4226124"/>
                            <a:chExt cx="282229" cy="175428"/>
                          </a:xfrm>
                        </p:grpSpPr>
                        <p:grpSp>
                          <p:nvGrpSpPr>
                            <p:cNvPr id="92" name="Graphic 2">
                              <a:extLst>
                                <a:ext uri="{FF2B5EF4-FFF2-40B4-BE49-F238E27FC236}">
                                  <a16:creationId xmlns:a16="http://schemas.microsoft.com/office/drawing/2014/main" id="{E8337A69-62AA-6272-3F73-833C543EEF8A}"/>
                                </a:ext>
                              </a:extLst>
                            </p:cNvPr>
                            <p:cNvGrpSpPr/>
                            <p:nvPr/>
                          </p:nvGrpSpPr>
                          <p:grpSpPr>
                            <a:xfrm>
                              <a:off x="4986219" y="4226124"/>
                              <a:ext cx="282229" cy="175428"/>
                              <a:chOff x="4986219" y="4226124"/>
                              <a:chExt cx="282229" cy="175428"/>
                            </a:xfrm>
                          </p:grpSpPr>
                          <p:grpSp>
                            <p:nvGrpSpPr>
                              <p:cNvPr id="93" name="Graphic 2">
                                <a:extLst>
                                  <a:ext uri="{FF2B5EF4-FFF2-40B4-BE49-F238E27FC236}">
                                    <a16:creationId xmlns:a16="http://schemas.microsoft.com/office/drawing/2014/main" id="{C15F7711-A8F0-2B74-8729-3BB6BD018E0F}"/>
                                  </a:ext>
                                </a:extLst>
                              </p:cNvPr>
                              <p:cNvGrpSpPr/>
                              <p:nvPr/>
                            </p:nvGrpSpPr>
                            <p:grpSpPr>
                              <a:xfrm>
                                <a:off x="4986219" y="4236189"/>
                                <a:ext cx="142503" cy="165363"/>
                                <a:chOff x="4986219" y="4236189"/>
                                <a:chExt cx="142503" cy="165363"/>
                              </a:xfrm>
                            </p:grpSpPr>
                            <p:sp>
                              <p:nvSpPr>
                                <p:cNvPr id="94" name="Freeform: Shape 93">
                                  <a:extLst>
                                    <a:ext uri="{FF2B5EF4-FFF2-40B4-BE49-F238E27FC236}">
                                      <a16:creationId xmlns:a16="http://schemas.microsoft.com/office/drawing/2014/main" id="{EF3FFDE4-424B-2AFA-D300-A6296DBC5C12}"/>
                                    </a:ext>
                                  </a:extLst>
                                </p:cNvPr>
                                <p:cNvSpPr/>
                                <p:nvPr/>
                              </p:nvSpPr>
                              <p:spPr>
                                <a:xfrm>
                                  <a:off x="4989319" y="4239283"/>
                                  <a:ext cx="136231" cy="159096"/>
                                </a:xfrm>
                                <a:custGeom>
                                  <a:avLst/>
                                  <a:gdLst>
                                    <a:gd name="connsiteX0" fmla="*/ 49707 w 136231"/>
                                    <a:gd name="connsiteY0" fmla="*/ 27640 h 159096"/>
                                    <a:gd name="connsiteX1" fmla="*/ 44863 w 136231"/>
                                    <a:gd name="connsiteY1" fmla="*/ 79 h 159096"/>
                                    <a:gd name="connsiteX2" fmla="*/ 2436 w 136231"/>
                                    <a:gd name="connsiteY2" fmla="*/ 27640 h 159096"/>
                                    <a:gd name="connsiteX3" fmla="*/ 12124 w 136231"/>
                                    <a:gd name="connsiteY3" fmla="*/ 159096 h 159096"/>
                                    <a:gd name="connsiteX4" fmla="*/ 52213 w 136231"/>
                                    <a:gd name="connsiteY4" fmla="*/ 118674 h 159096"/>
                                    <a:gd name="connsiteX5" fmla="*/ 136231 w 136231"/>
                                    <a:gd name="connsiteY5" fmla="*/ 154252 h 159096"/>
                                    <a:gd name="connsiteX6" fmla="*/ 72925 w 136231"/>
                                    <a:gd name="connsiteY6" fmla="*/ 115500 h 159096"/>
                                    <a:gd name="connsiteX7" fmla="*/ 49707 w 136231"/>
                                    <a:gd name="connsiteY7" fmla="*/ 27640 h 159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231" h="159096">
                                      <a:moveTo>
                                        <a:pt x="49707" y="27640"/>
                                      </a:moveTo>
                                      <a:cubicBezTo>
                                        <a:pt x="49874" y="7595"/>
                                        <a:pt x="49540" y="-923"/>
                                        <a:pt x="44863" y="79"/>
                                      </a:cubicBezTo>
                                      <a:cubicBezTo>
                                        <a:pt x="44863" y="79"/>
                                        <a:pt x="13461" y="14778"/>
                                        <a:pt x="2436" y="27640"/>
                                      </a:cubicBezTo>
                                      <a:cubicBezTo>
                                        <a:pt x="-4746" y="82761"/>
                                        <a:pt x="5610" y="144731"/>
                                        <a:pt x="12124" y="159096"/>
                                      </a:cubicBezTo>
                                      <a:cubicBezTo>
                                        <a:pt x="52213" y="118674"/>
                                        <a:pt x="52213" y="118674"/>
                                        <a:pt x="52213" y="118674"/>
                                      </a:cubicBezTo>
                                      <a:cubicBezTo>
                                        <a:pt x="52213" y="118674"/>
                                        <a:pt x="109840" y="148907"/>
                                        <a:pt x="136231" y="154252"/>
                                      </a:cubicBezTo>
                                      <a:cubicBezTo>
                                        <a:pt x="136231" y="154252"/>
                                        <a:pt x="97479" y="133373"/>
                                        <a:pt x="72925" y="115500"/>
                                      </a:cubicBezTo>
                                      <a:cubicBezTo>
                                        <a:pt x="48371" y="97794"/>
                                        <a:pt x="49373" y="59710"/>
                                        <a:pt x="49707" y="27640"/>
                                      </a:cubicBezTo>
                                      <a:close/>
                                    </a:path>
                                  </a:pathLst>
                                </a:custGeom>
                                <a:solidFill>
                                  <a:srgbClr val="FF3028"/>
                                </a:solidFill>
                                <a:ln w="16697" cap="flat">
                                  <a:noFill/>
                                  <a:prstDash val="solid"/>
                                  <a:miter/>
                                </a:ln>
                              </p:spPr>
                              <p:txBody>
                                <a:bodyPr rtlCol="0" anchor="ctr"/>
                                <a:lstStyle/>
                                <a:p>
                                  <a:endParaRPr lang="en-US"/>
                                </a:p>
                              </p:txBody>
                            </p:sp>
                            <p:sp>
                              <p:nvSpPr>
                                <p:cNvPr id="95" name="Freeform: Shape 94">
                                  <a:extLst>
                                    <a:ext uri="{FF2B5EF4-FFF2-40B4-BE49-F238E27FC236}">
                                      <a16:creationId xmlns:a16="http://schemas.microsoft.com/office/drawing/2014/main" id="{7BFC214E-921F-D50A-431B-8FB3D2E687DC}"/>
                                    </a:ext>
                                  </a:extLst>
                                </p:cNvPr>
                                <p:cNvSpPr/>
                                <p:nvPr/>
                              </p:nvSpPr>
                              <p:spPr>
                                <a:xfrm>
                                  <a:off x="4986219" y="4236189"/>
                                  <a:ext cx="142503" cy="165363"/>
                                </a:xfrm>
                                <a:custGeom>
                                  <a:avLst/>
                                  <a:gdLst>
                                    <a:gd name="connsiteX0" fmla="*/ 15224 w 142503"/>
                                    <a:gd name="connsiteY0" fmla="*/ 165364 h 165363"/>
                                    <a:gd name="connsiteX1" fmla="*/ 14723 w 142503"/>
                                    <a:gd name="connsiteY1" fmla="*/ 165364 h 165363"/>
                                    <a:gd name="connsiteX2" fmla="*/ 12384 w 142503"/>
                                    <a:gd name="connsiteY2" fmla="*/ 163526 h 165363"/>
                                    <a:gd name="connsiteX3" fmla="*/ 2529 w 142503"/>
                                    <a:gd name="connsiteY3" fmla="*/ 30400 h 165363"/>
                                    <a:gd name="connsiteX4" fmla="*/ 3197 w 142503"/>
                                    <a:gd name="connsiteY4" fmla="*/ 28729 h 165363"/>
                                    <a:gd name="connsiteX5" fmla="*/ 46626 w 142503"/>
                                    <a:gd name="connsiteY5" fmla="*/ 333 h 165363"/>
                                    <a:gd name="connsiteX6" fmla="*/ 47294 w 142503"/>
                                    <a:gd name="connsiteY6" fmla="*/ 166 h 165363"/>
                                    <a:gd name="connsiteX7" fmla="*/ 52640 w 142503"/>
                                    <a:gd name="connsiteY7" fmla="*/ 1670 h 165363"/>
                                    <a:gd name="connsiteX8" fmla="*/ 55980 w 142503"/>
                                    <a:gd name="connsiteY8" fmla="*/ 30901 h 165363"/>
                                    <a:gd name="connsiteX9" fmla="*/ 55980 w 142503"/>
                                    <a:gd name="connsiteY9" fmla="*/ 33072 h 165363"/>
                                    <a:gd name="connsiteX10" fmla="*/ 77862 w 142503"/>
                                    <a:gd name="connsiteY10" fmla="*/ 116256 h 165363"/>
                                    <a:gd name="connsiteX11" fmla="*/ 140834 w 142503"/>
                                    <a:gd name="connsiteY11" fmla="*/ 154841 h 165363"/>
                                    <a:gd name="connsiteX12" fmla="*/ 142337 w 142503"/>
                                    <a:gd name="connsiteY12" fmla="*/ 158683 h 165363"/>
                                    <a:gd name="connsiteX13" fmla="*/ 138830 w 142503"/>
                                    <a:gd name="connsiteY13" fmla="*/ 160687 h 165363"/>
                                    <a:gd name="connsiteX14" fmla="*/ 56147 w 142503"/>
                                    <a:gd name="connsiteY14" fmla="*/ 125777 h 165363"/>
                                    <a:gd name="connsiteX15" fmla="*/ 17562 w 142503"/>
                                    <a:gd name="connsiteY15" fmla="*/ 164529 h 165363"/>
                                    <a:gd name="connsiteX16" fmla="*/ 15224 w 142503"/>
                                    <a:gd name="connsiteY16" fmla="*/ 165364 h 165363"/>
                                    <a:gd name="connsiteX17" fmla="*/ 8542 w 142503"/>
                                    <a:gd name="connsiteY17" fmla="*/ 32237 h 165363"/>
                                    <a:gd name="connsiteX18" fmla="*/ 16393 w 142503"/>
                                    <a:gd name="connsiteY18" fmla="*/ 156511 h 165363"/>
                                    <a:gd name="connsiteX19" fmla="*/ 53141 w 142503"/>
                                    <a:gd name="connsiteY19" fmla="*/ 119596 h 165363"/>
                                    <a:gd name="connsiteX20" fmla="*/ 56815 w 142503"/>
                                    <a:gd name="connsiteY20" fmla="*/ 119095 h 165363"/>
                                    <a:gd name="connsiteX21" fmla="*/ 108930 w 142503"/>
                                    <a:gd name="connsiteY21" fmla="*/ 143816 h 165363"/>
                                    <a:gd name="connsiteX22" fmla="*/ 74187 w 142503"/>
                                    <a:gd name="connsiteY22" fmla="*/ 121267 h 165363"/>
                                    <a:gd name="connsiteX23" fmla="*/ 49800 w 142503"/>
                                    <a:gd name="connsiteY23" fmla="*/ 32905 h 165363"/>
                                    <a:gd name="connsiteX24" fmla="*/ 49800 w 142503"/>
                                    <a:gd name="connsiteY24" fmla="*/ 30734 h 165363"/>
                                    <a:gd name="connsiteX25" fmla="*/ 48631 w 142503"/>
                                    <a:gd name="connsiteY25" fmla="*/ 6514 h 165363"/>
                                    <a:gd name="connsiteX26" fmla="*/ 8542 w 142503"/>
                                    <a:gd name="connsiteY26" fmla="*/ 32237 h 1653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42503" h="165363">
                                      <a:moveTo>
                                        <a:pt x="15224" y="165364"/>
                                      </a:moveTo>
                                      <a:cubicBezTo>
                                        <a:pt x="15057" y="165364"/>
                                        <a:pt x="14890" y="165364"/>
                                        <a:pt x="14723" y="165364"/>
                                      </a:cubicBezTo>
                                      <a:cubicBezTo>
                                        <a:pt x="13720" y="165197"/>
                                        <a:pt x="12885" y="164529"/>
                                        <a:pt x="12384" y="163526"/>
                                      </a:cubicBezTo>
                                      <a:cubicBezTo>
                                        <a:pt x="6037" y="149663"/>
                                        <a:pt x="-4987" y="87693"/>
                                        <a:pt x="2529" y="30400"/>
                                      </a:cubicBezTo>
                                      <a:cubicBezTo>
                                        <a:pt x="2696" y="29732"/>
                                        <a:pt x="2863" y="29230"/>
                                        <a:pt x="3197" y="28729"/>
                                      </a:cubicBezTo>
                                      <a:cubicBezTo>
                                        <a:pt x="14556" y="15534"/>
                                        <a:pt x="45290" y="835"/>
                                        <a:pt x="46626" y="333"/>
                                      </a:cubicBezTo>
                                      <a:cubicBezTo>
                                        <a:pt x="46793" y="333"/>
                                        <a:pt x="47127" y="166"/>
                                        <a:pt x="47294" y="166"/>
                                      </a:cubicBezTo>
                                      <a:cubicBezTo>
                                        <a:pt x="49299" y="-335"/>
                                        <a:pt x="51136" y="333"/>
                                        <a:pt x="52640" y="1670"/>
                                      </a:cubicBezTo>
                                      <a:cubicBezTo>
                                        <a:pt x="55980" y="5010"/>
                                        <a:pt x="56147" y="12694"/>
                                        <a:pt x="55980" y="30901"/>
                                      </a:cubicBezTo>
                                      <a:lnTo>
                                        <a:pt x="55980" y="33072"/>
                                      </a:lnTo>
                                      <a:cubicBezTo>
                                        <a:pt x="55646" y="64308"/>
                                        <a:pt x="55145" y="99719"/>
                                        <a:pt x="77862" y="116256"/>
                                      </a:cubicBezTo>
                                      <a:cubicBezTo>
                                        <a:pt x="101915" y="133794"/>
                                        <a:pt x="140333" y="154507"/>
                                        <a:pt x="140834" y="154841"/>
                                      </a:cubicBezTo>
                                      <a:cubicBezTo>
                                        <a:pt x="142170" y="155509"/>
                                        <a:pt x="142838" y="157179"/>
                                        <a:pt x="142337" y="158683"/>
                                      </a:cubicBezTo>
                                      <a:cubicBezTo>
                                        <a:pt x="141836" y="160186"/>
                                        <a:pt x="140333" y="161021"/>
                                        <a:pt x="138830" y="160687"/>
                                      </a:cubicBezTo>
                                      <a:cubicBezTo>
                                        <a:pt x="114944" y="155843"/>
                                        <a:pt x="66838" y="131289"/>
                                        <a:pt x="56147" y="125777"/>
                                      </a:cubicBezTo>
                                      <a:lnTo>
                                        <a:pt x="17562" y="164529"/>
                                      </a:lnTo>
                                      <a:cubicBezTo>
                                        <a:pt x="16894" y="165030"/>
                                        <a:pt x="16059" y="165364"/>
                                        <a:pt x="15224" y="165364"/>
                                      </a:cubicBezTo>
                                      <a:close/>
                                      <a:moveTo>
                                        <a:pt x="8542" y="32237"/>
                                      </a:moveTo>
                                      <a:cubicBezTo>
                                        <a:pt x="2028" y="82515"/>
                                        <a:pt x="10380" y="137636"/>
                                        <a:pt x="16393" y="156511"/>
                                      </a:cubicBezTo>
                                      <a:lnTo>
                                        <a:pt x="53141" y="119596"/>
                                      </a:lnTo>
                                      <a:cubicBezTo>
                                        <a:pt x="54143" y="118594"/>
                                        <a:pt x="55646" y="118427"/>
                                        <a:pt x="56815" y="119095"/>
                                      </a:cubicBezTo>
                                      <a:cubicBezTo>
                                        <a:pt x="57150" y="119262"/>
                                        <a:pt x="83875" y="133293"/>
                                        <a:pt x="108930" y="143816"/>
                                      </a:cubicBezTo>
                                      <a:cubicBezTo>
                                        <a:pt x="97405" y="136968"/>
                                        <a:pt x="84543" y="128783"/>
                                        <a:pt x="74187" y="121267"/>
                                      </a:cubicBezTo>
                                      <a:cubicBezTo>
                                        <a:pt x="48965" y="102726"/>
                                        <a:pt x="49299" y="65644"/>
                                        <a:pt x="49800" y="32905"/>
                                      </a:cubicBezTo>
                                      <a:lnTo>
                                        <a:pt x="49800" y="30734"/>
                                      </a:lnTo>
                                      <a:cubicBezTo>
                                        <a:pt x="49967" y="22215"/>
                                        <a:pt x="49967" y="9353"/>
                                        <a:pt x="48631" y="6514"/>
                                      </a:cubicBezTo>
                                      <a:cubicBezTo>
                                        <a:pt x="43453" y="8852"/>
                                        <a:pt x="18397" y="21213"/>
                                        <a:pt x="8542" y="32237"/>
                                      </a:cubicBezTo>
                                      <a:close/>
                                    </a:path>
                                  </a:pathLst>
                                </a:custGeom>
                                <a:solidFill>
                                  <a:srgbClr val="A72815"/>
                                </a:solidFill>
                                <a:ln w="16697" cap="flat">
                                  <a:noFill/>
                                  <a:prstDash val="solid"/>
                                  <a:miter/>
                                </a:ln>
                              </p:spPr>
                              <p:txBody>
                                <a:bodyPr rtlCol="0" anchor="ctr"/>
                                <a:lstStyle/>
                                <a:p>
                                  <a:endParaRPr lang="en-US"/>
                                </a:p>
                              </p:txBody>
                            </p:sp>
                          </p:grpSp>
                          <p:grpSp>
                            <p:nvGrpSpPr>
                              <p:cNvPr id="96" name="Graphic 2">
                                <a:extLst>
                                  <a:ext uri="{FF2B5EF4-FFF2-40B4-BE49-F238E27FC236}">
                                    <a16:creationId xmlns:a16="http://schemas.microsoft.com/office/drawing/2014/main" id="{B418F311-06E6-E106-FE71-198EBD069BF1}"/>
                                  </a:ext>
                                </a:extLst>
                              </p:cNvPr>
                              <p:cNvGrpSpPr/>
                              <p:nvPr/>
                            </p:nvGrpSpPr>
                            <p:grpSpPr>
                              <a:xfrm>
                                <a:off x="5122451" y="4226124"/>
                                <a:ext cx="145997" cy="170751"/>
                                <a:chOff x="5122451" y="4226124"/>
                                <a:chExt cx="145997" cy="170751"/>
                              </a:xfrm>
                            </p:grpSpPr>
                            <p:sp>
                              <p:nvSpPr>
                                <p:cNvPr id="97" name="Freeform: Shape 96">
                                  <a:extLst>
                                    <a:ext uri="{FF2B5EF4-FFF2-40B4-BE49-F238E27FC236}">
                                      <a16:creationId xmlns:a16="http://schemas.microsoft.com/office/drawing/2014/main" id="{1F095102-7B53-4C99-ABC2-467046A4F79E}"/>
                                    </a:ext>
                                  </a:extLst>
                                </p:cNvPr>
                                <p:cNvSpPr/>
                                <p:nvPr/>
                              </p:nvSpPr>
                              <p:spPr>
                                <a:xfrm>
                                  <a:off x="5125550" y="4229173"/>
                                  <a:ext cx="139754" cy="164362"/>
                                </a:xfrm>
                                <a:custGeom>
                                  <a:avLst/>
                                  <a:gdLst>
                                    <a:gd name="connsiteX0" fmla="*/ 129786 w 139754"/>
                                    <a:gd name="connsiteY0" fmla="*/ 36581 h 164362"/>
                                    <a:gd name="connsiteX1" fmla="*/ 90700 w 139754"/>
                                    <a:gd name="connsiteY1" fmla="*/ 0 h 164362"/>
                                    <a:gd name="connsiteX2" fmla="*/ 87860 w 139754"/>
                                    <a:gd name="connsiteY2" fmla="*/ 56124 h 164362"/>
                                    <a:gd name="connsiteX3" fmla="*/ 38752 w 139754"/>
                                    <a:gd name="connsiteY3" fmla="*/ 137303 h 164362"/>
                                    <a:gd name="connsiteX4" fmla="*/ 0 w 139754"/>
                                    <a:gd name="connsiteY4" fmla="*/ 164362 h 164362"/>
                                    <a:gd name="connsiteX5" fmla="*/ 122437 w 139754"/>
                                    <a:gd name="connsiteY5" fmla="*/ 164362 h 164362"/>
                                    <a:gd name="connsiteX6" fmla="*/ 129786 w 139754"/>
                                    <a:gd name="connsiteY6" fmla="*/ 36581 h 164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9754" h="164362">
                                      <a:moveTo>
                                        <a:pt x="129786" y="36581"/>
                                      </a:moveTo>
                                      <a:cubicBezTo>
                                        <a:pt x="119430" y="16369"/>
                                        <a:pt x="90700" y="0"/>
                                        <a:pt x="90700" y="0"/>
                                      </a:cubicBezTo>
                                      <a:cubicBezTo>
                                        <a:pt x="90700" y="0"/>
                                        <a:pt x="88027" y="34242"/>
                                        <a:pt x="87860" y="56124"/>
                                      </a:cubicBezTo>
                                      <a:cubicBezTo>
                                        <a:pt x="87526" y="90366"/>
                                        <a:pt x="74999" y="112582"/>
                                        <a:pt x="38752" y="137303"/>
                                      </a:cubicBezTo>
                                      <a:cubicBezTo>
                                        <a:pt x="2505" y="162024"/>
                                        <a:pt x="0" y="164362"/>
                                        <a:pt x="0" y="164362"/>
                                      </a:cubicBezTo>
                                      <a:cubicBezTo>
                                        <a:pt x="54453" y="134797"/>
                                        <a:pt x="78339" y="103228"/>
                                        <a:pt x="122437" y="164362"/>
                                      </a:cubicBezTo>
                                      <a:cubicBezTo>
                                        <a:pt x="139975" y="134964"/>
                                        <a:pt x="147158" y="85522"/>
                                        <a:pt x="129786" y="36581"/>
                                      </a:cubicBezTo>
                                      <a:close/>
                                    </a:path>
                                  </a:pathLst>
                                </a:custGeom>
                                <a:solidFill>
                                  <a:srgbClr val="FF3028"/>
                                </a:solidFill>
                                <a:ln w="16697" cap="flat">
                                  <a:noFill/>
                                  <a:prstDash val="solid"/>
                                  <a:miter/>
                                </a:ln>
                              </p:spPr>
                              <p:txBody>
                                <a:bodyPr rtlCol="0" anchor="ctr"/>
                                <a:lstStyle/>
                                <a:p>
                                  <a:endParaRPr lang="en-US"/>
                                </a:p>
                              </p:txBody>
                            </p:sp>
                            <p:sp>
                              <p:nvSpPr>
                                <p:cNvPr id="98" name="Freeform: Shape 97">
                                  <a:extLst>
                                    <a:ext uri="{FF2B5EF4-FFF2-40B4-BE49-F238E27FC236}">
                                      <a16:creationId xmlns:a16="http://schemas.microsoft.com/office/drawing/2014/main" id="{386CD7AA-CE2E-2E3B-11F1-F4288F37E3DD}"/>
                                    </a:ext>
                                  </a:extLst>
                                </p:cNvPr>
                                <p:cNvSpPr/>
                                <p:nvPr/>
                              </p:nvSpPr>
                              <p:spPr>
                                <a:xfrm>
                                  <a:off x="5122451" y="4226124"/>
                                  <a:ext cx="145997" cy="170751"/>
                                </a:xfrm>
                                <a:custGeom>
                                  <a:avLst/>
                                  <a:gdLst>
                                    <a:gd name="connsiteX0" fmla="*/ 3099 w 145997"/>
                                    <a:gd name="connsiteY0" fmla="*/ 170751 h 170751"/>
                                    <a:gd name="connsiteX1" fmla="*/ 593 w 145997"/>
                                    <a:gd name="connsiteY1" fmla="*/ 169415 h 170751"/>
                                    <a:gd name="connsiteX2" fmla="*/ 1095 w 145997"/>
                                    <a:gd name="connsiteY2" fmla="*/ 165239 h 170751"/>
                                    <a:gd name="connsiteX3" fmla="*/ 40181 w 145997"/>
                                    <a:gd name="connsiteY3" fmla="*/ 137846 h 170751"/>
                                    <a:gd name="connsiteX4" fmla="*/ 87953 w 145997"/>
                                    <a:gd name="connsiteY4" fmla="*/ 59172 h 170751"/>
                                    <a:gd name="connsiteX5" fmla="*/ 90792 w 145997"/>
                                    <a:gd name="connsiteY5" fmla="*/ 2881 h 170751"/>
                                    <a:gd name="connsiteX6" fmla="*/ 92463 w 145997"/>
                                    <a:gd name="connsiteY6" fmla="*/ 376 h 170751"/>
                                    <a:gd name="connsiteX7" fmla="*/ 95469 w 145997"/>
                                    <a:gd name="connsiteY7" fmla="*/ 376 h 170751"/>
                                    <a:gd name="connsiteX8" fmla="*/ 135725 w 145997"/>
                                    <a:gd name="connsiteY8" fmla="*/ 38126 h 170751"/>
                                    <a:gd name="connsiteX9" fmla="*/ 135892 w 145997"/>
                                    <a:gd name="connsiteY9" fmla="*/ 38627 h 170751"/>
                                    <a:gd name="connsiteX10" fmla="*/ 128208 w 145997"/>
                                    <a:gd name="connsiteY10" fmla="*/ 169081 h 170751"/>
                                    <a:gd name="connsiteX11" fmla="*/ 125703 w 145997"/>
                                    <a:gd name="connsiteY11" fmla="*/ 170584 h 170751"/>
                                    <a:gd name="connsiteX12" fmla="*/ 123030 w 145997"/>
                                    <a:gd name="connsiteY12" fmla="*/ 169248 h 170751"/>
                                    <a:gd name="connsiteX13" fmla="*/ 76928 w 145997"/>
                                    <a:gd name="connsiteY13" fmla="*/ 135507 h 170751"/>
                                    <a:gd name="connsiteX14" fmla="*/ 28989 w 145997"/>
                                    <a:gd name="connsiteY14" fmla="*/ 155885 h 170751"/>
                                    <a:gd name="connsiteX15" fmla="*/ 4602 w 145997"/>
                                    <a:gd name="connsiteY15" fmla="*/ 170083 h 170751"/>
                                    <a:gd name="connsiteX16" fmla="*/ 3099 w 145997"/>
                                    <a:gd name="connsiteY16" fmla="*/ 170751 h 170751"/>
                                    <a:gd name="connsiteX17" fmla="*/ 76761 w 145997"/>
                                    <a:gd name="connsiteY17" fmla="*/ 129494 h 170751"/>
                                    <a:gd name="connsiteX18" fmla="*/ 125035 w 145997"/>
                                    <a:gd name="connsiteY18" fmla="*/ 161899 h 170751"/>
                                    <a:gd name="connsiteX19" fmla="*/ 129878 w 145997"/>
                                    <a:gd name="connsiteY19" fmla="*/ 40965 h 170751"/>
                                    <a:gd name="connsiteX20" fmla="*/ 96471 w 145997"/>
                                    <a:gd name="connsiteY20" fmla="*/ 8561 h 170751"/>
                                    <a:gd name="connsiteX21" fmla="*/ 93966 w 145997"/>
                                    <a:gd name="connsiteY21" fmla="*/ 59339 h 170751"/>
                                    <a:gd name="connsiteX22" fmla="*/ 55214 w 145997"/>
                                    <a:gd name="connsiteY22" fmla="*/ 134505 h 170751"/>
                                    <a:gd name="connsiteX23" fmla="*/ 76761 w 145997"/>
                                    <a:gd name="connsiteY23" fmla="*/ 129494 h 170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45997" h="170751">
                                      <a:moveTo>
                                        <a:pt x="3099" y="170751"/>
                                      </a:moveTo>
                                      <a:cubicBezTo>
                                        <a:pt x="2097" y="170751"/>
                                        <a:pt x="1095" y="170250"/>
                                        <a:pt x="593" y="169415"/>
                                      </a:cubicBezTo>
                                      <a:cubicBezTo>
                                        <a:pt x="-409" y="168079"/>
                                        <a:pt x="-75" y="166408"/>
                                        <a:pt x="1095" y="165239"/>
                                      </a:cubicBezTo>
                                      <a:cubicBezTo>
                                        <a:pt x="1429" y="165072"/>
                                        <a:pt x="4936" y="162066"/>
                                        <a:pt x="40181" y="137846"/>
                                      </a:cubicBezTo>
                                      <a:cubicBezTo>
                                        <a:pt x="74757" y="114127"/>
                                        <a:pt x="87619" y="92913"/>
                                        <a:pt x="87953" y="59172"/>
                                      </a:cubicBezTo>
                                      <a:cubicBezTo>
                                        <a:pt x="88120" y="37458"/>
                                        <a:pt x="90792" y="3215"/>
                                        <a:pt x="90792" y="2881"/>
                                      </a:cubicBezTo>
                                      <a:cubicBezTo>
                                        <a:pt x="90959" y="1712"/>
                                        <a:pt x="91460" y="877"/>
                                        <a:pt x="92463" y="376"/>
                                      </a:cubicBezTo>
                                      <a:cubicBezTo>
                                        <a:pt x="93465" y="-125"/>
                                        <a:pt x="94467" y="-125"/>
                                        <a:pt x="95469" y="376"/>
                                      </a:cubicBezTo>
                                      <a:cubicBezTo>
                                        <a:pt x="96638" y="1044"/>
                                        <a:pt x="125035" y="17580"/>
                                        <a:pt x="135725" y="38126"/>
                                      </a:cubicBezTo>
                                      <a:cubicBezTo>
                                        <a:pt x="135725" y="38293"/>
                                        <a:pt x="135892" y="38460"/>
                                        <a:pt x="135892" y="38627"/>
                                      </a:cubicBezTo>
                                      <a:cubicBezTo>
                                        <a:pt x="155101" y="92913"/>
                                        <a:pt x="143742" y="142857"/>
                                        <a:pt x="128208" y="169081"/>
                                      </a:cubicBezTo>
                                      <a:cubicBezTo>
                                        <a:pt x="127707" y="169916"/>
                                        <a:pt x="126705" y="170584"/>
                                        <a:pt x="125703" y="170584"/>
                                      </a:cubicBezTo>
                                      <a:cubicBezTo>
                                        <a:pt x="124700" y="170584"/>
                                        <a:pt x="123698" y="170083"/>
                                        <a:pt x="123030" y="169248"/>
                                      </a:cubicBezTo>
                                      <a:cubicBezTo>
                                        <a:pt x="106160" y="146030"/>
                                        <a:pt x="91961" y="135507"/>
                                        <a:pt x="76928" y="135507"/>
                                      </a:cubicBezTo>
                                      <a:cubicBezTo>
                                        <a:pt x="62730" y="135507"/>
                                        <a:pt x="47864" y="144527"/>
                                        <a:pt x="28989" y="155885"/>
                                      </a:cubicBezTo>
                                      <a:cubicBezTo>
                                        <a:pt x="21306" y="160562"/>
                                        <a:pt x="13455" y="165239"/>
                                        <a:pt x="4602" y="170083"/>
                                      </a:cubicBezTo>
                                      <a:cubicBezTo>
                                        <a:pt x="4101" y="170584"/>
                                        <a:pt x="3600" y="170751"/>
                                        <a:pt x="3099" y="170751"/>
                                      </a:cubicBezTo>
                                      <a:close/>
                                      <a:moveTo>
                                        <a:pt x="76761" y="129494"/>
                                      </a:moveTo>
                                      <a:cubicBezTo>
                                        <a:pt x="93131" y="129494"/>
                                        <a:pt x="108164" y="139516"/>
                                        <a:pt x="125035" y="161899"/>
                                      </a:cubicBezTo>
                                      <a:cubicBezTo>
                                        <a:pt x="138564" y="136008"/>
                                        <a:pt x="147417" y="90408"/>
                                        <a:pt x="129878" y="40965"/>
                                      </a:cubicBezTo>
                                      <a:cubicBezTo>
                                        <a:pt x="122362" y="26600"/>
                                        <a:pt x="104656" y="13906"/>
                                        <a:pt x="96471" y="8561"/>
                                      </a:cubicBezTo>
                                      <a:cubicBezTo>
                                        <a:pt x="95803" y="18917"/>
                                        <a:pt x="94133" y="42803"/>
                                        <a:pt x="93966" y="59339"/>
                                      </a:cubicBezTo>
                                      <a:cubicBezTo>
                                        <a:pt x="93632" y="91243"/>
                                        <a:pt x="82942" y="112790"/>
                                        <a:pt x="55214" y="134505"/>
                                      </a:cubicBezTo>
                                      <a:cubicBezTo>
                                        <a:pt x="62730" y="131331"/>
                                        <a:pt x="69746" y="129494"/>
                                        <a:pt x="76761" y="129494"/>
                                      </a:cubicBezTo>
                                      <a:close/>
                                    </a:path>
                                  </a:pathLst>
                                </a:custGeom>
                                <a:solidFill>
                                  <a:srgbClr val="A72815"/>
                                </a:solidFill>
                                <a:ln w="16697" cap="flat">
                                  <a:noFill/>
                                  <a:prstDash val="solid"/>
                                  <a:miter/>
                                </a:ln>
                              </p:spPr>
                              <p:txBody>
                                <a:bodyPr rtlCol="0" anchor="ctr"/>
                                <a:lstStyle/>
                                <a:p>
                                  <a:endParaRPr lang="en-US"/>
                                </a:p>
                              </p:txBody>
                            </p:sp>
                          </p:grpSp>
                        </p:grpSp>
                        <p:sp>
                          <p:nvSpPr>
                            <p:cNvPr id="99" name="Freeform: Shape 98">
                              <a:extLst>
                                <a:ext uri="{FF2B5EF4-FFF2-40B4-BE49-F238E27FC236}">
                                  <a16:creationId xmlns:a16="http://schemas.microsoft.com/office/drawing/2014/main" id="{FD43273C-3F12-A92D-BBEC-F582554EF7B1}"/>
                                </a:ext>
                              </a:extLst>
                            </p:cNvPr>
                            <p:cNvSpPr/>
                            <p:nvPr/>
                          </p:nvSpPr>
                          <p:spPr>
                            <a:xfrm>
                              <a:off x="5245648" y="4259740"/>
                              <a:ext cx="17914" cy="112080"/>
                            </a:xfrm>
                            <a:custGeom>
                              <a:avLst/>
                              <a:gdLst>
                                <a:gd name="connsiteX0" fmla="*/ 0 w 17914"/>
                                <a:gd name="connsiteY0" fmla="*/ 0 h 112080"/>
                                <a:gd name="connsiteX1" fmla="*/ 2840 w 17914"/>
                                <a:gd name="connsiteY1" fmla="*/ 4176 h 112080"/>
                                <a:gd name="connsiteX2" fmla="*/ 5679 w 17914"/>
                                <a:gd name="connsiteY2" fmla="*/ 9187 h 112080"/>
                                <a:gd name="connsiteX3" fmla="*/ 8853 w 17914"/>
                                <a:gd name="connsiteY3" fmla="*/ 16035 h 112080"/>
                                <a:gd name="connsiteX4" fmla="*/ 12027 w 17914"/>
                                <a:gd name="connsiteY4" fmla="*/ 24387 h 112080"/>
                                <a:gd name="connsiteX5" fmla="*/ 14699 w 17914"/>
                                <a:gd name="connsiteY5" fmla="*/ 33908 h 112080"/>
                                <a:gd name="connsiteX6" fmla="*/ 16703 w 17914"/>
                                <a:gd name="connsiteY6" fmla="*/ 44431 h 112080"/>
                                <a:gd name="connsiteX7" fmla="*/ 17372 w 17914"/>
                                <a:gd name="connsiteY7" fmla="*/ 49776 h 112080"/>
                                <a:gd name="connsiteX8" fmla="*/ 17706 w 17914"/>
                                <a:gd name="connsiteY8" fmla="*/ 55289 h 112080"/>
                                <a:gd name="connsiteX9" fmla="*/ 17873 w 17914"/>
                                <a:gd name="connsiteY9" fmla="*/ 66313 h 112080"/>
                                <a:gd name="connsiteX10" fmla="*/ 17538 w 17914"/>
                                <a:gd name="connsiteY10" fmla="*/ 71658 h 112080"/>
                                <a:gd name="connsiteX11" fmla="*/ 17037 w 17914"/>
                                <a:gd name="connsiteY11" fmla="*/ 76836 h 112080"/>
                                <a:gd name="connsiteX12" fmla="*/ 15200 w 17914"/>
                                <a:gd name="connsiteY12" fmla="*/ 86691 h 112080"/>
                                <a:gd name="connsiteX13" fmla="*/ 12862 w 17914"/>
                                <a:gd name="connsiteY13" fmla="*/ 95210 h 112080"/>
                                <a:gd name="connsiteX14" fmla="*/ 10356 w 17914"/>
                                <a:gd name="connsiteY14" fmla="*/ 102225 h 112080"/>
                                <a:gd name="connsiteX15" fmla="*/ 8018 w 17914"/>
                                <a:gd name="connsiteY15" fmla="*/ 107570 h 112080"/>
                                <a:gd name="connsiteX16" fmla="*/ 5846 w 17914"/>
                                <a:gd name="connsiteY16" fmla="*/ 112080 h 112080"/>
                                <a:gd name="connsiteX17" fmla="*/ 6347 w 17914"/>
                                <a:gd name="connsiteY17" fmla="*/ 107069 h 112080"/>
                                <a:gd name="connsiteX18" fmla="*/ 7015 w 17914"/>
                                <a:gd name="connsiteY18" fmla="*/ 101390 h 112080"/>
                                <a:gd name="connsiteX19" fmla="*/ 7683 w 17914"/>
                                <a:gd name="connsiteY19" fmla="*/ 94041 h 112080"/>
                                <a:gd name="connsiteX20" fmla="*/ 8352 w 17914"/>
                                <a:gd name="connsiteY20" fmla="*/ 85522 h 112080"/>
                                <a:gd name="connsiteX21" fmla="*/ 8853 w 17914"/>
                                <a:gd name="connsiteY21" fmla="*/ 76001 h 112080"/>
                                <a:gd name="connsiteX22" fmla="*/ 9020 w 17914"/>
                                <a:gd name="connsiteY22" fmla="*/ 65979 h 112080"/>
                                <a:gd name="connsiteX23" fmla="*/ 8686 w 17914"/>
                                <a:gd name="connsiteY23" fmla="*/ 55623 h 112080"/>
                                <a:gd name="connsiteX24" fmla="*/ 8018 w 17914"/>
                                <a:gd name="connsiteY24" fmla="*/ 45266 h 112080"/>
                                <a:gd name="connsiteX25" fmla="*/ 6848 w 17914"/>
                                <a:gd name="connsiteY25" fmla="*/ 35244 h 112080"/>
                                <a:gd name="connsiteX26" fmla="*/ 5512 w 17914"/>
                                <a:gd name="connsiteY26" fmla="*/ 25890 h 112080"/>
                                <a:gd name="connsiteX27" fmla="*/ 4009 w 17914"/>
                                <a:gd name="connsiteY27" fmla="*/ 17539 h 112080"/>
                                <a:gd name="connsiteX28" fmla="*/ 1336 w 17914"/>
                                <a:gd name="connsiteY28" fmla="*/ 4844 h 112080"/>
                                <a:gd name="connsiteX29" fmla="*/ 0 w 17914"/>
                                <a:gd name="connsiteY29" fmla="*/ 0 h 112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7914" h="112080">
                                  <a:moveTo>
                                    <a:pt x="0" y="0"/>
                                  </a:moveTo>
                                  <a:cubicBezTo>
                                    <a:pt x="0" y="0"/>
                                    <a:pt x="1169" y="1336"/>
                                    <a:pt x="2840" y="4176"/>
                                  </a:cubicBezTo>
                                  <a:cubicBezTo>
                                    <a:pt x="3675" y="5512"/>
                                    <a:pt x="4677" y="7183"/>
                                    <a:pt x="5679" y="9187"/>
                                  </a:cubicBezTo>
                                  <a:cubicBezTo>
                                    <a:pt x="6681" y="11191"/>
                                    <a:pt x="7851" y="13363"/>
                                    <a:pt x="8853" y="16035"/>
                                  </a:cubicBezTo>
                                  <a:cubicBezTo>
                                    <a:pt x="10022" y="18541"/>
                                    <a:pt x="11024" y="21380"/>
                                    <a:pt x="12027" y="24387"/>
                                  </a:cubicBezTo>
                                  <a:cubicBezTo>
                                    <a:pt x="12862" y="27394"/>
                                    <a:pt x="14031" y="30567"/>
                                    <a:pt x="14699" y="33908"/>
                                  </a:cubicBezTo>
                                  <a:cubicBezTo>
                                    <a:pt x="15534" y="37249"/>
                                    <a:pt x="16202" y="40756"/>
                                    <a:pt x="16703" y="44431"/>
                                  </a:cubicBezTo>
                                  <a:cubicBezTo>
                                    <a:pt x="16870" y="46269"/>
                                    <a:pt x="17205" y="47939"/>
                                    <a:pt x="17372" y="49776"/>
                                  </a:cubicBezTo>
                                  <a:lnTo>
                                    <a:pt x="17706" y="55289"/>
                                  </a:lnTo>
                                  <a:cubicBezTo>
                                    <a:pt x="18040" y="58963"/>
                                    <a:pt x="17873" y="62638"/>
                                    <a:pt x="17873" y="66313"/>
                                  </a:cubicBezTo>
                                  <a:cubicBezTo>
                                    <a:pt x="17873" y="68150"/>
                                    <a:pt x="17706" y="69988"/>
                                    <a:pt x="17538" y="71658"/>
                                  </a:cubicBezTo>
                                  <a:cubicBezTo>
                                    <a:pt x="17372" y="73495"/>
                                    <a:pt x="17205" y="75166"/>
                                    <a:pt x="17037" y="76836"/>
                                  </a:cubicBezTo>
                                  <a:cubicBezTo>
                                    <a:pt x="16703" y="80344"/>
                                    <a:pt x="15868" y="83517"/>
                                    <a:pt x="15200" y="86691"/>
                                  </a:cubicBezTo>
                                  <a:cubicBezTo>
                                    <a:pt x="14699" y="89865"/>
                                    <a:pt x="13697" y="92704"/>
                                    <a:pt x="12862" y="95210"/>
                                  </a:cubicBezTo>
                                  <a:cubicBezTo>
                                    <a:pt x="12027" y="97882"/>
                                    <a:pt x="11358" y="100221"/>
                                    <a:pt x="10356" y="102225"/>
                                  </a:cubicBezTo>
                                  <a:cubicBezTo>
                                    <a:pt x="9521" y="104230"/>
                                    <a:pt x="8686" y="106067"/>
                                    <a:pt x="8018" y="107570"/>
                                  </a:cubicBezTo>
                                  <a:cubicBezTo>
                                    <a:pt x="6681" y="110410"/>
                                    <a:pt x="5846" y="112080"/>
                                    <a:pt x="5846" y="112080"/>
                                  </a:cubicBezTo>
                                  <a:cubicBezTo>
                                    <a:pt x="5846" y="112080"/>
                                    <a:pt x="6013" y="110243"/>
                                    <a:pt x="6347" y="107069"/>
                                  </a:cubicBezTo>
                                  <a:cubicBezTo>
                                    <a:pt x="6514" y="105566"/>
                                    <a:pt x="6681" y="103562"/>
                                    <a:pt x="7015" y="101390"/>
                                  </a:cubicBezTo>
                                  <a:cubicBezTo>
                                    <a:pt x="7350" y="99219"/>
                                    <a:pt x="7350" y="96713"/>
                                    <a:pt x="7683" y="94041"/>
                                  </a:cubicBezTo>
                                  <a:cubicBezTo>
                                    <a:pt x="7851" y="91368"/>
                                    <a:pt x="8185" y="88528"/>
                                    <a:pt x="8352" y="85522"/>
                                  </a:cubicBezTo>
                                  <a:cubicBezTo>
                                    <a:pt x="8352" y="82515"/>
                                    <a:pt x="8853" y="79342"/>
                                    <a:pt x="8853" y="76001"/>
                                  </a:cubicBezTo>
                                  <a:cubicBezTo>
                                    <a:pt x="8853" y="72660"/>
                                    <a:pt x="9020" y="69319"/>
                                    <a:pt x="9020" y="65979"/>
                                  </a:cubicBezTo>
                                  <a:cubicBezTo>
                                    <a:pt x="8853" y="62471"/>
                                    <a:pt x="9020" y="59130"/>
                                    <a:pt x="8686" y="55623"/>
                                  </a:cubicBezTo>
                                  <a:cubicBezTo>
                                    <a:pt x="8519" y="52115"/>
                                    <a:pt x="8352" y="48607"/>
                                    <a:pt x="8018" y="45266"/>
                                  </a:cubicBezTo>
                                  <a:cubicBezTo>
                                    <a:pt x="7683" y="41926"/>
                                    <a:pt x="7350" y="38418"/>
                                    <a:pt x="6848" y="35244"/>
                                  </a:cubicBezTo>
                                  <a:cubicBezTo>
                                    <a:pt x="6514" y="32071"/>
                                    <a:pt x="6013" y="28897"/>
                                    <a:pt x="5512" y="25890"/>
                                  </a:cubicBezTo>
                                  <a:cubicBezTo>
                                    <a:pt x="4844" y="22884"/>
                                    <a:pt x="4510" y="20044"/>
                                    <a:pt x="4009" y="17539"/>
                                  </a:cubicBezTo>
                                  <a:cubicBezTo>
                                    <a:pt x="3007" y="12361"/>
                                    <a:pt x="2004" y="8018"/>
                                    <a:pt x="1336" y="4844"/>
                                  </a:cubicBezTo>
                                  <a:cubicBezTo>
                                    <a:pt x="334" y="1837"/>
                                    <a:pt x="0" y="0"/>
                                    <a:pt x="0" y="0"/>
                                  </a:cubicBezTo>
                                  <a:close/>
                                </a:path>
                              </a:pathLst>
                            </a:custGeom>
                            <a:solidFill>
                              <a:srgbClr val="FFFFFF">
                                <a:alpha val="60000"/>
                              </a:srgbClr>
                            </a:solidFill>
                            <a:ln w="16697" cap="flat">
                              <a:noFill/>
                              <a:prstDash val="solid"/>
                              <a:miter/>
                            </a:ln>
                          </p:spPr>
                          <p:txBody>
                            <a:bodyPr rtlCol="0" anchor="ctr"/>
                            <a:lstStyle/>
                            <a:p>
                              <a:endParaRPr lang="en-US"/>
                            </a:p>
                          </p:txBody>
                        </p:sp>
                        <p:sp>
                          <p:nvSpPr>
                            <p:cNvPr id="100" name="Freeform: Shape 99">
                              <a:extLst>
                                <a:ext uri="{FF2B5EF4-FFF2-40B4-BE49-F238E27FC236}">
                                  <a16:creationId xmlns:a16="http://schemas.microsoft.com/office/drawing/2014/main" id="{C8FE6224-7DFB-F64D-C987-2865EF4B514E}"/>
                                </a:ext>
                              </a:extLst>
                            </p:cNvPr>
                            <p:cNvSpPr/>
                            <p:nvPr/>
                          </p:nvSpPr>
                          <p:spPr>
                            <a:xfrm>
                              <a:off x="4992349" y="4271599"/>
                              <a:ext cx="10931" cy="104396"/>
                            </a:xfrm>
                            <a:custGeom>
                              <a:avLst/>
                              <a:gdLst>
                                <a:gd name="connsiteX0" fmla="*/ 8426 w 10931"/>
                                <a:gd name="connsiteY0" fmla="*/ 0 h 104396"/>
                                <a:gd name="connsiteX1" fmla="*/ 8426 w 10931"/>
                                <a:gd name="connsiteY1" fmla="*/ 4677 h 104396"/>
                                <a:gd name="connsiteX2" fmla="*/ 8426 w 10931"/>
                                <a:gd name="connsiteY2" fmla="*/ 9855 h 104396"/>
                                <a:gd name="connsiteX3" fmla="*/ 8426 w 10931"/>
                                <a:gd name="connsiteY3" fmla="*/ 16536 h 104396"/>
                                <a:gd name="connsiteX4" fmla="*/ 8593 w 10931"/>
                                <a:gd name="connsiteY4" fmla="*/ 24387 h 104396"/>
                                <a:gd name="connsiteX5" fmla="*/ 8593 w 10931"/>
                                <a:gd name="connsiteY5" fmla="*/ 33073 h 104396"/>
                                <a:gd name="connsiteX6" fmla="*/ 8760 w 10931"/>
                                <a:gd name="connsiteY6" fmla="*/ 42427 h 104396"/>
                                <a:gd name="connsiteX7" fmla="*/ 9094 w 10931"/>
                                <a:gd name="connsiteY7" fmla="*/ 52115 h 104396"/>
                                <a:gd name="connsiteX8" fmla="*/ 9261 w 10931"/>
                                <a:gd name="connsiteY8" fmla="*/ 61803 h 104396"/>
                                <a:gd name="connsiteX9" fmla="*/ 9762 w 10931"/>
                                <a:gd name="connsiteY9" fmla="*/ 71157 h 104396"/>
                                <a:gd name="connsiteX10" fmla="*/ 10096 w 10931"/>
                                <a:gd name="connsiteY10" fmla="*/ 80010 h 104396"/>
                                <a:gd name="connsiteX11" fmla="*/ 10430 w 10931"/>
                                <a:gd name="connsiteY11" fmla="*/ 87860 h 104396"/>
                                <a:gd name="connsiteX12" fmla="*/ 10932 w 10931"/>
                                <a:gd name="connsiteY12" fmla="*/ 99720 h 104396"/>
                                <a:gd name="connsiteX13" fmla="*/ 10764 w 10931"/>
                                <a:gd name="connsiteY13" fmla="*/ 104397 h 104396"/>
                                <a:gd name="connsiteX14" fmla="*/ 9094 w 10931"/>
                                <a:gd name="connsiteY14" fmla="*/ 100054 h 104396"/>
                                <a:gd name="connsiteX15" fmla="*/ 5252 w 10931"/>
                                <a:gd name="connsiteY15" fmla="*/ 88528 h 104396"/>
                                <a:gd name="connsiteX16" fmla="*/ 3248 w 10931"/>
                                <a:gd name="connsiteY16" fmla="*/ 80678 h 104396"/>
                                <a:gd name="connsiteX17" fmla="*/ 1745 w 10931"/>
                                <a:gd name="connsiteY17" fmla="*/ 71825 h 104396"/>
                                <a:gd name="connsiteX18" fmla="*/ 575 w 10931"/>
                                <a:gd name="connsiteY18" fmla="*/ 62304 h 104396"/>
                                <a:gd name="connsiteX19" fmla="*/ 74 w 10931"/>
                                <a:gd name="connsiteY19" fmla="*/ 52282 h 104396"/>
                                <a:gd name="connsiteX20" fmla="*/ 74 w 10931"/>
                                <a:gd name="connsiteY20" fmla="*/ 42260 h 104396"/>
                                <a:gd name="connsiteX21" fmla="*/ 742 w 10931"/>
                                <a:gd name="connsiteY21" fmla="*/ 32572 h 104396"/>
                                <a:gd name="connsiteX22" fmla="*/ 1912 w 10931"/>
                                <a:gd name="connsiteY22" fmla="*/ 23552 h 104396"/>
                                <a:gd name="connsiteX23" fmla="*/ 3415 w 10931"/>
                                <a:gd name="connsiteY23" fmla="*/ 15534 h 104396"/>
                                <a:gd name="connsiteX24" fmla="*/ 5085 w 10931"/>
                                <a:gd name="connsiteY24" fmla="*/ 8853 h 104396"/>
                                <a:gd name="connsiteX25" fmla="*/ 6756 w 10931"/>
                                <a:gd name="connsiteY25" fmla="*/ 3842 h 104396"/>
                                <a:gd name="connsiteX26" fmla="*/ 8426 w 10931"/>
                                <a:gd name="connsiteY26" fmla="*/ 0 h 104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0931" h="104396">
                                  <a:moveTo>
                                    <a:pt x="8426" y="0"/>
                                  </a:moveTo>
                                  <a:cubicBezTo>
                                    <a:pt x="8426" y="0"/>
                                    <a:pt x="8426" y="1670"/>
                                    <a:pt x="8426" y="4677"/>
                                  </a:cubicBezTo>
                                  <a:cubicBezTo>
                                    <a:pt x="8426" y="6180"/>
                                    <a:pt x="8426" y="7851"/>
                                    <a:pt x="8426" y="9855"/>
                                  </a:cubicBezTo>
                                  <a:cubicBezTo>
                                    <a:pt x="8426" y="11859"/>
                                    <a:pt x="8426" y="14031"/>
                                    <a:pt x="8426" y="16536"/>
                                  </a:cubicBezTo>
                                  <a:cubicBezTo>
                                    <a:pt x="8426" y="19042"/>
                                    <a:pt x="8593" y="21715"/>
                                    <a:pt x="8593" y="24387"/>
                                  </a:cubicBezTo>
                                  <a:cubicBezTo>
                                    <a:pt x="8593" y="27227"/>
                                    <a:pt x="8426" y="30066"/>
                                    <a:pt x="8593" y="33073"/>
                                  </a:cubicBezTo>
                                  <a:cubicBezTo>
                                    <a:pt x="8760" y="36080"/>
                                    <a:pt x="8760" y="39253"/>
                                    <a:pt x="8760" y="42427"/>
                                  </a:cubicBezTo>
                                  <a:cubicBezTo>
                                    <a:pt x="8760" y="45601"/>
                                    <a:pt x="8927" y="48774"/>
                                    <a:pt x="9094" y="52115"/>
                                  </a:cubicBezTo>
                                  <a:cubicBezTo>
                                    <a:pt x="9094" y="55289"/>
                                    <a:pt x="9261" y="58629"/>
                                    <a:pt x="9261" y="61803"/>
                                  </a:cubicBezTo>
                                  <a:cubicBezTo>
                                    <a:pt x="9261" y="64977"/>
                                    <a:pt x="9595" y="68150"/>
                                    <a:pt x="9762" y="71157"/>
                                  </a:cubicBezTo>
                                  <a:cubicBezTo>
                                    <a:pt x="9929" y="74163"/>
                                    <a:pt x="9929" y="77170"/>
                                    <a:pt x="10096" y="80010"/>
                                  </a:cubicBezTo>
                                  <a:cubicBezTo>
                                    <a:pt x="10096" y="82849"/>
                                    <a:pt x="10263" y="85522"/>
                                    <a:pt x="10430" y="87860"/>
                                  </a:cubicBezTo>
                                  <a:cubicBezTo>
                                    <a:pt x="10764" y="92704"/>
                                    <a:pt x="10932" y="96880"/>
                                    <a:pt x="10932" y="99720"/>
                                  </a:cubicBezTo>
                                  <a:cubicBezTo>
                                    <a:pt x="10932" y="102559"/>
                                    <a:pt x="10764" y="104397"/>
                                    <a:pt x="10764" y="104397"/>
                                  </a:cubicBezTo>
                                  <a:cubicBezTo>
                                    <a:pt x="10764" y="104397"/>
                                    <a:pt x="10096" y="102893"/>
                                    <a:pt x="9094" y="100054"/>
                                  </a:cubicBezTo>
                                  <a:cubicBezTo>
                                    <a:pt x="8092" y="97381"/>
                                    <a:pt x="6756" y="93373"/>
                                    <a:pt x="5252" y="88528"/>
                                  </a:cubicBezTo>
                                  <a:cubicBezTo>
                                    <a:pt x="4584" y="86190"/>
                                    <a:pt x="3582" y="83517"/>
                                    <a:pt x="3248" y="80678"/>
                                  </a:cubicBezTo>
                                  <a:cubicBezTo>
                                    <a:pt x="2747" y="77838"/>
                                    <a:pt x="2246" y="74832"/>
                                    <a:pt x="1745" y="71825"/>
                                  </a:cubicBezTo>
                                  <a:cubicBezTo>
                                    <a:pt x="1243" y="68651"/>
                                    <a:pt x="742" y="65478"/>
                                    <a:pt x="575" y="62304"/>
                                  </a:cubicBezTo>
                                  <a:cubicBezTo>
                                    <a:pt x="408" y="59130"/>
                                    <a:pt x="241" y="55623"/>
                                    <a:pt x="74" y="52282"/>
                                  </a:cubicBezTo>
                                  <a:cubicBezTo>
                                    <a:pt x="74" y="48941"/>
                                    <a:pt x="-93" y="45601"/>
                                    <a:pt x="74" y="42260"/>
                                  </a:cubicBezTo>
                                  <a:cubicBezTo>
                                    <a:pt x="241" y="38919"/>
                                    <a:pt x="408" y="35745"/>
                                    <a:pt x="742" y="32572"/>
                                  </a:cubicBezTo>
                                  <a:cubicBezTo>
                                    <a:pt x="909" y="29398"/>
                                    <a:pt x="1578" y="26391"/>
                                    <a:pt x="1912" y="23552"/>
                                  </a:cubicBezTo>
                                  <a:cubicBezTo>
                                    <a:pt x="2413" y="20712"/>
                                    <a:pt x="2747" y="18040"/>
                                    <a:pt x="3415" y="15534"/>
                                  </a:cubicBezTo>
                                  <a:cubicBezTo>
                                    <a:pt x="3916" y="13029"/>
                                    <a:pt x="4584" y="10857"/>
                                    <a:pt x="5085" y="8853"/>
                                  </a:cubicBezTo>
                                  <a:cubicBezTo>
                                    <a:pt x="5586" y="6848"/>
                                    <a:pt x="6254" y="5178"/>
                                    <a:pt x="6756" y="3842"/>
                                  </a:cubicBezTo>
                                  <a:cubicBezTo>
                                    <a:pt x="7758" y="1503"/>
                                    <a:pt x="8426" y="0"/>
                                    <a:pt x="8426" y="0"/>
                                  </a:cubicBezTo>
                                  <a:close/>
                                </a:path>
                              </a:pathLst>
                            </a:custGeom>
                            <a:solidFill>
                              <a:srgbClr val="FFFFFF">
                                <a:alpha val="60000"/>
                              </a:srgbClr>
                            </a:solidFill>
                            <a:ln w="16697" cap="flat">
                              <a:noFill/>
                              <a:prstDash val="solid"/>
                              <a:miter/>
                            </a:ln>
                          </p:spPr>
                          <p:txBody>
                            <a:bodyPr rtlCol="0" anchor="ctr"/>
                            <a:lstStyle/>
                            <a:p>
                              <a:endParaRPr lang="en-US"/>
                            </a:p>
                          </p:txBody>
                        </p:sp>
                      </p:grpSp>
                      <p:grpSp>
                        <p:nvGrpSpPr>
                          <p:cNvPr id="101" name="Graphic 2">
                            <a:extLst>
                              <a:ext uri="{FF2B5EF4-FFF2-40B4-BE49-F238E27FC236}">
                                <a16:creationId xmlns:a16="http://schemas.microsoft.com/office/drawing/2014/main" id="{CF854006-6BDE-994A-EDEA-CA3D718DD92E}"/>
                              </a:ext>
                            </a:extLst>
                          </p:cNvPr>
                          <p:cNvGrpSpPr/>
                          <p:nvPr/>
                        </p:nvGrpSpPr>
                        <p:grpSpPr>
                          <a:xfrm>
                            <a:off x="5106007" y="4393702"/>
                            <a:ext cx="23551" cy="114651"/>
                            <a:chOff x="5106007" y="4393702"/>
                            <a:chExt cx="23551" cy="114651"/>
                          </a:xfrm>
                          <a:solidFill>
                            <a:srgbClr val="959595"/>
                          </a:solidFill>
                        </p:grpSpPr>
                        <p:sp>
                          <p:nvSpPr>
                            <p:cNvPr id="102" name="Freeform: Shape 101">
                              <a:extLst>
                                <a:ext uri="{FF2B5EF4-FFF2-40B4-BE49-F238E27FC236}">
                                  <a16:creationId xmlns:a16="http://schemas.microsoft.com/office/drawing/2014/main" id="{29B5BCE9-ABC3-1AF6-BAD5-40DD278FD847}"/>
                                </a:ext>
                              </a:extLst>
                            </p:cNvPr>
                            <p:cNvSpPr/>
                            <p:nvPr/>
                          </p:nvSpPr>
                          <p:spPr>
                            <a:xfrm>
                              <a:off x="5106944" y="4393702"/>
                              <a:ext cx="18940" cy="112748"/>
                            </a:xfrm>
                            <a:custGeom>
                              <a:avLst/>
                              <a:gdLst>
                                <a:gd name="connsiteX0" fmla="*/ 18941 w 18940"/>
                                <a:gd name="connsiteY0" fmla="*/ 0 h 112748"/>
                                <a:gd name="connsiteX1" fmla="*/ 15266 w 18940"/>
                                <a:gd name="connsiteY1" fmla="*/ 3675 h 112748"/>
                                <a:gd name="connsiteX2" fmla="*/ 6246 w 18940"/>
                                <a:gd name="connsiteY2" fmla="*/ 13697 h 112748"/>
                                <a:gd name="connsiteX3" fmla="*/ 3740 w 18940"/>
                                <a:gd name="connsiteY3" fmla="*/ 17205 h 112748"/>
                                <a:gd name="connsiteX4" fmla="*/ 2738 w 18940"/>
                                <a:gd name="connsiteY4" fmla="*/ 19042 h 112748"/>
                                <a:gd name="connsiteX5" fmla="*/ 2404 w 18940"/>
                                <a:gd name="connsiteY5" fmla="*/ 21046 h 112748"/>
                                <a:gd name="connsiteX6" fmla="*/ 2571 w 18940"/>
                                <a:gd name="connsiteY6" fmla="*/ 31068 h 112748"/>
                                <a:gd name="connsiteX7" fmla="*/ 4241 w 18940"/>
                                <a:gd name="connsiteY7" fmla="*/ 52950 h 112748"/>
                                <a:gd name="connsiteX8" fmla="*/ 6246 w 18940"/>
                                <a:gd name="connsiteY8" fmla="*/ 74832 h 112748"/>
                                <a:gd name="connsiteX9" fmla="*/ 7916 w 18940"/>
                                <a:gd name="connsiteY9" fmla="*/ 94041 h 112748"/>
                                <a:gd name="connsiteX10" fmla="*/ 8918 w 18940"/>
                                <a:gd name="connsiteY10" fmla="*/ 107570 h 112748"/>
                                <a:gd name="connsiteX11" fmla="*/ 9252 w 18940"/>
                                <a:gd name="connsiteY11" fmla="*/ 112749 h 112748"/>
                                <a:gd name="connsiteX12" fmla="*/ 8417 w 18940"/>
                                <a:gd name="connsiteY12" fmla="*/ 107570 h 112748"/>
                                <a:gd name="connsiteX13" fmla="*/ 6246 w 18940"/>
                                <a:gd name="connsiteY13" fmla="*/ 94041 h 112748"/>
                                <a:gd name="connsiteX14" fmla="*/ 3740 w 18940"/>
                                <a:gd name="connsiteY14" fmla="*/ 74999 h 112748"/>
                                <a:gd name="connsiteX15" fmla="*/ 1402 w 18940"/>
                                <a:gd name="connsiteY15" fmla="*/ 53117 h 112748"/>
                                <a:gd name="connsiteX16" fmla="*/ 65 w 18940"/>
                                <a:gd name="connsiteY16" fmla="*/ 31068 h 112748"/>
                                <a:gd name="connsiteX17" fmla="*/ 400 w 18940"/>
                                <a:gd name="connsiteY17" fmla="*/ 20712 h 112748"/>
                                <a:gd name="connsiteX18" fmla="*/ 1068 w 18940"/>
                                <a:gd name="connsiteY18" fmla="*/ 18040 h 112748"/>
                                <a:gd name="connsiteX19" fmla="*/ 2571 w 18940"/>
                                <a:gd name="connsiteY19" fmla="*/ 15868 h 112748"/>
                                <a:gd name="connsiteX20" fmla="*/ 5410 w 18940"/>
                                <a:gd name="connsiteY20" fmla="*/ 12361 h 112748"/>
                                <a:gd name="connsiteX21" fmla="*/ 15433 w 18940"/>
                                <a:gd name="connsiteY21" fmla="*/ 3007 h 112748"/>
                                <a:gd name="connsiteX22" fmla="*/ 18941 w 18940"/>
                                <a:gd name="connsiteY22" fmla="*/ 0 h 112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940" h="112748">
                                  <a:moveTo>
                                    <a:pt x="18941" y="0"/>
                                  </a:moveTo>
                                  <a:cubicBezTo>
                                    <a:pt x="18941" y="0"/>
                                    <a:pt x="17604" y="1336"/>
                                    <a:pt x="15266" y="3675"/>
                                  </a:cubicBezTo>
                                  <a:cubicBezTo>
                                    <a:pt x="12927" y="6013"/>
                                    <a:pt x="9754" y="9354"/>
                                    <a:pt x="6246" y="13697"/>
                                  </a:cubicBezTo>
                                  <a:cubicBezTo>
                                    <a:pt x="5410" y="14866"/>
                                    <a:pt x="4408" y="15868"/>
                                    <a:pt x="3740" y="17205"/>
                                  </a:cubicBezTo>
                                  <a:cubicBezTo>
                                    <a:pt x="3406" y="17706"/>
                                    <a:pt x="3072" y="18374"/>
                                    <a:pt x="2738" y="19042"/>
                                  </a:cubicBezTo>
                                  <a:cubicBezTo>
                                    <a:pt x="2404" y="19877"/>
                                    <a:pt x="2404" y="20378"/>
                                    <a:pt x="2404" y="21046"/>
                                  </a:cubicBezTo>
                                  <a:cubicBezTo>
                                    <a:pt x="2237" y="24053"/>
                                    <a:pt x="2404" y="27561"/>
                                    <a:pt x="2571" y="31068"/>
                                  </a:cubicBezTo>
                                  <a:cubicBezTo>
                                    <a:pt x="2905" y="38084"/>
                                    <a:pt x="3573" y="45433"/>
                                    <a:pt x="4241" y="52950"/>
                                  </a:cubicBezTo>
                                  <a:cubicBezTo>
                                    <a:pt x="4909" y="60467"/>
                                    <a:pt x="5578" y="67983"/>
                                    <a:pt x="6246" y="74832"/>
                                  </a:cubicBezTo>
                                  <a:cubicBezTo>
                                    <a:pt x="6914" y="81847"/>
                                    <a:pt x="7415" y="88361"/>
                                    <a:pt x="7916" y="94041"/>
                                  </a:cubicBezTo>
                                  <a:cubicBezTo>
                                    <a:pt x="8417" y="99553"/>
                                    <a:pt x="8751" y="104397"/>
                                    <a:pt x="8918" y="107570"/>
                                  </a:cubicBezTo>
                                  <a:cubicBezTo>
                                    <a:pt x="9085" y="110911"/>
                                    <a:pt x="9252" y="112749"/>
                                    <a:pt x="9252" y="112749"/>
                                  </a:cubicBezTo>
                                  <a:cubicBezTo>
                                    <a:pt x="9252" y="112749"/>
                                    <a:pt x="8918" y="110911"/>
                                    <a:pt x="8417" y="107570"/>
                                  </a:cubicBezTo>
                                  <a:cubicBezTo>
                                    <a:pt x="7916" y="104397"/>
                                    <a:pt x="7081" y="99720"/>
                                    <a:pt x="6246" y="94041"/>
                                  </a:cubicBezTo>
                                  <a:cubicBezTo>
                                    <a:pt x="5410" y="88528"/>
                                    <a:pt x="4408" y="82014"/>
                                    <a:pt x="3740" y="74999"/>
                                  </a:cubicBezTo>
                                  <a:cubicBezTo>
                                    <a:pt x="2905" y="67983"/>
                                    <a:pt x="2070" y="60467"/>
                                    <a:pt x="1402" y="53117"/>
                                  </a:cubicBezTo>
                                  <a:cubicBezTo>
                                    <a:pt x="734" y="45601"/>
                                    <a:pt x="232" y="38084"/>
                                    <a:pt x="65" y="31068"/>
                                  </a:cubicBezTo>
                                  <a:cubicBezTo>
                                    <a:pt x="-101" y="27561"/>
                                    <a:pt x="65" y="24053"/>
                                    <a:pt x="400" y="20712"/>
                                  </a:cubicBezTo>
                                  <a:cubicBezTo>
                                    <a:pt x="567" y="19877"/>
                                    <a:pt x="734" y="18708"/>
                                    <a:pt x="1068" y="18040"/>
                                  </a:cubicBezTo>
                                  <a:cubicBezTo>
                                    <a:pt x="1569" y="17038"/>
                                    <a:pt x="2070" y="16703"/>
                                    <a:pt x="2571" y="15868"/>
                                  </a:cubicBezTo>
                                  <a:cubicBezTo>
                                    <a:pt x="3406" y="14532"/>
                                    <a:pt x="4576" y="13530"/>
                                    <a:pt x="5410" y="12361"/>
                                  </a:cubicBezTo>
                                  <a:cubicBezTo>
                                    <a:pt x="9252" y="8185"/>
                                    <a:pt x="12927" y="5178"/>
                                    <a:pt x="15433" y="3007"/>
                                  </a:cubicBezTo>
                                  <a:cubicBezTo>
                                    <a:pt x="17437" y="1169"/>
                                    <a:pt x="18941" y="0"/>
                                    <a:pt x="18941" y="0"/>
                                  </a:cubicBezTo>
                                  <a:close/>
                                </a:path>
                              </a:pathLst>
                            </a:custGeom>
                            <a:solidFill>
                              <a:srgbClr val="959595"/>
                            </a:solidFill>
                            <a:ln w="16697" cap="flat">
                              <a:noFill/>
                              <a:prstDash val="solid"/>
                              <a:miter/>
                            </a:ln>
                          </p:spPr>
                          <p:txBody>
                            <a:bodyPr rtlCol="0" anchor="ctr"/>
                            <a:lstStyle/>
                            <a:p>
                              <a:endParaRPr lang="en-US"/>
                            </a:p>
                          </p:txBody>
                        </p:sp>
                        <p:sp>
                          <p:nvSpPr>
                            <p:cNvPr id="103" name="Freeform: Shape 102">
                              <a:extLst>
                                <a:ext uri="{FF2B5EF4-FFF2-40B4-BE49-F238E27FC236}">
                                  <a16:creationId xmlns:a16="http://schemas.microsoft.com/office/drawing/2014/main" id="{FDC9D8EB-E707-5F92-8B14-0B20BA12D648}"/>
                                </a:ext>
                              </a:extLst>
                            </p:cNvPr>
                            <p:cNvSpPr/>
                            <p:nvPr/>
                          </p:nvSpPr>
                          <p:spPr>
                            <a:xfrm>
                              <a:off x="5106007" y="4505216"/>
                              <a:ext cx="23551" cy="3137"/>
                            </a:xfrm>
                            <a:custGeom>
                              <a:avLst/>
                              <a:gdLst>
                                <a:gd name="connsiteX0" fmla="*/ 0 w 23551"/>
                                <a:gd name="connsiteY0" fmla="*/ 2070 h 3137"/>
                                <a:gd name="connsiteX1" fmla="*/ 3675 w 23551"/>
                                <a:gd name="connsiteY1" fmla="*/ 1068 h 3137"/>
                                <a:gd name="connsiteX2" fmla="*/ 11692 w 23551"/>
                                <a:gd name="connsiteY2" fmla="*/ 66 h 3137"/>
                                <a:gd name="connsiteX3" fmla="*/ 19877 w 23551"/>
                                <a:gd name="connsiteY3" fmla="*/ 400 h 3137"/>
                                <a:gd name="connsiteX4" fmla="*/ 23552 w 23551"/>
                                <a:gd name="connsiteY4" fmla="*/ 1068 h 3137"/>
                                <a:gd name="connsiteX5" fmla="*/ 19877 w 23551"/>
                                <a:gd name="connsiteY5" fmla="*/ 2070 h 3137"/>
                                <a:gd name="connsiteX6" fmla="*/ 11859 w 23551"/>
                                <a:gd name="connsiteY6" fmla="*/ 3072 h 3137"/>
                                <a:gd name="connsiteX7" fmla="*/ 3675 w 23551"/>
                                <a:gd name="connsiteY7" fmla="*/ 2738 h 3137"/>
                                <a:gd name="connsiteX8" fmla="*/ 0 w 23551"/>
                                <a:gd name="connsiteY8" fmla="*/ 2070 h 3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551" h="3137">
                                  <a:moveTo>
                                    <a:pt x="0" y="2070"/>
                                  </a:moveTo>
                                  <a:cubicBezTo>
                                    <a:pt x="0" y="2070"/>
                                    <a:pt x="1503" y="1402"/>
                                    <a:pt x="3675" y="1068"/>
                                  </a:cubicBezTo>
                                  <a:cubicBezTo>
                                    <a:pt x="5846" y="567"/>
                                    <a:pt x="8853" y="233"/>
                                    <a:pt x="11692" y="66"/>
                                  </a:cubicBezTo>
                                  <a:cubicBezTo>
                                    <a:pt x="14699" y="-101"/>
                                    <a:pt x="17539" y="66"/>
                                    <a:pt x="19877" y="400"/>
                                  </a:cubicBezTo>
                                  <a:cubicBezTo>
                                    <a:pt x="22048" y="567"/>
                                    <a:pt x="23552" y="1068"/>
                                    <a:pt x="23552" y="1068"/>
                                  </a:cubicBezTo>
                                  <a:cubicBezTo>
                                    <a:pt x="23552" y="1068"/>
                                    <a:pt x="22048" y="1569"/>
                                    <a:pt x="19877" y="2070"/>
                                  </a:cubicBezTo>
                                  <a:cubicBezTo>
                                    <a:pt x="17706" y="2571"/>
                                    <a:pt x="14699" y="2905"/>
                                    <a:pt x="11859" y="3072"/>
                                  </a:cubicBezTo>
                                  <a:cubicBezTo>
                                    <a:pt x="8853" y="3239"/>
                                    <a:pt x="6013" y="3072"/>
                                    <a:pt x="3675" y="2738"/>
                                  </a:cubicBezTo>
                                  <a:cubicBezTo>
                                    <a:pt x="1503" y="2571"/>
                                    <a:pt x="0" y="2070"/>
                                    <a:pt x="0" y="2070"/>
                                  </a:cubicBezTo>
                                  <a:close/>
                                </a:path>
                              </a:pathLst>
                            </a:custGeom>
                            <a:solidFill>
                              <a:srgbClr val="959595"/>
                            </a:solidFill>
                            <a:ln w="16697" cap="flat">
                              <a:noFill/>
                              <a:prstDash val="solid"/>
                              <a:miter/>
                            </a:ln>
                          </p:spPr>
                          <p:txBody>
                            <a:bodyPr rtlCol="0" anchor="ctr"/>
                            <a:lstStyle/>
                            <a:p>
                              <a:endParaRPr lang="en-US"/>
                            </a:p>
                          </p:txBody>
                        </p:sp>
                      </p:grpSp>
                      <p:sp>
                        <p:nvSpPr>
                          <p:cNvPr id="104" name="Freeform: Shape 103">
                            <a:extLst>
                              <a:ext uri="{FF2B5EF4-FFF2-40B4-BE49-F238E27FC236}">
                                <a16:creationId xmlns:a16="http://schemas.microsoft.com/office/drawing/2014/main" id="{51D47276-EF73-184C-4CC5-988739035C2F}"/>
                              </a:ext>
                            </a:extLst>
                          </p:cNvPr>
                          <p:cNvSpPr/>
                          <p:nvPr/>
                        </p:nvSpPr>
                        <p:spPr>
                          <a:xfrm>
                            <a:off x="5131229" y="4473039"/>
                            <a:ext cx="20044" cy="20048"/>
                          </a:xfrm>
                          <a:custGeom>
                            <a:avLst/>
                            <a:gdLst>
                              <a:gd name="connsiteX0" fmla="*/ 20044 w 20044"/>
                              <a:gd name="connsiteY0" fmla="*/ 9859 h 20048"/>
                              <a:gd name="connsiteX1" fmla="*/ 10189 w 20044"/>
                              <a:gd name="connsiteY1" fmla="*/ 20049 h 20048"/>
                              <a:gd name="connsiteX2" fmla="*/ 0 w 20044"/>
                              <a:gd name="connsiteY2" fmla="*/ 10194 h 20048"/>
                              <a:gd name="connsiteX3" fmla="*/ 9855 w 20044"/>
                              <a:gd name="connsiteY3" fmla="*/ 4 h 20048"/>
                              <a:gd name="connsiteX4" fmla="*/ 20044 w 20044"/>
                              <a:gd name="connsiteY4" fmla="*/ 9859 h 200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44" h="20048">
                                <a:moveTo>
                                  <a:pt x="20044" y="9859"/>
                                </a:moveTo>
                                <a:cubicBezTo>
                                  <a:pt x="20044" y="15372"/>
                                  <a:pt x="15701" y="20049"/>
                                  <a:pt x="10189" y="20049"/>
                                </a:cubicBezTo>
                                <a:cubicBezTo>
                                  <a:pt x="4677" y="20049"/>
                                  <a:pt x="167" y="15706"/>
                                  <a:pt x="0" y="10194"/>
                                </a:cubicBezTo>
                                <a:cubicBezTo>
                                  <a:pt x="0" y="4681"/>
                                  <a:pt x="4343" y="172"/>
                                  <a:pt x="9855" y="4"/>
                                </a:cubicBezTo>
                                <a:cubicBezTo>
                                  <a:pt x="15367" y="-163"/>
                                  <a:pt x="19877" y="4347"/>
                                  <a:pt x="20044" y="9859"/>
                                </a:cubicBezTo>
                                <a:close/>
                              </a:path>
                            </a:pathLst>
                          </a:custGeom>
                          <a:solidFill>
                            <a:srgbClr val="FFFFFF">
                              <a:alpha val="30000"/>
                            </a:srgbClr>
                          </a:solidFill>
                          <a:ln w="16697" cap="flat">
                            <a:noFill/>
                            <a:prstDash val="solid"/>
                            <a:miter/>
                          </a:ln>
                        </p:spPr>
                        <p:txBody>
                          <a:bodyPr rtlCol="0" anchor="ctr"/>
                          <a:lstStyle/>
                          <a:p>
                            <a:endParaRPr lang="en-US"/>
                          </a:p>
                        </p:txBody>
                      </p:sp>
                      <p:grpSp>
                        <p:nvGrpSpPr>
                          <p:cNvPr id="105" name="Graphic 2">
                            <a:extLst>
                              <a:ext uri="{FF2B5EF4-FFF2-40B4-BE49-F238E27FC236}">
                                <a16:creationId xmlns:a16="http://schemas.microsoft.com/office/drawing/2014/main" id="{44475A82-4977-B594-8242-EA6251CD52EB}"/>
                              </a:ext>
                            </a:extLst>
                          </p:cNvPr>
                          <p:cNvGrpSpPr/>
                          <p:nvPr/>
                        </p:nvGrpSpPr>
                        <p:grpSpPr>
                          <a:xfrm>
                            <a:off x="4852035" y="4487409"/>
                            <a:ext cx="646670" cy="1530206"/>
                            <a:chOff x="4852035" y="4487409"/>
                            <a:chExt cx="646670" cy="1530206"/>
                          </a:xfrm>
                        </p:grpSpPr>
                        <p:sp>
                          <p:nvSpPr>
                            <p:cNvPr id="106" name="Freeform: Shape 105">
                              <a:extLst>
                                <a:ext uri="{FF2B5EF4-FFF2-40B4-BE49-F238E27FC236}">
                                  <a16:creationId xmlns:a16="http://schemas.microsoft.com/office/drawing/2014/main" id="{DD243765-7F74-9F22-F8D1-77FFB1A53D97}"/>
                                </a:ext>
                              </a:extLst>
                            </p:cNvPr>
                            <p:cNvSpPr/>
                            <p:nvPr/>
                          </p:nvSpPr>
                          <p:spPr>
                            <a:xfrm>
                              <a:off x="4855618" y="4490513"/>
                              <a:ext cx="640415" cy="1527102"/>
                            </a:xfrm>
                            <a:custGeom>
                              <a:avLst/>
                              <a:gdLst>
                                <a:gd name="connsiteX0" fmla="*/ 17041 w 640415"/>
                                <a:gd name="connsiteY0" fmla="*/ 1190026 h 1527102"/>
                                <a:gd name="connsiteX1" fmla="*/ 22720 w 640415"/>
                                <a:gd name="connsiteY1" fmla="*/ 1239468 h 1527102"/>
                                <a:gd name="connsiteX2" fmla="*/ 12865 w 640415"/>
                                <a:gd name="connsiteY2" fmla="*/ 1265693 h 1527102"/>
                                <a:gd name="connsiteX3" fmla="*/ 11195 w 640415"/>
                                <a:gd name="connsiteY3" fmla="*/ 1471480 h 1527102"/>
                                <a:gd name="connsiteX4" fmla="*/ 17709 w 640415"/>
                                <a:gd name="connsiteY4" fmla="*/ 1527102 h 1527102"/>
                                <a:gd name="connsiteX5" fmla="*/ 210300 w 640415"/>
                                <a:gd name="connsiteY5" fmla="*/ 1527102 h 1527102"/>
                                <a:gd name="connsiteX6" fmla="*/ 226336 w 640415"/>
                                <a:gd name="connsiteY6" fmla="*/ 1297931 h 1527102"/>
                                <a:gd name="connsiteX7" fmla="*/ 243540 w 640415"/>
                                <a:gd name="connsiteY7" fmla="*/ 1246484 h 1527102"/>
                                <a:gd name="connsiteX8" fmla="*/ 231180 w 640415"/>
                                <a:gd name="connsiteY8" fmla="*/ 1205393 h 1527102"/>
                                <a:gd name="connsiteX9" fmla="*/ 242371 w 640415"/>
                                <a:gd name="connsiteY9" fmla="*/ 1153111 h 1527102"/>
                                <a:gd name="connsiteX10" fmla="*/ 286970 w 640415"/>
                                <a:gd name="connsiteY10" fmla="*/ 814364 h 1527102"/>
                                <a:gd name="connsiteX11" fmla="*/ 360298 w 640415"/>
                                <a:gd name="connsiteY11" fmla="*/ 1183846 h 1527102"/>
                                <a:gd name="connsiteX12" fmla="*/ 355955 w 640415"/>
                                <a:gd name="connsiteY12" fmla="*/ 1208567 h 1527102"/>
                                <a:gd name="connsiteX13" fmla="*/ 377503 w 640415"/>
                                <a:gd name="connsiteY13" fmla="*/ 1259847 h 1527102"/>
                                <a:gd name="connsiteX14" fmla="*/ 380676 w 640415"/>
                                <a:gd name="connsiteY14" fmla="*/ 1290080 h 1527102"/>
                                <a:gd name="connsiteX15" fmla="*/ 380843 w 640415"/>
                                <a:gd name="connsiteY15" fmla="*/ 1330502 h 1527102"/>
                                <a:gd name="connsiteX16" fmla="*/ 381511 w 640415"/>
                                <a:gd name="connsiteY16" fmla="*/ 1358564 h 1527102"/>
                                <a:gd name="connsiteX17" fmla="*/ 389028 w 640415"/>
                                <a:gd name="connsiteY17" fmla="*/ 1400657 h 1527102"/>
                                <a:gd name="connsiteX18" fmla="*/ 406901 w 640415"/>
                                <a:gd name="connsiteY18" fmla="*/ 1464297 h 1527102"/>
                                <a:gd name="connsiteX19" fmla="*/ 421099 w 640415"/>
                                <a:gd name="connsiteY19" fmla="*/ 1527102 h 1527102"/>
                                <a:gd name="connsiteX20" fmla="*/ 640415 w 640415"/>
                                <a:gd name="connsiteY20" fmla="*/ 1527102 h 1527102"/>
                                <a:gd name="connsiteX21" fmla="*/ 622543 w 640415"/>
                                <a:gd name="connsiteY21" fmla="*/ 1280559 h 1527102"/>
                                <a:gd name="connsiteX22" fmla="*/ 616696 w 640415"/>
                                <a:gd name="connsiteY22" fmla="*/ 1249992 h 1527102"/>
                                <a:gd name="connsiteX23" fmla="*/ 619536 w 640415"/>
                                <a:gd name="connsiteY23" fmla="*/ 1219257 h 1527102"/>
                                <a:gd name="connsiteX24" fmla="*/ 609681 w 640415"/>
                                <a:gd name="connsiteY24" fmla="*/ 1194369 h 1527102"/>
                                <a:gd name="connsiteX25" fmla="*/ 608178 w 640415"/>
                                <a:gd name="connsiteY25" fmla="*/ 1162131 h 1527102"/>
                                <a:gd name="connsiteX26" fmla="*/ 610516 w 640415"/>
                                <a:gd name="connsiteY26" fmla="*/ 1076943 h 1527102"/>
                                <a:gd name="connsiteX27" fmla="*/ 562577 w 640415"/>
                                <a:gd name="connsiteY27" fmla="*/ 502677 h 1527102"/>
                                <a:gd name="connsiteX28" fmla="*/ 542366 w 640415"/>
                                <a:gd name="connsiteY28" fmla="*/ 138374 h 1527102"/>
                                <a:gd name="connsiteX29" fmla="*/ 458347 w 640415"/>
                                <a:gd name="connsiteY29" fmla="*/ 69 h 1527102"/>
                                <a:gd name="connsiteX30" fmla="*/ 88365 w 640415"/>
                                <a:gd name="connsiteY30" fmla="*/ 16606 h 1527102"/>
                                <a:gd name="connsiteX31" fmla="*/ 29235 w 640415"/>
                                <a:gd name="connsiteY31" fmla="*/ 149065 h 1527102"/>
                                <a:gd name="connsiteX32" fmla="*/ 11696 w 640415"/>
                                <a:gd name="connsiteY32" fmla="*/ 494326 h 1527102"/>
                                <a:gd name="connsiteX33" fmla="*/ 11529 w 640415"/>
                                <a:gd name="connsiteY33" fmla="*/ 496163 h 1527102"/>
                                <a:gd name="connsiteX34" fmla="*/ 4848 w 640415"/>
                                <a:gd name="connsiteY34" fmla="*/ 946823 h 1527102"/>
                                <a:gd name="connsiteX35" fmla="*/ 17041 w 640415"/>
                                <a:gd name="connsiteY35" fmla="*/ 1190026 h 152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40415" h="1527102">
                                  <a:moveTo>
                                    <a:pt x="17041" y="1190026"/>
                                  </a:moveTo>
                                  <a:cubicBezTo>
                                    <a:pt x="-498" y="1216585"/>
                                    <a:pt x="18544" y="1229613"/>
                                    <a:pt x="22720" y="1239468"/>
                                  </a:cubicBezTo>
                                  <a:cubicBezTo>
                                    <a:pt x="25393" y="1245816"/>
                                    <a:pt x="14870" y="1254836"/>
                                    <a:pt x="12865" y="1265693"/>
                                  </a:cubicBezTo>
                                  <a:cubicBezTo>
                                    <a:pt x="11696" y="1272541"/>
                                    <a:pt x="6852" y="1334344"/>
                                    <a:pt x="11195" y="1471480"/>
                                  </a:cubicBezTo>
                                  <a:cubicBezTo>
                                    <a:pt x="11529" y="1475489"/>
                                    <a:pt x="14202" y="1497871"/>
                                    <a:pt x="17709" y="1527102"/>
                                  </a:cubicBezTo>
                                  <a:lnTo>
                                    <a:pt x="210300" y="1527102"/>
                                  </a:lnTo>
                                  <a:cubicBezTo>
                                    <a:pt x="217483" y="1418196"/>
                                    <a:pt x="226503" y="1302942"/>
                                    <a:pt x="226336" y="1297931"/>
                                  </a:cubicBezTo>
                                  <a:cubicBezTo>
                                    <a:pt x="226002" y="1287908"/>
                                    <a:pt x="241035" y="1256172"/>
                                    <a:pt x="243540" y="1246484"/>
                                  </a:cubicBezTo>
                                  <a:cubicBezTo>
                                    <a:pt x="246547" y="1234791"/>
                                    <a:pt x="230512" y="1214079"/>
                                    <a:pt x="231180" y="1205393"/>
                                  </a:cubicBezTo>
                                  <a:cubicBezTo>
                                    <a:pt x="232015" y="1193868"/>
                                    <a:pt x="239866" y="1165305"/>
                                    <a:pt x="242371" y="1153111"/>
                                  </a:cubicBezTo>
                                  <a:cubicBezTo>
                                    <a:pt x="248384" y="1124381"/>
                                    <a:pt x="279119" y="876167"/>
                                    <a:pt x="286970" y="814364"/>
                                  </a:cubicBezTo>
                                  <a:cubicBezTo>
                                    <a:pt x="292816" y="851947"/>
                                    <a:pt x="364975" y="1160962"/>
                                    <a:pt x="360298" y="1183846"/>
                                  </a:cubicBezTo>
                                  <a:cubicBezTo>
                                    <a:pt x="358628" y="1192197"/>
                                    <a:pt x="357124" y="1200382"/>
                                    <a:pt x="355955" y="1208567"/>
                                  </a:cubicBezTo>
                                  <a:cubicBezTo>
                                    <a:pt x="359630" y="1227108"/>
                                    <a:pt x="371823" y="1241974"/>
                                    <a:pt x="377503" y="1259847"/>
                                  </a:cubicBezTo>
                                  <a:cubicBezTo>
                                    <a:pt x="380843" y="1270036"/>
                                    <a:pt x="380843" y="1279390"/>
                                    <a:pt x="380676" y="1290080"/>
                                  </a:cubicBezTo>
                                  <a:cubicBezTo>
                                    <a:pt x="380509" y="1303610"/>
                                    <a:pt x="380676" y="1316973"/>
                                    <a:pt x="380843" y="1330502"/>
                                  </a:cubicBezTo>
                                  <a:cubicBezTo>
                                    <a:pt x="381010" y="1339856"/>
                                    <a:pt x="381177" y="1349210"/>
                                    <a:pt x="381511" y="1358564"/>
                                  </a:cubicBezTo>
                                  <a:cubicBezTo>
                                    <a:pt x="384017" y="1372762"/>
                                    <a:pt x="386522" y="1386793"/>
                                    <a:pt x="389028" y="1400657"/>
                                  </a:cubicBezTo>
                                  <a:cubicBezTo>
                                    <a:pt x="395208" y="1421703"/>
                                    <a:pt x="401054" y="1443084"/>
                                    <a:pt x="406901" y="1464297"/>
                                  </a:cubicBezTo>
                                  <a:cubicBezTo>
                                    <a:pt x="409740" y="1474654"/>
                                    <a:pt x="414918" y="1498038"/>
                                    <a:pt x="421099" y="1527102"/>
                                  </a:cubicBezTo>
                                  <a:lnTo>
                                    <a:pt x="640415" y="1527102"/>
                                  </a:lnTo>
                                  <a:cubicBezTo>
                                    <a:pt x="637075" y="1424209"/>
                                    <a:pt x="631562" y="1310124"/>
                                    <a:pt x="622543" y="1280559"/>
                                  </a:cubicBezTo>
                                  <a:cubicBezTo>
                                    <a:pt x="618367" y="1266862"/>
                                    <a:pt x="615026" y="1264357"/>
                                    <a:pt x="616696" y="1249992"/>
                                  </a:cubicBezTo>
                                  <a:cubicBezTo>
                                    <a:pt x="617699" y="1240304"/>
                                    <a:pt x="621707" y="1228945"/>
                                    <a:pt x="619536" y="1219257"/>
                                  </a:cubicBezTo>
                                  <a:cubicBezTo>
                                    <a:pt x="617532" y="1210571"/>
                                    <a:pt x="612354" y="1202888"/>
                                    <a:pt x="609681" y="1194369"/>
                                  </a:cubicBezTo>
                                  <a:cubicBezTo>
                                    <a:pt x="606340" y="1183512"/>
                                    <a:pt x="607844" y="1173323"/>
                                    <a:pt x="608178" y="1162131"/>
                                  </a:cubicBezTo>
                                  <a:cubicBezTo>
                                    <a:pt x="609347" y="1133735"/>
                                    <a:pt x="610015" y="1105339"/>
                                    <a:pt x="610516" y="1076943"/>
                                  </a:cubicBezTo>
                                  <a:cubicBezTo>
                                    <a:pt x="591641" y="808518"/>
                                    <a:pt x="577610" y="661528"/>
                                    <a:pt x="562577" y="502677"/>
                                  </a:cubicBezTo>
                                  <a:cubicBezTo>
                                    <a:pt x="559069" y="362535"/>
                                    <a:pt x="542867" y="177293"/>
                                    <a:pt x="542366" y="138374"/>
                                  </a:cubicBezTo>
                                  <a:cubicBezTo>
                                    <a:pt x="537689" y="127183"/>
                                    <a:pt x="472545" y="-3438"/>
                                    <a:pt x="458347" y="69"/>
                                  </a:cubicBezTo>
                                  <a:cubicBezTo>
                                    <a:pt x="340254" y="48844"/>
                                    <a:pt x="160691" y="41494"/>
                                    <a:pt x="88365" y="16606"/>
                                  </a:cubicBezTo>
                                  <a:cubicBezTo>
                                    <a:pt x="75336" y="32808"/>
                                    <a:pt x="29235" y="149065"/>
                                    <a:pt x="29235" y="149065"/>
                                  </a:cubicBezTo>
                                  <a:cubicBezTo>
                                    <a:pt x="29235" y="149065"/>
                                    <a:pt x="16039" y="362201"/>
                                    <a:pt x="11696" y="494326"/>
                                  </a:cubicBezTo>
                                  <a:lnTo>
                                    <a:pt x="11529" y="496163"/>
                                  </a:lnTo>
                                  <a:cubicBezTo>
                                    <a:pt x="-665" y="658688"/>
                                    <a:pt x="-3671" y="695937"/>
                                    <a:pt x="4848" y="946823"/>
                                  </a:cubicBezTo>
                                  <a:cubicBezTo>
                                    <a:pt x="12030" y="1054227"/>
                                    <a:pt x="24224" y="1179169"/>
                                    <a:pt x="17041" y="1190026"/>
                                  </a:cubicBezTo>
                                  <a:close/>
                                </a:path>
                              </a:pathLst>
                            </a:custGeom>
                            <a:solidFill>
                              <a:srgbClr val="355773"/>
                            </a:solidFill>
                            <a:ln w="16697" cap="flat">
                              <a:noFill/>
                              <a:prstDash val="solid"/>
                              <a:miter/>
                            </a:ln>
                          </p:spPr>
                          <p:txBody>
                            <a:bodyPr rtlCol="0" anchor="ctr"/>
                            <a:lstStyle/>
                            <a:p>
                              <a:endParaRPr lang="en-US"/>
                            </a:p>
                          </p:txBody>
                        </p:sp>
                        <p:sp>
                          <p:nvSpPr>
                            <p:cNvPr id="107" name="Freeform: Shape 106">
                              <a:extLst>
                                <a:ext uri="{FF2B5EF4-FFF2-40B4-BE49-F238E27FC236}">
                                  <a16:creationId xmlns:a16="http://schemas.microsoft.com/office/drawing/2014/main" id="{BDBAB94B-77F9-1C97-8485-1B6D400CB7EC}"/>
                                </a:ext>
                              </a:extLst>
                            </p:cNvPr>
                            <p:cNvSpPr/>
                            <p:nvPr/>
                          </p:nvSpPr>
                          <p:spPr>
                            <a:xfrm>
                              <a:off x="4855893" y="4911677"/>
                              <a:ext cx="573827" cy="395332"/>
                            </a:xfrm>
                            <a:custGeom>
                              <a:avLst/>
                              <a:gdLst>
                                <a:gd name="connsiteX0" fmla="*/ 391593 w 573827"/>
                                <a:gd name="connsiteY0" fmla="*/ 157013 h 395332"/>
                                <a:gd name="connsiteX1" fmla="*/ 408129 w 573827"/>
                                <a:gd name="connsiteY1" fmla="*/ 230508 h 395332"/>
                                <a:gd name="connsiteX2" fmla="*/ 529230 w 573827"/>
                                <a:gd name="connsiteY2" fmla="*/ 213304 h 395332"/>
                                <a:gd name="connsiteX3" fmla="*/ 573828 w 573827"/>
                                <a:gd name="connsiteY3" fmla="*/ 201778 h 395332"/>
                                <a:gd name="connsiteX4" fmla="*/ 562470 w 573827"/>
                                <a:gd name="connsiteY4" fmla="*/ 81513 h 395332"/>
                                <a:gd name="connsiteX5" fmla="*/ 559463 w 573827"/>
                                <a:gd name="connsiteY5" fmla="*/ 0 h 395332"/>
                                <a:gd name="connsiteX6" fmla="*/ 449220 w 573827"/>
                                <a:gd name="connsiteY6" fmla="*/ 37249 h 395332"/>
                                <a:gd name="connsiteX7" fmla="*/ 156575 w 573827"/>
                                <a:gd name="connsiteY7" fmla="*/ 43262 h 395332"/>
                                <a:gd name="connsiteX8" fmla="*/ 84917 w 573827"/>
                                <a:gd name="connsiteY8" fmla="*/ 40589 h 395332"/>
                                <a:gd name="connsiteX9" fmla="*/ 25786 w 573827"/>
                                <a:gd name="connsiteY9" fmla="*/ 22383 h 395332"/>
                                <a:gd name="connsiteX10" fmla="*/ 14261 w 573827"/>
                                <a:gd name="connsiteY10" fmla="*/ 10022 h 395332"/>
                                <a:gd name="connsiteX11" fmla="*/ 11756 w 573827"/>
                                <a:gd name="connsiteY11" fmla="*/ 73328 h 395332"/>
                                <a:gd name="connsiteX12" fmla="*/ 11589 w 573827"/>
                                <a:gd name="connsiteY12" fmla="*/ 75166 h 395332"/>
                                <a:gd name="connsiteX13" fmla="*/ 731 w 573827"/>
                                <a:gd name="connsiteY13" fmla="*/ 383178 h 395332"/>
                                <a:gd name="connsiteX14" fmla="*/ 1065 w 573827"/>
                                <a:gd name="connsiteY14" fmla="*/ 383345 h 395332"/>
                                <a:gd name="connsiteX15" fmla="*/ 61198 w 573827"/>
                                <a:gd name="connsiteY15" fmla="*/ 394035 h 395332"/>
                                <a:gd name="connsiteX16" fmla="*/ 187810 w 573827"/>
                                <a:gd name="connsiteY16" fmla="*/ 392031 h 395332"/>
                                <a:gd name="connsiteX17" fmla="*/ 225727 w 573827"/>
                                <a:gd name="connsiteY17" fmla="*/ 387020 h 395332"/>
                                <a:gd name="connsiteX18" fmla="*/ 241429 w 573827"/>
                                <a:gd name="connsiteY18" fmla="*/ 384180 h 395332"/>
                                <a:gd name="connsiteX19" fmla="*/ 247943 w 573827"/>
                                <a:gd name="connsiteY19" fmla="*/ 371152 h 395332"/>
                                <a:gd name="connsiteX20" fmla="*/ 255794 w 573827"/>
                                <a:gd name="connsiteY20" fmla="*/ 307177 h 395332"/>
                                <a:gd name="connsiteX21" fmla="*/ 269824 w 573827"/>
                                <a:gd name="connsiteY21" fmla="*/ 170376 h 395332"/>
                                <a:gd name="connsiteX22" fmla="*/ 271996 w 573827"/>
                                <a:gd name="connsiteY22" fmla="*/ 168705 h 395332"/>
                                <a:gd name="connsiteX23" fmla="*/ 390257 w 573827"/>
                                <a:gd name="connsiteY23" fmla="*/ 155844 h 395332"/>
                                <a:gd name="connsiteX24" fmla="*/ 391593 w 573827"/>
                                <a:gd name="connsiteY24" fmla="*/ 157013 h 3953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73827" h="395332">
                                  <a:moveTo>
                                    <a:pt x="391593" y="157013"/>
                                  </a:moveTo>
                                  <a:cubicBezTo>
                                    <a:pt x="398107" y="181233"/>
                                    <a:pt x="402784" y="205954"/>
                                    <a:pt x="408129" y="230508"/>
                                  </a:cubicBezTo>
                                  <a:cubicBezTo>
                                    <a:pt x="448886" y="231510"/>
                                    <a:pt x="490478" y="223326"/>
                                    <a:pt x="529230" y="213304"/>
                                  </a:cubicBezTo>
                                  <a:cubicBezTo>
                                    <a:pt x="544096" y="209462"/>
                                    <a:pt x="558962" y="205787"/>
                                    <a:pt x="573828" y="201778"/>
                                  </a:cubicBezTo>
                                  <a:cubicBezTo>
                                    <a:pt x="570153" y="161022"/>
                                    <a:pt x="566311" y="121768"/>
                                    <a:pt x="562470" y="81513"/>
                                  </a:cubicBezTo>
                                  <a:cubicBezTo>
                                    <a:pt x="561801" y="55456"/>
                                    <a:pt x="560799" y="27895"/>
                                    <a:pt x="559463" y="0"/>
                                  </a:cubicBezTo>
                                  <a:cubicBezTo>
                                    <a:pt x="528562" y="23218"/>
                                    <a:pt x="488807" y="33240"/>
                                    <a:pt x="449220" y="37249"/>
                                  </a:cubicBezTo>
                                  <a:cubicBezTo>
                                    <a:pt x="352006" y="47271"/>
                                    <a:pt x="253956" y="42260"/>
                                    <a:pt x="156575" y="43262"/>
                                  </a:cubicBezTo>
                                  <a:cubicBezTo>
                                    <a:pt x="132689" y="43596"/>
                                    <a:pt x="108636" y="43596"/>
                                    <a:pt x="84917" y="40589"/>
                                  </a:cubicBezTo>
                                  <a:cubicBezTo>
                                    <a:pt x="65207" y="38084"/>
                                    <a:pt x="42156" y="34576"/>
                                    <a:pt x="25786" y="22383"/>
                                  </a:cubicBezTo>
                                  <a:cubicBezTo>
                                    <a:pt x="20943" y="18708"/>
                                    <a:pt x="17101" y="14532"/>
                                    <a:pt x="14261" y="10022"/>
                                  </a:cubicBezTo>
                                  <a:cubicBezTo>
                                    <a:pt x="13259" y="32238"/>
                                    <a:pt x="12424" y="53618"/>
                                    <a:pt x="11756" y="73328"/>
                                  </a:cubicBezTo>
                                  <a:lnTo>
                                    <a:pt x="11589" y="75166"/>
                                  </a:lnTo>
                                  <a:cubicBezTo>
                                    <a:pt x="2235" y="200609"/>
                                    <a:pt x="-1774" y="251388"/>
                                    <a:pt x="731" y="383178"/>
                                  </a:cubicBezTo>
                                  <a:cubicBezTo>
                                    <a:pt x="898" y="383178"/>
                                    <a:pt x="898" y="383345"/>
                                    <a:pt x="1065" y="383345"/>
                                  </a:cubicBezTo>
                                  <a:cubicBezTo>
                                    <a:pt x="19940" y="391029"/>
                                    <a:pt x="40987" y="393200"/>
                                    <a:pt x="61198" y="394035"/>
                                  </a:cubicBezTo>
                                  <a:cubicBezTo>
                                    <a:pt x="103458" y="395873"/>
                                    <a:pt x="145885" y="396207"/>
                                    <a:pt x="187810" y="392031"/>
                                  </a:cubicBezTo>
                                  <a:cubicBezTo>
                                    <a:pt x="200505" y="390695"/>
                                    <a:pt x="213200" y="389191"/>
                                    <a:pt x="225727" y="387020"/>
                                  </a:cubicBezTo>
                                  <a:cubicBezTo>
                                    <a:pt x="230905" y="386185"/>
                                    <a:pt x="236251" y="385183"/>
                                    <a:pt x="241429" y="384180"/>
                                  </a:cubicBezTo>
                                  <a:cubicBezTo>
                                    <a:pt x="248444" y="382844"/>
                                    <a:pt x="247275" y="377165"/>
                                    <a:pt x="247943" y="371152"/>
                                  </a:cubicBezTo>
                                  <a:cubicBezTo>
                                    <a:pt x="250448" y="349771"/>
                                    <a:pt x="253121" y="328391"/>
                                    <a:pt x="255794" y="307177"/>
                                  </a:cubicBezTo>
                                  <a:cubicBezTo>
                                    <a:pt x="261306" y="261744"/>
                                    <a:pt x="266651" y="216143"/>
                                    <a:pt x="269824" y="170376"/>
                                  </a:cubicBezTo>
                                  <a:cubicBezTo>
                                    <a:pt x="269992" y="169206"/>
                                    <a:pt x="270827" y="168371"/>
                                    <a:pt x="271996" y="168705"/>
                                  </a:cubicBezTo>
                                  <a:cubicBezTo>
                                    <a:pt x="311917" y="177725"/>
                                    <a:pt x="350836" y="161189"/>
                                    <a:pt x="390257" y="155844"/>
                                  </a:cubicBezTo>
                                  <a:cubicBezTo>
                                    <a:pt x="390591" y="155677"/>
                                    <a:pt x="391426" y="156345"/>
                                    <a:pt x="391593" y="157013"/>
                                  </a:cubicBezTo>
                                  <a:close/>
                                </a:path>
                              </a:pathLst>
                            </a:custGeom>
                            <a:solidFill>
                              <a:srgbClr val="36536E">
                                <a:alpha val="60000"/>
                              </a:srgbClr>
                            </a:solidFill>
                            <a:ln w="16697" cap="flat">
                              <a:noFill/>
                              <a:prstDash val="solid"/>
                              <a:miter/>
                            </a:ln>
                          </p:spPr>
                          <p:txBody>
                            <a:bodyPr rtlCol="0" anchor="ctr"/>
                            <a:lstStyle/>
                            <a:p>
                              <a:endParaRPr lang="en-US"/>
                            </a:p>
                          </p:txBody>
                        </p:sp>
                        <p:sp>
                          <p:nvSpPr>
                            <p:cNvPr id="108" name="Freeform: Shape 107">
                              <a:extLst>
                                <a:ext uri="{FF2B5EF4-FFF2-40B4-BE49-F238E27FC236}">
                                  <a16:creationId xmlns:a16="http://schemas.microsoft.com/office/drawing/2014/main" id="{C1710098-EBA2-CA0D-10DE-D3DE0EFB7331}"/>
                                </a:ext>
                              </a:extLst>
                            </p:cNvPr>
                            <p:cNvSpPr/>
                            <p:nvPr/>
                          </p:nvSpPr>
                          <p:spPr>
                            <a:xfrm>
                              <a:off x="4852035" y="4487409"/>
                              <a:ext cx="646670" cy="1530206"/>
                            </a:xfrm>
                            <a:custGeom>
                              <a:avLst/>
                              <a:gdLst>
                                <a:gd name="connsiteX0" fmla="*/ 11437 w 646670"/>
                                <a:gd name="connsiteY0" fmla="*/ 1034280 h 1530206"/>
                                <a:gd name="connsiteX1" fmla="*/ 17952 w 646670"/>
                                <a:gd name="connsiteY1" fmla="*/ 1191460 h 1530206"/>
                                <a:gd name="connsiteX2" fmla="*/ 19622 w 646670"/>
                                <a:gd name="connsiteY2" fmla="*/ 1237562 h 1530206"/>
                                <a:gd name="connsiteX3" fmla="*/ 23464 w 646670"/>
                                <a:gd name="connsiteY3" fmla="*/ 1243742 h 1530206"/>
                                <a:gd name="connsiteX4" fmla="*/ 19789 w 646670"/>
                                <a:gd name="connsiteY4" fmla="*/ 1253430 h 1530206"/>
                                <a:gd name="connsiteX5" fmla="*/ 13442 w 646670"/>
                                <a:gd name="connsiteY5" fmla="*/ 1268129 h 1530206"/>
                                <a:gd name="connsiteX6" fmla="*/ 11771 w 646670"/>
                                <a:gd name="connsiteY6" fmla="*/ 1474751 h 1530206"/>
                                <a:gd name="connsiteX7" fmla="*/ 18119 w 646670"/>
                                <a:gd name="connsiteY7" fmla="*/ 1530207 h 1530206"/>
                                <a:gd name="connsiteX8" fmla="*/ 24466 w 646670"/>
                                <a:gd name="connsiteY8" fmla="*/ 1530207 h 1530206"/>
                                <a:gd name="connsiteX9" fmla="*/ 17952 w 646670"/>
                                <a:gd name="connsiteY9" fmla="*/ 1474417 h 1530206"/>
                                <a:gd name="connsiteX10" fmla="*/ 19455 w 646670"/>
                                <a:gd name="connsiteY10" fmla="*/ 1269298 h 1530206"/>
                                <a:gd name="connsiteX11" fmla="*/ 24967 w 646670"/>
                                <a:gd name="connsiteY11" fmla="*/ 1256770 h 1530206"/>
                                <a:gd name="connsiteX12" fmla="*/ 28976 w 646670"/>
                                <a:gd name="connsiteY12" fmla="*/ 1241403 h 1530206"/>
                                <a:gd name="connsiteX13" fmla="*/ 24466 w 646670"/>
                                <a:gd name="connsiteY13" fmla="*/ 1234054 h 1530206"/>
                                <a:gd name="connsiteX14" fmla="*/ 22963 w 646670"/>
                                <a:gd name="connsiteY14" fmla="*/ 1194968 h 1530206"/>
                                <a:gd name="connsiteX15" fmla="*/ 17451 w 646670"/>
                                <a:gd name="connsiteY15" fmla="*/ 1033946 h 1530206"/>
                                <a:gd name="connsiteX16" fmla="*/ 11437 w 646670"/>
                                <a:gd name="connsiteY16" fmla="*/ 950095 h 1530206"/>
                                <a:gd name="connsiteX17" fmla="*/ 17618 w 646670"/>
                                <a:gd name="connsiteY17" fmla="*/ 505782 h 1530206"/>
                                <a:gd name="connsiteX18" fmla="*/ 18119 w 646670"/>
                                <a:gd name="connsiteY18" fmla="*/ 497764 h 1530206"/>
                                <a:gd name="connsiteX19" fmla="*/ 35657 w 646670"/>
                                <a:gd name="connsiteY19" fmla="*/ 153004 h 1530206"/>
                                <a:gd name="connsiteX20" fmla="*/ 92950 w 646670"/>
                                <a:gd name="connsiteY20" fmla="*/ 23552 h 1530206"/>
                                <a:gd name="connsiteX21" fmla="*/ 246622 w 646670"/>
                                <a:gd name="connsiteY21" fmla="*/ 42427 h 1530206"/>
                                <a:gd name="connsiteX22" fmla="*/ 462431 w 646670"/>
                                <a:gd name="connsiteY22" fmla="*/ 6347 h 1530206"/>
                                <a:gd name="connsiteX23" fmla="*/ 542608 w 646670"/>
                                <a:gd name="connsiteY23" fmla="*/ 142314 h 1530206"/>
                                <a:gd name="connsiteX24" fmla="*/ 548287 w 646670"/>
                                <a:gd name="connsiteY24" fmla="*/ 236856 h 1530206"/>
                                <a:gd name="connsiteX25" fmla="*/ 562819 w 646670"/>
                                <a:gd name="connsiteY25" fmla="*/ 506283 h 1530206"/>
                                <a:gd name="connsiteX26" fmla="*/ 563655 w 646670"/>
                                <a:gd name="connsiteY26" fmla="*/ 515804 h 1530206"/>
                                <a:gd name="connsiteX27" fmla="*/ 610759 w 646670"/>
                                <a:gd name="connsiteY27" fmla="*/ 1080215 h 1530206"/>
                                <a:gd name="connsiteX28" fmla="*/ 608420 w 646670"/>
                                <a:gd name="connsiteY28" fmla="*/ 1165235 h 1530206"/>
                                <a:gd name="connsiteX29" fmla="*/ 608086 w 646670"/>
                                <a:gd name="connsiteY29" fmla="*/ 1171082 h 1530206"/>
                                <a:gd name="connsiteX30" fmla="*/ 609923 w 646670"/>
                                <a:gd name="connsiteY30" fmla="*/ 1198475 h 1530206"/>
                                <a:gd name="connsiteX31" fmla="*/ 614600 w 646670"/>
                                <a:gd name="connsiteY31" fmla="*/ 1209667 h 1530206"/>
                                <a:gd name="connsiteX32" fmla="*/ 619778 w 646670"/>
                                <a:gd name="connsiteY32" fmla="*/ 1223030 h 1530206"/>
                                <a:gd name="connsiteX33" fmla="*/ 618442 w 646670"/>
                                <a:gd name="connsiteY33" fmla="*/ 1243074 h 1530206"/>
                                <a:gd name="connsiteX34" fmla="*/ 616772 w 646670"/>
                                <a:gd name="connsiteY34" fmla="*/ 1252762 h 1530206"/>
                                <a:gd name="connsiteX35" fmla="*/ 619778 w 646670"/>
                                <a:gd name="connsiteY35" fmla="*/ 1275980 h 1530206"/>
                                <a:gd name="connsiteX36" fmla="*/ 622785 w 646670"/>
                                <a:gd name="connsiteY36" fmla="*/ 1284666 h 1530206"/>
                                <a:gd name="connsiteX37" fmla="*/ 640491 w 646670"/>
                                <a:gd name="connsiteY37" fmla="*/ 1530207 h 1530206"/>
                                <a:gd name="connsiteX38" fmla="*/ 646671 w 646670"/>
                                <a:gd name="connsiteY38" fmla="*/ 1530207 h 1530206"/>
                                <a:gd name="connsiteX39" fmla="*/ 628631 w 646670"/>
                                <a:gd name="connsiteY39" fmla="*/ 1282828 h 1530206"/>
                                <a:gd name="connsiteX40" fmla="*/ 625625 w 646670"/>
                                <a:gd name="connsiteY40" fmla="*/ 1273808 h 1530206"/>
                                <a:gd name="connsiteX41" fmla="*/ 622952 w 646670"/>
                                <a:gd name="connsiteY41" fmla="*/ 1253430 h 1530206"/>
                                <a:gd name="connsiteX42" fmla="*/ 624455 w 646670"/>
                                <a:gd name="connsiteY42" fmla="*/ 1244410 h 1530206"/>
                                <a:gd name="connsiteX43" fmla="*/ 625625 w 646670"/>
                                <a:gd name="connsiteY43" fmla="*/ 1221693 h 1530206"/>
                                <a:gd name="connsiteX44" fmla="*/ 620112 w 646670"/>
                                <a:gd name="connsiteY44" fmla="*/ 1207161 h 1530206"/>
                                <a:gd name="connsiteX45" fmla="*/ 615769 w 646670"/>
                                <a:gd name="connsiteY45" fmla="*/ 1196638 h 1530206"/>
                                <a:gd name="connsiteX46" fmla="*/ 614099 w 646670"/>
                                <a:gd name="connsiteY46" fmla="*/ 1171416 h 1530206"/>
                                <a:gd name="connsiteX47" fmla="*/ 614433 w 646670"/>
                                <a:gd name="connsiteY47" fmla="*/ 1165403 h 1530206"/>
                                <a:gd name="connsiteX48" fmla="*/ 616772 w 646670"/>
                                <a:gd name="connsiteY48" fmla="*/ 1079881 h 1530206"/>
                                <a:gd name="connsiteX49" fmla="*/ 569668 w 646670"/>
                                <a:gd name="connsiteY49" fmla="*/ 515136 h 1530206"/>
                                <a:gd name="connsiteX50" fmla="*/ 568833 w 646670"/>
                                <a:gd name="connsiteY50" fmla="*/ 505782 h 1530206"/>
                                <a:gd name="connsiteX51" fmla="*/ 554301 w 646670"/>
                                <a:gd name="connsiteY51" fmla="*/ 236354 h 1530206"/>
                                <a:gd name="connsiteX52" fmla="*/ 548622 w 646670"/>
                                <a:gd name="connsiteY52" fmla="*/ 141479 h 1530206"/>
                                <a:gd name="connsiteX53" fmla="*/ 548454 w 646670"/>
                                <a:gd name="connsiteY53" fmla="*/ 140309 h 1530206"/>
                                <a:gd name="connsiteX54" fmla="*/ 462097 w 646670"/>
                                <a:gd name="connsiteY54" fmla="*/ 0 h 1530206"/>
                                <a:gd name="connsiteX55" fmla="*/ 460761 w 646670"/>
                                <a:gd name="connsiteY55" fmla="*/ 167 h 1530206"/>
                                <a:gd name="connsiteX56" fmla="*/ 460260 w 646670"/>
                                <a:gd name="connsiteY56" fmla="*/ 334 h 1530206"/>
                                <a:gd name="connsiteX57" fmla="*/ 246288 w 646670"/>
                                <a:gd name="connsiteY57" fmla="*/ 36080 h 1530206"/>
                                <a:gd name="connsiteX58" fmla="*/ 92449 w 646670"/>
                                <a:gd name="connsiteY58" fmla="*/ 16871 h 1530206"/>
                                <a:gd name="connsiteX59" fmla="*/ 88941 w 646670"/>
                                <a:gd name="connsiteY59" fmla="*/ 17873 h 1530206"/>
                                <a:gd name="connsiteX60" fmla="*/ 29310 w 646670"/>
                                <a:gd name="connsiteY60" fmla="*/ 151167 h 1530206"/>
                                <a:gd name="connsiteX61" fmla="*/ 29143 w 646670"/>
                                <a:gd name="connsiteY61" fmla="*/ 152169 h 1530206"/>
                                <a:gd name="connsiteX62" fmla="*/ 11604 w 646670"/>
                                <a:gd name="connsiteY62" fmla="*/ 497430 h 1530206"/>
                                <a:gd name="connsiteX63" fmla="*/ 11103 w 646670"/>
                                <a:gd name="connsiteY63" fmla="*/ 505281 h 1530206"/>
                                <a:gd name="connsiteX64" fmla="*/ 4923 w 646670"/>
                                <a:gd name="connsiteY64" fmla="*/ 950262 h 1530206"/>
                                <a:gd name="connsiteX65" fmla="*/ 11437 w 646670"/>
                                <a:gd name="connsiteY65" fmla="*/ 1034280 h 1530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46670" h="1530206">
                                  <a:moveTo>
                                    <a:pt x="11437" y="1034280"/>
                                  </a:moveTo>
                                  <a:cubicBezTo>
                                    <a:pt x="16782" y="1104602"/>
                                    <a:pt x="22796" y="1184277"/>
                                    <a:pt x="17952" y="1191460"/>
                                  </a:cubicBezTo>
                                  <a:cubicBezTo>
                                    <a:pt x="3086" y="1214177"/>
                                    <a:pt x="12941" y="1228208"/>
                                    <a:pt x="19622" y="1237562"/>
                                  </a:cubicBezTo>
                                  <a:cubicBezTo>
                                    <a:pt x="21292" y="1239900"/>
                                    <a:pt x="22796" y="1241904"/>
                                    <a:pt x="23464" y="1243742"/>
                                  </a:cubicBezTo>
                                  <a:cubicBezTo>
                                    <a:pt x="24299" y="1245746"/>
                                    <a:pt x="21960" y="1249755"/>
                                    <a:pt x="19789" y="1253430"/>
                                  </a:cubicBezTo>
                                  <a:cubicBezTo>
                                    <a:pt x="17283" y="1257773"/>
                                    <a:pt x="14444" y="1262617"/>
                                    <a:pt x="13442" y="1268129"/>
                                  </a:cubicBezTo>
                                  <a:cubicBezTo>
                                    <a:pt x="12272" y="1274643"/>
                                    <a:pt x="7428" y="1336446"/>
                                    <a:pt x="11771" y="1474751"/>
                                  </a:cubicBezTo>
                                  <a:cubicBezTo>
                                    <a:pt x="12105" y="1478760"/>
                                    <a:pt x="14778" y="1500976"/>
                                    <a:pt x="18119" y="1530207"/>
                                  </a:cubicBezTo>
                                  <a:lnTo>
                                    <a:pt x="24466" y="1530207"/>
                                  </a:lnTo>
                                  <a:cubicBezTo>
                                    <a:pt x="20958" y="1500642"/>
                                    <a:pt x="18286" y="1478092"/>
                                    <a:pt x="17952" y="1474417"/>
                                  </a:cubicBezTo>
                                  <a:cubicBezTo>
                                    <a:pt x="13609" y="1336780"/>
                                    <a:pt x="18453" y="1275646"/>
                                    <a:pt x="19455" y="1269298"/>
                                  </a:cubicBezTo>
                                  <a:cubicBezTo>
                                    <a:pt x="20290" y="1264955"/>
                                    <a:pt x="22629" y="1260779"/>
                                    <a:pt x="24967" y="1256770"/>
                                  </a:cubicBezTo>
                                  <a:cubicBezTo>
                                    <a:pt x="28141" y="1251426"/>
                                    <a:pt x="31147" y="1246247"/>
                                    <a:pt x="28976" y="1241403"/>
                                  </a:cubicBezTo>
                                  <a:cubicBezTo>
                                    <a:pt x="27974" y="1239065"/>
                                    <a:pt x="26303" y="1236726"/>
                                    <a:pt x="24466" y="1234054"/>
                                  </a:cubicBezTo>
                                  <a:cubicBezTo>
                                    <a:pt x="18286" y="1225201"/>
                                    <a:pt x="10435" y="1214177"/>
                                    <a:pt x="22963" y="1194968"/>
                                  </a:cubicBezTo>
                                  <a:cubicBezTo>
                                    <a:pt x="28642" y="1186449"/>
                                    <a:pt x="24800" y="1131160"/>
                                    <a:pt x="17451" y="1033946"/>
                                  </a:cubicBezTo>
                                  <a:cubicBezTo>
                                    <a:pt x="15446" y="1006218"/>
                                    <a:pt x="13275" y="977655"/>
                                    <a:pt x="11437" y="950095"/>
                                  </a:cubicBezTo>
                                  <a:cubicBezTo>
                                    <a:pt x="2918" y="702549"/>
                                    <a:pt x="5758" y="664799"/>
                                    <a:pt x="17618" y="505782"/>
                                  </a:cubicBezTo>
                                  <a:lnTo>
                                    <a:pt x="18119" y="497764"/>
                                  </a:lnTo>
                                  <a:cubicBezTo>
                                    <a:pt x="22295" y="370149"/>
                                    <a:pt x="34822" y="164696"/>
                                    <a:pt x="35657" y="153004"/>
                                  </a:cubicBezTo>
                                  <a:cubicBezTo>
                                    <a:pt x="38831" y="145153"/>
                                    <a:pt x="79253" y="43763"/>
                                    <a:pt x="92950" y="23552"/>
                                  </a:cubicBezTo>
                                  <a:cubicBezTo>
                                    <a:pt x="128863" y="35411"/>
                                    <a:pt x="185989" y="42427"/>
                                    <a:pt x="246622" y="42427"/>
                                  </a:cubicBezTo>
                                  <a:cubicBezTo>
                                    <a:pt x="329305" y="42427"/>
                                    <a:pt x="405974" y="29565"/>
                                    <a:pt x="462431" y="6347"/>
                                  </a:cubicBezTo>
                                  <a:cubicBezTo>
                                    <a:pt x="475126" y="8519"/>
                                    <a:pt x="533755" y="121768"/>
                                    <a:pt x="542608" y="142314"/>
                                  </a:cubicBezTo>
                                  <a:cubicBezTo>
                                    <a:pt x="542775" y="157347"/>
                                    <a:pt x="545281" y="192424"/>
                                    <a:pt x="548287" y="236856"/>
                                  </a:cubicBezTo>
                                  <a:cubicBezTo>
                                    <a:pt x="553465" y="313357"/>
                                    <a:pt x="560648" y="418255"/>
                                    <a:pt x="562819" y="506283"/>
                                  </a:cubicBezTo>
                                  <a:lnTo>
                                    <a:pt x="563655" y="515804"/>
                                  </a:lnTo>
                                  <a:cubicBezTo>
                                    <a:pt x="578354" y="670979"/>
                                    <a:pt x="592218" y="817469"/>
                                    <a:pt x="610759" y="1080215"/>
                                  </a:cubicBezTo>
                                  <a:cubicBezTo>
                                    <a:pt x="610257" y="1112620"/>
                                    <a:pt x="609422" y="1139679"/>
                                    <a:pt x="608420" y="1165235"/>
                                  </a:cubicBezTo>
                                  <a:cubicBezTo>
                                    <a:pt x="608420" y="1167240"/>
                                    <a:pt x="608253" y="1169244"/>
                                    <a:pt x="608086" y="1171082"/>
                                  </a:cubicBezTo>
                                  <a:cubicBezTo>
                                    <a:pt x="607585" y="1180269"/>
                                    <a:pt x="607084" y="1189121"/>
                                    <a:pt x="609923" y="1198475"/>
                                  </a:cubicBezTo>
                                  <a:cubicBezTo>
                                    <a:pt x="611092" y="1202484"/>
                                    <a:pt x="612930" y="1206159"/>
                                    <a:pt x="614600" y="1209667"/>
                                  </a:cubicBezTo>
                                  <a:cubicBezTo>
                                    <a:pt x="616772" y="1214177"/>
                                    <a:pt x="618609" y="1218520"/>
                                    <a:pt x="619778" y="1223030"/>
                                  </a:cubicBezTo>
                                  <a:cubicBezTo>
                                    <a:pt x="621115" y="1229210"/>
                                    <a:pt x="619778" y="1236225"/>
                                    <a:pt x="618442" y="1243074"/>
                                  </a:cubicBezTo>
                                  <a:cubicBezTo>
                                    <a:pt x="617774" y="1246247"/>
                                    <a:pt x="617273" y="1249588"/>
                                    <a:pt x="616772" y="1252762"/>
                                  </a:cubicBezTo>
                                  <a:cubicBezTo>
                                    <a:pt x="615602" y="1264120"/>
                                    <a:pt x="617273" y="1268797"/>
                                    <a:pt x="619778" y="1275980"/>
                                  </a:cubicBezTo>
                                  <a:cubicBezTo>
                                    <a:pt x="620614" y="1278318"/>
                                    <a:pt x="621616" y="1281158"/>
                                    <a:pt x="622785" y="1284666"/>
                                  </a:cubicBezTo>
                                  <a:cubicBezTo>
                                    <a:pt x="631638" y="1313897"/>
                                    <a:pt x="637150" y="1427647"/>
                                    <a:pt x="640491" y="1530207"/>
                                  </a:cubicBezTo>
                                  <a:lnTo>
                                    <a:pt x="646671" y="1530207"/>
                                  </a:lnTo>
                                  <a:cubicBezTo>
                                    <a:pt x="643330" y="1427146"/>
                                    <a:pt x="637818" y="1312560"/>
                                    <a:pt x="628631" y="1282828"/>
                                  </a:cubicBezTo>
                                  <a:cubicBezTo>
                                    <a:pt x="627462" y="1279153"/>
                                    <a:pt x="626460" y="1276314"/>
                                    <a:pt x="625625" y="1273808"/>
                                  </a:cubicBezTo>
                                  <a:cubicBezTo>
                                    <a:pt x="623119" y="1266793"/>
                                    <a:pt x="621783" y="1263285"/>
                                    <a:pt x="622952" y="1253430"/>
                                  </a:cubicBezTo>
                                  <a:cubicBezTo>
                                    <a:pt x="623286" y="1250590"/>
                                    <a:pt x="623787" y="1247584"/>
                                    <a:pt x="624455" y="1244410"/>
                                  </a:cubicBezTo>
                                  <a:cubicBezTo>
                                    <a:pt x="625959" y="1236894"/>
                                    <a:pt x="627462" y="1229043"/>
                                    <a:pt x="625625" y="1221693"/>
                                  </a:cubicBezTo>
                                  <a:cubicBezTo>
                                    <a:pt x="624455" y="1216515"/>
                                    <a:pt x="622284" y="1211838"/>
                                    <a:pt x="620112" y="1207161"/>
                                  </a:cubicBezTo>
                                  <a:cubicBezTo>
                                    <a:pt x="618442" y="1203487"/>
                                    <a:pt x="616939" y="1200146"/>
                                    <a:pt x="615769" y="1196638"/>
                                  </a:cubicBezTo>
                                  <a:cubicBezTo>
                                    <a:pt x="613097" y="1188286"/>
                                    <a:pt x="613598" y="1180102"/>
                                    <a:pt x="614099" y="1171416"/>
                                  </a:cubicBezTo>
                                  <a:cubicBezTo>
                                    <a:pt x="614266" y="1169411"/>
                                    <a:pt x="614266" y="1167407"/>
                                    <a:pt x="614433" y="1165403"/>
                                  </a:cubicBezTo>
                                  <a:cubicBezTo>
                                    <a:pt x="615435" y="1139679"/>
                                    <a:pt x="616271" y="1112620"/>
                                    <a:pt x="616772" y="1079881"/>
                                  </a:cubicBezTo>
                                  <a:cubicBezTo>
                                    <a:pt x="598231" y="816801"/>
                                    <a:pt x="584367" y="670144"/>
                                    <a:pt x="569668" y="515136"/>
                                  </a:cubicBezTo>
                                  <a:lnTo>
                                    <a:pt x="568833" y="505782"/>
                                  </a:lnTo>
                                  <a:cubicBezTo>
                                    <a:pt x="566661" y="417921"/>
                                    <a:pt x="559479" y="313023"/>
                                    <a:pt x="554301" y="236354"/>
                                  </a:cubicBezTo>
                                  <a:cubicBezTo>
                                    <a:pt x="551294" y="191422"/>
                                    <a:pt x="548788" y="156011"/>
                                    <a:pt x="548622" y="141479"/>
                                  </a:cubicBezTo>
                                  <a:cubicBezTo>
                                    <a:pt x="548622" y="141145"/>
                                    <a:pt x="548454" y="140643"/>
                                    <a:pt x="548454" y="140309"/>
                                  </a:cubicBezTo>
                                  <a:cubicBezTo>
                                    <a:pt x="547786" y="138973"/>
                                    <a:pt x="481306" y="0"/>
                                    <a:pt x="462097" y="0"/>
                                  </a:cubicBezTo>
                                  <a:cubicBezTo>
                                    <a:pt x="461596" y="0"/>
                                    <a:pt x="461262" y="0"/>
                                    <a:pt x="460761" y="167"/>
                                  </a:cubicBezTo>
                                  <a:cubicBezTo>
                                    <a:pt x="460594" y="167"/>
                                    <a:pt x="460427" y="334"/>
                                    <a:pt x="460260" y="334"/>
                                  </a:cubicBezTo>
                                  <a:cubicBezTo>
                                    <a:pt x="404470" y="23385"/>
                                    <a:pt x="328469" y="36080"/>
                                    <a:pt x="246288" y="36080"/>
                                  </a:cubicBezTo>
                                  <a:cubicBezTo>
                                    <a:pt x="185153" y="36080"/>
                                    <a:pt x="127526" y="28897"/>
                                    <a:pt x="92449" y="16871"/>
                                  </a:cubicBezTo>
                                  <a:cubicBezTo>
                                    <a:pt x="91280" y="16369"/>
                                    <a:pt x="89777" y="16871"/>
                                    <a:pt x="88941" y="17873"/>
                                  </a:cubicBezTo>
                                  <a:cubicBezTo>
                                    <a:pt x="75746" y="34242"/>
                                    <a:pt x="31147" y="146490"/>
                                    <a:pt x="29310" y="151167"/>
                                  </a:cubicBezTo>
                                  <a:cubicBezTo>
                                    <a:pt x="29143" y="151501"/>
                                    <a:pt x="29143" y="151835"/>
                                    <a:pt x="29143" y="152169"/>
                                  </a:cubicBezTo>
                                  <a:cubicBezTo>
                                    <a:pt x="28976" y="154340"/>
                                    <a:pt x="15947" y="366809"/>
                                    <a:pt x="11604" y="497430"/>
                                  </a:cubicBezTo>
                                  <a:lnTo>
                                    <a:pt x="11103" y="505281"/>
                                  </a:lnTo>
                                  <a:cubicBezTo>
                                    <a:pt x="-756" y="664465"/>
                                    <a:pt x="-3596" y="702215"/>
                                    <a:pt x="4923" y="950262"/>
                                  </a:cubicBezTo>
                                  <a:cubicBezTo>
                                    <a:pt x="7094" y="977822"/>
                                    <a:pt x="9266" y="1006552"/>
                                    <a:pt x="11437" y="1034280"/>
                                  </a:cubicBezTo>
                                  <a:close/>
                                </a:path>
                              </a:pathLst>
                            </a:custGeom>
                            <a:solidFill>
                              <a:srgbClr val="22424D"/>
                            </a:solidFill>
                            <a:ln w="16697" cap="flat">
                              <a:noFill/>
                              <a:prstDash val="solid"/>
                              <a:miter/>
                            </a:ln>
                          </p:spPr>
                          <p:txBody>
                            <a:bodyPr rtlCol="0" anchor="ctr"/>
                            <a:lstStyle/>
                            <a:p>
                              <a:endParaRPr lang="en-US"/>
                            </a:p>
                          </p:txBody>
                        </p:sp>
                        <p:sp>
                          <p:nvSpPr>
                            <p:cNvPr id="109" name="Freeform: Shape 108">
                              <a:extLst>
                                <a:ext uri="{FF2B5EF4-FFF2-40B4-BE49-F238E27FC236}">
                                  <a16:creationId xmlns:a16="http://schemas.microsoft.com/office/drawing/2014/main" id="{951EB09C-86CB-57A8-7F6E-D18261B373C6}"/>
                                </a:ext>
                              </a:extLst>
                            </p:cNvPr>
                            <p:cNvSpPr/>
                            <p:nvPr/>
                          </p:nvSpPr>
                          <p:spPr>
                            <a:xfrm>
                              <a:off x="5062578" y="5301704"/>
                              <a:ext cx="216978" cy="715911"/>
                            </a:xfrm>
                            <a:custGeom>
                              <a:avLst/>
                              <a:gdLst>
                                <a:gd name="connsiteX0" fmla="*/ 202948 w 216978"/>
                                <a:gd name="connsiteY0" fmla="*/ 652271 h 715911"/>
                                <a:gd name="connsiteX1" fmla="*/ 200108 w 216978"/>
                                <a:gd name="connsiteY1" fmla="*/ 642082 h 715911"/>
                                <a:gd name="connsiteX2" fmla="*/ 185075 w 216978"/>
                                <a:gd name="connsiteY2" fmla="*/ 588798 h 715911"/>
                                <a:gd name="connsiteX3" fmla="*/ 177725 w 216978"/>
                                <a:gd name="connsiteY3" fmla="*/ 547039 h 715911"/>
                                <a:gd name="connsiteX4" fmla="*/ 177057 w 216978"/>
                                <a:gd name="connsiteY4" fmla="*/ 519144 h 715911"/>
                                <a:gd name="connsiteX5" fmla="*/ 176890 w 216978"/>
                                <a:gd name="connsiteY5" fmla="*/ 478889 h 715911"/>
                                <a:gd name="connsiteX6" fmla="*/ 173549 w 216978"/>
                                <a:gd name="connsiteY6" fmla="*/ 447654 h 715911"/>
                                <a:gd name="connsiteX7" fmla="*/ 163360 w 216978"/>
                                <a:gd name="connsiteY7" fmla="*/ 425104 h 715911"/>
                                <a:gd name="connsiteX8" fmla="*/ 152002 w 216978"/>
                                <a:gd name="connsiteY8" fmla="*/ 397209 h 715911"/>
                                <a:gd name="connsiteX9" fmla="*/ 156178 w 216978"/>
                                <a:gd name="connsiteY9" fmla="*/ 373323 h 715911"/>
                                <a:gd name="connsiteX10" fmla="*/ 105399 w 216978"/>
                                <a:gd name="connsiteY10" fmla="*/ 109742 h 715911"/>
                                <a:gd name="connsiteX11" fmla="*/ 82849 w 216978"/>
                                <a:gd name="connsiteY11" fmla="*/ 2672 h 715911"/>
                                <a:gd name="connsiteX12" fmla="*/ 79843 w 216978"/>
                                <a:gd name="connsiteY12" fmla="*/ 0 h 715911"/>
                                <a:gd name="connsiteX13" fmla="*/ 79843 w 216978"/>
                                <a:gd name="connsiteY13" fmla="*/ 0 h 715911"/>
                                <a:gd name="connsiteX14" fmla="*/ 76836 w 216978"/>
                                <a:gd name="connsiteY14" fmla="*/ 2672 h 715911"/>
                                <a:gd name="connsiteX15" fmla="*/ 69654 w 216978"/>
                                <a:gd name="connsiteY15" fmla="*/ 59631 h 715911"/>
                                <a:gd name="connsiteX16" fmla="*/ 32238 w 216978"/>
                                <a:gd name="connsiteY16" fmla="*/ 341252 h 715911"/>
                                <a:gd name="connsiteX17" fmla="*/ 28730 w 216978"/>
                                <a:gd name="connsiteY17" fmla="*/ 356118 h 715911"/>
                                <a:gd name="connsiteX18" fmla="*/ 20879 w 216978"/>
                                <a:gd name="connsiteY18" fmla="*/ 393868 h 715911"/>
                                <a:gd name="connsiteX19" fmla="*/ 26726 w 216978"/>
                                <a:gd name="connsiteY19" fmla="*/ 411741 h 715911"/>
                                <a:gd name="connsiteX20" fmla="*/ 33407 w 216978"/>
                                <a:gd name="connsiteY20" fmla="*/ 434458 h 715911"/>
                                <a:gd name="connsiteX21" fmla="*/ 27227 w 216978"/>
                                <a:gd name="connsiteY21" fmla="*/ 451161 h 715911"/>
                                <a:gd name="connsiteX22" fmla="*/ 16035 w 216978"/>
                                <a:gd name="connsiteY22" fmla="*/ 486907 h 715911"/>
                                <a:gd name="connsiteX23" fmla="*/ 11692 w 216978"/>
                                <a:gd name="connsiteY23" fmla="*/ 548543 h 715911"/>
                                <a:gd name="connsiteX24" fmla="*/ 0 w 216978"/>
                                <a:gd name="connsiteY24" fmla="*/ 715912 h 715911"/>
                                <a:gd name="connsiteX25" fmla="*/ 6347 w 216978"/>
                                <a:gd name="connsiteY25" fmla="*/ 715912 h 715911"/>
                                <a:gd name="connsiteX26" fmla="*/ 18040 w 216978"/>
                                <a:gd name="connsiteY26" fmla="*/ 548877 h 715911"/>
                                <a:gd name="connsiteX27" fmla="*/ 22383 w 216978"/>
                                <a:gd name="connsiteY27" fmla="*/ 486573 h 715911"/>
                                <a:gd name="connsiteX28" fmla="*/ 33073 w 216978"/>
                                <a:gd name="connsiteY28" fmla="*/ 453500 h 715911"/>
                                <a:gd name="connsiteX29" fmla="*/ 39420 w 216978"/>
                                <a:gd name="connsiteY29" fmla="*/ 436128 h 715911"/>
                                <a:gd name="connsiteX30" fmla="*/ 32405 w 216978"/>
                                <a:gd name="connsiteY30" fmla="*/ 409236 h 715911"/>
                                <a:gd name="connsiteX31" fmla="*/ 27060 w 216978"/>
                                <a:gd name="connsiteY31" fmla="*/ 394536 h 715911"/>
                                <a:gd name="connsiteX32" fmla="*/ 34743 w 216978"/>
                                <a:gd name="connsiteY32" fmla="*/ 357789 h 715911"/>
                                <a:gd name="connsiteX33" fmla="*/ 38251 w 216978"/>
                                <a:gd name="connsiteY33" fmla="*/ 342756 h 715911"/>
                                <a:gd name="connsiteX34" fmla="*/ 75667 w 216978"/>
                                <a:gd name="connsiteY34" fmla="*/ 60634 h 715911"/>
                                <a:gd name="connsiteX35" fmla="*/ 80344 w 216978"/>
                                <a:gd name="connsiteY35" fmla="*/ 23385 h 715911"/>
                                <a:gd name="connsiteX36" fmla="*/ 99219 w 216978"/>
                                <a:gd name="connsiteY36" fmla="*/ 111245 h 715911"/>
                                <a:gd name="connsiteX37" fmla="*/ 149997 w 216978"/>
                                <a:gd name="connsiteY37" fmla="*/ 372154 h 715911"/>
                                <a:gd name="connsiteX38" fmla="*/ 145654 w 216978"/>
                                <a:gd name="connsiteY38" fmla="*/ 397042 h 715911"/>
                                <a:gd name="connsiteX39" fmla="*/ 145654 w 216978"/>
                                <a:gd name="connsiteY39" fmla="*/ 398044 h 715911"/>
                                <a:gd name="connsiteX40" fmla="*/ 157681 w 216978"/>
                                <a:gd name="connsiteY40" fmla="*/ 428111 h 715911"/>
                                <a:gd name="connsiteX41" fmla="*/ 167369 w 216978"/>
                                <a:gd name="connsiteY41" fmla="*/ 449658 h 715911"/>
                                <a:gd name="connsiteX42" fmla="*/ 170376 w 216978"/>
                                <a:gd name="connsiteY42" fmla="*/ 478889 h 715911"/>
                                <a:gd name="connsiteX43" fmla="*/ 170543 w 216978"/>
                                <a:gd name="connsiteY43" fmla="*/ 519311 h 715911"/>
                                <a:gd name="connsiteX44" fmla="*/ 171211 w 216978"/>
                                <a:gd name="connsiteY44" fmla="*/ 547373 h 715911"/>
                                <a:gd name="connsiteX45" fmla="*/ 171211 w 216978"/>
                                <a:gd name="connsiteY45" fmla="*/ 547875 h 715911"/>
                                <a:gd name="connsiteX46" fmla="*/ 178727 w 216978"/>
                                <a:gd name="connsiteY46" fmla="*/ 589967 h 715911"/>
                                <a:gd name="connsiteX47" fmla="*/ 178727 w 216978"/>
                                <a:gd name="connsiteY47" fmla="*/ 590301 h 715911"/>
                                <a:gd name="connsiteX48" fmla="*/ 193761 w 216978"/>
                                <a:gd name="connsiteY48" fmla="*/ 643752 h 715911"/>
                                <a:gd name="connsiteX49" fmla="*/ 196600 w 216978"/>
                                <a:gd name="connsiteY49" fmla="*/ 653942 h 715911"/>
                                <a:gd name="connsiteX50" fmla="*/ 210631 w 216978"/>
                                <a:gd name="connsiteY50" fmla="*/ 715912 h 715911"/>
                                <a:gd name="connsiteX51" fmla="*/ 216978 w 216978"/>
                                <a:gd name="connsiteY51" fmla="*/ 715912 h 715911"/>
                                <a:gd name="connsiteX52" fmla="*/ 202948 w 216978"/>
                                <a:gd name="connsiteY52" fmla="*/ 652271 h 715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16978" h="715911">
                                  <a:moveTo>
                                    <a:pt x="202948" y="652271"/>
                                  </a:moveTo>
                                  <a:lnTo>
                                    <a:pt x="200108" y="642082"/>
                                  </a:lnTo>
                                  <a:cubicBezTo>
                                    <a:pt x="195264" y="624543"/>
                                    <a:pt x="190253" y="606504"/>
                                    <a:pt x="185075" y="588798"/>
                                  </a:cubicBezTo>
                                  <a:lnTo>
                                    <a:pt x="177725" y="547039"/>
                                  </a:lnTo>
                                  <a:cubicBezTo>
                                    <a:pt x="177558" y="537852"/>
                                    <a:pt x="177224" y="528498"/>
                                    <a:pt x="177057" y="519144"/>
                                  </a:cubicBezTo>
                                  <a:cubicBezTo>
                                    <a:pt x="176723" y="504946"/>
                                    <a:pt x="176723" y="491751"/>
                                    <a:pt x="176890" y="478889"/>
                                  </a:cubicBezTo>
                                  <a:cubicBezTo>
                                    <a:pt x="176890" y="468366"/>
                                    <a:pt x="177057" y="458511"/>
                                    <a:pt x="173549" y="447654"/>
                                  </a:cubicBezTo>
                                  <a:cubicBezTo>
                                    <a:pt x="170877" y="439636"/>
                                    <a:pt x="167202" y="432286"/>
                                    <a:pt x="163360" y="425104"/>
                                  </a:cubicBezTo>
                                  <a:cubicBezTo>
                                    <a:pt x="158516" y="415917"/>
                                    <a:pt x="154006" y="407064"/>
                                    <a:pt x="152002" y="397209"/>
                                  </a:cubicBezTo>
                                  <a:cubicBezTo>
                                    <a:pt x="153171" y="388690"/>
                                    <a:pt x="154841" y="380338"/>
                                    <a:pt x="156178" y="373323"/>
                                  </a:cubicBezTo>
                                  <a:cubicBezTo>
                                    <a:pt x="159184" y="358624"/>
                                    <a:pt x="134964" y="245207"/>
                                    <a:pt x="105399" y="109742"/>
                                  </a:cubicBezTo>
                                  <a:cubicBezTo>
                                    <a:pt x="93874" y="56959"/>
                                    <a:pt x="84854" y="15033"/>
                                    <a:pt x="82849" y="2672"/>
                                  </a:cubicBezTo>
                                  <a:cubicBezTo>
                                    <a:pt x="82682" y="1169"/>
                                    <a:pt x="81346" y="0"/>
                                    <a:pt x="79843" y="0"/>
                                  </a:cubicBezTo>
                                  <a:lnTo>
                                    <a:pt x="79843" y="0"/>
                                  </a:lnTo>
                                  <a:cubicBezTo>
                                    <a:pt x="78339" y="0"/>
                                    <a:pt x="77003" y="1169"/>
                                    <a:pt x="76836" y="2672"/>
                                  </a:cubicBezTo>
                                  <a:cubicBezTo>
                                    <a:pt x="75166" y="15200"/>
                                    <a:pt x="72660" y="35244"/>
                                    <a:pt x="69654" y="59631"/>
                                  </a:cubicBezTo>
                                  <a:cubicBezTo>
                                    <a:pt x="57460" y="156345"/>
                                    <a:pt x="37082" y="318368"/>
                                    <a:pt x="32238" y="341252"/>
                                  </a:cubicBezTo>
                                  <a:cubicBezTo>
                                    <a:pt x="31403" y="344927"/>
                                    <a:pt x="30066" y="350439"/>
                                    <a:pt x="28730" y="356118"/>
                                  </a:cubicBezTo>
                                  <a:cubicBezTo>
                                    <a:pt x="25556" y="369314"/>
                                    <a:pt x="21548" y="385684"/>
                                    <a:pt x="20879" y="393868"/>
                                  </a:cubicBezTo>
                                  <a:cubicBezTo>
                                    <a:pt x="20545" y="398545"/>
                                    <a:pt x="23385" y="404559"/>
                                    <a:pt x="26726" y="411741"/>
                                  </a:cubicBezTo>
                                  <a:cubicBezTo>
                                    <a:pt x="30567" y="419759"/>
                                    <a:pt x="34743" y="428945"/>
                                    <a:pt x="33407" y="434458"/>
                                  </a:cubicBezTo>
                                  <a:cubicBezTo>
                                    <a:pt x="32572" y="437798"/>
                                    <a:pt x="29899" y="444313"/>
                                    <a:pt x="27227" y="451161"/>
                                  </a:cubicBezTo>
                                  <a:cubicBezTo>
                                    <a:pt x="21882" y="464524"/>
                                    <a:pt x="15868" y="479724"/>
                                    <a:pt x="16035" y="486907"/>
                                  </a:cubicBezTo>
                                  <a:cubicBezTo>
                                    <a:pt x="16035" y="489078"/>
                                    <a:pt x="14198" y="515303"/>
                                    <a:pt x="11692" y="548543"/>
                                  </a:cubicBezTo>
                                  <a:cubicBezTo>
                                    <a:pt x="8352" y="594644"/>
                                    <a:pt x="3842" y="656447"/>
                                    <a:pt x="0" y="715912"/>
                                  </a:cubicBezTo>
                                  <a:lnTo>
                                    <a:pt x="6347" y="715912"/>
                                  </a:lnTo>
                                  <a:cubicBezTo>
                                    <a:pt x="10356" y="655111"/>
                                    <a:pt x="14866" y="592473"/>
                                    <a:pt x="18040" y="548877"/>
                                  </a:cubicBezTo>
                                  <a:cubicBezTo>
                                    <a:pt x="21046" y="508454"/>
                                    <a:pt x="22383" y="488911"/>
                                    <a:pt x="22383" y="486573"/>
                                  </a:cubicBezTo>
                                  <a:cubicBezTo>
                                    <a:pt x="22216" y="480726"/>
                                    <a:pt x="28563" y="465025"/>
                                    <a:pt x="33073" y="453500"/>
                                  </a:cubicBezTo>
                                  <a:cubicBezTo>
                                    <a:pt x="36080" y="446150"/>
                                    <a:pt x="38585" y="439803"/>
                                    <a:pt x="39420" y="436128"/>
                                  </a:cubicBezTo>
                                  <a:cubicBezTo>
                                    <a:pt x="41425" y="428444"/>
                                    <a:pt x="36581" y="418255"/>
                                    <a:pt x="32405" y="409236"/>
                                  </a:cubicBezTo>
                                  <a:cubicBezTo>
                                    <a:pt x="29732" y="403389"/>
                                    <a:pt x="26893" y="397543"/>
                                    <a:pt x="27060" y="394536"/>
                                  </a:cubicBezTo>
                                  <a:cubicBezTo>
                                    <a:pt x="27728" y="386853"/>
                                    <a:pt x="31570" y="370650"/>
                                    <a:pt x="34743" y="357789"/>
                                  </a:cubicBezTo>
                                  <a:cubicBezTo>
                                    <a:pt x="36247" y="351775"/>
                                    <a:pt x="37416" y="346597"/>
                                    <a:pt x="38251" y="342756"/>
                                  </a:cubicBezTo>
                                  <a:cubicBezTo>
                                    <a:pt x="43095" y="319705"/>
                                    <a:pt x="63473" y="157514"/>
                                    <a:pt x="75667" y="60634"/>
                                  </a:cubicBezTo>
                                  <a:cubicBezTo>
                                    <a:pt x="77504" y="46603"/>
                                    <a:pt x="79007" y="33908"/>
                                    <a:pt x="80344" y="23385"/>
                                  </a:cubicBezTo>
                                  <a:cubicBezTo>
                                    <a:pt x="84520" y="43429"/>
                                    <a:pt x="91201" y="74665"/>
                                    <a:pt x="99219" y="111245"/>
                                  </a:cubicBezTo>
                                  <a:cubicBezTo>
                                    <a:pt x="120599" y="209295"/>
                                    <a:pt x="152837" y="357622"/>
                                    <a:pt x="149997" y="372154"/>
                                  </a:cubicBezTo>
                                  <a:cubicBezTo>
                                    <a:pt x="148494" y="379503"/>
                                    <a:pt x="146824" y="388189"/>
                                    <a:pt x="145654" y="397042"/>
                                  </a:cubicBezTo>
                                  <a:cubicBezTo>
                                    <a:pt x="145654" y="397376"/>
                                    <a:pt x="145654" y="397710"/>
                                    <a:pt x="145654" y="398044"/>
                                  </a:cubicBezTo>
                                  <a:cubicBezTo>
                                    <a:pt x="147826" y="409068"/>
                                    <a:pt x="152837" y="418756"/>
                                    <a:pt x="157681" y="428111"/>
                                  </a:cubicBezTo>
                                  <a:cubicBezTo>
                                    <a:pt x="161189" y="435126"/>
                                    <a:pt x="165031" y="442141"/>
                                    <a:pt x="167369" y="449658"/>
                                  </a:cubicBezTo>
                                  <a:cubicBezTo>
                                    <a:pt x="170543" y="459513"/>
                                    <a:pt x="170543" y="468867"/>
                                    <a:pt x="170376" y="478889"/>
                                  </a:cubicBezTo>
                                  <a:cubicBezTo>
                                    <a:pt x="170209" y="491918"/>
                                    <a:pt x="170376" y="505113"/>
                                    <a:pt x="170543" y="519311"/>
                                  </a:cubicBezTo>
                                  <a:cubicBezTo>
                                    <a:pt x="170710" y="528665"/>
                                    <a:pt x="170877" y="538019"/>
                                    <a:pt x="171211" y="547373"/>
                                  </a:cubicBezTo>
                                  <a:cubicBezTo>
                                    <a:pt x="171211" y="547540"/>
                                    <a:pt x="171211" y="547707"/>
                                    <a:pt x="171211" y="547875"/>
                                  </a:cubicBezTo>
                                  <a:lnTo>
                                    <a:pt x="178727" y="589967"/>
                                  </a:lnTo>
                                  <a:cubicBezTo>
                                    <a:pt x="178727" y="590134"/>
                                    <a:pt x="178727" y="590134"/>
                                    <a:pt x="178727" y="590301"/>
                                  </a:cubicBezTo>
                                  <a:cubicBezTo>
                                    <a:pt x="183905" y="608007"/>
                                    <a:pt x="188916" y="626214"/>
                                    <a:pt x="193761" y="643752"/>
                                  </a:cubicBezTo>
                                  <a:lnTo>
                                    <a:pt x="196600" y="653942"/>
                                  </a:lnTo>
                                  <a:cubicBezTo>
                                    <a:pt x="199440" y="664131"/>
                                    <a:pt x="204618" y="687349"/>
                                    <a:pt x="210631" y="715912"/>
                                  </a:cubicBezTo>
                                  <a:lnTo>
                                    <a:pt x="216978" y="715912"/>
                                  </a:lnTo>
                                  <a:cubicBezTo>
                                    <a:pt x="211132" y="686513"/>
                                    <a:pt x="205954" y="662794"/>
                                    <a:pt x="202948" y="652271"/>
                                  </a:cubicBezTo>
                                  <a:close/>
                                </a:path>
                              </a:pathLst>
                            </a:custGeom>
                            <a:solidFill>
                              <a:srgbClr val="22424D"/>
                            </a:solidFill>
                            <a:ln w="16697" cap="flat">
                              <a:noFill/>
                              <a:prstDash val="solid"/>
                              <a:miter/>
                            </a:ln>
                          </p:spPr>
                          <p:txBody>
                            <a:bodyPr rtlCol="0" anchor="ctr"/>
                            <a:lstStyle/>
                            <a:p>
                              <a:endParaRPr lang="en-US"/>
                            </a:p>
                          </p:txBody>
                        </p:sp>
                      </p:grpSp>
                      <p:grpSp>
                        <p:nvGrpSpPr>
                          <p:cNvPr id="110" name="Graphic 2">
                            <a:extLst>
                              <a:ext uri="{FF2B5EF4-FFF2-40B4-BE49-F238E27FC236}">
                                <a16:creationId xmlns:a16="http://schemas.microsoft.com/office/drawing/2014/main" id="{055EAA73-C475-D35D-B195-792E59018F79}"/>
                              </a:ext>
                            </a:extLst>
                          </p:cNvPr>
                          <p:cNvGrpSpPr/>
                          <p:nvPr/>
                        </p:nvGrpSpPr>
                        <p:grpSpPr>
                          <a:xfrm>
                            <a:off x="4867711" y="4660624"/>
                            <a:ext cx="607799" cy="1356991"/>
                            <a:chOff x="4867711" y="4660624"/>
                            <a:chExt cx="607799" cy="1356991"/>
                          </a:xfrm>
                        </p:grpSpPr>
                        <p:grpSp>
                          <p:nvGrpSpPr>
                            <p:cNvPr id="111" name="Graphic 2">
                              <a:extLst>
                                <a:ext uri="{FF2B5EF4-FFF2-40B4-BE49-F238E27FC236}">
                                  <a16:creationId xmlns:a16="http://schemas.microsoft.com/office/drawing/2014/main" id="{E1D04D81-0793-2A87-3AB5-3875E660A5AD}"/>
                                </a:ext>
                              </a:extLst>
                            </p:cNvPr>
                            <p:cNvGrpSpPr/>
                            <p:nvPr/>
                          </p:nvGrpSpPr>
                          <p:grpSpPr>
                            <a:xfrm>
                              <a:off x="4867711" y="5023899"/>
                              <a:ext cx="550176" cy="275132"/>
                              <a:chOff x="4867711" y="5023899"/>
                              <a:chExt cx="550176" cy="275132"/>
                            </a:xfrm>
                            <a:solidFill>
                              <a:srgbClr val="0A2832"/>
                            </a:solidFill>
                          </p:grpSpPr>
                          <p:sp>
                            <p:nvSpPr>
                              <p:cNvPr id="112" name="Freeform: Shape 111">
                                <a:extLst>
                                  <a:ext uri="{FF2B5EF4-FFF2-40B4-BE49-F238E27FC236}">
                                    <a16:creationId xmlns:a16="http://schemas.microsoft.com/office/drawing/2014/main" id="{469CCCA7-5EBE-B16A-1ECD-75DDB03A90D2}"/>
                                  </a:ext>
                                </a:extLst>
                              </p:cNvPr>
                              <p:cNvSpPr/>
                              <p:nvPr/>
                            </p:nvSpPr>
                            <p:spPr>
                              <a:xfrm>
                                <a:off x="4867711" y="5023899"/>
                                <a:ext cx="550176" cy="30239"/>
                              </a:xfrm>
                              <a:custGeom>
                                <a:avLst/>
                                <a:gdLst>
                                  <a:gd name="connsiteX0" fmla="*/ 248151 w 550176"/>
                                  <a:gd name="connsiteY0" fmla="*/ 30092 h 30239"/>
                                  <a:gd name="connsiteX1" fmla="*/ 129390 w 550176"/>
                                  <a:gd name="connsiteY1" fmla="*/ 26584 h 30239"/>
                                  <a:gd name="connsiteX2" fmla="*/ 1107 w 550176"/>
                                  <a:gd name="connsiteY2" fmla="*/ 5204 h 30239"/>
                                  <a:gd name="connsiteX3" fmla="*/ 105 w 550176"/>
                                  <a:gd name="connsiteY3" fmla="*/ 3032 h 30239"/>
                                  <a:gd name="connsiteX4" fmla="*/ 2276 w 550176"/>
                                  <a:gd name="connsiteY4" fmla="*/ 2030 h 30239"/>
                                  <a:gd name="connsiteX5" fmla="*/ 548146 w 550176"/>
                                  <a:gd name="connsiteY5" fmla="*/ 26 h 30239"/>
                                  <a:gd name="connsiteX6" fmla="*/ 550151 w 550176"/>
                                  <a:gd name="connsiteY6" fmla="*/ 1529 h 30239"/>
                                  <a:gd name="connsiteX7" fmla="*/ 548814 w 550176"/>
                                  <a:gd name="connsiteY7" fmla="*/ 3533 h 30239"/>
                                  <a:gd name="connsiteX8" fmla="*/ 248151 w 550176"/>
                                  <a:gd name="connsiteY8" fmla="*/ 30092 h 30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0176" h="30239">
                                    <a:moveTo>
                                      <a:pt x="248151" y="30092"/>
                                    </a:moveTo>
                                    <a:cubicBezTo>
                                      <a:pt x="199878" y="30760"/>
                                      <a:pt x="160458" y="29090"/>
                                      <a:pt x="129390" y="26584"/>
                                    </a:cubicBezTo>
                                    <a:cubicBezTo>
                                      <a:pt x="42030" y="19736"/>
                                      <a:pt x="1441" y="5371"/>
                                      <a:pt x="1107" y="5204"/>
                                    </a:cubicBezTo>
                                    <a:cubicBezTo>
                                      <a:pt x="272" y="4870"/>
                                      <a:pt x="-229" y="3867"/>
                                      <a:pt x="105" y="3032"/>
                                    </a:cubicBezTo>
                                    <a:cubicBezTo>
                                      <a:pt x="439" y="2197"/>
                                      <a:pt x="1441" y="1696"/>
                                      <a:pt x="2276" y="2030"/>
                                    </a:cubicBezTo>
                                    <a:cubicBezTo>
                                      <a:pt x="3779" y="2531"/>
                                      <a:pt x="165135" y="58655"/>
                                      <a:pt x="548146" y="26"/>
                                    </a:cubicBezTo>
                                    <a:cubicBezTo>
                                      <a:pt x="549148" y="-141"/>
                                      <a:pt x="549983" y="527"/>
                                      <a:pt x="550151" y="1529"/>
                                    </a:cubicBezTo>
                                    <a:cubicBezTo>
                                      <a:pt x="550318" y="2531"/>
                                      <a:pt x="549649" y="3366"/>
                                      <a:pt x="548814" y="3533"/>
                                    </a:cubicBezTo>
                                    <a:cubicBezTo>
                                      <a:pt x="425209" y="22241"/>
                                      <a:pt x="325322" y="29090"/>
                                      <a:pt x="248151" y="30092"/>
                                    </a:cubicBezTo>
                                    <a:close/>
                                  </a:path>
                                </a:pathLst>
                              </a:custGeom>
                              <a:solidFill>
                                <a:srgbClr val="0A2832"/>
                              </a:solidFill>
                              <a:ln w="16697" cap="flat">
                                <a:noFill/>
                                <a:prstDash val="solid"/>
                                <a:miter/>
                              </a:ln>
                            </p:spPr>
                            <p:txBody>
                              <a:bodyPr rtlCol="0" anchor="ctr"/>
                              <a:lstStyle/>
                              <a:p>
                                <a:endParaRPr lang="en-US"/>
                              </a:p>
                            </p:txBody>
                          </p:sp>
                          <p:sp>
                            <p:nvSpPr>
                              <p:cNvPr id="113" name="Freeform: Shape 112">
                                <a:extLst>
                                  <a:ext uri="{FF2B5EF4-FFF2-40B4-BE49-F238E27FC236}">
                                    <a16:creationId xmlns:a16="http://schemas.microsoft.com/office/drawing/2014/main" id="{39812646-EA56-9B7F-888D-42E941C1EAA3}"/>
                                  </a:ext>
                                </a:extLst>
                              </p:cNvPr>
                              <p:cNvSpPr/>
                              <p:nvPr/>
                            </p:nvSpPr>
                            <p:spPr>
                              <a:xfrm>
                                <a:off x="4867711" y="5032418"/>
                                <a:ext cx="550009" cy="30239"/>
                              </a:xfrm>
                              <a:custGeom>
                                <a:avLst/>
                                <a:gdLst>
                                  <a:gd name="connsiteX0" fmla="*/ 248151 w 550009"/>
                                  <a:gd name="connsiteY0" fmla="*/ 30092 h 30239"/>
                                  <a:gd name="connsiteX1" fmla="*/ 129390 w 550009"/>
                                  <a:gd name="connsiteY1" fmla="*/ 26584 h 30239"/>
                                  <a:gd name="connsiteX2" fmla="*/ 1107 w 550009"/>
                                  <a:gd name="connsiteY2" fmla="*/ 5204 h 30239"/>
                                  <a:gd name="connsiteX3" fmla="*/ 105 w 550009"/>
                                  <a:gd name="connsiteY3" fmla="*/ 3032 h 30239"/>
                                  <a:gd name="connsiteX4" fmla="*/ 2276 w 550009"/>
                                  <a:gd name="connsiteY4" fmla="*/ 2030 h 30239"/>
                                  <a:gd name="connsiteX5" fmla="*/ 547979 w 550009"/>
                                  <a:gd name="connsiteY5" fmla="*/ 26 h 30239"/>
                                  <a:gd name="connsiteX6" fmla="*/ 549983 w 550009"/>
                                  <a:gd name="connsiteY6" fmla="*/ 1529 h 30239"/>
                                  <a:gd name="connsiteX7" fmla="*/ 548647 w 550009"/>
                                  <a:gd name="connsiteY7" fmla="*/ 3366 h 30239"/>
                                  <a:gd name="connsiteX8" fmla="*/ 248151 w 550009"/>
                                  <a:gd name="connsiteY8" fmla="*/ 30092 h 30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0009" h="30239">
                                    <a:moveTo>
                                      <a:pt x="248151" y="30092"/>
                                    </a:moveTo>
                                    <a:cubicBezTo>
                                      <a:pt x="199878" y="30760"/>
                                      <a:pt x="160291" y="29090"/>
                                      <a:pt x="129390" y="26584"/>
                                    </a:cubicBezTo>
                                    <a:cubicBezTo>
                                      <a:pt x="42030" y="19736"/>
                                      <a:pt x="1608" y="5371"/>
                                      <a:pt x="1107" y="5204"/>
                                    </a:cubicBezTo>
                                    <a:cubicBezTo>
                                      <a:pt x="272" y="4870"/>
                                      <a:pt x="-229" y="3867"/>
                                      <a:pt x="105" y="3032"/>
                                    </a:cubicBezTo>
                                    <a:cubicBezTo>
                                      <a:pt x="439" y="2197"/>
                                      <a:pt x="1441" y="1696"/>
                                      <a:pt x="2276" y="2030"/>
                                    </a:cubicBezTo>
                                    <a:cubicBezTo>
                                      <a:pt x="3779" y="2531"/>
                                      <a:pt x="165135" y="58488"/>
                                      <a:pt x="547979" y="26"/>
                                    </a:cubicBezTo>
                                    <a:cubicBezTo>
                                      <a:pt x="548981" y="-141"/>
                                      <a:pt x="549816" y="527"/>
                                      <a:pt x="549983" y="1529"/>
                                    </a:cubicBezTo>
                                    <a:cubicBezTo>
                                      <a:pt x="550151" y="2531"/>
                                      <a:pt x="549482" y="3366"/>
                                      <a:pt x="548647" y="3366"/>
                                    </a:cubicBezTo>
                                    <a:cubicBezTo>
                                      <a:pt x="425209" y="22241"/>
                                      <a:pt x="325489" y="29090"/>
                                      <a:pt x="248151" y="30092"/>
                                    </a:cubicBezTo>
                                    <a:close/>
                                  </a:path>
                                </a:pathLst>
                              </a:custGeom>
                              <a:solidFill>
                                <a:srgbClr val="0A2832"/>
                              </a:solidFill>
                              <a:ln w="16697" cap="flat">
                                <a:noFill/>
                                <a:prstDash val="solid"/>
                                <a:miter/>
                              </a:ln>
                            </p:spPr>
                            <p:txBody>
                              <a:bodyPr rtlCol="0" anchor="ctr"/>
                              <a:lstStyle/>
                              <a:p>
                                <a:endParaRPr lang="en-US"/>
                              </a:p>
                            </p:txBody>
                          </p:sp>
                          <p:sp>
                            <p:nvSpPr>
                              <p:cNvPr id="114" name="Freeform: Shape 113">
                                <a:extLst>
                                  <a:ext uri="{FF2B5EF4-FFF2-40B4-BE49-F238E27FC236}">
                                    <a16:creationId xmlns:a16="http://schemas.microsoft.com/office/drawing/2014/main" id="{53D3039C-9AFF-2E9D-4C3C-6B6ABED55F54}"/>
                                  </a:ext>
                                </a:extLst>
                              </p:cNvPr>
                              <p:cNvSpPr/>
                              <p:nvPr/>
                            </p:nvSpPr>
                            <p:spPr>
                              <a:xfrm>
                                <a:off x="5117533" y="5059503"/>
                                <a:ext cx="74088" cy="239527"/>
                              </a:xfrm>
                              <a:custGeom>
                                <a:avLst/>
                                <a:gdLst>
                                  <a:gd name="connsiteX0" fmla="*/ 25222 w 74088"/>
                                  <a:gd name="connsiteY0" fmla="*/ 239528 h 239527"/>
                                  <a:gd name="connsiteX1" fmla="*/ 24387 w 74088"/>
                                  <a:gd name="connsiteY1" fmla="*/ 239361 h 239527"/>
                                  <a:gd name="connsiteX2" fmla="*/ 23552 w 74088"/>
                                  <a:gd name="connsiteY2" fmla="*/ 238359 h 239527"/>
                                  <a:gd name="connsiteX3" fmla="*/ 15701 w 74088"/>
                                  <a:gd name="connsiteY3" fmla="*/ 204785 h 239527"/>
                                  <a:gd name="connsiteX4" fmla="*/ 0 w 74088"/>
                                  <a:gd name="connsiteY4" fmla="*/ 2672 h 239527"/>
                                  <a:gd name="connsiteX5" fmla="*/ 1503 w 74088"/>
                                  <a:gd name="connsiteY5" fmla="*/ 1002 h 239527"/>
                                  <a:gd name="connsiteX6" fmla="*/ 3341 w 74088"/>
                                  <a:gd name="connsiteY6" fmla="*/ 2505 h 239527"/>
                                  <a:gd name="connsiteX7" fmla="*/ 18875 w 74088"/>
                                  <a:gd name="connsiteY7" fmla="*/ 204284 h 239527"/>
                                  <a:gd name="connsiteX8" fmla="*/ 26224 w 74088"/>
                                  <a:gd name="connsiteY8" fmla="*/ 235686 h 239527"/>
                                  <a:gd name="connsiteX9" fmla="*/ 65979 w 74088"/>
                                  <a:gd name="connsiteY9" fmla="*/ 202780 h 239527"/>
                                  <a:gd name="connsiteX10" fmla="*/ 70656 w 74088"/>
                                  <a:gd name="connsiteY10" fmla="*/ 1670 h 239527"/>
                                  <a:gd name="connsiteX11" fmla="*/ 72326 w 74088"/>
                                  <a:gd name="connsiteY11" fmla="*/ 0 h 239527"/>
                                  <a:gd name="connsiteX12" fmla="*/ 72326 w 74088"/>
                                  <a:gd name="connsiteY12" fmla="*/ 0 h 239527"/>
                                  <a:gd name="connsiteX13" fmla="*/ 73996 w 74088"/>
                                  <a:gd name="connsiteY13" fmla="*/ 1503 h 239527"/>
                                  <a:gd name="connsiteX14" fmla="*/ 69152 w 74088"/>
                                  <a:gd name="connsiteY14" fmla="*/ 203615 h 239527"/>
                                  <a:gd name="connsiteX15" fmla="*/ 25723 w 74088"/>
                                  <a:gd name="connsiteY15" fmla="*/ 239361 h 239527"/>
                                  <a:gd name="connsiteX16" fmla="*/ 25222 w 74088"/>
                                  <a:gd name="connsiteY16" fmla="*/ 239528 h 2395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4088" h="239527">
                                    <a:moveTo>
                                      <a:pt x="25222" y="239528"/>
                                    </a:moveTo>
                                    <a:cubicBezTo>
                                      <a:pt x="24888" y="239528"/>
                                      <a:pt x="24721" y="239528"/>
                                      <a:pt x="24387" y="239361"/>
                                    </a:cubicBezTo>
                                    <a:cubicBezTo>
                                      <a:pt x="23886" y="239194"/>
                                      <a:pt x="23552" y="238693"/>
                                      <a:pt x="23552" y="238359"/>
                                    </a:cubicBezTo>
                                    <a:lnTo>
                                      <a:pt x="15701" y="204785"/>
                                    </a:lnTo>
                                    <a:lnTo>
                                      <a:pt x="0" y="2672"/>
                                    </a:lnTo>
                                    <a:cubicBezTo>
                                      <a:pt x="0" y="1837"/>
                                      <a:pt x="668" y="1002"/>
                                      <a:pt x="1503" y="1002"/>
                                    </a:cubicBezTo>
                                    <a:cubicBezTo>
                                      <a:pt x="2338" y="835"/>
                                      <a:pt x="3173" y="1670"/>
                                      <a:pt x="3341" y="2505"/>
                                    </a:cubicBezTo>
                                    <a:lnTo>
                                      <a:pt x="18875" y="204284"/>
                                    </a:lnTo>
                                    <a:lnTo>
                                      <a:pt x="26224" y="235686"/>
                                    </a:lnTo>
                                    <a:cubicBezTo>
                                      <a:pt x="33741" y="232011"/>
                                      <a:pt x="60968" y="217646"/>
                                      <a:pt x="65979" y="202780"/>
                                    </a:cubicBezTo>
                                    <a:cubicBezTo>
                                      <a:pt x="71825" y="185242"/>
                                      <a:pt x="70656" y="3508"/>
                                      <a:pt x="70656" y="1670"/>
                                    </a:cubicBezTo>
                                    <a:cubicBezTo>
                                      <a:pt x="70656" y="835"/>
                                      <a:pt x="71491" y="167"/>
                                      <a:pt x="72326" y="0"/>
                                    </a:cubicBezTo>
                                    <a:lnTo>
                                      <a:pt x="72326" y="0"/>
                                    </a:lnTo>
                                    <a:cubicBezTo>
                                      <a:pt x="73328" y="0"/>
                                      <a:pt x="73996" y="668"/>
                                      <a:pt x="73996" y="1503"/>
                                    </a:cubicBezTo>
                                    <a:cubicBezTo>
                                      <a:pt x="73996" y="9020"/>
                                      <a:pt x="75166" y="185576"/>
                                      <a:pt x="69152" y="203615"/>
                                    </a:cubicBezTo>
                                    <a:cubicBezTo>
                                      <a:pt x="62972" y="221989"/>
                                      <a:pt x="27227" y="238693"/>
                                      <a:pt x="25723" y="239361"/>
                                    </a:cubicBezTo>
                                    <a:cubicBezTo>
                                      <a:pt x="25723" y="239528"/>
                                      <a:pt x="25556" y="239528"/>
                                      <a:pt x="25222" y="239528"/>
                                    </a:cubicBezTo>
                                    <a:close/>
                                  </a:path>
                                </a:pathLst>
                              </a:custGeom>
                              <a:solidFill>
                                <a:srgbClr val="0A2832"/>
                              </a:solidFill>
                              <a:ln w="16697" cap="flat">
                                <a:noFill/>
                                <a:prstDash val="solid"/>
                                <a:miter/>
                              </a:ln>
                            </p:spPr>
                            <p:txBody>
                              <a:bodyPr rtlCol="0" anchor="ctr"/>
                              <a:lstStyle/>
                              <a:p>
                                <a:endParaRPr lang="en-US"/>
                              </a:p>
                            </p:txBody>
                          </p:sp>
                        </p:grpSp>
                        <p:grpSp>
                          <p:nvGrpSpPr>
                            <p:cNvPr id="115" name="Graphic 2">
                              <a:extLst>
                                <a:ext uri="{FF2B5EF4-FFF2-40B4-BE49-F238E27FC236}">
                                  <a16:creationId xmlns:a16="http://schemas.microsoft.com/office/drawing/2014/main" id="{F656329F-0CD4-FE26-3906-1643FD7F1C7D}"/>
                                </a:ext>
                              </a:extLst>
                            </p:cNvPr>
                            <p:cNvGrpSpPr/>
                            <p:nvPr/>
                          </p:nvGrpSpPr>
                          <p:grpSpPr>
                            <a:xfrm>
                              <a:off x="4902281" y="5230024"/>
                              <a:ext cx="194872" cy="77542"/>
                              <a:chOff x="4902281" y="5230024"/>
                              <a:chExt cx="194872" cy="77542"/>
                            </a:xfrm>
                            <a:solidFill>
                              <a:srgbClr val="0A2832"/>
                            </a:solidFill>
                          </p:grpSpPr>
                          <p:sp>
                            <p:nvSpPr>
                              <p:cNvPr id="116" name="Freeform: Shape 115">
                                <a:extLst>
                                  <a:ext uri="{FF2B5EF4-FFF2-40B4-BE49-F238E27FC236}">
                                    <a16:creationId xmlns:a16="http://schemas.microsoft.com/office/drawing/2014/main" id="{5A7166B6-3201-F905-AA1F-1A51053D23A8}"/>
                                  </a:ext>
                                </a:extLst>
                              </p:cNvPr>
                              <p:cNvSpPr/>
                              <p:nvPr/>
                            </p:nvSpPr>
                            <p:spPr>
                              <a:xfrm>
                                <a:off x="4945395" y="5230024"/>
                                <a:ext cx="151758" cy="63662"/>
                              </a:xfrm>
                              <a:custGeom>
                                <a:avLst/>
                                <a:gdLst>
                                  <a:gd name="connsiteX0" fmla="*/ 146414 w 151758"/>
                                  <a:gd name="connsiteY0" fmla="*/ 62994 h 63662"/>
                                  <a:gd name="connsiteX1" fmla="*/ 151759 w 151758"/>
                                  <a:gd name="connsiteY1" fmla="*/ 63662 h 63662"/>
                                  <a:gd name="connsiteX2" fmla="*/ 759 w 151758"/>
                                  <a:gd name="connsiteY2" fmla="*/ 22 h 63662"/>
                                  <a:gd name="connsiteX3" fmla="*/ 91 w 151758"/>
                                  <a:gd name="connsiteY3" fmla="*/ 690 h 63662"/>
                                  <a:gd name="connsiteX4" fmla="*/ 138062 w 151758"/>
                                  <a:gd name="connsiteY4" fmla="*/ 61324 h 63662"/>
                                  <a:gd name="connsiteX5" fmla="*/ 146414 w 151758"/>
                                  <a:gd name="connsiteY5" fmla="*/ 62994 h 636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758" h="63662">
                                    <a:moveTo>
                                      <a:pt x="146414" y="62994"/>
                                    </a:moveTo>
                                    <a:cubicBezTo>
                                      <a:pt x="148251" y="63328"/>
                                      <a:pt x="149921" y="63495"/>
                                      <a:pt x="151759" y="63662"/>
                                    </a:cubicBezTo>
                                    <a:cubicBezTo>
                                      <a:pt x="101314" y="42449"/>
                                      <a:pt x="49700" y="23574"/>
                                      <a:pt x="759" y="22"/>
                                    </a:cubicBezTo>
                                    <a:cubicBezTo>
                                      <a:pt x="425" y="-145"/>
                                      <a:pt x="-243" y="690"/>
                                      <a:pt x="91" y="690"/>
                                    </a:cubicBezTo>
                                    <a:cubicBezTo>
                                      <a:pt x="44188" y="23407"/>
                                      <a:pt x="90624" y="43618"/>
                                      <a:pt x="138062" y="61324"/>
                                    </a:cubicBezTo>
                                    <a:cubicBezTo>
                                      <a:pt x="140734" y="61992"/>
                                      <a:pt x="143574" y="62493"/>
                                      <a:pt x="146414" y="62994"/>
                                    </a:cubicBezTo>
                                    <a:close/>
                                  </a:path>
                                </a:pathLst>
                              </a:custGeom>
                              <a:solidFill>
                                <a:srgbClr val="0A2832"/>
                              </a:solidFill>
                              <a:ln w="16697" cap="flat">
                                <a:noFill/>
                                <a:prstDash val="solid"/>
                                <a:miter/>
                              </a:ln>
                            </p:spPr>
                            <p:txBody>
                              <a:bodyPr rtlCol="0" anchor="ctr"/>
                              <a:lstStyle/>
                              <a:p>
                                <a:endParaRPr lang="en-US"/>
                              </a:p>
                            </p:txBody>
                          </p:sp>
                          <p:sp>
                            <p:nvSpPr>
                              <p:cNvPr id="117" name="Freeform: Shape 116">
                                <a:extLst>
                                  <a:ext uri="{FF2B5EF4-FFF2-40B4-BE49-F238E27FC236}">
                                    <a16:creationId xmlns:a16="http://schemas.microsoft.com/office/drawing/2014/main" id="{AD401D67-D8C9-4CB4-DF0A-22BEE0E9BE74}"/>
                                  </a:ext>
                                </a:extLst>
                              </p:cNvPr>
                              <p:cNvSpPr/>
                              <p:nvPr/>
                            </p:nvSpPr>
                            <p:spPr>
                              <a:xfrm>
                                <a:off x="4902281" y="5287339"/>
                                <a:ext cx="104160" cy="20227"/>
                              </a:xfrm>
                              <a:custGeom>
                                <a:avLst/>
                                <a:gdLst>
                                  <a:gd name="connsiteX0" fmla="*/ 104006 w 104160"/>
                                  <a:gd name="connsiteY0" fmla="*/ 19042 h 20227"/>
                                  <a:gd name="connsiteX1" fmla="*/ 611 w 104160"/>
                                  <a:gd name="connsiteY1" fmla="*/ 0 h 20227"/>
                                  <a:gd name="connsiteX2" fmla="*/ 110 w 104160"/>
                                  <a:gd name="connsiteY2" fmla="*/ 835 h 20227"/>
                                  <a:gd name="connsiteX3" fmla="*/ 103171 w 104160"/>
                                  <a:gd name="connsiteY3" fmla="*/ 20211 h 20227"/>
                                  <a:gd name="connsiteX4" fmla="*/ 104006 w 104160"/>
                                  <a:gd name="connsiteY4" fmla="*/ 19042 h 202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160" h="20227">
                                    <a:moveTo>
                                      <a:pt x="104006" y="19042"/>
                                    </a:moveTo>
                                    <a:cubicBezTo>
                                      <a:pt x="70098" y="10189"/>
                                      <a:pt x="34519" y="9354"/>
                                      <a:pt x="611" y="0"/>
                                    </a:cubicBezTo>
                                    <a:cubicBezTo>
                                      <a:pt x="277" y="0"/>
                                      <a:pt x="-224" y="668"/>
                                      <a:pt x="110" y="835"/>
                                    </a:cubicBezTo>
                                    <a:cubicBezTo>
                                      <a:pt x="33016" y="12361"/>
                                      <a:pt x="69263" y="14198"/>
                                      <a:pt x="103171" y="20211"/>
                                    </a:cubicBezTo>
                                    <a:cubicBezTo>
                                      <a:pt x="103672" y="20378"/>
                                      <a:pt x="104507" y="19209"/>
                                      <a:pt x="104006" y="19042"/>
                                    </a:cubicBezTo>
                                    <a:close/>
                                  </a:path>
                                </a:pathLst>
                              </a:custGeom>
                              <a:solidFill>
                                <a:srgbClr val="0A2832"/>
                              </a:solidFill>
                              <a:ln w="16697" cap="flat">
                                <a:noFill/>
                                <a:prstDash val="solid"/>
                                <a:miter/>
                              </a:ln>
                            </p:spPr>
                            <p:txBody>
                              <a:bodyPr rtlCol="0" anchor="ctr"/>
                              <a:lstStyle/>
                              <a:p>
                                <a:endParaRPr lang="en-US"/>
                              </a:p>
                            </p:txBody>
                          </p:sp>
                        </p:grpSp>
                        <p:sp>
                          <p:nvSpPr>
                            <p:cNvPr id="118" name="Freeform: Shape 117">
                              <a:extLst>
                                <a:ext uri="{FF2B5EF4-FFF2-40B4-BE49-F238E27FC236}">
                                  <a16:creationId xmlns:a16="http://schemas.microsoft.com/office/drawing/2014/main" id="{63F72306-B93D-C0CE-4D5B-AAF0B8D741D3}"/>
                                </a:ext>
                              </a:extLst>
                            </p:cNvPr>
                            <p:cNvSpPr/>
                            <p:nvPr/>
                          </p:nvSpPr>
                          <p:spPr>
                            <a:xfrm>
                              <a:off x="5193533" y="5251909"/>
                              <a:ext cx="113841" cy="44282"/>
                            </a:xfrm>
                            <a:custGeom>
                              <a:avLst/>
                              <a:gdLst>
                                <a:gd name="connsiteX0" fmla="*/ 29899 w 113841"/>
                                <a:gd name="connsiteY0" fmla="*/ 36265 h 44282"/>
                                <a:gd name="connsiteX1" fmla="*/ 39921 w 113841"/>
                                <a:gd name="connsiteY1" fmla="*/ 33760 h 44282"/>
                                <a:gd name="connsiteX2" fmla="*/ 113751 w 113841"/>
                                <a:gd name="connsiteY2" fmla="*/ 1021 h 44282"/>
                                <a:gd name="connsiteX3" fmla="*/ 113083 w 113841"/>
                                <a:gd name="connsiteY3" fmla="*/ 19 h 44282"/>
                                <a:gd name="connsiteX4" fmla="*/ 0 w 113841"/>
                                <a:gd name="connsiteY4" fmla="*/ 44283 h 44282"/>
                                <a:gd name="connsiteX5" fmla="*/ 29899 w 113841"/>
                                <a:gd name="connsiteY5" fmla="*/ 36265 h 4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3841" h="44282">
                                  <a:moveTo>
                                    <a:pt x="29899" y="36265"/>
                                  </a:moveTo>
                                  <a:cubicBezTo>
                                    <a:pt x="33240" y="35430"/>
                                    <a:pt x="36581" y="34595"/>
                                    <a:pt x="39921" y="33760"/>
                                  </a:cubicBezTo>
                                  <a:cubicBezTo>
                                    <a:pt x="64810" y="23571"/>
                                    <a:pt x="89531" y="12713"/>
                                    <a:pt x="113751" y="1021"/>
                                  </a:cubicBezTo>
                                  <a:cubicBezTo>
                                    <a:pt x="114085" y="854"/>
                                    <a:pt x="113417" y="-148"/>
                                    <a:pt x="113083" y="19"/>
                                  </a:cubicBezTo>
                                  <a:cubicBezTo>
                                    <a:pt x="76001" y="16555"/>
                                    <a:pt x="37917" y="30419"/>
                                    <a:pt x="0" y="44283"/>
                                  </a:cubicBezTo>
                                  <a:cubicBezTo>
                                    <a:pt x="9855" y="41443"/>
                                    <a:pt x="19877" y="38771"/>
                                    <a:pt x="29899" y="36265"/>
                                  </a:cubicBezTo>
                                  <a:close/>
                                </a:path>
                              </a:pathLst>
                            </a:custGeom>
                            <a:solidFill>
                              <a:srgbClr val="0A2832"/>
                            </a:solidFill>
                            <a:ln w="16697" cap="flat">
                              <a:noFill/>
                              <a:prstDash val="solid"/>
                              <a:miter/>
                            </a:ln>
                          </p:spPr>
                          <p:txBody>
                            <a:bodyPr rtlCol="0" anchor="ctr"/>
                            <a:lstStyle/>
                            <a:p>
                              <a:endParaRPr lang="en-US"/>
                            </a:p>
                          </p:txBody>
                        </p:sp>
                        <p:sp>
                          <p:nvSpPr>
                            <p:cNvPr id="119" name="Freeform: Shape 118">
                              <a:extLst>
                                <a:ext uri="{FF2B5EF4-FFF2-40B4-BE49-F238E27FC236}">
                                  <a16:creationId xmlns:a16="http://schemas.microsoft.com/office/drawing/2014/main" id="{740E26FF-0DFB-186D-5BDC-87FD46E876D5}"/>
                                </a:ext>
                              </a:extLst>
                            </p:cNvPr>
                            <p:cNvSpPr/>
                            <p:nvPr/>
                          </p:nvSpPr>
                          <p:spPr>
                            <a:xfrm>
                              <a:off x="4870945" y="5717299"/>
                              <a:ext cx="34304" cy="68715"/>
                            </a:xfrm>
                            <a:custGeom>
                              <a:avLst/>
                              <a:gdLst>
                                <a:gd name="connsiteX0" fmla="*/ 2048 w 34304"/>
                                <a:gd name="connsiteY0" fmla="*/ 155 h 68715"/>
                                <a:gd name="connsiteX1" fmla="*/ 44 w 34304"/>
                                <a:gd name="connsiteY1" fmla="*/ 1825 h 68715"/>
                                <a:gd name="connsiteX2" fmla="*/ 16246 w 34304"/>
                                <a:gd name="connsiteY2" fmla="*/ 34898 h 68715"/>
                                <a:gd name="connsiteX3" fmla="*/ 33117 w 34304"/>
                                <a:gd name="connsiteY3" fmla="*/ 68639 h 68715"/>
                                <a:gd name="connsiteX4" fmla="*/ 34286 w 34304"/>
                                <a:gd name="connsiteY4" fmla="*/ 67637 h 68715"/>
                                <a:gd name="connsiteX5" fmla="*/ 2048 w 34304"/>
                                <a:gd name="connsiteY5" fmla="*/ 155 h 68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304" h="68715">
                                  <a:moveTo>
                                    <a:pt x="2048" y="155"/>
                                  </a:moveTo>
                                  <a:cubicBezTo>
                                    <a:pt x="1380" y="-513"/>
                                    <a:pt x="-290" y="1157"/>
                                    <a:pt x="44" y="1825"/>
                                  </a:cubicBezTo>
                                  <a:cubicBezTo>
                                    <a:pt x="5055" y="13017"/>
                                    <a:pt x="10066" y="24375"/>
                                    <a:pt x="16246" y="34898"/>
                                  </a:cubicBezTo>
                                  <a:cubicBezTo>
                                    <a:pt x="22426" y="45755"/>
                                    <a:pt x="26435" y="58283"/>
                                    <a:pt x="33117" y="68639"/>
                                  </a:cubicBezTo>
                                  <a:cubicBezTo>
                                    <a:pt x="33451" y="68973"/>
                                    <a:pt x="34453" y="68138"/>
                                    <a:pt x="34286" y="67637"/>
                                  </a:cubicBezTo>
                                  <a:cubicBezTo>
                                    <a:pt x="25266" y="44085"/>
                                    <a:pt x="18251" y="20032"/>
                                    <a:pt x="2048" y="155"/>
                                  </a:cubicBezTo>
                                  <a:close/>
                                </a:path>
                              </a:pathLst>
                            </a:custGeom>
                            <a:solidFill>
                              <a:srgbClr val="22424D"/>
                            </a:solidFill>
                            <a:ln w="16697" cap="flat">
                              <a:noFill/>
                              <a:prstDash val="solid"/>
                              <a:miter/>
                            </a:ln>
                          </p:spPr>
                          <p:txBody>
                            <a:bodyPr rtlCol="0" anchor="ctr"/>
                            <a:lstStyle/>
                            <a:p>
                              <a:endParaRPr lang="en-US"/>
                            </a:p>
                          </p:txBody>
                        </p:sp>
                        <p:sp>
                          <p:nvSpPr>
                            <p:cNvPr id="120" name="Freeform: Shape 119">
                              <a:extLst>
                                <a:ext uri="{FF2B5EF4-FFF2-40B4-BE49-F238E27FC236}">
                                  <a16:creationId xmlns:a16="http://schemas.microsoft.com/office/drawing/2014/main" id="{10CF4644-117A-4894-F53A-25080B60DF8D}"/>
                                </a:ext>
                              </a:extLst>
                            </p:cNvPr>
                            <p:cNvSpPr/>
                            <p:nvPr/>
                          </p:nvSpPr>
                          <p:spPr>
                            <a:xfrm>
                              <a:off x="4968791" y="5718936"/>
                              <a:ext cx="98356" cy="185624"/>
                            </a:xfrm>
                            <a:custGeom>
                              <a:avLst/>
                              <a:gdLst>
                                <a:gd name="connsiteX0" fmla="*/ 97295 w 98356"/>
                                <a:gd name="connsiteY0" fmla="*/ 856 h 185624"/>
                                <a:gd name="connsiteX1" fmla="*/ 51861 w 98356"/>
                                <a:gd name="connsiteY1" fmla="*/ 95899 h 185624"/>
                                <a:gd name="connsiteX2" fmla="*/ 415 w 98356"/>
                                <a:gd name="connsiteY2" fmla="*/ 184260 h 185624"/>
                                <a:gd name="connsiteX3" fmla="*/ 2753 w 98356"/>
                                <a:gd name="connsiteY3" fmla="*/ 184594 h 185624"/>
                                <a:gd name="connsiteX4" fmla="*/ 53699 w 98356"/>
                                <a:gd name="connsiteY4" fmla="*/ 99908 h 185624"/>
                                <a:gd name="connsiteX5" fmla="*/ 98297 w 98356"/>
                                <a:gd name="connsiteY5" fmla="*/ 355 h 185624"/>
                                <a:gd name="connsiteX6" fmla="*/ 97295 w 98356"/>
                                <a:gd name="connsiteY6" fmla="*/ 856 h 185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356" h="185624">
                                  <a:moveTo>
                                    <a:pt x="97295" y="856"/>
                                  </a:moveTo>
                                  <a:cubicBezTo>
                                    <a:pt x="88609" y="34597"/>
                                    <a:pt x="67563" y="65498"/>
                                    <a:pt x="51861" y="95899"/>
                                  </a:cubicBezTo>
                                  <a:cubicBezTo>
                                    <a:pt x="36160" y="126299"/>
                                    <a:pt x="19624" y="156031"/>
                                    <a:pt x="415" y="184260"/>
                                  </a:cubicBezTo>
                                  <a:cubicBezTo>
                                    <a:pt x="-1089" y="186432"/>
                                    <a:pt x="1918" y="185597"/>
                                    <a:pt x="2753" y="184594"/>
                                  </a:cubicBezTo>
                                  <a:cubicBezTo>
                                    <a:pt x="23465" y="159038"/>
                                    <a:pt x="38833" y="129473"/>
                                    <a:pt x="53699" y="99908"/>
                                  </a:cubicBezTo>
                                  <a:cubicBezTo>
                                    <a:pt x="69734" y="68171"/>
                                    <a:pt x="90446" y="35766"/>
                                    <a:pt x="98297" y="355"/>
                                  </a:cubicBezTo>
                                  <a:cubicBezTo>
                                    <a:pt x="98631" y="-480"/>
                                    <a:pt x="97462" y="355"/>
                                    <a:pt x="97295" y="856"/>
                                  </a:cubicBezTo>
                                  <a:close/>
                                </a:path>
                              </a:pathLst>
                            </a:custGeom>
                            <a:solidFill>
                              <a:srgbClr val="22424D"/>
                            </a:solidFill>
                            <a:ln w="16697" cap="flat">
                              <a:noFill/>
                              <a:prstDash val="solid"/>
                              <a:miter/>
                            </a:ln>
                          </p:spPr>
                          <p:txBody>
                            <a:bodyPr rtlCol="0" anchor="ctr"/>
                            <a:lstStyle/>
                            <a:p>
                              <a:endParaRPr lang="en-US"/>
                            </a:p>
                          </p:txBody>
                        </p:sp>
                        <p:grpSp>
                          <p:nvGrpSpPr>
                            <p:cNvPr id="121" name="Graphic 2">
                              <a:extLst>
                                <a:ext uri="{FF2B5EF4-FFF2-40B4-BE49-F238E27FC236}">
                                  <a16:creationId xmlns:a16="http://schemas.microsoft.com/office/drawing/2014/main" id="{D0CC9248-8D64-78CA-6CA2-2C0D78034D84}"/>
                                </a:ext>
                              </a:extLst>
                            </p:cNvPr>
                            <p:cNvGrpSpPr/>
                            <p:nvPr/>
                          </p:nvGrpSpPr>
                          <p:grpSpPr>
                            <a:xfrm>
                              <a:off x="4981891" y="4660624"/>
                              <a:ext cx="321705" cy="237546"/>
                              <a:chOff x="4981891" y="4660624"/>
                              <a:chExt cx="321705" cy="237546"/>
                            </a:xfrm>
                          </p:grpSpPr>
                          <p:grpSp>
                            <p:nvGrpSpPr>
                              <p:cNvPr id="122" name="Graphic 2">
                                <a:extLst>
                                  <a:ext uri="{FF2B5EF4-FFF2-40B4-BE49-F238E27FC236}">
                                    <a16:creationId xmlns:a16="http://schemas.microsoft.com/office/drawing/2014/main" id="{E19CBAFE-DC3E-59BD-6EEE-82387D5EBB08}"/>
                                  </a:ext>
                                </a:extLst>
                              </p:cNvPr>
                              <p:cNvGrpSpPr/>
                              <p:nvPr/>
                            </p:nvGrpSpPr>
                            <p:grpSpPr>
                              <a:xfrm>
                                <a:off x="4981891" y="4660624"/>
                                <a:ext cx="321705" cy="237546"/>
                                <a:chOff x="4981891" y="4660624"/>
                                <a:chExt cx="321705" cy="237546"/>
                              </a:xfrm>
                            </p:grpSpPr>
                            <p:sp>
                              <p:nvSpPr>
                                <p:cNvPr id="123" name="Freeform: Shape 122">
                                  <a:extLst>
                                    <a:ext uri="{FF2B5EF4-FFF2-40B4-BE49-F238E27FC236}">
                                      <a16:creationId xmlns:a16="http://schemas.microsoft.com/office/drawing/2014/main" id="{46D6D662-240A-3590-A507-B46AE2DE6D27}"/>
                                    </a:ext>
                                  </a:extLst>
                                </p:cNvPr>
                                <p:cNvSpPr/>
                                <p:nvPr/>
                              </p:nvSpPr>
                              <p:spPr>
                                <a:xfrm>
                                  <a:off x="4981891" y="4660624"/>
                                  <a:ext cx="321705" cy="237546"/>
                                </a:xfrm>
                                <a:custGeom>
                                  <a:avLst/>
                                  <a:gdLst>
                                    <a:gd name="connsiteX0" fmla="*/ 164037 w 321705"/>
                                    <a:gd name="connsiteY0" fmla="*/ 237524 h 237546"/>
                                    <a:gd name="connsiteX1" fmla="*/ 164037 w 321705"/>
                                    <a:gd name="connsiteY1" fmla="*/ 237524 h 237546"/>
                                    <a:gd name="connsiteX2" fmla="*/ 161531 w 321705"/>
                                    <a:gd name="connsiteY2" fmla="*/ 237524 h 237546"/>
                                    <a:gd name="connsiteX3" fmla="*/ 159026 w 321705"/>
                                    <a:gd name="connsiteY3" fmla="*/ 237524 h 237546"/>
                                    <a:gd name="connsiteX4" fmla="*/ 94718 w 321705"/>
                                    <a:gd name="connsiteY4" fmla="*/ 234350 h 237546"/>
                                    <a:gd name="connsiteX5" fmla="*/ 24563 w 321705"/>
                                    <a:gd name="connsiteY5" fmla="*/ 222490 h 237546"/>
                                    <a:gd name="connsiteX6" fmla="*/ 176 w 321705"/>
                                    <a:gd name="connsiteY6" fmla="*/ 175721 h 237546"/>
                                    <a:gd name="connsiteX7" fmla="*/ 7191 w 321705"/>
                                    <a:gd name="connsiteY7" fmla="*/ 4009 h 237546"/>
                                    <a:gd name="connsiteX8" fmla="*/ 9196 w 321705"/>
                                    <a:gd name="connsiteY8" fmla="*/ 4343 h 237546"/>
                                    <a:gd name="connsiteX9" fmla="*/ 158859 w 321705"/>
                                    <a:gd name="connsiteY9" fmla="*/ 18708 h 237546"/>
                                    <a:gd name="connsiteX10" fmla="*/ 308188 w 321705"/>
                                    <a:gd name="connsiteY10" fmla="*/ 501 h 237546"/>
                                    <a:gd name="connsiteX11" fmla="*/ 310026 w 321705"/>
                                    <a:gd name="connsiteY11" fmla="*/ 0 h 237546"/>
                                    <a:gd name="connsiteX12" fmla="*/ 321384 w 321705"/>
                                    <a:gd name="connsiteY12" fmla="*/ 171545 h 237546"/>
                                    <a:gd name="connsiteX13" fmla="*/ 298333 w 321705"/>
                                    <a:gd name="connsiteY13" fmla="*/ 218816 h 237546"/>
                                    <a:gd name="connsiteX14" fmla="*/ 228513 w 321705"/>
                                    <a:gd name="connsiteY14" fmla="*/ 232513 h 237546"/>
                                    <a:gd name="connsiteX15" fmla="*/ 164037 w 321705"/>
                                    <a:gd name="connsiteY15" fmla="*/ 237524 h 237546"/>
                                    <a:gd name="connsiteX16" fmla="*/ 161531 w 321705"/>
                                    <a:gd name="connsiteY16" fmla="*/ 234016 h 237546"/>
                                    <a:gd name="connsiteX17" fmla="*/ 164037 w 321705"/>
                                    <a:gd name="connsiteY17" fmla="*/ 234016 h 237546"/>
                                    <a:gd name="connsiteX18" fmla="*/ 228012 w 321705"/>
                                    <a:gd name="connsiteY18" fmla="*/ 229172 h 237546"/>
                                    <a:gd name="connsiteX19" fmla="*/ 296997 w 321705"/>
                                    <a:gd name="connsiteY19" fmla="*/ 215809 h 237546"/>
                                    <a:gd name="connsiteX20" fmla="*/ 318043 w 321705"/>
                                    <a:gd name="connsiteY20" fmla="*/ 172046 h 237546"/>
                                    <a:gd name="connsiteX21" fmla="*/ 307019 w 321705"/>
                                    <a:gd name="connsiteY21" fmla="*/ 4343 h 237546"/>
                                    <a:gd name="connsiteX22" fmla="*/ 159026 w 321705"/>
                                    <a:gd name="connsiteY22" fmla="*/ 22216 h 237546"/>
                                    <a:gd name="connsiteX23" fmla="*/ 10699 w 321705"/>
                                    <a:gd name="connsiteY23" fmla="*/ 8185 h 237546"/>
                                    <a:gd name="connsiteX24" fmla="*/ 3851 w 321705"/>
                                    <a:gd name="connsiteY24" fmla="*/ 176055 h 237546"/>
                                    <a:gd name="connsiteX25" fmla="*/ 25899 w 321705"/>
                                    <a:gd name="connsiteY25" fmla="*/ 219317 h 237546"/>
                                    <a:gd name="connsiteX26" fmla="*/ 95219 w 321705"/>
                                    <a:gd name="connsiteY26" fmla="*/ 231009 h 237546"/>
                                    <a:gd name="connsiteX27" fmla="*/ 161531 w 321705"/>
                                    <a:gd name="connsiteY27" fmla="*/ 234016 h 237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21705" h="237546">
                                      <a:moveTo>
                                        <a:pt x="164037" y="237524"/>
                                      </a:moveTo>
                                      <a:lnTo>
                                        <a:pt x="164037" y="237524"/>
                                      </a:lnTo>
                                      <a:cubicBezTo>
                                        <a:pt x="163202" y="237524"/>
                                        <a:pt x="162367" y="237524"/>
                                        <a:pt x="161531" y="237524"/>
                                      </a:cubicBezTo>
                                      <a:cubicBezTo>
                                        <a:pt x="160863" y="237524"/>
                                        <a:pt x="159861" y="237524"/>
                                        <a:pt x="159026" y="237524"/>
                                      </a:cubicBezTo>
                                      <a:cubicBezTo>
                                        <a:pt x="135808" y="237858"/>
                                        <a:pt x="95052" y="234350"/>
                                        <a:pt x="94718" y="234350"/>
                                      </a:cubicBezTo>
                                      <a:cubicBezTo>
                                        <a:pt x="63816" y="231510"/>
                                        <a:pt x="36924" y="227000"/>
                                        <a:pt x="24563" y="222490"/>
                                      </a:cubicBezTo>
                                      <a:cubicBezTo>
                                        <a:pt x="-3666" y="212301"/>
                                        <a:pt x="176" y="176055"/>
                                        <a:pt x="176" y="175721"/>
                                      </a:cubicBezTo>
                                      <a:lnTo>
                                        <a:pt x="7191" y="4009"/>
                                      </a:lnTo>
                                      <a:lnTo>
                                        <a:pt x="9196" y="4343"/>
                                      </a:lnTo>
                                      <a:cubicBezTo>
                                        <a:pt x="58638" y="14031"/>
                                        <a:pt x="108916" y="18708"/>
                                        <a:pt x="158859" y="18708"/>
                                      </a:cubicBezTo>
                                      <a:cubicBezTo>
                                        <a:pt x="208802" y="17539"/>
                                        <a:pt x="258913" y="11358"/>
                                        <a:pt x="308188" y="501"/>
                                      </a:cubicBezTo>
                                      <a:lnTo>
                                        <a:pt x="310026" y="0"/>
                                      </a:lnTo>
                                      <a:lnTo>
                                        <a:pt x="321384" y="171545"/>
                                      </a:lnTo>
                                      <a:cubicBezTo>
                                        <a:pt x="321384" y="171712"/>
                                        <a:pt x="326228" y="207959"/>
                                        <a:pt x="298333" y="218816"/>
                                      </a:cubicBezTo>
                                      <a:cubicBezTo>
                                        <a:pt x="286140" y="223660"/>
                                        <a:pt x="259414" y="228838"/>
                                        <a:pt x="228513" y="232513"/>
                                      </a:cubicBezTo>
                                      <a:cubicBezTo>
                                        <a:pt x="228012" y="232680"/>
                                        <a:pt x="187255" y="237190"/>
                                        <a:pt x="164037" y="237524"/>
                                      </a:cubicBezTo>
                                      <a:close/>
                                      <a:moveTo>
                                        <a:pt x="161531" y="234016"/>
                                      </a:moveTo>
                                      <a:cubicBezTo>
                                        <a:pt x="162367" y="234016"/>
                                        <a:pt x="163202" y="234016"/>
                                        <a:pt x="164037" y="234016"/>
                                      </a:cubicBezTo>
                                      <a:cubicBezTo>
                                        <a:pt x="187088" y="233682"/>
                                        <a:pt x="227510" y="229172"/>
                                        <a:pt x="228012" y="229172"/>
                                      </a:cubicBezTo>
                                      <a:cubicBezTo>
                                        <a:pt x="258579" y="225497"/>
                                        <a:pt x="284970" y="220486"/>
                                        <a:pt x="296997" y="215809"/>
                                      </a:cubicBezTo>
                                      <a:cubicBezTo>
                                        <a:pt x="322386" y="205787"/>
                                        <a:pt x="318043" y="172380"/>
                                        <a:pt x="318043" y="172046"/>
                                      </a:cubicBezTo>
                                      <a:lnTo>
                                        <a:pt x="307019" y="4343"/>
                                      </a:lnTo>
                                      <a:cubicBezTo>
                                        <a:pt x="258245" y="15033"/>
                                        <a:pt x="208469" y="21046"/>
                                        <a:pt x="159026" y="22216"/>
                                      </a:cubicBezTo>
                                      <a:cubicBezTo>
                                        <a:pt x="109584" y="22383"/>
                                        <a:pt x="59640" y="17539"/>
                                        <a:pt x="10699" y="8185"/>
                                      </a:cubicBezTo>
                                      <a:lnTo>
                                        <a:pt x="3851" y="176055"/>
                                      </a:lnTo>
                                      <a:cubicBezTo>
                                        <a:pt x="3851" y="176556"/>
                                        <a:pt x="176" y="210130"/>
                                        <a:pt x="25899" y="219317"/>
                                      </a:cubicBezTo>
                                      <a:cubicBezTo>
                                        <a:pt x="37926" y="223660"/>
                                        <a:pt x="64484" y="228170"/>
                                        <a:pt x="95219" y="231009"/>
                                      </a:cubicBezTo>
                                      <a:cubicBezTo>
                                        <a:pt x="95553" y="231009"/>
                                        <a:pt x="138982" y="234684"/>
                                        <a:pt x="161531" y="234016"/>
                                      </a:cubicBezTo>
                                      <a:close/>
                                    </a:path>
                                  </a:pathLst>
                                </a:custGeom>
                                <a:solidFill>
                                  <a:srgbClr val="0A2832"/>
                                </a:solidFill>
                                <a:ln w="16697" cap="flat">
                                  <a:noFill/>
                                  <a:prstDash val="solid"/>
                                  <a:miter/>
                                </a:ln>
                              </p:spPr>
                              <p:txBody>
                                <a:bodyPr rtlCol="0" anchor="ctr"/>
                                <a:lstStyle/>
                                <a:p>
                                  <a:endParaRPr lang="en-US"/>
                                </a:p>
                              </p:txBody>
                            </p:sp>
                            <p:sp>
                              <p:nvSpPr>
                                <p:cNvPr id="124" name="Freeform: Shape 123">
                                  <a:extLst>
                                    <a:ext uri="{FF2B5EF4-FFF2-40B4-BE49-F238E27FC236}">
                                      <a16:creationId xmlns:a16="http://schemas.microsoft.com/office/drawing/2014/main" id="{38D2E73A-2FE3-976A-90A1-35F046D6A862}"/>
                                    </a:ext>
                                  </a:extLst>
                                </p:cNvPr>
                                <p:cNvSpPr/>
                                <p:nvPr/>
                              </p:nvSpPr>
                              <p:spPr>
                                <a:xfrm>
                                  <a:off x="4987579" y="4681336"/>
                                  <a:ext cx="310350" cy="208626"/>
                                </a:xfrm>
                                <a:custGeom>
                                  <a:avLst/>
                                  <a:gdLst>
                                    <a:gd name="connsiteX0" fmla="*/ 158182 w 310350"/>
                                    <a:gd name="connsiteY0" fmla="*/ 208627 h 208626"/>
                                    <a:gd name="connsiteX1" fmla="*/ 155677 w 310350"/>
                                    <a:gd name="connsiteY1" fmla="*/ 208627 h 208626"/>
                                    <a:gd name="connsiteX2" fmla="*/ 153338 w 310350"/>
                                    <a:gd name="connsiteY2" fmla="*/ 208627 h 208626"/>
                                    <a:gd name="connsiteX3" fmla="*/ 149162 w 310350"/>
                                    <a:gd name="connsiteY3" fmla="*/ 208627 h 208626"/>
                                    <a:gd name="connsiteX4" fmla="*/ 147492 w 310350"/>
                                    <a:gd name="connsiteY4" fmla="*/ 206956 h 208626"/>
                                    <a:gd name="connsiteX5" fmla="*/ 149162 w 310350"/>
                                    <a:gd name="connsiteY5" fmla="*/ 205286 h 208626"/>
                                    <a:gd name="connsiteX6" fmla="*/ 149162 w 310350"/>
                                    <a:gd name="connsiteY6" fmla="*/ 205286 h 208626"/>
                                    <a:gd name="connsiteX7" fmla="*/ 153338 w 310350"/>
                                    <a:gd name="connsiteY7" fmla="*/ 205286 h 208626"/>
                                    <a:gd name="connsiteX8" fmla="*/ 155677 w 310350"/>
                                    <a:gd name="connsiteY8" fmla="*/ 205286 h 208626"/>
                                    <a:gd name="connsiteX9" fmla="*/ 158182 w 310350"/>
                                    <a:gd name="connsiteY9" fmla="*/ 205286 h 208626"/>
                                    <a:gd name="connsiteX10" fmla="*/ 162525 w 310350"/>
                                    <a:gd name="connsiteY10" fmla="*/ 205119 h 208626"/>
                                    <a:gd name="connsiteX11" fmla="*/ 164195 w 310350"/>
                                    <a:gd name="connsiteY11" fmla="*/ 206789 h 208626"/>
                                    <a:gd name="connsiteX12" fmla="*/ 162525 w 310350"/>
                                    <a:gd name="connsiteY12" fmla="*/ 208459 h 208626"/>
                                    <a:gd name="connsiteX13" fmla="*/ 158182 w 310350"/>
                                    <a:gd name="connsiteY13" fmla="*/ 208627 h 208626"/>
                                    <a:gd name="connsiteX14" fmla="*/ 135799 w 310350"/>
                                    <a:gd name="connsiteY14" fmla="*/ 208292 h 208626"/>
                                    <a:gd name="connsiteX15" fmla="*/ 135799 w 310350"/>
                                    <a:gd name="connsiteY15" fmla="*/ 208292 h 208626"/>
                                    <a:gd name="connsiteX16" fmla="*/ 122270 w 310350"/>
                                    <a:gd name="connsiteY16" fmla="*/ 207624 h 208626"/>
                                    <a:gd name="connsiteX17" fmla="*/ 120599 w 310350"/>
                                    <a:gd name="connsiteY17" fmla="*/ 205787 h 208626"/>
                                    <a:gd name="connsiteX18" fmla="*/ 122436 w 310350"/>
                                    <a:gd name="connsiteY18" fmla="*/ 204117 h 208626"/>
                                    <a:gd name="connsiteX19" fmla="*/ 135799 w 310350"/>
                                    <a:gd name="connsiteY19" fmla="*/ 204785 h 208626"/>
                                    <a:gd name="connsiteX20" fmla="*/ 137470 w 310350"/>
                                    <a:gd name="connsiteY20" fmla="*/ 206622 h 208626"/>
                                    <a:gd name="connsiteX21" fmla="*/ 135799 w 310350"/>
                                    <a:gd name="connsiteY21" fmla="*/ 208292 h 208626"/>
                                    <a:gd name="connsiteX22" fmla="*/ 176055 w 310350"/>
                                    <a:gd name="connsiteY22" fmla="*/ 207791 h 208626"/>
                                    <a:gd name="connsiteX23" fmla="*/ 174384 w 310350"/>
                                    <a:gd name="connsiteY23" fmla="*/ 206288 h 208626"/>
                                    <a:gd name="connsiteX24" fmla="*/ 175888 w 310350"/>
                                    <a:gd name="connsiteY24" fmla="*/ 204451 h 208626"/>
                                    <a:gd name="connsiteX25" fmla="*/ 189250 w 310350"/>
                                    <a:gd name="connsiteY25" fmla="*/ 203449 h 208626"/>
                                    <a:gd name="connsiteX26" fmla="*/ 191088 w 310350"/>
                                    <a:gd name="connsiteY26" fmla="*/ 204952 h 208626"/>
                                    <a:gd name="connsiteX27" fmla="*/ 189585 w 310350"/>
                                    <a:gd name="connsiteY27" fmla="*/ 206789 h 208626"/>
                                    <a:gd name="connsiteX28" fmla="*/ 176055 w 310350"/>
                                    <a:gd name="connsiteY28" fmla="*/ 207791 h 208626"/>
                                    <a:gd name="connsiteX29" fmla="*/ 176055 w 310350"/>
                                    <a:gd name="connsiteY29" fmla="*/ 207791 h 208626"/>
                                    <a:gd name="connsiteX30" fmla="*/ 108907 w 310350"/>
                                    <a:gd name="connsiteY30" fmla="*/ 206956 h 208626"/>
                                    <a:gd name="connsiteX31" fmla="*/ 108907 w 310350"/>
                                    <a:gd name="connsiteY31" fmla="*/ 206956 h 208626"/>
                                    <a:gd name="connsiteX32" fmla="*/ 95377 w 310350"/>
                                    <a:gd name="connsiteY32" fmla="*/ 205954 h 208626"/>
                                    <a:gd name="connsiteX33" fmla="*/ 93874 w 310350"/>
                                    <a:gd name="connsiteY33" fmla="*/ 204117 h 208626"/>
                                    <a:gd name="connsiteX34" fmla="*/ 95711 w 310350"/>
                                    <a:gd name="connsiteY34" fmla="*/ 202613 h 208626"/>
                                    <a:gd name="connsiteX35" fmla="*/ 109074 w 310350"/>
                                    <a:gd name="connsiteY35" fmla="*/ 203615 h 208626"/>
                                    <a:gd name="connsiteX36" fmla="*/ 110577 w 310350"/>
                                    <a:gd name="connsiteY36" fmla="*/ 205453 h 208626"/>
                                    <a:gd name="connsiteX37" fmla="*/ 108907 w 310350"/>
                                    <a:gd name="connsiteY37" fmla="*/ 206956 h 208626"/>
                                    <a:gd name="connsiteX38" fmla="*/ 202947 w 310350"/>
                                    <a:gd name="connsiteY38" fmla="*/ 205620 h 208626"/>
                                    <a:gd name="connsiteX39" fmla="*/ 201277 w 310350"/>
                                    <a:gd name="connsiteY39" fmla="*/ 204117 h 208626"/>
                                    <a:gd name="connsiteX40" fmla="*/ 202780 w 310350"/>
                                    <a:gd name="connsiteY40" fmla="*/ 202279 h 208626"/>
                                    <a:gd name="connsiteX41" fmla="*/ 216143 w 310350"/>
                                    <a:gd name="connsiteY41" fmla="*/ 200943 h 208626"/>
                                    <a:gd name="connsiteX42" fmla="*/ 217980 w 310350"/>
                                    <a:gd name="connsiteY42" fmla="*/ 202446 h 208626"/>
                                    <a:gd name="connsiteX43" fmla="*/ 216477 w 310350"/>
                                    <a:gd name="connsiteY43" fmla="*/ 204284 h 208626"/>
                                    <a:gd name="connsiteX44" fmla="*/ 202947 w 310350"/>
                                    <a:gd name="connsiteY44" fmla="*/ 205620 h 208626"/>
                                    <a:gd name="connsiteX45" fmla="*/ 202947 w 310350"/>
                                    <a:gd name="connsiteY45" fmla="*/ 205620 h 208626"/>
                                    <a:gd name="connsiteX46" fmla="*/ 82014 w 310350"/>
                                    <a:gd name="connsiteY46" fmla="*/ 204618 h 208626"/>
                                    <a:gd name="connsiteX47" fmla="*/ 81847 w 310350"/>
                                    <a:gd name="connsiteY47" fmla="*/ 204618 h 208626"/>
                                    <a:gd name="connsiteX48" fmla="*/ 68484 w 310350"/>
                                    <a:gd name="connsiteY48" fmla="*/ 203114 h 208626"/>
                                    <a:gd name="connsiteX49" fmla="*/ 66981 w 310350"/>
                                    <a:gd name="connsiteY49" fmla="*/ 201277 h 208626"/>
                                    <a:gd name="connsiteX50" fmla="*/ 68818 w 310350"/>
                                    <a:gd name="connsiteY50" fmla="*/ 199774 h 208626"/>
                                    <a:gd name="connsiteX51" fmla="*/ 82181 w 310350"/>
                                    <a:gd name="connsiteY51" fmla="*/ 201277 h 208626"/>
                                    <a:gd name="connsiteX52" fmla="*/ 83685 w 310350"/>
                                    <a:gd name="connsiteY52" fmla="*/ 203114 h 208626"/>
                                    <a:gd name="connsiteX53" fmla="*/ 82014 w 310350"/>
                                    <a:gd name="connsiteY53" fmla="*/ 204618 h 208626"/>
                                    <a:gd name="connsiteX54" fmla="*/ 229673 w 310350"/>
                                    <a:gd name="connsiteY54" fmla="*/ 202780 h 208626"/>
                                    <a:gd name="connsiteX55" fmla="*/ 228003 w 310350"/>
                                    <a:gd name="connsiteY55" fmla="*/ 201277 h 208626"/>
                                    <a:gd name="connsiteX56" fmla="*/ 229506 w 310350"/>
                                    <a:gd name="connsiteY56" fmla="*/ 199273 h 208626"/>
                                    <a:gd name="connsiteX57" fmla="*/ 242702 w 310350"/>
                                    <a:gd name="connsiteY57" fmla="*/ 197435 h 208626"/>
                                    <a:gd name="connsiteX58" fmla="*/ 244706 w 310350"/>
                                    <a:gd name="connsiteY58" fmla="*/ 198771 h 208626"/>
                                    <a:gd name="connsiteX59" fmla="*/ 243203 w 310350"/>
                                    <a:gd name="connsiteY59" fmla="*/ 200776 h 208626"/>
                                    <a:gd name="connsiteX60" fmla="*/ 229840 w 310350"/>
                                    <a:gd name="connsiteY60" fmla="*/ 202780 h 208626"/>
                                    <a:gd name="connsiteX61" fmla="*/ 229673 w 310350"/>
                                    <a:gd name="connsiteY61" fmla="*/ 202780 h 208626"/>
                                    <a:gd name="connsiteX62" fmla="*/ 55456 w 310350"/>
                                    <a:gd name="connsiteY62" fmla="*/ 201110 h 208626"/>
                                    <a:gd name="connsiteX63" fmla="*/ 55121 w 310350"/>
                                    <a:gd name="connsiteY63" fmla="*/ 201110 h 208626"/>
                                    <a:gd name="connsiteX64" fmla="*/ 41759 w 310350"/>
                                    <a:gd name="connsiteY64" fmla="*/ 198771 h 208626"/>
                                    <a:gd name="connsiteX65" fmla="*/ 40423 w 310350"/>
                                    <a:gd name="connsiteY65" fmla="*/ 196767 h 208626"/>
                                    <a:gd name="connsiteX66" fmla="*/ 42427 w 310350"/>
                                    <a:gd name="connsiteY66" fmla="*/ 195431 h 208626"/>
                                    <a:gd name="connsiteX67" fmla="*/ 55623 w 310350"/>
                                    <a:gd name="connsiteY67" fmla="*/ 197769 h 208626"/>
                                    <a:gd name="connsiteX68" fmla="*/ 56959 w 310350"/>
                                    <a:gd name="connsiteY68" fmla="*/ 199774 h 208626"/>
                                    <a:gd name="connsiteX69" fmla="*/ 55456 w 310350"/>
                                    <a:gd name="connsiteY69" fmla="*/ 201110 h 208626"/>
                                    <a:gd name="connsiteX70" fmla="*/ 256232 w 310350"/>
                                    <a:gd name="connsiteY70" fmla="*/ 198604 h 208626"/>
                                    <a:gd name="connsiteX71" fmla="*/ 254561 w 310350"/>
                                    <a:gd name="connsiteY71" fmla="*/ 197268 h 208626"/>
                                    <a:gd name="connsiteX72" fmla="*/ 255897 w 310350"/>
                                    <a:gd name="connsiteY72" fmla="*/ 195264 h 208626"/>
                                    <a:gd name="connsiteX73" fmla="*/ 268926 w 310350"/>
                                    <a:gd name="connsiteY73" fmla="*/ 192591 h 208626"/>
                                    <a:gd name="connsiteX74" fmla="*/ 270930 w 310350"/>
                                    <a:gd name="connsiteY74" fmla="*/ 193928 h 208626"/>
                                    <a:gd name="connsiteX75" fmla="*/ 269594 w 310350"/>
                                    <a:gd name="connsiteY75" fmla="*/ 195932 h 208626"/>
                                    <a:gd name="connsiteX76" fmla="*/ 256399 w 310350"/>
                                    <a:gd name="connsiteY76" fmla="*/ 198604 h 208626"/>
                                    <a:gd name="connsiteX77" fmla="*/ 256232 w 310350"/>
                                    <a:gd name="connsiteY77" fmla="*/ 198604 h 208626"/>
                                    <a:gd name="connsiteX78" fmla="*/ 29064 w 310350"/>
                                    <a:gd name="connsiteY78" fmla="*/ 195765 h 208626"/>
                                    <a:gd name="connsiteX79" fmla="*/ 28563 w 310350"/>
                                    <a:gd name="connsiteY79" fmla="*/ 195765 h 208626"/>
                                    <a:gd name="connsiteX80" fmla="*/ 23552 w 310350"/>
                                    <a:gd name="connsiteY80" fmla="*/ 194262 h 208626"/>
                                    <a:gd name="connsiteX81" fmla="*/ 15701 w 310350"/>
                                    <a:gd name="connsiteY81" fmla="*/ 190253 h 208626"/>
                                    <a:gd name="connsiteX82" fmla="*/ 15200 w 310350"/>
                                    <a:gd name="connsiteY82" fmla="*/ 187914 h 208626"/>
                                    <a:gd name="connsiteX83" fmla="*/ 17539 w 310350"/>
                                    <a:gd name="connsiteY83" fmla="*/ 187413 h 208626"/>
                                    <a:gd name="connsiteX84" fmla="*/ 24554 w 310350"/>
                                    <a:gd name="connsiteY84" fmla="*/ 190921 h 208626"/>
                                    <a:gd name="connsiteX85" fmla="*/ 29231 w 310350"/>
                                    <a:gd name="connsiteY85" fmla="*/ 192424 h 208626"/>
                                    <a:gd name="connsiteX86" fmla="*/ 30400 w 310350"/>
                                    <a:gd name="connsiteY86" fmla="*/ 194596 h 208626"/>
                                    <a:gd name="connsiteX87" fmla="*/ 29064 w 310350"/>
                                    <a:gd name="connsiteY87" fmla="*/ 195765 h 208626"/>
                                    <a:gd name="connsiteX88" fmla="*/ 282289 w 310350"/>
                                    <a:gd name="connsiteY88" fmla="*/ 192424 h 208626"/>
                                    <a:gd name="connsiteX89" fmla="*/ 280619 w 310350"/>
                                    <a:gd name="connsiteY89" fmla="*/ 191255 h 208626"/>
                                    <a:gd name="connsiteX90" fmla="*/ 281788 w 310350"/>
                                    <a:gd name="connsiteY90" fmla="*/ 189084 h 208626"/>
                                    <a:gd name="connsiteX91" fmla="*/ 286298 w 310350"/>
                                    <a:gd name="connsiteY91" fmla="*/ 187580 h 208626"/>
                                    <a:gd name="connsiteX92" fmla="*/ 293313 w 310350"/>
                                    <a:gd name="connsiteY92" fmla="*/ 183738 h 208626"/>
                                    <a:gd name="connsiteX93" fmla="*/ 295652 w 310350"/>
                                    <a:gd name="connsiteY93" fmla="*/ 184072 h 208626"/>
                                    <a:gd name="connsiteX94" fmla="*/ 295318 w 310350"/>
                                    <a:gd name="connsiteY94" fmla="*/ 186411 h 208626"/>
                                    <a:gd name="connsiteX95" fmla="*/ 287467 w 310350"/>
                                    <a:gd name="connsiteY95" fmla="*/ 190587 h 208626"/>
                                    <a:gd name="connsiteX96" fmla="*/ 282623 w 310350"/>
                                    <a:gd name="connsiteY96" fmla="*/ 192257 h 208626"/>
                                    <a:gd name="connsiteX97" fmla="*/ 282289 w 310350"/>
                                    <a:gd name="connsiteY97" fmla="*/ 192424 h 208626"/>
                                    <a:gd name="connsiteX98" fmla="*/ 7684 w 310350"/>
                                    <a:gd name="connsiteY98" fmla="*/ 180732 h 208626"/>
                                    <a:gd name="connsiteX99" fmla="*/ 6180 w 310350"/>
                                    <a:gd name="connsiteY99" fmla="*/ 179897 h 208626"/>
                                    <a:gd name="connsiteX100" fmla="*/ 1169 w 310350"/>
                                    <a:gd name="connsiteY100" fmla="*/ 166868 h 208626"/>
                                    <a:gd name="connsiteX101" fmla="*/ 2506 w 310350"/>
                                    <a:gd name="connsiteY101" fmla="*/ 164863 h 208626"/>
                                    <a:gd name="connsiteX102" fmla="*/ 4510 w 310350"/>
                                    <a:gd name="connsiteY102" fmla="*/ 166200 h 208626"/>
                                    <a:gd name="connsiteX103" fmla="*/ 9187 w 310350"/>
                                    <a:gd name="connsiteY103" fmla="*/ 178226 h 208626"/>
                                    <a:gd name="connsiteX104" fmla="*/ 8519 w 310350"/>
                                    <a:gd name="connsiteY104" fmla="*/ 180565 h 208626"/>
                                    <a:gd name="connsiteX105" fmla="*/ 7684 w 310350"/>
                                    <a:gd name="connsiteY105" fmla="*/ 180732 h 208626"/>
                                    <a:gd name="connsiteX106" fmla="*/ 303168 w 310350"/>
                                    <a:gd name="connsiteY106" fmla="*/ 176723 h 208626"/>
                                    <a:gd name="connsiteX107" fmla="*/ 302333 w 310350"/>
                                    <a:gd name="connsiteY107" fmla="*/ 176556 h 208626"/>
                                    <a:gd name="connsiteX108" fmla="*/ 301665 w 310350"/>
                                    <a:gd name="connsiteY108" fmla="*/ 174217 h 208626"/>
                                    <a:gd name="connsiteX109" fmla="*/ 306008 w 310350"/>
                                    <a:gd name="connsiteY109" fmla="*/ 162024 h 208626"/>
                                    <a:gd name="connsiteX110" fmla="*/ 308012 w 310350"/>
                                    <a:gd name="connsiteY110" fmla="*/ 160687 h 208626"/>
                                    <a:gd name="connsiteX111" fmla="*/ 309349 w 310350"/>
                                    <a:gd name="connsiteY111" fmla="*/ 162692 h 208626"/>
                                    <a:gd name="connsiteX112" fmla="*/ 304672 w 310350"/>
                                    <a:gd name="connsiteY112" fmla="*/ 175888 h 208626"/>
                                    <a:gd name="connsiteX113" fmla="*/ 303168 w 310350"/>
                                    <a:gd name="connsiteY113" fmla="*/ 176723 h 208626"/>
                                    <a:gd name="connsiteX114" fmla="*/ 1670 w 310350"/>
                                    <a:gd name="connsiteY114" fmla="*/ 154841 h 208626"/>
                                    <a:gd name="connsiteX115" fmla="*/ 1670 w 310350"/>
                                    <a:gd name="connsiteY115" fmla="*/ 154841 h 208626"/>
                                    <a:gd name="connsiteX116" fmla="*/ 0 w 310350"/>
                                    <a:gd name="connsiteY116" fmla="*/ 153171 h 208626"/>
                                    <a:gd name="connsiteX117" fmla="*/ 167 w 310350"/>
                                    <a:gd name="connsiteY117" fmla="*/ 148995 h 208626"/>
                                    <a:gd name="connsiteX118" fmla="*/ 501 w 310350"/>
                                    <a:gd name="connsiteY118" fmla="*/ 139641 h 208626"/>
                                    <a:gd name="connsiteX119" fmla="*/ 2338 w 310350"/>
                                    <a:gd name="connsiteY119" fmla="*/ 137971 h 208626"/>
                                    <a:gd name="connsiteX120" fmla="*/ 4009 w 310350"/>
                                    <a:gd name="connsiteY120" fmla="*/ 139641 h 208626"/>
                                    <a:gd name="connsiteX121" fmla="*/ 3675 w 310350"/>
                                    <a:gd name="connsiteY121" fmla="*/ 149162 h 208626"/>
                                    <a:gd name="connsiteX122" fmla="*/ 3508 w 310350"/>
                                    <a:gd name="connsiteY122" fmla="*/ 153171 h 208626"/>
                                    <a:gd name="connsiteX123" fmla="*/ 1670 w 310350"/>
                                    <a:gd name="connsiteY123" fmla="*/ 154841 h 208626"/>
                                    <a:gd name="connsiteX124" fmla="*/ 308681 w 310350"/>
                                    <a:gd name="connsiteY124" fmla="*/ 150832 h 208626"/>
                                    <a:gd name="connsiteX125" fmla="*/ 307010 w 310350"/>
                                    <a:gd name="connsiteY125" fmla="*/ 149162 h 208626"/>
                                    <a:gd name="connsiteX126" fmla="*/ 306676 w 310350"/>
                                    <a:gd name="connsiteY126" fmla="*/ 145487 h 208626"/>
                                    <a:gd name="connsiteX127" fmla="*/ 306008 w 310350"/>
                                    <a:gd name="connsiteY127" fmla="*/ 135799 h 208626"/>
                                    <a:gd name="connsiteX128" fmla="*/ 307511 w 310350"/>
                                    <a:gd name="connsiteY128" fmla="*/ 133962 h 208626"/>
                                    <a:gd name="connsiteX129" fmla="*/ 309349 w 310350"/>
                                    <a:gd name="connsiteY129" fmla="*/ 135632 h 208626"/>
                                    <a:gd name="connsiteX130" fmla="*/ 310017 w 310350"/>
                                    <a:gd name="connsiteY130" fmla="*/ 145153 h 208626"/>
                                    <a:gd name="connsiteX131" fmla="*/ 310351 w 310350"/>
                                    <a:gd name="connsiteY131" fmla="*/ 149162 h 208626"/>
                                    <a:gd name="connsiteX132" fmla="*/ 308681 w 310350"/>
                                    <a:gd name="connsiteY132" fmla="*/ 150832 h 208626"/>
                                    <a:gd name="connsiteX133" fmla="*/ 308681 w 310350"/>
                                    <a:gd name="connsiteY133" fmla="*/ 150832 h 208626"/>
                                    <a:gd name="connsiteX134" fmla="*/ 2672 w 310350"/>
                                    <a:gd name="connsiteY134" fmla="*/ 127949 h 208626"/>
                                    <a:gd name="connsiteX135" fmla="*/ 2672 w 310350"/>
                                    <a:gd name="connsiteY135" fmla="*/ 127949 h 208626"/>
                                    <a:gd name="connsiteX136" fmla="*/ 1002 w 310350"/>
                                    <a:gd name="connsiteY136" fmla="*/ 126111 h 208626"/>
                                    <a:gd name="connsiteX137" fmla="*/ 1503 w 310350"/>
                                    <a:gd name="connsiteY137" fmla="*/ 112749 h 208626"/>
                                    <a:gd name="connsiteX138" fmla="*/ 3341 w 310350"/>
                                    <a:gd name="connsiteY138" fmla="*/ 111078 h 208626"/>
                                    <a:gd name="connsiteX139" fmla="*/ 5011 w 310350"/>
                                    <a:gd name="connsiteY139" fmla="*/ 112915 h 208626"/>
                                    <a:gd name="connsiteX140" fmla="*/ 4510 w 310350"/>
                                    <a:gd name="connsiteY140" fmla="*/ 126278 h 208626"/>
                                    <a:gd name="connsiteX141" fmla="*/ 2672 w 310350"/>
                                    <a:gd name="connsiteY141" fmla="*/ 127949 h 208626"/>
                                    <a:gd name="connsiteX142" fmla="*/ 306843 w 310350"/>
                                    <a:gd name="connsiteY142" fmla="*/ 123940 h 208626"/>
                                    <a:gd name="connsiteX143" fmla="*/ 305173 w 310350"/>
                                    <a:gd name="connsiteY143" fmla="*/ 122436 h 208626"/>
                                    <a:gd name="connsiteX144" fmla="*/ 304337 w 310350"/>
                                    <a:gd name="connsiteY144" fmla="*/ 109074 h 208626"/>
                                    <a:gd name="connsiteX145" fmla="*/ 305841 w 310350"/>
                                    <a:gd name="connsiteY145" fmla="*/ 107236 h 208626"/>
                                    <a:gd name="connsiteX146" fmla="*/ 307678 w 310350"/>
                                    <a:gd name="connsiteY146" fmla="*/ 108740 h 208626"/>
                                    <a:gd name="connsiteX147" fmla="*/ 308513 w 310350"/>
                                    <a:gd name="connsiteY147" fmla="*/ 122102 h 208626"/>
                                    <a:gd name="connsiteX148" fmla="*/ 306843 w 310350"/>
                                    <a:gd name="connsiteY148" fmla="*/ 123940 h 208626"/>
                                    <a:gd name="connsiteX149" fmla="*/ 306843 w 310350"/>
                                    <a:gd name="connsiteY149" fmla="*/ 123940 h 208626"/>
                                    <a:gd name="connsiteX150" fmla="*/ 3842 w 310350"/>
                                    <a:gd name="connsiteY150" fmla="*/ 101223 h 208626"/>
                                    <a:gd name="connsiteX151" fmla="*/ 3842 w 310350"/>
                                    <a:gd name="connsiteY151" fmla="*/ 101223 h 208626"/>
                                    <a:gd name="connsiteX152" fmla="*/ 2171 w 310350"/>
                                    <a:gd name="connsiteY152" fmla="*/ 99386 h 208626"/>
                                    <a:gd name="connsiteX153" fmla="*/ 2672 w 310350"/>
                                    <a:gd name="connsiteY153" fmla="*/ 86023 h 208626"/>
                                    <a:gd name="connsiteX154" fmla="*/ 4510 w 310350"/>
                                    <a:gd name="connsiteY154" fmla="*/ 84353 h 208626"/>
                                    <a:gd name="connsiteX155" fmla="*/ 6180 w 310350"/>
                                    <a:gd name="connsiteY155" fmla="*/ 86023 h 208626"/>
                                    <a:gd name="connsiteX156" fmla="*/ 5679 w 310350"/>
                                    <a:gd name="connsiteY156" fmla="*/ 99386 h 208626"/>
                                    <a:gd name="connsiteX157" fmla="*/ 3842 w 310350"/>
                                    <a:gd name="connsiteY157" fmla="*/ 101223 h 208626"/>
                                    <a:gd name="connsiteX158" fmla="*/ 305006 w 310350"/>
                                    <a:gd name="connsiteY158" fmla="*/ 97214 h 208626"/>
                                    <a:gd name="connsiteX159" fmla="*/ 303335 w 310350"/>
                                    <a:gd name="connsiteY159" fmla="*/ 95544 h 208626"/>
                                    <a:gd name="connsiteX160" fmla="*/ 302500 w 310350"/>
                                    <a:gd name="connsiteY160" fmla="*/ 82181 h 208626"/>
                                    <a:gd name="connsiteX161" fmla="*/ 304004 w 310350"/>
                                    <a:gd name="connsiteY161" fmla="*/ 80344 h 208626"/>
                                    <a:gd name="connsiteX162" fmla="*/ 305841 w 310350"/>
                                    <a:gd name="connsiteY162" fmla="*/ 82014 h 208626"/>
                                    <a:gd name="connsiteX163" fmla="*/ 306676 w 310350"/>
                                    <a:gd name="connsiteY163" fmla="*/ 95377 h 208626"/>
                                    <a:gd name="connsiteX164" fmla="*/ 305006 w 310350"/>
                                    <a:gd name="connsiteY164" fmla="*/ 97214 h 208626"/>
                                    <a:gd name="connsiteX165" fmla="*/ 305006 w 310350"/>
                                    <a:gd name="connsiteY165" fmla="*/ 97214 h 208626"/>
                                    <a:gd name="connsiteX166" fmla="*/ 4844 w 310350"/>
                                    <a:gd name="connsiteY166" fmla="*/ 74330 h 208626"/>
                                    <a:gd name="connsiteX167" fmla="*/ 4844 w 310350"/>
                                    <a:gd name="connsiteY167" fmla="*/ 74330 h 208626"/>
                                    <a:gd name="connsiteX168" fmla="*/ 3174 w 310350"/>
                                    <a:gd name="connsiteY168" fmla="*/ 72660 h 208626"/>
                                    <a:gd name="connsiteX169" fmla="*/ 3675 w 310350"/>
                                    <a:gd name="connsiteY169" fmla="*/ 59130 h 208626"/>
                                    <a:gd name="connsiteX170" fmla="*/ 5512 w 310350"/>
                                    <a:gd name="connsiteY170" fmla="*/ 57460 h 208626"/>
                                    <a:gd name="connsiteX171" fmla="*/ 7183 w 310350"/>
                                    <a:gd name="connsiteY171" fmla="*/ 59297 h 208626"/>
                                    <a:gd name="connsiteX172" fmla="*/ 6681 w 310350"/>
                                    <a:gd name="connsiteY172" fmla="*/ 72660 h 208626"/>
                                    <a:gd name="connsiteX173" fmla="*/ 4844 w 310350"/>
                                    <a:gd name="connsiteY173" fmla="*/ 74330 h 208626"/>
                                    <a:gd name="connsiteX174" fmla="*/ 303168 w 310350"/>
                                    <a:gd name="connsiteY174" fmla="*/ 70322 h 208626"/>
                                    <a:gd name="connsiteX175" fmla="*/ 301498 w 310350"/>
                                    <a:gd name="connsiteY175" fmla="*/ 68818 h 208626"/>
                                    <a:gd name="connsiteX176" fmla="*/ 300663 w 310350"/>
                                    <a:gd name="connsiteY176" fmla="*/ 55456 h 208626"/>
                                    <a:gd name="connsiteX177" fmla="*/ 302166 w 310350"/>
                                    <a:gd name="connsiteY177" fmla="*/ 53618 h 208626"/>
                                    <a:gd name="connsiteX178" fmla="*/ 304004 w 310350"/>
                                    <a:gd name="connsiteY178" fmla="*/ 55289 h 208626"/>
                                    <a:gd name="connsiteX179" fmla="*/ 304839 w 310350"/>
                                    <a:gd name="connsiteY179" fmla="*/ 68651 h 208626"/>
                                    <a:gd name="connsiteX180" fmla="*/ 303168 w 310350"/>
                                    <a:gd name="connsiteY180" fmla="*/ 70322 h 208626"/>
                                    <a:gd name="connsiteX181" fmla="*/ 303168 w 310350"/>
                                    <a:gd name="connsiteY181" fmla="*/ 70322 h 208626"/>
                                    <a:gd name="connsiteX182" fmla="*/ 6013 w 310350"/>
                                    <a:gd name="connsiteY182" fmla="*/ 47438 h 208626"/>
                                    <a:gd name="connsiteX183" fmla="*/ 6013 w 310350"/>
                                    <a:gd name="connsiteY183" fmla="*/ 47438 h 208626"/>
                                    <a:gd name="connsiteX184" fmla="*/ 4343 w 310350"/>
                                    <a:gd name="connsiteY184" fmla="*/ 45768 h 208626"/>
                                    <a:gd name="connsiteX185" fmla="*/ 4844 w 310350"/>
                                    <a:gd name="connsiteY185" fmla="*/ 32405 h 208626"/>
                                    <a:gd name="connsiteX186" fmla="*/ 6681 w 310350"/>
                                    <a:gd name="connsiteY186" fmla="*/ 30734 h 208626"/>
                                    <a:gd name="connsiteX187" fmla="*/ 8352 w 310350"/>
                                    <a:gd name="connsiteY187" fmla="*/ 32572 h 208626"/>
                                    <a:gd name="connsiteX188" fmla="*/ 7851 w 310350"/>
                                    <a:gd name="connsiteY188" fmla="*/ 45935 h 208626"/>
                                    <a:gd name="connsiteX189" fmla="*/ 6013 w 310350"/>
                                    <a:gd name="connsiteY189" fmla="*/ 47438 h 208626"/>
                                    <a:gd name="connsiteX190" fmla="*/ 301498 w 310350"/>
                                    <a:gd name="connsiteY190" fmla="*/ 43596 h 208626"/>
                                    <a:gd name="connsiteX191" fmla="*/ 299828 w 310350"/>
                                    <a:gd name="connsiteY191" fmla="*/ 41926 h 208626"/>
                                    <a:gd name="connsiteX192" fmla="*/ 298992 w 310350"/>
                                    <a:gd name="connsiteY192" fmla="*/ 28563 h 208626"/>
                                    <a:gd name="connsiteX193" fmla="*/ 300496 w 310350"/>
                                    <a:gd name="connsiteY193" fmla="*/ 26726 h 208626"/>
                                    <a:gd name="connsiteX194" fmla="*/ 302333 w 310350"/>
                                    <a:gd name="connsiteY194" fmla="*/ 28229 h 208626"/>
                                    <a:gd name="connsiteX195" fmla="*/ 303168 w 310350"/>
                                    <a:gd name="connsiteY195" fmla="*/ 41592 h 208626"/>
                                    <a:gd name="connsiteX196" fmla="*/ 301498 w 310350"/>
                                    <a:gd name="connsiteY196" fmla="*/ 43596 h 208626"/>
                                    <a:gd name="connsiteX197" fmla="*/ 301498 w 310350"/>
                                    <a:gd name="connsiteY197" fmla="*/ 43596 h 208626"/>
                                    <a:gd name="connsiteX198" fmla="*/ 7015 w 310350"/>
                                    <a:gd name="connsiteY198" fmla="*/ 20545 h 208626"/>
                                    <a:gd name="connsiteX199" fmla="*/ 7015 w 310350"/>
                                    <a:gd name="connsiteY199" fmla="*/ 20545 h 208626"/>
                                    <a:gd name="connsiteX200" fmla="*/ 5345 w 310350"/>
                                    <a:gd name="connsiteY200" fmla="*/ 18708 h 208626"/>
                                    <a:gd name="connsiteX201" fmla="*/ 5846 w 310350"/>
                                    <a:gd name="connsiteY201" fmla="*/ 5345 h 208626"/>
                                    <a:gd name="connsiteX202" fmla="*/ 7517 w 310350"/>
                                    <a:gd name="connsiteY202" fmla="*/ 3675 h 208626"/>
                                    <a:gd name="connsiteX203" fmla="*/ 9187 w 310350"/>
                                    <a:gd name="connsiteY203" fmla="*/ 5345 h 208626"/>
                                    <a:gd name="connsiteX204" fmla="*/ 8686 w 310350"/>
                                    <a:gd name="connsiteY204" fmla="*/ 18708 h 208626"/>
                                    <a:gd name="connsiteX205" fmla="*/ 7015 w 310350"/>
                                    <a:gd name="connsiteY205" fmla="*/ 20545 h 208626"/>
                                    <a:gd name="connsiteX206" fmla="*/ 299661 w 310350"/>
                                    <a:gd name="connsiteY206" fmla="*/ 16703 h 208626"/>
                                    <a:gd name="connsiteX207" fmla="*/ 297990 w 310350"/>
                                    <a:gd name="connsiteY207" fmla="*/ 15200 h 208626"/>
                                    <a:gd name="connsiteX208" fmla="*/ 297155 w 310350"/>
                                    <a:gd name="connsiteY208" fmla="*/ 1837 h 208626"/>
                                    <a:gd name="connsiteX209" fmla="*/ 298826 w 310350"/>
                                    <a:gd name="connsiteY209" fmla="*/ 0 h 208626"/>
                                    <a:gd name="connsiteX210" fmla="*/ 300663 w 310350"/>
                                    <a:gd name="connsiteY210" fmla="*/ 1670 h 208626"/>
                                    <a:gd name="connsiteX211" fmla="*/ 301498 w 310350"/>
                                    <a:gd name="connsiteY211" fmla="*/ 15033 h 208626"/>
                                    <a:gd name="connsiteX212" fmla="*/ 299661 w 310350"/>
                                    <a:gd name="connsiteY212" fmla="*/ 16703 h 208626"/>
                                    <a:gd name="connsiteX213" fmla="*/ 299661 w 310350"/>
                                    <a:gd name="connsiteY213" fmla="*/ 16703 h 2086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Lst>
                                  <a:rect l="l" t="t" r="r" b="b"/>
                                  <a:pathLst>
                                    <a:path w="310350" h="208626">
                                      <a:moveTo>
                                        <a:pt x="158182" y="208627"/>
                                      </a:moveTo>
                                      <a:lnTo>
                                        <a:pt x="155677" y="208627"/>
                                      </a:lnTo>
                                      <a:lnTo>
                                        <a:pt x="153338" y="208627"/>
                                      </a:lnTo>
                                      <a:cubicBezTo>
                                        <a:pt x="152002" y="208627"/>
                                        <a:pt x="150498" y="208627"/>
                                        <a:pt x="149162" y="208627"/>
                                      </a:cubicBezTo>
                                      <a:cubicBezTo>
                                        <a:pt x="148160" y="208627"/>
                                        <a:pt x="147492" y="207791"/>
                                        <a:pt x="147492" y="206956"/>
                                      </a:cubicBezTo>
                                      <a:cubicBezTo>
                                        <a:pt x="147492" y="205954"/>
                                        <a:pt x="148160" y="205286"/>
                                        <a:pt x="149162" y="205286"/>
                                      </a:cubicBezTo>
                                      <a:lnTo>
                                        <a:pt x="149162" y="205286"/>
                                      </a:lnTo>
                                      <a:cubicBezTo>
                                        <a:pt x="150665" y="205286"/>
                                        <a:pt x="152002" y="205286"/>
                                        <a:pt x="153338" y="205286"/>
                                      </a:cubicBezTo>
                                      <a:lnTo>
                                        <a:pt x="155677" y="205286"/>
                                      </a:lnTo>
                                      <a:lnTo>
                                        <a:pt x="158182" y="205286"/>
                                      </a:lnTo>
                                      <a:cubicBezTo>
                                        <a:pt x="159518" y="205286"/>
                                        <a:pt x="161022" y="205286"/>
                                        <a:pt x="162525" y="205119"/>
                                      </a:cubicBezTo>
                                      <a:cubicBezTo>
                                        <a:pt x="163527" y="205119"/>
                                        <a:pt x="164195" y="205787"/>
                                        <a:pt x="164195" y="206789"/>
                                      </a:cubicBezTo>
                                      <a:cubicBezTo>
                                        <a:pt x="164195" y="207791"/>
                                        <a:pt x="163527" y="208459"/>
                                        <a:pt x="162525" y="208459"/>
                                      </a:cubicBezTo>
                                      <a:cubicBezTo>
                                        <a:pt x="161189" y="208459"/>
                                        <a:pt x="159685" y="208627"/>
                                        <a:pt x="158182" y="208627"/>
                                      </a:cubicBezTo>
                                      <a:close/>
                                      <a:moveTo>
                                        <a:pt x="135799" y="208292"/>
                                      </a:moveTo>
                                      <a:cubicBezTo>
                                        <a:pt x="135632" y="208292"/>
                                        <a:pt x="135632" y="208292"/>
                                        <a:pt x="135799" y="208292"/>
                                      </a:cubicBezTo>
                                      <a:cubicBezTo>
                                        <a:pt x="131289" y="208125"/>
                                        <a:pt x="126612" y="207958"/>
                                        <a:pt x="122270" y="207624"/>
                                      </a:cubicBezTo>
                                      <a:cubicBezTo>
                                        <a:pt x="121267" y="207624"/>
                                        <a:pt x="120599" y="206789"/>
                                        <a:pt x="120599" y="205787"/>
                                      </a:cubicBezTo>
                                      <a:cubicBezTo>
                                        <a:pt x="120599" y="204785"/>
                                        <a:pt x="121434" y="204117"/>
                                        <a:pt x="122436" y="204117"/>
                                      </a:cubicBezTo>
                                      <a:cubicBezTo>
                                        <a:pt x="126780" y="204284"/>
                                        <a:pt x="131457" y="204618"/>
                                        <a:pt x="135799" y="204785"/>
                                      </a:cubicBezTo>
                                      <a:cubicBezTo>
                                        <a:pt x="136801" y="204785"/>
                                        <a:pt x="137470" y="205620"/>
                                        <a:pt x="137470" y="206622"/>
                                      </a:cubicBezTo>
                                      <a:cubicBezTo>
                                        <a:pt x="137303" y="207624"/>
                                        <a:pt x="136635" y="208292"/>
                                        <a:pt x="135799" y="208292"/>
                                      </a:cubicBezTo>
                                      <a:close/>
                                      <a:moveTo>
                                        <a:pt x="176055" y="207791"/>
                                      </a:moveTo>
                                      <a:cubicBezTo>
                                        <a:pt x="175220" y="207791"/>
                                        <a:pt x="174384" y="207123"/>
                                        <a:pt x="174384" y="206288"/>
                                      </a:cubicBezTo>
                                      <a:cubicBezTo>
                                        <a:pt x="174384" y="205286"/>
                                        <a:pt x="175053" y="204618"/>
                                        <a:pt x="175888" y="204451"/>
                                      </a:cubicBezTo>
                                      <a:cubicBezTo>
                                        <a:pt x="180398" y="204117"/>
                                        <a:pt x="184908" y="203783"/>
                                        <a:pt x="189250" y="203449"/>
                                      </a:cubicBezTo>
                                      <a:cubicBezTo>
                                        <a:pt x="190086" y="203449"/>
                                        <a:pt x="190921" y="204117"/>
                                        <a:pt x="191088" y="204952"/>
                                      </a:cubicBezTo>
                                      <a:cubicBezTo>
                                        <a:pt x="191088" y="205954"/>
                                        <a:pt x="190420" y="206622"/>
                                        <a:pt x="189585" y="206789"/>
                                      </a:cubicBezTo>
                                      <a:cubicBezTo>
                                        <a:pt x="185242" y="207290"/>
                                        <a:pt x="180565" y="207624"/>
                                        <a:pt x="176055" y="207791"/>
                                      </a:cubicBezTo>
                                      <a:cubicBezTo>
                                        <a:pt x="176055" y="207791"/>
                                        <a:pt x="176055" y="207791"/>
                                        <a:pt x="176055" y="207791"/>
                                      </a:cubicBezTo>
                                      <a:close/>
                                      <a:moveTo>
                                        <a:pt x="108907" y="206956"/>
                                      </a:moveTo>
                                      <a:cubicBezTo>
                                        <a:pt x="108740" y="206956"/>
                                        <a:pt x="108740" y="206956"/>
                                        <a:pt x="108907" y="206956"/>
                                      </a:cubicBezTo>
                                      <a:cubicBezTo>
                                        <a:pt x="103228" y="206622"/>
                                        <a:pt x="98384" y="206121"/>
                                        <a:pt x="95377" y="205954"/>
                                      </a:cubicBezTo>
                                      <a:cubicBezTo>
                                        <a:pt x="94542" y="205787"/>
                                        <a:pt x="93706" y="205119"/>
                                        <a:pt x="93874" y="204117"/>
                                      </a:cubicBezTo>
                                      <a:cubicBezTo>
                                        <a:pt x="93874" y="203114"/>
                                        <a:pt x="94709" y="202446"/>
                                        <a:pt x="95711" y="202613"/>
                                      </a:cubicBezTo>
                                      <a:cubicBezTo>
                                        <a:pt x="98718" y="202780"/>
                                        <a:pt x="103562" y="203281"/>
                                        <a:pt x="109074" y="203615"/>
                                      </a:cubicBezTo>
                                      <a:cubicBezTo>
                                        <a:pt x="110076" y="203615"/>
                                        <a:pt x="110744" y="204451"/>
                                        <a:pt x="110577" y="205453"/>
                                      </a:cubicBezTo>
                                      <a:cubicBezTo>
                                        <a:pt x="110410" y="206121"/>
                                        <a:pt x="109742" y="206789"/>
                                        <a:pt x="108907" y="206956"/>
                                      </a:cubicBezTo>
                                      <a:close/>
                                      <a:moveTo>
                                        <a:pt x="202947" y="205620"/>
                                      </a:moveTo>
                                      <a:cubicBezTo>
                                        <a:pt x="202112" y="205620"/>
                                        <a:pt x="201277" y="204952"/>
                                        <a:pt x="201277" y="204117"/>
                                      </a:cubicBezTo>
                                      <a:cubicBezTo>
                                        <a:pt x="201277" y="203114"/>
                                        <a:pt x="201945" y="202446"/>
                                        <a:pt x="202780" y="202279"/>
                                      </a:cubicBezTo>
                                      <a:cubicBezTo>
                                        <a:pt x="208292" y="201778"/>
                                        <a:pt x="213137" y="201277"/>
                                        <a:pt x="216143" y="200943"/>
                                      </a:cubicBezTo>
                                      <a:cubicBezTo>
                                        <a:pt x="217145" y="200776"/>
                                        <a:pt x="217980" y="201444"/>
                                        <a:pt x="217980" y="202446"/>
                                      </a:cubicBezTo>
                                      <a:cubicBezTo>
                                        <a:pt x="218148" y="203449"/>
                                        <a:pt x="217479" y="204117"/>
                                        <a:pt x="216477" y="204284"/>
                                      </a:cubicBezTo>
                                      <a:cubicBezTo>
                                        <a:pt x="213303" y="204618"/>
                                        <a:pt x="208627" y="205119"/>
                                        <a:pt x="202947" y="205620"/>
                                      </a:cubicBezTo>
                                      <a:cubicBezTo>
                                        <a:pt x="202947" y="205620"/>
                                        <a:pt x="202947" y="205620"/>
                                        <a:pt x="202947" y="205620"/>
                                      </a:cubicBezTo>
                                      <a:close/>
                                      <a:moveTo>
                                        <a:pt x="82014" y="204618"/>
                                      </a:moveTo>
                                      <a:cubicBezTo>
                                        <a:pt x="82014" y="204618"/>
                                        <a:pt x="81847" y="204618"/>
                                        <a:pt x="81847" y="204618"/>
                                      </a:cubicBezTo>
                                      <a:cubicBezTo>
                                        <a:pt x="77170" y="204117"/>
                                        <a:pt x="72827" y="203615"/>
                                        <a:pt x="68484" y="203114"/>
                                      </a:cubicBezTo>
                                      <a:cubicBezTo>
                                        <a:pt x="67649" y="202947"/>
                                        <a:pt x="66981" y="202112"/>
                                        <a:pt x="66981" y="201277"/>
                                      </a:cubicBezTo>
                                      <a:cubicBezTo>
                                        <a:pt x="67148" y="200275"/>
                                        <a:pt x="67983" y="199774"/>
                                        <a:pt x="68818" y="199774"/>
                                      </a:cubicBezTo>
                                      <a:cubicBezTo>
                                        <a:pt x="73161" y="200275"/>
                                        <a:pt x="77504" y="200943"/>
                                        <a:pt x="82181" y="201277"/>
                                      </a:cubicBezTo>
                                      <a:cubicBezTo>
                                        <a:pt x="83183" y="201444"/>
                                        <a:pt x="83851" y="202279"/>
                                        <a:pt x="83685" y="203114"/>
                                      </a:cubicBezTo>
                                      <a:cubicBezTo>
                                        <a:pt x="83517" y="203950"/>
                                        <a:pt x="82849" y="204618"/>
                                        <a:pt x="82014" y="204618"/>
                                      </a:cubicBezTo>
                                      <a:close/>
                                      <a:moveTo>
                                        <a:pt x="229673" y="202780"/>
                                      </a:moveTo>
                                      <a:cubicBezTo>
                                        <a:pt x="228838" y="202780"/>
                                        <a:pt x="228170" y="202112"/>
                                        <a:pt x="228003" y="201277"/>
                                      </a:cubicBezTo>
                                      <a:cubicBezTo>
                                        <a:pt x="227836" y="200275"/>
                                        <a:pt x="228504" y="199440"/>
                                        <a:pt x="229506" y="199273"/>
                                      </a:cubicBezTo>
                                      <a:cubicBezTo>
                                        <a:pt x="234016" y="198771"/>
                                        <a:pt x="238526" y="198103"/>
                                        <a:pt x="242702" y="197435"/>
                                      </a:cubicBezTo>
                                      <a:cubicBezTo>
                                        <a:pt x="243704" y="197268"/>
                                        <a:pt x="244539" y="197936"/>
                                        <a:pt x="244706" y="198771"/>
                                      </a:cubicBezTo>
                                      <a:cubicBezTo>
                                        <a:pt x="244873" y="199774"/>
                                        <a:pt x="244205" y="200609"/>
                                        <a:pt x="243203" y="200776"/>
                                      </a:cubicBezTo>
                                      <a:cubicBezTo>
                                        <a:pt x="239027" y="201444"/>
                                        <a:pt x="234517" y="202112"/>
                                        <a:pt x="229840" y="202780"/>
                                      </a:cubicBezTo>
                                      <a:cubicBezTo>
                                        <a:pt x="229673" y="202780"/>
                                        <a:pt x="229673" y="202780"/>
                                        <a:pt x="229673" y="202780"/>
                                      </a:cubicBezTo>
                                      <a:close/>
                                      <a:moveTo>
                                        <a:pt x="55456" y="201110"/>
                                      </a:moveTo>
                                      <a:cubicBezTo>
                                        <a:pt x="55289" y="201110"/>
                                        <a:pt x="55289" y="201110"/>
                                        <a:pt x="55121" y="201110"/>
                                      </a:cubicBezTo>
                                      <a:cubicBezTo>
                                        <a:pt x="50278" y="200275"/>
                                        <a:pt x="45934" y="199607"/>
                                        <a:pt x="41759" y="198771"/>
                                      </a:cubicBezTo>
                                      <a:cubicBezTo>
                                        <a:pt x="40756" y="198604"/>
                                        <a:pt x="40255" y="197769"/>
                                        <a:pt x="40423" y="196767"/>
                                      </a:cubicBezTo>
                                      <a:cubicBezTo>
                                        <a:pt x="40589" y="195765"/>
                                        <a:pt x="41425" y="195264"/>
                                        <a:pt x="42427" y="195431"/>
                                      </a:cubicBezTo>
                                      <a:cubicBezTo>
                                        <a:pt x="46436" y="196266"/>
                                        <a:pt x="50946" y="196934"/>
                                        <a:pt x="55623" y="197769"/>
                                      </a:cubicBezTo>
                                      <a:cubicBezTo>
                                        <a:pt x="56625" y="197936"/>
                                        <a:pt x="57126" y="198771"/>
                                        <a:pt x="56959" y="199774"/>
                                      </a:cubicBezTo>
                                      <a:cubicBezTo>
                                        <a:pt x="56792" y="200609"/>
                                        <a:pt x="56124" y="201110"/>
                                        <a:pt x="55456" y="201110"/>
                                      </a:cubicBezTo>
                                      <a:close/>
                                      <a:moveTo>
                                        <a:pt x="256232" y="198604"/>
                                      </a:moveTo>
                                      <a:cubicBezTo>
                                        <a:pt x="255396" y="198604"/>
                                        <a:pt x="254728" y="198103"/>
                                        <a:pt x="254561" y="197268"/>
                                      </a:cubicBezTo>
                                      <a:cubicBezTo>
                                        <a:pt x="254394" y="196266"/>
                                        <a:pt x="255062" y="195431"/>
                                        <a:pt x="255897" y="195264"/>
                                      </a:cubicBezTo>
                                      <a:cubicBezTo>
                                        <a:pt x="260574" y="194429"/>
                                        <a:pt x="265084" y="193426"/>
                                        <a:pt x="268926" y="192591"/>
                                      </a:cubicBezTo>
                                      <a:cubicBezTo>
                                        <a:pt x="269761" y="192424"/>
                                        <a:pt x="270764" y="192925"/>
                                        <a:pt x="270930" y="193928"/>
                                      </a:cubicBezTo>
                                      <a:cubicBezTo>
                                        <a:pt x="271098" y="194763"/>
                                        <a:pt x="270597" y="195765"/>
                                        <a:pt x="269594" y="195932"/>
                                      </a:cubicBezTo>
                                      <a:cubicBezTo>
                                        <a:pt x="265586" y="196934"/>
                                        <a:pt x="261075" y="197769"/>
                                        <a:pt x="256399" y="198604"/>
                                      </a:cubicBezTo>
                                      <a:cubicBezTo>
                                        <a:pt x="256399" y="198604"/>
                                        <a:pt x="256232" y="198604"/>
                                        <a:pt x="256232" y="198604"/>
                                      </a:cubicBezTo>
                                      <a:close/>
                                      <a:moveTo>
                                        <a:pt x="29064" y="195765"/>
                                      </a:moveTo>
                                      <a:cubicBezTo>
                                        <a:pt x="28897" y="195765"/>
                                        <a:pt x="28730" y="195765"/>
                                        <a:pt x="28563" y="195765"/>
                                      </a:cubicBezTo>
                                      <a:cubicBezTo>
                                        <a:pt x="26726" y="195264"/>
                                        <a:pt x="25055" y="194763"/>
                                        <a:pt x="23552" y="194262"/>
                                      </a:cubicBezTo>
                                      <a:cubicBezTo>
                                        <a:pt x="20712" y="193259"/>
                                        <a:pt x="18040" y="191923"/>
                                        <a:pt x="15701" y="190253"/>
                                      </a:cubicBezTo>
                                      <a:cubicBezTo>
                                        <a:pt x="14866" y="189752"/>
                                        <a:pt x="14699" y="188749"/>
                                        <a:pt x="15200" y="187914"/>
                                      </a:cubicBezTo>
                                      <a:cubicBezTo>
                                        <a:pt x="15701" y="187079"/>
                                        <a:pt x="16871" y="186912"/>
                                        <a:pt x="17539" y="187413"/>
                                      </a:cubicBezTo>
                                      <a:cubicBezTo>
                                        <a:pt x="19710" y="188916"/>
                                        <a:pt x="22049" y="190086"/>
                                        <a:pt x="24554" y="190921"/>
                                      </a:cubicBezTo>
                                      <a:cubicBezTo>
                                        <a:pt x="25890" y="191422"/>
                                        <a:pt x="27561" y="191923"/>
                                        <a:pt x="29231" y="192424"/>
                                      </a:cubicBezTo>
                                      <a:cubicBezTo>
                                        <a:pt x="30066" y="192758"/>
                                        <a:pt x="30734" y="193593"/>
                                        <a:pt x="30400" y="194596"/>
                                      </a:cubicBezTo>
                                      <a:cubicBezTo>
                                        <a:pt x="30400" y="195264"/>
                                        <a:pt x="29732" y="195765"/>
                                        <a:pt x="29064" y="195765"/>
                                      </a:cubicBezTo>
                                      <a:close/>
                                      <a:moveTo>
                                        <a:pt x="282289" y="192424"/>
                                      </a:moveTo>
                                      <a:cubicBezTo>
                                        <a:pt x="281621" y="192424"/>
                                        <a:pt x="280786" y="191923"/>
                                        <a:pt x="280619" y="191255"/>
                                      </a:cubicBezTo>
                                      <a:cubicBezTo>
                                        <a:pt x="280285" y="190420"/>
                                        <a:pt x="280786" y="189418"/>
                                        <a:pt x="281788" y="189084"/>
                                      </a:cubicBezTo>
                                      <a:cubicBezTo>
                                        <a:pt x="283458" y="188582"/>
                                        <a:pt x="284962" y="188081"/>
                                        <a:pt x="286298" y="187580"/>
                                      </a:cubicBezTo>
                                      <a:cubicBezTo>
                                        <a:pt x="288803" y="186578"/>
                                        <a:pt x="291142" y="185242"/>
                                        <a:pt x="293313" y="183738"/>
                                      </a:cubicBezTo>
                                      <a:cubicBezTo>
                                        <a:pt x="293981" y="183237"/>
                                        <a:pt x="295151" y="183404"/>
                                        <a:pt x="295652" y="184072"/>
                                      </a:cubicBezTo>
                                      <a:cubicBezTo>
                                        <a:pt x="296153" y="184741"/>
                                        <a:pt x="295986" y="185910"/>
                                        <a:pt x="295318" y="186411"/>
                                      </a:cubicBezTo>
                                      <a:cubicBezTo>
                                        <a:pt x="292979" y="188081"/>
                                        <a:pt x="290307" y="189585"/>
                                        <a:pt x="287467" y="190587"/>
                                      </a:cubicBezTo>
                                      <a:cubicBezTo>
                                        <a:pt x="285964" y="191088"/>
                                        <a:pt x="284461" y="191756"/>
                                        <a:pt x="282623" y="192257"/>
                                      </a:cubicBezTo>
                                      <a:cubicBezTo>
                                        <a:pt x="282623" y="192424"/>
                                        <a:pt x="282456" y="192424"/>
                                        <a:pt x="282289" y="192424"/>
                                      </a:cubicBezTo>
                                      <a:close/>
                                      <a:moveTo>
                                        <a:pt x="7684" y="180732"/>
                                      </a:moveTo>
                                      <a:cubicBezTo>
                                        <a:pt x="7183" y="180732"/>
                                        <a:pt x="6514" y="180398"/>
                                        <a:pt x="6180" y="179897"/>
                                      </a:cubicBezTo>
                                      <a:cubicBezTo>
                                        <a:pt x="4009" y="176222"/>
                                        <a:pt x="2338" y="171712"/>
                                        <a:pt x="1169" y="166868"/>
                                      </a:cubicBezTo>
                                      <a:cubicBezTo>
                                        <a:pt x="1002" y="165866"/>
                                        <a:pt x="1503" y="165030"/>
                                        <a:pt x="2506" y="164863"/>
                                      </a:cubicBezTo>
                                      <a:cubicBezTo>
                                        <a:pt x="3508" y="164696"/>
                                        <a:pt x="4343" y="165198"/>
                                        <a:pt x="4510" y="166200"/>
                                      </a:cubicBezTo>
                                      <a:cubicBezTo>
                                        <a:pt x="5512" y="170710"/>
                                        <a:pt x="7015" y="174718"/>
                                        <a:pt x="9187" y="178226"/>
                                      </a:cubicBezTo>
                                      <a:cubicBezTo>
                                        <a:pt x="9688" y="179061"/>
                                        <a:pt x="9354" y="180064"/>
                                        <a:pt x="8519" y="180565"/>
                                      </a:cubicBezTo>
                                      <a:cubicBezTo>
                                        <a:pt x="8352" y="180565"/>
                                        <a:pt x="8018" y="180732"/>
                                        <a:pt x="7684" y="180732"/>
                                      </a:cubicBezTo>
                                      <a:close/>
                                      <a:moveTo>
                                        <a:pt x="303168" y="176723"/>
                                      </a:moveTo>
                                      <a:cubicBezTo>
                                        <a:pt x="302834" y="176723"/>
                                        <a:pt x="302667" y="176723"/>
                                        <a:pt x="302333" y="176556"/>
                                      </a:cubicBezTo>
                                      <a:cubicBezTo>
                                        <a:pt x="301498" y="176055"/>
                                        <a:pt x="301164" y="175053"/>
                                        <a:pt x="301665" y="174217"/>
                                      </a:cubicBezTo>
                                      <a:cubicBezTo>
                                        <a:pt x="303669" y="170710"/>
                                        <a:pt x="305006" y="166701"/>
                                        <a:pt x="306008" y="162024"/>
                                      </a:cubicBezTo>
                                      <a:cubicBezTo>
                                        <a:pt x="306175" y="161189"/>
                                        <a:pt x="307010" y="160521"/>
                                        <a:pt x="308012" y="160687"/>
                                      </a:cubicBezTo>
                                      <a:cubicBezTo>
                                        <a:pt x="308847" y="160855"/>
                                        <a:pt x="309516" y="161690"/>
                                        <a:pt x="309349" y="162692"/>
                                      </a:cubicBezTo>
                                      <a:cubicBezTo>
                                        <a:pt x="308346" y="167536"/>
                                        <a:pt x="306843" y="172046"/>
                                        <a:pt x="304672" y="175888"/>
                                      </a:cubicBezTo>
                                      <a:cubicBezTo>
                                        <a:pt x="304337" y="176389"/>
                                        <a:pt x="303836" y="176723"/>
                                        <a:pt x="303168" y="176723"/>
                                      </a:cubicBezTo>
                                      <a:close/>
                                      <a:moveTo>
                                        <a:pt x="1670" y="154841"/>
                                      </a:moveTo>
                                      <a:lnTo>
                                        <a:pt x="1670" y="154841"/>
                                      </a:lnTo>
                                      <a:cubicBezTo>
                                        <a:pt x="668" y="154841"/>
                                        <a:pt x="0" y="154006"/>
                                        <a:pt x="0" y="153171"/>
                                      </a:cubicBezTo>
                                      <a:cubicBezTo>
                                        <a:pt x="0" y="150665"/>
                                        <a:pt x="167" y="148995"/>
                                        <a:pt x="167" y="148995"/>
                                      </a:cubicBezTo>
                                      <a:lnTo>
                                        <a:pt x="501" y="139641"/>
                                      </a:lnTo>
                                      <a:cubicBezTo>
                                        <a:pt x="501" y="138639"/>
                                        <a:pt x="1336" y="137971"/>
                                        <a:pt x="2338" y="137971"/>
                                      </a:cubicBezTo>
                                      <a:cubicBezTo>
                                        <a:pt x="3341" y="137971"/>
                                        <a:pt x="4009" y="138806"/>
                                        <a:pt x="4009" y="139641"/>
                                      </a:cubicBezTo>
                                      <a:lnTo>
                                        <a:pt x="3675" y="149162"/>
                                      </a:lnTo>
                                      <a:cubicBezTo>
                                        <a:pt x="3675" y="149329"/>
                                        <a:pt x="3508" y="150832"/>
                                        <a:pt x="3508" y="153171"/>
                                      </a:cubicBezTo>
                                      <a:cubicBezTo>
                                        <a:pt x="3341" y="154006"/>
                                        <a:pt x="2506" y="154841"/>
                                        <a:pt x="1670" y="154841"/>
                                      </a:cubicBezTo>
                                      <a:close/>
                                      <a:moveTo>
                                        <a:pt x="308681" y="150832"/>
                                      </a:moveTo>
                                      <a:cubicBezTo>
                                        <a:pt x="307845" y="150832"/>
                                        <a:pt x="307010" y="150164"/>
                                        <a:pt x="307010" y="149162"/>
                                      </a:cubicBezTo>
                                      <a:cubicBezTo>
                                        <a:pt x="307010" y="146991"/>
                                        <a:pt x="306676" y="145654"/>
                                        <a:pt x="306676" y="145487"/>
                                      </a:cubicBezTo>
                                      <a:lnTo>
                                        <a:pt x="306008" y="135799"/>
                                      </a:lnTo>
                                      <a:cubicBezTo>
                                        <a:pt x="306008" y="134964"/>
                                        <a:pt x="306676" y="134129"/>
                                        <a:pt x="307511" y="133962"/>
                                      </a:cubicBezTo>
                                      <a:cubicBezTo>
                                        <a:pt x="308513" y="133962"/>
                                        <a:pt x="309349" y="134630"/>
                                        <a:pt x="309349" y="135632"/>
                                      </a:cubicBezTo>
                                      <a:lnTo>
                                        <a:pt x="310017" y="145153"/>
                                      </a:lnTo>
                                      <a:cubicBezTo>
                                        <a:pt x="310184" y="145988"/>
                                        <a:pt x="310184" y="147325"/>
                                        <a:pt x="310351" y="149162"/>
                                      </a:cubicBezTo>
                                      <a:cubicBezTo>
                                        <a:pt x="310351" y="149997"/>
                                        <a:pt x="309516" y="150665"/>
                                        <a:pt x="308681" y="150832"/>
                                      </a:cubicBezTo>
                                      <a:lnTo>
                                        <a:pt x="308681" y="150832"/>
                                      </a:lnTo>
                                      <a:close/>
                                      <a:moveTo>
                                        <a:pt x="2672" y="127949"/>
                                      </a:moveTo>
                                      <a:cubicBezTo>
                                        <a:pt x="2672" y="127949"/>
                                        <a:pt x="2672" y="127949"/>
                                        <a:pt x="2672" y="127949"/>
                                      </a:cubicBezTo>
                                      <a:cubicBezTo>
                                        <a:pt x="1670" y="127949"/>
                                        <a:pt x="1002" y="127114"/>
                                        <a:pt x="1002" y="126111"/>
                                      </a:cubicBezTo>
                                      <a:lnTo>
                                        <a:pt x="1503" y="112749"/>
                                      </a:lnTo>
                                      <a:cubicBezTo>
                                        <a:pt x="1503" y="111746"/>
                                        <a:pt x="2338" y="111078"/>
                                        <a:pt x="3341" y="111078"/>
                                      </a:cubicBezTo>
                                      <a:cubicBezTo>
                                        <a:pt x="4343" y="111078"/>
                                        <a:pt x="5011" y="111913"/>
                                        <a:pt x="5011" y="112915"/>
                                      </a:cubicBezTo>
                                      <a:lnTo>
                                        <a:pt x="4510" y="126278"/>
                                      </a:lnTo>
                                      <a:cubicBezTo>
                                        <a:pt x="4343" y="127281"/>
                                        <a:pt x="3675" y="127949"/>
                                        <a:pt x="2672" y="127949"/>
                                      </a:cubicBezTo>
                                      <a:close/>
                                      <a:moveTo>
                                        <a:pt x="306843" y="123940"/>
                                      </a:moveTo>
                                      <a:cubicBezTo>
                                        <a:pt x="306008" y="123940"/>
                                        <a:pt x="305173" y="123272"/>
                                        <a:pt x="305173" y="122436"/>
                                      </a:cubicBezTo>
                                      <a:lnTo>
                                        <a:pt x="304337" y="109074"/>
                                      </a:lnTo>
                                      <a:cubicBezTo>
                                        <a:pt x="304337" y="108071"/>
                                        <a:pt x="305006" y="107403"/>
                                        <a:pt x="305841" y="107236"/>
                                      </a:cubicBezTo>
                                      <a:cubicBezTo>
                                        <a:pt x="306676" y="107236"/>
                                        <a:pt x="307511" y="107905"/>
                                        <a:pt x="307678" y="108740"/>
                                      </a:cubicBezTo>
                                      <a:lnTo>
                                        <a:pt x="308513" y="122102"/>
                                      </a:lnTo>
                                      <a:cubicBezTo>
                                        <a:pt x="308513" y="123105"/>
                                        <a:pt x="307845" y="123940"/>
                                        <a:pt x="306843" y="123940"/>
                                      </a:cubicBezTo>
                                      <a:lnTo>
                                        <a:pt x="306843" y="123940"/>
                                      </a:lnTo>
                                      <a:close/>
                                      <a:moveTo>
                                        <a:pt x="3842" y="101223"/>
                                      </a:moveTo>
                                      <a:cubicBezTo>
                                        <a:pt x="3842" y="101223"/>
                                        <a:pt x="3675" y="101223"/>
                                        <a:pt x="3842" y="101223"/>
                                      </a:cubicBezTo>
                                      <a:cubicBezTo>
                                        <a:pt x="2840" y="101223"/>
                                        <a:pt x="2004" y="100388"/>
                                        <a:pt x="2171" y="99386"/>
                                      </a:cubicBezTo>
                                      <a:lnTo>
                                        <a:pt x="2672" y="86023"/>
                                      </a:lnTo>
                                      <a:cubicBezTo>
                                        <a:pt x="2672" y="85021"/>
                                        <a:pt x="3508" y="84353"/>
                                        <a:pt x="4510" y="84353"/>
                                      </a:cubicBezTo>
                                      <a:cubicBezTo>
                                        <a:pt x="5512" y="84353"/>
                                        <a:pt x="6180" y="85188"/>
                                        <a:pt x="6180" y="86023"/>
                                      </a:cubicBezTo>
                                      <a:lnTo>
                                        <a:pt x="5679" y="99386"/>
                                      </a:lnTo>
                                      <a:cubicBezTo>
                                        <a:pt x="5345" y="100388"/>
                                        <a:pt x="4677" y="101223"/>
                                        <a:pt x="3842" y="101223"/>
                                      </a:cubicBezTo>
                                      <a:close/>
                                      <a:moveTo>
                                        <a:pt x="305006" y="97214"/>
                                      </a:moveTo>
                                      <a:cubicBezTo>
                                        <a:pt x="304171" y="97214"/>
                                        <a:pt x="303335" y="96546"/>
                                        <a:pt x="303335" y="95544"/>
                                      </a:cubicBezTo>
                                      <a:lnTo>
                                        <a:pt x="302500" y="82181"/>
                                      </a:lnTo>
                                      <a:cubicBezTo>
                                        <a:pt x="302500" y="81346"/>
                                        <a:pt x="303168" y="80511"/>
                                        <a:pt x="304004" y="80344"/>
                                      </a:cubicBezTo>
                                      <a:cubicBezTo>
                                        <a:pt x="305006" y="80344"/>
                                        <a:pt x="305674" y="81012"/>
                                        <a:pt x="305841" y="82014"/>
                                      </a:cubicBezTo>
                                      <a:lnTo>
                                        <a:pt x="306676" y="95377"/>
                                      </a:lnTo>
                                      <a:cubicBezTo>
                                        <a:pt x="306843" y="96212"/>
                                        <a:pt x="306008" y="97047"/>
                                        <a:pt x="305006" y="97214"/>
                                      </a:cubicBezTo>
                                      <a:lnTo>
                                        <a:pt x="305006" y="97214"/>
                                      </a:lnTo>
                                      <a:close/>
                                      <a:moveTo>
                                        <a:pt x="4844" y="74330"/>
                                      </a:moveTo>
                                      <a:cubicBezTo>
                                        <a:pt x="4844" y="74330"/>
                                        <a:pt x="4844" y="74330"/>
                                        <a:pt x="4844" y="74330"/>
                                      </a:cubicBezTo>
                                      <a:cubicBezTo>
                                        <a:pt x="3842" y="74330"/>
                                        <a:pt x="3007" y="73495"/>
                                        <a:pt x="3174" y="72660"/>
                                      </a:cubicBezTo>
                                      <a:lnTo>
                                        <a:pt x="3675" y="59130"/>
                                      </a:lnTo>
                                      <a:cubicBezTo>
                                        <a:pt x="3675" y="58295"/>
                                        <a:pt x="4510" y="57460"/>
                                        <a:pt x="5512" y="57460"/>
                                      </a:cubicBezTo>
                                      <a:cubicBezTo>
                                        <a:pt x="6514" y="57460"/>
                                        <a:pt x="7183" y="58295"/>
                                        <a:pt x="7183" y="59297"/>
                                      </a:cubicBezTo>
                                      <a:lnTo>
                                        <a:pt x="6681" y="72660"/>
                                      </a:lnTo>
                                      <a:cubicBezTo>
                                        <a:pt x="6514" y="73495"/>
                                        <a:pt x="5846" y="74330"/>
                                        <a:pt x="4844" y="74330"/>
                                      </a:cubicBezTo>
                                      <a:close/>
                                      <a:moveTo>
                                        <a:pt x="303168" y="70322"/>
                                      </a:moveTo>
                                      <a:cubicBezTo>
                                        <a:pt x="302166" y="70322"/>
                                        <a:pt x="301498" y="69654"/>
                                        <a:pt x="301498" y="68818"/>
                                      </a:cubicBezTo>
                                      <a:lnTo>
                                        <a:pt x="300663" y="55456"/>
                                      </a:lnTo>
                                      <a:cubicBezTo>
                                        <a:pt x="300663" y="54453"/>
                                        <a:pt x="301331" y="53618"/>
                                        <a:pt x="302166" y="53618"/>
                                      </a:cubicBezTo>
                                      <a:cubicBezTo>
                                        <a:pt x="303168" y="53618"/>
                                        <a:pt x="303836" y="54286"/>
                                        <a:pt x="304004" y="55289"/>
                                      </a:cubicBezTo>
                                      <a:lnTo>
                                        <a:pt x="304839" y="68651"/>
                                      </a:lnTo>
                                      <a:cubicBezTo>
                                        <a:pt x="305006" y="69486"/>
                                        <a:pt x="304337" y="70322"/>
                                        <a:pt x="303168" y="70322"/>
                                      </a:cubicBezTo>
                                      <a:lnTo>
                                        <a:pt x="303168" y="70322"/>
                                      </a:lnTo>
                                      <a:close/>
                                      <a:moveTo>
                                        <a:pt x="6013" y="47438"/>
                                      </a:moveTo>
                                      <a:lnTo>
                                        <a:pt x="6013" y="47438"/>
                                      </a:lnTo>
                                      <a:cubicBezTo>
                                        <a:pt x="5011" y="47438"/>
                                        <a:pt x="4176" y="46603"/>
                                        <a:pt x="4343" y="45768"/>
                                      </a:cubicBezTo>
                                      <a:lnTo>
                                        <a:pt x="4844" y="32405"/>
                                      </a:lnTo>
                                      <a:cubicBezTo>
                                        <a:pt x="4844" y="31403"/>
                                        <a:pt x="5679" y="30734"/>
                                        <a:pt x="6681" y="30734"/>
                                      </a:cubicBezTo>
                                      <a:cubicBezTo>
                                        <a:pt x="7684" y="30734"/>
                                        <a:pt x="8352" y="31570"/>
                                        <a:pt x="8352" y="32572"/>
                                      </a:cubicBezTo>
                                      <a:lnTo>
                                        <a:pt x="7851" y="45935"/>
                                      </a:lnTo>
                                      <a:cubicBezTo>
                                        <a:pt x="7684" y="46770"/>
                                        <a:pt x="6848" y="47438"/>
                                        <a:pt x="6013" y="47438"/>
                                      </a:cubicBezTo>
                                      <a:close/>
                                      <a:moveTo>
                                        <a:pt x="301498" y="43596"/>
                                      </a:moveTo>
                                      <a:cubicBezTo>
                                        <a:pt x="300663" y="43596"/>
                                        <a:pt x="299828" y="42928"/>
                                        <a:pt x="299828" y="41926"/>
                                      </a:cubicBezTo>
                                      <a:lnTo>
                                        <a:pt x="298992" y="28563"/>
                                      </a:lnTo>
                                      <a:cubicBezTo>
                                        <a:pt x="298992" y="27561"/>
                                        <a:pt x="299661" y="26726"/>
                                        <a:pt x="300496" y="26726"/>
                                      </a:cubicBezTo>
                                      <a:cubicBezTo>
                                        <a:pt x="301331" y="26726"/>
                                        <a:pt x="302166" y="27394"/>
                                        <a:pt x="302333" y="28229"/>
                                      </a:cubicBezTo>
                                      <a:lnTo>
                                        <a:pt x="303168" y="41592"/>
                                      </a:lnTo>
                                      <a:cubicBezTo>
                                        <a:pt x="303168" y="42594"/>
                                        <a:pt x="302500" y="43429"/>
                                        <a:pt x="301498" y="43596"/>
                                      </a:cubicBezTo>
                                      <a:cubicBezTo>
                                        <a:pt x="301498" y="43596"/>
                                        <a:pt x="301498" y="43596"/>
                                        <a:pt x="301498" y="43596"/>
                                      </a:cubicBezTo>
                                      <a:close/>
                                      <a:moveTo>
                                        <a:pt x="7015" y="20545"/>
                                      </a:moveTo>
                                      <a:cubicBezTo>
                                        <a:pt x="7015" y="20545"/>
                                        <a:pt x="7015" y="20545"/>
                                        <a:pt x="7015" y="20545"/>
                                      </a:cubicBezTo>
                                      <a:cubicBezTo>
                                        <a:pt x="6013" y="20545"/>
                                        <a:pt x="5178" y="19710"/>
                                        <a:pt x="5345" y="18708"/>
                                      </a:cubicBezTo>
                                      <a:lnTo>
                                        <a:pt x="5846" y="5345"/>
                                      </a:lnTo>
                                      <a:cubicBezTo>
                                        <a:pt x="5846" y="4343"/>
                                        <a:pt x="6681" y="3675"/>
                                        <a:pt x="7517" y="3675"/>
                                      </a:cubicBezTo>
                                      <a:cubicBezTo>
                                        <a:pt x="8519" y="3675"/>
                                        <a:pt x="9187" y="4510"/>
                                        <a:pt x="9187" y="5345"/>
                                      </a:cubicBezTo>
                                      <a:lnTo>
                                        <a:pt x="8686" y="18708"/>
                                      </a:lnTo>
                                      <a:cubicBezTo>
                                        <a:pt x="8686" y="19877"/>
                                        <a:pt x="8018" y="20545"/>
                                        <a:pt x="7015" y="20545"/>
                                      </a:cubicBezTo>
                                      <a:close/>
                                      <a:moveTo>
                                        <a:pt x="299661" y="16703"/>
                                      </a:moveTo>
                                      <a:cubicBezTo>
                                        <a:pt x="298658" y="16703"/>
                                        <a:pt x="297990" y="16035"/>
                                        <a:pt x="297990" y="15200"/>
                                      </a:cubicBezTo>
                                      <a:lnTo>
                                        <a:pt x="297155" y="1837"/>
                                      </a:lnTo>
                                      <a:cubicBezTo>
                                        <a:pt x="297155" y="835"/>
                                        <a:pt x="297823" y="167"/>
                                        <a:pt x="298826" y="0"/>
                                      </a:cubicBezTo>
                                      <a:cubicBezTo>
                                        <a:pt x="299828" y="0"/>
                                        <a:pt x="300496" y="668"/>
                                        <a:pt x="300663" y="1670"/>
                                      </a:cubicBezTo>
                                      <a:lnTo>
                                        <a:pt x="301498" y="15033"/>
                                      </a:lnTo>
                                      <a:cubicBezTo>
                                        <a:pt x="301331" y="15868"/>
                                        <a:pt x="300663" y="16703"/>
                                        <a:pt x="299661" y="16703"/>
                                      </a:cubicBezTo>
                                      <a:cubicBezTo>
                                        <a:pt x="299828" y="16703"/>
                                        <a:pt x="299661" y="16703"/>
                                        <a:pt x="299661" y="16703"/>
                                      </a:cubicBezTo>
                                      <a:close/>
                                    </a:path>
                                  </a:pathLst>
                                </a:custGeom>
                                <a:solidFill>
                                  <a:srgbClr val="22424D"/>
                                </a:solidFill>
                                <a:ln w="16697" cap="flat">
                                  <a:noFill/>
                                  <a:prstDash val="solid"/>
                                  <a:miter/>
                                </a:ln>
                              </p:spPr>
                              <p:txBody>
                                <a:bodyPr rtlCol="0" anchor="ctr"/>
                                <a:lstStyle/>
                                <a:p>
                                  <a:endParaRPr lang="en-US"/>
                                </a:p>
                              </p:txBody>
                            </p:sp>
                            <p:grpSp>
                              <p:nvGrpSpPr>
                                <p:cNvPr id="125" name="Graphic 2">
                                  <a:extLst>
                                    <a:ext uri="{FF2B5EF4-FFF2-40B4-BE49-F238E27FC236}">
                                      <a16:creationId xmlns:a16="http://schemas.microsoft.com/office/drawing/2014/main" id="{88F23B06-E038-AC7C-F9BA-960107373F67}"/>
                                    </a:ext>
                                  </a:extLst>
                                </p:cNvPr>
                                <p:cNvGrpSpPr/>
                                <p:nvPr/>
                              </p:nvGrpSpPr>
                              <p:grpSpPr>
                                <a:xfrm>
                                  <a:off x="5075106" y="4680167"/>
                                  <a:ext cx="9688" cy="213136"/>
                                  <a:chOff x="5075106" y="4680167"/>
                                  <a:chExt cx="9688" cy="213136"/>
                                </a:xfrm>
                                <a:solidFill>
                                  <a:srgbClr val="22424D"/>
                                </a:solidFill>
                              </p:grpSpPr>
                              <p:sp>
                                <p:nvSpPr>
                                  <p:cNvPr id="126" name="Freeform: Shape 125">
                                    <a:extLst>
                                      <a:ext uri="{FF2B5EF4-FFF2-40B4-BE49-F238E27FC236}">
                                        <a16:creationId xmlns:a16="http://schemas.microsoft.com/office/drawing/2014/main" id="{3689F0E3-80AC-849F-AAB8-DD0B1C595F2B}"/>
                                      </a:ext>
                                    </a:extLst>
                                  </p:cNvPr>
                                  <p:cNvSpPr/>
                                  <p:nvPr/>
                                </p:nvSpPr>
                                <p:spPr>
                                  <a:xfrm>
                                    <a:off x="5081286" y="4680167"/>
                                    <a:ext cx="3507" cy="6848"/>
                                  </a:xfrm>
                                  <a:custGeom>
                                    <a:avLst/>
                                    <a:gdLst>
                                      <a:gd name="connsiteX0" fmla="*/ 3341 w 3507"/>
                                      <a:gd name="connsiteY0" fmla="*/ 6848 h 6848"/>
                                      <a:gd name="connsiteX1" fmla="*/ 0 w 3507"/>
                                      <a:gd name="connsiteY1" fmla="*/ 6681 h 6848"/>
                                      <a:gd name="connsiteX2" fmla="*/ 167 w 3507"/>
                                      <a:gd name="connsiteY2" fmla="*/ 0 h 6848"/>
                                      <a:gd name="connsiteX3" fmla="*/ 3508 w 3507"/>
                                      <a:gd name="connsiteY3" fmla="*/ 167 h 6848"/>
                                    </a:gdLst>
                                    <a:ahLst/>
                                    <a:cxnLst>
                                      <a:cxn ang="0">
                                        <a:pos x="connsiteX0" y="connsiteY0"/>
                                      </a:cxn>
                                      <a:cxn ang="0">
                                        <a:pos x="connsiteX1" y="connsiteY1"/>
                                      </a:cxn>
                                      <a:cxn ang="0">
                                        <a:pos x="connsiteX2" y="connsiteY2"/>
                                      </a:cxn>
                                      <a:cxn ang="0">
                                        <a:pos x="connsiteX3" y="connsiteY3"/>
                                      </a:cxn>
                                    </a:cxnLst>
                                    <a:rect l="l" t="t" r="r" b="b"/>
                                    <a:pathLst>
                                      <a:path w="3507" h="6848">
                                        <a:moveTo>
                                          <a:pt x="3341" y="6848"/>
                                        </a:moveTo>
                                        <a:lnTo>
                                          <a:pt x="0" y="6681"/>
                                        </a:lnTo>
                                        <a:lnTo>
                                          <a:pt x="167" y="0"/>
                                        </a:lnTo>
                                        <a:lnTo>
                                          <a:pt x="3508" y="167"/>
                                        </a:lnTo>
                                        <a:close/>
                                      </a:path>
                                    </a:pathLst>
                                  </a:custGeom>
                                  <a:solidFill>
                                    <a:srgbClr val="22424D"/>
                                  </a:solidFill>
                                  <a:ln w="16697" cap="flat">
                                    <a:noFill/>
                                    <a:prstDash val="solid"/>
                                    <a:miter/>
                                  </a:ln>
                                </p:spPr>
                                <p:txBody>
                                  <a:bodyPr rtlCol="0" anchor="ctr"/>
                                  <a:lstStyle/>
                                  <a:p>
                                    <a:endParaRPr lang="en-US"/>
                                  </a:p>
                                </p:txBody>
                              </p:sp>
                              <p:sp>
                                <p:nvSpPr>
                                  <p:cNvPr id="127" name="Freeform: Shape 126">
                                    <a:extLst>
                                      <a:ext uri="{FF2B5EF4-FFF2-40B4-BE49-F238E27FC236}">
                                        <a16:creationId xmlns:a16="http://schemas.microsoft.com/office/drawing/2014/main" id="{B2741F9D-B4DF-AAAA-CB42-5A52D08AEDD1}"/>
                                      </a:ext>
                                    </a:extLst>
                                  </p:cNvPr>
                                  <p:cNvSpPr/>
                                  <p:nvPr/>
                                </p:nvSpPr>
                                <p:spPr>
                                  <a:xfrm>
                                    <a:off x="5075774" y="4700044"/>
                                    <a:ext cx="8351" cy="173215"/>
                                  </a:xfrm>
                                  <a:custGeom>
                                    <a:avLst/>
                                    <a:gdLst>
                                      <a:gd name="connsiteX0" fmla="*/ 3341 w 8351"/>
                                      <a:gd name="connsiteY0" fmla="*/ 173215 h 173215"/>
                                      <a:gd name="connsiteX1" fmla="*/ 0 w 8351"/>
                                      <a:gd name="connsiteY1" fmla="*/ 173048 h 173215"/>
                                      <a:gd name="connsiteX2" fmla="*/ 334 w 8351"/>
                                      <a:gd name="connsiteY2" fmla="*/ 159685 h 173215"/>
                                      <a:gd name="connsiteX3" fmla="*/ 3675 w 8351"/>
                                      <a:gd name="connsiteY3" fmla="*/ 159852 h 173215"/>
                                      <a:gd name="connsiteX4" fmla="*/ 3341 w 8351"/>
                                      <a:gd name="connsiteY4" fmla="*/ 173215 h 173215"/>
                                      <a:gd name="connsiteX5" fmla="*/ 4176 w 8351"/>
                                      <a:gd name="connsiteY5" fmla="*/ 146657 h 173215"/>
                                      <a:gd name="connsiteX6" fmla="*/ 835 w 8351"/>
                                      <a:gd name="connsiteY6" fmla="*/ 146490 h 173215"/>
                                      <a:gd name="connsiteX7" fmla="*/ 1169 w 8351"/>
                                      <a:gd name="connsiteY7" fmla="*/ 133127 h 173215"/>
                                      <a:gd name="connsiteX8" fmla="*/ 4510 w 8351"/>
                                      <a:gd name="connsiteY8" fmla="*/ 133294 h 173215"/>
                                      <a:gd name="connsiteX9" fmla="*/ 4176 w 8351"/>
                                      <a:gd name="connsiteY9" fmla="*/ 146657 h 173215"/>
                                      <a:gd name="connsiteX10" fmla="*/ 4844 w 8351"/>
                                      <a:gd name="connsiteY10" fmla="*/ 119931 h 173215"/>
                                      <a:gd name="connsiteX11" fmla="*/ 1503 w 8351"/>
                                      <a:gd name="connsiteY11" fmla="*/ 119764 h 173215"/>
                                      <a:gd name="connsiteX12" fmla="*/ 1837 w 8351"/>
                                      <a:gd name="connsiteY12" fmla="*/ 106401 h 173215"/>
                                      <a:gd name="connsiteX13" fmla="*/ 5178 w 8351"/>
                                      <a:gd name="connsiteY13" fmla="*/ 106568 h 173215"/>
                                      <a:gd name="connsiteX14" fmla="*/ 4844 w 8351"/>
                                      <a:gd name="connsiteY14" fmla="*/ 119931 h 173215"/>
                                      <a:gd name="connsiteX15" fmla="*/ 5679 w 8351"/>
                                      <a:gd name="connsiteY15" fmla="*/ 93373 h 173215"/>
                                      <a:gd name="connsiteX16" fmla="*/ 2338 w 8351"/>
                                      <a:gd name="connsiteY16" fmla="*/ 93206 h 173215"/>
                                      <a:gd name="connsiteX17" fmla="*/ 2672 w 8351"/>
                                      <a:gd name="connsiteY17" fmla="*/ 79843 h 173215"/>
                                      <a:gd name="connsiteX18" fmla="*/ 6013 w 8351"/>
                                      <a:gd name="connsiteY18" fmla="*/ 80010 h 173215"/>
                                      <a:gd name="connsiteX19" fmla="*/ 5679 w 8351"/>
                                      <a:gd name="connsiteY19" fmla="*/ 93373 h 173215"/>
                                      <a:gd name="connsiteX20" fmla="*/ 6514 w 8351"/>
                                      <a:gd name="connsiteY20" fmla="*/ 66814 h 173215"/>
                                      <a:gd name="connsiteX21" fmla="*/ 3173 w 8351"/>
                                      <a:gd name="connsiteY21" fmla="*/ 66647 h 173215"/>
                                      <a:gd name="connsiteX22" fmla="*/ 3675 w 8351"/>
                                      <a:gd name="connsiteY22" fmla="*/ 53284 h 173215"/>
                                      <a:gd name="connsiteX23" fmla="*/ 7015 w 8351"/>
                                      <a:gd name="connsiteY23" fmla="*/ 53451 h 173215"/>
                                      <a:gd name="connsiteX24" fmla="*/ 6514 w 8351"/>
                                      <a:gd name="connsiteY24" fmla="*/ 66814 h 173215"/>
                                      <a:gd name="connsiteX25" fmla="*/ 7349 w 8351"/>
                                      <a:gd name="connsiteY25" fmla="*/ 40255 h 173215"/>
                                      <a:gd name="connsiteX26" fmla="*/ 4009 w 8351"/>
                                      <a:gd name="connsiteY26" fmla="*/ 40088 h 173215"/>
                                      <a:gd name="connsiteX27" fmla="*/ 4343 w 8351"/>
                                      <a:gd name="connsiteY27" fmla="*/ 26726 h 173215"/>
                                      <a:gd name="connsiteX28" fmla="*/ 7683 w 8351"/>
                                      <a:gd name="connsiteY28" fmla="*/ 26893 h 173215"/>
                                      <a:gd name="connsiteX29" fmla="*/ 7349 w 8351"/>
                                      <a:gd name="connsiteY29" fmla="*/ 40255 h 173215"/>
                                      <a:gd name="connsiteX30" fmla="*/ 8018 w 8351"/>
                                      <a:gd name="connsiteY30" fmla="*/ 13530 h 173215"/>
                                      <a:gd name="connsiteX31" fmla="*/ 4677 w 8351"/>
                                      <a:gd name="connsiteY31" fmla="*/ 13363 h 173215"/>
                                      <a:gd name="connsiteX32" fmla="*/ 5011 w 8351"/>
                                      <a:gd name="connsiteY32" fmla="*/ 0 h 173215"/>
                                      <a:gd name="connsiteX33" fmla="*/ 8352 w 8351"/>
                                      <a:gd name="connsiteY33" fmla="*/ 167 h 173215"/>
                                      <a:gd name="connsiteX34" fmla="*/ 8018 w 8351"/>
                                      <a:gd name="connsiteY34" fmla="*/ 13530 h 173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8351" h="173215">
                                        <a:moveTo>
                                          <a:pt x="3341" y="173215"/>
                                        </a:moveTo>
                                        <a:lnTo>
                                          <a:pt x="0" y="173048"/>
                                        </a:lnTo>
                                        <a:lnTo>
                                          <a:pt x="334" y="159685"/>
                                        </a:lnTo>
                                        <a:lnTo>
                                          <a:pt x="3675" y="159852"/>
                                        </a:lnTo>
                                        <a:lnTo>
                                          <a:pt x="3341" y="173215"/>
                                        </a:lnTo>
                                        <a:close/>
                                        <a:moveTo>
                                          <a:pt x="4176" y="146657"/>
                                        </a:moveTo>
                                        <a:lnTo>
                                          <a:pt x="835" y="146490"/>
                                        </a:lnTo>
                                        <a:lnTo>
                                          <a:pt x="1169" y="133127"/>
                                        </a:lnTo>
                                        <a:lnTo>
                                          <a:pt x="4510" y="133294"/>
                                        </a:lnTo>
                                        <a:lnTo>
                                          <a:pt x="4176" y="146657"/>
                                        </a:lnTo>
                                        <a:close/>
                                        <a:moveTo>
                                          <a:pt x="4844" y="119931"/>
                                        </a:moveTo>
                                        <a:lnTo>
                                          <a:pt x="1503" y="119764"/>
                                        </a:lnTo>
                                        <a:lnTo>
                                          <a:pt x="1837" y="106401"/>
                                        </a:lnTo>
                                        <a:lnTo>
                                          <a:pt x="5178" y="106568"/>
                                        </a:lnTo>
                                        <a:lnTo>
                                          <a:pt x="4844" y="119931"/>
                                        </a:lnTo>
                                        <a:close/>
                                        <a:moveTo>
                                          <a:pt x="5679" y="93373"/>
                                        </a:moveTo>
                                        <a:lnTo>
                                          <a:pt x="2338" y="93206"/>
                                        </a:lnTo>
                                        <a:lnTo>
                                          <a:pt x="2672" y="79843"/>
                                        </a:lnTo>
                                        <a:lnTo>
                                          <a:pt x="6013" y="80010"/>
                                        </a:lnTo>
                                        <a:lnTo>
                                          <a:pt x="5679" y="93373"/>
                                        </a:lnTo>
                                        <a:close/>
                                        <a:moveTo>
                                          <a:pt x="6514" y="66814"/>
                                        </a:moveTo>
                                        <a:lnTo>
                                          <a:pt x="3173" y="66647"/>
                                        </a:lnTo>
                                        <a:lnTo>
                                          <a:pt x="3675" y="53284"/>
                                        </a:lnTo>
                                        <a:lnTo>
                                          <a:pt x="7015" y="53451"/>
                                        </a:lnTo>
                                        <a:lnTo>
                                          <a:pt x="6514" y="66814"/>
                                        </a:lnTo>
                                        <a:close/>
                                        <a:moveTo>
                                          <a:pt x="7349" y="40255"/>
                                        </a:moveTo>
                                        <a:lnTo>
                                          <a:pt x="4009" y="40088"/>
                                        </a:lnTo>
                                        <a:lnTo>
                                          <a:pt x="4343" y="26726"/>
                                        </a:lnTo>
                                        <a:lnTo>
                                          <a:pt x="7683" y="26893"/>
                                        </a:lnTo>
                                        <a:lnTo>
                                          <a:pt x="7349" y="40255"/>
                                        </a:lnTo>
                                        <a:close/>
                                        <a:moveTo>
                                          <a:pt x="8018" y="13530"/>
                                        </a:moveTo>
                                        <a:lnTo>
                                          <a:pt x="4677" y="13363"/>
                                        </a:lnTo>
                                        <a:lnTo>
                                          <a:pt x="5011" y="0"/>
                                        </a:lnTo>
                                        <a:lnTo>
                                          <a:pt x="8352" y="167"/>
                                        </a:lnTo>
                                        <a:lnTo>
                                          <a:pt x="8018" y="13530"/>
                                        </a:lnTo>
                                        <a:close/>
                                      </a:path>
                                    </a:pathLst>
                                  </a:custGeom>
                                  <a:solidFill>
                                    <a:srgbClr val="22424D"/>
                                  </a:solidFill>
                                  <a:ln w="16697" cap="flat">
                                    <a:noFill/>
                                    <a:prstDash val="solid"/>
                                    <a:miter/>
                                  </a:ln>
                                </p:spPr>
                                <p:txBody>
                                  <a:bodyPr rtlCol="0" anchor="ctr"/>
                                  <a:lstStyle/>
                                  <a:p>
                                    <a:endParaRPr lang="en-US"/>
                                  </a:p>
                                </p:txBody>
                              </p:sp>
                              <p:sp>
                                <p:nvSpPr>
                                  <p:cNvPr id="128" name="Freeform: Shape 127">
                                    <a:extLst>
                                      <a:ext uri="{FF2B5EF4-FFF2-40B4-BE49-F238E27FC236}">
                                        <a16:creationId xmlns:a16="http://schemas.microsoft.com/office/drawing/2014/main" id="{5D1672D6-E02C-D1B9-6B6F-A79851ACD71C}"/>
                                      </a:ext>
                                    </a:extLst>
                                  </p:cNvPr>
                                  <p:cNvSpPr/>
                                  <p:nvPr/>
                                </p:nvSpPr>
                                <p:spPr>
                                  <a:xfrm>
                                    <a:off x="5075106" y="4886455"/>
                                    <a:ext cx="3507" cy="6848"/>
                                  </a:xfrm>
                                  <a:custGeom>
                                    <a:avLst/>
                                    <a:gdLst>
                                      <a:gd name="connsiteX0" fmla="*/ 3341 w 3507"/>
                                      <a:gd name="connsiteY0" fmla="*/ 6848 h 6848"/>
                                      <a:gd name="connsiteX1" fmla="*/ 0 w 3507"/>
                                      <a:gd name="connsiteY1" fmla="*/ 6848 h 6848"/>
                                      <a:gd name="connsiteX2" fmla="*/ 167 w 3507"/>
                                      <a:gd name="connsiteY2" fmla="*/ 0 h 6848"/>
                                      <a:gd name="connsiteX3" fmla="*/ 3508 w 3507"/>
                                      <a:gd name="connsiteY3" fmla="*/ 0 h 6848"/>
                                    </a:gdLst>
                                    <a:ahLst/>
                                    <a:cxnLst>
                                      <a:cxn ang="0">
                                        <a:pos x="connsiteX0" y="connsiteY0"/>
                                      </a:cxn>
                                      <a:cxn ang="0">
                                        <a:pos x="connsiteX1" y="connsiteY1"/>
                                      </a:cxn>
                                      <a:cxn ang="0">
                                        <a:pos x="connsiteX2" y="connsiteY2"/>
                                      </a:cxn>
                                      <a:cxn ang="0">
                                        <a:pos x="connsiteX3" y="connsiteY3"/>
                                      </a:cxn>
                                    </a:cxnLst>
                                    <a:rect l="l" t="t" r="r" b="b"/>
                                    <a:pathLst>
                                      <a:path w="3507" h="6848">
                                        <a:moveTo>
                                          <a:pt x="3341" y="6848"/>
                                        </a:moveTo>
                                        <a:lnTo>
                                          <a:pt x="0" y="6848"/>
                                        </a:lnTo>
                                        <a:lnTo>
                                          <a:pt x="167" y="0"/>
                                        </a:lnTo>
                                        <a:lnTo>
                                          <a:pt x="3508" y="0"/>
                                        </a:lnTo>
                                        <a:close/>
                                      </a:path>
                                    </a:pathLst>
                                  </a:custGeom>
                                  <a:solidFill>
                                    <a:srgbClr val="22424D"/>
                                  </a:solidFill>
                                  <a:ln w="16697" cap="flat">
                                    <a:noFill/>
                                    <a:prstDash val="solid"/>
                                    <a:miter/>
                                  </a:ln>
                                </p:spPr>
                                <p:txBody>
                                  <a:bodyPr rtlCol="0" anchor="ctr"/>
                                  <a:lstStyle/>
                                  <a:p>
                                    <a:endParaRPr lang="en-US"/>
                                  </a:p>
                                </p:txBody>
                              </p:sp>
                            </p:grpSp>
                            <p:grpSp>
                              <p:nvGrpSpPr>
                                <p:cNvPr id="129" name="Graphic 2">
                                  <a:extLst>
                                    <a:ext uri="{FF2B5EF4-FFF2-40B4-BE49-F238E27FC236}">
                                      <a16:creationId xmlns:a16="http://schemas.microsoft.com/office/drawing/2014/main" id="{F70DBB78-8299-E625-52C5-6ED89B61B0B6}"/>
                                    </a:ext>
                                  </a:extLst>
                                </p:cNvPr>
                                <p:cNvGrpSpPr/>
                                <p:nvPr/>
                              </p:nvGrpSpPr>
                              <p:grpSpPr>
                                <a:xfrm>
                                  <a:off x="5189525" y="4678664"/>
                                  <a:ext cx="15136" cy="213172"/>
                                  <a:chOff x="5189525" y="4678664"/>
                                  <a:chExt cx="15136" cy="213172"/>
                                </a:xfrm>
                                <a:solidFill>
                                  <a:srgbClr val="22424D"/>
                                </a:solidFill>
                              </p:grpSpPr>
                              <p:sp>
                                <p:nvSpPr>
                                  <p:cNvPr id="130" name="Freeform: Shape 129">
                                    <a:extLst>
                                      <a:ext uri="{FF2B5EF4-FFF2-40B4-BE49-F238E27FC236}">
                                        <a16:creationId xmlns:a16="http://schemas.microsoft.com/office/drawing/2014/main" id="{3F6D36BD-073D-CD08-136B-BC562FCE9922}"/>
                                      </a:ext>
                                    </a:extLst>
                                  </p:cNvPr>
                                  <p:cNvSpPr/>
                                  <p:nvPr/>
                                </p:nvSpPr>
                                <p:spPr>
                                  <a:xfrm>
                                    <a:off x="5189525" y="4678664"/>
                                    <a:ext cx="3674" cy="7015"/>
                                  </a:xfrm>
                                  <a:custGeom>
                                    <a:avLst/>
                                    <a:gdLst>
                                      <a:gd name="connsiteX0" fmla="*/ 334 w 3674"/>
                                      <a:gd name="connsiteY0" fmla="*/ 7015 h 7015"/>
                                      <a:gd name="connsiteX1" fmla="*/ 0 w 3674"/>
                                      <a:gd name="connsiteY1" fmla="*/ 334 h 7015"/>
                                      <a:gd name="connsiteX2" fmla="*/ 3341 w 3674"/>
                                      <a:gd name="connsiteY2" fmla="*/ 0 h 7015"/>
                                      <a:gd name="connsiteX3" fmla="*/ 3675 w 3674"/>
                                      <a:gd name="connsiteY3" fmla="*/ 6848 h 7015"/>
                                    </a:gdLst>
                                    <a:ahLst/>
                                    <a:cxnLst>
                                      <a:cxn ang="0">
                                        <a:pos x="connsiteX0" y="connsiteY0"/>
                                      </a:cxn>
                                      <a:cxn ang="0">
                                        <a:pos x="connsiteX1" y="connsiteY1"/>
                                      </a:cxn>
                                      <a:cxn ang="0">
                                        <a:pos x="connsiteX2" y="connsiteY2"/>
                                      </a:cxn>
                                      <a:cxn ang="0">
                                        <a:pos x="connsiteX3" y="connsiteY3"/>
                                      </a:cxn>
                                    </a:cxnLst>
                                    <a:rect l="l" t="t" r="r" b="b"/>
                                    <a:pathLst>
                                      <a:path w="3674" h="7015">
                                        <a:moveTo>
                                          <a:pt x="334" y="7015"/>
                                        </a:moveTo>
                                        <a:lnTo>
                                          <a:pt x="0" y="334"/>
                                        </a:lnTo>
                                        <a:lnTo>
                                          <a:pt x="3341" y="0"/>
                                        </a:lnTo>
                                        <a:lnTo>
                                          <a:pt x="3675" y="6848"/>
                                        </a:lnTo>
                                        <a:close/>
                                      </a:path>
                                    </a:pathLst>
                                  </a:custGeom>
                                  <a:solidFill>
                                    <a:srgbClr val="22424D"/>
                                  </a:solidFill>
                                  <a:ln w="16697" cap="flat">
                                    <a:noFill/>
                                    <a:prstDash val="solid"/>
                                    <a:miter/>
                                  </a:ln>
                                </p:spPr>
                                <p:txBody>
                                  <a:bodyPr rtlCol="0" anchor="ctr"/>
                                  <a:lstStyle/>
                                  <a:p>
                                    <a:endParaRPr lang="en-US"/>
                                  </a:p>
                                </p:txBody>
                              </p:sp>
                              <p:sp>
                                <p:nvSpPr>
                                  <p:cNvPr id="131" name="Freeform: Shape 130">
                                    <a:extLst>
                                      <a:ext uri="{FF2B5EF4-FFF2-40B4-BE49-F238E27FC236}">
                                        <a16:creationId xmlns:a16="http://schemas.microsoft.com/office/drawing/2014/main" id="{EA745094-7499-ED54-FB23-C6BE333D0056}"/>
                                      </a:ext>
                                    </a:extLst>
                                  </p:cNvPr>
                                  <p:cNvSpPr/>
                                  <p:nvPr/>
                                </p:nvSpPr>
                                <p:spPr>
                                  <a:xfrm>
                                    <a:off x="5190694" y="4698875"/>
                                    <a:ext cx="12861" cy="172714"/>
                                  </a:xfrm>
                                  <a:custGeom>
                                    <a:avLst/>
                                    <a:gdLst>
                                      <a:gd name="connsiteX0" fmla="*/ 9521 w 12861"/>
                                      <a:gd name="connsiteY0" fmla="*/ 172714 h 172714"/>
                                      <a:gd name="connsiteX1" fmla="*/ 8853 w 12861"/>
                                      <a:gd name="connsiteY1" fmla="*/ 159518 h 172714"/>
                                      <a:gd name="connsiteX2" fmla="*/ 12194 w 12861"/>
                                      <a:gd name="connsiteY2" fmla="*/ 159351 h 172714"/>
                                      <a:gd name="connsiteX3" fmla="*/ 12862 w 12861"/>
                                      <a:gd name="connsiteY3" fmla="*/ 172547 h 172714"/>
                                      <a:gd name="connsiteX4" fmla="*/ 9521 w 12861"/>
                                      <a:gd name="connsiteY4" fmla="*/ 172714 h 172714"/>
                                      <a:gd name="connsiteX5" fmla="*/ 8018 w 12861"/>
                                      <a:gd name="connsiteY5" fmla="*/ 146156 h 172714"/>
                                      <a:gd name="connsiteX6" fmla="*/ 7350 w 12861"/>
                                      <a:gd name="connsiteY6" fmla="*/ 132793 h 172714"/>
                                      <a:gd name="connsiteX7" fmla="*/ 10690 w 12861"/>
                                      <a:gd name="connsiteY7" fmla="*/ 132626 h 172714"/>
                                      <a:gd name="connsiteX8" fmla="*/ 11359 w 12861"/>
                                      <a:gd name="connsiteY8" fmla="*/ 145988 h 172714"/>
                                      <a:gd name="connsiteX9" fmla="*/ 8018 w 12861"/>
                                      <a:gd name="connsiteY9" fmla="*/ 146156 h 172714"/>
                                      <a:gd name="connsiteX10" fmla="*/ 6514 w 12861"/>
                                      <a:gd name="connsiteY10" fmla="*/ 119597 h 172714"/>
                                      <a:gd name="connsiteX11" fmla="*/ 5846 w 12861"/>
                                      <a:gd name="connsiteY11" fmla="*/ 106401 h 172714"/>
                                      <a:gd name="connsiteX12" fmla="*/ 9187 w 12861"/>
                                      <a:gd name="connsiteY12" fmla="*/ 106234 h 172714"/>
                                      <a:gd name="connsiteX13" fmla="*/ 9855 w 12861"/>
                                      <a:gd name="connsiteY13" fmla="*/ 119597 h 172714"/>
                                      <a:gd name="connsiteX14" fmla="*/ 6514 w 12861"/>
                                      <a:gd name="connsiteY14" fmla="*/ 119597 h 172714"/>
                                      <a:gd name="connsiteX15" fmla="*/ 5011 w 12861"/>
                                      <a:gd name="connsiteY15" fmla="*/ 93038 h 172714"/>
                                      <a:gd name="connsiteX16" fmla="*/ 4343 w 12861"/>
                                      <a:gd name="connsiteY16" fmla="*/ 79843 h 172714"/>
                                      <a:gd name="connsiteX17" fmla="*/ 7684 w 12861"/>
                                      <a:gd name="connsiteY17" fmla="*/ 79676 h 172714"/>
                                      <a:gd name="connsiteX18" fmla="*/ 8519 w 12861"/>
                                      <a:gd name="connsiteY18" fmla="*/ 93038 h 172714"/>
                                      <a:gd name="connsiteX19" fmla="*/ 5011 w 12861"/>
                                      <a:gd name="connsiteY19" fmla="*/ 93038 h 172714"/>
                                      <a:gd name="connsiteX20" fmla="*/ 3508 w 12861"/>
                                      <a:gd name="connsiteY20" fmla="*/ 66480 h 172714"/>
                                      <a:gd name="connsiteX21" fmla="*/ 2840 w 12861"/>
                                      <a:gd name="connsiteY21" fmla="*/ 53117 h 172714"/>
                                      <a:gd name="connsiteX22" fmla="*/ 6180 w 12861"/>
                                      <a:gd name="connsiteY22" fmla="*/ 52950 h 172714"/>
                                      <a:gd name="connsiteX23" fmla="*/ 7015 w 12861"/>
                                      <a:gd name="connsiteY23" fmla="*/ 66146 h 172714"/>
                                      <a:gd name="connsiteX24" fmla="*/ 3508 w 12861"/>
                                      <a:gd name="connsiteY24" fmla="*/ 66480 h 172714"/>
                                      <a:gd name="connsiteX25" fmla="*/ 2172 w 12861"/>
                                      <a:gd name="connsiteY25" fmla="*/ 39921 h 172714"/>
                                      <a:gd name="connsiteX26" fmla="*/ 1503 w 12861"/>
                                      <a:gd name="connsiteY26" fmla="*/ 26726 h 172714"/>
                                      <a:gd name="connsiteX27" fmla="*/ 4844 w 12861"/>
                                      <a:gd name="connsiteY27" fmla="*/ 26559 h 172714"/>
                                      <a:gd name="connsiteX28" fmla="*/ 5512 w 12861"/>
                                      <a:gd name="connsiteY28" fmla="*/ 39921 h 172714"/>
                                      <a:gd name="connsiteX29" fmla="*/ 2172 w 12861"/>
                                      <a:gd name="connsiteY29" fmla="*/ 39921 h 172714"/>
                                      <a:gd name="connsiteX30" fmla="*/ 668 w 12861"/>
                                      <a:gd name="connsiteY30" fmla="*/ 13363 h 172714"/>
                                      <a:gd name="connsiteX31" fmla="*/ 0 w 12861"/>
                                      <a:gd name="connsiteY31" fmla="*/ 167 h 172714"/>
                                      <a:gd name="connsiteX32" fmla="*/ 3341 w 12861"/>
                                      <a:gd name="connsiteY32" fmla="*/ 0 h 172714"/>
                                      <a:gd name="connsiteX33" fmla="*/ 4009 w 12861"/>
                                      <a:gd name="connsiteY33" fmla="*/ 13363 h 172714"/>
                                      <a:gd name="connsiteX34" fmla="*/ 668 w 12861"/>
                                      <a:gd name="connsiteY34" fmla="*/ 13363 h 172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2861" h="172714">
                                        <a:moveTo>
                                          <a:pt x="9521" y="172714"/>
                                        </a:moveTo>
                                        <a:lnTo>
                                          <a:pt x="8853" y="159518"/>
                                        </a:lnTo>
                                        <a:lnTo>
                                          <a:pt x="12194" y="159351"/>
                                        </a:lnTo>
                                        <a:lnTo>
                                          <a:pt x="12862" y="172547"/>
                                        </a:lnTo>
                                        <a:lnTo>
                                          <a:pt x="9521" y="172714"/>
                                        </a:lnTo>
                                        <a:close/>
                                        <a:moveTo>
                                          <a:pt x="8018" y="146156"/>
                                        </a:moveTo>
                                        <a:lnTo>
                                          <a:pt x="7350" y="132793"/>
                                        </a:lnTo>
                                        <a:lnTo>
                                          <a:pt x="10690" y="132626"/>
                                        </a:lnTo>
                                        <a:lnTo>
                                          <a:pt x="11359" y="145988"/>
                                        </a:lnTo>
                                        <a:lnTo>
                                          <a:pt x="8018" y="146156"/>
                                        </a:lnTo>
                                        <a:close/>
                                        <a:moveTo>
                                          <a:pt x="6514" y="119597"/>
                                        </a:moveTo>
                                        <a:lnTo>
                                          <a:pt x="5846" y="106401"/>
                                        </a:lnTo>
                                        <a:lnTo>
                                          <a:pt x="9187" y="106234"/>
                                        </a:lnTo>
                                        <a:lnTo>
                                          <a:pt x="9855" y="119597"/>
                                        </a:lnTo>
                                        <a:lnTo>
                                          <a:pt x="6514" y="119597"/>
                                        </a:lnTo>
                                        <a:close/>
                                        <a:moveTo>
                                          <a:pt x="5011" y="93038"/>
                                        </a:moveTo>
                                        <a:lnTo>
                                          <a:pt x="4343" y="79843"/>
                                        </a:lnTo>
                                        <a:lnTo>
                                          <a:pt x="7684" y="79676"/>
                                        </a:lnTo>
                                        <a:lnTo>
                                          <a:pt x="8519" y="93038"/>
                                        </a:lnTo>
                                        <a:lnTo>
                                          <a:pt x="5011" y="93038"/>
                                        </a:lnTo>
                                        <a:close/>
                                        <a:moveTo>
                                          <a:pt x="3508" y="66480"/>
                                        </a:moveTo>
                                        <a:lnTo>
                                          <a:pt x="2840" y="53117"/>
                                        </a:lnTo>
                                        <a:lnTo>
                                          <a:pt x="6180" y="52950"/>
                                        </a:lnTo>
                                        <a:lnTo>
                                          <a:pt x="7015" y="66146"/>
                                        </a:lnTo>
                                        <a:lnTo>
                                          <a:pt x="3508" y="66480"/>
                                        </a:lnTo>
                                        <a:close/>
                                        <a:moveTo>
                                          <a:pt x="2172" y="39921"/>
                                        </a:moveTo>
                                        <a:lnTo>
                                          <a:pt x="1503" y="26726"/>
                                        </a:lnTo>
                                        <a:lnTo>
                                          <a:pt x="4844" y="26559"/>
                                        </a:lnTo>
                                        <a:lnTo>
                                          <a:pt x="5512" y="39921"/>
                                        </a:lnTo>
                                        <a:lnTo>
                                          <a:pt x="2172" y="39921"/>
                                        </a:lnTo>
                                        <a:close/>
                                        <a:moveTo>
                                          <a:pt x="668" y="13363"/>
                                        </a:moveTo>
                                        <a:lnTo>
                                          <a:pt x="0" y="167"/>
                                        </a:lnTo>
                                        <a:lnTo>
                                          <a:pt x="3341" y="0"/>
                                        </a:lnTo>
                                        <a:lnTo>
                                          <a:pt x="4009" y="13363"/>
                                        </a:lnTo>
                                        <a:lnTo>
                                          <a:pt x="668" y="13363"/>
                                        </a:lnTo>
                                        <a:close/>
                                      </a:path>
                                    </a:pathLst>
                                  </a:custGeom>
                                  <a:solidFill>
                                    <a:srgbClr val="22424D"/>
                                  </a:solidFill>
                                  <a:ln w="16697" cap="flat">
                                    <a:noFill/>
                                    <a:prstDash val="solid"/>
                                    <a:miter/>
                                  </a:ln>
                                </p:spPr>
                                <p:txBody>
                                  <a:bodyPr rtlCol="0" anchor="ctr"/>
                                  <a:lstStyle/>
                                  <a:p>
                                    <a:endParaRPr lang="en-US"/>
                                  </a:p>
                                </p:txBody>
                              </p:sp>
                              <p:sp>
                                <p:nvSpPr>
                                  <p:cNvPr id="132" name="Freeform: Shape 131">
                                    <a:extLst>
                                      <a:ext uri="{FF2B5EF4-FFF2-40B4-BE49-F238E27FC236}">
                                        <a16:creationId xmlns:a16="http://schemas.microsoft.com/office/drawing/2014/main" id="{E958215E-925E-3053-9B75-EA16E967971C}"/>
                                      </a:ext>
                                    </a:extLst>
                                  </p:cNvPr>
                                  <p:cNvSpPr/>
                                  <p:nvPr/>
                                </p:nvSpPr>
                                <p:spPr>
                                  <a:xfrm rot="-195366">
                                    <a:off x="5201128" y="4884898"/>
                                    <a:ext cx="3340" cy="6848"/>
                                  </a:xfrm>
                                  <a:custGeom>
                                    <a:avLst/>
                                    <a:gdLst>
                                      <a:gd name="connsiteX0" fmla="*/ 0 w 3340"/>
                                      <a:gd name="connsiteY0" fmla="*/ 0 h 6848"/>
                                      <a:gd name="connsiteX1" fmla="*/ 3341 w 3340"/>
                                      <a:gd name="connsiteY1" fmla="*/ 0 h 6848"/>
                                      <a:gd name="connsiteX2" fmla="*/ 3341 w 3340"/>
                                      <a:gd name="connsiteY2" fmla="*/ 6849 h 6848"/>
                                      <a:gd name="connsiteX3" fmla="*/ 0 w 3340"/>
                                      <a:gd name="connsiteY3" fmla="*/ 6849 h 6848"/>
                                    </a:gdLst>
                                    <a:ahLst/>
                                    <a:cxnLst>
                                      <a:cxn ang="0">
                                        <a:pos x="connsiteX0" y="connsiteY0"/>
                                      </a:cxn>
                                      <a:cxn ang="0">
                                        <a:pos x="connsiteX1" y="connsiteY1"/>
                                      </a:cxn>
                                      <a:cxn ang="0">
                                        <a:pos x="connsiteX2" y="connsiteY2"/>
                                      </a:cxn>
                                      <a:cxn ang="0">
                                        <a:pos x="connsiteX3" y="connsiteY3"/>
                                      </a:cxn>
                                    </a:cxnLst>
                                    <a:rect l="l" t="t" r="r" b="b"/>
                                    <a:pathLst>
                                      <a:path w="3340" h="6848">
                                        <a:moveTo>
                                          <a:pt x="0" y="0"/>
                                        </a:moveTo>
                                        <a:lnTo>
                                          <a:pt x="3341" y="0"/>
                                        </a:lnTo>
                                        <a:lnTo>
                                          <a:pt x="3341" y="6849"/>
                                        </a:lnTo>
                                        <a:lnTo>
                                          <a:pt x="0" y="6849"/>
                                        </a:lnTo>
                                        <a:close/>
                                      </a:path>
                                    </a:pathLst>
                                  </a:custGeom>
                                  <a:solidFill>
                                    <a:srgbClr val="22424D"/>
                                  </a:solidFill>
                                  <a:ln w="16697" cap="flat">
                                    <a:noFill/>
                                    <a:prstDash val="solid"/>
                                    <a:miter/>
                                  </a:ln>
                                </p:spPr>
                                <p:txBody>
                                  <a:bodyPr rtlCol="0" anchor="ctr"/>
                                  <a:lstStyle/>
                                  <a:p>
                                    <a:endParaRPr lang="en-US"/>
                                  </a:p>
                                </p:txBody>
                              </p:sp>
                            </p:grpSp>
                          </p:grpSp>
                          <p:grpSp>
                            <p:nvGrpSpPr>
                              <p:cNvPr id="133" name="Graphic 2">
                                <a:extLst>
                                  <a:ext uri="{FF2B5EF4-FFF2-40B4-BE49-F238E27FC236}">
                                    <a16:creationId xmlns:a16="http://schemas.microsoft.com/office/drawing/2014/main" id="{E9938CC2-4F0F-25AA-79A9-584B00CD51A5}"/>
                                  </a:ext>
                                </a:extLst>
                              </p:cNvPr>
                              <p:cNvGrpSpPr/>
                              <p:nvPr/>
                            </p:nvGrpSpPr>
                            <p:grpSpPr>
                              <a:xfrm>
                                <a:off x="5270202" y="4670980"/>
                                <a:ext cx="17042" cy="16870"/>
                                <a:chOff x="5270202" y="4670980"/>
                                <a:chExt cx="17042" cy="16870"/>
                              </a:xfrm>
                            </p:grpSpPr>
                            <p:grpSp>
                              <p:nvGrpSpPr>
                                <p:cNvPr id="134" name="Graphic 2">
                                  <a:extLst>
                                    <a:ext uri="{FF2B5EF4-FFF2-40B4-BE49-F238E27FC236}">
                                      <a16:creationId xmlns:a16="http://schemas.microsoft.com/office/drawing/2014/main" id="{E478B9AA-D493-75C0-186B-6C9513349C84}"/>
                                    </a:ext>
                                  </a:extLst>
                                </p:cNvPr>
                                <p:cNvGrpSpPr/>
                                <p:nvPr/>
                              </p:nvGrpSpPr>
                              <p:grpSpPr>
                                <a:xfrm>
                                  <a:off x="5270202" y="4670980"/>
                                  <a:ext cx="17042" cy="16870"/>
                                  <a:chOff x="5270202" y="4670980"/>
                                  <a:chExt cx="17042" cy="16870"/>
                                </a:xfrm>
                              </p:grpSpPr>
                              <p:grpSp>
                                <p:nvGrpSpPr>
                                  <p:cNvPr id="135" name="Graphic 2">
                                    <a:extLst>
                                      <a:ext uri="{FF2B5EF4-FFF2-40B4-BE49-F238E27FC236}">
                                        <a16:creationId xmlns:a16="http://schemas.microsoft.com/office/drawing/2014/main" id="{89221401-F330-FD74-F143-3E8C42261389}"/>
                                      </a:ext>
                                    </a:extLst>
                                  </p:cNvPr>
                                  <p:cNvGrpSpPr/>
                                  <p:nvPr/>
                                </p:nvGrpSpPr>
                                <p:grpSpPr>
                                  <a:xfrm>
                                    <a:off x="5270202" y="4670980"/>
                                    <a:ext cx="17042" cy="16870"/>
                                    <a:chOff x="5270202" y="4670980"/>
                                    <a:chExt cx="17042" cy="16870"/>
                                  </a:xfrm>
                                </p:grpSpPr>
                                <p:sp>
                                  <p:nvSpPr>
                                    <p:cNvPr id="136" name="Freeform: Shape 135">
                                      <a:extLst>
                                        <a:ext uri="{FF2B5EF4-FFF2-40B4-BE49-F238E27FC236}">
                                          <a16:creationId xmlns:a16="http://schemas.microsoft.com/office/drawing/2014/main" id="{3B3AEF7A-F945-C5AD-03D7-194188DEDC9C}"/>
                                        </a:ext>
                                      </a:extLst>
                                    </p:cNvPr>
                                    <p:cNvSpPr/>
                                    <p:nvPr/>
                                  </p:nvSpPr>
                                  <p:spPr>
                                    <a:xfrm>
                                      <a:off x="5272040" y="4672644"/>
                                      <a:ext cx="13529" cy="13536"/>
                                    </a:xfrm>
                                    <a:custGeom>
                                      <a:avLst/>
                                      <a:gdLst>
                                        <a:gd name="connsiteX0" fmla="*/ 13530 w 13529"/>
                                        <a:gd name="connsiteY0" fmla="*/ 6688 h 13536"/>
                                        <a:gd name="connsiteX1" fmla="*/ 6848 w 13529"/>
                                        <a:gd name="connsiteY1" fmla="*/ 13536 h 13536"/>
                                        <a:gd name="connsiteX2" fmla="*/ 0 w 13529"/>
                                        <a:gd name="connsiteY2" fmla="*/ 6855 h 13536"/>
                                        <a:gd name="connsiteX3" fmla="*/ 6681 w 13529"/>
                                        <a:gd name="connsiteY3" fmla="*/ 7 h 13536"/>
                                        <a:gd name="connsiteX4" fmla="*/ 13530 w 13529"/>
                                        <a:gd name="connsiteY4" fmla="*/ 6688 h 135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9" h="13536">
                                          <a:moveTo>
                                            <a:pt x="13530" y="6688"/>
                                          </a:moveTo>
                                          <a:cubicBezTo>
                                            <a:pt x="13530" y="10363"/>
                                            <a:pt x="10523" y="13536"/>
                                            <a:pt x="6848" y="13536"/>
                                          </a:cubicBezTo>
                                          <a:cubicBezTo>
                                            <a:pt x="3173" y="13536"/>
                                            <a:pt x="0" y="10530"/>
                                            <a:pt x="0" y="6855"/>
                                          </a:cubicBezTo>
                                          <a:cubicBezTo>
                                            <a:pt x="0" y="3180"/>
                                            <a:pt x="2840" y="7"/>
                                            <a:pt x="6681" y="7"/>
                                          </a:cubicBezTo>
                                          <a:cubicBezTo>
                                            <a:pt x="10356" y="-160"/>
                                            <a:pt x="13530" y="2846"/>
                                            <a:pt x="13530" y="6688"/>
                                          </a:cubicBezTo>
                                          <a:close/>
                                        </a:path>
                                      </a:pathLst>
                                    </a:custGeom>
                                    <a:solidFill>
                                      <a:srgbClr val="888A8C"/>
                                    </a:solidFill>
                                    <a:ln w="16697" cap="flat">
                                      <a:noFill/>
                                      <a:prstDash val="solid"/>
                                      <a:miter/>
                                    </a:ln>
                                  </p:spPr>
                                  <p:txBody>
                                    <a:bodyPr rtlCol="0" anchor="ctr"/>
                                    <a:lstStyle/>
                                    <a:p>
                                      <a:endParaRPr lang="en-US"/>
                                    </a:p>
                                  </p:txBody>
                                </p:sp>
                                <p:sp>
                                  <p:nvSpPr>
                                    <p:cNvPr id="137" name="Freeform: Shape 136">
                                      <a:extLst>
                                        <a:ext uri="{FF2B5EF4-FFF2-40B4-BE49-F238E27FC236}">
                                          <a16:creationId xmlns:a16="http://schemas.microsoft.com/office/drawing/2014/main" id="{943D3BCD-F6D1-DEBD-8D5A-80317E972B57}"/>
                                        </a:ext>
                                      </a:extLst>
                                    </p:cNvPr>
                                    <p:cNvSpPr/>
                                    <p:nvPr/>
                                  </p:nvSpPr>
                                  <p:spPr>
                                    <a:xfrm>
                                      <a:off x="5270202" y="4670980"/>
                                      <a:ext cx="17042" cy="16870"/>
                                    </a:xfrm>
                                    <a:custGeom>
                                      <a:avLst/>
                                      <a:gdLst>
                                        <a:gd name="connsiteX0" fmla="*/ 8686 w 17042"/>
                                        <a:gd name="connsiteY0" fmla="*/ 16871 h 16870"/>
                                        <a:gd name="connsiteX1" fmla="*/ 0 w 17042"/>
                                        <a:gd name="connsiteY1" fmla="*/ 8519 h 16870"/>
                                        <a:gd name="connsiteX2" fmla="*/ 8352 w 17042"/>
                                        <a:gd name="connsiteY2" fmla="*/ 0 h 16870"/>
                                        <a:gd name="connsiteX3" fmla="*/ 17037 w 17042"/>
                                        <a:gd name="connsiteY3" fmla="*/ 8352 h 16870"/>
                                        <a:gd name="connsiteX4" fmla="*/ 8686 w 17042"/>
                                        <a:gd name="connsiteY4" fmla="*/ 16871 h 16870"/>
                                        <a:gd name="connsiteX5" fmla="*/ 8519 w 17042"/>
                                        <a:gd name="connsiteY5" fmla="*/ 3341 h 16870"/>
                                        <a:gd name="connsiteX6" fmla="*/ 3508 w 17042"/>
                                        <a:gd name="connsiteY6" fmla="*/ 8519 h 16870"/>
                                        <a:gd name="connsiteX7" fmla="*/ 8686 w 17042"/>
                                        <a:gd name="connsiteY7" fmla="*/ 13530 h 16870"/>
                                        <a:gd name="connsiteX8" fmla="*/ 13697 w 17042"/>
                                        <a:gd name="connsiteY8" fmla="*/ 8352 h 16870"/>
                                        <a:gd name="connsiteX9" fmla="*/ 8519 w 17042"/>
                                        <a:gd name="connsiteY9" fmla="*/ 3341 h 168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042" h="16870">
                                          <a:moveTo>
                                            <a:pt x="8686" y="16871"/>
                                          </a:moveTo>
                                          <a:cubicBezTo>
                                            <a:pt x="4009" y="16871"/>
                                            <a:pt x="167" y="13196"/>
                                            <a:pt x="0" y="8519"/>
                                          </a:cubicBezTo>
                                          <a:cubicBezTo>
                                            <a:pt x="0" y="3842"/>
                                            <a:pt x="3675" y="0"/>
                                            <a:pt x="8352" y="0"/>
                                          </a:cubicBezTo>
                                          <a:cubicBezTo>
                                            <a:pt x="13029" y="0"/>
                                            <a:pt x="16870" y="3675"/>
                                            <a:pt x="17037" y="8352"/>
                                          </a:cubicBezTo>
                                          <a:cubicBezTo>
                                            <a:pt x="17205" y="13029"/>
                                            <a:pt x="13363" y="16871"/>
                                            <a:pt x="8686" y="16871"/>
                                          </a:cubicBezTo>
                                          <a:close/>
                                          <a:moveTo>
                                            <a:pt x="8519" y="3341"/>
                                          </a:moveTo>
                                          <a:cubicBezTo>
                                            <a:pt x="5679" y="3341"/>
                                            <a:pt x="3341" y="5679"/>
                                            <a:pt x="3508" y="8519"/>
                                          </a:cubicBezTo>
                                          <a:cubicBezTo>
                                            <a:pt x="3508" y="11358"/>
                                            <a:pt x="5846" y="13530"/>
                                            <a:pt x="8686" y="13530"/>
                                          </a:cubicBezTo>
                                          <a:cubicBezTo>
                                            <a:pt x="11525" y="13530"/>
                                            <a:pt x="13697" y="11191"/>
                                            <a:pt x="13697" y="8352"/>
                                          </a:cubicBezTo>
                                          <a:cubicBezTo>
                                            <a:pt x="13697" y="5512"/>
                                            <a:pt x="11358" y="3341"/>
                                            <a:pt x="8519" y="3341"/>
                                          </a:cubicBezTo>
                                          <a:close/>
                                        </a:path>
                                      </a:pathLst>
                                    </a:custGeom>
                                    <a:solidFill>
                                      <a:srgbClr val="4C4F50"/>
                                    </a:solidFill>
                                    <a:ln w="16697" cap="flat">
                                      <a:noFill/>
                                      <a:prstDash val="solid"/>
                                      <a:miter/>
                                    </a:ln>
                                  </p:spPr>
                                  <p:txBody>
                                    <a:bodyPr rtlCol="0" anchor="ctr"/>
                                    <a:lstStyle/>
                                    <a:p>
                                      <a:endParaRPr lang="en-US"/>
                                    </a:p>
                                  </p:txBody>
                                </p:sp>
                              </p:grpSp>
                              <p:sp>
                                <p:nvSpPr>
                                  <p:cNvPr id="138" name="Freeform: Shape 137">
                                    <a:extLst>
                                      <a:ext uri="{FF2B5EF4-FFF2-40B4-BE49-F238E27FC236}">
                                        <a16:creationId xmlns:a16="http://schemas.microsoft.com/office/drawing/2014/main" id="{434FA15D-0EC4-F212-1689-C402BEF6FC9B}"/>
                                      </a:ext>
                                    </a:extLst>
                                  </p:cNvPr>
                                  <p:cNvSpPr/>
                                  <p:nvPr/>
                                </p:nvSpPr>
                                <p:spPr>
                                  <a:xfrm>
                                    <a:off x="5272040" y="4672644"/>
                                    <a:ext cx="13536" cy="13536"/>
                                  </a:xfrm>
                                  <a:custGeom>
                                    <a:avLst/>
                                    <a:gdLst>
                                      <a:gd name="connsiteX0" fmla="*/ 6681 w 13536"/>
                                      <a:gd name="connsiteY0" fmla="*/ 7 h 13536"/>
                                      <a:gd name="connsiteX1" fmla="*/ 0 w 13536"/>
                                      <a:gd name="connsiteY1" fmla="*/ 6855 h 13536"/>
                                      <a:gd name="connsiteX2" fmla="*/ 6848 w 13536"/>
                                      <a:gd name="connsiteY2" fmla="*/ 13536 h 13536"/>
                                      <a:gd name="connsiteX3" fmla="*/ 13530 w 13536"/>
                                      <a:gd name="connsiteY3" fmla="*/ 6688 h 13536"/>
                                      <a:gd name="connsiteX4" fmla="*/ 6681 w 13536"/>
                                      <a:gd name="connsiteY4" fmla="*/ 7 h 13536"/>
                                      <a:gd name="connsiteX5" fmla="*/ 7517 w 13536"/>
                                      <a:gd name="connsiteY5" fmla="*/ 11866 h 13536"/>
                                      <a:gd name="connsiteX6" fmla="*/ 2338 w 13536"/>
                                      <a:gd name="connsiteY6" fmla="*/ 6688 h 13536"/>
                                      <a:gd name="connsiteX7" fmla="*/ 7349 w 13536"/>
                                      <a:gd name="connsiteY7" fmla="*/ 1510 h 13536"/>
                                      <a:gd name="connsiteX8" fmla="*/ 12528 w 13536"/>
                                      <a:gd name="connsiteY8" fmla="*/ 6688 h 13536"/>
                                      <a:gd name="connsiteX9" fmla="*/ 7517 w 13536"/>
                                      <a:gd name="connsiteY9" fmla="*/ 11866 h 13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36" h="13536">
                                        <a:moveTo>
                                          <a:pt x="6681" y="7"/>
                                        </a:moveTo>
                                        <a:cubicBezTo>
                                          <a:pt x="2840" y="7"/>
                                          <a:pt x="0" y="3180"/>
                                          <a:pt x="0" y="6855"/>
                                        </a:cubicBezTo>
                                        <a:cubicBezTo>
                                          <a:pt x="0" y="10697"/>
                                          <a:pt x="3173" y="13536"/>
                                          <a:pt x="6848" y="13536"/>
                                        </a:cubicBezTo>
                                        <a:cubicBezTo>
                                          <a:pt x="10523" y="13536"/>
                                          <a:pt x="13697" y="10363"/>
                                          <a:pt x="13530" y="6688"/>
                                        </a:cubicBezTo>
                                        <a:cubicBezTo>
                                          <a:pt x="13530" y="2846"/>
                                          <a:pt x="10356" y="-160"/>
                                          <a:pt x="6681" y="7"/>
                                        </a:cubicBezTo>
                                        <a:close/>
                                        <a:moveTo>
                                          <a:pt x="7517" y="11866"/>
                                        </a:moveTo>
                                        <a:cubicBezTo>
                                          <a:pt x="4677" y="11866"/>
                                          <a:pt x="2338" y="9528"/>
                                          <a:pt x="2338" y="6688"/>
                                        </a:cubicBezTo>
                                        <a:cubicBezTo>
                                          <a:pt x="2338" y="3848"/>
                                          <a:pt x="4510" y="1510"/>
                                          <a:pt x="7349" y="1510"/>
                                        </a:cubicBezTo>
                                        <a:cubicBezTo>
                                          <a:pt x="10189" y="1510"/>
                                          <a:pt x="12528" y="3681"/>
                                          <a:pt x="12528" y="6688"/>
                                        </a:cubicBezTo>
                                        <a:cubicBezTo>
                                          <a:pt x="12695" y="9528"/>
                                          <a:pt x="10356" y="11866"/>
                                          <a:pt x="7517" y="11866"/>
                                        </a:cubicBezTo>
                                        <a:close/>
                                      </a:path>
                                    </a:pathLst>
                                  </a:custGeom>
                                  <a:solidFill>
                                    <a:srgbClr val="95979A"/>
                                  </a:solidFill>
                                  <a:ln w="16697" cap="flat">
                                    <a:noFill/>
                                    <a:prstDash val="solid"/>
                                    <a:miter/>
                                  </a:ln>
                                </p:spPr>
                                <p:txBody>
                                  <a:bodyPr rtlCol="0" anchor="ctr"/>
                                  <a:lstStyle/>
                                  <a:p>
                                    <a:endParaRPr lang="en-US"/>
                                  </a:p>
                                </p:txBody>
                              </p:sp>
                            </p:grpSp>
                            <p:sp>
                              <p:nvSpPr>
                                <p:cNvPr id="139" name="Freeform: Shape 138">
                                  <a:extLst>
                                    <a:ext uri="{FF2B5EF4-FFF2-40B4-BE49-F238E27FC236}">
                                      <a16:creationId xmlns:a16="http://schemas.microsoft.com/office/drawing/2014/main" id="{9577454B-369B-29B4-D8E8-473FB60CBC9E}"/>
                                    </a:ext>
                                  </a:extLst>
                                </p:cNvPr>
                                <p:cNvSpPr/>
                                <p:nvPr/>
                              </p:nvSpPr>
                              <p:spPr>
                                <a:xfrm>
                                  <a:off x="5280057" y="4674989"/>
                                  <a:ext cx="4584" cy="8685"/>
                                </a:xfrm>
                                <a:custGeom>
                                  <a:avLst/>
                                  <a:gdLst>
                                    <a:gd name="connsiteX0" fmla="*/ 0 w 4584"/>
                                    <a:gd name="connsiteY0" fmla="*/ 0 h 8685"/>
                                    <a:gd name="connsiteX1" fmla="*/ 501 w 4584"/>
                                    <a:gd name="connsiteY1" fmla="*/ 0 h 8685"/>
                                    <a:gd name="connsiteX2" fmla="*/ 1837 w 4584"/>
                                    <a:gd name="connsiteY2" fmla="*/ 501 h 8685"/>
                                    <a:gd name="connsiteX3" fmla="*/ 2673 w 4584"/>
                                    <a:gd name="connsiteY3" fmla="*/ 1002 h 8685"/>
                                    <a:gd name="connsiteX4" fmla="*/ 3508 w 4584"/>
                                    <a:gd name="connsiteY4" fmla="*/ 1837 h 8685"/>
                                    <a:gd name="connsiteX5" fmla="*/ 4176 w 4584"/>
                                    <a:gd name="connsiteY5" fmla="*/ 2840 h 8685"/>
                                    <a:gd name="connsiteX6" fmla="*/ 4176 w 4584"/>
                                    <a:gd name="connsiteY6" fmla="*/ 3007 h 8685"/>
                                    <a:gd name="connsiteX7" fmla="*/ 4176 w 4584"/>
                                    <a:gd name="connsiteY7" fmla="*/ 3007 h 8685"/>
                                    <a:gd name="connsiteX8" fmla="*/ 4176 w 4584"/>
                                    <a:gd name="connsiteY8" fmla="*/ 3174 h 8685"/>
                                    <a:gd name="connsiteX9" fmla="*/ 4176 w 4584"/>
                                    <a:gd name="connsiteY9" fmla="*/ 3174 h 8685"/>
                                    <a:gd name="connsiteX10" fmla="*/ 4176 w 4584"/>
                                    <a:gd name="connsiteY10" fmla="*/ 3174 h 8685"/>
                                    <a:gd name="connsiteX11" fmla="*/ 4343 w 4584"/>
                                    <a:gd name="connsiteY11" fmla="*/ 3508 h 8685"/>
                                    <a:gd name="connsiteX12" fmla="*/ 4510 w 4584"/>
                                    <a:gd name="connsiteY12" fmla="*/ 4009 h 8685"/>
                                    <a:gd name="connsiteX13" fmla="*/ 4510 w 4584"/>
                                    <a:gd name="connsiteY13" fmla="*/ 5345 h 8685"/>
                                    <a:gd name="connsiteX14" fmla="*/ 4176 w 4584"/>
                                    <a:gd name="connsiteY14" fmla="*/ 6514 h 8685"/>
                                    <a:gd name="connsiteX15" fmla="*/ 3508 w 4584"/>
                                    <a:gd name="connsiteY15" fmla="*/ 7517 h 8685"/>
                                    <a:gd name="connsiteX16" fmla="*/ 2673 w 4584"/>
                                    <a:gd name="connsiteY16" fmla="*/ 8185 h 8685"/>
                                    <a:gd name="connsiteX17" fmla="*/ 2004 w 4584"/>
                                    <a:gd name="connsiteY17" fmla="*/ 8519 h 8685"/>
                                    <a:gd name="connsiteX18" fmla="*/ 1336 w 4584"/>
                                    <a:gd name="connsiteY18" fmla="*/ 8686 h 8685"/>
                                    <a:gd name="connsiteX19" fmla="*/ 835 w 4584"/>
                                    <a:gd name="connsiteY19" fmla="*/ 8686 h 8685"/>
                                    <a:gd name="connsiteX20" fmla="*/ 1336 w 4584"/>
                                    <a:gd name="connsiteY20" fmla="*/ 8519 h 8685"/>
                                    <a:gd name="connsiteX21" fmla="*/ 1837 w 4584"/>
                                    <a:gd name="connsiteY21" fmla="*/ 8185 h 8685"/>
                                    <a:gd name="connsiteX22" fmla="*/ 2338 w 4584"/>
                                    <a:gd name="connsiteY22" fmla="*/ 7684 h 8685"/>
                                    <a:gd name="connsiteX23" fmla="*/ 2840 w 4584"/>
                                    <a:gd name="connsiteY23" fmla="*/ 7015 h 8685"/>
                                    <a:gd name="connsiteX24" fmla="*/ 3174 w 4584"/>
                                    <a:gd name="connsiteY24" fmla="*/ 6180 h 8685"/>
                                    <a:gd name="connsiteX25" fmla="*/ 3341 w 4584"/>
                                    <a:gd name="connsiteY25" fmla="*/ 5345 h 8685"/>
                                    <a:gd name="connsiteX26" fmla="*/ 3341 w 4584"/>
                                    <a:gd name="connsiteY26" fmla="*/ 4510 h 8685"/>
                                    <a:gd name="connsiteX27" fmla="*/ 3174 w 4584"/>
                                    <a:gd name="connsiteY27" fmla="*/ 4009 h 8685"/>
                                    <a:gd name="connsiteX28" fmla="*/ 3174 w 4584"/>
                                    <a:gd name="connsiteY28" fmla="*/ 3675 h 8685"/>
                                    <a:gd name="connsiteX29" fmla="*/ 3174 w 4584"/>
                                    <a:gd name="connsiteY29" fmla="*/ 3675 h 8685"/>
                                    <a:gd name="connsiteX30" fmla="*/ 3174 w 4584"/>
                                    <a:gd name="connsiteY30" fmla="*/ 3675 h 8685"/>
                                    <a:gd name="connsiteX31" fmla="*/ 3174 w 4584"/>
                                    <a:gd name="connsiteY31" fmla="*/ 3675 h 8685"/>
                                    <a:gd name="connsiteX32" fmla="*/ 3174 w 4584"/>
                                    <a:gd name="connsiteY32" fmla="*/ 3675 h 8685"/>
                                    <a:gd name="connsiteX33" fmla="*/ 3174 w 4584"/>
                                    <a:gd name="connsiteY33" fmla="*/ 3508 h 8685"/>
                                    <a:gd name="connsiteX34" fmla="*/ 2840 w 4584"/>
                                    <a:gd name="connsiteY34" fmla="*/ 2673 h 8685"/>
                                    <a:gd name="connsiteX35" fmla="*/ 2338 w 4584"/>
                                    <a:gd name="connsiteY35" fmla="*/ 1837 h 8685"/>
                                    <a:gd name="connsiteX36" fmla="*/ 1837 w 4584"/>
                                    <a:gd name="connsiteY36" fmla="*/ 1169 h 8685"/>
                                    <a:gd name="connsiteX37" fmla="*/ 0 w 4584"/>
                                    <a:gd name="connsiteY37" fmla="*/ 0 h 86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584" h="8685">
                                      <a:moveTo>
                                        <a:pt x="0" y="0"/>
                                      </a:moveTo>
                                      <a:cubicBezTo>
                                        <a:pt x="0" y="0"/>
                                        <a:pt x="167" y="0"/>
                                        <a:pt x="501" y="0"/>
                                      </a:cubicBezTo>
                                      <a:cubicBezTo>
                                        <a:pt x="835" y="0"/>
                                        <a:pt x="1336" y="167"/>
                                        <a:pt x="1837" y="501"/>
                                      </a:cubicBezTo>
                                      <a:cubicBezTo>
                                        <a:pt x="2172" y="668"/>
                                        <a:pt x="2338" y="835"/>
                                        <a:pt x="2673" y="1002"/>
                                      </a:cubicBezTo>
                                      <a:cubicBezTo>
                                        <a:pt x="3007" y="1169"/>
                                        <a:pt x="3174" y="1503"/>
                                        <a:pt x="3508" y="1837"/>
                                      </a:cubicBezTo>
                                      <a:cubicBezTo>
                                        <a:pt x="3675" y="2172"/>
                                        <a:pt x="3842" y="2506"/>
                                        <a:pt x="4176" y="2840"/>
                                      </a:cubicBezTo>
                                      <a:lnTo>
                                        <a:pt x="4176" y="3007"/>
                                      </a:lnTo>
                                      <a:lnTo>
                                        <a:pt x="4176" y="3007"/>
                                      </a:lnTo>
                                      <a:cubicBezTo>
                                        <a:pt x="4176" y="3007"/>
                                        <a:pt x="4176" y="3007"/>
                                        <a:pt x="4176" y="3174"/>
                                      </a:cubicBezTo>
                                      <a:lnTo>
                                        <a:pt x="4176" y="3174"/>
                                      </a:lnTo>
                                      <a:lnTo>
                                        <a:pt x="4176" y="3174"/>
                                      </a:lnTo>
                                      <a:lnTo>
                                        <a:pt x="4343" y="3508"/>
                                      </a:lnTo>
                                      <a:lnTo>
                                        <a:pt x="4510" y="4009"/>
                                      </a:lnTo>
                                      <a:cubicBezTo>
                                        <a:pt x="4677" y="4343"/>
                                        <a:pt x="4510" y="4844"/>
                                        <a:pt x="4510" y="5345"/>
                                      </a:cubicBezTo>
                                      <a:cubicBezTo>
                                        <a:pt x="4510" y="5679"/>
                                        <a:pt x="4343" y="6180"/>
                                        <a:pt x="4176" y="6514"/>
                                      </a:cubicBezTo>
                                      <a:cubicBezTo>
                                        <a:pt x="4009" y="6848"/>
                                        <a:pt x="3842" y="7183"/>
                                        <a:pt x="3508" y="7517"/>
                                      </a:cubicBezTo>
                                      <a:cubicBezTo>
                                        <a:pt x="3174" y="7684"/>
                                        <a:pt x="3007" y="8018"/>
                                        <a:pt x="2673" y="8185"/>
                                      </a:cubicBezTo>
                                      <a:cubicBezTo>
                                        <a:pt x="2338" y="8352"/>
                                        <a:pt x="2172" y="8519"/>
                                        <a:pt x="2004" y="8519"/>
                                      </a:cubicBezTo>
                                      <a:cubicBezTo>
                                        <a:pt x="1670" y="8519"/>
                                        <a:pt x="1503" y="8686"/>
                                        <a:pt x="1336" y="8686"/>
                                      </a:cubicBezTo>
                                      <a:cubicBezTo>
                                        <a:pt x="1002" y="8686"/>
                                        <a:pt x="835" y="8686"/>
                                        <a:pt x="835" y="8686"/>
                                      </a:cubicBezTo>
                                      <a:cubicBezTo>
                                        <a:pt x="835" y="8686"/>
                                        <a:pt x="1002" y="8686"/>
                                        <a:pt x="1336" y="8519"/>
                                      </a:cubicBezTo>
                                      <a:cubicBezTo>
                                        <a:pt x="1503" y="8519"/>
                                        <a:pt x="1670" y="8352"/>
                                        <a:pt x="1837" y="8185"/>
                                      </a:cubicBezTo>
                                      <a:cubicBezTo>
                                        <a:pt x="2004" y="8018"/>
                                        <a:pt x="2172" y="7851"/>
                                        <a:pt x="2338" y="7684"/>
                                      </a:cubicBezTo>
                                      <a:cubicBezTo>
                                        <a:pt x="2505" y="7517"/>
                                        <a:pt x="2673" y="7183"/>
                                        <a:pt x="2840" y="7015"/>
                                      </a:cubicBezTo>
                                      <a:cubicBezTo>
                                        <a:pt x="3007" y="6681"/>
                                        <a:pt x="3007" y="6514"/>
                                        <a:pt x="3174" y="6180"/>
                                      </a:cubicBezTo>
                                      <a:cubicBezTo>
                                        <a:pt x="3174" y="5846"/>
                                        <a:pt x="3341" y="5512"/>
                                        <a:pt x="3341" y="5345"/>
                                      </a:cubicBezTo>
                                      <a:cubicBezTo>
                                        <a:pt x="3341" y="5011"/>
                                        <a:pt x="3341" y="4844"/>
                                        <a:pt x="3341" y="4510"/>
                                      </a:cubicBezTo>
                                      <a:lnTo>
                                        <a:pt x="3174" y="4009"/>
                                      </a:lnTo>
                                      <a:lnTo>
                                        <a:pt x="3174" y="3675"/>
                                      </a:lnTo>
                                      <a:lnTo>
                                        <a:pt x="3174" y="3675"/>
                                      </a:lnTo>
                                      <a:lnTo>
                                        <a:pt x="3174" y="3675"/>
                                      </a:lnTo>
                                      <a:cubicBezTo>
                                        <a:pt x="3174" y="3842"/>
                                        <a:pt x="3174" y="3675"/>
                                        <a:pt x="3174" y="3675"/>
                                      </a:cubicBezTo>
                                      <a:lnTo>
                                        <a:pt x="3174" y="3675"/>
                                      </a:lnTo>
                                      <a:lnTo>
                                        <a:pt x="3174" y="3508"/>
                                      </a:lnTo>
                                      <a:cubicBezTo>
                                        <a:pt x="3007" y="3174"/>
                                        <a:pt x="3007" y="2840"/>
                                        <a:pt x="2840" y="2673"/>
                                      </a:cubicBezTo>
                                      <a:cubicBezTo>
                                        <a:pt x="2673" y="2506"/>
                                        <a:pt x="2505" y="2172"/>
                                        <a:pt x="2338" y="1837"/>
                                      </a:cubicBezTo>
                                      <a:cubicBezTo>
                                        <a:pt x="2172" y="1670"/>
                                        <a:pt x="2004" y="1336"/>
                                        <a:pt x="1837" y="1169"/>
                                      </a:cubicBezTo>
                                      <a:cubicBezTo>
                                        <a:pt x="835" y="334"/>
                                        <a:pt x="0" y="0"/>
                                        <a:pt x="0" y="0"/>
                                      </a:cubicBezTo>
                                      <a:close/>
                                    </a:path>
                                  </a:pathLst>
                                </a:custGeom>
                                <a:solidFill>
                                  <a:srgbClr val="B8BABC"/>
                                </a:solidFill>
                                <a:ln w="16697" cap="flat">
                                  <a:noFill/>
                                  <a:prstDash val="solid"/>
                                  <a:miter/>
                                </a:ln>
                              </p:spPr>
                              <p:txBody>
                                <a:bodyPr rtlCol="0" anchor="ctr"/>
                                <a:lstStyle/>
                                <a:p>
                                  <a:endParaRPr lang="en-US"/>
                                </a:p>
                              </p:txBody>
                            </p:sp>
                          </p:grpSp>
                          <p:grpSp>
                            <p:nvGrpSpPr>
                              <p:cNvPr id="140" name="Graphic 2">
                                <a:extLst>
                                  <a:ext uri="{FF2B5EF4-FFF2-40B4-BE49-F238E27FC236}">
                                    <a16:creationId xmlns:a16="http://schemas.microsoft.com/office/drawing/2014/main" id="{FE1695EC-A928-CAC0-D987-2109EF4F7504}"/>
                                  </a:ext>
                                </a:extLst>
                              </p:cNvPr>
                              <p:cNvGrpSpPr/>
                              <p:nvPr/>
                            </p:nvGrpSpPr>
                            <p:grpSpPr>
                              <a:xfrm>
                                <a:off x="4992924" y="4674321"/>
                                <a:ext cx="17037" cy="17037"/>
                                <a:chOff x="4992924" y="4674321"/>
                                <a:chExt cx="17037" cy="17037"/>
                              </a:xfrm>
                            </p:grpSpPr>
                            <p:grpSp>
                              <p:nvGrpSpPr>
                                <p:cNvPr id="141" name="Graphic 2">
                                  <a:extLst>
                                    <a:ext uri="{FF2B5EF4-FFF2-40B4-BE49-F238E27FC236}">
                                      <a16:creationId xmlns:a16="http://schemas.microsoft.com/office/drawing/2014/main" id="{E94C518C-E8A3-36B0-AE26-6F236318B276}"/>
                                    </a:ext>
                                  </a:extLst>
                                </p:cNvPr>
                                <p:cNvGrpSpPr/>
                                <p:nvPr/>
                              </p:nvGrpSpPr>
                              <p:grpSpPr>
                                <a:xfrm>
                                  <a:off x="4992924" y="4674321"/>
                                  <a:ext cx="17037" cy="17037"/>
                                  <a:chOff x="4992924" y="4674321"/>
                                  <a:chExt cx="17037" cy="17037"/>
                                </a:xfrm>
                              </p:grpSpPr>
                              <p:grpSp>
                                <p:nvGrpSpPr>
                                  <p:cNvPr id="142" name="Graphic 2">
                                    <a:extLst>
                                      <a:ext uri="{FF2B5EF4-FFF2-40B4-BE49-F238E27FC236}">
                                        <a16:creationId xmlns:a16="http://schemas.microsoft.com/office/drawing/2014/main" id="{16F181E0-2973-8125-41A8-19E9BFEC05DB}"/>
                                      </a:ext>
                                    </a:extLst>
                                  </p:cNvPr>
                                  <p:cNvGrpSpPr/>
                                  <p:nvPr/>
                                </p:nvGrpSpPr>
                                <p:grpSpPr>
                                  <a:xfrm>
                                    <a:off x="4992924" y="4674321"/>
                                    <a:ext cx="17037" cy="17037"/>
                                    <a:chOff x="4992924" y="4674321"/>
                                    <a:chExt cx="17037" cy="17037"/>
                                  </a:xfrm>
                                </p:grpSpPr>
                                <p:sp>
                                  <p:nvSpPr>
                                    <p:cNvPr id="143" name="Freeform: Shape 142">
                                      <a:extLst>
                                        <a:ext uri="{FF2B5EF4-FFF2-40B4-BE49-F238E27FC236}">
                                          <a16:creationId xmlns:a16="http://schemas.microsoft.com/office/drawing/2014/main" id="{6A22D2D7-844A-1EC1-5D03-4570609C4268}"/>
                                        </a:ext>
                                      </a:extLst>
                                    </p:cNvPr>
                                    <p:cNvSpPr/>
                                    <p:nvPr/>
                                  </p:nvSpPr>
                                  <p:spPr>
                                    <a:xfrm>
                                      <a:off x="4994595" y="4676158"/>
                                      <a:ext cx="13529" cy="13529"/>
                                    </a:xfrm>
                                    <a:custGeom>
                                      <a:avLst/>
                                      <a:gdLst>
                                        <a:gd name="connsiteX0" fmla="*/ 13530 w 13529"/>
                                        <a:gd name="connsiteY0" fmla="*/ 6681 h 13529"/>
                                        <a:gd name="connsiteX1" fmla="*/ 6848 w 13529"/>
                                        <a:gd name="connsiteY1" fmla="*/ 13530 h 13529"/>
                                        <a:gd name="connsiteX2" fmla="*/ 0 w 13529"/>
                                        <a:gd name="connsiteY2" fmla="*/ 6848 h 13529"/>
                                        <a:gd name="connsiteX3" fmla="*/ 6681 w 13529"/>
                                        <a:gd name="connsiteY3" fmla="*/ 0 h 13529"/>
                                        <a:gd name="connsiteX4" fmla="*/ 13530 w 13529"/>
                                        <a:gd name="connsiteY4" fmla="*/ 6681 h 135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529" h="13529">
                                          <a:moveTo>
                                            <a:pt x="13530" y="6681"/>
                                          </a:moveTo>
                                          <a:cubicBezTo>
                                            <a:pt x="13530" y="10523"/>
                                            <a:pt x="10523" y="13530"/>
                                            <a:pt x="6848" y="13530"/>
                                          </a:cubicBezTo>
                                          <a:cubicBezTo>
                                            <a:pt x="3174" y="13530"/>
                                            <a:pt x="0" y="10523"/>
                                            <a:pt x="0" y="6848"/>
                                          </a:cubicBezTo>
                                          <a:cubicBezTo>
                                            <a:pt x="0" y="3174"/>
                                            <a:pt x="3007" y="0"/>
                                            <a:pt x="6681" y="0"/>
                                          </a:cubicBezTo>
                                          <a:cubicBezTo>
                                            <a:pt x="10356" y="0"/>
                                            <a:pt x="13530" y="3007"/>
                                            <a:pt x="13530" y="6681"/>
                                          </a:cubicBezTo>
                                          <a:close/>
                                        </a:path>
                                      </a:pathLst>
                                    </a:custGeom>
                                    <a:solidFill>
                                      <a:srgbClr val="888A8C"/>
                                    </a:solidFill>
                                    <a:ln w="16697" cap="flat">
                                      <a:noFill/>
                                      <a:prstDash val="solid"/>
                                      <a:miter/>
                                    </a:ln>
                                  </p:spPr>
                                  <p:txBody>
                                    <a:bodyPr rtlCol="0" anchor="ctr"/>
                                    <a:lstStyle/>
                                    <a:p>
                                      <a:endParaRPr lang="en-US"/>
                                    </a:p>
                                  </p:txBody>
                                </p:sp>
                                <p:sp>
                                  <p:nvSpPr>
                                    <p:cNvPr id="144" name="Freeform: Shape 143">
                                      <a:extLst>
                                        <a:ext uri="{FF2B5EF4-FFF2-40B4-BE49-F238E27FC236}">
                                          <a16:creationId xmlns:a16="http://schemas.microsoft.com/office/drawing/2014/main" id="{10766651-8413-044D-9FA4-AF8286803571}"/>
                                        </a:ext>
                                      </a:extLst>
                                    </p:cNvPr>
                                    <p:cNvSpPr/>
                                    <p:nvPr/>
                                  </p:nvSpPr>
                                  <p:spPr>
                                    <a:xfrm>
                                      <a:off x="4992924" y="4674321"/>
                                      <a:ext cx="17037" cy="17037"/>
                                    </a:xfrm>
                                    <a:custGeom>
                                      <a:avLst/>
                                      <a:gdLst>
                                        <a:gd name="connsiteX0" fmla="*/ 8519 w 17037"/>
                                        <a:gd name="connsiteY0" fmla="*/ 17038 h 17037"/>
                                        <a:gd name="connsiteX1" fmla="*/ 0 w 17037"/>
                                        <a:gd name="connsiteY1" fmla="*/ 8686 h 17037"/>
                                        <a:gd name="connsiteX2" fmla="*/ 8352 w 17037"/>
                                        <a:gd name="connsiteY2" fmla="*/ 0 h 17037"/>
                                        <a:gd name="connsiteX3" fmla="*/ 17038 w 17037"/>
                                        <a:gd name="connsiteY3" fmla="*/ 8352 h 17037"/>
                                        <a:gd name="connsiteX4" fmla="*/ 8519 w 17037"/>
                                        <a:gd name="connsiteY4" fmla="*/ 17038 h 17037"/>
                                        <a:gd name="connsiteX5" fmla="*/ 8352 w 17037"/>
                                        <a:gd name="connsiteY5" fmla="*/ 3508 h 17037"/>
                                        <a:gd name="connsiteX6" fmla="*/ 3341 w 17037"/>
                                        <a:gd name="connsiteY6" fmla="*/ 8686 h 17037"/>
                                        <a:gd name="connsiteX7" fmla="*/ 8519 w 17037"/>
                                        <a:gd name="connsiteY7" fmla="*/ 13697 h 17037"/>
                                        <a:gd name="connsiteX8" fmla="*/ 13530 w 17037"/>
                                        <a:gd name="connsiteY8" fmla="*/ 8519 h 17037"/>
                                        <a:gd name="connsiteX9" fmla="*/ 8352 w 17037"/>
                                        <a:gd name="connsiteY9" fmla="*/ 3508 h 1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037" h="17037">
                                          <a:moveTo>
                                            <a:pt x="8519" y="17038"/>
                                          </a:moveTo>
                                          <a:cubicBezTo>
                                            <a:pt x="3842" y="17038"/>
                                            <a:pt x="0" y="13363"/>
                                            <a:pt x="0" y="8686"/>
                                          </a:cubicBezTo>
                                          <a:cubicBezTo>
                                            <a:pt x="0" y="4009"/>
                                            <a:pt x="3675" y="167"/>
                                            <a:pt x="8352" y="0"/>
                                          </a:cubicBezTo>
                                          <a:cubicBezTo>
                                            <a:pt x="13029" y="0"/>
                                            <a:pt x="16870" y="3675"/>
                                            <a:pt x="17038" y="8352"/>
                                          </a:cubicBezTo>
                                          <a:cubicBezTo>
                                            <a:pt x="16870" y="13196"/>
                                            <a:pt x="13196" y="17038"/>
                                            <a:pt x="8519" y="17038"/>
                                          </a:cubicBezTo>
                                          <a:close/>
                                          <a:moveTo>
                                            <a:pt x="8352" y="3508"/>
                                          </a:moveTo>
                                          <a:cubicBezTo>
                                            <a:pt x="5512" y="3508"/>
                                            <a:pt x="3174" y="5846"/>
                                            <a:pt x="3341" y="8686"/>
                                          </a:cubicBezTo>
                                          <a:cubicBezTo>
                                            <a:pt x="3341" y="11525"/>
                                            <a:pt x="5679" y="13697"/>
                                            <a:pt x="8519" y="13697"/>
                                          </a:cubicBezTo>
                                          <a:cubicBezTo>
                                            <a:pt x="11358" y="13697"/>
                                            <a:pt x="13530" y="11358"/>
                                            <a:pt x="13530" y="8519"/>
                                          </a:cubicBezTo>
                                          <a:cubicBezTo>
                                            <a:pt x="13530" y="5679"/>
                                            <a:pt x="11024" y="3508"/>
                                            <a:pt x="8352" y="3508"/>
                                          </a:cubicBezTo>
                                          <a:close/>
                                        </a:path>
                                      </a:pathLst>
                                    </a:custGeom>
                                    <a:solidFill>
                                      <a:srgbClr val="4C4F50"/>
                                    </a:solidFill>
                                    <a:ln w="16697" cap="flat">
                                      <a:noFill/>
                                      <a:prstDash val="solid"/>
                                      <a:miter/>
                                    </a:ln>
                                  </p:spPr>
                                  <p:txBody>
                                    <a:bodyPr rtlCol="0" anchor="ctr"/>
                                    <a:lstStyle/>
                                    <a:p>
                                      <a:endParaRPr lang="en-US"/>
                                    </a:p>
                                  </p:txBody>
                                </p:sp>
                              </p:grpSp>
                              <p:sp>
                                <p:nvSpPr>
                                  <p:cNvPr id="145" name="Freeform: Shape 144">
                                    <a:extLst>
                                      <a:ext uri="{FF2B5EF4-FFF2-40B4-BE49-F238E27FC236}">
                                        <a16:creationId xmlns:a16="http://schemas.microsoft.com/office/drawing/2014/main" id="{344EC9AB-DCF4-F667-89BC-822B1CDF1827}"/>
                                      </a:ext>
                                    </a:extLst>
                                  </p:cNvPr>
                                  <p:cNvSpPr/>
                                  <p:nvPr/>
                                </p:nvSpPr>
                                <p:spPr>
                                  <a:xfrm>
                                    <a:off x="4994588" y="4676158"/>
                                    <a:ext cx="13536" cy="13536"/>
                                  </a:xfrm>
                                  <a:custGeom>
                                    <a:avLst/>
                                    <a:gdLst>
                                      <a:gd name="connsiteX0" fmla="*/ 6688 w 13536"/>
                                      <a:gd name="connsiteY0" fmla="*/ 0 h 13536"/>
                                      <a:gd name="connsiteX1" fmla="*/ 7 w 13536"/>
                                      <a:gd name="connsiteY1" fmla="*/ 6848 h 13536"/>
                                      <a:gd name="connsiteX2" fmla="*/ 6855 w 13536"/>
                                      <a:gd name="connsiteY2" fmla="*/ 13530 h 13536"/>
                                      <a:gd name="connsiteX3" fmla="*/ 13537 w 13536"/>
                                      <a:gd name="connsiteY3" fmla="*/ 6681 h 13536"/>
                                      <a:gd name="connsiteX4" fmla="*/ 6688 w 13536"/>
                                      <a:gd name="connsiteY4" fmla="*/ 0 h 13536"/>
                                      <a:gd name="connsiteX5" fmla="*/ 7523 w 13536"/>
                                      <a:gd name="connsiteY5" fmla="*/ 11859 h 13536"/>
                                      <a:gd name="connsiteX6" fmla="*/ 2345 w 13536"/>
                                      <a:gd name="connsiteY6" fmla="*/ 6681 h 13536"/>
                                      <a:gd name="connsiteX7" fmla="*/ 7523 w 13536"/>
                                      <a:gd name="connsiteY7" fmla="*/ 1503 h 13536"/>
                                      <a:gd name="connsiteX8" fmla="*/ 12701 w 13536"/>
                                      <a:gd name="connsiteY8" fmla="*/ 6514 h 13536"/>
                                      <a:gd name="connsiteX9" fmla="*/ 7523 w 13536"/>
                                      <a:gd name="connsiteY9" fmla="*/ 11859 h 13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36" h="13536">
                                        <a:moveTo>
                                          <a:pt x="6688" y="0"/>
                                        </a:moveTo>
                                        <a:cubicBezTo>
                                          <a:pt x="2846" y="0"/>
                                          <a:pt x="-160" y="3174"/>
                                          <a:pt x="7" y="6848"/>
                                        </a:cubicBezTo>
                                        <a:cubicBezTo>
                                          <a:pt x="7" y="10690"/>
                                          <a:pt x="3180" y="13697"/>
                                          <a:pt x="6855" y="13530"/>
                                        </a:cubicBezTo>
                                        <a:cubicBezTo>
                                          <a:pt x="10530" y="13530"/>
                                          <a:pt x="13537" y="10356"/>
                                          <a:pt x="13537" y="6681"/>
                                        </a:cubicBezTo>
                                        <a:cubicBezTo>
                                          <a:pt x="13537" y="3007"/>
                                          <a:pt x="10363" y="0"/>
                                          <a:pt x="6688" y="0"/>
                                        </a:cubicBezTo>
                                        <a:close/>
                                        <a:moveTo>
                                          <a:pt x="7523" y="11859"/>
                                        </a:moveTo>
                                        <a:cubicBezTo>
                                          <a:pt x="4684" y="11859"/>
                                          <a:pt x="2345" y="9688"/>
                                          <a:pt x="2345" y="6681"/>
                                        </a:cubicBezTo>
                                        <a:cubicBezTo>
                                          <a:pt x="2345" y="3842"/>
                                          <a:pt x="4517" y="1503"/>
                                          <a:pt x="7523" y="1503"/>
                                        </a:cubicBezTo>
                                        <a:cubicBezTo>
                                          <a:pt x="10363" y="1503"/>
                                          <a:pt x="12701" y="3675"/>
                                          <a:pt x="12701" y="6514"/>
                                        </a:cubicBezTo>
                                        <a:cubicBezTo>
                                          <a:pt x="12701" y="9521"/>
                                          <a:pt x="10363" y="11859"/>
                                          <a:pt x="7523" y="11859"/>
                                        </a:cubicBezTo>
                                        <a:close/>
                                      </a:path>
                                    </a:pathLst>
                                  </a:custGeom>
                                  <a:solidFill>
                                    <a:srgbClr val="95979A"/>
                                  </a:solidFill>
                                  <a:ln w="16697" cap="flat">
                                    <a:noFill/>
                                    <a:prstDash val="solid"/>
                                    <a:miter/>
                                  </a:ln>
                                </p:spPr>
                                <p:txBody>
                                  <a:bodyPr rtlCol="0" anchor="ctr"/>
                                  <a:lstStyle/>
                                  <a:p>
                                    <a:endParaRPr lang="en-US"/>
                                  </a:p>
                                </p:txBody>
                              </p:sp>
                            </p:grpSp>
                            <p:sp>
                              <p:nvSpPr>
                                <p:cNvPr id="146" name="Freeform: Shape 145">
                                  <a:extLst>
                                    <a:ext uri="{FF2B5EF4-FFF2-40B4-BE49-F238E27FC236}">
                                      <a16:creationId xmlns:a16="http://schemas.microsoft.com/office/drawing/2014/main" id="{3764CB57-5121-1867-9D8A-9E04DB737810}"/>
                                    </a:ext>
                                  </a:extLst>
                                </p:cNvPr>
                                <p:cNvSpPr/>
                                <p:nvPr/>
                              </p:nvSpPr>
                              <p:spPr>
                                <a:xfrm>
                                  <a:off x="5002612" y="4678496"/>
                                  <a:ext cx="4175" cy="8351"/>
                                </a:xfrm>
                                <a:custGeom>
                                  <a:avLst/>
                                  <a:gdLst>
                                    <a:gd name="connsiteX0" fmla="*/ 0 w 4175"/>
                                    <a:gd name="connsiteY0" fmla="*/ 0 h 8351"/>
                                    <a:gd name="connsiteX1" fmla="*/ 501 w 4175"/>
                                    <a:gd name="connsiteY1" fmla="*/ 0 h 8351"/>
                                    <a:gd name="connsiteX2" fmla="*/ 1837 w 4175"/>
                                    <a:gd name="connsiteY2" fmla="*/ 334 h 8351"/>
                                    <a:gd name="connsiteX3" fmla="*/ 2672 w 4175"/>
                                    <a:gd name="connsiteY3" fmla="*/ 835 h 8351"/>
                                    <a:gd name="connsiteX4" fmla="*/ 3341 w 4175"/>
                                    <a:gd name="connsiteY4" fmla="*/ 1670 h 8351"/>
                                    <a:gd name="connsiteX5" fmla="*/ 3842 w 4175"/>
                                    <a:gd name="connsiteY5" fmla="*/ 2673 h 8351"/>
                                    <a:gd name="connsiteX6" fmla="*/ 3842 w 4175"/>
                                    <a:gd name="connsiteY6" fmla="*/ 2840 h 8351"/>
                                    <a:gd name="connsiteX7" fmla="*/ 3842 w 4175"/>
                                    <a:gd name="connsiteY7" fmla="*/ 2840 h 8351"/>
                                    <a:gd name="connsiteX8" fmla="*/ 3842 w 4175"/>
                                    <a:gd name="connsiteY8" fmla="*/ 3007 h 8351"/>
                                    <a:gd name="connsiteX9" fmla="*/ 3842 w 4175"/>
                                    <a:gd name="connsiteY9" fmla="*/ 3007 h 8351"/>
                                    <a:gd name="connsiteX10" fmla="*/ 3842 w 4175"/>
                                    <a:gd name="connsiteY10" fmla="*/ 3007 h 8351"/>
                                    <a:gd name="connsiteX11" fmla="*/ 4009 w 4175"/>
                                    <a:gd name="connsiteY11" fmla="*/ 3174 h 8351"/>
                                    <a:gd name="connsiteX12" fmla="*/ 4176 w 4175"/>
                                    <a:gd name="connsiteY12" fmla="*/ 3675 h 8351"/>
                                    <a:gd name="connsiteX13" fmla="*/ 4176 w 4175"/>
                                    <a:gd name="connsiteY13" fmla="*/ 5011 h 8351"/>
                                    <a:gd name="connsiteX14" fmla="*/ 3842 w 4175"/>
                                    <a:gd name="connsiteY14" fmla="*/ 6180 h 8351"/>
                                    <a:gd name="connsiteX15" fmla="*/ 3174 w 4175"/>
                                    <a:gd name="connsiteY15" fmla="*/ 7183 h 8351"/>
                                    <a:gd name="connsiteX16" fmla="*/ 2506 w 4175"/>
                                    <a:gd name="connsiteY16" fmla="*/ 7851 h 8351"/>
                                    <a:gd name="connsiteX17" fmla="*/ 1837 w 4175"/>
                                    <a:gd name="connsiteY17" fmla="*/ 8185 h 8351"/>
                                    <a:gd name="connsiteX18" fmla="*/ 1169 w 4175"/>
                                    <a:gd name="connsiteY18" fmla="*/ 8352 h 8351"/>
                                    <a:gd name="connsiteX19" fmla="*/ 668 w 4175"/>
                                    <a:gd name="connsiteY19" fmla="*/ 8352 h 8351"/>
                                    <a:gd name="connsiteX20" fmla="*/ 1169 w 4175"/>
                                    <a:gd name="connsiteY20" fmla="*/ 8185 h 8351"/>
                                    <a:gd name="connsiteX21" fmla="*/ 1670 w 4175"/>
                                    <a:gd name="connsiteY21" fmla="*/ 7851 h 8351"/>
                                    <a:gd name="connsiteX22" fmla="*/ 2171 w 4175"/>
                                    <a:gd name="connsiteY22" fmla="*/ 7350 h 8351"/>
                                    <a:gd name="connsiteX23" fmla="*/ 2672 w 4175"/>
                                    <a:gd name="connsiteY23" fmla="*/ 6681 h 8351"/>
                                    <a:gd name="connsiteX24" fmla="*/ 3007 w 4175"/>
                                    <a:gd name="connsiteY24" fmla="*/ 5846 h 8351"/>
                                    <a:gd name="connsiteX25" fmla="*/ 3174 w 4175"/>
                                    <a:gd name="connsiteY25" fmla="*/ 5011 h 8351"/>
                                    <a:gd name="connsiteX26" fmla="*/ 3174 w 4175"/>
                                    <a:gd name="connsiteY26" fmla="*/ 4176 h 8351"/>
                                    <a:gd name="connsiteX27" fmla="*/ 3007 w 4175"/>
                                    <a:gd name="connsiteY27" fmla="*/ 3675 h 8351"/>
                                    <a:gd name="connsiteX28" fmla="*/ 3007 w 4175"/>
                                    <a:gd name="connsiteY28" fmla="*/ 3341 h 8351"/>
                                    <a:gd name="connsiteX29" fmla="*/ 3007 w 4175"/>
                                    <a:gd name="connsiteY29" fmla="*/ 3341 h 8351"/>
                                    <a:gd name="connsiteX30" fmla="*/ 3007 w 4175"/>
                                    <a:gd name="connsiteY30" fmla="*/ 3341 h 8351"/>
                                    <a:gd name="connsiteX31" fmla="*/ 3007 w 4175"/>
                                    <a:gd name="connsiteY31" fmla="*/ 3341 h 8351"/>
                                    <a:gd name="connsiteX32" fmla="*/ 3007 w 4175"/>
                                    <a:gd name="connsiteY32" fmla="*/ 3341 h 8351"/>
                                    <a:gd name="connsiteX33" fmla="*/ 3007 w 4175"/>
                                    <a:gd name="connsiteY33" fmla="*/ 3174 h 8351"/>
                                    <a:gd name="connsiteX34" fmla="*/ 2672 w 4175"/>
                                    <a:gd name="connsiteY34" fmla="*/ 2338 h 8351"/>
                                    <a:gd name="connsiteX35" fmla="*/ 2171 w 4175"/>
                                    <a:gd name="connsiteY35" fmla="*/ 1503 h 8351"/>
                                    <a:gd name="connsiteX36" fmla="*/ 1670 w 4175"/>
                                    <a:gd name="connsiteY36" fmla="*/ 835 h 8351"/>
                                    <a:gd name="connsiteX37" fmla="*/ 0 w 4175"/>
                                    <a:gd name="connsiteY37" fmla="*/ 0 h 8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175" h="8351">
                                      <a:moveTo>
                                        <a:pt x="0" y="0"/>
                                      </a:moveTo>
                                      <a:cubicBezTo>
                                        <a:pt x="0" y="0"/>
                                        <a:pt x="167" y="0"/>
                                        <a:pt x="501" y="0"/>
                                      </a:cubicBezTo>
                                      <a:cubicBezTo>
                                        <a:pt x="835" y="0"/>
                                        <a:pt x="1336" y="167"/>
                                        <a:pt x="1837" y="334"/>
                                      </a:cubicBezTo>
                                      <a:cubicBezTo>
                                        <a:pt x="2171" y="501"/>
                                        <a:pt x="2338" y="668"/>
                                        <a:pt x="2672" y="835"/>
                                      </a:cubicBezTo>
                                      <a:cubicBezTo>
                                        <a:pt x="3007" y="1002"/>
                                        <a:pt x="3174" y="1336"/>
                                        <a:pt x="3341" y="1670"/>
                                      </a:cubicBezTo>
                                      <a:cubicBezTo>
                                        <a:pt x="3508" y="2004"/>
                                        <a:pt x="3675" y="2338"/>
                                        <a:pt x="3842" y="2673"/>
                                      </a:cubicBezTo>
                                      <a:lnTo>
                                        <a:pt x="3842" y="2840"/>
                                      </a:lnTo>
                                      <a:lnTo>
                                        <a:pt x="3842" y="2840"/>
                                      </a:lnTo>
                                      <a:cubicBezTo>
                                        <a:pt x="3842" y="2840"/>
                                        <a:pt x="3842" y="2840"/>
                                        <a:pt x="3842" y="3007"/>
                                      </a:cubicBezTo>
                                      <a:lnTo>
                                        <a:pt x="3842" y="3007"/>
                                      </a:lnTo>
                                      <a:lnTo>
                                        <a:pt x="3842" y="3007"/>
                                      </a:lnTo>
                                      <a:lnTo>
                                        <a:pt x="4009" y="3174"/>
                                      </a:lnTo>
                                      <a:lnTo>
                                        <a:pt x="4176" y="3675"/>
                                      </a:lnTo>
                                      <a:cubicBezTo>
                                        <a:pt x="4176" y="4009"/>
                                        <a:pt x="4176" y="4510"/>
                                        <a:pt x="4176" y="5011"/>
                                      </a:cubicBezTo>
                                      <a:cubicBezTo>
                                        <a:pt x="4009" y="5512"/>
                                        <a:pt x="4009" y="5846"/>
                                        <a:pt x="3842" y="6180"/>
                                      </a:cubicBezTo>
                                      <a:cubicBezTo>
                                        <a:pt x="3675" y="6514"/>
                                        <a:pt x="3508" y="6848"/>
                                        <a:pt x="3174" y="7183"/>
                                      </a:cubicBezTo>
                                      <a:cubicBezTo>
                                        <a:pt x="2840" y="7350"/>
                                        <a:pt x="2672" y="7684"/>
                                        <a:pt x="2506" y="7851"/>
                                      </a:cubicBezTo>
                                      <a:cubicBezTo>
                                        <a:pt x="2171" y="8018"/>
                                        <a:pt x="2004" y="8185"/>
                                        <a:pt x="1837" y="8185"/>
                                      </a:cubicBezTo>
                                      <a:cubicBezTo>
                                        <a:pt x="1503" y="8185"/>
                                        <a:pt x="1336" y="8352"/>
                                        <a:pt x="1169" y="8352"/>
                                      </a:cubicBezTo>
                                      <a:cubicBezTo>
                                        <a:pt x="835" y="8352"/>
                                        <a:pt x="668" y="8352"/>
                                        <a:pt x="668" y="8352"/>
                                      </a:cubicBezTo>
                                      <a:cubicBezTo>
                                        <a:pt x="668" y="8352"/>
                                        <a:pt x="835" y="8185"/>
                                        <a:pt x="1169" y="8185"/>
                                      </a:cubicBezTo>
                                      <a:cubicBezTo>
                                        <a:pt x="1336" y="8185"/>
                                        <a:pt x="1503" y="8018"/>
                                        <a:pt x="1670" y="7851"/>
                                      </a:cubicBezTo>
                                      <a:cubicBezTo>
                                        <a:pt x="1837" y="7684"/>
                                        <a:pt x="2004" y="7517"/>
                                        <a:pt x="2171" y="7350"/>
                                      </a:cubicBezTo>
                                      <a:cubicBezTo>
                                        <a:pt x="2338" y="7183"/>
                                        <a:pt x="2506" y="6848"/>
                                        <a:pt x="2672" y="6681"/>
                                      </a:cubicBezTo>
                                      <a:cubicBezTo>
                                        <a:pt x="2840" y="6347"/>
                                        <a:pt x="2840" y="6180"/>
                                        <a:pt x="3007" y="5846"/>
                                      </a:cubicBezTo>
                                      <a:cubicBezTo>
                                        <a:pt x="3007" y="5512"/>
                                        <a:pt x="3174" y="5178"/>
                                        <a:pt x="3174" y="5011"/>
                                      </a:cubicBezTo>
                                      <a:cubicBezTo>
                                        <a:pt x="3174" y="4677"/>
                                        <a:pt x="3174" y="4510"/>
                                        <a:pt x="3174" y="4176"/>
                                      </a:cubicBezTo>
                                      <a:lnTo>
                                        <a:pt x="3007" y="3675"/>
                                      </a:lnTo>
                                      <a:lnTo>
                                        <a:pt x="3007" y="3341"/>
                                      </a:lnTo>
                                      <a:lnTo>
                                        <a:pt x="3007" y="3341"/>
                                      </a:lnTo>
                                      <a:lnTo>
                                        <a:pt x="3007" y="3341"/>
                                      </a:lnTo>
                                      <a:cubicBezTo>
                                        <a:pt x="3007" y="3508"/>
                                        <a:pt x="3007" y="3341"/>
                                        <a:pt x="3007" y="3341"/>
                                      </a:cubicBezTo>
                                      <a:lnTo>
                                        <a:pt x="3007" y="3341"/>
                                      </a:lnTo>
                                      <a:lnTo>
                                        <a:pt x="3007" y="3174"/>
                                      </a:lnTo>
                                      <a:cubicBezTo>
                                        <a:pt x="2840" y="2840"/>
                                        <a:pt x="2840" y="2506"/>
                                        <a:pt x="2672" y="2338"/>
                                      </a:cubicBezTo>
                                      <a:cubicBezTo>
                                        <a:pt x="2506" y="2172"/>
                                        <a:pt x="2338" y="1837"/>
                                        <a:pt x="2171" y="1503"/>
                                      </a:cubicBezTo>
                                      <a:cubicBezTo>
                                        <a:pt x="2004" y="1336"/>
                                        <a:pt x="1837" y="1002"/>
                                        <a:pt x="1670" y="835"/>
                                      </a:cubicBezTo>
                                      <a:cubicBezTo>
                                        <a:pt x="668" y="334"/>
                                        <a:pt x="0" y="0"/>
                                        <a:pt x="0" y="0"/>
                                      </a:cubicBezTo>
                                      <a:close/>
                                    </a:path>
                                  </a:pathLst>
                                </a:custGeom>
                                <a:solidFill>
                                  <a:srgbClr val="B8BABC"/>
                                </a:solidFill>
                                <a:ln w="16697" cap="flat">
                                  <a:noFill/>
                                  <a:prstDash val="solid"/>
                                  <a:miter/>
                                </a:ln>
                              </p:spPr>
                              <p:txBody>
                                <a:bodyPr rtlCol="0" anchor="ctr"/>
                                <a:lstStyle/>
                                <a:p>
                                  <a:endParaRPr lang="en-US"/>
                                </a:p>
                              </p:txBody>
                            </p:sp>
                          </p:grpSp>
                        </p:grpSp>
                        <p:sp>
                          <p:nvSpPr>
                            <p:cNvPr id="147" name="Freeform: Shape 146">
                              <a:extLst>
                                <a:ext uri="{FF2B5EF4-FFF2-40B4-BE49-F238E27FC236}">
                                  <a16:creationId xmlns:a16="http://schemas.microsoft.com/office/drawing/2014/main" id="{BC32ABCF-F8F3-1336-2601-00406B81796A}"/>
                                </a:ext>
                              </a:extLst>
                            </p:cNvPr>
                            <p:cNvSpPr/>
                            <p:nvPr/>
                          </p:nvSpPr>
                          <p:spPr>
                            <a:xfrm>
                              <a:off x="5456025" y="5730803"/>
                              <a:ext cx="19484" cy="137182"/>
                            </a:xfrm>
                            <a:custGeom>
                              <a:avLst/>
                              <a:gdLst>
                                <a:gd name="connsiteX0" fmla="*/ 18628 w 19484"/>
                                <a:gd name="connsiteY0" fmla="*/ 681 h 137182"/>
                                <a:gd name="connsiteX1" fmla="*/ 421 w 19484"/>
                                <a:gd name="connsiteY1" fmla="*/ 136982 h 137182"/>
                                <a:gd name="connsiteX2" fmla="*/ 2091 w 19484"/>
                                <a:gd name="connsiteY2" fmla="*/ 135980 h 137182"/>
                                <a:gd name="connsiteX3" fmla="*/ 19463 w 19484"/>
                                <a:gd name="connsiteY3" fmla="*/ 180 h 137182"/>
                                <a:gd name="connsiteX4" fmla="*/ 18628 w 19484"/>
                                <a:gd name="connsiteY4" fmla="*/ 681 h 1371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484" h="137182">
                                  <a:moveTo>
                                    <a:pt x="18628" y="681"/>
                                  </a:moveTo>
                                  <a:cubicBezTo>
                                    <a:pt x="8272" y="45614"/>
                                    <a:pt x="-2252" y="90212"/>
                                    <a:pt x="421" y="136982"/>
                                  </a:cubicBezTo>
                                  <a:cubicBezTo>
                                    <a:pt x="421" y="137650"/>
                                    <a:pt x="2091" y="136481"/>
                                    <a:pt x="2091" y="135980"/>
                                  </a:cubicBezTo>
                                  <a:cubicBezTo>
                                    <a:pt x="4430" y="90045"/>
                                    <a:pt x="14953" y="45614"/>
                                    <a:pt x="19463" y="180"/>
                                  </a:cubicBezTo>
                                  <a:cubicBezTo>
                                    <a:pt x="19630" y="-321"/>
                                    <a:pt x="18795" y="347"/>
                                    <a:pt x="18628" y="681"/>
                                  </a:cubicBezTo>
                                  <a:close/>
                                </a:path>
                              </a:pathLst>
                            </a:custGeom>
                            <a:solidFill>
                              <a:srgbClr val="22424D"/>
                            </a:solidFill>
                            <a:ln w="16697" cap="flat">
                              <a:noFill/>
                              <a:prstDash val="solid"/>
                              <a:miter/>
                            </a:ln>
                          </p:spPr>
                          <p:txBody>
                            <a:bodyPr rtlCol="0" anchor="ctr"/>
                            <a:lstStyle/>
                            <a:p>
                              <a:endParaRPr lang="en-US"/>
                            </a:p>
                          </p:txBody>
                        </p:sp>
                        <p:sp>
                          <p:nvSpPr>
                            <p:cNvPr id="148" name="Freeform: Shape 147">
                              <a:extLst>
                                <a:ext uri="{FF2B5EF4-FFF2-40B4-BE49-F238E27FC236}">
                                  <a16:creationId xmlns:a16="http://schemas.microsoft.com/office/drawing/2014/main" id="{6B1987F7-C28D-15FF-CB4B-8C890F897683}"/>
                                </a:ext>
                              </a:extLst>
                            </p:cNvPr>
                            <p:cNvSpPr/>
                            <p:nvPr/>
                          </p:nvSpPr>
                          <p:spPr>
                            <a:xfrm>
                              <a:off x="5222377" y="5729191"/>
                              <a:ext cx="43983" cy="94152"/>
                            </a:xfrm>
                            <a:custGeom>
                              <a:avLst/>
                              <a:gdLst>
                                <a:gd name="connsiteX0" fmla="*/ 1389 w 43983"/>
                                <a:gd name="connsiteY0" fmla="*/ 122 h 94152"/>
                                <a:gd name="connsiteX1" fmla="*/ 53 w 43983"/>
                                <a:gd name="connsiteY1" fmla="*/ 1292 h 94152"/>
                                <a:gd name="connsiteX2" fmla="*/ 42981 w 43983"/>
                                <a:gd name="connsiteY2" fmla="*/ 93996 h 94152"/>
                                <a:gd name="connsiteX3" fmla="*/ 43983 w 43983"/>
                                <a:gd name="connsiteY3" fmla="*/ 93328 h 94152"/>
                                <a:gd name="connsiteX4" fmla="*/ 1389 w 43983"/>
                                <a:gd name="connsiteY4" fmla="*/ 122 h 941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83" h="94152">
                                  <a:moveTo>
                                    <a:pt x="1389" y="122"/>
                                  </a:moveTo>
                                  <a:cubicBezTo>
                                    <a:pt x="1055" y="-379"/>
                                    <a:pt x="-281" y="790"/>
                                    <a:pt x="53" y="1292"/>
                                  </a:cubicBezTo>
                                  <a:cubicBezTo>
                                    <a:pt x="16757" y="30857"/>
                                    <a:pt x="31289" y="61591"/>
                                    <a:pt x="42981" y="93996"/>
                                  </a:cubicBezTo>
                                  <a:cubicBezTo>
                                    <a:pt x="43148" y="94497"/>
                                    <a:pt x="43983" y="93662"/>
                                    <a:pt x="43983" y="93328"/>
                                  </a:cubicBezTo>
                                  <a:cubicBezTo>
                                    <a:pt x="38638" y="58919"/>
                                    <a:pt x="22269" y="26681"/>
                                    <a:pt x="1389" y="122"/>
                                  </a:cubicBezTo>
                                  <a:close/>
                                </a:path>
                              </a:pathLst>
                            </a:custGeom>
                            <a:solidFill>
                              <a:srgbClr val="22424D"/>
                            </a:solidFill>
                            <a:ln w="16697" cap="flat">
                              <a:noFill/>
                              <a:prstDash val="solid"/>
                              <a:miter/>
                            </a:ln>
                          </p:spPr>
                          <p:txBody>
                            <a:bodyPr rtlCol="0" anchor="ctr"/>
                            <a:lstStyle/>
                            <a:p>
                              <a:endParaRPr lang="en-US"/>
                            </a:p>
                          </p:txBody>
                        </p:sp>
                        <p:sp>
                          <p:nvSpPr>
                            <p:cNvPr id="149" name="Freeform: Shape 148">
                              <a:extLst>
                                <a:ext uri="{FF2B5EF4-FFF2-40B4-BE49-F238E27FC236}">
                                  <a16:creationId xmlns:a16="http://schemas.microsoft.com/office/drawing/2014/main" id="{3ECFF835-21E5-E541-2BD3-1EBA8A47A961}"/>
                                </a:ext>
                              </a:extLst>
                            </p:cNvPr>
                            <p:cNvSpPr/>
                            <p:nvPr/>
                          </p:nvSpPr>
                          <p:spPr>
                            <a:xfrm>
                              <a:off x="5269200" y="5987059"/>
                              <a:ext cx="11191" cy="30556"/>
                            </a:xfrm>
                            <a:custGeom>
                              <a:avLst/>
                              <a:gdLst>
                                <a:gd name="connsiteX0" fmla="*/ 11192 w 11191"/>
                                <a:gd name="connsiteY0" fmla="*/ 30557 h 30556"/>
                                <a:gd name="connsiteX1" fmla="*/ 1002 w 11191"/>
                                <a:gd name="connsiteY1" fmla="*/ 156 h 30556"/>
                                <a:gd name="connsiteX2" fmla="*/ 0 w 11191"/>
                                <a:gd name="connsiteY2" fmla="*/ 825 h 30556"/>
                                <a:gd name="connsiteX3" fmla="*/ 8686 w 11191"/>
                                <a:gd name="connsiteY3" fmla="*/ 30390 h 30556"/>
                                <a:gd name="connsiteX4" fmla="*/ 11192 w 11191"/>
                                <a:gd name="connsiteY4" fmla="*/ 30390 h 305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91" h="30556">
                                  <a:moveTo>
                                    <a:pt x="11192" y="30557"/>
                                  </a:moveTo>
                                  <a:cubicBezTo>
                                    <a:pt x="7851" y="20368"/>
                                    <a:pt x="4343" y="10345"/>
                                    <a:pt x="1002" y="156"/>
                                  </a:cubicBezTo>
                                  <a:cubicBezTo>
                                    <a:pt x="835" y="-345"/>
                                    <a:pt x="0" y="490"/>
                                    <a:pt x="0" y="825"/>
                                  </a:cubicBezTo>
                                  <a:cubicBezTo>
                                    <a:pt x="2840" y="10680"/>
                                    <a:pt x="5679" y="20535"/>
                                    <a:pt x="8686" y="30390"/>
                                  </a:cubicBezTo>
                                  <a:lnTo>
                                    <a:pt x="11192" y="30390"/>
                                  </a:lnTo>
                                  <a:close/>
                                </a:path>
                              </a:pathLst>
                            </a:custGeom>
                            <a:solidFill>
                              <a:srgbClr val="22424D"/>
                            </a:solidFill>
                            <a:ln w="16697" cap="flat">
                              <a:noFill/>
                              <a:prstDash val="solid"/>
                              <a:miter/>
                            </a:ln>
                          </p:spPr>
                          <p:txBody>
                            <a:bodyPr rtlCol="0" anchor="ctr"/>
                            <a:lstStyle/>
                            <a:p>
                              <a:endParaRPr lang="en-US"/>
                            </a:p>
                          </p:txBody>
                        </p:sp>
                      </p:grpSp>
                      <p:grpSp>
                        <p:nvGrpSpPr>
                          <p:cNvPr id="150" name="Graphic 2">
                            <a:extLst>
                              <a:ext uri="{FF2B5EF4-FFF2-40B4-BE49-F238E27FC236}">
                                <a16:creationId xmlns:a16="http://schemas.microsoft.com/office/drawing/2014/main" id="{70CE5FFE-DBB5-F959-E51C-D4EE2A5E7E2A}"/>
                              </a:ext>
                            </a:extLst>
                          </p:cNvPr>
                          <p:cNvGrpSpPr/>
                          <p:nvPr/>
                        </p:nvGrpSpPr>
                        <p:grpSpPr>
                          <a:xfrm>
                            <a:off x="4855785" y="4490513"/>
                            <a:ext cx="640415" cy="1527269"/>
                            <a:chOff x="4855785" y="4490513"/>
                            <a:chExt cx="640415" cy="1527269"/>
                          </a:xfrm>
                          <a:solidFill>
                            <a:srgbClr val="36536E"/>
                          </a:solidFill>
                        </p:grpSpPr>
                        <p:sp>
                          <p:nvSpPr>
                            <p:cNvPr id="151" name="Freeform: Shape 150">
                              <a:extLst>
                                <a:ext uri="{FF2B5EF4-FFF2-40B4-BE49-F238E27FC236}">
                                  <a16:creationId xmlns:a16="http://schemas.microsoft.com/office/drawing/2014/main" id="{99161C7D-C889-C653-96C0-DB24DEC49BC3}"/>
                                </a:ext>
                              </a:extLst>
                            </p:cNvPr>
                            <p:cNvSpPr/>
                            <p:nvPr/>
                          </p:nvSpPr>
                          <p:spPr>
                            <a:xfrm>
                              <a:off x="4938137" y="5248086"/>
                              <a:ext cx="404892" cy="769696"/>
                            </a:xfrm>
                            <a:custGeom>
                              <a:avLst/>
                              <a:gdLst>
                                <a:gd name="connsiteX0" fmla="*/ 402554 w 404892"/>
                                <a:gd name="connsiteY0" fmla="*/ 764519 h 769696"/>
                                <a:gd name="connsiteX1" fmla="*/ 376664 w 404892"/>
                                <a:gd name="connsiteY1" fmla="*/ 693028 h 769696"/>
                                <a:gd name="connsiteX2" fmla="*/ 334905 w 404892"/>
                                <a:gd name="connsiteY2" fmla="*/ 536182 h 769696"/>
                                <a:gd name="connsiteX3" fmla="*/ 337577 w 404892"/>
                                <a:gd name="connsiteY3" fmla="*/ 534010 h 769696"/>
                                <a:gd name="connsiteX4" fmla="*/ 336241 w 404892"/>
                                <a:gd name="connsiteY4" fmla="*/ 528498 h 769696"/>
                                <a:gd name="connsiteX5" fmla="*/ 338747 w 404892"/>
                                <a:gd name="connsiteY5" fmla="*/ 526494 h 769696"/>
                                <a:gd name="connsiteX6" fmla="*/ 366475 w 404892"/>
                                <a:gd name="connsiteY6" fmla="*/ 548209 h 769696"/>
                                <a:gd name="connsiteX7" fmla="*/ 311353 w 404892"/>
                                <a:gd name="connsiteY7" fmla="*/ 430950 h 769696"/>
                                <a:gd name="connsiteX8" fmla="*/ 296153 w 404892"/>
                                <a:gd name="connsiteY8" fmla="*/ 375829 h 769696"/>
                                <a:gd name="connsiteX9" fmla="*/ 290641 w 404892"/>
                                <a:gd name="connsiteY9" fmla="*/ 346263 h 769696"/>
                                <a:gd name="connsiteX10" fmla="*/ 277779 w 404892"/>
                                <a:gd name="connsiteY10" fmla="*/ 269093 h 769696"/>
                                <a:gd name="connsiteX11" fmla="*/ 267089 w 404892"/>
                                <a:gd name="connsiteY11" fmla="*/ 192591 h 769696"/>
                                <a:gd name="connsiteX12" fmla="*/ 255563 w 404892"/>
                                <a:gd name="connsiteY12" fmla="*/ 123773 h 769696"/>
                                <a:gd name="connsiteX13" fmla="*/ 252390 w 404892"/>
                                <a:gd name="connsiteY13" fmla="*/ 82181 h 769696"/>
                                <a:gd name="connsiteX14" fmla="*/ 252891 w 404892"/>
                                <a:gd name="connsiteY14" fmla="*/ 77838 h 769696"/>
                                <a:gd name="connsiteX15" fmla="*/ 280953 w 404892"/>
                                <a:gd name="connsiteY15" fmla="*/ 52616 h 769696"/>
                                <a:gd name="connsiteX16" fmla="*/ 321375 w 404892"/>
                                <a:gd name="connsiteY16" fmla="*/ 31403 h 769696"/>
                                <a:gd name="connsiteX17" fmla="*/ 381173 w 404892"/>
                                <a:gd name="connsiteY17" fmla="*/ 0 h 769696"/>
                                <a:gd name="connsiteX18" fmla="*/ 235853 w 404892"/>
                                <a:gd name="connsiteY18" fmla="*/ 48941 h 769696"/>
                                <a:gd name="connsiteX19" fmla="*/ 137136 w 404892"/>
                                <a:gd name="connsiteY19" fmla="*/ 32906 h 769696"/>
                                <a:gd name="connsiteX20" fmla="*/ 91201 w 404892"/>
                                <a:gd name="connsiteY20" fmla="*/ 19209 h 769696"/>
                                <a:gd name="connsiteX21" fmla="*/ 67148 w 404892"/>
                                <a:gd name="connsiteY21" fmla="*/ 10523 h 769696"/>
                                <a:gd name="connsiteX22" fmla="*/ 131791 w 404892"/>
                                <a:gd name="connsiteY22" fmla="*/ 47438 h 769696"/>
                                <a:gd name="connsiteX23" fmla="*/ 130955 w 404892"/>
                                <a:gd name="connsiteY23" fmla="*/ 50778 h 769696"/>
                                <a:gd name="connsiteX24" fmla="*/ 0 w 404892"/>
                                <a:gd name="connsiteY24" fmla="*/ 47438 h 769696"/>
                                <a:gd name="connsiteX25" fmla="*/ 64141 w 404892"/>
                                <a:gd name="connsiteY25" fmla="*/ 63974 h 769696"/>
                                <a:gd name="connsiteX26" fmla="*/ 102058 w 404892"/>
                                <a:gd name="connsiteY26" fmla="*/ 73662 h 769696"/>
                                <a:gd name="connsiteX27" fmla="*/ 136969 w 404892"/>
                                <a:gd name="connsiteY27" fmla="*/ 84353 h 769696"/>
                                <a:gd name="connsiteX28" fmla="*/ 143650 w 404892"/>
                                <a:gd name="connsiteY28" fmla="*/ 157681 h 769696"/>
                                <a:gd name="connsiteX29" fmla="*/ 135966 w 404892"/>
                                <a:gd name="connsiteY29" fmla="*/ 262412 h 769696"/>
                                <a:gd name="connsiteX30" fmla="*/ 122102 w 404892"/>
                                <a:gd name="connsiteY30" fmla="*/ 413745 h 769696"/>
                                <a:gd name="connsiteX31" fmla="*/ 115755 w 404892"/>
                                <a:gd name="connsiteY31" fmla="*/ 443478 h 769696"/>
                                <a:gd name="connsiteX32" fmla="*/ 116256 w 404892"/>
                                <a:gd name="connsiteY32" fmla="*/ 445148 h 769696"/>
                                <a:gd name="connsiteX33" fmla="*/ 52616 w 404892"/>
                                <a:gd name="connsiteY33" fmla="*/ 593475 h 769696"/>
                                <a:gd name="connsiteX34" fmla="*/ 17539 w 404892"/>
                                <a:gd name="connsiteY34" fmla="*/ 661959 h 769696"/>
                                <a:gd name="connsiteX35" fmla="*/ 2171 w 404892"/>
                                <a:gd name="connsiteY35" fmla="*/ 689854 h 769696"/>
                                <a:gd name="connsiteX36" fmla="*/ 7015 w 404892"/>
                                <a:gd name="connsiteY36" fmla="*/ 685678 h 769696"/>
                                <a:gd name="connsiteX37" fmla="*/ 34409 w 404892"/>
                                <a:gd name="connsiteY37" fmla="*/ 661291 h 769696"/>
                                <a:gd name="connsiteX38" fmla="*/ 94375 w 404892"/>
                                <a:gd name="connsiteY38" fmla="*/ 575936 h 769696"/>
                                <a:gd name="connsiteX39" fmla="*/ 97548 w 404892"/>
                                <a:gd name="connsiteY39" fmla="*/ 576270 h 769696"/>
                                <a:gd name="connsiteX40" fmla="*/ 97716 w 404892"/>
                                <a:gd name="connsiteY40" fmla="*/ 641748 h 769696"/>
                                <a:gd name="connsiteX41" fmla="*/ 93372 w 404892"/>
                                <a:gd name="connsiteY41" fmla="*/ 713740 h 769696"/>
                                <a:gd name="connsiteX42" fmla="*/ 88862 w 404892"/>
                                <a:gd name="connsiteY42" fmla="*/ 769697 h 769696"/>
                                <a:gd name="connsiteX43" fmla="*/ 127782 w 404892"/>
                                <a:gd name="connsiteY43" fmla="*/ 769697 h 769696"/>
                                <a:gd name="connsiteX44" fmla="*/ 143817 w 404892"/>
                                <a:gd name="connsiteY44" fmla="*/ 540525 h 769696"/>
                                <a:gd name="connsiteX45" fmla="*/ 161022 w 404892"/>
                                <a:gd name="connsiteY45" fmla="*/ 489078 h 769696"/>
                                <a:gd name="connsiteX46" fmla="*/ 148661 w 404892"/>
                                <a:gd name="connsiteY46" fmla="*/ 447988 h 769696"/>
                                <a:gd name="connsiteX47" fmla="*/ 159852 w 404892"/>
                                <a:gd name="connsiteY47" fmla="*/ 395706 h 769696"/>
                                <a:gd name="connsiteX48" fmla="*/ 204451 w 404892"/>
                                <a:gd name="connsiteY48" fmla="*/ 56959 h 769696"/>
                                <a:gd name="connsiteX49" fmla="*/ 277779 w 404892"/>
                                <a:gd name="connsiteY49" fmla="*/ 426440 h 769696"/>
                                <a:gd name="connsiteX50" fmla="*/ 273436 w 404892"/>
                                <a:gd name="connsiteY50" fmla="*/ 451161 h 769696"/>
                                <a:gd name="connsiteX51" fmla="*/ 294984 w 404892"/>
                                <a:gd name="connsiteY51" fmla="*/ 502441 h 769696"/>
                                <a:gd name="connsiteX52" fmla="*/ 298157 w 404892"/>
                                <a:gd name="connsiteY52" fmla="*/ 532674 h 769696"/>
                                <a:gd name="connsiteX53" fmla="*/ 298324 w 404892"/>
                                <a:gd name="connsiteY53" fmla="*/ 573097 h 769696"/>
                                <a:gd name="connsiteX54" fmla="*/ 298992 w 404892"/>
                                <a:gd name="connsiteY54" fmla="*/ 601159 h 769696"/>
                                <a:gd name="connsiteX55" fmla="*/ 306509 w 404892"/>
                                <a:gd name="connsiteY55" fmla="*/ 643251 h 769696"/>
                                <a:gd name="connsiteX56" fmla="*/ 324382 w 404892"/>
                                <a:gd name="connsiteY56" fmla="*/ 706892 h 769696"/>
                                <a:gd name="connsiteX57" fmla="*/ 338580 w 404892"/>
                                <a:gd name="connsiteY57" fmla="*/ 769697 h 769696"/>
                                <a:gd name="connsiteX58" fmla="*/ 404893 w 404892"/>
                                <a:gd name="connsiteY58" fmla="*/ 769697 h 769696"/>
                                <a:gd name="connsiteX59" fmla="*/ 402554 w 404892"/>
                                <a:gd name="connsiteY59" fmla="*/ 764519 h 769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404892" h="769696">
                                  <a:moveTo>
                                    <a:pt x="402554" y="764519"/>
                                  </a:moveTo>
                                  <a:cubicBezTo>
                                    <a:pt x="392365" y="741301"/>
                                    <a:pt x="383846" y="717415"/>
                                    <a:pt x="376664" y="693028"/>
                                  </a:cubicBezTo>
                                  <a:cubicBezTo>
                                    <a:pt x="361630" y="641080"/>
                                    <a:pt x="355951" y="586126"/>
                                    <a:pt x="334905" y="536182"/>
                                  </a:cubicBezTo>
                                  <a:cubicBezTo>
                                    <a:pt x="334070" y="534178"/>
                                    <a:pt x="336408" y="532507"/>
                                    <a:pt x="337577" y="534010"/>
                                  </a:cubicBezTo>
                                  <a:cubicBezTo>
                                    <a:pt x="337076" y="532173"/>
                                    <a:pt x="336742" y="530336"/>
                                    <a:pt x="336241" y="528498"/>
                                  </a:cubicBezTo>
                                  <a:cubicBezTo>
                                    <a:pt x="335907" y="527162"/>
                                    <a:pt x="337410" y="525325"/>
                                    <a:pt x="338747" y="526494"/>
                                  </a:cubicBezTo>
                                  <a:cubicBezTo>
                                    <a:pt x="347767" y="533509"/>
                                    <a:pt x="355784" y="544200"/>
                                    <a:pt x="366475" y="548209"/>
                                  </a:cubicBezTo>
                                  <a:cubicBezTo>
                                    <a:pt x="348602" y="508955"/>
                                    <a:pt x="325050" y="472208"/>
                                    <a:pt x="311353" y="430950"/>
                                  </a:cubicBezTo>
                                  <a:cubicBezTo>
                                    <a:pt x="305340" y="413077"/>
                                    <a:pt x="300663" y="394202"/>
                                    <a:pt x="296153" y="375829"/>
                                  </a:cubicBezTo>
                                  <a:cubicBezTo>
                                    <a:pt x="293814" y="366308"/>
                                    <a:pt x="291476" y="356285"/>
                                    <a:pt x="290641" y="346263"/>
                                  </a:cubicBezTo>
                                  <a:cubicBezTo>
                                    <a:pt x="285296" y="320707"/>
                                    <a:pt x="281454" y="294816"/>
                                    <a:pt x="277779" y="269093"/>
                                  </a:cubicBezTo>
                                  <a:cubicBezTo>
                                    <a:pt x="274104" y="243537"/>
                                    <a:pt x="271098" y="217980"/>
                                    <a:pt x="267089" y="192591"/>
                                  </a:cubicBezTo>
                                  <a:cubicBezTo>
                                    <a:pt x="263414" y="169707"/>
                                    <a:pt x="258403" y="146824"/>
                                    <a:pt x="255563" y="123773"/>
                                  </a:cubicBezTo>
                                  <a:cubicBezTo>
                                    <a:pt x="254060" y="111746"/>
                                    <a:pt x="246543" y="94041"/>
                                    <a:pt x="252390" y="82181"/>
                                  </a:cubicBezTo>
                                  <a:cubicBezTo>
                                    <a:pt x="252390" y="80678"/>
                                    <a:pt x="252557" y="79342"/>
                                    <a:pt x="252891" y="77838"/>
                                  </a:cubicBezTo>
                                  <a:cubicBezTo>
                                    <a:pt x="256399" y="65812"/>
                                    <a:pt x="271265" y="57794"/>
                                    <a:pt x="280953" y="52616"/>
                                  </a:cubicBezTo>
                                  <a:cubicBezTo>
                                    <a:pt x="294315" y="45433"/>
                                    <a:pt x="307845" y="38585"/>
                                    <a:pt x="321375" y="31403"/>
                                  </a:cubicBezTo>
                                  <a:cubicBezTo>
                                    <a:pt x="341085" y="20712"/>
                                    <a:pt x="361463" y="10857"/>
                                    <a:pt x="381173" y="0"/>
                                  </a:cubicBezTo>
                                  <a:cubicBezTo>
                                    <a:pt x="335239" y="23552"/>
                                    <a:pt x="286298" y="43763"/>
                                    <a:pt x="235853" y="48941"/>
                                  </a:cubicBezTo>
                                  <a:cubicBezTo>
                                    <a:pt x="201778" y="52449"/>
                                    <a:pt x="169540" y="43429"/>
                                    <a:pt x="137136" y="32906"/>
                                  </a:cubicBezTo>
                                  <a:cubicBezTo>
                                    <a:pt x="121936" y="27895"/>
                                    <a:pt x="106568" y="23552"/>
                                    <a:pt x="91201" y="19209"/>
                                  </a:cubicBezTo>
                                  <a:cubicBezTo>
                                    <a:pt x="82849" y="16870"/>
                                    <a:pt x="74832" y="14198"/>
                                    <a:pt x="67148" y="10523"/>
                                  </a:cubicBezTo>
                                  <a:cubicBezTo>
                                    <a:pt x="88361" y="23385"/>
                                    <a:pt x="110410" y="35077"/>
                                    <a:pt x="131791" y="47438"/>
                                  </a:cubicBezTo>
                                  <a:cubicBezTo>
                                    <a:pt x="133294" y="48273"/>
                                    <a:pt x="132626" y="50778"/>
                                    <a:pt x="130955" y="50778"/>
                                  </a:cubicBezTo>
                                  <a:cubicBezTo>
                                    <a:pt x="87359" y="51280"/>
                                    <a:pt x="43763" y="47939"/>
                                    <a:pt x="0" y="47438"/>
                                  </a:cubicBezTo>
                                  <a:cubicBezTo>
                                    <a:pt x="20211" y="56625"/>
                                    <a:pt x="43763" y="59631"/>
                                    <a:pt x="64141" y="63974"/>
                                  </a:cubicBezTo>
                                  <a:cubicBezTo>
                                    <a:pt x="77003" y="66647"/>
                                    <a:pt x="89364" y="70990"/>
                                    <a:pt x="102058" y="73662"/>
                                  </a:cubicBezTo>
                                  <a:cubicBezTo>
                                    <a:pt x="113083" y="76001"/>
                                    <a:pt x="127448" y="77170"/>
                                    <a:pt x="136969" y="84353"/>
                                  </a:cubicBezTo>
                                  <a:cubicBezTo>
                                    <a:pt x="156345" y="98718"/>
                                    <a:pt x="147158" y="137637"/>
                                    <a:pt x="143650" y="157681"/>
                                  </a:cubicBezTo>
                                  <a:cubicBezTo>
                                    <a:pt x="140977" y="172714"/>
                                    <a:pt x="136802" y="242535"/>
                                    <a:pt x="135966" y="262412"/>
                                  </a:cubicBezTo>
                                  <a:cubicBezTo>
                                    <a:pt x="134129" y="313023"/>
                                    <a:pt x="131456" y="363969"/>
                                    <a:pt x="122102" y="413745"/>
                                  </a:cubicBezTo>
                                  <a:cubicBezTo>
                                    <a:pt x="120265" y="423600"/>
                                    <a:pt x="118094" y="433623"/>
                                    <a:pt x="115755" y="443478"/>
                                  </a:cubicBezTo>
                                  <a:cubicBezTo>
                                    <a:pt x="116089" y="443812"/>
                                    <a:pt x="116423" y="444480"/>
                                    <a:pt x="116256" y="445148"/>
                                  </a:cubicBezTo>
                                  <a:cubicBezTo>
                                    <a:pt x="102225" y="497764"/>
                                    <a:pt x="77671" y="545870"/>
                                    <a:pt x="52616" y="593475"/>
                                  </a:cubicBezTo>
                                  <a:cubicBezTo>
                                    <a:pt x="40589" y="616192"/>
                                    <a:pt x="29231" y="639076"/>
                                    <a:pt x="17539" y="661959"/>
                                  </a:cubicBezTo>
                                  <a:cubicBezTo>
                                    <a:pt x="12695" y="671313"/>
                                    <a:pt x="7851" y="680834"/>
                                    <a:pt x="2171" y="689854"/>
                                  </a:cubicBezTo>
                                  <a:cubicBezTo>
                                    <a:pt x="4176" y="688184"/>
                                    <a:pt x="6013" y="686680"/>
                                    <a:pt x="7015" y="685678"/>
                                  </a:cubicBezTo>
                                  <a:cubicBezTo>
                                    <a:pt x="16536" y="677995"/>
                                    <a:pt x="25723" y="669810"/>
                                    <a:pt x="34409" y="661291"/>
                                  </a:cubicBezTo>
                                  <a:cubicBezTo>
                                    <a:pt x="58963" y="636904"/>
                                    <a:pt x="80845" y="608842"/>
                                    <a:pt x="94375" y="575936"/>
                                  </a:cubicBezTo>
                                  <a:cubicBezTo>
                                    <a:pt x="95043" y="574433"/>
                                    <a:pt x="97214" y="574934"/>
                                    <a:pt x="97548" y="576270"/>
                                  </a:cubicBezTo>
                                  <a:cubicBezTo>
                                    <a:pt x="102225" y="597818"/>
                                    <a:pt x="99553" y="620034"/>
                                    <a:pt x="97716" y="641748"/>
                                  </a:cubicBezTo>
                                  <a:cubicBezTo>
                                    <a:pt x="95711" y="665801"/>
                                    <a:pt x="95043" y="689854"/>
                                    <a:pt x="93372" y="713740"/>
                                  </a:cubicBezTo>
                                  <a:cubicBezTo>
                                    <a:pt x="92036" y="732448"/>
                                    <a:pt x="90366" y="750989"/>
                                    <a:pt x="88862" y="769697"/>
                                  </a:cubicBezTo>
                                  <a:lnTo>
                                    <a:pt x="127782" y="769697"/>
                                  </a:lnTo>
                                  <a:cubicBezTo>
                                    <a:pt x="134964" y="660790"/>
                                    <a:pt x="143984" y="545536"/>
                                    <a:pt x="143817" y="540525"/>
                                  </a:cubicBezTo>
                                  <a:cubicBezTo>
                                    <a:pt x="143483" y="530503"/>
                                    <a:pt x="158516" y="498766"/>
                                    <a:pt x="161022" y="489078"/>
                                  </a:cubicBezTo>
                                  <a:cubicBezTo>
                                    <a:pt x="164028" y="477386"/>
                                    <a:pt x="147993" y="456673"/>
                                    <a:pt x="148661" y="447988"/>
                                  </a:cubicBezTo>
                                  <a:cubicBezTo>
                                    <a:pt x="149496" y="436462"/>
                                    <a:pt x="157347" y="407899"/>
                                    <a:pt x="159852" y="395706"/>
                                  </a:cubicBezTo>
                                  <a:cubicBezTo>
                                    <a:pt x="165866" y="366976"/>
                                    <a:pt x="196600" y="118762"/>
                                    <a:pt x="204451" y="56959"/>
                                  </a:cubicBezTo>
                                  <a:cubicBezTo>
                                    <a:pt x="210297" y="94542"/>
                                    <a:pt x="282456" y="403556"/>
                                    <a:pt x="277779" y="426440"/>
                                  </a:cubicBezTo>
                                  <a:cubicBezTo>
                                    <a:pt x="276109" y="434792"/>
                                    <a:pt x="274605" y="442976"/>
                                    <a:pt x="273436" y="451161"/>
                                  </a:cubicBezTo>
                                  <a:cubicBezTo>
                                    <a:pt x="277111" y="469702"/>
                                    <a:pt x="289304" y="484568"/>
                                    <a:pt x="294984" y="502441"/>
                                  </a:cubicBezTo>
                                  <a:cubicBezTo>
                                    <a:pt x="298324" y="512630"/>
                                    <a:pt x="298324" y="521984"/>
                                    <a:pt x="298157" y="532674"/>
                                  </a:cubicBezTo>
                                  <a:cubicBezTo>
                                    <a:pt x="297990" y="546204"/>
                                    <a:pt x="298157" y="559567"/>
                                    <a:pt x="298324" y="573097"/>
                                  </a:cubicBezTo>
                                  <a:cubicBezTo>
                                    <a:pt x="298491" y="582451"/>
                                    <a:pt x="298658" y="591805"/>
                                    <a:pt x="298992" y="601159"/>
                                  </a:cubicBezTo>
                                  <a:cubicBezTo>
                                    <a:pt x="301498" y="615357"/>
                                    <a:pt x="304003" y="629388"/>
                                    <a:pt x="306509" y="643251"/>
                                  </a:cubicBezTo>
                                  <a:cubicBezTo>
                                    <a:pt x="312689" y="664298"/>
                                    <a:pt x="318535" y="685678"/>
                                    <a:pt x="324382" y="706892"/>
                                  </a:cubicBezTo>
                                  <a:cubicBezTo>
                                    <a:pt x="327221" y="717248"/>
                                    <a:pt x="332399" y="740633"/>
                                    <a:pt x="338580" y="769697"/>
                                  </a:cubicBezTo>
                                  <a:lnTo>
                                    <a:pt x="404893" y="769697"/>
                                  </a:lnTo>
                                  <a:cubicBezTo>
                                    <a:pt x="404057" y="767859"/>
                                    <a:pt x="403389" y="766189"/>
                                    <a:pt x="402554" y="764519"/>
                                  </a:cubicBezTo>
                                  <a:close/>
                                </a:path>
                              </a:pathLst>
                            </a:custGeom>
                            <a:solidFill>
                              <a:srgbClr val="36536E"/>
                            </a:solidFill>
                            <a:ln w="16697" cap="flat">
                              <a:noFill/>
                              <a:prstDash val="solid"/>
                              <a:miter/>
                            </a:ln>
                          </p:spPr>
                          <p:txBody>
                            <a:bodyPr rtlCol="0" anchor="ctr"/>
                            <a:lstStyle/>
                            <a:p>
                              <a:endParaRPr lang="en-US"/>
                            </a:p>
                          </p:txBody>
                        </p:sp>
                        <p:sp>
                          <p:nvSpPr>
                            <p:cNvPr id="152" name="Freeform: Shape 151">
                              <a:extLst>
                                <a:ext uri="{FF2B5EF4-FFF2-40B4-BE49-F238E27FC236}">
                                  <a16:creationId xmlns:a16="http://schemas.microsoft.com/office/drawing/2014/main" id="{A3382F3F-6EDE-E544-8BB4-7D4F204ADE42}"/>
                                </a:ext>
                              </a:extLst>
                            </p:cNvPr>
                            <p:cNvSpPr/>
                            <p:nvPr/>
                          </p:nvSpPr>
                          <p:spPr>
                            <a:xfrm>
                              <a:off x="4855785" y="4490513"/>
                              <a:ext cx="640415" cy="1527102"/>
                            </a:xfrm>
                            <a:custGeom>
                              <a:avLst/>
                              <a:gdLst>
                                <a:gd name="connsiteX0" fmla="*/ 16874 w 640415"/>
                                <a:gd name="connsiteY0" fmla="*/ 1190026 h 1527102"/>
                                <a:gd name="connsiteX1" fmla="*/ 22553 w 640415"/>
                                <a:gd name="connsiteY1" fmla="*/ 1239468 h 1527102"/>
                                <a:gd name="connsiteX2" fmla="*/ 12698 w 640415"/>
                                <a:gd name="connsiteY2" fmla="*/ 1265693 h 1527102"/>
                                <a:gd name="connsiteX3" fmla="*/ 11028 w 640415"/>
                                <a:gd name="connsiteY3" fmla="*/ 1471480 h 1527102"/>
                                <a:gd name="connsiteX4" fmla="*/ 17542 w 640415"/>
                                <a:gd name="connsiteY4" fmla="*/ 1527102 h 1527102"/>
                                <a:gd name="connsiteX5" fmla="*/ 38088 w 640415"/>
                                <a:gd name="connsiteY5" fmla="*/ 1527102 h 1527102"/>
                                <a:gd name="connsiteX6" fmla="*/ 37085 w 640415"/>
                                <a:gd name="connsiteY6" fmla="*/ 1313298 h 1527102"/>
                                <a:gd name="connsiteX7" fmla="*/ 39925 w 640415"/>
                                <a:gd name="connsiteY7" fmla="*/ 1311961 h 1527102"/>
                                <a:gd name="connsiteX8" fmla="*/ 67820 w 640415"/>
                                <a:gd name="connsiteY8" fmla="*/ 1343030 h 1527102"/>
                                <a:gd name="connsiteX9" fmla="*/ 87530 w 640415"/>
                                <a:gd name="connsiteY9" fmla="*/ 1361070 h 1527102"/>
                                <a:gd name="connsiteX10" fmla="*/ 82853 w 640415"/>
                                <a:gd name="connsiteY10" fmla="*/ 1350380 h 1527102"/>
                                <a:gd name="connsiteX11" fmla="*/ 70659 w 640415"/>
                                <a:gd name="connsiteY11" fmla="*/ 1314801 h 1527102"/>
                                <a:gd name="connsiteX12" fmla="*/ 49613 w 640415"/>
                                <a:gd name="connsiteY12" fmla="*/ 1236629 h 1527102"/>
                                <a:gd name="connsiteX13" fmla="*/ 25059 w 640415"/>
                                <a:gd name="connsiteY13" fmla="*/ 907737 h 1527102"/>
                                <a:gd name="connsiteX14" fmla="*/ 38255 w 640415"/>
                                <a:gd name="connsiteY14" fmla="*/ 606573 h 1527102"/>
                                <a:gd name="connsiteX15" fmla="*/ 38589 w 640415"/>
                                <a:gd name="connsiteY15" fmla="*/ 588032 h 1527102"/>
                                <a:gd name="connsiteX16" fmla="*/ 48444 w 640415"/>
                                <a:gd name="connsiteY16" fmla="*/ 566652 h 1527102"/>
                                <a:gd name="connsiteX17" fmla="*/ 64980 w 640415"/>
                                <a:gd name="connsiteY17" fmla="*/ 543267 h 1527102"/>
                                <a:gd name="connsiteX18" fmla="*/ 43266 w 640415"/>
                                <a:gd name="connsiteY18" fmla="*/ 520550 h 1527102"/>
                                <a:gd name="connsiteX19" fmla="*/ 43767 w 640415"/>
                                <a:gd name="connsiteY19" fmla="*/ 518045 h 1527102"/>
                                <a:gd name="connsiteX20" fmla="*/ 65648 w 640415"/>
                                <a:gd name="connsiteY20" fmla="*/ 511864 h 1527102"/>
                                <a:gd name="connsiteX21" fmla="*/ 40259 w 640415"/>
                                <a:gd name="connsiteY21" fmla="*/ 481798 h 1527102"/>
                                <a:gd name="connsiteX22" fmla="*/ 36918 w 640415"/>
                                <a:gd name="connsiteY22" fmla="*/ 415151 h 1527102"/>
                                <a:gd name="connsiteX23" fmla="*/ 42597 w 640415"/>
                                <a:gd name="connsiteY23" fmla="*/ 339818 h 1527102"/>
                                <a:gd name="connsiteX24" fmla="*/ 51283 w 640415"/>
                                <a:gd name="connsiteY24" fmla="*/ 268494 h 1527102"/>
                                <a:gd name="connsiteX25" fmla="*/ 57798 w 640415"/>
                                <a:gd name="connsiteY25" fmla="*/ 194999 h 1527102"/>
                                <a:gd name="connsiteX26" fmla="*/ 87029 w 640415"/>
                                <a:gd name="connsiteY26" fmla="*/ 62707 h 1527102"/>
                                <a:gd name="connsiteX27" fmla="*/ 89701 w 640415"/>
                                <a:gd name="connsiteY27" fmla="*/ 62373 h 1527102"/>
                                <a:gd name="connsiteX28" fmla="*/ 111416 w 640415"/>
                                <a:gd name="connsiteY28" fmla="*/ 98119 h 1527102"/>
                                <a:gd name="connsiteX29" fmla="*/ 107073 w 640415"/>
                                <a:gd name="connsiteY29" fmla="*/ 63042 h 1527102"/>
                                <a:gd name="connsiteX30" fmla="*/ 116928 w 640415"/>
                                <a:gd name="connsiteY30" fmla="*/ 45670 h 1527102"/>
                                <a:gd name="connsiteX31" fmla="*/ 171716 w 640415"/>
                                <a:gd name="connsiteY31" fmla="*/ 56527 h 1527102"/>
                                <a:gd name="connsiteX32" fmla="*/ 301501 w 640415"/>
                                <a:gd name="connsiteY32" fmla="*/ 56193 h 1527102"/>
                                <a:gd name="connsiteX33" fmla="*/ 367480 w 640415"/>
                                <a:gd name="connsiteY33" fmla="*/ 45336 h 1527102"/>
                                <a:gd name="connsiteX34" fmla="*/ 425942 w 640415"/>
                                <a:gd name="connsiteY34" fmla="*/ 30804 h 1527102"/>
                                <a:gd name="connsiteX35" fmla="*/ 427947 w 640415"/>
                                <a:gd name="connsiteY35" fmla="*/ 33476 h 1527102"/>
                                <a:gd name="connsiteX36" fmla="*/ 413916 w 640415"/>
                                <a:gd name="connsiteY36" fmla="*/ 58532 h 1527102"/>
                                <a:gd name="connsiteX37" fmla="*/ 441477 w 640415"/>
                                <a:gd name="connsiteY37" fmla="*/ 35147 h 1527102"/>
                                <a:gd name="connsiteX38" fmla="*/ 443982 w 640415"/>
                                <a:gd name="connsiteY38" fmla="*/ 36149 h 1527102"/>
                                <a:gd name="connsiteX39" fmla="*/ 453002 w 640415"/>
                                <a:gd name="connsiteY39" fmla="*/ 135535 h 1527102"/>
                                <a:gd name="connsiteX40" fmla="*/ 467033 w 640415"/>
                                <a:gd name="connsiteY40" fmla="*/ 54356 h 1527102"/>
                                <a:gd name="connsiteX41" fmla="*/ 470374 w 640415"/>
                                <a:gd name="connsiteY41" fmla="*/ 53855 h 1527102"/>
                                <a:gd name="connsiteX42" fmla="*/ 506620 w 640415"/>
                                <a:gd name="connsiteY42" fmla="*/ 269831 h 1527102"/>
                                <a:gd name="connsiteX43" fmla="*/ 513636 w 640415"/>
                                <a:gd name="connsiteY43" fmla="*/ 505517 h 1527102"/>
                                <a:gd name="connsiteX44" fmla="*/ 512467 w 640415"/>
                                <a:gd name="connsiteY44" fmla="*/ 507187 h 1527102"/>
                                <a:gd name="connsiteX45" fmla="*/ 486576 w 640415"/>
                                <a:gd name="connsiteY45" fmla="*/ 518880 h 1527102"/>
                                <a:gd name="connsiteX46" fmla="*/ 489249 w 640415"/>
                                <a:gd name="connsiteY46" fmla="*/ 519047 h 1527102"/>
                                <a:gd name="connsiteX47" fmla="*/ 520484 w 640415"/>
                                <a:gd name="connsiteY47" fmla="*/ 521719 h 1527102"/>
                                <a:gd name="connsiteX48" fmla="*/ 528669 w 640415"/>
                                <a:gd name="connsiteY48" fmla="*/ 539258 h 1527102"/>
                                <a:gd name="connsiteX49" fmla="*/ 508124 w 640415"/>
                                <a:gd name="connsiteY49" fmla="*/ 573667 h 1527102"/>
                                <a:gd name="connsiteX50" fmla="*/ 504616 w 640415"/>
                                <a:gd name="connsiteY50" fmla="*/ 585861 h 1527102"/>
                                <a:gd name="connsiteX51" fmla="*/ 516141 w 640415"/>
                                <a:gd name="connsiteY51" fmla="*/ 595382 h 1527102"/>
                                <a:gd name="connsiteX52" fmla="*/ 534682 w 640415"/>
                                <a:gd name="connsiteY52" fmla="*/ 607575 h 1527102"/>
                                <a:gd name="connsiteX53" fmla="*/ 578111 w 640415"/>
                                <a:gd name="connsiteY53" fmla="*/ 928950 h 1527102"/>
                                <a:gd name="connsiteX54" fmla="*/ 589136 w 640415"/>
                                <a:gd name="connsiteY54" fmla="*/ 1096988 h 1527102"/>
                                <a:gd name="connsiteX55" fmla="*/ 583791 w 640415"/>
                                <a:gd name="connsiteY55" fmla="*/ 1169648 h 1527102"/>
                                <a:gd name="connsiteX56" fmla="*/ 563078 w 640415"/>
                                <a:gd name="connsiteY56" fmla="*/ 1214580 h 1527102"/>
                                <a:gd name="connsiteX57" fmla="*/ 594147 w 640415"/>
                                <a:gd name="connsiteY57" fmla="*/ 1239969 h 1527102"/>
                                <a:gd name="connsiteX58" fmla="*/ 587298 w 640415"/>
                                <a:gd name="connsiteY58" fmla="*/ 1272875 h 1527102"/>
                                <a:gd name="connsiteX59" fmla="*/ 584124 w 640415"/>
                                <a:gd name="connsiteY59" fmla="*/ 1327830 h 1527102"/>
                                <a:gd name="connsiteX60" fmla="*/ 593145 w 640415"/>
                                <a:gd name="connsiteY60" fmla="*/ 1434732 h 1527102"/>
                                <a:gd name="connsiteX61" fmla="*/ 595316 w 640415"/>
                                <a:gd name="connsiteY61" fmla="*/ 1527102 h 1527102"/>
                                <a:gd name="connsiteX62" fmla="*/ 640415 w 640415"/>
                                <a:gd name="connsiteY62" fmla="*/ 1527102 h 1527102"/>
                                <a:gd name="connsiteX63" fmla="*/ 622543 w 640415"/>
                                <a:gd name="connsiteY63" fmla="*/ 1280559 h 1527102"/>
                                <a:gd name="connsiteX64" fmla="*/ 616696 w 640415"/>
                                <a:gd name="connsiteY64" fmla="*/ 1249992 h 1527102"/>
                                <a:gd name="connsiteX65" fmla="*/ 619536 w 640415"/>
                                <a:gd name="connsiteY65" fmla="*/ 1219257 h 1527102"/>
                                <a:gd name="connsiteX66" fmla="*/ 609681 w 640415"/>
                                <a:gd name="connsiteY66" fmla="*/ 1194369 h 1527102"/>
                                <a:gd name="connsiteX67" fmla="*/ 608178 w 640415"/>
                                <a:gd name="connsiteY67" fmla="*/ 1162131 h 1527102"/>
                                <a:gd name="connsiteX68" fmla="*/ 610516 w 640415"/>
                                <a:gd name="connsiteY68" fmla="*/ 1076943 h 1527102"/>
                                <a:gd name="connsiteX69" fmla="*/ 562577 w 640415"/>
                                <a:gd name="connsiteY69" fmla="*/ 502677 h 1527102"/>
                                <a:gd name="connsiteX70" fmla="*/ 542366 w 640415"/>
                                <a:gd name="connsiteY70" fmla="*/ 138374 h 1527102"/>
                                <a:gd name="connsiteX71" fmla="*/ 458347 w 640415"/>
                                <a:gd name="connsiteY71" fmla="*/ 69 h 1527102"/>
                                <a:gd name="connsiteX72" fmla="*/ 88365 w 640415"/>
                                <a:gd name="connsiteY72" fmla="*/ 16606 h 1527102"/>
                                <a:gd name="connsiteX73" fmla="*/ 29235 w 640415"/>
                                <a:gd name="connsiteY73" fmla="*/ 149065 h 1527102"/>
                                <a:gd name="connsiteX74" fmla="*/ 11696 w 640415"/>
                                <a:gd name="connsiteY74" fmla="*/ 494326 h 1527102"/>
                                <a:gd name="connsiteX75" fmla="*/ 11529 w 640415"/>
                                <a:gd name="connsiteY75" fmla="*/ 496163 h 1527102"/>
                                <a:gd name="connsiteX76" fmla="*/ 4848 w 640415"/>
                                <a:gd name="connsiteY76" fmla="*/ 946823 h 1527102"/>
                                <a:gd name="connsiteX77" fmla="*/ 16874 w 640415"/>
                                <a:gd name="connsiteY77" fmla="*/ 1190026 h 15271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Lst>
                              <a:rect l="l" t="t" r="r" b="b"/>
                              <a:pathLst>
                                <a:path w="640415" h="1527102">
                                  <a:moveTo>
                                    <a:pt x="16874" y="1190026"/>
                                  </a:moveTo>
                                  <a:cubicBezTo>
                                    <a:pt x="-665" y="1216585"/>
                                    <a:pt x="18377" y="1229613"/>
                                    <a:pt x="22553" y="1239468"/>
                                  </a:cubicBezTo>
                                  <a:cubicBezTo>
                                    <a:pt x="25226" y="1245816"/>
                                    <a:pt x="14703" y="1254836"/>
                                    <a:pt x="12698" y="1265693"/>
                                  </a:cubicBezTo>
                                  <a:cubicBezTo>
                                    <a:pt x="11529" y="1272541"/>
                                    <a:pt x="6685" y="1334344"/>
                                    <a:pt x="11028" y="1471480"/>
                                  </a:cubicBezTo>
                                  <a:cubicBezTo>
                                    <a:pt x="11362" y="1475489"/>
                                    <a:pt x="14034" y="1497871"/>
                                    <a:pt x="17542" y="1527102"/>
                                  </a:cubicBezTo>
                                  <a:lnTo>
                                    <a:pt x="38088" y="1527102"/>
                                  </a:lnTo>
                                  <a:cubicBezTo>
                                    <a:pt x="34079" y="1455945"/>
                                    <a:pt x="32742" y="1384622"/>
                                    <a:pt x="37085" y="1313298"/>
                                  </a:cubicBezTo>
                                  <a:cubicBezTo>
                                    <a:pt x="37085" y="1311794"/>
                                    <a:pt x="38756" y="1310959"/>
                                    <a:pt x="39925" y="1311961"/>
                                  </a:cubicBezTo>
                                  <a:cubicBezTo>
                                    <a:pt x="49947" y="1321649"/>
                                    <a:pt x="58299" y="1333008"/>
                                    <a:pt x="67820" y="1343030"/>
                                  </a:cubicBezTo>
                                  <a:cubicBezTo>
                                    <a:pt x="73165" y="1348709"/>
                                    <a:pt x="80013" y="1356226"/>
                                    <a:pt x="87530" y="1361070"/>
                                  </a:cubicBezTo>
                                  <a:cubicBezTo>
                                    <a:pt x="85692" y="1357562"/>
                                    <a:pt x="84356" y="1354054"/>
                                    <a:pt x="82853" y="1350380"/>
                                  </a:cubicBezTo>
                                  <a:cubicBezTo>
                                    <a:pt x="78510" y="1338687"/>
                                    <a:pt x="74501" y="1326661"/>
                                    <a:pt x="70659" y="1314801"/>
                                  </a:cubicBezTo>
                                  <a:cubicBezTo>
                                    <a:pt x="62475" y="1289078"/>
                                    <a:pt x="55292" y="1263020"/>
                                    <a:pt x="49613" y="1236629"/>
                                  </a:cubicBezTo>
                                  <a:cubicBezTo>
                                    <a:pt x="26061" y="1129058"/>
                                    <a:pt x="24391" y="1017646"/>
                                    <a:pt x="25059" y="907737"/>
                                  </a:cubicBezTo>
                                  <a:cubicBezTo>
                                    <a:pt x="25393" y="850778"/>
                                    <a:pt x="29903" y="649334"/>
                                    <a:pt x="38255" y="606573"/>
                                  </a:cubicBezTo>
                                  <a:cubicBezTo>
                                    <a:pt x="38088" y="600393"/>
                                    <a:pt x="38088" y="594212"/>
                                    <a:pt x="38589" y="588032"/>
                                  </a:cubicBezTo>
                                  <a:cubicBezTo>
                                    <a:pt x="39257" y="579346"/>
                                    <a:pt x="40259" y="570995"/>
                                    <a:pt x="48444" y="566652"/>
                                  </a:cubicBezTo>
                                  <a:cubicBezTo>
                                    <a:pt x="57965" y="561641"/>
                                    <a:pt x="77675" y="557799"/>
                                    <a:pt x="64980" y="543267"/>
                                  </a:cubicBezTo>
                                  <a:cubicBezTo>
                                    <a:pt x="58132" y="535583"/>
                                    <a:pt x="48778" y="529570"/>
                                    <a:pt x="43266" y="520550"/>
                                  </a:cubicBezTo>
                                  <a:cubicBezTo>
                                    <a:pt x="42764" y="519715"/>
                                    <a:pt x="43099" y="518546"/>
                                    <a:pt x="43767" y="518045"/>
                                  </a:cubicBezTo>
                                  <a:cubicBezTo>
                                    <a:pt x="50448" y="513702"/>
                                    <a:pt x="57965" y="512031"/>
                                    <a:pt x="65648" y="511864"/>
                                  </a:cubicBezTo>
                                  <a:cubicBezTo>
                                    <a:pt x="53622" y="504849"/>
                                    <a:pt x="43767" y="495328"/>
                                    <a:pt x="40259" y="481798"/>
                                  </a:cubicBezTo>
                                  <a:cubicBezTo>
                                    <a:pt x="34914" y="461086"/>
                                    <a:pt x="36250" y="436365"/>
                                    <a:pt x="36918" y="415151"/>
                                  </a:cubicBezTo>
                                  <a:cubicBezTo>
                                    <a:pt x="37754" y="389929"/>
                                    <a:pt x="39758" y="364874"/>
                                    <a:pt x="42597" y="339818"/>
                                  </a:cubicBezTo>
                                  <a:cubicBezTo>
                                    <a:pt x="45270" y="315932"/>
                                    <a:pt x="48444" y="292213"/>
                                    <a:pt x="51283" y="268494"/>
                                  </a:cubicBezTo>
                                  <a:cubicBezTo>
                                    <a:pt x="54290" y="244107"/>
                                    <a:pt x="55793" y="219553"/>
                                    <a:pt x="57798" y="194999"/>
                                  </a:cubicBezTo>
                                  <a:cubicBezTo>
                                    <a:pt x="61639" y="149566"/>
                                    <a:pt x="67820" y="103965"/>
                                    <a:pt x="87029" y="62707"/>
                                  </a:cubicBezTo>
                                  <a:cubicBezTo>
                                    <a:pt x="87530" y="61705"/>
                                    <a:pt x="88866" y="61538"/>
                                    <a:pt x="89701" y="62373"/>
                                  </a:cubicBezTo>
                                  <a:cubicBezTo>
                                    <a:pt x="99556" y="71894"/>
                                    <a:pt x="106405" y="84422"/>
                                    <a:pt x="111416" y="98119"/>
                                  </a:cubicBezTo>
                                  <a:cubicBezTo>
                                    <a:pt x="109411" y="86593"/>
                                    <a:pt x="107908" y="74734"/>
                                    <a:pt x="107073" y="63042"/>
                                  </a:cubicBezTo>
                                  <a:cubicBezTo>
                                    <a:pt x="106405" y="54022"/>
                                    <a:pt x="105570" y="42997"/>
                                    <a:pt x="116928" y="45670"/>
                                  </a:cubicBezTo>
                                  <a:cubicBezTo>
                                    <a:pt x="135135" y="49846"/>
                                    <a:pt x="153342" y="54022"/>
                                    <a:pt x="171716" y="56527"/>
                                  </a:cubicBezTo>
                                  <a:cubicBezTo>
                                    <a:pt x="214309" y="62373"/>
                                    <a:pt x="258908" y="61204"/>
                                    <a:pt x="301501" y="56193"/>
                                  </a:cubicBezTo>
                                  <a:cubicBezTo>
                                    <a:pt x="323550" y="53521"/>
                                    <a:pt x="345933" y="50514"/>
                                    <a:pt x="367480" y="45336"/>
                                  </a:cubicBezTo>
                                  <a:cubicBezTo>
                                    <a:pt x="387024" y="40659"/>
                                    <a:pt x="406065" y="34144"/>
                                    <a:pt x="425942" y="30804"/>
                                  </a:cubicBezTo>
                                  <a:cubicBezTo>
                                    <a:pt x="427446" y="30637"/>
                                    <a:pt x="428615" y="31973"/>
                                    <a:pt x="427947" y="33476"/>
                                  </a:cubicBezTo>
                                  <a:cubicBezTo>
                                    <a:pt x="423771" y="41995"/>
                                    <a:pt x="418927" y="50347"/>
                                    <a:pt x="413916" y="58532"/>
                                  </a:cubicBezTo>
                                  <a:cubicBezTo>
                                    <a:pt x="422268" y="49679"/>
                                    <a:pt x="431288" y="41494"/>
                                    <a:pt x="441477" y="35147"/>
                                  </a:cubicBezTo>
                                  <a:cubicBezTo>
                                    <a:pt x="442312" y="34646"/>
                                    <a:pt x="443815" y="34980"/>
                                    <a:pt x="443982" y="36149"/>
                                  </a:cubicBezTo>
                                  <a:cubicBezTo>
                                    <a:pt x="450664" y="68888"/>
                                    <a:pt x="445820" y="102963"/>
                                    <a:pt x="453002" y="135535"/>
                                  </a:cubicBezTo>
                                  <a:cubicBezTo>
                                    <a:pt x="461020" y="109310"/>
                                    <a:pt x="466031" y="81916"/>
                                    <a:pt x="467033" y="54356"/>
                                  </a:cubicBezTo>
                                  <a:cubicBezTo>
                                    <a:pt x="467033" y="52184"/>
                                    <a:pt x="469706" y="52017"/>
                                    <a:pt x="470374" y="53855"/>
                                  </a:cubicBezTo>
                                  <a:cubicBezTo>
                                    <a:pt x="497767" y="122339"/>
                                    <a:pt x="503447" y="196502"/>
                                    <a:pt x="506620" y="269831"/>
                                  </a:cubicBezTo>
                                  <a:cubicBezTo>
                                    <a:pt x="509961" y="348337"/>
                                    <a:pt x="511297" y="427011"/>
                                    <a:pt x="513636" y="505517"/>
                                  </a:cubicBezTo>
                                  <a:cubicBezTo>
                                    <a:pt x="513636" y="506352"/>
                                    <a:pt x="513135" y="506853"/>
                                    <a:pt x="512467" y="507187"/>
                                  </a:cubicBezTo>
                                  <a:cubicBezTo>
                                    <a:pt x="503781" y="511196"/>
                                    <a:pt x="495596" y="516040"/>
                                    <a:pt x="486576" y="518880"/>
                                  </a:cubicBezTo>
                                  <a:cubicBezTo>
                                    <a:pt x="487411" y="518880"/>
                                    <a:pt x="488414" y="519047"/>
                                    <a:pt x="489249" y="519047"/>
                                  </a:cubicBezTo>
                                  <a:cubicBezTo>
                                    <a:pt x="499605" y="519882"/>
                                    <a:pt x="510462" y="519882"/>
                                    <a:pt x="520484" y="521719"/>
                                  </a:cubicBezTo>
                                  <a:cubicBezTo>
                                    <a:pt x="530339" y="523557"/>
                                    <a:pt x="532845" y="529236"/>
                                    <a:pt x="528669" y="539258"/>
                                  </a:cubicBezTo>
                                  <a:cubicBezTo>
                                    <a:pt x="523658" y="551619"/>
                                    <a:pt x="515473" y="562810"/>
                                    <a:pt x="508124" y="573667"/>
                                  </a:cubicBezTo>
                                  <a:cubicBezTo>
                                    <a:pt x="505952" y="576841"/>
                                    <a:pt x="501776" y="581852"/>
                                    <a:pt x="504616" y="585861"/>
                                  </a:cubicBezTo>
                                  <a:cubicBezTo>
                                    <a:pt x="507622" y="590037"/>
                                    <a:pt x="511966" y="592876"/>
                                    <a:pt x="516141" y="595382"/>
                                  </a:cubicBezTo>
                                  <a:cubicBezTo>
                                    <a:pt x="522322" y="599224"/>
                                    <a:pt x="529337" y="602397"/>
                                    <a:pt x="534682" y="607575"/>
                                  </a:cubicBezTo>
                                  <a:cubicBezTo>
                                    <a:pt x="541029" y="613756"/>
                                    <a:pt x="573267" y="873161"/>
                                    <a:pt x="578111" y="928950"/>
                                  </a:cubicBezTo>
                                  <a:cubicBezTo>
                                    <a:pt x="582955" y="984907"/>
                                    <a:pt x="586129" y="1040864"/>
                                    <a:pt x="589136" y="1096988"/>
                                  </a:cubicBezTo>
                                  <a:cubicBezTo>
                                    <a:pt x="590472" y="1122210"/>
                                    <a:pt x="591975" y="1145428"/>
                                    <a:pt x="583791" y="1169648"/>
                                  </a:cubicBezTo>
                                  <a:cubicBezTo>
                                    <a:pt x="578445" y="1185516"/>
                                    <a:pt x="571430" y="1200382"/>
                                    <a:pt x="563078" y="1214580"/>
                                  </a:cubicBezTo>
                                  <a:cubicBezTo>
                                    <a:pt x="575940" y="1220927"/>
                                    <a:pt x="594648" y="1225270"/>
                                    <a:pt x="594147" y="1239969"/>
                                  </a:cubicBezTo>
                                  <a:cubicBezTo>
                                    <a:pt x="593813" y="1251161"/>
                                    <a:pt x="589136" y="1261851"/>
                                    <a:pt x="587298" y="1272875"/>
                                  </a:cubicBezTo>
                                  <a:cubicBezTo>
                                    <a:pt x="584292" y="1290915"/>
                                    <a:pt x="583456" y="1309289"/>
                                    <a:pt x="584124" y="1327830"/>
                                  </a:cubicBezTo>
                                  <a:cubicBezTo>
                                    <a:pt x="585461" y="1363575"/>
                                    <a:pt x="590806" y="1398987"/>
                                    <a:pt x="593145" y="1434732"/>
                                  </a:cubicBezTo>
                                  <a:cubicBezTo>
                                    <a:pt x="595316" y="1465467"/>
                                    <a:pt x="596986" y="1496368"/>
                                    <a:pt x="595316" y="1527102"/>
                                  </a:cubicBezTo>
                                  <a:lnTo>
                                    <a:pt x="640415" y="1527102"/>
                                  </a:lnTo>
                                  <a:cubicBezTo>
                                    <a:pt x="637075" y="1424209"/>
                                    <a:pt x="631563" y="1310124"/>
                                    <a:pt x="622543" y="1280559"/>
                                  </a:cubicBezTo>
                                  <a:cubicBezTo>
                                    <a:pt x="618367" y="1266862"/>
                                    <a:pt x="615026" y="1264357"/>
                                    <a:pt x="616696" y="1249992"/>
                                  </a:cubicBezTo>
                                  <a:cubicBezTo>
                                    <a:pt x="617699" y="1240304"/>
                                    <a:pt x="621707" y="1228945"/>
                                    <a:pt x="619536" y="1219257"/>
                                  </a:cubicBezTo>
                                  <a:cubicBezTo>
                                    <a:pt x="617531" y="1210571"/>
                                    <a:pt x="612353" y="1202888"/>
                                    <a:pt x="609681" y="1194369"/>
                                  </a:cubicBezTo>
                                  <a:cubicBezTo>
                                    <a:pt x="606340" y="1183512"/>
                                    <a:pt x="607843" y="1173323"/>
                                    <a:pt x="608178" y="1162131"/>
                                  </a:cubicBezTo>
                                  <a:cubicBezTo>
                                    <a:pt x="609347" y="1133735"/>
                                    <a:pt x="610015" y="1105339"/>
                                    <a:pt x="610516" y="1076943"/>
                                  </a:cubicBezTo>
                                  <a:cubicBezTo>
                                    <a:pt x="591641" y="808518"/>
                                    <a:pt x="577610" y="661528"/>
                                    <a:pt x="562577" y="502677"/>
                                  </a:cubicBezTo>
                                  <a:cubicBezTo>
                                    <a:pt x="559069" y="362535"/>
                                    <a:pt x="542867" y="177293"/>
                                    <a:pt x="542366" y="138374"/>
                                  </a:cubicBezTo>
                                  <a:cubicBezTo>
                                    <a:pt x="537689" y="127183"/>
                                    <a:pt x="472545" y="-3438"/>
                                    <a:pt x="458347" y="69"/>
                                  </a:cubicBezTo>
                                  <a:cubicBezTo>
                                    <a:pt x="340254" y="48844"/>
                                    <a:pt x="160691" y="41494"/>
                                    <a:pt x="88365" y="16606"/>
                                  </a:cubicBezTo>
                                  <a:cubicBezTo>
                                    <a:pt x="75336" y="32808"/>
                                    <a:pt x="29235" y="149065"/>
                                    <a:pt x="29235" y="149065"/>
                                  </a:cubicBezTo>
                                  <a:cubicBezTo>
                                    <a:pt x="29235" y="149065"/>
                                    <a:pt x="16039" y="362201"/>
                                    <a:pt x="11696" y="494326"/>
                                  </a:cubicBezTo>
                                  <a:lnTo>
                                    <a:pt x="11529" y="496163"/>
                                  </a:lnTo>
                                  <a:cubicBezTo>
                                    <a:pt x="-665" y="658688"/>
                                    <a:pt x="-3671" y="695937"/>
                                    <a:pt x="4848" y="946823"/>
                                  </a:cubicBezTo>
                                  <a:cubicBezTo>
                                    <a:pt x="11863" y="1054227"/>
                                    <a:pt x="24057" y="1179169"/>
                                    <a:pt x="16874" y="1190026"/>
                                  </a:cubicBezTo>
                                  <a:close/>
                                </a:path>
                              </a:pathLst>
                            </a:custGeom>
                            <a:solidFill>
                              <a:srgbClr val="36536E"/>
                            </a:solidFill>
                            <a:ln w="16697" cap="flat">
                              <a:noFill/>
                              <a:prstDash val="solid"/>
                              <a:miter/>
                            </a:ln>
                          </p:spPr>
                          <p:txBody>
                            <a:bodyPr rtlCol="0" anchor="ctr"/>
                            <a:lstStyle/>
                            <a:p>
                              <a:endParaRPr lang="en-US"/>
                            </a:p>
                          </p:txBody>
                        </p:sp>
                      </p:grpSp>
                      <p:grpSp>
                        <p:nvGrpSpPr>
                          <p:cNvPr id="153" name="Graphic 2">
                            <a:extLst>
                              <a:ext uri="{FF2B5EF4-FFF2-40B4-BE49-F238E27FC236}">
                                <a16:creationId xmlns:a16="http://schemas.microsoft.com/office/drawing/2014/main" id="{91C4CBEA-14BC-480F-AEE7-2AD9547F873A}"/>
                              </a:ext>
                            </a:extLst>
                          </p:cNvPr>
                          <p:cNvGrpSpPr/>
                          <p:nvPr/>
                        </p:nvGrpSpPr>
                        <p:grpSpPr>
                          <a:xfrm>
                            <a:off x="4855618" y="4560236"/>
                            <a:ext cx="640749" cy="1457546"/>
                            <a:chOff x="4855618" y="4560236"/>
                            <a:chExt cx="640749" cy="1457546"/>
                          </a:xfrm>
                          <a:solidFill>
                            <a:srgbClr val="36536E"/>
                          </a:solidFill>
                        </p:grpSpPr>
                        <p:sp>
                          <p:nvSpPr>
                            <p:cNvPr id="154" name="Freeform: Shape 153">
                              <a:extLst>
                                <a:ext uri="{FF2B5EF4-FFF2-40B4-BE49-F238E27FC236}">
                                  <a16:creationId xmlns:a16="http://schemas.microsoft.com/office/drawing/2014/main" id="{767B056E-0A94-A504-55D3-0136C5C84BD2}"/>
                                </a:ext>
                              </a:extLst>
                            </p:cNvPr>
                            <p:cNvSpPr/>
                            <p:nvPr/>
                          </p:nvSpPr>
                          <p:spPr>
                            <a:xfrm>
                              <a:off x="5363074" y="4560236"/>
                              <a:ext cx="133293" cy="1457546"/>
                            </a:xfrm>
                            <a:custGeom>
                              <a:avLst/>
                              <a:gdLst>
                                <a:gd name="connsiteX0" fmla="*/ 16870 w 133293"/>
                                <a:gd name="connsiteY0" fmla="*/ 76669 h 1457546"/>
                                <a:gd name="connsiteX1" fmla="*/ 24721 w 133293"/>
                                <a:gd name="connsiteY1" fmla="*/ 192925 h 1457546"/>
                                <a:gd name="connsiteX2" fmla="*/ 40088 w 133293"/>
                                <a:gd name="connsiteY2" fmla="*/ 428110 h 1457546"/>
                                <a:gd name="connsiteX3" fmla="*/ 38919 w 133293"/>
                                <a:gd name="connsiteY3" fmla="*/ 429781 h 1457546"/>
                                <a:gd name="connsiteX4" fmla="*/ 17539 w 133293"/>
                                <a:gd name="connsiteY4" fmla="*/ 439970 h 1457546"/>
                                <a:gd name="connsiteX5" fmla="*/ 41090 w 133293"/>
                                <a:gd name="connsiteY5" fmla="*/ 459346 h 1457546"/>
                                <a:gd name="connsiteX6" fmla="*/ 48440 w 133293"/>
                                <a:gd name="connsiteY6" fmla="*/ 496595 h 1457546"/>
                                <a:gd name="connsiteX7" fmla="*/ 53117 w 133293"/>
                                <a:gd name="connsiteY7" fmla="*/ 534679 h 1457546"/>
                                <a:gd name="connsiteX8" fmla="*/ 65144 w 133293"/>
                                <a:gd name="connsiteY8" fmla="*/ 706725 h 1457546"/>
                                <a:gd name="connsiteX9" fmla="*/ 91702 w 133293"/>
                                <a:gd name="connsiteY9" fmla="*/ 1014236 h 1457546"/>
                                <a:gd name="connsiteX10" fmla="*/ 88695 w 133293"/>
                                <a:gd name="connsiteY10" fmla="*/ 1128154 h 1457546"/>
                                <a:gd name="connsiteX11" fmla="*/ 101891 w 133293"/>
                                <a:gd name="connsiteY11" fmla="*/ 1154712 h 1457546"/>
                                <a:gd name="connsiteX12" fmla="*/ 94709 w 133293"/>
                                <a:gd name="connsiteY12" fmla="*/ 1217016 h 1457546"/>
                                <a:gd name="connsiteX13" fmla="*/ 90700 w 133293"/>
                                <a:gd name="connsiteY13" fmla="*/ 1292516 h 1457546"/>
                                <a:gd name="connsiteX14" fmla="*/ 91702 w 133293"/>
                                <a:gd name="connsiteY14" fmla="*/ 1325088 h 1457546"/>
                                <a:gd name="connsiteX15" fmla="*/ 101724 w 133293"/>
                                <a:gd name="connsiteY15" fmla="*/ 1262450 h 1457546"/>
                                <a:gd name="connsiteX16" fmla="*/ 105065 w 133293"/>
                                <a:gd name="connsiteY16" fmla="*/ 1262951 h 1457546"/>
                                <a:gd name="connsiteX17" fmla="*/ 105399 w 133293"/>
                                <a:gd name="connsiteY17" fmla="*/ 1386724 h 1457546"/>
                                <a:gd name="connsiteX18" fmla="*/ 105399 w 133293"/>
                                <a:gd name="connsiteY18" fmla="*/ 1457547 h 1457546"/>
                                <a:gd name="connsiteX19" fmla="*/ 133294 w 133293"/>
                                <a:gd name="connsiteY19" fmla="*/ 1457547 h 1457546"/>
                                <a:gd name="connsiteX20" fmla="*/ 115421 w 133293"/>
                                <a:gd name="connsiteY20" fmla="*/ 1211003 h 1457546"/>
                                <a:gd name="connsiteX21" fmla="*/ 109575 w 133293"/>
                                <a:gd name="connsiteY21" fmla="*/ 1180436 h 1457546"/>
                                <a:gd name="connsiteX22" fmla="*/ 112414 w 133293"/>
                                <a:gd name="connsiteY22" fmla="*/ 1149701 h 1457546"/>
                                <a:gd name="connsiteX23" fmla="*/ 102559 w 133293"/>
                                <a:gd name="connsiteY23" fmla="*/ 1124813 h 1457546"/>
                                <a:gd name="connsiteX24" fmla="*/ 101056 w 133293"/>
                                <a:gd name="connsiteY24" fmla="*/ 1092575 h 1457546"/>
                                <a:gd name="connsiteX25" fmla="*/ 103395 w 133293"/>
                                <a:gd name="connsiteY25" fmla="*/ 1007387 h 1457546"/>
                                <a:gd name="connsiteX26" fmla="*/ 55455 w 133293"/>
                                <a:gd name="connsiteY26" fmla="*/ 433122 h 1457546"/>
                                <a:gd name="connsiteX27" fmla="*/ 35244 w 133293"/>
                                <a:gd name="connsiteY27" fmla="*/ 68818 h 1457546"/>
                                <a:gd name="connsiteX28" fmla="*/ 0 w 133293"/>
                                <a:gd name="connsiteY28" fmla="*/ 0 h 1457546"/>
                                <a:gd name="connsiteX29" fmla="*/ 7015 w 133293"/>
                                <a:gd name="connsiteY29" fmla="*/ 23552 h 1457546"/>
                                <a:gd name="connsiteX30" fmla="*/ 16870 w 133293"/>
                                <a:gd name="connsiteY30" fmla="*/ 76669 h 1457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33293" h="1457546">
                                  <a:moveTo>
                                    <a:pt x="16870" y="76669"/>
                                  </a:moveTo>
                                  <a:cubicBezTo>
                                    <a:pt x="20879" y="115254"/>
                                    <a:pt x="21882" y="154173"/>
                                    <a:pt x="24721" y="192925"/>
                                  </a:cubicBezTo>
                                  <a:cubicBezTo>
                                    <a:pt x="30567" y="271265"/>
                                    <a:pt x="38919" y="349437"/>
                                    <a:pt x="40088" y="428110"/>
                                  </a:cubicBezTo>
                                  <a:cubicBezTo>
                                    <a:pt x="40088" y="428946"/>
                                    <a:pt x="39587" y="429614"/>
                                    <a:pt x="38919" y="429781"/>
                                  </a:cubicBezTo>
                                  <a:cubicBezTo>
                                    <a:pt x="31570" y="432954"/>
                                    <a:pt x="24721" y="436963"/>
                                    <a:pt x="17539" y="439970"/>
                                  </a:cubicBezTo>
                                  <a:cubicBezTo>
                                    <a:pt x="27227" y="444146"/>
                                    <a:pt x="36247" y="447654"/>
                                    <a:pt x="41090" y="459346"/>
                                  </a:cubicBezTo>
                                  <a:cubicBezTo>
                                    <a:pt x="45767" y="470704"/>
                                    <a:pt x="46770" y="484401"/>
                                    <a:pt x="48440" y="496595"/>
                                  </a:cubicBezTo>
                                  <a:cubicBezTo>
                                    <a:pt x="50277" y="509289"/>
                                    <a:pt x="51781" y="521984"/>
                                    <a:pt x="53117" y="534679"/>
                                  </a:cubicBezTo>
                                  <a:cubicBezTo>
                                    <a:pt x="58796" y="591805"/>
                                    <a:pt x="60300" y="649432"/>
                                    <a:pt x="65144" y="706725"/>
                                  </a:cubicBezTo>
                                  <a:cubicBezTo>
                                    <a:pt x="73829" y="809117"/>
                                    <a:pt x="92370" y="911175"/>
                                    <a:pt x="91702" y="1014236"/>
                                  </a:cubicBezTo>
                                  <a:cubicBezTo>
                                    <a:pt x="95043" y="1052153"/>
                                    <a:pt x="95210" y="1090738"/>
                                    <a:pt x="88695" y="1128154"/>
                                  </a:cubicBezTo>
                                  <a:cubicBezTo>
                                    <a:pt x="94542" y="1136338"/>
                                    <a:pt x="99553" y="1145191"/>
                                    <a:pt x="101891" y="1154712"/>
                                  </a:cubicBezTo>
                                  <a:cubicBezTo>
                                    <a:pt x="107236" y="1175090"/>
                                    <a:pt x="99052" y="1197139"/>
                                    <a:pt x="94709" y="1217016"/>
                                  </a:cubicBezTo>
                                  <a:cubicBezTo>
                                    <a:pt x="89364" y="1241737"/>
                                    <a:pt x="90032" y="1267294"/>
                                    <a:pt x="90700" y="1292516"/>
                                  </a:cubicBezTo>
                                  <a:cubicBezTo>
                                    <a:pt x="91034" y="1303373"/>
                                    <a:pt x="91368" y="1314231"/>
                                    <a:pt x="91702" y="1325088"/>
                                  </a:cubicBezTo>
                                  <a:cubicBezTo>
                                    <a:pt x="94876" y="1304209"/>
                                    <a:pt x="97882" y="1283162"/>
                                    <a:pt x="101724" y="1262450"/>
                                  </a:cubicBezTo>
                                  <a:cubicBezTo>
                                    <a:pt x="102058" y="1260445"/>
                                    <a:pt x="105065" y="1260946"/>
                                    <a:pt x="105065" y="1262951"/>
                                  </a:cubicBezTo>
                                  <a:cubicBezTo>
                                    <a:pt x="104230" y="1304209"/>
                                    <a:pt x="104898" y="1345466"/>
                                    <a:pt x="105399" y="1386724"/>
                                  </a:cubicBezTo>
                                  <a:cubicBezTo>
                                    <a:pt x="105733" y="1410276"/>
                                    <a:pt x="105566" y="1433828"/>
                                    <a:pt x="105399" y="1457547"/>
                                  </a:cubicBezTo>
                                  <a:lnTo>
                                    <a:pt x="133294" y="1457547"/>
                                  </a:lnTo>
                                  <a:cubicBezTo>
                                    <a:pt x="129953" y="1354653"/>
                                    <a:pt x="124441" y="1240568"/>
                                    <a:pt x="115421" y="1211003"/>
                                  </a:cubicBezTo>
                                  <a:cubicBezTo>
                                    <a:pt x="111245" y="1197306"/>
                                    <a:pt x="107904" y="1194801"/>
                                    <a:pt x="109575" y="1180436"/>
                                  </a:cubicBezTo>
                                  <a:cubicBezTo>
                                    <a:pt x="110577" y="1170748"/>
                                    <a:pt x="114586" y="1159389"/>
                                    <a:pt x="112414" y="1149701"/>
                                  </a:cubicBezTo>
                                  <a:cubicBezTo>
                                    <a:pt x="110410" y="1141015"/>
                                    <a:pt x="105232" y="1133332"/>
                                    <a:pt x="102559" y="1124813"/>
                                  </a:cubicBezTo>
                                  <a:cubicBezTo>
                                    <a:pt x="99219" y="1113956"/>
                                    <a:pt x="100722" y="1103767"/>
                                    <a:pt x="101056" y="1092575"/>
                                  </a:cubicBezTo>
                                  <a:cubicBezTo>
                                    <a:pt x="102225" y="1064179"/>
                                    <a:pt x="102894" y="1035783"/>
                                    <a:pt x="103395" y="1007387"/>
                                  </a:cubicBezTo>
                                  <a:cubicBezTo>
                                    <a:pt x="84520" y="738962"/>
                                    <a:pt x="70489" y="591972"/>
                                    <a:pt x="55455" y="433122"/>
                                  </a:cubicBezTo>
                                  <a:cubicBezTo>
                                    <a:pt x="51948" y="292979"/>
                                    <a:pt x="35745" y="107738"/>
                                    <a:pt x="35244" y="68818"/>
                                  </a:cubicBezTo>
                                  <a:cubicBezTo>
                                    <a:pt x="33073" y="63473"/>
                                    <a:pt x="17372" y="31737"/>
                                    <a:pt x="0" y="0"/>
                                  </a:cubicBezTo>
                                  <a:cubicBezTo>
                                    <a:pt x="2338" y="7851"/>
                                    <a:pt x="4844" y="15701"/>
                                    <a:pt x="7015" y="23552"/>
                                  </a:cubicBezTo>
                                  <a:cubicBezTo>
                                    <a:pt x="11692" y="41091"/>
                                    <a:pt x="14866" y="58629"/>
                                    <a:pt x="16870" y="76669"/>
                                  </a:cubicBezTo>
                                  <a:close/>
                                </a:path>
                              </a:pathLst>
                            </a:custGeom>
                            <a:solidFill>
                              <a:srgbClr val="36536E"/>
                            </a:solidFill>
                            <a:ln w="16697" cap="flat">
                              <a:noFill/>
                              <a:prstDash val="solid"/>
                              <a:miter/>
                            </a:ln>
                          </p:spPr>
                          <p:txBody>
                            <a:bodyPr rtlCol="0" anchor="ctr"/>
                            <a:lstStyle/>
                            <a:p>
                              <a:endParaRPr lang="en-US"/>
                            </a:p>
                          </p:txBody>
                        </p:sp>
                        <p:sp>
                          <p:nvSpPr>
                            <p:cNvPr id="155" name="Freeform: Shape 154">
                              <a:extLst>
                                <a:ext uri="{FF2B5EF4-FFF2-40B4-BE49-F238E27FC236}">
                                  <a16:creationId xmlns:a16="http://schemas.microsoft.com/office/drawing/2014/main" id="{FAB12165-9823-76D9-A815-0839237EEBEC}"/>
                                </a:ext>
                              </a:extLst>
                            </p:cNvPr>
                            <p:cNvSpPr/>
                            <p:nvPr/>
                          </p:nvSpPr>
                          <p:spPr>
                            <a:xfrm>
                              <a:off x="4977557" y="5276481"/>
                              <a:ext cx="321542" cy="741300"/>
                            </a:xfrm>
                            <a:custGeom>
                              <a:avLst/>
                              <a:gdLst>
                                <a:gd name="connsiteX0" fmla="*/ 63306 w 321542"/>
                                <a:gd name="connsiteY0" fmla="*/ 523320 h 741300"/>
                                <a:gd name="connsiteX1" fmla="*/ 66480 w 321542"/>
                                <a:gd name="connsiteY1" fmla="*/ 524155 h 741300"/>
                                <a:gd name="connsiteX2" fmla="*/ 68484 w 321542"/>
                                <a:gd name="connsiteY2" fmla="*/ 643251 h 741300"/>
                                <a:gd name="connsiteX3" fmla="*/ 65478 w 321542"/>
                                <a:gd name="connsiteY3" fmla="*/ 741301 h 741300"/>
                                <a:gd name="connsiteX4" fmla="*/ 88529 w 321542"/>
                                <a:gd name="connsiteY4" fmla="*/ 741301 h 741300"/>
                                <a:gd name="connsiteX5" fmla="*/ 104564 w 321542"/>
                                <a:gd name="connsiteY5" fmla="*/ 512129 h 741300"/>
                                <a:gd name="connsiteX6" fmla="*/ 121768 w 321542"/>
                                <a:gd name="connsiteY6" fmla="*/ 460682 h 741300"/>
                                <a:gd name="connsiteX7" fmla="*/ 109408 w 321542"/>
                                <a:gd name="connsiteY7" fmla="*/ 419592 h 741300"/>
                                <a:gd name="connsiteX8" fmla="*/ 120599 w 321542"/>
                                <a:gd name="connsiteY8" fmla="*/ 367310 h 741300"/>
                                <a:gd name="connsiteX9" fmla="*/ 165197 w 321542"/>
                                <a:gd name="connsiteY9" fmla="*/ 28563 h 741300"/>
                                <a:gd name="connsiteX10" fmla="*/ 238526 w 321542"/>
                                <a:gd name="connsiteY10" fmla="*/ 398044 h 741300"/>
                                <a:gd name="connsiteX11" fmla="*/ 234183 w 321542"/>
                                <a:gd name="connsiteY11" fmla="*/ 422765 h 741300"/>
                                <a:gd name="connsiteX12" fmla="*/ 255730 w 321542"/>
                                <a:gd name="connsiteY12" fmla="*/ 474045 h 741300"/>
                                <a:gd name="connsiteX13" fmla="*/ 258904 w 321542"/>
                                <a:gd name="connsiteY13" fmla="*/ 504278 h 741300"/>
                                <a:gd name="connsiteX14" fmla="*/ 259071 w 321542"/>
                                <a:gd name="connsiteY14" fmla="*/ 544701 h 741300"/>
                                <a:gd name="connsiteX15" fmla="*/ 259739 w 321542"/>
                                <a:gd name="connsiteY15" fmla="*/ 572763 h 741300"/>
                                <a:gd name="connsiteX16" fmla="*/ 267256 w 321542"/>
                                <a:gd name="connsiteY16" fmla="*/ 614856 h 741300"/>
                                <a:gd name="connsiteX17" fmla="*/ 285128 w 321542"/>
                                <a:gd name="connsiteY17" fmla="*/ 678496 h 741300"/>
                                <a:gd name="connsiteX18" fmla="*/ 299326 w 321542"/>
                                <a:gd name="connsiteY18" fmla="*/ 741301 h 741300"/>
                                <a:gd name="connsiteX19" fmla="*/ 321542 w 321542"/>
                                <a:gd name="connsiteY19" fmla="*/ 741301 h 741300"/>
                                <a:gd name="connsiteX20" fmla="*/ 318870 w 321542"/>
                                <a:gd name="connsiteY20" fmla="*/ 733784 h 741300"/>
                                <a:gd name="connsiteX21" fmla="*/ 301832 w 321542"/>
                                <a:gd name="connsiteY21" fmla="*/ 684509 h 741300"/>
                                <a:gd name="connsiteX22" fmla="*/ 285964 w 321542"/>
                                <a:gd name="connsiteY22" fmla="*/ 637238 h 741300"/>
                                <a:gd name="connsiteX23" fmla="*/ 277111 w 321542"/>
                                <a:gd name="connsiteY23" fmla="*/ 530670 h 741300"/>
                                <a:gd name="connsiteX24" fmla="*/ 279950 w 321542"/>
                                <a:gd name="connsiteY24" fmla="*/ 529334 h 741300"/>
                                <a:gd name="connsiteX25" fmla="*/ 286799 w 321542"/>
                                <a:gd name="connsiteY25" fmla="*/ 538019 h 741300"/>
                                <a:gd name="connsiteX26" fmla="*/ 282289 w 321542"/>
                                <a:gd name="connsiteY26" fmla="*/ 514635 h 741300"/>
                                <a:gd name="connsiteX27" fmla="*/ 274438 w 321542"/>
                                <a:gd name="connsiteY27" fmla="*/ 473711 h 741300"/>
                                <a:gd name="connsiteX28" fmla="*/ 254561 w 321542"/>
                                <a:gd name="connsiteY28" fmla="*/ 437798 h 741300"/>
                                <a:gd name="connsiteX29" fmla="*/ 256398 w 321542"/>
                                <a:gd name="connsiteY29" fmla="*/ 400383 h 741300"/>
                                <a:gd name="connsiteX30" fmla="*/ 255730 w 321542"/>
                                <a:gd name="connsiteY30" fmla="*/ 392365 h 741300"/>
                                <a:gd name="connsiteX31" fmla="*/ 230341 w 321542"/>
                                <a:gd name="connsiteY31" fmla="*/ 278280 h 741300"/>
                                <a:gd name="connsiteX32" fmla="*/ 218983 w 321542"/>
                                <a:gd name="connsiteY32" fmla="*/ 206789 h 741300"/>
                                <a:gd name="connsiteX33" fmla="*/ 207123 w 321542"/>
                                <a:gd name="connsiteY33" fmla="*/ 135298 h 741300"/>
                                <a:gd name="connsiteX34" fmla="*/ 200609 w 321542"/>
                                <a:gd name="connsiteY34" fmla="*/ 71491 h 741300"/>
                                <a:gd name="connsiteX35" fmla="*/ 213638 w 321542"/>
                                <a:gd name="connsiteY35" fmla="*/ 43596 h 741300"/>
                                <a:gd name="connsiteX36" fmla="*/ 263915 w 321542"/>
                                <a:gd name="connsiteY36" fmla="*/ 9521 h 741300"/>
                                <a:gd name="connsiteX37" fmla="*/ 279449 w 321542"/>
                                <a:gd name="connsiteY37" fmla="*/ 0 h 741300"/>
                                <a:gd name="connsiteX38" fmla="*/ 218314 w 321542"/>
                                <a:gd name="connsiteY38" fmla="*/ 17539 h 741300"/>
                                <a:gd name="connsiteX39" fmla="*/ 192758 w 321542"/>
                                <a:gd name="connsiteY39" fmla="*/ 21213 h 741300"/>
                                <a:gd name="connsiteX40" fmla="*/ 184907 w 321542"/>
                                <a:gd name="connsiteY40" fmla="*/ 21548 h 741300"/>
                                <a:gd name="connsiteX41" fmla="*/ 155008 w 321542"/>
                                <a:gd name="connsiteY41" fmla="*/ 19543 h 741300"/>
                                <a:gd name="connsiteX42" fmla="*/ 100388 w 321542"/>
                                <a:gd name="connsiteY42" fmla="*/ 9688 h 741300"/>
                                <a:gd name="connsiteX43" fmla="*/ 60300 w 321542"/>
                                <a:gd name="connsiteY43" fmla="*/ 1336 h 741300"/>
                                <a:gd name="connsiteX44" fmla="*/ 92203 w 321542"/>
                                <a:gd name="connsiteY44" fmla="*/ 19376 h 741300"/>
                                <a:gd name="connsiteX45" fmla="*/ 92704 w 321542"/>
                                <a:gd name="connsiteY45" fmla="*/ 19877 h 741300"/>
                                <a:gd name="connsiteX46" fmla="*/ 137470 w 321542"/>
                                <a:gd name="connsiteY46" fmla="*/ 36748 h 741300"/>
                                <a:gd name="connsiteX47" fmla="*/ 138305 w 321542"/>
                                <a:gd name="connsiteY47" fmla="*/ 38752 h 741300"/>
                                <a:gd name="connsiteX48" fmla="*/ 134964 w 321542"/>
                                <a:gd name="connsiteY48" fmla="*/ 53117 h 741300"/>
                                <a:gd name="connsiteX49" fmla="*/ 134964 w 321542"/>
                                <a:gd name="connsiteY49" fmla="*/ 54119 h 741300"/>
                                <a:gd name="connsiteX50" fmla="*/ 116590 w 321542"/>
                                <a:gd name="connsiteY50" fmla="*/ 220653 h 741300"/>
                                <a:gd name="connsiteX51" fmla="*/ 107904 w 321542"/>
                                <a:gd name="connsiteY51" fmla="*/ 298491 h 741300"/>
                                <a:gd name="connsiteX52" fmla="*/ 98718 w 321542"/>
                                <a:gd name="connsiteY52" fmla="*/ 369481 h 741300"/>
                                <a:gd name="connsiteX53" fmla="*/ 44932 w 321542"/>
                                <a:gd name="connsiteY53" fmla="*/ 515470 h 741300"/>
                                <a:gd name="connsiteX54" fmla="*/ 8352 w 321542"/>
                                <a:gd name="connsiteY54" fmla="*/ 589633 h 741300"/>
                                <a:gd name="connsiteX55" fmla="*/ 0 w 321542"/>
                                <a:gd name="connsiteY55" fmla="*/ 607673 h 741300"/>
                                <a:gd name="connsiteX56" fmla="*/ 8519 w 321542"/>
                                <a:gd name="connsiteY56" fmla="*/ 597150 h 741300"/>
                                <a:gd name="connsiteX57" fmla="*/ 63306 w 321542"/>
                                <a:gd name="connsiteY57" fmla="*/ 523320 h 74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Lst>
                              <a:rect l="l" t="t" r="r" b="b"/>
                              <a:pathLst>
                                <a:path w="321542" h="741300">
                                  <a:moveTo>
                                    <a:pt x="63306" y="523320"/>
                                  </a:moveTo>
                                  <a:cubicBezTo>
                                    <a:pt x="64141" y="521650"/>
                                    <a:pt x="66313" y="522485"/>
                                    <a:pt x="66480" y="524155"/>
                                  </a:cubicBezTo>
                                  <a:cubicBezTo>
                                    <a:pt x="68985" y="563743"/>
                                    <a:pt x="68818" y="603664"/>
                                    <a:pt x="68484" y="643251"/>
                                  </a:cubicBezTo>
                                  <a:cubicBezTo>
                                    <a:pt x="68150" y="675990"/>
                                    <a:pt x="67315" y="708562"/>
                                    <a:pt x="65478" y="741301"/>
                                  </a:cubicBezTo>
                                  <a:lnTo>
                                    <a:pt x="88529" y="741301"/>
                                  </a:lnTo>
                                  <a:cubicBezTo>
                                    <a:pt x="95711" y="632394"/>
                                    <a:pt x="104731" y="517140"/>
                                    <a:pt x="104564" y="512129"/>
                                  </a:cubicBezTo>
                                  <a:cubicBezTo>
                                    <a:pt x="104230" y="502107"/>
                                    <a:pt x="119263" y="470370"/>
                                    <a:pt x="121768" y="460682"/>
                                  </a:cubicBezTo>
                                  <a:cubicBezTo>
                                    <a:pt x="124775" y="448990"/>
                                    <a:pt x="108740" y="428278"/>
                                    <a:pt x="109408" y="419592"/>
                                  </a:cubicBezTo>
                                  <a:cubicBezTo>
                                    <a:pt x="110243" y="408066"/>
                                    <a:pt x="118094" y="379503"/>
                                    <a:pt x="120599" y="367310"/>
                                  </a:cubicBezTo>
                                  <a:cubicBezTo>
                                    <a:pt x="126612" y="338580"/>
                                    <a:pt x="157347" y="90366"/>
                                    <a:pt x="165197" y="28563"/>
                                  </a:cubicBezTo>
                                  <a:cubicBezTo>
                                    <a:pt x="171044" y="66146"/>
                                    <a:pt x="243203" y="375160"/>
                                    <a:pt x="238526" y="398044"/>
                                  </a:cubicBezTo>
                                  <a:cubicBezTo>
                                    <a:pt x="236855" y="406396"/>
                                    <a:pt x="235352" y="414581"/>
                                    <a:pt x="234183" y="422765"/>
                                  </a:cubicBezTo>
                                  <a:cubicBezTo>
                                    <a:pt x="237858" y="441306"/>
                                    <a:pt x="250051" y="456172"/>
                                    <a:pt x="255730" y="474045"/>
                                  </a:cubicBezTo>
                                  <a:cubicBezTo>
                                    <a:pt x="259071" y="484234"/>
                                    <a:pt x="259071" y="493588"/>
                                    <a:pt x="258904" y="504278"/>
                                  </a:cubicBezTo>
                                  <a:cubicBezTo>
                                    <a:pt x="258737" y="517808"/>
                                    <a:pt x="258904" y="531171"/>
                                    <a:pt x="259071" y="544701"/>
                                  </a:cubicBezTo>
                                  <a:cubicBezTo>
                                    <a:pt x="259238" y="554055"/>
                                    <a:pt x="259405" y="563409"/>
                                    <a:pt x="259739" y="572763"/>
                                  </a:cubicBezTo>
                                  <a:cubicBezTo>
                                    <a:pt x="262245" y="586961"/>
                                    <a:pt x="264750" y="600992"/>
                                    <a:pt x="267256" y="614856"/>
                                  </a:cubicBezTo>
                                  <a:cubicBezTo>
                                    <a:pt x="273436" y="635902"/>
                                    <a:pt x="279282" y="657282"/>
                                    <a:pt x="285128" y="678496"/>
                                  </a:cubicBezTo>
                                  <a:cubicBezTo>
                                    <a:pt x="287968" y="688852"/>
                                    <a:pt x="293146" y="712237"/>
                                    <a:pt x="299326" y="741301"/>
                                  </a:cubicBezTo>
                                  <a:lnTo>
                                    <a:pt x="321542" y="741301"/>
                                  </a:lnTo>
                                  <a:cubicBezTo>
                                    <a:pt x="320707" y="738795"/>
                                    <a:pt x="319705" y="736290"/>
                                    <a:pt x="318870" y="733784"/>
                                  </a:cubicBezTo>
                                  <a:cubicBezTo>
                                    <a:pt x="313190" y="717415"/>
                                    <a:pt x="307678" y="700878"/>
                                    <a:pt x="301832" y="684509"/>
                                  </a:cubicBezTo>
                                  <a:cubicBezTo>
                                    <a:pt x="296320" y="668808"/>
                                    <a:pt x="289973" y="653441"/>
                                    <a:pt x="285964" y="637238"/>
                                  </a:cubicBezTo>
                                  <a:cubicBezTo>
                                    <a:pt x="277111" y="602495"/>
                                    <a:pt x="274772" y="566415"/>
                                    <a:pt x="277111" y="530670"/>
                                  </a:cubicBezTo>
                                  <a:cubicBezTo>
                                    <a:pt x="277278" y="529167"/>
                                    <a:pt x="278948" y="528164"/>
                                    <a:pt x="279950" y="529334"/>
                                  </a:cubicBezTo>
                                  <a:cubicBezTo>
                                    <a:pt x="282289" y="532173"/>
                                    <a:pt x="284627" y="535013"/>
                                    <a:pt x="286799" y="538019"/>
                                  </a:cubicBezTo>
                                  <a:cubicBezTo>
                                    <a:pt x="285296" y="530169"/>
                                    <a:pt x="283792" y="522485"/>
                                    <a:pt x="282289" y="514635"/>
                                  </a:cubicBezTo>
                                  <a:cubicBezTo>
                                    <a:pt x="279950" y="501105"/>
                                    <a:pt x="279617" y="486573"/>
                                    <a:pt x="274438" y="473711"/>
                                  </a:cubicBezTo>
                                  <a:cubicBezTo>
                                    <a:pt x="269260" y="461016"/>
                                    <a:pt x="258236" y="450827"/>
                                    <a:pt x="254561" y="437798"/>
                                  </a:cubicBezTo>
                                  <a:cubicBezTo>
                                    <a:pt x="251053" y="425605"/>
                                    <a:pt x="257234" y="412910"/>
                                    <a:pt x="256398" y="400383"/>
                                  </a:cubicBezTo>
                                  <a:cubicBezTo>
                                    <a:pt x="256231" y="397710"/>
                                    <a:pt x="255897" y="395038"/>
                                    <a:pt x="255730" y="392365"/>
                                  </a:cubicBezTo>
                                  <a:cubicBezTo>
                                    <a:pt x="246376" y="354615"/>
                                    <a:pt x="237189" y="316698"/>
                                    <a:pt x="230341" y="278280"/>
                                  </a:cubicBezTo>
                                  <a:cubicBezTo>
                                    <a:pt x="225998" y="254561"/>
                                    <a:pt x="222991" y="230508"/>
                                    <a:pt x="218983" y="206789"/>
                                  </a:cubicBezTo>
                                  <a:cubicBezTo>
                                    <a:pt x="214974" y="182903"/>
                                    <a:pt x="210631" y="159184"/>
                                    <a:pt x="207123" y="135298"/>
                                  </a:cubicBezTo>
                                  <a:cubicBezTo>
                                    <a:pt x="204117" y="114586"/>
                                    <a:pt x="199774" y="92537"/>
                                    <a:pt x="200609" y="71491"/>
                                  </a:cubicBezTo>
                                  <a:cubicBezTo>
                                    <a:pt x="201110" y="59799"/>
                                    <a:pt x="204952" y="50946"/>
                                    <a:pt x="213638" y="43596"/>
                                  </a:cubicBezTo>
                                  <a:cubicBezTo>
                                    <a:pt x="229005" y="30400"/>
                                    <a:pt x="246878" y="20211"/>
                                    <a:pt x="263915" y="9521"/>
                                  </a:cubicBezTo>
                                  <a:cubicBezTo>
                                    <a:pt x="269093" y="6347"/>
                                    <a:pt x="274271" y="3174"/>
                                    <a:pt x="279449" y="0"/>
                                  </a:cubicBezTo>
                                  <a:cubicBezTo>
                                    <a:pt x="259405" y="7517"/>
                                    <a:pt x="239027" y="13697"/>
                                    <a:pt x="218314" y="17539"/>
                                  </a:cubicBezTo>
                                  <a:cubicBezTo>
                                    <a:pt x="209963" y="19209"/>
                                    <a:pt x="201444" y="20545"/>
                                    <a:pt x="192758" y="21213"/>
                                  </a:cubicBezTo>
                                  <a:cubicBezTo>
                                    <a:pt x="190086" y="21380"/>
                                    <a:pt x="187413" y="21380"/>
                                    <a:pt x="184907" y="21548"/>
                                  </a:cubicBezTo>
                                  <a:cubicBezTo>
                                    <a:pt x="174886" y="21715"/>
                                    <a:pt x="164863" y="21046"/>
                                    <a:pt x="155008" y="19543"/>
                                  </a:cubicBezTo>
                                  <a:cubicBezTo>
                                    <a:pt x="136634" y="17038"/>
                                    <a:pt x="118261" y="13029"/>
                                    <a:pt x="100388" y="9688"/>
                                  </a:cubicBezTo>
                                  <a:cubicBezTo>
                                    <a:pt x="87359" y="7350"/>
                                    <a:pt x="73662" y="5011"/>
                                    <a:pt x="60300" y="1336"/>
                                  </a:cubicBezTo>
                                  <a:cubicBezTo>
                                    <a:pt x="70990" y="7350"/>
                                    <a:pt x="81680" y="13196"/>
                                    <a:pt x="92203" y="19376"/>
                                  </a:cubicBezTo>
                                  <a:cubicBezTo>
                                    <a:pt x="92370" y="19543"/>
                                    <a:pt x="92537" y="19710"/>
                                    <a:pt x="92704" y="19877"/>
                                  </a:cubicBezTo>
                                  <a:cubicBezTo>
                                    <a:pt x="107737" y="25556"/>
                                    <a:pt x="123439" y="30233"/>
                                    <a:pt x="137470" y="36748"/>
                                  </a:cubicBezTo>
                                  <a:cubicBezTo>
                                    <a:pt x="138138" y="37082"/>
                                    <a:pt x="138472" y="38084"/>
                                    <a:pt x="138305" y="38752"/>
                                  </a:cubicBezTo>
                                  <a:cubicBezTo>
                                    <a:pt x="137136" y="43596"/>
                                    <a:pt x="135966" y="48273"/>
                                    <a:pt x="134964" y="53117"/>
                                  </a:cubicBezTo>
                                  <a:cubicBezTo>
                                    <a:pt x="135131" y="53451"/>
                                    <a:pt x="135131" y="53785"/>
                                    <a:pt x="134964" y="54119"/>
                                  </a:cubicBezTo>
                                  <a:cubicBezTo>
                                    <a:pt x="125276" y="109241"/>
                                    <a:pt x="122938" y="165198"/>
                                    <a:pt x="116590" y="220653"/>
                                  </a:cubicBezTo>
                                  <a:cubicBezTo>
                                    <a:pt x="113751" y="246544"/>
                                    <a:pt x="110410" y="272434"/>
                                    <a:pt x="107904" y="298491"/>
                                  </a:cubicBezTo>
                                  <a:cubicBezTo>
                                    <a:pt x="105566" y="322210"/>
                                    <a:pt x="103060" y="346096"/>
                                    <a:pt x="98718" y="369481"/>
                                  </a:cubicBezTo>
                                  <a:cubicBezTo>
                                    <a:pt x="89030" y="420928"/>
                                    <a:pt x="67482" y="469034"/>
                                    <a:pt x="44932" y="515470"/>
                                  </a:cubicBezTo>
                                  <a:cubicBezTo>
                                    <a:pt x="32906" y="540358"/>
                                    <a:pt x="20211" y="564745"/>
                                    <a:pt x="8352" y="589633"/>
                                  </a:cubicBezTo>
                                  <a:cubicBezTo>
                                    <a:pt x="5512" y="595646"/>
                                    <a:pt x="2672" y="601660"/>
                                    <a:pt x="0" y="607673"/>
                                  </a:cubicBezTo>
                                  <a:cubicBezTo>
                                    <a:pt x="2840" y="604165"/>
                                    <a:pt x="5679" y="600657"/>
                                    <a:pt x="8519" y="597150"/>
                                  </a:cubicBezTo>
                                  <a:cubicBezTo>
                                    <a:pt x="27227" y="572930"/>
                                    <a:pt x="48774" y="550213"/>
                                    <a:pt x="63306" y="523320"/>
                                  </a:cubicBezTo>
                                  <a:close/>
                                </a:path>
                              </a:pathLst>
                            </a:custGeom>
                            <a:solidFill>
                              <a:srgbClr val="36536E"/>
                            </a:solidFill>
                            <a:ln w="16697" cap="flat">
                              <a:noFill/>
                              <a:prstDash val="solid"/>
                              <a:miter/>
                            </a:ln>
                          </p:spPr>
                          <p:txBody>
                            <a:bodyPr rtlCol="0" anchor="ctr"/>
                            <a:lstStyle/>
                            <a:p>
                              <a:endParaRPr lang="en-US"/>
                            </a:p>
                          </p:txBody>
                        </p:sp>
                        <p:sp>
                          <p:nvSpPr>
                            <p:cNvPr id="156" name="Freeform: Shape 155">
                              <a:extLst>
                                <a:ext uri="{FF2B5EF4-FFF2-40B4-BE49-F238E27FC236}">
                                  <a16:creationId xmlns:a16="http://schemas.microsoft.com/office/drawing/2014/main" id="{C92C7088-90B9-D808-D045-07676C2946BA}"/>
                                </a:ext>
                              </a:extLst>
                            </p:cNvPr>
                            <p:cNvSpPr/>
                            <p:nvPr/>
                          </p:nvSpPr>
                          <p:spPr>
                            <a:xfrm>
                              <a:off x="4855618" y="4966966"/>
                              <a:ext cx="46773" cy="1050649"/>
                            </a:xfrm>
                            <a:custGeom>
                              <a:avLst/>
                              <a:gdLst>
                                <a:gd name="connsiteX0" fmla="*/ 17041 w 46773"/>
                                <a:gd name="connsiteY0" fmla="*/ 713573 h 1050649"/>
                                <a:gd name="connsiteX1" fmla="*/ 22720 w 46773"/>
                                <a:gd name="connsiteY1" fmla="*/ 763015 h 1050649"/>
                                <a:gd name="connsiteX2" fmla="*/ 12865 w 46773"/>
                                <a:gd name="connsiteY2" fmla="*/ 789240 h 1050649"/>
                                <a:gd name="connsiteX3" fmla="*/ 11195 w 46773"/>
                                <a:gd name="connsiteY3" fmla="*/ 995027 h 1050649"/>
                                <a:gd name="connsiteX4" fmla="*/ 17709 w 46773"/>
                                <a:gd name="connsiteY4" fmla="*/ 1050650 h 1050649"/>
                                <a:gd name="connsiteX5" fmla="*/ 26562 w 46773"/>
                                <a:gd name="connsiteY5" fmla="*/ 1050650 h 1050649"/>
                                <a:gd name="connsiteX6" fmla="*/ 24558 w 46773"/>
                                <a:gd name="connsiteY6" fmla="*/ 980161 h 1050649"/>
                                <a:gd name="connsiteX7" fmla="*/ 24224 w 46773"/>
                                <a:gd name="connsiteY7" fmla="*/ 882278 h 1050649"/>
                                <a:gd name="connsiteX8" fmla="*/ 29068 w 46773"/>
                                <a:gd name="connsiteY8" fmla="*/ 792915 h 1050649"/>
                                <a:gd name="connsiteX9" fmla="*/ 31907 w 46773"/>
                                <a:gd name="connsiteY9" fmla="*/ 792080 h 1050649"/>
                                <a:gd name="connsiteX10" fmla="*/ 46773 w 46773"/>
                                <a:gd name="connsiteY10" fmla="*/ 805275 h 1050649"/>
                                <a:gd name="connsiteX11" fmla="*/ 22052 w 46773"/>
                                <a:gd name="connsiteY11" fmla="*/ 739129 h 1050649"/>
                                <a:gd name="connsiteX12" fmla="*/ 22052 w 46773"/>
                                <a:gd name="connsiteY12" fmla="*/ 736624 h 1050649"/>
                                <a:gd name="connsiteX13" fmla="*/ 30571 w 46773"/>
                                <a:gd name="connsiteY13" fmla="*/ 723428 h 1050649"/>
                                <a:gd name="connsiteX14" fmla="*/ 29068 w 46773"/>
                                <a:gd name="connsiteY14" fmla="*/ 703718 h 1050649"/>
                                <a:gd name="connsiteX15" fmla="*/ 24057 w 46773"/>
                                <a:gd name="connsiteY15" fmla="*/ 665133 h 1050649"/>
                                <a:gd name="connsiteX16" fmla="*/ 19547 w 46773"/>
                                <a:gd name="connsiteY16" fmla="*/ 576103 h 1050649"/>
                                <a:gd name="connsiteX17" fmla="*/ 17542 w 46773"/>
                                <a:gd name="connsiteY17" fmla="*/ 488243 h 1050649"/>
                                <a:gd name="connsiteX18" fmla="*/ 16707 w 46773"/>
                                <a:gd name="connsiteY18" fmla="*/ 444814 h 1050649"/>
                                <a:gd name="connsiteX19" fmla="*/ 14703 w 46773"/>
                                <a:gd name="connsiteY19" fmla="*/ 256231 h 1050649"/>
                                <a:gd name="connsiteX20" fmla="*/ 19213 w 46773"/>
                                <a:gd name="connsiteY20" fmla="*/ 148327 h 1050649"/>
                                <a:gd name="connsiteX21" fmla="*/ 26228 w 46773"/>
                                <a:gd name="connsiteY21" fmla="*/ 41425 h 1050649"/>
                                <a:gd name="connsiteX22" fmla="*/ 27898 w 46773"/>
                                <a:gd name="connsiteY22" fmla="*/ 39587 h 1050649"/>
                                <a:gd name="connsiteX23" fmla="*/ 43433 w 46773"/>
                                <a:gd name="connsiteY23" fmla="*/ 38418 h 1050649"/>
                                <a:gd name="connsiteX24" fmla="*/ 35916 w 46773"/>
                                <a:gd name="connsiteY24" fmla="*/ 34242 h 1050649"/>
                                <a:gd name="connsiteX25" fmla="*/ 16540 w 46773"/>
                                <a:gd name="connsiteY25" fmla="*/ 14699 h 1050649"/>
                                <a:gd name="connsiteX26" fmla="*/ 12364 w 46773"/>
                                <a:gd name="connsiteY26" fmla="*/ 0 h 1050649"/>
                                <a:gd name="connsiteX27" fmla="*/ 11696 w 46773"/>
                                <a:gd name="connsiteY27" fmla="*/ 18374 h 1050649"/>
                                <a:gd name="connsiteX28" fmla="*/ 11529 w 46773"/>
                                <a:gd name="connsiteY28" fmla="*/ 20211 h 1050649"/>
                                <a:gd name="connsiteX29" fmla="*/ 4848 w 46773"/>
                                <a:gd name="connsiteY29" fmla="*/ 470871 h 1050649"/>
                                <a:gd name="connsiteX30" fmla="*/ 17041 w 46773"/>
                                <a:gd name="connsiteY30" fmla="*/ 713573 h 1050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6773" h="1050649">
                                  <a:moveTo>
                                    <a:pt x="17041" y="713573"/>
                                  </a:moveTo>
                                  <a:cubicBezTo>
                                    <a:pt x="-498" y="740132"/>
                                    <a:pt x="18544" y="753160"/>
                                    <a:pt x="22720" y="763015"/>
                                  </a:cubicBezTo>
                                  <a:cubicBezTo>
                                    <a:pt x="25393" y="769363"/>
                                    <a:pt x="14870" y="778383"/>
                                    <a:pt x="12865" y="789240"/>
                                  </a:cubicBezTo>
                                  <a:cubicBezTo>
                                    <a:pt x="11696" y="796088"/>
                                    <a:pt x="6852" y="857891"/>
                                    <a:pt x="11195" y="995027"/>
                                  </a:cubicBezTo>
                                  <a:cubicBezTo>
                                    <a:pt x="11529" y="999036"/>
                                    <a:pt x="14202" y="1021418"/>
                                    <a:pt x="17709" y="1050650"/>
                                  </a:cubicBezTo>
                                  <a:lnTo>
                                    <a:pt x="26562" y="1050650"/>
                                  </a:lnTo>
                                  <a:cubicBezTo>
                                    <a:pt x="25226" y="1027264"/>
                                    <a:pt x="24558" y="1003713"/>
                                    <a:pt x="24558" y="980161"/>
                                  </a:cubicBezTo>
                                  <a:cubicBezTo>
                                    <a:pt x="24391" y="947589"/>
                                    <a:pt x="25059" y="915017"/>
                                    <a:pt x="24224" y="882278"/>
                                  </a:cubicBezTo>
                                  <a:cubicBezTo>
                                    <a:pt x="23388" y="852379"/>
                                    <a:pt x="23054" y="822313"/>
                                    <a:pt x="29068" y="792915"/>
                                  </a:cubicBezTo>
                                  <a:cubicBezTo>
                                    <a:pt x="29402" y="791578"/>
                                    <a:pt x="30905" y="791244"/>
                                    <a:pt x="31907" y="792080"/>
                                  </a:cubicBezTo>
                                  <a:cubicBezTo>
                                    <a:pt x="36751" y="796589"/>
                                    <a:pt x="41762" y="800932"/>
                                    <a:pt x="46773" y="805275"/>
                                  </a:cubicBezTo>
                                  <a:cubicBezTo>
                                    <a:pt x="43600" y="781222"/>
                                    <a:pt x="38589" y="755666"/>
                                    <a:pt x="22052" y="739129"/>
                                  </a:cubicBezTo>
                                  <a:cubicBezTo>
                                    <a:pt x="21384" y="738461"/>
                                    <a:pt x="21384" y="737292"/>
                                    <a:pt x="22052" y="736624"/>
                                  </a:cubicBezTo>
                                  <a:cubicBezTo>
                                    <a:pt x="25059" y="732782"/>
                                    <a:pt x="29736" y="728439"/>
                                    <a:pt x="30571" y="723428"/>
                                  </a:cubicBezTo>
                                  <a:cubicBezTo>
                                    <a:pt x="31573" y="716914"/>
                                    <a:pt x="30237" y="710232"/>
                                    <a:pt x="29068" y="703718"/>
                                  </a:cubicBezTo>
                                  <a:cubicBezTo>
                                    <a:pt x="26896" y="690856"/>
                                    <a:pt x="25226" y="678162"/>
                                    <a:pt x="24057" y="665133"/>
                                  </a:cubicBezTo>
                                  <a:cubicBezTo>
                                    <a:pt x="21384" y="635568"/>
                                    <a:pt x="20048" y="605836"/>
                                    <a:pt x="19547" y="576103"/>
                                  </a:cubicBezTo>
                                  <a:cubicBezTo>
                                    <a:pt x="19046" y="546872"/>
                                    <a:pt x="16874" y="517474"/>
                                    <a:pt x="17542" y="488243"/>
                                  </a:cubicBezTo>
                                  <a:cubicBezTo>
                                    <a:pt x="17876" y="474379"/>
                                    <a:pt x="14202" y="458845"/>
                                    <a:pt x="16707" y="444814"/>
                                  </a:cubicBezTo>
                                  <a:cubicBezTo>
                                    <a:pt x="15371" y="382009"/>
                                    <a:pt x="14202" y="319037"/>
                                    <a:pt x="14703" y="256231"/>
                                  </a:cubicBezTo>
                                  <a:cubicBezTo>
                                    <a:pt x="15037" y="220152"/>
                                    <a:pt x="15872" y="184239"/>
                                    <a:pt x="19213" y="148327"/>
                                  </a:cubicBezTo>
                                  <a:cubicBezTo>
                                    <a:pt x="22553" y="112749"/>
                                    <a:pt x="26562" y="77337"/>
                                    <a:pt x="26228" y="41425"/>
                                  </a:cubicBezTo>
                                  <a:cubicBezTo>
                                    <a:pt x="26228" y="40422"/>
                                    <a:pt x="26896" y="39587"/>
                                    <a:pt x="27898" y="39587"/>
                                  </a:cubicBezTo>
                                  <a:cubicBezTo>
                                    <a:pt x="33077" y="39754"/>
                                    <a:pt x="38255" y="39086"/>
                                    <a:pt x="43433" y="38418"/>
                                  </a:cubicBezTo>
                                  <a:cubicBezTo>
                                    <a:pt x="40927" y="37082"/>
                                    <a:pt x="38255" y="35745"/>
                                    <a:pt x="35916" y="34242"/>
                                  </a:cubicBezTo>
                                  <a:cubicBezTo>
                                    <a:pt x="28065" y="29398"/>
                                    <a:pt x="20048" y="23886"/>
                                    <a:pt x="16540" y="14699"/>
                                  </a:cubicBezTo>
                                  <a:cubicBezTo>
                                    <a:pt x="14703" y="9855"/>
                                    <a:pt x="13366" y="5011"/>
                                    <a:pt x="12364" y="0"/>
                                  </a:cubicBezTo>
                                  <a:cubicBezTo>
                                    <a:pt x="12197" y="6180"/>
                                    <a:pt x="11863" y="12361"/>
                                    <a:pt x="11696" y="18374"/>
                                  </a:cubicBezTo>
                                  <a:lnTo>
                                    <a:pt x="11529" y="20211"/>
                                  </a:lnTo>
                                  <a:cubicBezTo>
                                    <a:pt x="-665" y="182736"/>
                                    <a:pt x="-3671" y="219985"/>
                                    <a:pt x="4848" y="470871"/>
                                  </a:cubicBezTo>
                                  <a:cubicBezTo>
                                    <a:pt x="12030" y="577774"/>
                                    <a:pt x="24224" y="702716"/>
                                    <a:pt x="17041" y="713573"/>
                                  </a:cubicBezTo>
                                  <a:close/>
                                </a:path>
                              </a:pathLst>
                            </a:custGeom>
                            <a:solidFill>
                              <a:srgbClr val="36536E"/>
                            </a:solidFill>
                            <a:ln w="16697" cap="flat">
                              <a:noFill/>
                              <a:prstDash val="solid"/>
                              <a:miter/>
                            </a:ln>
                          </p:spPr>
                          <p:txBody>
                            <a:bodyPr rtlCol="0" anchor="ctr"/>
                            <a:lstStyle/>
                            <a:p>
                              <a:endParaRPr lang="en-US"/>
                            </a:p>
                          </p:txBody>
                        </p:sp>
                      </p:grpSp>
                    </p:grpSp>
                    <p:grpSp>
                      <p:nvGrpSpPr>
                        <p:cNvPr id="157" name="Graphic 2">
                          <a:extLst>
                            <a:ext uri="{FF2B5EF4-FFF2-40B4-BE49-F238E27FC236}">
                              <a16:creationId xmlns:a16="http://schemas.microsoft.com/office/drawing/2014/main" id="{A19D5CDC-19C7-5D46-6748-44564304AAD3}"/>
                            </a:ext>
                          </a:extLst>
                        </p:cNvPr>
                        <p:cNvGrpSpPr/>
                        <p:nvPr/>
                      </p:nvGrpSpPr>
                      <p:grpSpPr>
                        <a:xfrm>
                          <a:off x="4909572" y="4263330"/>
                          <a:ext cx="436967" cy="268343"/>
                          <a:chOff x="4909572" y="4263330"/>
                          <a:chExt cx="436967" cy="268343"/>
                        </a:xfrm>
                      </p:grpSpPr>
                      <p:sp>
                        <p:nvSpPr>
                          <p:cNvPr id="158" name="Freeform: Shape 157">
                            <a:extLst>
                              <a:ext uri="{FF2B5EF4-FFF2-40B4-BE49-F238E27FC236}">
                                <a16:creationId xmlns:a16="http://schemas.microsoft.com/office/drawing/2014/main" id="{089D0213-9396-4F74-A650-95503CCCD135}"/>
                              </a:ext>
                            </a:extLst>
                          </p:cNvPr>
                          <p:cNvSpPr/>
                          <p:nvPr/>
                        </p:nvSpPr>
                        <p:spPr>
                          <a:xfrm>
                            <a:off x="4919805" y="4275107"/>
                            <a:ext cx="66604" cy="241354"/>
                          </a:xfrm>
                          <a:custGeom>
                            <a:avLst/>
                            <a:gdLst>
                              <a:gd name="connsiteX0" fmla="*/ 60090 w 66604"/>
                              <a:gd name="connsiteY0" fmla="*/ 835 h 241354"/>
                              <a:gd name="connsiteX1" fmla="*/ 66605 w 66604"/>
                              <a:gd name="connsiteY1" fmla="*/ 0 h 241354"/>
                              <a:gd name="connsiteX2" fmla="*/ 42552 w 66604"/>
                              <a:gd name="connsiteY2" fmla="*/ 101390 h 241354"/>
                              <a:gd name="connsiteX3" fmla="*/ 45892 w 66604"/>
                              <a:gd name="connsiteY3" fmla="*/ 135131 h 241354"/>
                              <a:gd name="connsiteX4" fmla="*/ 44890 w 66604"/>
                              <a:gd name="connsiteY4" fmla="*/ 189418 h 241354"/>
                              <a:gd name="connsiteX5" fmla="*/ 33532 w 66604"/>
                              <a:gd name="connsiteY5" fmla="*/ 219651 h 241354"/>
                              <a:gd name="connsiteX6" fmla="*/ 42552 w 66604"/>
                              <a:gd name="connsiteY6" fmla="*/ 238860 h 241354"/>
                              <a:gd name="connsiteX7" fmla="*/ 18833 w 66604"/>
                              <a:gd name="connsiteY7" fmla="*/ 221488 h 241354"/>
                              <a:gd name="connsiteX8" fmla="*/ 1962 w 66604"/>
                              <a:gd name="connsiteY8" fmla="*/ 187580 h 241354"/>
                              <a:gd name="connsiteX9" fmla="*/ 626 w 66604"/>
                              <a:gd name="connsiteY9" fmla="*/ 131624 h 241354"/>
                              <a:gd name="connsiteX10" fmla="*/ 60090 w 66604"/>
                              <a:gd name="connsiteY10" fmla="*/ 835 h 241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604" h="241354">
                                <a:moveTo>
                                  <a:pt x="60090" y="835"/>
                                </a:moveTo>
                                <a:lnTo>
                                  <a:pt x="66605" y="0"/>
                                </a:lnTo>
                                <a:cubicBezTo>
                                  <a:pt x="66605" y="0"/>
                                  <a:pt x="41382" y="53618"/>
                                  <a:pt x="42552" y="101390"/>
                                </a:cubicBezTo>
                                <a:cubicBezTo>
                                  <a:pt x="42552" y="104397"/>
                                  <a:pt x="60925" y="117593"/>
                                  <a:pt x="45892" y="135131"/>
                                </a:cubicBezTo>
                                <a:cubicBezTo>
                                  <a:pt x="41215" y="141145"/>
                                  <a:pt x="44890" y="189418"/>
                                  <a:pt x="44890" y="189418"/>
                                </a:cubicBezTo>
                                <a:lnTo>
                                  <a:pt x="33532" y="219651"/>
                                </a:lnTo>
                                <a:cubicBezTo>
                                  <a:pt x="33532" y="219651"/>
                                  <a:pt x="44723" y="224829"/>
                                  <a:pt x="42552" y="238860"/>
                                </a:cubicBezTo>
                                <a:cubicBezTo>
                                  <a:pt x="29189" y="246711"/>
                                  <a:pt x="7140" y="234684"/>
                                  <a:pt x="18833" y="221488"/>
                                </a:cubicBezTo>
                                <a:cubicBezTo>
                                  <a:pt x="5637" y="202279"/>
                                  <a:pt x="2630" y="196433"/>
                                  <a:pt x="1962" y="187580"/>
                                </a:cubicBezTo>
                                <a:cubicBezTo>
                                  <a:pt x="1294" y="178727"/>
                                  <a:pt x="626" y="131624"/>
                                  <a:pt x="626" y="131624"/>
                                </a:cubicBezTo>
                                <a:cubicBezTo>
                                  <a:pt x="626" y="131624"/>
                                  <a:pt x="-10398" y="18207"/>
                                  <a:pt x="60090" y="835"/>
                                </a:cubicBezTo>
                                <a:close/>
                              </a:path>
                            </a:pathLst>
                          </a:custGeom>
                          <a:solidFill>
                            <a:srgbClr val="724703">
                              <a:alpha val="50000"/>
                            </a:srgbClr>
                          </a:solidFill>
                          <a:ln w="16697" cap="flat">
                            <a:noFill/>
                            <a:prstDash val="solid"/>
                            <a:miter/>
                          </a:ln>
                        </p:spPr>
                        <p:txBody>
                          <a:bodyPr rtlCol="0" anchor="ctr"/>
                          <a:lstStyle/>
                          <a:p>
                            <a:endParaRPr lang="en-US"/>
                          </a:p>
                        </p:txBody>
                      </p:sp>
                      <p:grpSp>
                        <p:nvGrpSpPr>
                          <p:cNvPr id="159" name="Graphic 2">
                            <a:extLst>
                              <a:ext uri="{FF2B5EF4-FFF2-40B4-BE49-F238E27FC236}">
                                <a16:creationId xmlns:a16="http://schemas.microsoft.com/office/drawing/2014/main" id="{00C3484D-D693-E571-1832-B729541D8711}"/>
                              </a:ext>
                            </a:extLst>
                          </p:cNvPr>
                          <p:cNvGrpSpPr/>
                          <p:nvPr/>
                        </p:nvGrpSpPr>
                        <p:grpSpPr>
                          <a:xfrm>
                            <a:off x="4909572" y="4272350"/>
                            <a:ext cx="79858" cy="259323"/>
                            <a:chOff x="4909572" y="4272350"/>
                            <a:chExt cx="79858" cy="259323"/>
                          </a:xfrm>
                        </p:grpSpPr>
                        <p:grpSp>
                          <p:nvGrpSpPr>
                            <p:cNvPr id="160" name="Graphic 2">
                              <a:extLst>
                                <a:ext uri="{FF2B5EF4-FFF2-40B4-BE49-F238E27FC236}">
                                  <a16:creationId xmlns:a16="http://schemas.microsoft.com/office/drawing/2014/main" id="{EE70CDC4-1B68-3E8A-672A-8C4A035B43D5}"/>
                                </a:ext>
                              </a:extLst>
                            </p:cNvPr>
                            <p:cNvGrpSpPr/>
                            <p:nvPr/>
                          </p:nvGrpSpPr>
                          <p:grpSpPr>
                            <a:xfrm>
                              <a:off x="4920417" y="4272350"/>
                              <a:ext cx="69013" cy="198522"/>
                              <a:chOff x="4920417" y="4272350"/>
                              <a:chExt cx="69013" cy="198522"/>
                            </a:xfrm>
                          </p:grpSpPr>
                          <p:sp>
                            <p:nvSpPr>
                              <p:cNvPr id="161" name="Freeform: Shape 160">
                                <a:extLst>
                                  <a:ext uri="{FF2B5EF4-FFF2-40B4-BE49-F238E27FC236}">
                                    <a16:creationId xmlns:a16="http://schemas.microsoft.com/office/drawing/2014/main" id="{4CF9D7DC-239E-E5F8-E84E-BE228172D4D3}"/>
                                  </a:ext>
                                </a:extLst>
                              </p:cNvPr>
                              <p:cNvSpPr/>
                              <p:nvPr/>
                            </p:nvSpPr>
                            <p:spPr>
                              <a:xfrm>
                                <a:off x="4923496" y="4275274"/>
                                <a:ext cx="62913" cy="192257"/>
                              </a:xfrm>
                              <a:custGeom>
                                <a:avLst/>
                                <a:gdLst>
                                  <a:gd name="connsiteX0" fmla="*/ 62914 w 62913"/>
                                  <a:gd name="connsiteY0" fmla="*/ 0 h 192257"/>
                                  <a:gd name="connsiteX1" fmla="*/ 38694 w 62913"/>
                                  <a:gd name="connsiteY1" fmla="*/ 188582 h 192257"/>
                                  <a:gd name="connsiteX2" fmla="*/ 1445 w 62913"/>
                                  <a:gd name="connsiteY2" fmla="*/ 192257 h 192257"/>
                                  <a:gd name="connsiteX3" fmla="*/ 1445 w 62913"/>
                                  <a:gd name="connsiteY3" fmla="*/ 192257 h 192257"/>
                                  <a:gd name="connsiteX4" fmla="*/ 17981 w 62913"/>
                                  <a:gd name="connsiteY4" fmla="*/ 19710 h 192257"/>
                                  <a:gd name="connsiteX5" fmla="*/ 62914 w 62913"/>
                                  <a:gd name="connsiteY5" fmla="*/ 0 h 192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913" h="192257">
                                    <a:moveTo>
                                      <a:pt x="62914" y="0"/>
                                    </a:moveTo>
                                    <a:cubicBezTo>
                                      <a:pt x="62914" y="0"/>
                                      <a:pt x="21489" y="35745"/>
                                      <a:pt x="38694" y="188582"/>
                                    </a:cubicBezTo>
                                    <a:cubicBezTo>
                                      <a:pt x="1445" y="192257"/>
                                      <a:pt x="1445" y="192257"/>
                                      <a:pt x="1445" y="192257"/>
                                    </a:cubicBezTo>
                                    <a:lnTo>
                                      <a:pt x="1445" y="192257"/>
                                    </a:lnTo>
                                    <a:cubicBezTo>
                                      <a:pt x="1445" y="192257"/>
                                      <a:pt x="-7241" y="63974"/>
                                      <a:pt x="17981" y="19710"/>
                                    </a:cubicBezTo>
                                    <a:cubicBezTo>
                                      <a:pt x="33014" y="-2004"/>
                                      <a:pt x="57401" y="1336"/>
                                      <a:pt x="62914" y="0"/>
                                    </a:cubicBezTo>
                                    <a:close/>
                                  </a:path>
                                </a:pathLst>
                              </a:custGeom>
                              <a:solidFill>
                                <a:srgbClr val="36536E"/>
                              </a:solidFill>
                              <a:ln w="16697" cap="flat">
                                <a:noFill/>
                                <a:prstDash val="solid"/>
                                <a:miter/>
                              </a:ln>
                            </p:spPr>
                            <p:txBody>
                              <a:bodyPr rtlCol="0" anchor="ctr"/>
                              <a:lstStyle/>
                              <a:p>
                                <a:endParaRPr lang="en-US"/>
                              </a:p>
                            </p:txBody>
                          </p:sp>
                          <p:sp>
                            <p:nvSpPr>
                              <p:cNvPr id="162" name="Freeform: Shape 161">
                                <a:extLst>
                                  <a:ext uri="{FF2B5EF4-FFF2-40B4-BE49-F238E27FC236}">
                                    <a16:creationId xmlns:a16="http://schemas.microsoft.com/office/drawing/2014/main" id="{7A8075C1-3220-23D3-E750-65C7E94C4017}"/>
                                  </a:ext>
                                </a:extLst>
                              </p:cNvPr>
                              <p:cNvSpPr/>
                              <p:nvPr/>
                            </p:nvSpPr>
                            <p:spPr>
                              <a:xfrm>
                                <a:off x="4920417" y="4272350"/>
                                <a:ext cx="69013" cy="198522"/>
                              </a:xfrm>
                              <a:custGeom>
                                <a:avLst/>
                                <a:gdLst>
                                  <a:gd name="connsiteX0" fmla="*/ 4525 w 69013"/>
                                  <a:gd name="connsiteY0" fmla="*/ 198189 h 198522"/>
                                  <a:gd name="connsiteX1" fmla="*/ 2520 w 69013"/>
                                  <a:gd name="connsiteY1" fmla="*/ 197520 h 198522"/>
                                  <a:gd name="connsiteX2" fmla="*/ 1518 w 69013"/>
                                  <a:gd name="connsiteY2" fmla="*/ 195349 h 198522"/>
                                  <a:gd name="connsiteX3" fmla="*/ 18389 w 69013"/>
                                  <a:gd name="connsiteY3" fmla="*/ 21132 h 198522"/>
                                  <a:gd name="connsiteX4" fmla="*/ 60982 w 69013"/>
                                  <a:gd name="connsiteY4" fmla="*/ 419 h 198522"/>
                                  <a:gd name="connsiteX5" fmla="*/ 65158 w 69013"/>
                                  <a:gd name="connsiteY5" fmla="*/ 85 h 198522"/>
                                  <a:gd name="connsiteX6" fmla="*/ 68666 w 69013"/>
                                  <a:gd name="connsiteY6" fmla="*/ 1755 h 198522"/>
                                  <a:gd name="connsiteX7" fmla="*/ 67998 w 69013"/>
                                  <a:gd name="connsiteY7" fmla="*/ 5597 h 198522"/>
                                  <a:gd name="connsiteX8" fmla="*/ 44780 w 69013"/>
                                  <a:gd name="connsiteY8" fmla="*/ 191340 h 198522"/>
                                  <a:gd name="connsiteX9" fmla="*/ 44112 w 69013"/>
                                  <a:gd name="connsiteY9" fmla="*/ 193679 h 198522"/>
                                  <a:gd name="connsiteX10" fmla="*/ 41940 w 69013"/>
                                  <a:gd name="connsiteY10" fmla="*/ 194848 h 198522"/>
                                  <a:gd name="connsiteX11" fmla="*/ 4692 w 69013"/>
                                  <a:gd name="connsiteY11" fmla="*/ 198523 h 198522"/>
                                  <a:gd name="connsiteX12" fmla="*/ 4525 w 69013"/>
                                  <a:gd name="connsiteY12" fmla="*/ 198189 h 198522"/>
                                  <a:gd name="connsiteX13" fmla="*/ 58811 w 69013"/>
                                  <a:gd name="connsiteY13" fmla="*/ 6599 h 198522"/>
                                  <a:gd name="connsiteX14" fmla="*/ 23734 w 69013"/>
                                  <a:gd name="connsiteY14" fmla="*/ 24305 h 198522"/>
                                  <a:gd name="connsiteX15" fmla="*/ 7531 w 69013"/>
                                  <a:gd name="connsiteY15" fmla="*/ 191507 h 198522"/>
                                  <a:gd name="connsiteX16" fmla="*/ 38433 w 69013"/>
                                  <a:gd name="connsiteY16" fmla="*/ 188500 h 198522"/>
                                  <a:gd name="connsiteX17" fmla="*/ 58811 w 69013"/>
                                  <a:gd name="connsiteY17" fmla="*/ 6599 h 19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9013" h="198522">
                                    <a:moveTo>
                                      <a:pt x="4525" y="198189"/>
                                    </a:moveTo>
                                    <a:cubicBezTo>
                                      <a:pt x="3856" y="198189"/>
                                      <a:pt x="3021" y="197854"/>
                                      <a:pt x="2520" y="197520"/>
                                    </a:cubicBezTo>
                                    <a:cubicBezTo>
                                      <a:pt x="1852" y="197019"/>
                                      <a:pt x="1518" y="196184"/>
                                      <a:pt x="1518" y="195349"/>
                                    </a:cubicBezTo>
                                    <a:cubicBezTo>
                                      <a:pt x="1184" y="190004"/>
                                      <a:pt x="-7001" y="65563"/>
                                      <a:pt x="18389" y="21132"/>
                                    </a:cubicBezTo>
                                    <a:cubicBezTo>
                                      <a:pt x="31584" y="2090"/>
                                      <a:pt x="51461" y="920"/>
                                      <a:pt x="60982" y="419"/>
                                    </a:cubicBezTo>
                                    <a:cubicBezTo>
                                      <a:pt x="62820" y="252"/>
                                      <a:pt x="64490" y="252"/>
                                      <a:pt x="65158" y="85"/>
                                    </a:cubicBezTo>
                                    <a:cubicBezTo>
                                      <a:pt x="66495" y="-249"/>
                                      <a:pt x="67998" y="419"/>
                                      <a:pt x="68666" y="1755"/>
                                    </a:cubicBezTo>
                                    <a:cubicBezTo>
                                      <a:pt x="69334" y="3092"/>
                                      <a:pt x="69000" y="4595"/>
                                      <a:pt x="67998" y="5597"/>
                                    </a:cubicBezTo>
                                    <a:cubicBezTo>
                                      <a:pt x="67664" y="5931"/>
                                      <a:pt x="28244" y="42846"/>
                                      <a:pt x="44780" y="191340"/>
                                    </a:cubicBezTo>
                                    <a:cubicBezTo>
                                      <a:pt x="44780" y="192175"/>
                                      <a:pt x="44613" y="193010"/>
                                      <a:pt x="44112" y="193679"/>
                                    </a:cubicBezTo>
                                    <a:cubicBezTo>
                                      <a:pt x="43611" y="194347"/>
                                      <a:pt x="42776" y="194681"/>
                                      <a:pt x="41940" y="194848"/>
                                    </a:cubicBezTo>
                                    <a:lnTo>
                                      <a:pt x="4692" y="198523"/>
                                    </a:lnTo>
                                    <a:cubicBezTo>
                                      <a:pt x="4692" y="198189"/>
                                      <a:pt x="4692" y="198189"/>
                                      <a:pt x="4525" y="198189"/>
                                    </a:cubicBezTo>
                                    <a:close/>
                                    <a:moveTo>
                                      <a:pt x="58811" y="6599"/>
                                    </a:moveTo>
                                    <a:cubicBezTo>
                                      <a:pt x="49290" y="7268"/>
                                      <a:pt x="34090" y="9272"/>
                                      <a:pt x="23734" y="24305"/>
                                    </a:cubicBezTo>
                                    <a:cubicBezTo>
                                      <a:pt x="1518" y="63224"/>
                                      <a:pt x="6362" y="171463"/>
                                      <a:pt x="7531" y="191507"/>
                                    </a:cubicBezTo>
                                    <a:lnTo>
                                      <a:pt x="38433" y="188500"/>
                                    </a:lnTo>
                                    <a:cubicBezTo>
                                      <a:pt x="25404" y="69572"/>
                                      <a:pt x="48121" y="21967"/>
                                      <a:pt x="58811" y="6599"/>
                                    </a:cubicBezTo>
                                    <a:close/>
                                  </a:path>
                                </a:pathLst>
                              </a:custGeom>
                              <a:solidFill>
                                <a:srgbClr val="22424D"/>
                              </a:solidFill>
                              <a:ln w="16697" cap="flat">
                                <a:noFill/>
                                <a:prstDash val="solid"/>
                                <a:miter/>
                              </a:ln>
                            </p:spPr>
                            <p:txBody>
                              <a:bodyPr rtlCol="0" anchor="ctr"/>
                              <a:lstStyle/>
                              <a:p>
                                <a:endParaRPr lang="en-US"/>
                              </a:p>
                            </p:txBody>
                          </p:sp>
                        </p:grpSp>
                        <p:sp>
                          <p:nvSpPr>
                            <p:cNvPr id="163" name="Freeform: Shape 162">
                              <a:extLst>
                                <a:ext uri="{FF2B5EF4-FFF2-40B4-BE49-F238E27FC236}">
                                  <a16:creationId xmlns:a16="http://schemas.microsoft.com/office/drawing/2014/main" id="{2B37AAD4-00B3-3352-4B5B-2BF2DDB7230F}"/>
                                </a:ext>
                              </a:extLst>
                            </p:cNvPr>
                            <p:cNvSpPr/>
                            <p:nvPr/>
                          </p:nvSpPr>
                          <p:spPr>
                            <a:xfrm>
                              <a:off x="4923438" y="4275107"/>
                              <a:ext cx="62972" cy="192257"/>
                            </a:xfrm>
                            <a:custGeom>
                              <a:avLst/>
                              <a:gdLst>
                                <a:gd name="connsiteX0" fmla="*/ 28396 w 62972"/>
                                <a:gd name="connsiteY0" fmla="*/ 118261 h 192257"/>
                                <a:gd name="connsiteX1" fmla="*/ 668 w 62972"/>
                                <a:gd name="connsiteY1" fmla="*/ 113083 h 192257"/>
                                <a:gd name="connsiteX2" fmla="*/ 1336 w 62972"/>
                                <a:gd name="connsiteY2" fmla="*/ 99219 h 192257"/>
                                <a:gd name="connsiteX3" fmla="*/ 29398 w 62972"/>
                                <a:gd name="connsiteY3" fmla="*/ 89030 h 192257"/>
                                <a:gd name="connsiteX4" fmla="*/ 46436 w 62972"/>
                                <a:gd name="connsiteY4" fmla="*/ 15367 h 192257"/>
                                <a:gd name="connsiteX5" fmla="*/ 37750 w 62972"/>
                                <a:gd name="connsiteY5" fmla="*/ 4176 h 192257"/>
                                <a:gd name="connsiteX6" fmla="*/ 62972 w 62972"/>
                                <a:gd name="connsiteY6" fmla="*/ 0 h 192257"/>
                                <a:gd name="connsiteX7" fmla="*/ 38752 w 62972"/>
                                <a:gd name="connsiteY7" fmla="*/ 188582 h 192257"/>
                                <a:gd name="connsiteX8" fmla="*/ 1503 w 62972"/>
                                <a:gd name="connsiteY8" fmla="*/ 192257 h 192257"/>
                                <a:gd name="connsiteX9" fmla="*/ 1169 w 62972"/>
                                <a:gd name="connsiteY9" fmla="*/ 187747 h 192257"/>
                                <a:gd name="connsiteX10" fmla="*/ 29398 w 62972"/>
                                <a:gd name="connsiteY10" fmla="*/ 178059 h 192257"/>
                                <a:gd name="connsiteX11" fmla="*/ 26392 w 62972"/>
                                <a:gd name="connsiteY11" fmla="*/ 144819 h 192257"/>
                                <a:gd name="connsiteX12" fmla="*/ 0 w 62972"/>
                                <a:gd name="connsiteY12" fmla="*/ 142648 h 192257"/>
                                <a:gd name="connsiteX13" fmla="*/ 167 w 62972"/>
                                <a:gd name="connsiteY13" fmla="*/ 127782 h 192257"/>
                                <a:gd name="connsiteX14" fmla="*/ 28396 w 62972"/>
                                <a:gd name="connsiteY14" fmla="*/ 118261 h 192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2972" h="192257">
                                  <a:moveTo>
                                    <a:pt x="28396" y="118261"/>
                                  </a:moveTo>
                                  <a:cubicBezTo>
                                    <a:pt x="27728" y="110410"/>
                                    <a:pt x="11358" y="111579"/>
                                    <a:pt x="668" y="113083"/>
                                  </a:cubicBezTo>
                                  <a:cubicBezTo>
                                    <a:pt x="835" y="108573"/>
                                    <a:pt x="1169" y="103896"/>
                                    <a:pt x="1336" y="99219"/>
                                  </a:cubicBezTo>
                                  <a:cubicBezTo>
                                    <a:pt x="20879" y="98217"/>
                                    <a:pt x="29398" y="100054"/>
                                    <a:pt x="29398" y="89030"/>
                                  </a:cubicBezTo>
                                  <a:cubicBezTo>
                                    <a:pt x="29064" y="67148"/>
                                    <a:pt x="35244" y="38752"/>
                                    <a:pt x="46436" y="15367"/>
                                  </a:cubicBezTo>
                                  <a:cubicBezTo>
                                    <a:pt x="51447" y="4844"/>
                                    <a:pt x="45601" y="3007"/>
                                    <a:pt x="37750" y="4176"/>
                                  </a:cubicBezTo>
                                  <a:cubicBezTo>
                                    <a:pt x="48941" y="-167"/>
                                    <a:pt x="59632" y="835"/>
                                    <a:pt x="62972" y="0"/>
                                  </a:cubicBezTo>
                                  <a:cubicBezTo>
                                    <a:pt x="62972" y="0"/>
                                    <a:pt x="21548" y="35745"/>
                                    <a:pt x="38752" y="188582"/>
                                  </a:cubicBezTo>
                                  <a:cubicBezTo>
                                    <a:pt x="1503" y="192257"/>
                                    <a:pt x="1503" y="192257"/>
                                    <a:pt x="1503" y="192257"/>
                                  </a:cubicBezTo>
                                  <a:cubicBezTo>
                                    <a:pt x="1503" y="192257"/>
                                    <a:pt x="1336" y="190587"/>
                                    <a:pt x="1169" y="187747"/>
                                  </a:cubicBezTo>
                                  <a:cubicBezTo>
                                    <a:pt x="16035" y="188248"/>
                                    <a:pt x="30567" y="187914"/>
                                    <a:pt x="29398" y="178059"/>
                                  </a:cubicBezTo>
                                  <a:cubicBezTo>
                                    <a:pt x="28062" y="167202"/>
                                    <a:pt x="26726" y="151000"/>
                                    <a:pt x="26392" y="144819"/>
                                  </a:cubicBezTo>
                                  <a:cubicBezTo>
                                    <a:pt x="26058" y="140142"/>
                                    <a:pt x="8686" y="141646"/>
                                    <a:pt x="0" y="142648"/>
                                  </a:cubicBezTo>
                                  <a:cubicBezTo>
                                    <a:pt x="0" y="137804"/>
                                    <a:pt x="0" y="132960"/>
                                    <a:pt x="167" y="127782"/>
                                  </a:cubicBezTo>
                                  <a:cubicBezTo>
                                    <a:pt x="16369" y="128116"/>
                                    <a:pt x="29064" y="127949"/>
                                    <a:pt x="28396" y="118261"/>
                                  </a:cubicBezTo>
                                  <a:close/>
                                </a:path>
                              </a:pathLst>
                            </a:custGeom>
                            <a:solidFill>
                              <a:srgbClr val="36536E"/>
                            </a:solidFill>
                            <a:ln w="16697" cap="flat">
                              <a:noFill/>
                              <a:prstDash val="solid"/>
                              <a:miter/>
                            </a:ln>
                          </p:spPr>
                          <p:txBody>
                            <a:bodyPr rtlCol="0" anchor="ctr"/>
                            <a:lstStyle/>
                            <a:p>
                              <a:endParaRPr lang="en-US"/>
                            </a:p>
                          </p:txBody>
                        </p:sp>
                        <p:grpSp>
                          <p:nvGrpSpPr>
                            <p:cNvPr id="164" name="Graphic 2">
                              <a:extLst>
                                <a:ext uri="{FF2B5EF4-FFF2-40B4-BE49-F238E27FC236}">
                                  <a16:creationId xmlns:a16="http://schemas.microsoft.com/office/drawing/2014/main" id="{936FC594-3AA8-1021-4470-B4A760E72FD7}"/>
                                </a:ext>
                              </a:extLst>
                            </p:cNvPr>
                            <p:cNvGrpSpPr/>
                            <p:nvPr/>
                          </p:nvGrpSpPr>
                          <p:grpSpPr>
                            <a:xfrm>
                              <a:off x="4909572" y="4374493"/>
                              <a:ext cx="61972" cy="42259"/>
                              <a:chOff x="4909572" y="4374493"/>
                              <a:chExt cx="61972" cy="42259"/>
                            </a:xfrm>
                          </p:grpSpPr>
                          <p:grpSp>
                            <p:nvGrpSpPr>
                              <p:cNvPr id="165" name="Graphic 2">
                                <a:extLst>
                                  <a:ext uri="{FF2B5EF4-FFF2-40B4-BE49-F238E27FC236}">
                                    <a16:creationId xmlns:a16="http://schemas.microsoft.com/office/drawing/2014/main" id="{CECAE478-9CAD-A388-04D7-47673B4D3CB8}"/>
                                  </a:ext>
                                </a:extLst>
                              </p:cNvPr>
                              <p:cNvGrpSpPr/>
                              <p:nvPr/>
                            </p:nvGrpSpPr>
                            <p:grpSpPr>
                              <a:xfrm>
                                <a:off x="4909572" y="4374493"/>
                                <a:ext cx="61972" cy="42259"/>
                                <a:chOff x="4909572" y="4374493"/>
                                <a:chExt cx="61972" cy="42259"/>
                              </a:xfrm>
                            </p:grpSpPr>
                            <p:sp>
                              <p:nvSpPr>
                                <p:cNvPr id="166" name="Freeform: Shape 165">
                                  <a:extLst>
                                    <a:ext uri="{FF2B5EF4-FFF2-40B4-BE49-F238E27FC236}">
                                      <a16:creationId xmlns:a16="http://schemas.microsoft.com/office/drawing/2014/main" id="{7C99F799-9EC7-CDE2-4739-1DA1FA343F8A}"/>
                                    </a:ext>
                                  </a:extLst>
                                </p:cNvPr>
                                <p:cNvSpPr/>
                                <p:nvPr/>
                              </p:nvSpPr>
                              <p:spPr>
                                <a:xfrm>
                                  <a:off x="4912578" y="4377664"/>
                                  <a:ext cx="55627" cy="35917"/>
                                </a:xfrm>
                                <a:custGeom>
                                  <a:avLst/>
                                  <a:gdLst>
                                    <a:gd name="connsiteX0" fmla="*/ 3 w 55627"/>
                                    <a:gd name="connsiteY0" fmla="*/ 18376 h 35917"/>
                                    <a:gd name="connsiteX1" fmla="*/ 17040 w 55627"/>
                                    <a:gd name="connsiteY1" fmla="*/ 337 h 35917"/>
                                    <a:gd name="connsiteX2" fmla="*/ 38087 w 55627"/>
                                    <a:gd name="connsiteY2" fmla="*/ 3 h 35917"/>
                                    <a:gd name="connsiteX3" fmla="*/ 55625 w 55627"/>
                                    <a:gd name="connsiteY3" fmla="*/ 17541 h 35917"/>
                                    <a:gd name="connsiteX4" fmla="*/ 38588 w 55627"/>
                                    <a:gd name="connsiteY4" fmla="*/ 35581 h 35917"/>
                                    <a:gd name="connsiteX5" fmla="*/ 17541 w 55627"/>
                                    <a:gd name="connsiteY5" fmla="*/ 35915 h 35917"/>
                                    <a:gd name="connsiteX6" fmla="*/ 3 w 55627"/>
                                    <a:gd name="connsiteY6" fmla="*/ 18376 h 35917"/>
                                    <a:gd name="connsiteX7" fmla="*/ 17207 w 55627"/>
                                    <a:gd name="connsiteY7" fmla="*/ 6517 h 35917"/>
                                    <a:gd name="connsiteX8" fmla="*/ 6183 w 55627"/>
                                    <a:gd name="connsiteY8" fmla="*/ 18209 h 35917"/>
                                    <a:gd name="connsiteX9" fmla="*/ 17541 w 55627"/>
                                    <a:gd name="connsiteY9" fmla="*/ 29568 h 35917"/>
                                    <a:gd name="connsiteX10" fmla="*/ 38588 w 55627"/>
                                    <a:gd name="connsiteY10" fmla="*/ 29234 h 35917"/>
                                    <a:gd name="connsiteX11" fmla="*/ 49612 w 55627"/>
                                    <a:gd name="connsiteY11" fmla="*/ 17541 h 35917"/>
                                    <a:gd name="connsiteX12" fmla="*/ 38254 w 55627"/>
                                    <a:gd name="connsiteY12" fmla="*/ 6183 h 35917"/>
                                    <a:gd name="connsiteX13" fmla="*/ 17207 w 55627"/>
                                    <a:gd name="connsiteY13" fmla="*/ 6517 h 35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5627" h="35917">
                                      <a:moveTo>
                                        <a:pt x="3" y="18376"/>
                                      </a:moveTo>
                                      <a:cubicBezTo>
                                        <a:pt x="-164" y="8521"/>
                                        <a:pt x="7519" y="504"/>
                                        <a:pt x="17040" y="337"/>
                                      </a:cubicBezTo>
                                      <a:lnTo>
                                        <a:pt x="38087" y="3"/>
                                      </a:lnTo>
                                      <a:cubicBezTo>
                                        <a:pt x="47608" y="-164"/>
                                        <a:pt x="55458" y="7853"/>
                                        <a:pt x="55625" y="17541"/>
                                      </a:cubicBezTo>
                                      <a:cubicBezTo>
                                        <a:pt x="55792" y="27396"/>
                                        <a:pt x="48109" y="35414"/>
                                        <a:pt x="38588" y="35581"/>
                                      </a:cubicBezTo>
                                      <a:lnTo>
                                        <a:pt x="17541" y="35915"/>
                                      </a:lnTo>
                                      <a:cubicBezTo>
                                        <a:pt x="8020" y="36082"/>
                                        <a:pt x="170" y="28064"/>
                                        <a:pt x="3" y="18376"/>
                                      </a:cubicBezTo>
                                      <a:close/>
                                      <a:moveTo>
                                        <a:pt x="17207" y="6517"/>
                                      </a:moveTo>
                                      <a:cubicBezTo>
                                        <a:pt x="11027" y="6684"/>
                                        <a:pt x="6016" y="11862"/>
                                        <a:pt x="6183" y="18209"/>
                                      </a:cubicBezTo>
                                      <a:cubicBezTo>
                                        <a:pt x="6183" y="24557"/>
                                        <a:pt x="11361" y="29735"/>
                                        <a:pt x="17541" y="29568"/>
                                      </a:cubicBezTo>
                                      <a:lnTo>
                                        <a:pt x="38588" y="29234"/>
                                      </a:lnTo>
                                      <a:cubicBezTo>
                                        <a:pt x="44768" y="29234"/>
                                        <a:pt x="49779" y="23889"/>
                                        <a:pt x="49612" y="17541"/>
                                      </a:cubicBezTo>
                                      <a:cubicBezTo>
                                        <a:pt x="49445" y="11194"/>
                                        <a:pt x="44434" y="6016"/>
                                        <a:pt x="38254" y="6183"/>
                                      </a:cubicBezTo>
                                      <a:lnTo>
                                        <a:pt x="17207" y="6517"/>
                                      </a:lnTo>
                                      <a:close/>
                                    </a:path>
                                  </a:pathLst>
                                </a:custGeom>
                                <a:solidFill>
                                  <a:srgbClr val="888A8C"/>
                                </a:solidFill>
                                <a:ln w="16697" cap="flat">
                                  <a:noFill/>
                                  <a:prstDash val="solid"/>
                                  <a:miter/>
                                </a:ln>
                              </p:spPr>
                              <p:txBody>
                                <a:bodyPr rtlCol="0" anchor="ctr"/>
                                <a:lstStyle/>
                                <a:p>
                                  <a:endParaRPr lang="en-US"/>
                                </a:p>
                              </p:txBody>
                            </p:sp>
                            <p:sp>
                              <p:nvSpPr>
                                <p:cNvPr id="167" name="Freeform: Shape 166">
                                  <a:extLst>
                                    <a:ext uri="{FF2B5EF4-FFF2-40B4-BE49-F238E27FC236}">
                                      <a16:creationId xmlns:a16="http://schemas.microsoft.com/office/drawing/2014/main" id="{835D5671-1331-529C-6A48-083D2170AB83}"/>
                                    </a:ext>
                                  </a:extLst>
                                </p:cNvPr>
                                <p:cNvSpPr/>
                                <p:nvPr/>
                              </p:nvSpPr>
                              <p:spPr>
                                <a:xfrm>
                                  <a:off x="4909572" y="4374493"/>
                                  <a:ext cx="61972" cy="42259"/>
                                </a:xfrm>
                                <a:custGeom>
                                  <a:avLst/>
                                  <a:gdLst>
                                    <a:gd name="connsiteX0" fmla="*/ 20381 w 61972"/>
                                    <a:gd name="connsiteY0" fmla="*/ 42260 h 42259"/>
                                    <a:gd name="connsiteX1" fmla="*/ 2 w 61972"/>
                                    <a:gd name="connsiteY1" fmla="*/ 21548 h 42259"/>
                                    <a:gd name="connsiteX2" fmla="*/ 20213 w 61972"/>
                                    <a:gd name="connsiteY2" fmla="*/ 334 h 42259"/>
                                    <a:gd name="connsiteX3" fmla="*/ 41260 w 61972"/>
                                    <a:gd name="connsiteY3" fmla="*/ 0 h 42259"/>
                                    <a:gd name="connsiteX4" fmla="*/ 41260 w 61972"/>
                                    <a:gd name="connsiteY4" fmla="*/ 0 h 42259"/>
                                    <a:gd name="connsiteX5" fmla="*/ 61972 w 61972"/>
                                    <a:gd name="connsiteY5" fmla="*/ 20712 h 42259"/>
                                    <a:gd name="connsiteX6" fmla="*/ 56126 w 61972"/>
                                    <a:gd name="connsiteY6" fmla="*/ 35578 h 42259"/>
                                    <a:gd name="connsiteX7" fmla="*/ 41761 w 61972"/>
                                    <a:gd name="connsiteY7" fmla="*/ 41926 h 42259"/>
                                    <a:gd name="connsiteX8" fmla="*/ 20715 w 61972"/>
                                    <a:gd name="connsiteY8" fmla="*/ 42260 h 42259"/>
                                    <a:gd name="connsiteX9" fmla="*/ 20381 w 61972"/>
                                    <a:gd name="connsiteY9" fmla="*/ 42260 h 42259"/>
                                    <a:gd name="connsiteX10" fmla="*/ 13365 w 61972"/>
                                    <a:gd name="connsiteY10" fmla="*/ 34075 h 42259"/>
                                    <a:gd name="connsiteX11" fmla="*/ 20381 w 61972"/>
                                    <a:gd name="connsiteY11" fmla="*/ 35913 h 42259"/>
                                    <a:gd name="connsiteX12" fmla="*/ 20381 w 61972"/>
                                    <a:gd name="connsiteY12" fmla="*/ 39086 h 42259"/>
                                    <a:gd name="connsiteX13" fmla="*/ 20548 w 61972"/>
                                    <a:gd name="connsiteY13" fmla="*/ 35913 h 42259"/>
                                    <a:gd name="connsiteX14" fmla="*/ 41594 w 61972"/>
                                    <a:gd name="connsiteY14" fmla="*/ 35578 h 42259"/>
                                    <a:gd name="connsiteX15" fmla="*/ 46104 w 61972"/>
                                    <a:gd name="connsiteY15" fmla="*/ 34743 h 42259"/>
                                    <a:gd name="connsiteX16" fmla="*/ 41594 w 61972"/>
                                    <a:gd name="connsiteY16" fmla="*/ 35578 h 42259"/>
                                    <a:gd name="connsiteX17" fmla="*/ 20548 w 61972"/>
                                    <a:gd name="connsiteY17" fmla="*/ 35913 h 42259"/>
                                    <a:gd name="connsiteX18" fmla="*/ 13365 w 61972"/>
                                    <a:gd name="connsiteY18" fmla="*/ 34075 h 42259"/>
                                    <a:gd name="connsiteX19" fmla="*/ 41260 w 61972"/>
                                    <a:gd name="connsiteY19" fmla="*/ 9354 h 42259"/>
                                    <a:gd name="connsiteX20" fmla="*/ 41093 w 61972"/>
                                    <a:gd name="connsiteY20" fmla="*/ 12528 h 42259"/>
                                    <a:gd name="connsiteX21" fmla="*/ 20046 w 61972"/>
                                    <a:gd name="connsiteY21" fmla="*/ 12862 h 42259"/>
                                    <a:gd name="connsiteX22" fmla="*/ 14367 w 61972"/>
                                    <a:gd name="connsiteY22" fmla="*/ 15367 h 42259"/>
                                    <a:gd name="connsiteX23" fmla="*/ 12029 w 61972"/>
                                    <a:gd name="connsiteY23" fmla="*/ 21380 h 42259"/>
                                    <a:gd name="connsiteX24" fmla="*/ 20046 w 61972"/>
                                    <a:gd name="connsiteY24" fmla="*/ 29732 h 42259"/>
                                    <a:gd name="connsiteX25" fmla="*/ 41093 w 61972"/>
                                    <a:gd name="connsiteY25" fmla="*/ 29398 h 42259"/>
                                    <a:gd name="connsiteX26" fmla="*/ 49110 w 61972"/>
                                    <a:gd name="connsiteY26" fmla="*/ 20879 h 42259"/>
                                    <a:gd name="connsiteX27" fmla="*/ 40926 w 61972"/>
                                    <a:gd name="connsiteY27" fmla="*/ 12528 h 42259"/>
                                    <a:gd name="connsiteX28" fmla="*/ 40926 w 61972"/>
                                    <a:gd name="connsiteY28" fmla="*/ 9354 h 42259"/>
                                    <a:gd name="connsiteX29" fmla="*/ 41260 w 61972"/>
                                    <a:gd name="connsiteY29" fmla="*/ 6180 h 42259"/>
                                    <a:gd name="connsiteX30" fmla="*/ 20046 w 61972"/>
                                    <a:gd name="connsiteY30" fmla="*/ 6514 h 42259"/>
                                    <a:gd name="connsiteX31" fmla="*/ 16038 w 61972"/>
                                    <a:gd name="connsiteY31" fmla="*/ 7183 h 42259"/>
                                    <a:gd name="connsiteX32" fmla="*/ 20046 w 61972"/>
                                    <a:gd name="connsiteY32" fmla="*/ 6514 h 42259"/>
                                    <a:gd name="connsiteX33" fmla="*/ 41093 w 61972"/>
                                    <a:gd name="connsiteY33" fmla="*/ 6180 h 42259"/>
                                    <a:gd name="connsiteX34" fmla="*/ 41260 w 61972"/>
                                    <a:gd name="connsiteY34" fmla="*/ 6180 h 42259"/>
                                    <a:gd name="connsiteX35" fmla="*/ 45436 w 61972"/>
                                    <a:gd name="connsiteY35" fmla="*/ 6848 h 42259"/>
                                    <a:gd name="connsiteX36" fmla="*/ 41260 w 61972"/>
                                    <a:gd name="connsiteY36" fmla="*/ 6180 h 42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61972" h="42259">
                                      <a:moveTo>
                                        <a:pt x="20381" y="42260"/>
                                      </a:moveTo>
                                      <a:cubicBezTo>
                                        <a:pt x="9189" y="42260"/>
                                        <a:pt x="2" y="32906"/>
                                        <a:pt x="2" y="21548"/>
                                      </a:cubicBezTo>
                                      <a:cubicBezTo>
                                        <a:pt x="-165" y="10022"/>
                                        <a:pt x="8855" y="501"/>
                                        <a:pt x="20213" y="334"/>
                                      </a:cubicBezTo>
                                      <a:lnTo>
                                        <a:pt x="41260" y="0"/>
                                      </a:lnTo>
                                      <a:lnTo>
                                        <a:pt x="41260" y="0"/>
                                      </a:lnTo>
                                      <a:cubicBezTo>
                                        <a:pt x="52618" y="0"/>
                                        <a:pt x="61805" y="9354"/>
                                        <a:pt x="61972" y="20712"/>
                                      </a:cubicBezTo>
                                      <a:cubicBezTo>
                                        <a:pt x="61972" y="26224"/>
                                        <a:pt x="59968" y="31570"/>
                                        <a:pt x="56126" y="35578"/>
                                      </a:cubicBezTo>
                                      <a:cubicBezTo>
                                        <a:pt x="52284" y="39587"/>
                                        <a:pt x="47273" y="41926"/>
                                        <a:pt x="41761" y="41926"/>
                                      </a:cubicBezTo>
                                      <a:lnTo>
                                        <a:pt x="20715" y="42260"/>
                                      </a:lnTo>
                                      <a:lnTo>
                                        <a:pt x="20381" y="42260"/>
                                      </a:lnTo>
                                      <a:close/>
                                      <a:moveTo>
                                        <a:pt x="13365" y="34075"/>
                                      </a:moveTo>
                                      <a:cubicBezTo>
                                        <a:pt x="15369" y="35244"/>
                                        <a:pt x="17708" y="35913"/>
                                        <a:pt x="20381" y="35913"/>
                                      </a:cubicBezTo>
                                      <a:lnTo>
                                        <a:pt x="20381" y="39086"/>
                                      </a:lnTo>
                                      <a:lnTo>
                                        <a:pt x="20548" y="35913"/>
                                      </a:lnTo>
                                      <a:lnTo>
                                        <a:pt x="41594" y="35578"/>
                                      </a:lnTo>
                                      <a:cubicBezTo>
                                        <a:pt x="43097" y="35578"/>
                                        <a:pt x="44601" y="35244"/>
                                        <a:pt x="46104" y="34743"/>
                                      </a:cubicBezTo>
                                      <a:cubicBezTo>
                                        <a:pt x="44768" y="35244"/>
                                        <a:pt x="43097" y="35578"/>
                                        <a:pt x="41594" y="35578"/>
                                      </a:cubicBezTo>
                                      <a:lnTo>
                                        <a:pt x="20548" y="35913"/>
                                      </a:lnTo>
                                      <a:cubicBezTo>
                                        <a:pt x="17875" y="35913"/>
                                        <a:pt x="15537" y="35244"/>
                                        <a:pt x="13365" y="34075"/>
                                      </a:cubicBezTo>
                                      <a:close/>
                                      <a:moveTo>
                                        <a:pt x="41260" y="9354"/>
                                      </a:moveTo>
                                      <a:lnTo>
                                        <a:pt x="41093" y="12528"/>
                                      </a:lnTo>
                                      <a:lnTo>
                                        <a:pt x="20046" y="12862"/>
                                      </a:lnTo>
                                      <a:cubicBezTo>
                                        <a:pt x="17875" y="12862"/>
                                        <a:pt x="15871" y="13864"/>
                                        <a:pt x="14367" y="15367"/>
                                      </a:cubicBezTo>
                                      <a:cubicBezTo>
                                        <a:pt x="12864" y="17038"/>
                                        <a:pt x="12029" y="19042"/>
                                        <a:pt x="12029" y="21380"/>
                                      </a:cubicBezTo>
                                      <a:cubicBezTo>
                                        <a:pt x="12029" y="26057"/>
                                        <a:pt x="15703" y="29732"/>
                                        <a:pt x="20046" y="29732"/>
                                      </a:cubicBezTo>
                                      <a:lnTo>
                                        <a:pt x="41093" y="29398"/>
                                      </a:lnTo>
                                      <a:cubicBezTo>
                                        <a:pt x="45603" y="29398"/>
                                        <a:pt x="49110" y="25556"/>
                                        <a:pt x="49110" y="20879"/>
                                      </a:cubicBezTo>
                                      <a:cubicBezTo>
                                        <a:pt x="49110" y="16369"/>
                                        <a:pt x="45436" y="12528"/>
                                        <a:pt x="40926" y="12528"/>
                                      </a:cubicBezTo>
                                      <a:lnTo>
                                        <a:pt x="40926" y="9354"/>
                                      </a:lnTo>
                                      <a:close/>
                                      <a:moveTo>
                                        <a:pt x="41260" y="6180"/>
                                      </a:moveTo>
                                      <a:lnTo>
                                        <a:pt x="20046" y="6514"/>
                                      </a:lnTo>
                                      <a:cubicBezTo>
                                        <a:pt x="18710" y="6514"/>
                                        <a:pt x="17207" y="6848"/>
                                        <a:pt x="16038" y="7183"/>
                                      </a:cubicBezTo>
                                      <a:cubicBezTo>
                                        <a:pt x="17374" y="6848"/>
                                        <a:pt x="18710" y="6514"/>
                                        <a:pt x="20046" y="6514"/>
                                      </a:cubicBezTo>
                                      <a:lnTo>
                                        <a:pt x="41093" y="6180"/>
                                      </a:lnTo>
                                      <a:lnTo>
                                        <a:pt x="41260" y="6180"/>
                                      </a:lnTo>
                                      <a:cubicBezTo>
                                        <a:pt x="42763" y="6180"/>
                                        <a:pt x="44099" y="6347"/>
                                        <a:pt x="45436" y="6848"/>
                                      </a:cubicBezTo>
                                      <a:cubicBezTo>
                                        <a:pt x="44099" y="6514"/>
                                        <a:pt x="42763" y="6180"/>
                                        <a:pt x="41260" y="6180"/>
                                      </a:cubicBezTo>
                                      <a:close/>
                                    </a:path>
                                  </a:pathLst>
                                </a:custGeom>
                                <a:solidFill>
                                  <a:srgbClr val="4C4F50"/>
                                </a:solidFill>
                                <a:ln w="16697" cap="flat">
                                  <a:noFill/>
                                  <a:prstDash val="solid"/>
                                  <a:miter/>
                                </a:ln>
                              </p:spPr>
                              <p:txBody>
                                <a:bodyPr rtlCol="0" anchor="ctr"/>
                                <a:lstStyle/>
                                <a:p>
                                  <a:endParaRPr lang="en-US"/>
                                </a:p>
                              </p:txBody>
                            </p:sp>
                          </p:grpSp>
                          <p:grpSp>
                            <p:nvGrpSpPr>
                              <p:cNvPr id="168" name="Graphic 2">
                                <a:extLst>
                                  <a:ext uri="{FF2B5EF4-FFF2-40B4-BE49-F238E27FC236}">
                                    <a16:creationId xmlns:a16="http://schemas.microsoft.com/office/drawing/2014/main" id="{FEED238C-24C9-823E-44DD-BFB1D611F22A}"/>
                                  </a:ext>
                                </a:extLst>
                              </p:cNvPr>
                              <p:cNvGrpSpPr/>
                              <p:nvPr/>
                            </p:nvGrpSpPr>
                            <p:grpSpPr>
                              <a:xfrm>
                                <a:off x="4916553" y="4378836"/>
                                <a:ext cx="51652" cy="34743"/>
                                <a:chOff x="4916553" y="4378836"/>
                                <a:chExt cx="51652" cy="34743"/>
                              </a:xfrm>
                            </p:grpSpPr>
                            <p:sp>
                              <p:nvSpPr>
                                <p:cNvPr id="169" name="Freeform: Shape 168">
                                  <a:extLst>
                                    <a:ext uri="{FF2B5EF4-FFF2-40B4-BE49-F238E27FC236}">
                                      <a16:creationId xmlns:a16="http://schemas.microsoft.com/office/drawing/2014/main" id="{E4A64CA4-2C17-3272-77B7-2402E2E41D03}"/>
                                    </a:ext>
                                  </a:extLst>
                                </p:cNvPr>
                                <p:cNvSpPr/>
                                <p:nvPr/>
                              </p:nvSpPr>
                              <p:spPr>
                                <a:xfrm>
                                  <a:off x="4918590" y="4383847"/>
                                  <a:ext cx="43433" cy="23388"/>
                                </a:xfrm>
                                <a:custGeom>
                                  <a:avLst/>
                                  <a:gdLst>
                                    <a:gd name="connsiteX0" fmla="*/ 4 w 43433"/>
                                    <a:gd name="connsiteY0" fmla="*/ 12026 h 23388"/>
                                    <a:gd name="connsiteX1" fmla="*/ 11028 w 43433"/>
                                    <a:gd name="connsiteY1" fmla="*/ 334 h 23388"/>
                                    <a:gd name="connsiteX2" fmla="*/ 32075 w 43433"/>
                                    <a:gd name="connsiteY2" fmla="*/ 0 h 23388"/>
                                    <a:gd name="connsiteX3" fmla="*/ 43433 w 43433"/>
                                    <a:gd name="connsiteY3" fmla="*/ 11358 h 23388"/>
                                    <a:gd name="connsiteX4" fmla="*/ 32409 w 43433"/>
                                    <a:gd name="connsiteY4" fmla="*/ 23051 h 23388"/>
                                    <a:gd name="connsiteX5" fmla="*/ 11362 w 43433"/>
                                    <a:gd name="connsiteY5" fmla="*/ 23385 h 23388"/>
                                    <a:gd name="connsiteX6" fmla="*/ 4 w 43433"/>
                                    <a:gd name="connsiteY6" fmla="*/ 12026 h 23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433" h="23388">
                                      <a:moveTo>
                                        <a:pt x="4" y="12026"/>
                                      </a:moveTo>
                                      <a:cubicBezTo>
                                        <a:pt x="-163" y="5679"/>
                                        <a:pt x="4848" y="334"/>
                                        <a:pt x="11028" y="334"/>
                                      </a:cubicBezTo>
                                      <a:lnTo>
                                        <a:pt x="32075" y="0"/>
                                      </a:lnTo>
                                      <a:cubicBezTo>
                                        <a:pt x="38255" y="0"/>
                                        <a:pt x="43433" y="5011"/>
                                        <a:pt x="43433" y="11358"/>
                                      </a:cubicBezTo>
                                      <a:cubicBezTo>
                                        <a:pt x="43433" y="17706"/>
                                        <a:pt x="38589" y="23051"/>
                                        <a:pt x="32409" y="23051"/>
                                      </a:cubicBezTo>
                                      <a:lnTo>
                                        <a:pt x="11362" y="23385"/>
                                      </a:lnTo>
                                      <a:cubicBezTo>
                                        <a:pt x="5349" y="23552"/>
                                        <a:pt x="171" y="18374"/>
                                        <a:pt x="4" y="12026"/>
                                      </a:cubicBezTo>
                                      <a:close/>
                                    </a:path>
                                  </a:pathLst>
                                </a:custGeom>
                                <a:noFill/>
                                <a:ln w="16697" cap="flat">
                                  <a:noFill/>
                                  <a:prstDash val="solid"/>
                                  <a:miter/>
                                </a:ln>
                              </p:spPr>
                              <p:txBody>
                                <a:bodyPr rtlCol="0" anchor="ctr"/>
                                <a:lstStyle/>
                                <a:p>
                                  <a:endParaRPr lang="en-US"/>
                                </a:p>
                              </p:txBody>
                            </p:sp>
                            <p:sp>
                              <p:nvSpPr>
                                <p:cNvPr id="170" name="Freeform: Shape 169">
                                  <a:extLst>
                                    <a:ext uri="{FF2B5EF4-FFF2-40B4-BE49-F238E27FC236}">
                                      <a16:creationId xmlns:a16="http://schemas.microsoft.com/office/drawing/2014/main" id="{0A94CCFB-8ED4-8CC6-3733-7487B202B474}"/>
                                    </a:ext>
                                  </a:extLst>
                                </p:cNvPr>
                                <p:cNvSpPr/>
                                <p:nvPr/>
                              </p:nvSpPr>
                              <p:spPr>
                                <a:xfrm>
                                  <a:off x="4916553" y="4378836"/>
                                  <a:ext cx="51652" cy="34743"/>
                                </a:xfrm>
                                <a:custGeom>
                                  <a:avLst/>
                                  <a:gdLst>
                                    <a:gd name="connsiteX0" fmla="*/ 8388 w 51652"/>
                                    <a:gd name="connsiteY0" fmla="*/ 34075 h 34743"/>
                                    <a:gd name="connsiteX1" fmla="*/ 13566 w 51652"/>
                                    <a:gd name="connsiteY1" fmla="*/ 34743 h 34743"/>
                                    <a:gd name="connsiteX2" fmla="*/ 34613 w 51652"/>
                                    <a:gd name="connsiteY2" fmla="*/ 34409 h 34743"/>
                                    <a:gd name="connsiteX3" fmla="*/ 51650 w 51652"/>
                                    <a:gd name="connsiteY3" fmla="*/ 16369 h 34743"/>
                                    <a:gd name="connsiteX4" fmla="*/ 40960 w 51652"/>
                                    <a:gd name="connsiteY4" fmla="*/ 0 h 34743"/>
                                    <a:gd name="connsiteX5" fmla="*/ 30938 w 51652"/>
                                    <a:gd name="connsiteY5" fmla="*/ 2673 h 34743"/>
                                    <a:gd name="connsiteX6" fmla="*/ 36 w 51652"/>
                                    <a:gd name="connsiteY6" fmla="*/ 16035 h 34743"/>
                                    <a:gd name="connsiteX7" fmla="*/ 21584 w 51652"/>
                                    <a:gd name="connsiteY7" fmla="*/ 30233 h 34743"/>
                                    <a:gd name="connsiteX8" fmla="*/ 34112 w 51652"/>
                                    <a:gd name="connsiteY8" fmla="*/ 32405 h 34743"/>
                                    <a:gd name="connsiteX9" fmla="*/ 8388 w 51652"/>
                                    <a:gd name="connsiteY9" fmla="*/ 34075 h 34743"/>
                                    <a:gd name="connsiteX10" fmla="*/ 34446 w 51652"/>
                                    <a:gd name="connsiteY10" fmla="*/ 28229 h 34743"/>
                                    <a:gd name="connsiteX11" fmla="*/ 13399 w 51652"/>
                                    <a:gd name="connsiteY11" fmla="*/ 28563 h 34743"/>
                                    <a:gd name="connsiteX12" fmla="*/ 2041 w 51652"/>
                                    <a:gd name="connsiteY12" fmla="*/ 17205 h 34743"/>
                                    <a:gd name="connsiteX13" fmla="*/ 13065 w 51652"/>
                                    <a:gd name="connsiteY13" fmla="*/ 5512 h 34743"/>
                                    <a:gd name="connsiteX14" fmla="*/ 34112 w 51652"/>
                                    <a:gd name="connsiteY14" fmla="*/ 5178 h 34743"/>
                                    <a:gd name="connsiteX15" fmla="*/ 45470 w 51652"/>
                                    <a:gd name="connsiteY15" fmla="*/ 16536 h 34743"/>
                                    <a:gd name="connsiteX16" fmla="*/ 34446 w 51652"/>
                                    <a:gd name="connsiteY16" fmla="*/ 28229 h 34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652" h="34743">
                                      <a:moveTo>
                                        <a:pt x="8388" y="34075"/>
                                      </a:moveTo>
                                      <a:cubicBezTo>
                                        <a:pt x="10059" y="34576"/>
                                        <a:pt x="11729" y="34743"/>
                                        <a:pt x="13566" y="34743"/>
                                      </a:cubicBezTo>
                                      <a:lnTo>
                                        <a:pt x="34613" y="34409"/>
                                      </a:lnTo>
                                      <a:cubicBezTo>
                                        <a:pt x="44134" y="34242"/>
                                        <a:pt x="51817" y="26224"/>
                                        <a:pt x="51650" y="16369"/>
                                      </a:cubicBezTo>
                                      <a:cubicBezTo>
                                        <a:pt x="51650" y="9020"/>
                                        <a:pt x="47140" y="2673"/>
                                        <a:pt x="40960" y="0"/>
                                      </a:cubicBezTo>
                                      <a:cubicBezTo>
                                        <a:pt x="40292" y="1336"/>
                                        <a:pt x="37786" y="2506"/>
                                        <a:pt x="30938" y="2673"/>
                                      </a:cubicBezTo>
                                      <a:cubicBezTo>
                                        <a:pt x="11896" y="3174"/>
                                        <a:pt x="1039" y="2339"/>
                                        <a:pt x="36" y="16035"/>
                                      </a:cubicBezTo>
                                      <a:cubicBezTo>
                                        <a:pt x="-799" y="29899"/>
                                        <a:pt x="12898" y="30233"/>
                                        <a:pt x="21584" y="30233"/>
                                      </a:cubicBezTo>
                                      <a:cubicBezTo>
                                        <a:pt x="29435" y="30066"/>
                                        <a:pt x="34112" y="30400"/>
                                        <a:pt x="34112" y="32405"/>
                                      </a:cubicBezTo>
                                      <a:cubicBezTo>
                                        <a:pt x="34112" y="34409"/>
                                        <a:pt x="19078" y="34242"/>
                                        <a:pt x="8388" y="34075"/>
                                      </a:cubicBezTo>
                                      <a:close/>
                                      <a:moveTo>
                                        <a:pt x="34446" y="28229"/>
                                      </a:moveTo>
                                      <a:lnTo>
                                        <a:pt x="13399" y="28563"/>
                                      </a:lnTo>
                                      <a:cubicBezTo>
                                        <a:pt x="7219" y="28563"/>
                                        <a:pt x="2041" y="23552"/>
                                        <a:pt x="2041" y="17205"/>
                                      </a:cubicBezTo>
                                      <a:cubicBezTo>
                                        <a:pt x="1874" y="10857"/>
                                        <a:pt x="6885" y="5512"/>
                                        <a:pt x="13065" y="5512"/>
                                      </a:cubicBezTo>
                                      <a:lnTo>
                                        <a:pt x="34112" y="5178"/>
                                      </a:lnTo>
                                      <a:cubicBezTo>
                                        <a:pt x="40292" y="5178"/>
                                        <a:pt x="45470" y="10189"/>
                                        <a:pt x="45470" y="16536"/>
                                      </a:cubicBezTo>
                                      <a:cubicBezTo>
                                        <a:pt x="45637" y="22884"/>
                                        <a:pt x="40626" y="28062"/>
                                        <a:pt x="34446" y="28229"/>
                                      </a:cubicBezTo>
                                      <a:close/>
                                    </a:path>
                                  </a:pathLst>
                                </a:custGeom>
                                <a:solidFill>
                                  <a:srgbClr val="95979A"/>
                                </a:solidFill>
                                <a:ln w="16697" cap="flat">
                                  <a:noFill/>
                                  <a:prstDash val="solid"/>
                                  <a:miter/>
                                </a:ln>
                              </p:spPr>
                              <p:txBody>
                                <a:bodyPr rtlCol="0" anchor="ctr"/>
                                <a:lstStyle/>
                                <a:p>
                                  <a:endParaRPr lang="en-US"/>
                                </a:p>
                              </p:txBody>
                            </p:sp>
                          </p:grpSp>
                          <p:sp>
                            <p:nvSpPr>
                              <p:cNvPr id="171" name="Freeform: Shape 170">
                                <a:extLst>
                                  <a:ext uri="{FF2B5EF4-FFF2-40B4-BE49-F238E27FC236}">
                                    <a16:creationId xmlns:a16="http://schemas.microsoft.com/office/drawing/2014/main" id="{72D53461-523A-0FE5-4E78-A318363894ED}"/>
                                  </a:ext>
                                </a:extLst>
                              </p:cNvPr>
                              <p:cNvSpPr/>
                              <p:nvPr/>
                            </p:nvSpPr>
                            <p:spPr>
                              <a:xfrm>
                                <a:off x="4912915" y="4379645"/>
                                <a:ext cx="23551" cy="31261"/>
                              </a:xfrm>
                              <a:custGeom>
                                <a:avLst/>
                                <a:gdLst>
                                  <a:gd name="connsiteX0" fmla="*/ 23552 w 23551"/>
                                  <a:gd name="connsiteY0" fmla="*/ 193 h 31261"/>
                                  <a:gd name="connsiteX1" fmla="*/ 21214 w 23551"/>
                                  <a:gd name="connsiteY1" fmla="*/ 527 h 31261"/>
                                  <a:gd name="connsiteX2" fmla="*/ 15367 w 23551"/>
                                  <a:gd name="connsiteY2" fmla="*/ 1696 h 31261"/>
                                  <a:gd name="connsiteX3" fmla="*/ 8018 w 23551"/>
                                  <a:gd name="connsiteY3" fmla="*/ 5037 h 31261"/>
                                  <a:gd name="connsiteX4" fmla="*/ 5011 w 23551"/>
                                  <a:gd name="connsiteY4" fmla="*/ 8211 h 31261"/>
                                  <a:gd name="connsiteX5" fmla="*/ 4009 w 23551"/>
                                  <a:gd name="connsiteY5" fmla="*/ 10048 h 31261"/>
                                  <a:gd name="connsiteX6" fmla="*/ 3341 w 23551"/>
                                  <a:gd name="connsiteY6" fmla="*/ 12386 h 31261"/>
                                  <a:gd name="connsiteX7" fmla="*/ 2840 w 23551"/>
                                  <a:gd name="connsiteY7" fmla="*/ 16896 h 31261"/>
                                  <a:gd name="connsiteX8" fmla="*/ 3508 w 23551"/>
                                  <a:gd name="connsiteY8" fmla="*/ 21239 h 31261"/>
                                  <a:gd name="connsiteX9" fmla="*/ 5345 w 23551"/>
                                  <a:gd name="connsiteY9" fmla="*/ 24914 h 31261"/>
                                  <a:gd name="connsiteX10" fmla="*/ 7851 w 23551"/>
                                  <a:gd name="connsiteY10" fmla="*/ 27754 h 31261"/>
                                  <a:gd name="connsiteX11" fmla="*/ 9187 w 23551"/>
                                  <a:gd name="connsiteY11" fmla="*/ 28756 h 31261"/>
                                  <a:gd name="connsiteX12" fmla="*/ 10523 w 23551"/>
                                  <a:gd name="connsiteY12" fmla="*/ 29591 h 31261"/>
                                  <a:gd name="connsiteX13" fmla="*/ 12862 w 23551"/>
                                  <a:gd name="connsiteY13" fmla="*/ 30593 h 31261"/>
                                  <a:gd name="connsiteX14" fmla="*/ 15033 w 23551"/>
                                  <a:gd name="connsiteY14" fmla="*/ 31261 h 31261"/>
                                  <a:gd name="connsiteX15" fmla="*/ 14365 w 23551"/>
                                  <a:gd name="connsiteY15" fmla="*/ 31261 h 31261"/>
                                  <a:gd name="connsiteX16" fmla="*/ 12695 w 23551"/>
                                  <a:gd name="connsiteY16" fmla="*/ 31261 h 31261"/>
                                  <a:gd name="connsiteX17" fmla="*/ 10022 w 23551"/>
                                  <a:gd name="connsiteY17" fmla="*/ 30760 h 31261"/>
                                  <a:gd name="connsiteX18" fmla="*/ 6848 w 23551"/>
                                  <a:gd name="connsiteY18" fmla="*/ 29257 h 31261"/>
                                  <a:gd name="connsiteX19" fmla="*/ 3675 w 23551"/>
                                  <a:gd name="connsiteY19" fmla="*/ 26417 h 31261"/>
                                  <a:gd name="connsiteX20" fmla="*/ 1169 w 23551"/>
                                  <a:gd name="connsiteY20" fmla="*/ 22241 h 31261"/>
                                  <a:gd name="connsiteX21" fmla="*/ 0 w 23551"/>
                                  <a:gd name="connsiteY21" fmla="*/ 17063 h 31261"/>
                                  <a:gd name="connsiteX22" fmla="*/ 668 w 23551"/>
                                  <a:gd name="connsiteY22" fmla="*/ 11718 h 31261"/>
                                  <a:gd name="connsiteX23" fmla="*/ 1503 w 23551"/>
                                  <a:gd name="connsiteY23" fmla="*/ 9213 h 31261"/>
                                  <a:gd name="connsiteX24" fmla="*/ 2840 w 23551"/>
                                  <a:gd name="connsiteY24" fmla="*/ 6707 h 31261"/>
                                  <a:gd name="connsiteX25" fmla="*/ 6681 w 23551"/>
                                  <a:gd name="connsiteY25" fmla="*/ 3032 h 31261"/>
                                  <a:gd name="connsiteX26" fmla="*/ 11024 w 23551"/>
                                  <a:gd name="connsiteY26" fmla="*/ 1028 h 31261"/>
                                  <a:gd name="connsiteX27" fmla="*/ 15200 w 23551"/>
                                  <a:gd name="connsiteY27" fmla="*/ 193 h 31261"/>
                                  <a:gd name="connsiteX28" fmla="*/ 21380 w 23551"/>
                                  <a:gd name="connsiteY28" fmla="*/ 193 h 31261"/>
                                  <a:gd name="connsiteX29" fmla="*/ 23552 w 23551"/>
                                  <a:gd name="connsiteY29" fmla="*/ 193 h 31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3551" h="31261">
                                    <a:moveTo>
                                      <a:pt x="23552" y="193"/>
                                    </a:moveTo>
                                    <a:cubicBezTo>
                                      <a:pt x="23552" y="193"/>
                                      <a:pt x="22717" y="193"/>
                                      <a:pt x="21214" y="527"/>
                                    </a:cubicBezTo>
                                    <a:cubicBezTo>
                                      <a:pt x="19710" y="694"/>
                                      <a:pt x="17706" y="1028"/>
                                      <a:pt x="15367" y="1696"/>
                                    </a:cubicBezTo>
                                    <a:cubicBezTo>
                                      <a:pt x="13029" y="2364"/>
                                      <a:pt x="10356" y="3367"/>
                                      <a:pt x="8018" y="5037"/>
                                    </a:cubicBezTo>
                                    <a:cubicBezTo>
                                      <a:pt x="6848" y="5872"/>
                                      <a:pt x="6013" y="7041"/>
                                      <a:pt x="5011" y="8211"/>
                                    </a:cubicBezTo>
                                    <a:cubicBezTo>
                                      <a:pt x="4677" y="8879"/>
                                      <a:pt x="4343" y="9380"/>
                                      <a:pt x="4009" y="10048"/>
                                    </a:cubicBezTo>
                                    <a:cubicBezTo>
                                      <a:pt x="3675" y="10883"/>
                                      <a:pt x="3341" y="11718"/>
                                      <a:pt x="3341" y="12386"/>
                                    </a:cubicBezTo>
                                    <a:cubicBezTo>
                                      <a:pt x="3007" y="13723"/>
                                      <a:pt x="2840" y="15393"/>
                                      <a:pt x="2840" y="16896"/>
                                    </a:cubicBezTo>
                                    <a:cubicBezTo>
                                      <a:pt x="3007" y="18400"/>
                                      <a:pt x="3007" y="19903"/>
                                      <a:pt x="3508" y="21239"/>
                                    </a:cubicBezTo>
                                    <a:cubicBezTo>
                                      <a:pt x="4009" y="22576"/>
                                      <a:pt x="4510" y="23912"/>
                                      <a:pt x="5345" y="24914"/>
                                    </a:cubicBezTo>
                                    <a:cubicBezTo>
                                      <a:pt x="6180" y="26083"/>
                                      <a:pt x="6848" y="27085"/>
                                      <a:pt x="7851" y="27754"/>
                                    </a:cubicBezTo>
                                    <a:cubicBezTo>
                                      <a:pt x="8352" y="28255"/>
                                      <a:pt x="8686" y="28422"/>
                                      <a:pt x="9187" y="28756"/>
                                    </a:cubicBezTo>
                                    <a:cubicBezTo>
                                      <a:pt x="9688" y="29090"/>
                                      <a:pt x="10022" y="29424"/>
                                      <a:pt x="10523" y="29591"/>
                                    </a:cubicBezTo>
                                    <a:cubicBezTo>
                                      <a:pt x="11358" y="30092"/>
                                      <a:pt x="12194" y="30426"/>
                                      <a:pt x="12862" y="30593"/>
                                    </a:cubicBezTo>
                                    <a:cubicBezTo>
                                      <a:pt x="14198" y="31094"/>
                                      <a:pt x="15033" y="31261"/>
                                      <a:pt x="15033" y="31261"/>
                                    </a:cubicBezTo>
                                    <a:cubicBezTo>
                                      <a:pt x="15033" y="31261"/>
                                      <a:pt x="14866" y="31261"/>
                                      <a:pt x="14365" y="31261"/>
                                    </a:cubicBezTo>
                                    <a:cubicBezTo>
                                      <a:pt x="14031" y="31261"/>
                                      <a:pt x="13363" y="31261"/>
                                      <a:pt x="12695" y="31261"/>
                                    </a:cubicBezTo>
                                    <a:cubicBezTo>
                                      <a:pt x="11859" y="31094"/>
                                      <a:pt x="11024" y="31094"/>
                                      <a:pt x="10022" y="30760"/>
                                    </a:cubicBezTo>
                                    <a:cubicBezTo>
                                      <a:pt x="9020" y="30426"/>
                                      <a:pt x="7851" y="29925"/>
                                      <a:pt x="6848" y="29257"/>
                                    </a:cubicBezTo>
                                    <a:cubicBezTo>
                                      <a:pt x="5679" y="28589"/>
                                      <a:pt x="4510" y="27587"/>
                                      <a:pt x="3675" y="26417"/>
                                    </a:cubicBezTo>
                                    <a:cubicBezTo>
                                      <a:pt x="2673" y="25248"/>
                                      <a:pt x="1837" y="23745"/>
                                      <a:pt x="1169" y="22241"/>
                                    </a:cubicBezTo>
                                    <a:cubicBezTo>
                                      <a:pt x="501" y="20738"/>
                                      <a:pt x="167" y="18901"/>
                                      <a:pt x="0" y="17063"/>
                                    </a:cubicBezTo>
                                    <a:cubicBezTo>
                                      <a:pt x="0" y="15226"/>
                                      <a:pt x="0" y="13556"/>
                                      <a:pt x="668" y="11718"/>
                                    </a:cubicBezTo>
                                    <a:cubicBezTo>
                                      <a:pt x="835" y="10716"/>
                                      <a:pt x="1169" y="10048"/>
                                      <a:pt x="1503" y="9213"/>
                                    </a:cubicBezTo>
                                    <a:cubicBezTo>
                                      <a:pt x="1837" y="8378"/>
                                      <a:pt x="2338" y="7542"/>
                                      <a:pt x="2840" y="6707"/>
                                    </a:cubicBezTo>
                                    <a:cubicBezTo>
                                      <a:pt x="3842" y="5204"/>
                                      <a:pt x="5178" y="3868"/>
                                      <a:pt x="6681" y="3032"/>
                                    </a:cubicBezTo>
                                    <a:cubicBezTo>
                                      <a:pt x="8185" y="2030"/>
                                      <a:pt x="9688" y="1529"/>
                                      <a:pt x="11024" y="1028"/>
                                    </a:cubicBezTo>
                                    <a:cubicBezTo>
                                      <a:pt x="12528" y="527"/>
                                      <a:pt x="13864" y="360"/>
                                      <a:pt x="15200" y="193"/>
                                    </a:cubicBezTo>
                                    <a:cubicBezTo>
                                      <a:pt x="17706" y="-141"/>
                                      <a:pt x="19877" y="26"/>
                                      <a:pt x="21380" y="193"/>
                                    </a:cubicBezTo>
                                    <a:cubicBezTo>
                                      <a:pt x="22717" y="26"/>
                                      <a:pt x="23552" y="193"/>
                                      <a:pt x="23552" y="193"/>
                                    </a:cubicBezTo>
                                    <a:close/>
                                  </a:path>
                                </a:pathLst>
                              </a:custGeom>
                              <a:solidFill>
                                <a:srgbClr val="B8BABC"/>
                              </a:solidFill>
                              <a:ln w="16697" cap="flat">
                                <a:noFill/>
                                <a:prstDash val="solid"/>
                                <a:miter/>
                              </a:ln>
                            </p:spPr>
                            <p:txBody>
                              <a:bodyPr rtlCol="0" anchor="ctr"/>
                              <a:lstStyle/>
                              <a:p>
                                <a:endParaRPr lang="en-US"/>
                              </a:p>
                            </p:txBody>
                          </p:sp>
                        </p:grpSp>
                        <p:grpSp>
                          <p:nvGrpSpPr>
                            <p:cNvPr id="172" name="Graphic 2">
                              <a:extLst>
                                <a:ext uri="{FF2B5EF4-FFF2-40B4-BE49-F238E27FC236}">
                                  <a16:creationId xmlns:a16="http://schemas.microsoft.com/office/drawing/2014/main" id="{DD03A7F9-9DBD-1260-9EFB-3E018794FC61}"/>
                                </a:ext>
                              </a:extLst>
                            </p:cNvPr>
                            <p:cNvGrpSpPr/>
                            <p:nvPr/>
                          </p:nvGrpSpPr>
                          <p:grpSpPr>
                            <a:xfrm>
                              <a:off x="4921799" y="4460484"/>
                              <a:ext cx="43731" cy="71188"/>
                              <a:chOff x="4921799" y="4460484"/>
                              <a:chExt cx="43731" cy="71188"/>
                            </a:xfrm>
                          </p:grpSpPr>
                          <p:grpSp>
                            <p:nvGrpSpPr>
                              <p:cNvPr id="173" name="Graphic 2">
                                <a:extLst>
                                  <a:ext uri="{FF2B5EF4-FFF2-40B4-BE49-F238E27FC236}">
                                    <a16:creationId xmlns:a16="http://schemas.microsoft.com/office/drawing/2014/main" id="{A1717B19-0B65-89FA-E29A-9B8E076407A5}"/>
                                  </a:ext>
                                </a:extLst>
                              </p:cNvPr>
                              <p:cNvGrpSpPr/>
                              <p:nvPr/>
                            </p:nvGrpSpPr>
                            <p:grpSpPr>
                              <a:xfrm>
                                <a:off x="4921799" y="4460484"/>
                                <a:ext cx="43731" cy="71188"/>
                                <a:chOff x="4921799" y="4460484"/>
                                <a:chExt cx="43731" cy="71188"/>
                              </a:xfrm>
                            </p:grpSpPr>
                            <p:grpSp>
                              <p:nvGrpSpPr>
                                <p:cNvPr id="174" name="Graphic 2">
                                  <a:extLst>
                                    <a:ext uri="{FF2B5EF4-FFF2-40B4-BE49-F238E27FC236}">
                                      <a16:creationId xmlns:a16="http://schemas.microsoft.com/office/drawing/2014/main" id="{D46B9995-1133-0D7F-5819-D2C6D5D6EFB1}"/>
                                    </a:ext>
                                  </a:extLst>
                                </p:cNvPr>
                                <p:cNvGrpSpPr/>
                                <p:nvPr/>
                              </p:nvGrpSpPr>
                              <p:grpSpPr>
                                <a:xfrm>
                                  <a:off x="4921799" y="4460484"/>
                                  <a:ext cx="43521" cy="45465"/>
                                  <a:chOff x="4921799" y="4460484"/>
                                  <a:chExt cx="43521" cy="45465"/>
                                </a:xfrm>
                              </p:grpSpPr>
                              <p:sp>
                                <p:nvSpPr>
                                  <p:cNvPr id="175" name="Freeform: Shape 174">
                                    <a:extLst>
                                      <a:ext uri="{FF2B5EF4-FFF2-40B4-BE49-F238E27FC236}">
                                        <a16:creationId xmlns:a16="http://schemas.microsoft.com/office/drawing/2014/main" id="{5B0155AC-389E-E270-AAA4-49C08FEE2073}"/>
                                      </a:ext>
                                    </a:extLst>
                                  </p:cNvPr>
                                  <p:cNvSpPr/>
                                  <p:nvPr/>
                                </p:nvSpPr>
                                <p:spPr>
                                  <a:xfrm>
                                    <a:off x="4924941" y="4463690"/>
                                    <a:ext cx="37248" cy="39253"/>
                                  </a:xfrm>
                                  <a:custGeom>
                                    <a:avLst/>
                                    <a:gdLst>
                                      <a:gd name="connsiteX0" fmla="*/ 37249 w 37248"/>
                                      <a:gd name="connsiteY0" fmla="*/ 0 h 39253"/>
                                      <a:gd name="connsiteX1" fmla="*/ 21213 w 37248"/>
                                      <a:gd name="connsiteY1" fmla="*/ 39253 h 39253"/>
                                      <a:gd name="connsiteX2" fmla="*/ 0 w 37248"/>
                                      <a:gd name="connsiteY2" fmla="*/ 3675 h 39253"/>
                                    </a:gdLst>
                                    <a:ahLst/>
                                    <a:cxnLst>
                                      <a:cxn ang="0">
                                        <a:pos x="connsiteX0" y="connsiteY0"/>
                                      </a:cxn>
                                      <a:cxn ang="0">
                                        <a:pos x="connsiteX1" y="connsiteY1"/>
                                      </a:cxn>
                                      <a:cxn ang="0">
                                        <a:pos x="connsiteX2" y="connsiteY2"/>
                                      </a:cxn>
                                    </a:cxnLst>
                                    <a:rect l="l" t="t" r="r" b="b"/>
                                    <a:pathLst>
                                      <a:path w="37248" h="39253">
                                        <a:moveTo>
                                          <a:pt x="37249" y="0"/>
                                        </a:moveTo>
                                        <a:lnTo>
                                          <a:pt x="21213" y="39253"/>
                                        </a:lnTo>
                                        <a:lnTo>
                                          <a:pt x="0" y="3675"/>
                                        </a:lnTo>
                                        <a:close/>
                                      </a:path>
                                    </a:pathLst>
                                  </a:custGeom>
                                  <a:solidFill>
                                    <a:srgbClr val="888A8C"/>
                                  </a:solidFill>
                                  <a:ln w="16697" cap="flat">
                                    <a:noFill/>
                                    <a:prstDash val="solid"/>
                                    <a:miter/>
                                  </a:ln>
                                </p:spPr>
                                <p:txBody>
                                  <a:bodyPr rtlCol="0" anchor="ctr"/>
                                  <a:lstStyle/>
                                  <a:p>
                                    <a:endParaRPr lang="en-US"/>
                                  </a:p>
                                </p:txBody>
                              </p:sp>
                              <p:sp>
                                <p:nvSpPr>
                                  <p:cNvPr id="176" name="Freeform: Shape 175">
                                    <a:extLst>
                                      <a:ext uri="{FF2B5EF4-FFF2-40B4-BE49-F238E27FC236}">
                                        <a16:creationId xmlns:a16="http://schemas.microsoft.com/office/drawing/2014/main" id="{166BB618-145E-FFB0-A28F-23F021A4D660}"/>
                                      </a:ext>
                                    </a:extLst>
                                  </p:cNvPr>
                                  <p:cNvSpPr/>
                                  <p:nvPr/>
                                </p:nvSpPr>
                                <p:spPr>
                                  <a:xfrm>
                                    <a:off x="4921799" y="4460484"/>
                                    <a:ext cx="43521" cy="45465"/>
                                  </a:xfrm>
                                  <a:custGeom>
                                    <a:avLst/>
                                    <a:gdLst>
                                      <a:gd name="connsiteX0" fmla="*/ 24356 w 43521"/>
                                      <a:gd name="connsiteY0" fmla="*/ 45465 h 45465"/>
                                      <a:gd name="connsiteX1" fmla="*/ 21683 w 43521"/>
                                      <a:gd name="connsiteY1" fmla="*/ 43962 h 45465"/>
                                      <a:gd name="connsiteX2" fmla="*/ 470 w 43521"/>
                                      <a:gd name="connsiteY2" fmla="*/ 8384 h 45465"/>
                                      <a:gd name="connsiteX3" fmla="*/ 303 w 43521"/>
                                      <a:gd name="connsiteY3" fmla="*/ 5377 h 45465"/>
                                      <a:gd name="connsiteX4" fmla="*/ 2808 w 43521"/>
                                      <a:gd name="connsiteY4" fmla="*/ 3707 h 45465"/>
                                      <a:gd name="connsiteX5" fmla="*/ 40057 w 43521"/>
                                      <a:gd name="connsiteY5" fmla="*/ 32 h 45465"/>
                                      <a:gd name="connsiteX6" fmla="*/ 42896 w 43521"/>
                                      <a:gd name="connsiteY6" fmla="*/ 1201 h 45465"/>
                                      <a:gd name="connsiteX7" fmla="*/ 43231 w 43521"/>
                                      <a:gd name="connsiteY7" fmla="*/ 4208 h 45465"/>
                                      <a:gd name="connsiteX8" fmla="*/ 27195 w 43521"/>
                                      <a:gd name="connsiteY8" fmla="*/ 43294 h 45465"/>
                                      <a:gd name="connsiteX9" fmla="*/ 24523 w 43521"/>
                                      <a:gd name="connsiteY9" fmla="*/ 45298 h 45465"/>
                                      <a:gd name="connsiteX10" fmla="*/ 24356 w 43521"/>
                                      <a:gd name="connsiteY10" fmla="*/ 45465 h 45465"/>
                                      <a:gd name="connsiteX11" fmla="*/ 8320 w 43521"/>
                                      <a:gd name="connsiteY11" fmla="*/ 9553 h 45465"/>
                                      <a:gd name="connsiteX12" fmla="*/ 23854 w 43521"/>
                                      <a:gd name="connsiteY12" fmla="*/ 35443 h 45465"/>
                                      <a:gd name="connsiteX13" fmla="*/ 35547 w 43521"/>
                                      <a:gd name="connsiteY13" fmla="*/ 6880 h 45465"/>
                                      <a:gd name="connsiteX14" fmla="*/ 8320 w 43521"/>
                                      <a:gd name="connsiteY14" fmla="*/ 9553 h 45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521" h="45465">
                                        <a:moveTo>
                                          <a:pt x="24356" y="45465"/>
                                        </a:moveTo>
                                        <a:cubicBezTo>
                                          <a:pt x="23186" y="45465"/>
                                          <a:pt x="22184" y="44797"/>
                                          <a:pt x="21683" y="43962"/>
                                        </a:cubicBezTo>
                                        <a:lnTo>
                                          <a:pt x="470" y="8384"/>
                                        </a:lnTo>
                                        <a:cubicBezTo>
                                          <a:pt x="-32" y="7382"/>
                                          <a:pt x="-198" y="6379"/>
                                          <a:pt x="303" y="5377"/>
                                        </a:cubicBezTo>
                                        <a:cubicBezTo>
                                          <a:pt x="804" y="4375"/>
                                          <a:pt x="1806" y="3707"/>
                                          <a:pt x="2808" y="3707"/>
                                        </a:cubicBezTo>
                                        <a:lnTo>
                                          <a:pt x="40057" y="32"/>
                                        </a:lnTo>
                                        <a:cubicBezTo>
                                          <a:pt x="41059" y="-135"/>
                                          <a:pt x="42228" y="366"/>
                                          <a:pt x="42896" y="1201"/>
                                        </a:cubicBezTo>
                                        <a:cubicBezTo>
                                          <a:pt x="43565" y="2036"/>
                                          <a:pt x="43732" y="3206"/>
                                          <a:pt x="43231" y="4208"/>
                                        </a:cubicBezTo>
                                        <a:lnTo>
                                          <a:pt x="27195" y="43294"/>
                                        </a:lnTo>
                                        <a:cubicBezTo>
                                          <a:pt x="26694" y="44463"/>
                                          <a:pt x="25692" y="45131"/>
                                          <a:pt x="24523" y="45298"/>
                                        </a:cubicBezTo>
                                        <a:cubicBezTo>
                                          <a:pt x="24523" y="45465"/>
                                          <a:pt x="24523" y="45465"/>
                                          <a:pt x="24356" y="45465"/>
                                        </a:cubicBezTo>
                                        <a:close/>
                                        <a:moveTo>
                                          <a:pt x="8320" y="9553"/>
                                        </a:moveTo>
                                        <a:lnTo>
                                          <a:pt x="23854" y="35443"/>
                                        </a:lnTo>
                                        <a:lnTo>
                                          <a:pt x="35547" y="6880"/>
                                        </a:lnTo>
                                        <a:lnTo>
                                          <a:pt x="8320" y="9553"/>
                                        </a:lnTo>
                                        <a:close/>
                                      </a:path>
                                    </a:pathLst>
                                  </a:custGeom>
                                  <a:solidFill>
                                    <a:srgbClr val="4C4F50"/>
                                  </a:solidFill>
                                  <a:ln w="16697" cap="flat">
                                    <a:noFill/>
                                    <a:prstDash val="solid"/>
                                    <a:miter/>
                                  </a:ln>
                                </p:spPr>
                                <p:txBody>
                                  <a:bodyPr rtlCol="0" anchor="ctr"/>
                                  <a:lstStyle/>
                                  <a:p>
                                    <a:endParaRPr lang="en-US"/>
                                  </a:p>
                                </p:txBody>
                              </p:sp>
                            </p:grpSp>
                            <p:sp>
                              <p:nvSpPr>
                                <p:cNvPr id="177" name="Freeform: Shape 176">
                                  <a:extLst>
                                    <a:ext uri="{FF2B5EF4-FFF2-40B4-BE49-F238E27FC236}">
                                      <a16:creationId xmlns:a16="http://schemas.microsoft.com/office/drawing/2014/main" id="{67968C70-A958-C681-0A23-8EFBCDE44955}"/>
                                    </a:ext>
                                  </a:extLst>
                                </p:cNvPr>
                                <p:cNvSpPr/>
                                <p:nvPr/>
                              </p:nvSpPr>
                              <p:spPr>
                                <a:xfrm>
                                  <a:off x="4924774" y="4463857"/>
                                  <a:ext cx="37248" cy="39086"/>
                                </a:xfrm>
                                <a:custGeom>
                                  <a:avLst/>
                                  <a:gdLst>
                                    <a:gd name="connsiteX0" fmla="*/ 23051 w 37248"/>
                                    <a:gd name="connsiteY0" fmla="*/ 24387 h 39086"/>
                                    <a:gd name="connsiteX1" fmla="*/ 22717 w 37248"/>
                                    <a:gd name="connsiteY1" fmla="*/ 4510 h 39086"/>
                                    <a:gd name="connsiteX2" fmla="*/ 2004 w 37248"/>
                                    <a:gd name="connsiteY2" fmla="*/ 6848 h 39086"/>
                                    <a:gd name="connsiteX3" fmla="*/ 0 w 37248"/>
                                    <a:gd name="connsiteY3" fmla="*/ 3675 h 39086"/>
                                    <a:gd name="connsiteX4" fmla="*/ 37249 w 37248"/>
                                    <a:gd name="connsiteY4" fmla="*/ 0 h 39086"/>
                                    <a:gd name="connsiteX5" fmla="*/ 21214 w 37248"/>
                                    <a:gd name="connsiteY5" fmla="*/ 39086 h 39086"/>
                                    <a:gd name="connsiteX6" fmla="*/ 15033 w 37248"/>
                                    <a:gd name="connsiteY6" fmla="*/ 28730 h 39086"/>
                                    <a:gd name="connsiteX7" fmla="*/ 23051 w 37248"/>
                                    <a:gd name="connsiteY7" fmla="*/ 24387 h 39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248" h="39086">
                                      <a:moveTo>
                                        <a:pt x="23051" y="24387"/>
                                      </a:moveTo>
                                      <a:cubicBezTo>
                                        <a:pt x="26559" y="14532"/>
                                        <a:pt x="30233" y="3508"/>
                                        <a:pt x="22717" y="4510"/>
                                      </a:cubicBezTo>
                                      <a:cubicBezTo>
                                        <a:pt x="17372" y="5178"/>
                                        <a:pt x="7350" y="6180"/>
                                        <a:pt x="2004" y="6848"/>
                                      </a:cubicBezTo>
                                      <a:lnTo>
                                        <a:pt x="0" y="3675"/>
                                      </a:lnTo>
                                      <a:lnTo>
                                        <a:pt x="37249" y="0"/>
                                      </a:lnTo>
                                      <a:lnTo>
                                        <a:pt x="21214" y="39086"/>
                                      </a:lnTo>
                                      <a:lnTo>
                                        <a:pt x="15033" y="28730"/>
                                      </a:lnTo>
                                      <a:cubicBezTo>
                                        <a:pt x="18541" y="31403"/>
                                        <a:pt x="20712" y="30901"/>
                                        <a:pt x="23051" y="24387"/>
                                      </a:cubicBezTo>
                                      <a:close/>
                                    </a:path>
                                  </a:pathLst>
                                </a:custGeom>
                                <a:solidFill>
                                  <a:srgbClr val="95979A"/>
                                </a:solidFill>
                                <a:ln w="16697" cap="flat">
                                  <a:noFill/>
                                  <a:prstDash val="solid"/>
                                  <a:miter/>
                                </a:ln>
                              </p:spPr>
                              <p:txBody>
                                <a:bodyPr rtlCol="0" anchor="ctr"/>
                                <a:lstStyle/>
                                <a:p>
                                  <a:endParaRPr lang="en-US"/>
                                </a:p>
                              </p:txBody>
                            </p:sp>
                            <p:grpSp>
                              <p:nvGrpSpPr>
                                <p:cNvPr id="178" name="Graphic 2">
                                  <a:extLst>
                                    <a:ext uri="{FF2B5EF4-FFF2-40B4-BE49-F238E27FC236}">
                                      <a16:creationId xmlns:a16="http://schemas.microsoft.com/office/drawing/2014/main" id="{AF7D5891-CD1E-E432-6467-8D6BD8B6EEBE}"/>
                                    </a:ext>
                                  </a:extLst>
                                </p:cNvPr>
                                <p:cNvGrpSpPr/>
                                <p:nvPr/>
                              </p:nvGrpSpPr>
                              <p:grpSpPr>
                                <a:xfrm>
                                  <a:off x="4927948" y="4493088"/>
                                  <a:ext cx="37582" cy="38585"/>
                                  <a:chOff x="4927948" y="4493088"/>
                                  <a:chExt cx="37582" cy="38585"/>
                                </a:xfrm>
                              </p:grpSpPr>
                              <p:grpSp>
                                <p:nvGrpSpPr>
                                  <p:cNvPr id="179" name="Graphic 2">
                                    <a:extLst>
                                      <a:ext uri="{FF2B5EF4-FFF2-40B4-BE49-F238E27FC236}">
                                        <a16:creationId xmlns:a16="http://schemas.microsoft.com/office/drawing/2014/main" id="{5653553A-3B9D-7142-FB9F-F5C5F57CB2AE}"/>
                                      </a:ext>
                                    </a:extLst>
                                  </p:cNvPr>
                                  <p:cNvGrpSpPr/>
                                  <p:nvPr/>
                                </p:nvGrpSpPr>
                                <p:grpSpPr>
                                  <a:xfrm>
                                    <a:off x="4927948" y="4493088"/>
                                    <a:ext cx="37582" cy="38585"/>
                                    <a:chOff x="4927948" y="4493088"/>
                                    <a:chExt cx="37582" cy="38585"/>
                                  </a:xfrm>
                                </p:grpSpPr>
                                <p:sp>
                                  <p:nvSpPr>
                                    <p:cNvPr id="180" name="Freeform: Shape 179">
                                      <a:extLst>
                                        <a:ext uri="{FF2B5EF4-FFF2-40B4-BE49-F238E27FC236}">
                                          <a16:creationId xmlns:a16="http://schemas.microsoft.com/office/drawing/2014/main" id="{D25E1A98-4BDB-1429-5D39-C090576160E7}"/>
                                        </a:ext>
                                      </a:extLst>
                                    </p:cNvPr>
                                    <p:cNvSpPr/>
                                    <p:nvPr/>
                                  </p:nvSpPr>
                                  <p:spPr>
                                    <a:xfrm>
                                      <a:off x="4931119" y="4496092"/>
                                      <a:ext cx="31408" cy="32410"/>
                                    </a:xfrm>
                                    <a:custGeom>
                                      <a:avLst/>
                                      <a:gdLst>
                                        <a:gd name="connsiteX0" fmla="*/ 3 w 31408"/>
                                        <a:gd name="connsiteY0" fmla="*/ 16372 h 32410"/>
                                        <a:gd name="connsiteX1" fmla="*/ 15871 w 31408"/>
                                        <a:gd name="connsiteY1" fmla="*/ 32408 h 32410"/>
                                        <a:gd name="connsiteX2" fmla="*/ 31405 w 31408"/>
                                        <a:gd name="connsiteY2" fmla="*/ 16038 h 32410"/>
                                        <a:gd name="connsiteX3" fmla="*/ 15537 w 31408"/>
                                        <a:gd name="connsiteY3" fmla="*/ 3 h 32410"/>
                                        <a:gd name="connsiteX4" fmla="*/ 3 w 31408"/>
                                        <a:gd name="connsiteY4" fmla="*/ 16372 h 324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08" h="32410">
                                          <a:moveTo>
                                            <a:pt x="3" y="16372"/>
                                          </a:moveTo>
                                          <a:cubicBezTo>
                                            <a:pt x="170" y="25392"/>
                                            <a:pt x="7185" y="32575"/>
                                            <a:pt x="15871" y="32408"/>
                                          </a:cubicBezTo>
                                          <a:cubicBezTo>
                                            <a:pt x="24557" y="32241"/>
                                            <a:pt x="31573" y="24891"/>
                                            <a:pt x="31405" y="16038"/>
                                          </a:cubicBezTo>
                                          <a:cubicBezTo>
                                            <a:pt x="31238" y="7185"/>
                                            <a:pt x="24223" y="-164"/>
                                            <a:pt x="15537" y="3"/>
                                          </a:cubicBezTo>
                                          <a:cubicBezTo>
                                            <a:pt x="6851" y="170"/>
                                            <a:pt x="-164" y="7519"/>
                                            <a:pt x="3" y="16372"/>
                                          </a:cubicBezTo>
                                          <a:close/>
                                        </a:path>
                                      </a:pathLst>
                                    </a:custGeom>
                                    <a:solidFill>
                                      <a:srgbClr val="888A8C"/>
                                    </a:solidFill>
                                    <a:ln w="16697" cap="flat">
                                      <a:noFill/>
                                      <a:prstDash val="solid"/>
                                      <a:miter/>
                                    </a:ln>
                                  </p:spPr>
                                  <p:txBody>
                                    <a:bodyPr rtlCol="0" anchor="ctr"/>
                                    <a:lstStyle/>
                                    <a:p>
                                      <a:endParaRPr lang="en-US"/>
                                    </a:p>
                                  </p:txBody>
                                </p:sp>
                                <p:sp>
                                  <p:nvSpPr>
                                    <p:cNvPr id="181" name="Freeform: Shape 180">
                                      <a:extLst>
                                        <a:ext uri="{FF2B5EF4-FFF2-40B4-BE49-F238E27FC236}">
                                          <a16:creationId xmlns:a16="http://schemas.microsoft.com/office/drawing/2014/main" id="{5D43C49D-3CD6-3337-693F-7D5E978BA85B}"/>
                                        </a:ext>
                                      </a:extLst>
                                    </p:cNvPr>
                                    <p:cNvSpPr/>
                                    <p:nvPr/>
                                  </p:nvSpPr>
                                  <p:spPr>
                                    <a:xfrm>
                                      <a:off x="4927948" y="4493088"/>
                                      <a:ext cx="37582" cy="38585"/>
                                    </a:xfrm>
                                    <a:custGeom>
                                      <a:avLst/>
                                      <a:gdLst>
                                        <a:gd name="connsiteX0" fmla="*/ 18875 w 37582"/>
                                        <a:gd name="connsiteY0" fmla="*/ 38585 h 38585"/>
                                        <a:gd name="connsiteX1" fmla="*/ 0 w 37582"/>
                                        <a:gd name="connsiteY1" fmla="*/ 19543 h 38585"/>
                                        <a:gd name="connsiteX2" fmla="*/ 5345 w 37582"/>
                                        <a:gd name="connsiteY2" fmla="*/ 5846 h 38585"/>
                                        <a:gd name="connsiteX3" fmla="*/ 18541 w 37582"/>
                                        <a:gd name="connsiteY3" fmla="*/ 0 h 38585"/>
                                        <a:gd name="connsiteX4" fmla="*/ 18541 w 37582"/>
                                        <a:gd name="connsiteY4" fmla="*/ 0 h 38585"/>
                                        <a:gd name="connsiteX5" fmla="*/ 37583 w 37582"/>
                                        <a:gd name="connsiteY5" fmla="*/ 19042 h 38585"/>
                                        <a:gd name="connsiteX6" fmla="*/ 32238 w 37582"/>
                                        <a:gd name="connsiteY6" fmla="*/ 32739 h 38585"/>
                                        <a:gd name="connsiteX7" fmla="*/ 19042 w 37582"/>
                                        <a:gd name="connsiteY7" fmla="*/ 38585 h 38585"/>
                                        <a:gd name="connsiteX8" fmla="*/ 18875 w 37582"/>
                                        <a:gd name="connsiteY8" fmla="*/ 38585 h 38585"/>
                                        <a:gd name="connsiteX9" fmla="*/ 18875 w 37582"/>
                                        <a:gd name="connsiteY9" fmla="*/ 6180 h 38585"/>
                                        <a:gd name="connsiteX10" fmla="*/ 9855 w 37582"/>
                                        <a:gd name="connsiteY10" fmla="*/ 10189 h 38585"/>
                                        <a:gd name="connsiteX11" fmla="*/ 6180 w 37582"/>
                                        <a:gd name="connsiteY11" fmla="*/ 19543 h 38585"/>
                                        <a:gd name="connsiteX12" fmla="*/ 18708 w 37582"/>
                                        <a:gd name="connsiteY12" fmla="*/ 32405 h 38585"/>
                                        <a:gd name="connsiteX13" fmla="*/ 18708 w 37582"/>
                                        <a:gd name="connsiteY13" fmla="*/ 35578 h 38585"/>
                                        <a:gd name="connsiteX14" fmla="*/ 18875 w 37582"/>
                                        <a:gd name="connsiteY14" fmla="*/ 32405 h 38585"/>
                                        <a:gd name="connsiteX15" fmla="*/ 27728 w 37582"/>
                                        <a:gd name="connsiteY15" fmla="*/ 28563 h 38585"/>
                                        <a:gd name="connsiteX16" fmla="*/ 31403 w 37582"/>
                                        <a:gd name="connsiteY16" fmla="*/ 19209 h 38585"/>
                                        <a:gd name="connsiteX17" fmla="*/ 18875 w 37582"/>
                                        <a:gd name="connsiteY17" fmla="*/ 6180 h 3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7582" h="38585">
                                          <a:moveTo>
                                            <a:pt x="18875" y="38585"/>
                                          </a:moveTo>
                                          <a:cubicBezTo>
                                            <a:pt x="8519" y="38585"/>
                                            <a:pt x="167" y="30066"/>
                                            <a:pt x="0" y="19543"/>
                                          </a:cubicBezTo>
                                          <a:cubicBezTo>
                                            <a:pt x="0" y="14365"/>
                                            <a:pt x="1837" y="9521"/>
                                            <a:pt x="5345" y="5846"/>
                                          </a:cubicBezTo>
                                          <a:cubicBezTo>
                                            <a:pt x="8853" y="2171"/>
                                            <a:pt x="13530" y="0"/>
                                            <a:pt x="18541" y="0"/>
                                          </a:cubicBezTo>
                                          <a:lnTo>
                                            <a:pt x="18541" y="0"/>
                                          </a:lnTo>
                                          <a:cubicBezTo>
                                            <a:pt x="29064" y="0"/>
                                            <a:pt x="37416" y="8519"/>
                                            <a:pt x="37583" y="19042"/>
                                          </a:cubicBezTo>
                                          <a:cubicBezTo>
                                            <a:pt x="37583" y="24220"/>
                                            <a:pt x="35745" y="29064"/>
                                            <a:pt x="32238" y="32739"/>
                                          </a:cubicBezTo>
                                          <a:cubicBezTo>
                                            <a:pt x="28730" y="36414"/>
                                            <a:pt x="24053" y="38585"/>
                                            <a:pt x="19042" y="38585"/>
                                          </a:cubicBezTo>
                                          <a:cubicBezTo>
                                            <a:pt x="19042" y="38585"/>
                                            <a:pt x="18875" y="38585"/>
                                            <a:pt x="18875" y="38585"/>
                                          </a:cubicBezTo>
                                          <a:close/>
                                          <a:moveTo>
                                            <a:pt x="18875" y="6180"/>
                                          </a:moveTo>
                                          <a:cubicBezTo>
                                            <a:pt x="15367" y="6180"/>
                                            <a:pt x="12193" y="7684"/>
                                            <a:pt x="9855" y="10189"/>
                                          </a:cubicBezTo>
                                          <a:cubicBezTo>
                                            <a:pt x="7517" y="12695"/>
                                            <a:pt x="6180" y="16035"/>
                                            <a:pt x="6180" y="19543"/>
                                          </a:cubicBezTo>
                                          <a:cubicBezTo>
                                            <a:pt x="6347" y="26726"/>
                                            <a:pt x="11859" y="32405"/>
                                            <a:pt x="18708" y="32405"/>
                                          </a:cubicBezTo>
                                          <a:lnTo>
                                            <a:pt x="18708" y="35578"/>
                                          </a:lnTo>
                                          <a:lnTo>
                                            <a:pt x="18875" y="32405"/>
                                          </a:lnTo>
                                          <a:cubicBezTo>
                                            <a:pt x="22216" y="32405"/>
                                            <a:pt x="25389" y="30901"/>
                                            <a:pt x="27728" y="28563"/>
                                          </a:cubicBezTo>
                                          <a:cubicBezTo>
                                            <a:pt x="30066" y="26057"/>
                                            <a:pt x="31403" y="22717"/>
                                            <a:pt x="31403" y="19209"/>
                                          </a:cubicBezTo>
                                          <a:cubicBezTo>
                                            <a:pt x="31403" y="11860"/>
                                            <a:pt x="25723" y="6180"/>
                                            <a:pt x="18875" y="6180"/>
                                          </a:cubicBezTo>
                                          <a:close/>
                                        </a:path>
                                      </a:pathLst>
                                    </a:custGeom>
                                    <a:solidFill>
                                      <a:srgbClr val="4C4F50"/>
                                    </a:solidFill>
                                    <a:ln w="16697" cap="flat">
                                      <a:noFill/>
                                      <a:prstDash val="solid"/>
                                      <a:miter/>
                                    </a:ln>
                                  </p:spPr>
                                  <p:txBody>
                                    <a:bodyPr rtlCol="0" anchor="ctr"/>
                                    <a:lstStyle/>
                                    <a:p>
                                      <a:endParaRPr lang="en-US"/>
                                    </a:p>
                                  </p:txBody>
                                </p:sp>
                              </p:grpSp>
                              <p:sp>
                                <p:nvSpPr>
                                  <p:cNvPr id="182" name="Freeform: Shape 181">
                                    <a:extLst>
                                      <a:ext uri="{FF2B5EF4-FFF2-40B4-BE49-F238E27FC236}">
                                        <a16:creationId xmlns:a16="http://schemas.microsoft.com/office/drawing/2014/main" id="{01B8D308-B5EA-EE41-3DEB-F2A3706BC94F}"/>
                                      </a:ext>
                                    </a:extLst>
                                  </p:cNvPr>
                                  <p:cNvSpPr/>
                                  <p:nvPr/>
                                </p:nvSpPr>
                                <p:spPr>
                                  <a:xfrm>
                                    <a:off x="4931119" y="4496092"/>
                                    <a:ext cx="31408" cy="32410"/>
                                  </a:xfrm>
                                  <a:custGeom>
                                    <a:avLst/>
                                    <a:gdLst>
                                      <a:gd name="connsiteX0" fmla="*/ 3 w 31408"/>
                                      <a:gd name="connsiteY0" fmla="*/ 16372 h 32410"/>
                                      <a:gd name="connsiteX1" fmla="*/ 15871 w 31408"/>
                                      <a:gd name="connsiteY1" fmla="*/ 32408 h 32410"/>
                                      <a:gd name="connsiteX2" fmla="*/ 31405 w 31408"/>
                                      <a:gd name="connsiteY2" fmla="*/ 16038 h 32410"/>
                                      <a:gd name="connsiteX3" fmla="*/ 15537 w 31408"/>
                                      <a:gd name="connsiteY3" fmla="*/ 3 h 32410"/>
                                      <a:gd name="connsiteX4" fmla="*/ 3 w 31408"/>
                                      <a:gd name="connsiteY4" fmla="*/ 16372 h 32410"/>
                                      <a:gd name="connsiteX5" fmla="*/ 2007 w 31408"/>
                                      <a:gd name="connsiteY5" fmla="*/ 16372 h 32410"/>
                                      <a:gd name="connsiteX6" fmla="*/ 13700 w 31408"/>
                                      <a:gd name="connsiteY6" fmla="*/ 3845 h 32410"/>
                                      <a:gd name="connsiteX7" fmla="*/ 25726 w 31408"/>
                                      <a:gd name="connsiteY7" fmla="*/ 16038 h 32410"/>
                                      <a:gd name="connsiteX8" fmla="*/ 14034 w 31408"/>
                                      <a:gd name="connsiteY8" fmla="*/ 28566 h 32410"/>
                                      <a:gd name="connsiteX9" fmla="*/ 2007 w 31408"/>
                                      <a:gd name="connsiteY9" fmla="*/ 16372 h 32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408" h="32410">
                                        <a:moveTo>
                                          <a:pt x="3" y="16372"/>
                                        </a:moveTo>
                                        <a:cubicBezTo>
                                          <a:pt x="170" y="25392"/>
                                          <a:pt x="7185" y="32575"/>
                                          <a:pt x="15871" y="32408"/>
                                        </a:cubicBezTo>
                                        <a:cubicBezTo>
                                          <a:pt x="24557" y="32241"/>
                                          <a:pt x="31573" y="24891"/>
                                          <a:pt x="31405" y="16038"/>
                                        </a:cubicBezTo>
                                        <a:cubicBezTo>
                                          <a:pt x="31238" y="7185"/>
                                          <a:pt x="24223" y="-164"/>
                                          <a:pt x="15537" y="3"/>
                                        </a:cubicBezTo>
                                        <a:cubicBezTo>
                                          <a:pt x="6851" y="170"/>
                                          <a:pt x="-164" y="7519"/>
                                          <a:pt x="3" y="16372"/>
                                        </a:cubicBezTo>
                                        <a:close/>
                                        <a:moveTo>
                                          <a:pt x="2007" y="16372"/>
                                        </a:moveTo>
                                        <a:cubicBezTo>
                                          <a:pt x="2007" y="9524"/>
                                          <a:pt x="7185" y="4012"/>
                                          <a:pt x="13700" y="3845"/>
                                        </a:cubicBezTo>
                                        <a:cubicBezTo>
                                          <a:pt x="20214" y="3845"/>
                                          <a:pt x="25726" y="9190"/>
                                          <a:pt x="25726" y="16038"/>
                                        </a:cubicBezTo>
                                        <a:cubicBezTo>
                                          <a:pt x="25893" y="22887"/>
                                          <a:pt x="20548" y="28399"/>
                                          <a:pt x="14034" y="28566"/>
                                        </a:cubicBezTo>
                                        <a:cubicBezTo>
                                          <a:pt x="7519" y="28566"/>
                                          <a:pt x="2174" y="23221"/>
                                          <a:pt x="2007" y="16372"/>
                                        </a:cubicBezTo>
                                        <a:close/>
                                      </a:path>
                                    </a:pathLst>
                                  </a:custGeom>
                                  <a:solidFill>
                                    <a:srgbClr val="95979A"/>
                                  </a:solidFill>
                                  <a:ln w="16697" cap="flat">
                                    <a:noFill/>
                                    <a:prstDash val="solid"/>
                                    <a:miter/>
                                  </a:ln>
                                </p:spPr>
                                <p:txBody>
                                  <a:bodyPr rtlCol="0" anchor="ctr"/>
                                  <a:lstStyle/>
                                  <a:p>
                                    <a:endParaRPr lang="en-US"/>
                                  </a:p>
                                </p:txBody>
                              </p:sp>
                            </p:grpSp>
                          </p:grpSp>
                          <p:sp>
                            <p:nvSpPr>
                              <p:cNvPr id="183" name="Freeform: Shape 182">
                                <a:extLst>
                                  <a:ext uri="{FF2B5EF4-FFF2-40B4-BE49-F238E27FC236}">
                                    <a16:creationId xmlns:a16="http://schemas.microsoft.com/office/drawing/2014/main" id="{CF2A4CF3-154A-74AD-34FC-BD17B2C4C1BA}"/>
                                  </a:ext>
                                </a:extLst>
                              </p:cNvPr>
                              <p:cNvSpPr/>
                              <p:nvPr/>
                            </p:nvSpPr>
                            <p:spPr>
                              <a:xfrm>
                                <a:off x="4928616" y="4471096"/>
                                <a:ext cx="12861" cy="19652"/>
                              </a:xfrm>
                              <a:custGeom>
                                <a:avLst/>
                                <a:gdLst>
                                  <a:gd name="connsiteX0" fmla="*/ 11191 w 12861"/>
                                  <a:gd name="connsiteY0" fmla="*/ 277 h 19652"/>
                                  <a:gd name="connsiteX1" fmla="*/ 2171 w 12861"/>
                                  <a:gd name="connsiteY1" fmla="*/ 2782 h 19652"/>
                                  <a:gd name="connsiteX2" fmla="*/ 3174 w 12861"/>
                                  <a:gd name="connsiteY2" fmla="*/ 778 h 19652"/>
                                  <a:gd name="connsiteX3" fmla="*/ 8686 w 12861"/>
                                  <a:gd name="connsiteY3" fmla="*/ 9798 h 19652"/>
                                  <a:gd name="connsiteX4" fmla="*/ 12862 w 12861"/>
                                  <a:gd name="connsiteY4" fmla="*/ 19653 h 19652"/>
                                  <a:gd name="connsiteX5" fmla="*/ 6347 w 12861"/>
                                  <a:gd name="connsiteY5" fmla="*/ 11301 h 19652"/>
                                  <a:gd name="connsiteX6" fmla="*/ 1002 w 12861"/>
                                  <a:gd name="connsiteY6" fmla="*/ 2114 h 19652"/>
                                  <a:gd name="connsiteX7" fmla="*/ 0 w 12861"/>
                                  <a:gd name="connsiteY7" fmla="*/ 277 h 19652"/>
                                  <a:gd name="connsiteX8" fmla="*/ 1837 w 12861"/>
                                  <a:gd name="connsiteY8" fmla="*/ 110 h 19652"/>
                                  <a:gd name="connsiteX9" fmla="*/ 11191 w 12861"/>
                                  <a:gd name="connsiteY9" fmla="*/ 277 h 19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861" h="19652">
                                    <a:moveTo>
                                      <a:pt x="11191" y="277"/>
                                    </a:moveTo>
                                    <a:cubicBezTo>
                                      <a:pt x="8185" y="1446"/>
                                      <a:pt x="5178" y="2114"/>
                                      <a:pt x="2171" y="2782"/>
                                    </a:cubicBezTo>
                                    <a:lnTo>
                                      <a:pt x="3174" y="778"/>
                                    </a:lnTo>
                                    <a:cubicBezTo>
                                      <a:pt x="5178" y="3617"/>
                                      <a:pt x="7015" y="6791"/>
                                      <a:pt x="8686" y="9798"/>
                                    </a:cubicBezTo>
                                    <a:cubicBezTo>
                                      <a:pt x="10356" y="12971"/>
                                      <a:pt x="11692" y="16145"/>
                                      <a:pt x="12862" y="19653"/>
                                    </a:cubicBezTo>
                                    <a:cubicBezTo>
                                      <a:pt x="10356" y="16980"/>
                                      <a:pt x="8185" y="14141"/>
                                      <a:pt x="6347" y="11301"/>
                                    </a:cubicBezTo>
                                    <a:cubicBezTo>
                                      <a:pt x="4343" y="8294"/>
                                      <a:pt x="2672" y="5288"/>
                                      <a:pt x="1002" y="2114"/>
                                    </a:cubicBezTo>
                                    <a:lnTo>
                                      <a:pt x="0" y="277"/>
                                    </a:lnTo>
                                    <a:lnTo>
                                      <a:pt x="1837" y="110"/>
                                    </a:lnTo>
                                    <a:cubicBezTo>
                                      <a:pt x="5011" y="-57"/>
                                      <a:pt x="8018" y="-57"/>
                                      <a:pt x="11191" y="277"/>
                                    </a:cubicBezTo>
                                    <a:close/>
                                  </a:path>
                                </a:pathLst>
                              </a:custGeom>
                              <a:solidFill>
                                <a:srgbClr val="B8BABC"/>
                              </a:solidFill>
                              <a:ln w="16697" cap="flat">
                                <a:noFill/>
                                <a:prstDash val="solid"/>
                                <a:miter/>
                              </a:ln>
                            </p:spPr>
                            <p:txBody>
                              <a:bodyPr rtlCol="0" anchor="ctr"/>
                              <a:lstStyle/>
                              <a:p>
                                <a:endParaRPr lang="en-US"/>
                              </a:p>
                            </p:txBody>
                          </p:sp>
                          <p:sp>
                            <p:nvSpPr>
                              <p:cNvPr id="184" name="Freeform: Shape 183">
                                <a:extLst>
                                  <a:ext uri="{FF2B5EF4-FFF2-40B4-BE49-F238E27FC236}">
                                    <a16:creationId xmlns:a16="http://schemas.microsoft.com/office/drawing/2014/main" id="{E8C40027-31B5-3E17-BEBF-3C9332972A19}"/>
                                  </a:ext>
                                </a:extLst>
                              </p:cNvPr>
                              <p:cNvSpPr/>
                              <p:nvPr/>
                            </p:nvSpPr>
                            <p:spPr>
                              <a:xfrm>
                                <a:off x="4933720" y="4501774"/>
                                <a:ext cx="9762" cy="20378"/>
                              </a:xfrm>
                              <a:custGeom>
                                <a:avLst/>
                                <a:gdLst>
                                  <a:gd name="connsiteX0" fmla="*/ 9762 w 9762"/>
                                  <a:gd name="connsiteY0" fmla="*/ 167 h 20378"/>
                                  <a:gd name="connsiteX1" fmla="*/ 6422 w 9762"/>
                                  <a:gd name="connsiteY1" fmla="*/ 2673 h 20378"/>
                                  <a:gd name="connsiteX2" fmla="*/ 5252 w 9762"/>
                                  <a:gd name="connsiteY2" fmla="*/ 4176 h 20378"/>
                                  <a:gd name="connsiteX3" fmla="*/ 4250 w 9762"/>
                                  <a:gd name="connsiteY3" fmla="*/ 6013 h 20378"/>
                                  <a:gd name="connsiteX4" fmla="*/ 3415 w 9762"/>
                                  <a:gd name="connsiteY4" fmla="*/ 8185 h 20378"/>
                                  <a:gd name="connsiteX5" fmla="*/ 3415 w 9762"/>
                                  <a:gd name="connsiteY5" fmla="*/ 8519 h 20378"/>
                                  <a:gd name="connsiteX6" fmla="*/ 3415 w 9762"/>
                                  <a:gd name="connsiteY6" fmla="*/ 8352 h 20378"/>
                                  <a:gd name="connsiteX7" fmla="*/ 3415 w 9762"/>
                                  <a:gd name="connsiteY7" fmla="*/ 8352 h 20378"/>
                                  <a:gd name="connsiteX8" fmla="*/ 3415 w 9762"/>
                                  <a:gd name="connsiteY8" fmla="*/ 8519 h 20378"/>
                                  <a:gd name="connsiteX9" fmla="*/ 3248 w 9762"/>
                                  <a:gd name="connsiteY9" fmla="*/ 9187 h 20378"/>
                                  <a:gd name="connsiteX10" fmla="*/ 3081 w 9762"/>
                                  <a:gd name="connsiteY10" fmla="*/ 10356 h 20378"/>
                                  <a:gd name="connsiteX11" fmla="*/ 3081 w 9762"/>
                                  <a:gd name="connsiteY11" fmla="*/ 12528 h 20378"/>
                                  <a:gd name="connsiteX12" fmla="*/ 3582 w 9762"/>
                                  <a:gd name="connsiteY12" fmla="*/ 14532 h 20378"/>
                                  <a:gd name="connsiteX13" fmla="*/ 4417 w 9762"/>
                                  <a:gd name="connsiteY13" fmla="*/ 16369 h 20378"/>
                                  <a:gd name="connsiteX14" fmla="*/ 5419 w 9762"/>
                                  <a:gd name="connsiteY14" fmla="*/ 17873 h 20378"/>
                                  <a:gd name="connsiteX15" fmla="*/ 6589 w 9762"/>
                                  <a:gd name="connsiteY15" fmla="*/ 19042 h 20378"/>
                                  <a:gd name="connsiteX16" fmla="*/ 7591 w 9762"/>
                                  <a:gd name="connsiteY16" fmla="*/ 19877 h 20378"/>
                                  <a:gd name="connsiteX17" fmla="*/ 8760 w 9762"/>
                                  <a:gd name="connsiteY17" fmla="*/ 20378 h 20378"/>
                                  <a:gd name="connsiteX18" fmla="*/ 7424 w 9762"/>
                                  <a:gd name="connsiteY18" fmla="*/ 20378 h 20378"/>
                                  <a:gd name="connsiteX19" fmla="*/ 5920 w 9762"/>
                                  <a:gd name="connsiteY19" fmla="*/ 20044 h 20378"/>
                                  <a:gd name="connsiteX20" fmla="*/ 4250 w 9762"/>
                                  <a:gd name="connsiteY20" fmla="*/ 19209 h 20378"/>
                                  <a:gd name="connsiteX21" fmla="*/ 2413 w 9762"/>
                                  <a:gd name="connsiteY21" fmla="*/ 17706 h 20378"/>
                                  <a:gd name="connsiteX22" fmla="*/ 909 w 9762"/>
                                  <a:gd name="connsiteY22" fmla="*/ 15534 h 20378"/>
                                  <a:gd name="connsiteX23" fmla="*/ 74 w 9762"/>
                                  <a:gd name="connsiteY23" fmla="*/ 12695 h 20378"/>
                                  <a:gd name="connsiteX24" fmla="*/ 74 w 9762"/>
                                  <a:gd name="connsiteY24" fmla="*/ 9688 h 20378"/>
                                  <a:gd name="connsiteX25" fmla="*/ 408 w 9762"/>
                                  <a:gd name="connsiteY25" fmla="*/ 8352 h 20378"/>
                                  <a:gd name="connsiteX26" fmla="*/ 575 w 9762"/>
                                  <a:gd name="connsiteY26" fmla="*/ 7684 h 20378"/>
                                  <a:gd name="connsiteX27" fmla="*/ 575 w 9762"/>
                                  <a:gd name="connsiteY27" fmla="*/ 7517 h 20378"/>
                                  <a:gd name="connsiteX28" fmla="*/ 575 w 9762"/>
                                  <a:gd name="connsiteY28" fmla="*/ 7517 h 20378"/>
                                  <a:gd name="connsiteX29" fmla="*/ 742 w 9762"/>
                                  <a:gd name="connsiteY29" fmla="*/ 7183 h 20378"/>
                                  <a:gd name="connsiteX30" fmla="*/ 909 w 9762"/>
                                  <a:gd name="connsiteY30" fmla="*/ 6848 h 20378"/>
                                  <a:gd name="connsiteX31" fmla="*/ 2246 w 9762"/>
                                  <a:gd name="connsiteY31" fmla="*/ 4343 h 20378"/>
                                  <a:gd name="connsiteX32" fmla="*/ 3916 w 9762"/>
                                  <a:gd name="connsiteY32" fmla="*/ 2338 h 20378"/>
                                  <a:gd name="connsiteX33" fmla="*/ 5754 w 9762"/>
                                  <a:gd name="connsiteY33" fmla="*/ 1002 h 20378"/>
                                  <a:gd name="connsiteX34" fmla="*/ 8927 w 9762"/>
                                  <a:gd name="connsiteY34" fmla="*/ 0 h 20378"/>
                                  <a:gd name="connsiteX35" fmla="*/ 9762 w 9762"/>
                                  <a:gd name="connsiteY35" fmla="*/ 167 h 20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9762" h="20378">
                                    <a:moveTo>
                                      <a:pt x="9762" y="167"/>
                                    </a:moveTo>
                                    <a:cubicBezTo>
                                      <a:pt x="9762" y="167"/>
                                      <a:pt x="8092" y="835"/>
                                      <a:pt x="6422" y="2673"/>
                                    </a:cubicBezTo>
                                    <a:cubicBezTo>
                                      <a:pt x="5920" y="3007"/>
                                      <a:pt x="5586" y="3675"/>
                                      <a:pt x="5252" y="4176"/>
                                    </a:cubicBezTo>
                                    <a:cubicBezTo>
                                      <a:pt x="4751" y="4677"/>
                                      <a:pt x="4584" y="5345"/>
                                      <a:pt x="4250" y="6013"/>
                                    </a:cubicBezTo>
                                    <a:cubicBezTo>
                                      <a:pt x="3916" y="6681"/>
                                      <a:pt x="3749" y="7350"/>
                                      <a:pt x="3415" y="8185"/>
                                    </a:cubicBezTo>
                                    <a:lnTo>
                                      <a:pt x="3415" y="8519"/>
                                    </a:lnTo>
                                    <a:cubicBezTo>
                                      <a:pt x="3415" y="8519"/>
                                      <a:pt x="3415" y="8686"/>
                                      <a:pt x="3415" y="8352"/>
                                    </a:cubicBezTo>
                                    <a:lnTo>
                                      <a:pt x="3415" y="8352"/>
                                    </a:lnTo>
                                    <a:lnTo>
                                      <a:pt x="3415" y="8519"/>
                                    </a:lnTo>
                                    <a:lnTo>
                                      <a:pt x="3248" y="9187"/>
                                    </a:lnTo>
                                    <a:lnTo>
                                      <a:pt x="3081" y="10356"/>
                                    </a:lnTo>
                                    <a:cubicBezTo>
                                      <a:pt x="2914" y="11191"/>
                                      <a:pt x="3081" y="11692"/>
                                      <a:pt x="3081" y="12528"/>
                                    </a:cubicBezTo>
                                    <a:cubicBezTo>
                                      <a:pt x="3248" y="13196"/>
                                      <a:pt x="3415" y="13864"/>
                                      <a:pt x="3582" y="14532"/>
                                    </a:cubicBezTo>
                                    <a:cubicBezTo>
                                      <a:pt x="3916" y="15200"/>
                                      <a:pt x="4083" y="15868"/>
                                      <a:pt x="4417" y="16369"/>
                                    </a:cubicBezTo>
                                    <a:cubicBezTo>
                                      <a:pt x="4751" y="16871"/>
                                      <a:pt x="5085" y="17539"/>
                                      <a:pt x="5419" y="17873"/>
                                    </a:cubicBezTo>
                                    <a:cubicBezTo>
                                      <a:pt x="5920" y="18374"/>
                                      <a:pt x="6088" y="18875"/>
                                      <a:pt x="6589" y="19042"/>
                                    </a:cubicBezTo>
                                    <a:cubicBezTo>
                                      <a:pt x="6923" y="19376"/>
                                      <a:pt x="7257" y="19710"/>
                                      <a:pt x="7591" y="19877"/>
                                    </a:cubicBezTo>
                                    <a:cubicBezTo>
                                      <a:pt x="8259" y="20211"/>
                                      <a:pt x="8760" y="20378"/>
                                      <a:pt x="8760" y="20378"/>
                                    </a:cubicBezTo>
                                    <a:cubicBezTo>
                                      <a:pt x="8760" y="20378"/>
                                      <a:pt x="8259" y="20378"/>
                                      <a:pt x="7424" y="20378"/>
                                    </a:cubicBezTo>
                                    <a:cubicBezTo>
                                      <a:pt x="6923" y="20378"/>
                                      <a:pt x="6589" y="20211"/>
                                      <a:pt x="5920" y="20044"/>
                                    </a:cubicBezTo>
                                    <a:cubicBezTo>
                                      <a:pt x="5252" y="19877"/>
                                      <a:pt x="4751" y="19543"/>
                                      <a:pt x="4250" y="19209"/>
                                    </a:cubicBezTo>
                                    <a:cubicBezTo>
                                      <a:pt x="3582" y="18875"/>
                                      <a:pt x="3081" y="18207"/>
                                      <a:pt x="2413" y="17706"/>
                                    </a:cubicBezTo>
                                    <a:cubicBezTo>
                                      <a:pt x="1745" y="17038"/>
                                      <a:pt x="1411" y="16369"/>
                                      <a:pt x="909" y="15534"/>
                                    </a:cubicBezTo>
                                    <a:cubicBezTo>
                                      <a:pt x="575" y="14699"/>
                                      <a:pt x="241" y="13697"/>
                                      <a:pt x="74" y="12695"/>
                                    </a:cubicBezTo>
                                    <a:cubicBezTo>
                                      <a:pt x="74" y="11692"/>
                                      <a:pt x="-93" y="10523"/>
                                      <a:pt x="74" y="9688"/>
                                    </a:cubicBezTo>
                                    <a:lnTo>
                                      <a:pt x="408" y="8352"/>
                                    </a:lnTo>
                                    <a:lnTo>
                                      <a:pt x="575" y="7684"/>
                                    </a:lnTo>
                                    <a:lnTo>
                                      <a:pt x="575" y="7517"/>
                                    </a:lnTo>
                                    <a:lnTo>
                                      <a:pt x="575" y="7517"/>
                                    </a:lnTo>
                                    <a:cubicBezTo>
                                      <a:pt x="742" y="7183"/>
                                      <a:pt x="575" y="7350"/>
                                      <a:pt x="742" y="7183"/>
                                    </a:cubicBezTo>
                                    <a:lnTo>
                                      <a:pt x="909" y="6848"/>
                                    </a:lnTo>
                                    <a:cubicBezTo>
                                      <a:pt x="1243" y="6013"/>
                                      <a:pt x="1745" y="5178"/>
                                      <a:pt x="2246" y="4343"/>
                                    </a:cubicBezTo>
                                    <a:cubicBezTo>
                                      <a:pt x="2747" y="3675"/>
                                      <a:pt x="3248" y="2840"/>
                                      <a:pt x="3916" y="2338"/>
                                    </a:cubicBezTo>
                                    <a:cubicBezTo>
                                      <a:pt x="4584" y="1837"/>
                                      <a:pt x="5085" y="1336"/>
                                      <a:pt x="5754" y="1002"/>
                                    </a:cubicBezTo>
                                    <a:cubicBezTo>
                                      <a:pt x="6923" y="334"/>
                                      <a:pt x="8092" y="0"/>
                                      <a:pt x="8927" y="0"/>
                                    </a:cubicBezTo>
                                    <a:cubicBezTo>
                                      <a:pt x="9261" y="167"/>
                                      <a:pt x="9762" y="167"/>
                                      <a:pt x="9762" y="167"/>
                                    </a:cubicBezTo>
                                    <a:close/>
                                  </a:path>
                                </a:pathLst>
                              </a:custGeom>
                              <a:solidFill>
                                <a:srgbClr val="B8BABC"/>
                              </a:solidFill>
                              <a:ln w="16697" cap="flat">
                                <a:noFill/>
                                <a:prstDash val="solid"/>
                                <a:miter/>
                              </a:ln>
                            </p:spPr>
                            <p:txBody>
                              <a:bodyPr rtlCol="0" anchor="ctr"/>
                              <a:lstStyle/>
                              <a:p>
                                <a:endParaRPr lang="en-US"/>
                              </a:p>
                            </p:txBody>
                          </p:sp>
                        </p:grpSp>
                        <p:sp>
                          <p:nvSpPr>
                            <p:cNvPr id="185" name="Freeform: Shape 184">
                              <a:extLst>
                                <a:ext uri="{FF2B5EF4-FFF2-40B4-BE49-F238E27FC236}">
                                  <a16:creationId xmlns:a16="http://schemas.microsoft.com/office/drawing/2014/main" id="{359FC2EB-1CDA-9791-3622-95EA48AFBAEC}"/>
                                </a:ext>
                              </a:extLst>
                            </p:cNvPr>
                            <p:cNvSpPr/>
                            <p:nvPr/>
                          </p:nvSpPr>
                          <p:spPr>
                            <a:xfrm>
                              <a:off x="4927762" y="4293827"/>
                              <a:ext cx="22393" cy="68296"/>
                            </a:xfrm>
                            <a:custGeom>
                              <a:avLst/>
                              <a:gdLst>
                                <a:gd name="connsiteX0" fmla="*/ 21566 w 22393"/>
                                <a:gd name="connsiteY0" fmla="*/ 4164 h 68296"/>
                                <a:gd name="connsiteX1" fmla="*/ 5531 w 22393"/>
                                <a:gd name="connsiteY1" fmla="*/ 62793 h 68296"/>
                                <a:gd name="connsiteX2" fmla="*/ 4028 w 22393"/>
                                <a:gd name="connsiteY2" fmla="*/ 34898 h 68296"/>
                                <a:gd name="connsiteX3" fmla="*/ 21566 w 22393"/>
                                <a:gd name="connsiteY3" fmla="*/ 4164 h 68296"/>
                              </a:gdLst>
                              <a:ahLst/>
                              <a:cxnLst>
                                <a:cxn ang="0">
                                  <a:pos x="connsiteX0" y="connsiteY0"/>
                                </a:cxn>
                                <a:cxn ang="0">
                                  <a:pos x="connsiteX1" y="connsiteY1"/>
                                </a:cxn>
                                <a:cxn ang="0">
                                  <a:pos x="connsiteX2" y="connsiteY2"/>
                                </a:cxn>
                                <a:cxn ang="0">
                                  <a:pos x="connsiteX3" y="connsiteY3"/>
                                </a:cxn>
                              </a:cxnLst>
                              <a:rect l="l" t="t" r="r" b="b"/>
                              <a:pathLst>
                                <a:path w="22393" h="68296">
                                  <a:moveTo>
                                    <a:pt x="21566" y="4164"/>
                                  </a:moveTo>
                                  <a:cubicBezTo>
                                    <a:pt x="21566" y="4164"/>
                                    <a:pt x="8705" y="34063"/>
                                    <a:pt x="5531" y="62793"/>
                                  </a:cubicBezTo>
                                  <a:cubicBezTo>
                                    <a:pt x="3694" y="73316"/>
                                    <a:pt x="-4992" y="71145"/>
                                    <a:pt x="4028" y="34898"/>
                                  </a:cubicBezTo>
                                  <a:cubicBezTo>
                                    <a:pt x="13215" y="-1181"/>
                                    <a:pt x="25742" y="-4856"/>
                                    <a:pt x="21566" y="4164"/>
                                  </a:cubicBezTo>
                                  <a:close/>
                                </a:path>
                              </a:pathLst>
                            </a:custGeom>
                            <a:solidFill>
                              <a:srgbClr val="DCF6FF">
                                <a:alpha val="20000"/>
                              </a:srgbClr>
                            </a:solidFill>
                            <a:ln w="16697" cap="flat">
                              <a:noFill/>
                              <a:prstDash val="solid"/>
                              <a:miter/>
                            </a:ln>
                          </p:spPr>
                          <p:txBody>
                            <a:bodyPr rtlCol="0" anchor="ctr"/>
                            <a:lstStyle/>
                            <a:p>
                              <a:endParaRPr lang="en-US"/>
                            </a:p>
                          </p:txBody>
                        </p:sp>
                        <p:sp>
                          <p:nvSpPr>
                            <p:cNvPr id="186" name="Freeform: Shape 185">
                              <a:extLst>
                                <a:ext uri="{FF2B5EF4-FFF2-40B4-BE49-F238E27FC236}">
                                  <a16:creationId xmlns:a16="http://schemas.microsoft.com/office/drawing/2014/main" id="{5902CCEE-99AD-B616-21CE-4D5591BFDC73}"/>
                                </a:ext>
                              </a:extLst>
                            </p:cNvPr>
                            <p:cNvSpPr/>
                            <p:nvPr/>
                          </p:nvSpPr>
                          <p:spPr>
                            <a:xfrm>
                              <a:off x="4925391" y="4420457"/>
                              <a:ext cx="7053" cy="38972"/>
                            </a:xfrm>
                            <a:custGeom>
                              <a:avLst/>
                              <a:gdLst>
                                <a:gd name="connsiteX0" fmla="*/ 5898 w 7053"/>
                                <a:gd name="connsiteY0" fmla="*/ 2477 h 38972"/>
                                <a:gd name="connsiteX1" fmla="*/ 6733 w 7053"/>
                                <a:gd name="connsiteY1" fmla="*/ 34213 h 38972"/>
                                <a:gd name="connsiteX2" fmla="*/ 52 w 7053"/>
                                <a:gd name="connsiteY2" fmla="*/ 23356 h 38972"/>
                                <a:gd name="connsiteX3" fmla="*/ 5898 w 7053"/>
                                <a:gd name="connsiteY3" fmla="*/ 2477 h 38972"/>
                              </a:gdLst>
                              <a:ahLst/>
                              <a:cxnLst>
                                <a:cxn ang="0">
                                  <a:pos x="connsiteX0" y="connsiteY0"/>
                                </a:cxn>
                                <a:cxn ang="0">
                                  <a:pos x="connsiteX1" y="connsiteY1"/>
                                </a:cxn>
                                <a:cxn ang="0">
                                  <a:pos x="connsiteX2" y="connsiteY2"/>
                                </a:cxn>
                                <a:cxn ang="0">
                                  <a:pos x="connsiteX3" y="connsiteY3"/>
                                </a:cxn>
                              </a:cxnLst>
                              <a:rect l="l" t="t" r="r" b="b"/>
                              <a:pathLst>
                                <a:path w="7053" h="38972">
                                  <a:moveTo>
                                    <a:pt x="5898" y="2477"/>
                                  </a:moveTo>
                                  <a:cubicBezTo>
                                    <a:pt x="5898" y="2477"/>
                                    <a:pt x="4729" y="25694"/>
                                    <a:pt x="6733" y="34213"/>
                                  </a:cubicBezTo>
                                  <a:cubicBezTo>
                                    <a:pt x="8738" y="42732"/>
                                    <a:pt x="720" y="40226"/>
                                    <a:pt x="52" y="23356"/>
                                  </a:cubicBezTo>
                                  <a:cubicBezTo>
                                    <a:pt x="-616" y="6485"/>
                                    <a:pt x="5397" y="-5374"/>
                                    <a:pt x="5898" y="2477"/>
                                  </a:cubicBezTo>
                                  <a:close/>
                                </a:path>
                              </a:pathLst>
                            </a:custGeom>
                            <a:solidFill>
                              <a:srgbClr val="DCF6FF">
                                <a:alpha val="20000"/>
                              </a:srgbClr>
                            </a:solidFill>
                            <a:ln w="16697" cap="flat">
                              <a:noFill/>
                              <a:prstDash val="solid"/>
                              <a:miter/>
                            </a:ln>
                          </p:spPr>
                          <p:txBody>
                            <a:bodyPr rtlCol="0" anchor="ctr"/>
                            <a:lstStyle/>
                            <a:p>
                              <a:endParaRPr lang="en-US"/>
                            </a:p>
                          </p:txBody>
                        </p:sp>
                        <p:sp>
                          <p:nvSpPr>
                            <p:cNvPr id="187" name="Freeform: Shape 186">
                              <a:extLst>
                                <a:ext uri="{FF2B5EF4-FFF2-40B4-BE49-F238E27FC236}">
                                  <a16:creationId xmlns:a16="http://schemas.microsoft.com/office/drawing/2014/main" id="{86A0D012-7513-4F3F-E045-C86D3376E6BF}"/>
                                </a:ext>
                              </a:extLst>
                            </p:cNvPr>
                            <p:cNvSpPr/>
                            <p:nvPr/>
                          </p:nvSpPr>
                          <p:spPr>
                            <a:xfrm>
                              <a:off x="4925096" y="4389445"/>
                              <a:ext cx="6378" cy="11178"/>
                            </a:xfrm>
                            <a:custGeom>
                              <a:avLst/>
                              <a:gdLst>
                                <a:gd name="connsiteX0" fmla="*/ 5692 w 6378"/>
                                <a:gd name="connsiteY0" fmla="*/ 2086 h 11178"/>
                                <a:gd name="connsiteX1" fmla="*/ 4856 w 6378"/>
                                <a:gd name="connsiteY1" fmla="*/ 10772 h 11178"/>
                                <a:gd name="connsiteX2" fmla="*/ 12 w 6378"/>
                                <a:gd name="connsiteY2" fmla="*/ 3088 h 11178"/>
                                <a:gd name="connsiteX3" fmla="*/ 5692 w 6378"/>
                                <a:gd name="connsiteY3" fmla="*/ 2086 h 11178"/>
                              </a:gdLst>
                              <a:ahLst/>
                              <a:cxnLst>
                                <a:cxn ang="0">
                                  <a:pos x="connsiteX0" y="connsiteY0"/>
                                </a:cxn>
                                <a:cxn ang="0">
                                  <a:pos x="connsiteX1" y="connsiteY1"/>
                                </a:cxn>
                                <a:cxn ang="0">
                                  <a:pos x="connsiteX2" y="connsiteY2"/>
                                </a:cxn>
                                <a:cxn ang="0">
                                  <a:pos x="connsiteX3" y="connsiteY3"/>
                                </a:cxn>
                              </a:cxnLst>
                              <a:rect l="l" t="t" r="r" b="b"/>
                              <a:pathLst>
                                <a:path w="6378" h="11178">
                                  <a:moveTo>
                                    <a:pt x="5692" y="2086"/>
                                  </a:moveTo>
                                  <a:cubicBezTo>
                                    <a:pt x="5692" y="2086"/>
                                    <a:pt x="7696" y="8767"/>
                                    <a:pt x="4856" y="10772"/>
                                  </a:cubicBezTo>
                                  <a:cubicBezTo>
                                    <a:pt x="2017" y="12776"/>
                                    <a:pt x="681" y="6930"/>
                                    <a:pt x="12" y="3088"/>
                                  </a:cubicBezTo>
                                  <a:cubicBezTo>
                                    <a:pt x="-322" y="-754"/>
                                    <a:pt x="6193" y="-921"/>
                                    <a:pt x="5692" y="2086"/>
                                  </a:cubicBezTo>
                                  <a:close/>
                                </a:path>
                              </a:pathLst>
                            </a:custGeom>
                            <a:solidFill>
                              <a:srgbClr val="DCF6FF">
                                <a:alpha val="20000"/>
                              </a:srgbClr>
                            </a:solidFill>
                            <a:ln w="16697" cap="flat">
                              <a:noFill/>
                              <a:prstDash val="solid"/>
                              <a:miter/>
                            </a:ln>
                          </p:spPr>
                          <p:txBody>
                            <a:bodyPr rtlCol="0" anchor="ctr"/>
                            <a:lstStyle/>
                            <a:p>
                              <a:endParaRPr lang="en-US"/>
                            </a:p>
                          </p:txBody>
                        </p:sp>
                      </p:grpSp>
                      <p:sp>
                        <p:nvSpPr>
                          <p:cNvPr id="188" name="Freeform: Shape 187">
                            <a:extLst>
                              <a:ext uri="{FF2B5EF4-FFF2-40B4-BE49-F238E27FC236}">
                                <a16:creationId xmlns:a16="http://schemas.microsoft.com/office/drawing/2014/main" id="{D73FD534-6826-AD41-1888-9402062CAC2E}"/>
                              </a:ext>
                            </a:extLst>
                          </p:cNvPr>
                          <p:cNvSpPr/>
                          <p:nvPr/>
                        </p:nvSpPr>
                        <p:spPr>
                          <a:xfrm>
                            <a:off x="5268532" y="4269261"/>
                            <a:ext cx="75884" cy="233048"/>
                          </a:xfrm>
                          <a:custGeom>
                            <a:avLst/>
                            <a:gdLst>
                              <a:gd name="connsiteX0" fmla="*/ 0 w 75884"/>
                              <a:gd name="connsiteY0" fmla="*/ 0 h 233048"/>
                              <a:gd name="connsiteX1" fmla="*/ 25222 w 75884"/>
                              <a:gd name="connsiteY1" fmla="*/ 91702 h 233048"/>
                              <a:gd name="connsiteX2" fmla="*/ 25055 w 75884"/>
                              <a:gd name="connsiteY2" fmla="*/ 129118 h 233048"/>
                              <a:gd name="connsiteX3" fmla="*/ 23218 w 75884"/>
                              <a:gd name="connsiteY3" fmla="*/ 178059 h 233048"/>
                              <a:gd name="connsiteX4" fmla="*/ 36247 w 75884"/>
                              <a:gd name="connsiteY4" fmla="*/ 208961 h 233048"/>
                              <a:gd name="connsiteX5" fmla="*/ 29565 w 75884"/>
                              <a:gd name="connsiteY5" fmla="*/ 228003 h 233048"/>
                              <a:gd name="connsiteX6" fmla="*/ 54119 w 75884"/>
                              <a:gd name="connsiteY6" fmla="*/ 210631 h 233048"/>
                              <a:gd name="connsiteX7" fmla="*/ 68985 w 75884"/>
                              <a:gd name="connsiteY7" fmla="*/ 181233 h 233048"/>
                              <a:gd name="connsiteX8" fmla="*/ 67649 w 75884"/>
                              <a:gd name="connsiteY8" fmla="*/ 130454 h 233048"/>
                              <a:gd name="connsiteX9" fmla="*/ 74330 w 75884"/>
                              <a:gd name="connsiteY9" fmla="*/ 106234 h 233048"/>
                              <a:gd name="connsiteX10" fmla="*/ 61803 w 75884"/>
                              <a:gd name="connsiteY10" fmla="*/ 70823 h 233048"/>
                              <a:gd name="connsiteX11" fmla="*/ 40757 w 75884"/>
                              <a:gd name="connsiteY11" fmla="*/ 11358 h 233048"/>
                              <a:gd name="connsiteX12" fmla="*/ 0 w 75884"/>
                              <a:gd name="connsiteY12" fmla="*/ 0 h 233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5884" h="233048">
                                <a:moveTo>
                                  <a:pt x="0" y="0"/>
                                </a:moveTo>
                                <a:cubicBezTo>
                                  <a:pt x="0" y="0"/>
                                  <a:pt x="23385" y="41592"/>
                                  <a:pt x="25222" y="91702"/>
                                </a:cubicBezTo>
                                <a:cubicBezTo>
                                  <a:pt x="22717" y="97381"/>
                                  <a:pt x="7182" y="118595"/>
                                  <a:pt x="25055" y="129118"/>
                                </a:cubicBezTo>
                                <a:cubicBezTo>
                                  <a:pt x="24888" y="167202"/>
                                  <a:pt x="23218" y="178059"/>
                                  <a:pt x="23218" y="178059"/>
                                </a:cubicBezTo>
                                <a:lnTo>
                                  <a:pt x="36247" y="208961"/>
                                </a:lnTo>
                                <a:cubicBezTo>
                                  <a:pt x="36247" y="208961"/>
                                  <a:pt x="23051" y="216811"/>
                                  <a:pt x="29565" y="228003"/>
                                </a:cubicBezTo>
                                <a:cubicBezTo>
                                  <a:pt x="36080" y="239361"/>
                                  <a:pt x="67649" y="230675"/>
                                  <a:pt x="54119" y="210631"/>
                                </a:cubicBezTo>
                                <a:cubicBezTo>
                                  <a:pt x="68317" y="184406"/>
                                  <a:pt x="68985" y="181233"/>
                                  <a:pt x="68985" y="181233"/>
                                </a:cubicBezTo>
                                <a:lnTo>
                                  <a:pt x="67649" y="130454"/>
                                </a:lnTo>
                                <a:cubicBezTo>
                                  <a:pt x="67649" y="130454"/>
                                  <a:pt x="80177" y="119430"/>
                                  <a:pt x="74330" y="106234"/>
                                </a:cubicBezTo>
                                <a:cubicBezTo>
                                  <a:pt x="68484" y="93038"/>
                                  <a:pt x="63974" y="89865"/>
                                  <a:pt x="61803" y="70823"/>
                                </a:cubicBezTo>
                                <a:cubicBezTo>
                                  <a:pt x="59632" y="51781"/>
                                  <a:pt x="52282" y="17706"/>
                                  <a:pt x="40757" y="11358"/>
                                </a:cubicBezTo>
                                <a:cubicBezTo>
                                  <a:pt x="29231" y="5345"/>
                                  <a:pt x="0" y="0"/>
                                  <a:pt x="0" y="0"/>
                                </a:cubicBezTo>
                                <a:close/>
                              </a:path>
                            </a:pathLst>
                          </a:custGeom>
                          <a:solidFill>
                            <a:srgbClr val="724703">
                              <a:alpha val="50000"/>
                            </a:srgbClr>
                          </a:solidFill>
                          <a:ln w="16697" cap="flat">
                            <a:noFill/>
                            <a:prstDash val="solid"/>
                            <a:miter/>
                          </a:ln>
                        </p:spPr>
                        <p:txBody>
                          <a:bodyPr rtlCol="0" anchor="ctr"/>
                          <a:lstStyle/>
                          <a:p>
                            <a:endParaRPr lang="en-US"/>
                          </a:p>
                        </p:txBody>
                      </p:sp>
                      <p:grpSp>
                        <p:nvGrpSpPr>
                          <p:cNvPr id="189" name="Graphic 2">
                            <a:extLst>
                              <a:ext uri="{FF2B5EF4-FFF2-40B4-BE49-F238E27FC236}">
                                <a16:creationId xmlns:a16="http://schemas.microsoft.com/office/drawing/2014/main" id="{6BD9949B-B972-3FF3-9533-9C1D6E0B4ECC}"/>
                              </a:ext>
                            </a:extLst>
                          </p:cNvPr>
                          <p:cNvGrpSpPr/>
                          <p:nvPr/>
                        </p:nvGrpSpPr>
                        <p:grpSpPr>
                          <a:xfrm>
                            <a:off x="5263681" y="4263330"/>
                            <a:ext cx="82857" cy="250804"/>
                            <a:chOff x="5263681" y="4263330"/>
                            <a:chExt cx="82857" cy="250804"/>
                          </a:xfrm>
                        </p:grpSpPr>
                        <p:grpSp>
                          <p:nvGrpSpPr>
                            <p:cNvPr id="190" name="Graphic 2">
                              <a:extLst>
                                <a:ext uri="{FF2B5EF4-FFF2-40B4-BE49-F238E27FC236}">
                                  <a16:creationId xmlns:a16="http://schemas.microsoft.com/office/drawing/2014/main" id="{4A823191-6D7F-9B5F-098C-3FC4D0E8F75E}"/>
                                </a:ext>
                              </a:extLst>
                            </p:cNvPr>
                            <p:cNvGrpSpPr/>
                            <p:nvPr/>
                          </p:nvGrpSpPr>
                          <p:grpSpPr>
                            <a:xfrm>
                              <a:off x="5263681" y="4263330"/>
                              <a:ext cx="73143" cy="191006"/>
                              <a:chOff x="5263681" y="4263330"/>
                              <a:chExt cx="73143" cy="191006"/>
                            </a:xfrm>
                          </p:grpSpPr>
                          <p:sp>
                            <p:nvSpPr>
                              <p:cNvPr id="191" name="Freeform: Shape 190">
                                <a:extLst>
                                  <a:ext uri="{FF2B5EF4-FFF2-40B4-BE49-F238E27FC236}">
                                    <a16:creationId xmlns:a16="http://schemas.microsoft.com/office/drawing/2014/main" id="{A4B6D115-9A10-EB48-AF44-48FE2FB19CBB}"/>
                                  </a:ext>
                                </a:extLst>
                              </p:cNvPr>
                              <p:cNvSpPr/>
                              <p:nvPr/>
                            </p:nvSpPr>
                            <p:spPr>
                              <a:xfrm>
                                <a:off x="5266528" y="4266421"/>
                                <a:ext cx="66624" cy="184740"/>
                              </a:xfrm>
                              <a:custGeom>
                                <a:avLst/>
                                <a:gdLst>
                                  <a:gd name="connsiteX0" fmla="*/ 0 w 66624"/>
                                  <a:gd name="connsiteY0" fmla="*/ 0 h 184740"/>
                                  <a:gd name="connsiteX1" fmla="*/ 28897 w 66624"/>
                                  <a:gd name="connsiteY1" fmla="*/ 182235 h 184740"/>
                                  <a:gd name="connsiteX2" fmla="*/ 66146 w 66624"/>
                                  <a:gd name="connsiteY2" fmla="*/ 184741 h 184740"/>
                                  <a:gd name="connsiteX3" fmla="*/ 66146 w 66624"/>
                                  <a:gd name="connsiteY3" fmla="*/ 184741 h 184740"/>
                                  <a:gd name="connsiteX4" fmla="*/ 45266 w 66624"/>
                                  <a:gd name="connsiteY4" fmla="*/ 17873 h 184740"/>
                                  <a:gd name="connsiteX5" fmla="*/ 0 w 66624"/>
                                  <a:gd name="connsiteY5" fmla="*/ 0 h 18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6624" h="184740">
                                    <a:moveTo>
                                      <a:pt x="0" y="0"/>
                                    </a:moveTo>
                                    <a:cubicBezTo>
                                      <a:pt x="0" y="0"/>
                                      <a:pt x="42260" y="33741"/>
                                      <a:pt x="28897" y="182235"/>
                                    </a:cubicBezTo>
                                    <a:cubicBezTo>
                                      <a:pt x="66146" y="184741"/>
                                      <a:pt x="66146" y="184741"/>
                                      <a:pt x="66146" y="184741"/>
                                    </a:cubicBezTo>
                                    <a:lnTo>
                                      <a:pt x="66146" y="184741"/>
                                    </a:lnTo>
                                    <a:cubicBezTo>
                                      <a:pt x="66146" y="184741"/>
                                      <a:pt x="71658" y="60133"/>
                                      <a:pt x="45266" y="17873"/>
                                    </a:cubicBezTo>
                                    <a:cubicBezTo>
                                      <a:pt x="29899" y="-2673"/>
                                      <a:pt x="5512" y="1169"/>
                                      <a:pt x="0" y="0"/>
                                    </a:cubicBezTo>
                                    <a:close/>
                                  </a:path>
                                </a:pathLst>
                              </a:custGeom>
                              <a:solidFill>
                                <a:srgbClr val="36536E"/>
                              </a:solidFill>
                              <a:ln w="16697" cap="flat">
                                <a:noFill/>
                                <a:prstDash val="solid"/>
                                <a:miter/>
                              </a:ln>
                            </p:spPr>
                            <p:txBody>
                              <a:bodyPr rtlCol="0" anchor="ctr"/>
                              <a:lstStyle/>
                              <a:p>
                                <a:endParaRPr lang="en-US"/>
                              </a:p>
                            </p:txBody>
                          </p:sp>
                          <p:sp>
                            <p:nvSpPr>
                              <p:cNvPr id="192" name="Freeform: Shape 191">
                                <a:extLst>
                                  <a:ext uri="{FF2B5EF4-FFF2-40B4-BE49-F238E27FC236}">
                                    <a16:creationId xmlns:a16="http://schemas.microsoft.com/office/drawing/2014/main" id="{A636841A-9CAC-9875-52CE-63AF12EA5554}"/>
                                  </a:ext>
                                </a:extLst>
                              </p:cNvPr>
                              <p:cNvSpPr/>
                              <p:nvPr/>
                            </p:nvSpPr>
                            <p:spPr>
                              <a:xfrm>
                                <a:off x="5263681" y="4263330"/>
                                <a:ext cx="73143" cy="191006"/>
                              </a:xfrm>
                              <a:custGeom>
                                <a:avLst/>
                                <a:gdLst>
                                  <a:gd name="connsiteX0" fmla="*/ 69159 w 73143"/>
                                  <a:gd name="connsiteY0" fmla="*/ 191006 h 191006"/>
                                  <a:gd name="connsiteX1" fmla="*/ 68992 w 73143"/>
                                  <a:gd name="connsiteY1" fmla="*/ 191006 h 191006"/>
                                  <a:gd name="connsiteX2" fmla="*/ 31743 w 73143"/>
                                  <a:gd name="connsiteY2" fmla="*/ 188501 h 191006"/>
                                  <a:gd name="connsiteX3" fmla="*/ 29572 w 73143"/>
                                  <a:gd name="connsiteY3" fmla="*/ 187498 h 191006"/>
                                  <a:gd name="connsiteX4" fmla="*/ 28904 w 73143"/>
                                  <a:gd name="connsiteY4" fmla="*/ 185160 h 191006"/>
                                  <a:gd name="connsiteX5" fmla="*/ 19883 w 73143"/>
                                  <a:gd name="connsiteY5" fmla="*/ 40508 h 191006"/>
                                  <a:gd name="connsiteX6" fmla="*/ 1176 w 73143"/>
                                  <a:gd name="connsiteY6" fmla="*/ 5597 h 191006"/>
                                  <a:gd name="connsiteX7" fmla="*/ 340 w 73143"/>
                                  <a:gd name="connsiteY7" fmla="*/ 1756 h 191006"/>
                                  <a:gd name="connsiteX8" fmla="*/ 3848 w 73143"/>
                                  <a:gd name="connsiteY8" fmla="*/ 85 h 191006"/>
                                  <a:gd name="connsiteX9" fmla="*/ 8191 w 73143"/>
                                  <a:gd name="connsiteY9" fmla="*/ 419 h 191006"/>
                                  <a:gd name="connsiteX10" fmla="*/ 51119 w 73143"/>
                                  <a:gd name="connsiteY10" fmla="*/ 19294 h 191006"/>
                                  <a:gd name="connsiteX11" fmla="*/ 72667 w 73143"/>
                                  <a:gd name="connsiteY11" fmla="*/ 188166 h 191006"/>
                                  <a:gd name="connsiteX12" fmla="*/ 71664 w 73143"/>
                                  <a:gd name="connsiteY12" fmla="*/ 190338 h 191006"/>
                                  <a:gd name="connsiteX13" fmla="*/ 69159 w 73143"/>
                                  <a:gd name="connsiteY13" fmla="*/ 191006 h 191006"/>
                                  <a:gd name="connsiteX14" fmla="*/ 35084 w 73143"/>
                                  <a:gd name="connsiteY14" fmla="*/ 182320 h 191006"/>
                                  <a:gd name="connsiteX15" fmla="*/ 65985 w 73143"/>
                                  <a:gd name="connsiteY15" fmla="*/ 184492 h 191006"/>
                                  <a:gd name="connsiteX16" fmla="*/ 45440 w 73143"/>
                                  <a:gd name="connsiteY16" fmla="*/ 22635 h 191006"/>
                                  <a:gd name="connsiteX17" fmla="*/ 10196 w 73143"/>
                                  <a:gd name="connsiteY17" fmla="*/ 6599 h 191006"/>
                                  <a:gd name="connsiteX18" fmla="*/ 35084 w 73143"/>
                                  <a:gd name="connsiteY18" fmla="*/ 182320 h 191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73143" h="191006">
                                    <a:moveTo>
                                      <a:pt x="69159" y="191006"/>
                                    </a:moveTo>
                                    <a:cubicBezTo>
                                      <a:pt x="68992" y="191006"/>
                                      <a:pt x="68992" y="191006"/>
                                      <a:pt x="68992" y="191006"/>
                                    </a:cubicBezTo>
                                    <a:lnTo>
                                      <a:pt x="31743" y="188501"/>
                                    </a:lnTo>
                                    <a:cubicBezTo>
                                      <a:pt x="30908" y="188501"/>
                                      <a:pt x="30073" y="187999"/>
                                      <a:pt x="29572" y="187498"/>
                                    </a:cubicBezTo>
                                    <a:cubicBezTo>
                                      <a:pt x="29070" y="186830"/>
                                      <a:pt x="28736" y="185995"/>
                                      <a:pt x="28904" y="185160"/>
                                    </a:cubicBezTo>
                                    <a:cubicBezTo>
                                      <a:pt x="35752" y="109660"/>
                                      <a:pt x="27734" y="64895"/>
                                      <a:pt x="19883" y="40508"/>
                                    </a:cubicBezTo>
                                    <a:cubicBezTo>
                                      <a:pt x="11365" y="14283"/>
                                      <a:pt x="1176" y="5764"/>
                                      <a:pt x="1176" y="5597"/>
                                    </a:cubicBezTo>
                                    <a:cubicBezTo>
                                      <a:pt x="7" y="4762"/>
                                      <a:pt x="-328" y="3092"/>
                                      <a:pt x="340" y="1756"/>
                                    </a:cubicBezTo>
                                    <a:cubicBezTo>
                                      <a:pt x="1009" y="419"/>
                                      <a:pt x="2345" y="-249"/>
                                      <a:pt x="3848" y="85"/>
                                    </a:cubicBezTo>
                                    <a:cubicBezTo>
                                      <a:pt x="4516" y="252"/>
                                      <a:pt x="6354" y="252"/>
                                      <a:pt x="8191" y="419"/>
                                    </a:cubicBezTo>
                                    <a:cubicBezTo>
                                      <a:pt x="17712" y="753"/>
                                      <a:pt x="37589" y="1254"/>
                                      <a:pt x="51119" y="19294"/>
                                    </a:cubicBezTo>
                                    <a:cubicBezTo>
                                      <a:pt x="77845" y="62055"/>
                                      <a:pt x="72834" y="182988"/>
                                      <a:pt x="72667" y="188166"/>
                                    </a:cubicBezTo>
                                    <a:cubicBezTo>
                                      <a:pt x="72667" y="189002"/>
                                      <a:pt x="72165" y="189837"/>
                                      <a:pt x="71664" y="190338"/>
                                    </a:cubicBezTo>
                                    <a:cubicBezTo>
                                      <a:pt x="70662" y="190672"/>
                                      <a:pt x="69827" y="191006"/>
                                      <a:pt x="69159" y="191006"/>
                                    </a:cubicBezTo>
                                    <a:close/>
                                    <a:moveTo>
                                      <a:pt x="35084" y="182320"/>
                                    </a:moveTo>
                                    <a:lnTo>
                                      <a:pt x="65985" y="184492"/>
                                    </a:lnTo>
                                    <a:cubicBezTo>
                                      <a:pt x="66653" y="164782"/>
                                      <a:pt x="68658" y="59884"/>
                                      <a:pt x="45440" y="22635"/>
                                    </a:cubicBezTo>
                                    <a:cubicBezTo>
                                      <a:pt x="34917" y="8604"/>
                                      <a:pt x="19717" y="6934"/>
                                      <a:pt x="10196" y="6599"/>
                                    </a:cubicBezTo>
                                    <a:cubicBezTo>
                                      <a:pt x="21387" y="21466"/>
                                      <a:pt x="44939" y="67233"/>
                                      <a:pt x="35084" y="182320"/>
                                    </a:cubicBezTo>
                                    <a:close/>
                                  </a:path>
                                </a:pathLst>
                              </a:custGeom>
                              <a:solidFill>
                                <a:srgbClr val="22424D"/>
                              </a:solidFill>
                              <a:ln w="16697" cap="flat">
                                <a:noFill/>
                                <a:prstDash val="solid"/>
                                <a:miter/>
                              </a:ln>
                            </p:spPr>
                            <p:txBody>
                              <a:bodyPr rtlCol="0" anchor="ctr"/>
                              <a:lstStyle/>
                              <a:p>
                                <a:endParaRPr lang="en-US"/>
                              </a:p>
                            </p:txBody>
                          </p:sp>
                        </p:grpSp>
                        <p:sp>
                          <p:nvSpPr>
                            <p:cNvPr id="193" name="Freeform: Shape 192">
                              <a:extLst>
                                <a:ext uri="{FF2B5EF4-FFF2-40B4-BE49-F238E27FC236}">
                                  <a16:creationId xmlns:a16="http://schemas.microsoft.com/office/drawing/2014/main" id="{1DAF8DB8-DB5B-D1A8-CBC4-207323523E3B}"/>
                                </a:ext>
                              </a:extLst>
                            </p:cNvPr>
                            <p:cNvSpPr/>
                            <p:nvPr/>
                          </p:nvSpPr>
                          <p:spPr>
                            <a:xfrm>
                              <a:off x="5266695" y="4266254"/>
                              <a:ext cx="66312" cy="184740"/>
                            </a:xfrm>
                            <a:custGeom>
                              <a:avLst/>
                              <a:gdLst>
                                <a:gd name="connsiteX0" fmla="*/ 37416 w 66312"/>
                                <a:gd name="connsiteY0" fmla="*/ 113751 h 184740"/>
                                <a:gd name="connsiteX1" fmla="*/ 64977 w 66312"/>
                                <a:gd name="connsiteY1" fmla="*/ 108072 h 184740"/>
                                <a:gd name="connsiteX2" fmla="*/ 63974 w 66312"/>
                                <a:gd name="connsiteY2" fmla="*/ 94709 h 184740"/>
                                <a:gd name="connsiteX3" fmla="*/ 35745 w 66312"/>
                                <a:gd name="connsiteY3" fmla="*/ 85522 h 184740"/>
                                <a:gd name="connsiteX4" fmla="*/ 16870 w 66312"/>
                                <a:gd name="connsiteY4" fmla="*/ 14532 h 184740"/>
                                <a:gd name="connsiteX5" fmla="*/ 25389 w 66312"/>
                                <a:gd name="connsiteY5" fmla="*/ 3508 h 184740"/>
                                <a:gd name="connsiteX6" fmla="*/ 0 w 66312"/>
                                <a:gd name="connsiteY6" fmla="*/ 0 h 184740"/>
                                <a:gd name="connsiteX7" fmla="*/ 28897 w 66312"/>
                                <a:gd name="connsiteY7" fmla="*/ 182235 h 184740"/>
                                <a:gd name="connsiteX8" fmla="*/ 66146 w 66312"/>
                                <a:gd name="connsiteY8" fmla="*/ 184741 h 184740"/>
                                <a:gd name="connsiteX9" fmla="*/ 66313 w 66312"/>
                                <a:gd name="connsiteY9" fmla="*/ 180398 h 184740"/>
                                <a:gd name="connsiteX10" fmla="*/ 37917 w 66312"/>
                                <a:gd name="connsiteY10" fmla="*/ 171712 h 184740"/>
                                <a:gd name="connsiteX11" fmla="*/ 40088 w 66312"/>
                                <a:gd name="connsiteY11" fmla="*/ 139307 h 184740"/>
                                <a:gd name="connsiteX12" fmla="*/ 66313 w 66312"/>
                                <a:gd name="connsiteY12" fmla="*/ 136467 h 184740"/>
                                <a:gd name="connsiteX13" fmla="*/ 65812 w 66312"/>
                                <a:gd name="connsiteY13" fmla="*/ 122102 h 184740"/>
                                <a:gd name="connsiteX14" fmla="*/ 37416 w 66312"/>
                                <a:gd name="connsiteY14" fmla="*/ 113751 h 1847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6312" h="184740">
                                  <a:moveTo>
                                    <a:pt x="37416" y="113751"/>
                                  </a:moveTo>
                                  <a:cubicBezTo>
                                    <a:pt x="37750" y="106067"/>
                                    <a:pt x="54286" y="106735"/>
                                    <a:pt x="64977" y="108072"/>
                                  </a:cubicBezTo>
                                  <a:cubicBezTo>
                                    <a:pt x="64642" y="103729"/>
                                    <a:pt x="64309" y="99219"/>
                                    <a:pt x="63974" y="94709"/>
                                  </a:cubicBezTo>
                                  <a:cubicBezTo>
                                    <a:pt x="44431" y="94208"/>
                                    <a:pt x="35912" y="96212"/>
                                    <a:pt x="35745" y="85522"/>
                                  </a:cubicBezTo>
                                  <a:cubicBezTo>
                                    <a:pt x="35411" y="64308"/>
                                    <a:pt x="28563" y="36915"/>
                                    <a:pt x="16870" y="14532"/>
                                  </a:cubicBezTo>
                                  <a:cubicBezTo>
                                    <a:pt x="11692" y="4510"/>
                                    <a:pt x="17372" y="2505"/>
                                    <a:pt x="25389" y="3508"/>
                                  </a:cubicBezTo>
                                  <a:cubicBezTo>
                                    <a:pt x="14031" y="-334"/>
                                    <a:pt x="3508" y="835"/>
                                    <a:pt x="0" y="0"/>
                                  </a:cubicBezTo>
                                  <a:cubicBezTo>
                                    <a:pt x="0" y="0"/>
                                    <a:pt x="42260" y="33741"/>
                                    <a:pt x="28897" y="182235"/>
                                  </a:cubicBezTo>
                                  <a:cubicBezTo>
                                    <a:pt x="66146" y="184741"/>
                                    <a:pt x="66146" y="184741"/>
                                    <a:pt x="66146" y="184741"/>
                                  </a:cubicBezTo>
                                  <a:cubicBezTo>
                                    <a:pt x="66146" y="184741"/>
                                    <a:pt x="66146" y="183237"/>
                                    <a:pt x="66313" y="180398"/>
                                  </a:cubicBezTo>
                                  <a:cubicBezTo>
                                    <a:pt x="51447" y="181233"/>
                                    <a:pt x="36915" y="181400"/>
                                    <a:pt x="37917" y="171712"/>
                                  </a:cubicBezTo>
                                  <a:cubicBezTo>
                                    <a:pt x="38919" y="161022"/>
                                    <a:pt x="39921" y="145487"/>
                                    <a:pt x="40088" y="139307"/>
                                  </a:cubicBezTo>
                                  <a:cubicBezTo>
                                    <a:pt x="40255" y="134797"/>
                                    <a:pt x="57627" y="135799"/>
                                    <a:pt x="66313" y="136467"/>
                                  </a:cubicBezTo>
                                  <a:cubicBezTo>
                                    <a:pt x="66146" y="131791"/>
                                    <a:pt x="65979" y="127114"/>
                                    <a:pt x="65812" y="122102"/>
                                  </a:cubicBezTo>
                                  <a:cubicBezTo>
                                    <a:pt x="49442" y="123105"/>
                                    <a:pt x="36915" y="123105"/>
                                    <a:pt x="37416" y="113751"/>
                                  </a:cubicBezTo>
                                  <a:close/>
                                </a:path>
                              </a:pathLst>
                            </a:custGeom>
                            <a:solidFill>
                              <a:srgbClr val="36536E"/>
                            </a:solidFill>
                            <a:ln w="16697" cap="flat">
                              <a:noFill/>
                              <a:prstDash val="solid"/>
                              <a:miter/>
                            </a:ln>
                          </p:spPr>
                          <p:txBody>
                            <a:bodyPr rtlCol="0" anchor="ctr"/>
                            <a:lstStyle/>
                            <a:p>
                              <a:endParaRPr lang="en-US"/>
                            </a:p>
                          </p:txBody>
                        </p:sp>
                        <p:grpSp>
                          <p:nvGrpSpPr>
                            <p:cNvPr id="194" name="Graphic 2">
                              <a:extLst>
                                <a:ext uri="{FF2B5EF4-FFF2-40B4-BE49-F238E27FC236}">
                                  <a16:creationId xmlns:a16="http://schemas.microsoft.com/office/drawing/2014/main" id="{BFBF3041-9D1A-3D55-05DC-DB238623EDA3}"/>
                                </a:ext>
                              </a:extLst>
                            </p:cNvPr>
                            <p:cNvGrpSpPr/>
                            <p:nvPr/>
                          </p:nvGrpSpPr>
                          <p:grpSpPr>
                            <a:xfrm>
                              <a:off x="5284567" y="4361297"/>
                              <a:ext cx="61972" cy="41257"/>
                              <a:chOff x="5284567" y="4361297"/>
                              <a:chExt cx="61972" cy="41257"/>
                            </a:xfrm>
                          </p:grpSpPr>
                          <p:grpSp>
                            <p:nvGrpSpPr>
                              <p:cNvPr id="195" name="Graphic 2">
                                <a:extLst>
                                  <a:ext uri="{FF2B5EF4-FFF2-40B4-BE49-F238E27FC236}">
                                    <a16:creationId xmlns:a16="http://schemas.microsoft.com/office/drawing/2014/main" id="{DB78012D-D7C6-5951-C47B-999CCF878EB7}"/>
                                  </a:ext>
                                </a:extLst>
                              </p:cNvPr>
                              <p:cNvGrpSpPr/>
                              <p:nvPr/>
                            </p:nvGrpSpPr>
                            <p:grpSpPr>
                              <a:xfrm>
                                <a:off x="5284567" y="4361297"/>
                                <a:ext cx="61972" cy="41257"/>
                                <a:chOff x="5284567" y="4361297"/>
                                <a:chExt cx="61972" cy="41257"/>
                              </a:xfrm>
                            </p:grpSpPr>
                            <p:sp>
                              <p:nvSpPr>
                                <p:cNvPr id="196" name="Freeform: Shape 195">
                                  <a:extLst>
                                    <a:ext uri="{FF2B5EF4-FFF2-40B4-BE49-F238E27FC236}">
                                      <a16:creationId xmlns:a16="http://schemas.microsoft.com/office/drawing/2014/main" id="{45D5DF20-DC84-869B-33BF-29E7D5F68701}"/>
                                    </a:ext>
                                  </a:extLst>
                                </p:cNvPr>
                                <p:cNvSpPr/>
                                <p:nvPr/>
                              </p:nvSpPr>
                              <p:spPr>
                                <a:xfrm>
                                  <a:off x="5287571" y="4364468"/>
                                  <a:ext cx="55627" cy="34915"/>
                                </a:xfrm>
                                <a:custGeom>
                                  <a:avLst/>
                                  <a:gdLst>
                                    <a:gd name="connsiteX0" fmla="*/ 38588 w 55627"/>
                                    <a:gd name="connsiteY0" fmla="*/ 34579 h 34915"/>
                                    <a:gd name="connsiteX1" fmla="*/ 17541 w 55627"/>
                                    <a:gd name="connsiteY1" fmla="*/ 34913 h 34915"/>
                                    <a:gd name="connsiteX2" fmla="*/ 3 w 55627"/>
                                    <a:gd name="connsiteY2" fmla="*/ 17875 h 34915"/>
                                    <a:gd name="connsiteX3" fmla="*/ 17040 w 55627"/>
                                    <a:gd name="connsiteY3" fmla="*/ 337 h 34915"/>
                                    <a:gd name="connsiteX4" fmla="*/ 38087 w 55627"/>
                                    <a:gd name="connsiteY4" fmla="*/ 3 h 34915"/>
                                    <a:gd name="connsiteX5" fmla="*/ 55625 w 55627"/>
                                    <a:gd name="connsiteY5" fmla="*/ 17040 h 34915"/>
                                    <a:gd name="connsiteX6" fmla="*/ 38588 w 55627"/>
                                    <a:gd name="connsiteY6" fmla="*/ 34579 h 34915"/>
                                    <a:gd name="connsiteX7" fmla="*/ 17374 w 55627"/>
                                    <a:gd name="connsiteY7" fmla="*/ 6350 h 34915"/>
                                    <a:gd name="connsiteX8" fmla="*/ 6350 w 55627"/>
                                    <a:gd name="connsiteY8" fmla="*/ 17708 h 34915"/>
                                    <a:gd name="connsiteX9" fmla="*/ 17708 w 55627"/>
                                    <a:gd name="connsiteY9" fmla="*/ 28733 h 34915"/>
                                    <a:gd name="connsiteX10" fmla="*/ 38588 w 55627"/>
                                    <a:gd name="connsiteY10" fmla="*/ 28399 h 34915"/>
                                    <a:gd name="connsiteX11" fmla="*/ 49612 w 55627"/>
                                    <a:gd name="connsiteY11" fmla="*/ 17040 h 34915"/>
                                    <a:gd name="connsiteX12" fmla="*/ 38254 w 55627"/>
                                    <a:gd name="connsiteY12" fmla="*/ 6016 h 34915"/>
                                    <a:gd name="connsiteX13" fmla="*/ 17374 w 55627"/>
                                    <a:gd name="connsiteY13" fmla="*/ 6350 h 34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5627" h="34915">
                                      <a:moveTo>
                                        <a:pt x="38588" y="34579"/>
                                      </a:moveTo>
                                      <a:lnTo>
                                        <a:pt x="17541" y="34913"/>
                                      </a:lnTo>
                                      <a:cubicBezTo>
                                        <a:pt x="8020" y="35080"/>
                                        <a:pt x="170" y="27396"/>
                                        <a:pt x="3" y="17875"/>
                                      </a:cubicBezTo>
                                      <a:cubicBezTo>
                                        <a:pt x="-164" y="8354"/>
                                        <a:pt x="7519" y="504"/>
                                        <a:pt x="17040" y="337"/>
                                      </a:cubicBezTo>
                                      <a:lnTo>
                                        <a:pt x="38087" y="3"/>
                                      </a:lnTo>
                                      <a:cubicBezTo>
                                        <a:pt x="47608" y="-164"/>
                                        <a:pt x="55458" y="7519"/>
                                        <a:pt x="55625" y="17040"/>
                                      </a:cubicBezTo>
                                      <a:cubicBezTo>
                                        <a:pt x="55792" y="26728"/>
                                        <a:pt x="48109" y="34579"/>
                                        <a:pt x="38588" y="34579"/>
                                      </a:cubicBezTo>
                                      <a:close/>
                                      <a:moveTo>
                                        <a:pt x="17374" y="6350"/>
                                      </a:moveTo>
                                      <a:cubicBezTo>
                                        <a:pt x="11194" y="6350"/>
                                        <a:pt x="6183" y="11528"/>
                                        <a:pt x="6350" y="17708"/>
                                      </a:cubicBezTo>
                                      <a:cubicBezTo>
                                        <a:pt x="6517" y="23889"/>
                                        <a:pt x="11528" y="28900"/>
                                        <a:pt x="17708" y="28733"/>
                                      </a:cubicBezTo>
                                      <a:lnTo>
                                        <a:pt x="38588" y="28399"/>
                                      </a:lnTo>
                                      <a:cubicBezTo>
                                        <a:pt x="44768" y="28399"/>
                                        <a:pt x="49779" y="23221"/>
                                        <a:pt x="49612" y="17040"/>
                                      </a:cubicBezTo>
                                      <a:cubicBezTo>
                                        <a:pt x="49445" y="10860"/>
                                        <a:pt x="44434" y="5849"/>
                                        <a:pt x="38254" y="6016"/>
                                      </a:cubicBezTo>
                                      <a:lnTo>
                                        <a:pt x="17374" y="6350"/>
                                      </a:lnTo>
                                      <a:close/>
                                    </a:path>
                                  </a:pathLst>
                                </a:custGeom>
                                <a:solidFill>
                                  <a:srgbClr val="888A8C"/>
                                </a:solidFill>
                                <a:ln w="16697" cap="flat">
                                  <a:noFill/>
                                  <a:prstDash val="solid"/>
                                  <a:miter/>
                                </a:ln>
                              </p:spPr>
                              <p:txBody>
                                <a:bodyPr rtlCol="0" anchor="ctr"/>
                                <a:lstStyle/>
                                <a:p>
                                  <a:endParaRPr lang="en-US"/>
                                </a:p>
                              </p:txBody>
                            </p:sp>
                            <p:sp>
                              <p:nvSpPr>
                                <p:cNvPr id="197" name="Freeform: Shape 196">
                                  <a:extLst>
                                    <a:ext uri="{FF2B5EF4-FFF2-40B4-BE49-F238E27FC236}">
                                      <a16:creationId xmlns:a16="http://schemas.microsoft.com/office/drawing/2014/main" id="{82EDD673-7721-EFE3-A139-471DA40AB324}"/>
                                    </a:ext>
                                  </a:extLst>
                                </p:cNvPr>
                                <p:cNvSpPr/>
                                <p:nvPr/>
                              </p:nvSpPr>
                              <p:spPr>
                                <a:xfrm>
                                  <a:off x="5284567" y="4361297"/>
                                  <a:ext cx="61972" cy="41257"/>
                                </a:xfrm>
                                <a:custGeom>
                                  <a:avLst/>
                                  <a:gdLst>
                                    <a:gd name="connsiteX0" fmla="*/ 20378 w 61972"/>
                                    <a:gd name="connsiteY0" fmla="*/ 41258 h 41257"/>
                                    <a:gd name="connsiteX1" fmla="*/ 0 w 61972"/>
                                    <a:gd name="connsiteY1" fmla="*/ 21046 h 41257"/>
                                    <a:gd name="connsiteX2" fmla="*/ 5846 w 61972"/>
                                    <a:gd name="connsiteY2" fmla="*/ 6514 h 41257"/>
                                    <a:gd name="connsiteX3" fmla="*/ 20211 w 61972"/>
                                    <a:gd name="connsiteY3" fmla="*/ 334 h 41257"/>
                                    <a:gd name="connsiteX4" fmla="*/ 41257 w 61972"/>
                                    <a:gd name="connsiteY4" fmla="*/ 0 h 41257"/>
                                    <a:gd name="connsiteX5" fmla="*/ 41257 w 61972"/>
                                    <a:gd name="connsiteY5" fmla="*/ 0 h 41257"/>
                                    <a:gd name="connsiteX6" fmla="*/ 61970 w 61972"/>
                                    <a:gd name="connsiteY6" fmla="*/ 20211 h 41257"/>
                                    <a:gd name="connsiteX7" fmla="*/ 41759 w 61972"/>
                                    <a:gd name="connsiteY7" fmla="*/ 40924 h 41257"/>
                                    <a:gd name="connsiteX8" fmla="*/ 20712 w 61972"/>
                                    <a:gd name="connsiteY8" fmla="*/ 41258 h 41257"/>
                                    <a:gd name="connsiteX9" fmla="*/ 20378 w 61972"/>
                                    <a:gd name="connsiteY9" fmla="*/ 41258 h 41257"/>
                                    <a:gd name="connsiteX10" fmla="*/ 20378 w 61972"/>
                                    <a:gd name="connsiteY10" fmla="*/ 35077 h 41257"/>
                                    <a:gd name="connsiteX11" fmla="*/ 20378 w 61972"/>
                                    <a:gd name="connsiteY11" fmla="*/ 38084 h 41257"/>
                                    <a:gd name="connsiteX12" fmla="*/ 20545 w 61972"/>
                                    <a:gd name="connsiteY12" fmla="*/ 35077 h 41257"/>
                                    <a:gd name="connsiteX13" fmla="*/ 20378 w 61972"/>
                                    <a:gd name="connsiteY13" fmla="*/ 35077 h 41257"/>
                                    <a:gd name="connsiteX14" fmla="*/ 41425 w 61972"/>
                                    <a:gd name="connsiteY14" fmla="*/ 9354 h 41257"/>
                                    <a:gd name="connsiteX15" fmla="*/ 41257 w 61972"/>
                                    <a:gd name="connsiteY15" fmla="*/ 12528 h 41257"/>
                                    <a:gd name="connsiteX16" fmla="*/ 20211 w 61972"/>
                                    <a:gd name="connsiteY16" fmla="*/ 12862 h 41257"/>
                                    <a:gd name="connsiteX17" fmla="*/ 12193 w 61972"/>
                                    <a:gd name="connsiteY17" fmla="*/ 21046 h 41257"/>
                                    <a:gd name="connsiteX18" fmla="*/ 20378 w 61972"/>
                                    <a:gd name="connsiteY18" fmla="*/ 29064 h 41257"/>
                                    <a:gd name="connsiteX19" fmla="*/ 41425 w 61972"/>
                                    <a:gd name="connsiteY19" fmla="*/ 28730 h 41257"/>
                                    <a:gd name="connsiteX20" fmla="*/ 49442 w 61972"/>
                                    <a:gd name="connsiteY20" fmla="*/ 20545 h 41257"/>
                                    <a:gd name="connsiteX21" fmla="*/ 41425 w 61972"/>
                                    <a:gd name="connsiteY21" fmla="*/ 12528 h 41257"/>
                                    <a:gd name="connsiteX22" fmla="*/ 41425 w 61972"/>
                                    <a:gd name="connsiteY22" fmla="*/ 9354 h 41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1972" h="41257">
                                      <a:moveTo>
                                        <a:pt x="20378" y="41258"/>
                                      </a:moveTo>
                                      <a:cubicBezTo>
                                        <a:pt x="9187" y="41258"/>
                                        <a:pt x="167" y="32238"/>
                                        <a:pt x="0" y="21046"/>
                                      </a:cubicBezTo>
                                      <a:cubicBezTo>
                                        <a:pt x="0" y="15534"/>
                                        <a:pt x="2004" y="10356"/>
                                        <a:pt x="5846" y="6514"/>
                                      </a:cubicBezTo>
                                      <a:cubicBezTo>
                                        <a:pt x="9688" y="2673"/>
                                        <a:pt x="14699" y="501"/>
                                        <a:pt x="20211" y="334"/>
                                      </a:cubicBezTo>
                                      <a:lnTo>
                                        <a:pt x="41257" y="0"/>
                                      </a:lnTo>
                                      <a:lnTo>
                                        <a:pt x="41257" y="0"/>
                                      </a:lnTo>
                                      <a:cubicBezTo>
                                        <a:pt x="52616" y="0"/>
                                        <a:pt x="61803" y="9020"/>
                                        <a:pt x="61970" y="20211"/>
                                      </a:cubicBezTo>
                                      <a:cubicBezTo>
                                        <a:pt x="62137" y="31403"/>
                                        <a:pt x="53117" y="40757"/>
                                        <a:pt x="41759" y="40924"/>
                                      </a:cubicBezTo>
                                      <a:lnTo>
                                        <a:pt x="20712" y="41258"/>
                                      </a:lnTo>
                                      <a:lnTo>
                                        <a:pt x="20378" y="41258"/>
                                      </a:lnTo>
                                      <a:close/>
                                      <a:moveTo>
                                        <a:pt x="20378" y="35077"/>
                                      </a:moveTo>
                                      <a:lnTo>
                                        <a:pt x="20378" y="38084"/>
                                      </a:lnTo>
                                      <a:lnTo>
                                        <a:pt x="20545" y="35077"/>
                                      </a:lnTo>
                                      <a:cubicBezTo>
                                        <a:pt x="20545" y="35077"/>
                                        <a:pt x="20545" y="35077"/>
                                        <a:pt x="20378" y="35077"/>
                                      </a:cubicBezTo>
                                      <a:close/>
                                      <a:moveTo>
                                        <a:pt x="41425" y="9354"/>
                                      </a:moveTo>
                                      <a:lnTo>
                                        <a:pt x="41257" y="12528"/>
                                      </a:lnTo>
                                      <a:lnTo>
                                        <a:pt x="20211" y="12862"/>
                                      </a:lnTo>
                                      <a:cubicBezTo>
                                        <a:pt x="15701" y="12862"/>
                                        <a:pt x="12193" y="16536"/>
                                        <a:pt x="12193" y="21046"/>
                                      </a:cubicBezTo>
                                      <a:cubicBezTo>
                                        <a:pt x="12193" y="25389"/>
                                        <a:pt x="15868" y="29064"/>
                                        <a:pt x="20378" y="29064"/>
                                      </a:cubicBezTo>
                                      <a:lnTo>
                                        <a:pt x="41425" y="28730"/>
                                      </a:lnTo>
                                      <a:cubicBezTo>
                                        <a:pt x="45935" y="28730"/>
                                        <a:pt x="49442" y="25055"/>
                                        <a:pt x="49442" y="20545"/>
                                      </a:cubicBezTo>
                                      <a:cubicBezTo>
                                        <a:pt x="49442" y="16202"/>
                                        <a:pt x="45767" y="12528"/>
                                        <a:pt x="41425" y="12528"/>
                                      </a:cubicBezTo>
                                      <a:lnTo>
                                        <a:pt x="41425" y="9354"/>
                                      </a:lnTo>
                                      <a:close/>
                                    </a:path>
                                  </a:pathLst>
                                </a:custGeom>
                                <a:solidFill>
                                  <a:srgbClr val="4C4F50"/>
                                </a:solidFill>
                                <a:ln w="16697" cap="flat">
                                  <a:noFill/>
                                  <a:prstDash val="solid"/>
                                  <a:miter/>
                                </a:ln>
                              </p:spPr>
                              <p:txBody>
                                <a:bodyPr rtlCol="0" anchor="ctr"/>
                                <a:lstStyle/>
                                <a:p>
                                  <a:endParaRPr lang="en-US"/>
                                </a:p>
                              </p:txBody>
                            </p:sp>
                          </p:grpSp>
                          <p:grpSp>
                            <p:nvGrpSpPr>
                              <p:cNvPr id="198" name="Graphic 2">
                                <a:extLst>
                                  <a:ext uri="{FF2B5EF4-FFF2-40B4-BE49-F238E27FC236}">
                                    <a16:creationId xmlns:a16="http://schemas.microsoft.com/office/drawing/2014/main" id="{2134B7D6-9BC8-69C2-6EB7-643CAFDAB04B}"/>
                                  </a:ext>
                                </a:extLst>
                              </p:cNvPr>
                              <p:cNvGrpSpPr/>
                              <p:nvPr/>
                            </p:nvGrpSpPr>
                            <p:grpSpPr>
                              <a:xfrm>
                                <a:off x="5287741" y="4366141"/>
                                <a:ext cx="51704" cy="33075"/>
                                <a:chOff x="5287741" y="4366141"/>
                                <a:chExt cx="51704" cy="33075"/>
                              </a:xfrm>
                            </p:grpSpPr>
                            <p:sp>
                              <p:nvSpPr>
                                <p:cNvPr id="199" name="Freeform: Shape 198">
                                  <a:extLst>
                                    <a:ext uri="{FF2B5EF4-FFF2-40B4-BE49-F238E27FC236}">
                                      <a16:creationId xmlns:a16="http://schemas.microsoft.com/office/drawing/2014/main" id="{B68241C2-AC20-4373-172C-AF6F7DEAF490}"/>
                                    </a:ext>
                                  </a:extLst>
                                </p:cNvPr>
                                <p:cNvSpPr/>
                                <p:nvPr/>
                              </p:nvSpPr>
                              <p:spPr>
                                <a:xfrm>
                                  <a:off x="5293750" y="4370647"/>
                                  <a:ext cx="43437" cy="22724"/>
                                </a:xfrm>
                                <a:custGeom>
                                  <a:avLst/>
                                  <a:gdLst>
                                    <a:gd name="connsiteX0" fmla="*/ 43433 w 43437"/>
                                    <a:gd name="connsiteY0" fmla="*/ 11028 h 22724"/>
                                    <a:gd name="connsiteX1" fmla="*/ 32075 w 43437"/>
                                    <a:gd name="connsiteY1" fmla="*/ 4 h 22724"/>
                                    <a:gd name="connsiteX2" fmla="*/ 11028 w 43437"/>
                                    <a:gd name="connsiteY2" fmla="*/ 338 h 22724"/>
                                    <a:gd name="connsiteX3" fmla="*/ 4 w 43437"/>
                                    <a:gd name="connsiteY3" fmla="*/ 11697 h 22724"/>
                                    <a:gd name="connsiteX4" fmla="*/ 11363 w 43437"/>
                                    <a:gd name="connsiteY4" fmla="*/ 22721 h 22724"/>
                                    <a:gd name="connsiteX5" fmla="*/ 32242 w 43437"/>
                                    <a:gd name="connsiteY5" fmla="*/ 22387 h 22724"/>
                                    <a:gd name="connsiteX6" fmla="*/ 43433 w 43437"/>
                                    <a:gd name="connsiteY6" fmla="*/ 11028 h 22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437" h="22724">
                                      <a:moveTo>
                                        <a:pt x="43433" y="11028"/>
                                      </a:moveTo>
                                      <a:cubicBezTo>
                                        <a:pt x="43266" y="4848"/>
                                        <a:pt x="38255" y="-163"/>
                                        <a:pt x="32075" y="4"/>
                                      </a:cubicBezTo>
                                      <a:lnTo>
                                        <a:pt x="11028" y="338"/>
                                      </a:lnTo>
                                      <a:cubicBezTo>
                                        <a:pt x="4848" y="338"/>
                                        <a:pt x="-163" y="5516"/>
                                        <a:pt x="4" y="11697"/>
                                      </a:cubicBezTo>
                                      <a:cubicBezTo>
                                        <a:pt x="171" y="17877"/>
                                        <a:pt x="5182" y="22888"/>
                                        <a:pt x="11363" y="22721"/>
                                      </a:cubicBezTo>
                                      <a:lnTo>
                                        <a:pt x="32242" y="22387"/>
                                      </a:lnTo>
                                      <a:cubicBezTo>
                                        <a:pt x="38589" y="22387"/>
                                        <a:pt x="43600" y="17209"/>
                                        <a:pt x="43433" y="11028"/>
                                      </a:cubicBezTo>
                                      <a:close/>
                                    </a:path>
                                  </a:pathLst>
                                </a:custGeom>
                                <a:noFill/>
                                <a:ln w="16697" cap="flat">
                                  <a:noFill/>
                                  <a:prstDash val="solid"/>
                                  <a:miter/>
                                </a:ln>
                              </p:spPr>
                              <p:txBody>
                                <a:bodyPr rtlCol="0" anchor="ctr"/>
                                <a:lstStyle/>
                                <a:p>
                                  <a:endParaRPr lang="en-US"/>
                                </a:p>
                              </p:txBody>
                            </p:sp>
                            <p:sp>
                              <p:nvSpPr>
                                <p:cNvPr id="200" name="Freeform: Shape 199">
                                  <a:extLst>
                                    <a:ext uri="{FF2B5EF4-FFF2-40B4-BE49-F238E27FC236}">
                                      <a16:creationId xmlns:a16="http://schemas.microsoft.com/office/drawing/2014/main" id="{7CAF2EDC-7C67-955F-244E-206F84F5EE24}"/>
                                    </a:ext>
                                  </a:extLst>
                                </p:cNvPr>
                                <p:cNvSpPr/>
                                <p:nvPr/>
                              </p:nvSpPr>
                              <p:spPr>
                                <a:xfrm>
                                  <a:off x="5287741" y="4366141"/>
                                  <a:ext cx="51704" cy="33075"/>
                                </a:xfrm>
                                <a:custGeom>
                                  <a:avLst/>
                                  <a:gdLst>
                                    <a:gd name="connsiteX0" fmla="*/ 17873 w 51704"/>
                                    <a:gd name="connsiteY0" fmla="*/ 31403 h 33075"/>
                                    <a:gd name="connsiteX1" fmla="*/ 30400 w 51704"/>
                                    <a:gd name="connsiteY1" fmla="*/ 28897 h 33075"/>
                                    <a:gd name="connsiteX2" fmla="*/ 51614 w 51704"/>
                                    <a:gd name="connsiteY2" fmla="*/ 14532 h 33075"/>
                                    <a:gd name="connsiteX3" fmla="*/ 20378 w 51704"/>
                                    <a:gd name="connsiteY3" fmla="*/ 2338 h 33075"/>
                                    <a:gd name="connsiteX4" fmla="*/ 10356 w 51704"/>
                                    <a:gd name="connsiteY4" fmla="*/ 0 h 33075"/>
                                    <a:gd name="connsiteX5" fmla="*/ 0 w 51704"/>
                                    <a:gd name="connsiteY5" fmla="*/ 16035 h 33075"/>
                                    <a:gd name="connsiteX6" fmla="*/ 17539 w 51704"/>
                                    <a:gd name="connsiteY6" fmla="*/ 33073 h 33075"/>
                                    <a:gd name="connsiteX7" fmla="*/ 38585 w 51704"/>
                                    <a:gd name="connsiteY7" fmla="*/ 32739 h 33075"/>
                                    <a:gd name="connsiteX8" fmla="*/ 43763 w 51704"/>
                                    <a:gd name="connsiteY8" fmla="*/ 31904 h 33075"/>
                                    <a:gd name="connsiteX9" fmla="*/ 17873 w 51704"/>
                                    <a:gd name="connsiteY9" fmla="*/ 31403 h 33075"/>
                                    <a:gd name="connsiteX10" fmla="*/ 6013 w 51704"/>
                                    <a:gd name="connsiteY10" fmla="*/ 16035 h 33075"/>
                                    <a:gd name="connsiteX11" fmla="*/ 17038 w 51704"/>
                                    <a:gd name="connsiteY11" fmla="*/ 4677 h 33075"/>
                                    <a:gd name="connsiteX12" fmla="*/ 38084 w 51704"/>
                                    <a:gd name="connsiteY12" fmla="*/ 4343 h 33075"/>
                                    <a:gd name="connsiteX13" fmla="*/ 49442 w 51704"/>
                                    <a:gd name="connsiteY13" fmla="*/ 15367 h 33075"/>
                                    <a:gd name="connsiteX14" fmla="*/ 38418 w 51704"/>
                                    <a:gd name="connsiteY14" fmla="*/ 26726 h 33075"/>
                                    <a:gd name="connsiteX15" fmla="*/ 17539 w 51704"/>
                                    <a:gd name="connsiteY15" fmla="*/ 27060 h 33075"/>
                                    <a:gd name="connsiteX16" fmla="*/ 6013 w 51704"/>
                                    <a:gd name="connsiteY16" fmla="*/ 16035 h 33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1704" h="33075">
                                      <a:moveTo>
                                        <a:pt x="17873" y="31403"/>
                                      </a:moveTo>
                                      <a:cubicBezTo>
                                        <a:pt x="17873" y="29398"/>
                                        <a:pt x="22383" y="29064"/>
                                        <a:pt x="30400" y="28897"/>
                                      </a:cubicBezTo>
                                      <a:cubicBezTo>
                                        <a:pt x="39253" y="28730"/>
                                        <a:pt x="52950" y="28062"/>
                                        <a:pt x="51614" y="14532"/>
                                      </a:cubicBezTo>
                                      <a:cubicBezTo>
                                        <a:pt x="50278" y="1169"/>
                                        <a:pt x="39420" y="2171"/>
                                        <a:pt x="20378" y="2338"/>
                                      </a:cubicBezTo>
                                      <a:cubicBezTo>
                                        <a:pt x="13530" y="2338"/>
                                        <a:pt x="11024" y="1336"/>
                                        <a:pt x="10356" y="0"/>
                                      </a:cubicBezTo>
                                      <a:cubicBezTo>
                                        <a:pt x="4176" y="2673"/>
                                        <a:pt x="0" y="8853"/>
                                        <a:pt x="0" y="16035"/>
                                      </a:cubicBezTo>
                                      <a:cubicBezTo>
                                        <a:pt x="167" y="25556"/>
                                        <a:pt x="8018" y="33240"/>
                                        <a:pt x="17539" y="33073"/>
                                      </a:cubicBezTo>
                                      <a:lnTo>
                                        <a:pt x="38585" y="32739"/>
                                      </a:lnTo>
                                      <a:cubicBezTo>
                                        <a:pt x="40423" y="32739"/>
                                        <a:pt x="42093" y="32405"/>
                                        <a:pt x="43763" y="31904"/>
                                      </a:cubicBezTo>
                                      <a:cubicBezTo>
                                        <a:pt x="32906" y="32739"/>
                                        <a:pt x="17873" y="33073"/>
                                        <a:pt x="17873" y="31403"/>
                                      </a:cubicBezTo>
                                      <a:close/>
                                      <a:moveTo>
                                        <a:pt x="6013" y="16035"/>
                                      </a:moveTo>
                                      <a:cubicBezTo>
                                        <a:pt x="6013" y="9855"/>
                                        <a:pt x="10857" y="4844"/>
                                        <a:pt x="17038" y="4677"/>
                                      </a:cubicBezTo>
                                      <a:lnTo>
                                        <a:pt x="38084" y="4343"/>
                                      </a:lnTo>
                                      <a:cubicBezTo>
                                        <a:pt x="44264" y="4176"/>
                                        <a:pt x="49442" y="9187"/>
                                        <a:pt x="49442" y="15367"/>
                                      </a:cubicBezTo>
                                      <a:cubicBezTo>
                                        <a:pt x="49442" y="21548"/>
                                        <a:pt x="44599" y="26726"/>
                                        <a:pt x="38418" y="26726"/>
                                      </a:cubicBezTo>
                                      <a:lnTo>
                                        <a:pt x="17539" y="27060"/>
                                      </a:lnTo>
                                      <a:cubicBezTo>
                                        <a:pt x="11192" y="27227"/>
                                        <a:pt x="6180" y="22216"/>
                                        <a:pt x="6013" y="16035"/>
                                      </a:cubicBezTo>
                                      <a:close/>
                                    </a:path>
                                  </a:pathLst>
                                </a:custGeom>
                                <a:solidFill>
                                  <a:srgbClr val="95979A">
                                    <a:alpha val="50000"/>
                                  </a:srgbClr>
                                </a:solidFill>
                                <a:ln w="16697" cap="flat">
                                  <a:noFill/>
                                  <a:prstDash val="solid"/>
                                  <a:miter/>
                                </a:ln>
                              </p:spPr>
                              <p:txBody>
                                <a:bodyPr rtlCol="0" anchor="ctr"/>
                                <a:lstStyle/>
                                <a:p>
                                  <a:endParaRPr lang="en-US"/>
                                </a:p>
                              </p:txBody>
                            </p:sp>
                          </p:grpSp>
                          <p:sp>
                            <p:nvSpPr>
                              <p:cNvPr id="201" name="Freeform: Shape 200">
                                <a:extLst>
                                  <a:ext uri="{FF2B5EF4-FFF2-40B4-BE49-F238E27FC236}">
                                    <a16:creationId xmlns:a16="http://schemas.microsoft.com/office/drawing/2014/main" id="{FEA61D33-740D-529C-BE01-E5A673008013}"/>
                                  </a:ext>
                                </a:extLst>
                              </p:cNvPr>
                              <p:cNvSpPr/>
                              <p:nvPr/>
                            </p:nvSpPr>
                            <p:spPr>
                              <a:xfrm>
                                <a:off x="5318977" y="4366072"/>
                                <a:ext cx="24053" cy="30636"/>
                              </a:xfrm>
                              <a:custGeom>
                                <a:avLst/>
                                <a:gdLst>
                                  <a:gd name="connsiteX0" fmla="*/ 0 w 24053"/>
                                  <a:gd name="connsiteY0" fmla="*/ 570 h 30636"/>
                                  <a:gd name="connsiteX1" fmla="*/ 2171 w 24053"/>
                                  <a:gd name="connsiteY1" fmla="*/ 236 h 30636"/>
                                  <a:gd name="connsiteX2" fmla="*/ 8352 w 24053"/>
                                  <a:gd name="connsiteY2" fmla="*/ 69 h 30636"/>
                                  <a:gd name="connsiteX3" fmla="*/ 12360 w 24053"/>
                                  <a:gd name="connsiteY3" fmla="*/ 737 h 30636"/>
                                  <a:gd name="connsiteX4" fmla="*/ 16703 w 24053"/>
                                  <a:gd name="connsiteY4" fmla="*/ 2575 h 30636"/>
                                  <a:gd name="connsiteX5" fmla="*/ 20712 w 24053"/>
                                  <a:gd name="connsiteY5" fmla="*/ 5915 h 30636"/>
                                  <a:gd name="connsiteX6" fmla="*/ 22216 w 24053"/>
                                  <a:gd name="connsiteY6" fmla="*/ 8421 h 30636"/>
                                  <a:gd name="connsiteX7" fmla="*/ 23218 w 24053"/>
                                  <a:gd name="connsiteY7" fmla="*/ 10759 h 30636"/>
                                  <a:gd name="connsiteX8" fmla="*/ 24053 w 24053"/>
                                  <a:gd name="connsiteY8" fmla="*/ 16105 h 30636"/>
                                  <a:gd name="connsiteX9" fmla="*/ 23051 w 24053"/>
                                  <a:gd name="connsiteY9" fmla="*/ 21283 h 30636"/>
                                  <a:gd name="connsiteX10" fmla="*/ 20545 w 24053"/>
                                  <a:gd name="connsiteY10" fmla="*/ 25459 h 30636"/>
                                  <a:gd name="connsiteX11" fmla="*/ 17372 w 24053"/>
                                  <a:gd name="connsiteY11" fmla="*/ 28298 h 30636"/>
                                  <a:gd name="connsiteX12" fmla="*/ 14198 w 24053"/>
                                  <a:gd name="connsiteY12" fmla="*/ 29801 h 30636"/>
                                  <a:gd name="connsiteX13" fmla="*/ 11525 w 24053"/>
                                  <a:gd name="connsiteY13" fmla="*/ 30470 h 30636"/>
                                  <a:gd name="connsiteX14" fmla="*/ 9855 w 24053"/>
                                  <a:gd name="connsiteY14" fmla="*/ 30637 h 30636"/>
                                  <a:gd name="connsiteX15" fmla="*/ 9187 w 24053"/>
                                  <a:gd name="connsiteY15" fmla="*/ 30637 h 30636"/>
                                  <a:gd name="connsiteX16" fmla="*/ 11358 w 24053"/>
                                  <a:gd name="connsiteY16" fmla="*/ 29968 h 30636"/>
                                  <a:gd name="connsiteX17" fmla="*/ 13697 w 24053"/>
                                  <a:gd name="connsiteY17" fmla="*/ 28966 h 30636"/>
                                  <a:gd name="connsiteX18" fmla="*/ 16369 w 24053"/>
                                  <a:gd name="connsiteY18" fmla="*/ 27129 h 30636"/>
                                  <a:gd name="connsiteX19" fmla="*/ 18875 w 24053"/>
                                  <a:gd name="connsiteY19" fmla="*/ 24289 h 30636"/>
                                  <a:gd name="connsiteX20" fmla="*/ 20545 w 24053"/>
                                  <a:gd name="connsiteY20" fmla="*/ 20614 h 30636"/>
                                  <a:gd name="connsiteX21" fmla="*/ 21046 w 24053"/>
                                  <a:gd name="connsiteY21" fmla="*/ 16439 h 30636"/>
                                  <a:gd name="connsiteX22" fmla="*/ 20378 w 24053"/>
                                  <a:gd name="connsiteY22" fmla="*/ 12096 h 30636"/>
                                  <a:gd name="connsiteX23" fmla="*/ 19543 w 24053"/>
                                  <a:gd name="connsiteY23" fmla="*/ 9924 h 30636"/>
                                  <a:gd name="connsiteX24" fmla="*/ 18541 w 24053"/>
                                  <a:gd name="connsiteY24" fmla="*/ 8087 h 30636"/>
                                  <a:gd name="connsiteX25" fmla="*/ 15534 w 24053"/>
                                  <a:gd name="connsiteY25" fmla="*/ 5247 h 30636"/>
                                  <a:gd name="connsiteX26" fmla="*/ 8185 w 24053"/>
                                  <a:gd name="connsiteY26" fmla="*/ 2241 h 30636"/>
                                  <a:gd name="connsiteX27" fmla="*/ 2338 w 24053"/>
                                  <a:gd name="connsiteY27" fmla="*/ 1238 h 30636"/>
                                  <a:gd name="connsiteX28" fmla="*/ 0 w 24053"/>
                                  <a:gd name="connsiteY28" fmla="*/ 570 h 306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4053" h="30636">
                                    <a:moveTo>
                                      <a:pt x="0" y="570"/>
                                    </a:moveTo>
                                    <a:cubicBezTo>
                                      <a:pt x="0" y="570"/>
                                      <a:pt x="835" y="403"/>
                                      <a:pt x="2171" y="236"/>
                                    </a:cubicBezTo>
                                    <a:cubicBezTo>
                                      <a:pt x="3675" y="69"/>
                                      <a:pt x="5679" y="-98"/>
                                      <a:pt x="8352" y="69"/>
                                    </a:cubicBezTo>
                                    <a:cubicBezTo>
                                      <a:pt x="9688" y="236"/>
                                      <a:pt x="11024" y="403"/>
                                      <a:pt x="12360" y="737"/>
                                    </a:cubicBezTo>
                                    <a:cubicBezTo>
                                      <a:pt x="13864" y="1238"/>
                                      <a:pt x="15367" y="1740"/>
                                      <a:pt x="16703" y="2575"/>
                                    </a:cubicBezTo>
                                    <a:cubicBezTo>
                                      <a:pt x="18207" y="3410"/>
                                      <a:pt x="19543" y="4579"/>
                                      <a:pt x="20712" y="5915"/>
                                    </a:cubicBezTo>
                                    <a:cubicBezTo>
                                      <a:pt x="21213" y="6751"/>
                                      <a:pt x="21715" y="7419"/>
                                      <a:pt x="22216" y="8421"/>
                                    </a:cubicBezTo>
                                    <a:cubicBezTo>
                                      <a:pt x="22550" y="9089"/>
                                      <a:pt x="22884" y="9924"/>
                                      <a:pt x="23218" y="10759"/>
                                    </a:cubicBezTo>
                                    <a:cubicBezTo>
                                      <a:pt x="23886" y="12597"/>
                                      <a:pt x="23886" y="14267"/>
                                      <a:pt x="24053" y="16105"/>
                                    </a:cubicBezTo>
                                    <a:cubicBezTo>
                                      <a:pt x="23886" y="17942"/>
                                      <a:pt x="23552" y="19612"/>
                                      <a:pt x="23051" y="21283"/>
                                    </a:cubicBezTo>
                                    <a:cubicBezTo>
                                      <a:pt x="22383" y="22953"/>
                                      <a:pt x="21547" y="24289"/>
                                      <a:pt x="20545" y="25459"/>
                                    </a:cubicBezTo>
                                    <a:cubicBezTo>
                                      <a:pt x="19543" y="26628"/>
                                      <a:pt x="18541" y="27630"/>
                                      <a:pt x="17372" y="28298"/>
                                    </a:cubicBezTo>
                                    <a:cubicBezTo>
                                      <a:pt x="16369" y="28966"/>
                                      <a:pt x="15200" y="29467"/>
                                      <a:pt x="14198" y="29801"/>
                                    </a:cubicBezTo>
                                    <a:cubicBezTo>
                                      <a:pt x="13196" y="30135"/>
                                      <a:pt x="12360" y="30303"/>
                                      <a:pt x="11525" y="30470"/>
                                    </a:cubicBezTo>
                                    <a:cubicBezTo>
                                      <a:pt x="10857" y="30637"/>
                                      <a:pt x="10189" y="30470"/>
                                      <a:pt x="9855" y="30637"/>
                                    </a:cubicBezTo>
                                    <a:cubicBezTo>
                                      <a:pt x="9521" y="30637"/>
                                      <a:pt x="9187" y="30637"/>
                                      <a:pt x="9187" y="30637"/>
                                    </a:cubicBezTo>
                                    <a:cubicBezTo>
                                      <a:pt x="9187" y="30637"/>
                                      <a:pt x="10022" y="30470"/>
                                      <a:pt x="11358" y="29968"/>
                                    </a:cubicBezTo>
                                    <a:cubicBezTo>
                                      <a:pt x="12027" y="29634"/>
                                      <a:pt x="12862" y="29467"/>
                                      <a:pt x="13697" y="28966"/>
                                    </a:cubicBezTo>
                                    <a:cubicBezTo>
                                      <a:pt x="14532" y="28465"/>
                                      <a:pt x="15367" y="27797"/>
                                      <a:pt x="16369" y="27129"/>
                                    </a:cubicBezTo>
                                    <a:cubicBezTo>
                                      <a:pt x="17205" y="26294"/>
                                      <a:pt x="18040" y="25459"/>
                                      <a:pt x="18875" y="24289"/>
                                    </a:cubicBezTo>
                                    <a:cubicBezTo>
                                      <a:pt x="19543" y="23287"/>
                                      <a:pt x="20211" y="21951"/>
                                      <a:pt x="20545" y="20614"/>
                                    </a:cubicBezTo>
                                    <a:cubicBezTo>
                                      <a:pt x="21046" y="19278"/>
                                      <a:pt x="21046" y="17775"/>
                                      <a:pt x="21046" y="16439"/>
                                    </a:cubicBezTo>
                                    <a:cubicBezTo>
                                      <a:pt x="21046" y="14935"/>
                                      <a:pt x="20879" y="13432"/>
                                      <a:pt x="20378" y="12096"/>
                                    </a:cubicBezTo>
                                    <a:cubicBezTo>
                                      <a:pt x="20211" y="11428"/>
                                      <a:pt x="19877" y="10592"/>
                                      <a:pt x="19543" y="9924"/>
                                    </a:cubicBezTo>
                                    <a:cubicBezTo>
                                      <a:pt x="19209" y="9423"/>
                                      <a:pt x="18875" y="8755"/>
                                      <a:pt x="18541" y="8087"/>
                                    </a:cubicBezTo>
                                    <a:cubicBezTo>
                                      <a:pt x="17706" y="6918"/>
                                      <a:pt x="16703" y="5915"/>
                                      <a:pt x="15534" y="5247"/>
                                    </a:cubicBezTo>
                                    <a:cubicBezTo>
                                      <a:pt x="13196" y="3577"/>
                                      <a:pt x="10523" y="2742"/>
                                      <a:pt x="8185" y="2241"/>
                                    </a:cubicBezTo>
                                    <a:cubicBezTo>
                                      <a:pt x="5846" y="1740"/>
                                      <a:pt x="3842" y="1405"/>
                                      <a:pt x="2338" y="1238"/>
                                    </a:cubicBezTo>
                                    <a:cubicBezTo>
                                      <a:pt x="835" y="570"/>
                                      <a:pt x="0" y="570"/>
                                      <a:pt x="0" y="570"/>
                                    </a:cubicBezTo>
                                    <a:close/>
                                  </a:path>
                                </a:pathLst>
                              </a:custGeom>
                              <a:solidFill>
                                <a:srgbClr val="B8BABC"/>
                              </a:solidFill>
                              <a:ln w="16697" cap="flat">
                                <a:noFill/>
                                <a:prstDash val="solid"/>
                                <a:miter/>
                              </a:ln>
                            </p:spPr>
                            <p:txBody>
                              <a:bodyPr rtlCol="0" anchor="ctr"/>
                              <a:lstStyle/>
                              <a:p>
                                <a:endParaRPr lang="en-US"/>
                              </a:p>
                            </p:txBody>
                          </p:sp>
                        </p:grpSp>
                        <p:grpSp>
                          <p:nvGrpSpPr>
                            <p:cNvPr id="202" name="Graphic 2">
                              <a:extLst>
                                <a:ext uri="{FF2B5EF4-FFF2-40B4-BE49-F238E27FC236}">
                                  <a16:creationId xmlns:a16="http://schemas.microsoft.com/office/drawing/2014/main" id="{2A3694DC-3FFE-01EE-C5E7-9E8570E12D22}"/>
                                </a:ext>
                              </a:extLst>
                            </p:cNvPr>
                            <p:cNvGrpSpPr/>
                            <p:nvPr/>
                          </p:nvGrpSpPr>
                          <p:grpSpPr>
                            <a:xfrm>
                              <a:off x="5292294" y="4445483"/>
                              <a:ext cx="43595" cy="68651"/>
                              <a:chOff x="5292294" y="4445483"/>
                              <a:chExt cx="43595" cy="68651"/>
                            </a:xfrm>
                          </p:grpSpPr>
                          <p:grpSp>
                            <p:nvGrpSpPr>
                              <p:cNvPr id="203" name="Graphic 2">
                                <a:extLst>
                                  <a:ext uri="{FF2B5EF4-FFF2-40B4-BE49-F238E27FC236}">
                                    <a16:creationId xmlns:a16="http://schemas.microsoft.com/office/drawing/2014/main" id="{36C04FD7-5F29-1C75-FB2A-A875DB1CBFBE}"/>
                                  </a:ext>
                                </a:extLst>
                              </p:cNvPr>
                              <p:cNvGrpSpPr/>
                              <p:nvPr/>
                            </p:nvGrpSpPr>
                            <p:grpSpPr>
                              <a:xfrm>
                                <a:off x="5292294" y="4445483"/>
                                <a:ext cx="43595" cy="68651"/>
                                <a:chOff x="5292294" y="4445483"/>
                                <a:chExt cx="43595" cy="68651"/>
                              </a:xfrm>
                            </p:grpSpPr>
                            <p:grpSp>
                              <p:nvGrpSpPr>
                                <p:cNvPr id="204" name="Graphic 2">
                                  <a:extLst>
                                    <a:ext uri="{FF2B5EF4-FFF2-40B4-BE49-F238E27FC236}">
                                      <a16:creationId xmlns:a16="http://schemas.microsoft.com/office/drawing/2014/main" id="{FB6A6FA5-B4E2-ED78-8DC1-85E7D8D20CDE}"/>
                                    </a:ext>
                                  </a:extLst>
                                </p:cNvPr>
                                <p:cNvGrpSpPr/>
                                <p:nvPr/>
                              </p:nvGrpSpPr>
                              <p:grpSpPr>
                                <a:xfrm>
                                  <a:off x="5292294" y="4445483"/>
                                  <a:ext cx="43595" cy="43763"/>
                                  <a:chOff x="5292294" y="4445483"/>
                                  <a:chExt cx="43595" cy="43763"/>
                                </a:xfrm>
                              </p:grpSpPr>
                              <p:sp>
                                <p:nvSpPr>
                                  <p:cNvPr id="205" name="Freeform: Shape 204">
                                    <a:extLst>
                                      <a:ext uri="{FF2B5EF4-FFF2-40B4-BE49-F238E27FC236}">
                                        <a16:creationId xmlns:a16="http://schemas.microsoft.com/office/drawing/2014/main" id="{271E9229-E551-2B42-B365-F580BBE3BFF6}"/>
                                      </a:ext>
                                    </a:extLst>
                                  </p:cNvPr>
                                  <p:cNvSpPr/>
                                  <p:nvPr/>
                                </p:nvSpPr>
                                <p:spPr>
                                  <a:xfrm>
                                    <a:off x="5295425" y="4448656"/>
                                    <a:ext cx="37415" cy="37415"/>
                                  </a:xfrm>
                                  <a:custGeom>
                                    <a:avLst/>
                                    <a:gdLst>
                                      <a:gd name="connsiteX0" fmla="*/ 0 w 37415"/>
                                      <a:gd name="connsiteY0" fmla="*/ 0 h 37415"/>
                                      <a:gd name="connsiteX1" fmla="*/ 17038 w 37415"/>
                                      <a:gd name="connsiteY1" fmla="*/ 37416 h 37415"/>
                                      <a:gd name="connsiteX2" fmla="*/ 37416 w 37415"/>
                                      <a:gd name="connsiteY2" fmla="*/ 2506 h 37415"/>
                                    </a:gdLst>
                                    <a:ahLst/>
                                    <a:cxnLst>
                                      <a:cxn ang="0">
                                        <a:pos x="connsiteX0" y="connsiteY0"/>
                                      </a:cxn>
                                      <a:cxn ang="0">
                                        <a:pos x="connsiteX1" y="connsiteY1"/>
                                      </a:cxn>
                                      <a:cxn ang="0">
                                        <a:pos x="connsiteX2" y="connsiteY2"/>
                                      </a:cxn>
                                    </a:cxnLst>
                                    <a:rect l="l" t="t" r="r" b="b"/>
                                    <a:pathLst>
                                      <a:path w="37415" h="37415">
                                        <a:moveTo>
                                          <a:pt x="0" y="0"/>
                                        </a:moveTo>
                                        <a:lnTo>
                                          <a:pt x="17038" y="37416"/>
                                        </a:lnTo>
                                        <a:lnTo>
                                          <a:pt x="37416" y="2506"/>
                                        </a:lnTo>
                                        <a:close/>
                                      </a:path>
                                    </a:pathLst>
                                  </a:custGeom>
                                  <a:solidFill>
                                    <a:srgbClr val="888A8C"/>
                                  </a:solidFill>
                                  <a:ln w="16697" cap="flat">
                                    <a:noFill/>
                                    <a:prstDash val="solid"/>
                                    <a:miter/>
                                  </a:ln>
                                </p:spPr>
                                <p:txBody>
                                  <a:bodyPr rtlCol="0" anchor="ctr"/>
                                  <a:lstStyle/>
                                  <a:p>
                                    <a:endParaRPr lang="en-US"/>
                                  </a:p>
                                </p:txBody>
                              </p:sp>
                              <p:sp>
                                <p:nvSpPr>
                                  <p:cNvPr id="206" name="Freeform: Shape 205">
                                    <a:extLst>
                                      <a:ext uri="{FF2B5EF4-FFF2-40B4-BE49-F238E27FC236}">
                                        <a16:creationId xmlns:a16="http://schemas.microsoft.com/office/drawing/2014/main" id="{5CAA929B-A6F9-E254-29E8-6857FCDC9015}"/>
                                      </a:ext>
                                    </a:extLst>
                                  </p:cNvPr>
                                  <p:cNvSpPr/>
                                  <p:nvPr/>
                                </p:nvSpPr>
                                <p:spPr>
                                  <a:xfrm>
                                    <a:off x="5292294" y="4445483"/>
                                    <a:ext cx="43595" cy="43763"/>
                                  </a:xfrm>
                                  <a:custGeom>
                                    <a:avLst/>
                                    <a:gdLst>
                                      <a:gd name="connsiteX0" fmla="*/ 20169 w 43595"/>
                                      <a:gd name="connsiteY0" fmla="*/ 43763 h 43763"/>
                                      <a:gd name="connsiteX1" fmla="*/ 20169 w 43595"/>
                                      <a:gd name="connsiteY1" fmla="*/ 43763 h 43763"/>
                                      <a:gd name="connsiteX2" fmla="*/ 17329 w 43595"/>
                                      <a:gd name="connsiteY2" fmla="*/ 41926 h 43763"/>
                                      <a:gd name="connsiteX3" fmla="*/ 291 w 43595"/>
                                      <a:gd name="connsiteY3" fmla="*/ 4343 h 43763"/>
                                      <a:gd name="connsiteX4" fmla="*/ 626 w 43595"/>
                                      <a:gd name="connsiteY4" fmla="*/ 1336 h 43763"/>
                                      <a:gd name="connsiteX5" fmla="*/ 3465 w 43595"/>
                                      <a:gd name="connsiteY5" fmla="*/ 0 h 43763"/>
                                      <a:gd name="connsiteX6" fmla="*/ 40714 w 43595"/>
                                      <a:gd name="connsiteY6" fmla="*/ 2506 h 43763"/>
                                      <a:gd name="connsiteX7" fmla="*/ 43219 w 43595"/>
                                      <a:gd name="connsiteY7" fmla="*/ 4176 h 43763"/>
                                      <a:gd name="connsiteX8" fmla="*/ 43219 w 43595"/>
                                      <a:gd name="connsiteY8" fmla="*/ 7183 h 43763"/>
                                      <a:gd name="connsiteX9" fmla="*/ 22841 w 43595"/>
                                      <a:gd name="connsiteY9" fmla="*/ 42260 h 43763"/>
                                      <a:gd name="connsiteX10" fmla="*/ 20169 w 43595"/>
                                      <a:gd name="connsiteY10" fmla="*/ 43763 h 43763"/>
                                      <a:gd name="connsiteX11" fmla="*/ 8142 w 43595"/>
                                      <a:gd name="connsiteY11" fmla="*/ 6514 h 43763"/>
                                      <a:gd name="connsiteX12" fmla="*/ 20502 w 43595"/>
                                      <a:gd name="connsiteY12" fmla="*/ 33741 h 43763"/>
                                      <a:gd name="connsiteX13" fmla="*/ 35369 w 43595"/>
                                      <a:gd name="connsiteY13" fmla="*/ 8352 h 43763"/>
                                      <a:gd name="connsiteX14" fmla="*/ 8142 w 43595"/>
                                      <a:gd name="connsiteY14" fmla="*/ 6514 h 43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3595" h="43763">
                                        <a:moveTo>
                                          <a:pt x="20169" y="43763"/>
                                        </a:moveTo>
                                        <a:cubicBezTo>
                                          <a:pt x="20001" y="43763"/>
                                          <a:pt x="20001" y="43763"/>
                                          <a:pt x="20169" y="43763"/>
                                        </a:cubicBezTo>
                                        <a:cubicBezTo>
                                          <a:pt x="18832" y="43763"/>
                                          <a:pt x="17830" y="43095"/>
                                          <a:pt x="17329" y="41926"/>
                                        </a:cubicBezTo>
                                        <a:lnTo>
                                          <a:pt x="291" y="4343"/>
                                        </a:lnTo>
                                        <a:cubicBezTo>
                                          <a:pt x="-210" y="3341"/>
                                          <a:pt x="-43" y="2171"/>
                                          <a:pt x="626" y="1336"/>
                                        </a:cubicBezTo>
                                        <a:cubicBezTo>
                                          <a:pt x="1294" y="501"/>
                                          <a:pt x="2296" y="0"/>
                                          <a:pt x="3465" y="0"/>
                                        </a:cubicBezTo>
                                        <a:lnTo>
                                          <a:pt x="40714" y="2506"/>
                                        </a:lnTo>
                                        <a:cubicBezTo>
                                          <a:pt x="41883" y="2506"/>
                                          <a:pt x="42718" y="3174"/>
                                          <a:pt x="43219" y="4176"/>
                                        </a:cubicBezTo>
                                        <a:cubicBezTo>
                                          <a:pt x="43720" y="5178"/>
                                          <a:pt x="43720" y="6347"/>
                                          <a:pt x="43219" y="7183"/>
                                        </a:cubicBezTo>
                                        <a:lnTo>
                                          <a:pt x="22841" y="42260"/>
                                        </a:lnTo>
                                        <a:cubicBezTo>
                                          <a:pt x="22340" y="43262"/>
                                          <a:pt x="21171" y="43763"/>
                                          <a:pt x="20169" y="43763"/>
                                        </a:cubicBezTo>
                                        <a:close/>
                                        <a:moveTo>
                                          <a:pt x="8142" y="6514"/>
                                        </a:moveTo>
                                        <a:lnTo>
                                          <a:pt x="20502" y="33741"/>
                                        </a:lnTo>
                                        <a:lnTo>
                                          <a:pt x="35369" y="8352"/>
                                        </a:lnTo>
                                        <a:lnTo>
                                          <a:pt x="8142" y="6514"/>
                                        </a:lnTo>
                                        <a:close/>
                                      </a:path>
                                    </a:pathLst>
                                  </a:custGeom>
                                  <a:solidFill>
                                    <a:srgbClr val="4C4F50"/>
                                  </a:solidFill>
                                  <a:ln w="16697" cap="flat">
                                    <a:noFill/>
                                    <a:prstDash val="solid"/>
                                    <a:miter/>
                                  </a:ln>
                                </p:spPr>
                                <p:txBody>
                                  <a:bodyPr rtlCol="0" anchor="ctr"/>
                                  <a:lstStyle/>
                                  <a:p>
                                    <a:endParaRPr lang="en-US"/>
                                  </a:p>
                                </p:txBody>
                              </p:sp>
                            </p:grpSp>
                            <p:sp>
                              <p:nvSpPr>
                                <p:cNvPr id="207" name="Freeform: Shape 206">
                                  <a:extLst>
                                    <a:ext uri="{FF2B5EF4-FFF2-40B4-BE49-F238E27FC236}">
                                      <a16:creationId xmlns:a16="http://schemas.microsoft.com/office/drawing/2014/main" id="{D56ED5A1-F2BF-7A6E-F1CD-7C4FFF8D8B66}"/>
                                    </a:ext>
                                  </a:extLst>
                                </p:cNvPr>
                                <p:cNvSpPr/>
                                <p:nvPr/>
                              </p:nvSpPr>
                              <p:spPr>
                                <a:xfrm>
                                  <a:off x="5295592" y="4448656"/>
                                  <a:ext cx="37248" cy="37582"/>
                                </a:xfrm>
                                <a:custGeom>
                                  <a:avLst/>
                                  <a:gdLst>
                                    <a:gd name="connsiteX0" fmla="*/ 14866 w 37248"/>
                                    <a:gd name="connsiteY0" fmla="*/ 23385 h 37582"/>
                                    <a:gd name="connsiteX1" fmla="*/ 14699 w 37248"/>
                                    <a:gd name="connsiteY1" fmla="*/ 4009 h 37582"/>
                                    <a:gd name="connsiteX2" fmla="*/ 35412 w 37248"/>
                                    <a:gd name="connsiteY2" fmla="*/ 5679 h 37582"/>
                                    <a:gd name="connsiteX3" fmla="*/ 37249 w 37248"/>
                                    <a:gd name="connsiteY3" fmla="*/ 2506 h 37582"/>
                                    <a:gd name="connsiteX4" fmla="*/ 0 w 37248"/>
                                    <a:gd name="connsiteY4" fmla="*/ 0 h 37582"/>
                                    <a:gd name="connsiteX5" fmla="*/ 17038 w 37248"/>
                                    <a:gd name="connsiteY5" fmla="*/ 37583 h 37582"/>
                                    <a:gd name="connsiteX6" fmla="*/ 23051 w 37248"/>
                                    <a:gd name="connsiteY6" fmla="*/ 27394 h 37582"/>
                                    <a:gd name="connsiteX7" fmla="*/ 14866 w 37248"/>
                                    <a:gd name="connsiteY7" fmla="*/ 23385 h 3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248" h="37582">
                                      <a:moveTo>
                                        <a:pt x="14866" y="23385"/>
                                      </a:moveTo>
                                      <a:cubicBezTo>
                                        <a:pt x="11024" y="13864"/>
                                        <a:pt x="7183" y="3341"/>
                                        <a:pt x="14699" y="4009"/>
                                      </a:cubicBezTo>
                                      <a:cubicBezTo>
                                        <a:pt x="20044" y="4510"/>
                                        <a:pt x="30233" y="5345"/>
                                        <a:pt x="35412" y="5679"/>
                                      </a:cubicBezTo>
                                      <a:lnTo>
                                        <a:pt x="37249" y="2506"/>
                                      </a:lnTo>
                                      <a:lnTo>
                                        <a:pt x="0" y="0"/>
                                      </a:lnTo>
                                      <a:lnTo>
                                        <a:pt x="17038" y="37583"/>
                                      </a:lnTo>
                                      <a:lnTo>
                                        <a:pt x="23051" y="27394"/>
                                      </a:lnTo>
                                      <a:cubicBezTo>
                                        <a:pt x="19543" y="30066"/>
                                        <a:pt x="17372" y="29565"/>
                                        <a:pt x="14866" y="23385"/>
                                      </a:cubicBezTo>
                                      <a:close/>
                                    </a:path>
                                  </a:pathLst>
                                </a:custGeom>
                                <a:solidFill>
                                  <a:srgbClr val="95979A"/>
                                </a:solidFill>
                                <a:ln w="16697" cap="flat">
                                  <a:noFill/>
                                  <a:prstDash val="solid"/>
                                  <a:miter/>
                                </a:ln>
                              </p:spPr>
                              <p:txBody>
                                <a:bodyPr rtlCol="0" anchor="ctr"/>
                                <a:lstStyle/>
                                <a:p>
                                  <a:endParaRPr lang="en-US"/>
                                </a:p>
                              </p:txBody>
                            </p:sp>
                            <p:grpSp>
                              <p:nvGrpSpPr>
                                <p:cNvPr id="208" name="Graphic 2">
                                  <a:extLst>
                                    <a:ext uri="{FF2B5EF4-FFF2-40B4-BE49-F238E27FC236}">
                                      <a16:creationId xmlns:a16="http://schemas.microsoft.com/office/drawing/2014/main" id="{4C3916DE-4631-2E52-5DC9-C20661DCD109}"/>
                                    </a:ext>
                                  </a:extLst>
                                </p:cNvPr>
                                <p:cNvGrpSpPr/>
                                <p:nvPr/>
                              </p:nvGrpSpPr>
                              <p:grpSpPr>
                                <a:xfrm>
                                  <a:off x="5293084" y="4476551"/>
                                  <a:ext cx="37587" cy="37582"/>
                                  <a:chOff x="5293084" y="4476551"/>
                                  <a:chExt cx="37587" cy="37582"/>
                                </a:xfrm>
                              </p:grpSpPr>
                              <p:grpSp>
                                <p:nvGrpSpPr>
                                  <p:cNvPr id="209" name="Graphic 2">
                                    <a:extLst>
                                      <a:ext uri="{FF2B5EF4-FFF2-40B4-BE49-F238E27FC236}">
                                        <a16:creationId xmlns:a16="http://schemas.microsoft.com/office/drawing/2014/main" id="{37FE2EA9-EA02-56DB-C389-495347EF88EF}"/>
                                      </a:ext>
                                    </a:extLst>
                                  </p:cNvPr>
                                  <p:cNvGrpSpPr/>
                                  <p:nvPr/>
                                </p:nvGrpSpPr>
                                <p:grpSpPr>
                                  <a:xfrm>
                                    <a:off x="5293084" y="4476551"/>
                                    <a:ext cx="37587" cy="37582"/>
                                    <a:chOff x="5293084" y="4476551"/>
                                    <a:chExt cx="37587" cy="37582"/>
                                  </a:xfrm>
                                </p:grpSpPr>
                                <p:sp>
                                  <p:nvSpPr>
                                    <p:cNvPr id="210" name="Freeform: Shape 209">
                                      <a:extLst>
                                        <a:ext uri="{FF2B5EF4-FFF2-40B4-BE49-F238E27FC236}">
                                          <a16:creationId xmlns:a16="http://schemas.microsoft.com/office/drawing/2014/main" id="{B1B8B407-8A0B-4BEF-822E-E9AEDED6DAA9}"/>
                                        </a:ext>
                                      </a:extLst>
                                    </p:cNvPr>
                                    <p:cNvSpPr/>
                                    <p:nvPr/>
                                  </p:nvSpPr>
                                  <p:spPr>
                                    <a:xfrm>
                                      <a:off x="5296257" y="4479555"/>
                                      <a:ext cx="31408" cy="31405"/>
                                    </a:xfrm>
                                    <a:custGeom>
                                      <a:avLst/>
                                      <a:gdLst>
                                        <a:gd name="connsiteX0" fmla="*/ 31405 w 31408"/>
                                        <a:gd name="connsiteY0" fmla="*/ 15537 h 31405"/>
                                        <a:gd name="connsiteX1" fmla="*/ 15871 w 31408"/>
                                        <a:gd name="connsiteY1" fmla="*/ 31405 h 31405"/>
                                        <a:gd name="connsiteX2" fmla="*/ 3 w 31408"/>
                                        <a:gd name="connsiteY2" fmla="*/ 15871 h 31405"/>
                                        <a:gd name="connsiteX3" fmla="*/ 15537 w 31408"/>
                                        <a:gd name="connsiteY3" fmla="*/ 3 h 31405"/>
                                        <a:gd name="connsiteX4" fmla="*/ 31405 w 31408"/>
                                        <a:gd name="connsiteY4" fmla="*/ 15537 h 31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408" h="31405">
                                          <a:moveTo>
                                            <a:pt x="31405" y="15537"/>
                                          </a:moveTo>
                                          <a:cubicBezTo>
                                            <a:pt x="31573" y="24223"/>
                                            <a:pt x="24557" y="31405"/>
                                            <a:pt x="15871" y="31405"/>
                                          </a:cubicBezTo>
                                          <a:cubicBezTo>
                                            <a:pt x="7185" y="31405"/>
                                            <a:pt x="3" y="24557"/>
                                            <a:pt x="3" y="15871"/>
                                          </a:cubicBezTo>
                                          <a:cubicBezTo>
                                            <a:pt x="-164" y="7185"/>
                                            <a:pt x="6851" y="3"/>
                                            <a:pt x="15537" y="3"/>
                                          </a:cubicBezTo>
                                          <a:cubicBezTo>
                                            <a:pt x="24223" y="-164"/>
                                            <a:pt x="31405" y="6851"/>
                                            <a:pt x="31405" y="15537"/>
                                          </a:cubicBezTo>
                                          <a:close/>
                                        </a:path>
                                      </a:pathLst>
                                    </a:custGeom>
                                    <a:solidFill>
                                      <a:srgbClr val="888A8C"/>
                                    </a:solidFill>
                                    <a:ln w="16697" cap="flat">
                                      <a:noFill/>
                                      <a:prstDash val="solid"/>
                                      <a:miter/>
                                    </a:ln>
                                  </p:spPr>
                                  <p:txBody>
                                    <a:bodyPr rtlCol="0" anchor="ctr"/>
                                    <a:lstStyle/>
                                    <a:p>
                                      <a:endParaRPr lang="en-US"/>
                                    </a:p>
                                  </p:txBody>
                                </p:sp>
                                <p:sp>
                                  <p:nvSpPr>
                                    <p:cNvPr id="211" name="Freeform: Shape 210">
                                      <a:extLst>
                                        <a:ext uri="{FF2B5EF4-FFF2-40B4-BE49-F238E27FC236}">
                                          <a16:creationId xmlns:a16="http://schemas.microsoft.com/office/drawing/2014/main" id="{FE14A720-1FBC-7769-BF96-8B0848F9D73E}"/>
                                        </a:ext>
                                      </a:extLst>
                                    </p:cNvPr>
                                    <p:cNvSpPr/>
                                    <p:nvPr/>
                                  </p:nvSpPr>
                                  <p:spPr>
                                    <a:xfrm>
                                      <a:off x="5293084" y="4476551"/>
                                      <a:ext cx="37587" cy="37582"/>
                                    </a:xfrm>
                                    <a:custGeom>
                                      <a:avLst/>
                                      <a:gdLst>
                                        <a:gd name="connsiteX0" fmla="*/ 18877 w 37587"/>
                                        <a:gd name="connsiteY0" fmla="*/ 37583 h 37582"/>
                                        <a:gd name="connsiteX1" fmla="*/ 2 w 37587"/>
                                        <a:gd name="connsiteY1" fmla="*/ 19042 h 37582"/>
                                        <a:gd name="connsiteX2" fmla="*/ 18543 w 37587"/>
                                        <a:gd name="connsiteY2" fmla="*/ 0 h 37582"/>
                                        <a:gd name="connsiteX3" fmla="*/ 18543 w 37587"/>
                                        <a:gd name="connsiteY3" fmla="*/ 0 h 37582"/>
                                        <a:gd name="connsiteX4" fmla="*/ 37585 w 37587"/>
                                        <a:gd name="connsiteY4" fmla="*/ 18541 h 37582"/>
                                        <a:gd name="connsiteX5" fmla="*/ 19044 w 37587"/>
                                        <a:gd name="connsiteY5" fmla="*/ 37583 h 37582"/>
                                        <a:gd name="connsiteX6" fmla="*/ 18877 w 37587"/>
                                        <a:gd name="connsiteY6" fmla="*/ 37583 h 37582"/>
                                        <a:gd name="connsiteX7" fmla="*/ 18877 w 37587"/>
                                        <a:gd name="connsiteY7" fmla="*/ 6180 h 37582"/>
                                        <a:gd name="connsiteX8" fmla="*/ 6350 w 37587"/>
                                        <a:gd name="connsiteY8" fmla="*/ 18875 h 37582"/>
                                        <a:gd name="connsiteX9" fmla="*/ 18877 w 37587"/>
                                        <a:gd name="connsiteY9" fmla="*/ 31236 h 37582"/>
                                        <a:gd name="connsiteX10" fmla="*/ 18877 w 37587"/>
                                        <a:gd name="connsiteY10" fmla="*/ 34409 h 37582"/>
                                        <a:gd name="connsiteX11" fmla="*/ 19044 w 37587"/>
                                        <a:gd name="connsiteY11" fmla="*/ 31236 h 37582"/>
                                        <a:gd name="connsiteX12" fmla="*/ 31572 w 37587"/>
                                        <a:gd name="connsiteY12" fmla="*/ 18541 h 37582"/>
                                        <a:gd name="connsiteX13" fmla="*/ 18877 w 37587"/>
                                        <a:gd name="connsiteY13" fmla="*/ 6180 h 3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587" h="37582">
                                          <a:moveTo>
                                            <a:pt x="18877" y="37583"/>
                                          </a:moveTo>
                                          <a:cubicBezTo>
                                            <a:pt x="8688" y="37583"/>
                                            <a:pt x="169" y="29231"/>
                                            <a:pt x="2" y="19042"/>
                                          </a:cubicBezTo>
                                          <a:cubicBezTo>
                                            <a:pt x="-164" y="8686"/>
                                            <a:pt x="8187" y="0"/>
                                            <a:pt x="18543" y="0"/>
                                          </a:cubicBezTo>
                                          <a:lnTo>
                                            <a:pt x="18543" y="0"/>
                                          </a:lnTo>
                                          <a:cubicBezTo>
                                            <a:pt x="29067" y="0"/>
                                            <a:pt x="37585" y="8352"/>
                                            <a:pt x="37585" y="18541"/>
                                          </a:cubicBezTo>
                                          <a:cubicBezTo>
                                            <a:pt x="37752" y="28897"/>
                                            <a:pt x="29401" y="37416"/>
                                            <a:pt x="19044" y="37583"/>
                                          </a:cubicBezTo>
                                          <a:lnTo>
                                            <a:pt x="18877" y="37583"/>
                                          </a:lnTo>
                                          <a:close/>
                                          <a:moveTo>
                                            <a:pt x="18877" y="6180"/>
                                          </a:moveTo>
                                          <a:cubicBezTo>
                                            <a:pt x="11862" y="6347"/>
                                            <a:pt x="6183" y="12026"/>
                                            <a:pt x="6350" y="18875"/>
                                          </a:cubicBezTo>
                                          <a:cubicBezTo>
                                            <a:pt x="6350" y="25723"/>
                                            <a:pt x="12029" y="31236"/>
                                            <a:pt x="18877" y="31236"/>
                                          </a:cubicBezTo>
                                          <a:lnTo>
                                            <a:pt x="18877" y="34409"/>
                                          </a:lnTo>
                                          <a:lnTo>
                                            <a:pt x="19044" y="31236"/>
                                          </a:lnTo>
                                          <a:cubicBezTo>
                                            <a:pt x="26060" y="31069"/>
                                            <a:pt x="31572" y="25389"/>
                                            <a:pt x="31572" y="18541"/>
                                          </a:cubicBezTo>
                                          <a:cubicBezTo>
                                            <a:pt x="31405" y="11692"/>
                                            <a:pt x="25726" y="6180"/>
                                            <a:pt x="18877" y="6180"/>
                                          </a:cubicBezTo>
                                          <a:close/>
                                        </a:path>
                                      </a:pathLst>
                                    </a:custGeom>
                                    <a:solidFill>
                                      <a:srgbClr val="4C4F50"/>
                                    </a:solidFill>
                                    <a:ln w="16697" cap="flat">
                                      <a:noFill/>
                                      <a:prstDash val="solid"/>
                                      <a:miter/>
                                    </a:ln>
                                  </p:spPr>
                                  <p:txBody>
                                    <a:bodyPr rtlCol="0" anchor="ctr"/>
                                    <a:lstStyle/>
                                    <a:p>
                                      <a:endParaRPr lang="en-US"/>
                                    </a:p>
                                  </p:txBody>
                                </p:sp>
                              </p:grpSp>
                              <p:sp>
                                <p:nvSpPr>
                                  <p:cNvPr id="212" name="Freeform: Shape 211">
                                    <a:extLst>
                                      <a:ext uri="{FF2B5EF4-FFF2-40B4-BE49-F238E27FC236}">
                                        <a16:creationId xmlns:a16="http://schemas.microsoft.com/office/drawing/2014/main" id="{A19BEB3A-9E40-3C3A-C42C-9BFA85CAA75C}"/>
                                      </a:ext>
                                    </a:extLst>
                                  </p:cNvPr>
                                  <p:cNvSpPr/>
                                  <p:nvPr/>
                                </p:nvSpPr>
                                <p:spPr>
                                  <a:xfrm>
                                    <a:off x="5296257" y="4479555"/>
                                    <a:ext cx="31408" cy="31405"/>
                                  </a:xfrm>
                                  <a:custGeom>
                                    <a:avLst/>
                                    <a:gdLst>
                                      <a:gd name="connsiteX0" fmla="*/ 15537 w 31408"/>
                                      <a:gd name="connsiteY0" fmla="*/ 3 h 31405"/>
                                      <a:gd name="connsiteX1" fmla="*/ 3 w 31408"/>
                                      <a:gd name="connsiteY1" fmla="*/ 15871 h 31405"/>
                                      <a:gd name="connsiteX2" fmla="*/ 15871 w 31408"/>
                                      <a:gd name="connsiteY2" fmla="*/ 31405 h 31405"/>
                                      <a:gd name="connsiteX3" fmla="*/ 31405 w 31408"/>
                                      <a:gd name="connsiteY3" fmla="*/ 15537 h 31405"/>
                                      <a:gd name="connsiteX4" fmla="*/ 15537 w 31408"/>
                                      <a:gd name="connsiteY4" fmla="*/ 3 h 31405"/>
                                      <a:gd name="connsiteX5" fmla="*/ 17709 w 31408"/>
                                      <a:gd name="connsiteY5" fmla="*/ 27564 h 31405"/>
                                      <a:gd name="connsiteX6" fmla="*/ 5682 w 31408"/>
                                      <a:gd name="connsiteY6" fmla="*/ 15871 h 31405"/>
                                      <a:gd name="connsiteX7" fmla="*/ 17374 w 31408"/>
                                      <a:gd name="connsiteY7" fmla="*/ 3845 h 31405"/>
                                      <a:gd name="connsiteX8" fmla="*/ 29401 w 31408"/>
                                      <a:gd name="connsiteY8" fmla="*/ 15537 h 31405"/>
                                      <a:gd name="connsiteX9" fmla="*/ 17709 w 31408"/>
                                      <a:gd name="connsiteY9" fmla="*/ 27564 h 31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408" h="31405">
                                        <a:moveTo>
                                          <a:pt x="15537" y="3"/>
                                        </a:moveTo>
                                        <a:cubicBezTo>
                                          <a:pt x="6851" y="170"/>
                                          <a:pt x="-164" y="7185"/>
                                          <a:pt x="3" y="15871"/>
                                        </a:cubicBezTo>
                                        <a:cubicBezTo>
                                          <a:pt x="170" y="24557"/>
                                          <a:pt x="7185" y="31405"/>
                                          <a:pt x="15871" y="31405"/>
                                        </a:cubicBezTo>
                                        <a:cubicBezTo>
                                          <a:pt x="24557" y="31238"/>
                                          <a:pt x="31573" y="24223"/>
                                          <a:pt x="31405" y="15537"/>
                                        </a:cubicBezTo>
                                        <a:cubicBezTo>
                                          <a:pt x="31405" y="6851"/>
                                          <a:pt x="24223" y="-164"/>
                                          <a:pt x="15537" y="3"/>
                                        </a:cubicBezTo>
                                        <a:close/>
                                        <a:moveTo>
                                          <a:pt x="17709" y="27564"/>
                                        </a:moveTo>
                                        <a:cubicBezTo>
                                          <a:pt x="11194" y="27731"/>
                                          <a:pt x="5682" y="22386"/>
                                          <a:pt x="5682" y="15871"/>
                                        </a:cubicBezTo>
                                        <a:cubicBezTo>
                                          <a:pt x="5515" y="9357"/>
                                          <a:pt x="10860" y="3845"/>
                                          <a:pt x="17374" y="3845"/>
                                        </a:cubicBezTo>
                                        <a:cubicBezTo>
                                          <a:pt x="23889" y="3678"/>
                                          <a:pt x="29401" y="9023"/>
                                          <a:pt x="29401" y="15537"/>
                                        </a:cubicBezTo>
                                        <a:cubicBezTo>
                                          <a:pt x="29568" y="22052"/>
                                          <a:pt x="24223" y="27564"/>
                                          <a:pt x="17709" y="27564"/>
                                        </a:cubicBezTo>
                                        <a:close/>
                                      </a:path>
                                    </a:pathLst>
                                  </a:custGeom>
                                  <a:solidFill>
                                    <a:srgbClr val="95979A"/>
                                  </a:solidFill>
                                  <a:ln w="16697" cap="flat">
                                    <a:noFill/>
                                    <a:prstDash val="solid"/>
                                    <a:miter/>
                                  </a:ln>
                                </p:spPr>
                                <p:txBody>
                                  <a:bodyPr rtlCol="0" anchor="ctr"/>
                                  <a:lstStyle/>
                                  <a:p>
                                    <a:endParaRPr lang="en-US"/>
                                  </a:p>
                                </p:txBody>
                              </p:sp>
                            </p:grpSp>
                          </p:grpSp>
                          <p:sp>
                            <p:nvSpPr>
                              <p:cNvPr id="213" name="Freeform: Shape 212">
                                <a:extLst>
                                  <a:ext uri="{FF2B5EF4-FFF2-40B4-BE49-F238E27FC236}">
                                    <a16:creationId xmlns:a16="http://schemas.microsoft.com/office/drawing/2014/main" id="{E5DF688A-8062-5496-31F1-4DCCF6D6B721}"/>
                                  </a:ext>
                                </a:extLst>
                              </p:cNvPr>
                              <p:cNvSpPr/>
                              <p:nvPr/>
                            </p:nvSpPr>
                            <p:spPr>
                              <a:xfrm>
                                <a:off x="5316805" y="4454904"/>
                                <a:ext cx="12360" cy="19308"/>
                              </a:xfrm>
                              <a:custGeom>
                                <a:avLst/>
                                <a:gdLst>
                                  <a:gd name="connsiteX0" fmla="*/ 1169 w 12360"/>
                                  <a:gd name="connsiteY0" fmla="*/ 434 h 19308"/>
                                  <a:gd name="connsiteX1" fmla="*/ 10523 w 12360"/>
                                  <a:gd name="connsiteY1" fmla="*/ 100 h 19308"/>
                                  <a:gd name="connsiteX2" fmla="*/ 12361 w 12360"/>
                                  <a:gd name="connsiteY2" fmla="*/ 100 h 19308"/>
                                  <a:gd name="connsiteX3" fmla="*/ 11525 w 12360"/>
                                  <a:gd name="connsiteY3" fmla="*/ 1937 h 19308"/>
                                  <a:gd name="connsiteX4" fmla="*/ 6347 w 12360"/>
                                  <a:gd name="connsiteY4" fmla="*/ 10957 h 19308"/>
                                  <a:gd name="connsiteX5" fmla="*/ 0 w 12360"/>
                                  <a:gd name="connsiteY5" fmla="*/ 19309 h 19308"/>
                                  <a:gd name="connsiteX6" fmla="*/ 4009 w 12360"/>
                                  <a:gd name="connsiteY6" fmla="*/ 9621 h 19308"/>
                                  <a:gd name="connsiteX7" fmla="*/ 9187 w 12360"/>
                                  <a:gd name="connsiteY7" fmla="*/ 768 h 19308"/>
                                  <a:gd name="connsiteX8" fmla="*/ 10189 w 12360"/>
                                  <a:gd name="connsiteY8" fmla="*/ 2772 h 19308"/>
                                  <a:gd name="connsiteX9" fmla="*/ 1169 w 12360"/>
                                  <a:gd name="connsiteY9" fmla="*/ 434 h 193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360" h="19308">
                                    <a:moveTo>
                                      <a:pt x="1169" y="434"/>
                                    </a:moveTo>
                                    <a:cubicBezTo>
                                      <a:pt x="4343" y="-67"/>
                                      <a:pt x="7350" y="-67"/>
                                      <a:pt x="10523" y="100"/>
                                    </a:cubicBezTo>
                                    <a:lnTo>
                                      <a:pt x="12361" y="100"/>
                                    </a:lnTo>
                                    <a:lnTo>
                                      <a:pt x="11525" y="1937"/>
                                    </a:lnTo>
                                    <a:cubicBezTo>
                                      <a:pt x="10022" y="5111"/>
                                      <a:pt x="8352" y="7951"/>
                                      <a:pt x="6347" y="10957"/>
                                    </a:cubicBezTo>
                                    <a:cubicBezTo>
                                      <a:pt x="4510" y="13797"/>
                                      <a:pt x="2505" y="16636"/>
                                      <a:pt x="0" y="19309"/>
                                    </a:cubicBezTo>
                                    <a:cubicBezTo>
                                      <a:pt x="1002" y="15968"/>
                                      <a:pt x="2338" y="12795"/>
                                      <a:pt x="4009" y="9621"/>
                                    </a:cubicBezTo>
                                    <a:cubicBezTo>
                                      <a:pt x="5512" y="6614"/>
                                      <a:pt x="7350" y="3608"/>
                                      <a:pt x="9187" y="768"/>
                                    </a:cubicBezTo>
                                    <a:lnTo>
                                      <a:pt x="10189" y="2772"/>
                                    </a:lnTo>
                                    <a:cubicBezTo>
                                      <a:pt x="7183" y="2271"/>
                                      <a:pt x="4176" y="1603"/>
                                      <a:pt x="1169" y="434"/>
                                    </a:cubicBezTo>
                                    <a:close/>
                                  </a:path>
                                </a:pathLst>
                              </a:custGeom>
                              <a:solidFill>
                                <a:srgbClr val="B8BABC"/>
                              </a:solidFill>
                              <a:ln w="16697" cap="flat">
                                <a:noFill/>
                                <a:prstDash val="solid"/>
                                <a:miter/>
                              </a:ln>
                            </p:spPr>
                            <p:txBody>
                              <a:bodyPr rtlCol="0" anchor="ctr"/>
                              <a:lstStyle/>
                              <a:p>
                                <a:endParaRPr lang="en-US"/>
                              </a:p>
                            </p:txBody>
                          </p:sp>
                          <p:sp>
                            <p:nvSpPr>
                              <p:cNvPr id="214" name="Freeform: Shape 213">
                                <a:extLst>
                                  <a:ext uri="{FF2B5EF4-FFF2-40B4-BE49-F238E27FC236}">
                                    <a16:creationId xmlns:a16="http://schemas.microsoft.com/office/drawing/2014/main" id="{3A1969B5-9377-AEA1-7735-9401BB7C3154}"/>
                                  </a:ext>
                                </a:extLst>
                              </p:cNvPr>
                              <p:cNvSpPr/>
                              <p:nvPr/>
                            </p:nvSpPr>
                            <p:spPr>
                              <a:xfrm>
                                <a:off x="5315135" y="4485237"/>
                                <a:ext cx="9929" cy="19710"/>
                              </a:xfrm>
                              <a:custGeom>
                                <a:avLst/>
                                <a:gdLst>
                                  <a:gd name="connsiteX0" fmla="*/ 0 w 9929"/>
                                  <a:gd name="connsiteY0" fmla="*/ 0 h 19710"/>
                                  <a:gd name="connsiteX1" fmla="*/ 1169 w 9929"/>
                                  <a:gd name="connsiteY1" fmla="*/ 0 h 19710"/>
                                  <a:gd name="connsiteX2" fmla="*/ 4343 w 9929"/>
                                  <a:gd name="connsiteY2" fmla="*/ 1002 h 19710"/>
                                  <a:gd name="connsiteX3" fmla="*/ 6180 w 9929"/>
                                  <a:gd name="connsiteY3" fmla="*/ 2338 h 19710"/>
                                  <a:gd name="connsiteX4" fmla="*/ 7851 w 9929"/>
                                  <a:gd name="connsiteY4" fmla="*/ 4176 h 19710"/>
                                  <a:gd name="connsiteX5" fmla="*/ 9187 w 9929"/>
                                  <a:gd name="connsiteY5" fmla="*/ 6514 h 19710"/>
                                  <a:gd name="connsiteX6" fmla="*/ 9354 w 9929"/>
                                  <a:gd name="connsiteY6" fmla="*/ 6848 h 19710"/>
                                  <a:gd name="connsiteX7" fmla="*/ 9354 w 9929"/>
                                  <a:gd name="connsiteY7" fmla="*/ 6848 h 19710"/>
                                  <a:gd name="connsiteX8" fmla="*/ 9354 w 9929"/>
                                  <a:gd name="connsiteY8" fmla="*/ 7015 h 19710"/>
                                  <a:gd name="connsiteX9" fmla="*/ 9354 w 9929"/>
                                  <a:gd name="connsiteY9" fmla="*/ 7015 h 19710"/>
                                  <a:gd name="connsiteX10" fmla="*/ 9354 w 9929"/>
                                  <a:gd name="connsiteY10" fmla="*/ 7183 h 19710"/>
                                  <a:gd name="connsiteX11" fmla="*/ 9521 w 9929"/>
                                  <a:gd name="connsiteY11" fmla="*/ 7851 h 19710"/>
                                  <a:gd name="connsiteX12" fmla="*/ 9855 w 9929"/>
                                  <a:gd name="connsiteY12" fmla="*/ 9187 h 19710"/>
                                  <a:gd name="connsiteX13" fmla="*/ 9855 w 9929"/>
                                  <a:gd name="connsiteY13" fmla="*/ 12194 h 19710"/>
                                  <a:gd name="connsiteX14" fmla="*/ 9020 w 9929"/>
                                  <a:gd name="connsiteY14" fmla="*/ 14866 h 19710"/>
                                  <a:gd name="connsiteX15" fmla="*/ 7517 w 9929"/>
                                  <a:gd name="connsiteY15" fmla="*/ 17038 h 19710"/>
                                  <a:gd name="connsiteX16" fmla="*/ 5846 w 9929"/>
                                  <a:gd name="connsiteY16" fmla="*/ 18541 h 19710"/>
                                  <a:gd name="connsiteX17" fmla="*/ 4176 w 9929"/>
                                  <a:gd name="connsiteY17" fmla="*/ 19376 h 19710"/>
                                  <a:gd name="connsiteX18" fmla="*/ 2840 w 9929"/>
                                  <a:gd name="connsiteY18" fmla="*/ 19710 h 19710"/>
                                  <a:gd name="connsiteX19" fmla="*/ 1504 w 9929"/>
                                  <a:gd name="connsiteY19" fmla="*/ 19710 h 19710"/>
                                  <a:gd name="connsiteX20" fmla="*/ 2506 w 9929"/>
                                  <a:gd name="connsiteY20" fmla="*/ 19209 h 19710"/>
                                  <a:gd name="connsiteX21" fmla="*/ 3508 w 9929"/>
                                  <a:gd name="connsiteY21" fmla="*/ 18374 h 19710"/>
                                  <a:gd name="connsiteX22" fmla="*/ 4677 w 9929"/>
                                  <a:gd name="connsiteY22" fmla="*/ 17205 h 19710"/>
                                  <a:gd name="connsiteX23" fmla="*/ 5679 w 9929"/>
                                  <a:gd name="connsiteY23" fmla="*/ 15701 h 19710"/>
                                  <a:gd name="connsiteX24" fmla="*/ 6514 w 9929"/>
                                  <a:gd name="connsiteY24" fmla="*/ 13864 h 19710"/>
                                  <a:gd name="connsiteX25" fmla="*/ 6848 w 9929"/>
                                  <a:gd name="connsiteY25" fmla="*/ 11859 h 19710"/>
                                  <a:gd name="connsiteX26" fmla="*/ 6848 w 9929"/>
                                  <a:gd name="connsiteY26" fmla="*/ 9855 h 19710"/>
                                  <a:gd name="connsiteX27" fmla="*/ 6514 w 9929"/>
                                  <a:gd name="connsiteY27" fmla="*/ 8519 h 19710"/>
                                  <a:gd name="connsiteX28" fmla="*/ 6347 w 9929"/>
                                  <a:gd name="connsiteY28" fmla="*/ 7851 h 19710"/>
                                  <a:gd name="connsiteX29" fmla="*/ 6347 w 9929"/>
                                  <a:gd name="connsiteY29" fmla="*/ 7684 h 19710"/>
                                  <a:gd name="connsiteX30" fmla="*/ 6347 w 9929"/>
                                  <a:gd name="connsiteY30" fmla="*/ 7684 h 19710"/>
                                  <a:gd name="connsiteX31" fmla="*/ 6347 w 9929"/>
                                  <a:gd name="connsiteY31" fmla="*/ 7851 h 19710"/>
                                  <a:gd name="connsiteX32" fmla="*/ 6347 w 9929"/>
                                  <a:gd name="connsiteY32" fmla="*/ 7851 h 19710"/>
                                  <a:gd name="connsiteX33" fmla="*/ 6180 w 9929"/>
                                  <a:gd name="connsiteY33" fmla="*/ 7517 h 19710"/>
                                  <a:gd name="connsiteX34" fmla="*/ 5345 w 9929"/>
                                  <a:gd name="connsiteY34" fmla="*/ 5512 h 19710"/>
                                  <a:gd name="connsiteX35" fmla="*/ 4176 w 9929"/>
                                  <a:gd name="connsiteY35" fmla="*/ 3842 h 19710"/>
                                  <a:gd name="connsiteX36" fmla="*/ 3007 w 9929"/>
                                  <a:gd name="connsiteY36" fmla="*/ 2505 h 19710"/>
                                  <a:gd name="connsiteX37" fmla="*/ 0 w 9929"/>
                                  <a:gd name="connsiteY37" fmla="*/ 0 h 19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9929" h="19710">
                                    <a:moveTo>
                                      <a:pt x="0" y="0"/>
                                    </a:moveTo>
                                    <a:cubicBezTo>
                                      <a:pt x="0" y="0"/>
                                      <a:pt x="501" y="0"/>
                                      <a:pt x="1169" y="0"/>
                                    </a:cubicBezTo>
                                    <a:cubicBezTo>
                                      <a:pt x="2005" y="167"/>
                                      <a:pt x="3174" y="334"/>
                                      <a:pt x="4343" y="1002"/>
                                    </a:cubicBezTo>
                                    <a:cubicBezTo>
                                      <a:pt x="5011" y="1336"/>
                                      <a:pt x="5679" y="1837"/>
                                      <a:pt x="6180" y="2338"/>
                                    </a:cubicBezTo>
                                    <a:cubicBezTo>
                                      <a:pt x="6848" y="2840"/>
                                      <a:pt x="7350" y="3508"/>
                                      <a:pt x="7851" y="4176"/>
                                    </a:cubicBezTo>
                                    <a:cubicBezTo>
                                      <a:pt x="8352" y="4844"/>
                                      <a:pt x="8853" y="5679"/>
                                      <a:pt x="9187" y="6514"/>
                                    </a:cubicBezTo>
                                    <a:lnTo>
                                      <a:pt x="9354" y="6848"/>
                                    </a:lnTo>
                                    <a:lnTo>
                                      <a:pt x="9354" y="6848"/>
                                    </a:lnTo>
                                    <a:cubicBezTo>
                                      <a:pt x="9354" y="7015"/>
                                      <a:pt x="9354" y="6681"/>
                                      <a:pt x="9354" y="7015"/>
                                    </a:cubicBezTo>
                                    <a:lnTo>
                                      <a:pt x="9354" y="7015"/>
                                    </a:lnTo>
                                    <a:lnTo>
                                      <a:pt x="9354" y="7183"/>
                                    </a:lnTo>
                                    <a:lnTo>
                                      <a:pt x="9521" y="7851"/>
                                    </a:lnTo>
                                    <a:lnTo>
                                      <a:pt x="9855" y="9187"/>
                                    </a:lnTo>
                                    <a:cubicBezTo>
                                      <a:pt x="10022" y="10022"/>
                                      <a:pt x="9855" y="11191"/>
                                      <a:pt x="9855" y="12194"/>
                                    </a:cubicBezTo>
                                    <a:cubicBezTo>
                                      <a:pt x="9688" y="13196"/>
                                      <a:pt x="9354" y="14031"/>
                                      <a:pt x="9020" y="14866"/>
                                    </a:cubicBezTo>
                                    <a:cubicBezTo>
                                      <a:pt x="8519" y="15701"/>
                                      <a:pt x="8185" y="16369"/>
                                      <a:pt x="7517" y="17038"/>
                                    </a:cubicBezTo>
                                    <a:cubicBezTo>
                                      <a:pt x="6848" y="17539"/>
                                      <a:pt x="6514" y="18207"/>
                                      <a:pt x="5846" y="18541"/>
                                    </a:cubicBezTo>
                                    <a:cubicBezTo>
                                      <a:pt x="5345" y="18875"/>
                                      <a:pt x="4844" y="19376"/>
                                      <a:pt x="4176" y="19376"/>
                                    </a:cubicBezTo>
                                    <a:cubicBezTo>
                                      <a:pt x="3675" y="19543"/>
                                      <a:pt x="3174" y="19710"/>
                                      <a:pt x="2840" y="19710"/>
                                    </a:cubicBezTo>
                                    <a:cubicBezTo>
                                      <a:pt x="2005" y="19710"/>
                                      <a:pt x="1504" y="19710"/>
                                      <a:pt x="1504" y="19710"/>
                                    </a:cubicBezTo>
                                    <a:cubicBezTo>
                                      <a:pt x="1504" y="19710"/>
                                      <a:pt x="1837" y="19543"/>
                                      <a:pt x="2506" y="19209"/>
                                    </a:cubicBezTo>
                                    <a:cubicBezTo>
                                      <a:pt x="2840" y="19042"/>
                                      <a:pt x="3174" y="18708"/>
                                      <a:pt x="3508" y="18374"/>
                                    </a:cubicBezTo>
                                    <a:cubicBezTo>
                                      <a:pt x="3842" y="18040"/>
                                      <a:pt x="4176" y="17539"/>
                                      <a:pt x="4677" y="17205"/>
                                    </a:cubicBezTo>
                                    <a:cubicBezTo>
                                      <a:pt x="5178" y="16870"/>
                                      <a:pt x="5345" y="16202"/>
                                      <a:pt x="5679" y="15701"/>
                                    </a:cubicBezTo>
                                    <a:cubicBezTo>
                                      <a:pt x="6013" y="15200"/>
                                      <a:pt x="6180" y="14532"/>
                                      <a:pt x="6514" y="13864"/>
                                    </a:cubicBezTo>
                                    <a:cubicBezTo>
                                      <a:pt x="6682" y="13196"/>
                                      <a:pt x="6848" y="12528"/>
                                      <a:pt x="6848" y="11859"/>
                                    </a:cubicBezTo>
                                    <a:cubicBezTo>
                                      <a:pt x="6848" y="11191"/>
                                      <a:pt x="7016" y="10690"/>
                                      <a:pt x="6848" y="9855"/>
                                    </a:cubicBezTo>
                                    <a:lnTo>
                                      <a:pt x="6514" y="8519"/>
                                    </a:lnTo>
                                    <a:lnTo>
                                      <a:pt x="6347" y="7851"/>
                                    </a:lnTo>
                                    <a:lnTo>
                                      <a:pt x="6347" y="7684"/>
                                    </a:lnTo>
                                    <a:lnTo>
                                      <a:pt x="6347" y="7684"/>
                                    </a:lnTo>
                                    <a:cubicBezTo>
                                      <a:pt x="6514" y="8018"/>
                                      <a:pt x="6347" y="7684"/>
                                      <a:pt x="6347" y="7851"/>
                                    </a:cubicBezTo>
                                    <a:lnTo>
                                      <a:pt x="6347" y="7851"/>
                                    </a:lnTo>
                                    <a:lnTo>
                                      <a:pt x="6180" y="7517"/>
                                    </a:lnTo>
                                    <a:cubicBezTo>
                                      <a:pt x="5846" y="6848"/>
                                      <a:pt x="5679" y="6180"/>
                                      <a:pt x="5345" y="5512"/>
                                    </a:cubicBezTo>
                                    <a:cubicBezTo>
                                      <a:pt x="5011" y="4844"/>
                                      <a:pt x="4677" y="4176"/>
                                      <a:pt x="4176" y="3842"/>
                                    </a:cubicBezTo>
                                    <a:cubicBezTo>
                                      <a:pt x="3675" y="3341"/>
                                      <a:pt x="3341" y="2840"/>
                                      <a:pt x="3007" y="2505"/>
                                    </a:cubicBezTo>
                                    <a:cubicBezTo>
                                      <a:pt x="1670" y="668"/>
                                      <a:pt x="0" y="0"/>
                                      <a:pt x="0" y="0"/>
                                    </a:cubicBezTo>
                                    <a:close/>
                                  </a:path>
                                </a:pathLst>
                              </a:custGeom>
                              <a:solidFill>
                                <a:srgbClr val="B8BABC"/>
                              </a:solidFill>
                              <a:ln w="16697" cap="flat">
                                <a:noFill/>
                                <a:prstDash val="solid"/>
                                <a:miter/>
                              </a:ln>
                            </p:spPr>
                            <p:txBody>
                              <a:bodyPr rtlCol="0" anchor="ctr"/>
                              <a:lstStyle/>
                              <a:p>
                                <a:endParaRPr lang="en-US"/>
                              </a:p>
                            </p:txBody>
                          </p:sp>
                        </p:grpSp>
                        <p:sp>
                          <p:nvSpPr>
                            <p:cNvPr id="215" name="Freeform: Shape 214">
                              <a:extLst>
                                <a:ext uri="{FF2B5EF4-FFF2-40B4-BE49-F238E27FC236}">
                                  <a16:creationId xmlns:a16="http://schemas.microsoft.com/office/drawing/2014/main" id="{B1C5F8A4-2358-B0EA-A002-5B1510A991CC}"/>
                                </a:ext>
                              </a:extLst>
                            </p:cNvPr>
                            <p:cNvSpPr/>
                            <p:nvPr/>
                          </p:nvSpPr>
                          <p:spPr>
                            <a:xfrm>
                              <a:off x="5303118" y="4283554"/>
                              <a:ext cx="23814" cy="65815"/>
                            </a:xfrm>
                            <a:custGeom>
                              <a:avLst/>
                              <a:gdLst>
                                <a:gd name="connsiteX0" fmla="*/ 825 w 23814"/>
                                <a:gd name="connsiteY0" fmla="*/ 4081 h 65815"/>
                                <a:gd name="connsiteX1" fmla="*/ 18364 w 23814"/>
                                <a:gd name="connsiteY1" fmla="*/ 60538 h 65815"/>
                                <a:gd name="connsiteX2" fmla="*/ 19199 w 23814"/>
                                <a:gd name="connsiteY2" fmla="*/ 33479 h 65815"/>
                                <a:gd name="connsiteX3" fmla="*/ 825 w 23814"/>
                                <a:gd name="connsiteY3" fmla="*/ 4081 h 65815"/>
                              </a:gdLst>
                              <a:ahLst/>
                              <a:cxnLst>
                                <a:cxn ang="0">
                                  <a:pos x="connsiteX0" y="connsiteY0"/>
                                </a:cxn>
                                <a:cxn ang="0">
                                  <a:pos x="connsiteX1" y="connsiteY1"/>
                                </a:cxn>
                                <a:cxn ang="0">
                                  <a:pos x="connsiteX2" y="connsiteY2"/>
                                </a:cxn>
                                <a:cxn ang="0">
                                  <a:pos x="connsiteX3" y="connsiteY3"/>
                                </a:cxn>
                              </a:cxnLst>
                              <a:rect l="l" t="t" r="r" b="b"/>
                              <a:pathLst>
                                <a:path w="23814" h="65815">
                                  <a:moveTo>
                                    <a:pt x="825" y="4081"/>
                                  </a:moveTo>
                                  <a:cubicBezTo>
                                    <a:pt x="825" y="4081"/>
                                    <a:pt x="14522" y="32811"/>
                                    <a:pt x="18364" y="60538"/>
                                  </a:cubicBezTo>
                                  <a:cubicBezTo>
                                    <a:pt x="20368" y="70727"/>
                                    <a:pt x="29054" y="68389"/>
                                    <a:pt x="19199" y="33479"/>
                                  </a:cubicBezTo>
                                  <a:cubicBezTo>
                                    <a:pt x="9177" y="-1432"/>
                                    <a:pt x="-3351" y="-4605"/>
                                    <a:pt x="825" y="4081"/>
                                  </a:cubicBezTo>
                                  <a:close/>
                                </a:path>
                              </a:pathLst>
                            </a:custGeom>
                            <a:solidFill>
                              <a:srgbClr val="DCF6FF">
                                <a:alpha val="20000"/>
                              </a:srgbClr>
                            </a:solidFill>
                            <a:ln w="16697" cap="flat">
                              <a:noFill/>
                              <a:prstDash val="solid"/>
                              <a:miter/>
                            </a:ln>
                          </p:spPr>
                          <p:txBody>
                            <a:bodyPr rtlCol="0" anchor="ctr"/>
                            <a:lstStyle/>
                            <a:p>
                              <a:endParaRPr lang="en-US"/>
                            </a:p>
                          </p:txBody>
                        </p:sp>
                        <p:sp>
                          <p:nvSpPr>
                            <p:cNvPr id="216" name="Freeform: Shape 215">
                              <a:extLst>
                                <a:ext uri="{FF2B5EF4-FFF2-40B4-BE49-F238E27FC236}">
                                  <a16:creationId xmlns:a16="http://schemas.microsoft.com/office/drawing/2014/main" id="{25F57913-EA24-785C-305E-761B755F126C}"/>
                                </a:ext>
                              </a:extLst>
                            </p:cNvPr>
                            <p:cNvSpPr/>
                            <p:nvPr/>
                          </p:nvSpPr>
                          <p:spPr>
                            <a:xfrm>
                              <a:off x="5325050" y="4405845"/>
                              <a:ext cx="6624" cy="37732"/>
                            </a:xfrm>
                            <a:custGeom>
                              <a:avLst/>
                              <a:gdLst>
                                <a:gd name="connsiteX0" fmla="*/ 273 w 6624"/>
                                <a:gd name="connsiteY0" fmla="*/ 2389 h 37732"/>
                                <a:gd name="connsiteX1" fmla="*/ 273 w 6624"/>
                                <a:gd name="connsiteY1" fmla="*/ 33123 h 37732"/>
                                <a:gd name="connsiteX2" fmla="*/ 6621 w 6624"/>
                                <a:gd name="connsiteY2" fmla="*/ 22433 h 37732"/>
                                <a:gd name="connsiteX3" fmla="*/ 273 w 6624"/>
                                <a:gd name="connsiteY3" fmla="*/ 2389 h 37732"/>
                              </a:gdLst>
                              <a:ahLst/>
                              <a:cxnLst>
                                <a:cxn ang="0">
                                  <a:pos x="connsiteX0" y="connsiteY0"/>
                                </a:cxn>
                                <a:cxn ang="0">
                                  <a:pos x="connsiteX1" y="connsiteY1"/>
                                </a:cxn>
                                <a:cxn ang="0">
                                  <a:pos x="connsiteX2" y="connsiteY2"/>
                                </a:cxn>
                                <a:cxn ang="0">
                                  <a:pos x="connsiteX3" y="connsiteY3"/>
                                </a:cxn>
                              </a:cxnLst>
                              <a:rect l="l" t="t" r="r" b="b"/>
                              <a:pathLst>
                                <a:path w="6624" h="37732">
                                  <a:moveTo>
                                    <a:pt x="273" y="2389"/>
                                  </a:moveTo>
                                  <a:cubicBezTo>
                                    <a:pt x="273" y="2389"/>
                                    <a:pt x="2111" y="24771"/>
                                    <a:pt x="273" y="33123"/>
                                  </a:cubicBezTo>
                                  <a:cubicBezTo>
                                    <a:pt x="-1564" y="41475"/>
                                    <a:pt x="6454" y="38802"/>
                                    <a:pt x="6621" y="22433"/>
                                  </a:cubicBezTo>
                                  <a:cubicBezTo>
                                    <a:pt x="6788" y="6064"/>
                                    <a:pt x="608" y="-5128"/>
                                    <a:pt x="273" y="2389"/>
                                  </a:cubicBezTo>
                                  <a:close/>
                                </a:path>
                              </a:pathLst>
                            </a:custGeom>
                            <a:solidFill>
                              <a:srgbClr val="DCF6FF">
                                <a:alpha val="20000"/>
                              </a:srgbClr>
                            </a:solidFill>
                            <a:ln w="16697" cap="flat">
                              <a:noFill/>
                              <a:prstDash val="solid"/>
                              <a:miter/>
                            </a:ln>
                          </p:spPr>
                          <p:txBody>
                            <a:bodyPr rtlCol="0" anchor="ctr"/>
                            <a:lstStyle/>
                            <a:p>
                              <a:endParaRPr lang="en-US"/>
                            </a:p>
                          </p:txBody>
                        </p:sp>
                        <p:sp>
                          <p:nvSpPr>
                            <p:cNvPr id="217" name="Freeform: Shape 216">
                              <a:extLst>
                                <a:ext uri="{FF2B5EF4-FFF2-40B4-BE49-F238E27FC236}">
                                  <a16:creationId xmlns:a16="http://schemas.microsoft.com/office/drawing/2014/main" id="{03AC8BA4-A945-3A76-D796-DBE2AF91FA99}"/>
                                </a:ext>
                              </a:extLst>
                            </p:cNvPr>
                            <p:cNvSpPr/>
                            <p:nvPr/>
                          </p:nvSpPr>
                          <p:spPr>
                            <a:xfrm>
                              <a:off x="5324405" y="4375697"/>
                              <a:ext cx="6124" cy="10677"/>
                            </a:xfrm>
                            <a:custGeom>
                              <a:avLst/>
                              <a:gdLst>
                                <a:gd name="connsiteX0" fmla="*/ 585 w 6124"/>
                                <a:gd name="connsiteY0" fmla="*/ 1969 h 10677"/>
                                <a:gd name="connsiteX1" fmla="*/ 1587 w 6124"/>
                                <a:gd name="connsiteY1" fmla="*/ 10321 h 10677"/>
                                <a:gd name="connsiteX2" fmla="*/ 6097 w 6124"/>
                                <a:gd name="connsiteY2" fmla="*/ 2804 h 10677"/>
                                <a:gd name="connsiteX3" fmla="*/ 585 w 6124"/>
                                <a:gd name="connsiteY3" fmla="*/ 1969 h 10677"/>
                              </a:gdLst>
                              <a:ahLst/>
                              <a:cxnLst>
                                <a:cxn ang="0">
                                  <a:pos x="connsiteX0" y="connsiteY0"/>
                                </a:cxn>
                                <a:cxn ang="0">
                                  <a:pos x="connsiteX1" y="connsiteY1"/>
                                </a:cxn>
                                <a:cxn ang="0">
                                  <a:pos x="connsiteX2" y="connsiteY2"/>
                                </a:cxn>
                                <a:cxn ang="0">
                                  <a:pos x="connsiteX3" y="connsiteY3"/>
                                </a:cxn>
                              </a:cxnLst>
                              <a:rect l="l" t="t" r="r" b="b"/>
                              <a:pathLst>
                                <a:path w="6124" h="10677">
                                  <a:moveTo>
                                    <a:pt x="585" y="1969"/>
                                  </a:moveTo>
                                  <a:cubicBezTo>
                                    <a:pt x="585" y="1969"/>
                                    <a:pt x="-1253" y="8484"/>
                                    <a:pt x="1587" y="10321"/>
                                  </a:cubicBezTo>
                                  <a:cubicBezTo>
                                    <a:pt x="4426" y="12158"/>
                                    <a:pt x="5763" y="6479"/>
                                    <a:pt x="6097" y="2804"/>
                                  </a:cubicBezTo>
                                  <a:cubicBezTo>
                                    <a:pt x="6598" y="-870"/>
                                    <a:pt x="84" y="-703"/>
                                    <a:pt x="585" y="1969"/>
                                  </a:cubicBezTo>
                                  <a:close/>
                                </a:path>
                              </a:pathLst>
                            </a:custGeom>
                            <a:solidFill>
                              <a:srgbClr val="DCF6FF">
                                <a:alpha val="20000"/>
                              </a:srgbClr>
                            </a:solidFill>
                            <a:ln w="16697" cap="flat">
                              <a:noFill/>
                              <a:prstDash val="solid"/>
                              <a:miter/>
                            </a:ln>
                          </p:spPr>
                          <p:txBody>
                            <a:bodyPr rtlCol="0" anchor="ctr"/>
                            <a:lstStyle/>
                            <a:p>
                              <a:endParaRPr lang="en-US"/>
                            </a:p>
                          </p:txBody>
                        </p:sp>
                      </p:grpSp>
                    </p:grpSp>
                    <p:sp>
                      <p:nvSpPr>
                        <p:cNvPr id="218" name="Freeform: Shape 217">
                          <a:extLst>
                            <a:ext uri="{FF2B5EF4-FFF2-40B4-BE49-F238E27FC236}">
                              <a16:creationId xmlns:a16="http://schemas.microsoft.com/office/drawing/2014/main" id="{39F10C99-376E-21F4-504F-597720716053}"/>
                            </a:ext>
                          </a:extLst>
                        </p:cNvPr>
                        <p:cNvSpPr/>
                        <p:nvPr/>
                      </p:nvSpPr>
                      <p:spPr>
                        <a:xfrm>
                          <a:off x="4890806" y="5061432"/>
                          <a:ext cx="94650" cy="739240"/>
                        </a:xfrm>
                        <a:custGeom>
                          <a:avLst/>
                          <a:gdLst>
                            <a:gd name="connsiteX0" fmla="*/ 87420 w 94650"/>
                            <a:gd name="connsiteY0" fmla="*/ 134205 h 739240"/>
                            <a:gd name="connsiteX1" fmla="*/ 69714 w 94650"/>
                            <a:gd name="connsiteY1" fmla="*/ 99128 h 739240"/>
                            <a:gd name="connsiteX2" fmla="*/ 48835 w 94650"/>
                            <a:gd name="connsiteY2" fmla="*/ 25131 h 739240"/>
                            <a:gd name="connsiteX3" fmla="*/ 31630 w 94650"/>
                            <a:gd name="connsiteY3" fmla="*/ 1746 h 739240"/>
                            <a:gd name="connsiteX4" fmla="*/ 24280 w 94650"/>
                            <a:gd name="connsiteY4" fmla="*/ 52692 h 739240"/>
                            <a:gd name="connsiteX5" fmla="*/ 26619 w 94650"/>
                            <a:gd name="connsiteY5" fmla="*/ 126521 h 739240"/>
                            <a:gd name="connsiteX6" fmla="*/ 19603 w 94650"/>
                            <a:gd name="connsiteY6" fmla="*/ 136878 h 739240"/>
                            <a:gd name="connsiteX7" fmla="*/ 60 w 94650"/>
                            <a:gd name="connsiteY7" fmla="*/ 163770 h 739240"/>
                            <a:gd name="connsiteX8" fmla="*/ 18768 w 94650"/>
                            <a:gd name="connsiteY8" fmla="*/ 187656 h 739240"/>
                            <a:gd name="connsiteX9" fmla="*/ 6909 w 94650"/>
                            <a:gd name="connsiteY9" fmla="*/ 216553 h 739240"/>
                            <a:gd name="connsiteX10" fmla="*/ 11419 w 94650"/>
                            <a:gd name="connsiteY10" fmla="*/ 248624 h 739240"/>
                            <a:gd name="connsiteX11" fmla="*/ 11920 w 94650"/>
                            <a:gd name="connsiteY11" fmla="*/ 290884 h 739240"/>
                            <a:gd name="connsiteX12" fmla="*/ 16597 w 94650"/>
                            <a:gd name="connsiteY12" fmla="*/ 399623 h 739240"/>
                            <a:gd name="connsiteX13" fmla="*/ 31296 w 94650"/>
                            <a:gd name="connsiteY13" fmla="*/ 623283 h 739240"/>
                            <a:gd name="connsiteX14" fmla="*/ 43657 w 94650"/>
                            <a:gd name="connsiteY14" fmla="*/ 697948 h 739240"/>
                            <a:gd name="connsiteX15" fmla="*/ 58857 w 94650"/>
                            <a:gd name="connsiteY15" fmla="*/ 739038 h 739240"/>
                            <a:gd name="connsiteX16" fmla="*/ 75059 w 94650"/>
                            <a:gd name="connsiteY16" fmla="*/ 658527 h 739240"/>
                            <a:gd name="connsiteX17" fmla="*/ 79068 w 94650"/>
                            <a:gd name="connsiteY17" fmla="*/ 503853 h 739240"/>
                            <a:gd name="connsiteX18" fmla="*/ 83244 w 94650"/>
                            <a:gd name="connsiteY18" fmla="*/ 344168 h 739240"/>
                            <a:gd name="connsiteX19" fmla="*/ 85749 w 94650"/>
                            <a:gd name="connsiteY19" fmla="*/ 279525 h 739240"/>
                            <a:gd name="connsiteX20" fmla="*/ 80738 w 94650"/>
                            <a:gd name="connsiteY20" fmla="*/ 263323 h 739240"/>
                            <a:gd name="connsiteX21" fmla="*/ 53345 w 94650"/>
                            <a:gd name="connsiteY21" fmla="*/ 246118 h 739240"/>
                            <a:gd name="connsiteX22" fmla="*/ 33634 w 94650"/>
                            <a:gd name="connsiteY22" fmla="*/ 232923 h 739240"/>
                            <a:gd name="connsiteX23" fmla="*/ 24949 w 94650"/>
                            <a:gd name="connsiteY23" fmla="*/ 223402 h 739240"/>
                            <a:gd name="connsiteX24" fmla="*/ 34637 w 94650"/>
                            <a:gd name="connsiteY24" fmla="*/ 220228 h 739240"/>
                            <a:gd name="connsiteX25" fmla="*/ 70382 w 94650"/>
                            <a:gd name="connsiteY25" fmla="*/ 214716 h 739240"/>
                            <a:gd name="connsiteX26" fmla="*/ 76061 w 94650"/>
                            <a:gd name="connsiteY26" fmla="*/ 207700 h 739240"/>
                            <a:gd name="connsiteX27" fmla="*/ 59024 w 94650"/>
                            <a:gd name="connsiteY27" fmla="*/ 195507 h 739240"/>
                            <a:gd name="connsiteX28" fmla="*/ 31463 w 94650"/>
                            <a:gd name="connsiteY28" fmla="*/ 172122 h 739240"/>
                            <a:gd name="connsiteX29" fmla="*/ 42153 w 94650"/>
                            <a:gd name="connsiteY29" fmla="*/ 162100 h 739240"/>
                            <a:gd name="connsiteX30" fmla="*/ 77732 w 94650"/>
                            <a:gd name="connsiteY30" fmla="*/ 162935 h 739240"/>
                            <a:gd name="connsiteX31" fmla="*/ 94602 w 94650"/>
                            <a:gd name="connsiteY31" fmla="*/ 153080 h 739240"/>
                            <a:gd name="connsiteX32" fmla="*/ 87420 w 94650"/>
                            <a:gd name="connsiteY32" fmla="*/ 134205 h 739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4650" h="739240">
                              <a:moveTo>
                                <a:pt x="87420" y="134205"/>
                              </a:moveTo>
                              <a:cubicBezTo>
                                <a:pt x="79569" y="122847"/>
                                <a:pt x="73222" y="112824"/>
                                <a:pt x="69714" y="99128"/>
                              </a:cubicBezTo>
                              <a:cubicBezTo>
                                <a:pt x="63367" y="74239"/>
                                <a:pt x="56017" y="49852"/>
                                <a:pt x="48835" y="25131"/>
                              </a:cubicBezTo>
                              <a:cubicBezTo>
                                <a:pt x="46830" y="18283"/>
                                <a:pt x="43155" y="-6772"/>
                                <a:pt x="31630" y="1746"/>
                              </a:cubicBezTo>
                              <a:cubicBezTo>
                                <a:pt x="19771" y="10432"/>
                                <a:pt x="24447" y="40665"/>
                                <a:pt x="24280" y="52692"/>
                              </a:cubicBezTo>
                              <a:cubicBezTo>
                                <a:pt x="23779" y="77246"/>
                                <a:pt x="25450" y="101967"/>
                                <a:pt x="26619" y="126521"/>
                              </a:cubicBezTo>
                              <a:cubicBezTo>
                                <a:pt x="24949" y="130029"/>
                                <a:pt x="22610" y="133370"/>
                                <a:pt x="19603" y="136878"/>
                              </a:cubicBezTo>
                              <a:cubicBezTo>
                                <a:pt x="14091" y="143225"/>
                                <a:pt x="896" y="154249"/>
                                <a:pt x="60" y="163770"/>
                              </a:cubicBezTo>
                              <a:cubicBezTo>
                                <a:pt x="-942" y="175463"/>
                                <a:pt x="10751" y="181309"/>
                                <a:pt x="18768" y="187656"/>
                              </a:cubicBezTo>
                              <a:cubicBezTo>
                                <a:pt x="11920" y="195006"/>
                                <a:pt x="2065" y="208703"/>
                                <a:pt x="6909" y="216553"/>
                              </a:cubicBezTo>
                              <a:cubicBezTo>
                                <a:pt x="13256" y="226575"/>
                                <a:pt x="11252" y="237432"/>
                                <a:pt x="11419" y="248624"/>
                              </a:cubicBezTo>
                              <a:cubicBezTo>
                                <a:pt x="11753" y="262655"/>
                                <a:pt x="11586" y="276686"/>
                                <a:pt x="11920" y="290884"/>
                              </a:cubicBezTo>
                              <a:cubicBezTo>
                                <a:pt x="12922" y="327130"/>
                                <a:pt x="13924" y="363377"/>
                                <a:pt x="16597" y="399623"/>
                              </a:cubicBezTo>
                              <a:cubicBezTo>
                                <a:pt x="18267" y="474288"/>
                                <a:pt x="21441" y="548953"/>
                                <a:pt x="31296" y="623283"/>
                              </a:cubicBezTo>
                              <a:cubicBezTo>
                                <a:pt x="34637" y="648338"/>
                                <a:pt x="38311" y="673227"/>
                                <a:pt x="43657" y="697948"/>
                              </a:cubicBezTo>
                              <a:cubicBezTo>
                                <a:pt x="45661" y="707302"/>
                                <a:pt x="48668" y="735531"/>
                                <a:pt x="58857" y="739038"/>
                              </a:cubicBezTo>
                              <a:cubicBezTo>
                                <a:pt x="72387" y="743715"/>
                                <a:pt x="74391" y="665877"/>
                                <a:pt x="75059" y="658527"/>
                              </a:cubicBezTo>
                              <a:cubicBezTo>
                                <a:pt x="79736" y="607248"/>
                                <a:pt x="77397" y="555300"/>
                                <a:pt x="79068" y="503853"/>
                              </a:cubicBezTo>
                              <a:cubicBezTo>
                                <a:pt x="80738" y="450736"/>
                                <a:pt x="80905" y="397285"/>
                                <a:pt x="83244" y="344168"/>
                              </a:cubicBezTo>
                              <a:cubicBezTo>
                                <a:pt x="84246" y="322620"/>
                                <a:pt x="85916" y="301073"/>
                                <a:pt x="85749" y="279525"/>
                              </a:cubicBezTo>
                              <a:cubicBezTo>
                                <a:pt x="85749" y="274347"/>
                                <a:pt x="86250" y="266162"/>
                                <a:pt x="80738" y="263323"/>
                              </a:cubicBezTo>
                              <a:cubicBezTo>
                                <a:pt x="70883" y="258145"/>
                                <a:pt x="62030" y="253468"/>
                                <a:pt x="53345" y="246118"/>
                              </a:cubicBezTo>
                              <a:cubicBezTo>
                                <a:pt x="47164" y="240940"/>
                                <a:pt x="40316" y="237432"/>
                                <a:pt x="33634" y="232923"/>
                              </a:cubicBezTo>
                              <a:cubicBezTo>
                                <a:pt x="33300" y="232756"/>
                                <a:pt x="23445" y="224237"/>
                                <a:pt x="24949" y="223402"/>
                              </a:cubicBezTo>
                              <a:cubicBezTo>
                                <a:pt x="27788" y="221731"/>
                                <a:pt x="31463" y="221063"/>
                                <a:pt x="34637" y="220228"/>
                              </a:cubicBezTo>
                              <a:cubicBezTo>
                                <a:pt x="46329" y="217221"/>
                                <a:pt x="58523" y="216720"/>
                                <a:pt x="70382" y="214716"/>
                              </a:cubicBezTo>
                              <a:cubicBezTo>
                                <a:pt x="72554" y="214382"/>
                                <a:pt x="77899" y="210540"/>
                                <a:pt x="76061" y="207700"/>
                              </a:cubicBezTo>
                              <a:cubicBezTo>
                                <a:pt x="72052" y="201019"/>
                                <a:pt x="65705" y="198513"/>
                                <a:pt x="59024" y="195507"/>
                              </a:cubicBezTo>
                              <a:cubicBezTo>
                                <a:pt x="47832" y="190329"/>
                                <a:pt x="38980" y="181977"/>
                                <a:pt x="31463" y="172122"/>
                              </a:cubicBezTo>
                              <a:cubicBezTo>
                                <a:pt x="22610" y="160262"/>
                                <a:pt x="34470" y="162100"/>
                                <a:pt x="42153" y="162100"/>
                              </a:cubicBezTo>
                              <a:cubicBezTo>
                                <a:pt x="54180" y="162100"/>
                                <a:pt x="65705" y="161432"/>
                                <a:pt x="77732" y="162935"/>
                              </a:cubicBezTo>
                              <a:cubicBezTo>
                                <a:pt x="83244" y="163603"/>
                                <a:pt x="94101" y="160931"/>
                                <a:pt x="94602" y="153080"/>
                              </a:cubicBezTo>
                              <a:cubicBezTo>
                                <a:pt x="95103" y="145396"/>
                                <a:pt x="91596" y="140218"/>
                                <a:pt x="87420" y="134205"/>
                              </a:cubicBezTo>
                              <a:close/>
                            </a:path>
                          </a:pathLst>
                        </a:custGeom>
                        <a:solidFill>
                          <a:srgbClr val="36536E"/>
                        </a:solidFill>
                        <a:ln w="16697" cap="flat">
                          <a:noFill/>
                          <a:prstDash val="solid"/>
                          <a:miter/>
                        </a:ln>
                      </p:spPr>
                      <p:txBody>
                        <a:bodyPr rtlCol="0" anchor="ctr"/>
                        <a:lstStyle/>
                        <a:p>
                          <a:endParaRPr lang="en-US"/>
                        </a:p>
                      </p:txBody>
                    </p:sp>
                    <p:sp>
                      <p:nvSpPr>
                        <p:cNvPr id="219" name="Freeform: Shape 218">
                          <a:extLst>
                            <a:ext uri="{FF2B5EF4-FFF2-40B4-BE49-F238E27FC236}">
                              <a16:creationId xmlns:a16="http://schemas.microsoft.com/office/drawing/2014/main" id="{EE5F0C3E-D404-2210-7B34-8420B848FD01}"/>
                            </a:ext>
                          </a:extLst>
                        </p:cNvPr>
                        <p:cNvSpPr/>
                        <p:nvPr/>
                      </p:nvSpPr>
                      <p:spPr>
                        <a:xfrm>
                          <a:off x="4898994" y="5825933"/>
                          <a:ext cx="56394" cy="191682"/>
                        </a:xfrm>
                        <a:custGeom>
                          <a:avLst/>
                          <a:gdLst>
                            <a:gd name="connsiteX0" fmla="*/ 3564 w 56394"/>
                            <a:gd name="connsiteY0" fmla="*/ 96472 h 191682"/>
                            <a:gd name="connsiteX1" fmla="*/ 14087 w 56394"/>
                            <a:gd name="connsiteY1" fmla="*/ 191682 h 191682"/>
                            <a:gd name="connsiteX2" fmla="*/ 40813 w 56394"/>
                            <a:gd name="connsiteY2" fmla="*/ 191682 h 191682"/>
                            <a:gd name="connsiteX3" fmla="*/ 32795 w 56394"/>
                            <a:gd name="connsiteY3" fmla="*/ 143743 h 191682"/>
                            <a:gd name="connsiteX4" fmla="*/ 26281 w 56394"/>
                            <a:gd name="connsiteY4" fmla="*/ 109668 h 191682"/>
                            <a:gd name="connsiteX5" fmla="*/ 21103 w 56394"/>
                            <a:gd name="connsiteY5" fmla="*/ 78599 h 191682"/>
                            <a:gd name="connsiteX6" fmla="*/ 54343 w 56394"/>
                            <a:gd name="connsiteY6" fmla="*/ 69580 h 191682"/>
                            <a:gd name="connsiteX7" fmla="*/ 56347 w 56394"/>
                            <a:gd name="connsiteY7" fmla="*/ 66072 h 191682"/>
                            <a:gd name="connsiteX8" fmla="*/ 49165 w 56394"/>
                            <a:gd name="connsiteY8" fmla="*/ 57386 h 191682"/>
                            <a:gd name="connsiteX9" fmla="*/ 30290 w 56394"/>
                            <a:gd name="connsiteY9" fmla="*/ 32999 h 191682"/>
                            <a:gd name="connsiteX10" fmla="*/ 7239 w 56394"/>
                            <a:gd name="connsiteY10" fmla="*/ 260 h 191682"/>
                            <a:gd name="connsiteX11" fmla="*/ 1727 w 56394"/>
                            <a:gd name="connsiteY11" fmla="*/ 4603 h 191682"/>
                            <a:gd name="connsiteX12" fmla="*/ 1059 w 56394"/>
                            <a:gd name="connsiteY12" fmla="*/ 44691 h 191682"/>
                            <a:gd name="connsiteX13" fmla="*/ 3564 w 56394"/>
                            <a:gd name="connsiteY13" fmla="*/ 96472 h 191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6394" h="191682">
                              <a:moveTo>
                                <a:pt x="3564" y="96472"/>
                              </a:moveTo>
                              <a:cubicBezTo>
                                <a:pt x="5903" y="127374"/>
                                <a:pt x="7072" y="160948"/>
                                <a:pt x="14087" y="191682"/>
                              </a:cubicBezTo>
                              <a:lnTo>
                                <a:pt x="40813" y="191682"/>
                              </a:lnTo>
                              <a:cubicBezTo>
                                <a:pt x="38307" y="175647"/>
                                <a:pt x="35802" y="159611"/>
                                <a:pt x="32795" y="143743"/>
                              </a:cubicBezTo>
                              <a:cubicBezTo>
                                <a:pt x="30791" y="132385"/>
                                <a:pt x="28452" y="121026"/>
                                <a:pt x="26281" y="109668"/>
                              </a:cubicBezTo>
                              <a:cubicBezTo>
                                <a:pt x="24610" y="100147"/>
                                <a:pt x="20602" y="88789"/>
                                <a:pt x="21103" y="78599"/>
                              </a:cubicBezTo>
                              <a:cubicBezTo>
                                <a:pt x="31960" y="75927"/>
                                <a:pt x="45490" y="77096"/>
                                <a:pt x="54343" y="69580"/>
                              </a:cubicBezTo>
                              <a:cubicBezTo>
                                <a:pt x="55178" y="68911"/>
                                <a:pt x="56681" y="67241"/>
                                <a:pt x="56347" y="66072"/>
                              </a:cubicBezTo>
                              <a:cubicBezTo>
                                <a:pt x="55345" y="61896"/>
                                <a:pt x="51837" y="60393"/>
                                <a:pt x="49165" y="57386"/>
                              </a:cubicBezTo>
                              <a:cubicBezTo>
                                <a:pt x="42316" y="49535"/>
                                <a:pt x="35969" y="41852"/>
                                <a:pt x="30290" y="32999"/>
                              </a:cubicBezTo>
                              <a:cubicBezTo>
                                <a:pt x="23608" y="22810"/>
                                <a:pt x="17261" y="7108"/>
                                <a:pt x="7239" y="260"/>
                              </a:cubicBezTo>
                              <a:cubicBezTo>
                                <a:pt x="5401" y="-1076"/>
                                <a:pt x="2061" y="3100"/>
                                <a:pt x="1727" y="4603"/>
                              </a:cubicBezTo>
                              <a:cubicBezTo>
                                <a:pt x="-1614" y="16963"/>
                                <a:pt x="892" y="31997"/>
                                <a:pt x="1059" y="44691"/>
                              </a:cubicBezTo>
                              <a:cubicBezTo>
                                <a:pt x="1560" y="61729"/>
                                <a:pt x="2228" y="79268"/>
                                <a:pt x="3564" y="96472"/>
                              </a:cubicBezTo>
                              <a:close/>
                            </a:path>
                          </a:pathLst>
                        </a:custGeom>
                        <a:solidFill>
                          <a:srgbClr val="36536E"/>
                        </a:solidFill>
                        <a:ln w="16697" cap="flat">
                          <a:noFill/>
                          <a:prstDash val="solid"/>
                          <a:miter/>
                        </a:ln>
                      </p:spPr>
                      <p:txBody>
                        <a:bodyPr rtlCol="0" anchor="ctr"/>
                        <a:lstStyle/>
                        <a:p>
                          <a:endParaRPr lang="en-US"/>
                        </a:p>
                      </p:txBody>
                    </p:sp>
                    <p:sp>
                      <p:nvSpPr>
                        <p:cNvPr id="220" name="Freeform: Shape 219">
                          <a:extLst>
                            <a:ext uri="{FF2B5EF4-FFF2-40B4-BE49-F238E27FC236}">
                              <a16:creationId xmlns:a16="http://schemas.microsoft.com/office/drawing/2014/main" id="{55F0C7D6-1F43-C9A4-FABF-8D74DF165055}"/>
                            </a:ext>
                          </a:extLst>
                        </p:cNvPr>
                        <p:cNvSpPr/>
                        <p:nvPr/>
                      </p:nvSpPr>
                      <p:spPr>
                        <a:xfrm>
                          <a:off x="4908190" y="4580656"/>
                          <a:ext cx="98213" cy="396540"/>
                        </a:xfrm>
                        <a:custGeom>
                          <a:avLst/>
                          <a:gdLst>
                            <a:gd name="connsiteX0" fmla="*/ 97428 w 98213"/>
                            <a:gd name="connsiteY0" fmla="*/ 286423 h 396540"/>
                            <a:gd name="connsiteX1" fmla="*/ 55503 w 98213"/>
                            <a:gd name="connsiteY1" fmla="*/ 300955 h 396540"/>
                            <a:gd name="connsiteX2" fmla="*/ 38298 w 98213"/>
                            <a:gd name="connsiteY2" fmla="*/ 307469 h 396540"/>
                            <a:gd name="connsiteX3" fmla="*/ 36962 w 98213"/>
                            <a:gd name="connsiteY3" fmla="*/ 277904 h 396540"/>
                            <a:gd name="connsiteX4" fmla="*/ 36962 w 98213"/>
                            <a:gd name="connsiteY4" fmla="*/ 234475 h 396540"/>
                            <a:gd name="connsiteX5" fmla="*/ 38298 w 98213"/>
                            <a:gd name="connsiteY5" fmla="*/ 144777 h 396540"/>
                            <a:gd name="connsiteX6" fmla="*/ 43810 w 98213"/>
                            <a:gd name="connsiteY6" fmla="*/ 56416 h 396540"/>
                            <a:gd name="connsiteX7" fmla="*/ 46149 w 98213"/>
                            <a:gd name="connsiteY7" fmla="*/ 20169 h 396540"/>
                            <a:gd name="connsiteX8" fmla="*/ 43309 w 98213"/>
                            <a:gd name="connsiteY8" fmla="*/ 459 h 396540"/>
                            <a:gd name="connsiteX9" fmla="*/ 37296 w 98213"/>
                            <a:gd name="connsiteY9" fmla="*/ 3298 h 396540"/>
                            <a:gd name="connsiteX10" fmla="*/ 23933 w 98213"/>
                            <a:gd name="connsiteY10" fmla="*/ 44890 h 396540"/>
                            <a:gd name="connsiteX11" fmla="*/ 13744 w 98213"/>
                            <a:gd name="connsiteY11" fmla="*/ 105190 h 396540"/>
                            <a:gd name="connsiteX12" fmla="*/ 4056 w 98213"/>
                            <a:gd name="connsiteY12" fmla="*/ 239486 h 396540"/>
                            <a:gd name="connsiteX13" fmla="*/ 8733 w 98213"/>
                            <a:gd name="connsiteY13" fmla="*/ 363927 h 396540"/>
                            <a:gd name="connsiteX14" fmla="*/ 73042 w 98213"/>
                            <a:gd name="connsiteY14" fmla="*/ 395663 h 396540"/>
                            <a:gd name="connsiteX15" fmla="*/ 77050 w 98213"/>
                            <a:gd name="connsiteY15" fmla="*/ 390819 h 396540"/>
                            <a:gd name="connsiteX16" fmla="*/ 49991 w 98213"/>
                            <a:gd name="connsiteY16" fmla="*/ 367100 h 396540"/>
                            <a:gd name="connsiteX17" fmla="*/ 32285 w 98213"/>
                            <a:gd name="connsiteY17" fmla="*/ 351900 h 396540"/>
                            <a:gd name="connsiteX18" fmla="*/ 46149 w 98213"/>
                            <a:gd name="connsiteY18" fmla="*/ 326177 h 396540"/>
                            <a:gd name="connsiteX19" fmla="*/ 77217 w 98213"/>
                            <a:gd name="connsiteY19" fmla="*/ 302458 h 396540"/>
                            <a:gd name="connsiteX20" fmla="*/ 97596 w 98213"/>
                            <a:gd name="connsiteY20" fmla="*/ 287926 h 396540"/>
                            <a:gd name="connsiteX21" fmla="*/ 97428 w 98213"/>
                            <a:gd name="connsiteY21" fmla="*/ 286423 h 396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8213" h="396540">
                              <a:moveTo>
                                <a:pt x="97428" y="286423"/>
                              </a:moveTo>
                              <a:cubicBezTo>
                                <a:pt x="83398" y="291099"/>
                                <a:pt x="69701" y="296612"/>
                                <a:pt x="55503" y="300955"/>
                              </a:cubicBezTo>
                              <a:cubicBezTo>
                                <a:pt x="49824" y="302625"/>
                                <a:pt x="43643" y="305966"/>
                                <a:pt x="38298" y="307469"/>
                              </a:cubicBezTo>
                              <a:cubicBezTo>
                                <a:pt x="35459" y="298449"/>
                                <a:pt x="36962" y="287258"/>
                                <a:pt x="36962" y="277904"/>
                              </a:cubicBezTo>
                              <a:cubicBezTo>
                                <a:pt x="36795" y="263372"/>
                                <a:pt x="36795" y="249007"/>
                                <a:pt x="36962" y="234475"/>
                              </a:cubicBezTo>
                              <a:cubicBezTo>
                                <a:pt x="37463" y="204575"/>
                                <a:pt x="37463" y="174676"/>
                                <a:pt x="38298" y="144777"/>
                              </a:cubicBezTo>
                              <a:cubicBezTo>
                                <a:pt x="39300" y="115379"/>
                                <a:pt x="41472" y="85814"/>
                                <a:pt x="43810" y="56416"/>
                              </a:cubicBezTo>
                              <a:cubicBezTo>
                                <a:pt x="44813" y="44222"/>
                                <a:pt x="46149" y="32362"/>
                                <a:pt x="46149" y="20169"/>
                              </a:cubicBezTo>
                              <a:cubicBezTo>
                                <a:pt x="46149" y="13655"/>
                                <a:pt x="48320" y="5804"/>
                                <a:pt x="43309" y="459"/>
                              </a:cubicBezTo>
                              <a:cubicBezTo>
                                <a:pt x="41806" y="-1212"/>
                                <a:pt x="38131" y="2129"/>
                                <a:pt x="37296" y="3298"/>
                              </a:cubicBezTo>
                              <a:cubicBezTo>
                                <a:pt x="30114" y="15492"/>
                                <a:pt x="27441" y="31360"/>
                                <a:pt x="23933" y="44890"/>
                              </a:cubicBezTo>
                              <a:cubicBezTo>
                                <a:pt x="18755" y="64600"/>
                                <a:pt x="15247" y="84811"/>
                                <a:pt x="13744" y="105190"/>
                              </a:cubicBezTo>
                              <a:cubicBezTo>
                                <a:pt x="10570" y="149955"/>
                                <a:pt x="7898" y="194720"/>
                                <a:pt x="4056" y="239486"/>
                              </a:cubicBezTo>
                              <a:cubicBezTo>
                                <a:pt x="715" y="278906"/>
                                <a:pt x="-4964" y="326010"/>
                                <a:pt x="8733" y="363927"/>
                              </a:cubicBezTo>
                              <a:cubicBezTo>
                                <a:pt x="16250" y="384639"/>
                                <a:pt x="52496" y="400507"/>
                                <a:pt x="73042" y="395663"/>
                              </a:cubicBezTo>
                              <a:cubicBezTo>
                                <a:pt x="74211" y="395329"/>
                                <a:pt x="78387" y="392490"/>
                                <a:pt x="77050" y="390819"/>
                              </a:cubicBezTo>
                              <a:cubicBezTo>
                                <a:pt x="69033" y="382134"/>
                                <a:pt x="59011" y="375118"/>
                                <a:pt x="49991" y="367100"/>
                              </a:cubicBezTo>
                              <a:cubicBezTo>
                                <a:pt x="44144" y="361922"/>
                                <a:pt x="37964" y="357078"/>
                                <a:pt x="32285" y="351900"/>
                              </a:cubicBezTo>
                              <a:cubicBezTo>
                                <a:pt x="21762" y="342546"/>
                                <a:pt x="38465" y="331522"/>
                                <a:pt x="46149" y="326177"/>
                              </a:cubicBezTo>
                              <a:cubicBezTo>
                                <a:pt x="56839" y="318827"/>
                                <a:pt x="66694" y="310141"/>
                                <a:pt x="77217" y="302458"/>
                              </a:cubicBezTo>
                              <a:cubicBezTo>
                                <a:pt x="84066" y="297447"/>
                                <a:pt x="91749" y="294106"/>
                                <a:pt x="97596" y="287926"/>
                              </a:cubicBezTo>
                              <a:cubicBezTo>
                                <a:pt x="98097" y="287592"/>
                                <a:pt x="98765" y="285921"/>
                                <a:pt x="97428" y="286423"/>
                              </a:cubicBezTo>
                              <a:close/>
                            </a:path>
                          </a:pathLst>
                        </a:custGeom>
                        <a:solidFill>
                          <a:srgbClr val="36536E"/>
                        </a:solidFill>
                        <a:ln w="16697" cap="flat">
                          <a:noFill/>
                          <a:prstDash val="solid"/>
                          <a:miter/>
                        </a:ln>
                      </p:spPr>
                      <p:txBody>
                        <a:bodyPr rtlCol="0" anchor="ctr"/>
                        <a:lstStyle/>
                        <a:p>
                          <a:endParaRPr lang="en-US"/>
                        </a:p>
                      </p:txBody>
                    </p:sp>
                    <p:sp>
                      <p:nvSpPr>
                        <p:cNvPr id="221" name="Freeform: Shape 220">
                          <a:extLst>
                            <a:ext uri="{FF2B5EF4-FFF2-40B4-BE49-F238E27FC236}">
                              <a16:creationId xmlns:a16="http://schemas.microsoft.com/office/drawing/2014/main" id="{966E9323-1641-373B-BDD7-AFB8499F177E}"/>
                            </a:ext>
                          </a:extLst>
                        </p:cNvPr>
                        <p:cNvSpPr/>
                        <p:nvPr/>
                      </p:nvSpPr>
                      <p:spPr>
                        <a:xfrm>
                          <a:off x="5304612" y="4621371"/>
                          <a:ext cx="48431" cy="352944"/>
                        </a:xfrm>
                        <a:custGeom>
                          <a:avLst/>
                          <a:gdLst>
                            <a:gd name="connsiteX0" fmla="*/ 42594 w 48431"/>
                            <a:gd name="connsiteY0" fmla="*/ 196767 h 352944"/>
                            <a:gd name="connsiteX1" fmla="*/ 29398 w 48431"/>
                            <a:gd name="connsiteY1" fmla="*/ 62805 h 352944"/>
                            <a:gd name="connsiteX2" fmla="*/ 17706 w 48431"/>
                            <a:gd name="connsiteY2" fmla="*/ 2673 h 352944"/>
                            <a:gd name="connsiteX3" fmla="*/ 17037 w 48431"/>
                            <a:gd name="connsiteY3" fmla="*/ 0 h 352944"/>
                            <a:gd name="connsiteX4" fmla="*/ 16870 w 48431"/>
                            <a:gd name="connsiteY4" fmla="*/ 37082 h 352944"/>
                            <a:gd name="connsiteX5" fmla="*/ 19209 w 48431"/>
                            <a:gd name="connsiteY5" fmla="*/ 90032 h 352944"/>
                            <a:gd name="connsiteX6" fmla="*/ 21715 w 48431"/>
                            <a:gd name="connsiteY6" fmla="*/ 207457 h 352944"/>
                            <a:gd name="connsiteX7" fmla="*/ 23218 w 48431"/>
                            <a:gd name="connsiteY7" fmla="*/ 269427 h 352944"/>
                            <a:gd name="connsiteX8" fmla="*/ 21046 w 48431"/>
                            <a:gd name="connsiteY8" fmla="*/ 313190 h 352944"/>
                            <a:gd name="connsiteX9" fmla="*/ 0 w 48431"/>
                            <a:gd name="connsiteY9" fmla="*/ 352945 h 352944"/>
                            <a:gd name="connsiteX10" fmla="*/ 41090 w 48431"/>
                            <a:gd name="connsiteY10" fmla="*/ 321208 h 352944"/>
                            <a:gd name="connsiteX11" fmla="*/ 42594 w 48431"/>
                            <a:gd name="connsiteY11" fmla="*/ 196767 h 352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431" h="352944">
                              <a:moveTo>
                                <a:pt x="42594" y="196767"/>
                              </a:moveTo>
                              <a:cubicBezTo>
                                <a:pt x="37583" y="152169"/>
                                <a:pt x="33741" y="107403"/>
                                <a:pt x="29398" y="62805"/>
                              </a:cubicBezTo>
                              <a:cubicBezTo>
                                <a:pt x="27394" y="42427"/>
                                <a:pt x="23385" y="22383"/>
                                <a:pt x="17706" y="2673"/>
                              </a:cubicBezTo>
                              <a:cubicBezTo>
                                <a:pt x="17539" y="1837"/>
                                <a:pt x="17205" y="835"/>
                                <a:pt x="17037" y="0"/>
                              </a:cubicBezTo>
                              <a:cubicBezTo>
                                <a:pt x="15367" y="12194"/>
                                <a:pt x="16035" y="24888"/>
                                <a:pt x="16870" y="37082"/>
                              </a:cubicBezTo>
                              <a:cubicBezTo>
                                <a:pt x="18207" y="54787"/>
                                <a:pt x="18708" y="72326"/>
                                <a:pt x="19209" y="90032"/>
                              </a:cubicBezTo>
                              <a:cubicBezTo>
                                <a:pt x="20044" y="129118"/>
                                <a:pt x="21213" y="168371"/>
                                <a:pt x="21715" y="207457"/>
                              </a:cubicBezTo>
                              <a:cubicBezTo>
                                <a:pt x="22048" y="228170"/>
                                <a:pt x="22216" y="248715"/>
                                <a:pt x="23218" y="269427"/>
                              </a:cubicBezTo>
                              <a:cubicBezTo>
                                <a:pt x="23886" y="284126"/>
                                <a:pt x="24721" y="298825"/>
                                <a:pt x="21046" y="313190"/>
                              </a:cubicBezTo>
                              <a:cubicBezTo>
                                <a:pt x="17037" y="328391"/>
                                <a:pt x="9521" y="341419"/>
                                <a:pt x="0" y="352945"/>
                              </a:cubicBezTo>
                              <a:cubicBezTo>
                                <a:pt x="17873" y="347934"/>
                                <a:pt x="36247" y="335573"/>
                                <a:pt x="41090" y="321208"/>
                              </a:cubicBezTo>
                              <a:cubicBezTo>
                                <a:pt x="53785" y="283124"/>
                                <a:pt x="47104" y="236020"/>
                                <a:pt x="42594" y="196767"/>
                              </a:cubicBezTo>
                              <a:close/>
                            </a:path>
                          </a:pathLst>
                        </a:custGeom>
                        <a:solidFill>
                          <a:srgbClr val="36536E"/>
                        </a:solidFill>
                        <a:ln w="16697" cap="flat">
                          <a:noFill/>
                          <a:prstDash val="solid"/>
                          <a:miter/>
                        </a:ln>
                      </p:spPr>
                      <p:txBody>
                        <a:bodyPr rtlCol="0" anchor="ctr"/>
                        <a:lstStyle/>
                        <a:p>
                          <a:endParaRPr lang="en-US"/>
                        </a:p>
                      </p:txBody>
                    </p:sp>
                    <p:sp>
                      <p:nvSpPr>
                        <p:cNvPr id="222" name="Freeform: Shape 221">
                          <a:extLst>
                            <a:ext uri="{FF2B5EF4-FFF2-40B4-BE49-F238E27FC236}">
                              <a16:creationId xmlns:a16="http://schemas.microsoft.com/office/drawing/2014/main" id="{3A8EE802-C76B-5F31-7175-CDB66D1B5046}"/>
                            </a:ext>
                          </a:extLst>
                        </p:cNvPr>
                        <p:cNvSpPr/>
                        <p:nvPr/>
                      </p:nvSpPr>
                      <p:spPr>
                        <a:xfrm>
                          <a:off x="5280614" y="5012661"/>
                          <a:ext cx="153230" cy="798613"/>
                        </a:xfrm>
                        <a:custGeom>
                          <a:avLst/>
                          <a:gdLst>
                            <a:gd name="connsiteX0" fmla="*/ 145933 w 153230"/>
                            <a:gd name="connsiteY0" fmla="*/ 492658 h 798613"/>
                            <a:gd name="connsiteX1" fmla="*/ 115032 w 153230"/>
                            <a:gd name="connsiteY1" fmla="*/ 270168 h 798613"/>
                            <a:gd name="connsiteX2" fmla="*/ 101669 w 153230"/>
                            <a:gd name="connsiteY2" fmla="*/ 166105 h 798613"/>
                            <a:gd name="connsiteX3" fmla="*/ 95655 w 153230"/>
                            <a:gd name="connsiteY3" fmla="*/ 120004 h 798613"/>
                            <a:gd name="connsiteX4" fmla="*/ 101001 w 153230"/>
                            <a:gd name="connsiteY4" fmla="*/ 101129 h 798613"/>
                            <a:gd name="connsiteX5" fmla="*/ 60244 w 153230"/>
                            <a:gd name="connsiteY5" fmla="*/ 102131 h 798613"/>
                            <a:gd name="connsiteX6" fmla="*/ 75110 w 153230"/>
                            <a:gd name="connsiteY6" fmla="*/ 51686 h 798613"/>
                            <a:gd name="connsiteX7" fmla="*/ 92315 w 153230"/>
                            <a:gd name="connsiteY7" fmla="*/ 1743 h 798613"/>
                            <a:gd name="connsiteX8" fmla="*/ 86970 w 153230"/>
                            <a:gd name="connsiteY8" fmla="*/ 1910 h 798613"/>
                            <a:gd name="connsiteX9" fmla="*/ 8129 w 153230"/>
                            <a:gd name="connsiteY9" fmla="*/ 99625 h 798613"/>
                            <a:gd name="connsiteX10" fmla="*/ 4120 w 153230"/>
                            <a:gd name="connsiteY10" fmla="*/ 120839 h 798613"/>
                            <a:gd name="connsiteX11" fmla="*/ 41369 w 153230"/>
                            <a:gd name="connsiteY11" fmla="*/ 129859 h 798613"/>
                            <a:gd name="connsiteX12" fmla="*/ 37862 w 153230"/>
                            <a:gd name="connsiteY12" fmla="*/ 151740 h 798613"/>
                            <a:gd name="connsiteX13" fmla="*/ 23663 w 153230"/>
                            <a:gd name="connsiteY13" fmla="*/ 172954 h 798613"/>
                            <a:gd name="connsiteX14" fmla="*/ 7461 w 153230"/>
                            <a:gd name="connsiteY14" fmla="*/ 200013 h 798613"/>
                            <a:gd name="connsiteX15" fmla="*/ 19153 w 153230"/>
                            <a:gd name="connsiteY15" fmla="*/ 204523 h 798613"/>
                            <a:gd name="connsiteX16" fmla="*/ 40868 w 153230"/>
                            <a:gd name="connsiteY16" fmla="*/ 199345 h 798613"/>
                            <a:gd name="connsiteX17" fmla="*/ 59242 w 153230"/>
                            <a:gd name="connsiteY17" fmla="*/ 207363 h 798613"/>
                            <a:gd name="connsiteX18" fmla="*/ 70600 w 153230"/>
                            <a:gd name="connsiteY18" fmla="*/ 279856 h 798613"/>
                            <a:gd name="connsiteX19" fmla="*/ 82794 w 153230"/>
                            <a:gd name="connsiteY19" fmla="*/ 356024 h 798613"/>
                            <a:gd name="connsiteX20" fmla="*/ 104174 w 153230"/>
                            <a:gd name="connsiteY20" fmla="*/ 512870 h 798613"/>
                            <a:gd name="connsiteX21" fmla="*/ 112860 w 153230"/>
                            <a:gd name="connsiteY21" fmla="*/ 666375 h 798613"/>
                            <a:gd name="connsiteX22" fmla="*/ 106680 w 153230"/>
                            <a:gd name="connsiteY22" fmla="*/ 738701 h 798613"/>
                            <a:gd name="connsiteX23" fmla="*/ 105845 w 153230"/>
                            <a:gd name="connsiteY23" fmla="*/ 797664 h 798613"/>
                            <a:gd name="connsiteX24" fmla="*/ 111691 w 153230"/>
                            <a:gd name="connsiteY24" fmla="*/ 794658 h 798613"/>
                            <a:gd name="connsiteX25" fmla="*/ 121379 w 153230"/>
                            <a:gd name="connsiteY25" fmla="*/ 753901 h 798613"/>
                            <a:gd name="connsiteX26" fmla="*/ 130399 w 153230"/>
                            <a:gd name="connsiteY26" fmla="*/ 697443 h 798613"/>
                            <a:gd name="connsiteX27" fmla="*/ 133572 w 153230"/>
                            <a:gd name="connsiteY27" fmla="*/ 693935 h 798613"/>
                            <a:gd name="connsiteX28" fmla="*/ 152280 w 153230"/>
                            <a:gd name="connsiteY28" fmla="*/ 594049 h 798613"/>
                            <a:gd name="connsiteX29" fmla="*/ 145933 w 153230"/>
                            <a:gd name="connsiteY29" fmla="*/ 492658 h 79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3230" h="798613">
                              <a:moveTo>
                                <a:pt x="145933" y="492658"/>
                              </a:moveTo>
                              <a:cubicBezTo>
                                <a:pt x="135744" y="418495"/>
                                <a:pt x="125221" y="344332"/>
                                <a:pt x="115032" y="270168"/>
                              </a:cubicBezTo>
                              <a:cubicBezTo>
                                <a:pt x="110188" y="235425"/>
                                <a:pt x="105845" y="200849"/>
                                <a:pt x="101669" y="166105"/>
                              </a:cubicBezTo>
                              <a:cubicBezTo>
                                <a:pt x="99999" y="152575"/>
                                <a:pt x="89809" y="132865"/>
                                <a:pt x="95655" y="120004"/>
                              </a:cubicBezTo>
                              <a:cubicBezTo>
                                <a:pt x="97326" y="116663"/>
                                <a:pt x="104508" y="105639"/>
                                <a:pt x="101001" y="101129"/>
                              </a:cubicBezTo>
                              <a:cubicBezTo>
                                <a:pt x="93317" y="91942"/>
                                <a:pt x="72939" y="100461"/>
                                <a:pt x="60244" y="102131"/>
                              </a:cubicBezTo>
                              <a:cubicBezTo>
                                <a:pt x="64420" y="85093"/>
                                <a:pt x="69932" y="68390"/>
                                <a:pt x="75110" y="51686"/>
                              </a:cubicBezTo>
                              <a:cubicBezTo>
                                <a:pt x="80288" y="35317"/>
                                <a:pt x="89308" y="18781"/>
                                <a:pt x="92315" y="1743"/>
                              </a:cubicBezTo>
                              <a:cubicBezTo>
                                <a:pt x="92983" y="-1932"/>
                                <a:pt x="87972" y="1242"/>
                                <a:pt x="86970" y="1910"/>
                              </a:cubicBezTo>
                              <a:cubicBezTo>
                                <a:pt x="55400" y="27967"/>
                                <a:pt x="35690" y="69392"/>
                                <a:pt x="8129" y="99625"/>
                              </a:cubicBezTo>
                              <a:cubicBezTo>
                                <a:pt x="2617" y="105639"/>
                                <a:pt x="-4732" y="114491"/>
                                <a:pt x="4120" y="120839"/>
                              </a:cubicBezTo>
                              <a:cubicBezTo>
                                <a:pt x="13641" y="127687"/>
                                <a:pt x="30178" y="129525"/>
                                <a:pt x="41369" y="129859"/>
                              </a:cubicBezTo>
                              <a:cubicBezTo>
                                <a:pt x="53229" y="130360"/>
                                <a:pt x="39365" y="148901"/>
                                <a:pt x="37862" y="151740"/>
                              </a:cubicBezTo>
                              <a:cubicBezTo>
                                <a:pt x="33518" y="159090"/>
                                <a:pt x="28340" y="165938"/>
                                <a:pt x="23663" y="172954"/>
                              </a:cubicBezTo>
                              <a:cubicBezTo>
                                <a:pt x="18318" y="180971"/>
                                <a:pt x="9800" y="190325"/>
                                <a:pt x="7461" y="200013"/>
                              </a:cubicBezTo>
                              <a:cubicBezTo>
                                <a:pt x="5624" y="208031"/>
                                <a:pt x="14644" y="205358"/>
                                <a:pt x="19153" y="204523"/>
                              </a:cubicBezTo>
                              <a:cubicBezTo>
                                <a:pt x="26336" y="203020"/>
                                <a:pt x="33686" y="201183"/>
                                <a:pt x="40868" y="199345"/>
                              </a:cubicBezTo>
                              <a:cubicBezTo>
                                <a:pt x="50222" y="196840"/>
                                <a:pt x="58240" y="193833"/>
                                <a:pt x="59242" y="207363"/>
                              </a:cubicBezTo>
                              <a:cubicBezTo>
                                <a:pt x="61079" y="231416"/>
                                <a:pt x="66925" y="255970"/>
                                <a:pt x="70600" y="279856"/>
                              </a:cubicBezTo>
                              <a:cubicBezTo>
                                <a:pt x="74442" y="305245"/>
                                <a:pt x="78451" y="330635"/>
                                <a:pt x="82794" y="356024"/>
                              </a:cubicBezTo>
                              <a:cubicBezTo>
                                <a:pt x="91647" y="407972"/>
                                <a:pt x="98495" y="460421"/>
                                <a:pt x="104174" y="512870"/>
                              </a:cubicBezTo>
                              <a:cubicBezTo>
                                <a:pt x="109854" y="563481"/>
                                <a:pt x="116201" y="615429"/>
                                <a:pt x="112860" y="666375"/>
                              </a:cubicBezTo>
                              <a:cubicBezTo>
                                <a:pt x="111190" y="690428"/>
                                <a:pt x="108016" y="714481"/>
                                <a:pt x="106680" y="738701"/>
                              </a:cubicBezTo>
                              <a:cubicBezTo>
                                <a:pt x="105510" y="757409"/>
                                <a:pt x="102170" y="779123"/>
                                <a:pt x="105845" y="797664"/>
                              </a:cubicBezTo>
                              <a:cubicBezTo>
                                <a:pt x="106513" y="800671"/>
                                <a:pt x="111190" y="795660"/>
                                <a:pt x="111691" y="794658"/>
                              </a:cubicBezTo>
                              <a:cubicBezTo>
                                <a:pt x="117704" y="782464"/>
                                <a:pt x="118873" y="767264"/>
                                <a:pt x="121379" y="753901"/>
                              </a:cubicBezTo>
                              <a:cubicBezTo>
                                <a:pt x="124887" y="735193"/>
                                <a:pt x="127058" y="716318"/>
                                <a:pt x="130399" y="697443"/>
                              </a:cubicBezTo>
                              <a:cubicBezTo>
                                <a:pt x="131902" y="696441"/>
                                <a:pt x="133405" y="695105"/>
                                <a:pt x="133572" y="693935"/>
                              </a:cubicBezTo>
                              <a:cubicBezTo>
                                <a:pt x="140755" y="661197"/>
                                <a:pt x="148940" y="627623"/>
                                <a:pt x="152280" y="594049"/>
                              </a:cubicBezTo>
                              <a:cubicBezTo>
                                <a:pt x="155287" y="560475"/>
                                <a:pt x="150610" y="526065"/>
                                <a:pt x="145933" y="492658"/>
                              </a:cubicBezTo>
                              <a:close/>
                            </a:path>
                          </a:pathLst>
                        </a:custGeom>
                        <a:solidFill>
                          <a:srgbClr val="36536E"/>
                        </a:solidFill>
                        <a:ln w="16697" cap="flat">
                          <a:noFill/>
                          <a:prstDash val="solid"/>
                          <a:miter/>
                        </a:ln>
                      </p:spPr>
                      <p:txBody>
                        <a:bodyPr rtlCol="0" anchor="ctr"/>
                        <a:lstStyle/>
                        <a:p>
                          <a:endParaRPr lang="en-US"/>
                        </a:p>
                      </p:txBody>
                    </p:sp>
                    <p:sp>
                      <p:nvSpPr>
                        <p:cNvPr id="223" name="Freeform: Shape 222">
                          <a:extLst>
                            <a:ext uri="{FF2B5EF4-FFF2-40B4-BE49-F238E27FC236}">
                              <a16:creationId xmlns:a16="http://schemas.microsoft.com/office/drawing/2014/main" id="{A2CF3080-F460-ABC9-8117-D07E2E05D97C}"/>
                            </a:ext>
                          </a:extLst>
                        </p:cNvPr>
                        <p:cNvSpPr/>
                        <p:nvPr/>
                      </p:nvSpPr>
                      <p:spPr>
                        <a:xfrm>
                          <a:off x="5420298" y="5838184"/>
                          <a:ext cx="8587" cy="179431"/>
                        </a:xfrm>
                        <a:custGeom>
                          <a:avLst/>
                          <a:gdLst>
                            <a:gd name="connsiteX0" fmla="*/ 2741 w 8587"/>
                            <a:gd name="connsiteY0" fmla="*/ 179431 h 179431"/>
                            <a:gd name="connsiteX1" fmla="*/ 8587 w 8587"/>
                            <a:gd name="connsiteY1" fmla="*/ 179431 h 179431"/>
                            <a:gd name="connsiteX2" fmla="*/ 7251 w 8587"/>
                            <a:gd name="connsiteY2" fmla="*/ 128319 h 179431"/>
                            <a:gd name="connsiteX3" fmla="*/ 5915 w 8587"/>
                            <a:gd name="connsiteY3" fmla="*/ 65680 h 179431"/>
                            <a:gd name="connsiteX4" fmla="*/ 4578 w 8587"/>
                            <a:gd name="connsiteY4" fmla="*/ 31939 h 179431"/>
                            <a:gd name="connsiteX5" fmla="*/ 2407 w 8587"/>
                            <a:gd name="connsiteY5" fmla="*/ 4546 h 179431"/>
                            <a:gd name="connsiteX6" fmla="*/ 3242 w 8587"/>
                            <a:gd name="connsiteY6" fmla="*/ 4211 h 179431"/>
                            <a:gd name="connsiteX7" fmla="*/ 3576 w 8587"/>
                            <a:gd name="connsiteY7" fmla="*/ 203 h 179431"/>
                            <a:gd name="connsiteX8" fmla="*/ 2073 w 8587"/>
                            <a:gd name="connsiteY8" fmla="*/ 1038 h 179431"/>
                            <a:gd name="connsiteX9" fmla="*/ 1739 w 8587"/>
                            <a:gd name="connsiteY9" fmla="*/ 125145 h 179431"/>
                            <a:gd name="connsiteX10" fmla="*/ 2741 w 8587"/>
                            <a:gd name="connsiteY10" fmla="*/ 179431 h 179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587" h="179431">
                              <a:moveTo>
                                <a:pt x="2741" y="179431"/>
                              </a:moveTo>
                              <a:lnTo>
                                <a:pt x="8587" y="179431"/>
                              </a:lnTo>
                              <a:cubicBezTo>
                                <a:pt x="7752" y="162394"/>
                                <a:pt x="7418" y="145356"/>
                                <a:pt x="7251" y="128319"/>
                              </a:cubicBezTo>
                              <a:cubicBezTo>
                                <a:pt x="6917" y="107439"/>
                                <a:pt x="6583" y="86560"/>
                                <a:pt x="5915" y="65680"/>
                              </a:cubicBezTo>
                              <a:cubicBezTo>
                                <a:pt x="5581" y="54322"/>
                                <a:pt x="5414" y="43131"/>
                                <a:pt x="4578" y="31939"/>
                              </a:cubicBezTo>
                              <a:cubicBezTo>
                                <a:pt x="4077" y="24924"/>
                                <a:pt x="737" y="10893"/>
                                <a:pt x="2407" y="4546"/>
                              </a:cubicBezTo>
                              <a:cubicBezTo>
                                <a:pt x="2240" y="5047"/>
                                <a:pt x="3242" y="4379"/>
                                <a:pt x="3242" y="4211"/>
                              </a:cubicBezTo>
                              <a:cubicBezTo>
                                <a:pt x="4244" y="1706"/>
                                <a:pt x="4244" y="2708"/>
                                <a:pt x="3576" y="203"/>
                              </a:cubicBezTo>
                              <a:cubicBezTo>
                                <a:pt x="3409" y="-466"/>
                                <a:pt x="2240" y="704"/>
                                <a:pt x="2073" y="1038"/>
                              </a:cubicBezTo>
                              <a:cubicBezTo>
                                <a:pt x="-2103" y="41627"/>
                                <a:pt x="1238" y="84388"/>
                                <a:pt x="1739" y="125145"/>
                              </a:cubicBezTo>
                              <a:cubicBezTo>
                                <a:pt x="1739" y="143185"/>
                                <a:pt x="1906" y="161391"/>
                                <a:pt x="2741" y="179431"/>
                              </a:cubicBezTo>
                              <a:close/>
                            </a:path>
                          </a:pathLst>
                        </a:custGeom>
                        <a:solidFill>
                          <a:srgbClr val="36536E"/>
                        </a:solidFill>
                        <a:ln w="16697" cap="flat">
                          <a:noFill/>
                          <a:prstDash val="solid"/>
                          <a:miter/>
                        </a:ln>
                      </p:spPr>
                      <p:txBody>
                        <a:bodyPr rtlCol="0" anchor="ctr"/>
                        <a:lstStyle/>
                        <a:p>
                          <a:endParaRPr lang="en-US"/>
                        </a:p>
                      </p:txBody>
                    </p:sp>
                    <p:sp>
                      <p:nvSpPr>
                        <p:cNvPr id="224" name="Freeform: Shape 223">
                          <a:extLst>
                            <a:ext uri="{FF2B5EF4-FFF2-40B4-BE49-F238E27FC236}">
                              <a16:creationId xmlns:a16="http://schemas.microsoft.com/office/drawing/2014/main" id="{D2DB4832-DBF4-B0A0-9533-0E35C6334CD4}"/>
                            </a:ext>
                          </a:extLst>
                        </p:cNvPr>
                        <p:cNvSpPr/>
                        <p:nvPr/>
                      </p:nvSpPr>
                      <p:spPr>
                        <a:xfrm>
                          <a:off x="5395873" y="5810993"/>
                          <a:ext cx="27667" cy="206622"/>
                        </a:xfrm>
                        <a:custGeom>
                          <a:avLst/>
                          <a:gdLst>
                            <a:gd name="connsiteX0" fmla="*/ 1610 w 27667"/>
                            <a:gd name="connsiteY0" fmla="*/ 175387 h 206622"/>
                            <a:gd name="connsiteX1" fmla="*/ 7790 w 27667"/>
                            <a:gd name="connsiteY1" fmla="*/ 206622 h 206622"/>
                            <a:gd name="connsiteX2" fmla="*/ 27668 w 27667"/>
                            <a:gd name="connsiteY2" fmla="*/ 206622 h 206622"/>
                            <a:gd name="connsiteX3" fmla="*/ 26331 w 27667"/>
                            <a:gd name="connsiteY3" fmla="*/ 144986 h 206622"/>
                            <a:gd name="connsiteX4" fmla="*/ 23659 w 27667"/>
                            <a:gd name="connsiteY4" fmla="*/ 63641 h 206622"/>
                            <a:gd name="connsiteX5" fmla="*/ 24160 w 27667"/>
                            <a:gd name="connsiteY5" fmla="*/ 0 h 206622"/>
                            <a:gd name="connsiteX6" fmla="*/ 107 w 27667"/>
                            <a:gd name="connsiteY6" fmla="*/ 148828 h 206622"/>
                            <a:gd name="connsiteX7" fmla="*/ 1610 w 27667"/>
                            <a:gd name="connsiteY7" fmla="*/ 175387 h 206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667" h="206622">
                              <a:moveTo>
                                <a:pt x="1610" y="175387"/>
                              </a:moveTo>
                              <a:cubicBezTo>
                                <a:pt x="3615" y="185743"/>
                                <a:pt x="5786" y="196099"/>
                                <a:pt x="7790" y="206622"/>
                              </a:cubicBezTo>
                              <a:lnTo>
                                <a:pt x="27668" y="206622"/>
                              </a:lnTo>
                              <a:cubicBezTo>
                                <a:pt x="27000" y="186077"/>
                                <a:pt x="26665" y="165532"/>
                                <a:pt x="26331" y="144986"/>
                              </a:cubicBezTo>
                              <a:cubicBezTo>
                                <a:pt x="25830" y="117927"/>
                                <a:pt x="24327" y="90700"/>
                                <a:pt x="23659" y="63641"/>
                              </a:cubicBezTo>
                              <a:cubicBezTo>
                                <a:pt x="23158" y="42427"/>
                                <a:pt x="24160" y="21214"/>
                                <a:pt x="24160" y="0"/>
                              </a:cubicBezTo>
                              <a:cubicBezTo>
                                <a:pt x="10129" y="48440"/>
                                <a:pt x="-1229" y="97549"/>
                                <a:pt x="107" y="148828"/>
                              </a:cubicBezTo>
                              <a:cubicBezTo>
                                <a:pt x="274" y="157681"/>
                                <a:pt x="942" y="166534"/>
                                <a:pt x="1610" y="175387"/>
                              </a:cubicBezTo>
                              <a:close/>
                            </a:path>
                          </a:pathLst>
                        </a:custGeom>
                        <a:solidFill>
                          <a:srgbClr val="36536E"/>
                        </a:solidFill>
                        <a:ln w="16697" cap="flat">
                          <a:noFill/>
                          <a:prstDash val="solid"/>
                          <a:miter/>
                        </a:ln>
                      </p:spPr>
                      <p:txBody>
                        <a:bodyPr rtlCol="0" anchor="ctr"/>
                        <a:lstStyle/>
                        <a:p>
                          <a:endParaRPr lang="en-US"/>
                        </a:p>
                      </p:txBody>
                    </p:sp>
                  </p:grpSp>
                  <p:grpSp>
                    <p:nvGrpSpPr>
                      <p:cNvPr id="225" name="Graphic 2">
                        <a:extLst>
                          <a:ext uri="{FF2B5EF4-FFF2-40B4-BE49-F238E27FC236}">
                            <a16:creationId xmlns:a16="http://schemas.microsoft.com/office/drawing/2014/main" id="{79E412C8-5D3A-A3CB-9F94-25E31DD62B9C}"/>
                          </a:ext>
                        </a:extLst>
                      </p:cNvPr>
                      <p:cNvGrpSpPr/>
                      <p:nvPr/>
                    </p:nvGrpSpPr>
                    <p:grpSpPr>
                      <a:xfrm>
                        <a:off x="4823898" y="3548840"/>
                        <a:ext cx="625866" cy="691524"/>
                        <a:chOff x="4823898" y="3548840"/>
                        <a:chExt cx="625866" cy="691524"/>
                      </a:xfrm>
                    </p:grpSpPr>
                    <p:grpSp>
                      <p:nvGrpSpPr>
                        <p:cNvPr id="226" name="Graphic 2">
                          <a:extLst>
                            <a:ext uri="{FF2B5EF4-FFF2-40B4-BE49-F238E27FC236}">
                              <a16:creationId xmlns:a16="http://schemas.microsoft.com/office/drawing/2014/main" id="{DD1CE6F0-A73B-2458-170D-C5E660E05E5B}"/>
                            </a:ext>
                          </a:extLst>
                        </p:cNvPr>
                        <p:cNvGrpSpPr/>
                        <p:nvPr/>
                      </p:nvGrpSpPr>
                      <p:grpSpPr>
                        <a:xfrm>
                          <a:off x="4854860" y="3674784"/>
                          <a:ext cx="564467" cy="548542"/>
                          <a:chOff x="4854860" y="3674784"/>
                          <a:chExt cx="564467" cy="548542"/>
                        </a:xfrm>
                      </p:grpSpPr>
                      <p:grpSp>
                        <p:nvGrpSpPr>
                          <p:cNvPr id="227" name="Graphic 2">
                            <a:extLst>
                              <a:ext uri="{FF2B5EF4-FFF2-40B4-BE49-F238E27FC236}">
                                <a16:creationId xmlns:a16="http://schemas.microsoft.com/office/drawing/2014/main" id="{BD63EDB8-8EB1-6F18-1003-221B11E0CA5A}"/>
                              </a:ext>
                            </a:extLst>
                          </p:cNvPr>
                          <p:cNvGrpSpPr/>
                          <p:nvPr/>
                        </p:nvGrpSpPr>
                        <p:grpSpPr>
                          <a:xfrm>
                            <a:off x="4854860" y="3674784"/>
                            <a:ext cx="564467" cy="548542"/>
                            <a:chOff x="4854860" y="3674784"/>
                            <a:chExt cx="564467" cy="548542"/>
                          </a:xfrm>
                        </p:grpSpPr>
                        <p:grpSp>
                          <p:nvGrpSpPr>
                            <p:cNvPr id="228" name="Graphic 2">
                              <a:extLst>
                                <a:ext uri="{FF2B5EF4-FFF2-40B4-BE49-F238E27FC236}">
                                  <a16:creationId xmlns:a16="http://schemas.microsoft.com/office/drawing/2014/main" id="{51D1A7E3-A1C8-86E0-6697-8938348FD1A5}"/>
                                </a:ext>
                              </a:extLst>
                            </p:cNvPr>
                            <p:cNvGrpSpPr/>
                            <p:nvPr/>
                          </p:nvGrpSpPr>
                          <p:grpSpPr>
                            <a:xfrm>
                              <a:off x="4881107" y="4012361"/>
                              <a:ext cx="68562" cy="95376"/>
                              <a:chOff x="4881107" y="4012361"/>
                              <a:chExt cx="68562" cy="95376"/>
                            </a:xfrm>
                          </p:grpSpPr>
                          <p:grpSp>
                            <p:nvGrpSpPr>
                              <p:cNvPr id="229" name="Graphic 2">
                                <a:extLst>
                                  <a:ext uri="{FF2B5EF4-FFF2-40B4-BE49-F238E27FC236}">
                                    <a16:creationId xmlns:a16="http://schemas.microsoft.com/office/drawing/2014/main" id="{D8DCD0A1-0861-5FC3-95E5-89CBB33A893F}"/>
                                  </a:ext>
                                </a:extLst>
                              </p:cNvPr>
                              <p:cNvGrpSpPr/>
                              <p:nvPr/>
                            </p:nvGrpSpPr>
                            <p:grpSpPr>
                              <a:xfrm>
                                <a:off x="4881107" y="4012361"/>
                                <a:ext cx="68562" cy="95376"/>
                                <a:chOff x="4881107" y="4012361"/>
                                <a:chExt cx="68562" cy="95376"/>
                              </a:xfrm>
                            </p:grpSpPr>
                            <p:sp>
                              <p:nvSpPr>
                                <p:cNvPr id="230" name="Freeform: Shape 229">
                                  <a:extLst>
                                    <a:ext uri="{FF2B5EF4-FFF2-40B4-BE49-F238E27FC236}">
                                      <a16:creationId xmlns:a16="http://schemas.microsoft.com/office/drawing/2014/main" id="{43E64868-F884-3C1B-8220-7E746FB883BF}"/>
                                    </a:ext>
                                  </a:extLst>
                                </p:cNvPr>
                                <p:cNvSpPr/>
                                <p:nvPr/>
                              </p:nvSpPr>
                              <p:spPr>
                                <a:xfrm>
                                  <a:off x="4884280" y="4015635"/>
                                  <a:ext cx="62326" cy="89010"/>
                                </a:xfrm>
                                <a:custGeom>
                                  <a:avLst/>
                                  <a:gdLst>
                                    <a:gd name="connsiteX0" fmla="*/ 48679 w 62326"/>
                                    <a:gd name="connsiteY0" fmla="*/ 23786 h 89010"/>
                                    <a:gd name="connsiteX1" fmla="*/ 10929 w 62326"/>
                                    <a:gd name="connsiteY1" fmla="*/ 902 h 89010"/>
                                    <a:gd name="connsiteX2" fmla="*/ 35483 w 62326"/>
                                    <a:gd name="connsiteY2" fmla="*/ 85422 h 89010"/>
                                    <a:gd name="connsiteX3" fmla="*/ 48679 w 62326"/>
                                    <a:gd name="connsiteY3" fmla="*/ 23786 h 89010"/>
                                  </a:gdLst>
                                  <a:ahLst/>
                                  <a:cxnLst>
                                    <a:cxn ang="0">
                                      <a:pos x="connsiteX0" y="connsiteY0"/>
                                    </a:cxn>
                                    <a:cxn ang="0">
                                      <a:pos x="connsiteX1" y="connsiteY1"/>
                                    </a:cxn>
                                    <a:cxn ang="0">
                                      <a:pos x="connsiteX2" y="connsiteY2"/>
                                    </a:cxn>
                                    <a:cxn ang="0">
                                      <a:pos x="connsiteX3" y="connsiteY3"/>
                                    </a:cxn>
                                  </a:cxnLst>
                                  <a:rect l="l" t="t" r="r" b="b"/>
                                  <a:pathLst>
                                    <a:path w="62326" h="89010">
                                      <a:moveTo>
                                        <a:pt x="48679" y="23786"/>
                                      </a:moveTo>
                                      <a:cubicBezTo>
                                        <a:pt x="48679" y="23786"/>
                                        <a:pt x="28802" y="-5445"/>
                                        <a:pt x="10929" y="902"/>
                                      </a:cubicBezTo>
                                      <a:cubicBezTo>
                                        <a:pt x="-6944" y="7249"/>
                                        <a:pt x="-5608" y="57193"/>
                                        <a:pt x="35483" y="85422"/>
                                      </a:cubicBezTo>
                                      <a:cubicBezTo>
                                        <a:pt x="60204" y="100121"/>
                                        <a:pt x="74402" y="67716"/>
                                        <a:pt x="48679" y="23786"/>
                                      </a:cubicBezTo>
                                      <a:close/>
                                    </a:path>
                                  </a:pathLst>
                                </a:custGeom>
                                <a:solidFill>
                                  <a:srgbClr val="FFD4A9"/>
                                </a:solidFill>
                                <a:ln w="16697" cap="flat">
                                  <a:noFill/>
                                  <a:prstDash val="solid"/>
                                  <a:miter/>
                                </a:ln>
                              </p:spPr>
                              <p:txBody>
                                <a:bodyPr rtlCol="0" anchor="ctr"/>
                                <a:lstStyle/>
                                <a:p>
                                  <a:endParaRPr lang="en-US"/>
                                </a:p>
                              </p:txBody>
                            </p:sp>
                            <p:sp>
                              <p:nvSpPr>
                                <p:cNvPr id="231" name="Freeform: Shape 230">
                                  <a:extLst>
                                    <a:ext uri="{FF2B5EF4-FFF2-40B4-BE49-F238E27FC236}">
                                      <a16:creationId xmlns:a16="http://schemas.microsoft.com/office/drawing/2014/main" id="{B894DE7E-283E-20F8-3E23-95DF12490732}"/>
                                    </a:ext>
                                  </a:extLst>
                                </p:cNvPr>
                                <p:cNvSpPr/>
                                <p:nvPr/>
                              </p:nvSpPr>
                              <p:spPr>
                                <a:xfrm>
                                  <a:off x="4881107" y="4012361"/>
                                  <a:ext cx="68562" cy="95376"/>
                                </a:xfrm>
                                <a:custGeom>
                                  <a:avLst/>
                                  <a:gdLst>
                                    <a:gd name="connsiteX0" fmla="*/ 50015 w 68562"/>
                                    <a:gd name="connsiteY0" fmla="*/ 95377 h 95376"/>
                                    <a:gd name="connsiteX1" fmla="*/ 50015 w 68562"/>
                                    <a:gd name="connsiteY1" fmla="*/ 95377 h 95376"/>
                                    <a:gd name="connsiteX2" fmla="*/ 36986 w 68562"/>
                                    <a:gd name="connsiteY2" fmla="*/ 91368 h 95376"/>
                                    <a:gd name="connsiteX3" fmla="*/ 405 w 68562"/>
                                    <a:gd name="connsiteY3" fmla="*/ 20879 h 95376"/>
                                    <a:gd name="connsiteX4" fmla="*/ 12933 w 68562"/>
                                    <a:gd name="connsiteY4" fmla="*/ 1169 h 95376"/>
                                    <a:gd name="connsiteX5" fmla="*/ 19280 w 68562"/>
                                    <a:gd name="connsiteY5" fmla="*/ 0 h 95376"/>
                                    <a:gd name="connsiteX6" fmla="*/ 54358 w 68562"/>
                                    <a:gd name="connsiteY6" fmla="*/ 25222 h 95376"/>
                                    <a:gd name="connsiteX7" fmla="*/ 64714 w 68562"/>
                                    <a:gd name="connsiteY7" fmla="*/ 86357 h 95376"/>
                                    <a:gd name="connsiteX8" fmla="*/ 50015 w 68562"/>
                                    <a:gd name="connsiteY8" fmla="*/ 95377 h 95376"/>
                                    <a:gd name="connsiteX9" fmla="*/ 19280 w 68562"/>
                                    <a:gd name="connsiteY9" fmla="*/ 6347 h 95376"/>
                                    <a:gd name="connsiteX10" fmla="*/ 14937 w 68562"/>
                                    <a:gd name="connsiteY10" fmla="*/ 7015 h 95376"/>
                                    <a:gd name="connsiteX11" fmla="*/ 6419 w 68562"/>
                                    <a:gd name="connsiteY11" fmla="*/ 21715 h 95376"/>
                                    <a:gd name="connsiteX12" fmla="*/ 40327 w 68562"/>
                                    <a:gd name="connsiteY12" fmla="*/ 86190 h 95376"/>
                                    <a:gd name="connsiteX13" fmla="*/ 50015 w 68562"/>
                                    <a:gd name="connsiteY13" fmla="*/ 89197 h 95376"/>
                                    <a:gd name="connsiteX14" fmla="*/ 50015 w 68562"/>
                                    <a:gd name="connsiteY14" fmla="*/ 89197 h 95376"/>
                                    <a:gd name="connsiteX15" fmla="*/ 59369 w 68562"/>
                                    <a:gd name="connsiteY15" fmla="*/ 83350 h 95376"/>
                                    <a:gd name="connsiteX16" fmla="*/ 49180 w 68562"/>
                                    <a:gd name="connsiteY16" fmla="*/ 28563 h 95376"/>
                                    <a:gd name="connsiteX17" fmla="*/ 19280 w 68562"/>
                                    <a:gd name="connsiteY17" fmla="*/ 6347 h 95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562" h="95376">
                                      <a:moveTo>
                                        <a:pt x="50015" y="95377"/>
                                      </a:moveTo>
                                      <a:lnTo>
                                        <a:pt x="50015" y="95377"/>
                                      </a:lnTo>
                                      <a:cubicBezTo>
                                        <a:pt x="45839" y="95377"/>
                                        <a:pt x="41496" y="94041"/>
                                        <a:pt x="36986" y="91368"/>
                                      </a:cubicBezTo>
                                      <a:cubicBezTo>
                                        <a:pt x="8089" y="71324"/>
                                        <a:pt x="-2267" y="40924"/>
                                        <a:pt x="405" y="20879"/>
                                      </a:cubicBezTo>
                                      <a:cubicBezTo>
                                        <a:pt x="1742" y="10690"/>
                                        <a:pt x="6252" y="3508"/>
                                        <a:pt x="12933" y="1169"/>
                                      </a:cubicBezTo>
                                      <a:cubicBezTo>
                                        <a:pt x="14937" y="501"/>
                                        <a:pt x="17109" y="0"/>
                                        <a:pt x="19280" y="0"/>
                                      </a:cubicBezTo>
                                      <a:cubicBezTo>
                                        <a:pt x="36986" y="0"/>
                                        <a:pt x="53689" y="24220"/>
                                        <a:pt x="54358" y="25222"/>
                                      </a:cubicBezTo>
                                      <a:cubicBezTo>
                                        <a:pt x="68389" y="49108"/>
                                        <a:pt x="72397" y="72994"/>
                                        <a:pt x="64714" y="86357"/>
                                      </a:cubicBezTo>
                                      <a:cubicBezTo>
                                        <a:pt x="61540" y="92203"/>
                                        <a:pt x="56195" y="95377"/>
                                        <a:pt x="50015" y="95377"/>
                                      </a:cubicBezTo>
                                      <a:close/>
                                      <a:moveTo>
                                        <a:pt x="19280" y="6347"/>
                                      </a:moveTo>
                                      <a:cubicBezTo>
                                        <a:pt x="17777" y="6347"/>
                                        <a:pt x="16274" y="6681"/>
                                        <a:pt x="14937" y="7015"/>
                                      </a:cubicBezTo>
                                      <a:cubicBezTo>
                                        <a:pt x="10595" y="8519"/>
                                        <a:pt x="7421" y="13864"/>
                                        <a:pt x="6419" y="21715"/>
                                      </a:cubicBezTo>
                                      <a:cubicBezTo>
                                        <a:pt x="4080" y="39921"/>
                                        <a:pt x="13601" y="67816"/>
                                        <a:pt x="40327" y="86190"/>
                                      </a:cubicBezTo>
                                      <a:cubicBezTo>
                                        <a:pt x="43667" y="88194"/>
                                        <a:pt x="47008" y="89197"/>
                                        <a:pt x="50015" y="89197"/>
                                      </a:cubicBezTo>
                                      <a:lnTo>
                                        <a:pt x="50015" y="89197"/>
                                      </a:lnTo>
                                      <a:cubicBezTo>
                                        <a:pt x="54024" y="89197"/>
                                        <a:pt x="57197" y="87192"/>
                                        <a:pt x="59369" y="83350"/>
                                      </a:cubicBezTo>
                                      <a:cubicBezTo>
                                        <a:pt x="64714" y="73996"/>
                                        <a:pt x="63712" y="53451"/>
                                        <a:pt x="49180" y="28563"/>
                                      </a:cubicBezTo>
                                      <a:cubicBezTo>
                                        <a:pt x="49013" y="28563"/>
                                        <a:pt x="33812" y="6347"/>
                                        <a:pt x="19280" y="6347"/>
                                      </a:cubicBezTo>
                                      <a:close/>
                                    </a:path>
                                  </a:pathLst>
                                </a:custGeom>
                                <a:solidFill>
                                  <a:srgbClr val="E18451"/>
                                </a:solidFill>
                                <a:ln w="16697" cap="flat">
                                  <a:noFill/>
                                  <a:prstDash val="solid"/>
                                  <a:miter/>
                                </a:ln>
                              </p:spPr>
                              <p:txBody>
                                <a:bodyPr rtlCol="0" anchor="ctr"/>
                                <a:lstStyle/>
                                <a:p>
                                  <a:endParaRPr lang="en-US"/>
                                </a:p>
                              </p:txBody>
                            </p:sp>
                          </p:grpSp>
                          <p:grpSp>
                            <p:nvGrpSpPr>
                              <p:cNvPr id="232" name="Graphic 2">
                                <a:extLst>
                                  <a:ext uri="{FF2B5EF4-FFF2-40B4-BE49-F238E27FC236}">
                                    <a16:creationId xmlns:a16="http://schemas.microsoft.com/office/drawing/2014/main" id="{1F50F8FA-A5E7-6E78-375F-CB101F3C9440}"/>
                                  </a:ext>
                                </a:extLst>
                              </p:cNvPr>
                              <p:cNvGrpSpPr/>
                              <p:nvPr/>
                            </p:nvGrpSpPr>
                            <p:grpSpPr>
                              <a:xfrm>
                                <a:off x="4896211" y="4048879"/>
                                <a:ext cx="34409" cy="34304"/>
                                <a:chOff x="4896211" y="4048879"/>
                                <a:chExt cx="34409" cy="34304"/>
                              </a:xfrm>
                              <a:solidFill>
                                <a:srgbClr val="D88256"/>
                              </a:solidFill>
                            </p:grpSpPr>
                            <p:sp>
                              <p:nvSpPr>
                                <p:cNvPr id="233" name="Freeform: Shape 232">
                                  <a:extLst>
                                    <a:ext uri="{FF2B5EF4-FFF2-40B4-BE49-F238E27FC236}">
                                      <a16:creationId xmlns:a16="http://schemas.microsoft.com/office/drawing/2014/main" id="{19F66342-FAE2-7704-12BE-F40D06EC29C3}"/>
                                    </a:ext>
                                  </a:extLst>
                                </p:cNvPr>
                                <p:cNvSpPr/>
                                <p:nvPr/>
                              </p:nvSpPr>
                              <p:spPr>
                                <a:xfrm>
                                  <a:off x="4896211" y="4048879"/>
                                  <a:ext cx="34409" cy="34304"/>
                                </a:xfrm>
                                <a:custGeom>
                                  <a:avLst/>
                                  <a:gdLst>
                                    <a:gd name="connsiteX0" fmla="*/ 0 w 34409"/>
                                    <a:gd name="connsiteY0" fmla="*/ 5909 h 34304"/>
                                    <a:gd name="connsiteX1" fmla="*/ 1503 w 34409"/>
                                    <a:gd name="connsiteY1" fmla="*/ 4071 h 34304"/>
                                    <a:gd name="connsiteX2" fmla="*/ 3675 w 34409"/>
                                    <a:gd name="connsiteY2" fmla="*/ 2234 h 34304"/>
                                    <a:gd name="connsiteX3" fmla="*/ 7015 w 34409"/>
                                    <a:gd name="connsiteY3" fmla="*/ 564 h 34304"/>
                                    <a:gd name="connsiteX4" fmla="*/ 11525 w 34409"/>
                                    <a:gd name="connsiteY4" fmla="*/ 63 h 34304"/>
                                    <a:gd name="connsiteX5" fmla="*/ 14031 w 34409"/>
                                    <a:gd name="connsiteY5" fmla="*/ 564 h 34304"/>
                                    <a:gd name="connsiteX6" fmla="*/ 16369 w 34409"/>
                                    <a:gd name="connsiteY6" fmla="*/ 1566 h 34304"/>
                                    <a:gd name="connsiteX7" fmla="*/ 18541 w 34409"/>
                                    <a:gd name="connsiteY7" fmla="*/ 2902 h 34304"/>
                                    <a:gd name="connsiteX8" fmla="*/ 20712 w 34409"/>
                                    <a:gd name="connsiteY8" fmla="*/ 4573 h 34304"/>
                                    <a:gd name="connsiteX9" fmla="*/ 24220 w 34409"/>
                                    <a:gd name="connsiteY9" fmla="*/ 8581 h 34304"/>
                                    <a:gd name="connsiteX10" fmla="*/ 27060 w 34409"/>
                                    <a:gd name="connsiteY10" fmla="*/ 13091 h 34304"/>
                                    <a:gd name="connsiteX11" fmla="*/ 29398 w 34409"/>
                                    <a:gd name="connsiteY11" fmla="*/ 17601 h 34304"/>
                                    <a:gd name="connsiteX12" fmla="*/ 31068 w 34409"/>
                                    <a:gd name="connsiteY12" fmla="*/ 21944 h 34304"/>
                                    <a:gd name="connsiteX13" fmla="*/ 32405 w 34409"/>
                                    <a:gd name="connsiteY13" fmla="*/ 25953 h 34304"/>
                                    <a:gd name="connsiteX14" fmla="*/ 34409 w 34409"/>
                                    <a:gd name="connsiteY14" fmla="*/ 34305 h 34304"/>
                                    <a:gd name="connsiteX15" fmla="*/ 30567 w 34409"/>
                                    <a:gd name="connsiteY15" fmla="*/ 26621 h 34304"/>
                                    <a:gd name="connsiteX16" fmla="*/ 28730 w 34409"/>
                                    <a:gd name="connsiteY16" fmla="*/ 22946 h 34304"/>
                                    <a:gd name="connsiteX17" fmla="*/ 26726 w 34409"/>
                                    <a:gd name="connsiteY17" fmla="*/ 18938 h 34304"/>
                                    <a:gd name="connsiteX18" fmla="*/ 24220 w 34409"/>
                                    <a:gd name="connsiteY18" fmla="*/ 14762 h 34304"/>
                                    <a:gd name="connsiteX19" fmla="*/ 21380 w 34409"/>
                                    <a:gd name="connsiteY19" fmla="*/ 10753 h 34304"/>
                                    <a:gd name="connsiteX20" fmla="*/ 18374 w 34409"/>
                                    <a:gd name="connsiteY20" fmla="*/ 7078 h 34304"/>
                                    <a:gd name="connsiteX21" fmla="*/ 14866 w 34409"/>
                                    <a:gd name="connsiteY21" fmla="*/ 4239 h 34304"/>
                                    <a:gd name="connsiteX22" fmla="*/ 13029 w 34409"/>
                                    <a:gd name="connsiteY22" fmla="*/ 3236 h 34304"/>
                                    <a:gd name="connsiteX23" fmla="*/ 11191 w 34409"/>
                                    <a:gd name="connsiteY23" fmla="*/ 2568 h 34304"/>
                                    <a:gd name="connsiteX24" fmla="*/ 7517 w 34409"/>
                                    <a:gd name="connsiteY24" fmla="*/ 2401 h 34304"/>
                                    <a:gd name="connsiteX25" fmla="*/ 4343 w 34409"/>
                                    <a:gd name="connsiteY25" fmla="*/ 3236 h 34304"/>
                                    <a:gd name="connsiteX26" fmla="*/ 2004 w 34409"/>
                                    <a:gd name="connsiteY26" fmla="*/ 4406 h 34304"/>
                                    <a:gd name="connsiteX27" fmla="*/ 0 w 34409"/>
                                    <a:gd name="connsiteY27" fmla="*/ 5909 h 343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4409" h="34304">
                                      <a:moveTo>
                                        <a:pt x="0" y="5909"/>
                                      </a:moveTo>
                                      <a:cubicBezTo>
                                        <a:pt x="0" y="5909"/>
                                        <a:pt x="334" y="5241"/>
                                        <a:pt x="1503" y="4071"/>
                                      </a:cubicBezTo>
                                      <a:cubicBezTo>
                                        <a:pt x="2004" y="3570"/>
                                        <a:pt x="2673" y="2902"/>
                                        <a:pt x="3675" y="2234"/>
                                      </a:cubicBezTo>
                                      <a:cubicBezTo>
                                        <a:pt x="4510" y="1566"/>
                                        <a:pt x="5679" y="898"/>
                                        <a:pt x="7015" y="564"/>
                                      </a:cubicBezTo>
                                      <a:cubicBezTo>
                                        <a:pt x="8352" y="63"/>
                                        <a:pt x="9855" y="-104"/>
                                        <a:pt x="11525" y="63"/>
                                      </a:cubicBezTo>
                                      <a:cubicBezTo>
                                        <a:pt x="12361" y="230"/>
                                        <a:pt x="13196" y="397"/>
                                        <a:pt x="14031" y="564"/>
                                      </a:cubicBezTo>
                                      <a:cubicBezTo>
                                        <a:pt x="14866" y="898"/>
                                        <a:pt x="15701" y="1232"/>
                                        <a:pt x="16369" y="1566"/>
                                      </a:cubicBezTo>
                                      <a:cubicBezTo>
                                        <a:pt x="17205" y="1900"/>
                                        <a:pt x="17873" y="2568"/>
                                        <a:pt x="18541" y="2902"/>
                                      </a:cubicBezTo>
                                      <a:cubicBezTo>
                                        <a:pt x="19209" y="3403"/>
                                        <a:pt x="20044" y="3904"/>
                                        <a:pt x="20712" y="4573"/>
                                      </a:cubicBezTo>
                                      <a:cubicBezTo>
                                        <a:pt x="21882" y="5909"/>
                                        <a:pt x="23385" y="7078"/>
                                        <a:pt x="24220" y="8581"/>
                                      </a:cubicBezTo>
                                      <a:cubicBezTo>
                                        <a:pt x="25222" y="10085"/>
                                        <a:pt x="26392" y="11421"/>
                                        <a:pt x="27060" y="13091"/>
                                      </a:cubicBezTo>
                                      <a:cubicBezTo>
                                        <a:pt x="27895" y="14595"/>
                                        <a:pt x="28563" y="16098"/>
                                        <a:pt x="29398" y="17601"/>
                                      </a:cubicBezTo>
                                      <a:cubicBezTo>
                                        <a:pt x="30066" y="19105"/>
                                        <a:pt x="30567" y="20608"/>
                                        <a:pt x="31068" y="21944"/>
                                      </a:cubicBezTo>
                                      <a:cubicBezTo>
                                        <a:pt x="31570" y="23280"/>
                                        <a:pt x="32071" y="24617"/>
                                        <a:pt x="32405" y="25953"/>
                                      </a:cubicBezTo>
                                      <a:cubicBezTo>
                                        <a:pt x="33741" y="30964"/>
                                        <a:pt x="34409" y="34305"/>
                                        <a:pt x="34409" y="34305"/>
                                      </a:cubicBezTo>
                                      <a:cubicBezTo>
                                        <a:pt x="34409" y="34305"/>
                                        <a:pt x="32572" y="31298"/>
                                        <a:pt x="30567" y="26621"/>
                                      </a:cubicBezTo>
                                      <a:cubicBezTo>
                                        <a:pt x="30066" y="25452"/>
                                        <a:pt x="29398" y="24283"/>
                                        <a:pt x="28730" y="22946"/>
                                      </a:cubicBezTo>
                                      <a:cubicBezTo>
                                        <a:pt x="28062" y="21610"/>
                                        <a:pt x="27394" y="20274"/>
                                        <a:pt x="26726" y="18938"/>
                                      </a:cubicBezTo>
                                      <a:cubicBezTo>
                                        <a:pt x="25890" y="17601"/>
                                        <a:pt x="25055" y="16265"/>
                                        <a:pt x="24220" y="14762"/>
                                      </a:cubicBezTo>
                                      <a:cubicBezTo>
                                        <a:pt x="23385" y="13258"/>
                                        <a:pt x="22383" y="12089"/>
                                        <a:pt x="21380" y="10753"/>
                                      </a:cubicBezTo>
                                      <a:cubicBezTo>
                                        <a:pt x="20545" y="9250"/>
                                        <a:pt x="19376" y="8247"/>
                                        <a:pt x="18374" y="7078"/>
                                      </a:cubicBezTo>
                                      <a:cubicBezTo>
                                        <a:pt x="17205" y="6076"/>
                                        <a:pt x="16202" y="4907"/>
                                        <a:pt x="14866" y="4239"/>
                                      </a:cubicBezTo>
                                      <a:cubicBezTo>
                                        <a:pt x="14198" y="3904"/>
                                        <a:pt x="13697" y="3570"/>
                                        <a:pt x="13029" y="3236"/>
                                      </a:cubicBezTo>
                                      <a:cubicBezTo>
                                        <a:pt x="12361" y="3069"/>
                                        <a:pt x="11693" y="2902"/>
                                        <a:pt x="11191" y="2568"/>
                                      </a:cubicBezTo>
                                      <a:cubicBezTo>
                                        <a:pt x="10022" y="2401"/>
                                        <a:pt x="8686" y="2234"/>
                                        <a:pt x="7517" y="2401"/>
                                      </a:cubicBezTo>
                                      <a:cubicBezTo>
                                        <a:pt x="6347" y="2568"/>
                                        <a:pt x="5345" y="2902"/>
                                        <a:pt x="4343" y="3236"/>
                                      </a:cubicBezTo>
                                      <a:cubicBezTo>
                                        <a:pt x="3508" y="3570"/>
                                        <a:pt x="2673" y="4071"/>
                                        <a:pt x="2004" y="4406"/>
                                      </a:cubicBezTo>
                                      <a:cubicBezTo>
                                        <a:pt x="668" y="5408"/>
                                        <a:pt x="0" y="5909"/>
                                        <a:pt x="0" y="5909"/>
                                      </a:cubicBezTo>
                                      <a:close/>
                                    </a:path>
                                  </a:pathLst>
                                </a:custGeom>
                                <a:solidFill>
                                  <a:srgbClr val="D88256"/>
                                </a:solidFill>
                                <a:ln w="16697" cap="flat">
                                  <a:noFill/>
                                  <a:prstDash val="solid"/>
                                  <a:miter/>
                                </a:ln>
                              </p:spPr>
                              <p:txBody>
                                <a:bodyPr rtlCol="0" anchor="ctr"/>
                                <a:lstStyle/>
                                <a:p>
                                  <a:endParaRPr lang="en-US"/>
                                </a:p>
                              </p:txBody>
                            </p:sp>
                            <p:sp>
                              <p:nvSpPr>
                                <p:cNvPr id="234" name="Freeform: Shape 233">
                                  <a:extLst>
                                    <a:ext uri="{FF2B5EF4-FFF2-40B4-BE49-F238E27FC236}">
                                      <a16:creationId xmlns:a16="http://schemas.microsoft.com/office/drawing/2014/main" id="{9062C284-7717-B79D-23F6-F65867D1C952}"/>
                                    </a:ext>
                                  </a:extLst>
                                </p:cNvPr>
                                <p:cNvSpPr/>
                                <p:nvPr/>
                              </p:nvSpPr>
                              <p:spPr>
                                <a:xfrm>
                                  <a:off x="4907236" y="4062236"/>
                                  <a:ext cx="17037" cy="7585"/>
                                </a:xfrm>
                                <a:custGeom>
                                  <a:avLst/>
                                  <a:gdLst>
                                    <a:gd name="connsiteX0" fmla="*/ 0 w 17037"/>
                                    <a:gd name="connsiteY0" fmla="*/ 7586 h 7585"/>
                                    <a:gd name="connsiteX1" fmla="*/ 1503 w 17037"/>
                                    <a:gd name="connsiteY1" fmla="*/ 4579 h 7585"/>
                                    <a:gd name="connsiteX2" fmla="*/ 4009 w 17037"/>
                                    <a:gd name="connsiteY2" fmla="*/ 2074 h 7585"/>
                                    <a:gd name="connsiteX3" fmla="*/ 7851 w 17037"/>
                                    <a:gd name="connsiteY3" fmla="*/ 236 h 7585"/>
                                    <a:gd name="connsiteX4" fmla="*/ 10022 w 17037"/>
                                    <a:gd name="connsiteY4" fmla="*/ 69 h 7585"/>
                                    <a:gd name="connsiteX5" fmla="*/ 12193 w 17037"/>
                                    <a:gd name="connsiteY5" fmla="*/ 403 h 7585"/>
                                    <a:gd name="connsiteX6" fmla="*/ 14031 w 17037"/>
                                    <a:gd name="connsiteY6" fmla="*/ 1405 h 7585"/>
                                    <a:gd name="connsiteX7" fmla="*/ 15367 w 17037"/>
                                    <a:gd name="connsiteY7" fmla="*/ 2575 h 7585"/>
                                    <a:gd name="connsiteX8" fmla="*/ 16703 w 17037"/>
                                    <a:gd name="connsiteY8" fmla="*/ 4746 h 7585"/>
                                    <a:gd name="connsiteX9" fmla="*/ 17038 w 17037"/>
                                    <a:gd name="connsiteY9" fmla="*/ 5581 h 7585"/>
                                    <a:gd name="connsiteX10" fmla="*/ 16202 w 17037"/>
                                    <a:gd name="connsiteY10" fmla="*/ 5247 h 7585"/>
                                    <a:gd name="connsiteX11" fmla="*/ 15367 w 17037"/>
                                    <a:gd name="connsiteY11" fmla="*/ 4746 h 7585"/>
                                    <a:gd name="connsiteX12" fmla="*/ 14198 w 17037"/>
                                    <a:gd name="connsiteY12" fmla="*/ 4245 h 7585"/>
                                    <a:gd name="connsiteX13" fmla="*/ 8686 w 17037"/>
                                    <a:gd name="connsiteY13" fmla="*/ 3744 h 7585"/>
                                    <a:gd name="connsiteX14" fmla="*/ 3007 w 17037"/>
                                    <a:gd name="connsiteY14" fmla="*/ 6082 h 7585"/>
                                    <a:gd name="connsiteX15" fmla="*/ 0 w 17037"/>
                                    <a:gd name="connsiteY15" fmla="*/ 7586 h 7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7037" h="7585">
                                      <a:moveTo>
                                        <a:pt x="0" y="7586"/>
                                      </a:moveTo>
                                      <a:cubicBezTo>
                                        <a:pt x="0" y="7586"/>
                                        <a:pt x="334" y="6249"/>
                                        <a:pt x="1503" y="4579"/>
                                      </a:cubicBezTo>
                                      <a:cubicBezTo>
                                        <a:pt x="2004" y="3744"/>
                                        <a:pt x="2840" y="2909"/>
                                        <a:pt x="4009" y="2074"/>
                                      </a:cubicBezTo>
                                      <a:cubicBezTo>
                                        <a:pt x="5011" y="1238"/>
                                        <a:pt x="6347" y="737"/>
                                        <a:pt x="7851" y="236"/>
                                      </a:cubicBezTo>
                                      <a:cubicBezTo>
                                        <a:pt x="8686" y="69"/>
                                        <a:pt x="9354" y="-98"/>
                                        <a:pt x="10022" y="69"/>
                                      </a:cubicBezTo>
                                      <a:cubicBezTo>
                                        <a:pt x="10857" y="69"/>
                                        <a:pt x="11525" y="236"/>
                                        <a:pt x="12193" y="403"/>
                                      </a:cubicBezTo>
                                      <a:cubicBezTo>
                                        <a:pt x="12862" y="570"/>
                                        <a:pt x="13530" y="904"/>
                                        <a:pt x="14031" y="1405"/>
                                      </a:cubicBezTo>
                                      <a:cubicBezTo>
                                        <a:pt x="14699" y="1740"/>
                                        <a:pt x="15033" y="2074"/>
                                        <a:pt x="15367" y="2575"/>
                                      </a:cubicBezTo>
                                      <a:cubicBezTo>
                                        <a:pt x="16202" y="3243"/>
                                        <a:pt x="16536" y="4078"/>
                                        <a:pt x="16703" y="4746"/>
                                      </a:cubicBezTo>
                                      <a:cubicBezTo>
                                        <a:pt x="16870" y="5247"/>
                                        <a:pt x="17038" y="5581"/>
                                        <a:pt x="17038" y="5581"/>
                                      </a:cubicBezTo>
                                      <a:cubicBezTo>
                                        <a:pt x="17038" y="5581"/>
                                        <a:pt x="16703" y="5414"/>
                                        <a:pt x="16202" y="5247"/>
                                      </a:cubicBezTo>
                                      <a:cubicBezTo>
                                        <a:pt x="16035" y="5080"/>
                                        <a:pt x="15701" y="4913"/>
                                        <a:pt x="15367" y="4746"/>
                                      </a:cubicBezTo>
                                      <a:cubicBezTo>
                                        <a:pt x="15033" y="4579"/>
                                        <a:pt x="14532" y="4412"/>
                                        <a:pt x="14198" y="4245"/>
                                      </a:cubicBezTo>
                                      <a:cubicBezTo>
                                        <a:pt x="12528" y="3577"/>
                                        <a:pt x="10523" y="3243"/>
                                        <a:pt x="8686" y="3744"/>
                                      </a:cubicBezTo>
                                      <a:cubicBezTo>
                                        <a:pt x="6681" y="4245"/>
                                        <a:pt x="4677" y="5247"/>
                                        <a:pt x="3007" y="6082"/>
                                      </a:cubicBezTo>
                                      <a:cubicBezTo>
                                        <a:pt x="1169" y="6918"/>
                                        <a:pt x="0" y="7586"/>
                                        <a:pt x="0" y="7586"/>
                                      </a:cubicBezTo>
                                      <a:close/>
                                    </a:path>
                                  </a:pathLst>
                                </a:custGeom>
                                <a:solidFill>
                                  <a:srgbClr val="D88256"/>
                                </a:solidFill>
                                <a:ln w="16697" cap="flat">
                                  <a:noFill/>
                                  <a:prstDash val="solid"/>
                                  <a:miter/>
                                </a:ln>
                              </p:spPr>
                              <p:txBody>
                                <a:bodyPr rtlCol="0" anchor="ctr"/>
                                <a:lstStyle/>
                                <a:p>
                                  <a:endParaRPr lang="en-US"/>
                                </a:p>
                              </p:txBody>
                            </p:sp>
                          </p:grpSp>
                          <p:sp>
                            <p:nvSpPr>
                              <p:cNvPr id="235" name="Freeform: Shape 234">
                                <a:extLst>
                                  <a:ext uri="{FF2B5EF4-FFF2-40B4-BE49-F238E27FC236}">
                                    <a16:creationId xmlns:a16="http://schemas.microsoft.com/office/drawing/2014/main" id="{25028920-6BF8-D84C-E10B-CA4270C88902}"/>
                                  </a:ext>
                                </a:extLst>
                              </p:cNvPr>
                              <p:cNvSpPr/>
                              <p:nvPr/>
                            </p:nvSpPr>
                            <p:spPr>
                              <a:xfrm>
                                <a:off x="4887525" y="4015635"/>
                                <a:ext cx="59106" cy="88762"/>
                              </a:xfrm>
                              <a:custGeom>
                                <a:avLst/>
                                <a:gdLst>
                                  <a:gd name="connsiteX0" fmla="*/ 45434 w 59106"/>
                                  <a:gd name="connsiteY0" fmla="*/ 23786 h 88762"/>
                                  <a:gd name="connsiteX1" fmla="*/ 7684 w 59106"/>
                                  <a:gd name="connsiteY1" fmla="*/ 902 h 88762"/>
                                  <a:gd name="connsiteX2" fmla="*/ 0 w 59106"/>
                                  <a:gd name="connsiteY2" fmla="*/ 8085 h 88762"/>
                                  <a:gd name="connsiteX3" fmla="*/ 10356 w 59106"/>
                                  <a:gd name="connsiteY3" fmla="*/ 8920 h 88762"/>
                                  <a:gd name="connsiteX4" fmla="*/ 10356 w 59106"/>
                                  <a:gd name="connsiteY4" fmla="*/ 57694 h 88762"/>
                                  <a:gd name="connsiteX5" fmla="*/ 46269 w 59106"/>
                                  <a:gd name="connsiteY5" fmla="*/ 88762 h 88762"/>
                                  <a:gd name="connsiteX6" fmla="*/ 45434 w 59106"/>
                                  <a:gd name="connsiteY6" fmla="*/ 23786 h 88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106" h="88762">
                                    <a:moveTo>
                                      <a:pt x="45434" y="23786"/>
                                    </a:moveTo>
                                    <a:cubicBezTo>
                                      <a:pt x="45434" y="23786"/>
                                      <a:pt x="25556" y="-5445"/>
                                      <a:pt x="7684" y="902"/>
                                    </a:cubicBezTo>
                                    <a:cubicBezTo>
                                      <a:pt x="4510" y="2071"/>
                                      <a:pt x="2004" y="4577"/>
                                      <a:pt x="0" y="8085"/>
                                    </a:cubicBezTo>
                                    <a:cubicBezTo>
                                      <a:pt x="3174" y="6748"/>
                                      <a:pt x="6681" y="6748"/>
                                      <a:pt x="10356" y="8920"/>
                                    </a:cubicBezTo>
                                    <a:cubicBezTo>
                                      <a:pt x="25222" y="17940"/>
                                      <a:pt x="-5679" y="26792"/>
                                      <a:pt x="10356" y="57694"/>
                                    </a:cubicBezTo>
                                    <a:cubicBezTo>
                                      <a:pt x="20712" y="77571"/>
                                      <a:pt x="42594" y="82415"/>
                                      <a:pt x="46269" y="88762"/>
                                    </a:cubicBezTo>
                                    <a:cubicBezTo>
                                      <a:pt x="61135" y="85923"/>
                                      <a:pt x="65812" y="58529"/>
                                      <a:pt x="45434" y="23786"/>
                                    </a:cubicBezTo>
                                    <a:close/>
                                  </a:path>
                                </a:pathLst>
                              </a:custGeom>
                              <a:solidFill>
                                <a:srgbClr val="FFD4A9"/>
                              </a:solidFill>
                              <a:ln w="16697" cap="flat">
                                <a:noFill/>
                                <a:prstDash val="solid"/>
                                <a:miter/>
                              </a:ln>
                            </p:spPr>
                            <p:txBody>
                              <a:bodyPr rtlCol="0" anchor="ctr"/>
                              <a:lstStyle/>
                              <a:p>
                                <a:endParaRPr lang="en-US"/>
                              </a:p>
                            </p:txBody>
                          </p:sp>
                          <p:sp>
                            <p:nvSpPr>
                              <p:cNvPr id="236" name="Freeform: Shape 235">
                                <a:extLst>
                                  <a:ext uri="{FF2B5EF4-FFF2-40B4-BE49-F238E27FC236}">
                                    <a16:creationId xmlns:a16="http://schemas.microsoft.com/office/drawing/2014/main" id="{D53ECDC0-8093-5652-3C78-7C2932CBDB72}"/>
                                  </a:ext>
                                </a:extLst>
                              </p:cNvPr>
                              <p:cNvSpPr/>
                              <p:nvPr/>
                            </p:nvSpPr>
                            <p:spPr>
                              <a:xfrm>
                                <a:off x="4894809" y="4043263"/>
                                <a:ext cx="37024" cy="45736"/>
                              </a:xfrm>
                              <a:custGeom>
                                <a:avLst/>
                                <a:gdLst>
                                  <a:gd name="connsiteX0" fmla="*/ 11257 w 37024"/>
                                  <a:gd name="connsiteY0" fmla="*/ 0 h 45736"/>
                                  <a:gd name="connsiteX1" fmla="*/ 36479 w 37024"/>
                                  <a:gd name="connsiteY1" fmla="*/ 26224 h 45736"/>
                                  <a:gd name="connsiteX2" fmla="*/ 33139 w 37024"/>
                                  <a:gd name="connsiteY2" fmla="*/ 43763 h 45736"/>
                                  <a:gd name="connsiteX3" fmla="*/ 9086 w 37024"/>
                                  <a:gd name="connsiteY3" fmla="*/ 31570 h 45736"/>
                                  <a:gd name="connsiteX4" fmla="*/ 3908 w 37024"/>
                                  <a:gd name="connsiteY4" fmla="*/ 19877 h 45736"/>
                                  <a:gd name="connsiteX5" fmla="*/ 6580 w 37024"/>
                                  <a:gd name="connsiteY5" fmla="*/ 37249 h 45736"/>
                                  <a:gd name="connsiteX6" fmla="*/ 400 w 37024"/>
                                  <a:gd name="connsiteY6" fmla="*/ 11191 h 45736"/>
                                  <a:gd name="connsiteX7" fmla="*/ 11257 w 37024"/>
                                  <a:gd name="connsiteY7" fmla="*/ 0 h 457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024" h="45736">
                                    <a:moveTo>
                                      <a:pt x="11257" y="0"/>
                                    </a:moveTo>
                                    <a:cubicBezTo>
                                      <a:pt x="21446" y="0"/>
                                      <a:pt x="34642" y="14866"/>
                                      <a:pt x="36479" y="26224"/>
                                    </a:cubicBezTo>
                                    <a:cubicBezTo>
                                      <a:pt x="37482" y="31737"/>
                                      <a:pt x="37482" y="40255"/>
                                      <a:pt x="33139" y="43763"/>
                                    </a:cubicBezTo>
                                    <a:cubicBezTo>
                                      <a:pt x="24954" y="50445"/>
                                      <a:pt x="13429" y="38585"/>
                                      <a:pt x="9086" y="31570"/>
                                    </a:cubicBezTo>
                                    <a:cubicBezTo>
                                      <a:pt x="7081" y="28229"/>
                                      <a:pt x="5077" y="24053"/>
                                      <a:pt x="3908" y="19877"/>
                                    </a:cubicBezTo>
                                    <a:cubicBezTo>
                                      <a:pt x="4075" y="26224"/>
                                      <a:pt x="5745" y="33073"/>
                                      <a:pt x="6580" y="37249"/>
                                    </a:cubicBezTo>
                                    <a:cubicBezTo>
                                      <a:pt x="6747" y="38084"/>
                                      <a:pt x="-1938" y="19710"/>
                                      <a:pt x="400" y="11191"/>
                                    </a:cubicBezTo>
                                    <a:cubicBezTo>
                                      <a:pt x="2404" y="3174"/>
                                      <a:pt x="6580" y="167"/>
                                      <a:pt x="11257" y="0"/>
                                    </a:cubicBezTo>
                                    <a:close/>
                                  </a:path>
                                </a:pathLst>
                              </a:custGeom>
                              <a:solidFill>
                                <a:srgbClr val="D88256">
                                  <a:alpha val="40000"/>
                                </a:srgbClr>
                              </a:solidFill>
                              <a:ln w="16697" cap="flat">
                                <a:noFill/>
                                <a:prstDash val="solid"/>
                                <a:miter/>
                              </a:ln>
                            </p:spPr>
                            <p:txBody>
                              <a:bodyPr rtlCol="0" anchor="ctr"/>
                              <a:lstStyle/>
                              <a:p>
                                <a:endParaRPr lang="en-US"/>
                              </a:p>
                            </p:txBody>
                          </p:sp>
                        </p:grpSp>
                        <p:grpSp>
                          <p:nvGrpSpPr>
                            <p:cNvPr id="237" name="Graphic 2">
                              <a:extLst>
                                <a:ext uri="{FF2B5EF4-FFF2-40B4-BE49-F238E27FC236}">
                                  <a16:creationId xmlns:a16="http://schemas.microsoft.com/office/drawing/2014/main" id="{655888C5-E545-D7A3-C9FE-746AD4FA8142}"/>
                                </a:ext>
                              </a:extLst>
                            </p:cNvPr>
                            <p:cNvGrpSpPr/>
                            <p:nvPr/>
                          </p:nvGrpSpPr>
                          <p:grpSpPr>
                            <a:xfrm>
                              <a:off x="5318895" y="4009689"/>
                              <a:ext cx="71362" cy="93539"/>
                              <a:chOff x="5318895" y="4009689"/>
                              <a:chExt cx="71362" cy="93539"/>
                            </a:xfrm>
                          </p:grpSpPr>
                          <p:grpSp>
                            <p:nvGrpSpPr>
                              <p:cNvPr id="238" name="Graphic 2">
                                <a:extLst>
                                  <a:ext uri="{FF2B5EF4-FFF2-40B4-BE49-F238E27FC236}">
                                    <a16:creationId xmlns:a16="http://schemas.microsoft.com/office/drawing/2014/main" id="{EB2834EA-53AA-36D8-7F93-CFF49171E5ED}"/>
                                  </a:ext>
                                </a:extLst>
                              </p:cNvPr>
                              <p:cNvGrpSpPr/>
                              <p:nvPr/>
                            </p:nvGrpSpPr>
                            <p:grpSpPr>
                              <a:xfrm>
                                <a:off x="5318895" y="4009689"/>
                                <a:ext cx="71362" cy="93539"/>
                                <a:chOff x="5318895" y="4009689"/>
                                <a:chExt cx="71362" cy="93539"/>
                              </a:xfrm>
                            </p:grpSpPr>
                            <p:sp>
                              <p:nvSpPr>
                                <p:cNvPr id="239" name="Freeform: Shape 238">
                                  <a:extLst>
                                    <a:ext uri="{FF2B5EF4-FFF2-40B4-BE49-F238E27FC236}">
                                      <a16:creationId xmlns:a16="http://schemas.microsoft.com/office/drawing/2014/main" id="{F342A596-4C10-B83D-6C34-5074018987A8}"/>
                                    </a:ext>
                                  </a:extLst>
                                </p:cNvPr>
                                <p:cNvSpPr/>
                                <p:nvPr/>
                              </p:nvSpPr>
                              <p:spPr>
                                <a:xfrm>
                                  <a:off x="5321920" y="4012971"/>
                                  <a:ext cx="65025" cy="87173"/>
                                </a:xfrm>
                                <a:custGeom>
                                  <a:avLst/>
                                  <a:gdLst>
                                    <a:gd name="connsiteX0" fmla="*/ 16266 w 65025"/>
                                    <a:gd name="connsiteY0" fmla="*/ 21940 h 87173"/>
                                    <a:gd name="connsiteX1" fmla="*/ 55352 w 65025"/>
                                    <a:gd name="connsiteY1" fmla="*/ 1227 h 87173"/>
                                    <a:gd name="connsiteX2" fmla="*/ 25954 w 65025"/>
                                    <a:gd name="connsiteY2" fmla="*/ 84244 h 87173"/>
                                    <a:gd name="connsiteX3" fmla="*/ 16266 w 65025"/>
                                    <a:gd name="connsiteY3" fmla="*/ 21940 h 87173"/>
                                  </a:gdLst>
                                  <a:ahLst/>
                                  <a:cxnLst>
                                    <a:cxn ang="0">
                                      <a:pos x="connsiteX0" y="connsiteY0"/>
                                    </a:cxn>
                                    <a:cxn ang="0">
                                      <a:pos x="connsiteX1" y="connsiteY1"/>
                                    </a:cxn>
                                    <a:cxn ang="0">
                                      <a:pos x="connsiteX2" y="connsiteY2"/>
                                    </a:cxn>
                                    <a:cxn ang="0">
                                      <a:pos x="connsiteX3" y="connsiteY3"/>
                                    </a:cxn>
                                  </a:cxnLst>
                                  <a:rect l="l" t="t" r="r" b="b"/>
                                  <a:pathLst>
                                    <a:path w="65025" h="87173">
                                      <a:moveTo>
                                        <a:pt x="16266" y="21940"/>
                                      </a:moveTo>
                                      <a:cubicBezTo>
                                        <a:pt x="16266" y="21940"/>
                                        <a:pt x="37814" y="-6122"/>
                                        <a:pt x="55352" y="1227"/>
                                      </a:cubicBezTo>
                                      <a:cubicBezTo>
                                        <a:pt x="72891" y="8744"/>
                                        <a:pt x="68548" y="58353"/>
                                        <a:pt x="25954" y="84244"/>
                                      </a:cubicBezTo>
                                      <a:cubicBezTo>
                                        <a:pt x="231" y="97439"/>
                                        <a:pt x="-12130" y="64199"/>
                                        <a:pt x="16266" y="21940"/>
                                      </a:cubicBezTo>
                                      <a:close/>
                                    </a:path>
                                  </a:pathLst>
                                </a:custGeom>
                                <a:solidFill>
                                  <a:srgbClr val="FFD4A9"/>
                                </a:solidFill>
                                <a:ln w="16697" cap="flat">
                                  <a:noFill/>
                                  <a:prstDash val="solid"/>
                                  <a:miter/>
                                </a:ln>
                              </p:spPr>
                              <p:txBody>
                                <a:bodyPr rtlCol="0" anchor="ctr"/>
                                <a:lstStyle/>
                                <a:p>
                                  <a:endParaRPr lang="en-US"/>
                                </a:p>
                              </p:txBody>
                            </p:sp>
                            <p:sp>
                              <p:nvSpPr>
                                <p:cNvPr id="240" name="Freeform: Shape 239">
                                  <a:extLst>
                                    <a:ext uri="{FF2B5EF4-FFF2-40B4-BE49-F238E27FC236}">
                                      <a16:creationId xmlns:a16="http://schemas.microsoft.com/office/drawing/2014/main" id="{2DA92981-60E5-B104-8A78-4D28AB8F1C1E}"/>
                                    </a:ext>
                                  </a:extLst>
                                </p:cNvPr>
                                <p:cNvSpPr/>
                                <p:nvPr/>
                              </p:nvSpPr>
                              <p:spPr>
                                <a:xfrm>
                                  <a:off x="5318895" y="4009689"/>
                                  <a:ext cx="71362" cy="93539"/>
                                </a:xfrm>
                                <a:custGeom>
                                  <a:avLst/>
                                  <a:gdLst>
                                    <a:gd name="connsiteX0" fmla="*/ 18288 w 71362"/>
                                    <a:gd name="connsiteY0" fmla="*/ 93540 h 93539"/>
                                    <a:gd name="connsiteX1" fmla="*/ 3255 w 71362"/>
                                    <a:gd name="connsiteY1" fmla="*/ 84186 h 93539"/>
                                    <a:gd name="connsiteX2" fmla="*/ 16785 w 71362"/>
                                    <a:gd name="connsiteY2" fmla="*/ 23385 h 93539"/>
                                    <a:gd name="connsiteX3" fmla="*/ 52196 w 71362"/>
                                    <a:gd name="connsiteY3" fmla="*/ 0 h 93539"/>
                                    <a:gd name="connsiteX4" fmla="*/ 59712 w 71362"/>
                                    <a:gd name="connsiteY4" fmla="*/ 1503 h 93539"/>
                                    <a:gd name="connsiteX5" fmla="*/ 71238 w 71362"/>
                                    <a:gd name="connsiteY5" fmla="*/ 21882 h 93539"/>
                                    <a:gd name="connsiteX6" fmla="*/ 30815 w 71362"/>
                                    <a:gd name="connsiteY6" fmla="*/ 90032 h 93539"/>
                                    <a:gd name="connsiteX7" fmla="*/ 18288 w 71362"/>
                                    <a:gd name="connsiteY7" fmla="*/ 93540 h 93539"/>
                                    <a:gd name="connsiteX8" fmla="*/ 52029 w 71362"/>
                                    <a:gd name="connsiteY8" fmla="*/ 6347 h 93539"/>
                                    <a:gd name="connsiteX9" fmla="*/ 21629 w 71362"/>
                                    <a:gd name="connsiteY9" fmla="*/ 27060 h 93539"/>
                                    <a:gd name="connsiteX10" fmla="*/ 8600 w 71362"/>
                                    <a:gd name="connsiteY10" fmla="*/ 81346 h 93539"/>
                                    <a:gd name="connsiteX11" fmla="*/ 27475 w 71362"/>
                                    <a:gd name="connsiteY11" fmla="*/ 84687 h 93539"/>
                                    <a:gd name="connsiteX12" fmla="*/ 64724 w 71362"/>
                                    <a:gd name="connsiteY12" fmla="*/ 22383 h 93539"/>
                                    <a:gd name="connsiteX13" fmla="*/ 57040 w 71362"/>
                                    <a:gd name="connsiteY13" fmla="*/ 7350 h 93539"/>
                                    <a:gd name="connsiteX14" fmla="*/ 52029 w 71362"/>
                                    <a:gd name="connsiteY14" fmla="*/ 6347 h 93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1362" h="93539">
                                      <a:moveTo>
                                        <a:pt x="18288" y="93540"/>
                                      </a:moveTo>
                                      <a:cubicBezTo>
                                        <a:pt x="11774" y="93540"/>
                                        <a:pt x="6428" y="90199"/>
                                        <a:pt x="3255" y="84186"/>
                                      </a:cubicBezTo>
                                      <a:cubicBezTo>
                                        <a:pt x="-4095" y="70489"/>
                                        <a:pt x="1250" y="46603"/>
                                        <a:pt x="16785" y="23385"/>
                                      </a:cubicBezTo>
                                      <a:cubicBezTo>
                                        <a:pt x="17620" y="22216"/>
                                        <a:pt x="34824" y="0"/>
                                        <a:pt x="52196" y="0"/>
                                      </a:cubicBezTo>
                                      <a:cubicBezTo>
                                        <a:pt x="54869" y="0"/>
                                        <a:pt x="57374" y="501"/>
                                        <a:pt x="59712" y="1503"/>
                                      </a:cubicBezTo>
                                      <a:cubicBezTo>
                                        <a:pt x="66227" y="4343"/>
                                        <a:pt x="70403" y="11692"/>
                                        <a:pt x="71238" y="21882"/>
                                      </a:cubicBezTo>
                                      <a:cubicBezTo>
                                        <a:pt x="72741" y="41926"/>
                                        <a:pt x="60715" y="71825"/>
                                        <a:pt x="30815" y="90032"/>
                                      </a:cubicBezTo>
                                      <a:cubicBezTo>
                                        <a:pt x="26139" y="92370"/>
                                        <a:pt x="22130" y="93540"/>
                                        <a:pt x="18288" y="93540"/>
                                      </a:cubicBezTo>
                                      <a:close/>
                                      <a:moveTo>
                                        <a:pt x="52029" y="6347"/>
                                      </a:moveTo>
                                      <a:cubicBezTo>
                                        <a:pt x="40169" y="6347"/>
                                        <a:pt x="26139" y="21380"/>
                                        <a:pt x="21629" y="27060"/>
                                      </a:cubicBezTo>
                                      <a:cubicBezTo>
                                        <a:pt x="5426" y="51113"/>
                                        <a:pt x="3422" y="71658"/>
                                        <a:pt x="8600" y="81346"/>
                                      </a:cubicBezTo>
                                      <a:cubicBezTo>
                                        <a:pt x="12108" y="88027"/>
                                        <a:pt x="18956" y="89030"/>
                                        <a:pt x="27475" y="84687"/>
                                      </a:cubicBezTo>
                                      <a:cubicBezTo>
                                        <a:pt x="54869" y="67983"/>
                                        <a:pt x="66060" y="40757"/>
                                        <a:pt x="64724" y="22383"/>
                                      </a:cubicBezTo>
                                      <a:cubicBezTo>
                                        <a:pt x="64222" y="14699"/>
                                        <a:pt x="61383" y="9187"/>
                                        <a:pt x="57040" y="7350"/>
                                      </a:cubicBezTo>
                                      <a:cubicBezTo>
                                        <a:pt x="55537" y="6681"/>
                                        <a:pt x="53866" y="6347"/>
                                        <a:pt x="52029" y="6347"/>
                                      </a:cubicBezTo>
                                      <a:close/>
                                    </a:path>
                                  </a:pathLst>
                                </a:custGeom>
                                <a:solidFill>
                                  <a:srgbClr val="E18451"/>
                                </a:solidFill>
                                <a:ln w="16697" cap="flat">
                                  <a:noFill/>
                                  <a:prstDash val="solid"/>
                                  <a:miter/>
                                </a:ln>
                              </p:spPr>
                              <p:txBody>
                                <a:bodyPr rtlCol="0" anchor="ctr"/>
                                <a:lstStyle/>
                                <a:p>
                                  <a:endParaRPr lang="en-US"/>
                                </a:p>
                              </p:txBody>
                            </p:sp>
                          </p:grpSp>
                          <p:grpSp>
                            <p:nvGrpSpPr>
                              <p:cNvPr id="241" name="Graphic 2">
                                <a:extLst>
                                  <a:ext uri="{FF2B5EF4-FFF2-40B4-BE49-F238E27FC236}">
                                    <a16:creationId xmlns:a16="http://schemas.microsoft.com/office/drawing/2014/main" id="{02C560DF-538E-7875-2843-AE2AAAB64DD0}"/>
                                  </a:ext>
                                </a:extLst>
                              </p:cNvPr>
                              <p:cNvGrpSpPr/>
                              <p:nvPr/>
                            </p:nvGrpSpPr>
                            <p:grpSpPr>
                              <a:xfrm>
                                <a:off x="5337517" y="4045768"/>
                                <a:ext cx="36413" cy="33072"/>
                                <a:chOff x="5337517" y="4045768"/>
                                <a:chExt cx="36413" cy="33072"/>
                              </a:xfrm>
                              <a:solidFill>
                                <a:srgbClr val="D88256"/>
                              </a:solidFill>
                            </p:grpSpPr>
                            <p:sp>
                              <p:nvSpPr>
                                <p:cNvPr id="242" name="Freeform: Shape 241">
                                  <a:extLst>
                                    <a:ext uri="{FF2B5EF4-FFF2-40B4-BE49-F238E27FC236}">
                                      <a16:creationId xmlns:a16="http://schemas.microsoft.com/office/drawing/2014/main" id="{3BEC79BD-D8AD-7A8A-D503-89079DA37CC8}"/>
                                    </a:ext>
                                  </a:extLst>
                                </p:cNvPr>
                                <p:cNvSpPr/>
                                <p:nvPr/>
                              </p:nvSpPr>
                              <p:spPr>
                                <a:xfrm>
                                  <a:off x="5337517" y="4045768"/>
                                  <a:ext cx="36413" cy="33072"/>
                                </a:xfrm>
                                <a:custGeom>
                                  <a:avLst/>
                                  <a:gdLst>
                                    <a:gd name="connsiteX0" fmla="*/ 36413 w 36413"/>
                                    <a:gd name="connsiteY0" fmla="*/ 6514 h 33072"/>
                                    <a:gd name="connsiteX1" fmla="*/ 34576 w 36413"/>
                                    <a:gd name="connsiteY1" fmla="*/ 5011 h 33072"/>
                                    <a:gd name="connsiteX2" fmla="*/ 32238 w 36413"/>
                                    <a:gd name="connsiteY2" fmla="*/ 3675 h 33072"/>
                                    <a:gd name="connsiteX3" fmla="*/ 29064 w 36413"/>
                                    <a:gd name="connsiteY3" fmla="*/ 2673 h 33072"/>
                                    <a:gd name="connsiteX4" fmla="*/ 25389 w 36413"/>
                                    <a:gd name="connsiteY4" fmla="*/ 2506 h 33072"/>
                                    <a:gd name="connsiteX5" fmla="*/ 23385 w 36413"/>
                                    <a:gd name="connsiteY5" fmla="*/ 3007 h 33072"/>
                                    <a:gd name="connsiteX6" fmla="*/ 21547 w 36413"/>
                                    <a:gd name="connsiteY6" fmla="*/ 4009 h 33072"/>
                                    <a:gd name="connsiteX7" fmla="*/ 17873 w 36413"/>
                                    <a:gd name="connsiteY7" fmla="*/ 6681 h 33072"/>
                                    <a:gd name="connsiteX8" fmla="*/ 14532 w 36413"/>
                                    <a:gd name="connsiteY8" fmla="*/ 10189 h 33072"/>
                                    <a:gd name="connsiteX9" fmla="*/ 11525 w 36413"/>
                                    <a:gd name="connsiteY9" fmla="*/ 14198 h 33072"/>
                                    <a:gd name="connsiteX10" fmla="*/ 8853 w 36413"/>
                                    <a:gd name="connsiteY10" fmla="*/ 18207 h 33072"/>
                                    <a:gd name="connsiteX11" fmla="*/ 6514 w 36413"/>
                                    <a:gd name="connsiteY11" fmla="*/ 22049 h 33072"/>
                                    <a:gd name="connsiteX12" fmla="*/ 4343 w 36413"/>
                                    <a:gd name="connsiteY12" fmla="*/ 25556 h 33072"/>
                                    <a:gd name="connsiteX13" fmla="*/ 0 w 36413"/>
                                    <a:gd name="connsiteY13" fmla="*/ 33073 h 33072"/>
                                    <a:gd name="connsiteX14" fmla="*/ 2338 w 36413"/>
                                    <a:gd name="connsiteY14" fmla="*/ 24721 h 33072"/>
                                    <a:gd name="connsiteX15" fmla="*/ 3842 w 36413"/>
                                    <a:gd name="connsiteY15" fmla="*/ 20879 h 33072"/>
                                    <a:gd name="connsiteX16" fmla="*/ 5846 w 36413"/>
                                    <a:gd name="connsiteY16" fmla="*/ 16536 h 33072"/>
                                    <a:gd name="connsiteX17" fmla="*/ 8352 w 36413"/>
                                    <a:gd name="connsiteY17" fmla="*/ 12194 h 33072"/>
                                    <a:gd name="connsiteX18" fmla="*/ 11525 w 36413"/>
                                    <a:gd name="connsiteY18" fmla="*/ 7851 h 33072"/>
                                    <a:gd name="connsiteX19" fmla="*/ 15367 w 36413"/>
                                    <a:gd name="connsiteY19" fmla="*/ 4009 h 33072"/>
                                    <a:gd name="connsiteX20" fmla="*/ 17538 w 36413"/>
                                    <a:gd name="connsiteY20" fmla="*/ 2506 h 33072"/>
                                    <a:gd name="connsiteX21" fmla="*/ 19877 w 36413"/>
                                    <a:gd name="connsiteY21" fmla="*/ 1169 h 33072"/>
                                    <a:gd name="connsiteX22" fmla="*/ 22383 w 36413"/>
                                    <a:gd name="connsiteY22" fmla="*/ 334 h 33072"/>
                                    <a:gd name="connsiteX23" fmla="*/ 24888 w 36413"/>
                                    <a:gd name="connsiteY23" fmla="*/ 0 h 33072"/>
                                    <a:gd name="connsiteX24" fmla="*/ 29398 w 36413"/>
                                    <a:gd name="connsiteY24" fmla="*/ 835 h 33072"/>
                                    <a:gd name="connsiteX25" fmla="*/ 32572 w 36413"/>
                                    <a:gd name="connsiteY25" fmla="*/ 2673 h 33072"/>
                                    <a:gd name="connsiteX26" fmla="*/ 34576 w 36413"/>
                                    <a:gd name="connsiteY26" fmla="*/ 4677 h 33072"/>
                                    <a:gd name="connsiteX27" fmla="*/ 36413 w 36413"/>
                                    <a:gd name="connsiteY27" fmla="*/ 6514 h 330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413" h="33072">
                                      <a:moveTo>
                                        <a:pt x="36413" y="6514"/>
                                      </a:moveTo>
                                      <a:cubicBezTo>
                                        <a:pt x="36413" y="6514"/>
                                        <a:pt x="35745" y="5846"/>
                                        <a:pt x="34576" y="5011"/>
                                      </a:cubicBezTo>
                                      <a:cubicBezTo>
                                        <a:pt x="33908" y="4677"/>
                                        <a:pt x="33240" y="4176"/>
                                        <a:pt x="32238" y="3675"/>
                                      </a:cubicBezTo>
                                      <a:cubicBezTo>
                                        <a:pt x="31402" y="3174"/>
                                        <a:pt x="30233" y="2840"/>
                                        <a:pt x="29064" y="2673"/>
                                      </a:cubicBezTo>
                                      <a:cubicBezTo>
                                        <a:pt x="27895" y="2338"/>
                                        <a:pt x="26725" y="2506"/>
                                        <a:pt x="25389" y="2506"/>
                                      </a:cubicBezTo>
                                      <a:cubicBezTo>
                                        <a:pt x="24721" y="2673"/>
                                        <a:pt x="24053" y="2840"/>
                                        <a:pt x="23385" y="3007"/>
                                      </a:cubicBezTo>
                                      <a:cubicBezTo>
                                        <a:pt x="22717" y="3341"/>
                                        <a:pt x="22048" y="3675"/>
                                        <a:pt x="21547" y="4009"/>
                                      </a:cubicBezTo>
                                      <a:cubicBezTo>
                                        <a:pt x="20211" y="4677"/>
                                        <a:pt x="19042" y="5679"/>
                                        <a:pt x="17873" y="6681"/>
                                      </a:cubicBezTo>
                                      <a:cubicBezTo>
                                        <a:pt x="16870" y="7851"/>
                                        <a:pt x="15534" y="8853"/>
                                        <a:pt x="14532" y="10189"/>
                                      </a:cubicBezTo>
                                      <a:cubicBezTo>
                                        <a:pt x="13530" y="11525"/>
                                        <a:pt x="12360" y="12695"/>
                                        <a:pt x="11525" y="14198"/>
                                      </a:cubicBezTo>
                                      <a:cubicBezTo>
                                        <a:pt x="10690" y="15534"/>
                                        <a:pt x="9688" y="16871"/>
                                        <a:pt x="8853" y="18207"/>
                                      </a:cubicBezTo>
                                      <a:cubicBezTo>
                                        <a:pt x="8018" y="19543"/>
                                        <a:pt x="7350" y="20879"/>
                                        <a:pt x="6514" y="22049"/>
                                      </a:cubicBezTo>
                                      <a:cubicBezTo>
                                        <a:pt x="5846" y="23385"/>
                                        <a:pt x="5011" y="24387"/>
                                        <a:pt x="4343" y="25556"/>
                                      </a:cubicBezTo>
                                      <a:cubicBezTo>
                                        <a:pt x="2004" y="30066"/>
                                        <a:pt x="0" y="33073"/>
                                        <a:pt x="0" y="33073"/>
                                      </a:cubicBezTo>
                                      <a:cubicBezTo>
                                        <a:pt x="0" y="33073"/>
                                        <a:pt x="835" y="29732"/>
                                        <a:pt x="2338" y="24721"/>
                                      </a:cubicBezTo>
                                      <a:cubicBezTo>
                                        <a:pt x="2672" y="23552"/>
                                        <a:pt x="3341" y="22216"/>
                                        <a:pt x="3842" y="20879"/>
                                      </a:cubicBezTo>
                                      <a:cubicBezTo>
                                        <a:pt x="4510" y="19543"/>
                                        <a:pt x="5011" y="18040"/>
                                        <a:pt x="5846" y="16536"/>
                                      </a:cubicBezTo>
                                      <a:cubicBezTo>
                                        <a:pt x="6681" y="15200"/>
                                        <a:pt x="7517" y="13697"/>
                                        <a:pt x="8352" y="12194"/>
                                      </a:cubicBezTo>
                                      <a:cubicBezTo>
                                        <a:pt x="9187" y="10690"/>
                                        <a:pt x="10356" y="9354"/>
                                        <a:pt x="11525" y="7851"/>
                                      </a:cubicBezTo>
                                      <a:cubicBezTo>
                                        <a:pt x="12528" y="6347"/>
                                        <a:pt x="14031" y="5345"/>
                                        <a:pt x="15367" y="4009"/>
                                      </a:cubicBezTo>
                                      <a:cubicBezTo>
                                        <a:pt x="16035" y="3341"/>
                                        <a:pt x="16870" y="3007"/>
                                        <a:pt x="17538" y="2506"/>
                                      </a:cubicBezTo>
                                      <a:cubicBezTo>
                                        <a:pt x="18374" y="2004"/>
                                        <a:pt x="19042" y="1503"/>
                                        <a:pt x="19877" y="1169"/>
                                      </a:cubicBezTo>
                                      <a:cubicBezTo>
                                        <a:pt x="20712" y="835"/>
                                        <a:pt x="21547" y="501"/>
                                        <a:pt x="22383" y="334"/>
                                      </a:cubicBezTo>
                                      <a:cubicBezTo>
                                        <a:pt x="23218" y="167"/>
                                        <a:pt x="24053" y="167"/>
                                        <a:pt x="24888" y="0"/>
                                      </a:cubicBezTo>
                                      <a:cubicBezTo>
                                        <a:pt x="26558" y="0"/>
                                        <a:pt x="28062" y="167"/>
                                        <a:pt x="29398" y="835"/>
                                      </a:cubicBezTo>
                                      <a:cubicBezTo>
                                        <a:pt x="30734" y="1336"/>
                                        <a:pt x="31737" y="2004"/>
                                        <a:pt x="32572" y="2673"/>
                                      </a:cubicBezTo>
                                      <a:cubicBezTo>
                                        <a:pt x="33407" y="3341"/>
                                        <a:pt x="34075" y="4009"/>
                                        <a:pt x="34576" y="4677"/>
                                      </a:cubicBezTo>
                                      <a:cubicBezTo>
                                        <a:pt x="36079" y="5846"/>
                                        <a:pt x="36413" y="6514"/>
                                        <a:pt x="36413" y="6514"/>
                                      </a:cubicBezTo>
                                      <a:close/>
                                    </a:path>
                                  </a:pathLst>
                                </a:custGeom>
                                <a:solidFill>
                                  <a:srgbClr val="D88256"/>
                                </a:solidFill>
                                <a:ln w="16697" cap="flat">
                                  <a:noFill/>
                                  <a:prstDash val="solid"/>
                                  <a:miter/>
                                </a:ln>
                              </p:spPr>
                              <p:txBody>
                                <a:bodyPr rtlCol="0" anchor="ctr"/>
                                <a:lstStyle/>
                                <a:p>
                                  <a:endParaRPr lang="en-US"/>
                                </a:p>
                              </p:txBody>
                            </p:sp>
                            <p:sp>
                              <p:nvSpPr>
                                <p:cNvPr id="243" name="Freeform: Shape 242">
                                  <a:extLst>
                                    <a:ext uri="{FF2B5EF4-FFF2-40B4-BE49-F238E27FC236}">
                                      <a16:creationId xmlns:a16="http://schemas.microsoft.com/office/drawing/2014/main" id="{C96A9687-2073-64A7-8786-2FCC9C1FB85D}"/>
                                    </a:ext>
                                  </a:extLst>
                                </p:cNvPr>
                                <p:cNvSpPr/>
                                <p:nvPr/>
                              </p:nvSpPr>
                              <p:spPr>
                                <a:xfrm>
                                  <a:off x="5345201" y="4058463"/>
                                  <a:ext cx="16870" cy="8184"/>
                                </a:xfrm>
                                <a:custGeom>
                                  <a:avLst/>
                                  <a:gdLst>
                                    <a:gd name="connsiteX0" fmla="*/ 16871 w 16870"/>
                                    <a:gd name="connsiteY0" fmla="*/ 8185 h 8184"/>
                                    <a:gd name="connsiteX1" fmla="*/ 14031 w 16870"/>
                                    <a:gd name="connsiteY1" fmla="*/ 6514 h 8184"/>
                                    <a:gd name="connsiteX2" fmla="*/ 8519 w 16870"/>
                                    <a:gd name="connsiteY2" fmla="*/ 3842 h 8184"/>
                                    <a:gd name="connsiteX3" fmla="*/ 2840 w 16870"/>
                                    <a:gd name="connsiteY3" fmla="*/ 4009 h 8184"/>
                                    <a:gd name="connsiteX4" fmla="*/ 1670 w 16870"/>
                                    <a:gd name="connsiteY4" fmla="*/ 4343 h 8184"/>
                                    <a:gd name="connsiteX5" fmla="*/ 835 w 16870"/>
                                    <a:gd name="connsiteY5" fmla="*/ 4677 h 8184"/>
                                    <a:gd name="connsiteX6" fmla="*/ 0 w 16870"/>
                                    <a:gd name="connsiteY6" fmla="*/ 5011 h 8184"/>
                                    <a:gd name="connsiteX7" fmla="*/ 334 w 16870"/>
                                    <a:gd name="connsiteY7" fmla="*/ 4176 h 8184"/>
                                    <a:gd name="connsiteX8" fmla="*/ 1837 w 16870"/>
                                    <a:gd name="connsiteY8" fmla="*/ 2171 h 8184"/>
                                    <a:gd name="connsiteX9" fmla="*/ 3174 w 16870"/>
                                    <a:gd name="connsiteY9" fmla="*/ 1169 h 8184"/>
                                    <a:gd name="connsiteX10" fmla="*/ 5011 w 16870"/>
                                    <a:gd name="connsiteY10" fmla="*/ 334 h 8184"/>
                                    <a:gd name="connsiteX11" fmla="*/ 7183 w 16870"/>
                                    <a:gd name="connsiteY11" fmla="*/ 0 h 8184"/>
                                    <a:gd name="connsiteX12" fmla="*/ 9521 w 16870"/>
                                    <a:gd name="connsiteY12" fmla="*/ 334 h 8184"/>
                                    <a:gd name="connsiteX13" fmla="*/ 13196 w 16870"/>
                                    <a:gd name="connsiteY13" fmla="*/ 2338 h 8184"/>
                                    <a:gd name="connsiteX14" fmla="*/ 15534 w 16870"/>
                                    <a:gd name="connsiteY14" fmla="*/ 5011 h 8184"/>
                                    <a:gd name="connsiteX15" fmla="*/ 16871 w 16870"/>
                                    <a:gd name="connsiteY15" fmla="*/ 8185 h 8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6870" h="8184">
                                      <a:moveTo>
                                        <a:pt x="16871" y="8185"/>
                                      </a:moveTo>
                                      <a:cubicBezTo>
                                        <a:pt x="16871" y="8185"/>
                                        <a:pt x="15701" y="7517"/>
                                        <a:pt x="14031" y="6514"/>
                                      </a:cubicBezTo>
                                      <a:cubicBezTo>
                                        <a:pt x="12528" y="5512"/>
                                        <a:pt x="10356" y="4343"/>
                                        <a:pt x="8519" y="3842"/>
                                      </a:cubicBezTo>
                                      <a:cubicBezTo>
                                        <a:pt x="6514" y="3341"/>
                                        <a:pt x="4677" y="3341"/>
                                        <a:pt x="2840" y="4009"/>
                                      </a:cubicBezTo>
                                      <a:cubicBezTo>
                                        <a:pt x="2506" y="4176"/>
                                        <a:pt x="2005" y="4176"/>
                                        <a:pt x="1670" y="4343"/>
                                      </a:cubicBezTo>
                                      <a:cubicBezTo>
                                        <a:pt x="1336" y="4510"/>
                                        <a:pt x="1002" y="4677"/>
                                        <a:pt x="835" y="4677"/>
                                      </a:cubicBezTo>
                                      <a:cubicBezTo>
                                        <a:pt x="334" y="4844"/>
                                        <a:pt x="0" y="5011"/>
                                        <a:pt x="0" y="5011"/>
                                      </a:cubicBezTo>
                                      <a:cubicBezTo>
                                        <a:pt x="0" y="5011"/>
                                        <a:pt x="167" y="4677"/>
                                        <a:pt x="334" y="4176"/>
                                      </a:cubicBezTo>
                                      <a:cubicBezTo>
                                        <a:pt x="668" y="3675"/>
                                        <a:pt x="1002" y="2840"/>
                                        <a:pt x="1837" y="2171"/>
                                      </a:cubicBezTo>
                                      <a:cubicBezTo>
                                        <a:pt x="2172" y="1837"/>
                                        <a:pt x="2673" y="1336"/>
                                        <a:pt x="3174" y="1169"/>
                                      </a:cubicBezTo>
                                      <a:cubicBezTo>
                                        <a:pt x="3675" y="835"/>
                                        <a:pt x="4343" y="501"/>
                                        <a:pt x="5011" y="334"/>
                                      </a:cubicBezTo>
                                      <a:cubicBezTo>
                                        <a:pt x="5679" y="167"/>
                                        <a:pt x="6514" y="0"/>
                                        <a:pt x="7183" y="0"/>
                                      </a:cubicBezTo>
                                      <a:cubicBezTo>
                                        <a:pt x="8018" y="0"/>
                                        <a:pt x="8686" y="167"/>
                                        <a:pt x="9521" y="334"/>
                                      </a:cubicBezTo>
                                      <a:cubicBezTo>
                                        <a:pt x="10857" y="835"/>
                                        <a:pt x="12194" y="1503"/>
                                        <a:pt x="13196" y="2338"/>
                                      </a:cubicBezTo>
                                      <a:cubicBezTo>
                                        <a:pt x="14198" y="3174"/>
                                        <a:pt x="14866" y="4176"/>
                                        <a:pt x="15534" y="5011"/>
                                      </a:cubicBezTo>
                                      <a:cubicBezTo>
                                        <a:pt x="16703" y="6681"/>
                                        <a:pt x="16871" y="8185"/>
                                        <a:pt x="16871" y="8185"/>
                                      </a:cubicBezTo>
                                      <a:close/>
                                    </a:path>
                                  </a:pathLst>
                                </a:custGeom>
                                <a:solidFill>
                                  <a:srgbClr val="D88256"/>
                                </a:solidFill>
                                <a:ln w="16697" cap="flat">
                                  <a:noFill/>
                                  <a:prstDash val="solid"/>
                                  <a:miter/>
                                </a:ln>
                              </p:spPr>
                              <p:txBody>
                                <a:bodyPr rtlCol="0" anchor="ctr"/>
                                <a:lstStyle/>
                                <a:p>
                                  <a:endParaRPr lang="en-US"/>
                                </a:p>
                              </p:txBody>
                            </p:sp>
                          </p:grpSp>
                          <p:sp>
                            <p:nvSpPr>
                              <p:cNvPr id="244" name="Freeform: Shape 243">
                                <a:extLst>
                                  <a:ext uri="{FF2B5EF4-FFF2-40B4-BE49-F238E27FC236}">
                                    <a16:creationId xmlns:a16="http://schemas.microsoft.com/office/drawing/2014/main" id="{04A0EE24-2754-9C55-68E6-E6C9FBD51878}"/>
                                  </a:ext>
                                </a:extLst>
                              </p:cNvPr>
                              <p:cNvSpPr/>
                              <p:nvPr/>
                            </p:nvSpPr>
                            <p:spPr>
                              <a:xfrm>
                                <a:off x="5321956" y="4012971"/>
                                <a:ext cx="62497" cy="86749"/>
                              </a:xfrm>
                              <a:custGeom>
                                <a:avLst/>
                                <a:gdLst>
                                  <a:gd name="connsiteX0" fmla="*/ 16229 w 62497"/>
                                  <a:gd name="connsiteY0" fmla="*/ 21940 h 86749"/>
                                  <a:gd name="connsiteX1" fmla="*/ 55315 w 62497"/>
                                  <a:gd name="connsiteY1" fmla="*/ 1227 h 86749"/>
                                  <a:gd name="connsiteX2" fmla="*/ 62498 w 62497"/>
                                  <a:gd name="connsiteY2" fmla="*/ 8911 h 86749"/>
                                  <a:gd name="connsiteX3" fmla="*/ 51974 w 62497"/>
                                  <a:gd name="connsiteY3" fmla="*/ 9245 h 86749"/>
                                  <a:gd name="connsiteX4" fmla="*/ 49302 w 62497"/>
                                  <a:gd name="connsiteY4" fmla="*/ 57852 h 86749"/>
                                  <a:gd name="connsiteX5" fmla="*/ 11719 w 62497"/>
                                  <a:gd name="connsiteY5" fmla="*/ 86749 h 86749"/>
                                  <a:gd name="connsiteX6" fmla="*/ 16229 w 62497"/>
                                  <a:gd name="connsiteY6" fmla="*/ 21940 h 86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497" h="86749">
                                    <a:moveTo>
                                      <a:pt x="16229" y="21940"/>
                                    </a:moveTo>
                                    <a:cubicBezTo>
                                      <a:pt x="16229" y="21940"/>
                                      <a:pt x="37777" y="-6122"/>
                                      <a:pt x="55315" y="1227"/>
                                    </a:cubicBezTo>
                                    <a:cubicBezTo>
                                      <a:pt x="58489" y="2564"/>
                                      <a:pt x="60827" y="5236"/>
                                      <a:pt x="62498" y="8911"/>
                                    </a:cubicBezTo>
                                    <a:cubicBezTo>
                                      <a:pt x="59491" y="7408"/>
                                      <a:pt x="55983" y="7073"/>
                                      <a:pt x="51974" y="9245"/>
                                    </a:cubicBezTo>
                                    <a:cubicBezTo>
                                      <a:pt x="36607" y="17430"/>
                                      <a:pt x="67008" y="28120"/>
                                      <a:pt x="49302" y="57852"/>
                                    </a:cubicBezTo>
                                    <a:cubicBezTo>
                                      <a:pt x="37777" y="77061"/>
                                      <a:pt x="15728" y="80736"/>
                                      <a:pt x="11719" y="86749"/>
                                    </a:cubicBezTo>
                                    <a:cubicBezTo>
                                      <a:pt x="-3147" y="83074"/>
                                      <a:pt x="-6154" y="55347"/>
                                      <a:pt x="16229" y="21940"/>
                                    </a:cubicBezTo>
                                    <a:close/>
                                  </a:path>
                                </a:pathLst>
                              </a:custGeom>
                              <a:solidFill>
                                <a:srgbClr val="FFD4A9"/>
                              </a:solidFill>
                              <a:ln w="16697" cap="flat">
                                <a:noFill/>
                                <a:prstDash val="solid"/>
                                <a:miter/>
                              </a:ln>
                            </p:spPr>
                            <p:txBody>
                              <a:bodyPr rtlCol="0" anchor="ctr"/>
                              <a:lstStyle/>
                              <a:p>
                                <a:endParaRPr lang="en-US"/>
                              </a:p>
                            </p:txBody>
                          </p:sp>
                          <p:sp>
                            <p:nvSpPr>
                              <p:cNvPr id="245" name="Freeform: Shape 244">
                                <a:extLst>
                                  <a:ext uri="{FF2B5EF4-FFF2-40B4-BE49-F238E27FC236}">
                                    <a16:creationId xmlns:a16="http://schemas.microsoft.com/office/drawing/2014/main" id="{5297261C-CA7C-D693-F0D8-6C6019A5CCE1}"/>
                                  </a:ext>
                                </a:extLst>
                              </p:cNvPr>
                              <p:cNvSpPr/>
                              <p:nvPr/>
                            </p:nvSpPr>
                            <p:spPr>
                              <a:xfrm>
                                <a:off x="5337061" y="4040233"/>
                                <a:ext cx="38271" cy="44766"/>
                              </a:xfrm>
                              <a:custGeom>
                                <a:avLst/>
                                <a:gdLst>
                                  <a:gd name="connsiteX0" fmla="*/ 27683 w 38271"/>
                                  <a:gd name="connsiteY0" fmla="*/ 23 h 44766"/>
                                  <a:gd name="connsiteX1" fmla="*/ 958 w 38271"/>
                                  <a:gd name="connsiteY1" fmla="*/ 24744 h 44766"/>
                                  <a:gd name="connsiteX2" fmla="*/ 3296 w 38271"/>
                                  <a:gd name="connsiteY2" fmla="*/ 42450 h 44766"/>
                                  <a:gd name="connsiteX3" fmla="*/ 28017 w 38271"/>
                                  <a:gd name="connsiteY3" fmla="*/ 31592 h 44766"/>
                                  <a:gd name="connsiteX4" fmla="*/ 33864 w 38271"/>
                                  <a:gd name="connsiteY4" fmla="*/ 20234 h 44766"/>
                                  <a:gd name="connsiteX5" fmla="*/ 30356 w 38271"/>
                                  <a:gd name="connsiteY5" fmla="*/ 37439 h 44766"/>
                                  <a:gd name="connsiteX6" fmla="*/ 38039 w 38271"/>
                                  <a:gd name="connsiteY6" fmla="*/ 11715 h 44766"/>
                                  <a:gd name="connsiteX7" fmla="*/ 27683 w 38271"/>
                                  <a:gd name="connsiteY7" fmla="*/ 23 h 44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71" h="44766">
                                    <a:moveTo>
                                      <a:pt x="27683" y="23"/>
                                    </a:moveTo>
                                    <a:cubicBezTo>
                                      <a:pt x="17494" y="-645"/>
                                      <a:pt x="3463" y="13553"/>
                                      <a:pt x="958" y="24744"/>
                                    </a:cubicBezTo>
                                    <a:cubicBezTo>
                                      <a:pt x="-379" y="30089"/>
                                      <a:pt x="-880" y="38608"/>
                                      <a:pt x="3296" y="42450"/>
                                    </a:cubicBezTo>
                                    <a:cubicBezTo>
                                      <a:pt x="10980" y="49632"/>
                                      <a:pt x="23340" y="38441"/>
                                      <a:pt x="28017" y="31592"/>
                                    </a:cubicBezTo>
                                    <a:cubicBezTo>
                                      <a:pt x="30189" y="28252"/>
                                      <a:pt x="32527" y="24410"/>
                                      <a:pt x="33864" y="20234"/>
                                    </a:cubicBezTo>
                                    <a:cubicBezTo>
                                      <a:pt x="33363" y="26581"/>
                                      <a:pt x="31358" y="33263"/>
                                      <a:pt x="30356" y="37439"/>
                                    </a:cubicBezTo>
                                    <a:cubicBezTo>
                                      <a:pt x="30189" y="38274"/>
                                      <a:pt x="39877" y="20234"/>
                                      <a:pt x="38039" y="11715"/>
                                    </a:cubicBezTo>
                                    <a:cubicBezTo>
                                      <a:pt x="36202" y="3697"/>
                                      <a:pt x="32360" y="357"/>
                                      <a:pt x="27683" y="23"/>
                                    </a:cubicBezTo>
                                    <a:close/>
                                  </a:path>
                                </a:pathLst>
                              </a:custGeom>
                              <a:solidFill>
                                <a:srgbClr val="D88256">
                                  <a:alpha val="40000"/>
                                </a:srgbClr>
                              </a:solidFill>
                              <a:ln w="16697" cap="flat">
                                <a:noFill/>
                                <a:prstDash val="solid"/>
                                <a:miter/>
                              </a:ln>
                            </p:spPr>
                            <p:txBody>
                              <a:bodyPr rtlCol="0" anchor="ctr"/>
                              <a:lstStyle/>
                              <a:p>
                                <a:endParaRPr lang="en-US"/>
                              </a:p>
                            </p:txBody>
                          </p:sp>
                        </p:grpSp>
                        <p:grpSp>
                          <p:nvGrpSpPr>
                            <p:cNvPr id="246" name="Graphic 2">
                              <a:extLst>
                                <a:ext uri="{FF2B5EF4-FFF2-40B4-BE49-F238E27FC236}">
                                  <a16:creationId xmlns:a16="http://schemas.microsoft.com/office/drawing/2014/main" id="{8CD66B05-BAB6-6806-0BAD-F85266717A5E}"/>
                                </a:ext>
                              </a:extLst>
                            </p:cNvPr>
                            <p:cNvGrpSpPr/>
                            <p:nvPr/>
                          </p:nvGrpSpPr>
                          <p:grpSpPr>
                            <a:xfrm>
                              <a:off x="4922770" y="3824248"/>
                              <a:ext cx="417111" cy="399078"/>
                              <a:chOff x="4922770" y="3824248"/>
                              <a:chExt cx="417111" cy="399078"/>
                            </a:xfrm>
                          </p:grpSpPr>
                          <p:sp>
                            <p:nvSpPr>
                              <p:cNvPr id="247" name="Freeform: Shape 246">
                                <a:extLst>
                                  <a:ext uri="{FF2B5EF4-FFF2-40B4-BE49-F238E27FC236}">
                                    <a16:creationId xmlns:a16="http://schemas.microsoft.com/office/drawing/2014/main" id="{2049591F-6B8D-9910-4552-A4A22E4EE322}"/>
                                  </a:ext>
                                </a:extLst>
                              </p:cNvPr>
                              <p:cNvSpPr/>
                              <p:nvPr/>
                            </p:nvSpPr>
                            <p:spPr>
                              <a:xfrm>
                                <a:off x="4925776" y="3827120"/>
                                <a:ext cx="411176" cy="393033"/>
                              </a:xfrm>
                              <a:custGeom>
                                <a:avLst/>
                                <a:gdLst>
                                  <a:gd name="connsiteX0" fmla="*/ 409068 w 411176"/>
                                  <a:gd name="connsiteY0" fmla="*/ 164362 h 393033"/>
                                  <a:gd name="connsiteX1" fmla="*/ 407899 w 411176"/>
                                  <a:gd name="connsiteY1" fmla="*/ 110076 h 393033"/>
                                  <a:gd name="connsiteX2" fmla="*/ 356118 w 411176"/>
                                  <a:gd name="connsiteY2" fmla="*/ 334 h 393033"/>
                                  <a:gd name="connsiteX3" fmla="*/ 263247 w 411176"/>
                                  <a:gd name="connsiteY3" fmla="*/ 0 h 393033"/>
                                  <a:gd name="connsiteX4" fmla="*/ 173716 w 411176"/>
                                  <a:gd name="connsiteY4" fmla="*/ 40422 h 393033"/>
                                  <a:gd name="connsiteX5" fmla="*/ 29064 w 411176"/>
                                  <a:gd name="connsiteY5" fmla="*/ 57961 h 393033"/>
                                  <a:gd name="connsiteX6" fmla="*/ 10690 w 411176"/>
                                  <a:gd name="connsiteY6" fmla="*/ 149663 h 393033"/>
                                  <a:gd name="connsiteX7" fmla="*/ 0 w 411176"/>
                                  <a:gd name="connsiteY7" fmla="*/ 210130 h 393033"/>
                                  <a:gd name="connsiteX8" fmla="*/ 198103 w 411176"/>
                                  <a:gd name="connsiteY8" fmla="*/ 393033 h 393033"/>
                                  <a:gd name="connsiteX9" fmla="*/ 402053 w 411176"/>
                                  <a:gd name="connsiteY9" fmla="*/ 238359 h 393033"/>
                                  <a:gd name="connsiteX10" fmla="*/ 409068 w 411176"/>
                                  <a:gd name="connsiteY10" fmla="*/ 164362 h 393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1176" h="393033">
                                    <a:moveTo>
                                      <a:pt x="409068" y="164362"/>
                                    </a:moveTo>
                                    <a:cubicBezTo>
                                      <a:pt x="402220" y="139975"/>
                                      <a:pt x="407899" y="110076"/>
                                      <a:pt x="407899" y="110076"/>
                                    </a:cubicBezTo>
                                    <a:cubicBezTo>
                                      <a:pt x="374659" y="93373"/>
                                      <a:pt x="349771" y="42093"/>
                                      <a:pt x="356118" y="334"/>
                                    </a:cubicBezTo>
                                    <a:cubicBezTo>
                                      <a:pt x="341419" y="20044"/>
                                      <a:pt x="276777" y="24053"/>
                                      <a:pt x="263247" y="0"/>
                                    </a:cubicBezTo>
                                    <a:cubicBezTo>
                                      <a:pt x="239194" y="30233"/>
                                      <a:pt x="199440" y="54286"/>
                                      <a:pt x="173716" y="40422"/>
                                    </a:cubicBezTo>
                                    <a:cubicBezTo>
                                      <a:pt x="147158" y="61803"/>
                                      <a:pt x="90199" y="83852"/>
                                      <a:pt x="29064" y="57961"/>
                                    </a:cubicBezTo>
                                    <a:cubicBezTo>
                                      <a:pt x="35244" y="85188"/>
                                      <a:pt x="29398" y="142815"/>
                                      <a:pt x="10690" y="149663"/>
                                    </a:cubicBezTo>
                                    <a:cubicBezTo>
                                      <a:pt x="10022" y="158683"/>
                                      <a:pt x="835" y="184407"/>
                                      <a:pt x="0" y="210130"/>
                                    </a:cubicBezTo>
                                    <a:cubicBezTo>
                                      <a:pt x="0" y="210130"/>
                                      <a:pt x="7684" y="392365"/>
                                      <a:pt x="198103" y="393033"/>
                                    </a:cubicBezTo>
                                    <a:cubicBezTo>
                                      <a:pt x="360795" y="392198"/>
                                      <a:pt x="400884" y="254060"/>
                                      <a:pt x="402053" y="238359"/>
                                    </a:cubicBezTo>
                                    <a:cubicBezTo>
                                      <a:pt x="408233" y="220653"/>
                                      <a:pt x="414581" y="187413"/>
                                      <a:pt x="409068" y="164362"/>
                                    </a:cubicBezTo>
                                    <a:close/>
                                  </a:path>
                                </a:pathLst>
                              </a:custGeom>
                              <a:solidFill>
                                <a:srgbClr val="FFD4A9"/>
                              </a:solidFill>
                              <a:ln w="16697" cap="flat">
                                <a:noFill/>
                                <a:prstDash val="solid"/>
                                <a:miter/>
                              </a:ln>
                            </p:spPr>
                            <p:txBody>
                              <a:bodyPr rtlCol="0" anchor="ctr"/>
                              <a:lstStyle/>
                              <a:p>
                                <a:endParaRPr lang="en-US"/>
                              </a:p>
                            </p:txBody>
                          </p:sp>
                          <p:sp>
                            <p:nvSpPr>
                              <p:cNvPr id="248" name="Freeform: Shape 247">
                                <a:extLst>
                                  <a:ext uri="{FF2B5EF4-FFF2-40B4-BE49-F238E27FC236}">
                                    <a16:creationId xmlns:a16="http://schemas.microsoft.com/office/drawing/2014/main" id="{6A3DAF0D-7DA5-E45B-8B9E-AD19FD3287DC}"/>
                                  </a:ext>
                                </a:extLst>
                              </p:cNvPr>
                              <p:cNvSpPr/>
                              <p:nvPr/>
                            </p:nvSpPr>
                            <p:spPr>
                              <a:xfrm>
                                <a:off x="5182942" y="3936824"/>
                                <a:ext cx="96447" cy="130658"/>
                              </a:xfrm>
                              <a:custGeom>
                                <a:avLst/>
                                <a:gdLst>
                                  <a:gd name="connsiteX0" fmla="*/ 79243 w 96447"/>
                                  <a:gd name="connsiteY0" fmla="*/ 96250 h 130658"/>
                                  <a:gd name="connsiteX1" fmla="*/ 78909 w 96447"/>
                                  <a:gd name="connsiteY1" fmla="*/ 17409 h 130658"/>
                                  <a:gd name="connsiteX2" fmla="*/ 47506 w 96447"/>
                                  <a:gd name="connsiteY2" fmla="*/ 38 h 130658"/>
                                  <a:gd name="connsiteX3" fmla="*/ 17440 w 96447"/>
                                  <a:gd name="connsiteY3" fmla="*/ 14235 h 130658"/>
                                  <a:gd name="connsiteX4" fmla="*/ 904 w 96447"/>
                                  <a:gd name="connsiteY4" fmla="*/ 71528 h 130658"/>
                                  <a:gd name="connsiteX5" fmla="*/ 14601 w 96447"/>
                                  <a:gd name="connsiteY5" fmla="*/ 98588 h 130658"/>
                                  <a:gd name="connsiteX6" fmla="*/ 36983 w 96447"/>
                                  <a:gd name="connsiteY6" fmla="*/ 107107 h 130658"/>
                                  <a:gd name="connsiteX7" fmla="*/ 37818 w 96447"/>
                                  <a:gd name="connsiteY7" fmla="*/ 109278 h 130658"/>
                                  <a:gd name="connsiteX8" fmla="*/ 29467 w 96447"/>
                                  <a:gd name="connsiteY8" fmla="*/ 130659 h 130658"/>
                                  <a:gd name="connsiteX9" fmla="*/ 96448 w 96447"/>
                                  <a:gd name="connsiteY9" fmla="*/ 103599 h 130658"/>
                                  <a:gd name="connsiteX10" fmla="*/ 80579 w 96447"/>
                                  <a:gd name="connsiteY10" fmla="*/ 98588 h 130658"/>
                                  <a:gd name="connsiteX11" fmla="*/ 79243 w 96447"/>
                                  <a:gd name="connsiteY11" fmla="*/ 96250 h 130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6447" h="130658">
                                    <a:moveTo>
                                      <a:pt x="79243" y="96250"/>
                                    </a:moveTo>
                                    <a:cubicBezTo>
                                      <a:pt x="89933" y="71194"/>
                                      <a:pt x="96949" y="41128"/>
                                      <a:pt x="78909" y="17409"/>
                                    </a:cubicBezTo>
                                    <a:cubicBezTo>
                                      <a:pt x="71559" y="7721"/>
                                      <a:pt x="60201" y="-631"/>
                                      <a:pt x="47506" y="38"/>
                                    </a:cubicBezTo>
                                    <a:cubicBezTo>
                                      <a:pt x="36148" y="539"/>
                                      <a:pt x="25124" y="5884"/>
                                      <a:pt x="17440" y="14235"/>
                                    </a:cubicBezTo>
                                    <a:cubicBezTo>
                                      <a:pt x="3576" y="29102"/>
                                      <a:pt x="-2437" y="51484"/>
                                      <a:pt x="904" y="71528"/>
                                    </a:cubicBezTo>
                                    <a:cubicBezTo>
                                      <a:pt x="2574" y="81216"/>
                                      <a:pt x="5748" y="92909"/>
                                      <a:pt x="14601" y="98588"/>
                                    </a:cubicBezTo>
                                    <a:cubicBezTo>
                                      <a:pt x="21449" y="102931"/>
                                      <a:pt x="29467" y="104434"/>
                                      <a:pt x="36983" y="107107"/>
                                    </a:cubicBezTo>
                                    <a:cubicBezTo>
                                      <a:pt x="37985" y="107441"/>
                                      <a:pt x="38319" y="108443"/>
                                      <a:pt x="37818" y="109278"/>
                                    </a:cubicBezTo>
                                    <a:cubicBezTo>
                                      <a:pt x="34144" y="116294"/>
                                      <a:pt x="31304" y="123309"/>
                                      <a:pt x="29467" y="130659"/>
                                    </a:cubicBezTo>
                                    <a:cubicBezTo>
                                      <a:pt x="49010" y="113788"/>
                                      <a:pt x="70557" y="104100"/>
                                      <a:pt x="96448" y="103599"/>
                                    </a:cubicBezTo>
                                    <a:cubicBezTo>
                                      <a:pt x="92272" y="99590"/>
                                      <a:pt x="86258" y="99089"/>
                                      <a:pt x="80579" y="98588"/>
                                    </a:cubicBezTo>
                                    <a:cubicBezTo>
                                      <a:pt x="79410" y="98421"/>
                                      <a:pt x="78909" y="97252"/>
                                      <a:pt x="79243" y="96250"/>
                                    </a:cubicBezTo>
                                    <a:close/>
                                  </a:path>
                                </a:pathLst>
                              </a:custGeom>
                              <a:solidFill>
                                <a:srgbClr val="FFD4A9"/>
                              </a:solidFill>
                              <a:ln w="16697" cap="flat">
                                <a:noFill/>
                                <a:prstDash val="solid"/>
                                <a:miter/>
                              </a:ln>
                            </p:spPr>
                            <p:txBody>
                              <a:bodyPr rtlCol="0" anchor="ctr"/>
                              <a:lstStyle/>
                              <a:p>
                                <a:endParaRPr lang="en-US"/>
                              </a:p>
                            </p:txBody>
                          </p:sp>
                          <p:sp>
                            <p:nvSpPr>
                              <p:cNvPr id="249" name="Freeform: Shape 248">
                                <a:extLst>
                                  <a:ext uri="{FF2B5EF4-FFF2-40B4-BE49-F238E27FC236}">
                                    <a16:creationId xmlns:a16="http://schemas.microsoft.com/office/drawing/2014/main" id="{2BA251C4-8872-BB30-4DFA-218C5AB54227}"/>
                                  </a:ext>
                                </a:extLst>
                              </p:cNvPr>
                              <p:cNvSpPr/>
                              <p:nvPr/>
                            </p:nvSpPr>
                            <p:spPr>
                              <a:xfrm>
                                <a:off x="5086272" y="3959077"/>
                                <a:ext cx="69845" cy="137669"/>
                              </a:xfrm>
                              <a:custGeom>
                                <a:avLst/>
                                <a:gdLst>
                                  <a:gd name="connsiteX0" fmla="*/ 42452 w 69845"/>
                                  <a:gd name="connsiteY0" fmla="*/ 125944 h 137669"/>
                                  <a:gd name="connsiteX1" fmla="*/ 15225 w 69845"/>
                                  <a:gd name="connsiteY1" fmla="*/ 102058 h 137669"/>
                                  <a:gd name="connsiteX2" fmla="*/ 20069 w 69845"/>
                                  <a:gd name="connsiteY2" fmla="*/ 50110 h 137669"/>
                                  <a:gd name="connsiteX3" fmla="*/ 1027 w 69845"/>
                                  <a:gd name="connsiteY3" fmla="*/ 0 h 137669"/>
                                  <a:gd name="connsiteX4" fmla="*/ 2530 w 69845"/>
                                  <a:gd name="connsiteY4" fmla="*/ 26057 h 137669"/>
                                  <a:gd name="connsiteX5" fmla="*/ 4033 w 69845"/>
                                  <a:gd name="connsiteY5" fmla="*/ 53618 h 137669"/>
                                  <a:gd name="connsiteX6" fmla="*/ 3365 w 69845"/>
                                  <a:gd name="connsiteY6" fmla="*/ 81012 h 137669"/>
                                  <a:gd name="connsiteX7" fmla="*/ 1194 w 69845"/>
                                  <a:gd name="connsiteY7" fmla="*/ 114085 h 137669"/>
                                  <a:gd name="connsiteX8" fmla="*/ 38944 w 69845"/>
                                  <a:gd name="connsiteY8" fmla="*/ 137637 h 137669"/>
                                  <a:gd name="connsiteX9" fmla="*/ 69845 w 69845"/>
                                  <a:gd name="connsiteY9" fmla="*/ 109408 h 137669"/>
                                  <a:gd name="connsiteX10" fmla="*/ 42452 w 69845"/>
                                  <a:gd name="connsiteY10" fmla="*/ 125944 h 137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45" h="137669">
                                    <a:moveTo>
                                      <a:pt x="42452" y="125944"/>
                                    </a:moveTo>
                                    <a:cubicBezTo>
                                      <a:pt x="30926" y="123773"/>
                                      <a:pt x="17730" y="114085"/>
                                      <a:pt x="15225" y="102058"/>
                                    </a:cubicBezTo>
                                    <a:cubicBezTo>
                                      <a:pt x="11717" y="85021"/>
                                      <a:pt x="20403" y="67315"/>
                                      <a:pt x="20069" y="50110"/>
                                    </a:cubicBezTo>
                                    <a:cubicBezTo>
                                      <a:pt x="19735" y="31236"/>
                                      <a:pt x="10381" y="15701"/>
                                      <a:pt x="1027" y="0"/>
                                    </a:cubicBezTo>
                                    <a:cubicBezTo>
                                      <a:pt x="192" y="8686"/>
                                      <a:pt x="1862" y="17372"/>
                                      <a:pt x="2530" y="26057"/>
                                    </a:cubicBezTo>
                                    <a:cubicBezTo>
                                      <a:pt x="3365" y="35244"/>
                                      <a:pt x="3532" y="44431"/>
                                      <a:pt x="4033" y="53618"/>
                                    </a:cubicBezTo>
                                    <a:cubicBezTo>
                                      <a:pt x="4535" y="62805"/>
                                      <a:pt x="4701" y="71825"/>
                                      <a:pt x="3365" y="81012"/>
                                    </a:cubicBezTo>
                                    <a:cubicBezTo>
                                      <a:pt x="2029" y="90700"/>
                                      <a:pt x="-1980" y="104230"/>
                                      <a:pt x="1194" y="114085"/>
                                    </a:cubicBezTo>
                                    <a:cubicBezTo>
                                      <a:pt x="5537" y="127281"/>
                                      <a:pt x="25915" y="136969"/>
                                      <a:pt x="38944" y="137637"/>
                                    </a:cubicBezTo>
                                    <a:cubicBezTo>
                                      <a:pt x="53977" y="138472"/>
                                      <a:pt x="65502" y="123105"/>
                                      <a:pt x="69845" y="109408"/>
                                    </a:cubicBezTo>
                                    <a:cubicBezTo>
                                      <a:pt x="62329" y="116757"/>
                                      <a:pt x="52975" y="127949"/>
                                      <a:pt x="42452" y="125944"/>
                                    </a:cubicBezTo>
                                    <a:close/>
                                  </a:path>
                                </a:pathLst>
                              </a:custGeom>
                              <a:solidFill>
                                <a:srgbClr val="FFD4A9"/>
                              </a:solidFill>
                              <a:ln w="16697" cap="flat">
                                <a:noFill/>
                                <a:prstDash val="solid"/>
                                <a:miter/>
                              </a:ln>
                            </p:spPr>
                            <p:txBody>
                              <a:bodyPr rtlCol="0" anchor="ctr"/>
                              <a:lstStyle/>
                              <a:p>
                                <a:endParaRPr lang="en-US"/>
                              </a:p>
                            </p:txBody>
                          </p:sp>
                          <p:sp>
                            <p:nvSpPr>
                              <p:cNvPr id="250" name="Freeform: Shape 249">
                                <a:extLst>
                                  <a:ext uri="{FF2B5EF4-FFF2-40B4-BE49-F238E27FC236}">
                                    <a16:creationId xmlns:a16="http://schemas.microsoft.com/office/drawing/2014/main" id="{17474AE9-9675-4CE1-0B9B-B748B0FA82D8}"/>
                                  </a:ext>
                                </a:extLst>
                              </p:cNvPr>
                              <p:cNvSpPr/>
                              <p:nvPr/>
                            </p:nvSpPr>
                            <p:spPr>
                              <a:xfrm>
                                <a:off x="4981839" y="3938165"/>
                                <a:ext cx="90053" cy="143682"/>
                              </a:xfrm>
                              <a:custGeom>
                                <a:avLst/>
                                <a:gdLst>
                                  <a:gd name="connsiteX0" fmla="*/ 7745 w 90053"/>
                                  <a:gd name="connsiteY0" fmla="*/ 21914 h 143682"/>
                                  <a:gd name="connsiteX1" fmla="*/ 12255 w 90053"/>
                                  <a:gd name="connsiteY1" fmla="*/ 92904 h 143682"/>
                                  <a:gd name="connsiteX2" fmla="*/ 10585 w 90053"/>
                                  <a:gd name="connsiteY2" fmla="*/ 95076 h 143682"/>
                                  <a:gd name="connsiteX3" fmla="*/ 1899 w 90053"/>
                                  <a:gd name="connsiteY3" fmla="*/ 96746 h 143682"/>
                                  <a:gd name="connsiteX4" fmla="*/ 37477 w 90053"/>
                                  <a:gd name="connsiteY4" fmla="*/ 111111 h 143682"/>
                                  <a:gd name="connsiteX5" fmla="*/ 63201 w 90053"/>
                                  <a:gd name="connsiteY5" fmla="*/ 143683 h 143682"/>
                                  <a:gd name="connsiteX6" fmla="*/ 52177 w 90053"/>
                                  <a:gd name="connsiteY6" fmla="*/ 113951 h 143682"/>
                                  <a:gd name="connsiteX7" fmla="*/ 53012 w 90053"/>
                                  <a:gd name="connsiteY7" fmla="*/ 111779 h 143682"/>
                                  <a:gd name="connsiteX8" fmla="*/ 76397 w 90053"/>
                                  <a:gd name="connsiteY8" fmla="*/ 13730 h 143682"/>
                                  <a:gd name="connsiteX9" fmla="*/ 7745 w 90053"/>
                                  <a:gd name="connsiteY9" fmla="*/ 21914 h 143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0053" h="143682">
                                    <a:moveTo>
                                      <a:pt x="7745" y="21914"/>
                                    </a:moveTo>
                                    <a:cubicBezTo>
                                      <a:pt x="-4782" y="43796"/>
                                      <a:pt x="-1275" y="72359"/>
                                      <a:pt x="12255" y="92904"/>
                                    </a:cubicBezTo>
                                    <a:cubicBezTo>
                                      <a:pt x="13090" y="94074"/>
                                      <a:pt x="11754" y="95243"/>
                                      <a:pt x="10585" y="95076"/>
                                    </a:cubicBezTo>
                                    <a:cubicBezTo>
                                      <a:pt x="7411" y="94575"/>
                                      <a:pt x="4571" y="95410"/>
                                      <a:pt x="1899" y="96746"/>
                                    </a:cubicBezTo>
                                    <a:cubicBezTo>
                                      <a:pt x="14594" y="99419"/>
                                      <a:pt x="26954" y="102926"/>
                                      <a:pt x="37477" y="111111"/>
                                    </a:cubicBezTo>
                                    <a:cubicBezTo>
                                      <a:pt x="48836" y="119964"/>
                                      <a:pt x="56519" y="131322"/>
                                      <a:pt x="63201" y="143683"/>
                                    </a:cubicBezTo>
                                    <a:cubicBezTo>
                                      <a:pt x="61697" y="133160"/>
                                      <a:pt x="57522" y="123138"/>
                                      <a:pt x="52177" y="113951"/>
                                    </a:cubicBezTo>
                                    <a:cubicBezTo>
                                      <a:pt x="51675" y="113115"/>
                                      <a:pt x="52177" y="111946"/>
                                      <a:pt x="53012" y="111779"/>
                                    </a:cubicBezTo>
                                    <a:cubicBezTo>
                                      <a:pt x="95940" y="103427"/>
                                      <a:pt x="98445" y="43128"/>
                                      <a:pt x="76397" y="13730"/>
                                    </a:cubicBezTo>
                                    <a:cubicBezTo>
                                      <a:pt x="59359" y="-9321"/>
                                      <a:pt x="20941" y="-1136"/>
                                      <a:pt x="7745" y="21914"/>
                                    </a:cubicBezTo>
                                    <a:close/>
                                  </a:path>
                                </a:pathLst>
                              </a:custGeom>
                              <a:solidFill>
                                <a:srgbClr val="FFD4A9"/>
                              </a:solidFill>
                              <a:ln w="16697" cap="flat">
                                <a:noFill/>
                                <a:prstDash val="solid"/>
                                <a:miter/>
                              </a:ln>
                            </p:spPr>
                            <p:txBody>
                              <a:bodyPr rtlCol="0" anchor="ctr"/>
                              <a:lstStyle/>
                              <a:p>
                                <a:endParaRPr lang="en-US"/>
                              </a:p>
                            </p:txBody>
                          </p:sp>
                          <p:sp>
                            <p:nvSpPr>
                              <p:cNvPr id="251" name="Freeform: Shape 250">
                                <a:extLst>
                                  <a:ext uri="{FF2B5EF4-FFF2-40B4-BE49-F238E27FC236}">
                                    <a16:creationId xmlns:a16="http://schemas.microsoft.com/office/drawing/2014/main" id="{E2808206-2C97-66F1-D205-36C4CE2C2ABE}"/>
                                  </a:ext>
                                </a:extLst>
                              </p:cNvPr>
                              <p:cNvSpPr/>
                              <p:nvPr/>
                            </p:nvSpPr>
                            <p:spPr>
                              <a:xfrm>
                                <a:off x="4925776" y="3980291"/>
                                <a:ext cx="411012" cy="239695"/>
                              </a:xfrm>
                              <a:custGeom>
                                <a:avLst/>
                                <a:gdLst>
                                  <a:gd name="connsiteX0" fmla="*/ 406897 w 411012"/>
                                  <a:gd name="connsiteY0" fmla="*/ 0 h 239695"/>
                                  <a:gd name="connsiteX1" fmla="*/ 394703 w 411012"/>
                                  <a:gd name="connsiteY1" fmla="*/ 28730 h 239695"/>
                                  <a:gd name="connsiteX2" fmla="*/ 364470 w 411012"/>
                                  <a:gd name="connsiteY2" fmla="*/ 88194 h 239695"/>
                                  <a:gd name="connsiteX3" fmla="*/ 340417 w 411012"/>
                                  <a:gd name="connsiteY3" fmla="*/ 123439 h 239695"/>
                                  <a:gd name="connsiteX4" fmla="*/ 304171 w 411012"/>
                                  <a:gd name="connsiteY4" fmla="*/ 130621 h 239695"/>
                                  <a:gd name="connsiteX5" fmla="*/ 285797 w 411012"/>
                                  <a:gd name="connsiteY5" fmla="*/ 118261 h 239695"/>
                                  <a:gd name="connsiteX6" fmla="*/ 259405 w 411012"/>
                                  <a:gd name="connsiteY6" fmla="*/ 110577 h 239695"/>
                                  <a:gd name="connsiteX7" fmla="*/ 205286 w 411012"/>
                                  <a:gd name="connsiteY7" fmla="*/ 112415 h 239695"/>
                                  <a:gd name="connsiteX8" fmla="*/ 149663 w 411012"/>
                                  <a:gd name="connsiteY8" fmla="*/ 121100 h 239695"/>
                                  <a:gd name="connsiteX9" fmla="*/ 122604 w 411012"/>
                                  <a:gd name="connsiteY9" fmla="*/ 131958 h 239695"/>
                                  <a:gd name="connsiteX10" fmla="*/ 108406 w 411012"/>
                                  <a:gd name="connsiteY10" fmla="*/ 146156 h 239695"/>
                                  <a:gd name="connsiteX11" fmla="*/ 84018 w 411012"/>
                                  <a:gd name="connsiteY11" fmla="*/ 164028 h 239695"/>
                                  <a:gd name="connsiteX12" fmla="*/ 49609 w 411012"/>
                                  <a:gd name="connsiteY12" fmla="*/ 137470 h 239695"/>
                                  <a:gd name="connsiteX13" fmla="*/ 23051 w 411012"/>
                                  <a:gd name="connsiteY13" fmla="*/ 87693 h 239695"/>
                                  <a:gd name="connsiteX14" fmla="*/ 4844 w 411012"/>
                                  <a:gd name="connsiteY14" fmla="*/ 22550 h 239695"/>
                                  <a:gd name="connsiteX15" fmla="*/ 0 w 411012"/>
                                  <a:gd name="connsiteY15" fmla="*/ 56792 h 239695"/>
                                  <a:gd name="connsiteX16" fmla="*/ 198103 w 411012"/>
                                  <a:gd name="connsiteY16" fmla="*/ 239695 h 239695"/>
                                  <a:gd name="connsiteX17" fmla="*/ 402053 w 411012"/>
                                  <a:gd name="connsiteY17" fmla="*/ 85021 h 239695"/>
                                  <a:gd name="connsiteX18" fmla="*/ 408901 w 411012"/>
                                  <a:gd name="connsiteY18" fmla="*/ 11024 h 239695"/>
                                  <a:gd name="connsiteX19" fmla="*/ 406897 w 411012"/>
                                  <a:gd name="connsiteY19" fmla="*/ 0 h 239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411012" h="239695">
                                    <a:moveTo>
                                      <a:pt x="406897" y="0"/>
                                    </a:moveTo>
                                    <a:cubicBezTo>
                                      <a:pt x="403222" y="9688"/>
                                      <a:pt x="399213" y="19376"/>
                                      <a:pt x="394703" y="28730"/>
                                    </a:cubicBezTo>
                                    <a:cubicBezTo>
                                      <a:pt x="385015" y="48774"/>
                                      <a:pt x="374659" y="68484"/>
                                      <a:pt x="364470" y="88194"/>
                                    </a:cubicBezTo>
                                    <a:cubicBezTo>
                                      <a:pt x="358123" y="100555"/>
                                      <a:pt x="351441" y="114419"/>
                                      <a:pt x="340417" y="123439"/>
                                    </a:cubicBezTo>
                                    <a:cubicBezTo>
                                      <a:pt x="330562" y="131623"/>
                                      <a:pt x="316531" y="136468"/>
                                      <a:pt x="304171" y="130621"/>
                                    </a:cubicBezTo>
                                    <a:cubicBezTo>
                                      <a:pt x="297489" y="127448"/>
                                      <a:pt x="292144" y="122103"/>
                                      <a:pt x="285797" y="118261"/>
                                    </a:cubicBezTo>
                                    <a:cubicBezTo>
                                      <a:pt x="277612" y="113417"/>
                                      <a:pt x="268759" y="111245"/>
                                      <a:pt x="259405" y="110577"/>
                                    </a:cubicBezTo>
                                    <a:cubicBezTo>
                                      <a:pt x="241532" y="109241"/>
                                      <a:pt x="223158" y="110911"/>
                                      <a:pt x="205286" y="112415"/>
                                    </a:cubicBezTo>
                                    <a:cubicBezTo>
                                      <a:pt x="186578" y="114085"/>
                                      <a:pt x="167703" y="116089"/>
                                      <a:pt x="149663" y="121100"/>
                                    </a:cubicBezTo>
                                    <a:cubicBezTo>
                                      <a:pt x="140476" y="123606"/>
                                      <a:pt x="130621" y="126612"/>
                                      <a:pt x="122604" y="131958"/>
                                    </a:cubicBezTo>
                                    <a:cubicBezTo>
                                      <a:pt x="116924" y="135799"/>
                                      <a:pt x="112581" y="140977"/>
                                      <a:pt x="108406" y="146156"/>
                                    </a:cubicBezTo>
                                    <a:cubicBezTo>
                                      <a:pt x="102726" y="153338"/>
                                      <a:pt x="94876" y="165198"/>
                                      <a:pt x="84018" y="164028"/>
                                    </a:cubicBezTo>
                                    <a:cubicBezTo>
                                      <a:pt x="69821" y="162525"/>
                                      <a:pt x="57794" y="147993"/>
                                      <a:pt x="49609" y="137470"/>
                                    </a:cubicBezTo>
                                    <a:cubicBezTo>
                                      <a:pt x="38084" y="122437"/>
                                      <a:pt x="29398" y="105399"/>
                                      <a:pt x="23051" y="87693"/>
                                    </a:cubicBezTo>
                                    <a:cubicBezTo>
                                      <a:pt x="15534" y="66480"/>
                                      <a:pt x="11859" y="44097"/>
                                      <a:pt x="4844" y="22550"/>
                                    </a:cubicBezTo>
                                    <a:cubicBezTo>
                                      <a:pt x="2505" y="32906"/>
                                      <a:pt x="334" y="44765"/>
                                      <a:pt x="0" y="56792"/>
                                    </a:cubicBezTo>
                                    <a:cubicBezTo>
                                      <a:pt x="0" y="56792"/>
                                      <a:pt x="7684" y="239027"/>
                                      <a:pt x="198103" y="239695"/>
                                    </a:cubicBezTo>
                                    <a:cubicBezTo>
                                      <a:pt x="360795" y="238860"/>
                                      <a:pt x="400884" y="100722"/>
                                      <a:pt x="402053" y="85021"/>
                                    </a:cubicBezTo>
                                    <a:cubicBezTo>
                                      <a:pt x="408066" y="67315"/>
                                      <a:pt x="414413" y="33908"/>
                                      <a:pt x="408901" y="11024"/>
                                    </a:cubicBezTo>
                                    <a:cubicBezTo>
                                      <a:pt x="408066" y="7517"/>
                                      <a:pt x="407398" y="3842"/>
                                      <a:pt x="406897" y="0"/>
                                    </a:cubicBezTo>
                                    <a:close/>
                                  </a:path>
                                </a:pathLst>
                              </a:custGeom>
                              <a:solidFill>
                                <a:srgbClr val="6D2A00"/>
                              </a:solidFill>
                              <a:ln w="16697" cap="flat">
                                <a:noFill/>
                                <a:prstDash val="solid"/>
                                <a:miter/>
                              </a:ln>
                            </p:spPr>
                            <p:txBody>
                              <a:bodyPr rtlCol="0" anchor="ctr"/>
                              <a:lstStyle/>
                              <a:p>
                                <a:endParaRPr lang="en-US"/>
                              </a:p>
                            </p:txBody>
                          </p:sp>
                          <p:sp>
                            <p:nvSpPr>
                              <p:cNvPr id="252" name="Freeform: Shape 251">
                                <a:extLst>
                                  <a:ext uri="{FF2B5EF4-FFF2-40B4-BE49-F238E27FC236}">
                                    <a16:creationId xmlns:a16="http://schemas.microsoft.com/office/drawing/2014/main" id="{1C15588D-5157-67C3-BBD3-84E624312412}"/>
                                  </a:ext>
                                </a:extLst>
                              </p:cNvPr>
                              <p:cNvSpPr/>
                              <p:nvPr/>
                            </p:nvSpPr>
                            <p:spPr>
                              <a:xfrm>
                                <a:off x="4925609" y="3980291"/>
                                <a:ext cx="411340" cy="239695"/>
                              </a:xfrm>
                              <a:custGeom>
                                <a:avLst/>
                                <a:gdLst>
                                  <a:gd name="connsiteX0" fmla="*/ 409235 w 411340"/>
                                  <a:gd name="connsiteY0" fmla="*/ 11191 h 239695"/>
                                  <a:gd name="connsiteX1" fmla="*/ 406897 w 411340"/>
                                  <a:gd name="connsiteY1" fmla="*/ 0 h 239695"/>
                                  <a:gd name="connsiteX2" fmla="*/ 394704 w 411340"/>
                                  <a:gd name="connsiteY2" fmla="*/ 28730 h 239695"/>
                                  <a:gd name="connsiteX3" fmla="*/ 364470 w 411340"/>
                                  <a:gd name="connsiteY3" fmla="*/ 88194 h 239695"/>
                                  <a:gd name="connsiteX4" fmla="*/ 340417 w 411340"/>
                                  <a:gd name="connsiteY4" fmla="*/ 123439 h 239695"/>
                                  <a:gd name="connsiteX5" fmla="*/ 304170 w 411340"/>
                                  <a:gd name="connsiteY5" fmla="*/ 130621 h 239695"/>
                                  <a:gd name="connsiteX6" fmla="*/ 285797 w 411340"/>
                                  <a:gd name="connsiteY6" fmla="*/ 118261 h 239695"/>
                                  <a:gd name="connsiteX7" fmla="*/ 259405 w 411340"/>
                                  <a:gd name="connsiteY7" fmla="*/ 110577 h 239695"/>
                                  <a:gd name="connsiteX8" fmla="*/ 205286 w 411340"/>
                                  <a:gd name="connsiteY8" fmla="*/ 112415 h 239695"/>
                                  <a:gd name="connsiteX9" fmla="*/ 149663 w 411340"/>
                                  <a:gd name="connsiteY9" fmla="*/ 121100 h 239695"/>
                                  <a:gd name="connsiteX10" fmla="*/ 122604 w 411340"/>
                                  <a:gd name="connsiteY10" fmla="*/ 131958 h 239695"/>
                                  <a:gd name="connsiteX11" fmla="*/ 108406 w 411340"/>
                                  <a:gd name="connsiteY11" fmla="*/ 146156 h 239695"/>
                                  <a:gd name="connsiteX12" fmla="*/ 84019 w 411340"/>
                                  <a:gd name="connsiteY12" fmla="*/ 164028 h 239695"/>
                                  <a:gd name="connsiteX13" fmla="*/ 49609 w 411340"/>
                                  <a:gd name="connsiteY13" fmla="*/ 137470 h 239695"/>
                                  <a:gd name="connsiteX14" fmla="*/ 23051 w 411340"/>
                                  <a:gd name="connsiteY14" fmla="*/ 87693 h 239695"/>
                                  <a:gd name="connsiteX15" fmla="*/ 4844 w 411340"/>
                                  <a:gd name="connsiteY15" fmla="*/ 22550 h 239695"/>
                                  <a:gd name="connsiteX16" fmla="*/ 0 w 411340"/>
                                  <a:gd name="connsiteY16" fmla="*/ 56792 h 239695"/>
                                  <a:gd name="connsiteX17" fmla="*/ 198103 w 411340"/>
                                  <a:gd name="connsiteY17" fmla="*/ 239695 h 239695"/>
                                  <a:gd name="connsiteX18" fmla="*/ 402053 w 411340"/>
                                  <a:gd name="connsiteY18" fmla="*/ 85021 h 239695"/>
                                  <a:gd name="connsiteX19" fmla="*/ 409235 w 411340"/>
                                  <a:gd name="connsiteY19" fmla="*/ 11191 h 239695"/>
                                  <a:gd name="connsiteX20" fmla="*/ 170877 w 411340"/>
                                  <a:gd name="connsiteY20" fmla="*/ 141646 h 239695"/>
                                  <a:gd name="connsiteX21" fmla="*/ 146490 w 411340"/>
                                  <a:gd name="connsiteY21" fmla="*/ 147659 h 239695"/>
                                  <a:gd name="connsiteX22" fmla="*/ 132459 w 411340"/>
                                  <a:gd name="connsiteY22" fmla="*/ 159017 h 239695"/>
                                  <a:gd name="connsiteX23" fmla="*/ 162692 w 411340"/>
                                  <a:gd name="connsiteY23" fmla="*/ 197936 h 239695"/>
                                  <a:gd name="connsiteX24" fmla="*/ 193761 w 411340"/>
                                  <a:gd name="connsiteY24" fmla="*/ 216811 h 239695"/>
                                  <a:gd name="connsiteX25" fmla="*/ 193092 w 411340"/>
                                  <a:gd name="connsiteY25" fmla="*/ 219317 h 239695"/>
                                  <a:gd name="connsiteX26" fmla="*/ 123940 w 411340"/>
                                  <a:gd name="connsiteY26" fmla="*/ 213471 h 239695"/>
                                  <a:gd name="connsiteX27" fmla="*/ 66814 w 411340"/>
                                  <a:gd name="connsiteY27" fmla="*/ 170042 h 239695"/>
                                  <a:gd name="connsiteX28" fmla="*/ 68484 w 411340"/>
                                  <a:gd name="connsiteY28" fmla="*/ 167870 h 239695"/>
                                  <a:gd name="connsiteX29" fmla="*/ 89197 w 411340"/>
                                  <a:gd name="connsiteY29" fmla="*/ 173215 h 239695"/>
                                  <a:gd name="connsiteX30" fmla="*/ 108239 w 411340"/>
                                  <a:gd name="connsiteY30" fmla="*/ 159852 h 239695"/>
                                  <a:gd name="connsiteX31" fmla="*/ 134296 w 411340"/>
                                  <a:gd name="connsiteY31" fmla="*/ 132125 h 239695"/>
                                  <a:gd name="connsiteX32" fmla="*/ 205954 w 411340"/>
                                  <a:gd name="connsiteY32" fmla="*/ 116757 h 239695"/>
                                  <a:gd name="connsiteX33" fmla="*/ 210464 w 411340"/>
                                  <a:gd name="connsiteY33" fmla="*/ 116089 h 239695"/>
                                  <a:gd name="connsiteX34" fmla="*/ 212134 w 411340"/>
                                  <a:gd name="connsiteY34" fmla="*/ 115922 h 239695"/>
                                  <a:gd name="connsiteX35" fmla="*/ 212301 w 411340"/>
                                  <a:gd name="connsiteY35" fmla="*/ 115922 h 239695"/>
                                  <a:gd name="connsiteX36" fmla="*/ 234183 w 411340"/>
                                  <a:gd name="connsiteY36" fmla="*/ 113751 h 239695"/>
                                  <a:gd name="connsiteX37" fmla="*/ 260073 w 411340"/>
                                  <a:gd name="connsiteY37" fmla="*/ 119597 h 239695"/>
                                  <a:gd name="connsiteX38" fmla="*/ 252056 w 411340"/>
                                  <a:gd name="connsiteY38" fmla="*/ 127949 h 239695"/>
                                  <a:gd name="connsiteX39" fmla="*/ 219985 w 411340"/>
                                  <a:gd name="connsiteY39" fmla="*/ 133127 h 239695"/>
                                  <a:gd name="connsiteX40" fmla="*/ 170877 w 411340"/>
                                  <a:gd name="connsiteY40" fmla="*/ 141646 h 239695"/>
                                  <a:gd name="connsiteX41" fmla="*/ 353947 w 411340"/>
                                  <a:gd name="connsiteY41" fmla="*/ 128450 h 239695"/>
                                  <a:gd name="connsiteX42" fmla="*/ 306843 w 411340"/>
                                  <a:gd name="connsiteY42" fmla="*/ 194930 h 239695"/>
                                  <a:gd name="connsiteX43" fmla="*/ 266086 w 411340"/>
                                  <a:gd name="connsiteY43" fmla="*/ 212301 h 239695"/>
                                  <a:gd name="connsiteX44" fmla="*/ 228504 w 411340"/>
                                  <a:gd name="connsiteY44" fmla="*/ 214640 h 239695"/>
                                  <a:gd name="connsiteX45" fmla="*/ 228170 w 411340"/>
                                  <a:gd name="connsiteY45" fmla="*/ 211967 h 239695"/>
                                  <a:gd name="connsiteX46" fmla="*/ 282122 w 411340"/>
                                  <a:gd name="connsiteY46" fmla="*/ 155342 h 239695"/>
                                  <a:gd name="connsiteX47" fmla="*/ 281955 w 411340"/>
                                  <a:gd name="connsiteY47" fmla="*/ 146824 h 239695"/>
                                  <a:gd name="connsiteX48" fmla="*/ 290307 w 411340"/>
                                  <a:gd name="connsiteY48" fmla="*/ 135465 h 239695"/>
                                  <a:gd name="connsiteX49" fmla="*/ 298992 w 411340"/>
                                  <a:gd name="connsiteY49" fmla="*/ 139474 h 239695"/>
                                  <a:gd name="connsiteX50" fmla="*/ 317867 w 411340"/>
                                  <a:gd name="connsiteY50" fmla="*/ 143483 h 239695"/>
                                  <a:gd name="connsiteX51" fmla="*/ 351441 w 411340"/>
                                  <a:gd name="connsiteY51" fmla="*/ 127281 h 239695"/>
                                  <a:gd name="connsiteX52" fmla="*/ 353947 w 411340"/>
                                  <a:gd name="connsiteY52" fmla="*/ 128450 h 239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411340" h="239695">
                                    <a:moveTo>
                                      <a:pt x="409235" y="11191"/>
                                    </a:moveTo>
                                    <a:cubicBezTo>
                                      <a:pt x="408233" y="7517"/>
                                      <a:pt x="407398" y="3842"/>
                                      <a:pt x="406897" y="0"/>
                                    </a:cubicBezTo>
                                    <a:cubicBezTo>
                                      <a:pt x="403222" y="9688"/>
                                      <a:pt x="399213" y="19376"/>
                                      <a:pt x="394704" y="28730"/>
                                    </a:cubicBezTo>
                                    <a:cubicBezTo>
                                      <a:pt x="385015" y="48774"/>
                                      <a:pt x="374659" y="68484"/>
                                      <a:pt x="364470" y="88194"/>
                                    </a:cubicBezTo>
                                    <a:cubicBezTo>
                                      <a:pt x="358123" y="100555"/>
                                      <a:pt x="351441" y="114419"/>
                                      <a:pt x="340417" y="123439"/>
                                    </a:cubicBezTo>
                                    <a:cubicBezTo>
                                      <a:pt x="330562" y="131623"/>
                                      <a:pt x="316531" y="136468"/>
                                      <a:pt x="304170" y="130621"/>
                                    </a:cubicBezTo>
                                    <a:cubicBezTo>
                                      <a:pt x="297489" y="127448"/>
                                      <a:pt x="292144" y="122103"/>
                                      <a:pt x="285797" y="118261"/>
                                    </a:cubicBezTo>
                                    <a:cubicBezTo>
                                      <a:pt x="277612" y="113417"/>
                                      <a:pt x="268759" y="111245"/>
                                      <a:pt x="259405" y="110577"/>
                                    </a:cubicBezTo>
                                    <a:cubicBezTo>
                                      <a:pt x="241532" y="109241"/>
                                      <a:pt x="223159" y="110911"/>
                                      <a:pt x="205286" y="112415"/>
                                    </a:cubicBezTo>
                                    <a:cubicBezTo>
                                      <a:pt x="186578" y="114085"/>
                                      <a:pt x="167703" y="116089"/>
                                      <a:pt x="149663" y="121100"/>
                                    </a:cubicBezTo>
                                    <a:cubicBezTo>
                                      <a:pt x="140476" y="123606"/>
                                      <a:pt x="130621" y="126612"/>
                                      <a:pt x="122604" y="131958"/>
                                    </a:cubicBezTo>
                                    <a:cubicBezTo>
                                      <a:pt x="116924" y="135799"/>
                                      <a:pt x="112582" y="140977"/>
                                      <a:pt x="108406" y="146156"/>
                                    </a:cubicBezTo>
                                    <a:cubicBezTo>
                                      <a:pt x="102726" y="153338"/>
                                      <a:pt x="94876" y="165198"/>
                                      <a:pt x="84019" y="164028"/>
                                    </a:cubicBezTo>
                                    <a:cubicBezTo>
                                      <a:pt x="69821" y="162525"/>
                                      <a:pt x="57794" y="147993"/>
                                      <a:pt x="49609" y="137470"/>
                                    </a:cubicBezTo>
                                    <a:cubicBezTo>
                                      <a:pt x="38084" y="122437"/>
                                      <a:pt x="29398" y="105399"/>
                                      <a:pt x="23051" y="87693"/>
                                    </a:cubicBezTo>
                                    <a:cubicBezTo>
                                      <a:pt x="15534" y="66480"/>
                                      <a:pt x="11859" y="44097"/>
                                      <a:pt x="4844" y="22550"/>
                                    </a:cubicBezTo>
                                    <a:cubicBezTo>
                                      <a:pt x="2506" y="32906"/>
                                      <a:pt x="334" y="44765"/>
                                      <a:pt x="0" y="56792"/>
                                    </a:cubicBezTo>
                                    <a:cubicBezTo>
                                      <a:pt x="0" y="56792"/>
                                      <a:pt x="7684" y="239027"/>
                                      <a:pt x="198103" y="239695"/>
                                    </a:cubicBezTo>
                                    <a:cubicBezTo>
                                      <a:pt x="360795" y="238860"/>
                                      <a:pt x="400884" y="100722"/>
                                      <a:pt x="402053" y="85021"/>
                                    </a:cubicBezTo>
                                    <a:cubicBezTo>
                                      <a:pt x="408400" y="67482"/>
                                      <a:pt x="414748" y="34242"/>
                                      <a:pt x="409235" y="11191"/>
                                    </a:cubicBezTo>
                                    <a:close/>
                                    <a:moveTo>
                                      <a:pt x="170877" y="141646"/>
                                    </a:moveTo>
                                    <a:cubicBezTo>
                                      <a:pt x="162692" y="143316"/>
                                      <a:pt x="154507" y="145153"/>
                                      <a:pt x="146490" y="147659"/>
                                    </a:cubicBezTo>
                                    <a:cubicBezTo>
                                      <a:pt x="140810" y="149496"/>
                                      <a:pt x="129452" y="150833"/>
                                      <a:pt x="132459" y="159017"/>
                                    </a:cubicBezTo>
                                    <a:cubicBezTo>
                                      <a:pt x="137971" y="173883"/>
                                      <a:pt x="148995" y="189752"/>
                                      <a:pt x="162692" y="197936"/>
                                    </a:cubicBezTo>
                                    <a:cubicBezTo>
                                      <a:pt x="173048" y="204284"/>
                                      <a:pt x="184907" y="208460"/>
                                      <a:pt x="193761" y="216811"/>
                                    </a:cubicBezTo>
                                    <a:cubicBezTo>
                                      <a:pt x="194596" y="217646"/>
                                      <a:pt x="194094" y="218983"/>
                                      <a:pt x="193092" y="219317"/>
                                    </a:cubicBezTo>
                                    <a:cubicBezTo>
                                      <a:pt x="170542" y="227000"/>
                                      <a:pt x="145487" y="222658"/>
                                      <a:pt x="123940" y="213471"/>
                                    </a:cubicBezTo>
                                    <a:cubicBezTo>
                                      <a:pt x="101891" y="204117"/>
                                      <a:pt x="81012" y="189752"/>
                                      <a:pt x="66814" y="170042"/>
                                    </a:cubicBezTo>
                                    <a:cubicBezTo>
                                      <a:pt x="65979" y="169039"/>
                                      <a:pt x="67315" y="167369"/>
                                      <a:pt x="68484" y="167870"/>
                                    </a:cubicBezTo>
                                    <a:cubicBezTo>
                                      <a:pt x="75166" y="170042"/>
                                      <a:pt x="82181" y="173048"/>
                                      <a:pt x="89197" y="173215"/>
                                    </a:cubicBezTo>
                                    <a:cubicBezTo>
                                      <a:pt x="98718" y="173382"/>
                                      <a:pt x="103729" y="167536"/>
                                      <a:pt x="108239" y="159852"/>
                                    </a:cubicBezTo>
                                    <a:cubicBezTo>
                                      <a:pt x="115254" y="148160"/>
                                      <a:pt x="121768" y="138472"/>
                                      <a:pt x="134296" y="132125"/>
                                    </a:cubicBezTo>
                                    <a:cubicBezTo>
                                      <a:pt x="156512" y="120933"/>
                                      <a:pt x="181734" y="119931"/>
                                      <a:pt x="205954" y="116757"/>
                                    </a:cubicBezTo>
                                    <a:cubicBezTo>
                                      <a:pt x="207457" y="116590"/>
                                      <a:pt x="208961" y="116256"/>
                                      <a:pt x="210464" y="116089"/>
                                    </a:cubicBezTo>
                                    <a:cubicBezTo>
                                      <a:pt x="211132" y="116089"/>
                                      <a:pt x="211633" y="115922"/>
                                      <a:pt x="212134" y="115922"/>
                                    </a:cubicBezTo>
                                    <a:cubicBezTo>
                                      <a:pt x="212134" y="115922"/>
                                      <a:pt x="212301" y="115922"/>
                                      <a:pt x="212301" y="115922"/>
                                    </a:cubicBezTo>
                                    <a:cubicBezTo>
                                      <a:pt x="219484" y="115087"/>
                                      <a:pt x="226833" y="114753"/>
                                      <a:pt x="234183" y="113751"/>
                                    </a:cubicBezTo>
                                    <a:cubicBezTo>
                                      <a:pt x="243036" y="112582"/>
                                      <a:pt x="254394" y="111078"/>
                                      <a:pt x="260073" y="119597"/>
                                    </a:cubicBezTo>
                                    <a:cubicBezTo>
                                      <a:pt x="263414" y="124608"/>
                                      <a:pt x="255229" y="127281"/>
                                      <a:pt x="252056" y="127949"/>
                                    </a:cubicBezTo>
                                    <a:cubicBezTo>
                                      <a:pt x="241532" y="130120"/>
                                      <a:pt x="230675" y="131289"/>
                                      <a:pt x="219985" y="133127"/>
                                    </a:cubicBezTo>
                                    <a:cubicBezTo>
                                      <a:pt x="203949" y="135966"/>
                                      <a:pt x="187246" y="138305"/>
                                      <a:pt x="170877" y="141646"/>
                                    </a:cubicBezTo>
                                    <a:close/>
                                    <a:moveTo>
                                      <a:pt x="353947" y="128450"/>
                                    </a:moveTo>
                                    <a:cubicBezTo>
                                      <a:pt x="347265" y="155677"/>
                                      <a:pt x="328892" y="178226"/>
                                      <a:pt x="306843" y="194930"/>
                                    </a:cubicBezTo>
                                    <a:cubicBezTo>
                                      <a:pt x="294315" y="204451"/>
                                      <a:pt x="281120" y="208794"/>
                                      <a:pt x="266086" y="212301"/>
                                    </a:cubicBezTo>
                                    <a:cubicBezTo>
                                      <a:pt x="254060" y="214974"/>
                                      <a:pt x="240697" y="218482"/>
                                      <a:pt x="228504" y="214640"/>
                                    </a:cubicBezTo>
                                    <a:cubicBezTo>
                                      <a:pt x="227168" y="214306"/>
                                      <a:pt x="227168" y="212635"/>
                                      <a:pt x="228170" y="211967"/>
                                    </a:cubicBezTo>
                                    <a:cubicBezTo>
                                      <a:pt x="250218" y="195932"/>
                                      <a:pt x="271265" y="180899"/>
                                      <a:pt x="282122" y="155342"/>
                                    </a:cubicBezTo>
                                    <a:cubicBezTo>
                                      <a:pt x="282122" y="152670"/>
                                      <a:pt x="281955" y="149830"/>
                                      <a:pt x="281955" y="146824"/>
                                    </a:cubicBezTo>
                                    <a:cubicBezTo>
                                      <a:pt x="281788" y="141312"/>
                                      <a:pt x="283792" y="134964"/>
                                      <a:pt x="290307" y="135465"/>
                                    </a:cubicBezTo>
                                    <a:cubicBezTo>
                                      <a:pt x="293480" y="135632"/>
                                      <a:pt x="296320" y="138138"/>
                                      <a:pt x="298992" y="139474"/>
                                    </a:cubicBezTo>
                                    <a:cubicBezTo>
                                      <a:pt x="304672" y="142481"/>
                                      <a:pt x="311520" y="144151"/>
                                      <a:pt x="317867" y="143483"/>
                                    </a:cubicBezTo>
                                    <a:cubicBezTo>
                                      <a:pt x="330896" y="142314"/>
                                      <a:pt x="341419" y="134964"/>
                                      <a:pt x="351441" y="127281"/>
                                    </a:cubicBezTo>
                                    <a:cubicBezTo>
                                      <a:pt x="352444" y="126111"/>
                                      <a:pt x="354281" y="126779"/>
                                      <a:pt x="353947" y="128450"/>
                                    </a:cubicBezTo>
                                    <a:close/>
                                  </a:path>
                                </a:pathLst>
                              </a:custGeom>
                              <a:solidFill>
                                <a:srgbClr val="6D2A00">
                                  <a:alpha val="40000"/>
                                </a:srgbClr>
                              </a:solidFill>
                              <a:ln w="16697" cap="flat">
                                <a:noFill/>
                                <a:prstDash val="solid"/>
                                <a:miter/>
                              </a:ln>
                            </p:spPr>
                            <p:txBody>
                              <a:bodyPr rtlCol="0" anchor="ctr"/>
                              <a:lstStyle/>
                              <a:p>
                                <a:endParaRPr lang="en-US"/>
                              </a:p>
                            </p:txBody>
                          </p:sp>
                          <p:sp>
                            <p:nvSpPr>
                              <p:cNvPr id="253" name="Freeform: Shape 252">
                                <a:extLst>
                                  <a:ext uri="{FF2B5EF4-FFF2-40B4-BE49-F238E27FC236}">
                                    <a16:creationId xmlns:a16="http://schemas.microsoft.com/office/drawing/2014/main" id="{118513D9-A163-57AE-05B1-D2418D3B5077}"/>
                                  </a:ext>
                                </a:extLst>
                              </p:cNvPr>
                              <p:cNvSpPr/>
                              <p:nvPr/>
                            </p:nvSpPr>
                            <p:spPr>
                              <a:xfrm>
                                <a:off x="4922770" y="3824248"/>
                                <a:ext cx="417111" cy="399078"/>
                              </a:xfrm>
                              <a:custGeom>
                                <a:avLst/>
                                <a:gdLst>
                                  <a:gd name="connsiteX0" fmla="*/ 201277 w 417111"/>
                                  <a:gd name="connsiteY0" fmla="*/ 399078 h 399078"/>
                                  <a:gd name="connsiteX1" fmla="*/ 28062 w 417111"/>
                                  <a:gd name="connsiteY1" fmla="*/ 305706 h 399078"/>
                                  <a:gd name="connsiteX2" fmla="*/ 0 w 417111"/>
                                  <a:gd name="connsiteY2" fmla="*/ 213169 h 399078"/>
                                  <a:gd name="connsiteX3" fmla="*/ 7684 w 417111"/>
                                  <a:gd name="connsiteY3" fmla="*/ 166399 h 399078"/>
                                  <a:gd name="connsiteX4" fmla="*/ 10690 w 417111"/>
                                  <a:gd name="connsiteY4" fmla="*/ 152368 h 399078"/>
                                  <a:gd name="connsiteX5" fmla="*/ 12695 w 417111"/>
                                  <a:gd name="connsiteY5" fmla="*/ 149695 h 399078"/>
                                  <a:gd name="connsiteX6" fmla="*/ 29064 w 417111"/>
                                  <a:gd name="connsiteY6" fmla="*/ 61668 h 399078"/>
                                  <a:gd name="connsiteX7" fmla="*/ 30066 w 417111"/>
                                  <a:gd name="connsiteY7" fmla="*/ 58661 h 399078"/>
                                  <a:gd name="connsiteX8" fmla="*/ 33240 w 417111"/>
                                  <a:gd name="connsiteY8" fmla="*/ 58160 h 399078"/>
                                  <a:gd name="connsiteX9" fmla="*/ 89030 w 417111"/>
                                  <a:gd name="connsiteY9" fmla="*/ 69686 h 399078"/>
                                  <a:gd name="connsiteX10" fmla="*/ 174718 w 417111"/>
                                  <a:gd name="connsiteY10" fmla="*/ 41123 h 399078"/>
                                  <a:gd name="connsiteX11" fmla="*/ 178226 w 417111"/>
                                  <a:gd name="connsiteY11" fmla="*/ 40789 h 399078"/>
                                  <a:gd name="connsiteX12" fmla="*/ 193593 w 417111"/>
                                  <a:gd name="connsiteY12" fmla="*/ 44463 h 399078"/>
                                  <a:gd name="connsiteX13" fmla="*/ 263748 w 417111"/>
                                  <a:gd name="connsiteY13" fmla="*/ 1201 h 399078"/>
                                  <a:gd name="connsiteX14" fmla="*/ 266421 w 417111"/>
                                  <a:gd name="connsiteY14" fmla="*/ 32 h 399078"/>
                                  <a:gd name="connsiteX15" fmla="*/ 268926 w 417111"/>
                                  <a:gd name="connsiteY15" fmla="*/ 1535 h 399078"/>
                                  <a:gd name="connsiteX16" fmla="*/ 309683 w 417111"/>
                                  <a:gd name="connsiteY16" fmla="*/ 16568 h 399078"/>
                                  <a:gd name="connsiteX17" fmla="*/ 356452 w 417111"/>
                                  <a:gd name="connsiteY17" fmla="*/ 1535 h 399078"/>
                                  <a:gd name="connsiteX18" fmla="*/ 360127 w 417111"/>
                                  <a:gd name="connsiteY18" fmla="*/ 533 h 399078"/>
                                  <a:gd name="connsiteX19" fmla="*/ 361965 w 417111"/>
                                  <a:gd name="connsiteY19" fmla="*/ 3874 h 399078"/>
                                  <a:gd name="connsiteX20" fmla="*/ 412075 w 417111"/>
                                  <a:gd name="connsiteY20" fmla="*/ 110275 h 399078"/>
                                  <a:gd name="connsiteX21" fmla="*/ 413745 w 417111"/>
                                  <a:gd name="connsiteY21" fmla="*/ 113616 h 399078"/>
                                  <a:gd name="connsiteX22" fmla="*/ 414915 w 417111"/>
                                  <a:gd name="connsiteY22" fmla="*/ 166399 h 399078"/>
                                  <a:gd name="connsiteX23" fmla="*/ 408066 w 417111"/>
                                  <a:gd name="connsiteY23" fmla="*/ 241899 h 399078"/>
                                  <a:gd name="connsiteX24" fmla="*/ 365974 w 417111"/>
                                  <a:gd name="connsiteY24" fmla="*/ 326084 h 399078"/>
                                  <a:gd name="connsiteX25" fmla="*/ 201277 w 417111"/>
                                  <a:gd name="connsiteY25" fmla="*/ 399078 h 399078"/>
                                  <a:gd name="connsiteX26" fmla="*/ 201277 w 417111"/>
                                  <a:gd name="connsiteY26" fmla="*/ 399078 h 399078"/>
                                  <a:gd name="connsiteX27" fmla="*/ 16703 w 417111"/>
                                  <a:gd name="connsiteY27" fmla="*/ 154706 h 399078"/>
                                  <a:gd name="connsiteX28" fmla="*/ 13864 w 417111"/>
                                  <a:gd name="connsiteY28" fmla="*/ 167735 h 399078"/>
                                  <a:gd name="connsiteX29" fmla="*/ 6347 w 417111"/>
                                  <a:gd name="connsiteY29" fmla="*/ 213002 h 399078"/>
                                  <a:gd name="connsiteX30" fmla="*/ 33741 w 417111"/>
                                  <a:gd name="connsiteY30" fmla="*/ 302699 h 399078"/>
                                  <a:gd name="connsiteX31" fmla="*/ 201444 w 417111"/>
                                  <a:gd name="connsiteY31" fmla="*/ 392564 h 399078"/>
                                  <a:gd name="connsiteX32" fmla="*/ 361630 w 417111"/>
                                  <a:gd name="connsiteY32" fmla="*/ 321908 h 399078"/>
                                  <a:gd name="connsiteX33" fmla="*/ 402220 w 417111"/>
                                  <a:gd name="connsiteY33" fmla="*/ 240729 h 399078"/>
                                  <a:gd name="connsiteX34" fmla="*/ 402387 w 417111"/>
                                  <a:gd name="connsiteY34" fmla="*/ 239894 h 399078"/>
                                  <a:gd name="connsiteX35" fmla="*/ 409235 w 417111"/>
                                  <a:gd name="connsiteY35" fmla="*/ 167568 h 399078"/>
                                  <a:gd name="connsiteX36" fmla="*/ 407565 w 417111"/>
                                  <a:gd name="connsiteY36" fmla="*/ 114284 h 399078"/>
                                  <a:gd name="connsiteX37" fmla="*/ 355283 w 417111"/>
                                  <a:gd name="connsiteY37" fmla="*/ 10889 h 399078"/>
                                  <a:gd name="connsiteX38" fmla="*/ 310017 w 417111"/>
                                  <a:gd name="connsiteY38" fmla="*/ 22415 h 399078"/>
                                  <a:gd name="connsiteX39" fmla="*/ 266254 w 417111"/>
                                  <a:gd name="connsiteY39" fmla="*/ 7883 h 399078"/>
                                  <a:gd name="connsiteX40" fmla="*/ 193928 w 417111"/>
                                  <a:gd name="connsiteY40" fmla="*/ 50310 h 399078"/>
                                  <a:gd name="connsiteX41" fmla="*/ 177391 w 417111"/>
                                  <a:gd name="connsiteY41" fmla="*/ 46802 h 399078"/>
                                  <a:gd name="connsiteX42" fmla="*/ 89531 w 417111"/>
                                  <a:gd name="connsiteY42" fmla="*/ 75532 h 399078"/>
                                  <a:gd name="connsiteX43" fmla="*/ 36581 w 417111"/>
                                  <a:gd name="connsiteY43" fmla="*/ 65677 h 399078"/>
                                  <a:gd name="connsiteX44" fmla="*/ 16703 w 417111"/>
                                  <a:gd name="connsiteY44" fmla="*/ 154706 h 399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17111" h="399078">
                                    <a:moveTo>
                                      <a:pt x="201277" y="399078"/>
                                    </a:moveTo>
                                    <a:cubicBezTo>
                                      <a:pt x="101390" y="398744"/>
                                      <a:pt x="51948" y="348133"/>
                                      <a:pt x="28062" y="305706"/>
                                    </a:cubicBezTo>
                                    <a:cubicBezTo>
                                      <a:pt x="2171" y="259938"/>
                                      <a:pt x="167" y="215006"/>
                                      <a:pt x="0" y="213169"/>
                                    </a:cubicBezTo>
                                    <a:cubicBezTo>
                                      <a:pt x="501" y="195630"/>
                                      <a:pt x="4677" y="178759"/>
                                      <a:pt x="7684" y="166399"/>
                                    </a:cubicBezTo>
                                    <a:cubicBezTo>
                                      <a:pt x="9187" y="160386"/>
                                      <a:pt x="10356" y="155207"/>
                                      <a:pt x="10690" y="152368"/>
                                    </a:cubicBezTo>
                                    <a:cubicBezTo>
                                      <a:pt x="10857" y="151199"/>
                                      <a:pt x="11525" y="150196"/>
                                      <a:pt x="12695" y="149695"/>
                                    </a:cubicBezTo>
                                    <a:cubicBezTo>
                                      <a:pt x="29064" y="143682"/>
                                      <a:pt x="35077" y="88059"/>
                                      <a:pt x="29064" y="61668"/>
                                    </a:cubicBezTo>
                                    <a:cubicBezTo>
                                      <a:pt x="28897" y="60499"/>
                                      <a:pt x="29231" y="59329"/>
                                      <a:pt x="30066" y="58661"/>
                                    </a:cubicBezTo>
                                    <a:cubicBezTo>
                                      <a:pt x="30901" y="57826"/>
                                      <a:pt x="32238" y="57659"/>
                                      <a:pt x="33240" y="58160"/>
                                    </a:cubicBezTo>
                                    <a:cubicBezTo>
                                      <a:pt x="51280" y="65844"/>
                                      <a:pt x="69988" y="69686"/>
                                      <a:pt x="89030" y="69686"/>
                                    </a:cubicBezTo>
                                    <a:cubicBezTo>
                                      <a:pt x="126111" y="69686"/>
                                      <a:pt x="157514" y="54819"/>
                                      <a:pt x="174718" y="41123"/>
                                    </a:cubicBezTo>
                                    <a:cubicBezTo>
                                      <a:pt x="175721" y="40287"/>
                                      <a:pt x="177057" y="40120"/>
                                      <a:pt x="178226" y="40789"/>
                                    </a:cubicBezTo>
                                    <a:cubicBezTo>
                                      <a:pt x="182736" y="43294"/>
                                      <a:pt x="187914" y="44463"/>
                                      <a:pt x="193593" y="44463"/>
                                    </a:cubicBezTo>
                                    <a:cubicBezTo>
                                      <a:pt x="218148" y="44463"/>
                                      <a:pt x="246543" y="22749"/>
                                      <a:pt x="263748" y="1201"/>
                                    </a:cubicBezTo>
                                    <a:cubicBezTo>
                                      <a:pt x="264416" y="366"/>
                                      <a:pt x="265418" y="-135"/>
                                      <a:pt x="266421" y="32"/>
                                    </a:cubicBezTo>
                                    <a:cubicBezTo>
                                      <a:pt x="267423" y="32"/>
                                      <a:pt x="268425" y="700"/>
                                      <a:pt x="268926" y="1535"/>
                                    </a:cubicBezTo>
                                    <a:cubicBezTo>
                                      <a:pt x="274104" y="10722"/>
                                      <a:pt x="289805" y="16568"/>
                                      <a:pt x="309683" y="16568"/>
                                    </a:cubicBezTo>
                                    <a:cubicBezTo>
                                      <a:pt x="330729" y="16568"/>
                                      <a:pt x="349938" y="10388"/>
                                      <a:pt x="356452" y="1535"/>
                                    </a:cubicBezTo>
                                    <a:cubicBezTo>
                                      <a:pt x="357288" y="366"/>
                                      <a:pt x="358791" y="32"/>
                                      <a:pt x="360127" y="533"/>
                                    </a:cubicBezTo>
                                    <a:cubicBezTo>
                                      <a:pt x="361463" y="1034"/>
                                      <a:pt x="362299" y="2538"/>
                                      <a:pt x="361965" y="3874"/>
                                    </a:cubicBezTo>
                                    <a:cubicBezTo>
                                      <a:pt x="355784" y="43962"/>
                                      <a:pt x="379169" y="93739"/>
                                      <a:pt x="412075" y="110275"/>
                                    </a:cubicBezTo>
                                    <a:cubicBezTo>
                                      <a:pt x="413244" y="110943"/>
                                      <a:pt x="413912" y="112279"/>
                                      <a:pt x="413745" y="113616"/>
                                    </a:cubicBezTo>
                                    <a:cubicBezTo>
                                      <a:pt x="413745" y="113950"/>
                                      <a:pt x="408233" y="143014"/>
                                      <a:pt x="414915" y="166399"/>
                                    </a:cubicBezTo>
                                    <a:cubicBezTo>
                                      <a:pt x="420928" y="191788"/>
                                      <a:pt x="413244" y="226698"/>
                                      <a:pt x="408066" y="241899"/>
                                    </a:cubicBezTo>
                                    <a:cubicBezTo>
                                      <a:pt x="407064" y="252422"/>
                                      <a:pt x="395706" y="290506"/>
                                      <a:pt x="365974" y="326084"/>
                                    </a:cubicBezTo>
                                    <a:cubicBezTo>
                                      <a:pt x="338747" y="359157"/>
                                      <a:pt x="287801" y="398577"/>
                                      <a:pt x="201277" y="399078"/>
                                    </a:cubicBezTo>
                                    <a:lnTo>
                                      <a:pt x="201277" y="399078"/>
                                    </a:lnTo>
                                    <a:close/>
                                    <a:moveTo>
                                      <a:pt x="16703" y="154706"/>
                                    </a:moveTo>
                                    <a:cubicBezTo>
                                      <a:pt x="16202" y="157880"/>
                                      <a:pt x="15033" y="162390"/>
                                      <a:pt x="13864" y="167735"/>
                                    </a:cubicBezTo>
                                    <a:cubicBezTo>
                                      <a:pt x="10857" y="179929"/>
                                      <a:pt x="6848" y="196465"/>
                                      <a:pt x="6347" y="213002"/>
                                    </a:cubicBezTo>
                                    <a:cubicBezTo>
                                      <a:pt x="6347" y="213169"/>
                                      <a:pt x="8519" y="258268"/>
                                      <a:pt x="33741" y="302699"/>
                                    </a:cubicBezTo>
                                    <a:cubicBezTo>
                                      <a:pt x="67315" y="361997"/>
                                      <a:pt x="123773" y="392397"/>
                                      <a:pt x="201444" y="392564"/>
                                    </a:cubicBezTo>
                                    <a:cubicBezTo>
                                      <a:pt x="285463" y="392063"/>
                                      <a:pt x="334905" y="353979"/>
                                      <a:pt x="361630" y="321908"/>
                                    </a:cubicBezTo>
                                    <a:cubicBezTo>
                                      <a:pt x="392699" y="284492"/>
                                      <a:pt x="401886" y="246241"/>
                                      <a:pt x="402220" y="240729"/>
                                    </a:cubicBezTo>
                                    <a:cubicBezTo>
                                      <a:pt x="402220" y="240395"/>
                                      <a:pt x="402220" y="240228"/>
                                      <a:pt x="402387" y="239894"/>
                                    </a:cubicBezTo>
                                    <a:cubicBezTo>
                                      <a:pt x="408066" y="223024"/>
                                      <a:pt x="414580" y="189951"/>
                                      <a:pt x="409235" y="167568"/>
                                    </a:cubicBezTo>
                                    <a:cubicBezTo>
                                      <a:pt x="403389" y="146522"/>
                                      <a:pt x="406396" y="121800"/>
                                      <a:pt x="407565" y="114284"/>
                                    </a:cubicBezTo>
                                    <a:cubicBezTo>
                                      <a:pt x="375995" y="96912"/>
                                      <a:pt x="353112" y="50811"/>
                                      <a:pt x="355283" y="10889"/>
                                    </a:cubicBezTo>
                                    <a:cubicBezTo>
                                      <a:pt x="344092" y="18740"/>
                                      <a:pt x="325718" y="22415"/>
                                      <a:pt x="310017" y="22415"/>
                                    </a:cubicBezTo>
                                    <a:cubicBezTo>
                                      <a:pt x="289973" y="22415"/>
                                      <a:pt x="274104" y="17070"/>
                                      <a:pt x="266254" y="7883"/>
                                    </a:cubicBezTo>
                                    <a:cubicBezTo>
                                      <a:pt x="247880" y="29430"/>
                                      <a:pt x="219317" y="50310"/>
                                      <a:pt x="193928" y="50310"/>
                                    </a:cubicBezTo>
                                    <a:cubicBezTo>
                                      <a:pt x="187914" y="50310"/>
                                      <a:pt x="182402" y="49140"/>
                                      <a:pt x="177391" y="46802"/>
                                    </a:cubicBezTo>
                                    <a:cubicBezTo>
                                      <a:pt x="159184" y="61000"/>
                                      <a:pt x="127114" y="75532"/>
                                      <a:pt x="89531" y="75532"/>
                                    </a:cubicBezTo>
                                    <a:cubicBezTo>
                                      <a:pt x="71491" y="75532"/>
                                      <a:pt x="53618" y="72191"/>
                                      <a:pt x="36581" y="65677"/>
                                    </a:cubicBezTo>
                                    <a:cubicBezTo>
                                      <a:pt x="40589" y="94240"/>
                                      <a:pt x="35077" y="145018"/>
                                      <a:pt x="16703" y="154706"/>
                                    </a:cubicBezTo>
                                    <a:close/>
                                  </a:path>
                                </a:pathLst>
                              </a:custGeom>
                              <a:solidFill>
                                <a:srgbClr val="E18451"/>
                              </a:solidFill>
                              <a:ln w="16697" cap="flat">
                                <a:noFill/>
                                <a:prstDash val="solid"/>
                                <a:miter/>
                              </a:ln>
                            </p:spPr>
                            <p:txBody>
                              <a:bodyPr rtlCol="0" anchor="ctr"/>
                              <a:lstStyle/>
                              <a:p>
                                <a:endParaRPr lang="en-US"/>
                              </a:p>
                            </p:txBody>
                          </p:sp>
                        </p:grpSp>
                        <p:sp>
                          <p:nvSpPr>
                            <p:cNvPr id="254" name="Freeform: Shape 253">
                              <a:extLst>
                                <a:ext uri="{FF2B5EF4-FFF2-40B4-BE49-F238E27FC236}">
                                  <a16:creationId xmlns:a16="http://schemas.microsoft.com/office/drawing/2014/main" id="{8DD3C9D8-33FF-8816-D315-BDA885F992E7}"/>
                                </a:ext>
                              </a:extLst>
                            </p:cNvPr>
                            <p:cNvSpPr/>
                            <p:nvPr/>
                          </p:nvSpPr>
                          <p:spPr>
                            <a:xfrm>
                              <a:off x="5056565" y="4109075"/>
                              <a:ext cx="150498" cy="73805"/>
                            </a:xfrm>
                            <a:custGeom>
                              <a:avLst/>
                              <a:gdLst>
                                <a:gd name="connsiteX0" fmla="*/ 74498 w 150498"/>
                                <a:gd name="connsiteY0" fmla="*/ 8352 h 73805"/>
                                <a:gd name="connsiteX1" fmla="*/ 0 w 150498"/>
                                <a:gd name="connsiteY1" fmla="*/ 26559 h 73805"/>
                                <a:gd name="connsiteX2" fmla="*/ 79676 w 150498"/>
                                <a:gd name="connsiteY2" fmla="*/ 73662 h 73805"/>
                                <a:gd name="connsiteX3" fmla="*/ 133127 w 150498"/>
                                <a:gd name="connsiteY3" fmla="*/ 45935 h 73805"/>
                                <a:gd name="connsiteX4" fmla="*/ 146657 w 150498"/>
                                <a:gd name="connsiteY4" fmla="*/ 18541 h 73805"/>
                                <a:gd name="connsiteX5" fmla="*/ 149162 w 150498"/>
                                <a:gd name="connsiteY5" fmla="*/ 5178 h 73805"/>
                                <a:gd name="connsiteX6" fmla="*/ 150499 w 150498"/>
                                <a:gd name="connsiteY6" fmla="*/ 0 h 73805"/>
                                <a:gd name="connsiteX7" fmla="*/ 74498 w 150498"/>
                                <a:gd name="connsiteY7" fmla="*/ 8352 h 73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498" h="73805">
                                  <a:moveTo>
                                    <a:pt x="74498" y="8352"/>
                                  </a:moveTo>
                                  <a:cubicBezTo>
                                    <a:pt x="48941" y="11859"/>
                                    <a:pt x="24554" y="18875"/>
                                    <a:pt x="0" y="26559"/>
                                  </a:cubicBezTo>
                                  <a:cubicBezTo>
                                    <a:pt x="15200" y="56458"/>
                                    <a:pt x="45267" y="75667"/>
                                    <a:pt x="79676" y="73662"/>
                                  </a:cubicBezTo>
                                  <a:cubicBezTo>
                                    <a:pt x="101056" y="72326"/>
                                    <a:pt x="120599" y="63807"/>
                                    <a:pt x="133127" y="45935"/>
                                  </a:cubicBezTo>
                                  <a:cubicBezTo>
                                    <a:pt x="138973" y="37583"/>
                                    <a:pt x="144652" y="28730"/>
                                    <a:pt x="146657" y="18541"/>
                                  </a:cubicBezTo>
                                  <a:cubicBezTo>
                                    <a:pt x="147492" y="14031"/>
                                    <a:pt x="147993" y="9521"/>
                                    <a:pt x="149162" y="5178"/>
                                  </a:cubicBezTo>
                                  <a:cubicBezTo>
                                    <a:pt x="149496" y="3675"/>
                                    <a:pt x="150164" y="1837"/>
                                    <a:pt x="150499" y="0"/>
                                  </a:cubicBezTo>
                                  <a:cubicBezTo>
                                    <a:pt x="125109" y="501"/>
                                    <a:pt x="99887" y="4844"/>
                                    <a:pt x="74498" y="8352"/>
                                  </a:cubicBezTo>
                                  <a:close/>
                                </a:path>
                              </a:pathLst>
                            </a:custGeom>
                            <a:solidFill>
                              <a:srgbClr val="FFD4A9"/>
                            </a:solidFill>
                            <a:ln w="16697" cap="flat">
                              <a:noFill/>
                              <a:prstDash val="solid"/>
                              <a:miter/>
                            </a:ln>
                          </p:spPr>
                          <p:txBody>
                            <a:bodyPr rtlCol="0" anchor="ctr"/>
                            <a:lstStyle/>
                            <a:p>
                              <a:endParaRPr lang="en-US"/>
                            </a:p>
                          </p:txBody>
                        </p:sp>
                        <p:sp>
                          <p:nvSpPr>
                            <p:cNvPr id="255" name="Freeform: Shape 254">
                              <a:extLst>
                                <a:ext uri="{FF2B5EF4-FFF2-40B4-BE49-F238E27FC236}">
                                  <a16:creationId xmlns:a16="http://schemas.microsoft.com/office/drawing/2014/main" id="{8A9C06A9-EC6E-4C48-265E-45F63D9E9DC9}"/>
                                </a:ext>
                              </a:extLst>
                            </p:cNvPr>
                            <p:cNvSpPr/>
                            <p:nvPr/>
                          </p:nvSpPr>
                          <p:spPr>
                            <a:xfrm>
                              <a:off x="4925776" y="3827120"/>
                              <a:ext cx="411176" cy="393033"/>
                            </a:xfrm>
                            <a:custGeom>
                              <a:avLst/>
                              <a:gdLst>
                                <a:gd name="connsiteX0" fmla="*/ 409068 w 411176"/>
                                <a:gd name="connsiteY0" fmla="*/ 164362 h 393033"/>
                                <a:gd name="connsiteX1" fmla="*/ 407899 w 411176"/>
                                <a:gd name="connsiteY1" fmla="*/ 110076 h 393033"/>
                                <a:gd name="connsiteX2" fmla="*/ 356118 w 411176"/>
                                <a:gd name="connsiteY2" fmla="*/ 334 h 393033"/>
                                <a:gd name="connsiteX3" fmla="*/ 263247 w 411176"/>
                                <a:gd name="connsiteY3" fmla="*/ 0 h 393033"/>
                                <a:gd name="connsiteX4" fmla="*/ 173716 w 411176"/>
                                <a:gd name="connsiteY4" fmla="*/ 40422 h 393033"/>
                                <a:gd name="connsiteX5" fmla="*/ 29064 w 411176"/>
                                <a:gd name="connsiteY5" fmla="*/ 57961 h 393033"/>
                                <a:gd name="connsiteX6" fmla="*/ 10690 w 411176"/>
                                <a:gd name="connsiteY6" fmla="*/ 149663 h 393033"/>
                                <a:gd name="connsiteX7" fmla="*/ 0 w 411176"/>
                                <a:gd name="connsiteY7" fmla="*/ 210130 h 393033"/>
                                <a:gd name="connsiteX8" fmla="*/ 198103 w 411176"/>
                                <a:gd name="connsiteY8" fmla="*/ 393033 h 393033"/>
                                <a:gd name="connsiteX9" fmla="*/ 402053 w 411176"/>
                                <a:gd name="connsiteY9" fmla="*/ 238359 h 393033"/>
                                <a:gd name="connsiteX10" fmla="*/ 409068 w 411176"/>
                                <a:gd name="connsiteY10" fmla="*/ 164362 h 393033"/>
                                <a:gd name="connsiteX11" fmla="*/ 365305 w 411176"/>
                                <a:gd name="connsiteY11" fmla="*/ 220486 h 393033"/>
                                <a:gd name="connsiteX12" fmla="*/ 307511 w 411176"/>
                                <a:gd name="connsiteY12" fmla="*/ 336241 h 393033"/>
                                <a:gd name="connsiteX13" fmla="*/ 90032 w 411176"/>
                                <a:gd name="connsiteY13" fmla="*/ 350105 h 393033"/>
                                <a:gd name="connsiteX14" fmla="*/ 32405 w 411176"/>
                                <a:gd name="connsiteY14" fmla="*/ 257067 h 393033"/>
                                <a:gd name="connsiteX15" fmla="*/ 26726 w 411176"/>
                                <a:gd name="connsiteY15" fmla="*/ 184407 h 393033"/>
                                <a:gd name="connsiteX16" fmla="*/ 31737 w 411176"/>
                                <a:gd name="connsiteY16" fmla="*/ 151835 h 393033"/>
                                <a:gd name="connsiteX17" fmla="*/ 35077 w 411176"/>
                                <a:gd name="connsiteY17" fmla="*/ 142815 h 393033"/>
                                <a:gd name="connsiteX18" fmla="*/ 35411 w 411176"/>
                                <a:gd name="connsiteY18" fmla="*/ 140309 h 393033"/>
                                <a:gd name="connsiteX19" fmla="*/ 37917 w 411176"/>
                                <a:gd name="connsiteY19" fmla="*/ 138639 h 393033"/>
                                <a:gd name="connsiteX20" fmla="*/ 42761 w 411176"/>
                                <a:gd name="connsiteY20" fmla="*/ 134630 h 393033"/>
                                <a:gd name="connsiteX21" fmla="*/ 44431 w 411176"/>
                                <a:gd name="connsiteY21" fmla="*/ 134630 h 393033"/>
                                <a:gd name="connsiteX22" fmla="*/ 85355 w 411176"/>
                                <a:gd name="connsiteY22" fmla="*/ 116089 h 393033"/>
                                <a:gd name="connsiteX23" fmla="*/ 213470 w 411176"/>
                                <a:gd name="connsiteY23" fmla="*/ 100722 h 393033"/>
                                <a:gd name="connsiteX24" fmla="*/ 345595 w 411176"/>
                                <a:gd name="connsiteY24" fmla="*/ 131456 h 393033"/>
                                <a:gd name="connsiteX25" fmla="*/ 368813 w 411176"/>
                                <a:gd name="connsiteY25" fmla="*/ 147492 h 393033"/>
                                <a:gd name="connsiteX26" fmla="*/ 373657 w 411176"/>
                                <a:gd name="connsiteY26" fmla="*/ 166033 h 393033"/>
                                <a:gd name="connsiteX27" fmla="*/ 365305 w 411176"/>
                                <a:gd name="connsiteY27" fmla="*/ 220486 h 393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11176" h="393033">
                                  <a:moveTo>
                                    <a:pt x="409068" y="164362"/>
                                  </a:moveTo>
                                  <a:cubicBezTo>
                                    <a:pt x="402220" y="139975"/>
                                    <a:pt x="407899" y="110076"/>
                                    <a:pt x="407899" y="110076"/>
                                  </a:cubicBezTo>
                                  <a:cubicBezTo>
                                    <a:pt x="374659" y="93373"/>
                                    <a:pt x="349771" y="42093"/>
                                    <a:pt x="356118" y="334"/>
                                  </a:cubicBezTo>
                                  <a:cubicBezTo>
                                    <a:pt x="341419" y="20044"/>
                                    <a:pt x="276777" y="24053"/>
                                    <a:pt x="263247" y="0"/>
                                  </a:cubicBezTo>
                                  <a:cubicBezTo>
                                    <a:pt x="239194" y="30233"/>
                                    <a:pt x="199440" y="54286"/>
                                    <a:pt x="173716" y="40422"/>
                                  </a:cubicBezTo>
                                  <a:cubicBezTo>
                                    <a:pt x="147158" y="61803"/>
                                    <a:pt x="90199" y="83852"/>
                                    <a:pt x="29064" y="57961"/>
                                  </a:cubicBezTo>
                                  <a:cubicBezTo>
                                    <a:pt x="35244" y="85188"/>
                                    <a:pt x="29398" y="142815"/>
                                    <a:pt x="10690" y="149663"/>
                                  </a:cubicBezTo>
                                  <a:cubicBezTo>
                                    <a:pt x="10022" y="158683"/>
                                    <a:pt x="835" y="184407"/>
                                    <a:pt x="0" y="210130"/>
                                  </a:cubicBezTo>
                                  <a:cubicBezTo>
                                    <a:pt x="0" y="210130"/>
                                    <a:pt x="7684" y="392365"/>
                                    <a:pt x="198103" y="393033"/>
                                  </a:cubicBezTo>
                                  <a:cubicBezTo>
                                    <a:pt x="360795" y="392198"/>
                                    <a:pt x="400884" y="254060"/>
                                    <a:pt x="402053" y="238359"/>
                                  </a:cubicBezTo>
                                  <a:cubicBezTo>
                                    <a:pt x="408233" y="220653"/>
                                    <a:pt x="414581" y="187413"/>
                                    <a:pt x="409068" y="164362"/>
                                  </a:cubicBezTo>
                                  <a:close/>
                                  <a:moveTo>
                                    <a:pt x="365305" y="220486"/>
                                  </a:moveTo>
                                  <a:cubicBezTo>
                                    <a:pt x="356118" y="264082"/>
                                    <a:pt x="341753" y="305841"/>
                                    <a:pt x="307511" y="336241"/>
                                  </a:cubicBezTo>
                                  <a:cubicBezTo>
                                    <a:pt x="249049" y="388189"/>
                                    <a:pt x="153672" y="399548"/>
                                    <a:pt x="90032" y="350105"/>
                                  </a:cubicBezTo>
                                  <a:cubicBezTo>
                                    <a:pt x="59965" y="326887"/>
                                    <a:pt x="39921" y="294148"/>
                                    <a:pt x="32405" y="257067"/>
                                  </a:cubicBezTo>
                                  <a:cubicBezTo>
                                    <a:pt x="27561" y="233348"/>
                                    <a:pt x="24721" y="208627"/>
                                    <a:pt x="26726" y="184407"/>
                                  </a:cubicBezTo>
                                  <a:cubicBezTo>
                                    <a:pt x="27561" y="173549"/>
                                    <a:pt x="29064" y="162525"/>
                                    <a:pt x="31737" y="151835"/>
                                  </a:cubicBezTo>
                                  <a:cubicBezTo>
                                    <a:pt x="32572" y="148661"/>
                                    <a:pt x="33574" y="145487"/>
                                    <a:pt x="35077" y="142815"/>
                                  </a:cubicBezTo>
                                  <a:cubicBezTo>
                                    <a:pt x="34576" y="142147"/>
                                    <a:pt x="34576" y="140977"/>
                                    <a:pt x="35411" y="140309"/>
                                  </a:cubicBezTo>
                                  <a:cubicBezTo>
                                    <a:pt x="36247" y="139808"/>
                                    <a:pt x="37082" y="139307"/>
                                    <a:pt x="37917" y="138639"/>
                                  </a:cubicBezTo>
                                  <a:cubicBezTo>
                                    <a:pt x="39253" y="137136"/>
                                    <a:pt x="40756" y="135799"/>
                                    <a:pt x="42761" y="134630"/>
                                  </a:cubicBezTo>
                                  <a:cubicBezTo>
                                    <a:pt x="43262" y="134296"/>
                                    <a:pt x="43930" y="134296"/>
                                    <a:pt x="44431" y="134630"/>
                                  </a:cubicBezTo>
                                  <a:cubicBezTo>
                                    <a:pt x="57293" y="126947"/>
                                    <a:pt x="70990" y="120766"/>
                                    <a:pt x="85355" y="116089"/>
                                  </a:cubicBezTo>
                                  <a:cubicBezTo>
                                    <a:pt x="126445" y="102559"/>
                                    <a:pt x="170375" y="98718"/>
                                    <a:pt x="213470" y="100722"/>
                                  </a:cubicBezTo>
                                  <a:cubicBezTo>
                                    <a:pt x="259405" y="102893"/>
                                    <a:pt x="304171" y="110744"/>
                                    <a:pt x="345595" y="131456"/>
                                  </a:cubicBezTo>
                                  <a:cubicBezTo>
                                    <a:pt x="353947" y="135632"/>
                                    <a:pt x="362800" y="139975"/>
                                    <a:pt x="368813" y="147492"/>
                                  </a:cubicBezTo>
                                  <a:cubicBezTo>
                                    <a:pt x="372655" y="152503"/>
                                    <a:pt x="373490" y="160019"/>
                                    <a:pt x="373657" y="166033"/>
                                  </a:cubicBezTo>
                                  <a:cubicBezTo>
                                    <a:pt x="373657" y="184407"/>
                                    <a:pt x="369147" y="202613"/>
                                    <a:pt x="365305" y="220486"/>
                                  </a:cubicBezTo>
                                  <a:close/>
                                </a:path>
                              </a:pathLst>
                            </a:custGeom>
                            <a:solidFill>
                              <a:srgbClr val="FFD4A9"/>
                            </a:solidFill>
                            <a:ln w="16697" cap="flat">
                              <a:noFill/>
                              <a:prstDash val="solid"/>
                              <a:miter/>
                            </a:ln>
                          </p:spPr>
                          <p:txBody>
                            <a:bodyPr rtlCol="0" anchor="ctr"/>
                            <a:lstStyle/>
                            <a:p>
                              <a:endParaRPr lang="en-US"/>
                            </a:p>
                          </p:txBody>
                        </p:sp>
                        <p:grpSp>
                          <p:nvGrpSpPr>
                            <p:cNvPr id="256" name="Graphic 2">
                              <a:extLst>
                                <a:ext uri="{FF2B5EF4-FFF2-40B4-BE49-F238E27FC236}">
                                  <a16:creationId xmlns:a16="http://schemas.microsoft.com/office/drawing/2014/main" id="{35741051-E747-D04E-C946-D7B4C2280BA2}"/>
                                </a:ext>
                              </a:extLst>
                            </p:cNvPr>
                            <p:cNvGrpSpPr/>
                            <p:nvPr/>
                          </p:nvGrpSpPr>
                          <p:grpSpPr>
                            <a:xfrm>
                              <a:off x="4854860" y="3674784"/>
                              <a:ext cx="564467" cy="393868"/>
                              <a:chOff x="4854860" y="3674784"/>
                              <a:chExt cx="564467" cy="393868"/>
                            </a:xfrm>
                          </p:grpSpPr>
                          <p:sp>
                            <p:nvSpPr>
                              <p:cNvPr id="257" name="Freeform: Shape 256">
                                <a:extLst>
                                  <a:ext uri="{FF2B5EF4-FFF2-40B4-BE49-F238E27FC236}">
                                    <a16:creationId xmlns:a16="http://schemas.microsoft.com/office/drawing/2014/main" id="{8957ACDA-5E4E-708C-0AB6-EF29881C4671}"/>
                                  </a:ext>
                                </a:extLst>
                              </p:cNvPr>
                              <p:cNvSpPr/>
                              <p:nvPr/>
                            </p:nvSpPr>
                            <p:spPr>
                              <a:xfrm>
                                <a:off x="4861635" y="3876228"/>
                                <a:ext cx="7015" cy="9019"/>
                              </a:xfrm>
                              <a:custGeom>
                                <a:avLst/>
                                <a:gdLst>
                                  <a:gd name="connsiteX0" fmla="*/ 3842 w 7015"/>
                                  <a:gd name="connsiteY0" fmla="*/ 9020 h 9019"/>
                                  <a:gd name="connsiteX1" fmla="*/ 0 w 7015"/>
                                  <a:gd name="connsiteY1" fmla="*/ 7183 h 9019"/>
                                  <a:gd name="connsiteX2" fmla="*/ 3174 w 7015"/>
                                  <a:gd name="connsiteY2" fmla="*/ 0 h 9019"/>
                                  <a:gd name="connsiteX3" fmla="*/ 7015 w 7015"/>
                                  <a:gd name="connsiteY3" fmla="*/ 1503 h 9019"/>
                                  <a:gd name="connsiteX4" fmla="*/ 3842 w 7015"/>
                                  <a:gd name="connsiteY4" fmla="*/ 9020 h 90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015" h="9019">
                                    <a:moveTo>
                                      <a:pt x="3842" y="9020"/>
                                    </a:moveTo>
                                    <a:lnTo>
                                      <a:pt x="0" y="7183"/>
                                    </a:lnTo>
                                    <a:cubicBezTo>
                                      <a:pt x="1002" y="4510"/>
                                      <a:pt x="2004" y="2171"/>
                                      <a:pt x="3174" y="0"/>
                                    </a:cubicBezTo>
                                    <a:lnTo>
                                      <a:pt x="7015" y="1503"/>
                                    </a:lnTo>
                                    <a:cubicBezTo>
                                      <a:pt x="6180" y="4343"/>
                                      <a:pt x="5178" y="6848"/>
                                      <a:pt x="3842" y="9020"/>
                                    </a:cubicBezTo>
                                    <a:close/>
                                  </a:path>
                                </a:pathLst>
                              </a:custGeom>
                              <a:solidFill>
                                <a:srgbClr val="FF3028"/>
                              </a:solidFill>
                              <a:ln w="16697" cap="flat">
                                <a:noFill/>
                                <a:prstDash val="solid"/>
                                <a:miter/>
                              </a:ln>
                            </p:spPr>
                            <p:txBody>
                              <a:bodyPr rtlCol="0" anchor="ctr"/>
                              <a:lstStyle/>
                              <a:p>
                                <a:endParaRPr lang="en-US"/>
                              </a:p>
                            </p:txBody>
                          </p:sp>
                          <p:grpSp>
                            <p:nvGrpSpPr>
                              <p:cNvPr id="258" name="Graphic 2">
                                <a:extLst>
                                  <a:ext uri="{FF2B5EF4-FFF2-40B4-BE49-F238E27FC236}">
                                    <a16:creationId xmlns:a16="http://schemas.microsoft.com/office/drawing/2014/main" id="{A2756080-8902-E25D-8B65-577FD5910100}"/>
                                  </a:ext>
                                </a:extLst>
                              </p:cNvPr>
                              <p:cNvGrpSpPr/>
                              <p:nvPr/>
                            </p:nvGrpSpPr>
                            <p:grpSpPr>
                              <a:xfrm>
                                <a:off x="4854860" y="3674784"/>
                                <a:ext cx="564467" cy="393868"/>
                                <a:chOff x="4854860" y="3674784"/>
                                <a:chExt cx="564467" cy="393868"/>
                              </a:xfrm>
                            </p:grpSpPr>
                            <p:sp>
                              <p:nvSpPr>
                                <p:cNvPr id="259" name="Freeform: Shape 258">
                                  <a:extLst>
                                    <a:ext uri="{FF2B5EF4-FFF2-40B4-BE49-F238E27FC236}">
                                      <a16:creationId xmlns:a16="http://schemas.microsoft.com/office/drawing/2014/main" id="{169B296F-199F-F446-1506-1BDE9D64506E}"/>
                                    </a:ext>
                                  </a:extLst>
                                </p:cNvPr>
                                <p:cNvSpPr/>
                                <p:nvPr/>
                              </p:nvSpPr>
                              <p:spPr>
                                <a:xfrm>
                                  <a:off x="4857783" y="3677790"/>
                                  <a:ext cx="558165" cy="387687"/>
                                </a:xfrm>
                                <a:custGeom>
                                  <a:avLst/>
                                  <a:gdLst>
                                    <a:gd name="connsiteX0" fmla="*/ 509801 w 558165"/>
                                    <a:gd name="connsiteY0" fmla="*/ 133461 h 387687"/>
                                    <a:gd name="connsiteX1" fmla="*/ 175564 w 558165"/>
                                    <a:gd name="connsiteY1" fmla="*/ 63139 h 387687"/>
                                    <a:gd name="connsiteX2" fmla="*/ 78851 w 558165"/>
                                    <a:gd name="connsiteY2" fmla="*/ 0 h 387687"/>
                                    <a:gd name="connsiteX3" fmla="*/ 51624 w 558165"/>
                                    <a:gd name="connsiteY3" fmla="*/ 61135 h 387687"/>
                                    <a:gd name="connsiteX4" fmla="*/ 49118 w 558165"/>
                                    <a:gd name="connsiteY4" fmla="*/ 149496 h 387687"/>
                                    <a:gd name="connsiteX5" fmla="*/ 9030 w 558165"/>
                                    <a:gd name="connsiteY5" fmla="*/ 199273 h 387687"/>
                                    <a:gd name="connsiteX6" fmla="*/ 6023 w 558165"/>
                                    <a:gd name="connsiteY6" fmla="*/ 206288 h 387687"/>
                                    <a:gd name="connsiteX7" fmla="*/ 29575 w 558165"/>
                                    <a:gd name="connsiteY7" fmla="*/ 313023 h 387687"/>
                                    <a:gd name="connsiteX8" fmla="*/ 68327 w 558165"/>
                                    <a:gd name="connsiteY8" fmla="*/ 359459 h 387687"/>
                                    <a:gd name="connsiteX9" fmla="*/ 79018 w 558165"/>
                                    <a:gd name="connsiteY9" fmla="*/ 298992 h 387687"/>
                                    <a:gd name="connsiteX10" fmla="*/ 97391 w 558165"/>
                                    <a:gd name="connsiteY10" fmla="*/ 207290 h 387687"/>
                                    <a:gd name="connsiteX11" fmla="*/ 242044 w 558165"/>
                                    <a:gd name="connsiteY11" fmla="*/ 189752 h 387687"/>
                                    <a:gd name="connsiteX12" fmla="*/ 331574 w 558165"/>
                                    <a:gd name="connsiteY12" fmla="*/ 149329 h 387687"/>
                                    <a:gd name="connsiteX13" fmla="*/ 424446 w 558165"/>
                                    <a:gd name="connsiteY13" fmla="*/ 149663 h 387687"/>
                                    <a:gd name="connsiteX14" fmla="*/ 476227 w 558165"/>
                                    <a:gd name="connsiteY14" fmla="*/ 259405 h 387687"/>
                                    <a:gd name="connsiteX15" fmla="*/ 477396 w 558165"/>
                                    <a:gd name="connsiteY15" fmla="*/ 313692 h 387687"/>
                                    <a:gd name="connsiteX16" fmla="*/ 470547 w 558165"/>
                                    <a:gd name="connsiteY16" fmla="*/ 387688 h 387687"/>
                                    <a:gd name="connsiteX17" fmla="*/ 512473 w 558165"/>
                                    <a:gd name="connsiteY17" fmla="*/ 329393 h 387687"/>
                                    <a:gd name="connsiteX18" fmla="*/ 541871 w 558165"/>
                                    <a:gd name="connsiteY18" fmla="*/ 259572 h 387687"/>
                                    <a:gd name="connsiteX19" fmla="*/ 509801 w 558165"/>
                                    <a:gd name="connsiteY19" fmla="*/ 133461 h 387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558165" h="387687">
                                      <a:moveTo>
                                        <a:pt x="509801" y="133461"/>
                                      </a:moveTo>
                                      <a:cubicBezTo>
                                        <a:pt x="397887" y="13363"/>
                                        <a:pt x="225507" y="42761"/>
                                        <a:pt x="175564" y="63139"/>
                                      </a:cubicBezTo>
                                      <a:cubicBezTo>
                                        <a:pt x="125620" y="83517"/>
                                        <a:pt x="74508" y="23552"/>
                                        <a:pt x="78851" y="0"/>
                                      </a:cubicBezTo>
                                      <a:cubicBezTo>
                                        <a:pt x="65321" y="8519"/>
                                        <a:pt x="44609" y="30567"/>
                                        <a:pt x="51624" y="61135"/>
                                      </a:cubicBezTo>
                                      <a:cubicBezTo>
                                        <a:pt x="24564" y="78172"/>
                                        <a:pt x="25065" y="123773"/>
                                        <a:pt x="49118" y="149496"/>
                                      </a:cubicBezTo>
                                      <a:cubicBezTo>
                                        <a:pt x="35589" y="152336"/>
                                        <a:pt x="18384" y="170710"/>
                                        <a:pt x="9030" y="199273"/>
                                      </a:cubicBezTo>
                                      <a:cubicBezTo>
                                        <a:pt x="8028" y="202112"/>
                                        <a:pt x="7026" y="204284"/>
                                        <a:pt x="6023" y="206288"/>
                                      </a:cubicBezTo>
                                      <a:cubicBezTo>
                                        <a:pt x="-11348" y="251388"/>
                                        <a:pt x="12705" y="299995"/>
                                        <a:pt x="29575" y="313023"/>
                                      </a:cubicBezTo>
                                      <a:cubicBezTo>
                                        <a:pt x="40934" y="336074"/>
                                        <a:pt x="49954" y="349270"/>
                                        <a:pt x="68327" y="359459"/>
                                      </a:cubicBezTo>
                                      <a:cubicBezTo>
                                        <a:pt x="69163" y="333736"/>
                                        <a:pt x="78182" y="308012"/>
                                        <a:pt x="79018" y="298992"/>
                                      </a:cubicBezTo>
                                      <a:cubicBezTo>
                                        <a:pt x="97893" y="292144"/>
                                        <a:pt x="103572" y="234350"/>
                                        <a:pt x="97391" y="207290"/>
                                      </a:cubicBezTo>
                                      <a:cubicBezTo>
                                        <a:pt x="158526" y="233181"/>
                                        <a:pt x="215485" y="211132"/>
                                        <a:pt x="242044" y="189752"/>
                                      </a:cubicBezTo>
                                      <a:cubicBezTo>
                                        <a:pt x="267767" y="203783"/>
                                        <a:pt x="307522" y="179563"/>
                                        <a:pt x="331574" y="149329"/>
                                      </a:cubicBezTo>
                                      <a:cubicBezTo>
                                        <a:pt x="345104" y="173382"/>
                                        <a:pt x="409747" y="169373"/>
                                        <a:pt x="424446" y="149663"/>
                                      </a:cubicBezTo>
                                      <a:cubicBezTo>
                                        <a:pt x="418099" y="191422"/>
                                        <a:pt x="442820" y="242535"/>
                                        <a:pt x="476227" y="259405"/>
                                      </a:cubicBezTo>
                                      <a:cubicBezTo>
                                        <a:pt x="476227" y="259405"/>
                                        <a:pt x="470547" y="289304"/>
                                        <a:pt x="477396" y="313692"/>
                                      </a:cubicBezTo>
                                      <a:cubicBezTo>
                                        <a:pt x="482908" y="336742"/>
                                        <a:pt x="476561" y="369982"/>
                                        <a:pt x="470547" y="387688"/>
                                      </a:cubicBezTo>
                                      <a:cubicBezTo>
                                        <a:pt x="470547" y="387688"/>
                                        <a:pt x="499779" y="350272"/>
                                        <a:pt x="512473" y="329393"/>
                                      </a:cubicBezTo>
                                      <a:cubicBezTo>
                                        <a:pt x="525001" y="308513"/>
                                        <a:pt x="540702" y="283625"/>
                                        <a:pt x="541871" y="259572"/>
                                      </a:cubicBezTo>
                                      <a:cubicBezTo>
                                        <a:pt x="561581" y="238860"/>
                                        <a:pt x="575278" y="196266"/>
                                        <a:pt x="509801" y="133461"/>
                                      </a:cubicBezTo>
                                      <a:close/>
                                    </a:path>
                                  </a:pathLst>
                                </a:custGeom>
                                <a:solidFill>
                                  <a:srgbClr val="893802"/>
                                </a:solidFill>
                                <a:ln w="16697" cap="flat">
                                  <a:noFill/>
                                  <a:prstDash val="solid"/>
                                  <a:miter/>
                                </a:ln>
                              </p:spPr>
                              <p:txBody>
                                <a:bodyPr rtlCol="0" anchor="ctr"/>
                                <a:lstStyle/>
                                <a:p>
                                  <a:endParaRPr lang="en-US"/>
                                </a:p>
                              </p:txBody>
                            </p:sp>
                            <p:sp>
                              <p:nvSpPr>
                                <p:cNvPr id="260" name="Freeform: Shape 259">
                                  <a:extLst>
                                    <a:ext uri="{FF2B5EF4-FFF2-40B4-BE49-F238E27FC236}">
                                      <a16:creationId xmlns:a16="http://schemas.microsoft.com/office/drawing/2014/main" id="{1998859B-6FDC-3206-0D73-99D895A0ECF2}"/>
                                    </a:ext>
                                  </a:extLst>
                                </p:cNvPr>
                                <p:cNvSpPr/>
                                <p:nvPr/>
                              </p:nvSpPr>
                              <p:spPr>
                                <a:xfrm>
                                  <a:off x="4854860" y="3674784"/>
                                  <a:ext cx="564467" cy="393868"/>
                                </a:xfrm>
                                <a:custGeom>
                                  <a:avLst/>
                                  <a:gdLst>
                                    <a:gd name="connsiteX0" fmla="*/ 473137 w 564467"/>
                                    <a:gd name="connsiteY0" fmla="*/ 393868 h 393868"/>
                                    <a:gd name="connsiteX1" fmla="*/ 471633 w 564467"/>
                                    <a:gd name="connsiteY1" fmla="*/ 393534 h 393868"/>
                                    <a:gd name="connsiteX2" fmla="*/ 470130 w 564467"/>
                                    <a:gd name="connsiteY2" fmla="*/ 389859 h 393868"/>
                                    <a:gd name="connsiteX3" fmla="*/ 476978 w 564467"/>
                                    <a:gd name="connsiteY3" fmla="*/ 317533 h 393868"/>
                                    <a:gd name="connsiteX4" fmla="*/ 475308 w 564467"/>
                                    <a:gd name="connsiteY4" fmla="*/ 264249 h 393868"/>
                                    <a:gd name="connsiteX5" fmla="*/ 423026 w 564467"/>
                                    <a:gd name="connsiteY5" fmla="*/ 160855 h 393868"/>
                                    <a:gd name="connsiteX6" fmla="*/ 377760 w 564467"/>
                                    <a:gd name="connsiteY6" fmla="*/ 172380 h 393868"/>
                                    <a:gd name="connsiteX7" fmla="*/ 333997 w 564467"/>
                                    <a:gd name="connsiteY7" fmla="*/ 157848 h 393868"/>
                                    <a:gd name="connsiteX8" fmla="*/ 261670 w 564467"/>
                                    <a:gd name="connsiteY8" fmla="*/ 200275 h 393868"/>
                                    <a:gd name="connsiteX9" fmla="*/ 245134 w 564467"/>
                                    <a:gd name="connsiteY9" fmla="*/ 196767 h 393868"/>
                                    <a:gd name="connsiteX10" fmla="*/ 157274 w 564467"/>
                                    <a:gd name="connsiteY10" fmla="*/ 225497 h 393868"/>
                                    <a:gd name="connsiteX11" fmla="*/ 104324 w 564467"/>
                                    <a:gd name="connsiteY11" fmla="*/ 215642 h 393868"/>
                                    <a:gd name="connsiteX12" fmla="*/ 84781 w 564467"/>
                                    <a:gd name="connsiteY12" fmla="*/ 304505 h 393868"/>
                                    <a:gd name="connsiteX13" fmla="*/ 81941 w 564467"/>
                                    <a:gd name="connsiteY13" fmla="*/ 317533 h 393868"/>
                                    <a:gd name="connsiteX14" fmla="*/ 74425 w 564467"/>
                                    <a:gd name="connsiteY14" fmla="*/ 362800 h 393868"/>
                                    <a:gd name="connsiteX15" fmla="*/ 72921 w 564467"/>
                                    <a:gd name="connsiteY15" fmla="*/ 365472 h 393868"/>
                                    <a:gd name="connsiteX16" fmla="*/ 69914 w 564467"/>
                                    <a:gd name="connsiteY16" fmla="*/ 365472 h 393868"/>
                                    <a:gd name="connsiteX17" fmla="*/ 30160 w 564467"/>
                                    <a:gd name="connsiteY17" fmla="*/ 318369 h 393868"/>
                                    <a:gd name="connsiteX18" fmla="*/ 6274 w 564467"/>
                                    <a:gd name="connsiteY18" fmla="*/ 208460 h 393868"/>
                                    <a:gd name="connsiteX19" fmla="*/ 6441 w 564467"/>
                                    <a:gd name="connsiteY19" fmla="*/ 208125 h 393868"/>
                                    <a:gd name="connsiteX20" fmla="*/ 9281 w 564467"/>
                                    <a:gd name="connsiteY20" fmla="*/ 201611 h 393868"/>
                                    <a:gd name="connsiteX21" fmla="*/ 46864 w 564467"/>
                                    <a:gd name="connsiteY21" fmla="*/ 151334 h 393868"/>
                                    <a:gd name="connsiteX22" fmla="*/ 31831 w 564467"/>
                                    <a:gd name="connsiteY22" fmla="*/ 97715 h 393868"/>
                                    <a:gd name="connsiteX23" fmla="*/ 51374 w 564467"/>
                                    <a:gd name="connsiteY23" fmla="*/ 62972 h 393868"/>
                                    <a:gd name="connsiteX24" fmla="*/ 80438 w 564467"/>
                                    <a:gd name="connsiteY24" fmla="*/ 501 h 393868"/>
                                    <a:gd name="connsiteX25" fmla="*/ 83945 w 564467"/>
                                    <a:gd name="connsiteY25" fmla="*/ 501 h 393868"/>
                                    <a:gd name="connsiteX26" fmla="*/ 85282 w 564467"/>
                                    <a:gd name="connsiteY26" fmla="*/ 3675 h 393868"/>
                                    <a:gd name="connsiteX27" fmla="*/ 99480 w 564467"/>
                                    <a:gd name="connsiteY27" fmla="*/ 35912 h 393868"/>
                                    <a:gd name="connsiteX28" fmla="*/ 157775 w 564467"/>
                                    <a:gd name="connsiteY28" fmla="*/ 67148 h 393868"/>
                                    <a:gd name="connsiteX29" fmla="*/ 177652 w 564467"/>
                                    <a:gd name="connsiteY29" fmla="*/ 63139 h 393868"/>
                                    <a:gd name="connsiteX30" fmla="*/ 293073 w 564467"/>
                                    <a:gd name="connsiteY30" fmla="*/ 44097 h 393868"/>
                                    <a:gd name="connsiteX31" fmla="*/ 515230 w 564467"/>
                                    <a:gd name="connsiteY31" fmla="*/ 134129 h 393868"/>
                                    <a:gd name="connsiteX32" fmla="*/ 547801 w 564467"/>
                                    <a:gd name="connsiteY32" fmla="*/ 263915 h 393868"/>
                                    <a:gd name="connsiteX33" fmla="*/ 519572 w 564467"/>
                                    <a:gd name="connsiteY33" fmla="*/ 331230 h 393868"/>
                                    <a:gd name="connsiteX34" fmla="*/ 517902 w 564467"/>
                                    <a:gd name="connsiteY34" fmla="*/ 333903 h 393868"/>
                                    <a:gd name="connsiteX35" fmla="*/ 475809 w 564467"/>
                                    <a:gd name="connsiteY35" fmla="*/ 392532 h 393868"/>
                                    <a:gd name="connsiteX36" fmla="*/ 473137 w 564467"/>
                                    <a:gd name="connsiteY36" fmla="*/ 393868 h 393868"/>
                                    <a:gd name="connsiteX37" fmla="*/ 427202 w 564467"/>
                                    <a:gd name="connsiteY37" fmla="*/ 149663 h 393868"/>
                                    <a:gd name="connsiteX38" fmla="*/ 428371 w 564467"/>
                                    <a:gd name="connsiteY38" fmla="*/ 149830 h 393868"/>
                                    <a:gd name="connsiteX39" fmla="*/ 430209 w 564467"/>
                                    <a:gd name="connsiteY39" fmla="*/ 153171 h 393868"/>
                                    <a:gd name="connsiteX40" fmla="*/ 480319 w 564467"/>
                                    <a:gd name="connsiteY40" fmla="*/ 259572 h 393868"/>
                                    <a:gd name="connsiteX41" fmla="*/ 481990 w 564467"/>
                                    <a:gd name="connsiteY41" fmla="*/ 262913 h 393868"/>
                                    <a:gd name="connsiteX42" fmla="*/ 483159 w 564467"/>
                                    <a:gd name="connsiteY42" fmla="*/ 315696 h 393868"/>
                                    <a:gd name="connsiteX43" fmla="*/ 480486 w 564467"/>
                                    <a:gd name="connsiteY43" fmla="*/ 375996 h 393868"/>
                                    <a:gd name="connsiteX44" fmla="*/ 512390 w 564467"/>
                                    <a:gd name="connsiteY44" fmla="*/ 330729 h 393868"/>
                                    <a:gd name="connsiteX45" fmla="*/ 514060 w 564467"/>
                                    <a:gd name="connsiteY45" fmla="*/ 328057 h 393868"/>
                                    <a:gd name="connsiteX46" fmla="*/ 541454 w 564467"/>
                                    <a:gd name="connsiteY46" fmla="*/ 262412 h 393868"/>
                                    <a:gd name="connsiteX47" fmla="*/ 542289 w 564467"/>
                                    <a:gd name="connsiteY47" fmla="*/ 260407 h 393868"/>
                                    <a:gd name="connsiteX48" fmla="*/ 510553 w 564467"/>
                                    <a:gd name="connsiteY48" fmla="*/ 138472 h 393868"/>
                                    <a:gd name="connsiteX49" fmla="*/ 292739 w 564467"/>
                                    <a:gd name="connsiteY49" fmla="*/ 50278 h 393868"/>
                                    <a:gd name="connsiteX50" fmla="*/ 179657 w 564467"/>
                                    <a:gd name="connsiteY50" fmla="*/ 68818 h 393868"/>
                                    <a:gd name="connsiteX51" fmla="*/ 157274 w 564467"/>
                                    <a:gd name="connsiteY51" fmla="*/ 73161 h 393868"/>
                                    <a:gd name="connsiteX52" fmla="*/ 94135 w 564467"/>
                                    <a:gd name="connsiteY52" fmla="*/ 39587 h 393868"/>
                                    <a:gd name="connsiteX53" fmla="*/ 78600 w 564467"/>
                                    <a:gd name="connsiteY53" fmla="*/ 8853 h 393868"/>
                                    <a:gd name="connsiteX54" fmla="*/ 57554 w 564467"/>
                                    <a:gd name="connsiteY54" fmla="*/ 63139 h 393868"/>
                                    <a:gd name="connsiteX55" fmla="*/ 56218 w 564467"/>
                                    <a:gd name="connsiteY55" fmla="*/ 66480 h 393868"/>
                                    <a:gd name="connsiteX56" fmla="*/ 37677 w 564467"/>
                                    <a:gd name="connsiteY56" fmla="*/ 97882 h 393868"/>
                                    <a:gd name="connsiteX57" fmla="*/ 54380 w 564467"/>
                                    <a:gd name="connsiteY57" fmla="*/ 149997 h 393868"/>
                                    <a:gd name="connsiteX58" fmla="*/ 55048 w 564467"/>
                                    <a:gd name="connsiteY58" fmla="*/ 153171 h 393868"/>
                                    <a:gd name="connsiteX59" fmla="*/ 52710 w 564467"/>
                                    <a:gd name="connsiteY59" fmla="*/ 155342 h 393868"/>
                                    <a:gd name="connsiteX60" fmla="*/ 14960 w 564467"/>
                                    <a:gd name="connsiteY60" fmla="*/ 203114 h 393868"/>
                                    <a:gd name="connsiteX61" fmla="*/ 11786 w 564467"/>
                                    <a:gd name="connsiteY61" fmla="*/ 210464 h 393868"/>
                                    <a:gd name="connsiteX62" fmla="*/ 34336 w 564467"/>
                                    <a:gd name="connsiteY62" fmla="*/ 313357 h 393868"/>
                                    <a:gd name="connsiteX63" fmla="*/ 35171 w 564467"/>
                                    <a:gd name="connsiteY63" fmla="*/ 314360 h 393868"/>
                                    <a:gd name="connsiteX64" fmla="*/ 68244 w 564467"/>
                                    <a:gd name="connsiteY64" fmla="*/ 356787 h 393868"/>
                                    <a:gd name="connsiteX65" fmla="*/ 75761 w 564467"/>
                                    <a:gd name="connsiteY65" fmla="*/ 315362 h 393868"/>
                                    <a:gd name="connsiteX66" fmla="*/ 78767 w 564467"/>
                                    <a:gd name="connsiteY66" fmla="*/ 301331 h 393868"/>
                                    <a:gd name="connsiteX67" fmla="*/ 80772 w 564467"/>
                                    <a:gd name="connsiteY67" fmla="*/ 298658 h 393868"/>
                                    <a:gd name="connsiteX68" fmla="*/ 97141 w 564467"/>
                                    <a:gd name="connsiteY68" fmla="*/ 210631 h 393868"/>
                                    <a:gd name="connsiteX69" fmla="*/ 98143 w 564467"/>
                                    <a:gd name="connsiteY69" fmla="*/ 207624 h 393868"/>
                                    <a:gd name="connsiteX70" fmla="*/ 101317 w 564467"/>
                                    <a:gd name="connsiteY70" fmla="*/ 207123 h 393868"/>
                                    <a:gd name="connsiteX71" fmla="*/ 157107 w 564467"/>
                                    <a:gd name="connsiteY71" fmla="*/ 218649 h 393868"/>
                                    <a:gd name="connsiteX72" fmla="*/ 242796 w 564467"/>
                                    <a:gd name="connsiteY72" fmla="*/ 190086 h 393868"/>
                                    <a:gd name="connsiteX73" fmla="*/ 246303 w 564467"/>
                                    <a:gd name="connsiteY73" fmla="*/ 189752 h 393868"/>
                                    <a:gd name="connsiteX74" fmla="*/ 261670 w 564467"/>
                                    <a:gd name="connsiteY74" fmla="*/ 193426 h 393868"/>
                                    <a:gd name="connsiteX75" fmla="*/ 331825 w 564467"/>
                                    <a:gd name="connsiteY75" fmla="*/ 150164 h 393868"/>
                                    <a:gd name="connsiteX76" fmla="*/ 334498 w 564467"/>
                                    <a:gd name="connsiteY76" fmla="*/ 148995 h 393868"/>
                                    <a:gd name="connsiteX77" fmla="*/ 337003 w 564467"/>
                                    <a:gd name="connsiteY77" fmla="*/ 150498 h 393868"/>
                                    <a:gd name="connsiteX78" fmla="*/ 377760 w 564467"/>
                                    <a:gd name="connsiteY78" fmla="*/ 165532 h 393868"/>
                                    <a:gd name="connsiteX79" fmla="*/ 424529 w 564467"/>
                                    <a:gd name="connsiteY79" fmla="*/ 150498 h 393868"/>
                                    <a:gd name="connsiteX80" fmla="*/ 427202 w 564467"/>
                                    <a:gd name="connsiteY80" fmla="*/ 149663 h 393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564467" h="393868">
                                      <a:moveTo>
                                        <a:pt x="473137" y="393868"/>
                                      </a:moveTo>
                                      <a:cubicBezTo>
                                        <a:pt x="472636" y="393868"/>
                                        <a:pt x="472135" y="393701"/>
                                        <a:pt x="471633" y="393534"/>
                                      </a:cubicBezTo>
                                      <a:cubicBezTo>
                                        <a:pt x="470297" y="392866"/>
                                        <a:pt x="469629" y="391196"/>
                                        <a:pt x="470130" y="389859"/>
                                      </a:cubicBezTo>
                                      <a:cubicBezTo>
                                        <a:pt x="475809" y="372989"/>
                                        <a:pt x="482324" y="339916"/>
                                        <a:pt x="476978" y="317533"/>
                                      </a:cubicBezTo>
                                      <a:cubicBezTo>
                                        <a:pt x="471132" y="296487"/>
                                        <a:pt x="474139" y="271766"/>
                                        <a:pt x="475308" y="264249"/>
                                      </a:cubicBezTo>
                                      <a:cubicBezTo>
                                        <a:pt x="443739" y="246878"/>
                                        <a:pt x="420855" y="200776"/>
                                        <a:pt x="423026" y="160855"/>
                                      </a:cubicBezTo>
                                      <a:cubicBezTo>
                                        <a:pt x="411835" y="168705"/>
                                        <a:pt x="393461" y="172380"/>
                                        <a:pt x="377760" y="172380"/>
                                      </a:cubicBezTo>
                                      <a:cubicBezTo>
                                        <a:pt x="357716" y="172380"/>
                                        <a:pt x="341847" y="167035"/>
                                        <a:pt x="333997" y="157848"/>
                                      </a:cubicBezTo>
                                      <a:cubicBezTo>
                                        <a:pt x="315623" y="179395"/>
                                        <a:pt x="287060" y="200275"/>
                                        <a:pt x="261670" y="200275"/>
                                      </a:cubicBezTo>
                                      <a:cubicBezTo>
                                        <a:pt x="255657" y="200275"/>
                                        <a:pt x="250145" y="199106"/>
                                        <a:pt x="245134" y="196767"/>
                                      </a:cubicBezTo>
                                      <a:cubicBezTo>
                                        <a:pt x="226927" y="210965"/>
                                        <a:pt x="194857" y="225497"/>
                                        <a:pt x="157274" y="225497"/>
                                      </a:cubicBezTo>
                                      <a:cubicBezTo>
                                        <a:pt x="139234" y="225497"/>
                                        <a:pt x="121361" y="222156"/>
                                        <a:pt x="104324" y="215642"/>
                                      </a:cubicBezTo>
                                      <a:cubicBezTo>
                                        <a:pt x="108667" y="244038"/>
                                        <a:pt x="103155" y="294650"/>
                                        <a:pt x="84781" y="304505"/>
                                      </a:cubicBezTo>
                                      <a:cubicBezTo>
                                        <a:pt x="84279" y="307678"/>
                                        <a:pt x="83110" y="312188"/>
                                        <a:pt x="81941" y="317533"/>
                                      </a:cubicBezTo>
                                      <a:cubicBezTo>
                                        <a:pt x="78934" y="329727"/>
                                        <a:pt x="74926" y="346263"/>
                                        <a:pt x="74425" y="362800"/>
                                      </a:cubicBezTo>
                                      <a:cubicBezTo>
                                        <a:pt x="74425" y="363969"/>
                                        <a:pt x="73756" y="364804"/>
                                        <a:pt x="72921" y="365472"/>
                                      </a:cubicBezTo>
                                      <a:cubicBezTo>
                                        <a:pt x="71919" y="365973"/>
                                        <a:pt x="70750" y="365973"/>
                                        <a:pt x="69914" y="365472"/>
                                      </a:cubicBezTo>
                                      <a:cubicBezTo>
                                        <a:pt x="51040" y="355116"/>
                                        <a:pt x="41686" y="341419"/>
                                        <a:pt x="30160" y="318369"/>
                                      </a:cubicBezTo>
                                      <a:cubicBezTo>
                                        <a:pt x="12120" y="303836"/>
                                        <a:pt x="-11431" y="254227"/>
                                        <a:pt x="6274" y="208460"/>
                                      </a:cubicBezTo>
                                      <a:cubicBezTo>
                                        <a:pt x="6274" y="208293"/>
                                        <a:pt x="6441" y="208125"/>
                                        <a:pt x="6441" y="208125"/>
                                      </a:cubicBezTo>
                                      <a:cubicBezTo>
                                        <a:pt x="7443" y="206288"/>
                                        <a:pt x="8446" y="204117"/>
                                        <a:pt x="9281" y="201611"/>
                                      </a:cubicBezTo>
                                      <a:cubicBezTo>
                                        <a:pt x="17466" y="177057"/>
                                        <a:pt x="32332" y="157347"/>
                                        <a:pt x="46864" y="151334"/>
                                      </a:cubicBezTo>
                                      <a:cubicBezTo>
                                        <a:pt x="35004" y="136635"/>
                                        <a:pt x="29325" y="116590"/>
                                        <a:pt x="31831" y="97715"/>
                                      </a:cubicBezTo>
                                      <a:cubicBezTo>
                                        <a:pt x="33835" y="82682"/>
                                        <a:pt x="40683" y="70489"/>
                                        <a:pt x="51374" y="62972"/>
                                      </a:cubicBezTo>
                                      <a:cubicBezTo>
                                        <a:pt x="45862" y="33908"/>
                                        <a:pt x="63400" y="11358"/>
                                        <a:pt x="80438" y="501"/>
                                      </a:cubicBezTo>
                                      <a:cubicBezTo>
                                        <a:pt x="81440" y="-167"/>
                                        <a:pt x="82776" y="-167"/>
                                        <a:pt x="83945" y="501"/>
                                      </a:cubicBezTo>
                                      <a:cubicBezTo>
                                        <a:pt x="84948" y="1169"/>
                                        <a:pt x="85449" y="2506"/>
                                        <a:pt x="85282" y="3675"/>
                                      </a:cubicBezTo>
                                      <a:cubicBezTo>
                                        <a:pt x="83945" y="11191"/>
                                        <a:pt x="89458" y="23886"/>
                                        <a:pt x="99480" y="35912"/>
                                      </a:cubicBezTo>
                                      <a:cubicBezTo>
                                        <a:pt x="115682" y="55456"/>
                                        <a:pt x="137564" y="67148"/>
                                        <a:pt x="157775" y="67148"/>
                                      </a:cubicBezTo>
                                      <a:cubicBezTo>
                                        <a:pt x="164623" y="67148"/>
                                        <a:pt x="171305" y="65812"/>
                                        <a:pt x="177652" y="63139"/>
                                      </a:cubicBezTo>
                                      <a:cubicBezTo>
                                        <a:pt x="199032" y="54286"/>
                                        <a:pt x="242127" y="44097"/>
                                        <a:pt x="293073" y="44097"/>
                                      </a:cubicBezTo>
                                      <a:cubicBezTo>
                                        <a:pt x="356212" y="44097"/>
                                        <a:pt x="446077" y="59631"/>
                                        <a:pt x="515230" y="134129"/>
                                      </a:cubicBezTo>
                                      <a:cubicBezTo>
                                        <a:pt x="587723" y="203616"/>
                                        <a:pt x="563002" y="247546"/>
                                        <a:pt x="547801" y="263915"/>
                                      </a:cubicBezTo>
                                      <a:cubicBezTo>
                                        <a:pt x="546298" y="287300"/>
                                        <a:pt x="532100" y="310685"/>
                                        <a:pt x="519572" y="331230"/>
                                      </a:cubicBezTo>
                                      <a:lnTo>
                                        <a:pt x="517902" y="333903"/>
                                      </a:lnTo>
                                      <a:cubicBezTo>
                                        <a:pt x="505375" y="354615"/>
                                        <a:pt x="476978" y="391029"/>
                                        <a:pt x="475809" y="392532"/>
                                      </a:cubicBezTo>
                                      <a:cubicBezTo>
                                        <a:pt x="474974" y="393367"/>
                                        <a:pt x="474139" y="393868"/>
                                        <a:pt x="473137" y="393868"/>
                                      </a:cubicBezTo>
                                      <a:close/>
                                      <a:moveTo>
                                        <a:pt x="427202" y="149663"/>
                                      </a:moveTo>
                                      <a:cubicBezTo>
                                        <a:pt x="427536" y="149663"/>
                                        <a:pt x="428037" y="149830"/>
                                        <a:pt x="428371" y="149830"/>
                                      </a:cubicBezTo>
                                      <a:cubicBezTo>
                                        <a:pt x="429708" y="150331"/>
                                        <a:pt x="430543" y="151835"/>
                                        <a:pt x="430209" y="153171"/>
                                      </a:cubicBezTo>
                                      <a:cubicBezTo>
                                        <a:pt x="424028" y="193259"/>
                                        <a:pt x="447413" y="243036"/>
                                        <a:pt x="480319" y="259572"/>
                                      </a:cubicBezTo>
                                      <a:cubicBezTo>
                                        <a:pt x="481488" y="260240"/>
                                        <a:pt x="482157" y="261577"/>
                                        <a:pt x="481990" y="262913"/>
                                      </a:cubicBezTo>
                                      <a:cubicBezTo>
                                        <a:pt x="481990" y="263247"/>
                                        <a:pt x="476477" y="292311"/>
                                        <a:pt x="483159" y="315696"/>
                                      </a:cubicBezTo>
                                      <a:cubicBezTo>
                                        <a:pt x="487669" y="334571"/>
                                        <a:pt x="484495" y="358624"/>
                                        <a:pt x="480486" y="375996"/>
                                      </a:cubicBezTo>
                                      <a:cubicBezTo>
                                        <a:pt x="490174" y="363301"/>
                                        <a:pt x="504706" y="343591"/>
                                        <a:pt x="512390" y="330729"/>
                                      </a:cubicBezTo>
                                      <a:lnTo>
                                        <a:pt x="514060" y="328057"/>
                                      </a:lnTo>
                                      <a:cubicBezTo>
                                        <a:pt x="526421" y="307678"/>
                                        <a:pt x="540452" y="284627"/>
                                        <a:pt x="541454" y="262412"/>
                                      </a:cubicBezTo>
                                      <a:cubicBezTo>
                                        <a:pt x="541454" y="261577"/>
                                        <a:pt x="541788" y="260909"/>
                                        <a:pt x="542289" y="260407"/>
                                      </a:cubicBezTo>
                                      <a:cubicBezTo>
                                        <a:pt x="555986" y="246042"/>
                                        <a:pt x="580373" y="205453"/>
                                        <a:pt x="510553" y="138472"/>
                                      </a:cubicBezTo>
                                      <a:cubicBezTo>
                                        <a:pt x="442569" y="65478"/>
                                        <a:pt x="354709" y="50278"/>
                                        <a:pt x="292739" y="50278"/>
                                      </a:cubicBezTo>
                                      <a:cubicBezTo>
                                        <a:pt x="242796" y="50278"/>
                                        <a:pt x="200536" y="60300"/>
                                        <a:pt x="179657" y="68818"/>
                                      </a:cubicBezTo>
                                      <a:cubicBezTo>
                                        <a:pt x="172474" y="71825"/>
                                        <a:pt x="164957" y="73161"/>
                                        <a:pt x="157274" y="73161"/>
                                      </a:cubicBezTo>
                                      <a:cubicBezTo>
                                        <a:pt x="135225" y="73161"/>
                                        <a:pt x="111506" y="60634"/>
                                        <a:pt x="94135" y="39587"/>
                                      </a:cubicBezTo>
                                      <a:cubicBezTo>
                                        <a:pt x="85282" y="28897"/>
                                        <a:pt x="79603" y="17706"/>
                                        <a:pt x="78600" y="8853"/>
                                      </a:cubicBezTo>
                                      <a:cubicBezTo>
                                        <a:pt x="69246" y="16369"/>
                                        <a:pt x="51040" y="34910"/>
                                        <a:pt x="57554" y="63139"/>
                                      </a:cubicBezTo>
                                      <a:cubicBezTo>
                                        <a:pt x="57888" y="64475"/>
                                        <a:pt x="57220" y="65812"/>
                                        <a:pt x="56218" y="66480"/>
                                      </a:cubicBezTo>
                                      <a:cubicBezTo>
                                        <a:pt x="46028" y="72827"/>
                                        <a:pt x="39514" y="84019"/>
                                        <a:pt x="37677" y="97882"/>
                                      </a:cubicBezTo>
                                      <a:cubicBezTo>
                                        <a:pt x="35338" y="116423"/>
                                        <a:pt x="41686" y="136468"/>
                                        <a:pt x="54380" y="149997"/>
                                      </a:cubicBezTo>
                                      <a:cubicBezTo>
                                        <a:pt x="55215" y="150833"/>
                                        <a:pt x="55383" y="152002"/>
                                        <a:pt x="55048" y="153171"/>
                                      </a:cubicBezTo>
                                      <a:cubicBezTo>
                                        <a:pt x="54714" y="154173"/>
                                        <a:pt x="53879" y="155008"/>
                                        <a:pt x="52710" y="155342"/>
                                      </a:cubicBezTo>
                                      <a:cubicBezTo>
                                        <a:pt x="41018" y="157681"/>
                                        <a:pt x="24147" y="174886"/>
                                        <a:pt x="14960" y="203114"/>
                                      </a:cubicBezTo>
                                      <a:cubicBezTo>
                                        <a:pt x="14125" y="205787"/>
                                        <a:pt x="12956" y="208293"/>
                                        <a:pt x="11786" y="210464"/>
                                      </a:cubicBezTo>
                                      <a:cubicBezTo>
                                        <a:pt x="-4583" y="253058"/>
                                        <a:pt x="18134" y="300830"/>
                                        <a:pt x="34336" y="313357"/>
                                      </a:cubicBezTo>
                                      <a:cubicBezTo>
                                        <a:pt x="34670" y="313692"/>
                                        <a:pt x="35004" y="314026"/>
                                        <a:pt x="35171" y="314360"/>
                                      </a:cubicBezTo>
                                      <a:cubicBezTo>
                                        <a:pt x="45527" y="335072"/>
                                        <a:pt x="53378" y="347433"/>
                                        <a:pt x="68244" y="356787"/>
                                      </a:cubicBezTo>
                                      <a:cubicBezTo>
                                        <a:pt x="69246" y="341419"/>
                                        <a:pt x="72921" y="326553"/>
                                        <a:pt x="75761" y="315362"/>
                                      </a:cubicBezTo>
                                      <a:cubicBezTo>
                                        <a:pt x="77264" y="309349"/>
                                        <a:pt x="78433" y="304171"/>
                                        <a:pt x="78767" y="301331"/>
                                      </a:cubicBezTo>
                                      <a:cubicBezTo>
                                        <a:pt x="78934" y="300162"/>
                                        <a:pt x="79603" y="299160"/>
                                        <a:pt x="80772" y="298658"/>
                                      </a:cubicBezTo>
                                      <a:cubicBezTo>
                                        <a:pt x="97141" y="292645"/>
                                        <a:pt x="103155" y="237023"/>
                                        <a:pt x="97141" y="210631"/>
                                      </a:cubicBezTo>
                                      <a:cubicBezTo>
                                        <a:pt x="96974" y="209462"/>
                                        <a:pt x="97308" y="208293"/>
                                        <a:pt x="98143" y="207624"/>
                                      </a:cubicBezTo>
                                      <a:cubicBezTo>
                                        <a:pt x="98979" y="206789"/>
                                        <a:pt x="100315" y="206622"/>
                                        <a:pt x="101317" y="207123"/>
                                      </a:cubicBezTo>
                                      <a:cubicBezTo>
                                        <a:pt x="119357" y="214807"/>
                                        <a:pt x="138065" y="218649"/>
                                        <a:pt x="157107" y="218649"/>
                                      </a:cubicBezTo>
                                      <a:cubicBezTo>
                                        <a:pt x="194188" y="218649"/>
                                        <a:pt x="225591" y="203783"/>
                                        <a:pt x="242796" y="190086"/>
                                      </a:cubicBezTo>
                                      <a:cubicBezTo>
                                        <a:pt x="243798" y="189251"/>
                                        <a:pt x="245134" y="189084"/>
                                        <a:pt x="246303" y="189752"/>
                                      </a:cubicBezTo>
                                      <a:cubicBezTo>
                                        <a:pt x="250813" y="192257"/>
                                        <a:pt x="255991" y="193426"/>
                                        <a:pt x="261670" y="193426"/>
                                      </a:cubicBezTo>
                                      <a:cubicBezTo>
                                        <a:pt x="286225" y="193426"/>
                                        <a:pt x="314621" y="171712"/>
                                        <a:pt x="331825" y="150164"/>
                                      </a:cubicBezTo>
                                      <a:cubicBezTo>
                                        <a:pt x="332493" y="149329"/>
                                        <a:pt x="333496" y="148828"/>
                                        <a:pt x="334498" y="148995"/>
                                      </a:cubicBezTo>
                                      <a:cubicBezTo>
                                        <a:pt x="335500" y="148995"/>
                                        <a:pt x="336502" y="149663"/>
                                        <a:pt x="337003" y="150498"/>
                                      </a:cubicBezTo>
                                      <a:cubicBezTo>
                                        <a:pt x="342181" y="159685"/>
                                        <a:pt x="357883" y="165532"/>
                                        <a:pt x="377760" y="165532"/>
                                      </a:cubicBezTo>
                                      <a:cubicBezTo>
                                        <a:pt x="398806" y="165532"/>
                                        <a:pt x="418015" y="159351"/>
                                        <a:pt x="424529" y="150498"/>
                                      </a:cubicBezTo>
                                      <a:cubicBezTo>
                                        <a:pt x="425198" y="150164"/>
                                        <a:pt x="426200" y="149663"/>
                                        <a:pt x="427202" y="149663"/>
                                      </a:cubicBezTo>
                                      <a:close/>
                                    </a:path>
                                  </a:pathLst>
                                </a:custGeom>
                                <a:solidFill>
                                  <a:srgbClr val="66220B"/>
                                </a:solidFill>
                                <a:ln w="16697" cap="flat">
                                  <a:noFill/>
                                  <a:prstDash val="solid"/>
                                  <a:miter/>
                                </a:ln>
                              </p:spPr>
                              <p:txBody>
                                <a:bodyPr rtlCol="0" anchor="ctr"/>
                                <a:lstStyle/>
                                <a:p>
                                  <a:endParaRPr lang="en-US"/>
                                </a:p>
                              </p:txBody>
                            </p:sp>
                          </p:grpSp>
                        </p:grpSp>
                        <p:sp>
                          <p:nvSpPr>
                            <p:cNvPr id="261" name="Freeform: Shape 260">
                              <a:extLst>
                                <a:ext uri="{FF2B5EF4-FFF2-40B4-BE49-F238E27FC236}">
                                  <a16:creationId xmlns:a16="http://schemas.microsoft.com/office/drawing/2014/main" id="{07E3CA8F-1ABB-2170-46DB-FB3CAFD2FA9C}"/>
                                </a:ext>
                              </a:extLst>
                            </p:cNvPr>
                            <p:cNvSpPr/>
                            <p:nvPr/>
                          </p:nvSpPr>
                          <p:spPr>
                            <a:xfrm>
                              <a:off x="4925776" y="3827120"/>
                              <a:ext cx="411176" cy="393033"/>
                            </a:xfrm>
                            <a:custGeom>
                              <a:avLst/>
                              <a:gdLst>
                                <a:gd name="connsiteX0" fmla="*/ 409068 w 411176"/>
                                <a:gd name="connsiteY0" fmla="*/ 164362 h 393033"/>
                                <a:gd name="connsiteX1" fmla="*/ 407899 w 411176"/>
                                <a:gd name="connsiteY1" fmla="*/ 110076 h 393033"/>
                                <a:gd name="connsiteX2" fmla="*/ 356118 w 411176"/>
                                <a:gd name="connsiteY2" fmla="*/ 334 h 393033"/>
                                <a:gd name="connsiteX3" fmla="*/ 263247 w 411176"/>
                                <a:gd name="connsiteY3" fmla="*/ 0 h 393033"/>
                                <a:gd name="connsiteX4" fmla="*/ 173716 w 411176"/>
                                <a:gd name="connsiteY4" fmla="*/ 40422 h 393033"/>
                                <a:gd name="connsiteX5" fmla="*/ 29064 w 411176"/>
                                <a:gd name="connsiteY5" fmla="*/ 57961 h 393033"/>
                                <a:gd name="connsiteX6" fmla="*/ 10690 w 411176"/>
                                <a:gd name="connsiteY6" fmla="*/ 149663 h 393033"/>
                                <a:gd name="connsiteX7" fmla="*/ 0 w 411176"/>
                                <a:gd name="connsiteY7" fmla="*/ 210130 h 393033"/>
                                <a:gd name="connsiteX8" fmla="*/ 198103 w 411176"/>
                                <a:gd name="connsiteY8" fmla="*/ 393033 h 393033"/>
                                <a:gd name="connsiteX9" fmla="*/ 402053 w 411176"/>
                                <a:gd name="connsiteY9" fmla="*/ 238359 h 393033"/>
                                <a:gd name="connsiteX10" fmla="*/ 409068 w 411176"/>
                                <a:gd name="connsiteY10" fmla="*/ 164362 h 393033"/>
                                <a:gd name="connsiteX11" fmla="*/ 225497 w 411176"/>
                                <a:gd name="connsiteY11" fmla="*/ 382677 h 393033"/>
                                <a:gd name="connsiteX12" fmla="*/ 17873 w 411176"/>
                                <a:gd name="connsiteY12" fmla="*/ 223660 h 393033"/>
                                <a:gd name="connsiteX13" fmla="*/ 44264 w 411176"/>
                                <a:gd name="connsiteY13" fmla="*/ 76502 h 393033"/>
                                <a:gd name="connsiteX14" fmla="*/ 169540 w 411176"/>
                                <a:gd name="connsiteY14" fmla="*/ 53952 h 393033"/>
                                <a:gd name="connsiteX15" fmla="*/ 260407 w 411176"/>
                                <a:gd name="connsiteY15" fmla="*/ 17706 h 393033"/>
                                <a:gd name="connsiteX16" fmla="*/ 339582 w 411176"/>
                                <a:gd name="connsiteY16" fmla="*/ 20044 h 393033"/>
                                <a:gd name="connsiteX17" fmla="*/ 375828 w 411176"/>
                                <a:gd name="connsiteY17" fmla="*/ 104731 h 393033"/>
                                <a:gd name="connsiteX18" fmla="*/ 225497 w 411176"/>
                                <a:gd name="connsiteY18" fmla="*/ 382677 h 3930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11176" h="393033">
                                  <a:moveTo>
                                    <a:pt x="409068" y="164362"/>
                                  </a:moveTo>
                                  <a:cubicBezTo>
                                    <a:pt x="402220" y="139975"/>
                                    <a:pt x="407899" y="110076"/>
                                    <a:pt x="407899" y="110076"/>
                                  </a:cubicBezTo>
                                  <a:cubicBezTo>
                                    <a:pt x="374659" y="93373"/>
                                    <a:pt x="349771" y="42093"/>
                                    <a:pt x="356118" y="334"/>
                                  </a:cubicBezTo>
                                  <a:cubicBezTo>
                                    <a:pt x="341419" y="20044"/>
                                    <a:pt x="276777" y="24053"/>
                                    <a:pt x="263247" y="0"/>
                                  </a:cubicBezTo>
                                  <a:cubicBezTo>
                                    <a:pt x="239194" y="30233"/>
                                    <a:pt x="199440" y="54286"/>
                                    <a:pt x="173716" y="40422"/>
                                  </a:cubicBezTo>
                                  <a:cubicBezTo>
                                    <a:pt x="147158" y="61803"/>
                                    <a:pt x="90199" y="83852"/>
                                    <a:pt x="29064" y="57961"/>
                                  </a:cubicBezTo>
                                  <a:cubicBezTo>
                                    <a:pt x="35244" y="85188"/>
                                    <a:pt x="29398" y="142815"/>
                                    <a:pt x="10690" y="149663"/>
                                  </a:cubicBezTo>
                                  <a:cubicBezTo>
                                    <a:pt x="10022" y="158683"/>
                                    <a:pt x="835" y="184407"/>
                                    <a:pt x="0" y="210130"/>
                                  </a:cubicBezTo>
                                  <a:cubicBezTo>
                                    <a:pt x="0" y="210130"/>
                                    <a:pt x="7684" y="392365"/>
                                    <a:pt x="198103" y="393033"/>
                                  </a:cubicBezTo>
                                  <a:cubicBezTo>
                                    <a:pt x="360795" y="392198"/>
                                    <a:pt x="400884" y="254060"/>
                                    <a:pt x="402053" y="238359"/>
                                  </a:cubicBezTo>
                                  <a:cubicBezTo>
                                    <a:pt x="408233" y="220653"/>
                                    <a:pt x="414581" y="187413"/>
                                    <a:pt x="409068" y="164362"/>
                                  </a:cubicBezTo>
                                  <a:close/>
                                  <a:moveTo>
                                    <a:pt x="225497" y="382677"/>
                                  </a:moveTo>
                                  <a:cubicBezTo>
                                    <a:pt x="67983" y="400049"/>
                                    <a:pt x="22717" y="295652"/>
                                    <a:pt x="17873" y="223660"/>
                                  </a:cubicBezTo>
                                  <a:cubicBezTo>
                                    <a:pt x="13864" y="159017"/>
                                    <a:pt x="51280" y="143149"/>
                                    <a:pt x="44264" y="76502"/>
                                  </a:cubicBezTo>
                                  <a:cubicBezTo>
                                    <a:pt x="44264" y="76502"/>
                                    <a:pt x="103561" y="104898"/>
                                    <a:pt x="169540" y="53952"/>
                                  </a:cubicBezTo>
                                  <a:cubicBezTo>
                                    <a:pt x="213303" y="70823"/>
                                    <a:pt x="252056" y="35411"/>
                                    <a:pt x="260407" y="17706"/>
                                  </a:cubicBezTo>
                                  <a:cubicBezTo>
                                    <a:pt x="277946" y="37583"/>
                                    <a:pt x="319705" y="32572"/>
                                    <a:pt x="339582" y="20044"/>
                                  </a:cubicBezTo>
                                  <a:cubicBezTo>
                                    <a:pt x="342589" y="53451"/>
                                    <a:pt x="349771" y="75333"/>
                                    <a:pt x="375828" y="104731"/>
                                  </a:cubicBezTo>
                                  <a:cubicBezTo>
                                    <a:pt x="401552" y="134129"/>
                                    <a:pt x="430616" y="358290"/>
                                    <a:pt x="225497" y="382677"/>
                                  </a:cubicBezTo>
                                  <a:close/>
                                </a:path>
                              </a:pathLst>
                            </a:custGeom>
                            <a:solidFill>
                              <a:srgbClr val="FFD4A9"/>
                            </a:solidFill>
                            <a:ln w="16697" cap="flat">
                              <a:noFill/>
                              <a:prstDash val="solid"/>
                              <a:miter/>
                            </a:ln>
                          </p:spPr>
                          <p:txBody>
                            <a:bodyPr rtlCol="0" anchor="ctr"/>
                            <a:lstStyle/>
                            <a:p>
                              <a:endParaRPr lang="en-US"/>
                            </a:p>
                          </p:txBody>
                        </p:sp>
                        <p:sp>
                          <p:nvSpPr>
                            <p:cNvPr id="262" name="Freeform: Shape 261">
                              <a:extLst>
                                <a:ext uri="{FF2B5EF4-FFF2-40B4-BE49-F238E27FC236}">
                                  <a16:creationId xmlns:a16="http://schemas.microsoft.com/office/drawing/2014/main" id="{0127DE3B-8337-8E9D-B3F5-237AB85278F5}"/>
                                </a:ext>
                              </a:extLst>
                            </p:cNvPr>
                            <p:cNvSpPr/>
                            <p:nvPr/>
                          </p:nvSpPr>
                          <p:spPr>
                            <a:xfrm>
                              <a:off x="4867982" y="3769815"/>
                              <a:ext cx="547710" cy="296164"/>
                            </a:xfrm>
                            <a:custGeom>
                              <a:avLst/>
                              <a:gdLst>
                                <a:gd name="connsiteX0" fmla="*/ 512296 w 547710"/>
                                <a:gd name="connsiteY0" fmla="*/ 114096 h 296164"/>
                                <a:gd name="connsiteX1" fmla="*/ 511962 w 547710"/>
                                <a:gd name="connsiteY1" fmla="*/ 188260 h 296164"/>
                                <a:gd name="connsiteX2" fmla="*/ 502942 w 547710"/>
                                <a:gd name="connsiteY2" fmla="*/ 146000 h 296164"/>
                                <a:gd name="connsiteX3" fmla="*/ 482063 w 547710"/>
                                <a:gd name="connsiteY3" fmla="*/ 224840 h 296164"/>
                                <a:gd name="connsiteX4" fmla="*/ 474379 w 547710"/>
                                <a:gd name="connsiteY4" fmla="*/ 156189 h 296164"/>
                                <a:gd name="connsiteX5" fmla="*/ 482397 w 547710"/>
                                <a:gd name="connsiteY5" fmla="*/ 152848 h 296164"/>
                                <a:gd name="connsiteX6" fmla="*/ 428946 w 547710"/>
                                <a:gd name="connsiteY6" fmla="*/ 62482 h 296164"/>
                                <a:gd name="connsiteX7" fmla="*/ 431451 w 547710"/>
                                <a:gd name="connsiteY7" fmla="*/ 15713 h 296164"/>
                                <a:gd name="connsiteX8" fmla="*/ 339916 w 547710"/>
                                <a:gd name="connsiteY8" fmla="*/ 31414 h 296164"/>
                                <a:gd name="connsiteX9" fmla="*/ 340083 w 547710"/>
                                <a:gd name="connsiteY9" fmla="*/ 9699 h 296164"/>
                                <a:gd name="connsiteX10" fmla="*/ 276944 w 547710"/>
                                <a:gd name="connsiteY10" fmla="*/ 74676 h 296164"/>
                                <a:gd name="connsiteX11" fmla="*/ 275942 w 547710"/>
                                <a:gd name="connsiteY11" fmla="*/ 33585 h 296164"/>
                                <a:gd name="connsiteX12" fmla="*/ 56291 w 547710"/>
                                <a:gd name="connsiteY12" fmla="*/ 92215 h 296164"/>
                                <a:gd name="connsiteX13" fmla="*/ 67482 w 547710"/>
                                <a:gd name="connsiteY13" fmla="*/ 173394 h 296164"/>
                                <a:gd name="connsiteX14" fmla="*/ 52449 w 547710"/>
                                <a:gd name="connsiteY14" fmla="*/ 239706 h 296164"/>
                                <a:gd name="connsiteX15" fmla="*/ 29732 w 547710"/>
                                <a:gd name="connsiteY15" fmla="*/ 192770 h 296164"/>
                                <a:gd name="connsiteX16" fmla="*/ 0 w 547710"/>
                                <a:gd name="connsiteY16" fmla="*/ 194607 h 296164"/>
                                <a:gd name="connsiteX17" fmla="*/ 19042 w 547710"/>
                                <a:gd name="connsiteY17" fmla="*/ 221500 h 296164"/>
                                <a:gd name="connsiteX18" fmla="*/ 57794 w 547710"/>
                                <a:gd name="connsiteY18" fmla="*/ 267935 h 296164"/>
                                <a:gd name="connsiteX19" fmla="*/ 68484 w 547710"/>
                                <a:gd name="connsiteY19" fmla="*/ 207469 h 296164"/>
                                <a:gd name="connsiteX20" fmla="*/ 86858 w 547710"/>
                                <a:gd name="connsiteY20" fmla="*/ 115767 h 296164"/>
                                <a:gd name="connsiteX21" fmla="*/ 231510 w 547710"/>
                                <a:gd name="connsiteY21" fmla="*/ 98228 h 296164"/>
                                <a:gd name="connsiteX22" fmla="*/ 321041 w 547710"/>
                                <a:gd name="connsiteY22" fmla="*/ 57805 h 296164"/>
                                <a:gd name="connsiteX23" fmla="*/ 413913 w 547710"/>
                                <a:gd name="connsiteY23" fmla="*/ 58140 h 296164"/>
                                <a:gd name="connsiteX24" fmla="*/ 465693 w 547710"/>
                                <a:gd name="connsiteY24" fmla="*/ 167881 h 296164"/>
                                <a:gd name="connsiteX25" fmla="*/ 466863 w 547710"/>
                                <a:gd name="connsiteY25" fmla="*/ 222168 h 296164"/>
                                <a:gd name="connsiteX26" fmla="*/ 460014 w 547710"/>
                                <a:gd name="connsiteY26" fmla="*/ 296164 h 296164"/>
                                <a:gd name="connsiteX27" fmla="*/ 501940 w 547710"/>
                                <a:gd name="connsiteY27" fmla="*/ 237869 h 296164"/>
                                <a:gd name="connsiteX28" fmla="*/ 531338 w 547710"/>
                                <a:gd name="connsiteY28" fmla="*/ 168048 h 296164"/>
                                <a:gd name="connsiteX29" fmla="*/ 547707 w 547710"/>
                                <a:gd name="connsiteY29" fmla="*/ 127125 h 296164"/>
                                <a:gd name="connsiteX30" fmla="*/ 512296 w 547710"/>
                                <a:gd name="connsiteY30" fmla="*/ 114096 h 296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547710" h="296164">
                                  <a:moveTo>
                                    <a:pt x="512296" y="114096"/>
                                  </a:moveTo>
                                  <a:cubicBezTo>
                                    <a:pt x="531505" y="159864"/>
                                    <a:pt x="514300" y="210141"/>
                                    <a:pt x="511962" y="188260"/>
                                  </a:cubicBezTo>
                                  <a:cubicBezTo>
                                    <a:pt x="511962" y="188260"/>
                                    <a:pt x="512129" y="158527"/>
                                    <a:pt x="502942" y="146000"/>
                                  </a:cubicBezTo>
                                  <a:cubicBezTo>
                                    <a:pt x="511962" y="193939"/>
                                    <a:pt x="480893" y="260252"/>
                                    <a:pt x="482063" y="224840"/>
                                  </a:cubicBezTo>
                                  <a:cubicBezTo>
                                    <a:pt x="483566" y="182581"/>
                                    <a:pt x="474379" y="156189"/>
                                    <a:pt x="474379" y="156189"/>
                                  </a:cubicBezTo>
                                  <a:cubicBezTo>
                                    <a:pt x="474379" y="156189"/>
                                    <a:pt x="497263" y="157358"/>
                                    <a:pt x="482397" y="152848"/>
                                  </a:cubicBezTo>
                                  <a:cubicBezTo>
                                    <a:pt x="437798" y="147002"/>
                                    <a:pt x="420928" y="87538"/>
                                    <a:pt x="428946" y="62482"/>
                                  </a:cubicBezTo>
                                  <a:cubicBezTo>
                                    <a:pt x="436963" y="37427"/>
                                    <a:pt x="431451" y="15713"/>
                                    <a:pt x="431451" y="15713"/>
                                  </a:cubicBezTo>
                                  <a:cubicBezTo>
                                    <a:pt x="393534" y="81858"/>
                                    <a:pt x="334237" y="56469"/>
                                    <a:pt x="339916" y="31414"/>
                                  </a:cubicBezTo>
                                  <a:cubicBezTo>
                                    <a:pt x="343925" y="14042"/>
                                    <a:pt x="350439" y="-15356"/>
                                    <a:pt x="340083" y="9699"/>
                                  </a:cubicBezTo>
                                  <a:cubicBezTo>
                                    <a:pt x="329727" y="34755"/>
                                    <a:pt x="298658" y="75845"/>
                                    <a:pt x="276944" y="74676"/>
                                  </a:cubicBezTo>
                                  <a:cubicBezTo>
                                    <a:pt x="255229" y="73507"/>
                                    <a:pt x="275942" y="33585"/>
                                    <a:pt x="275942" y="33585"/>
                                  </a:cubicBezTo>
                                  <a:cubicBezTo>
                                    <a:pt x="188582" y="155521"/>
                                    <a:pt x="56291" y="92215"/>
                                    <a:pt x="56291" y="92215"/>
                                  </a:cubicBezTo>
                                  <a:cubicBezTo>
                                    <a:pt x="56291" y="92215"/>
                                    <a:pt x="79008" y="136813"/>
                                    <a:pt x="67482" y="173394"/>
                                  </a:cubicBezTo>
                                  <a:cubicBezTo>
                                    <a:pt x="55957" y="209974"/>
                                    <a:pt x="52449" y="221333"/>
                                    <a:pt x="52449" y="239706"/>
                                  </a:cubicBezTo>
                                  <a:cubicBezTo>
                                    <a:pt x="52449" y="257913"/>
                                    <a:pt x="27394" y="228181"/>
                                    <a:pt x="29732" y="192770"/>
                                  </a:cubicBezTo>
                                  <a:cubicBezTo>
                                    <a:pt x="20712" y="198449"/>
                                    <a:pt x="9855" y="199117"/>
                                    <a:pt x="0" y="194607"/>
                                  </a:cubicBezTo>
                                  <a:cubicBezTo>
                                    <a:pt x="5679" y="207135"/>
                                    <a:pt x="12862" y="216656"/>
                                    <a:pt x="19042" y="221500"/>
                                  </a:cubicBezTo>
                                  <a:cubicBezTo>
                                    <a:pt x="30400" y="244550"/>
                                    <a:pt x="39420" y="257746"/>
                                    <a:pt x="57794" y="267935"/>
                                  </a:cubicBezTo>
                                  <a:cubicBezTo>
                                    <a:pt x="58629" y="242212"/>
                                    <a:pt x="67649" y="216489"/>
                                    <a:pt x="68484" y="207469"/>
                                  </a:cubicBezTo>
                                  <a:cubicBezTo>
                                    <a:pt x="87359" y="200620"/>
                                    <a:pt x="93038" y="142826"/>
                                    <a:pt x="86858" y="115767"/>
                                  </a:cubicBezTo>
                                  <a:cubicBezTo>
                                    <a:pt x="147993" y="141657"/>
                                    <a:pt x="204952" y="119608"/>
                                    <a:pt x="231510" y="98228"/>
                                  </a:cubicBezTo>
                                  <a:cubicBezTo>
                                    <a:pt x="257234" y="112259"/>
                                    <a:pt x="296988" y="88039"/>
                                    <a:pt x="321041" y="57805"/>
                                  </a:cubicBezTo>
                                  <a:cubicBezTo>
                                    <a:pt x="334571" y="81858"/>
                                    <a:pt x="399213" y="77850"/>
                                    <a:pt x="413913" y="58140"/>
                                  </a:cubicBezTo>
                                  <a:cubicBezTo>
                                    <a:pt x="407565" y="99898"/>
                                    <a:pt x="432286" y="151011"/>
                                    <a:pt x="465693" y="167881"/>
                                  </a:cubicBezTo>
                                  <a:cubicBezTo>
                                    <a:pt x="465693" y="167881"/>
                                    <a:pt x="460014" y="197781"/>
                                    <a:pt x="466863" y="222168"/>
                                  </a:cubicBezTo>
                                  <a:cubicBezTo>
                                    <a:pt x="472375" y="245219"/>
                                    <a:pt x="466027" y="278459"/>
                                    <a:pt x="460014" y="296164"/>
                                  </a:cubicBezTo>
                                  <a:cubicBezTo>
                                    <a:pt x="460014" y="296164"/>
                                    <a:pt x="489245" y="258748"/>
                                    <a:pt x="501940" y="237869"/>
                                  </a:cubicBezTo>
                                  <a:cubicBezTo>
                                    <a:pt x="514468" y="216990"/>
                                    <a:pt x="530169" y="192101"/>
                                    <a:pt x="531338" y="168048"/>
                                  </a:cubicBezTo>
                                  <a:cubicBezTo>
                                    <a:pt x="540191" y="158695"/>
                                    <a:pt x="547875" y="144998"/>
                                    <a:pt x="547707" y="127125"/>
                                  </a:cubicBezTo>
                                  <a:cubicBezTo>
                                    <a:pt x="525492" y="121947"/>
                                    <a:pt x="498098" y="80522"/>
                                    <a:pt x="512296" y="114096"/>
                                  </a:cubicBezTo>
                                  <a:close/>
                                </a:path>
                              </a:pathLst>
                            </a:custGeom>
                            <a:solidFill>
                              <a:srgbClr val="6D2A00"/>
                            </a:solidFill>
                            <a:ln w="16697" cap="flat">
                              <a:noFill/>
                              <a:prstDash val="solid"/>
                              <a:miter/>
                            </a:ln>
                          </p:spPr>
                          <p:txBody>
                            <a:bodyPr rtlCol="0" anchor="ctr"/>
                            <a:lstStyle/>
                            <a:p>
                              <a:endParaRPr lang="en-US"/>
                            </a:p>
                          </p:txBody>
                        </p:sp>
                        <p:grpSp>
                          <p:nvGrpSpPr>
                            <p:cNvPr id="263" name="Graphic 2">
                              <a:extLst>
                                <a:ext uri="{FF2B5EF4-FFF2-40B4-BE49-F238E27FC236}">
                                  <a16:creationId xmlns:a16="http://schemas.microsoft.com/office/drawing/2014/main" id="{F3398D6F-9BF8-6436-453F-D63ECF8C2B5A}"/>
                                </a:ext>
                              </a:extLst>
                            </p:cNvPr>
                            <p:cNvGrpSpPr/>
                            <p:nvPr/>
                          </p:nvGrpSpPr>
                          <p:grpSpPr>
                            <a:xfrm>
                              <a:off x="4888993" y="3681632"/>
                              <a:ext cx="467399" cy="171348"/>
                              <a:chOff x="4888993" y="3681632"/>
                              <a:chExt cx="467399" cy="171348"/>
                            </a:xfrm>
                            <a:solidFill>
                              <a:srgbClr val="2B2F33"/>
                            </a:solidFill>
                          </p:grpSpPr>
                          <p:sp>
                            <p:nvSpPr>
                              <p:cNvPr id="264" name="Freeform: Shape 263">
                                <a:extLst>
                                  <a:ext uri="{FF2B5EF4-FFF2-40B4-BE49-F238E27FC236}">
                                    <a16:creationId xmlns:a16="http://schemas.microsoft.com/office/drawing/2014/main" id="{CC8DAAEB-4C30-446B-F1D3-7480D05B6C99}"/>
                                  </a:ext>
                                </a:extLst>
                              </p:cNvPr>
                              <p:cNvSpPr/>
                              <p:nvPr/>
                            </p:nvSpPr>
                            <p:spPr>
                              <a:xfrm>
                                <a:off x="4907236" y="3681632"/>
                                <a:ext cx="77756" cy="117087"/>
                              </a:xfrm>
                              <a:custGeom>
                                <a:avLst/>
                                <a:gdLst>
                                  <a:gd name="connsiteX0" fmla="*/ 68150 w 77756"/>
                                  <a:gd name="connsiteY0" fmla="*/ 105065 h 117087"/>
                                  <a:gd name="connsiteX1" fmla="*/ 24387 w 77756"/>
                                  <a:gd name="connsiteY1" fmla="*/ 0 h 117087"/>
                                  <a:gd name="connsiteX2" fmla="*/ 2338 w 77756"/>
                                  <a:gd name="connsiteY2" fmla="*/ 57460 h 117087"/>
                                  <a:gd name="connsiteX3" fmla="*/ 0 w 77756"/>
                                  <a:gd name="connsiteY3" fmla="*/ 59297 h 117087"/>
                                  <a:gd name="connsiteX4" fmla="*/ 68150 w 77756"/>
                                  <a:gd name="connsiteY4" fmla="*/ 105065 h 1170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756" h="117087">
                                    <a:moveTo>
                                      <a:pt x="68150" y="105065"/>
                                    </a:moveTo>
                                    <a:cubicBezTo>
                                      <a:pt x="6848" y="76502"/>
                                      <a:pt x="14699" y="26392"/>
                                      <a:pt x="24387" y="0"/>
                                    </a:cubicBezTo>
                                    <a:cubicBezTo>
                                      <a:pt x="11358" y="10356"/>
                                      <a:pt x="-3842" y="30567"/>
                                      <a:pt x="2338" y="57460"/>
                                    </a:cubicBezTo>
                                    <a:cubicBezTo>
                                      <a:pt x="1503" y="57961"/>
                                      <a:pt x="835" y="58629"/>
                                      <a:pt x="0" y="59297"/>
                                    </a:cubicBezTo>
                                    <a:cubicBezTo>
                                      <a:pt x="19376" y="131624"/>
                                      <a:pt x="106401" y="121935"/>
                                      <a:pt x="68150" y="105065"/>
                                    </a:cubicBezTo>
                                    <a:close/>
                                  </a:path>
                                </a:pathLst>
                              </a:custGeom>
                              <a:solidFill>
                                <a:srgbClr val="2B2F33"/>
                              </a:solidFill>
                              <a:ln w="16697" cap="flat">
                                <a:noFill/>
                                <a:prstDash val="solid"/>
                                <a:miter/>
                              </a:ln>
                            </p:spPr>
                            <p:txBody>
                              <a:bodyPr rtlCol="0" anchor="ctr"/>
                              <a:lstStyle/>
                              <a:p>
                                <a:endParaRPr lang="en-US"/>
                              </a:p>
                            </p:txBody>
                          </p:sp>
                          <p:sp>
                            <p:nvSpPr>
                              <p:cNvPr id="265" name="Freeform: Shape 264">
                                <a:extLst>
                                  <a:ext uri="{FF2B5EF4-FFF2-40B4-BE49-F238E27FC236}">
                                    <a16:creationId xmlns:a16="http://schemas.microsoft.com/office/drawing/2014/main" id="{9501231B-5637-7D51-7186-DE3CFD191DAC}"/>
                                  </a:ext>
                                </a:extLst>
                              </p:cNvPr>
                              <p:cNvSpPr/>
                              <p:nvPr/>
                            </p:nvSpPr>
                            <p:spPr>
                              <a:xfrm>
                                <a:off x="4984573" y="3722254"/>
                                <a:ext cx="371819" cy="77973"/>
                              </a:xfrm>
                              <a:custGeom>
                                <a:avLst/>
                                <a:gdLst>
                                  <a:gd name="connsiteX0" fmla="*/ 76168 w 371819"/>
                                  <a:gd name="connsiteY0" fmla="*/ 22518 h 77973"/>
                                  <a:gd name="connsiteX1" fmla="*/ 371653 w 371819"/>
                                  <a:gd name="connsiteY1" fmla="*/ 77973 h 77973"/>
                                  <a:gd name="connsiteX2" fmla="*/ 371820 w 371819"/>
                                  <a:gd name="connsiteY2" fmla="*/ 77973 h 77973"/>
                                  <a:gd name="connsiteX3" fmla="*/ 48607 w 371819"/>
                                  <a:gd name="connsiteY3" fmla="*/ 18843 h 77973"/>
                                  <a:gd name="connsiteX4" fmla="*/ 0 w 371819"/>
                                  <a:gd name="connsiteY4" fmla="*/ 16671 h 77973"/>
                                  <a:gd name="connsiteX5" fmla="*/ 76168 w 371819"/>
                                  <a:gd name="connsiteY5" fmla="*/ 22518 h 77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1819" h="77973">
                                    <a:moveTo>
                                      <a:pt x="76168" y="22518"/>
                                    </a:moveTo>
                                    <a:cubicBezTo>
                                      <a:pt x="141813" y="-533"/>
                                      <a:pt x="272768" y="-6045"/>
                                      <a:pt x="371653" y="77973"/>
                                    </a:cubicBezTo>
                                    <a:cubicBezTo>
                                      <a:pt x="371653" y="77973"/>
                                      <a:pt x="371820" y="77973"/>
                                      <a:pt x="371820" y="77973"/>
                                    </a:cubicBezTo>
                                    <a:cubicBezTo>
                                      <a:pt x="259906" y="-29263"/>
                                      <a:pt x="96880" y="-1034"/>
                                      <a:pt x="48607" y="18843"/>
                                    </a:cubicBezTo>
                                    <a:cubicBezTo>
                                      <a:pt x="31904" y="25691"/>
                                      <a:pt x="14866" y="23520"/>
                                      <a:pt x="0" y="16671"/>
                                    </a:cubicBezTo>
                                    <a:cubicBezTo>
                                      <a:pt x="16536" y="27863"/>
                                      <a:pt x="41258" y="35212"/>
                                      <a:pt x="76168" y="22518"/>
                                    </a:cubicBezTo>
                                    <a:close/>
                                  </a:path>
                                </a:pathLst>
                              </a:custGeom>
                              <a:solidFill>
                                <a:srgbClr val="2B2F33"/>
                              </a:solidFill>
                              <a:ln w="16697" cap="flat">
                                <a:noFill/>
                                <a:prstDash val="solid"/>
                                <a:miter/>
                              </a:ln>
                            </p:spPr>
                            <p:txBody>
                              <a:bodyPr rtlCol="0" anchor="ctr"/>
                              <a:lstStyle/>
                              <a:p>
                                <a:endParaRPr lang="en-US"/>
                              </a:p>
                            </p:txBody>
                          </p:sp>
                          <p:sp>
                            <p:nvSpPr>
                              <p:cNvPr id="266" name="Freeform: Shape 265">
                                <a:extLst>
                                  <a:ext uri="{FF2B5EF4-FFF2-40B4-BE49-F238E27FC236}">
                                    <a16:creationId xmlns:a16="http://schemas.microsoft.com/office/drawing/2014/main" id="{EDE757E2-7B5A-B364-0AF3-A8287EF21A2B}"/>
                                  </a:ext>
                                </a:extLst>
                              </p:cNvPr>
                              <p:cNvSpPr/>
                              <p:nvPr/>
                            </p:nvSpPr>
                            <p:spPr>
                              <a:xfrm>
                                <a:off x="4888993" y="3774337"/>
                                <a:ext cx="88476" cy="78644"/>
                              </a:xfrm>
                              <a:custGeom>
                                <a:avLst/>
                                <a:gdLst>
                                  <a:gd name="connsiteX0" fmla="*/ 86059 w 88476"/>
                                  <a:gd name="connsiteY0" fmla="*/ 75333 h 78644"/>
                                  <a:gd name="connsiteX1" fmla="*/ 370 w 88476"/>
                                  <a:gd name="connsiteY1" fmla="*/ 0 h 78644"/>
                                  <a:gd name="connsiteX2" fmla="*/ 18075 w 88476"/>
                                  <a:gd name="connsiteY2" fmla="*/ 53117 h 78644"/>
                                  <a:gd name="connsiteX3" fmla="*/ 15403 w 88476"/>
                                  <a:gd name="connsiteY3" fmla="*/ 53785 h 78644"/>
                                  <a:gd name="connsiteX4" fmla="*/ 86059 w 88476"/>
                                  <a:gd name="connsiteY4" fmla="*/ 75333 h 786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476" h="78644">
                                    <a:moveTo>
                                      <a:pt x="86059" y="75333"/>
                                    </a:moveTo>
                                    <a:cubicBezTo>
                                      <a:pt x="33777" y="70155"/>
                                      <a:pt x="10225" y="28730"/>
                                      <a:pt x="370" y="0"/>
                                    </a:cubicBezTo>
                                    <a:cubicBezTo>
                                      <a:pt x="-1635" y="18207"/>
                                      <a:pt x="4546" y="38752"/>
                                      <a:pt x="18075" y="53117"/>
                                    </a:cubicBezTo>
                                    <a:cubicBezTo>
                                      <a:pt x="17240" y="53284"/>
                                      <a:pt x="16238" y="53618"/>
                                      <a:pt x="15403" y="53785"/>
                                    </a:cubicBezTo>
                                    <a:cubicBezTo>
                                      <a:pt x="55992" y="87359"/>
                                      <a:pt x="99254" y="78172"/>
                                      <a:pt x="86059" y="75333"/>
                                    </a:cubicBezTo>
                                    <a:close/>
                                  </a:path>
                                </a:pathLst>
                              </a:custGeom>
                              <a:solidFill>
                                <a:srgbClr val="2B2F33"/>
                              </a:solidFill>
                              <a:ln w="16697" cap="flat">
                                <a:noFill/>
                                <a:prstDash val="solid"/>
                                <a:miter/>
                              </a:ln>
                            </p:spPr>
                            <p:txBody>
                              <a:bodyPr rtlCol="0" anchor="ctr"/>
                              <a:lstStyle/>
                              <a:p>
                                <a:endParaRPr lang="en-US"/>
                              </a:p>
                            </p:txBody>
                          </p:sp>
                        </p:grpSp>
                        <p:grpSp>
                          <p:nvGrpSpPr>
                            <p:cNvPr id="267" name="Graphic 2">
                              <a:extLst>
                                <a:ext uri="{FF2B5EF4-FFF2-40B4-BE49-F238E27FC236}">
                                  <a16:creationId xmlns:a16="http://schemas.microsoft.com/office/drawing/2014/main" id="{4FFAB9AC-51D9-18B1-656D-BC55628E902B}"/>
                                </a:ext>
                              </a:extLst>
                            </p:cNvPr>
                            <p:cNvGrpSpPr/>
                            <p:nvPr/>
                          </p:nvGrpSpPr>
                          <p:grpSpPr>
                            <a:xfrm>
                              <a:off x="4862945" y="3686476"/>
                              <a:ext cx="498625" cy="265084"/>
                              <a:chOff x="4862945" y="3686476"/>
                              <a:chExt cx="498625" cy="265084"/>
                            </a:xfrm>
                            <a:solidFill>
                              <a:srgbClr val="32373B"/>
                            </a:solidFill>
                          </p:grpSpPr>
                          <p:sp>
                            <p:nvSpPr>
                              <p:cNvPr id="268" name="Freeform: Shape 267">
                                <a:extLst>
                                  <a:ext uri="{FF2B5EF4-FFF2-40B4-BE49-F238E27FC236}">
                                    <a16:creationId xmlns:a16="http://schemas.microsoft.com/office/drawing/2014/main" id="{6F595CF4-A2AC-20AF-8902-7E3D44D3051A}"/>
                                  </a:ext>
                                </a:extLst>
                              </p:cNvPr>
                              <p:cNvSpPr/>
                              <p:nvPr/>
                            </p:nvSpPr>
                            <p:spPr>
                              <a:xfrm>
                                <a:off x="4934295" y="3686476"/>
                                <a:ext cx="92203" cy="70730"/>
                              </a:xfrm>
                              <a:custGeom>
                                <a:avLst/>
                                <a:gdLst>
                                  <a:gd name="connsiteX0" fmla="*/ 0 w 92203"/>
                                  <a:gd name="connsiteY0" fmla="*/ 0 h 70730"/>
                                  <a:gd name="connsiteX1" fmla="*/ 501 w 92203"/>
                                  <a:gd name="connsiteY1" fmla="*/ 1336 h 70730"/>
                                  <a:gd name="connsiteX2" fmla="*/ 2004 w 92203"/>
                                  <a:gd name="connsiteY2" fmla="*/ 5011 h 70730"/>
                                  <a:gd name="connsiteX3" fmla="*/ 8352 w 92203"/>
                                  <a:gd name="connsiteY3" fmla="*/ 17539 h 70730"/>
                                  <a:gd name="connsiteX4" fmla="*/ 13363 w 92203"/>
                                  <a:gd name="connsiteY4" fmla="*/ 25222 h 70730"/>
                                  <a:gd name="connsiteX5" fmla="*/ 16369 w 92203"/>
                                  <a:gd name="connsiteY5" fmla="*/ 29231 h 70730"/>
                                  <a:gd name="connsiteX6" fmla="*/ 19710 w 92203"/>
                                  <a:gd name="connsiteY6" fmla="*/ 33240 h 70730"/>
                                  <a:gd name="connsiteX7" fmla="*/ 23218 w 92203"/>
                                  <a:gd name="connsiteY7" fmla="*/ 37249 h 70730"/>
                                  <a:gd name="connsiteX8" fmla="*/ 27227 w 92203"/>
                                  <a:gd name="connsiteY8" fmla="*/ 40924 h 70730"/>
                                  <a:gd name="connsiteX9" fmla="*/ 35745 w 92203"/>
                                  <a:gd name="connsiteY9" fmla="*/ 47939 h 70730"/>
                                  <a:gd name="connsiteX10" fmla="*/ 45099 w 92203"/>
                                  <a:gd name="connsiteY10" fmla="*/ 53952 h 70730"/>
                                  <a:gd name="connsiteX11" fmla="*/ 54787 w 92203"/>
                                  <a:gd name="connsiteY11" fmla="*/ 58796 h 70730"/>
                                  <a:gd name="connsiteX12" fmla="*/ 64308 w 92203"/>
                                  <a:gd name="connsiteY12" fmla="*/ 62638 h 70730"/>
                                  <a:gd name="connsiteX13" fmla="*/ 73161 w 92203"/>
                                  <a:gd name="connsiteY13" fmla="*/ 65311 h 70730"/>
                                  <a:gd name="connsiteX14" fmla="*/ 80845 w 92203"/>
                                  <a:gd name="connsiteY14" fmla="*/ 67482 h 70730"/>
                                  <a:gd name="connsiteX15" fmla="*/ 86858 w 92203"/>
                                  <a:gd name="connsiteY15" fmla="*/ 68818 h 70730"/>
                                  <a:gd name="connsiteX16" fmla="*/ 92203 w 92203"/>
                                  <a:gd name="connsiteY16" fmla="*/ 70155 h 70730"/>
                                  <a:gd name="connsiteX17" fmla="*/ 86858 w 92203"/>
                                  <a:gd name="connsiteY17" fmla="*/ 70489 h 70730"/>
                                  <a:gd name="connsiteX18" fmla="*/ 80511 w 92203"/>
                                  <a:gd name="connsiteY18" fmla="*/ 70656 h 70730"/>
                                  <a:gd name="connsiteX19" fmla="*/ 76669 w 92203"/>
                                  <a:gd name="connsiteY19" fmla="*/ 70656 h 70730"/>
                                  <a:gd name="connsiteX20" fmla="*/ 72493 w 92203"/>
                                  <a:gd name="connsiteY20" fmla="*/ 70155 h 70730"/>
                                  <a:gd name="connsiteX21" fmla="*/ 62805 w 92203"/>
                                  <a:gd name="connsiteY21" fmla="*/ 68651 h 70730"/>
                                  <a:gd name="connsiteX22" fmla="*/ 52282 w 92203"/>
                                  <a:gd name="connsiteY22" fmla="*/ 65645 h 70730"/>
                                  <a:gd name="connsiteX23" fmla="*/ 41425 w 92203"/>
                                  <a:gd name="connsiteY23" fmla="*/ 60968 h 70730"/>
                                  <a:gd name="connsiteX24" fmla="*/ 31068 w 92203"/>
                                  <a:gd name="connsiteY24" fmla="*/ 54620 h 70730"/>
                                  <a:gd name="connsiteX25" fmla="*/ 21882 w 92203"/>
                                  <a:gd name="connsiteY25" fmla="*/ 46603 h 70730"/>
                                  <a:gd name="connsiteX26" fmla="*/ 17706 w 92203"/>
                                  <a:gd name="connsiteY26" fmla="*/ 42260 h 70730"/>
                                  <a:gd name="connsiteX27" fmla="*/ 14198 w 92203"/>
                                  <a:gd name="connsiteY27" fmla="*/ 37583 h 70730"/>
                                  <a:gd name="connsiteX28" fmla="*/ 8352 w 92203"/>
                                  <a:gd name="connsiteY28" fmla="*/ 28229 h 70730"/>
                                  <a:gd name="connsiteX29" fmla="*/ 4343 w 92203"/>
                                  <a:gd name="connsiteY29" fmla="*/ 19209 h 70730"/>
                                  <a:gd name="connsiteX30" fmla="*/ 1837 w 92203"/>
                                  <a:gd name="connsiteY30" fmla="*/ 11358 h 70730"/>
                                  <a:gd name="connsiteX31" fmla="*/ 668 w 92203"/>
                                  <a:gd name="connsiteY31" fmla="*/ 5178 h 70730"/>
                                  <a:gd name="connsiteX32" fmla="*/ 0 w 92203"/>
                                  <a:gd name="connsiteY32" fmla="*/ 0 h 70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92203" h="70730">
                                    <a:moveTo>
                                      <a:pt x="0" y="0"/>
                                    </a:moveTo>
                                    <a:cubicBezTo>
                                      <a:pt x="0" y="0"/>
                                      <a:pt x="167" y="501"/>
                                      <a:pt x="501" y="1336"/>
                                    </a:cubicBezTo>
                                    <a:cubicBezTo>
                                      <a:pt x="835" y="2171"/>
                                      <a:pt x="1336" y="3508"/>
                                      <a:pt x="2004" y="5011"/>
                                    </a:cubicBezTo>
                                    <a:cubicBezTo>
                                      <a:pt x="3341" y="8185"/>
                                      <a:pt x="5512" y="12528"/>
                                      <a:pt x="8352" y="17539"/>
                                    </a:cubicBezTo>
                                    <a:cubicBezTo>
                                      <a:pt x="9688" y="20044"/>
                                      <a:pt x="11525" y="22550"/>
                                      <a:pt x="13363" y="25222"/>
                                    </a:cubicBezTo>
                                    <a:cubicBezTo>
                                      <a:pt x="14365" y="26559"/>
                                      <a:pt x="15367" y="27895"/>
                                      <a:pt x="16369" y="29231"/>
                                    </a:cubicBezTo>
                                    <a:cubicBezTo>
                                      <a:pt x="17372" y="30567"/>
                                      <a:pt x="18374" y="32071"/>
                                      <a:pt x="19710" y="33240"/>
                                    </a:cubicBezTo>
                                    <a:cubicBezTo>
                                      <a:pt x="20879" y="34576"/>
                                      <a:pt x="22049" y="35913"/>
                                      <a:pt x="23218" y="37249"/>
                                    </a:cubicBezTo>
                                    <a:cubicBezTo>
                                      <a:pt x="24554" y="38418"/>
                                      <a:pt x="25890" y="39754"/>
                                      <a:pt x="27227" y="40924"/>
                                    </a:cubicBezTo>
                                    <a:cubicBezTo>
                                      <a:pt x="29732" y="43596"/>
                                      <a:pt x="32906" y="45601"/>
                                      <a:pt x="35745" y="47939"/>
                                    </a:cubicBezTo>
                                    <a:cubicBezTo>
                                      <a:pt x="38752" y="50110"/>
                                      <a:pt x="41926" y="51948"/>
                                      <a:pt x="45099" y="53952"/>
                                    </a:cubicBezTo>
                                    <a:cubicBezTo>
                                      <a:pt x="48440" y="55456"/>
                                      <a:pt x="51614" y="57293"/>
                                      <a:pt x="54787" y="58796"/>
                                    </a:cubicBezTo>
                                    <a:cubicBezTo>
                                      <a:pt x="58128" y="59966"/>
                                      <a:pt x="61302" y="61302"/>
                                      <a:pt x="64308" y="62638"/>
                                    </a:cubicBezTo>
                                    <a:cubicBezTo>
                                      <a:pt x="67315" y="63640"/>
                                      <a:pt x="70489" y="64475"/>
                                      <a:pt x="73161" y="65311"/>
                                    </a:cubicBezTo>
                                    <a:cubicBezTo>
                                      <a:pt x="75834" y="66146"/>
                                      <a:pt x="78506" y="66981"/>
                                      <a:pt x="80845" y="67482"/>
                                    </a:cubicBezTo>
                                    <a:cubicBezTo>
                                      <a:pt x="83183" y="67983"/>
                                      <a:pt x="85188" y="68484"/>
                                      <a:pt x="86858" y="68818"/>
                                    </a:cubicBezTo>
                                    <a:cubicBezTo>
                                      <a:pt x="90199" y="69654"/>
                                      <a:pt x="92203" y="70155"/>
                                      <a:pt x="92203" y="70155"/>
                                    </a:cubicBezTo>
                                    <a:cubicBezTo>
                                      <a:pt x="92203" y="70155"/>
                                      <a:pt x="90199" y="70322"/>
                                      <a:pt x="86858" y="70489"/>
                                    </a:cubicBezTo>
                                    <a:cubicBezTo>
                                      <a:pt x="85188" y="70489"/>
                                      <a:pt x="83016" y="70656"/>
                                      <a:pt x="80511" y="70656"/>
                                    </a:cubicBezTo>
                                    <a:cubicBezTo>
                                      <a:pt x="79342" y="70656"/>
                                      <a:pt x="78005" y="70823"/>
                                      <a:pt x="76669" y="70656"/>
                                    </a:cubicBezTo>
                                    <a:cubicBezTo>
                                      <a:pt x="75333" y="70489"/>
                                      <a:pt x="73830" y="70322"/>
                                      <a:pt x="72493" y="70155"/>
                                    </a:cubicBezTo>
                                    <a:cubicBezTo>
                                      <a:pt x="69487" y="69654"/>
                                      <a:pt x="66146" y="69487"/>
                                      <a:pt x="62805" y="68651"/>
                                    </a:cubicBezTo>
                                    <a:cubicBezTo>
                                      <a:pt x="59465" y="67816"/>
                                      <a:pt x="55957" y="66814"/>
                                      <a:pt x="52282" y="65645"/>
                                    </a:cubicBezTo>
                                    <a:cubicBezTo>
                                      <a:pt x="48774" y="64141"/>
                                      <a:pt x="45099" y="62638"/>
                                      <a:pt x="41425" y="60968"/>
                                    </a:cubicBezTo>
                                    <a:cubicBezTo>
                                      <a:pt x="37917" y="58963"/>
                                      <a:pt x="34409" y="56959"/>
                                      <a:pt x="31068" y="54620"/>
                                    </a:cubicBezTo>
                                    <a:cubicBezTo>
                                      <a:pt x="27895" y="51948"/>
                                      <a:pt x="24554" y="49609"/>
                                      <a:pt x="21882" y="46603"/>
                                    </a:cubicBezTo>
                                    <a:cubicBezTo>
                                      <a:pt x="20378" y="45099"/>
                                      <a:pt x="19042" y="43763"/>
                                      <a:pt x="17706" y="42260"/>
                                    </a:cubicBezTo>
                                    <a:cubicBezTo>
                                      <a:pt x="16537" y="40757"/>
                                      <a:pt x="15367" y="39086"/>
                                      <a:pt x="14198" y="37583"/>
                                    </a:cubicBezTo>
                                    <a:cubicBezTo>
                                      <a:pt x="11693" y="34576"/>
                                      <a:pt x="10189" y="31236"/>
                                      <a:pt x="8352" y="28229"/>
                                    </a:cubicBezTo>
                                    <a:cubicBezTo>
                                      <a:pt x="6848" y="25055"/>
                                      <a:pt x="5345" y="22216"/>
                                      <a:pt x="4343" y="19209"/>
                                    </a:cubicBezTo>
                                    <a:cubicBezTo>
                                      <a:pt x="3174" y="16369"/>
                                      <a:pt x="2506" y="13697"/>
                                      <a:pt x="1837" y="11358"/>
                                    </a:cubicBezTo>
                                    <a:cubicBezTo>
                                      <a:pt x="1336" y="9020"/>
                                      <a:pt x="835" y="6848"/>
                                      <a:pt x="668" y="5178"/>
                                    </a:cubicBezTo>
                                    <a:cubicBezTo>
                                      <a:pt x="0" y="2004"/>
                                      <a:pt x="0" y="0"/>
                                      <a:pt x="0" y="0"/>
                                    </a:cubicBezTo>
                                    <a:close/>
                                  </a:path>
                                </a:pathLst>
                              </a:custGeom>
                              <a:solidFill>
                                <a:srgbClr val="32373B"/>
                              </a:solidFill>
                              <a:ln w="16697" cap="flat">
                                <a:noFill/>
                                <a:prstDash val="solid"/>
                                <a:miter/>
                              </a:ln>
                            </p:spPr>
                            <p:txBody>
                              <a:bodyPr rtlCol="0" anchor="ctr"/>
                              <a:lstStyle/>
                              <a:p>
                                <a:endParaRPr lang="en-US"/>
                              </a:p>
                            </p:txBody>
                          </p:sp>
                          <p:sp>
                            <p:nvSpPr>
                              <p:cNvPr id="269" name="Freeform: Shape 268">
                                <a:extLst>
                                  <a:ext uri="{FF2B5EF4-FFF2-40B4-BE49-F238E27FC236}">
                                    <a16:creationId xmlns:a16="http://schemas.microsoft.com/office/drawing/2014/main" id="{A3B478AC-165D-94DE-020F-8D9D3302CBD2}"/>
                                  </a:ext>
                                </a:extLst>
                              </p:cNvPr>
                              <p:cNvSpPr/>
                              <p:nvPr/>
                            </p:nvSpPr>
                            <p:spPr>
                              <a:xfrm>
                                <a:off x="4906382" y="3752121"/>
                                <a:ext cx="77689" cy="56290"/>
                              </a:xfrm>
                              <a:custGeom>
                                <a:avLst/>
                                <a:gdLst>
                                  <a:gd name="connsiteX0" fmla="*/ 19 w 77689"/>
                                  <a:gd name="connsiteY0" fmla="*/ 0 h 56290"/>
                                  <a:gd name="connsiteX1" fmla="*/ 1689 w 77689"/>
                                  <a:gd name="connsiteY1" fmla="*/ 4176 h 56290"/>
                                  <a:gd name="connsiteX2" fmla="*/ 7034 w 77689"/>
                                  <a:gd name="connsiteY2" fmla="*/ 14532 h 56290"/>
                                  <a:gd name="connsiteX3" fmla="*/ 11210 w 77689"/>
                                  <a:gd name="connsiteY3" fmla="*/ 20879 h 56290"/>
                                  <a:gd name="connsiteX4" fmla="*/ 13715 w 77689"/>
                                  <a:gd name="connsiteY4" fmla="*/ 24053 h 56290"/>
                                  <a:gd name="connsiteX5" fmla="*/ 16555 w 77689"/>
                                  <a:gd name="connsiteY5" fmla="*/ 27227 h 56290"/>
                                  <a:gd name="connsiteX6" fmla="*/ 19562 w 77689"/>
                                  <a:gd name="connsiteY6" fmla="*/ 30400 h 56290"/>
                                  <a:gd name="connsiteX7" fmla="*/ 22902 w 77689"/>
                                  <a:gd name="connsiteY7" fmla="*/ 33407 h 56290"/>
                                  <a:gd name="connsiteX8" fmla="*/ 24573 w 77689"/>
                                  <a:gd name="connsiteY8" fmla="*/ 34910 h 56290"/>
                                  <a:gd name="connsiteX9" fmla="*/ 26410 w 77689"/>
                                  <a:gd name="connsiteY9" fmla="*/ 36247 h 56290"/>
                                  <a:gd name="connsiteX10" fmla="*/ 30085 w 77689"/>
                                  <a:gd name="connsiteY10" fmla="*/ 38919 h 56290"/>
                                  <a:gd name="connsiteX11" fmla="*/ 38103 w 77689"/>
                                  <a:gd name="connsiteY11" fmla="*/ 43429 h 56290"/>
                                  <a:gd name="connsiteX12" fmla="*/ 46287 w 77689"/>
                                  <a:gd name="connsiteY12" fmla="*/ 46937 h 56290"/>
                                  <a:gd name="connsiteX13" fmla="*/ 54305 w 77689"/>
                                  <a:gd name="connsiteY13" fmla="*/ 49609 h 56290"/>
                                  <a:gd name="connsiteX14" fmla="*/ 61821 w 77689"/>
                                  <a:gd name="connsiteY14" fmla="*/ 51447 h 56290"/>
                                  <a:gd name="connsiteX15" fmla="*/ 65162 w 77689"/>
                                  <a:gd name="connsiteY15" fmla="*/ 52282 h 56290"/>
                                  <a:gd name="connsiteX16" fmla="*/ 68169 w 77689"/>
                                  <a:gd name="connsiteY16" fmla="*/ 52783 h 56290"/>
                                  <a:gd name="connsiteX17" fmla="*/ 73180 w 77689"/>
                                  <a:gd name="connsiteY17" fmla="*/ 53618 h 56290"/>
                                  <a:gd name="connsiteX18" fmla="*/ 77690 w 77689"/>
                                  <a:gd name="connsiteY18" fmla="*/ 54620 h 56290"/>
                                  <a:gd name="connsiteX19" fmla="*/ 73180 w 77689"/>
                                  <a:gd name="connsiteY19" fmla="*/ 55289 h 56290"/>
                                  <a:gd name="connsiteX20" fmla="*/ 68002 w 77689"/>
                                  <a:gd name="connsiteY20" fmla="*/ 55957 h 56290"/>
                                  <a:gd name="connsiteX21" fmla="*/ 64828 w 77689"/>
                                  <a:gd name="connsiteY21" fmla="*/ 56291 h 56290"/>
                                  <a:gd name="connsiteX22" fmla="*/ 61320 w 77689"/>
                                  <a:gd name="connsiteY22" fmla="*/ 56124 h 56290"/>
                                  <a:gd name="connsiteX23" fmla="*/ 53136 w 77689"/>
                                  <a:gd name="connsiteY23" fmla="*/ 55623 h 56290"/>
                                  <a:gd name="connsiteX24" fmla="*/ 44116 w 77689"/>
                                  <a:gd name="connsiteY24" fmla="*/ 53785 h 56290"/>
                                  <a:gd name="connsiteX25" fmla="*/ 34762 w 77689"/>
                                  <a:gd name="connsiteY25" fmla="*/ 50612 h 56290"/>
                                  <a:gd name="connsiteX26" fmla="*/ 25742 w 77689"/>
                                  <a:gd name="connsiteY26" fmla="*/ 45768 h 56290"/>
                                  <a:gd name="connsiteX27" fmla="*/ 17724 w 77689"/>
                                  <a:gd name="connsiteY27" fmla="*/ 39253 h 56290"/>
                                  <a:gd name="connsiteX28" fmla="*/ 14217 w 77689"/>
                                  <a:gd name="connsiteY28" fmla="*/ 35578 h 56290"/>
                                  <a:gd name="connsiteX29" fmla="*/ 11210 w 77689"/>
                                  <a:gd name="connsiteY29" fmla="*/ 31737 h 56290"/>
                                  <a:gd name="connsiteX30" fmla="*/ 6199 w 77689"/>
                                  <a:gd name="connsiteY30" fmla="*/ 23886 h 56290"/>
                                  <a:gd name="connsiteX31" fmla="*/ 3025 w 77689"/>
                                  <a:gd name="connsiteY31" fmla="*/ 16202 h 56290"/>
                                  <a:gd name="connsiteX32" fmla="*/ 1188 w 77689"/>
                                  <a:gd name="connsiteY32" fmla="*/ 9521 h 56290"/>
                                  <a:gd name="connsiteX33" fmla="*/ 520 w 77689"/>
                                  <a:gd name="connsiteY33" fmla="*/ 4343 h 56290"/>
                                  <a:gd name="connsiteX34" fmla="*/ 19 w 77689"/>
                                  <a:gd name="connsiteY34" fmla="*/ 0 h 5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77689" h="56290">
                                    <a:moveTo>
                                      <a:pt x="19" y="0"/>
                                    </a:moveTo>
                                    <a:cubicBezTo>
                                      <a:pt x="19" y="0"/>
                                      <a:pt x="520" y="1503"/>
                                      <a:pt x="1689" y="4176"/>
                                    </a:cubicBezTo>
                                    <a:cubicBezTo>
                                      <a:pt x="2858" y="6848"/>
                                      <a:pt x="4528" y="10356"/>
                                      <a:pt x="7034" y="14532"/>
                                    </a:cubicBezTo>
                                    <a:cubicBezTo>
                                      <a:pt x="8036" y="16536"/>
                                      <a:pt x="9707" y="18541"/>
                                      <a:pt x="11210" y="20879"/>
                                    </a:cubicBezTo>
                                    <a:cubicBezTo>
                                      <a:pt x="12045" y="21882"/>
                                      <a:pt x="12880" y="23051"/>
                                      <a:pt x="13715" y="24053"/>
                                    </a:cubicBezTo>
                                    <a:cubicBezTo>
                                      <a:pt x="14551" y="25222"/>
                                      <a:pt x="15386" y="26224"/>
                                      <a:pt x="16555" y="27227"/>
                                    </a:cubicBezTo>
                                    <a:cubicBezTo>
                                      <a:pt x="17557" y="28229"/>
                                      <a:pt x="18559" y="29398"/>
                                      <a:pt x="19562" y="30400"/>
                                    </a:cubicBezTo>
                                    <a:cubicBezTo>
                                      <a:pt x="20731" y="31403"/>
                                      <a:pt x="21733" y="32405"/>
                                      <a:pt x="22902" y="33407"/>
                                    </a:cubicBezTo>
                                    <a:lnTo>
                                      <a:pt x="24573" y="34910"/>
                                    </a:lnTo>
                                    <a:lnTo>
                                      <a:pt x="26410" y="36247"/>
                                    </a:lnTo>
                                    <a:lnTo>
                                      <a:pt x="30085" y="38919"/>
                                    </a:lnTo>
                                    <a:cubicBezTo>
                                      <a:pt x="32757" y="40422"/>
                                      <a:pt x="35263" y="41926"/>
                                      <a:pt x="38103" y="43429"/>
                                    </a:cubicBezTo>
                                    <a:cubicBezTo>
                                      <a:pt x="40942" y="44431"/>
                                      <a:pt x="43448" y="45935"/>
                                      <a:pt x="46287" y="46937"/>
                                    </a:cubicBezTo>
                                    <a:cubicBezTo>
                                      <a:pt x="49127" y="47772"/>
                                      <a:pt x="51799" y="48774"/>
                                      <a:pt x="54305" y="49609"/>
                                    </a:cubicBezTo>
                                    <a:cubicBezTo>
                                      <a:pt x="56978" y="50278"/>
                                      <a:pt x="59483" y="50779"/>
                                      <a:pt x="61821" y="51447"/>
                                    </a:cubicBezTo>
                                    <a:cubicBezTo>
                                      <a:pt x="62991" y="51781"/>
                                      <a:pt x="64160" y="52115"/>
                                      <a:pt x="65162" y="52282"/>
                                    </a:cubicBezTo>
                                    <a:cubicBezTo>
                                      <a:pt x="66164" y="52449"/>
                                      <a:pt x="67334" y="52616"/>
                                      <a:pt x="68169" y="52783"/>
                                    </a:cubicBezTo>
                                    <a:cubicBezTo>
                                      <a:pt x="70173" y="53117"/>
                                      <a:pt x="71844" y="53451"/>
                                      <a:pt x="73180" y="53618"/>
                                    </a:cubicBezTo>
                                    <a:cubicBezTo>
                                      <a:pt x="76019" y="54119"/>
                                      <a:pt x="77690" y="54620"/>
                                      <a:pt x="77690" y="54620"/>
                                    </a:cubicBezTo>
                                    <a:cubicBezTo>
                                      <a:pt x="77690" y="54620"/>
                                      <a:pt x="76019" y="54954"/>
                                      <a:pt x="73180" y="55289"/>
                                    </a:cubicBezTo>
                                    <a:cubicBezTo>
                                      <a:pt x="71677" y="55456"/>
                                      <a:pt x="70006" y="55790"/>
                                      <a:pt x="68002" y="55957"/>
                                    </a:cubicBezTo>
                                    <a:cubicBezTo>
                                      <a:pt x="67000" y="56124"/>
                                      <a:pt x="65830" y="56124"/>
                                      <a:pt x="64828" y="56291"/>
                                    </a:cubicBezTo>
                                    <a:cubicBezTo>
                                      <a:pt x="63659" y="56291"/>
                                      <a:pt x="62490" y="56124"/>
                                      <a:pt x="61320" y="56124"/>
                                    </a:cubicBezTo>
                                    <a:cubicBezTo>
                                      <a:pt x="58815" y="56124"/>
                                      <a:pt x="56142" y="55957"/>
                                      <a:pt x="53136" y="55623"/>
                                    </a:cubicBezTo>
                                    <a:cubicBezTo>
                                      <a:pt x="50296" y="55122"/>
                                      <a:pt x="47289" y="54620"/>
                                      <a:pt x="44116" y="53785"/>
                                    </a:cubicBezTo>
                                    <a:cubicBezTo>
                                      <a:pt x="41109" y="52950"/>
                                      <a:pt x="37935" y="51781"/>
                                      <a:pt x="34762" y="50612"/>
                                    </a:cubicBezTo>
                                    <a:cubicBezTo>
                                      <a:pt x="31588" y="49275"/>
                                      <a:pt x="28749" y="47438"/>
                                      <a:pt x="25742" y="45768"/>
                                    </a:cubicBezTo>
                                    <a:cubicBezTo>
                                      <a:pt x="23069" y="43596"/>
                                      <a:pt x="19896" y="41759"/>
                                      <a:pt x="17724" y="39253"/>
                                    </a:cubicBezTo>
                                    <a:cubicBezTo>
                                      <a:pt x="16555" y="38084"/>
                                      <a:pt x="15219" y="36915"/>
                                      <a:pt x="14217" y="35578"/>
                                    </a:cubicBezTo>
                                    <a:cubicBezTo>
                                      <a:pt x="13214" y="34242"/>
                                      <a:pt x="12212" y="32906"/>
                                      <a:pt x="11210" y="31737"/>
                                    </a:cubicBezTo>
                                    <a:cubicBezTo>
                                      <a:pt x="9038" y="29231"/>
                                      <a:pt x="7702" y="26392"/>
                                      <a:pt x="6199" y="23886"/>
                                    </a:cubicBezTo>
                                    <a:cubicBezTo>
                                      <a:pt x="5030" y="21213"/>
                                      <a:pt x="3693" y="18708"/>
                                      <a:pt x="3025" y="16202"/>
                                    </a:cubicBezTo>
                                    <a:cubicBezTo>
                                      <a:pt x="2190" y="13864"/>
                                      <a:pt x="1689" y="11525"/>
                                      <a:pt x="1188" y="9521"/>
                                    </a:cubicBezTo>
                                    <a:cubicBezTo>
                                      <a:pt x="854" y="7517"/>
                                      <a:pt x="520" y="5679"/>
                                      <a:pt x="520" y="4343"/>
                                    </a:cubicBezTo>
                                    <a:cubicBezTo>
                                      <a:pt x="-149" y="1670"/>
                                      <a:pt x="19" y="0"/>
                                      <a:pt x="19" y="0"/>
                                    </a:cubicBezTo>
                                    <a:close/>
                                  </a:path>
                                </a:pathLst>
                              </a:custGeom>
                              <a:solidFill>
                                <a:srgbClr val="32373B"/>
                              </a:solidFill>
                              <a:ln w="16697" cap="flat">
                                <a:noFill/>
                                <a:prstDash val="solid"/>
                                <a:miter/>
                              </a:ln>
                            </p:spPr>
                            <p:txBody>
                              <a:bodyPr rtlCol="0" anchor="ctr"/>
                              <a:lstStyle/>
                              <a:p>
                                <a:endParaRPr lang="en-US"/>
                              </a:p>
                            </p:txBody>
                          </p:sp>
                          <p:sp>
                            <p:nvSpPr>
                              <p:cNvPr id="270" name="Freeform: Shape 269">
                                <a:extLst>
                                  <a:ext uri="{FF2B5EF4-FFF2-40B4-BE49-F238E27FC236}">
                                    <a16:creationId xmlns:a16="http://schemas.microsoft.com/office/drawing/2014/main" id="{34A046AC-657D-E669-9714-64488DF359FB}"/>
                                  </a:ext>
                                </a:extLst>
                              </p:cNvPr>
                              <p:cNvSpPr/>
                              <p:nvPr/>
                            </p:nvSpPr>
                            <p:spPr>
                              <a:xfrm>
                                <a:off x="4951834" y="3780851"/>
                                <a:ext cx="190586" cy="90699"/>
                              </a:xfrm>
                              <a:custGeom>
                                <a:avLst/>
                                <a:gdLst>
                                  <a:gd name="connsiteX0" fmla="*/ 190587 w 190586"/>
                                  <a:gd name="connsiteY0" fmla="*/ 0 h 90699"/>
                                  <a:gd name="connsiteX1" fmla="*/ 187246 w 190586"/>
                                  <a:gd name="connsiteY1" fmla="*/ 9187 h 90699"/>
                                  <a:gd name="connsiteX2" fmla="*/ 174384 w 190586"/>
                                  <a:gd name="connsiteY2" fmla="*/ 31737 h 90699"/>
                                  <a:gd name="connsiteX3" fmla="*/ 163527 w 190586"/>
                                  <a:gd name="connsiteY3" fmla="*/ 45266 h 90699"/>
                                  <a:gd name="connsiteX4" fmla="*/ 149329 w 190586"/>
                                  <a:gd name="connsiteY4" fmla="*/ 58629 h 90699"/>
                                  <a:gd name="connsiteX5" fmla="*/ 132125 w 190586"/>
                                  <a:gd name="connsiteY5" fmla="*/ 70656 h 90699"/>
                                  <a:gd name="connsiteX6" fmla="*/ 112748 w 190586"/>
                                  <a:gd name="connsiteY6" fmla="*/ 80177 h 90699"/>
                                  <a:gd name="connsiteX7" fmla="*/ 102559 w 190586"/>
                                  <a:gd name="connsiteY7" fmla="*/ 83852 h 90699"/>
                                  <a:gd name="connsiteX8" fmla="*/ 92203 w 190586"/>
                                  <a:gd name="connsiteY8" fmla="*/ 86691 h 90699"/>
                                  <a:gd name="connsiteX9" fmla="*/ 71658 w 190586"/>
                                  <a:gd name="connsiteY9" fmla="*/ 90032 h 90699"/>
                                  <a:gd name="connsiteX10" fmla="*/ 61803 w 190586"/>
                                  <a:gd name="connsiteY10" fmla="*/ 90700 h 90699"/>
                                  <a:gd name="connsiteX11" fmla="*/ 52282 w 190586"/>
                                  <a:gd name="connsiteY11" fmla="*/ 90700 h 90699"/>
                                  <a:gd name="connsiteX12" fmla="*/ 34910 w 190586"/>
                                  <a:gd name="connsiteY12" fmla="*/ 89531 h 90699"/>
                                  <a:gd name="connsiteX13" fmla="*/ 27227 w 190586"/>
                                  <a:gd name="connsiteY13" fmla="*/ 88529 h 90699"/>
                                  <a:gd name="connsiteX14" fmla="*/ 20378 w 190586"/>
                                  <a:gd name="connsiteY14" fmla="*/ 87359 h 90699"/>
                                  <a:gd name="connsiteX15" fmla="*/ 9354 w 190586"/>
                                  <a:gd name="connsiteY15" fmla="*/ 85021 h 90699"/>
                                  <a:gd name="connsiteX16" fmla="*/ 0 w 190586"/>
                                  <a:gd name="connsiteY16" fmla="*/ 82515 h 90699"/>
                                  <a:gd name="connsiteX17" fmla="*/ 9688 w 190586"/>
                                  <a:gd name="connsiteY17" fmla="*/ 83350 h 90699"/>
                                  <a:gd name="connsiteX18" fmla="*/ 20712 w 190586"/>
                                  <a:gd name="connsiteY18" fmla="*/ 84186 h 90699"/>
                                  <a:gd name="connsiteX19" fmla="*/ 35077 w 190586"/>
                                  <a:gd name="connsiteY19" fmla="*/ 84687 h 90699"/>
                                  <a:gd name="connsiteX20" fmla="*/ 43262 w 190586"/>
                                  <a:gd name="connsiteY20" fmla="*/ 84687 h 90699"/>
                                  <a:gd name="connsiteX21" fmla="*/ 51948 w 190586"/>
                                  <a:gd name="connsiteY21" fmla="*/ 84353 h 90699"/>
                                  <a:gd name="connsiteX22" fmla="*/ 61135 w 190586"/>
                                  <a:gd name="connsiteY22" fmla="*/ 83684 h 90699"/>
                                  <a:gd name="connsiteX23" fmla="*/ 70656 w 190586"/>
                                  <a:gd name="connsiteY23" fmla="*/ 82515 h 90699"/>
                                  <a:gd name="connsiteX24" fmla="*/ 90199 w 190586"/>
                                  <a:gd name="connsiteY24" fmla="*/ 78673 h 90699"/>
                                  <a:gd name="connsiteX25" fmla="*/ 100054 w 190586"/>
                                  <a:gd name="connsiteY25" fmla="*/ 75834 h 90699"/>
                                  <a:gd name="connsiteX26" fmla="*/ 109742 w 190586"/>
                                  <a:gd name="connsiteY26" fmla="*/ 72326 h 90699"/>
                                  <a:gd name="connsiteX27" fmla="*/ 128283 w 190586"/>
                                  <a:gd name="connsiteY27" fmla="*/ 63640 h 90699"/>
                                  <a:gd name="connsiteX28" fmla="*/ 136969 w 190586"/>
                                  <a:gd name="connsiteY28" fmla="*/ 58462 h 90699"/>
                                  <a:gd name="connsiteX29" fmla="*/ 144986 w 190586"/>
                                  <a:gd name="connsiteY29" fmla="*/ 52783 h 90699"/>
                                  <a:gd name="connsiteX30" fmla="*/ 159351 w 190586"/>
                                  <a:gd name="connsiteY30" fmla="*/ 40757 h 90699"/>
                                  <a:gd name="connsiteX31" fmla="*/ 170877 w 190586"/>
                                  <a:gd name="connsiteY31" fmla="*/ 28563 h 90699"/>
                                  <a:gd name="connsiteX32" fmla="*/ 179730 w 190586"/>
                                  <a:gd name="connsiteY32" fmla="*/ 17372 h 90699"/>
                                  <a:gd name="connsiteX33" fmla="*/ 185910 w 190586"/>
                                  <a:gd name="connsiteY33" fmla="*/ 8185 h 90699"/>
                                  <a:gd name="connsiteX34" fmla="*/ 190587 w 190586"/>
                                  <a:gd name="connsiteY34" fmla="*/ 0 h 90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90586" h="90699">
                                    <a:moveTo>
                                      <a:pt x="190587" y="0"/>
                                    </a:moveTo>
                                    <a:cubicBezTo>
                                      <a:pt x="190587" y="0"/>
                                      <a:pt x="189752" y="3508"/>
                                      <a:pt x="187246" y="9187"/>
                                    </a:cubicBezTo>
                                    <a:cubicBezTo>
                                      <a:pt x="184741" y="14866"/>
                                      <a:pt x="180732" y="22884"/>
                                      <a:pt x="174384" y="31737"/>
                                    </a:cubicBezTo>
                                    <a:cubicBezTo>
                                      <a:pt x="171378" y="36080"/>
                                      <a:pt x="167703" y="40757"/>
                                      <a:pt x="163527" y="45266"/>
                                    </a:cubicBezTo>
                                    <a:cubicBezTo>
                                      <a:pt x="159184" y="49776"/>
                                      <a:pt x="154674" y="54453"/>
                                      <a:pt x="149329" y="58629"/>
                                    </a:cubicBezTo>
                                    <a:cubicBezTo>
                                      <a:pt x="143984" y="62972"/>
                                      <a:pt x="138305" y="67148"/>
                                      <a:pt x="132125" y="70656"/>
                                    </a:cubicBezTo>
                                    <a:cubicBezTo>
                                      <a:pt x="125944" y="74331"/>
                                      <a:pt x="119430" y="77337"/>
                                      <a:pt x="112748" y="80177"/>
                                    </a:cubicBezTo>
                                    <a:cubicBezTo>
                                      <a:pt x="109408" y="81513"/>
                                      <a:pt x="105900" y="82682"/>
                                      <a:pt x="102559" y="83852"/>
                                    </a:cubicBezTo>
                                    <a:cubicBezTo>
                                      <a:pt x="99052" y="84854"/>
                                      <a:pt x="95711" y="85856"/>
                                      <a:pt x="92203" y="86691"/>
                                    </a:cubicBezTo>
                                    <a:cubicBezTo>
                                      <a:pt x="85355" y="88361"/>
                                      <a:pt x="78339" y="89364"/>
                                      <a:pt x="71658" y="90032"/>
                                    </a:cubicBezTo>
                                    <a:cubicBezTo>
                                      <a:pt x="68317" y="90199"/>
                                      <a:pt x="64976" y="90700"/>
                                      <a:pt x="61803" y="90700"/>
                                    </a:cubicBezTo>
                                    <a:cubicBezTo>
                                      <a:pt x="58629" y="90700"/>
                                      <a:pt x="55456" y="90700"/>
                                      <a:pt x="52282" y="90700"/>
                                    </a:cubicBezTo>
                                    <a:cubicBezTo>
                                      <a:pt x="46102" y="90533"/>
                                      <a:pt x="40255" y="90366"/>
                                      <a:pt x="34910" y="89531"/>
                                    </a:cubicBezTo>
                                    <a:cubicBezTo>
                                      <a:pt x="32238" y="89197"/>
                                      <a:pt x="29732" y="88863"/>
                                      <a:pt x="27227" y="88529"/>
                                    </a:cubicBezTo>
                                    <a:cubicBezTo>
                                      <a:pt x="24888" y="88194"/>
                                      <a:pt x="22550" y="87693"/>
                                      <a:pt x="20378" y="87359"/>
                                    </a:cubicBezTo>
                                    <a:cubicBezTo>
                                      <a:pt x="16202" y="86691"/>
                                      <a:pt x="12361" y="85856"/>
                                      <a:pt x="9354" y="85021"/>
                                    </a:cubicBezTo>
                                    <a:cubicBezTo>
                                      <a:pt x="3341" y="83350"/>
                                      <a:pt x="0" y="82515"/>
                                      <a:pt x="0" y="82515"/>
                                    </a:cubicBezTo>
                                    <a:cubicBezTo>
                                      <a:pt x="0" y="82515"/>
                                      <a:pt x="3508" y="82849"/>
                                      <a:pt x="9688" y="83350"/>
                                    </a:cubicBezTo>
                                    <a:cubicBezTo>
                                      <a:pt x="12695" y="83684"/>
                                      <a:pt x="16536" y="83852"/>
                                      <a:pt x="20712" y="84186"/>
                                    </a:cubicBezTo>
                                    <a:cubicBezTo>
                                      <a:pt x="25055" y="84520"/>
                                      <a:pt x="29899" y="84687"/>
                                      <a:pt x="35077" y="84687"/>
                                    </a:cubicBezTo>
                                    <a:cubicBezTo>
                                      <a:pt x="37750" y="84854"/>
                                      <a:pt x="40422" y="84854"/>
                                      <a:pt x="43262" y="84687"/>
                                    </a:cubicBezTo>
                                    <a:cubicBezTo>
                                      <a:pt x="46102" y="84520"/>
                                      <a:pt x="48941" y="84687"/>
                                      <a:pt x="51948" y="84353"/>
                                    </a:cubicBezTo>
                                    <a:cubicBezTo>
                                      <a:pt x="54954" y="84186"/>
                                      <a:pt x="57961" y="83852"/>
                                      <a:pt x="61135" y="83684"/>
                                    </a:cubicBezTo>
                                    <a:cubicBezTo>
                                      <a:pt x="64308" y="83350"/>
                                      <a:pt x="67482" y="83016"/>
                                      <a:pt x="70656" y="82515"/>
                                    </a:cubicBezTo>
                                    <a:cubicBezTo>
                                      <a:pt x="77003" y="81513"/>
                                      <a:pt x="83685" y="80177"/>
                                      <a:pt x="90199" y="78673"/>
                                    </a:cubicBezTo>
                                    <a:cubicBezTo>
                                      <a:pt x="93540" y="77838"/>
                                      <a:pt x="96713" y="76836"/>
                                      <a:pt x="100054" y="75834"/>
                                    </a:cubicBezTo>
                                    <a:cubicBezTo>
                                      <a:pt x="103228" y="74665"/>
                                      <a:pt x="106568" y="73495"/>
                                      <a:pt x="109742" y="72326"/>
                                    </a:cubicBezTo>
                                    <a:cubicBezTo>
                                      <a:pt x="116089" y="69821"/>
                                      <a:pt x="122436" y="66981"/>
                                      <a:pt x="128283" y="63640"/>
                                    </a:cubicBezTo>
                                    <a:cubicBezTo>
                                      <a:pt x="131289" y="61970"/>
                                      <a:pt x="134129" y="60133"/>
                                      <a:pt x="136969" y="58462"/>
                                    </a:cubicBezTo>
                                    <a:cubicBezTo>
                                      <a:pt x="139641" y="56625"/>
                                      <a:pt x="142481" y="54787"/>
                                      <a:pt x="144986" y="52783"/>
                                    </a:cubicBezTo>
                                    <a:cubicBezTo>
                                      <a:pt x="150164" y="48941"/>
                                      <a:pt x="154841" y="44765"/>
                                      <a:pt x="159351" y="40757"/>
                                    </a:cubicBezTo>
                                    <a:cubicBezTo>
                                      <a:pt x="163527" y="36581"/>
                                      <a:pt x="167536" y="32572"/>
                                      <a:pt x="170877" y="28563"/>
                                    </a:cubicBezTo>
                                    <a:cubicBezTo>
                                      <a:pt x="174217" y="24554"/>
                                      <a:pt x="177224" y="20879"/>
                                      <a:pt x="179730" y="17372"/>
                                    </a:cubicBezTo>
                                    <a:cubicBezTo>
                                      <a:pt x="182235" y="13864"/>
                                      <a:pt x="184240" y="10857"/>
                                      <a:pt x="185910" y="8185"/>
                                    </a:cubicBezTo>
                                    <a:cubicBezTo>
                                      <a:pt x="189083" y="3174"/>
                                      <a:pt x="190587" y="0"/>
                                      <a:pt x="190587" y="0"/>
                                    </a:cubicBezTo>
                                    <a:close/>
                                  </a:path>
                                </a:pathLst>
                              </a:custGeom>
                              <a:solidFill>
                                <a:srgbClr val="32373B"/>
                              </a:solidFill>
                              <a:ln w="16697" cap="flat">
                                <a:noFill/>
                                <a:prstDash val="solid"/>
                                <a:miter/>
                              </a:ln>
                            </p:spPr>
                            <p:txBody>
                              <a:bodyPr rtlCol="0" anchor="ctr"/>
                              <a:lstStyle/>
                              <a:p>
                                <a:endParaRPr lang="en-US"/>
                              </a:p>
                            </p:txBody>
                          </p:sp>
                          <p:sp>
                            <p:nvSpPr>
                              <p:cNvPr id="271" name="Freeform: Shape 270">
                                <a:extLst>
                                  <a:ext uri="{FF2B5EF4-FFF2-40B4-BE49-F238E27FC236}">
                                    <a16:creationId xmlns:a16="http://schemas.microsoft.com/office/drawing/2014/main" id="{D66D1376-0D08-961E-815B-FCBBAFC15253}"/>
                                  </a:ext>
                                </a:extLst>
                              </p:cNvPr>
                              <p:cNvSpPr/>
                              <p:nvPr/>
                            </p:nvSpPr>
                            <p:spPr>
                              <a:xfrm>
                                <a:off x="5149770" y="3760306"/>
                                <a:ext cx="60800" cy="76167"/>
                              </a:xfrm>
                              <a:custGeom>
                                <a:avLst/>
                                <a:gdLst>
                                  <a:gd name="connsiteX0" fmla="*/ 60801 w 60800"/>
                                  <a:gd name="connsiteY0" fmla="*/ 0 h 76167"/>
                                  <a:gd name="connsiteX1" fmla="*/ 57627 w 60800"/>
                                  <a:gd name="connsiteY1" fmla="*/ 15868 h 76167"/>
                                  <a:gd name="connsiteX2" fmla="*/ 51948 w 60800"/>
                                  <a:gd name="connsiteY2" fmla="*/ 31403 h 76167"/>
                                  <a:gd name="connsiteX3" fmla="*/ 47772 w 60800"/>
                                  <a:gd name="connsiteY3" fmla="*/ 39754 h 76167"/>
                                  <a:gd name="connsiteX4" fmla="*/ 42761 w 60800"/>
                                  <a:gd name="connsiteY4" fmla="*/ 48106 h 76167"/>
                                  <a:gd name="connsiteX5" fmla="*/ 36748 w 60800"/>
                                  <a:gd name="connsiteY5" fmla="*/ 55957 h 76167"/>
                                  <a:gd name="connsiteX6" fmla="*/ 30066 w 60800"/>
                                  <a:gd name="connsiteY6" fmla="*/ 62805 h 76167"/>
                                  <a:gd name="connsiteX7" fmla="*/ 23051 w 60800"/>
                                  <a:gd name="connsiteY7" fmla="*/ 68317 h 76167"/>
                                  <a:gd name="connsiteX8" fmla="*/ 19543 w 60800"/>
                                  <a:gd name="connsiteY8" fmla="*/ 70489 h 76167"/>
                                  <a:gd name="connsiteX9" fmla="*/ 16035 w 60800"/>
                                  <a:gd name="connsiteY9" fmla="*/ 72326 h 76167"/>
                                  <a:gd name="connsiteX10" fmla="*/ 9688 w 60800"/>
                                  <a:gd name="connsiteY10" fmla="*/ 74665 h 76167"/>
                                  <a:gd name="connsiteX11" fmla="*/ 4510 w 60800"/>
                                  <a:gd name="connsiteY11" fmla="*/ 75834 h 76167"/>
                                  <a:gd name="connsiteX12" fmla="*/ 1169 w 60800"/>
                                  <a:gd name="connsiteY12" fmla="*/ 76001 h 76167"/>
                                  <a:gd name="connsiteX13" fmla="*/ 0 w 60800"/>
                                  <a:gd name="connsiteY13" fmla="*/ 76168 h 76167"/>
                                  <a:gd name="connsiteX14" fmla="*/ 4009 w 60800"/>
                                  <a:gd name="connsiteY14" fmla="*/ 74331 h 76167"/>
                                  <a:gd name="connsiteX15" fmla="*/ 8352 w 60800"/>
                                  <a:gd name="connsiteY15" fmla="*/ 71825 h 76167"/>
                                  <a:gd name="connsiteX16" fmla="*/ 13530 w 60800"/>
                                  <a:gd name="connsiteY16" fmla="*/ 68317 h 76167"/>
                                  <a:gd name="connsiteX17" fmla="*/ 19209 w 60800"/>
                                  <a:gd name="connsiteY17" fmla="*/ 63473 h 76167"/>
                                  <a:gd name="connsiteX18" fmla="*/ 24888 w 60800"/>
                                  <a:gd name="connsiteY18" fmla="*/ 57627 h 76167"/>
                                  <a:gd name="connsiteX19" fmla="*/ 35745 w 60800"/>
                                  <a:gd name="connsiteY19" fmla="*/ 43429 h 76167"/>
                                  <a:gd name="connsiteX20" fmla="*/ 45434 w 60800"/>
                                  <a:gd name="connsiteY20" fmla="*/ 28062 h 76167"/>
                                  <a:gd name="connsiteX21" fmla="*/ 53284 w 60800"/>
                                  <a:gd name="connsiteY21" fmla="*/ 14031 h 76167"/>
                                  <a:gd name="connsiteX22" fmla="*/ 60801 w 60800"/>
                                  <a:gd name="connsiteY22" fmla="*/ 0 h 761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0800" h="76167">
                                    <a:moveTo>
                                      <a:pt x="60801" y="0"/>
                                    </a:moveTo>
                                    <a:cubicBezTo>
                                      <a:pt x="60801" y="0"/>
                                      <a:pt x="60300" y="6514"/>
                                      <a:pt x="57627" y="15868"/>
                                    </a:cubicBezTo>
                                    <a:cubicBezTo>
                                      <a:pt x="56291" y="20545"/>
                                      <a:pt x="54453" y="25890"/>
                                      <a:pt x="51948" y="31403"/>
                                    </a:cubicBezTo>
                                    <a:cubicBezTo>
                                      <a:pt x="50612" y="34242"/>
                                      <a:pt x="49275" y="37082"/>
                                      <a:pt x="47772" y="39754"/>
                                    </a:cubicBezTo>
                                    <a:cubicBezTo>
                                      <a:pt x="46269" y="42594"/>
                                      <a:pt x="44431" y="45433"/>
                                      <a:pt x="42761" y="48106"/>
                                    </a:cubicBezTo>
                                    <a:cubicBezTo>
                                      <a:pt x="40923" y="50779"/>
                                      <a:pt x="38919" y="53451"/>
                                      <a:pt x="36748" y="55957"/>
                                    </a:cubicBezTo>
                                    <a:cubicBezTo>
                                      <a:pt x="34743" y="58462"/>
                                      <a:pt x="32405" y="60634"/>
                                      <a:pt x="30066" y="62805"/>
                                    </a:cubicBezTo>
                                    <a:cubicBezTo>
                                      <a:pt x="27728" y="64977"/>
                                      <a:pt x="25389" y="66814"/>
                                      <a:pt x="23051" y="68317"/>
                                    </a:cubicBezTo>
                                    <a:cubicBezTo>
                                      <a:pt x="21882" y="69152"/>
                                      <a:pt x="20712" y="69821"/>
                                      <a:pt x="19543" y="70489"/>
                                    </a:cubicBezTo>
                                    <a:cubicBezTo>
                                      <a:pt x="18374" y="71157"/>
                                      <a:pt x="17205" y="71658"/>
                                      <a:pt x="16035" y="72326"/>
                                    </a:cubicBezTo>
                                    <a:cubicBezTo>
                                      <a:pt x="13697" y="73328"/>
                                      <a:pt x="11692" y="74164"/>
                                      <a:pt x="9688" y="74665"/>
                                    </a:cubicBezTo>
                                    <a:cubicBezTo>
                                      <a:pt x="7851" y="75333"/>
                                      <a:pt x="6013" y="75500"/>
                                      <a:pt x="4510" y="75834"/>
                                    </a:cubicBezTo>
                                    <a:cubicBezTo>
                                      <a:pt x="3174" y="76001"/>
                                      <a:pt x="2004" y="76001"/>
                                      <a:pt x="1169" y="76001"/>
                                    </a:cubicBezTo>
                                    <a:cubicBezTo>
                                      <a:pt x="334" y="76001"/>
                                      <a:pt x="0" y="76168"/>
                                      <a:pt x="0" y="76168"/>
                                    </a:cubicBezTo>
                                    <a:cubicBezTo>
                                      <a:pt x="0" y="76168"/>
                                      <a:pt x="1503" y="75500"/>
                                      <a:pt x="4009" y="74331"/>
                                    </a:cubicBezTo>
                                    <a:cubicBezTo>
                                      <a:pt x="5178" y="73662"/>
                                      <a:pt x="6681" y="72994"/>
                                      <a:pt x="8352" y="71825"/>
                                    </a:cubicBezTo>
                                    <a:cubicBezTo>
                                      <a:pt x="10022" y="70823"/>
                                      <a:pt x="11692" y="69654"/>
                                      <a:pt x="13530" y="68317"/>
                                    </a:cubicBezTo>
                                    <a:cubicBezTo>
                                      <a:pt x="15367" y="66981"/>
                                      <a:pt x="17205" y="65311"/>
                                      <a:pt x="19209" y="63473"/>
                                    </a:cubicBezTo>
                                    <a:cubicBezTo>
                                      <a:pt x="21046" y="61636"/>
                                      <a:pt x="23051" y="59631"/>
                                      <a:pt x="24888" y="57627"/>
                                    </a:cubicBezTo>
                                    <a:cubicBezTo>
                                      <a:pt x="28730" y="53284"/>
                                      <a:pt x="32405" y="48440"/>
                                      <a:pt x="35745" y="43429"/>
                                    </a:cubicBezTo>
                                    <a:cubicBezTo>
                                      <a:pt x="39253" y="38418"/>
                                      <a:pt x="42427" y="33073"/>
                                      <a:pt x="45434" y="28062"/>
                                    </a:cubicBezTo>
                                    <a:cubicBezTo>
                                      <a:pt x="48440" y="23051"/>
                                      <a:pt x="50946" y="18207"/>
                                      <a:pt x="53284" y="14031"/>
                                    </a:cubicBezTo>
                                    <a:cubicBezTo>
                                      <a:pt x="57794" y="5512"/>
                                      <a:pt x="60801" y="0"/>
                                      <a:pt x="60801" y="0"/>
                                    </a:cubicBezTo>
                                    <a:close/>
                                  </a:path>
                                </a:pathLst>
                              </a:custGeom>
                              <a:solidFill>
                                <a:srgbClr val="32373B"/>
                              </a:solidFill>
                              <a:ln w="16697" cap="flat">
                                <a:noFill/>
                                <a:prstDash val="solid"/>
                                <a:miter/>
                              </a:ln>
                            </p:spPr>
                            <p:txBody>
                              <a:bodyPr rtlCol="0" anchor="ctr"/>
                              <a:lstStyle/>
                              <a:p>
                                <a:endParaRPr lang="en-US"/>
                              </a:p>
                            </p:txBody>
                          </p:sp>
                          <p:sp>
                            <p:nvSpPr>
                              <p:cNvPr id="272" name="Freeform: Shape 271">
                                <a:extLst>
                                  <a:ext uri="{FF2B5EF4-FFF2-40B4-BE49-F238E27FC236}">
                                    <a16:creationId xmlns:a16="http://schemas.microsoft.com/office/drawing/2014/main" id="{D30289B1-125B-D2C1-F4DA-6BBA46C353FB}"/>
                                  </a:ext>
                                </a:extLst>
                              </p:cNvPr>
                              <p:cNvSpPr/>
                              <p:nvPr/>
                            </p:nvSpPr>
                            <p:spPr>
                              <a:xfrm>
                                <a:off x="5238299" y="3768824"/>
                                <a:ext cx="55288" cy="51279"/>
                              </a:xfrm>
                              <a:custGeom>
                                <a:avLst/>
                                <a:gdLst>
                                  <a:gd name="connsiteX0" fmla="*/ 55122 w 55288"/>
                                  <a:gd name="connsiteY0" fmla="*/ 0 h 51279"/>
                                  <a:gd name="connsiteX1" fmla="*/ 55289 w 55288"/>
                                  <a:gd name="connsiteY1" fmla="*/ 3508 h 51279"/>
                                  <a:gd name="connsiteX2" fmla="*/ 53785 w 55288"/>
                                  <a:gd name="connsiteY2" fmla="*/ 12862 h 51279"/>
                                  <a:gd name="connsiteX3" fmla="*/ 51781 w 55288"/>
                                  <a:gd name="connsiteY3" fmla="*/ 18875 h 51279"/>
                                  <a:gd name="connsiteX4" fmla="*/ 48607 w 55288"/>
                                  <a:gd name="connsiteY4" fmla="*/ 25222 h 51279"/>
                                  <a:gd name="connsiteX5" fmla="*/ 44264 w 55288"/>
                                  <a:gd name="connsiteY5" fmla="*/ 31570 h 51279"/>
                                  <a:gd name="connsiteX6" fmla="*/ 38919 w 55288"/>
                                  <a:gd name="connsiteY6" fmla="*/ 37416 h 51279"/>
                                  <a:gd name="connsiteX7" fmla="*/ 32572 w 55288"/>
                                  <a:gd name="connsiteY7" fmla="*/ 42427 h 51279"/>
                                  <a:gd name="connsiteX8" fmla="*/ 25890 w 55288"/>
                                  <a:gd name="connsiteY8" fmla="*/ 46269 h 51279"/>
                                  <a:gd name="connsiteX9" fmla="*/ 19209 w 55288"/>
                                  <a:gd name="connsiteY9" fmla="*/ 48941 h 51279"/>
                                  <a:gd name="connsiteX10" fmla="*/ 13029 w 55288"/>
                                  <a:gd name="connsiteY10" fmla="*/ 50445 h 51279"/>
                                  <a:gd name="connsiteX11" fmla="*/ 7683 w 55288"/>
                                  <a:gd name="connsiteY11" fmla="*/ 51113 h 51279"/>
                                  <a:gd name="connsiteX12" fmla="*/ 3508 w 55288"/>
                                  <a:gd name="connsiteY12" fmla="*/ 51280 h 51279"/>
                                  <a:gd name="connsiteX13" fmla="*/ 0 w 55288"/>
                                  <a:gd name="connsiteY13" fmla="*/ 51280 h 51279"/>
                                  <a:gd name="connsiteX14" fmla="*/ 3174 w 55288"/>
                                  <a:gd name="connsiteY14" fmla="*/ 49776 h 51279"/>
                                  <a:gd name="connsiteX15" fmla="*/ 6848 w 55288"/>
                                  <a:gd name="connsiteY15" fmla="*/ 48273 h 51279"/>
                                  <a:gd name="connsiteX16" fmla="*/ 11358 w 55288"/>
                                  <a:gd name="connsiteY16" fmla="*/ 46102 h 51279"/>
                                  <a:gd name="connsiteX17" fmla="*/ 16536 w 55288"/>
                                  <a:gd name="connsiteY17" fmla="*/ 43429 h 51279"/>
                                  <a:gd name="connsiteX18" fmla="*/ 22048 w 55288"/>
                                  <a:gd name="connsiteY18" fmla="*/ 40088 h 51279"/>
                                  <a:gd name="connsiteX19" fmla="*/ 27561 w 55288"/>
                                  <a:gd name="connsiteY19" fmla="*/ 36080 h 51279"/>
                                  <a:gd name="connsiteX20" fmla="*/ 32906 w 55288"/>
                                  <a:gd name="connsiteY20" fmla="*/ 31570 h 51279"/>
                                  <a:gd name="connsiteX21" fmla="*/ 37917 w 55288"/>
                                  <a:gd name="connsiteY21" fmla="*/ 26559 h 51279"/>
                                  <a:gd name="connsiteX22" fmla="*/ 42260 w 55288"/>
                                  <a:gd name="connsiteY22" fmla="*/ 21380 h 51279"/>
                                  <a:gd name="connsiteX23" fmla="*/ 46102 w 55288"/>
                                  <a:gd name="connsiteY23" fmla="*/ 16202 h 51279"/>
                                  <a:gd name="connsiteX24" fmla="*/ 49275 w 55288"/>
                                  <a:gd name="connsiteY24" fmla="*/ 11191 h 51279"/>
                                  <a:gd name="connsiteX25" fmla="*/ 53618 w 55288"/>
                                  <a:gd name="connsiteY25" fmla="*/ 3174 h 51279"/>
                                  <a:gd name="connsiteX26" fmla="*/ 55122 w 55288"/>
                                  <a:gd name="connsiteY26" fmla="*/ 0 h 51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55288" h="51279">
                                    <a:moveTo>
                                      <a:pt x="55122" y="0"/>
                                    </a:moveTo>
                                    <a:cubicBezTo>
                                      <a:pt x="55122" y="0"/>
                                      <a:pt x="55289" y="1336"/>
                                      <a:pt x="55289" y="3508"/>
                                    </a:cubicBezTo>
                                    <a:cubicBezTo>
                                      <a:pt x="55122" y="5846"/>
                                      <a:pt x="54954" y="9020"/>
                                      <a:pt x="53785" y="12862"/>
                                    </a:cubicBezTo>
                                    <a:cubicBezTo>
                                      <a:pt x="53284" y="14866"/>
                                      <a:pt x="52616" y="16871"/>
                                      <a:pt x="51781" y="18875"/>
                                    </a:cubicBezTo>
                                    <a:cubicBezTo>
                                      <a:pt x="50946" y="20879"/>
                                      <a:pt x="49943" y="23218"/>
                                      <a:pt x="48607" y="25222"/>
                                    </a:cubicBezTo>
                                    <a:cubicBezTo>
                                      <a:pt x="47271" y="27394"/>
                                      <a:pt x="45935" y="29565"/>
                                      <a:pt x="44264" y="31570"/>
                                    </a:cubicBezTo>
                                    <a:cubicBezTo>
                                      <a:pt x="42761" y="33741"/>
                                      <a:pt x="40757" y="35578"/>
                                      <a:pt x="38919" y="37416"/>
                                    </a:cubicBezTo>
                                    <a:cubicBezTo>
                                      <a:pt x="37082" y="39253"/>
                                      <a:pt x="34743" y="40757"/>
                                      <a:pt x="32572" y="42427"/>
                                    </a:cubicBezTo>
                                    <a:cubicBezTo>
                                      <a:pt x="30400" y="43930"/>
                                      <a:pt x="28062" y="44932"/>
                                      <a:pt x="25890" y="46269"/>
                                    </a:cubicBezTo>
                                    <a:cubicBezTo>
                                      <a:pt x="23719" y="47438"/>
                                      <a:pt x="21380" y="48106"/>
                                      <a:pt x="19209" y="48941"/>
                                    </a:cubicBezTo>
                                    <a:cubicBezTo>
                                      <a:pt x="17038" y="49776"/>
                                      <a:pt x="14866" y="49943"/>
                                      <a:pt x="13029" y="50445"/>
                                    </a:cubicBezTo>
                                    <a:cubicBezTo>
                                      <a:pt x="11024" y="50779"/>
                                      <a:pt x="9354" y="51113"/>
                                      <a:pt x="7683" y="51113"/>
                                    </a:cubicBezTo>
                                    <a:cubicBezTo>
                                      <a:pt x="6180" y="51280"/>
                                      <a:pt x="4677" y="51280"/>
                                      <a:pt x="3508" y="51280"/>
                                    </a:cubicBezTo>
                                    <a:cubicBezTo>
                                      <a:pt x="1169" y="51280"/>
                                      <a:pt x="0" y="51280"/>
                                      <a:pt x="0" y="51280"/>
                                    </a:cubicBezTo>
                                    <a:cubicBezTo>
                                      <a:pt x="0" y="51280"/>
                                      <a:pt x="1169" y="50612"/>
                                      <a:pt x="3174" y="49776"/>
                                    </a:cubicBezTo>
                                    <a:cubicBezTo>
                                      <a:pt x="4176" y="49275"/>
                                      <a:pt x="5345" y="48774"/>
                                      <a:pt x="6848" y="48273"/>
                                    </a:cubicBezTo>
                                    <a:cubicBezTo>
                                      <a:pt x="8352" y="47772"/>
                                      <a:pt x="9688" y="46937"/>
                                      <a:pt x="11358" y="46102"/>
                                    </a:cubicBezTo>
                                    <a:cubicBezTo>
                                      <a:pt x="13029" y="45266"/>
                                      <a:pt x="14866" y="44598"/>
                                      <a:pt x="16536" y="43429"/>
                                    </a:cubicBezTo>
                                    <a:cubicBezTo>
                                      <a:pt x="18207" y="42427"/>
                                      <a:pt x="20211" y="41258"/>
                                      <a:pt x="22048" y="40088"/>
                                    </a:cubicBezTo>
                                    <a:cubicBezTo>
                                      <a:pt x="23886" y="38752"/>
                                      <a:pt x="25723" y="37583"/>
                                      <a:pt x="27561" y="36080"/>
                                    </a:cubicBezTo>
                                    <a:cubicBezTo>
                                      <a:pt x="29231" y="34576"/>
                                      <a:pt x="31235" y="33240"/>
                                      <a:pt x="32906" y="31570"/>
                                    </a:cubicBezTo>
                                    <a:cubicBezTo>
                                      <a:pt x="34576" y="29899"/>
                                      <a:pt x="36247" y="28396"/>
                                      <a:pt x="37917" y="26559"/>
                                    </a:cubicBezTo>
                                    <a:cubicBezTo>
                                      <a:pt x="39420" y="24888"/>
                                      <a:pt x="40923" y="23218"/>
                                      <a:pt x="42260" y="21380"/>
                                    </a:cubicBezTo>
                                    <a:cubicBezTo>
                                      <a:pt x="43596" y="19543"/>
                                      <a:pt x="44932" y="17873"/>
                                      <a:pt x="46102" y="16202"/>
                                    </a:cubicBezTo>
                                    <a:cubicBezTo>
                                      <a:pt x="47104" y="14365"/>
                                      <a:pt x="48273" y="12862"/>
                                      <a:pt x="49275" y="11191"/>
                                    </a:cubicBezTo>
                                    <a:cubicBezTo>
                                      <a:pt x="51113" y="8018"/>
                                      <a:pt x="52616" y="5178"/>
                                      <a:pt x="53618" y="3174"/>
                                    </a:cubicBezTo>
                                    <a:cubicBezTo>
                                      <a:pt x="54453" y="1336"/>
                                      <a:pt x="55122" y="0"/>
                                      <a:pt x="55122" y="0"/>
                                    </a:cubicBezTo>
                                    <a:close/>
                                  </a:path>
                                </a:pathLst>
                              </a:custGeom>
                              <a:solidFill>
                                <a:srgbClr val="32373B"/>
                              </a:solidFill>
                              <a:ln w="16697" cap="flat">
                                <a:noFill/>
                                <a:prstDash val="solid"/>
                                <a:miter/>
                              </a:ln>
                            </p:spPr>
                            <p:txBody>
                              <a:bodyPr rtlCol="0" anchor="ctr"/>
                              <a:lstStyle/>
                              <a:p>
                                <a:endParaRPr lang="en-US"/>
                              </a:p>
                            </p:txBody>
                          </p:sp>
                          <p:sp>
                            <p:nvSpPr>
                              <p:cNvPr id="273" name="Freeform: Shape 272">
                                <a:extLst>
                                  <a:ext uri="{FF2B5EF4-FFF2-40B4-BE49-F238E27FC236}">
                                    <a16:creationId xmlns:a16="http://schemas.microsoft.com/office/drawing/2014/main" id="{5D3FF093-3882-AC63-67C5-BC46628560A6}"/>
                                  </a:ext>
                                </a:extLst>
                              </p:cNvPr>
                              <p:cNvSpPr/>
                              <p:nvPr/>
                            </p:nvSpPr>
                            <p:spPr>
                              <a:xfrm>
                                <a:off x="5300569" y="3786363"/>
                                <a:ext cx="61001" cy="134129"/>
                              </a:xfrm>
                              <a:custGeom>
                                <a:avLst/>
                                <a:gdLst>
                                  <a:gd name="connsiteX0" fmla="*/ 9387 w 61001"/>
                                  <a:gd name="connsiteY0" fmla="*/ 0 h 134129"/>
                                  <a:gd name="connsiteX1" fmla="*/ 7216 w 61001"/>
                                  <a:gd name="connsiteY1" fmla="*/ 24888 h 134129"/>
                                  <a:gd name="connsiteX2" fmla="*/ 7383 w 61001"/>
                                  <a:gd name="connsiteY2" fmla="*/ 50110 h 134129"/>
                                  <a:gd name="connsiteX3" fmla="*/ 8886 w 61001"/>
                                  <a:gd name="connsiteY3" fmla="*/ 64141 h 134129"/>
                                  <a:gd name="connsiteX4" fmla="*/ 11893 w 61001"/>
                                  <a:gd name="connsiteY4" fmla="*/ 78172 h 134129"/>
                                  <a:gd name="connsiteX5" fmla="*/ 14064 w 61001"/>
                                  <a:gd name="connsiteY5" fmla="*/ 85021 h 134129"/>
                                  <a:gd name="connsiteX6" fmla="*/ 16737 w 61001"/>
                                  <a:gd name="connsiteY6" fmla="*/ 91535 h 134129"/>
                                  <a:gd name="connsiteX7" fmla="*/ 23251 w 61001"/>
                                  <a:gd name="connsiteY7" fmla="*/ 103562 h 134129"/>
                                  <a:gd name="connsiteX8" fmla="*/ 39788 w 61001"/>
                                  <a:gd name="connsiteY8" fmla="*/ 121434 h 134129"/>
                                  <a:gd name="connsiteX9" fmla="*/ 43963 w 61001"/>
                                  <a:gd name="connsiteY9" fmla="*/ 124608 h 134129"/>
                                  <a:gd name="connsiteX10" fmla="*/ 47972 w 61001"/>
                                  <a:gd name="connsiteY10" fmla="*/ 127281 h 134129"/>
                                  <a:gd name="connsiteX11" fmla="*/ 54821 w 61001"/>
                                  <a:gd name="connsiteY11" fmla="*/ 131122 h 134129"/>
                                  <a:gd name="connsiteX12" fmla="*/ 61001 w 61001"/>
                                  <a:gd name="connsiteY12" fmla="*/ 134129 h 134129"/>
                                  <a:gd name="connsiteX13" fmla="*/ 54153 w 61001"/>
                                  <a:gd name="connsiteY13" fmla="*/ 132626 h 134129"/>
                                  <a:gd name="connsiteX14" fmla="*/ 46469 w 61001"/>
                                  <a:gd name="connsiteY14" fmla="*/ 130120 h 134129"/>
                                  <a:gd name="connsiteX15" fmla="*/ 36948 w 61001"/>
                                  <a:gd name="connsiteY15" fmla="*/ 125443 h 134129"/>
                                  <a:gd name="connsiteX16" fmla="*/ 26759 w 61001"/>
                                  <a:gd name="connsiteY16" fmla="*/ 118094 h 134129"/>
                                  <a:gd name="connsiteX17" fmla="*/ 17071 w 61001"/>
                                  <a:gd name="connsiteY17" fmla="*/ 107738 h 134129"/>
                                  <a:gd name="connsiteX18" fmla="*/ 12895 w 61001"/>
                                  <a:gd name="connsiteY18" fmla="*/ 101557 h 134129"/>
                                  <a:gd name="connsiteX19" fmla="*/ 9220 w 61001"/>
                                  <a:gd name="connsiteY19" fmla="*/ 94709 h 134129"/>
                                  <a:gd name="connsiteX20" fmla="*/ 6213 w 61001"/>
                                  <a:gd name="connsiteY20" fmla="*/ 87526 h 134129"/>
                                  <a:gd name="connsiteX21" fmla="*/ 3875 w 61001"/>
                                  <a:gd name="connsiteY21" fmla="*/ 80010 h 134129"/>
                                  <a:gd name="connsiteX22" fmla="*/ 868 w 61001"/>
                                  <a:gd name="connsiteY22" fmla="*/ 64810 h 134129"/>
                                  <a:gd name="connsiteX23" fmla="*/ 33 w 61001"/>
                                  <a:gd name="connsiteY23" fmla="*/ 49943 h 134129"/>
                                  <a:gd name="connsiteX24" fmla="*/ 701 w 61001"/>
                                  <a:gd name="connsiteY24" fmla="*/ 36080 h 134129"/>
                                  <a:gd name="connsiteX25" fmla="*/ 2372 w 61001"/>
                                  <a:gd name="connsiteY25" fmla="*/ 23886 h 134129"/>
                                  <a:gd name="connsiteX26" fmla="*/ 9387 w 61001"/>
                                  <a:gd name="connsiteY26" fmla="*/ 0 h 134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61001" h="134129">
                                    <a:moveTo>
                                      <a:pt x="9387" y="0"/>
                                    </a:moveTo>
                                    <a:cubicBezTo>
                                      <a:pt x="9387" y="0"/>
                                      <a:pt x="7884" y="10022"/>
                                      <a:pt x="7216" y="24888"/>
                                    </a:cubicBezTo>
                                    <a:cubicBezTo>
                                      <a:pt x="6882" y="32238"/>
                                      <a:pt x="6882" y="40924"/>
                                      <a:pt x="7383" y="50110"/>
                                    </a:cubicBezTo>
                                    <a:cubicBezTo>
                                      <a:pt x="7717" y="54787"/>
                                      <a:pt x="8218" y="59464"/>
                                      <a:pt x="8886" y="64141"/>
                                    </a:cubicBezTo>
                                    <a:cubicBezTo>
                                      <a:pt x="9554" y="68818"/>
                                      <a:pt x="10556" y="73662"/>
                                      <a:pt x="11893" y="78172"/>
                                    </a:cubicBezTo>
                                    <a:cubicBezTo>
                                      <a:pt x="12394" y="80511"/>
                                      <a:pt x="13229" y="82849"/>
                                      <a:pt x="14064" y="85021"/>
                                    </a:cubicBezTo>
                                    <a:cubicBezTo>
                                      <a:pt x="14899" y="87192"/>
                                      <a:pt x="15734" y="89531"/>
                                      <a:pt x="16737" y="91535"/>
                                    </a:cubicBezTo>
                                    <a:cubicBezTo>
                                      <a:pt x="18741" y="95711"/>
                                      <a:pt x="20746" y="100054"/>
                                      <a:pt x="23251" y="103562"/>
                                    </a:cubicBezTo>
                                    <a:cubicBezTo>
                                      <a:pt x="28095" y="111078"/>
                                      <a:pt x="34108" y="117091"/>
                                      <a:pt x="39788" y="121434"/>
                                    </a:cubicBezTo>
                                    <a:cubicBezTo>
                                      <a:pt x="41291" y="122604"/>
                                      <a:pt x="42627" y="123606"/>
                                      <a:pt x="43963" y="124608"/>
                                    </a:cubicBezTo>
                                    <a:cubicBezTo>
                                      <a:pt x="45300" y="125443"/>
                                      <a:pt x="46636" y="126445"/>
                                      <a:pt x="47972" y="127281"/>
                                    </a:cubicBezTo>
                                    <a:cubicBezTo>
                                      <a:pt x="50645" y="128784"/>
                                      <a:pt x="52816" y="130120"/>
                                      <a:pt x="54821" y="131122"/>
                                    </a:cubicBezTo>
                                    <a:cubicBezTo>
                                      <a:pt x="58662" y="132960"/>
                                      <a:pt x="61001" y="134129"/>
                                      <a:pt x="61001" y="134129"/>
                                    </a:cubicBezTo>
                                    <a:cubicBezTo>
                                      <a:pt x="61001" y="134129"/>
                                      <a:pt x="58495" y="133628"/>
                                      <a:pt x="54153" y="132626"/>
                                    </a:cubicBezTo>
                                    <a:cubicBezTo>
                                      <a:pt x="51981" y="132125"/>
                                      <a:pt x="49476" y="131122"/>
                                      <a:pt x="46469" y="130120"/>
                                    </a:cubicBezTo>
                                    <a:cubicBezTo>
                                      <a:pt x="43629" y="128784"/>
                                      <a:pt x="40289" y="127615"/>
                                      <a:pt x="36948" y="125443"/>
                                    </a:cubicBezTo>
                                    <a:cubicBezTo>
                                      <a:pt x="33607" y="123606"/>
                                      <a:pt x="30099" y="121100"/>
                                      <a:pt x="26759" y="118094"/>
                                    </a:cubicBezTo>
                                    <a:cubicBezTo>
                                      <a:pt x="23418" y="115087"/>
                                      <a:pt x="20077" y="111746"/>
                                      <a:pt x="17071" y="107738"/>
                                    </a:cubicBezTo>
                                    <a:cubicBezTo>
                                      <a:pt x="15568" y="105733"/>
                                      <a:pt x="14064" y="103729"/>
                                      <a:pt x="12895" y="101557"/>
                                    </a:cubicBezTo>
                                    <a:cubicBezTo>
                                      <a:pt x="11392" y="99386"/>
                                      <a:pt x="10389" y="97047"/>
                                      <a:pt x="9220" y="94709"/>
                                    </a:cubicBezTo>
                                    <a:cubicBezTo>
                                      <a:pt x="8051" y="92370"/>
                                      <a:pt x="7216" y="90032"/>
                                      <a:pt x="6213" y="87526"/>
                                    </a:cubicBezTo>
                                    <a:cubicBezTo>
                                      <a:pt x="5378" y="85021"/>
                                      <a:pt x="4543" y="82682"/>
                                      <a:pt x="3875" y="80010"/>
                                    </a:cubicBezTo>
                                    <a:cubicBezTo>
                                      <a:pt x="2539" y="74999"/>
                                      <a:pt x="1536" y="69821"/>
                                      <a:pt x="868" y="64810"/>
                                    </a:cubicBezTo>
                                    <a:cubicBezTo>
                                      <a:pt x="200" y="59798"/>
                                      <a:pt x="33" y="54787"/>
                                      <a:pt x="33" y="49943"/>
                                    </a:cubicBezTo>
                                    <a:cubicBezTo>
                                      <a:pt x="-134" y="45099"/>
                                      <a:pt x="367" y="40422"/>
                                      <a:pt x="701" y="36080"/>
                                    </a:cubicBezTo>
                                    <a:cubicBezTo>
                                      <a:pt x="1035" y="31737"/>
                                      <a:pt x="1704" y="27561"/>
                                      <a:pt x="2372" y="23886"/>
                                    </a:cubicBezTo>
                                    <a:cubicBezTo>
                                      <a:pt x="5211" y="9354"/>
                                      <a:pt x="9387" y="0"/>
                                      <a:pt x="9387" y="0"/>
                                    </a:cubicBezTo>
                                    <a:close/>
                                  </a:path>
                                </a:pathLst>
                              </a:custGeom>
                              <a:solidFill>
                                <a:srgbClr val="32373B"/>
                              </a:solidFill>
                              <a:ln w="16697" cap="flat">
                                <a:noFill/>
                                <a:prstDash val="solid"/>
                                <a:miter/>
                              </a:ln>
                            </p:spPr>
                            <p:txBody>
                              <a:bodyPr rtlCol="0" anchor="ctr"/>
                              <a:lstStyle/>
                              <a:p>
                                <a:endParaRPr lang="en-US"/>
                              </a:p>
                            </p:txBody>
                          </p:sp>
                          <p:sp>
                            <p:nvSpPr>
                              <p:cNvPr id="274" name="Freeform: Shape 273">
                                <a:extLst>
                                  <a:ext uri="{FF2B5EF4-FFF2-40B4-BE49-F238E27FC236}">
                                    <a16:creationId xmlns:a16="http://schemas.microsoft.com/office/drawing/2014/main" id="{F627B976-4696-15D2-87F2-1533F24538FE}"/>
                                  </a:ext>
                                </a:extLst>
                              </p:cNvPr>
                              <p:cNvSpPr/>
                              <p:nvPr/>
                            </p:nvSpPr>
                            <p:spPr>
                              <a:xfrm>
                                <a:off x="4862945" y="3837643"/>
                                <a:ext cx="34602" cy="113917"/>
                              </a:xfrm>
                              <a:custGeom>
                                <a:avLst/>
                                <a:gdLst>
                                  <a:gd name="connsiteX0" fmla="*/ 34603 w 34602"/>
                                  <a:gd name="connsiteY0" fmla="*/ 0 h 113917"/>
                                  <a:gd name="connsiteX1" fmla="*/ 31763 w 34602"/>
                                  <a:gd name="connsiteY1" fmla="*/ 4510 h 113917"/>
                                  <a:gd name="connsiteX2" fmla="*/ 24915 w 34602"/>
                                  <a:gd name="connsiteY2" fmla="*/ 16536 h 113917"/>
                                  <a:gd name="connsiteX3" fmla="*/ 20906 w 34602"/>
                                  <a:gd name="connsiteY3" fmla="*/ 24721 h 113917"/>
                                  <a:gd name="connsiteX4" fmla="*/ 16897 w 34602"/>
                                  <a:gd name="connsiteY4" fmla="*/ 33908 h 113917"/>
                                  <a:gd name="connsiteX5" fmla="*/ 13389 w 34602"/>
                                  <a:gd name="connsiteY5" fmla="*/ 44097 h 113917"/>
                                  <a:gd name="connsiteX6" fmla="*/ 11719 w 34602"/>
                                  <a:gd name="connsiteY6" fmla="*/ 49275 h 113917"/>
                                  <a:gd name="connsiteX7" fmla="*/ 10550 w 34602"/>
                                  <a:gd name="connsiteY7" fmla="*/ 54620 h 113917"/>
                                  <a:gd name="connsiteX8" fmla="*/ 8545 w 34602"/>
                                  <a:gd name="connsiteY8" fmla="*/ 65478 h 113917"/>
                                  <a:gd name="connsiteX9" fmla="*/ 7376 w 34602"/>
                                  <a:gd name="connsiteY9" fmla="*/ 76001 h 113917"/>
                                  <a:gd name="connsiteX10" fmla="*/ 7209 w 34602"/>
                                  <a:gd name="connsiteY10" fmla="*/ 78506 h 113917"/>
                                  <a:gd name="connsiteX11" fmla="*/ 7209 w 34602"/>
                                  <a:gd name="connsiteY11" fmla="*/ 81012 h 113917"/>
                                  <a:gd name="connsiteX12" fmla="*/ 7209 w 34602"/>
                                  <a:gd name="connsiteY12" fmla="*/ 85856 h 113917"/>
                                  <a:gd name="connsiteX13" fmla="*/ 7543 w 34602"/>
                                  <a:gd name="connsiteY13" fmla="*/ 94876 h 113917"/>
                                  <a:gd name="connsiteX14" fmla="*/ 8044 w 34602"/>
                                  <a:gd name="connsiteY14" fmla="*/ 102559 h 113917"/>
                                  <a:gd name="connsiteX15" fmla="*/ 8712 w 34602"/>
                                  <a:gd name="connsiteY15" fmla="*/ 108573 h 113917"/>
                                  <a:gd name="connsiteX16" fmla="*/ 9213 w 34602"/>
                                  <a:gd name="connsiteY16" fmla="*/ 113918 h 113917"/>
                                  <a:gd name="connsiteX17" fmla="*/ 7042 w 34602"/>
                                  <a:gd name="connsiteY17" fmla="*/ 109074 h 113917"/>
                                  <a:gd name="connsiteX18" fmla="*/ 4703 w 34602"/>
                                  <a:gd name="connsiteY18" fmla="*/ 103395 h 113917"/>
                                  <a:gd name="connsiteX19" fmla="*/ 2532 w 34602"/>
                                  <a:gd name="connsiteY19" fmla="*/ 95711 h 113917"/>
                                  <a:gd name="connsiteX20" fmla="*/ 861 w 34602"/>
                                  <a:gd name="connsiteY20" fmla="*/ 86357 h 113917"/>
                                  <a:gd name="connsiteX21" fmla="*/ 26 w 34602"/>
                                  <a:gd name="connsiteY21" fmla="*/ 75667 h 113917"/>
                                  <a:gd name="connsiteX22" fmla="*/ 26 w 34602"/>
                                  <a:gd name="connsiteY22" fmla="*/ 69988 h 113917"/>
                                  <a:gd name="connsiteX23" fmla="*/ 26 w 34602"/>
                                  <a:gd name="connsiteY23" fmla="*/ 67148 h 113917"/>
                                  <a:gd name="connsiteX24" fmla="*/ 360 w 34602"/>
                                  <a:gd name="connsiteY24" fmla="*/ 64308 h 113917"/>
                                  <a:gd name="connsiteX25" fmla="*/ 2365 w 34602"/>
                                  <a:gd name="connsiteY25" fmla="*/ 52616 h 113917"/>
                                  <a:gd name="connsiteX26" fmla="*/ 3868 w 34602"/>
                                  <a:gd name="connsiteY26" fmla="*/ 46937 h 113917"/>
                                  <a:gd name="connsiteX27" fmla="*/ 5706 w 34602"/>
                                  <a:gd name="connsiteY27" fmla="*/ 41425 h 113917"/>
                                  <a:gd name="connsiteX28" fmla="*/ 10048 w 34602"/>
                                  <a:gd name="connsiteY28" fmla="*/ 30901 h 113917"/>
                                  <a:gd name="connsiteX29" fmla="*/ 15226 w 34602"/>
                                  <a:gd name="connsiteY29" fmla="*/ 21715 h 113917"/>
                                  <a:gd name="connsiteX30" fmla="*/ 20739 w 34602"/>
                                  <a:gd name="connsiteY30" fmla="*/ 14031 h 113917"/>
                                  <a:gd name="connsiteX31" fmla="*/ 25917 w 34602"/>
                                  <a:gd name="connsiteY31" fmla="*/ 8018 h 113917"/>
                                  <a:gd name="connsiteX32" fmla="*/ 30260 w 34602"/>
                                  <a:gd name="connsiteY32" fmla="*/ 3675 h 113917"/>
                                  <a:gd name="connsiteX33" fmla="*/ 34603 w 34602"/>
                                  <a:gd name="connsiteY33" fmla="*/ 0 h 113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4602" h="113917">
                                    <a:moveTo>
                                      <a:pt x="34603" y="0"/>
                                    </a:moveTo>
                                    <a:cubicBezTo>
                                      <a:pt x="34603" y="0"/>
                                      <a:pt x="33433" y="1670"/>
                                      <a:pt x="31763" y="4510"/>
                                    </a:cubicBezTo>
                                    <a:cubicBezTo>
                                      <a:pt x="30093" y="7350"/>
                                      <a:pt x="27587" y="11525"/>
                                      <a:pt x="24915" y="16536"/>
                                    </a:cubicBezTo>
                                    <a:cubicBezTo>
                                      <a:pt x="23578" y="19042"/>
                                      <a:pt x="22242" y="21715"/>
                                      <a:pt x="20906" y="24721"/>
                                    </a:cubicBezTo>
                                    <a:cubicBezTo>
                                      <a:pt x="19569" y="27561"/>
                                      <a:pt x="18400" y="30734"/>
                                      <a:pt x="16897" y="33908"/>
                                    </a:cubicBezTo>
                                    <a:cubicBezTo>
                                      <a:pt x="15728" y="37249"/>
                                      <a:pt x="14391" y="40422"/>
                                      <a:pt x="13389" y="44097"/>
                                    </a:cubicBezTo>
                                    <a:cubicBezTo>
                                      <a:pt x="12888" y="45768"/>
                                      <a:pt x="12220" y="47605"/>
                                      <a:pt x="11719" y="49275"/>
                                    </a:cubicBezTo>
                                    <a:lnTo>
                                      <a:pt x="10550" y="54620"/>
                                    </a:lnTo>
                                    <a:cubicBezTo>
                                      <a:pt x="9547" y="58128"/>
                                      <a:pt x="9046" y="61803"/>
                                      <a:pt x="8545" y="65478"/>
                                    </a:cubicBezTo>
                                    <a:cubicBezTo>
                                      <a:pt x="7877" y="68985"/>
                                      <a:pt x="7710" y="72660"/>
                                      <a:pt x="7376" y="76001"/>
                                    </a:cubicBezTo>
                                    <a:cubicBezTo>
                                      <a:pt x="7209" y="76836"/>
                                      <a:pt x="7209" y="77671"/>
                                      <a:pt x="7209" y="78506"/>
                                    </a:cubicBezTo>
                                    <a:cubicBezTo>
                                      <a:pt x="7209" y="79342"/>
                                      <a:pt x="7209" y="80177"/>
                                      <a:pt x="7209" y="81012"/>
                                    </a:cubicBezTo>
                                    <a:cubicBezTo>
                                      <a:pt x="7209" y="82682"/>
                                      <a:pt x="7209" y="84353"/>
                                      <a:pt x="7209" y="85856"/>
                                    </a:cubicBezTo>
                                    <a:cubicBezTo>
                                      <a:pt x="7042" y="89030"/>
                                      <a:pt x="7376" y="92036"/>
                                      <a:pt x="7543" y="94876"/>
                                    </a:cubicBezTo>
                                    <a:cubicBezTo>
                                      <a:pt x="7877" y="97715"/>
                                      <a:pt x="7710" y="100388"/>
                                      <a:pt x="8044" y="102559"/>
                                    </a:cubicBezTo>
                                    <a:cubicBezTo>
                                      <a:pt x="8378" y="104898"/>
                                      <a:pt x="8545" y="106902"/>
                                      <a:pt x="8712" y="108573"/>
                                    </a:cubicBezTo>
                                    <a:cubicBezTo>
                                      <a:pt x="9046" y="111913"/>
                                      <a:pt x="9213" y="113918"/>
                                      <a:pt x="9213" y="113918"/>
                                    </a:cubicBezTo>
                                    <a:cubicBezTo>
                                      <a:pt x="9213" y="113918"/>
                                      <a:pt x="8378" y="112247"/>
                                      <a:pt x="7042" y="109074"/>
                                    </a:cubicBezTo>
                                    <a:cubicBezTo>
                                      <a:pt x="6374" y="107570"/>
                                      <a:pt x="5539" y="105566"/>
                                      <a:pt x="4703" y="103395"/>
                                    </a:cubicBezTo>
                                    <a:cubicBezTo>
                                      <a:pt x="3701" y="101223"/>
                                      <a:pt x="3200" y="98551"/>
                                      <a:pt x="2532" y="95711"/>
                                    </a:cubicBezTo>
                                    <a:cubicBezTo>
                                      <a:pt x="1864" y="92871"/>
                                      <a:pt x="1029" y="89698"/>
                                      <a:pt x="861" y="86357"/>
                                    </a:cubicBezTo>
                                    <a:cubicBezTo>
                                      <a:pt x="527" y="83016"/>
                                      <a:pt x="-141" y="79342"/>
                                      <a:pt x="26" y="75667"/>
                                    </a:cubicBezTo>
                                    <a:cubicBezTo>
                                      <a:pt x="26" y="73829"/>
                                      <a:pt x="26" y="71992"/>
                                      <a:pt x="26" y="69988"/>
                                    </a:cubicBezTo>
                                    <a:lnTo>
                                      <a:pt x="26" y="67148"/>
                                    </a:lnTo>
                                    <a:lnTo>
                                      <a:pt x="360" y="64308"/>
                                    </a:lnTo>
                                    <a:cubicBezTo>
                                      <a:pt x="861" y="60467"/>
                                      <a:pt x="1363" y="56458"/>
                                      <a:pt x="2365" y="52616"/>
                                    </a:cubicBezTo>
                                    <a:lnTo>
                                      <a:pt x="3868" y="46937"/>
                                    </a:lnTo>
                                    <a:cubicBezTo>
                                      <a:pt x="4536" y="45099"/>
                                      <a:pt x="5204" y="43262"/>
                                      <a:pt x="5706" y="41425"/>
                                    </a:cubicBezTo>
                                    <a:cubicBezTo>
                                      <a:pt x="6875" y="37750"/>
                                      <a:pt x="8712" y="34242"/>
                                      <a:pt x="10048" y="30901"/>
                                    </a:cubicBezTo>
                                    <a:cubicBezTo>
                                      <a:pt x="11719" y="27561"/>
                                      <a:pt x="13389" y="24387"/>
                                      <a:pt x="15226" y="21715"/>
                                    </a:cubicBezTo>
                                    <a:cubicBezTo>
                                      <a:pt x="17064" y="18875"/>
                                      <a:pt x="18734" y="16202"/>
                                      <a:pt x="20739" y="14031"/>
                                    </a:cubicBezTo>
                                    <a:cubicBezTo>
                                      <a:pt x="22409" y="11692"/>
                                      <a:pt x="24246" y="9688"/>
                                      <a:pt x="25917" y="8018"/>
                                    </a:cubicBezTo>
                                    <a:cubicBezTo>
                                      <a:pt x="27587" y="6347"/>
                                      <a:pt x="29090" y="4844"/>
                                      <a:pt x="30260" y="3675"/>
                                    </a:cubicBezTo>
                                    <a:cubicBezTo>
                                      <a:pt x="32932" y="1169"/>
                                      <a:pt x="34603" y="0"/>
                                      <a:pt x="34603" y="0"/>
                                    </a:cubicBezTo>
                                    <a:close/>
                                  </a:path>
                                </a:pathLst>
                              </a:custGeom>
                              <a:solidFill>
                                <a:srgbClr val="32373B"/>
                              </a:solidFill>
                              <a:ln w="16697" cap="flat">
                                <a:noFill/>
                                <a:prstDash val="solid"/>
                                <a:miter/>
                              </a:ln>
                            </p:spPr>
                            <p:txBody>
                              <a:bodyPr rtlCol="0" anchor="ctr"/>
                              <a:lstStyle/>
                              <a:p>
                                <a:endParaRPr lang="en-US"/>
                              </a:p>
                            </p:txBody>
                          </p:sp>
                        </p:grpSp>
                        <p:grpSp>
                          <p:nvGrpSpPr>
                            <p:cNvPr id="275" name="Graphic 2">
                              <a:extLst>
                                <a:ext uri="{FF2B5EF4-FFF2-40B4-BE49-F238E27FC236}">
                                  <a16:creationId xmlns:a16="http://schemas.microsoft.com/office/drawing/2014/main" id="{ED00FAAE-07A7-20BF-8D97-FE2DACCAA7C0}"/>
                                </a:ext>
                              </a:extLst>
                            </p:cNvPr>
                            <p:cNvGrpSpPr/>
                            <p:nvPr/>
                          </p:nvGrpSpPr>
                          <p:grpSpPr>
                            <a:xfrm>
                              <a:off x="4906233" y="3729738"/>
                              <a:ext cx="493253" cy="298157"/>
                              <a:chOff x="4906233" y="3729738"/>
                              <a:chExt cx="493253" cy="298157"/>
                            </a:xfrm>
                            <a:solidFill>
                              <a:srgbClr val="431200"/>
                            </a:solidFill>
                          </p:grpSpPr>
                          <p:sp>
                            <p:nvSpPr>
                              <p:cNvPr id="276" name="Freeform: Shape 275">
                                <a:extLst>
                                  <a:ext uri="{FF2B5EF4-FFF2-40B4-BE49-F238E27FC236}">
                                    <a16:creationId xmlns:a16="http://schemas.microsoft.com/office/drawing/2014/main" id="{8AB94341-E37F-3FC1-0B66-D79C9299598F}"/>
                                  </a:ext>
                                </a:extLst>
                              </p:cNvPr>
                              <p:cNvSpPr/>
                              <p:nvPr/>
                            </p:nvSpPr>
                            <p:spPr>
                              <a:xfrm>
                                <a:off x="4909380" y="3739092"/>
                                <a:ext cx="24079" cy="41424"/>
                              </a:xfrm>
                              <a:custGeom>
                                <a:avLst/>
                                <a:gdLst>
                                  <a:gd name="connsiteX0" fmla="*/ 27 w 24079"/>
                                  <a:gd name="connsiteY0" fmla="*/ 0 h 41424"/>
                                  <a:gd name="connsiteX1" fmla="*/ 2866 w 24079"/>
                                  <a:gd name="connsiteY1" fmla="*/ 7182 h 41424"/>
                                  <a:gd name="connsiteX2" fmla="*/ 9715 w 24079"/>
                                  <a:gd name="connsiteY2" fmla="*/ 22216 h 41424"/>
                                  <a:gd name="connsiteX3" fmla="*/ 11886 w 24079"/>
                                  <a:gd name="connsiteY3" fmla="*/ 26057 h 41424"/>
                                  <a:gd name="connsiteX4" fmla="*/ 14225 w 24079"/>
                                  <a:gd name="connsiteY4" fmla="*/ 29732 h 41424"/>
                                  <a:gd name="connsiteX5" fmla="*/ 16563 w 24079"/>
                                  <a:gd name="connsiteY5" fmla="*/ 33073 h 41424"/>
                                  <a:gd name="connsiteX6" fmla="*/ 18902 w 24079"/>
                                  <a:gd name="connsiteY6" fmla="*/ 35912 h 41424"/>
                                  <a:gd name="connsiteX7" fmla="*/ 20906 w 24079"/>
                                  <a:gd name="connsiteY7" fmla="*/ 38251 h 41424"/>
                                  <a:gd name="connsiteX8" fmla="*/ 22576 w 24079"/>
                                  <a:gd name="connsiteY8" fmla="*/ 39921 h 41424"/>
                                  <a:gd name="connsiteX9" fmla="*/ 24080 w 24079"/>
                                  <a:gd name="connsiteY9" fmla="*/ 41425 h 41424"/>
                                  <a:gd name="connsiteX10" fmla="*/ 22075 w 24079"/>
                                  <a:gd name="connsiteY10" fmla="*/ 40589 h 41424"/>
                                  <a:gd name="connsiteX11" fmla="*/ 17231 w 24079"/>
                                  <a:gd name="connsiteY11" fmla="*/ 37583 h 41424"/>
                                  <a:gd name="connsiteX12" fmla="*/ 14225 w 24079"/>
                                  <a:gd name="connsiteY12" fmla="*/ 35077 h 41424"/>
                                  <a:gd name="connsiteX13" fmla="*/ 11218 w 24079"/>
                                  <a:gd name="connsiteY13" fmla="*/ 31904 h 41424"/>
                                  <a:gd name="connsiteX14" fmla="*/ 8378 w 24079"/>
                                  <a:gd name="connsiteY14" fmla="*/ 28229 h 41424"/>
                                  <a:gd name="connsiteX15" fmla="*/ 5873 w 24079"/>
                                  <a:gd name="connsiteY15" fmla="*/ 24220 h 41424"/>
                                  <a:gd name="connsiteX16" fmla="*/ 2198 w 24079"/>
                                  <a:gd name="connsiteY16" fmla="*/ 15701 h 41424"/>
                                  <a:gd name="connsiteX17" fmla="*/ 361 w 24079"/>
                                  <a:gd name="connsiteY17" fmla="*/ 7851 h 41424"/>
                                  <a:gd name="connsiteX18" fmla="*/ 27 w 24079"/>
                                  <a:gd name="connsiteY18" fmla="*/ 0 h 41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4079" h="41424">
                                    <a:moveTo>
                                      <a:pt x="27" y="0"/>
                                    </a:moveTo>
                                    <a:cubicBezTo>
                                      <a:pt x="27" y="0"/>
                                      <a:pt x="1196" y="2840"/>
                                      <a:pt x="2866" y="7182"/>
                                    </a:cubicBezTo>
                                    <a:cubicBezTo>
                                      <a:pt x="4537" y="11525"/>
                                      <a:pt x="6875" y="17038"/>
                                      <a:pt x="9715" y="22216"/>
                                    </a:cubicBezTo>
                                    <a:cubicBezTo>
                                      <a:pt x="10383" y="23552"/>
                                      <a:pt x="11051" y="24888"/>
                                      <a:pt x="11886" y="26057"/>
                                    </a:cubicBezTo>
                                    <a:cubicBezTo>
                                      <a:pt x="12721" y="27227"/>
                                      <a:pt x="13390" y="28563"/>
                                      <a:pt x="14225" y="29732"/>
                                    </a:cubicBezTo>
                                    <a:cubicBezTo>
                                      <a:pt x="15060" y="30901"/>
                                      <a:pt x="15728" y="32071"/>
                                      <a:pt x="16563" y="33073"/>
                                    </a:cubicBezTo>
                                    <a:cubicBezTo>
                                      <a:pt x="17398" y="34075"/>
                                      <a:pt x="18067" y="35077"/>
                                      <a:pt x="18902" y="35912"/>
                                    </a:cubicBezTo>
                                    <a:cubicBezTo>
                                      <a:pt x="19570" y="36748"/>
                                      <a:pt x="20405" y="37583"/>
                                      <a:pt x="20906" y="38251"/>
                                    </a:cubicBezTo>
                                    <a:cubicBezTo>
                                      <a:pt x="21574" y="38919"/>
                                      <a:pt x="22075" y="39420"/>
                                      <a:pt x="22576" y="39921"/>
                                    </a:cubicBezTo>
                                    <a:cubicBezTo>
                                      <a:pt x="23579" y="40924"/>
                                      <a:pt x="24080" y="41425"/>
                                      <a:pt x="24080" y="41425"/>
                                    </a:cubicBezTo>
                                    <a:cubicBezTo>
                                      <a:pt x="24080" y="41425"/>
                                      <a:pt x="23412" y="41091"/>
                                      <a:pt x="22075" y="40589"/>
                                    </a:cubicBezTo>
                                    <a:cubicBezTo>
                                      <a:pt x="20739" y="40088"/>
                                      <a:pt x="19069" y="39086"/>
                                      <a:pt x="17231" y="37583"/>
                                    </a:cubicBezTo>
                                    <a:cubicBezTo>
                                      <a:pt x="16229" y="36915"/>
                                      <a:pt x="15394" y="35912"/>
                                      <a:pt x="14225" y="35077"/>
                                    </a:cubicBezTo>
                                    <a:cubicBezTo>
                                      <a:pt x="13055" y="34242"/>
                                      <a:pt x="12220" y="33073"/>
                                      <a:pt x="11218" y="31904"/>
                                    </a:cubicBezTo>
                                    <a:cubicBezTo>
                                      <a:pt x="10216" y="30734"/>
                                      <a:pt x="9381" y="29565"/>
                                      <a:pt x="8378" y="28229"/>
                                    </a:cubicBezTo>
                                    <a:cubicBezTo>
                                      <a:pt x="7543" y="26893"/>
                                      <a:pt x="6708" y="25556"/>
                                      <a:pt x="5873" y="24220"/>
                                    </a:cubicBezTo>
                                    <a:cubicBezTo>
                                      <a:pt x="4370" y="21380"/>
                                      <a:pt x="3200" y="18541"/>
                                      <a:pt x="2198" y="15701"/>
                                    </a:cubicBezTo>
                                    <a:cubicBezTo>
                                      <a:pt x="1196" y="12862"/>
                                      <a:pt x="695" y="10189"/>
                                      <a:pt x="361" y="7851"/>
                                    </a:cubicBezTo>
                                    <a:cubicBezTo>
                                      <a:pt x="-140" y="3174"/>
                                      <a:pt x="27" y="0"/>
                                      <a:pt x="27" y="0"/>
                                    </a:cubicBezTo>
                                    <a:close/>
                                  </a:path>
                                </a:pathLst>
                              </a:custGeom>
                              <a:solidFill>
                                <a:srgbClr val="431200"/>
                              </a:solidFill>
                              <a:ln w="16697" cap="flat">
                                <a:noFill/>
                                <a:prstDash val="solid"/>
                                <a:miter/>
                              </a:ln>
                            </p:spPr>
                            <p:txBody>
                              <a:bodyPr rtlCol="0" anchor="ctr"/>
                              <a:lstStyle/>
                              <a:p>
                                <a:endParaRPr lang="en-US"/>
                              </a:p>
                            </p:txBody>
                          </p:sp>
                          <p:sp>
                            <p:nvSpPr>
                              <p:cNvPr id="277" name="Freeform: Shape 276">
                                <a:extLst>
                                  <a:ext uri="{FF2B5EF4-FFF2-40B4-BE49-F238E27FC236}">
                                    <a16:creationId xmlns:a16="http://schemas.microsoft.com/office/drawing/2014/main" id="{963569A3-0C86-DDA1-4F4E-EC160B898985}"/>
                                  </a:ext>
                                </a:extLst>
                              </p:cNvPr>
                              <p:cNvSpPr/>
                              <p:nvPr/>
                            </p:nvSpPr>
                            <p:spPr>
                              <a:xfrm>
                                <a:off x="5006287" y="3729738"/>
                                <a:ext cx="68484" cy="18782"/>
                              </a:xfrm>
                              <a:custGeom>
                                <a:avLst/>
                                <a:gdLst>
                                  <a:gd name="connsiteX0" fmla="*/ 0 w 68484"/>
                                  <a:gd name="connsiteY0" fmla="*/ 14699 h 18782"/>
                                  <a:gd name="connsiteX1" fmla="*/ 11358 w 68484"/>
                                  <a:gd name="connsiteY1" fmla="*/ 14866 h 18782"/>
                                  <a:gd name="connsiteX2" fmla="*/ 23051 w 68484"/>
                                  <a:gd name="connsiteY2" fmla="*/ 14699 h 18782"/>
                                  <a:gd name="connsiteX3" fmla="*/ 36247 w 68484"/>
                                  <a:gd name="connsiteY3" fmla="*/ 13530 h 18782"/>
                                  <a:gd name="connsiteX4" fmla="*/ 42761 w 68484"/>
                                  <a:gd name="connsiteY4" fmla="*/ 12361 h 18782"/>
                                  <a:gd name="connsiteX5" fmla="*/ 48941 w 68484"/>
                                  <a:gd name="connsiteY5" fmla="*/ 10857 h 18782"/>
                                  <a:gd name="connsiteX6" fmla="*/ 54620 w 68484"/>
                                  <a:gd name="connsiteY6" fmla="*/ 9020 h 18782"/>
                                  <a:gd name="connsiteX7" fmla="*/ 59464 w 68484"/>
                                  <a:gd name="connsiteY7" fmla="*/ 6681 h 18782"/>
                                  <a:gd name="connsiteX8" fmla="*/ 63306 w 68484"/>
                                  <a:gd name="connsiteY8" fmla="*/ 4176 h 18782"/>
                                  <a:gd name="connsiteX9" fmla="*/ 66146 w 68484"/>
                                  <a:gd name="connsiteY9" fmla="*/ 2004 h 18782"/>
                                  <a:gd name="connsiteX10" fmla="*/ 68484 w 68484"/>
                                  <a:gd name="connsiteY10" fmla="*/ 0 h 18782"/>
                                  <a:gd name="connsiteX11" fmla="*/ 66647 w 68484"/>
                                  <a:gd name="connsiteY11" fmla="*/ 2673 h 18782"/>
                                  <a:gd name="connsiteX12" fmla="*/ 64308 w 68484"/>
                                  <a:gd name="connsiteY12" fmla="*/ 5512 h 18782"/>
                                  <a:gd name="connsiteX13" fmla="*/ 60801 w 68484"/>
                                  <a:gd name="connsiteY13" fmla="*/ 8853 h 18782"/>
                                  <a:gd name="connsiteX14" fmla="*/ 55957 w 68484"/>
                                  <a:gd name="connsiteY14" fmla="*/ 12027 h 18782"/>
                                  <a:gd name="connsiteX15" fmla="*/ 50110 w 68484"/>
                                  <a:gd name="connsiteY15" fmla="*/ 14699 h 18782"/>
                                  <a:gd name="connsiteX16" fmla="*/ 43596 w 68484"/>
                                  <a:gd name="connsiteY16" fmla="*/ 16703 h 18782"/>
                                  <a:gd name="connsiteX17" fmla="*/ 36748 w 68484"/>
                                  <a:gd name="connsiteY17" fmla="*/ 18040 h 18782"/>
                                  <a:gd name="connsiteX18" fmla="*/ 29899 w 68484"/>
                                  <a:gd name="connsiteY18" fmla="*/ 18708 h 18782"/>
                                  <a:gd name="connsiteX19" fmla="*/ 23218 w 68484"/>
                                  <a:gd name="connsiteY19" fmla="*/ 18708 h 18782"/>
                                  <a:gd name="connsiteX20" fmla="*/ 11358 w 68484"/>
                                  <a:gd name="connsiteY20" fmla="*/ 17706 h 18782"/>
                                  <a:gd name="connsiteX21" fmla="*/ 3174 w 68484"/>
                                  <a:gd name="connsiteY21" fmla="*/ 16035 h 18782"/>
                                  <a:gd name="connsiteX22" fmla="*/ 0 w 68484"/>
                                  <a:gd name="connsiteY22" fmla="*/ 14699 h 18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8484" h="18782">
                                    <a:moveTo>
                                      <a:pt x="0" y="14699"/>
                                    </a:moveTo>
                                    <a:cubicBezTo>
                                      <a:pt x="0" y="14699"/>
                                      <a:pt x="4677" y="14866"/>
                                      <a:pt x="11358" y="14866"/>
                                    </a:cubicBezTo>
                                    <a:cubicBezTo>
                                      <a:pt x="14866" y="14866"/>
                                      <a:pt x="18708" y="14866"/>
                                      <a:pt x="23051" y="14699"/>
                                    </a:cubicBezTo>
                                    <a:cubicBezTo>
                                      <a:pt x="27227" y="14365"/>
                                      <a:pt x="31737" y="14198"/>
                                      <a:pt x="36247" y="13530"/>
                                    </a:cubicBezTo>
                                    <a:cubicBezTo>
                                      <a:pt x="38418" y="13363"/>
                                      <a:pt x="40589" y="12862"/>
                                      <a:pt x="42761" y="12361"/>
                                    </a:cubicBezTo>
                                    <a:cubicBezTo>
                                      <a:pt x="44932" y="12027"/>
                                      <a:pt x="46937" y="11358"/>
                                      <a:pt x="48941" y="10857"/>
                                    </a:cubicBezTo>
                                    <a:cubicBezTo>
                                      <a:pt x="50946" y="10189"/>
                                      <a:pt x="52783" y="9521"/>
                                      <a:pt x="54620" y="9020"/>
                                    </a:cubicBezTo>
                                    <a:cubicBezTo>
                                      <a:pt x="56291" y="8185"/>
                                      <a:pt x="57961" y="7350"/>
                                      <a:pt x="59464" y="6681"/>
                                    </a:cubicBezTo>
                                    <a:cubicBezTo>
                                      <a:pt x="60801" y="5846"/>
                                      <a:pt x="62137" y="5011"/>
                                      <a:pt x="63306" y="4176"/>
                                    </a:cubicBezTo>
                                    <a:cubicBezTo>
                                      <a:pt x="64642" y="3508"/>
                                      <a:pt x="65311" y="2506"/>
                                      <a:pt x="66146" y="2004"/>
                                    </a:cubicBezTo>
                                    <a:cubicBezTo>
                                      <a:pt x="67649" y="668"/>
                                      <a:pt x="68484" y="0"/>
                                      <a:pt x="68484" y="0"/>
                                    </a:cubicBezTo>
                                    <a:cubicBezTo>
                                      <a:pt x="68484" y="0"/>
                                      <a:pt x="67816" y="1002"/>
                                      <a:pt x="66647" y="2673"/>
                                    </a:cubicBezTo>
                                    <a:cubicBezTo>
                                      <a:pt x="65979" y="3508"/>
                                      <a:pt x="65311" y="4677"/>
                                      <a:pt x="64308" y="5512"/>
                                    </a:cubicBezTo>
                                    <a:cubicBezTo>
                                      <a:pt x="63306" y="6514"/>
                                      <a:pt x="62137" y="7684"/>
                                      <a:pt x="60801" y="8853"/>
                                    </a:cubicBezTo>
                                    <a:cubicBezTo>
                                      <a:pt x="59297" y="9855"/>
                                      <a:pt x="57794" y="11024"/>
                                      <a:pt x="55957" y="12027"/>
                                    </a:cubicBezTo>
                                    <a:cubicBezTo>
                                      <a:pt x="54119" y="12862"/>
                                      <a:pt x="52282" y="13864"/>
                                      <a:pt x="50110" y="14699"/>
                                    </a:cubicBezTo>
                                    <a:cubicBezTo>
                                      <a:pt x="47939" y="15367"/>
                                      <a:pt x="45935" y="16202"/>
                                      <a:pt x="43596" y="16703"/>
                                    </a:cubicBezTo>
                                    <a:cubicBezTo>
                                      <a:pt x="41258" y="17205"/>
                                      <a:pt x="39086" y="17706"/>
                                      <a:pt x="36748" y="18040"/>
                                    </a:cubicBezTo>
                                    <a:cubicBezTo>
                                      <a:pt x="34409" y="18374"/>
                                      <a:pt x="32071" y="18541"/>
                                      <a:pt x="29899" y="18708"/>
                                    </a:cubicBezTo>
                                    <a:cubicBezTo>
                                      <a:pt x="27561" y="18875"/>
                                      <a:pt x="25389" y="18708"/>
                                      <a:pt x="23218" y="18708"/>
                                    </a:cubicBezTo>
                                    <a:cubicBezTo>
                                      <a:pt x="18875" y="18541"/>
                                      <a:pt x="14866" y="18207"/>
                                      <a:pt x="11358" y="17706"/>
                                    </a:cubicBezTo>
                                    <a:cubicBezTo>
                                      <a:pt x="7851" y="17205"/>
                                      <a:pt x="5178" y="16536"/>
                                      <a:pt x="3174" y="16035"/>
                                    </a:cubicBezTo>
                                    <a:cubicBezTo>
                                      <a:pt x="1169" y="15033"/>
                                      <a:pt x="0" y="14699"/>
                                      <a:pt x="0" y="14699"/>
                                    </a:cubicBezTo>
                                    <a:close/>
                                  </a:path>
                                </a:pathLst>
                              </a:custGeom>
                              <a:solidFill>
                                <a:srgbClr val="431200"/>
                              </a:solidFill>
                              <a:ln w="16697" cap="flat">
                                <a:noFill/>
                                <a:prstDash val="solid"/>
                                <a:miter/>
                              </a:ln>
                            </p:spPr>
                            <p:txBody>
                              <a:bodyPr rtlCol="0" anchor="ctr"/>
                              <a:lstStyle/>
                              <a:p>
                                <a:endParaRPr lang="en-US"/>
                              </a:p>
                            </p:txBody>
                          </p:sp>
                          <p:sp>
                            <p:nvSpPr>
                              <p:cNvPr id="278" name="Freeform: Shape 277">
                                <a:extLst>
                                  <a:ext uri="{FF2B5EF4-FFF2-40B4-BE49-F238E27FC236}">
                                    <a16:creationId xmlns:a16="http://schemas.microsoft.com/office/drawing/2014/main" id="{3A69300D-D2C0-B08F-6109-651E064C752F}"/>
                                  </a:ext>
                                </a:extLst>
                              </p:cNvPr>
                              <p:cNvSpPr/>
                              <p:nvPr/>
                            </p:nvSpPr>
                            <p:spPr>
                              <a:xfrm>
                                <a:off x="4906233" y="3826786"/>
                                <a:ext cx="58963" cy="26892"/>
                              </a:xfrm>
                              <a:custGeom>
                                <a:avLst/>
                                <a:gdLst>
                                  <a:gd name="connsiteX0" fmla="*/ 0 w 58963"/>
                                  <a:gd name="connsiteY0" fmla="*/ 0 h 26892"/>
                                  <a:gd name="connsiteX1" fmla="*/ 2172 w 58963"/>
                                  <a:gd name="connsiteY1" fmla="*/ 1837 h 26892"/>
                                  <a:gd name="connsiteX2" fmla="*/ 8185 w 58963"/>
                                  <a:gd name="connsiteY2" fmla="*/ 6514 h 26892"/>
                                  <a:gd name="connsiteX3" fmla="*/ 12194 w 58963"/>
                                  <a:gd name="connsiteY3" fmla="*/ 9354 h 26892"/>
                                  <a:gd name="connsiteX4" fmla="*/ 16871 w 58963"/>
                                  <a:gd name="connsiteY4" fmla="*/ 12361 h 26892"/>
                                  <a:gd name="connsiteX5" fmla="*/ 27394 w 58963"/>
                                  <a:gd name="connsiteY5" fmla="*/ 18040 h 26892"/>
                                  <a:gd name="connsiteX6" fmla="*/ 32906 w 58963"/>
                                  <a:gd name="connsiteY6" fmla="*/ 20378 h 26892"/>
                                  <a:gd name="connsiteX7" fmla="*/ 38418 w 58963"/>
                                  <a:gd name="connsiteY7" fmla="*/ 22216 h 26892"/>
                                  <a:gd name="connsiteX8" fmla="*/ 43763 w 58963"/>
                                  <a:gd name="connsiteY8" fmla="*/ 23552 h 26892"/>
                                  <a:gd name="connsiteX9" fmla="*/ 48607 w 58963"/>
                                  <a:gd name="connsiteY9" fmla="*/ 24554 h 26892"/>
                                  <a:gd name="connsiteX10" fmla="*/ 52783 w 58963"/>
                                  <a:gd name="connsiteY10" fmla="*/ 25222 h 26892"/>
                                  <a:gd name="connsiteX11" fmla="*/ 56124 w 58963"/>
                                  <a:gd name="connsiteY11" fmla="*/ 25389 h 26892"/>
                                  <a:gd name="connsiteX12" fmla="*/ 58963 w 58963"/>
                                  <a:gd name="connsiteY12" fmla="*/ 25723 h 26892"/>
                                  <a:gd name="connsiteX13" fmla="*/ 56124 w 58963"/>
                                  <a:gd name="connsiteY13" fmla="*/ 26224 h 26892"/>
                                  <a:gd name="connsiteX14" fmla="*/ 52783 w 58963"/>
                                  <a:gd name="connsiteY14" fmla="*/ 26726 h 26892"/>
                                  <a:gd name="connsiteX15" fmla="*/ 48440 w 58963"/>
                                  <a:gd name="connsiteY15" fmla="*/ 26893 h 26892"/>
                                  <a:gd name="connsiteX16" fmla="*/ 45935 w 58963"/>
                                  <a:gd name="connsiteY16" fmla="*/ 26893 h 26892"/>
                                  <a:gd name="connsiteX17" fmla="*/ 43262 w 58963"/>
                                  <a:gd name="connsiteY17" fmla="*/ 26559 h 26892"/>
                                  <a:gd name="connsiteX18" fmla="*/ 37583 w 58963"/>
                                  <a:gd name="connsiteY18" fmla="*/ 25723 h 26892"/>
                                  <a:gd name="connsiteX19" fmla="*/ 31570 w 58963"/>
                                  <a:gd name="connsiteY19" fmla="*/ 24053 h 26892"/>
                                  <a:gd name="connsiteX20" fmla="*/ 25556 w 58963"/>
                                  <a:gd name="connsiteY20" fmla="*/ 21715 h 26892"/>
                                  <a:gd name="connsiteX21" fmla="*/ 19877 w 58963"/>
                                  <a:gd name="connsiteY21" fmla="*/ 18708 h 26892"/>
                                  <a:gd name="connsiteX22" fmla="*/ 14699 w 58963"/>
                                  <a:gd name="connsiteY22" fmla="*/ 15367 h 26892"/>
                                  <a:gd name="connsiteX23" fmla="*/ 6514 w 58963"/>
                                  <a:gd name="connsiteY23" fmla="*/ 8185 h 26892"/>
                                  <a:gd name="connsiteX24" fmla="*/ 0 w 58963"/>
                                  <a:gd name="connsiteY24" fmla="*/ 0 h 26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8963" h="26892">
                                    <a:moveTo>
                                      <a:pt x="0" y="0"/>
                                    </a:moveTo>
                                    <a:cubicBezTo>
                                      <a:pt x="0" y="0"/>
                                      <a:pt x="835" y="668"/>
                                      <a:pt x="2172" y="1837"/>
                                    </a:cubicBezTo>
                                    <a:cubicBezTo>
                                      <a:pt x="3508" y="3007"/>
                                      <a:pt x="5679" y="4677"/>
                                      <a:pt x="8185" y="6514"/>
                                    </a:cubicBezTo>
                                    <a:cubicBezTo>
                                      <a:pt x="9354" y="7517"/>
                                      <a:pt x="10857" y="8352"/>
                                      <a:pt x="12194" y="9354"/>
                                    </a:cubicBezTo>
                                    <a:cubicBezTo>
                                      <a:pt x="13697" y="10356"/>
                                      <a:pt x="15200" y="11358"/>
                                      <a:pt x="16871" y="12361"/>
                                    </a:cubicBezTo>
                                    <a:cubicBezTo>
                                      <a:pt x="20211" y="14365"/>
                                      <a:pt x="23719" y="16369"/>
                                      <a:pt x="27394" y="18040"/>
                                    </a:cubicBezTo>
                                    <a:cubicBezTo>
                                      <a:pt x="29231" y="18875"/>
                                      <a:pt x="31068" y="19710"/>
                                      <a:pt x="32906" y="20378"/>
                                    </a:cubicBezTo>
                                    <a:cubicBezTo>
                                      <a:pt x="34743" y="21046"/>
                                      <a:pt x="36581" y="21715"/>
                                      <a:pt x="38418" y="22216"/>
                                    </a:cubicBezTo>
                                    <a:cubicBezTo>
                                      <a:pt x="40255" y="22884"/>
                                      <a:pt x="42093" y="23218"/>
                                      <a:pt x="43763" y="23552"/>
                                    </a:cubicBezTo>
                                    <a:cubicBezTo>
                                      <a:pt x="45434" y="24053"/>
                                      <a:pt x="47104" y="24387"/>
                                      <a:pt x="48607" y="24554"/>
                                    </a:cubicBezTo>
                                    <a:cubicBezTo>
                                      <a:pt x="50110" y="24888"/>
                                      <a:pt x="51614" y="25055"/>
                                      <a:pt x="52783" y="25222"/>
                                    </a:cubicBezTo>
                                    <a:cubicBezTo>
                                      <a:pt x="54119" y="25389"/>
                                      <a:pt x="55122" y="25389"/>
                                      <a:pt x="56124" y="25389"/>
                                    </a:cubicBezTo>
                                    <a:cubicBezTo>
                                      <a:pt x="57961" y="25556"/>
                                      <a:pt x="58963" y="25723"/>
                                      <a:pt x="58963" y="25723"/>
                                    </a:cubicBezTo>
                                    <a:cubicBezTo>
                                      <a:pt x="58963" y="25723"/>
                                      <a:pt x="57961" y="25890"/>
                                      <a:pt x="56124" y="26224"/>
                                    </a:cubicBezTo>
                                    <a:cubicBezTo>
                                      <a:pt x="55289" y="26392"/>
                                      <a:pt x="54119" y="26559"/>
                                      <a:pt x="52783" y="26726"/>
                                    </a:cubicBezTo>
                                    <a:cubicBezTo>
                                      <a:pt x="51447" y="26893"/>
                                      <a:pt x="49944" y="26893"/>
                                      <a:pt x="48440" y="26893"/>
                                    </a:cubicBezTo>
                                    <a:cubicBezTo>
                                      <a:pt x="47605" y="26893"/>
                                      <a:pt x="46770" y="26893"/>
                                      <a:pt x="45935" y="26893"/>
                                    </a:cubicBezTo>
                                    <a:cubicBezTo>
                                      <a:pt x="45099" y="26726"/>
                                      <a:pt x="44264" y="26726"/>
                                      <a:pt x="43262" y="26559"/>
                                    </a:cubicBezTo>
                                    <a:cubicBezTo>
                                      <a:pt x="41425" y="26392"/>
                                      <a:pt x="39420" y="26224"/>
                                      <a:pt x="37583" y="25723"/>
                                    </a:cubicBezTo>
                                    <a:cubicBezTo>
                                      <a:pt x="35579" y="25222"/>
                                      <a:pt x="33574" y="24888"/>
                                      <a:pt x="31570" y="24053"/>
                                    </a:cubicBezTo>
                                    <a:cubicBezTo>
                                      <a:pt x="29565" y="23385"/>
                                      <a:pt x="27561" y="22550"/>
                                      <a:pt x="25556" y="21715"/>
                                    </a:cubicBezTo>
                                    <a:cubicBezTo>
                                      <a:pt x="23552" y="20879"/>
                                      <a:pt x="21715" y="19710"/>
                                      <a:pt x="19877" y="18708"/>
                                    </a:cubicBezTo>
                                    <a:cubicBezTo>
                                      <a:pt x="18040" y="17706"/>
                                      <a:pt x="16369" y="16369"/>
                                      <a:pt x="14699" y="15367"/>
                                    </a:cubicBezTo>
                                    <a:cubicBezTo>
                                      <a:pt x="11525" y="13029"/>
                                      <a:pt x="8686" y="10523"/>
                                      <a:pt x="6514" y="8185"/>
                                    </a:cubicBezTo>
                                    <a:cubicBezTo>
                                      <a:pt x="2172" y="3675"/>
                                      <a:pt x="0" y="0"/>
                                      <a:pt x="0" y="0"/>
                                    </a:cubicBezTo>
                                    <a:close/>
                                  </a:path>
                                </a:pathLst>
                              </a:custGeom>
                              <a:solidFill>
                                <a:srgbClr val="431200"/>
                              </a:solidFill>
                              <a:ln w="16697" cap="flat">
                                <a:noFill/>
                                <a:prstDash val="solid"/>
                                <a:miter/>
                              </a:ln>
                            </p:spPr>
                            <p:txBody>
                              <a:bodyPr rtlCol="0" anchor="ctr"/>
                              <a:lstStyle/>
                              <a:p>
                                <a:endParaRPr lang="en-US"/>
                              </a:p>
                            </p:txBody>
                          </p:sp>
                          <p:sp>
                            <p:nvSpPr>
                              <p:cNvPr id="279" name="Freeform: Shape 278">
                                <a:extLst>
                                  <a:ext uri="{FF2B5EF4-FFF2-40B4-BE49-F238E27FC236}">
                                    <a16:creationId xmlns:a16="http://schemas.microsoft.com/office/drawing/2014/main" id="{66C4624C-F391-7F0C-5457-603B590BFBB4}"/>
                                  </a:ext>
                                </a:extLst>
                              </p:cNvPr>
                              <p:cNvSpPr/>
                              <p:nvPr/>
                            </p:nvSpPr>
                            <p:spPr>
                              <a:xfrm>
                                <a:off x="4918928" y="3839647"/>
                                <a:ext cx="38418" cy="45600"/>
                              </a:xfrm>
                              <a:custGeom>
                                <a:avLst/>
                                <a:gdLst>
                                  <a:gd name="connsiteX0" fmla="*/ 0 w 38418"/>
                                  <a:gd name="connsiteY0" fmla="*/ 0 h 45600"/>
                                  <a:gd name="connsiteX1" fmla="*/ 668 w 38418"/>
                                  <a:gd name="connsiteY1" fmla="*/ 2673 h 45600"/>
                                  <a:gd name="connsiteX2" fmla="*/ 3007 w 38418"/>
                                  <a:gd name="connsiteY2" fmla="*/ 9354 h 45600"/>
                                  <a:gd name="connsiteX3" fmla="*/ 7350 w 38418"/>
                                  <a:gd name="connsiteY3" fmla="*/ 18207 h 45600"/>
                                  <a:gd name="connsiteX4" fmla="*/ 13864 w 38418"/>
                                  <a:gd name="connsiteY4" fmla="*/ 27394 h 45600"/>
                                  <a:gd name="connsiteX5" fmla="*/ 17706 w 38418"/>
                                  <a:gd name="connsiteY5" fmla="*/ 31570 h 45600"/>
                                  <a:gd name="connsiteX6" fmla="*/ 21882 w 38418"/>
                                  <a:gd name="connsiteY6" fmla="*/ 35244 h 45600"/>
                                  <a:gd name="connsiteX7" fmla="*/ 26057 w 38418"/>
                                  <a:gd name="connsiteY7" fmla="*/ 38251 h 45600"/>
                                  <a:gd name="connsiteX8" fmla="*/ 30066 w 38418"/>
                                  <a:gd name="connsiteY8" fmla="*/ 40757 h 45600"/>
                                  <a:gd name="connsiteX9" fmla="*/ 33407 w 38418"/>
                                  <a:gd name="connsiteY9" fmla="*/ 42761 h 45600"/>
                                  <a:gd name="connsiteX10" fmla="*/ 36080 w 38418"/>
                                  <a:gd name="connsiteY10" fmla="*/ 44264 h 45600"/>
                                  <a:gd name="connsiteX11" fmla="*/ 38418 w 38418"/>
                                  <a:gd name="connsiteY11" fmla="*/ 45601 h 45600"/>
                                  <a:gd name="connsiteX12" fmla="*/ 35745 w 38418"/>
                                  <a:gd name="connsiteY12" fmla="*/ 44932 h 45600"/>
                                  <a:gd name="connsiteX13" fmla="*/ 32572 w 38418"/>
                                  <a:gd name="connsiteY13" fmla="*/ 44097 h 45600"/>
                                  <a:gd name="connsiteX14" fmla="*/ 28730 w 38418"/>
                                  <a:gd name="connsiteY14" fmla="*/ 42761 h 45600"/>
                                  <a:gd name="connsiteX15" fmla="*/ 24220 w 38418"/>
                                  <a:gd name="connsiteY15" fmla="*/ 40757 h 45600"/>
                                  <a:gd name="connsiteX16" fmla="*/ 19543 w 38418"/>
                                  <a:gd name="connsiteY16" fmla="*/ 37917 h 45600"/>
                                  <a:gd name="connsiteX17" fmla="*/ 14866 w 38418"/>
                                  <a:gd name="connsiteY17" fmla="*/ 34242 h 45600"/>
                                  <a:gd name="connsiteX18" fmla="*/ 10690 w 38418"/>
                                  <a:gd name="connsiteY18" fmla="*/ 29732 h 45600"/>
                                  <a:gd name="connsiteX19" fmla="*/ 4176 w 38418"/>
                                  <a:gd name="connsiteY19" fmla="*/ 19543 h 45600"/>
                                  <a:gd name="connsiteX20" fmla="*/ 2171 w 38418"/>
                                  <a:gd name="connsiteY20" fmla="*/ 14365 h 45600"/>
                                  <a:gd name="connsiteX21" fmla="*/ 835 w 38418"/>
                                  <a:gd name="connsiteY21" fmla="*/ 9688 h 45600"/>
                                  <a:gd name="connsiteX22" fmla="*/ 0 w 38418"/>
                                  <a:gd name="connsiteY22" fmla="*/ 2506 h 45600"/>
                                  <a:gd name="connsiteX23" fmla="*/ 0 w 38418"/>
                                  <a:gd name="connsiteY23" fmla="*/ 0 h 4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418" h="45600">
                                    <a:moveTo>
                                      <a:pt x="0" y="0"/>
                                    </a:moveTo>
                                    <a:cubicBezTo>
                                      <a:pt x="0" y="0"/>
                                      <a:pt x="167" y="1002"/>
                                      <a:pt x="668" y="2673"/>
                                    </a:cubicBezTo>
                                    <a:cubicBezTo>
                                      <a:pt x="1169" y="4343"/>
                                      <a:pt x="2004" y="6681"/>
                                      <a:pt x="3007" y="9354"/>
                                    </a:cubicBezTo>
                                    <a:cubicBezTo>
                                      <a:pt x="4009" y="12027"/>
                                      <a:pt x="5512" y="15033"/>
                                      <a:pt x="7350" y="18207"/>
                                    </a:cubicBezTo>
                                    <a:cubicBezTo>
                                      <a:pt x="9187" y="21213"/>
                                      <a:pt x="11358" y="24554"/>
                                      <a:pt x="13864" y="27394"/>
                                    </a:cubicBezTo>
                                    <a:cubicBezTo>
                                      <a:pt x="15033" y="28897"/>
                                      <a:pt x="16369" y="30233"/>
                                      <a:pt x="17706" y="31570"/>
                                    </a:cubicBezTo>
                                    <a:cubicBezTo>
                                      <a:pt x="19042" y="32906"/>
                                      <a:pt x="20545" y="34075"/>
                                      <a:pt x="21882" y="35244"/>
                                    </a:cubicBezTo>
                                    <a:cubicBezTo>
                                      <a:pt x="23218" y="36414"/>
                                      <a:pt x="24721" y="37249"/>
                                      <a:pt x="26057" y="38251"/>
                                    </a:cubicBezTo>
                                    <a:cubicBezTo>
                                      <a:pt x="27394" y="39253"/>
                                      <a:pt x="28730" y="39921"/>
                                      <a:pt x="30066" y="40757"/>
                                    </a:cubicBezTo>
                                    <a:cubicBezTo>
                                      <a:pt x="31403" y="41425"/>
                                      <a:pt x="32405" y="42427"/>
                                      <a:pt x="33407" y="42761"/>
                                    </a:cubicBezTo>
                                    <a:cubicBezTo>
                                      <a:pt x="34409" y="43429"/>
                                      <a:pt x="35411" y="43763"/>
                                      <a:pt x="36080" y="44264"/>
                                    </a:cubicBezTo>
                                    <a:cubicBezTo>
                                      <a:pt x="37583" y="45099"/>
                                      <a:pt x="38418" y="45601"/>
                                      <a:pt x="38418" y="45601"/>
                                    </a:cubicBezTo>
                                    <a:cubicBezTo>
                                      <a:pt x="38418" y="45601"/>
                                      <a:pt x="37416" y="45433"/>
                                      <a:pt x="35745" y="44932"/>
                                    </a:cubicBezTo>
                                    <a:cubicBezTo>
                                      <a:pt x="34910" y="44765"/>
                                      <a:pt x="33908" y="44431"/>
                                      <a:pt x="32572" y="44097"/>
                                    </a:cubicBezTo>
                                    <a:cubicBezTo>
                                      <a:pt x="31403" y="43763"/>
                                      <a:pt x="30066" y="43262"/>
                                      <a:pt x="28730" y="42761"/>
                                    </a:cubicBezTo>
                                    <a:cubicBezTo>
                                      <a:pt x="27394" y="42093"/>
                                      <a:pt x="25723" y="41759"/>
                                      <a:pt x="24220" y="40757"/>
                                    </a:cubicBezTo>
                                    <a:cubicBezTo>
                                      <a:pt x="22717" y="39921"/>
                                      <a:pt x="21046" y="39086"/>
                                      <a:pt x="19543" y="37917"/>
                                    </a:cubicBezTo>
                                    <a:cubicBezTo>
                                      <a:pt x="18040" y="36748"/>
                                      <a:pt x="16369" y="35578"/>
                                      <a:pt x="14866" y="34242"/>
                                    </a:cubicBezTo>
                                    <a:cubicBezTo>
                                      <a:pt x="13530" y="32739"/>
                                      <a:pt x="11859" y="31403"/>
                                      <a:pt x="10690" y="29732"/>
                                    </a:cubicBezTo>
                                    <a:cubicBezTo>
                                      <a:pt x="8018" y="26559"/>
                                      <a:pt x="5846" y="23051"/>
                                      <a:pt x="4176" y="19543"/>
                                    </a:cubicBezTo>
                                    <a:cubicBezTo>
                                      <a:pt x="3341" y="17873"/>
                                      <a:pt x="2673" y="16035"/>
                                      <a:pt x="2171" y="14365"/>
                                    </a:cubicBezTo>
                                    <a:cubicBezTo>
                                      <a:pt x="1670" y="12695"/>
                                      <a:pt x="1169" y="11024"/>
                                      <a:pt x="835" y="9688"/>
                                    </a:cubicBezTo>
                                    <a:cubicBezTo>
                                      <a:pt x="167" y="6681"/>
                                      <a:pt x="0" y="4176"/>
                                      <a:pt x="0" y="2506"/>
                                    </a:cubicBezTo>
                                    <a:cubicBezTo>
                                      <a:pt x="0" y="1002"/>
                                      <a:pt x="0" y="0"/>
                                      <a:pt x="0" y="0"/>
                                    </a:cubicBezTo>
                                    <a:close/>
                                  </a:path>
                                </a:pathLst>
                              </a:custGeom>
                              <a:solidFill>
                                <a:srgbClr val="431200"/>
                              </a:solidFill>
                              <a:ln w="16697" cap="flat">
                                <a:noFill/>
                                <a:prstDash val="solid"/>
                                <a:miter/>
                              </a:ln>
                            </p:spPr>
                            <p:txBody>
                              <a:bodyPr rtlCol="0" anchor="ctr"/>
                              <a:lstStyle/>
                              <a:p>
                                <a:endParaRPr lang="en-US"/>
                              </a:p>
                            </p:txBody>
                          </p:sp>
                          <p:sp>
                            <p:nvSpPr>
                              <p:cNvPr id="280" name="Freeform: Shape 279">
                                <a:extLst>
                                  <a:ext uri="{FF2B5EF4-FFF2-40B4-BE49-F238E27FC236}">
                                    <a16:creationId xmlns:a16="http://schemas.microsoft.com/office/drawing/2014/main" id="{BF96FA6C-3C53-DC93-8A9A-AEA1313B5C28}"/>
                                  </a:ext>
                                </a:extLst>
                              </p:cNvPr>
                              <p:cNvSpPr/>
                              <p:nvPr/>
                            </p:nvSpPr>
                            <p:spPr>
                              <a:xfrm>
                                <a:off x="5097321" y="3817599"/>
                                <a:ext cx="39086" cy="50945"/>
                              </a:xfrm>
                              <a:custGeom>
                                <a:avLst/>
                                <a:gdLst>
                                  <a:gd name="connsiteX0" fmla="*/ 39086 w 39086"/>
                                  <a:gd name="connsiteY0" fmla="*/ 0 h 50945"/>
                                  <a:gd name="connsiteX1" fmla="*/ 38251 w 39086"/>
                                  <a:gd name="connsiteY1" fmla="*/ 2673 h 50945"/>
                                  <a:gd name="connsiteX2" fmla="*/ 35579 w 39086"/>
                                  <a:gd name="connsiteY2" fmla="*/ 9688 h 50945"/>
                                  <a:gd name="connsiteX3" fmla="*/ 30902 w 39086"/>
                                  <a:gd name="connsiteY3" fmla="*/ 19042 h 50945"/>
                                  <a:gd name="connsiteX4" fmla="*/ 24387 w 39086"/>
                                  <a:gd name="connsiteY4" fmla="*/ 29398 h 50945"/>
                                  <a:gd name="connsiteX5" fmla="*/ 20712 w 39086"/>
                                  <a:gd name="connsiteY5" fmla="*/ 34242 h 50945"/>
                                  <a:gd name="connsiteX6" fmla="*/ 16703 w 39086"/>
                                  <a:gd name="connsiteY6" fmla="*/ 38752 h 50945"/>
                                  <a:gd name="connsiteX7" fmla="*/ 8853 w 39086"/>
                                  <a:gd name="connsiteY7" fmla="*/ 45935 h 50945"/>
                                  <a:gd name="connsiteX8" fmla="*/ 5345 w 39086"/>
                                  <a:gd name="connsiteY8" fmla="*/ 48273 h 50945"/>
                                  <a:gd name="connsiteX9" fmla="*/ 2505 w 39086"/>
                                  <a:gd name="connsiteY9" fmla="*/ 49776 h 50945"/>
                                  <a:gd name="connsiteX10" fmla="*/ 0 w 39086"/>
                                  <a:gd name="connsiteY10" fmla="*/ 50946 h 50945"/>
                                  <a:gd name="connsiteX11" fmla="*/ 2172 w 39086"/>
                                  <a:gd name="connsiteY11" fmla="*/ 49108 h 50945"/>
                                  <a:gd name="connsiteX12" fmla="*/ 4510 w 39086"/>
                                  <a:gd name="connsiteY12" fmla="*/ 46937 h 50945"/>
                                  <a:gd name="connsiteX13" fmla="*/ 7350 w 39086"/>
                                  <a:gd name="connsiteY13" fmla="*/ 44097 h 50945"/>
                                  <a:gd name="connsiteX14" fmla="*/ 10690 w 39086"/>
                                  <a:gd name="connsiteY14" fmla="*/ 40422 h 50945"/>
                                  <a:gd name="connsiteX15" fmla="*/ 14198 w 39086"/>
                                  <a:gd name="connsiteY15" fmla="*/ 36247 h 50945"/>
                                  <a:gd name="connsiteX16" fmla="*/ 21214 w 39086"/>
                                  <a:gd name="connsiteY16" fmla="*/ 26726 h 50945"/>
                                  <a:gd name="connsiteX17" fmla="*/ 27895 w 39086"/>
                                  <a:gd name="connsiteY17" fmla="*/ 16871 h 50945"/>
                                  <a:gd name="connsiteX18" fmla="*/ 33574 w 39086"/>
                                  <a:gd name="connsiteY18" fmla="*/ 8185 h 50945"/>
                                  <a:gd name="connsiteX19" fmla="*/ 39086 w 39086"/>
                                  <a:gd name="connsiteY19" fmla="*/ 0 h 509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9086" h="50945">
                                    <a:moveTo>
                                      <a:pt x="39086" y="0"/>
                                    </a:moveTo>
                                    <a:cubicBezTo>
                                      <a:pt x="39086" y="0"/>
                                      <a:pt x="38752" y="1002"/>
                                      <a:pt x="38251" y="2673"/>
                                    </a:cubicBezTo>
                                    <a:cubicBezTo>
                                      <a:pt x="37583" y="4343"/>
                                      <a:pt x="36748" y="6848"/>
                                      <a:pt x="35579" y="9688"/>
                                    </a:cubicBezTo>
                                    <a:cubicBezTo>
                                      <a:pt x="34242" y="12528"/>
                                      <a:pt x="32739" y="15701"/>
                                      <a:pt x="30902" y="19042"/>
                                    </a:cubicBezTo>
                                    <a:cubicBezTo>
                                      <a:pt x="29064" y="22383"/>
                                      <a:pt x="26893" y="25890"/>
                                      <a:pt x="24387" y="29398"/>
                                    </a:cubicBezTo>
                                    <a:cubicBezTo>
                                      <a:pt x="23218" y="31069"/>
                                      <a:pt x="21882" y="32739"/>
                                      <a:pt x="20712" y="34242"/>
                                    </a:cubicBezTo>
                                    <a:cubicBezTo>
                                      <a:pt x="19543" y="35912"/>
                                      <a:pt x="18040" y="37416"/>
                                      <a:pt x="16703" y="38752"/>
                                    </a:cubicBezTo>
                                    <a:cubicBezTo>
                                      <a:pt x="14031" y="41592"/>
                                      <a:pt x="11358" y="44097"/>
                                      <a:pt x="8853" y="45935"/>
                                    </a:cubicBezTo>
                                    <a:cubicBezTo>
                                      <a:pt x="7684" y="46937"/>
                                      <a:pt x="6347" y="47605"/>
                                      <a:pt x="5345" y="48273"/>
                                    </a:cubicBezTo>
                                    <a:cubicBezTo>
                                      <a:pt x="4343" y="48941"/>
                                      <a:pt x="3341" y="49442"/>
                                      <a:pt x="2505" y="49776"/>
                                    </a:cubicBezTo>
                                    <a:cubicBezTo>
                                      <a:pt x="835" y="50612"/>
                                      <a:pt x="0" y="50946"/>
                                      <a:pt x="0" y="50946"/>
                                    </a:cubicBezTo>
                                    <a:cubicBezTo>
                                      <a:pt x="0" y="50946"/>
                                      <a:pt x="835" y="50278"/>
                                      <a:pt x="2172" y="49108"/>
                                    </a:cubicBezTo>
                                    <a:cubicBezTo>
                                      <a:pt x="2840" y="48607"/>
                                      <a:pt x="3675" y="47939"/>
                                      <a:pt x="4510" y="46937"/>
                                    </a:cubicBezTo>
                                    <a:cubicBezTo>
                                      <a:pt x="5345" y="46102"/>
                                      <a:pt x="6347" y="45099"/>
                                      <a:pt x="7350" y="44097"/>
                                    </a:cubicBezTo>
                                    <a:cubicBezTo>
                                      <a:pt x="8352" y="42928"/>
                                      <a:pt x="9354" y="41759"/>
                                      <a:pt x="10690" y="40422"/>
                                    </a:cubicBezTo>
                                    <a:cubicBezTo>
                                      <a:pt x="11860" y="39086"/>
                                      <a:pt x="12862" y="37750"/>
                                      <a:pt x="14198" y="36247"/>
                                    </a:cubicBezTo>
                                    <a:cubicBezTo>
                                      <a:pt x="16537" y="33240"/>
                                      <a:pt x="19042" y="30066"/>
                                      <a:pt x="21214" y="26726"/>
                                    </a:cubicBezTo>
                                    <a:cubicBezTo>
                                      <a:pt x="23552" y="23552"/>
                                      <a:pt x="25890" y="20044"/>
                                      <a:pt x="27895" y="16871"/>
                                    </a:cubicBezTo>
                                    <a:cubicBezTo>
                                      <a:pt x="30066" y="13697"/>
                                      <a:pt x="31904" y="10690"/>
                                      <a:pt x="33574" y="8185"/>
                                    </a:cubicBezTo>
                                    <a:cubicBezTo>
                                      <a:pt x="36748" y="3341"/>
                                      <a:pt x="39086" y="0"/>
                                      <a:pt x="39086" y="0"/>
                                    </a:cubicBezTo>
                                    <a:close/>
                                  </a:path>
                                </a:pathLst>
                              </a:custGeom>
                              <a:solidFill>
                                <a:srgbClr val="431200"/>
                              </a:solidFill>
                              <a:ln w="16697" cap="flat">
                                <a:noFill/>
                                <a:prstDash val="solid"/>
                                <a:miter/>
                              </a:ln>
                            </p:spPr>
                            <p:txBody>
                              <a:bodyPr rtlCol="0" anchor="ctr"/>
                              <a:lstStyle/>
                              <a:p>
                                <a:endParaRPr lang="en-US"/>
                              </a:p>
                            </p:txBody>
                          </p:sp>
                          <p:sp>
                            <p:nvSpPr>
                              <p:cNvPr id="281" name="Freeform: Shape 280">
                                <a:extLst>
                                  <a:ext uri="{FF2B5EF4-FFF2-40B4-BE49-F238E27FC236}">
                                    <a16:creationId xmlns:a16="http://schemas.microsoft.com/office/drawing/2014/main" id="{5BB04E21-8E48-A008-30F9-2EDFBE6010D8}"/>
                                  </a:ext>
                                </a:extLst>
                              </p:cNvPr>
                              <p:cNvSpPr/>
                              <p:nvPr/>
                            </p:nvSpPr>
                            <p:spPr>
                              <a:xfrm>
                                <a:off x="5187687" y="3791541"/>
                                <a:ext cx="17204" cy="38585"/>
                              </a:xfrm>
                              <a:custGeom>
                                <a:avLst/>
                                <a:gdLst>
                                  <a:gd name="connsiteX0" fmla="*/ 17205 w 17204"/>
                                  <a:gd name="connsiteY0" fmla="*/ 0 h 38585"/>
                                  <a:gd name="connsiteX1" fmla="*/ 16202 w 17204"/>
                                  <a:gd name="connsiteY1" fmla="*/ 6681 h 38585"/>
                                  <a:gd name="connsiteX2" fmla="*/ 14365 w 17204"/>
                                  <a:gd name="connsiteY2" fmla="*/ 13363 h 38585"/>
                                  <a:gd name="connsiteX3" fmla="*/ 11692 w 17204"/>
                                  <a:gd name="connsiteY3" fmla="*/ 20712 h 38585"/>
                                  <a:gd name="connsiteX4" fmla="*/ 8185 w 17204"/>
                                  <a:gd name="connsiteY4" fmla="*/ 27728 h 38585"/>
                                  <a:gd name="connsiteX5" fmla="*/ 4510 w 17204"/>
                                  <a:gd name="connsiteY5" fmla="*/ 33574 h 38585"/>
                                  <a:gd name="connsiteX6" fmla="*/ 0 w 17204"/>
                                  <a:gd name="connsiteY6" fmla="*/ 38585 h 38585"/>
                                  <a:gd name="connsiteX7" fmla="*/ 2505 w 17204"/>
                                  <a:gd name="connsiteY7" fmla="*/ 32405 h 38585"/>
                                  <a:gd name="connsiteX8" fmla="*/ 5011 w 17204"/>
                                  <a:gd name="connsiteY8" fmla="*/ 26224 h 38585"/>
                                  <a:gd name="connsiteX9" fmla="*/ 8018 w 17204"/>
                                  <a:gd name="connsiteY9" fmla="*/ 19209 h 38585"/>
                                  <a:gd name="connsiteX10" fmla="*/ 11191 w 17204"/>
                                  <a:gd name="connsiteY10" fmla="*/ 12194 h 38585"/>
                                  <a:gd name="connsiteX11" fmla="*/ 14198 w 17204"/>
                                  <a:gd name="connsiteY11" fmla="*/ 6013 h 38585"/>
                                  <a:gd name="connsiteX12" fmla="*/ 17205 w 17204"/>
                                  <a:gd name="connsiteY12" fmla="*/ 0 h 38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04" h="38585">
                                    <a:moveTo>
                                      <a:pt x="17205" y="0"/>
                                    </a:moveTo>
                                    <a:cubicBezTo>
                                      <a:pt x="17205" y="0"/>
                                      <a:pt x="17037" y="2673"/>
                                      <a:pt x="16202" y="6681"/>
                                    </a:cubicBezTo>
                                    <a:cubicBezTo>
                                      <a:pt x="15868" y="8686"/>
                                      <a:pt x="15200" y="10857"/>
                                      <a:pt x="14365" y="13363"/>
                                    </a:cubicBezTo>
                                    <a:cubicBezTo>
                                      <a:pt x="13697" y="15701"/>
                                      <a:pt x="12695" y="18207"/>
                                      <a:pt x="11692" y="20712"/>
                                    </a:cubicBezTo>
                                    <a:cubicBezTo>
                                      <a:pt x="10523" y="23218"/>
                                      <a:pt x="9354" y="25556"/>
                                      <a:pt x="8185" y="27728"/>
                                    </a:cubicBezTo>
                                    <a:cubicBezTo>
                                      <a:pt x="7015" y="29899"/>
                                      <a:pt x="5679" y="31904"/>
                                      <a:pt x="4510" y="33574"/>
                                    </a:cubicBezTo>
                                    <a:cubicBezTo>
                                      <a:pt x="2004" y="36748"/>
                                      <a:pt x="0" y="38585"/>
                                      <a:pt x="0" y="38585"/>
                                    </a:cubicBezTo>
                                    <a:cubicBezTo>
                                      <a:pt x="0" y="38585"/>
                                      <a:pt x="835" y="35913"/>
                                      <a:pt x="2505" y="32405"/>
                                    </a:cubicBezTo>
                                    <a:cubicBezTo>
                                      <a:pt x="3174" y="30567"/>
                                      <a:pt x="4009" y="28396"/>
                                      <a:pt x="5011" y="26224"/>
                                    </a:cubicBezTo>
                                    <a:cubicBezTo>
                                      <a:pt x="5846" y="23886"/>
                                      <a:pt x="7015" y="21548"/>
                                      <a:pt x="8018" y="19209"/>
                                    </a:cubicBezTo>
                                    <a:cubicBezTo>
                                      <a:pt x="9020" y="16871"/>
                                      <a:pt x="10189" y="14365"/>
                                      <a:pt x="11191" y="12194"/>
                                    </a:cubicBezTo>
                                    <a:cubicBezTo>
                                      <a:pt x="12193" y="10022"/>
                                      <a:pt x="13196" y="7851"/>
                                      <a:pt x="14198" y="6013"/>
                                    </a:cubicBezTo>
                                    <a:cubicBezTo>
                                      <a:pt x="15868" y="2171"/>
                                      <a:pt x="17205" y="0"/>
                                      <a:pt x="17205" y="0"/>
                                    </a:cubicBezTo>
                                    <a:close/>
                                  </a:path>
                                </a:pathLst>
                              </a:custGeom>
                              <a:solidFill>
                                <a:srgbClr val="431200"/>
                              </a:solidFill>
                              <a:ln w="16697" cap="flat">
                                <a:noFill/>
                                <a:prstDash val="solid"/>
                                <a:miter/>
                              </a:ln>
                            </p:spPr>
                            <p:txBody>
                              <a:bodyPr rtlCol="0" anchor="ctr"/>
                              <a:lstStyle/>
                              <a:p>
                                <a:endParaRPr lang="en-US"/>
                              </a:p>
                            </p:txBody>
                          </p:sp>
                          <p:sp>
                            <p:nvSpPr>
                              <p:cNvPr id="282" name="Freeform: Shape 281">
                                <a:extLst>
                                  <a:ext uri="{FF2B5EF4-FFF2-40B4-BE49-F238E27FC236}">
                                    <a16:creationId xmlns:a16="http://schemas.microsoft.com/office/drawing/2014/main" id="{BDD98457-1061-AC53-05D8-3AAC675743B2}"/>
                                  </a:ext>
                                </a:extLst>
                              </p:cNvPr>
                              <p:cNvSpPr/>
                              <p:nvPr/>
                            </p:nvSpPr>
                            <p:spPr>
                              <a:xfrm>
                                <a:off x="5278721" y="3772499"/>
                                <a:ext cx="22142" cy="56958"/>
                              </a:xfrm>
                              <a:custGeom>
                                <a:avLst/>
                                <a:gdLst>
                                  <a:gd name="connsiteX0" fmla="*/ 21715 w 22142"/>
                                  <a:gd name="connsiteY0" fmla="*/ 0 h 56958"/>
                                  <a:gd name="connsiteX1" fmla="*/ 22048 w 22142"/>
                                  <a:gd name="connsiteY1" fmla="*/ 9855 h 56958"/>
                                  <a:gd name="connsiteX2" fmla="*/ 17539 w 22142"/>
                                  <a:gd name="connsiteY2" fmla="*/ 31068 h 56958"/>
                                  <a:gd name="connsiteX3" fmla="*/ 15200 w 22142"/>
                                  <a:gd name="connsiteY3" fmla="*/ 36581 h 56958"/>
                                  <a:gd name="connsiteX4" fmla="*/ 12528 w 22142"/>
                                  <a:gd name="connsiteY4" fmla="*/ 41592 h 56958"/>
                                  <a:gd name="connsiteX5" fmla="*/ 9688 w 22142"/>
                                  <a:gd name="connsiteY5" fmla="*/ 46102 h 56958"/>
                                  <a:gd name="connsiteX6" fmla="*/ 6848 w 22142"/>
                                  <a:gd name="connsiteY6" fmla="*/ 49943 h 56958"/>
                                  <a:gd name="connsiteX7" fmla="*/ 2004 w 22142"/>
                                  <a:gd name="connsiteY7" fmla="*/ 55122 h 56958"/>
                                  <a:gd name="connsiteX8" fmla="*/ 0 w 22142"/>
                                  <a:gd name="connsiteY8" fmla="*/ 56959 h 56958"/>
                                  <a:gd name="connsiteX9" fmla="*/ 1336 w 22142"/>
                                  <a:gd name="connsiteY9" fmla="*/ 54620 h 56958"/>
                                  <a:gd name="connsiteX10" fmla="*/ 4844 w 22142"/>
                                  <a:gd name="connsiteY10" fmla="*/ 48607 h 56958"/>
                                  <a:gd name="connsiteX11" fmla="*/ 9187 w 22142"/>
                                  <a:gd name="connsiteY11" fmla="*/ 39921 h 56958"/>
                                  <a:gd name="connsiteX12" fmla="*/ 13363 w 22142"/>
                                  <a:gd name="connsiteY12" fmla="*/ 29565 h 56958"/>
                                  <a:gd name="connsiteX13" fmla="*/ 16870 w 22142"/>
                                  <a:gd name="connsiteY13" fmla="*/ 19042 h 56958"/>
                                  <a:gd name="connsiteX14" fmla="*/ 19376 w 22142"/>
                                  <a:gd name="connsiteY14" fmla="*/ 9521 h 56958"/>
                                  <a:gd name="connsiteX15" fmla="*/ 21715 w 22142"/>
                                  <a:gd name="connsiteY15" fmla="*/ 0 h 56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142" h="56958">
                                    <a:moveTo>
                                      <a:pt x="21715" y="0"/>
                                    </a:moveTo>
                                    <a:cubicBezTo>
                                      <a:pt x="21715" y="0"/>
                                      <a:pt x="22383" y="3842"/>
                                      <a:pt x="22048" y="9855"/>
                                    </a:cubicBezTo>
                                    <a:cubicBezTo>
                                      <a:pt x="21715" y="15701"/>
                                      <a:pt x="20378" y="23552"/>
                                      <a:pt x="17539" y="31068"/>
                                    </a:cubicBezTo>
                                    <a:cubicBezTo>
                                      <a:pt x="16870" y="32906"/>
                                      <a:pt x="16035" y="34743"/>
                                      <a:pt x="15200" y="36581"/>
                                    </a:cubicBezTo>
                                    <a:cubicBezTo>
                                      <a:pt x="14532" y="38418"/>
                                      <a:pt x="13530" y="40088"/>
                                      <a:pt x="12528" y="41592"/>
                                    </a:cubicBezTo>
                                    <a:cubicBezTo>
                                      <a:pt x="11692" y="43262"/>
                                      <a:pt x="10690" y="44765"/>
                                      <a:pt x="9688" y="46102"/>
                                    </a:cubicBezTo>
                                    <a:cubicBezTo>
                                      <a:pt x="8853" y="47605"/>
                                      <a:pt x="7851" y="48774"/>
                                      <a:pt x="6848" y="49943"/>
                                    </a:cubicBezTo>
                                    <a:cubicBezTo>
                                      <a:pt x="5011" y="52282"/>
                                      <a:pt x="3341" y="53952"/>
                                      <a:pt x="2004" y="55122"/>
                                    </a:cubicBezTo>
                                    <a:cubicBezTo>
                                      <a:pt x="668" y="56291"/>
                                      <a:pt x="0" y="56959"/>
                                      <a:pt x="0" y="56959"/>
                                    </a:cubicBezTo>
                                    <a:cubicBezTo>
                                      <a:pt x="0" y="56959"/>
                                      <a:pt x="501" y="56124"/>
                                      <a:pt x="1336" y="54620"/>
                                    </a:cubicBezTo>
                                    <a:cubicBezTo>
                                      <a:pt x="2172" y="53117"/>
                                      <a:pt x="3508" y="51113"/>
                                      <a:pt x="4844" y="48607"/>
                                    </a:cubicBezTo>
                                    <a:cubicBezTo>
                                      <a:pt x="6347" y="46102"/>
                                      <a:pt x="7684" y="43095"/>
                                      <a:pt x="9187" y="39921"/>
                                    </a:cubicBezTo>
                                    <a:cubicBezTo>
                                      <a:pt x="10690" y="36748"/>
                                      <a:pt x="12193" y="33240"/>
                                      <a:pt x="13363" y="29565"/>
                                    </a:cubicBezTo>
                                    <a:cubicBezTo>
                                      <a:pt x="14866" y="26057"/>
                                      <a:pt x="15868" y="22383"/>
                                      <a:pt x="16870" y="19042"/>
                                    </a:cubicBezTo>
                                    <a:cubicBezTo>
                                      <a:pt x="17873" y="15534"/>
                                      <a:pt x="18708" y="12361"/>
                                      <a:pt x="19376" y="9521"/>
                                    </a:cubicBezTo>
                                    <a:cubicBezTo>
                                      <a:pt x="21046" y="4009"/>
                                      <a:pt x="21715" y="0"/>
                                      <a:pt x="21715" y="0"/>
                                    </a:cubicBezTo>
                                    <a:close/>
                                  </a:path>
                                </a:pathLst>
                              </a:custGeom>
                              <a:solidFill>
                                <a:srgbClr val="431200"/>
                              </a:solidFill>
                              <a:ln w="16697" cap="flat">
                                <a:noFill/>
                                <a:prstDash val="solid"/>
                                <a:miter/>
                              </a:ln>
                            </p:spPr>
                            <p:txBody>
                              <a:bodyPr rtlCol="0" anchor="ctr"/>
                              <a:lstStyle/>
                              <a:p>
                                <a:endParaRPr lang="en-US"/>
                              </a:p>
                            </p:txBody>
                          </p:sp>
                          <p:sp>
                            <p:nvSpPr>
                              <p:cNvPr id="283" name="Freeform: Shape 282">
                                <a:extLst>
                                  <a:ext uri="{FF2B5EF4-FFF2-40B4-BE49-F238E27FC236}">
                                    <a16:creationId xmlns:a16="http://schemas.microsoft.com/office/drawing/2014/main" id="{F618F717-1CB8-0657-A1DB-372A7C5425E3}"/>
                                  </a:ext>
                                </a:extLst>
                              </p:cNvPr>
                              <p:cNvSpPr/>
                              <p:nvPr/>
                            </p:nvSpPr>
                            <p:spPr>
                              <a:xfrm>
                                <a:off x="4934462" y="3920158"/>
                                <a:ext cx="6013" cy="57125"/>
                              </a:xfrm>
                              <a:custGeom>
                                <a:avLst/>
                                <a:gdLst>
                                  <a:gd name="connsiteX0" fmla="*/ 0 w 6013"/>
                                  <a:gd name="connsiteY0" fmla="*/ 0 h 57125"/>
                                  <a:gd name="connsiteX1" fmla="*/ 2840 w 6013"/>
                                  <a:gd name="connsiteY1" fmla="*/ 8686 h 57125"/>
                                  <a:gd name="connsiteX2" fmla="*/ 4844 w 6013"/>
                                  <a:gd name="connsiteY2" fmla="*/ 17873 h 57125"/>
                                  <a:gd name="connsiteX3" fmla="*/ 6013 w 6013"/>
                                  <a:gd name="connsiteY3" fmla="*/ 28396 h 57125"/>
                                  <a:gd name="connsiteX4" fmla="*/ 6013 w 6013"/>
                                  <a:gd name="connsiteY4" fmla="*/ 33908 h 57125"/>
                                  <a:gd name="connsiteX5" fmla="*/ 5846 w 6013"/>
                                  <a:gd name="connsiteY5" fmla="*/ 39253 h 57125"/>
                                  <a:gd name="connsiteX6" fmla="*/ 5345 w 6013"/>
                                  <a:gd name="connsiteY6" fmla="*/ 44097 h 57125"/>
                                  <a:gd name="connsiteX7" fmla="*/ 4677 w 6013"/>
                                  <a:gd name="connsiteY7" fmla="*/ 48440 h 57125"/>
                                  <a:gd name="connsiteX8" fmla="*/ 2004 w 6013"/>
                                  <a:gd name="connsiteY8" fmla="*/ 57126 h 57125"/>
                                  <a:gd name="connsiteX9" fmla="*/ 2338 w 6013"/>
                                  <a:gd name="connsiteY9" fmla="*/ 48106 h 57125"/>
                                  <a:gd name="connsiteX10" fmla="*/ 2338 w 6013"/>
                                  <a:gd name="connsiteY10" fmla="*/ 43763 h 57125"/>
                                  <a:gd name="connsiteX11" fmla="*/ 2338 w 6013"/>
                                  <a:gd name="connsiteY11" fmla="*/ 38919 h 57125"/>
                                  <a:gd name="connsiteX12" fmla="*/ 2171 w 6013"/>
                                  <a:gd name="connsiteY12" fmla="*/ 33741 h 57125"/>
                                  <a:gd name="connsiteX13" fmla="*/ 2004 w 6013"/>
                                  <a:gd name="connsiteY13" fmla="*/ 28396 h 57125"/>
                                  <a:gd name="connsiteX14" fmla="*/ 1670 w 6013"/>
                                  <a:gd name="connsiteY14" fmla="*/ 23051 h 57125"/>
                                  <a:gd name="connsiteX15" fmla="*/ 1336 w 6013"/>
                                  <a:gd name="connsiteY15" fmla="*/ 17873 h 57125"/>
                                  <a:gd name="connsiteX16" fmla="*/ 668 w 6013"/>
                                  <a:gd name="connsiteY16" fmla="*/ 8686 h 57125"/>
                                  <a:gd name="connsiteX17" fmla="*/ 0 w 6013"/>
                                  <a:gd name="connsiteY17" fmla="*/ 0 h 57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013" h="57125">
                                    <a:moveTo>
                                      <a:pt x="0" y="0"/>
                                    </a:moveTo>
                                    <a:cubicBezTo>
                                      <a:pt x="0" y="0"/>
                                      <a:pt x="1503" y="3341"/>
                                      <a:pt x="2840" y="8686"/>
                                    </a:cubicBezTo>
                                    <a:cubicBezTo>
                                      <a:pt x="3675" y="11358"/>
                                      <a:pt x="4176" y="14532"/>
                                      <a:pt x="4844" y="17873"/>
                                    </a:cubicBezTo>
                                    <a:cubicBezTo>
                                      <a:pt x="5345" y="21213"/>
                                      <a:pt x="5679" y="24888"/>
                                      <a:pt x="6013" y="28396"/>
                                    </a:cubicBezTo>
                                    <a:cubicBezTo>
                                      <a:pt x="6013" y="30233"/>
                                      <a:pt x="6013" y="32071"/>
                                      <a:pt x="6013" y="33908"/>
                                    </a:cubicBezTo>
                                    <a:cubicBezTo>
                                      <a:pt x="6013" y="35745"/>
                                      <a:pt x="6013" y="37416"/>
                                      <a:pt x="5846" y="39253"/>
                                    </a:cubicBezTo>
                                    <a:cubicBezTo>
                                      <a:pt x="5679" y="40924"/>
                                      <a:pt x="5512" y="42594"/>
                                      <a:pt x="5345" y="44097"/>
                                    </a:cubicBezTo>
                                    <a:cubicBezTo>
                                      <a:pt x="5178" y="45601"/>
                                      <a:pt x="5011" y="47104"/>
                                      <a:pt x="4677" y="48440"/>
                                    </a:cubicBezTo>
                                    <a:cubicBezTo>
                                      <a:pt x="3341" y="53785"/>
                                      <a:pt x="2004" y="57126"/>
                                      <a:pt x="2004" y="57126"/>
                                    </a:cubicBezTo>
                                    <a:cubicBezTo>
                                      <a:pt x="2004" y="57126"/>
                                      <a:pt x="1837" y="53451"/>
                                      <a:pt x="2338" y="48106"/>
                                    </a:cubicBezTo>
                                    <a:cubicBezTo>
                                      <a:pt x="2506" y="46770"/>
                                      <a:pt x="2338" y="45266"/>
                                      <a:pt x="2338" y="43763"/>
                                    </a:cubicBezTo>
                                    <a:cubicBezTo>
                                      <a:pt x="2338" y="42260"/>
                                      <a:pt x="2338" y="40589"/>
                                      <a:pt x="2338" y="38919"/>
                                    </a:cubicBezTo>
                                    <a:cubicBezTo>
                                      <a:pt x="2506" y="37249"/>
                                      <a:pt x="2171" y="35578"/>
                                      <a:pt x="2171" y="33741"/>
                                    </a:cubicBezTo>
                                    <a:cubicBezTo>
                                      <a:pt x="2171" y="32071"/>
                                      <a:pt x="2004" y="30233"/>
                                      <a:pt x="2004" y="28396"/>
                                    </a:cubicBezTo>
                                    <a:cubicBezTo>
                                      <a:pt x="2004" y="26559"/>
                                      <a:pt x="1837" y="24888"/>
                                      <a:pt x="1670" y="23051"/>
                                    </a:cubicBezTo>
                                    <a:cubicBezTo>
                                      <a:pt x="1503" y="21380"/>
                                      <a:pt x="1503" y="19543"/>
                                      <a:pt x="1336" y="17873"/>
                                    </a:cubicBezTo>
                                    <a:cubicBezTo>
                                      <a:pt x="1002" y="14532"/>
                                      <a:pt x="1002" y="11358"/>
                                      <a:pt x="668" y="8686"/>
                                    </a:cubicBezTo>
                                    <a:cubicBezTo>
                                      <a:pt x="167" y="3675"/>
                                      <a:pt x="0" y="0"/>
                                      <a:pt x="0" y="0"/>
                                    </a:cubicBezTo>
                                    <a:close/>
                                  </a:path>
                                </a:pathLst>
                              </a:custGeom>
                              <a:solidFill>
                                <a:srgbClr val="431200"/>
                              </a:solidFill>
                              <a:ln w="16697" cap="flat">
                                <a:noFill/>
                                <a:prstDash val="solid"/>
                                <a:miter/>
                              </a:ln>
                            </p:spPr>
                            <p:txBody>
                              <a:bodyPr rtlCol="0" anchor="ctr"/>
                              <a:lstStyle/>
                              <a:p>
                                <a:endParaRPr lang="en-US"/>
                              </a:p>
                            </p:txBody>
                          </p:sp>
                          <p:sp>
                            <p:nvSpPr>
                              <p:cNvPr id="284" name="Freeform: Shape 283">
                                <a:extLst>
                                  <a:ext uri="{FF2B5EF4-FFF2-40B4-BE49-F238E27FC236}">
                                    <a16:creationId xmlns:a16="http://schemas.microsoft.com/office/drawing/2014/main" id="{96D04EA4-942A-F080-06AF-FD0FA71808FF}"/>
                                  </a:ext>
                                </a:extLst>
                              </p:cNvPr>
                              <p:cNvSpPr/>
                              <p:nvPr/>
                            </p:nvSpPr>
                            <p:spPr>
                              <a:xfrm>
                                <a:off x="5385623" y="3888254"/>
                                <a:ext cx="13863" cy="48440"/>
                              </a:xfrm>
                              <a:custGeom>
                                <a:avLst/>
                                <a:gdLst>
                                  <a:gd name="connsiteX0" fmla="*/ 0 w 13863"/>
                                  <a:gd name="connsiteY0" fmla="*/ 0 h 48440"/>
                                  <a:gd name="connsiteX1" fmla="*/ 4343 w 13863"/>
                                  <a:gd name="connsiteY1" fmla="*/ 6848 h 48440"/>
                                  <a:gd name="connsiteX2" fmla="*/ 7851 w 13863"/>
                                  <a:gd name="connsiteY2" fmla="*/ 14198 h 48440"/>
                                  <a:gd name="connsiteX3" fmla="*/ 11024 w 13863"/>
                                  <a:gd name="connsiteY3" fmla="*/ 23051 h 48440"/>
                                  <a:gd name="connsiteX4" fmla="*/ 13029 w 13863"/>
                                  <a:gd name="connsiteY4" fmla="*/ 32238 h 48440"/>
                                  <a:gd name="connsiteX5" fmla="*/ 13530 w 13863"/>
                                  <a:gd name="connsiteY5" fmla="*/ 36581 h 48440"/>
                                  <a:gd name="connsiteX6" fmla="*/ 13864 w 13863"/>
                                  <a:gd name="connsiteY6" fmla="*/ 40422 h 48440"/>
                                  <a:gd name="connsiteX7" fmla="*/ 13363 w 13863"/>
                                  <a:gd name="connsiteY7" fmla="*/ 48440 h 48440"/>
                                  <a:gd name="connsiteX8" fmla="*/ 11525 w 13863"/>
                                  <a:gd name="connsiteY8" fmla="*/ 40757 h 48440"/>
                                  <a:gd name="connsiteX9" fmla="*/ 10523 w 13863"/>
                                  <a:gd name="connsiteY9" fmla="*/ 37082 h 48440"/>
                                  <a:gd name="connsiteX10" fmla="*/ 9521 w 13863"/>
                                  <a:gd name="connsiteY10" fmla="*/ 33073 h 48440"/>
                                  <a:gd name="connsiteX11" fmla="*/ 8352 w 13863"/>
                                  <a:gd name="connsiteY11" fmla="*/ 28730 h 48440"/>
                                  <a:gd name="connsiteX12" fmla="*/ 7015 w 13863"/>
                                  <a:gd name="connsiteY12" fmla="*/ 24220 h 48440"/>
                                  <a:gd name="connsiteX13" fmla="*/ 2172 w 13863"/>
                                  <a:gd name="connsiteY13" fmla="*/ 7684 h 48440"/>
                                  <a:gd name="connsiteX14" fmla="*/ 0 w 13863"/>
                                  <a:gd name="connsiteY14" fmla="*/ 0 h 48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3863" h="48440">
                                    <a:moveTo>
                                      <a:pt x="0" y="0"/>
                                    </a:moveTo>
                                    <a:cubicBezTo>
                                      <a:pt x="0" y="0"/>
                                      <a:pt x="2005" y="2506"/>
                                      <a:pt x="4343" y="6848"/>
                                    </a:cubicBezTo>
                                    <a:cubicBezTo>
                                      <a:pt x="5512" y="9020"/>
                                      <a:pt x="6682" y="11525"/>
                                      <a:pt x="7851" y="14198"/>
                                    </a:cubicBezTo>
                                    <a:cubicBezTo>
                                      <a:pt x="9020" y="17038"/>
                                      <a:pt x="10022" y="20044"/>
                                      <a:pt x="11024" y="23051"/>
                                    </a:cubicBezTo>
                                    <a:cubicBezTo>
                                      <a:pt x="11693" y="26224"/>
                                      <a:pt x="12695" y="29231"/>
                                      <a:pt x="13029" y="32238"/>
                                    </a:cubicBezTo>
                                    <a:cubicBezTo>
                                      <a:pt x="13196" y="33741"/>
                                      <a:pt x="13363" y="35244"/>
                                      <a:pt x="13530" y="36581"/>
                                    </a:cubicBezTo>
                                    <a:cubicBezTo>
                                      <a:pt x="13697" y="37917"/>
                                      <a:pt x="13864" y="39253"/>
                                      <a:pt x="13864" y="40422"/>
                                    </a:cubicBezTo>
                                    <a:cubicBezTo>
                                      <a:pt x="13864" y="45266"/>
                                      <a:pt x="13363" y="48440"/>
                                      <a:pt x="13363" y="48440"/>
                                    </a:cubicBezTo>
                                    <a:cubicBezTo>
                                      <a:pt x="13363" y="48440"/>
                                      <a:pt x="12361" y="45266"/>
                                      <a:pt x="11525" y="40757"/>
                                    </a:cubicBezTo>
                                    <a:cubicBezTo>
                                      <a:pt x="11359" y="39587"/>
                                      <a:pt x="10857" y="38418"/>
                                      <a:pt x="10523" y="37082"/>
                                    </a:cubicBezTo>
                                    <a:cubicBezTo>
                                      <a:pt x="10189" y="35745"/>
                                      <a:pt x="9855" y="34409"/>
                                      <a:pt x="9521" y="33073"/>
                                    </a:cubicBezTo>
                                    <a:cubicBezTo>
                                      <a:pt x="9187" y="31570"/>
                                      <a:pt x="8686" y="30233"/>
                                      <a:pt x="8352" y="28730"/>
                                    </a:cubicBezTo>
                                    <a:cubicBezTo>
                                      <a:pt x="7851" y="27227"/>
                                      <a:pt x="7517" y="25723"/>
                                      <a:pt x="7015" y="24220"/>
                                    </a:cubicBezTo>
                                    <a:cubicBezTo>
                                      <a:pt x="5178" y="18207"/>
                                      <a:pt x="3508" y="12194"/>
                                      <a:pt x="2172" y="7684"/>
                                    </a:cubicBezTo>
                                    <a:cubicBezTo>
                                      <a:pt x="668" y="3174"/>
                                      <a:pt x="0" y="0"/>
                                      <a:pt x="0" y="0"/>
                                    </a:cubicBezTo>
                                    <a:close/>
                                  </a:path>
                                </a:pathLst>
                              </a:custGeom>
                              <a:solidFill>
                                <a:srgbClr val="431200"/>
                              </a:solidFill>
                              <a:ln w="16697" cap="flat">
                                <a:noFill/>
                                <a:prstDash val="solid"/>
                                <a:miter/>
                              </a:ln>
                            </p:spPr>
                            <p:txBody>
                              <a:bodyPr rtlCol="0" anchor="ctr"/>
                              <a:lstStyle/>
                              <a:p>
                                <a:endParaRPr lang="en-US"/>
                              </a:p>
                            </p:txBody>
                          </p:sp>
                          <p:sp>
                            <p:nvSpPr>
                              <p:cNvPr id="285" name="Freeform: Shape 284">
                                <a:extLst>
                                  <a:ext uri="{FF2B5EF4-FFF2-40B4-BE49-F238E27FC236}">
                                    <a16:creationId xmlns:a16="http://schemas.microsoft.com/office/drawing/2014/main" id="{F9029D03-568B-19DF-DD97-7AA667391B93}"/>
                                  </a:ext>
                                </a:extLst>
                              </p:cNvPr>
                              <p:cNvSpPr/>
                              <p:nvPr/>
                            </p:nvSpPr>
                            <p:spPr>
                              <a:xfrm>
                                <a:off x="5355223" y="3926004"/>
                                <a:ext cx="23626" cy="101891"/>
                              </a:xfrm>
                              <a:custGeom>
                                <a:avLst/>
                                <a:gdLst>
                                  <a:gd name="connsiteX0" fmla="*/ 19543 w 23626"/>
                                  <a:gd name="connsiteY0" fmla="*/ 0 h 101891"/>
                                  <a:gd name="connsiteX1" fmla="*/ 20879 w 23626"/>
                                  <a:gd name="connsiteY1" fmla="*/ 4343 h 101891"/>
                                  <a:gd name="connsiteX2" fmla="*/ 23051 w 23626"/>
                                  <a:gd name="connsiteY2" fmla="*/ 16202 h 101891"/>
                                  <a:gd name="connsiteX3" fmla="*/ 23552 w 23626"/>
                                  <a:gd name="connsiteY3" fmla="*/ 24387 h 101891"/>
                                  <a:gd name="connsiteX4" fmla="*/ 23552 w 23626"/>
                                  <a:gd name="connsiteY4" fmla="*/ 33407 h 101891"/>
                                  <a:gd name="connsiteX5" fmla="*/ 22717 w 23626"/>
                                  <a:gd name="connsiteY5" fmla="*/ 43095 h 101891"/>
                                  <a:gd name="connsiteX6" fmla="*/ 21046 w 23626"/>
                                  <a:gd name="connsiteY6" fmla="*/ 52950 h 101891"/>
                                  <a:gd name="connsiteX7" fmla="*/ 18708 w 23626"/>
                                  <a:gd name="connsiteY7" fmla="*/ 62638 h 101891"/>
                                  <a:gd name="connsiteX8" fmla="*/ 15701 w 23626"/>
                                  <a:gd name="connsiteY8" fmla="*/ 71825 h 101891"/>
                                  <a:gd name="connsiteX9" fmla="*/ 12193 w 23626"/>
                                  <a:gd name="connsiteY9" fmla="*/ 80177 h 101891"/>
                                  <a:gd name="connsiteX10" fmla="*/ 8686 w 23626"/>
                                  <a:gd name="connsiteY10" fmla="*/ 87526 h 101891"/>
                                  <a:gd name="connsiteX11" fmla="*/ 5345 w 23626"/>
                                  <a:gd name="connsiteY11" fmla="*/ 93540 h 101891"/>
                                  <a:gd name="connsiteX12" fmla="*/ 2505 w 23626"/>
                                  <a:gd name="connsiteY12" fmla="*/ 98049 h 101891"/>
                                  <a:gd name="connsiteX13" fmla="*/ 0 w 23626"/>
                                  <a:gd name="connsiteY13" fmla="*/ 101891 h 101891"/>
                                  <a:gd name="connsiteX14" fmla="*/ 1837 w 23626"/>
                                  <a:gd name="connsiteY14" fmla="*/ 97715 h 101891"/>
                                  <a:gd name="connsiteX15" fmla="*/ 4009 w 23626"/>
                                  <a:gd name="connsiteY15" fmla="*/ 92871 h 101891"/>
                                  <a:gd name="connsiteX16" fmla="*/ 6514 w 23626"/>
                                  <a:gd name="connsiteY16" fmla="*/ 86691 h 101891"/>
                                  <a:gd name="connsiteX17" fmla="*/ 9354 w 23626"/>
                                  <a:gd name="connsiteY17" fmla="*/ 79342 h 101891"/>
                                  <a:gd name="connsiteX18" fmla="*/ 12193 w 23626"/>
                                  <a:gd name="connsiteY18" fmla="*/ 70990 h 101891"/>
                                  <a:gd name="connsiteX19" fmla="*/ 14866 w 23626"/>
                                  <a:gd name="connsiteY19" fmla="*/ 61970 h 101891"/>
                                  <a:gd name="connsiteX20" fmla="*/ 17038 w 23626"/>
                                  <a:gd name="connsiteY20" fmla="*/ 52449 h 101891"/>
                                  <a:gd name="connsiteX21" fmla="*/ 18708 w 23626"/>
                                  <a:gd name="connsiteY21" fmla="*/ 42761 h 101891"/>
                                  <a:gd name="connsiteX22" fmla="*/ 19877 w 23626"/>
                                  <a:gd name="connsiteY22" fmla="*/ 33407 h 101891"/>
                                  <a:gd name="connsiteX23" fmla="*/ 20712 w 23626"/>
                                  <a:gd name="connsiteY23" fmla="*/ 16703 h 101891"/>
                                  <a:gd name="connsiteX24" fmla="*/ 20211 w 23626"/>
                                  <a:gd name="connsiteY24" fmla="*/ 4844 h 101891"/>
                                  <a:gd name="connsiteX25" fmla="*/ 19543 w 23626"/>
                                  <a:gd name="connsiteY25" fmla="*/ 0 h 1018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23626" h="101891">
                                    <a:moveTo>
                                      <a:pt x="19543" y="0"/>
                                    </a:moveTo>
                                    <a:cubicBezTo>
                                      <a:pt x="19543" y="0"/>
                                      <a:pt x="20044" y="1503"/>
                                      <a:pt x="20879" y="4343"/>
                                    </a:cubicBezTo>
                                    <a:cubicBezTo>
                                      <a:pt x="21547" y="7183"/>
                                      <a:pt x="22550" y="11358"/>
                                      <a:pt x="23051" y="16202"/>
                                    </a:cubicBezTo>
                                    <a:cubicBezTo>
                                      <a:pt x="23218" y="18708"/>
                                      <a:pt x="23385" y="21380"/>
                                      <a:pt x="23552" y="24387"/>
                                    </a:cubicBezTo>
                                    <a:cubicBezTo>
                                      <a:pt x="23552" y="27227"/>
                                      <a:pt x="23719" y="30233"/>
                                      <a:pt x="23552" y="33407"/>
                                    </a:cubicBezTo>
                                    <a:cubicBezTo>
                                      <a:pt x="23385" y="36581"/>
                                      <a:pt x="23218" y="39754"/>
                                      <a:pt x="22717" y="43095"/>
                                    </a:cubicBezTo>
                                    <a:cubicBezTo>
                                      <a:pt x="22383" y="46436"/>
                                      <a:pt x="21715" y="49609"/>
                                      <a:pt x="21046" y="52950"/>
                                    </a:cubicBezTo>
                                    <a:cubicBezTo>
                                      <a:pt x="20378" y="56291"/>
                                      <a:pt x="19376" y="59464"/>
                                      <a:pt x="18708" y="62638"/>
                                    </a:cubicBezTo>
                                    <a:cubicBezTo>
                                      <a:pt x="17706" y="65812"/>
                                      <a:pt x="16703" y="68818"/>
                                      <a:pt x="15701" y="71825"/>
                                    </a:cubicBezTo>
                                    <a:cubicBezTo>
                                      <a:pt x="14532" y="74832"/>
                                      <a:pt x="13363" y="77504"/>
                                      <a:pt x="12193" y="80177"/>
                                    </a:cubicBezTo>
                                    <a:cubicBezTo>
                                      <a:pt x="11191" y="82849"/>
                                      <a:pt x="9688" y="85188"/>
                                      <a:pt x="8686" y="87526"/>
                                    </a:cubicBezTo>
                                    <a:cubicBezTo>
                                      <a:pt x="7517" y="89698"/>
                                      <a:pt x="6514" y="91869"/>
                                      <a:pt x="5345" y="93540"/>
                                    </a:cubicBezTo>
                                    <a:cubicBezTo>
                                      <a:pt x="4343" y="95210"/>
                                      <a:pt x="3341" y="96713"/>
                                      <a:pt x="2505" y="98049"/>
                                    </a:cubicBezTo>
                                    <a:cubicBezTo>
                                      <a:pt x="1002" y="100555"/>
                                      <a:pt x="0" y="101891"/>
                                      <a:pt x="0" y="101891"/>
                                    </a:cubicBezTo>
                                    <a:cubicBezTo>
                                      <a:pt x="0" y="101891"/>
                                      <a:pt x="668" y="100388"/>
                                      <a:pt x="1837" y="97715"/>
                                    </a:cubicBezTo>
                                    <a:cubicBezTo>
                                      <a:pt x="2505" y="96379"/>
                                      <a:pt x="3174" y="94876"/>
                                      <a:pt x="4009" y="92871"/>
                                    </a:cubicBezTo>
                                    <a:cubicBezTo>
                                      <a:pt x="4844" y="91034"/>
                                      <a:pt x="5512" y="88863"/>
                                      <a:pt x="6514" y="86691"/>
                                    </a:cubicBezTo>
                                    <a:cubicBezTo>
                                      <a:pt x="7350" y="84353"/>
                                      <a:pt x="8519" y="82014"/>
                                      <a:pt x="9354" y="79342"/>
                                    </a:cubicBezTo>
                                    <a:cubicBezTo>
                                      <a:pt x="10189" y="76669"/>
                                      <a:pt x="11191" y="73829"/>
                                      <a:pt x="12193" y="70990"/>
                                    </a:cubicBezTo>
                                    <a:cubicBezTo>
                                      <a:pt x="13029" y="67983"/>
                                      <a:pt x="13864" y="64977"/>
                                      <a:pt x="14866" y="61970"/>
                                    </a:cubicBezTo>
                                    <a:cubicBezTo>
                                      <a:pt x="15534" y="58796"/>
                                      <a:pt x="16369" y="55623"/>
                                      <a:pt x="17038" y="52449"/>
                                    </a:cubicBezTo>
                                    <a:cubicBezTo>
                                      <a:pt x="17539" y="49275"/>
                                      <a:pt x="18374" y="46102"/>
                                      <a:pt x="18708" y="42761"/>
                                    </a:cubicBezTo>
                                    <a:cubicBezTo>
                                      <a:pt x="19209" y="39587"/>
                                      <a:pt x="19710" y="36414"/>
                                      <a:pt x="19877" y="33407"/>
                                    </a:cubicBezTo>
                                    <a:cubicBezTo>
                                      <a:pt x="20545" y="27394"/>
                                      <a:pt x="20712" y="21548"/>
                                      <a:pt x="20712" y="16703"/>
                                    </a:cubicBezTo>
                                    <a:cubicBezTo>
                                      <a:pt x="20712" y="11692"/>
                                      <a:pt x="20545" y="7684"/>
                                      <a:pt x="20211" y="4844"/>
                                    </a:cubicBezTo>
                                    <a:cubicBezTo>
                                      <a:pt x="19710" y="1670"/>
                                      <a:pt x="19543" y="0"/>
                                      <a:pt x="19543" y="0"/>
                                    </a:cubicBezTo>
                                    <a:close/>
                                  </a:path>
                                </a:pathLst>
                              </a:custGeom>
                              <a:solidFill>
                                <a:srgbClr val="431200"/>
                              </a:solidFill>
                              <a:ln w="16697" cap="flat">
                                <a:noFill/>
                                <a:prstDash val="solid"/>
                                <a:miter/>
                              </a:ln>
                            </p:spPr>
                            <p:txBody>
                              <a:bodyPr rtlCol="0" anchor="ctr"/>
                              <a:lstStyle/>
                              <a:p>
                                <a:endParaRPr lang="en-US"/>
                              </a:p>
                            </p:txBody>
                          </p:sp>
                        </p:grpSp>
                        <p:grpSp>
                          <p:nvGrpSpPr>
                            <p:cNvPr id="286" name="Graphic 2">
                              <a:extLst>
                                <a:ext uri="{FF2B5EF4-FFF2-40B4-BE49-F238E27FC236}">
                                  <a16:creationId xmlns:a16="http://schemas.microsoft.com/office/drawing/2014/main" id="{7CB4A4F3-A8ED-0D26-C10C-C55F7220DACD}"/>
                                </a:ext>
                              </a:extLst>
                            </p:cNvPr>
                            <p:cNvGrpSpPr/>
                            <p:nvPr/>
                          </p:nvGrpSpPr>
                          <p:grpSpPr>
                            <a:xfrm>
                              <a:off x="4986744" y="3942040"/>
                              <a:ext cx="280117" cy="112581"/>
                              <a:chOff x="4986744" y="3942040"/>
                              <a:chExt cx="280117" cy="112581"/>
                            </a:xfrm>
                          </p:grpSpPr>
                          <p:grpSp>
                            <p:nvGrpSpPr>
                              <p:cNvPr id="287" name="Graphic 2">
                                <a:extLst>
                                  <a:ext uri="{FF2B5EF4-FFF2-40B4-BE49-F238E27FC236}">
                                    <a16:creationId xmlns:a16="http://schemas.microsoft.com/office/drawing/2014/main" id="{B0A782D0-8822-CDF2-4D9C-E456558634DE}"/>
                                  </a:ext>
                                </a:extLst>
                              </p:cNvPr>
                              <p:cNvGrpSpPr/>
                              <p:nvPr/>
                            </p:nvGrpSpPr>
                            <p:grpSpPr>
                              <a:xfrm>
                                <a:off x="4993593" y="3942040"/>
                                <a:ext cx="74831" cy="102225"/>
                                <a:chOff x="4993593" y="3942040"/>
                                <a:chExt cx="74831" cy="102225"/>
                              </a:xfrm>
                            </p:grpSpPr>
                            <p:sp>
                              <p:nvSpPr>
                                <p:cNvPr id="288" name="Freeform: Shape 287">
                                  <a:extLst>
                                    <a:ext uri="{FF2B5EF4-FFF2-40B4-BE49-F238E27FC236}">
                                      <a16:creationId xmlns:a16="http://schemas.microsoft.com/office/drawing/2014/main" id="{C5291AA7-2FC3-F51B-C7D6-50D3C605038B}"/>
                                    </a:ext>
                                  </a:extLst>
                                </p:cNvPr>
                                <p:cNvSpPr/>
                                <p:nvPr/>
                              </p:nvSpPr>
                              <p:spPr>
                                <a:xfrm>
                                  <a:off x="4993593" y="3942040"/>
                                  <a:ext cx="74831" cy="102225"/>
                                </a:xfrm>
                                <a:custGeom>
                                  <a:avLst/>
                                  <a:gdLst>
                                    <a:gd name="connsiteX0" fmla="*/ 74832 w 74831"/>
                                    <a:gd name="connsiteY0" fmla="*/ 51113 h 102225"/>
                                    <a:gd name="connsiteX1" fmla="*/ 37416 w 74831"/>
                                    <a:gd name="connsiteY1" fmla="*/ 102225 h 102225"/>
                                    <a:gd name="connsiteX2" fmla="*/ 0 w 74831"/>
                                    <a:gd name="connsiteY2" fmla="*/ 51113 h 102225"/>
                                    <a:gd name="connsiteX3" fmla="*/ 37416 w 74831"/>
                                    <a:gd name="connsiteY3" fmla="*/ 0 h 102225"/>
                                    <a:gd name="connsiteX4" fmla="*/ 74832 w 74831"/>
                                    <a:gd name="connsiteY4" fmla="*/ 51113 h 102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831" h="102225">
                                      <a:moveTo>
                                        <a:pt x="74832" y="51113"/>
                                      </a:moveTo>
                                      <a:cubicBezTo>
                                        <a:pt x="74832" y="79342"/>
                                        <a:pt x="57961" y="102225"/>
                                        <a:pt x="37416" y="102225"/>
                                      </a:cubicBezTo>
                                      <a:cubicBezTo>
                                        <a:pt x="16703" y="102225"/>
                                        <a:pt x="0" y="79342"/>
                                        <a:pt x="0" y="51113"/>
                                      </a:cubicBezTo>
                                      <a:cubicBezTo>
                                        <a:pt x="0" y="22884"/>
                                        <a:pt x="16871" y="0"/>
                                        <a:pt x="37416" y="0"/>
                                      </a:cubicBezTo>
                                      <a:cubicBezTo>
                                        <a:pt x="57961" y="0"/>
                                        <a:pt x="74832" y="22884"/>
                                        <a:pt x="74832" y="51113"/>
                                      </a:cubicBezTo>
                                      <a:close/>
                                    </a:path>
                                  </a:pathLst>
                                </a:custGeom>
                                <a:solidFill>
                                  <a:srgbClr val="D88256">
                                    <a:alpha val="70000"/>
                                  </a:srgbClr>
                                </a:solidFill>
                                <a:ln w="16697" cap="flat">
                                  <a:noFill/>
                                  <a:prstDash val="solid"/>
                                  <a:miter/>
                                </a:ln>
                              </p:spPr>
                              <p:txBody>
                                <a:bodyPr rtlCol="0" anchor="ctr"/>
                                <a:lstStyle/>
                                <a:p>
                                  <a:endParaRPr lang="en-US"/>
                                </a:p>
                              </p:txBody>
                            </p:sp>
                            <p:sp>
                              <p:nvSpPr>
                                <p:cNvPr id="289" name="Freeform: Shape 288">
                                  <a:extLst>
                                    <a:ext uri="{FF2B5EF4-FFF2-40B4-BE49-F238E27FC236}">
                                      <a16:creationId xmlns:a16="http://schemas.microsoft.com/office/drawing/2014/main" id="{57A236BE-2A25-203B-C4F8-0062E40EE009}"/>
                                    </a:ext>
                                  </a:extLst>
                                </p:cNvPr>
                                <p:cNvSpPr/>
                                <p:nvPr/>
                              </p:nvSpPr>
                              <p:spPr>
                                <a:xfrm>
                                  <a:off x="4996933" y="3946884"/>
                                  <a:ext cx="67816" cy="92537"/>
                                </a:xfrm>
                                <a:custGeom>
                                  <a:avLst/>
                                  <a:gdLst>
                                    <a:gd name="connsiteX0" fmla="*/ 67816 w 67816"/>
                                    <a:gd name="connsiteY0" fmla="*/ 46269 h 92537"/>
                                    <a:gd name="connsiteX1" fmla="*/ 33908 w 67816"/>
                                    <a:gd name="connsiteY1" fmla="*/ 92537 h 92537"/>
                                    <a:gd name="connsiteX2" fmla="*/ 0 w 67816"/>
                                    <a:gd name="connsiteY2" fmla="*/ 46269 h 92537"/>
                                    <a:gd name="connsiteX3" fmla="*/ 33908 w 67816"/>
                                    <a:gd name="connsiteY3" fmla="*/ 0 h 92537"/>
                                    <a:gd name="connsiteX4" fmla="*/ 67816 w 67816"/>
                                    <a:gd name="connsiteY4" fmla="*/ 46269 h 925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16" h="92537">
                                      <a:moveTo>
                                        <a:pt x="67816" y="46269"/>
                                      </a:moveTo>
                                      <a:cubicBezTo>
                                        <a:pt x="67816" y="71825"/>
                                        <a:pt x="52616" y="92537"/>
                                        <a:pt x="33908" y="92537"/>
                                      </a:cubicBezTo>
                                      <a:cubicBezTo>
                                        <a:pt x="15200" y="92537"/>
                                        <a:pt x="0" y="71825"/>
                                        <a:pt x="0" y="46269"/>
                                      </a:cubicBezTo>
                                      <a:cubicBezTo>
                                        <a:pt x="0" y="20712"/>
                                        <a:pt x="15200" y="0"/>
                                        <a:pt x="33908" y="0"/>
                                      </a:cubicBezTo>
                                      <a:cubicBezTo>
                                        <a:pt x="52616" y="0"/>
                                        <a:pt x="67816" y="20712"/>
                                        <a:pt x="67816" y="46269"/>
                                      </a:cubicBezTo>
                                      <a:close/>
                                    </a:path>
                                  </a:pathLst>
                                </a:custGeom>
                                <a:solidFill>
                                  <a:srgbClr val="EDEBE6"/>
                                </a:solidFill>
                                <a:ln w="16697" cap="flat">
                                  <a:noFill/>
                                  <a:prstDash val="solid"/>
                                  <a:miter/>
                                </a:ln>
                              </p:spPr>
                              <p:txBody>
                                <a:bodyPr rtlCol="0" anchor="ctr"/>
                                <a:lstStyle/>
                                <a:p>
                                  <a:endParaRPr lang="en-US"/>
                                </a:p>
                              </p:txBody>
                            </p:sp>
                            <p:sp>
                              <p:nvSpPr>
                                <p:cNvPr id="290" name="Freeform: Shape 289">
                                  <a:extLst>
                                    <a:ext uri="{FF2B5EF4-FFF2-40B4-BE49-F238E27FC236}">
                                      <a16:creationId xmlns:a16="http://schemas.microsoft.com/office/drawing/2014/main" id="{0A485577-0F83-24D9-89A8-32871D98F4D7}"/>
                                    </a:ext>
                                  </a:extLst>
                                </p:cNvPr>
                                <p:cNvSpPr/>
                                <p:nvPr/>
                              </p:nvSpPr>
                              <p:spPr>
                                <a:xfrm>
                                  <a:off x="5005409" y="3956400"/>
                                  <a:ext cx="53537" cy="76678"/>
                                </a:xfrm>
                                <a:custGeom>
                                  <a:avLst/>
                                  <a:gdLst>
                                    <a:gd name="connsiteX0" fmla="*/ 53494 w 53537"/>
                                    <a:gd name="connsiteY0" fmla="*/ 37588 h 76678"/>
                                    <a:gd name="connsiteX1" fmla="*/ 28272 w 53537"/>
                                    <a:gd name="connsiteY1" fmla="*/ 76674 h 76678"/>
                                    <a:gd name="connsiteX2" fmla="*/ 43 w 53537"/>
                                    <a:gd name="connsiteY2" fmla="*/ 39091 h 76678"/>
                                    <a:gd name="connsiteX3" fmla="*/ 25265 w 53537"/>
                                    <a:gd name="connsiteY3" fmla="*/ 5 h 76678"/>
                                    <a:gd name="connsiteX4" fmla="*/ 53494 w 53537"/>
                                    <a:gd name="connsiteY4" fmla="*/ 37588 h 766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37" h="76678">
                                      <a:moveTo>
                                        <a:pt x="53494" y="37588"/>
                                      </a:moveTo>
                                      <a:cubicBezTo>
                                        <a:pt x="54330" y="58801"/>
                                        <a:pt x="42971" y="76173"/>
                                        <a:pt x="28272" y="76674"/>
                                      </a:cubicBezTo>
                                      <a:cubicBezTo>
                                        <a:pt x="13573" y="77008"/>
                                        <a:pt x="878" y="60137"/>
                                        <a:pt x="43" y="39091"/>
                                      </a:cubicBezTo>
                                      <a:cubicBezTo>
                                        <a:pt x="-792" y="17878"/>
                                        <a:pt x="10567" y="506"/>
                                        <a:pt x="25265" y="5"/>
                                      </a:cubicBezTo>
                                      <a:cubicBezTo>
                                        <a:pt x="40132" y="-329"/>
                                        <a:pt x="52826" y="16541"/>
                                        <a:pt x="53494" y="37588"/>
                                      </a:cubicBezTo>
                                      <a:close/>
                                    </a:path>
                                  </a:pathLst>
                                </a:custGeom>
                                <a:solidFill>
                                  <a:srgbClr val="006B9B"/>
                                </a:solidFill>
                                <a:ln w="16697" cap="flat">
                                  <a:noFill/>
                                  <a:prstDash val="solid"/>
                                  <a:miter/>
                                </a:ln>
                              </p:spPr>
                              <p:txBody>
                                <a:bodyPr rtlCol="0" anchor="ctr"/>
                                <a:lstStyle/>
                                <a:p>
                                  <a:endParaRPr lang="en-US"/>
                                </a:p>
                              </p:txBody>
                            </p:sp>
                            <p:sp>
                              <p:nvSpPr>
                                <p:cNvPr id="291" name="Freeform: Shape 290">
                                  <a:extLst>
                                    <a:ext uri="{FF2B5EF4-FFF2-40B4-BE49-F238E27FC236}">
                                      <a16:creationId xmlns:a16="http://schemas.microsoft.com/office/drawing/2014/main" id="{6E9DB300-C66E-3AB2-CAAC-C6A795B0DD3C}"/>
                                    </a:ext>
                                  </a:extLst>
                                </p:cNvPr>
                                <p:cNvSpPr/>
                                <p:nvPr/>
                              </p:nvSpPr>
                              <p:spPr>
                                <a:xfrm>
                                  <a:off x="5017467" y="3971096"/>
                                  <a:ext cx="33429" cy="47948"/>
                                </a:xfrm>
                                <a:custGeom>
                                  <a:avLst/>
                                  <a:gdLst>
                                    <a:gd name="connsiteX0" fmla="*/ 33418 w 33429"/>
                                    <a:gd name="connsiteY0" fmla="*/ 23560 h 47948"/>
                                    <a:gd name="connsiteX1" fmla="*/ 17383 w 33429"/>
                                    <a:gd name="connsiteY1" fmla="*/ 47947 h 47948"/>
                                    <a:gd name="connsiteX2" fmla="*/ 11 w 33429"/>
                                    <a:gd name="connsiteY2" fmla="*/ 24228 h 47948"/>
                                    <a:gd name="connsiteX3" fmla="*/ 16214 w 33429"/>
                                    <a:gd name="connsiteY3" fmla="*/ 8 h 47948"/>
                                    <a:gd name="connsiteX4" fmla="*/ 33418 w 33429"/>
                                    <a:gd name="connsiteY4" fmla="*/ 23560 h 479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29" h="47948">
                                      <a:moveTo>
                                        <a:pt x="33418" y="23560"/>
                                      </a:moveTo>
                                      <a:cubicBezTo>
                                        <a:pt x="33752" y="36922"/>
                                        <a:pt x="26570" y="47780"/>
                                        <a:pt x="17383" y="47947"/>
                                      </a:cubicBezTo>
                                      <a:cubicBezTo>
                                        <a:pt x="8029" y="48114"/>
                                        <a:pt x="345" y="37424"/>
                                        <a:pt x="11" y="24228"/>
                                      </a:cubicBezTo>
                                      <a:cubicBezTo>
                                        <a:pt x="-323" y="11032"/>
                                        <a:pt x="6860" y="8"/>
                                        <a:pt x="16214" y="8"/>
                                      </a:cubicBezTo>
                                      <a:cubicBezTo>
                                        <a:pt x="25233" y="-326"/>
                                        <a:pt x="33084" y="10197"/>
                                        <a:pt x="33418" y="23560"/>
                                      </a:cubicBezTo>
                                      <a:close/>
                                    </a:path>
                                  </a:pathLst>
                                </a:custGeom>
                                <a:solidFill>
                                  <a:srgbClr val="001D3E"/>
                                </a:solidFill>
                                <a:ln w="16697" cap="flat">
                                  <a:noFill/>
                                  <a:prstDash val="solid"/>
                                  <a:miter/>
                                </a:ln>
                              </p:spPr>
                              <p:txBody>
                                <a:bodyPr rtlCol="0" anchor="ctr"/>
                                <a:lstStyle/>
                                <a:p>
                                  <a:endParaRPr lang="en-US"/>
                                </a:p>
                              </p:txBody>
                            </p:sp>
                            <p:sp>
                              <p:nvSpPr>
                                <p:cNvPr id="292" name="Freeform: Shape 291">
                                  <a:extLst>
                                    <a:ext uri="{FF2B5EF4-FFF2-40B4-BE49-F238E27FC236}">
                                      <a16:creationId xmlns:a16="http://schemas.microsoft.com/office/drawing/2014/main" id="{415A20D5-773B-FD71-71F0-39BD8CDAB8E6}"/>
                                    </a:ext>
                                  </a:extLst>
                                </p:cNvPr>
                                <p:cNvSpPr/>
                                <p:nvPr/>
                              </p:nvSpPr>
                              <p:spPr>
                                <a:xfrm>
                                  <a:off x="5013069" y="3964840"/>
                                  <a:ext cx="19674" cy="27561"/>
                                </a:xfrm>
                                <a:custGeom>
                                  <a:avLst/>
                                  <a:gdLst>
                                    <a:gd name="connsiteX0" fmla="*/ 19442 w 19674"/>
                                    <a:gd name="connsiteY0" fmla="*/ 15284 h 27561"/>
                                    <a:gd name="connsiteX1" fmla="*/ 7750 w 19674"/>
                                    <a:gd name="connsiteY1" fmla="*/ 27477 h 27561"/>
                                    <a:gd name="connsiteX2" fmla="*/ 233 w 19674"/>
                                    <a:gd name="connsiteY2" fmla="*/ 12277 h 27561"/>
                                    <a:gd name="connsiteX3" fmla="*/ 11759 w 19674"/>
                                    <a:gd name="connsiteY3" fmla="*/ 84 h 27561"/>
                                    <a:gd name="connsiteX4" fmla="*/ 19442 w 19674"/>
                                    <a:gd name="connsiteY4" fmla="*/ 15284 h 275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74" h="27561">
                                      <a:moveTo>
                                        <a:pt x="19442" y="15284"/>
                                      </a:moveTo>
                                      <a:cubicBezTo>
                                        <a:pt x="18273" y="22800"/>
                                        <a:pt x="13095" y="28313"/>
                                        <a:pt x="7750" y="27477"/>
                                      </a:cubicBezTo>
                                      <a:cubicBezTo>
                                        <a:pt x="2405" y="26642"/>
                                        <a:pt x="-936" y="19961"/>
                                        <a:pt x="233" y="12277"/>
                                      </a:cubicBezTo>
                                      <a:cubicBezTo>
                                        <a:pt x="1402" y="4761"/>
                                        <a:pt x="6581" y="-751"/>
                                        <a:pt x="11759" y="84"/>
                                      </a:cubicBezTo>
                                      <a:cubicBezTo>
                                        <a:pt x="17271" y="919"/>
                                        <a:pt x="20611" y="7767"/>
                                        <a:pt x="19442" y="15284"/>
                                      </a:cubicBezTo>
                                      <a:close/>
                                    </a:path>
                                  </a:pathLst>
                                </a:custGeom>
                                <a:solidFill>
                                  <a:srgbClr val="FFFFFF"/>
                                </a:solidFill>
                                <a:ln w="16697" cap="flat">
                                  <a:noFill/>
                                  <a:prstDash val="solid"/>
                                  <a:miter/>
                                </a:ln>
                              </p:spPr>
                              <p:txBody>
                                <a:bodyPr rtlCol="0" anchor="ctr"/>
                                <a:lstStyle/>
                                <a:p>
                                  <a:endParaRPr lang="en-US"/>
                                </a:p>
                              </p:txBody>
                            </p:sp>
                            <p:sp>
                              <p:nvSpPr>
                                <p:cNvPr id="293" name="Freeform: Shape 292">
                                  <a:extLst>
                                    <a:ext uri="{FF2B5EF4-FFF2-40B4-BE49-F238E27FC236}">
                                      <a16:creationId xmlns:a16="http://schemas.microsoft.com/office/drawing/2014/main" id="{EC31531D-2643-EA11-FC89-2C0738826EC3}"/>
                                    </a:ext>
                                  </a:extLst>
                                </p:cNvPr>
                                <p:cNvSpPr/>
                                <p:nvPr/>
                              </p:nvSpPr>
                              <p:spPr>
                                <a:xfrm>
                                  <a:off x="5013412" y="3992609"/>
                                  <a:ext cx="5967" cy="8436"/>
                                </a:xfrm>
                                <a:custGeom>
                                  <a:avLst/>
                                  <a:gdLst>
                                    <a:gd name="connsiteX0" fmla="*/ 5904 w 5967"/>
                                    <a:gd name="connsiteY0" fmla="*/ 4720 h 8436"/>
                                    <a:gd name="connsiteX1" fmla="*/ 2396 w 5967"/>
                                    <a:gd name="connsiteY1" fmla="*/ 8394 h 8436"/>
                                    <a:gd name="connsiteX2" fmla="*/ 57 w 5967"/>
                                    <a:gd name="connsiteY2" fmla="*/ 3717 h 8436"/>
                                    <a:gd name="connsiteX3" fmla="*/ 3565 w 5967"/>
                                    <a:gd name="connsiteY3" fmla="*/ 43 h 8436"/>
                                    <a:gd name="connsiteX4" fmla="*/ 5904 w 5967"/>
                                    <a:gd name="connsiteY4" fmla="*/ 4720 h 843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67" h="8436">
                                      <a:moveTo>
                                        <a:pt x="5904" y="4720"/>
                                      </a:moveTo>
                                      <a:cubicBezTo>
                                        <a:pt x="5570" y="7058"/>
                                        <a:pt x="3899" y="8728"/>
                                        <a:pt x="2396" y="8394"/>
                                      </a:cubicBezTo>
                                      <a:cubicBezTo>
                                        <a:pt x="893" y="8060"/>
                                        <a:pt x="-277" y="6056"/>
                                        <a:pt x="57" y="3717"/>
                                      </a:cubicBezTo>
                                      <a:cubicBezTo>
                                        <a:pt x="391" y="1379"/>
                                        <a:pt x="2062" y="-292"/>
                                        <a:pt x="3565" y="43"/>
                                      </a:cubicBezTo>
                                      <a:cubicBezTo>
                                        <a:pt x="5235" y="377"/>
                                        <a:pt x="6238" y="2381"/>
                                        <a:pt x="5904" y="4720"/>
                                      </a:cubicBezTo>
                                      <a:close/>
                                    </a:path>
                                  </a:pathLst>
                                </a:custGeom>
                                <a:solidFill>
                                  <a:srgbClr val="FFFFFF"/>
                                </a:solidFill>
                                <a:ln w="16697" cap="flat">
                                  <a:noFill/>
                                  <a:prstDash val="solid"/>
                                  <a:miter/>
                                </a:ln>
                              </p:spPr>
                              <p:txBody>
                                <a:bodyPr rtlCol="0" anchor="ctr"/>
                                <a:lstStyle/>
                                <a:p>
                                  <a:endParaRPr lang="en-US"/>
                                </a:p>
                              </p:txBody>
                            </p:sp>
                          </p:grpSp>
                          <p:grpSp>
                            <p:nvGrpSpPr>
                              <p:cNvPr id="294" name="Graphic 2">
                                <a:extLst>
                                  <a:ext uri="{FF2B5EF4-FFF2-40B4-BE49-F238E27FC236}">
                                    <a16:creationId xmlns:a16="http://schemas.microsoft.com/office/drawing/2014/main" id="{4AA62557-1925-EBD3-2CC9-681D4704ED43}"/>
                                  </a:ext>
                                </a:extLst>
                              </p:cNvPr>
                              <p:cNvGrpSpPr/>
                              <p:nvPr/>
                            </p:nvGrpSpPr>
                            <p:grpSpPr>
                              <a:xfrm>
                                <a:off x="5191696" y="3942707"/>
                                <a:ext cx="74831" cy="102059"/>
                                <a:chOff x="5191696" y="3942707"/>
                                <a:chExt cx="74831" cy="102059"/>
                              </a:xfrm>
                            </p:grpSpPr>
                            <p:sp>
                              <p:nvSpPr>
                                <p:cNvPr id="295" name="Freeform: Shape 294">
                                  <a:extLst>
                                    <a:ext uri="{FF2B5EF4-FFF2-40B4-BE49-F238E27FC236}">
                                      <a16:creationId xmlns:a16="http://schemas.microsoft.com/office/drawing/2014/main" id="{CA39095B-ECC6-069C-58E7-90BD385475C5}"/>
                                    </a:ext>
                                  </a:extLst>
                                </p:cNvPr>
                                <p:cNvSpPr/>
                                <p:nvPr/>
                              </p:nvSpPr>
                              <p:spPr>
                                <a:xfrm>
                                  <a:off x="5191696" y="3942707"/>
                                  <a:ext cx="74831" cy="102059"/>
                                </a:xfrm>
                                <a:custGeom>
                                  <a:avLst/>
                                  <a:gdLst>
                                    <a:gd name="connsiteX0" fmla="*/ 74832 w 74831"/>
                                    <a:gd name="connsiteY0" fmla="*/ 51114 h 102059"/>
                                    <a:gd name="connsiteX1" fmla="*/ 37416 w 74831"/>
                                    <a:gd name="connsiteY1" fmla="*/ 102059 h 102059"/>
                                    <a:gd name="connsiteX2" fmla="*/ 0 w 74831"/>
                                    <a:gd name="connsiteY2" fmla="*/ 50947 h 102059"/>
                                    <a:gd name="connsiteX3" fmla="*/ 37416 w 74831"/>
                                    <a:gd name="connsiteY3" fmla="*/ 1 h 102059"/>
                                    <a:gd name="connsiteX4" fmla="*/ 74832 w 74831"/>
                                    <a:gd name="connsiteY4" fmla="*/ 51114 h 1020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831" h="102059">
                                      <a:moveTo>
                                        <a:pt x="74832" y="51114"/>
                                      </a:moveTo>
                                      <a:cubicBezTo>
                                        <a:pt x="74832" y="79342"/>
                                        <a:pt x="57961" y="102059"/>
                                        <a:pt x="37416" y="102059"/>
                                      </a:cubicBezTo>
                                      <a:cubicBezTo>
                                        <a:pt x="16703" y="102059"/>
                                        <a:pt x="0" y="79175"/>
                                        <a:pt x="0" y="50947"/>
                                      </a:cubicBezTo>
                                      <a:cubicBezTo>
                                        <a:pt x="0" y="22718"/>
                                        <a:pt x="16871" y="-166"/>
                                        <a:pt x="37416" y="1"/>
                                      </a:cubicBezTo>
                                      <a:cubicBezTo>
                                        <a:pt x="58128" y="168"/>
                                        <a:pt x="74832" y="22885"/>
                                        <a:pt x="74832" y="51114"/>
                                      </a:cubicBezTo>
                                      <a:close/>
                                    </a:path>
                                  </a:pathLst>
                                </a:custGeom>
                                <a:solidFill>
                                  <a:srgbClr val="D88256">
                                    <a:alpha val="70000"/>
                                  </a:srgbClr>
                                </a:solidFill>
                                <a:ln w="16697" cap="flat">
                                  <a:noFill/>
                                  <a:prstDash val="solid"/>
                                  <a:miter/>
                                </a:ln>
                              </p:spPr>
                              <p:txBody>
                                <a:bodyPr rtlCol="0" anchor="ctr"/>
                                <a:lstStyle/>
                                <a:p>
                                  <a:endParaRPr lang="en-US"/>
                                </a:p>
                              </p:txBody>
                            </p:sp>
                            <p:sp>
                              <p:nvSpPr>
                                <p:cNvPr id="296" name="Freeform: Shape 295">
                                  <a:extLst>
                                    <a:ext uri="{FF2B5EF4-FFF2-40B4-BE49-F238E27FC236}">
                                      <a16:creationId xmlns:a16="http://schemas.microsoft.com/office/drawing/2014/main" id="{349DE37E-31BD-CFC2-845D-5E395806B9E5}"/>
                                    </a:ext>
                                  </a:extLst>
                                </p:cNvPr>
                                <p:cNvSpPr/>
                                <p:nvPr/>
                              </p:nvSpPr>
                              <p:spPr>
                                <a:xfrm>
                                  <a:off x="5195204" y="3947552"/>
                                  <a:ext cx="67816" cy="92537"/>
                                </a:xfrm>
                                <a:custGeom>
                                  <a:avLst/>
                                  <a:gdLst>
                                    <a:gd name="connsiteX0" fmla="*/ 67816 w 67816"/>
                                    <a:gd name="connsiteY0" fmla="*/ 46269 h 92537"/>
                                    <a:gd name="connsiteX1" fmla="*/ 33908 w 67816"/>
                                    <a:gd name="connsiteY1" fmla="*/ 92537 h 92537"/>
                                    <a:gd name="connsiteX2" fmla="*/ 0 w 67816"/>
                                    <a:gd name="connsiteY2" fmla="*/ 46269 h 92537"/>
                                    <a:gd name="connsiteX3" fmla="*/ 33908 w 67816"/>
                                    <a:gd name="connsiteY3" fmla="*/ 0 h 92537"/>
                                    <a:gd name="connsiteX4" fmla="*/ 67816 w 67816"/>
                                    <a:gd name="connsiteY4" fmla="*/ 46269 h 925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816" h="92537">
                                      <a:moveTo>
                                        <a:pt x="67816" y="46269"/>
                                      </a:moveTo>
                                      <a:cubicBezTo>
                                        <a:pt x="67816" y="71825"/>
                                        <a:pt x="52616" y="92537"/>
                                        <a:pt x="33908" y="92537"/>
                                      </a:cubicBezTo>
                                      <a:cubicBezTo>
                                        <a:pt x="15200" y="92537"/>
                                        <a:pt x="0" y="71825"/>
                                        <a:pt x="0" y="46269"/>
                                      </a:cubicBezTo>
                                      <a:cubicBezTo>
                                        <a:pt x="0" y="20712"/>
                                        <a:pt x="15200" y="0"/>
                                        <a:pt x="33908" y="0"/>
                                      </a:cubicBezTo>
                                      <a:cubicBezTo>
                                        <a:pt x="52616" y="167"/>
                                        <a:pt x="67816" y="20712"/>
                                        <a:pt x="67816" y="46269"/>
                                      </a:cubicBezTo>
                                      <a:close/>
                                    </a:path>
                                  </a:pathLst>
                                </a:custGeom>
                                <a:solidFill>
                                  <a:srgbClr val="EDEBE6"/>
                                </a:solidFill>
                                <a:ln w="16697" cap="flat">
                                  <a:noFill/>
                                  <a:prstDash val="solid"/>
                                  <a:miter/>
                                </a:ln>
                              </p:spPr>
                              <p:txBody>
                                <a:bodyPr rtlCol="0" anchor="ctr"/>
                                <a:lstStyle/>
                                <a:p>
                                  <a:endParaRPr lang="en-US"/>
                                </a:p>
                              </p:txBody>
                            </p:sp>
                            <p:sp>
                              <p:nvSpPr>
                                <p:cNvPr id="297" name="Freeform: Shape 296">
                                  <a:extLst>
                                    <a:ext uri="{FF2B5EF4-FFF2-40B4-BE49-F238E27FC236}">
                                      <a16:creationId xmlns:a16="http://schemas.microsoft.com/office/drawing/2014/main" id="{433823C7-9761-660F-7484-1D8F0BEE9351}"/>
                                    </a:ext>
                                  </a:extLst>
                                </p:cNvPr>
                                <p:cNvSpPr/>
                                <p:nvPr/>
                              </p:nvSpPr>
                              <p:spPr>
                                <a:xfrm>
                                  <a:off x="5203679" y="3957229"/>
                                  <a:ext cx="53537" cy="76684"/>
                                </a:xfrm>
                                <a:custGeom>
                                  <a:avLst/>
                                  <a:gdLst>
                                    <a:gd name="connsiteX0" fmla="*/ 53495 w 53537"/>
                                    <a:gd name="connsiteY0" fmla="*/ 37594 h 76684"/>
                                    <a:gd name="connsiteX1" fmla="*/ 28272 w 53537"/>
                                    <a:gd name="connsiteY1" fmla="*/ 76680 h 76684"/>
                                    <a:gd name="connsiteX2" fmla="*/ 43 w 53537"/>
                                    <a:gd name="connsiteY2" fmla="*/ 39097 h 76684"/>
                                    <a:gd name="connsiteX3" fmla="*/ 25266 w 53537"/>
                                    <a:gd name="connsiteY3" fmla="*/ 11 h 76684"/>
                                    <a:gd name="connsiteX4" fmla="*/ 53495 w 53537"/>
                                    <a:gd name="connsiteY4" fmla="*/ 37594 h 766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37" h="76684">
                                      <a:moveTo>
                                        <a:pt x="53495" y="37594"/>
                                      </a:moveTo>
                                      <a:cubicBezTo>
                                        <a:pt x="54330" y="58807"/>
                                        <a:pt x="42971" y="76179"/>
                                        <a:pt x="28272" y="76680"/>
                                      </a:cubicBezTo>
                                      <a:cubicBezTo>
                                        <a:pt x="13573" y="77014"/>
                                        <a:pt x="878" y="60143"/>
                                        <a:pt x="43" y="39097"/>
                                      </a:cubicBezTo>
                                      <a:cubicBezTo>
                                        <a:pt x="-792" y="17884"/>
                                        <a:pt x="10567" y="512"/>
                                        <a:pt x="25266" y="11"/>
                                      </a:cubicBezTo>
                                      <a:cubicBezTo>
                                        <a:pt x="40132" y="-490"/>
                                        <a:pt x="52659" y="16380"/>
                                        <a:pt x="53495" y="37594"/>
                                      </a:cubicBezTo>
                                      <a:close/>
                                    </a:path>
                                  </a:pathLst>
                                </a:custGeom>
                                <a:solidFill>
                                  <a:srgbClr val="006B9B"/>
                                </a:solidFill>
                                <a:ln w="16697" cap="flat">
                                  <a:noFill/>
                                  <a:prstDash val="solid"/>
                                  <a:miter/>
                                </a:ln>
                              </p:spPr>
                              <p:txBody>
                                <a:bodyPr rtlCol="0" anchor="ctr"/>
                                <a:lstStyle/>
                                <a:p>
                                  <a:endParaRPr lang="en-US"/>
                                </a:p>
                              </p:txBody>
                            </p:sp>
                            <p:sp>
                              <p:nvSpPr>
                                <p:cNvPr id="298" name="Freeform: Shape 297">
                                  <a:extLst>
                                    <a:ext uri="{FF2B5EF4-FFF2-40B4-BE49-F238E27FC236}">
                                      <a16:creationId xmlns:a16="http://schemas.microsoft.com/office/drawing/2014/main" id="{FCB99815-36CB-C030-DB43-A354B28B81A8}"/>
                                    </a:ext>
                                  </a:extLst>
                                </p:cNvPr>
                                <p:cNvSpPr/>
                                <p:nvPr/>
                              </p:nvSpPr>
                              <p:spPr>
                                <a:xfrm>
                                  <a:off x="5215571" y="3971603"/>
                                  <a:ext cx="33429" cy="47942"/>
                                </a:xfrm>
                                <a:custGeom>
                                  <a:avLst/>
                                  <a:gdLst>
                                    <a:gd name="connsiteX0" fmla="*/ 33418 w 33429"/>
                                    <a:gd name="connsiteY0" fmla="*/ 23721 h 47942"/>
                                    <a:gd name="connsiteX1" fmla="*/ 17383 w 33429"/>
                                    <a:gd name="connsiteY1" fmla="*/ 47941 h 47942"/>
                                    <a:gd name="connsiteX2" fmla="*/ 11 w 33429"/>
                                    <a:gd name="connsiteY2" fmla="*/ 24222 h 47942"/>
                                    <a:gd name="connsiteX3" fmla="*/ 16046 w 33429"/>
                                    <a:gd name="connsiteY3" fmla="*/ 2 h 47942"/>
                                    <a:gd name="connsiteX4" fmla="*/ 33418 w 33429"/>
                                    <a:gd name="connsiteY4" fmla="*/ 23721 h 479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429" h="47942">
                                      <a:moveTo>
                                        <a:pt x="33418" y="23721"/>
                                      </a:moveTo>
                                      <a:cubicBezTo>
                                        <a:pt x="33752" y="37084"/>
                                        <a:pt x="26570" y="47941"/>
                                        <a:pt x="17383" y="47941"/>
                                      </a:cubicBezTo>
                                      <a:cubicBezTo>
                                        <a:pt x="8196" y="48108"/>
                                        <a:pt x="345" y="37418"/>
                                        <a:pt x="11" y="24222"/>
                                      </a:cubicBezTo>
                                      <a:cubicBezTo>
                                        <a:pt x="-323" y="10859"/>
                                        <a:pt x="6860" y="2"/>
                                        <a:pt x="16046" y="2"/>
                                      </a:cubicBezTo>
                                      <a:cubicBezTo>
                                        <a:pt x="25233" y="-165"/>
                                        <a:pt x="33084" y="10525"/>
                                        <a:pt x="33418" y="23721"/>
                                      </a:cubicBezTo>
                                      <a:close/>
                                    </a:path>
                                  </a:pathLst>
                                </a:custGeom>
                                <a:solidFill>
                                  <a:srgbClr val="001D3E"/>
                                </a:solidFill>
                                <a:ln w="16697" cap="flat">
                                  <a:noFill/>
                                  <a:prstDash val="solid"/>
                                  <a:miter/>
                                </a:ln>
                              </p:spPr>
                              <p:txBody>
                                <a:bodyPr rtlCol="0" anchor="ctr"/>
                                <a:lstStyle/>
                                <a:p>
                                  <a:endParaRPr lang="en-US"/>
                                </a:p>
                              </p:txBody>
                            </p:sp>
                            <p:sp>
                              <p:nvSpPr>
                                <p:cNvPr id="299" name="Freeform: Shape 298">
                                  <a:extLst>
                                    <a:ext uri="{FF2B5EF4-FFF2-40B4-BE49-F238E27FC236}">
                                      <a16:creationId xmlns:a16="http://schemas.microsoft.com/office/drawing/2014/main" id="{16728EBD-07E1-204C-DB91-B2619A062D89}"/>
                                    </a:ext>
                                  </a:extLst>
                                </p:cNvPr>
                                <p:cNvSpPr/>
                                <p:nvPr/>
                              </p:nvSpPr>
                              <p:spPr>
                                <a:xfrm>
                                  <a:off x="5211507" y="3965675"/>
                                  <a:ext cx="19508" cy="27394"/>
                                </a:xfrm>
                                <a:custGeom>
                                  <a:avLst/>
                                  <a:gdLst>
                                    <a:gd name="connsiteX0" fmla="*/ 19275 w 19508"/>
                                    <a:gd name="connsiteY0" fmla="*/ 15117 h 27394"/>
                                    <a:gd name="connsiteX1" fmla="*/ 7750 w 19508"/>
                                    <a:gd name="connsiteY1" fmla="*/ 27310 h 27394"/>
                                    <a:gd name="connsiteX2" fmla="*/ 233 w 19508"/>
                                    <a:gd name="connsiteY2" fmla="*/ 12277 h 27394"/>
                                    <a:gd name="connsiteX3" fmla="*/ 11926 w 19508"/>
                                    <a:gd name="connsiteY3" fmla="*/ 84 h 27394"/>
                                    <a:gd name="connsiteX4" fmla="*/ 19275 w 19508"/>
                                    <a:gd name="connsiteY4" fmla="*/ 15117 h 273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08" h="27394">
                                      <a:moveTo>
                                        <a:pt x="19275" y="15117"/>
                                      </a:moveTo>
                                      <a:cubicBezTo>
                                        <a:pt x="18106" y="22633"/>
                                        <a:pt x="12928" y="28146"/>
                                        <a:pt x="7750" y="27310"/>
                                      </a:cubicBezTo>
                                      <a:cubicBezTo>
                                        <a:pt x="2404" y="26475"/>
                                        <a:pt x="-936" y="19794"/>
                                        <a:pt x="233" y="12277"/>
                                      </a:cubicBezTo>
                                      <a:cubicBezTo>
                                        <a:pt x="1402" y="4761"/>
                                        <a:pt x="6580" y="-751"/>
                                        <a:pt x="11926" y="84"/>
                                      </a:cubicBezTo>
                                      <a:cubicBezTo>
                                        <a:pt x="17104" y="752"/>
                                        <a:pt x="20444" y="7600"/>
                                        <a:pt x="19275" y="15117"/>
                                      </a:cubicBezTo>
                                      <a:close/>
                                    </a:path>
                                  </a:pathLst>
                                </a:custGeom>
                                <a:solidFill>
                                  <a:srgbClr val="FFFFFF"/>
                                </a:solidFill>
                                <a:ln w="16697" cap="flat">
                                  <a:noFill/>
                                  <a:prstDash val="solid"/>
                                  <a:miter/>
                                </a:ln>
                              </p:spPr>
                              <p:txBody>
                                <a:bodyPr rtlCol="0" anchor="ctr"/>
                                <a:lstStyle/>
                                <a:p>
                                  <a:endParaRPr lang="en-US"/>
                                </a:p>
                              </p:txBody>
                            </p:sp>
                            <p:sp>
                              <p:nvSpPr>
                                <p:cNvPr id="300" name="Freeform: Shape 299">
                                  <a:extLst>
                                    <a:ext uri="{FF2B5EF4-FFF2-40B4-BE49-F238E27FC236}">
                                      <a16:creationId xmlns:a16="http://schemas.microsoft.com/office/drawing/2014/main" id="{5CE40859-9A08-4357-42B9-6BBAFFC5280D}"/>
                                    </a:ext>
                                  </a:extLst>
                                </p:cNvPr>
                                <p:cNvSpPr/>
                                <p:nvPr/>
                              </p:nvSpPr>
                              <p:spPr>
                                <a:xfrm>
                                  <a:off x="5211611" y="3993444"/>
                                  <a:ext cx="5926" cy="8269"/>
                                </a:xfrm>
                                <a:custGeom>
                                  <a:avLst/>
                                  <a:gdLst>
                                    <a:gd name="connsiteX0" fmla="*/ 5809 w 5926"/>
                                    <a:gd name="connsiteY0" fmla="*/ 4552 h 8269"/>
                                    <a:gd name="connsiteX1" fmla="*/ 2301 w 5926"/>
                                    <a:gd name="connsiteY1" fmla="*/ 8227 h 8269"/>
                                    <a:gd name="connsiteX2" fmla="*/ 129 w 5926"/>
                                    <a:gd name="connsiteY2" fmla="*/ 3717 h 8269"/>
                                    <a:gd name="connsiteX3" fmla="*/ 3637 w 5926"/>
                                    <a:gd name="connsiteY3" fmla="*/ 43 h 8269"/>
                                    <a:gd name="connsiteX4" fmla="*/ 5809 w 5926"/>
                                    <a:gd name="connsiteY4" fmla="*/ 4552 h 82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926" h="8269">
                                      <a:moveTo>
                                        <a:pt x="5809" y="4552"/>
                                      </a:moveTo>
                                      <a:cubicBezTo>
                                        <a:pt x="5474" y="6891"/>
                                        <a:pt x="3804" y="8561"/>
                                        <a:pt x="2301" y="8227"/>
                                      </a:cubicBezTo>
                                      <a:cubicBezTo>
                                        <a:pt x="631" y="8060"/>
                                        <a:pt x="-372" y="5889"/>
                                        <a:pt x="129" y="3717"/>
                                      </a:cubicBezTo>
                                      <a:cubicBezTo>
                                        <a:pt x="463" y="1379"/>
                                        <a:pt x="1967" y="-292"/>
                                        <a:pt x="3637" y="43"/>
                                      </a:cubicBezTo>
                                      <a:cubicBezTo>
                                        <a:pt x="5140" y="210"/>
                                        <a:pt x="6310" y="2381"/>
                                        <a:pt x="5809" y="4552"/>
                                      </a:cubicBezTo>
                                      <a:close/>
                                    </a:path>
                                  </a:pathLst>
                                </a:custGeom>
                                <a:solidFill>
                                  <a:srgbClr val="FFFFFF"/>
                                </a:solidFill>
                                <a:ln w="16697" cap="flat">
                                  <a:noFill/>
                                  <a:prstDash val="solid"/>
                                  <a:miter/>
                                </a:ln>
                              </p:spPr>
                              <p:txBody>
                                <a:bodyPr rtlCol="0" anchor="ctr"/>
                                <a:lstStyle/>
                                <a:p>
                                  <a:endParaRPr lang="en-US"/>
                                </a:p>
                              </p:txBody>
                            </p:sp>
                          </p:grpSp>
                          <p:grpSp>
                            <p:nvGrpSpPr>
                              <p:cNvPr id="301" name="Graphic 2">
                                <a:extLst>
                                  <a:ext uri="{FF2B5EF4-FFF2-40B4-BE49-F238E27FC236}">
                                    <a16:creationId xmlns:a16="http://schemas.microsoft.com/office/drawing/2014/main" id="{DC13E4EC-1864-1AEE-A888-8606C1F63E7E}"/>
                                  </a:ext>
                                </a:extLst>
                              </p:cNvPr>
                              <p:cNvGrpSpPr/>
                              <p:nvPr/>
                            </p:nvGrpSpPr>
                            <p:grpSpPr>
                              <a:xfrm>
                                <a:off x="4986744" y="4033222"/>
                                <a:ext cx="280117" cy="21399"/>
                                <a:chOff x="4986744" y="4033222"/>
                                <a:chExt cx="280117" cy="21399"/>
                              </a:xfrm>
                              <a:solidFill>
                                <a:srgbClr val="D88256"/>
                              </a:solidFill>
                            </p:grpSpPr>
                            <p:sp>
                              <p:nvSpPr>
                                <p:cNvPr id="302" name="Freeform: Shape 301">
                                  <a:extLst>
                                    <a:ext uri="{FF2B5EF4-FFF2-40B4-BE49-F238E27FC236}">
                                      <a16:creationId xmlns:a16="http://schemas.microsoft.com/office/drawing/2014/main" id="{E16C3378-855F-5CF7-815F-813E2A1FA274}"/>
                                    </a:ext>
                                  </a:extLst>
                                </p:cNvPr>
                                <p:cNvSpPr/>
                                <p:nvPr/>
                              </p:nvSpPr>
                              <p:spPr>
                                <a:xfrm>
                                  <a:off x="4986744" y="4033222"/>
                                  <a:ext cx="45767" cy="21232"/>
                                </a:xfrm>
                                <a:custGeom>
                                  <a:avLst/>
                                  <a:gdLst>
                                    <a:gd name="connsiteX0" fmla="*/ 0 w 45767"/>
                                    <a:gd name="connsiteY0" fmla="*/ 854 h 21232"/>
                                    <a:gd name="connsiteX1" fmla="*/ 8185 w 45767"/>
                                    <a:gd name="connsiteY1" fmla="*/ 19 h 21232"/>
                                    <a:gd name="connsiteX2" fmla="*/ 16703 w 45767"/>
                                    <a:gd name="connsiteY2" fmla="*/ 854 h 21232"/>
                                    <a:gd name="connsiteX3" fmla="*/ 26058 w 45767"/>
                                    <a:gd name="connsiteY3" fmla="*/ 3861 h 21232"/>
                                    <a:gd name="connsiteX4" fmla="*/ 30568 w 45767"/>
                                    <a:gd name="connsiteY4" fmla="*/ 6199 h 21232"/>
                                    <a:gd name="connsiteX5" fmla="*/ 34576 w 45767"/>
                                    <a:gd name="connsiteY5" fmla="*/ 8872 h 21232"/>
                                    <a:gd name="connsiteX6" fmla="*/ 38084 w 45767"/>
                                    <a:gd name="connsiteY6" fmla="*/ 11711 h 21232"/>
                                    <a:gd name="connsiteX7" fmla="*/ 40924 w 45767"/>
                                    <a:gd name="connsiteY7" fmla="*/ 14551 h 21232"/>
                                    <a:gd name="connsiteX8" fmla="*/ 44598 w 45767"/>
                                    <a:gd name="connsiteY8" fmla="*/ 19228 h 21232"/>
                                    <a:gd name="connsiteX9" fmla="*/ 45768 w 45767"/>
                                    <a:gd name="connsiteY9" fmla="*/ 21232 h 21232"/>
                                    <a:gd name="connsiteX10" fmla="*/ 43930 w 45767"/>
                                    <a:gd name="connsiteY10" fmla="*/ 19896 h 21232"/>
                                    <a:gd name="connsiteX11" fmla="*/ 41926 w 45767"/>
                                    <a:gd name="connsiteY11" fmla="*/ 18226 h 21232"/>
                                    <a:gd name="connsiteX12" fmla="*/ 39253 w 45767"/>
                                    <a:gd name="connsiteY12" fmla="*/ 16221 h 21232"/>
                                    <a:gd name="connsiteX13" fmla="*/ 36079 w 45767"/>
                                    <a:gd name="connsiteY13" fmla="*/ 14050 h 21232"/>
                                    <a:gd name="connsiteX14" fmla="*/ 32572 w 45767"/>
                                    <a:gd name="connsiteY14" fmla="*/ 11711 h 21232"/>
                                    <a:gd name="connsiteX15" fmla="*/ 24387 w 45767"/>
                                    <a:gd name="connsiteY15" fmla="*/ 7535 h 21232"/>
                                    <a:gd name="connsiteX16" fmla="*/ 15868 w 45767"/>
                                    <a:gd name="connsiteY16" fmla="*/ 4195 h 21232"/>
                                    <a:gd name="connsiteX17" fmla="*/ 8018 w 45767"/>
                                    <a:gd name="connsiteY17" fmla="*/ 2190 h 21232"/>
                                    <a:gd name="connsiteX18" fmla="*/ 0 w 45767"/>
                                    <a:gd name="connsiteY18" fmla="*/ 854 h 21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5767" h="21232">
                                      <a:moveTo>
                                        <a:pt x="0" y="854"/>
                                      </a:moveTo>
                                      <a:cubicBezTo>
                                        <a:pt x="0" y="854"/>
                                        <a:pt x="3174" y="-148"/>
                                        <a:pt x="8185" y="19"/>
                                      </a:cubicBezTo>
                                      <a:cubicBezTo>
                                        <a:pt x="10690" y="19"/>
                                        <a:pt x="13697" y="353"/>
                                        <a:pt x="16703" y="854"/>
                                      </a:cubicBezTo>
                                      <a:cubicBezTo>
                                        <a:pt x="19877" y="1522"/>
                                        <a:pt x="23051" y="2524"/>
                                        <a:pt x="26058" y="3861"/>
                                      </a:cubicBezTo>
                                      <a:cubicBezTo>
                                        <a:pt x="27728" y="4529"/>
                                        <a:pt x="29064" y="5364"/>
                                        <a:pt x="30568" y="6199"/>
                                      </a:cubicBezTo>
                                      <a:cubicBezTo>
                                        <a:pt x="32071" y="6867"/>
                                        <a:pt x="33407" y="8036"/>
                                        <a:pt x="34576" y="8872"/>
                                      </a:cubicBezTo>
                                      <a:cubicBezTo>
                                        <a:pt x="35913" y="9707"/>
                                        <a:pt x="36915" y="10876"/>
                                        <a:pt x="38084" y="11711"/>
                                      </a:cubicBezTo>
                                      <a:cubicBezTo>
                                        <a:pt x="39253" y="12546"/>
                                        <a:pt x="40088" y="13716"/>
                                        <a:pt x="40924" y="14551"/>
                                      </a:cubicBezTo>
                                      <a:cubicBezTo>
                                        <a:pt x="42594" y="16388"/>
                                        <a:pt x="43763" y="18059"/>
                                        <a:pt x="44598" y="19228"/>
                                      </a:cubicBezTo>
                                      <a:cubicBezTo>
                                        <a:pt x="45434" y="20397"/>
                                        <a:pt x="45768" y="21232"/>
                                        <a:pt x="45768" y="21232"/>
                                      </a:cubicBezTo>
                                      <a:cubicBezTo>
                                        <a:pt x="45768" y="21232"/>
                                        <a:pt x="45099" y="20731"/>
                                        <a:pt x="43930" y="19896"/>
                                      </a:cubicBezTo>
                                      <a:cubicBezTo>
                                        <a:pt x="43429" y="19395"/>
                                        <a:pt x="42761" y="18894"/>
                                        <a:pt x="41926" y="18226"/>
                                      </a:cubicBezTo>
                                      <a:cubicBezTo>
                                        <a:pt x="41258" y="17557"/>
                                        <a:pt x="40255" y="17056"/>
                                        <a:pt x="39253" y="16221"/>
                                      </a:cubicBezTo>
                                      <a:cubicBezTo>
                                        <a:pt x="38251" y="15553"/>
                                        <a:pt x="37249" y="14718"/>
                                        <a:pt x="36079" y="14050"/>
                                      </a:cubicBezTo>
                                      <a:cubicBezTo>
                                        <a:pt x="34910" y="13382"/>
                                        <a:pt x="33741" y="12546"/>
                                        <a:pt x="32572" y="11711"/>
                                      </a:cubicBezTo>
                                      <a:cubicBezTo>
                                        <a:pt x="30066" y="10208"/>
                                        <a:pt x="27227" y="8705"/>
                                        <a:pt x="24387" y="7535"/>
                                      </a:cubicBezTo>
                                      <a:cubicBezTo>
                                        <a:pt x="21548" y="6199"/>
                                        <a:pt x="18541" y="5197"/>
                                        <a:pt x="15868" y="4195"/>
                                      </a:cubicBezTo>
                                      <a:cubicBezTo>
                                        <a:pt x="13029" y="3359"/>
                                        <a:pt x="10356" y="2691"/>
                                        <a:pt x="8018" y="2190"/>
                                      </a:cubicBezTo>
                                      <a:cubicBezTo>
                                        <a:pt x="3341" y="1188"/>
                                        <a:pt x="0" y="854"/>
                                        <a:pt x="0" y="854"/>
                                      </a:cubicBezTo>
                                      <a:close/>
                                    </a:path>
                                  </a:pathLst>
                                </a:custGeom>
                                <a:solidFill>
                                  <a:srgbClr val="D88256"/>
                                </a:solidFill>
                                <a:ln w="16697" cap="flat">
                                  <a:noFill/>
                                  <a:prstDash val="solid"/>
                                  <a:miter/>
                                </a:ln>
                              </p:spPr>
                              <p:txBody>
                                <a:bodyPr rtlCol="0" anchor="ctr"/>
                                <a:lstStyle/>
                                <a:p>
                                  <a:endParaRPr lang="en-US"/>
                                </a:p>
                              </p:txBody>
                            </p:sp>
                            <p:sp>
                              <p:nvSpPr>
                                <p:cNvPr id="303" name="Freeform: Shape 302">
                                  <a:extLst>
                                    <a:ext uri="{FF2B5EF4-FFF2-40B4-BE49-F238E27FC236}">
                                      <a16:creationId xmlns:a16="http://schemas.microsoft.com/office/drawing/2014/main" id="{3F46D26C-DE8A-E80D-7834-77F6948EBBDB}"/>
                                    </a:ext>
                                  </a:extLst>
                                </p:cNvPr>
                                <p:cNvSpPr/>
                                <p:nvPr/>
                              </p:nvSpPr>
                              <p:spPr>
                                <a:xfrm>
                                  <a:off x="5218756" y="4036703"/>
                                  <a:ext cx="48105" cy="17918"/>
                                </a:xfrm>
                                <a:custGeom>
                                  <a:avLst/>
                                  <a:gdLst>
                                    <a:gd name="connsiteX0" fmla="*/ 0 w 48105"/>
                                    <a:gd name="connsiteY0" fmla="*/ 17918 h 17918"/>
                                    <a:gd name="connsiteX1" fmla="*/ 5178 w 48105"/>
                                    <a:gd name="connsiteY1" fmla="*/ 11237 h 17918"/>
                                    <a:gd name="connsiteX2" fmla="*/ 21380 w 48105"/>
                                    <a:gd name="connsiteY2" fmla="*/ 1549 h 17918"/>
                                    <a:gd name="connsiteX3" fmla="*/ 26392 w 48105"/>
                                    <a:gd name="connsiteY3" fmla="*/ 380 h 17918"/>
                                    <a:gd name="connsiteX4" fmla="*/ 31402 w 48105"/>
                                    <a:gd name="connsiteY4" fmla="*/ 46 h 17918"/>
                                    <a:gd name="connsiteX5" fmla="*/ 36079 w 48105"/>
                                    <a:gd name="connsiteY5" fmla="*/ 380 h 17918"/>
                                    <a:gd name="connsiteX6" fmla="*/ 40088 w 48105"/>
                                    <a:gd name="connsiteY6" fmla="*/ 1215 h 17918"/>
                                    <a:gd name="connsiteX7" fmla="*/ 43429 w 48105"/>
                                    <a:gd name="connsiteY7" fmla="*/ 2217 h 17918"/>
                                    <a:gd name="connsiteX8" fmla="*/ 45935 w 48105"/>
                                    <a:gd name="connsiteY8" fmla="*/ 3219 h 17918"/>
                                    <a:gd name="connsiteX9" fmla="*/ 48106 w 48105"/>
                                    <a:gd name="connsiteY9" fmla="*/ 4221 h 17918"/>
                                    <a:gd name="connsiteX10" fmla="*/ 45767 w 48105"/>
                                    <a:gd name="connsiteY10" fmla="*/ 4054 h 17918"/>
                                    <a:gd name="connsiteX11" fmla="*/ 43262 w 48105"/>
                                    <a:gd name="connsiteY11" fmla="*/ 3720 h 17918"/>
                                    <a:gd name="connsiteX12" fmla="*/ 39921 w 48105"/>
                                    <a:gd name="connsiteY12" fmla="*/ 3553 h 17918"/>
                                    <a:gd name="connsiteX13" fmla="*/ 36079 w 48105"/>
                                    <a:gd name="connsiteY13" fmla="*/ 3553 h 17918"/>
                                    <a:gd name="connsiteX14" fmla="*/ 31737 w 48105"/>
                                    <a:gd name="connsiteY14" fmla="*/ 3887 h 17918"/>
                                    <a:gd name="connsiteX15" fmla="*/ 27227 w 48105"/>
                                    <a:gd name="connsiteY15" fmla="*/ 4555 h 17918"/>
                                    <a:gd name="connsiteX16" fmla="*/ 22550 w 48105"/>
                                    <a:gd name="connsiteY16" fmla="*/ 5725 h 17918"/>
                                    <a:gd name="connsiteX17" fmla="*/ 18040 w 48105"/>
                                    <a:gd name="connsiteY17" fmla="*/ 7228 h 17918"/>
                                    <a:gd name="connsiteX18" fmla="*/ 13864 w 48105"/>
                                    <a:gd name="connsiteY18" fmla="*/ 9065 h 17918"/>
                                    <a:gd name="connsiteX19" fmla="*/ 10022 w 48105"/>
                                    <a:gd name="connsiteY19" fmla="*/ 11070 h 17918"/>
                                    <a:gd name="connsiteX20" fmla="*/ 6681 w 48105"/>
                                    <a:gd name="connsiteY20" fmla="*/ 13074 h 17918"/>
                                    <a:gd name="connsiteX21" fmla="*/ 0 w 48105"/>
                                    <a:gd name="connsiteY21" fmla="*/ 17918 h 17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48105" h="17918">
                                      <a:moveTo>
                                        <a:pt x="0" y="17918"/>
                                      </a:moveTo>
                                      <a:cubicBezTo>
                                        <a:pt x="0" y="17918"/>
                                        <a:pt x="1503" y="14745"/>
                                        <a:pt x="5178" y="11237"/>
                                      </a:cubicBezTo>
                                      <a:cubicBezTo>
                                        <a:pt x="8686" y="7562"/>
                                        <a:pt x="14532" y="3553"/>
                                        <a:pt x="21380" y="1549"/>
                                      </a:cubicBezTo>
                                      <a:cubicBezTo>
                                        <a:pt x="23051" y="1048"/>
                                        <a:pt x="24721" y="714"/>
                                        <a:pt x="26392" y="380"/>
                                      </a:cubicBezTo>
                                      <a:cubicBezTo>
                                        <a:pt x="28062" y="46"/>
                                        <a:pt x="29732" y="213"/>
                                        <a:pt x="31402" y="46"/>
                                      </a:cubicBezTo>
                                      <a:cubicBezTo>
                                        <a:pt x="33073" y="-121"/>
                                        <a:pt x="34576" y="213"/>
                                        <a:pt x="36079" y="380"/>
                                      </a:cubicBezTo>
                                      <a:cubicBezTo>
                                        <a:pt x="37583" y="380"/>
                                        <a:pt x="38919" y="881"/>
                                        <a:pt x="40088" y="1215"/>
                                      </a:cubicBezTo>
                                      <a:cubicBezTo>
                                        <a:pt x="41425" y="1549"/>
                                        <a:pt x="42427" y="1716"/>
                                        <a:pt x="43429" y="2217"/>
                                      </a:cubicBezTo>
                                      <a:cubicBezTo>
                                        <a:pt x="44431" y="2551"/>
                                        <a:pt x="45266" y="3052"/>
                                        <a:pt x="45935" y="3219"/>
                                      </a:cubicBezTo>
                                      <a:cubicBezTo>
                                        <a:pt x="47271" y="3887"/>
                                        <a:pt x="48106" y="4221"/>
                                        <a:pt x="48106" y="4221"/>
                                      </a:cubicBezTo>
                                      <a:cubicBezTo>
                                        <a:pt x="48106" y="4221"/>
                                        <a:pt x="47271" y="4221"/>
                                        <a:pt x="45767" y="4054"/>
                                      </a:cubicBezTo>
                                      <a:cubicBezTo>
                                        <a:pt x="45099" y="4054"/>
                                        <a:pt x="44097" y="3887"/>
                                        <a:pt x="43262" y="3720"/>
                                      </a:cubicBezTo>
                                      <a:cubicBezTo>
                                        <a:pt x="42260" y="3553"/>
                                        <a:pt x="41090" y="3720"/>
                                        <a:pt x="39921" y="3553"/>
                                      </a:cubicBezTo>
                                      <a:cubicBezTo>
                                        <a:pt x="38752" y="3553"/>
                                        <a:pt x="37416" y="3386"/>
                                        <a:pt x="36079" y="3553"/>
                                      </a:cubicBezTo>
                                      <a:cubicBezTo>
                                        <a:pt x="34743" y="3720"/>
                                        <a:pt x="33240" y="3553"/>
                                        <a:pt x="31737" y="3887"/>
                                      </a:cubicBezTo>
                                      <a:cubicBezTo>
                                        <a:pt x="30233" y="4054"/>
                                        <a:pt x="28730" y="4221"/>
                                        <a:pt x="27227" y="4555"/>
                                      </a:cubicBezTo>
                                      <a:cubicBezTo>
                                        <a:pt x="25723" y="4890"/>
                                        <a:pt x="24220" y="5057"/>
                                        <a:pt x="22550" y="5725"/>
                                      </a:cubicBezTo>
                                      <a:cubicBezTo>
                                        <a:pt x="21046" y="6059"/>
                                        <a:pt x="19543" y="6727"/>
                                        <a:pt x="18040" y="7228"/>
                                      </a:cubicBezTo>
                                      <a:cubicBezTo>
                                        <a:pt x="16536" y="7729"/>
                                        <a:pt x="15200" y="8564"/>
                                        <a:pt x="13864" y="9065"/>
                                      </a:cubicBezTo>
                                      <a:cubicBezTo>
                                        <a:pt x="12528" y="9901"/>
                                        <a:pt x="11191" y="10402"/>
                                        <a:pt x="10022" y="11070"/>
                                      </a:cubicBezTo>
                                      <a:cubicBezTo>
                                        <a:pt x="8853" y="11738"/>
                                        <a:pt x="7683" y="12406"/>
                                        <a:pt x="6681" y="13074"/>
                                      </a:cubicBezTo>
                                      <a:cubicBezTo>
                                        <a:pt x="2672" y="15747"/>
                                        <a:pt x="0" y="17918"/>
                                        <a:pt x="0" y="17918"/>
                                      </a:cubicBezTo>
                                      <a:close/>
                                    </a:path>
                                  </a:pathLst>
                                </a:custGeom>
                                <a:solidFill>
                                  <a:srgbClr val="D88256"/>
                                </a:solidFill>
                                <a:ln w="16697" cap="flat">
                                  <a:noFill/>
                                  <a:prstDash val="solid"/>
                                  <a:miter/>
                                </a:ln>
                              </p:spPr>
                              <p:txBody>
                                <a:bodyPr rtlCol="0" anchor="ctr"/>
                                <a:lstStyle/>
                                <a:p>
                                  <a:endParaRPr lang="en-US"/>
                                </a:p>
                              </p:txBody>
                            </p:sp>
                          </p:grpSp>
                          <p:sp>
                            <p:nvSpPr>
                              <p:cNvPr id="304" name="Freeform: Shape 303">
                                <a:extLst>
                                  <a:ext uri="{FF2B5EF4-FFF2-40B4-BE49-F238E27FC236}">
                                    <a16:creationId xmlns:a16="http://schemas.microsoft.com/office/drawing/2014/main" id="{5FE3A1C5-C821-8911-EAB1-921F4F30DE64}"/>
                                  </a:ext>
                                </a:extLst>
                              </p:cNvPr>
                              <p:cNvSpPr/>
                              <p:nvPr/>
                            </p:nvSpPr>
                            <p:spPr>
                              <a:xfrm>
                                <a:off x="5101404" y="3954918"/>
                                <a:ext cx="23476" cy="54097"/>
                              </a:xfrm>
                              <a:custGeom>
                                <a:avLst/>
                                <a:gdLst>
                                  <a:gd name="connsiteX0" fmla="*/ 1764 w 23476"/>
                                  <a:gd name="connsiteY0" fmla="*/ 10674 h 54097"/>
                                  <a:gd name="connsiteX1" fmla="*/ 8612 w 23476"/>
                                  <a:gd name="connsiteY1" fmla="*/ 44081 h 54097"/>
                                  <a:gd name="connsiteX2" fmla="*/ 22643 w 23476"/>
                                  <a:gd name="connsiteY2" fmla="*/ 21865 h 54097"/>
                                  <a:gd name="connsiteX3" fmla="*/ 1764 w 23476"/>
                                  <a:gd name="connsiteY3" fmla="*/ 10674 h 54097"/>
                                </a:gdLst>
                                <a:ahLst/>
                                <a:cxnLst>
                                  <a:cxn ang="0">
                                    <a:pos x="connsiteX0" y="connsiteY0"/>
                                  </a:cxn>
                                  <a:cxn ang="0">
                                    <a:pos x="connsiteX1" y="connsiteY1"/>
                                  </a:cxn>
                                  <a:cxn ang="0">
                                    <a:pos x="connsiteX2" y="connsiteY2"/>
                                  </a:cxn>
                                  <a:cxn ang="0">
                                    <a:pos x="connsiteX3" y="connsiteY3"/>
                                  </a:cxn>
                                </a:cxnLst>
                                <a:rect l="l" t="t" r="r" b="b"/>
                                <a:pathLst>
                                  <a:path w="23476" h="54097">
                                    <a:moveTo>
                                      <a:pt x="1764" y="10674"/>
                                    </a:moveTo>
                                    <a:cubicBezTo>
                                      <a:pt x="1764" y="10674"/>
                                      <a:pt x="11452" y="23201"/>
                                      <a:pt x="8612" y="44081"/>
                                    </a:cubicBezTo>
                                    <a:cubicBezTo>
                                      <a:pt x="5772" y="64960"/>
                                      <a:pt x="27988" y="51096"/>
                                      <a:pt x="22643" y="21865"/>
                                    </a:cubicBezTo>
                                    <a:cubicBezTo>
                                      <a:pt x="17131" y="-7366"/>
                                      <a:pt x="-6588" y="-3190"/>
                                      <a:pt x="1764" y="10674"/>
                                    </a:cubicBezTo>
                                    <a:close/>
                                  </a:path>
                                </a:pathLst>
                              </a:custGeom>
                              <a:solidFill>
                                <a:srgbClr val="FFD4A9">
                                  <a:alpha val="50000"/>
                                </a:srgbClr>
                              </a:solidFill>
                              <a:ln w="16697" cap="flat">
                                <a:noFill/>
                                <a:prstDash val="solid"/>
                                <a:miter/>
                              </a:ln>
                            </p:spPr>
                            <p:txBody>
                              <a:bodyPr rtlCol="0" anchor="ctr"/>
                              <a:lstStyle/>
                              <a:p>
                                <a:endParaRPr lang="en-US"/>
                              </a:p>
                            </p:txBody>
                          </p:sp>
                        </p:grpSp>
                      </p:grpSp>
                      <p:grpSp>
                        <p:nvGrpSpPr>
                          <p:cNvPr id="305" name="Graphic 2">
                            <a:extLst>
                              <a:ext uri="{FF2B5EF4-FFF2-40B4-BE49-F238E27FC236}">
                                <a16:creationId xmlns:a16="http://schemas.microsoft.com/office/drawing/2014/main" id="{2A896949-E48B-32F1-60F7-2310CF42B24A}"/>
                              </a:ext>
                            </a:extLst>
                          </p:cNvPr>
                          <p:cNvGrpSpPr/>
                          <p:nvPr/>
                        </p:nvGrpSpPr>
                        <p:grpSpPr>
                          <a:xfrm>
                            <a:off x="4972042" y="3904958"/>
                            <a:ext cx="111364" cy="53117"/>
                            <a:chOff x="4972042" y="3904958"/>
                            <a:chExt cx="111364" cy="53117"/>
                          </a:xfrm>
                        </p:grpSpPr>
                        <p:sp>
                          <p:nvSpPr>
                            <p:cNvPr id="306" name="Freeform: Shape 305">
                              <a:extLst>
                                <a:ext uri="{FF2B5EF4-FFF2-40B4-BE49-F238E27FC236}">
                                  <a16:creationId xmlns:a16="http://schemas.microsoft.com/office/drawing/2014/main" id="{A2348573-9240-2B26-4004-5947EB934A64}"/>
                                </a:ext>
                              </a:extLst>
                            </p:cNvPr>
                            <p:cNvSpPr/>
                            <p:nvPr/>
                          </p:nvSpPr>
                          <p:spPr>
                            <a:xfrm>
                              <a:off x="4975062" y="3908142"/>
                              <a:ext cx="104834" cy="46767"/>
                            </a:xfrm>
                            <a:custGeom>
                              <a:avLst/>
                              <a:gdLst>
                                <a:gd name="connsiteX0" fmla="*/ 5168 w 104834"/>
                                <a:gd name="connsiteY0" fmla="*/ 14021 h 46767"/>
                                <a:gd name="connsiteX1" fmla="*/ 30390 w 104834"/>
                                <a:gd name="connsiteY1" fmla="*/ 324 h 46767"/>
                                <a:gd name="connsiteX2" fmla="*/ 102883 w 104834"/>
                                <a:gd name="connsiteY2" fmla="*/ 38909 h 46767"/>
                                <a:gd name="connsiteX3" fmla="*/ 101547 w 104834"/>
                                <a:gd name="connsiteY3" fmla="*/ 46759 h 46767"/>
                                <a:gd name="connsiteX4" fmla="*/ 16359 w 104834"/>
                                <a:gd name="connsiteY4" fmla="*/ 31225 h 46767"/>
                                <a:gd name="connsiteX5" fmla="*/ 5168 w 104834"/>
                                <a:gd name="connsiteY5" fmla="*/ 14021 h 46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834" h="46767">
                                  <a:moveTo>
                                    <a:pt x="5168" y="14021"/>
                                  </a:moveTo>
                                  <a:cubicBezTo>
                                    <a:pt x="5168" y="14021"/>
                                    <a:pt x="13687" y="992"/>
                                    <a:pt x="30390" y="324"/>
                                  </a:cubicBezTo>
                                  <a:cubicBezTo>
                                    <a:pt x="43586" y="-344"/>
                                    <a:pt x="80000" y="-3518"/>
                                    <a:pt x="102883" y="38909"/>
                                  </a:cubicBezTo>
                                  <a:cubicBezTo>
                                    <a:pt x="102883" y="38909"/>
                                    <a:pt x="108061" y="46258"/>
                                    <a:pt x="101547" y="46759"/>
                                  </a:cubicBezTo>
                                  <a:cubicBezTo>
                                    <a:pt x="94866" y="47428"/>
                                    <a:pt x="61459" y="7673"/>
                                    <a:pt x="16359" y="31225"/>
                                  </a:cubicBezTo>
                                  <a:cubicBezTo>
                                    <a:pt x="-5355" y="42584"/>
                                    <a:pt x="-1346" y="21871"/>
                                    <a:pt x="5168" y="14021"/>
                                  </a:cubicBezTo>
                                  <a:close/>
                                </a:path>
                              </a:pathLst>
                            </a:custGeom>
                            <a:solidFill>
                              <a:srgbClr val="893802"/>
                            </a:solidFill>
                            <a:ln w="16697" cap="flat">
                              <a:noFill/>
                              <a:prstDash val="solid"/>
                              <a:miter/>
                            </a:ln>
                          </p:spPr>
                          <p:txBody>
                            <a:bodyPr rtlCol="0" anchor="ctr"/>
                            <a:lstStyle/>
                            <a:p>
                              <a:endParaRPr lang="en-US"/>
                            </a:p>
                          </p:txBody>
                        </p:sp>
                        <p:sp>
                          <p:nvSpPr>
                            <p:cNvPr id="307" name="Freeform: Shape 306">
                              <a:extLst>
                                <a:ext uri="{FF2B5EF4-FFF2-40B4-BE49-F238E27FC236}">
                                  <a16:creationId xmlns:a16="http://schemas.microsoft.com/office/drawing/2014/main" id="{687226EB-1969-8C12-B979-0896B310B8A6}"/>
                                </a:ext>
                              </a:extLst>
                            </p:cNvPr>
                            <p:cNvSpPr/>
                            <p:nvPr/>
                          </p:nvSpPr>
                          <p:spPr>
                            <a:xfrm>
                              <a:off x="4972042" y="3904958"/>
                              <a:ext cx="111364" cy="53117"/>
                            </a:xfrm>
                            <a:custGeom>
                              <a:avLst/>
                              <a:gdLst>
                                <a:gd name="connsiteX0" fmla="*/ 104400 w 111364"/>
                                <a:gd name="connsiteY0" fmla="*/ 52950 h 53117"/>
                                <a:gd name="connsiteX1" fmla="*/ 93876 w 111364"/>
                                <a:gd name="connsiteY1" fmla="*/ 47438 h 53117"/>
                                <a:gd name="connsiteX2" fmla="*/ 48443 w 111364"/>
                                <a:gd name="connsiteY2" fmla="*/ 29899 h 53117"/>
                                <a:gd name="connsiteX3" fmla="*/ 20882 w 111364"/>
                                <a:gd name="connsiteY3" fmla="*/ 37082 h 53117"/>
                                <a:gd name="connsiteX4" fmla="*/ 9023 w 111364"/>
                                <a:gd name="connsiteY4" fmla="*/ 40757 h 53117"/>
                                <a:gd name="connsiteX5" fmla="*/ 1005 w 111364"/>
                                <a:gd name="connsiteY5" fmla="*/ 35912 h 53117"/>
                                <a:gd name="connsiteX6" fmla="*/ 5849 w 111364"/>
                                <a:gd name="connsiteY6" fmla="*/ 15200 h 53117"/>
                                <a:gd name="connsiteX7" fmla="*/ 33410 w 111364"/>
                                <a:gd name="connsiteY7" fmla="*/ 167 h 53117"/>
                                <a:gd name="connsiteX8" fmla="*/ 34746 w 111364"/>
                                <a:gd name="connsiteY8" fmla="*/ 167 h 53117"/>
                                <a:gd name="connsiteX9" fmla="*/ 42764 w 111364"/>
                                <a:gd name="connsiteY9" fmla="*/ 0 h 53117"/>
                                <a:gd name="connsiteX10" fmla="*/ 108910 w 111364"/>
                                <a:gd name="connsiteY10" fmla="*/ 40422 h 53117"/>
                                <a:gd name="connsiteX11" fmla="*/ 110914 w 111364"/>
                                <a:gd name="connsiteY11" fmla="*/ 49609 h 53117"/>
                                <a:gd name="connsiteX12" fmla="*/ 105235 w 111364"/>
                                <a:gd name="connsiteY12" fmla="*/ 53117 h 53117"/>
                                <a:gd name="connsiteX13" fmla="*/ 104400 w 111364"/>
                                <a:gd name="connsiteY13" fmla="*/ 52950 h 53117"/>
                                <a:gd name="connsiteX14" fmla="*/ 48443 w 111364"/>
                                <a:gd name="connsiteY14" fmla="*/ 23719 h 53117"/>
                                <a:gd name="connsiteX15" fmla="*/ 97384 w 111364"/>
                                <a:gd name="connsiteY15" fmla="*/ 42427 h 53117"/>
                                <a:gd name="connsiteX16" fmla="*/ 104400 w 111364"/>
                                <a:gd name="connsiteY16" fmla="*/ 46770 h 53117"/>
                                <a:gd name="connsiteX17" fmla="*/ 104734 w 111364"/>
                                <a:gd name="connsiteY17" fmla="*/ 46770 h 53117"/>
                                <a:gd name="connsiteX18" fmla="*/ 103397 w 111364"/>
                                <a:gd name="connsiteY18" fmla="*/ 43930 h 53117"/>
                                <a:gd name="connsiteX19" fmla="*/ 103230 w 111364"/>
                                <a:gd name="connsiteY19" fmla="*/ 43596 h 53117"/>
                                <a:gd name="connsiteX20" fmla="*/ 42430 w 111364"/>
                                <a:gd name="connsiteY20" fmla="*/ 6347 h 53117"/>
                                <a:gd name="connsiteX21" fmla="*/ 34746 w 111364"/>
                                <a:gd name="connsiteY21" fmla="*/ 6514 h 53117"/>
                                <a:gd name="connsiteX22" fmla="*/ 33410 w 111364"/>
                                <a:gd name="connsiteY22" fmla="*/ 6514 h 53117"/>
                                <a:gd name="connsiteX23" fmla="*/ 10693 w 111364"/>
                                <a:gd name="connsiteY23" fmla="*/ 18875 h 53117"/>
                                <a:gd name="connsiteX24" fmla="*/ 10526 w 111364"/>
                                <a:gd name="connsiteY24" fmla="*/ 19209 h 53117"/>
                                <a:gd name="connsiteX25" fmla="*/ 6517 w 111364"/>
                                <a:gd name="connsiteY25" fmla="*/ 33407 h 53117"/>
                                <a:gd name="connsiteX26" fmla="*/ 9023 w 111364"/>
                                <a:gd name="connsiteY26" fmla="*/ 34576 h 53117"/>
                                <a:gd name="connsiteX27" fmla="*/ 18043 w 111364"/>
                                <a:gd name="connsiteY27" fmla="*/ 31570 h 53117"/>
                                <a:gd name="connsiteX28" fmla="*/ 48443 w 111364"/>
                                <a:gd name="connsiteY28" fmla="*/ 23719 h 53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1364" h="53117">
                                  <a:moveTo>
                                    <a:pt x="104400" y="52950"/>
                                  </a:moveTo>
                                  <a:cubicBezTo>
                                    <a:pt x="101894" y="52950"/>
                                    <a:pt x="99054" y="50946"/>
                                    <a:pt x="93876" y="47438"/>
                                  </a:cubicBezTo>
                                  <a:cubicBezTo>
                                    <a:pt x="84355" y="40924"/>
                                    <a:pt x="68320" y="29899"/>
                                    <a:pt x="48443" y="29899"/>
                                  </a:cubicBezTo>
                                  <a:cubicBezTo>
                                    <a:pt x="39256" y="29899"/>
                                    <a:pt x="29902" y="32238"/>
                                    <a:pt x="20882" y="37082"/>
                                  </a:cubicBezTo>
                                  <a:cubicBezTo>
                                    <a:pt x="16205" y="39587"/>
                                    <a:pt x="12196" y="40757"/>
                                    <a:pt x="9023" y="40757"/>
                                  </a:cubicBezTo>
                                  <a:cubicBezTo>
                                    <a:pt x="5181" y="40757"/>
                                    <a:pt x="2341" y="39086"/>
                                    <a:pt x="1005" y="35912"/>
                                  </a:cubicBezTo>
                                  <a:cubicBezTo>
                                    <a:pt x="-1835" y="29732"/>
                                    <a:pt x="1840" y="19877"/>
                                    <a:pt x="5849" y="15200"/>
                                  </a:cubicBezTo>
                                  <a:cubicBezTo>
                                    <a:pt x="7018" y="13530"/>
                                    <a:pt x="16205" y="1002"/>
                                    <a:pt x="33410" y="167"/>
                                  </a:cubicBezTo>
                                  <a:lnTo>
                                    <a:pt x="34746" y="167"/>
                                  </a:lnTo>
                                  <a:cubicBezTo>
                                    <a:pt x="36918" y="0"/>
                                    <a:pt x="39590" y="0"/>
                                    <a:pt x="42764" y="0"/>
                                  </a:cubicBezTo>
                                  <a:cubicBezTo>
                                    <a:pt x="71995" y="0"/>
                                    <a:pt x="94377" y="13530"/>
                                    <a:pt x="108910" y="40422"/>
                                  </a:cubicBezTo>
                                  <a:cubicBezTo>
                                    <a:pt x="109745" y="41592"/>
                                    <a:pt x="112417" y="46102"/>
                                    <a:pt x="110914" y="49609"/>
                                  </a:cubicBezTo>
                                  <a:cubicBezTo>
                                    <a:pt x="110246" y="50946"/>
                                    <a:pt x="108742" y="52783"/>
                                    <a:pt x="105235" y="53117"/>
                                  </a:cubicBezTo>
                                  <a:cubicBezTo>
                                    <a:pt x="104734" y="52950"/>
                                    <a:pt x="104567" y="52950"/>
                                    <a:pt x="104400" y="52950"/>
                                  </a:cubicBezTo>
                                  <a:close/>
                                  <a:moveTo>
                                    <a:pt x="48443" y="23719"/>
                                  </a:moveTo>
                                  <a:cubicBezTo>
                                    <a:pt x="70325" y="23719"/>
                                    <a:pt x="87362" y="35411"/>
                                    <a:pt x="97384" y="42427"/>
                                  </a:cubicBezTo>
                                  <a:cubicBezTo>
                                    <a:pt x="100224" y="44264"/>
                                    <a:pt x="103397" y="46436"/>
                                    <a:pt x="104400" y="46770"/>
                                  </a:cubicBezTo>
                                  <a:cubicBezTo>
                                    <a:pt x="104567" y="46770"/>
                                    <a:pt x="104567" y="46770"/>
                                    <a:pt x="104734" y="46770"/>
                                  </a:cubicBezTo>
                                  <a:cubicBezTo>
                                    <a:pt x="104567" y="46102"/>
                                    <a:pt x="104065" y="44765"/>
                                    <a:pt x="103397" y="43930"/>
                                  </a:cubicBezTo>
                                  <a:cubicBezTo>
                                    <a:pt x="103397" y="43763"/>
                                    <a:pt x="103230" y="43763"/>
                                    <a:pt x="103230" y="43596"/>
                                  </a:cubicBezTo>
                                  <a:cubicBezTo>
                                    <a:pt x="89700" y="18541"/>
                                    <a:pt x="69823" y="6347"/>
                                    <a:pt x="42430" y="6347"/>
                                  </a:cubicBezTo>
                                  <a:cubicBezTo>
                                    <a:pt x="39423" y="6347"/>
                                    <a:pt x="36918" y="6514"/>
                                    <a:pt x="34746" y="6514"/>
                                  </a:cubicBezTo>
                                  <a:lnTo>
                                    <a:pt x="33410" y="6514"/>
                                  </a:lnTo>
                                  <a:cubicBezTo>
                                    <a:pt x="18711" y="7183"/>
                                    <a:pt x="11027" y="18374"/>
                                    <a:pt x="10693" y="18875"/>
                                  </a:cubicBezTo>
                                  <a:cubicBezTo>
                                    <a:pt x="10693" y="19042"/>
                                    <a:pt x="10526" y="19042"/>
                                    <a:pt x="10526" y="19209"/>
                                  </a:cubicBezTo>
                                  <a:cubicBezTo>
                                    <a:pt x="7185" y="23218"/>
                                    <a:pt x="5014" y="30567"/>
                                    <a:pt x="6517" y="33407"/>
                                  </a:cubicBezTo>
                                  <a:cubicBezTo>
                                    <a:pt x="6684" y="33908"/>
                                    <a:pt x="7018" y="34576"/>
                                    <a:pt x="9023" y="34576"/>
                                  </a:cubicBezTo>
                                  <a:cubicBezTo>
                                    <a:pt x="10526" y="34576"/>
                                    <a:pt x="13199" y="34075"/>
                                    <a:pt x="18043" y="31570"/>
                                  </a:cubicBezTo>
                                  <a:cubicBezTo>
                                    <a:pt x="27898" y="26392"/>
                                    <a:pt x="38087" y="23719"/>
                                    <a:pt x="48443" y="23719"/>
                                  </a:cubicBezTo>
                                  <a:close/>
                                </a:path>
                              </a:pathLst>
                            </a:custGeom>
                            <a:solidFill>
                              <a:srgbClr val="66220B"/>
                            </a:solidFill>
                            <a:ln w="16697" cap="flat">
                              <a:noFill/>
                              <a:prstDash val="solid"/>
                              <a:miter/>
                            </a:ln>
                          </p:spPr>
                          <p:txBody>
                            <a:bodyPr rtlCol="0" anchor="ctr"/>
                            <a:lstStyle/>
                            <a:p>
                              <a:endParaRPr lang="en-US"/>
                            </a:p>
                          </p:txBody>
                        </p:sp>
                      </p:grpSp>
                      <p:sp>
                        <p:nvSpPr>
                          <p:cNvPr id="308" name="Freeform: Shape 307">
                            <a:extLst>
                              <a:ext uri="{FF2B5EF4-FFF2-40B4-BE49-F238E27FC236}">
                                <a16:creationId xmlns:a16="http://schemas.microsoft.com/office/drawing/2014/main" id="{82A70CCF-254A-82F8-D96B-02D2D232FBC1}"/>
                              </a:ext>
                            </a:extLst>
                          </p:cNvPr>
                          <p:cNvSpPr/>
                          <p:nvPr/>
                        </p:nvSpPr>
                        <p:spPr>
                          <a:xfrm>
                            <a:off x="4975115" y="3921981"/>
                            <a:ext cx="104862" cy="32928"/>
                          </a:xfrm>
                          <a:custGeom>
                            <a:avLst/>
                            <a:gdLst>
                              <a:gd name="connsiteX0" fmla="*/ 271 w 104862"/>
                              <a:gd name="connsiteY0" fmla="*/ 11039 h 32928"/>
                              <a:gd name="connsiteX1" fmla="*/ 16306 w 104862"/>
                              <a:gd name="connsiteY1" fmla="*/ 17386 h 32928"/>
                              <a:gd name="connsiteX2" fmla="*/ 101494 w 104862"/>
                              <a:gd name="connsiteY2" fmla="*/ 32920 h 32928"/>
                              <a:gd name="connsiteX3" fmla="*/ 104167 w 104862"/>
                              <a:gd name="connsiteY3" fmla="*/ 27241 h 32928"/>
                              <a:gd name="connsiteX4" fmla="*/ 271 w 104862"/>
                              <a:gd name="connsiteY4" fmla="*/ 11039 h 329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862" h="32928">
                                <a:moveTo>
                                  <a:pt x="271" y="11039"/>
                                </a:moveTo>
                                <a:cubicBezTo>
                                  <a:pt x="-1065" y="18556"/>
                                  <a:pt x="2275" y="24736"/>
                                  <a:pt x="16306" y="17386"/>
                                </a:cubicBezTo>
                                <a:cubicBezTo>
                                  <a:pt x="61406" y="-6166"/>
                                  <a:pt x="94813" y="33589"/>
                                  <a:pt x="101494" y="32920"/>
                                </a:cubicBezTo>
                                <a:cubicBezTo>
                                  <a:pt x="105670" y="32586"/>
                                  <a:pt x="105169" y="29413"/>
                                  <a:pt x="104167" y="27241"/>
                                </a:cubicBezTo>
                                <a:cubicBezTo>
                                  <a:pt x="79111" y="-3326"/>
                                  <a:pt x="35515" y="-7335"/>
                                  <a:pt x="271" y="11039"/>
                                </a:cubicBezTo>
                                <a:close/>
                              </a:path>
                            </a:pathLst>
                          </a:custGeom>
                          <a:solidFill>
                            <a:srgbClr val="6D2A00"/>
                          </a:solidFill>
                          <a:ln w="16697" cap="flat">
                            <a:noFill/>
                            <a:prstDash val="solid"/>
                            <a:miter/>
                          </a:ln>
                        </p:spPr>
                        <p:txBody>
                          <a:bodyPr rtlCol="0" anchor="ctr"/>
                          <a:lstStyle/>
                          <a:p>
                            <a:endParaRPr lang="en-US"/>
                          </a:p>
                        </p:txBody>
                      </p:sp>
                      <p:grpSp>
                        <p:nvGrpSpPr>
                          <p:cNvPr id="309" name="Graphic 2">
                            <a:extLst>
                              <a:ext uri="{FF2B5EF4-FFF2-40B4-BE49-F238E27FC236}">
                                <a16:creationId xmlns:a16="http://schemas.microsoft.com/office/drawing/2014/main" id="{01B3530E-DF30-8F1C-7763-05ADBC55F2A1}"/>
                              </a:ext>
                            </a:extLst>
                          </p:cNvPr>
                          <p:cNvGrpSpPr/>
                          <p:nvPr/>
                        </p:nvGrpSpPr>
                        <p:grpSpPr>
                          <a:xfrm>
                            <a:off x="5171803" y="3894268"/>
                            <a:ext cx="111336" cy="52615"/>
                            <a:chOff x="5171803" y="3894268"/>
                            <a:chExt cx="111336" cy="52615"/>
                          </a:xfrm>
                        </p:grpSpPr>
                        <p:sp>
                          <p:nvSpPr>
                            <p:cNvPr id="310" name="Freeform: Shape 309">
                              <a:extLst>
                                <a:ext uri="{FF2B5EF4-FFF2-40B4-BE49-F238E27FC236}">
                                  <a16:creationId xmlns:a16="http://schemas.microsoft.com/office/drawing/2014/main" id="{5D52F6B4-E36A-5C5E-9399-550D233E8856}"/>
                                </a:ext>
                              </a:extLst>
                            </p:cNvPr>
                            <p:cNvSpPr/>
                            <p:nvPr/>
                          </p:nvSpPr>
                          <p:spPr>
                            <a:xfrm>
                              <a:off x="5175140" y="3897420"/>
                              <a:ext cx="105021" cy="46464"/>
                            </a:xfrm>
                            <a:custGeom>
                              <a:avLst/>
                              <a:gdLst>
                                <a:gd name="connsiteX0" fmla="*/ 99907 w 105021"/>
                                <a:gd name="connsiteY0" fmla="*/ 14386 h 46464"/>
                                <a:gd name="connsiteX1" fmla="*/ 74851 w 105021"/>
                                <a:gd name="connsiteY1" fmla="*/ 355 h 46464"/>
                                <a:gd name="connsiteX2" fmla="*/ 2024 w 105021"/>
                                <a:gd name="connsiteY2" fmla="*/ 38439 h 46464"/>
                                <a:gd name="connsiteX3" fmla="*/ 3360 w 105021"/>
                                <a:gd name="connsiteY3" fmla="*/ 46457 h 46464"/>
                                <a:gd name="connsiteX4" fmla="*/ 88715 w 105021"/>
                                <a:gd name="connsiteY4" fmla="*/ 31591 h 46464"/>
                                <a:gd name="connsiteX5" fmla="*/ 99907 w 105021"/>
                                <a:gd name="connsiteY5" fmla="*/ 14386 h 464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5021" h="46464">
                                  <a:moveTo>
                                    <a:pt x="99907" y="14386"/>
                                  </a:moveTo>
                                  <a:cubicBezTo>
                                    <a:pt x="99907" y="14386"/>
                                    <a:pt x="91388" y="1357"/>
                                    <a:pt x="74851" y="355"/>
                                  </a:cubicBezTo>
                                  <a:cubicBezTo>
                                    <a:pt x="61656" y="-313"/>
                                    <a:pt x="25242" y="-3821"/>
                                    <a:pt x="2024" y="38439"/>
                                  </a:cubicBezTo>
                                  <a:cubicBezTo>
                                    <a:pt x="2024" y="38439"/>
                                    <a:pt x="-3321" y="45621"/>
                                    <a:pt x="3360" y="46457"/>
                                  </a:cubicBezTo>
                                  <a:cubicBezTo>
                                    <a:pt x="9875" y="47125"/>
                                    <a:pt x="43783" y="7537"/>
                                    <a:pt x="88715" y="31591"/>
                                  </a:cubicBezTo>
                                  <a:cubicBezTo>
                                    <a:pt x="110263" y="42949"/>
                                    <a:pt x="106421" y="22237"/>
                                    <a:pt x="99907" y="14386"/>
                                  </a:cubicBezTo>
                                  <a:close/>
                                </a:path>
                              </a:pathLst>
                            </a:custGeom>
                            <a:solidFill>
                              <a:srgbClr val="893802"/>
                            </a:solidFill>
                            <a:ln w="16697" cap="flat">
                              <a:noFill/>
                              <a:prstDash val="solid"/>
                              <a:miter/>
                            </a:ln>
                          </p:spPr>
                          <p:txBody>
                            <a:bodyPr rtlCol="0" anchor="ctr"/>
                            <a:lstStyle/>
                            <a:p>
                              <a:endParaRPr lang="en-US"/>
                            </a:p>
                          </p:txBody>
                        </p:sp>
                        <p:sp>
                          <p:nvSpPr>
                            <p:cNvPr id="311" name="Freeform: Shape 310">
                              <a:extLst>
                                <a:ext uri="{FF2B5EF4-FFF2-40B4-BE49-F238E27FC236}">
                                  <a16:creationId xmlns:a16="http://schemas.microsoft.com/office/drawing/2014/main" id="{A48CFB21-9951-F033-82E6-CF91E082C17C}"/>
                                </a:ext>
                              </a:extLst>
                            </p:cNvPr>
                            <p:cNvSpPr/>
                            <p:nvPr/>
                          </p:nvSpPr>
                          <p:spPr>
                            <a:xfrm>
                              <a:off x="5171803" y="3894268"/>
                              <a:ext cx="111336" cy="52615"/>
                            </a:xfrm>
                            <a:custGeom>
                              <a:avLst/>
                              <a:gdLst>
                                <a:gd name="connsiteX0" fmla="*/ 6697 w 111336"/>
                                <a:gd name="connsiteY0" fmla="*/ 52616 h 52615"/>
                                <a:gd name="connsiteX1" fmla="*/ 6196 w 111336"/>
                                <a:gd name="connsiteY1" fmla="*/ 52616 h 52615"/>
                                <a:gd name="connsiteX2" fmla="*/ 517 w 111336"/>
                                <a:gd name="connsiteY2" fmla="*/ 49108 h 52615"/>
                                <a:gd name="connsiteX3" fmla="*/ 2521 w 111336"/>
                                <a:gd name="connsiteY3" fmla="*/ 39921 h 52615"/>
                                <a:gd name="connsiteX4" fmla="*/ 68166 w 111336"/>
                                <a:gd name="connsiteY4" fmla="*/ 0 h 52615"/>
                                <a:gd name="connsiteX5" fmla="*/ 76852 w 111336"/>
                                <a:gd name="connsiteY5" fmla="*/ 334 h 52615"/>
                                <a:gd name="connsiteX6" fmla="*/ 78188 w 111336"/>
                                <a:gd name="connsiteY6" fmla="*/ 334 h 52615"/>
                                <a:gd name="connsiteX7" fmla="*/ 105582 w 111336"/>
                                <a:gd name="connsiteY7" fmla="*/ 15534 h 52615"/>
                                <a:gd name="connsiteX8" fmla="*/ 110259 w 111336"/>
                                <a:gd name="connsiteY8" fmla="*/ 36247 h 52615"/>
                                <a:gd name="connsiteX9" fmla="*/ 102241 w 111336"/>
                                <a:gd name="connsiteY9" fmla="*/ 41091 h 52615"/>
                                <a:gd name="connsiteX10" fmla="*/ 102241 w 111336"/>
                                <a:gd name="connsiteY10" fmla="*/ 41091 h 52615"/>
                                <a:gd name="connsiteX11" fmla="*/ 90382 w 111336"/>
                                <a:gd name="connsiteY11" fmla="*/ 37249 h 52615"/>
                                <a:gd name="connsiteX12" fmla="*/ 62487 w 111336"/>
                                <a:gd name="connsiteY12" fmla="*/ 29899 h 52615"/>
                                <a:gd name="connsiteX13" fmla="*/ 17220 w 111336"/>
                                <a:gd name="connsiteY13" fmla="*/ 47104 h 52615"/>
                                <a:gd name="connsiteX14" fmla="*/ 6697 w 111336"/>
                                <a:gd name="connsiteY14" fmla="*/ 52616 h 52615"/>
                                <a:gd name="connsiteX15" fmla="*/ 6363 w 111336"/>
                                <a:gd name="connsiteY15" fmla="*/ 46269 h 52615"/>
                                <a:gd name="connsiteX16" fmla="*/ 6697 w 111336"/>
                                <a:gd name="connsiteY16" fmla="*/ 46269 h 52615"/>
                                <a:gd name="connsiteX17" fmla="*/ 13713 w 111336"/>
                                <a:gd name="connsiteY17" fmla="*/ 41926 h 52615"/>
                                <a:gd name="connsiteX18" fmla="*/ 62487 w 111336"/>
                                <a:gd name="connsiteY18" fmla="*/ 23552 h 52615"/>
                                <a:gd name="connsiteX19" fmla="*/ 93388 w 111336"/>
                                <a:gd name="connsiteY19" fmla="*/ 31570 h 52615"/>
                                <a:gd name="connsiteX20" fmla="*/ 102408 w 111336"/>
                                <a:gd name="connsiteY20" fmla="*/ 34576 h 52615"/>
                                <a:gd name="connsiteX21" fmla="*/ 102408 w 111336"/>
                                <a:gd name="connsiteY21" fmla="*/ 34576 h 52615"/>
                                <a:gd name="connsiteX22" fmla="*/ 104747 w 111336"/>
                                <a:gd name="connsiteY22" fmla="*/ 33407 h 52615"/>
                                <a:gd name="connsiteX23" fmla="*/ 100738 w 111336"/>
                                <a:gd name="connsiteY23" fmla="*/ 19209 h 52615"/>
                                <a:gd name="connsiteX24" fmla="*/ 100571 w 111336"/>
                                <a:gd name="connsiteY24" fmla="*/ 18875 h 52615"/>
                                <a:gd name="connsiteX25" fmla="*/ 78021 w 111336"/>
                                <a:gd name="connsiteY25" fmla="*/ 6347 h 52615"/>
                                <a:gd name="connsiteX26" fmla="*/ 76685 w 111336"/>
                                <a:gd name="connsiteY26" fmla="*/ 6347 h 52615"/>
                                <a:gd name="connsiteX27" fmla="*/ 68333 w 111336"/>
                                <a:gd name="connsiteY27" fmla="*/ 6013 h 52615"/>
                                <a:gd name="connsiteX28" fmla="*/ 8034 w 111336"/>
                                <a:gd name="connsiteY28" fmla="*/ 42761 h 52615"/>
                                <a:gd name="connsiteX29" fmla="*/ 7866 w 111336"/>
                                <a:gd name="connsiteY29" fmla="*/ 43095 h 52615"/>
                                <a:gd name="connsiteX30" fmla="*/ 6363 w 111336"/>
                                <a:gd name="connsiteY30" fmla="*/ 46269 h 52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11336" h="52615">
                                  <a:moveTo>
                                    <a:pt x="6697" y="52616"/>
                                  </a:moveTo>
                                  <a:cubicBezTo>
                                    <a:pt x="6530" y="52616"/>
                                    <a:pt x="6363" y="52616"/>
                                    <a:pt x="6196" y="52616"/>
                                  </a:cubicBezTo>
                                  <a:cubicBezTo>
                                    <a:pt x="2688" y="52282"/>
                                    <a:pt x="1185" y="50445"/>
                                    <a:pt x="517" y="49108"/>
                                  </a:cubicBezTo>
                                  <a:cubicBezTo>
                                    <a:pt x="-1153" y="45433"/>
                                    <a:pt x="1686" y="41091"/>
                                    <a:pt x="2521" y="39921"/>
                                  </a:cubicBezTo>
                                  <a:cubicBezTo>
                                    <a:pt x="17220" y="13530"/>
                                    <a:pt x="39269" y="0"/>
                                    <a:pt x="68166" y="0"/>
                                  </a:cubicBezTo>
                                  <a:cubicBezTo>
                                    <a:pt x="71507" y="0"/>
                                    <a:pt x="74513" y="167"/>
                                    <a:pt x="76852" y="334"/>
                                  </a:cubicBezTo>
                                  <a:lnTo>
                                    <a:pt x="78188" y="334"/>
                                  </a:lnTo>
                                  <a:cubicBezTo>
                                    <a:pt x="95393" y="1336"/>
                                    <a:pt x="104413" y="13864"/>
                                    <a:pt x="105582" y="15534"/>
                                  </a:cubicBezTo>
                                  <a:cubicBezTo>
                                    <a:pt x="109424" y="20378"/>
                                    <a:pt x="113266" y="30066"/>
                                    <a:pt x="110259" y="36247"/>
                                  </a:cubicBezTo>
                                  <a:cubicBezTo>
                                    <a:pt x="108756" y="39253"/>
                                    <a:pt x="105916" y="41091"/>
                                    <a:pt x="102241" y="41091"/>
                                  </a:cubicBezTo>
                                  <a:lnTo>
                                    <a:pt x="102241" y="41091"/>
                                  </a:lnTo>
                                  <a:cubicBezTo>
                                    <a:pt x="98901" y="41091"/>
                                    <a:pt x="95059" y="39921"/>
                                    <a:pt x="90382" y="37249"/>
                                  </a:cubicBezTo>
                                  <a:cubicBezTo>
                                    <a:pt x="81195" y="32405"/>
                                    <a:pt x="71841" y="29899"/>
                                    <a:pt x="62487" y="29899"/>
                                  </a:cubicBezTo>
                                  <a:cubicBezTo>
                                    <a:pt x="42777" y="29899"/>
                                    <a:pt x="26741" y="40757"/>
                                    <a:pt x="17220" y="47104"/>
                                  </a:cubicBezTo>
                                  <a:cubicBezTo>
                                    <a:pt x="12209" y="50779"/>
                                    <a:pt x="9370" y="52616"/>
                                    <a:pt x="6697" y="52616"/>
                                  </a:cubicBezTo>
                                  <a:close/>
                                  <a:moveTo>
                                    <a:pt x="6363" y="46269"/>
                                  </a:moveTo>
                                  <a:cubicBezTo>
                                    <a:pt x="6363" y="46269"/>
                                    <a:pt x="6530" y="46269"/>
                                    <a:pt x="6697" y="46269"/>
                                  </a:cubicBezTo>
                                  <a:cubicBezTo>
                                    <a:pt x="7866" y="45935"/>
                                    <a:pt x="11040" y="43930"/>
                                    <a:pt x="13713" y="41926"/>
                                  </a:cubicBezTo>
                                  <a:cubicBezTo>
                                    <a:pt x="23902" y="35077"/>
                                    <a:pt x="40772" y="23552"/>
                                    <a:pt x="62487" y="23552"/>
                                  </a:cubicBezTo>
                                  <a:cubicBezTo>
                                    <a:pt x="72843" y="23552"/>
                                    <a:pt x="83199" y="26224"/>
                                    <a:pt x="93388" y="31570"/>
                                  </a:cubicBezTo>
                                  <a:cubicBezTo>
                                    <a:pt x="98065" y="34075"/>
                                    <a:pt x="100905" y="34576"/>
                                    <a:pt x="102408" y="34576"/>
                                  </a:cubicBezTo>
                                  <a:lnTo>
                                    <a:pt x="102408" y="34576"/>
                                  </a:lnTo>
                                  <a:cubicBezTo>
                                    <a:pt x="104246" y="34576"/>
                                    <a:pt x="104580" y="33741"/>
                                    <a:pt x="104747" y="33407"/>
                                  </a:cubicBezTo>
                                  <a:cubicBezTo>
                                    <a:pt x="106083" y="30400"/>
                                    <a:pt x="104079" y="23218"/>
                                    <a:pt x="100738" y="19209"/>
                                  </a:cubicBezTo>
                                  <a:cubicBezTo>
                                    <a:pt x="100738" y="19042"/>
                                    <a:pt x="100571" y="19042"/>
                                    <a:pt x="100571" y="18875"/>
                                  </a:cubicBezTo>
                                  <a:cubicBezTo>
                                    <a:pt x="100237" y="18374"/>
                                    <a:pt x="92720" y="7183"/>
                                    <a:pt x="78021" y="6347"/>
                                  </a:cubicBezTo>
                                  <a:lnTo>
                                    <a:pt x="76685" y="6347"/>
                                  </a:lnTo>
                                  <a:cubicBezTo>
                                    <a:pt x="74346" y="6180"/>
                                    <a:pt x="71507" y="6013"/>
                                    <a:pt x="68333" y="6013"/>
                                  </a:cubicBezTo>
                                  <a:cubicBezTo>
                                    <a:pt x="41441" y="6013"/>
                                    <a:pt x="21730" y="18040"/>
                                    <a:pt x="8034" y="42761"/>
                                  </a:cubicBezTo>
                                  <a:cubicBezTo>
                                    <a:pt x="8034" y="42928"/>
                                    <a:pt x="7866" y="42928"/>
                                    <a:pt x="7866" y="43095"/>
                                  </a:cubicBezTo>
                                  <a:cubicBezTo>
                                    <a:pt x="7198" y="44264"/>
                                    <a:pt x="6530" y="45601"/>
                                    <a:pt x="6363" y="46269"/>
                                  </a:cubicBezTo>
                                  <a:close/>
                                </a:path>
                              </a:pathLst>
                            </a:custGeom>
                            <a:solidFill>
                              <a:srgbClr val="66220B"/>
                            </a:solidFill>
                            <a:ln w="16697" cap="flat">
                              <a:noFill/>
                              <a:prstDash val="solid"/>
                              <a:miter/>
                            </a:ln>
                          </p:spPr>
                          <p:txBody>
                            <a:bodyPr rtlCol="0" anchor="ctr"/>
                            <a:lstStyle/>
                            <a:p>
                              <a:endParaRPr lang="en-US"/>
                            </a:p>
                          </p:txBody>
                        </p:sp>
                      </p:grpSp>
                      <p:sp>
                        <p:nvSpPr>
                          <p:cNvPr id="312" name="Freeform: Shape 311">
                            <a:extLst>
                              <a:ext uri="{FF2B5EF4-FFF2-40B4-BE49-F238E27FC236}">
                                <a16:creationId xmlns:a16="http://schemas.microsoft.com/office/drawing/2014/main" id="{8DBD55CD-E5D7-5301-3E97-4C20BB552F80}"/>
                              </a:ext>
                            </a:extLst>
                          </p:cNvPr>
                          <p:cNvSpPr/>
                          <p:nvPr/>
                        </p:nvSpPr>
                        <p:spPr>
                          <a:xfrm>
                            <a:off x="5176830" y="3910877"/>
                            <a:ext cx="103232" cy="32841"/>
                          </a:xfrm>
                          <a:custGeom>
                            <a:avLst/>
                            <a:gdLst>
                              <a:gd name="connsiteX0" fmla="*/ 0 w 103232"/>
                              <a:gd name="connsiteY0" fmla="*/ 32499 h 32841"/>
                              <a:gd name="connsiteX1" fmla="*/ 1504 w 103232"/>
                              <a:gd name="connsiteY1" fmla="*/ 32833 h 32841"/>
                              <a:gd name="connsiteX2" fmla="*/ 86858 w 103232"/>
                              <a:gd name="connsiteY2" fmla="*/ 17967 h 32841"/>
                              <a:gd name="connsiteX3" fmla="*/ 103228 w 103232"/>
                              <a:gd name="connsiteY3" fmla="*/ 14125 h 32841"/>
                              <a:gd name="connsiteX4" fmla="*/ 0 w 103232"/>
                              <a:gd name="connsiteY4" fmla="*/ 32499 h 328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232" h="32841">
                                <a:moveTo>
                                  <a:pt x="0" y="32499"/>
                                </a:moveTo>
                                <a:cubicBezTo>
                                  <a:pt x="501" y="32666"/>
                                  <a:pt x="835" y="32833"/>
                                  <a:pt x="1504" y="32833"/>
                                </a:cubicBezTo>
                                <a:cubicBezTo>
                                  <a:pt x="8018" y="33501"/>
                                  <a:pt x="41926" y="-6086"/>
                                  <a:pt x="86858" y="17967"/>
                                </a:cubicBezTo>
                                <a:cubicBezTo>
                                  <a:pt x="99553" y="24648"/>
                                  <a:pt x="103395" y="20473"/>
                                  <a:pt x="103228" y="14125"/>
                                </a:cubicBezTo>
                                <a:cubicBezTo>
                                  <a:pt x="72493" y="-9928"/>
                                  <a:pt x="19877" y="-2912"/>
                                  <a:pt x="0" y="32499"/>
                                </a:cubicBezTo>
                                <a:close/>
                              </a:path>
                            </a:pathLst>
                          </a:custGeom>
                          <a:solidFill>
                            <a:srgbClr val="6D2A00"/>
                          </a:solidFill>
                          <a:ln w="16697" cap="flat">
                            <a:noFill/>
                            <a:prstDash val="solid"/>
                            <a:miter/>
                          </a:ln>
                        </p:spPr>
                        <p:txBody>
                          <a:bodyPr rtlCol="0" anchor="ctr"/>
                          <a:lstStyle/>
                          <a:p>
                            <a:endParaRPr lang="en-US"/>
                          </a:p>
                        </p:txBody>
                      </p:sp>
                      <p:grpSp>
                        <p:nvGrpSpPr>
                          <p:cNvPr id="313" name="Graphic 2">
                            <a:extLst>
                              <a:ext uri="{FF2B5EF4-FFF2-40B4-BE49-F238E27FC236}">
                                <a16:creationId xmlns:a16="http://schemas.microsoft.com/office/drawing/2014/main" id="{8AA539AF-E5E6-6D3E-5EE3-87A40A4F15B9}"/>
                              </a:ext>
                            </a:extLst>
                          </p:cNvPr>
                          <p:cNvGrpSpPr/>
                          <p:nvPr/>
                        </p:nvGrpSpPr>
                        <p:grpSpPr>
                          <a:xfrm>
                            <a:off x="5224933" y="4040447"/>
                            <a:ext cx="36762" cy="20644"/>
                            <a:chOff x="5224933" y="4040447"/>
                            <a:chExt cx="36762" cy="20644"/>
                          </a:xfrm>
                          <a:solidFill>
                            <a:srgbClr val="FFFFFF"/>
                          </a:solidFill>
                        </p:grpSpPr>
                        <p:sp>
                          <p:nvSpPr>
                            <p:cNvPr id="314" name="Freeform: Shape 313">
                              <a:extLst>
                                <a:ext uri="{FF2B5EF4-FFF2-40B4-BE49-F238E27FC236}">
                                  <a16:creationId xmlns:a16="http://schemas.microsoft.com/office/drawing/2014/main" id="{00AE5D0B-78AB-0AF2-1751-BA1FCB5443E3}"/>
                                </a:ext>
                              </a:extLst>
                            </p:cNvPr>
                            <p:cNvSpPr/>
                            <p:nvPr/>
                          </p:nvSpPr>
                          <p:spPr>
                            <a:xfrm>
                              <a:off x="5224933" y="4044209"/>
                              <a:ext cx="22889" cy="16882"/>
                            </a:xfrm>
                            <a:custGeom>
                              <a:avLst/>
                              <a:gdLst>
                                <a:gd name="connsiteX0" fmla="*/ 22385 w 22889"/>
                                <a:gd name="connsiteY0" fmla="*/ 1893 h 16882"/>
                                <a:gd name="connsiteX1" fmla="*/ 14869 w 22889"/>
                                <a:gd name="connsiteY1" fmla="*/ 13753 h 16882"/>
                                <a:gd name="connsiteX2" fmla="*/ 504 w 22889"/>
                                <a:gd name="connsiteY2" fmla="*/ 14922 h 16882"/>
                                <a:gd name="connsiteX3" fmla="*/ 8020 w 22889"/>
                                <a:gd name="connsiteY3" fmla="*/ 3230 h 16882"/>
                                <a:gd name="connsiteX4" fmla="*/ 22385 w 22889"/>
                                <a:gd name="connsiteY4" fmla="*/ 1893 h 168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889" h="16882">
                                  <a:moveTo>
                                    <a:pt x="22385" y="1893"/>
                                  </a:moveTo>
                                  <a:cubicBezTo>
                                    <a:pt x="24223" y="4733"/>
                                    <a:pt x="20882" y="10078"/>
                                    <a:pt x="14869" y="13753"/>
                                  </a:cubicBezTo>
                                  <a:cubicBezTo>
                                    <a:pt x="8856" y="17428"/>
                                    <a:pt x="2508" y="17929"/>
                                    <a:pt x="504" y="14922"/>
                                  </a:cubicBezTo>
                                  <a:cubicBezTo>
                                    <a:pt x="-1333" y="12083"/>
                                    <a:pt x="2007" y="6737"/>
                                    <a:pt x="8020" y="3230"/>
                                  </a:cubicBezTo>
                                  <a:cubicBezTo>
                                    <a:pt x="14201" y="-445"/>
                                    <a:pt x="20548" y="-1113"/>
                                    <a:pt x="22385" y="1893"/>
                                  </a:cubicBezTo>
                                  <a:close/>
                                </a:path>
                              </a:pathLst>
                            </a:custGeom>
                            <a:solidFill>
                              <a:srgbClr val="FFFFFF"/>
                            </a:solidFill>
                            <a:ln w="16697" cap="flat">
                              <a:noFill/>
                              <a:prstDash val="solid"/>
                              <a:miter/>
                            </a:ln>
                          </p:spPr>
                          <p:txBody>
                            <a:bodyPr rtlCol="0" anchor="ctr"/>
                            <a:lstStyle/>
                            <a:p>
                              <a:endParaRPr lang="en-US"/>
                            </a:p>
                          </p:txBody>
                        </p:sp>
                        <p:sp>
                          <p:nvSpPr>
                            <p:cNvPr id="315" name="Freeform: Shape 314">
                              <a:extLst>
                                <a:ext uri="{FF2B5EF4-FFF2-40B4-BE49-F238E27FC236}">
                                  <a16:creationId xmlns:a16="http://schemas.microsoft.com/office/drawing/2014/main" id="{9CB3A43F-4836-6957-AC4F-50EAB9A9F3FD}"/>
                                </a:ext>
                              </a:extLst>
                            </p:cNvPr>
                            <p:cNvSpPr/>
                            <p:nvPr/>
                          </p:nvSpPr>
                          <p:spPr>
                            <a:xfrm>
                              <a:off x="5252958" y="4040447"/>
                              <a:ext cx="8736" cy="6699"/>
                            </a:xfrm>
                            <a:custGeom>
                              <a:avLst/>
                              <a:gdLst>
                                <a:gd name="connsiteX0" fmla="*/ 8725 w 8736"/>
                                <a:gd name="connsiteY0" fmla="*/ 2315 h 6699"/>
                                <a:gd name="connsiteX1" fmla="*/ 4716 w 8736"/>
                                <a:gd name="connsiteY1" fmla="*/ 6491 h 6699"/>
                                <a:gd name="connsiteX2" fmla="*/ 39 w 8736"/>
                                <a:gd name="connsiteY2" fmla="*/ 4486 h 6699"/>
                                <a:gd name="connsiteX3" fmla="*/ 3881 w 8736"/>
                                <a:gd name="connsiteY3" fmla="*/ 143 h 6699"/>
                                <a:gd name="connsiteX4" fmla="*/ 8725 w 8736"/>
                                <a:gd name="connsiteY4" fmla="*/ 2315 h 66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36" h="6699">
                                  <a:moveTo>
                                    <a:pt x="8725" y="2315"/>
                                  </a:moveTo>
                                  <a:cubicBezTo>
                                    <a:pt x="8892" y="3985"/>
                                    <a:pt x="7222" y="5989"/>
                                    <a:pt x="4716" y="6491"/>
                                  </a:cubicBezTo>
                                  <a:cubicBezTo>
                                    <a:pt x="2378" y="7159"/>
                                    <a:pt x="206" y="6156"/>
                                    <a:pt x="39" y="4486"/>
                                  </a:cubicBezTo>
                                  <a:cubicBezTo>
                                    <a:pt x="-295" y="2816"/>
                                    <a:pt x="1543" y="811"/>
                                    <a:pt x="3881" y="143"/>
                                  </a:cubicBezTo>
                                  <a:cubicBezTo>
                                    <a:pt x="6387" y="-358"/>
                                    <a:pt x="8391" y="477"/>
                                    <a:pt x="8725" y="2315"/>
                                  </a:cubicBezTo>
                                  <a:close/>
                                </a:path>
                              </a:pathLst>
                            </a:custGeom>
                            <a:solidFill>
                              <a:srgbClr val="FFFFFF"/>
                            </a:solidFill>
                            <a:ln w="16697" cap="flat">
                              <a:noFill/>
                              <a:prstDash val="solid"/>
                              <a:miter/>
                            </a:ln>
                          </p:spPr>
                          <p:txBody>
                            <a:bodyPr rtlCol="0" anchor="ctr"/>
                            <a:lstStyle/>
                            <a:p>
                              <a:endParaRPr lang="en-US"/>
                            </a:p>
                          </p:txBody>
                        </p:sp>
                      </p:grpSp>
                      <p:grpSp>
                        <p:nvGrpSpPr>
                          <p:cNvPr id="316" name="Graphic 2">
                            <a:extLst>
                              <a:ext uri="{FF2B5EF4-FFF2-40B4-BE49-F238E27FC236}">
                                <a16:creationId xmlns:a16="http://schemas.microsoft.com/office/drawing/2014/main" id="{A7938217-7ED5-7BDA-2E09-1532216DAC7E}"/>
                              </a:ext>
                            </a:extLst>
                          </p:cNvPr>
                          <p:cNvGrpSpPr/>
                          <p:nvPr/>
                        </p:nvGrpSpPr>
                        <p:grpSpPr>
                          <a:xfrm>
                            <a:off x="4985563" y="4040529"/>
                            <a:ext cx="36595" cy="20759"/>
                            <a:chOff x="4985563" y="4040529"/>
                            <a:chExt cx="36595" cy="20759"/>
                          </a:xfrm>
                          <a:solidFill>
                            <a:srgbClr val="FFFFFF"/>
                          </a:solidFill>
                        </p:grpSpPr>
                        <p:sp>
                          <p:nvSpPr>
                            <p:cNvPr id="317" name="Freeform: Shape 316">
                              <a:extLst>
                                <a:ext uri="{FF2B5EF4-FFF2-40B4-BE49-F238E27FC236}">
                                  <a16:creationId xmlns:a16="http://schemas.microsoft.com/office/drawing/2014/main" id="{BA64DFA7-2C77-2337-3B7F-CA7C1A962052}"/>
                                </a:ext>
                              </a:extLst>
                            </p:cNvPr>
                            <p:cNvSpPr/>
                            <p:nvPr/>
                          </p:nvSpPr>
                          <p:spPr>
                            <a:xfrm>
                              <a:off x="4999420" y="4044376"/>
                              <a:ext cx="22738" cy="16912"/>
                            </a:xfrm>
                            <a:custGeom>
                              <a:avLst/>
                              <a:gdLst>
                                <a:gd name="connsiteX0" fmla="*/ 520 w 22738"/>
                                <a:gd name="connsiteY0" fmla="*/ 1893 h 16912"/>
                                <a:gd name="connsiteX1" fmla="*/ 7869 w 22738"/>
                                <a:gd name="connsiteY1" fmla="*/ 13753 h 16912"/>
                                <a:gd name="connsiteX2" fmla="*/ 22234 w 22738"/>
                                <a:gd name="connsiteY2" fmla="*/ 15089 h 16912"/>
                                <a:gd name="connsiteX3" fmla="*/ 14718 w 22738"/>
                                <a:gd name="connsiteY3" fmla="*/ 3230 h 16912"/>
                                <a:gd name="connsiteX4" fmla="*/ 520 w 22738"/>
                                <a:gd name="connsiteY4" fmla="*/ 1893 h 169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738" h="16912">
                                  <a:moveTo>
                                    <a:pt x="520" y="1893"/>
                                  </a:moveTo>
                                  <a:cubicBezTo>
                                    <a:pt x="-1318" y="4733"/>
                                    <a:pt x="1856" y="10078"/>
                                    <a:pt x="7869" y="13753"/>
                                  </a:cubicBezTo>
                                  <a:cubicBezTo>
                                    <a:pt x="13882" y="17428"/>
                                    <a:pt x="20230" y="17929"/>
                                    <a:pt x="22234" y="15089"/>
                                  </a:cubicBezTo>
                                  <a:cubicBezTo>
                                    <a:pt x="24072" y="12250"/>
                                    <a:pt x="20731" y="6905"/>
                                    <a:pt x="14718" y="3230"/>
                                  </a:cubicBezTo>
                                  <a:cubicBezTo>
                                    <a:pt x="8871" y="-445"/>
                                    <a:pt x="2357" y="-1113"/>
                                    <a:pt x="520" y="1893"/>
                                  </a:cubicBezTo>
                                  <a:close/>
                                </a:path>
                              </a:pathLst>
                            </a:custGeom>
                            <a:solidFill>
                              <a:srgbClr val="FFFFFF"/>
                            </a:solidFill>
                            <a:ln w="16697" cap="flat">
                              <a:noFill/>
                              <a:prstDash val="solid"/>
                              <a:miter/>
                            </a:ln>
                          </p:spPr>
                          <p:txBody>
                            <a:bodyPr rtlCol="0" anchor="ctr"/>
                            <a:lstStyle/>
                            <a:p>
                              <a:endParaRPr lang="en-US"/>
                            </a:p>
                          </p:txBody>
                        </p:sp>
                        <p:sp>
                          <p:nvSpPr>
                            <p:cNvPr id="318" name="Freeform: Shape 317">
                              <a:extLst>
                                <a:ext uri="{FF2B5EF4-FFF2-40B4-BE49-F238E27FC236}">
                                  <a16:creationId xmlns:a16="http://schemas.microsoft.com/office/drawing/2014/main" id="{43432B30-1D0F-182A-225C-FD1F974212D9}"/>
                                </a:ext>
                              </a:extLst>
                            </p:cNvPr>
                            <p:cNvSpPr/>
                            <p:nvPr/>
                          </p:nvSpPr>
                          <p:spPr>
                            <a:xfrm>
                              <a:off x="4985563" y="4040529"/>
                              <a:ext cx="8736" cy="6785"/>
                            </a:xfrm>
                            <a:custGeom>
                              <a:avLst/>
                              <a:gdLst>
                                <a:gd name="connsiteX0" fmla="*/ 11 w 8736"/>
                                <a:gd name="connsiteY0" fmla="*/ 2233 h 6785"/>
                                <a:gd name="connsiteX1" fmla="*/ 4020 w 8736"/>
                                <a:gd name="connsiteY1" fmla="*/ 6576 h 6785"/>
                                <a:gd name="connsiteX2" fmla="*/ 8697 w 8736"/>
                                <a:gd name="connsiteY2" fmla="*/ 4571 h 6785"/>
                                <a:gd name="connsiteX3" fmla="*/ 4855 w 8736"/>
                                <a:gd name="connsiteY3" fmla="*/ 229 h 6785"/>
                                <a:gd name="connsiteX4" fmla="*/ 11 w 8736"/>
                                <a:gd name="connsiteY4" fmla="*/ 2233 h 67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36" h="6785">
                                  <a:moveTo>
                                    <a:pt x="11" y="2233"/>
                                  </a:moveTo>
                                  <a:cubicBezTo>
                                    <a:pt x="-155" y="4070"/>
                                    <a:pt x="1515" y="5908"/>
                                    <a:pt x="4020" y="6576"/>
                                  </a:cubicBezTo>
                                  <a:cubicBezTo>
                                    <a:pt x="6359" y="7244"/>
                                    <a:pt x="8530" y="6242"/>
                                    <a:pt x="8697" y="4571"/>
                                  </a:cubicBezTo>
                                  <a:cubicBezTo>
                                    <a:pt x="9031" y="2901"/>
                                    <a:pt x="7194" y="897"/>
                                    <a:pt x="4855" y="229"/>
                                  </a:cubicBezTo>
                                  <a:cubicBezTo>
                                    <a:pt x="2517" y="-440"/>
                                    <a:pt x="346" y="396"/>
                                    <a:pt x="11" y="2233"/>
                                  </a:cubicBezTo>
                                  <a:close/>
                                </a:path>
                              </a:pathLst>
                            </a:custGeom>
                            <a:solidFill>
                              <a:srgbClr val="FFFFFF"/>
                            </a:solidFill>
                            <a:ln w="16697" cap="flat">
                              <a:noFill/>
                              <a:prstDash val="solid"/>
                              <a:miter/>
                            </a:ln>
                          </p:spPr>
                          <p:txBody>
                            <a:bodyPr rtlCol="0" anchor="ctr"/>
                            <a:lstStyle/>
                            <a:p>
                              <a:endParaRPr lang="en-US"/>
                            </a:p>
                          </p:txBody>
                        </p:sp>
                      </p:grpSp>
                      <p:grpSp>
                        <p:nvGrpSpPr>
                          <p:cNvPr id="319" name="Graphic 2">
                            <a:extLst>
                              <a:ext uri="{FF2B5EF4-FFF2-40B4-BE49-F238E27FC236}">
                                <a16:creationId xmlns:a16="http://schemas.microsoft.com/office/drawing/2014/main" id="{1BF538C9-E84F-DA30-13B1-08666C2217F4}"/>
                              </a:ext>
                            </a:extLst>
                          </p:cNvPr>
                          <p:cNvGrpSpPr/>
                          <p:nvPr/>
                        </p:nvGrpSpPr>
                        <p:grpSpPr>
                          <a:xfrm>
                            <a:off x="4941559" y="4036126"/>
                            <a:ext cx="354478" cy="65765"/>
                            <a:chOff x="4941559" y="4036126"/>
                            <a:chExt cx="354478" cy="65765"/>
                          </a:xfrm>
                          <a:solidFill>
                            <a:srgbClr val="D47A76">
                              <a:alpha val="50000"/>
                            </a:srgbClr>
                          </a:solidFill>
                        </p:grpSpPr>
                        <p:grpSp>
                          <p:nvGrpSpPr>
                            <p:cNvPr id="320" name="Graphic 2">
                              <a:extLst>
                                <a:ext uri="{FF2B5EF4-FFF2-40B4-BE49-F238E27FC236}">
                                  <a16:creationId xmlns:a16="http://schemas.microsoft.com/office/drawing/2014/main" id="{AE00767C-4BBD-212C-3B16-515934FB36AD}"/>
                                </a:ext>
                              </a:extLst>
                            </p:cNvPr>
                            <p:cNvGrpSpPr/>
                            <p:nvPr/>
                          </p:nvGrpSpPr>
                          <p:grpSpPr>
                            <a:xfrm>
                              <a:off x="5141753" y="4036770"/>
                              <a:ext cx="154284" cy="60124"/>
                              <a:chOff x="5141753" y="4036770"/>
                              <a:chExt cx="154284" cy="60124"/>
                            </a:xfrm>
                            <a:solidFill>
                              <a:srgbClr val="D47A76">
                                <a:alpha val="50000"/>
                              </a:srgbClr>
                            </a:solidFill>
                          </p:grpSpPr>
                          <p:sp>
                            <p:nvSpPr>
                              <p:cNvPr id="321" name="Freeform: Shape 320">
                                <a:extLst>
                                  <a:ext uri="{FF2B5EF4-FFF2-40B4-BE49-F238E27FC236}">
                                    <a16:creationId xmlns:a16="http://schemas.microsoft.com/office/drawing/2014/main" id="{3A28B83D-B784-4699-3F93-A32ABF077BEE}"/>
                                  </a:ext>
                                </a:extLst>
                              </p:cNvPr>
                              <p:cNvSpPr/>
                              <p:nvPr/>
                            </p:nvSpPr>
                            <p:spPr>
                              <a:xfrm>
                                <a:off x="5243202" y="4079251"/>
                                <a:ext cx="1552" cy="1722"/>
                              </a:xfrm>
                              <a:custGeom>
                                <a:avLst/>
                                <a:gdLst>
                                  <a:gd name="connsiteX0" fmla="*/ 1445 w 1552"/>
                                  <a:gd name="connsiteY0" fmla="*/ 425 h 1722"/>
                                  <a:gd name="connsiteX1" fmla="*/ 1277 w 1552"/>
                                  <a:gd name="connsiteY1" fmla="*/ 91 h 1722"/>
                                  <a:gd name="connsiteX2" fmla="*/ 275 w 1552"/>
                                  <a:gd name="connsiteY2" fmla="*/ 759 h 1722"/>
                                  <a:gd name="connsiteX3" fmla="*/ 108 w 1552"/>
                                  <a:gd name="connsiteY3" fmla="*/ 1260 h 1722"/>
                                  <a:gd name="connsiteX4" fmla="*/ 1445 w 1552"/>
                                  <a:gd name="connsiteY4" fmla="*/ 425 h 1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2" h="1722">
                                    <a:moveTo>
                                      <a:pt x="1445" y="425"/>
                                    </a:moveTo>
                                    <a:cubicBezTo>
                                      <a:pt x="1445" y="258"/>
                                      <a:pt x="1277" y="258"/>
                                      <a:pt x="1277" y="91"/>
                                    </a:cubicBezTo>
                                    <a:cubicBezTo>
                                      <a:pt x="943" y="-243"/>
                                      <a:pt x="275" y="425"/>
                                      <a:pt x="275" y="759"/>
                                    </a:cubicBezTo>
                                    <a:lnTo>
                                      <a:pt x="108" y="1260"/>
                                    </a:lnTo>
                                    <a:cubicBezTo>
                                      <a:pt x="-560" y="2430"/>
                                      <a:pt x="2113" y="1093"/>
                                      <a:pt x="1445" y="425"/>
                                    </a:cubicBezTo>
                                    <a:close/>
                                  </a:path>
                                </a:pathLst>
                              </a:custGeom>
                              <a:solidFill>
                                <a:srgbClr val="D47A76">
                                  <a:alpha val="50000"/>
                                </a:srgbClr>
                              </a:solidFill>
                              <a:ln w="16697" cap="flat">
                                <a:noFill/>
                                <a:prstDash val="solid"/>
                                <a:miter/>
                              </a:ln>
                            </p:spPr>
                            <p:txBody>
                              <a:bodyPr rtlCol="0" anchor="ctr"/>
                              <a:lstStyle/>
                              <a:p>
                                <a:endParaRPr lang="en-US"/>
                              </a:p>
                            </p:txBody>
                          </p:sp>
                          <p:sp>
                            <p:nvSpPr>
                              <p:cNvPr id="322" name="Freeform: Shape 321">
                                <a:extLst>
                                  <a:ext uri="{FF2B5EF4-FFF2-40B4-BE49-F238E27FC236}">
                                    <a16:creationId xmlns:a16="http://schemas.microsoft.com/office/drawing/2014/main" id="{FCE8C8A0-1E86-A073-B34A-7B7E5CBCCAEB}"/>
                                  </a:ext>
                                </a:extLst>
                              </p:cNvPr>
                              <p:cNvSpPr/>
                              <p:nvPr/>
                            </p:nvSpPr>
                            <p:spPr>
                              <a:xfrm>
                                <a:off x="5252143" y="4080190"/>
                                <a:ext cx="6032" cy="5562"/>
                              </a:xfrm>
                              <a:custGeom>
                                <a:avLst/>
                                <a:gdLst>
                                  <a:gd name="connsiteX0" fmla="*/ 2692 w 6032"/>
                                  <a:gd name="connsiteY0" fmla="*/ 822 h 5562"/>
                                  <a:gd name="connsiteX1" fmla="*/ 187 w 6032"/>
                                  <a:gd name="connsiteY1" fmla="*/ 4998 h 5562"/>
                                  <a:gd name="connsiteX2" fmla="*/ 354 w 6032"/>
                                  <a:gd name="connsiteY2" fmla="*/ 5165 h 5562"/>
                                  <a:gd name="connsiteX3" fmla="*/ 3360 w 6032"/>
                                  <a:gd name="connsiteY3" fmla="*/ 4664 h 5562"/>
                                  <a:gd name="connsiteX4" fmla="*/ 6033 w 6032"/>
                                  <a:gd name="connsiteY4" fmla="*/ 989 h 5562"/>
                                  <a:gd name="connsiteX5" fmla="*/ 6033 w 6032"/>
                                  <a:gd name="connsiteY5" fmla="*/ 822 h 5562"/>
                                  <a:gd name="connsiteX6" fmla="*/ 2692 w 6032"/>
                                  <a:gd name="connsiteY6" fmla="*/ 822 h 5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32" h="5562">
                                    <a:moveTo>
                                      <a:pt x="2692" y="822"/>
                                    </a:moveTo>
                                    <a:cubicBezTo>
                                      <a:pt x="1523" y="1490"/>
                                      <a:pt x="-649" y="3328"/>
                                      <a:pt x="187" y="4998"/>
                                    </a:cubicBezTo>
                                    <a:cubicBezTo>
                                      <a:pt x="187" y="4998"/>
                                      <a:pt x="187" y="5165"/>
                                      <a:pt x="354" y="5165"/>
                                    </a:cubicBezTo>
                                    <a:cubicBezTo>
                                      <a:pt x="855" y="6167"/>
                                      <a:pt x="2859" y="4998"/>
                                      <a:pt x="3360" y="4664"/>
                                    </a:cubicBezTo>
                                    <a:cubicBezTo>
                                      <a:pt x="4697" y="3829"/>
                                      <a:pt x="5866" y="2660"/>
                                      <a:pt x="6033" y="989"/>
                                    </a:cubicBezTo>
                                    <a:cubicBezTo>
                                      <a:pt x="6033" y="989"/>
                                      <a:pt x="6033" y="822"/>
                                      <a:pt x="6033" y="822"/>
                                    </a:cubicBezTo>
                                    <a:cubicBezTo>
                                      <a:pt x="5866" y="-848"/>
                                      <a:pt x="3026" y="488"/>
                                      <a:pt x="2692" y="822"/>
                                    </a:cubicBezTo>
                                    <a:close/>
                                  </a:path>
                                </a:pathLst>
                              </a:custGeom>
                              <a:solidFill>
                                <a:srgbClr val="D47A76">
                                  <a:alpha val="50000"/>
                                </a:srgbClr>
                              </a:solidFill>
                              <a:ln w="16697" cap="flat">
                                <a:noFill/>
                                <a:prstDash val="solid"/>
                                <a:miter/>
                              </a:ln>
                            </p:spPr>
                            <p:txBody>
                              <a:bodyPr rtlCol="0" anchor="ctr"/>
                              <a:lstStyle/>
                              <a:p>
                                <a:endParaRPr lang="en-US"/>
                              </a:p>
                            </p:txBody>
                          </p:sp>
                          <p:sp>
                            <p:nvSpPr>
                              <p:cNvPr id="323" name="Freeform: Shape 322">
                                <a:extLst>
                                  <a:ext uri="{FF2B5EF4-FFF2-40B4-BE49-F238E27FC236}">
                                    <a16:creationId xmlns:a16="http://schemas.microsoft.com/office/drawing/2014/main" id="{F80D6E92-AFFF-6BAF-0BE0-0F44690DC0D4}"/>
                                  </a:ext>
                                </a:extLst>
                              </p:cNvPr>
                              <p:cNvSpPr/>
                              <p:nvPr/>
                            </p:nvSpPr>
                            <p:spPr>
                              <a:xfrm>
                                <a:off x="5246575" y="4094358"/>
                                <a:ext cx="2870" cy="2536"/>
                              </a:xfrm>
                              <a:custGeom>
                                <a:avLst/>
                                <a:gdLst>
                                  <a:gd name="connsiteX0" fmla="*/ 2748 w 2870"/>
                                  <a:gd name="connsiteY0" fmla="*/ 184 h 2536"/>
                                  <a:gd name="connsiteX1" fmla="*/ 410 w 2870"/>
                                  <a:gd name="connsiteY1" fmla="*/ 1187 h 2536"/>
                                  <a:gd name="connsiteX2" fmla="*/ 243 w 2870"/>
                                  <a:gd name="connsiteY2" fmla="*/ 1521 h 2536"/>
                                  <a:gd name="connsiteX3" fmla="*/ 1245 w 2870"/>
                                  <a:gd name="connsiteY3" fmla="*/ 2189 h 2536"/>
                                  <a:gd name="connsiteX4" fmla="*/ 1579 w 2870"/>
                                  <a:gd name="connsiteY4" fmla="*/ 2022 h 2536"/>
                                  <a:gd name="connsiteX5" fmla="*/ 2748 w 2870"/>
                                  <a:gd name="connsiteY5" fmla="*/ 184 h 2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70" h="2536">
                                    <a:moveTo>
                                      <a:pt x="2748" y="184"/>
                                    </a:moveTo>
                                    <a:cubicBezTo>
                                      <a:pt x="2247" y="-484"/>
                                      <a:pt x="744" y="853"/>
                                      <a:pt x="410" y="1187"/>
                                    </a:cubicBezTo>
                                    <a:cubicBezTo>
                                      <a:pt x="410" y="1354"/>
                                      <a:pt x="243" y="1354"/>
                                      <a:pt x="243" y="1521"/>
                                    </a:cubicBezTo>
                                    <a:cubicBezTo>
                                      <a:pt x="-425" y="2523"/>
                                      <a:pt x="410" y="2857"/>
                                      <a:pt x="1245" y="2189"/>
                                    </a:cubicBezTo>
                                    <a:cubicBezTo>
                                      <a:pt x="1412" y="2189"/>
                                      <a:pt x="1412" y="2022"/>
                                      <a:pt x="1579" y="2022"/>
                                    </a:cubicBezTo>
                                    <a:cubicBezTo>
                                      <a:pt x="2080" y="1688"/>
                                      <a:pt x="3249" y="686"/>
                                      <a:pt x="2748" y="184"/>
                                    </a:cubicBezTo>
                                    <a:close/>
                                  </a:path>
                                </a:pathLst>
                              </a:custGeom>
                              <a:solidFill>
                                <a:srgbClr val="D47A76">
                                  <a:alpha val="50000"/>
                                </a:srgbClr>
                              </a:solidFill>
                              <a:ln w="16697" cap="flat">
                                <a:noFill/>
                                <a:prstDash val="solid"/>
                                <a:miter/>
                              </a:ln>
                            </p:spPr>
                            <p:txBody>
                              <a:bodyPr rtlCol="0" anchor="ctr"/>
                              <a:lstStyle/>
                              <a:p>
                                <a:endParaRPr lang="en-US"/>
                              </a:p>
                            </p:txBody>
                          </p:sp>
                          <p:sp>
                            <p:nvSpPr>
                              <p:cNvPr id="324" name="Freeform: Shape 323">
                                <a:extLst>
                                  <a:ext uri="{FF2B5EF4-FFF2-40B4-BE49-F238E27FC236}">
                                    <a16:creationId xmlns:a16="http://schemas.microsoft.com/office/drawing/2014/main" id="{46955226-A321-8DE6-AF07-1989B3E8050C}"/>
                                  </a:ext>
                                </a:extLst>
                              </p:cNvPr>
                              <p:cNvSpPr/>
                              <p:nvPr/>
                            </p:nvSpPr>
                            <p:spPr>
                              <a:xfrm>
                                <a:off x="5233288" y="4084968"/>
                                <a:ext cx="2539" cy="1890"/>
                              </a:xfrm>
                              <a:custGeom>
                                <a:avLst/>
                                <a:gdLst>
                                  <a:gd name="connsiteX0" fmla="*/ 1670 w 2539"/>
                                  <a:gd name="connsiteY0" fmla="*/ 220 h 1890"/>
                                  <a:gd name="connsiteX1" fmla="*/ 1670 w 2539"/>
                                  <a:gd name="connsiteY1" fmla="*/ 220 h 1890"/>
                                  <a:gd name="connsiteX2" fmla="*/ 0 w 2539"/>
                                  <a:gd name="connsiteY2" fmla="*/ 1390 h 1890"/>
                                  <a:gd name="connsiteX3" fmla="*/ 0 w 2539"/>
                                  <a:gd name="connsiteY3" fmla="*/ 1724 h 1890"/>
                                  <a:gd name="connsiteX4" fmla="*/ 334 w 2539"/>
                                  <a:gd name="connsiteY4" fmla="*/ 1891 h 1890"/>
                                  <a:gd name="connsiteX5" fmla="*/ 2004 w 2539"/>
                                  <a:gd name="connsiteY5" fmla="*/ 1223 h 1890"/>
                                  <a:gd name="connsiteX6" fmla="*/ 1670 w 2539"/>
                                  <a:gd name="connsiteY6" fmla="*/ 220 h 1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9" h="1890">
                                    <a:moveTo>
                                      <a:pt x="1670" y="220"/>
                                    </a:moveTo>
                                    <a:cubicBezTo>
                                      <a:pt x="1670" y="220"/>
                                      <a:pt x="1670" y="53"/>
                                      <a:pt x="1670" y="220"/>
                                    </a:cubicBezTo>
                                    <a:cubicBezTo>
                                      <a:pt x="1336" y="-448"/>
                                      <a:pt x="0" y="889"/>
                                      <a:pt x="0" y="1390"/>
                                    </a:cubicBezTo>
                                    <a:cubicBezTo>
                                      <a:pt x="0" y="1557"/>
                                      <a:pt x="0" y="1557"/>
                                      <a:pt x="0" y="1724"/>
                                    </a:cubicBezTo>
                                    <a:cubicBezTo>
                                      <a:pt x="0" y="1891"/>
                                      <a:pt x="167" y="1891"/>
                                      <a:pt x="334" y="1891"/>
                                    </a:cubicBezTo>
                                    <a:cubicBezTo>
                                      <a:pt x="1002" y="1891"/>
                                      <a:pt x="1503" y="1557"/>
                                      <a:pt x="2004" y="1223"/>
                                    </a:cubicBezTo>
                                    <a:cubicBezTo>
                                      <a:pt x="2840" y="554"/>
                                      <a:pt x="2673" y="-448"/>
                                      <a:pt x="1670" y="220"/>
                                    </a:cubicBezTo>
                                    <a:close/>
                                  </a:path>
                                </a:pathLst>
                              </a:custGeom>
                              <a:solidFill>
                                <a:srgbClr val="D47A76">
                                  <a:alpha val="50000"/>
                                </a:srgbClr>
                              </a:solidFill>
                              <a:ln w="16697" cap="flat">
                                <a:noFill/>
                                <a:prstDash val="solid"/>
                                <a:miter/>
                              </a:ln>
                            </p:spPr>
                            <p:txBody>
                              <a:bodyPr rtlCol="0" anchor="ctr"/>
                              <a:lstStyle/>
                              <a:p>
                                <a:endParaRPr lang="en-US"/>
                              </a:p>
                            </p:txBody>
                          </p:sp>
                          <p:sp>
                            <p:nvSpPr>
                              <p:cNvPr id="325" name="Freeform: Shape 324">
                                <a:extLst>
                                  <a:ext uri="{FF2B5EF4-FFF2-40B4-BE49-F238E27FC236}">
                                    <a16:creationId xmlns:a16="http://schemas.microsoft.com/office/drawing/2014/main" id="{F4F4FB34-28C8-2308-0E94-92D9A258524B}"/>
                                  </a:ext>
                                </a:extLst>
                              </p:cNvPr>
                              <p:cNvSpPr/>
                              <p:nvPr/>
                            </p:nvSpPr>
                            <p:spPr>
                              <a:xfrm>
                                <a:off x="5215356" y="4081270"/>
                                <a:ext cx="2457" cy="2131"/>
                              </a:xfrm>
                              <a:custGeom>
                                <a:avLst/>
                                <a:gdLst>
                                  <a:gd name="connsiteX0" fmla="*/ 2231 w 2457"/>
                                  <a:gd name="connsiteY0" fmla="*/ 411 h 2131"/>
                                  <a:gd name="connsiteX1" fmla="*/ 1563 w 2457"/>
                                  <a:gd name="connsiteY1" fmla="*/ 578 h 2131"/>
                                  <a:gd name="connsiteX2" fmla="*/ 1229 w 2457"/>
                                  <a:gd name="connsiteY2" fmla="*/ 77 h 2131"/>
                                  <a:gd name="connsiteX3" fmla="*/ 59 w 2457"/>
                                  <a:gd name="connsiteY3" fmla="*/ 1079 h 2131"/>
                                  <a:gd name="connsiteX4" fmla="*/ 393 w 2457"/>
                                  <a:gd name="connsiteY4" fmla="*/ 1914 h 2131"/>
                                  <a:gd name="connsiteX5" fmla="*/ 1395 w 2457"/>
                                  <a:gd name="connsiteY5" fmla="*/ 1747 h 2131"/>
                                  <a:gd name="connsiteX6" fmla="*/ 1730 w 2457"/>
                                  <a:gd name="connsiteY6" fmla="*/ 1580 h 2131"/>
                                  <a:gd name="connsiteX7" fmla="*/ 2231 w 2457"/>
                                  <a:gd name="connsiteY7" fmla="*/ 411 h 2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57" h="2131">
                                    <a:moveTo>
                                      <a:pt x="2231" y="411"/>
                                    </a:moveTo>
                                    <a:cubicBezTo>
                                      <a:pt x="1897" y="411"/>
                                      <a:pt x="1730" y="411"/>
                                      <a:pt x="1563" y="578"/>
                                    </a:cubicBezTo>
                                    <a:cubicBezTo>
                                      <a:pt x="1395" y="411"/>
                                      <a:pt x="1395" y="244"/>
                                      <a:pt x="1229" y="77"/>
                                    </a:cubicBezTo>
                                    <a:cubicBezTo>
                                      <a:pt x="894" y="-257"/>
                                      <a:pt x="-275" y="578"/>
                                      <a:pt x="59" y="1079"/>
                                    </a:cubicBezTo>
                                    <a:cubicBezTo>
                                      <a:pt x="226" y="1246"/>
                                      <a:pt x="393" y="1580"/>
                                      <a:pt x="393" y="1914"/>
                                    </a:cubicBezTo>
                                    <a:cubicBezTo>
                                      <a:pt x="561" y="2415"/>
                                      <a:pt x="1229" y="1914"/>
                                      <a:pt x="1395" y="1747"/>
                                    </a:cubicBezTo>
                                    <a:cubicBezTo>
                                      <a:pt x="1563" y="1747"/>
                                      <a:pt x="1563" y="1580"/>
                                      <a:pt x="1730" y="1580"/>
                                    </a:cubicBezTo>
                                    <a:cubicBezTo>
                                      <a:pt x="1897" y="1580"/>
                                      <a:pt x="2899" y="411"/>
                                      <a:pt x="2231" y="411"/>
                                    </a:cubicBezTo>
                                    <a:close/>
                                  </a:path>
                                </a:pathLst>
                              </a:custGeom>
                              <a:solidFill>
                                <a:srgbClr val="D47A76">
                                  <a:alpha val="50000"/>
                                </a:srgbClr>
                              </a:solidFill>
                              <a:ln w="16697" cap="flat">
                                <a:noFill/>
                                <a:prstDash val="solid"/>
                                <a:miter/>
                              </a:ln>
                            </p:spPr>
                            <p:txBody>
                              <a:bodyPr rtlCol="0" anchor="ctr"/>
                              <a:lstStyle/>
                              <a:p>
                                <a:endParaRPr lang="en-US"/>
                              </a:p>
                            </p:txBody>
                          </p:sp>
                          <p:sp>
                            <p:nvSpPr>
                              <p:cNvPr id="326" name="Freeform: Shape 325">
                                <a:extLst>
                                  <a:ext uri="{FF2B5EF4-FFF2-40B4-BE49-F238E27FC236}">
                                    <a16:creationId xmlns:a16="http://schemas.microsoft.com/office/drawing/2014/main" id="{DD629CE0-EB7A-C10D-DEA2-B08E255DDA0D}"/>
                                  </a:ext>
                                </a:extLst>
                              </p:cNvPr>
                              <p:cNvSpPr/>
                              <p:nvPr/>
                            </p:nvSpPr>
                            <p:spPr>
                              <a:xfrm>
                                <a:off x="5204866" y="4088863"/>
                                <a:ext cx="1879" cy="1547"/>
                              </a:xfrm>
                              <a:custGeom>
                                <a:avLst/>
                                <a:gdLst>
                                  <a:gd name="connsiteX0" fmla="*/ 1696 w 1879"/>
                                  <a:gd name="connsiteY0" fmla="*/ 0 h 1547"/>
                                  <a:gd name="connsiteX1" fmla="*/ 193 w 1879"/>
                                  <a:gd name="connsiteY1" fmla="*/ 835 h 1547"/>
                                  <a:gd name="connsiteX2" fmla="*/ 193 w 1879"/>
                                  <a:gd name="connsiteY2" fmla="*/ 1503 h 1547"/>
                                  <a:gd name="connsiteX3" fmla="*/ 193 w 1879"/>
                                  <a:gd name="connsiteY3" fmla="*/ 1503 h 1547"/>
                                  <a:gd name="connsiteX4" fmla="*/ 1195 w 1879"/>
                                  <a:gd name="connsiteY4" fmla="*/ 1002 h 1547"/>
                                  <a:gd name="connsiteX5" fmla="*/ 1362 w 1879"/>
                                  <a:gd name="connsiteY5" fmla="*/ 835 h 1547"/>
                                  <a:gd name="connsiteX6" fmla="*/ 1696 w 1879"/>
                                  <a:gd name="connsiteY6" fmla="*/ 0 h 1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79" h="1547">
                                    <a:moveTo>
                                      <a:pt x="1696" y="0"/>
                                    </a:moveTo>
                                    <a:cubicBezTo>
                                      <a:pt x="1028" y="0"/>
                                      <a:pt x="694" y="334"/>
                                      <a:pt x="193" y="835"/>
                                    </a:cubicBezTo>
                                    <a:cubicBezTo>
                                      <a:pt x="26" y="1002"/>
                                      <a:pt x="-141" y="1503"/>
                                      <a:pt x="193" y="1503"/>
                                    </a:cubicBezTo>
                                    <a:cubicBezTo>
                                      <a:pt x="193" y="1503"/>
                                      <a:pt x="193" y="1503"/>
                                      <a:pt x="193" y="1503"/>
                                    </a:cubicBezTo>
                                    <a:cubicBezTo>
                                      <a:pt x="527" y="1670"/>
                                      <a:pt x="1028" y="1336"/>
                                      <a:pt x="1195" y="1002"/>
                                    </a:cubicBezTo>
                                    <a:cubicBezTo>
                                      <a:pt x="1195" y="835"/>
                                      <a:pt x="1195" y="835"/>
                                      <a:pt x="1362" y="835"/>
                                    </a:cubicBezTo>
                                    <a:cubicBezTo>
                                      <a:pt x="1529" y="835"/>
                                      <a:pt x="2197" y="0"/>
                                      <a:pt x="1696" y="0"/>
                                    </a:cubicBezTo>
                                    <a:close/>
                                  </a:path>
                                </a:pathLst>
                              </a:custGeom>
                              <a:solidFill>
                                <a:srgbClr val="D47A76">
                                  <a:alpha val="50000"/>
                                </a:srgbClr>
                              </a:solidFill>
                              <a:ln w="16697" cap="flat">
                                <a:noFill/>
                                <a:prstDash val="solid"/>
                                <a:miter/>
                              </a:ln>
                            </p:spPr>
                            <p:txBody>
                              <a:bodyPr rtlCol="0" anchor="ctr"/>
                              <a:lstStyle/>
                              <a:p>
                                <a:endParaRPr lang="en-US"/>
                              </a:p>
                            </p:txBody>
                          </p:sp>
                          <p:sp>
                            <p:nvSpPr>
                              <p:cNvPr id="327" name="Freeform: Shape 326">
                                <a:extLst>
                                  <a:ext uri="{FF2B5EF4-FFF2-40B4-BE49-F238E27FC236}">
                                    <a16:creationId xmlns:a16="http://schemas.microsoft.com/office/drawing/2014/main" id="{E318D7F7-AD75-56F2-F0F6-CAAA6B28D3F9}"/>
                                  </a:ext>
                                </a:extLst>
                              </p:cNvPr>
                              <p:cNvSpPr/>
                              <p:nvPr/>
                            </p:nvSpPr>
                            <p:spPr>
                              <a:xfrm>
                                <a:off x="5223934" y="4067402"/>
                                <a:ext cx="2338" cy="2252"/>
                              </a:xfrm>
                              <a:custGeom>
                                <a:avLst/>
                                <a:gdLst>
                                  <a:gd name="connsiteX0" fmla="*/ 2004 w 2338"/>
                                  <a:gd name="connsiteY0" fmla="*/ 248 h 2252"/>
                                  <a:gd name="connsiteX1" fmla="*/ 0 w 2338"/>
                                  <a:gd name="connsiteY1" fmla="*/ 1417 h 2252"/>
                                  <a:gd name="connsiteX2" fmla="*/ 0 w 2338"/>
                                  <a:gd name="connsiteY2" fmla="*/ 1751 h 2252"/>
                                  <a:gd name="connsiteX3" fmla="*/ 668 w 2338"/>
                                  <a:gd name="connsiteY3" fmla="*/ 2252 h 2252"/>
                                  <a:gd name="connsiteX4" fmla="*/ 2338 w 2338"/>
                                  <a:gd name="connsiteY4" fmla="*/ 749 h 2252"/>
                                  <a:gd name="connsiteX5" fmla="*/ 2004 w 2338"/>
                                  <a:gd name="connsiteY5" fmla="*/ 248 h 2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38" h="2252">
                                    <a:moveTo>
                                      <a:pt x="2004" y="248"/>
                                    </a:moveTo>
                                    <a:cubicBezTo>
                                      <a:pt x="1670" y="-587"/>
                                      <a:pt x="0" y="916"/>
                                      <a:pt x="0" y="1417"/>
                                    </a:cubicBezTo>
                                    <a:cubicBezTo>
                                      <a:pt x="0" y="1584"/>
                                      <a:pt x="0" y="1584"/>
                                      <a:pt x="0" y="1751"/>
                                    </a:cubicBezTo>
                                    <a:cubicBezTo>
                                      <a:pt x="0" y="2085"/>
                                      <a:pt x="334" y="2252"/>
                                      <a:pt x="668" y="2252"/>
                                    </a:cubicBezTo>
                                    <a:cubicBezTo>
                                      <a:pt x="1503" y="1918"/>
                                      <a:pt x="2004" y="1584"/>
                                      <a:pt x="2338" y="749"/>
                                    </a:cubicBezTo>
                                    <a:cubicBezTo>
                                      <a:pt x="2172" y="415"/>
                                      <a:pt x="2172" y="248"/>
                                      <a:pt x="2004" y="248"/>
                                    </a:cubicBezTo>
                                    <a:close/>
                                  </a:path>
                                </a:pathLst>
                              </a:custGeom>
                              <a:solidFill>
                                <a:srgbClr val="D47A76">
                                  <a:alpha val="50000"/>
                                </a:srgbClr>
                              </a:solidFill>
                              <a:ln w="16697" cap="flat">
                                <a:noFill/>
                                <a:prstDash val="solid"/>
                                <a:miter/>
                              </a:ln>
                            </p:spPr>
                            <p:txBody>
                              <a:bodyPr rtlCol="0" anchor="ctr"/>
                              <a:lstStyle/>
                              <a:p>
                                <a:endParaRPr lang="en-US"/>
                              </a:p>
                            </p:txBody>
                          </p:sp>
                          <p:sp>
                            <p:nvSpPr>
                              <p:cNvPr id="328" name="Freeform: Shape 327">
                                <a:extLst>
                                  <a:ext uri="{FF2B5EF4-FFF2-40B4-BE49-F238E27FC236}">
                                    <a16:creationId xmlns:a16="http://schemas.microsoft.com/office/drawing/2014/main" id="{B778ECC3-6EB8-73C3-3B41-33B5BA51C568}"/>
                                  </a:ext>
                                </a:extLst>
                              </p:cNvPr>
                              <p:cNvSpPr/>
                              <p:nvPr/>
                            </p:nvSpPr>
                            <p:spPr>
                              <a:xfrm>
                                <a:off x="5196848" y="4078160"/>
                                <a:ext cx="1916" cy="1349"/>
                              </a:xfrm>
                              <a:custGeom>
                                <a:avLst/>
                                <a:gdLst>
                                  <a:gd name="connsiteX0" fmla="*/ 1697 w 1916"/>
                                  <a:gd name="connsiteY0" fmla="*/ 13 h 1349"/>
                                  <a:gd name="connsiteX1" fmla="*/ 861 w 1916"/>
                                  <a:gd name="connsiteY1" fmla="*/ 180 h 1349"/>
                                  <a:gd name="connsiteX2" fmla="*/ 26 w 1916"/>
                                  <a:gd name="connsiteY2" fmla="*/ 1182 h 1349"/>
                                  <a:gd name="connsiteX3" fmla="*/ 694 w 1916"/>
                                  <a:gd name="connsiteY3" fmla="*/ 1349 h 1349"/>
                                  <a:gd name="connsiteX4" fmla="*/ 1697 w 1916"/>
                                  <a:gd name="connsiteY4" fmla="*/ 13 h 1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16" h="1349">
                                    <a:moveTo>
                                      <a:pt x="1697" y="13"/>
                                    </a:moveTo>
                                    <a:cubicBezTo>
                                      <a:pt x="1362" y="13"/>
                                      <a:pt x="1196" y="13"/>
                                      <a:pt x="861" y="180"/>
                                    </a:cubicBezTo>
                                    <a:cubicBezTo>
                                      <a:pt x="527" y="347"/>
                                      <a:pt x="-141" y="848"/>
                                      <a:pt x="26" y="1182"/>
                                    </a:cubicBezTo>
                                    <a:cubicBezTo>
                                      <a:pt x="193" y="1349"/>
                                      <a:pt x="527" y="1349"/>
                                      <a:pt x="694" y="1349"/>
                                    </a:cubicBezTo>
                                    <a:cubicBezTo>
                                      <a:pt x="1362" y="1349"/>
                                      <a:pt x="2365" y="-154"/>
                                      <a:pt x="1697" y="13"/>
                                    </a:cubicBezTo>
                                    <a:close/>
                                  </a:path>
                                </a:pathLst>
                              </a:custGeom>
                              <a:solidFill>
                                <a:srgbClr val="D47A76">
                                  <a:alpha val="50000"/>
                                </a:srgbClr>
                              </a:solidFill>
                              <a:ln w="16697" cap="flat">
                                <a:noFill/>
                                <a:prstDash val="solid"/>
                                <a:miter/>
                              </a:ln>
                            </p:spPr>
                            <p:txBody>
                              <a:bodyPr rtlCol="0" anchor="ctr"/>
                              <a:lstStyle/>
                              <a:p>
                                <a:endParaRPr lang="en-US"/>
                              </a:p>
                            </p:txBody>
                          </p:sp>
                          <p:sp>
                            <p:nvSpPr>
                              <p:cNvPr id="329" name="Freeform: Shape 328">
                                <a:extLst>
                                  <a:ext uri="{FF2B5EF4-FFF2-40B4-BE49-F238E27FC236}">
                                    <a16:creationId xmlns:a16="http://schemas.microsoft.com/office/drawing/2014/main" id="{80D45757-A089-4F24-F828-FD5C6B733F9F}"/>
                                  </a:ext>
                                </a:extLst>
                              </p:cNvPr>
                              <p:cNvSpPr/>
                              <p:nvPr/>
                            </p:nvSpPr>
                            <p:spPr>
                              <a:xfrm>
                                <a:off x="5182342" y="4050122"/>
                                <a:ext cx="1708" cy="1671"/>
                              </a:xfrm>
                              <a:custGeom>
                                <a:avLst/>
                                <a:gdLst>
                                  <a:gd name="connsiteX0" fmla="*/ 1670 w 1708"/>
                                  <a:gd name="connsiteY0" fmla="*/ 490 h 1671"/>
                                  <a:gd name="connsiteX1" fmla="*/ 1503 w 1708"/>
                                  <a:gd name="connsiteY1" fmla="*/ 156 h 1671"/>
                                  <a:gd name="connsiteX2" fmla="*/ 167 w 1708"/>
                                  <a:gd name="connsiteY2" fmla="*/ 824 h 1671"/>
                                  <a:gd name="connsiteX3" fmla="*/ 0 w 1708"/>
                                  <a:gd name="connsiteY3" fmla="*/ 1326 h 1671"/>
                                  <a:gd name="connsiteX4" fmla="*/ 1670 w 1708"/>
                                  <a:gd name="connsiteY4" fmla="*/ 490 h 16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8" h="1671">
                                    <a:moveTo>
                                      <a:pt x="1670" y="490"/>
                                    </a:moveTo>
                                    <a:cubicBezTo>
                                      <a:pt x="1670" y="323"/>
                                      <a:pt x="1670" y="323"/>
                                      <a:pt x="1503" y="156"/>
                                    </a:cubicBezTo>
                                    <a:cubicBezTo>
                                      <a:pt x="1336" y="-345"/>
                                      <a:pt x="334" y="490"/>
                                      <a:pt x="167" y="824"/>
                                    </a:cubicBezTo>
                                    <a:cubicBezTo>
                                      <a:pt x="167" y="991"/>
                                      <a:pt x="0" y="1158"/>
                                      <a:pt x="0" y="1326"/>
                                    </a:cubicBezTo>
                                    <a:cubicBezTo>
                                      <a:pt x="0" y="2161"/>
                                      <a:pt x="2005" y="1326"/>
                                      <a:pt x="1670" y="490"/>
                                    </a:cubicBezTo>
                                    <a:close/>
                                  </a:path>
                                </a:pathLst>
                              </a:custGeom>
                              <a:solidFill>
                                <a:srgbClr val="D47A76">
                                  <a:alpha val="50000"/>
                                </a:srgbClr>
                              </a:solidFill>
                              <a:ln w="16697" cap="flat">
                                <a:noFill/>
                                <a:prstDash val="solid"/>
                                <a:miter/>
                              </a:ln>
                            </p:spPr>
                            <p:txBody>
                              <a:bodyPr rtlCol="0" anchor="ctr"/>
                              <a:lstStyle/>
                              <a:p>
                                <a:endParaRPr lang="en-US"/>
                              </a:p>
                            </p:txBody>
                          </p:sp>
                          <p:sp>
                            <p:nvSpPr>
                              <p:cNvPr id="330" name="Freeform: Shape 329">
                                <a:extLst>
                                  <a:ext uri="{FF2B5EF4-FFF2-40B4-BE49-F238E27FC236}">
                                    <a16:creationId xmlns:a16="http://schemas.microsoft.com/office/drawing/2014/main" id="{CCB97680-8D64-83BC-A653-2A9BDD241D4A}"/>
                                  </a:ext>
                                </a:extLst>
                              </p:cNvPr>
                              <p:cNvSpPr/>
                              <p:nvPr/>
                            </p:nvSpPr>
                            <p:spPr>
                              <a:xfrm>
                                <a:off x="5171117" y="4052617"/>
                                <a:ext cx="1404" cy="1336"/>
                              </a:xfrm>
                              <a:custGeom>
                                <a:avLst/>
                                <a:gdLst>
                                  <a:gd name="connsiteX0" fmla="*/ 1203 w 1404"/>
                                  <a:gd name="connsiteY0" fmla="*/ 0 h 1336"/>
                                  <a:gd name="connsiteX1" fmla="*/ 201 w 1404"/>
                                  <a:gd name="connsiteY1" fmla="*/ 1336 h 1336"/>
                                  <a:gd name="connsiteX2" fmla="*/ 1203 w 1404"/>
                                  <a:gd name="connsiteY2" fmla="*/ 0 h 1336"/>
                                </a:gdLst>
                                <a:ahLst/>
                                <a:cxnLst>
                                  <a:cxn ang="0">
                                    <a:pos x="connsiteX0" y="connsiteY0"/>
                                  </a:cxn>
                                  <a:cxn ang="0">
                                    <a:pos x="connsiteX1" y="connsiteY1"/>
                                  </a:cxn>
                                  <a:cxn ang="0">
                                    <a:pos x="connsiteX2" y="connsiteY2"/>
                                  </a:cxn>
                                </a:cxnLst>
                                <a:rect l="l" t="t" r="r" b="b"/>
                                <a:pathLst>
                                  <a:path w="1404" h="1336">
                                    <a:moveTo>
                                      <a:pt x="1203" y="0"/>
                                    </a:moveTo>
                                    <a:cubicBezTo>
                                      <a:pt x="702" y="0"/>
                                      <a:pt x="-467" y="1336"/>
                                      <a:pt x="201" y="1336"/>
                                    </a:cubicBezTo>
                                    <a:cubicBezTo>
                                      <a:pt x="702" y="1336"/>
                                      <a:pt x="1871" y="0"/>
                                      <a:pt x="1203" y="0"/>
                                    </a:cubicBezTo>
                                    <a:close/>
                                  </a:path>
                                </a:pathLst>
                              </a:custGeom>
                              <a:solidFill>
                                <a:srgbClr val="D47A76">
                                  <a:alpha val="50000"/>
                                </a:srgbClr>
                              </a:solidFill>
                              <a:ln w="16697" cap="flat">
                                <a:noFill/>
                                <a:prstDash val="solid"/>
                                <a:miter/>
                              </a:ln>
                            </p:spPr>
                            <p:txBody>
                              <a:bodyPr rtlCol="0" anchor="ctr"/>
                              <a:lstStyle/>
                              <a:p>
                                <a:endParaRPr lang="en-US"/>
                              </a:p>
                            </p:txBody>
                          </p:sp>
                          <p:sp>
                            <p:nvSpPr>
                              <p:cNvPr id="331" name="Freeform: Shape 330">
                                <a:extLst>
                                  <a:ext uri="{FF2B5EF4-FFF2-40B4-BE49-F238E27FC236}">
                                    <a16:creationId xmlns:a16="http://schemas.microsoft.com/office/drawing/2014/main" id="{A7EC8BDB-D36E-6DC3-5AAD-A5AB379642F3}"/>
                                  </a:ext>
                                </a:extLst>
                              </p:cNvPr>
                              <p:cNvSpPr/>
                              <p:nvPr/>
                            </p:nvSpPr>
                            <p:spPr>
                              <a:xfrm>
                                <a:off x="5174491" y="4064544"/>
                                <a:ext cx="3450" cy="3272"/>
                              </a:xfrm>
                              <a:custGeom>
                                <a:avLst/>
                                <a:gdLst>
                                  <a:gd name="connsiteX0" fmla="*/ 3341 w 3450"/>
                                  <a:gd name="connsiteY0" fmla="*/ 600 h 3272"/>
                                  <a:gd name="connsiteX1" fmla="*/ 3341 w 3450"/>
                                  <a:gd name="connsiteY1" fmla="*/ 600 h 3272"/>
                                  <a:gd name="connsiteX2" fmla="*/ 2172 w 3450"/>
                                  <a:gd name="connsiteY2" fmla="*/ 433 h 3272"/>
                                  <a:gd name="connsiteX3" fmla="*/ 2005 w 3450"/>
                                  <a:gd name="connsiteY3" fmla="*/ 266 h 3272"/>
                                  <a:gd name="connsiteX4" fmla="*/ 167 w 3450"/>
                                  <a:gd name="connsiteY4" fmla="*/ 1436 h 3272"/>
                                  <a:gd name="connsiteX5" fmla="*/ 167 w 3450"/>
                                  <a:gd name="connsiteY5" fmla="*/ 2271 h 3272"/>
                                  <a:gd name="connsiteX6" fmla="*/ 0 w 3450"/>
                                  <a:gd name="connsiteY6" fmla="*/ 2605 h 3272"/>
                                  <a:gd name="connsiteX7" fmla="*/ 0 w 3450"/>
                                  <a:gd name="connsiteY7" fmla="*/ 2772 h 3272"/>
                                  <a:gd name="connsiteX8" fmla="*/ 0 w 3450"/>
                                  <a:gd name="connsiteY8" fmla="*/ 2939 h 3272"/>
                                  <a:gd name="connsiteX9" fmla="*/ 0 w 3450"/>
                                  <a:gd name="connsiteY9" fmla="*/ 2939 h 3272"/>
                                  <a:gd name="connsiteX10" fmla="*/ 501 w 3450"/>
                                  <a:gd name="connsiteY10" fmla="*/ 3273 h 3272"/>
                                  <a:gd name="connsiteX11" fmla="*/ 2506 w 3450"/>
                                  <a:gd name="connsiteY11" fmla="*/ 1937 h 3272"/>
                                  <a:gd name="connsiteX12" fmla="*/ 2840 w 3450"/>
                                  <a:gd name="connsiteY12" fmla="*/ 1436 h 3272"/>
                                  <a:gd name="connsiteX13" fmla="*/ 3341 w 3450"/>
                                  <a:gd name="connsiteY13" fmla="*/ 600 h 3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50" h="3272">
                                    <a:moveTo>
                                      <a:pt x="3341" y="600"/>
                                    </a:moveTo>
                                    <a:cubicBezTo>
                                      <a:pt x="3174" y="600"/>
                                      <a:pt x="3174" y="600"/>
                                      <a:pt x="3341" y="600"/>
                                    </a:cubicBezTo>
                                    <a:cubicBezTo>
                                      <a:pt x="2840" y="266"/>
                                      <a:pt x="2506" y="266"/>
                                      <a:pt x="2172" y="433"/>
                                    </a:cubicBezTo>
                                    <a:cubicBezTo>
                                      <a:pt x="2172" y="433"/>
                                      <a:pt x="2172" y="433"/>
                                      <a:pt x="2005" y="266"/>
                                    </a:cubicBezTo>
                                    <a:cubicBezTo>
                                      <a:pt x="1670" y="-569"/>
                                      <a:pt x="0" y="767"/>
                                      <a:pt x="167" y="1436"/>
                                    </a:cubicBezTo>
                                    <a:cubicBezTo>
                                      <a:pt x="167" y="1770"/>
                                      <a:pt x="167" y="2104"/>
                                      <a:pt x="167" y="2271"/>
                                    </a:cubicBezTo>
                                    <a:cubicBezTo>
                                      <a:pt x="167" y="2438"/>
                                      <a:pt x="167" y="2605"/>
                                      <a:pt x="0" y="2605"/>
                                    </a:cubicBezTo>
                                    <a:cubicBezTo>
                                      <a:pt x="0" y="2605"/>
                                      <a:pt x="0" y="2605"/>
                                      <a:pt x="0" y="2772"/>
                                    </a:cubicBezTo>
                                    <a:cubicBezTo>
                                      <a:pt x="0" y="2772"/>
                                      <a:pt x="0" y="2939"/>
                                      <a:pt x="0" y="2939"/>
                                    </a:cubicBezTo>
                                    <a:lnTo>
                                      <a:pt x="0" y="2939"/>
                                    </a:lnTo>
                                    <a:cubicBezTo>
                                      <a:pt x="0" y="3106"/>
                                      <a:pt x="167" y="3273"/>
                                      <a:pt x="501" y="3273"/>
                                    </a:cubicBezTo>
                                    <a:cubicBezTo>
                                      <a:pt x="1336" y="3273"/>
                                      <a:pt x="2172" y="2605"/>
                                      <a:pt x="2506" y="1937"/>
                                    </a:cubicBezTo>
                                    <a:cubicBezTo>
                                      <a:pt x="2673" y="1770"/>
                                      <a:pt x="2673" y="1603"/>
                                      <a:pt x="2840" y="1436"/>
                                    </a:cubicBezTo>
                                    <a:cubicBezTo>
                                      <a:pt x="3174" y="1603"/>
                                      <a:pt x="3675" y="767"/>
                                      <a:pt x="3341" y="600"/>
                                    </a:cubicBezTo>
                                    <a:close/>
                                  </a:path>
                                </a:pathLst>
                              </a:custGeom>
                              <a:solidFill>
                                <a:srgbClr val="D47A76">
                                  <a:alpha val="50000"/>
                                </a:srgbClr>
                              </a:solidFill>
                              <a:ln w="16697" cap="flat">
                                <a:noFill/>
                                <a:prstDash val="solid"/>
                                <a:miter/>
                              </a:ln>
                            </p:spPr>
                            <p:txBody>
                              <a:bodyPr rtlCol="0" anchor="ctr"/>
                              <a:lstStyle/>
                              <a:p>
                                <a:endParaRPr lang="en-US"/>
                              </a:p>
                            </p:txBody>
                          </p:sp>
                          <p:sp>
                            <p:nvSpPr>
                              <p:cNvPr id="332" name="Freeform: Shape 331">
                                <a:extLst>
                                  <a:ext uri="{FF2B5EF4-FFF2-40B4-BE49-F238E27FC236}">
                                    <a16:creationId xmlns:a16="http://schemas.microsoft.com/office/drawing/2014/main" id="{8BE4B4AA-AFB8-77D2-319E-1EB2D3067EFE}"/>
                                  </a:ext>
                                </a:extLst>
                              </p:cNvPr>
                              <p:cNvSpPr/>
                              <p:nvPr/>
                            </p:nvSpPr>
                            <p:spPr>
                              <a:xfrm>
                                <a:off x="5185683" y="4058473"/>
                                <a:ext cx="3393" cy="2829"/>
                              </a:xfrm>
                              <a:custGeom>
                                <a:avLst/>
                                <a:gdLst>
                                  <a:gd name="connsiteX0" fmla="*/ 1169 w 3393"/>
                                  <a:gd name="connsiteY0" fmla="*/ 658 h 2829"/>
                                  <a:gd name="connsiteX1" fmla="*/ 668 w 3393"/>
                                  <a:gd name="connsiteY1" fmla="*/ 1159 h 2829"/>
                                  <a:gd name="connsiteX2" fmla="*/ 167 w 3393"/>
                                  <a:gd name="connsiteY2" fmla="*/ 1827 h 2829"/>
                                  <a:gd name="connsiteX3" fmla="*/ 0 w 3393"/>
                                  <a:gd name="connsiteY3" fmla="*/ 2495 h 2829"/>
                                  <a:gd name="connsiteX4" fmla="*/ 0 w 3393"/>
                                  <a:gd name="connsiteY4" fmla="*/ 2662 h 2829"/>
                                  <a:gd name="connsiteX5" fmla="*/ 0 w 3393"/>
                                  <a:gd name="connsiteY5" fmla="*/ 2662 h 2829"/>
                                  <a:gd name="connsiteX6" fmla="*/ 167 w 3393"/>
                                  <a:gd name="connsiteY6" fmla="*/ 2829 h 2829"/>
                                  <a:gd name="connsiteX7" fmla="*/ 167 w 3393"/>
                                  <a:gd name="connsiteY7" fmla="*/ 2829 h 2829"/>
                                  <a:gd name="connsiteX8" fmla="*/ 167 w 3393"/>
                                  <a:gd name="connsiteY8" fmla="*/ 2829 h 2829"/>
                                  <a:gd name="connsiteX9" fmla="*/ 334 w 3393"/>
                                  <a:gd name="connsiteY9" fmla="*/ 2829 h 2829"/>
                                  <a:gd name="connsiteX10" fmla="*/ 334 w 3393"/>
                                  <a:gd name="connsiteY10" fmla="*/ 2829 h 2829"/>
                                  <a:gd name="connsiteX11" fmla="*/ 3007 w 3393"/>
                                  <a:gd name="connsiteY11" fmla="*/ 992 h 2829"/>
                                  <a:gd name="connsiteX12" fmla="*/ 1169 w 3393"/>
                                  <a:gd name="connsiteY12" fmla="*/ 658 h 2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93" h="2829">
                                    <a:moveTo>
                                      <a:pt x="1169" y="658"/>
                                    </a:moveTo>
                                    <a:cubicBezTo>
                                      <a:pt x="1002" y="658"/>
                                      <a:pt x="835" y="992"/>
                                      <a:pt x="668" y="1159"/>
                                    </a:cubicBezTo>
                                    <a:cubicBezTo>
                                      <a:pt x="668" y="1159"/>
                                      <a:pt x="501" y="1326"/>
                                      <a:pt x="167" y="1827"/>
                                    </a:cubicBezTo>
                                    <a:cubicBezTo>
                                      <a:pt x="0" y="1994"/>
                                      <a:pt x="0" y="2328"/>
                                      <a:pt x="0" y="2495"/>
                                    </a:cubicBezTo>
                                    <a:cubicBezTo>
                                      <a:pt x="0" y="2495"/>
                                      <a:pt x="0" y="2662"/>
                                      <a:pt x="0" y="2662"/>
                                    </a:cubicBezTo>
                                    <a:lnTo>
                                      <a:pt x="0" y="2662"/>
                                    </a:lnTo>
                                    <a:cubicBezTo>
                                      <a:pt x="0" y="2662"/>
                                      <a:pt x="167" y="2829"/>
                                      <a:pt x="167" y="2829"/>
                                    </a:cubicBezTo>
                                    <a:cubicBezTo>
                                      <a:pt x="167" y="2829"/>
                                      <a:pt x="167" y="2829"/>
                                      <a:pt x="167" y="2829"/>
                                    </a:cubicBezTo>
                                    <a:cubicBezTo>
                                      <a:pt x="167" y="2829"/>
                                      <a:pt x="167" y="2829"/>
                                      <a:pt x="167" y="2829"/>
                                    </a:cubicBezTo>
                                    <a:cubicBezTo>
                                      <a:pt x="167" y="2829"/>
                                      <a:pt x="334" y="2829"/>
                                      <a:pt x="334" y="2829"/>
                                    </a:cubicBezTo>
                                    <a:lnTo>
                                      <a:pt x="334" y="2829"/>
                                    </a:lnTo>
                                    <a:cubicBezTo>
                                      <a:pt x="1336" y="2829"/>
                                      <a:pt x="2673" y="1660"/>
                                      <a:pt x="3007" y="992"/>
                                    </a:cubicBezTo>
                                    <a:cubicBezTo>
                                      <a:pt x="4343" y="-679"/>
                                      <a:pt x="1837" y="157"/>
                                      <a:pt x="1169" y="658"/>
                                    </a:cubicBezTo>
                                    <a:close/>
                                  </a:path>
                                </a:pathLst>
                              </a:custGeom>
                              <a:solidFill>
                                <a:srgbClr val="D47A76">
                                  <a:alpha val="50000"/>
                                </a:srgbClr>
                              </a:solidFill>
                              <a:ln w="16697" cap="flat">
                                <a:noFill/>
                                <a:prstDash val="solid"/>
                                <a:miter/>
                              </a:ln>
                            </p:spPr>
                            <p:txBody>
                              <a:bodyPr rtlCol="0" anchor="ctr"/>
                              <a:lstStyle/>
                              <a:p>
                                <a:endParaRPr lang="en-US"/>
                              </a:p>
                            </p:txBody>
                          </p:sp>
                          <p:sp>
                            <p:nvSpPr>
                              <p:cNvPr id="333" name="Freeform: Shape 332">
                                <a:extLst>
                                  <a:ext uri="{FF2B5EF4-FFF2-40B4-BE49-F238E27FC236}">
                                    <a16:creationId xmlns:a16="http://schemas.microsoft.com/office/drawing/2014/main" id="{4E22C2A3-955D-AE32-A7D3-F8DDAE6415FF}"/>
                                  </a:ext>
                                </a:extLst>
                              </p:cNvPr>
                              <p:cNvSpPr/>
                              <p:nvPr/>
                            </p:nvSpPr>
                            <p:spPr>
                              <a:xfrm>
                                <a:off x="5203044" y="4060467"/>
                                <a:ext cx="2459" cy="2382"/>
                              </a:xfrm>
                              <a:custGeom>
                                <a:avLst/>
                                <a:gdLst>
                                  <a:gd name="connsiteX0" fmla="*/ 2349 w 2459"/>
                                  <a:gd name="connsiteY0" fmla="*/ 668 h 2382"/>
                                  <a:gd name="connsiteX1" fmla="*/ 2015 w 2459"/>
                                  <a:gd name="connsiteY1" fmla="*/ 167 h 2382"/>
                                  <a:gd name="connsiteX2" fmla="*/ 11 w 2459"/>
                                  <a:gd name="connsiteY2" fmla="*/ 1671 h 2382"/>
                                  <a:gd name="connsiteX3" fmla="*/ 1013 w 2459"/>
                                  <a:gd name="connsiteY3" fmla="*/ 2339 h 2382"/>
                                  <a:gd name="connsiteX4" fmla="*/ 2349 w 2459"/>
                                  <a:gd name="connsiteY4" fmla="*/ 668 h 2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59" h="2382">
                                    <a:moveTo>
                                      <a:pt x="2349" y="668"/>
                                    </a:moveTo>
                                    <a:cubicBezTo>
                                      <a:pt x="2182" y="501"/>
                                      <a:pt x="2015" y="501"/>
                                      <a:pt x="2015" y="167"/>
                                    </a:cubicBezTo>
                                    <a:cubicBezTo>
                                      <a:pt x="1681" y="-501"/>
                                      <a:pt x="-156" y="1003"/>
                                      <a:pt x="11" y="1671"/>
                                    </a:cubicBezTo>
                                    <a:cubicBezTo>
                                      <a:pt x="178" y="2172"/>
                                      <a:pt x="345" y="2506"/>
                                      <a:pt x="1013" y="2339"/>
                                    </a:cubicBezTo>
                                    <a:cubicBezTo>
                                      <a:pt x="1514" y="2172"/>
                                      <a:pt x="2850" y="1337"/>
                                      <a:pt x="2349" y="668"/>
                                    </a:cubicBezTo>
                                    <a:close/>
                                  </a:path>
                                </a:pathLst>
                              </a:custGeom>
                              <a:solidFill>
                                <a:srgbClr val="D47A76">
                                  <a:alpha val="50000"/>
                                </a:srgbClr>
                              </a:solidFill>
                              <a:ln w="16697" cap="flat">
                                <a:noFill/>
                                <a:prstDash val="solid"/>
                                <a:miter/>
                              </a:ln>
                            </p:spPr>
                            <p:txBody>
                              <a:bodyPr rtlCol="0" anchor="ctr"/>
                              <a:lstStyle/>
                              <a:p>
                                <a:endParaRPr lang="en-US"/>
                              </a:p>
                            </p:txBody>
                          </p:sp>
                          <p:sp>
                            <p:nvSpPr>
                              <p:cNvPr id="334" name="Freeform: Shape 333">
                                <a:extLst>
                                  <a:ext uri="{FF2B5EF4-FFF2-40B4-BE49-F238E27FC236}">
                                    <a16:creationId xmlns:a16="http://schemas.microsoft.com/office/drawing/2014/main" id="{182CC442-F069-5246-386E-946516D71B28}"/>
                                  </a:ext>
                                </a:extLst>
                              </p:cNvPr>
                              <p:cNvSpPr/>
                              <p:nvPr/>
                            </p:nvSpPr>
                            <p:spPr>
                              <a:xfrm>
                                <a:off x="5194981" y="4052784"/>
                                <a:ext cx="1280" cy="1169"/>
                              </a:xfrm>
                              <a:custGeom>
                                <a:avLst/>
                                <a:gdLst>
                                  <a:gd name="connsiteX0" fmla="*/ 1058 w 1280"/>
                                  <a:gd name="connsiteY0" fmla="*/ 0 h 1169"/>
                                  <a:gd name="connsiteX1" fmla="*/ 222 w 1280"/>
                                  <a:gd name="connsiteY1" fmla="*/ 1169 h 1169"/>
                                  <a:gd name="connsiteX2" fmla="*/ 1058 w 1280"/>
                                  <a:gd name="connsiteY2" fmla="*/ 0 h 1169"/>
                                </a:gdLst>
                                <a:ahLst/>
                                <a:cxnLst>
                                  <a:cxn ang="0">
                                    <a:pos x="connsiteX0" y="connsiteY0"/>
                                  </a:cxn>
                                  <a:cxn ang="0">
                                    <a:pos x="connsiteX1" y="connsiteY1"/>
                                  </a:cxn>
                                  <a:cxn ang="0">
                                    <a:pos x="connsiteX2" y="connsiteY2"/>
                                  </a:cxn>
                                </a:cxnLst>
                                <a:rect l="l" t="t" r="r" b="b"/>
                                <a:pathLst>
                                  <a:path w="1280" h="1169">
                                    <a:moveTo>
                                      <a:pt x="1058" y="0"/>
                                    </a:moveTo>
                                    <a:cubicBezTo>
                                      <a:pt x="557" y="0"/>
                                      <a:pt x="-446" y="1169"/>
                                      <a:pt x="222" y="1169"/>
                                    </a:cubicBezTo>
                                    <a:cubicBezTo>
                                      <a:pt x="724" y="1169"/>
                                      <a:pt x="1726" y="0"/>
                                      <a:pt x="1058" y="0"/>
                                    </a:cubicBezTo>
                                    <a:close/>
                                  </a:path>
                                </a:pathLst>
                              </a:custGeom>
                              <a:solidFill>
                                <a:srgbClr val="D47A76">
                                  <a:alpha val="50000"/>
                                </a:srgbClr>
                              </a:solidFill>
                              <a:ln w="16697" cap="flat">
                                <a:noFill/>
                                <a:prstDash val="solid"/>
                                <a:miter/>
                              </a:ln>
                            </p:spPr>
                            <p:txBody>
                              <a:bodyPr rtlCol="0" anchor="ctr"/>
                              <a:lstStyle/>
                              <a:p>
                                <a:endParaRPr lang="en-US"/>
                              </a:p>
                            </p:txBody>
                          </p:sp>
                          <p:sp>
                            <p:nvSpPr>
                              <p:cNvPr id="335" name="Freeform: Shape 334">
                                <a:extLst>
                                  <a:ext uri="{FF2B5EF4-FFF2-40B4-BE49-F238E27FC236}">
                                    <a16:creationId xmlns:a16="http://schemas.microsoft.com/office/drawing/2014/main" id="{EED1E2D7-9B2C-2222-A925-0476AE2242B9}"/>
                                  </a:ext>
                                </a:extLst>
                              </p:cNvPr>
                              <p:cNvSpPr/>
                              <p:nvPr/>
                            </p:nvSpPr>
                            <p:spPr>
                              <a:xfrm>
                                <a:off x="5278387" y="4068919"/>
                                <a:ext cx="1670" cy="1763"/>
                              </a:xfrm>
                              <a:custGeom>
                                <a:avLst/>
                                <a:gdLst>
                                  <a:gd name="connsiteX0" fmla="*/ 0 w 1670"/>
                                  <a:gd name="connsiteY0" fmla="*/ 1236 h 1763"/>
                                  <a:gd name="connsiteX1" fmla="*/ 0 w 1670"/>
                                  <a:gd name="connsiteY1" fmla="*/ 1403 h 1763"/>
                                  <a:gd name="connsiteX2" fmla="*/ 167 w 1670"/>
                                  <a:gd name="connsiteY2" fmla="*/ 1737 h 1763"/>
                                  <a:gd name="connsiteX3" fmla="*/ 334 w 1670"/>
                                  <a:gd name="connsiteY3" fmla="*/ 1737 h 1763"/>
                                  <a:gd name="connsiteX4" fmla="*/ 1503 w 1670"/>
                                  <a:gd name="connsiteY4" fmla="*/ 902 h 1763"/>
                                  <a:gd name="connsiteX5" fmla="*/ 1670 w 1670"/>
                                  <a:gd name="connsiteY5" fmla="*/ 67 h 1763"/>
                                  <a:gd name="connsiteX6" fmla="*/ 0 w 1670"/>
                                  <a:gd name="connsiteY6" fmla="*/ 1236 h 1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70" h="1763">
                                    <a:moveTo>
                                      <a:pt x="0" y="1236"/>
                                    </a:moveTo>
                                    <a:cubicBezTo>
                                      <a:pt x="0" y="1403"/>
                                      <a:pt x="0" y="1403"/>
                                      <a:pt x="0" y="1403"/>
                                    </a:cubicBezTo>
                                    <a:cubicBezTo>
                                      <a:pt x="0" y="1570"/>
                                      <a:pt x="0" y="1737"/>
                                      <a:pt x="167" y="1737"/>
                                    </a:cubicBezTo>
                                    <a:lnTo>
                                      <a:pt x="334" y="1737"/>
                                    </a:lnTo>
                                    <a:cubicBezTo>
                                      <a:pt x="835" y="1904"/>
                                      <a:pt x="1336" y="1236"/>
                                      <a:pt x="1503" y="902"/>
                                    </a:cubicBezTo>
                                    <a:cubicBezTo>
                                      <a:pt x="1670" y="568"/>
                                      <a:pt x="1670" y="401"/>
                                      <a:pt x="1670" y="67"/>
                                    </a:cubicBezTo>
                                    <a:cubicBezTo>
                                      <a:pt x="1503" y="-267"/>
                                      <a:pt x="0" y="735"/>
                                      <a:pt x="0" y="1236"/>
                                    </a:cubicBezTo>
                                    <a:close/>
                                  </a:path>
                                </a:pathLst>
                              </a:custGeom>
                              <a:solidFill>
                                <a:srgbClr val="D47A76">
                                  <a:alpha val="50000"/>
                                </a:srgbClr>
                              </a:solidFill>
                              <a:ln w="16697" cap="flat">
                                <a:noFill/>
                                <a:prstDash val="solid"/>
                                <a:miter/>
                              </a:ln>
                            </p:spPr>
                            <p:txBody>
                              <a:bodyPr rtlCol="0" anchor="ctr"/>
                              <a:lstStyle/>
                              <a:p>
                                <a:endParaRPr lang="en-US"/>
                              </a:p>
                            </p:txBody>
                          </p:sp>
                          <p:sp>
                            <p:nvSpPr>
                              <p:cNvPr id="336" name="Freeform: Shape 335">
                                <a:extLst>
                                  <a:ext uri="{FF2B5EF4-FFF2-40B4-BE49-F238E27FC236}">
                                    <a16:creationId xmlns:a16="http://schemas.microsoft.com/office/drawing/2014/main" id="{B6F6EF33-0C2F-AE1F-279A-46F358126022}"/>
                                  </a:ext>
                                </a:extLst>
                              </p:cNvPr>
                              <p:cNvSpPr/>
                              <p:nvPr/>
                            </p:nvSpPr>
                            <p:spPr>
                              <a:xfrm>
                                <a:off x="5252330" y="4065506"/>
                                <a:ext cx="1885" cy="2143"/>
                              </a:xfrm>
                              <a:custGeom>
                                <a:avLst/>
                                <a:gdLst>
                                  <a:gd name="connsiteX0" fmla="*/ 1837 w 1885"/>
                                  <a:gd name="connsiteY0" fmla="*/ 473 h 2143"/>
                                  <a:gd name="connsiteX1" fmla="*/ 1837 w 1885"/>
                                  <a:gd name="connsiteY1" fmla="*/ 306 h 2143"/>
                                  <a:gd name="connsiteX2" fmla="*/ 1837 w 1885"/>
                                  <a:gd name="connsiteY2" fmla="*/ 139 h 2143"/>
                                  <a:gd name="connsiteX3" fmla="*/ 501 w 1885"/>
                                  <a:gd name="connsiteY3" fmla="*/ 807 h 2143"/>
                                  <a:gd name="connsiteX4" fmla="*/ 167 w 1885"/>
                                  <a:gd name="connsiteY4" fmla="*/ 1308 h 2143"/>
                                  <a:gd name="connsiteX5" fmla="*/ 334 w 1885"/>
                                  <a:gd name="connsiteY5" fmla="*/ 2143 h 2143"/>
                                  <a:gd name="connsiteX6" fmla="*/ 501 w 1885"/>
                                  <a:gd name="connsiteY6" fmla="*/ 2143 h 2143"/>
                                  <a:gd name="connsiteX7" fmla="*/ 1837 w 1885"/>
                                  <a:gd name="connsiteY7" fmla="*/ 473 h 2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85" h="2143">
                                    <a:moveTo>
                                      <a:pt x="1837" y="473"/>
                                    </a:moveTo>
                                    <a:cubicBezTo>
                                      <a:pt x="1837" y="473"/>
                                      <a:pt x="1837" y="306"/>
                                      <a:pt x="1837" y="306"/>
                                    </a:cubicBezTo>
                                    <a:cubicBezTo>
                                      <a:pt x="1837" y="306"/>
                                      <a:pt x="1837" y="139"/>
                                      <a:pt x="1837" y="139"/>
                                    </a:cubicBezTo>
                                    <a:cubicBezTo>
                                      <a:pt x="1670" y="-362"/>
                                      <a:pt x="668" y="640"/>
                                      <a:pt x="501" y="807"/>
                                    </a:cubicBezTo>
                                    <a:cubicBezTo>
                                      <a:pt x="334" y="974"/>
                                      <a:pt x="334" y="1141"/>
                                      <a:pt x="167" y="1308"/>
                                    </a:cubicBezTo>
                                    <a:cubicBezTo>
                                      <a:pt x="0" y="1475"/>
                                      <a:pt x="-167" y="2143"/>
                                      <a:pt x="334" y="2143"/>
                                    </a:cubicBezTo>
                                    <a:cubicBezTo>
                                      <a:pt x="334" y="2143"/>
                                      <a:pt x="501" y="2143"/>
                                      <a:pt x="501" y="2143"/>
                                    </a:cubicBezTo>
                                    <a:cubicBezTo>
                                      <a:pt x="668" y="1976"/>
                                      <a:pt x="2172" y="974"/>
                                      <a:pt x="1837" y="473"/>
                                    </a:cubicBezTo>
                                    <a:close/>
                                  </a:path>
                                </a:pathLst>
                              </a:custGeom>
                              <a:solidFill>
                                <a:srgbClr val="D47A76">
                                  <a:alpha val="50000"/>
                                </a:srgbClr>
                              </a:solidFill>
                              <a:ln w="16697" cap="flat">
                                <a:noFill/>
                                <a:prstDash val="solid"/>
                                <a:miter/>
                              </a:ln>
                            </p:spPr>
                            <p:txBody>
                              <a:bodyPr rtlCol="0" anchor="ctr"/>
                              <a:lstStyle/>
                              <a:p>
                                <a:endParaRPr lang="en-US"/>
                              </a:p>
                            </p:txBody>
                          </p:sp>
                          <p:sp>
                            <p:nvSpPr>
                              <p:cNvPr id="337" name="Freeform: Shape 336">
                                <a:extLst>
                                  <a:ext uri="{FF2B5EF4-FFF2-40B4-BE49-F238E27FC236}">
                                    <a16:creationId xmlns:a16="http://schemas.microsoft.com/office/drawing/2014/main" id="{AB839B52-8528-C970-82D2-8F49B8C60568}"/>
                                  </a:ext>
                                </a:extLst>
                              </p:cNvPr>
                              <p:cNvSpPr/>
                              <p:nvPr/>
                            </p:nvSpPr>
                            <p:spPr>
                              <a:xfrm>
                                <a:off x="5277709" y="4047403"/>
                                <a:ext cx="1690" cy="1856"/>
                              </a:xfrm>
                              <a:custGeom>
                                <a:avLst/>
                                <a:gdLst>
                                  <a:gd name="connsiteX0" fmla="*/ 1513 w 1690"/>
                                  <a:gd name="connsiteY0" fmla="*/ 203 h 1856"/>
                                  <a:gd name="connsiteX1" fmla="*/ 10 w 1690"/>
                                  <a:gd name="connsiteY1" fmla="*/ 1038 h 1856"/>
                                  <a:gd name="connsiteX2" fmla="*/ 10 w 1690"/>
                                  <a:gd name="connsiteY2" fmla="*/ 1539 h 1856"/>
                                  <a:gd name="connsiteX3" fmla="*/ 1680 w 1690"/>
                                  <a:gd name="connsiteY3" fmla="*/ 704 h 1856"/>
                                  <a:gd name="connsiteX4" fmla="*/ 1513 w 1690"/>
                                  <a:gd name="connsiteY4" fmla="*/ 203 h 18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 h="1856">
                                    <a:moveTo>
                                      <a:pt x="1513" y="203"/>
                                    </a:moveTo>
                                    <a:cubicBezTo>
                                      <a:pt x="1346" y="-465"/>
                                      <a:pt x="10" y="704"/>
                                      <a:pt x="10" y="1038"/>
                                    </a:cubicBezTo>
                                    <a:cubicBezTo>
                                      <a:pt x="10" y="1205"/>
                                      <a:pt x="10" y="1372"/>
                                      <a:pt x="10" y="1539"/>
                                    </a:cubicBezTo>
                                    <a:cubicBezTo>
                                      <a:pt x="-157" y="2374"/>
                                      <a:pt x="1847" y="1372"/>
                                      <a:pt x="1680" y="704"/>
                                    </a:cubicBezTo>
                                    <a:lnTo>
                                      <a:pt x="1513" y="203"/>
                                    </a:lnTo>
                                    <a:close/>
                                  </a:path>
                                </a:pathLst>
                              </a:custGeom>
                              <a:solidFill>
                                <a:srgbClr val="D47A76">
                                  <a:alpha val="50000"/>
                                </a:srgbClr>
                              </a:solidFill>
                              <a:ln w="16697" cap="flat">
                                <a:noFill/>
                                <a:prstDash val="solid"/>
                                <a:miter/>
                              </a:ln>
                            </p:spPr>
                            <p:txBody>
                              <a:bodyPr rtlCol="0" anchor="ctr"/>
                              <a:lstStyle/>
                              <a:p>
                                <a:endParaRPr lang="en-US"/>
                              </a:p>
                            </p:txBody>
                          </p:sp>
                          <p:sp>
                            <p:nvSpPr>
                              <p:cNvPr id="338" name="Freeform: Shape 337">
                                <a:extLst>
                                  <a:ext uri="{FF2B5EF4-FFF2-40B4-BE49-F238E27FC236}">
                                    <a16:creationId xmlns:a16="http://schemas.microsoft.com/office/drawing/2014/main" id="{4B901465-DE01-15E5-BF2F-8F2D20EC941F}"/>
                                  </a:ext>
                                </a:extLst>
                              </p:cNvPr>
                              <p:cNvSpPr/>
                              <p:nvPr/>
                            </p:nvSpPr>
                            <p:spPr>
                              <a:xfrm>
                                <a:off x="5262633" y="4037128"/>
                                <a:ext cx="6567" cy="6044"/>
                              </a:xfrm>
                              <a:custGeom>
                                <a:avLst/>
                                <a:gdLst>
                                  <a:gd name="connsiteX0" fmla="*/ 6066 w 6567"/>
                                  <a:gd name="connsiteY0" fmla="*/ 456 h 6044"/>
                                  <a:gd name="connsiteX1" fmla="*/ 53 w 6567"/>
                                  <a:gd name="connsiteY1" fmla="*/ 4799 h 6044"/>
                                  <a:gd name="connsiteX2" fmla="*/ 3060 w 6567"/>
                                  <a:gd name="connsiteY2" fmla="*/ 5968 h 6044"/>
                                  <a:gd name="connsiteX3" fmla="*/ 6567 w 6567"/>
                                  <a:gd name="connsiteY3" fmla="*/ 3129 h 6044"/>
                                  <a:gd name="connsiteX4" fmla="*/ 6066 w 6567"/>
                                  <a:gd name="connsiteY4" fmla="*/ 456 h 60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67" h="6044">
                                    <a:moveTo>
                                      <a:pt x="6066" y="456"/>
                                    </a:moveTo>
                                    <a:cubicBezTo>
                                      <a:pt x="5231" y="-1381"/>
                                      <a:pt x="-615" y="2795"/>
                                      <a:pt x="53" y="4799"/>
                                    </a:cubicBezTo>
                                    <a:cubicBezTo>
                                      <a:pt x="387" y="6135"/>
                                      <a:pt x="1890" y="6135"/>
                                      <a:pt x="3060" y="5968"/>
                                    </a:cubicBezTo>
                                    <a:cubicBezTo>
                                      <a:pt x="4396" y="5801"/>
                                      <a:pt x="6400" y="4465"/>
                                      <a:pt x="6567" y="3129"/>
                                    </a:cubicBezTo>
                                    <a:cubicBezTo>
                                      <a:pt x="6567" y="2126"/>
                                      <a:pt x="6400" y="1458"/>
                                      <a:pt x="6066" y="456"/>
                                    </a:cubicBezTo>
                                    <a:close/>
                                  </a:path>
                                </a:pathLst>
                              </a:custGeom>
                              <a:solidFill>
                                <a:srgbClr val="D47A76">
                                  <a:alpha val="50000"/>
                                </a:srgbClr>
                              </a:solidFill>
                              <a:ln w="16697" cap="flat">
                                <a:noFill/>
                                <a:prstDash val="solid"/>
                                <a:miter/>
                              </a:ln>
                            </p:spPr>
                            <p:txBody>
                              <a:bodyPr rtlCol="0" anchor="ctr"/>
                              <a:lstStyle/>
                              <a:p>
                                <a:endParaRPr lang="en-US"/>
                              </a:p>
                            </p:txBody>
                          </p:sp>
                          <p:sp>
                            <p:nvSpPr>
                              <p:cNvPr id="339" name="Freeform: Shape 338">
                                <a:extLst>
                                  <a:ext uri="{FF2B5EF4-FFF2-40B4-BE49-F238E27FC236}">
                                    <a16:creationId xmlns:a16="http://schemas.microsoft.com/office/drawing/2014/main" id="{6E8DC36C-5A45-DC6D-CFEC-33CA3417EBC5}"/>
                                  </a:ext>
                                </a:extLst>
                              </p:cNvPr>
                              <p:cNvSpPr/>
                              <p:nvPr/>
                            </p:nvSpPr>
                            <p:spPr>
                              <a:xfrm>
                                <a:off x="5286404" y="4049944"/>
                                <a:ext cx="1770" cy="1670"/>
                              </a:xfrm>
                              <a:custGeom>
                                <a:avLst/>
                                <a:gdLst>
                                  <a:gd name="connsiteX0" fmla="*/ 1504 w 1770"/>
                                  <a:gd name="connsiteY0" fmla="*/ 0 h 1670"/>
                                  <a:gd name="connsiteX1" fmla="*/ 335 w 1770"/>
                                  <a:gd name="connsiteY1" fmla="*/ 1670 h 1670"/>
                                  <a:gd name="connsiteX2" fmla="*/ 1504 w 1770"/>
                                  <a:gd name="connsiteY2" fmla="*/ 0 h 1670"/>
                                </a:gdLst>
                                <a:ahLst/>
                                <a:cxnLst>
                                  <a:cxn ang="0">
                                    <a:pos x="connsiteX0" y="connsiteY0"/>
                                  </a:cxn>
                                  <a:cxn ang="0">
                                    <a:pos x="connsiteX1" y="connsiteY1"/>
                                  </a:cxn>
                                  <a:cxn ang="0">
                                    <a:pos x="connsiteX2" y="connsiteY2"/>
                                  </a:cxn>
                                </a:cxnLst>
                                <a:rect l="l" t="t" r="r" b="b"/>
                                <a:pathLst>
                                  <a:path w="1770" h="1670">
                                    <a:moveTo>
                                      <a:pt x="1504" y="0"/>
                                    </a:moveTo>
                                    <a:cubicBezTo>
                                      <a:pt x="836" y="0"/>
                                      <a:pt x="-667" y="1670"/>
                                      <a:pt x="335" y="1670"/>
                                    </a:cubicBezTo>
                                    <a:cubicBezTo>
                                      <a:pt x="1003" y="1503"/>
                                      <a:pt x="2339" y="0"/>
                                      <a:pt x="1504" y="0"/>
                                    </a:cubicBezTo>
                                    <a:close/>
                                  </a:path>
                                </a:pathLst>
                              </a:custGeom>
                              <a:solidFill>
                                <a:srgbClr val="D47A76">
                                  <a:alpha val="50000"/>
                                </a:srgbClr>
                              </a:solidFill>
                              <a:ln w="16697" cap="flat">
                                <a:noFill/>
                                <a:prstDash val="solid"/>
                                <a:miter/>
                              </a:ln>
                            </p:spPr>
                            <p:txBody>
                              <a:bodyPr rtlCol="0" anchor="ctr"/>
                              <a:lstStyle/>
                              <a:p>
                                <a:endParaRPr lang="en-US"/>
                              </a:p>
                            </p:txBody>
                          </p:sp>
                          <p:sp>
                            <p:nvSpPr>
                              <p:cNvPr id="340" name="Freeform: Shape 339">
                                <a:extLst>
                                  <a:ext uri="{FF2B5EF4-FFF2-40B4-BE49-F238E27FC236}">
                                    <a16:creationId xmlns:a16="http://schemas.microsoft.com/office/drawing/2014/main" id="{10042D59-CC9B-7C99-6FF9-A33DD7F96ABF}"/>
                                  </a:ext>
                                </a:extLst>
                              </p:cNvPr>
                              <p:cNvSpPr/>
                              <p:nvPr/>
                            </p:nvSpPr>
                            <p:spPr>
                              <a:xfrm>
                                <a:off x="5294271" y="4056446"/>
                                <a:ext cx="1766" cy="1349"/>
                              </a:xfrm>
                              <a:custGeom>
                                <a:avLst/>
                                <a:gdLst>
                                  <a:gd name="connsiteX0" fmla="*/ 1655 w 1766"/>
                                  <a:gd name="connsiteY0" fmla="*/ 13 h 1349"/>
                                  <a:gd name="connsiteX1" fmla="*/ 1320 w 1766"/>
                                  <a:gd name="connsiteY1" fmla="*/ 13 h 1349"/>
                                  <a:gd name="connsiteX2" fmla="*/ 151 w 1766"/>
                                  <a:gd name="connsiteY2" fmla="*/ 1349 h 1349"/>
                                  <a:gd name="connsiteX3" fmla="*/ 652 w 1766"/>
                                  <a:gd name="connsiteY3" fmla="*/ 1349 h 1349"/>
                                  <a:gd name="connsiteX4" fmla="*/ 1655 w 1766"/>
                                  <a:gd name="connsiteY4" fmla="*/ 13 h 1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66" h="1349">
                                    <a:moveTo>
                                      <a:pt x="1655" y="13"/>
                                    </a:moveTo>
                                    <a:cubicBezTo>
                                      <a:pt x="1488" y="13"/>
                                      <a:pt x="1488" y="13"/>
                                      <a:pt x="1320" y="13"/>
                                    </a:cubicBezTo>
                                    <a:cubicBezTo>
                                      <a:pt x="485" y="-154"/>
                                      <a:pt x="-350" y="1349"/>
                                      <a:pt x="151" y="1349"/>
                                    </a:cubicBezTo>
                                    <a:cubicBezTo>
                                      <a:pt x="318" y="1349"/>
                                      <a:pt x="485" y="1349"/>
                                      <a:pt x="652" y="1349"/>
                                    </a:cubicBezTo>
                                    <a:cubicBezTo>
                                      <a:pt x="819" y="1182"/>
                                      <a:pt x="2156" y="180"/>
                                      <a:pt x="1655" y="13"/>
                                    </a:cubicBezTo>
                                    <a:close/>
                                  </a:path>
                                </a:pathLst>
                              </a:custGeom>
                              <a:solidFill>
                                <a:srgbClr val="D47A76">
                                  <a:alpha val="50000"/>
                                </a:srgbClr>
                              </a:solidFill>
                              <a:ln w="16697" cap="flat">
                                <a:noFill/>
                                <a:prstDash val="solid"/>
                                <a:miter/>
                              </a:ln>
                            </p:spPr>
                            <p:txBody>
                              <a:bodyPr rtlCol="0" anchor="ctr"/>
                              <a:lstStyle/>
                              <a:p>
                                <a:endParaRPr lang="en-US"/>
                              </a:p>
                            </p:txBody>
                          </p:sp>
                          <p:sp>
                            <p:nvSpPr>
                              <p:cNvPr id="341" name="Freeform: Shape 340">
                                <a:extLst>
                                  <a:ext uri="{FF2B5EF4-FFF2-40B4-BE49-F238E27FC236}">
                                    <a16:creationId xmlns:a16="http://schemas.microsoft.com/office/drawing/2014/main" id="{1172D14C-33DB-FA97-89E8-852C231BAD1E}"/>
                                  </a:ext>
                                </a:extLst>
                              </p:cNvPr>
                              <p:cNvSpPr/>
                              <p:nvPr/>
                            </p:nvSpPr>
                            <p:spPr>
                              <a:xfrm>
                                <a:off x="5285090" y="4063341"/>
                                <a:ext cx="6525" cy="5521"/>
                              </a:xfrm>
                              <a:custGeom>
                                <a:avLst/>
                                <a:gdLst>
                                  <a:gd name="connsiteX0" fmla="*/ 5491 w 6525"/>
                                  <a:gd name="connsiteY0" fmla="*/ 133 h 5521"/>
                                  <a:gd name="connsiteX1" fmla="*/ 5491 w 6525"/>
                                  <a:gd name="connsiteY1" fmla="*/ 133 h 5521"/>
                                  <a:gd name="connsiteX2" fmla="*/ 647 w 6525"/>
                                  <a:gd name="connsiteY2" fmla="*/ 2805 h 5521"/>
                                  <a:gd name="connsiteX3" fmla="*/ 1816 w 6525"/>
                                  <a:gd name="connsiteY3" fmla="*/ 5478 h 5521"/>
                                  <a:gd name="connsiteX4" fmla="*/ 2317 w 6525"/>
                                  <a:gd name="connsiteY4" fmla="*/ 5311 h 5521"/>
                                  <a:gd name="connsiteX5" fmla="*/ 6493 w 6525"/>
                                  <a:gd name="connsiteY5" fmla="*/ 1469 h 5521"/>
                                  <a:gd name="connsiteX6" fmla="*/ 5491 w 6525"/>
                                  <a:gd name="connsiteY6" fmla="*/ 133 h 5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25" h="5521">
                                    <a:moveTo>
                                      <a:pt x="5491" y="133"/>
                                    </a:moveTo>
                                    <a:cubicBezTo>
                                      <a:pt x="5491" y="-34"/>
                                      <a:pt x="5491" y="-34"/>
                                      <a:pt x="5491" y="133"/>
                                    </a:cubicBezTo>
                                    <a:cubicBezTo>
                                      <a:pt x="3821" y="-535"/>
                                      <a:pt x="1649" y="1469"/>
                                      <a:pt x="647" y="2805"/>
                                    </a:cubicBezTo>
                                    <a:cubicBezTo>
                                      <a:pt x="-355" y="4142"/>
                                      <a:pt x="-355" y="5812"/>
                                      <a:pt x="1816" y="5478"/>
                                    </a:cubicBezTo>
                                    <a:cubicBezTo>
                                      <a:pt x="1983" y="5478"/>
                                      <a:pt x="2150" y="5478"/>
                                      <a:pt x="2317" y="5311"/>
                                    </a:cubicBezTo>
                                    <a:cubicBezTo>
                                      <a:pt x="3987" y="4977"/>
                                      <a:pt x="6159" y="3139"/>
                                      <a:pt x="6493" y="1469"/>
                                    </a:cubicBezTo>
                                    <a:cubicBezTo>
                                      <a:pt x="6660" y="300"/>
                                      <a:pt x="6159" y="-34"/>
                                      <a:pt x="5491" y="133"/>
                                    </a:cubicBezTo>
                                    <a:close/>
                                  </a:path>
                                </a:pathLst>
                              </a:custGeom>
                              <a:solidFill>
                                <a:srgbClr val="D47A76">
                                  <a:alpha val="50000"/>
                                </a:srgbClr>
                              </a:solidFill>
                              <a:ln w="16697" cap="flat">
                                <a:noFill/>
                                <a:prstDash val="solid"/>
                                <a:miter/>
                              </a:ln>
                            </p:spPr>
                            <p:txBody>
                              <a:bodyPr rtlCol="0" anchor="ctr"/>
                              <a:lstStyle/>
                              <a:p>
                                <a:endParaRPr lang="en-US"/>
                              </a:p>
                            </p:txBody>
                          </p:sp>
                          <p:sp>
                            <p:nvSpPr>
                              <p:cNvPr id="342" name="Freeform: Shape 341">
                                <a:extLst>
                                  <a:ext uri="{FF2B5EF4-FFF2-40B4-BE49-F238E27FC236}">
                                    <a16:creationId xmlns:a16="http://schemas.microsoft.com/office/drawing/2014/main" id="{CFD42780-AA3D-65C8-6111-AA66957584BE}"/>
                                  </a:ext>
                                </a:extLst>
                              </p:cNvPr>
                              <p:cNvSpPr/>
                              <p:nvPr/>
                            </p:nvSpPr>
                            <p:spPr>
                              <a:xfrm>
                                <a:off x="5272189" y="4082340"/>
                                <a:ext cx="2815" cy="1749"/>
                              </a:xfrm>
                              <a:custGeom>
                                <a:avLst/>
                                <a:gdLst>
                                  <a:gd name="connsiteX0" fmla="*/ 2189 w 2815"/>
                                  <a:gd name="connsiteY0" fmla="*/ 9 h 1749"/>
                                  <a:gd name="connsiteX1" fmla="*/ 1187 w 2815"/>
                                  <a:gd name="connsiteY1" fmla="*/ 176 h 1749"/>
                                  <a:gd name="connsiteX2" fmla="*/ 184 w 2815"/>
                                  <a:gd name="connsiteY2" fmla="*/ 1512 h 1749"/>
                                  <a:gd name="connsiteX3" fmla="*/ 853 w 2815"/>
                                  <a:gd name="connsiteY3" fmla="*/ 1679 h 1749"/>
                                  <a:gd name="connsiteX4" fmla="*/ 2189 w 2815"/>
                                  <a:gd name="connsiteY4" fmla="*/ 9 h 17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5" h="1749">
                                    <a:moveTo>
                                      <a:pt x="2189" y="9"/>
                                    </a:moveTo>
                                    <a:cubicBezTo>
                                      <a:pt x="1855" y="9"/>
                                      <a:pt x="1521" y="176"/>
                                      <a:pt x="1187" y="176"/>
                                    </a:cubicBezTo>
                                    <a:cubicBezTo>
                                      <a:pt x="853" y="343"/>
                                      <a:pt x="-484" y="1178"/>
                                      <a:pt x="184" y="1512"/>
                                    </a:cubicBezTo>
                                    <a:cubicBezTo>
                                      <a:pt x="352" y="1679"/>
                                      <a:pt x="519" y="1679"/>
                                      <a:pt x="853" y="1679"/>
                                    </a:cubicBezTo>
                                    <a:cubicBezTo>
                                      <a:pt x="2189" y="2180"/>
                                      <a:pt x="3692" y="-158"/>
                                      <a:pt x="2189" y="9"/>
                                    </a:cubicBezTo>
                                    <a:close/>
                                  </a:path>
                                </a:pathLst>
                              </a:custGeom>
                              <a:solidFill>
                                <a:srgbClr val="D47A76">
                                  <a:alpha val="50000"/>
                                </a:srgbClr>
                              </a:solidFill>
                              <a:ln w="16697" cap="flat">
                                <a:noFill/>
                                <a:prstDash val="solid"/>
                                <a:miter/>
                              </a:ln>
                            </p:spPr>
                            <p:txBody>
                              <a:bodyPr rtlCol="0" anchor="ctr"/>
                              <a:lstStyle/>
                              <a:p>
                                <a:endParaRPr lang="en-US"/>
                              </a:p>
                            </p:txBody>
                          </p:sp>
                          <p:sp>
                            <p:nvSpPr>
                              <p:cNvPr id="343" name="Freeform: Shape 342">
                                <a:extLst>
                                  <a:ext uri="{FF2B5EF4-FFF2-40B4-BE49-F238E27FC236}">
                                    <a16:creationId xmlns:a16="http://schemas.microsoft.com/office/drawing/2014/main" id="{8555D149-1C5F-993A-3F5C-7B6CC86EFD01}"/>
                                  </a:ext>
                                </a:extLst>
                              </p:cNvPr>
                              <p:cNvSpPr/>
                              <p:nvPr/>
                            </p:nvSpPr>
                            <p:spPr>
                              <a:xfrm>
                                <a:off x="5201050" y="4090033"/>
                                <a:ext cx="1503" cy="1503"/>
                              </a:xfrm>
                              <a:custGeom>
                                <a:avLst/>
                                <a:gdLst>
                                  <a:gd name="connsiteX0" fmla="*/ 1503 w 1503"/>
                                  <a:gd name="connsiteY0" fmla="*/ 334 h 1503"/>
                                  <a:gd name="connsiteX1" fmla="*/ 1503 w 1503"/>
                                  <a:gd name="connsiteY1" fmla="*/ 334 h 1503"/>
                                  <a:gd name="connsiteX2" fmla="*/ 1503 w 1503"/>
                                  <a:gd name="connsiteY2" fmla="*/ 334 h 1503"/>
                                  <a:gd name="connsiteX3" fmla="*/ 1336 w 1503"/>
                                  <a:gd name="connsiteY3" fmla="*/ 167 h 1503"/>
                                  <a:gd name="connsiteX4" fmla="*/ 1169 w 1503"/>
                                  <a:gd name="connsiteY4" fmla="*/ 0 h 1503"/>
                                  <a:gd name="connsiteX5" fmla="*/ 835 w 1503"/>
                                  <a:gd name="connsiteY5" fmla="*/ 167 h 1503"/>
                                  <a:gd name="connsiteX6" fmla="*/ 0 w 1503"/>
                                  <a:gd name="connsiteY6" fmla="*/ 1002 h 1503"/>
                                  <a:gd name="connsiteX7" fmla="*/ 0 w 1503"/>
                                  <a:gd name="connsiteY7" fmla="*/ 1002 h 1503"/>
                                  <a:gd name="connsiteX8" fmla="*/ 0 w 1503"/>
                                  <a:gd name="connsiteY8" fmla="*/ 1002 h 1503"/>
                                  <a:gd name="connsiteX9" fmla="*/ 0 w 1503"/>
                                  <a:gd name="connsiteY9" fmla="*/ 1169 h 1503"/>
                                  <a:gd name="connsiteX10" fmla="*/ 0 w 1503"/>
                                  <a:gd name="connsiteY10" fmla="*/ 1336 h 1503"/>
                                  <a:gd name="connsiteX11" fmla="*/ 167 w 1503"/>
                                  <a:gd name="connsiteY11" fmla="*/ 1503 h 1503"/>
                                  <a:gd name="connsiteX12" fmla="*/ 167 w 1503"/>
                                  <a:gd name="connsiteY12" fmla="*/ 1503 h 1503"/>
                                  <a:gd name="connsiteX13" fmla="*/ 1002 w 1503"/>
                                  <a:gd name="connsiteY13" fmla="*/ 1002 h 1503"/>
                                  <a:gd name="connsiteX14" fmla="*/ 1169 w 1503"/>
                                  <a:gd name="connsiteY14" fmla="*/ 835 h 1503"/>
                                  <a:gd name="connsiteX15" fmla="*/ 1336 w 1503"/>
                                  <a:gd name="connsiteY15" fmla="*/ 668 h 1503"/>
                                  <a:gd name="connsiteX16" fmla="*/ 1503 w 1503"/>
                                  <a:gd name="connsiteY16" fmla="*/ 501 h 1503"/>
                                  <a:gd name="connsiteX17" fmla="*/ 1503 w 1503"/>
                                  <a:gd name="connsiteY17" fmla="*/ 334 h 1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03" h="1503">
                                    <a:moveTo>
                                      <a:pt x="1503" y="334"/>
                                    </a:moveTo>
                                    <a:cubicBezTo>
                                      <a:pt x="1503" y="334"/>
                                      <a:pt x="1503" y="334"/>
                                      <a:pt x="1503" y="334"/>
                                    </a:cubicBezTo>
                                    <a:cubicBezTo>
                                      <a:pt x="1503" y="334"/>
                                      <a:pt x="1503" y="167"/>
                                      <a:pt x="1503" y="334"/>
                                    </a:cubicBezTo>
                                    <a:cubicBezTo>
                                      <a:pt x="1503" y="167"/>
                                      <a:pt x="1336" y="167"/>
                                      <a:pt x="1336" y="167"/>
                                    </a:cubicBezTo>
                                    <a:cubicBezTo>
                                      <a:pt x="1336" y="167"/>
                                      <a:pt x="1336" y="0"/>
                                      <a:pt x="1169" y="0"/>
                                    </a:cubicBezTo>
                                    <a:cubicBezTo>
                                      <a:pt x="1169" y="0"/>
                                      <a:pt x="1002" y="0"/>
                                      <a:pt x="835" y="167"/>
                                    </a:cubicBezTo>
                                    <a:cubicBezTo>
                                      <a:pt x="501" y="334"/>
                                      <a:pt x="0" y="668"/>
                                      <a:pt x="0" y="1002"/>
                                    </a:cubicBezTo>
                                    <a:lnTo>
                                      <a:pt x="0" y="1002"/>
                                    </a:lnTo>
                                    <a:cubicBezTo>
                                      <a:pt x="0" y="1002"/>
                                      <a:pt x="0" y="1002"/>
                                      <a:pt x="0" y="1002"/>
                                    </a:cubicBezTo>
                                    <a:cubicBezTo>
                                      <a:pt x="0" y="1002"/>
                                      <a:pt x="0" y="1002"/>
                                      <a:pt x="0" y="1169"/>
                                    </a:cubicBezTo>
                                    <a:cubicBezTo>
                                      <a:pt x="0" y="1169"/>
                                      <a:pt x="0" y="1336"/>
                                      <a:pt x="0" y="1336"/>
                                    </a:cubicBezTo>
                                    <a:cubicBezTo>
                                      <a:pt x="0" y="1336"/>
                                      <a:pt x="167" y="1336"/>
                                      <a:pt x="167" y="1503"/>
                                    </a:cubicBezTo>
                                    <a:cubicBezTo>
                                      <a:pt x="167" y="1503"/>
                                      <a:pt x="167" y="1503"/>
                                      <a:pt x="167" y="1503"/>
                                    </a:cubicBezTo>
                                    <a:cubicBezTo>
                                      <a:pt x="334" y="1503"/>
                                      <a:pt x="835" y="1336"/>
                                      <a:pt x="1002" y="1002"/>
                                    </a:cubicBezTo>
                                    <a:cubicBezTo>
                                      <a:pt x="1002" y="1002"/>
                                      <a:pt x="1169" y="1002"/>
                                      <a:pt x="1169" y="835"/>
                                    </a:cubicBezTo>
                                    <a:cubicBezTo>
                                      <a:pt x="1169" y="668"/>
                                      <a:pt x="1336" y="668"/>
                                      <a:pt x="1336" y="668"/>
                                    </a:cubicBezTo>
                                    <a:cubicBezTo>
                                      <a:pt x="1336" y="668"/>
                                      <a:pt x="1503" y="501"/>
                                      <a:pt x="1503" y="501"/>
                                    </a:cubicBezTo>
                                    <a:cubicBezTo>
                                      <a:pt x="1503" y="501"/>
                                      <a:pt x="1503" y="334"/>
                                      <a:pt x="1503" y="334"/>
                                    </a:cubicBezTo>
                                    <a:close/>
                                  </a:path>
                                </a:pathLst>
                              </a:custGeom>
                              <a:solidFill>
                                <a:srgbClr val="D47A76">
                                  <a:alpha val="50000"/>
                                </a:srgbClr>
                              </a:solidFill>
                              <a:ln w="16697" cap="flat">
                                <a:noFill/>
                                <a:prstDash val="solid"/>
                                <a:miter/>
                              </a:ln>
                            </p:spPr>
                            <p:txBody>
                              <a:bodyPr rtlCol="0" anchor="ctr"/>
                              <a:lstStyle/>
                              <a:p>
                                <a:endParaRPr lang="en-US"/>
                              </a:p>
                            </p:txBody>
                          </p:sp>
                          <p:sp>
                            <p:nvSpPr>
                              <p:cNvPr id="344" name="Freeform: Shape 343">
                                <a:extLst>
                                  <a:ext uri="{FF2B5EF4-FFF2-40B4-BE49-F238E27FC236}">
                                    <a16:creationId xmlns:a16="http://schemas.microsoft.com/office/drawing/2014/main" id="{DD43F60A-6D98-7B0C-70D1-12BDB0C40087}"/>
                                  </a:ext>
                                </a:extLst>
                              </p:cNvPr>
                              <p:cNvSpPr/>
                              <p:nvPr/>
                            </p:nvSpPr>
                            <p:spPr>
                              <a:xfrm>
                                <a:off x="5141753" y="4036770"/>
                                <a:ext cx="3674" cy="3371"/>
                              </a:xfrm>
                              <a:custGeom>
                                <a:avLst/>
                                <a:gdLst>
                                  <a:gd name="connsiteX0" fmla="*/ 2673 w 3674"/>
                                  <a:gd name="connsiteY0" fmla="*/ 480 h 3371"/>
                                  <a:gd name="connsiteX1" fmla="*/ 2673 w 3674"/>
                                  <a:gd name="connsiteY1" fmla="*/ 313 h 3371"/>
                                  <a:gd name="connsiteX2" fmla="*/ 167 w 3674"/>
                                  <a:gd name="connsiteY2" fmla="*/ 1649 h 3371"/>
                                  <a:gd name="connsiteX3" fmla="*/ 0 w 3674"/>
                                  <a:gd name="connsiteY3" fmla="*/ 2651 h 3371"/>
                                  <a:gd name="connsiteX4" fmla="*/ 334 w 3674"/>
                                  <a:gd name="connsiteY4" fmla="*/ 3319 h 3371"/>
                                  <a:gd name="connsiteX5" fmla="*/ 3675 w 3674"/>
                                  <a:gd name="connsiteY5" fmla="*/ 981 h 3371"/>
                                  <a:gd name="connsiteX6" fmla="*/ 2673 w 3674"/>
                                  <a:gd name="connsiteY6" fmla="*/ 480 h 3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74" h="3371">
                                    <a:moveTo>
                                      <a:pt x="2673" y="480"/>
                                    </a:moveTo>
                                    <a:cubicBezTo>
                                      <a:pt x="2673" y="480"/>
                                      <a:pt x="2673" y="313"/>
                                      <a:pt x="2673" y="313"/>
                                    </a:cubicBezTo>
                                    <a:cubicBezTo>
                                      <a:pt x="2505" y="-690"/>
                                      <a:pt x="334" y="981"/>
                                      <a:pt x="167" y="1649"/>
                                    </a:cubicBezTo>
                                    <a:cubicBezTo>
                                      <a:pt x="167" y="1983"/>
                                      <a:pt x="0" y="2317"/>
                                      <a:pt x="0" y="2651"/>
                                    </a:cubicBezTo>
                                    <a:cubicBezTo>
                                      <a:pt x="0" y="2818"/>
                                      <a:pt x="0" y="3152"/>
                                      <a:pt x="334" y="3319"/>
                                    </a:cubicBezTo>
                                    <a:cubicBezTo>
                                      <a:pt x="1837" y="3653"/>
                                      <a:pt x="3174" y="2317"/>
                                      <a:pt x="3675" y="981"/>
                                    </a:cubicBezTo>
                                    <a:cubicBezTo>
                                      <a:pt x="3675" y="313"/>
                                      <a:pt x="3007" y="480"/>
                                      <a:pt x="2673" y="480"/>
                                    </a:cubicBezTo>
                                    <a:close/>
                                  </a:path>
                                </a:pathLst>
                              </a:custGeom>
                              <a:solidFill>
                                <a:srgbClr val="D47A76">
                                  <a:alpha val="50000"/>
                                </a:srgbClr>
                              </a:solidFill>
                              <a:ln w="16697" cap="flat">
                                <a:noFill/>
                                <a:prstDash val="solid"/>
                                <a:miter/>
                              </a:ln>
                            </p:spPr>
                            <p:txBody>
                              <a:bodyPr rtlCol="0" anchor="ctr"/>
                              <a:lstStyle/>
                              <a:p>
                                <a:endParaRPr lang="en-US"/>
                              </a:p>
                            </p:txBody>
                          </p:sp>
                          <p:sp>
                            <p:nvSpPr>
                              <p:cNvPr id="345" name="Freeform: Shape 344">
                                <a:extLst>
                                  <a:ext uri="{FF2B5EF4-FFF2-40B4-BE49-F238E27FC236}">
                                    <a16:creationId xmlns:a16="http://schemas.microsoft.com/office/drawing/2014/main" id="{786AA689-35DB-4911-57DC-0DF758883EB8}"/>
                                  </a:ext>
                                </a:extLst>
                              </p:cNvPr>
                              <p:cNvSpPr/>
                              <p:nvPr/>
                            </p:nvSpPr>
                            <p:spPr>
                              <a:xfrm>
                                <a:off x="5155537" y="4048842"/>
                                <a:ext cx="2418" cy="2170"/>
                              </a:xfrm>
                              <a:custGeom>
                                <a:avLst/>
                                <a:gdLst>
                                  <a:gd name="connsiteX0" fmla="*/ 2084 w 2418"/>
                                  <a:gd name="connsiteY0" fmla="*/ 100 h 2170"/>
                                  <a:gd name="connsiteX1" fmla="*/ 80 w 2418"/>
                                  <a:gd name="connsiteY1" fmla="*/ 1771 h 2170"/>
                                  <a:gd name="connsiteX2" fmla="*/ 915 w 2418"/>
                                  <a:gd name="connsiteY2" fmla="*/ 2105 h 2170"/>
                                  <a:gd name="connsiteX3" fmla="*/ 2418 w 2418"/>
                                  <a:gd name="connsiteY3" fmla="*/ 936 h 2170"/>
                                  <a:gd name="connsiteX4" fmla="*/ 2084 w 2418"/>
                                  <a:gd name="connsiteY4" fmla="*/ 100 h 21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18" h="2170">
                                    <a:moveTo>
                                      <a:pt x="2084" y="100"/>
                                    </a:moveTo>
                                    <a:cubicBezTo>
                                      <a:pt x="1583" y="-401"/>
                                      <a:pt x="-421" y="1103"/>
                                      <a:pt x="80" y="1771"/>
                                    </a:cubicBezTo>
                                    <a:cubicBezTo>
                                      <a:pt x="414" y="2105"/>
                                      <a:pt x="414" y="2272"/>
                                      <a:pt x="915" y="2105"/>
                                    </a:cubicBezTo>
                                    <a:cubicBezTo>
                                      <a:pt x="1416" y="2105"/>
                                      <a:pt x="2418" y="1437"/>
                                      <a:pt x="2418" y="936"/>
                                    </a:cubicBezTo>
                                    <a:cubicBezTo>
                                      <a:pt x="2418" y="601"/>
                                      <a:pt x="2418" y="434"/>
                                      <a:pt x="2084" y="100"/>
                                    </a:cubicBezTo>
                                    <a:close/>
                                  </a:path>
                                </a:pathLst>
                              </a:custGeom>
                              <a:solidFill>
                                <a:srgbClr val="D47A76">
                                  <a:alpha val="50000"/>
                                </a:srgbClr>
                              </a:solidFill>
                              <a:ln w="16697" cap="flat">
                                <a:noFill/>
                                <a:prstDash val="solid"/>
                                <a:miter/>
                              </a:ln>
                            </p:spPr>
                            <p:txBody>
                              <a:bodyPr rtlCol="0" anchor="ctr"/>
                              <a:lstStyle/>
                              <a:p>
                                <a:endParaRPr lang="en-US"/>
                              </a:p>
                            </p:txBody>
                          </p:sp>
                          <p:sp>
                            <p:nvSpPr>
                              <p:cNvPr id="346" name="Freeform: Shape 345">
                                <a:extLst>
                                  <a:ext uri="{FF2B5EF4-FFF2-40B4-BE49-F238E27FC236}">
                                    <a16:creationId xmlns:a16="http://schemas.microsoft.com/office/drawing/2014/main" id="{B17890E5-B90B-C2EB-100B-D49588F2215A}"/>
                                  </a:ext>
                                </a:extLst>
                              </p:cNvPr>
                              <p:cNvSpPr/>
                              <p:nvPr/>
                            </p:nvSpPr>
                            <p:spPr>
                              <a:xfrm>
                                <a:off x="5161003" y="4058797"/>
                                <a:ext cx="2649" cy="2319"/>
                              </a:xfrm>
                              <a:custGeom>
                                <a:avLst/>
                                <a:gdLst>
                                  <a:gd name="connsiteX0" fmla="*/ 1629 w 2649"/>
                                  <a:gd name="connsiteY0" fmla="*/ 0 h 2319"/>
                                  <a:gd name="connsiteX1" fmla="*/ 125 w 2649"/>
                                  <a:gd name="connsiteY1" fmla="*/ 1503 h 2319"/>
                                  <a:gd name="connsiteX2" fmla="*/ 125 w 2649"/>
                                  <a:gd name="connsiteY2" fmla="*/ 2004 h 2319"/>
                                  <a:gd name="connsiteX3" fmla="*/ 292 w 2649"/>
                                  <a:gd name="connsiteY3" fmla="*/ 2171 h 2319"/>
                                  <a:gd name="connsiteX4" fmla="*/ 1128 w 2649"/>
                                  <a:gd name="connsiteY4" fmla="*/ 2171 h 2319"/>
                                  <a:gd name="connsiteX5" fmla="*/ 1295 w 2649"/>
                                  <a:gd name="connsiteY5" fmla="*/ 2171 h 2319"/>
                                  <a:gd name="connsiteX6" fmla="*/ 2631 w 2649"/>
                                  <a:gd name="connsiteY6" fmla="*/ 668 h 2319"/>
                                  <a:gd name="connsiteX7" fmla="*/ 1629 w 2649"/>
                                  <a:gd name="connsiteY7" fmla="*/ 0 h 2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49" h="2319">
                                    <a:moveTo>
                                      <a:pt x="1629" y="0"/>
                                    </a:moveTo>
                                    <a:cubicBezTo>
                                      <a:pt x="1128" y="0"/>
                                      <a:pt x="-42" y="835"/>
                                      <a:pt x="125" y="1503"/>
                                    </a:cubicBezTo>
                                    <a:cubicBezTo>
                                      <a:pt x="-42" y="1670"/>
                                      <a:pt x="-42" y="1837"/>
                                      <a:pt x="125" y="2004"/>
                                    </a:cubicBezTo>
                                    <a:cubicBezTo>
                                      <a:pt x="125" y="2004"/>
                                      <a:pt x="292" y="2171"/>
                                      <a:pt x="292" y="2171"/>
                                    </a:cubicBezTo>
                                    <a:cubicBezTo>
                                      <a:pt x="459" y="2506"/>
                                      <a:pt x="960" y="2171"/>
                                      <a:pt x="1128" y="2171"/>
                                    </a:cubicBezTo>
                                    <a:cubicBezTo>
                                      <a:pt x="1128" y="2171"/>
                                      <a:pt x="1295" y="2171"/>
                                      <a:pt x="1295" y="2171"/>
                                    </a:cubicBezTo>
                                    <a:cubicBezTo>
                                      <a:pt x="1796" y="2004"/>
                                      <a:pt x="2798" y="1169"/>
                                      <a:pt x="2631" y="668"/>
                                    </a:cubicBezTo>
                                    <a:cubicBezTo>
                                      <a:pt x="2464" y="167"/>
                                      <a:pt x="2130" y="0"/>
                                      <a:pt x="1629" y="0"/>
                                    </a:cubicBezTo>
                                    <a:close/>
                                  </a:path>
                                </a:pathLst>
                              </a:custGeom>
                              <a:solidFill>
                                <a:srgbClr val="D47A76">
                                  <a:alpha val="50000"/>
                                </a:srgbClr>
                              </a:solidFill>
                              <a:ln w="16697" cap="flat">
                                <a:noFill/>
                                <a:prstDash val="solid"/>
                                <a:miter/>
                              </a:ln>
                            </p:spPr>
                            <p:txBody>
                              <a:bodyPr rtlCol="0" anchor="ctr"/>
                              <a:lstStyle/>
                              <a:p>
                                <a:endParaRPr lang="en-US"/>
                              </a:p>
                            </p:txBody>
                          </p:sp>
                          <p:sp>
                            <p:nvSpPr>
                              <p:cNvPr id="347" name="Freeform: Shape 346">
                                <a:extLst>
                                  <a:ext uri="{FF2B5EF4-FFF2-40B4-BE49-F238E27FC236}">
                                    <a16:creationId xmlns:a16="http://schemas.microsoft.com/office/drawing/2014/main" id="{CB65D493-98F3-6F7E-CA30-DF34EF8B9309}"/>
                                  </a:ext>
                                </a:extLst>
                              </p:cNvPr>
                              <p:cNvSpPr/>
                              <p:nvPr/>
                            </p:nvSpPr>
                            <p:spPr>
                              <a:xfrm>
                                <a:off x="5156426" y="4040658"/>
                                <a:ext cx="2386" cy="2303"/>
                              </a:xfrm>
                              <a:custGeom>
                                <a:avLst/>
                                <a:gdLst>
                                  <a:gd name="connsiteX0" fmla="*/ 2364 w 2386"/>
                                  <a:gd name="connsiteY0" fmla="*/ 767 h 2303"/>
                                  <a:gd name="connsiteX1" fmla="*/ 2197 w 2386"/>
                                  <a:gd name="connsiteY1" fmla="*/ 266 h 2303"/>
                                  <a:gd name="connsiteX2" fmla="*/ 26 w 2386"/>
                                  <a:gd name="connsiteY2" fmla="*/ 1436 h 2303"/>
                                  <a:gd name="connsiteX3" fmla="*/ 1362 w 2386"/>
                                  <a:gd name="connsiteY3" fmla="*/ 2104 h 2303"/>
                                  <a:gd name="connsiteX4" fmla="*/ 2364 w 2386"/>
                                  <a:gd name="connsiteY4" fmla="*/ 767 h 2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86" h="2303">
                                    <a:moveTo>
                                      <a:pt x="2364" y="767"/>
                                    </a:moveTo>
                                    <a:cubicBezTo>
                                      <a:pt x="2364" y="600"/>
                                      <a:pt x="2197" y="433"/>
                                      <a:pt x="2197" y="266"/>
                                    </a:cubicBezTo>
                                    <a:cubicBezTo>
                                      <a:pt x="2030" y="-569"/>
                                      <a:pt x="26" y="767"/>
                                      <a:pt x="26" y="1436"/>
                                    </a:cubicBezTo>
                                    <a:cubicBezTo>
                                      <a:pt x="-141" y="2438"/>
                                      <a:pt x="527" y="2438"/>
                                      <a:pt x="1362" y="2104"/>
                                    </a:cubicBezTo>
                                    <a:cubicBezTo>
                                      <a:pt x="1696" y="2104"/>
                                      <a:pt x="2531" y="1269"/>
                                      <a:pt x="2364" y="767"/>
                                    </a:cubicBezTo>
                                    <a:close/>
                                  </a:path>
                                </a:pathLst>
                              </a:custGeom>
                              <a:solidFill>
                                <a:srgbClr val="D47A76">
                                  <a:alpha val="50000"/>
                                </a:srgbClr>
                              </a:solidFill>
                              <a:ln w="16697" cap="flat">
                                <a:noFill/>
                                <a:prstDash val="solid"/>
                                <a:miter/>
                              </a:ln>
                            </p:spPr>
                            <p:txBody>
                              <a:bodyPr rtlCol="0" anchor="ctr"/>
                              <a:lstStyle/>
                              <a:p>
                                <a:endParaRPr lang="en-US"/>
                              </a:p>
                            </p:txBody>
                          </p:sp>
                          <p:sp>
                            <p:nvSpPr>
                              <p:cNvPr id="348" name="Freeform: Shape 347">
                                <a:extLst>
                                  <a:ext uri="{FF2B5EF4-FFF2-40B4-BE49-F238E27FC236}">
                                    <a16:creationId xmlns:a16="http://schemas.microsoft.com/office/drawing/2014/main" id="{160C0E6F-09EA-4DD5-F353-7030AB0F89A9}"/>
                                  </a:ext>
                                </a:extLst>
                              </p:cNvPr>
                              <p:cNvSpPr/>
                              <p:nvPr/>
                            </p:nvSpPr>
                            <p:spPr>
                              <a:xfrm>
                                <a:off x="5149569" y="4040256"/>
                                <a:ext cx="1404" cy="1336"/>
                              </a:xfrm>
                              <a:custGeom>
                                <a:avLst/>
                                <a:gdLst>
                                  <a:gd name="connsiteX0" fmla="*/ 1203 w 1404"/>
                                  <a:gd name="connsiteY0" fmla="*/ 0 h 1336"/>
                                  <a:gd name="connsiteX1" fmla="*/ 201 w 1404"/>
                                  <a:gd name="connsiteY1" fmla="*/ 1336 h 1336"/>
                                  <a:gd name="connsiteX2" fmla="*/ 1203 w 1404"/>
                                  <a:gd name="connsiteY2" fmla="*/ 0 h 1336"/>
                                </a:gdLst>
                                <a:ahLst/>
                                <a:cxnLst>
                                  <a:cxn ang="0">
                                    <a:pos x="connsiteX0" y="connsiteY0"/>
                                  </a:cxn>
                                  <a:cxn ang="0">
                                    <a:pos x="connsiteX1" y="connsiteY1"/>
                                  </a:cxn>
                                  <a:cxn ang="0">
                                    <a:pos x="connsiteX2" y="connsiteY2"/>
                                  </a:cxn>
                                </a:cxnLst>
                                <a:rect l="l" t="t" r="r" b="b"/>
                                <a:pathLst>
                                  <a:path w="1404" h="1336">
                                    <a:moveTo>
                                      <a:pt x="1203" y="0"/>
                                    </a:moveTo>
                                    <a:cubicBezTo>
                                      <a:pt x="702" y="0"/>
                                      <a:pt x="-467" y="1336"/>
                                      <a:pt x="201" y="1336"/>
                                    </a:cubicBezTo>
                                    <a:cubicBezTo>
                                      <a:pt x="702" y="1336"/>
                                      <a:pt x="1871" y="0"/>
                                      <a:pt x="1203" y="0"/>
                                    </a:cubicBezTo>
                                    <a:close/>
                                  </a:path>
                                </a:pathLst>
                              </a:custGeom>
                              <a:solidFill>
                                <a:srgbClr val="D47A76">
                                  <a:alpha val="50000"/>
                                </a:srgbClr>
                              </a:solidFill>
                              <a:ln w="16697" cap="flat">
                                <a:noFill/>
                                <a:prstDash val="solid"/>
                                <a:miter/>
                              </a:ln>
                            </p:spPr>
                            <p:txBody>
                              <a:bodyPr rtlCol="0" anchor="ctr"/>
                              <a:lstStyle/>
                              <a:p>
                                <a:endParaRPr lang="en-US"/>
                              </a:p>
                            </p:txBody>
                          </p:sp>
                          <p:sp>
                            <p:nvSpPr>
                              <p:cNvPr id="349" name="Freeform: Shape 348">
                                <a:extLst>
                                  <a:ext uri="{FF2B5EF4-FFF2-40B4-BE49-F238E27FC236}">
                                    <a16:creationId xmlns:a16="http://schemas.microsoft.com/office/drawing/2014/main" id="{C70C9899-389E-32AD-F57C-4695E73D5CF4}"/>
                                  </a:ext>
                                </a:extLst>
                              </p:cNvPr>
                              <p:cNvSpPr/>
                              <p:nvPr/>
                            </p:nvSpPr>
                            <p:spPr>
                              <a:xfrm>
                                <a:off x="5161841" y="4044933"/>
                                <a:ext cx="1896" cy="1503"/>
                              </a:xfrm>
                              <a:custGeom>
                                <a:avLst/>
                                <a:gdLst>
                                  <a:gd name="connsiteX0" fmla="*/ 1626 w 1896"/>
                                  <a:gd name="connsiteY0" fmla="*/ 0 h 1503"/>
                                  <a:gd name="connsiteX1" fmla="*/ 1292 w 1896"/>
                                  <a:gd name="connsiteY1" fmla="*/ 0 h 1503"/>
                                  <a:gd name="connsiteX2" fmla="*/ 290 w 1896"/>
                                  <a:gd name="connsiteY2" fmla="*/ 1503 h 1503"/>
                                  <a:gd name="connsiteX3" fmla="*/ 791 w 1896"/>
                                  <a:gd name="connsiteY3" fmla="*/ 1503 h 1503"/>
                                  <a:gd name="connsiteX4" fmla="*/ 1626 w 1896"/>
                                  <a:gd name="connsiteY4" fmla="*/ 0 h 1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6" h="1503">
                                    <a:moveTo>
                                      <a:pt x="1626" y="0"/>
                                    </a:moveTo>
                                    <a:cubicBezTo>
                                      <a:pt x="1459" y="0"/>
                                      <a:pt x="1292" y="0"/>
                                      <a:pt x="1292" y="0"/>
                                    </a:cubicBezTo>
                                    <a:cubicBezTo>
                                      <a:pt x="624" y="0"/>
                                      <a:pt x="-545" y="1503"/>
                                      <a:pt x="290" y="1503"/>
                                    </a:cubicBezTo>
                                    <a:cubicBezTo>
                                      <a:pt x="457" y="1503"/>
                                      <a:pt x="624" y="1503"/>
                                      <a:pt x="791" y="1503"/>
                                    </a:cubicBezTo>
                                    <a:cubicBezTo>
                                      <a:pt x="1125" y="1336"/>
                                      <a:pt x="2461" y="0"/>
                                      <a:pt x="1626" y="0"/>
                                    </a:cubicBezTo>
                                    <a:close/>
                                  </a:path>
                                </a:pathLst>
                              </a:custGeom>
                              <a:solidFill>
                                <a:srgbClr val="D47A76">
                                  <a:alpha val="50000"/>
                                </a:srgbClr>
                              </a:solidFill>
                              <a:ln w="16697" cap="flat">
                                <a:noFill/>
                                <a:prstDash val="solid"/>
                                <a:miter/>
                              </a:ln>
                            </p:spPr>
                            <p:txBody>
                              <a:bodyPr rtlCol="0" anchor="ctr"/>
                              <a:lstStyle/>
                              <a:p>
                                <a:endParaRPr lang="en-US"/>
                              </a:p>
                            </p:txBody>
                          </p:sp>
                          <p:sp>
                            <p:nvSpPr>
                              <p:cNvPr id="350" name="Freeform: Shape 349">
                                <a:extLst>
                                  <a:ext uri="{FF2B5EF4-FFF2-40B4-BE49-F238E27FC236}">
                                    <a16:creationId xmlns:a16="http://schemas.microsoft.com/office/drawing/2014/main" id="{9E25F432-B663-FE74-38D9-85F7A0AD431D}"/>
                                  </a:ext>
                                </a:extLst>
                              </p:cNvPr>
                              <p:cNvSpPr/>
                              <p:nvPr/>
                            </p:nvSpPr>
                            <p:spPr>
                              <a:xfrm>
                                <a:off x="5170461" y="4044933"/>
                                <a:ext cx="6224" cy="5512"/>
                              </a:xfrm>
                              <a:custGeom>
                                <a:avLst/>
                                <a:gdLst>
                                  <a:gd name="connsiteX0" fmla="*/ 5033 w 6224"/>
                                  <a:gd name="connsiteY0" fmla="*/ 0 h 5512"/>
                                  <a:gd name="connsiteX1" fmla="*/ 690 w 6224"/>
                                  <a:gd name="connsiteY1" fmla="*/ 2840 h 5512"/>
                                  <a:gd name="connsiteX2" fmla="*/ 1191 w 6224"/>
                                  <a:gd name="connsiteY2" fmla="*/ 5512 h 5512"/>
                                  <a:gd name="connsiteX3" fmla="*/ 5534 w 6224"/>
                                  <a:gd name="connsiteY3" fmla="*/ 2673 h 5512"/>
                                  <a:gd name="connsiteX4" fmla="*/ 5033 w 6224"/>
                                  <a:gd name="connsiteY4" fmla="*/ 0 h 5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4" h="5512">
                                    <a:moveTo>
                                      <a:pt x="5033" y="0"/>
                                    </a:moveTo>
                                    <a:cubicBezTo>
                                      <a:pt x="3363" y="0"/>
                                      <a:pt x="1525" y="1503"/>
                                      <a:pt x="690" y="2840"/>
                                    </a:cubicBezTo>
                                    <a:cubicBezTo>
                                      <a:pt x="22" y="3675"/>
                                      <a:pt x="-646" y="5512"/>
                                      <a:pt x="1191" y="5512"/>
                                    </a:cubicBezTo>
                                    <a:cubicBezTo>
                                      <a:pt x="2862" y="5512"/>
                                      <a:pt x="4699" y="4009"/>
                                      <a:pt x="5534" y="2673"/>
                                    </a:cubicBezTo>
                                    <a:cubicBezTo>
                                      <a:pt x="6202" y="1837"/>
                                      <a:pt x="6870" y="0"/>
                                      <a:pt x="5033" y="0"/>
                                    </a:cubicBezTo>
                                    <a:close/>
                                  </a:path>
                                </a:pathLst>
                              </a:custGeom>
                              <a:solidFill>
                                <a:srgbClr val="D47A76">
                                  <a:alpha val="50000"/>
                                </a:srgbClr>
                              </a:solidFill>
                              <a:ln w="16697" cap="flat">
                                <a:noFill/>
                                <a:prstDash val="solid"/>
                                <a:miter/>
                              </a:ln>
                            </p:spPr>
                            <p:txBody>
                              <a:bodyPr rtlCol="0" anchor="ctr"/>
                              <a:lstStyle/>
                              <a:p>
                                <a:endParaRPr lang="en-US"/>
                              </a:p>
                            </p:txBody>
                          </p:sp>
                          <p:sp>
                            <p:nvSpPr>
                              <p:cNvPr id="351" name="Freeform: Shape 350">
                                <a:extLst>
                                  <a:ext uri="{FF2B5EF4-FFF2-40B4-BE49-F238E27FC236}">
                                    <a16:creationId xmlns:a16="http://schemas.microsoft.com/office/drawing/2014/main" id="{660A8CF8-4104-1A84-B58D-1A5D770A14F1}"/>
                                  </a:ext>
                                </a:extLst>
                              </p:cNvPr>
                              <p:cNvSpPr/>
                              <p:nvPr/>
                            </p:nvSpPr>
                            <p:spPr>
                              <a:xfrm>
                                <a:off x="5172254" y="4038918"/>
                                <a:ext cx="2214" cy="2021"/>
                              </a:xfrm>
                              <a:custGeom>
                                <a:avLst/>
                                <a:gdLst>
                                  <a:gd name="connsiteX0" fmla="*/ 399 w 2214"/>
                                  <a:gd name="connsiteY0" fmla="*/ 1004 h 2021"/>
                                  <a:gd name="connsiteX1" fmla="*/ 66 w 2214"/>
                                  <a:gd name="connsiteY1" fmla="*/ 1839 h 2021"/>
                                  <a:gd name="connsiteX2" fmla="*/ 2070 w 2214"/>
                                  <a:gd name="connsiteY2" fmla="*/ 503 h 2021"/>
                                  <a:gd name="connsiteX3" fmla="*/ 399 w 2214"/>
                                  <a:gd name="connsiteY3" fmla="*/ 1004 h 2021"/>
                                </a:gdLst>
                                <a:ahLst/>
                                <a:cxnLst>
                                  <a:cxn ang="0">
                                    <a:pos x="connsiteX0" y="connsiteY0"/>
                                  </a:cxn>
                                  <a:cxn ang="0">
                                    <a:pos x="connsiteX1" y="connsiteY1"/>
                                  </a:cxn>
                                  <a:cxn ang="0">
                                    <a:pos x="connsiteX2" y="connsiteY2"/>
                                  </a:cxn>
                                  <a:cxn ang="0">
                                    <a:pos x="connsiteX3" y="connsiteY3"/>
                                  </a:cxn>
                                </a:cxnLst>
                                <a:rect l="l" t="t" r="r" b="b"/>
                                <a:pathLst>
                                  <a:path w="2214" h="2021">
                                    <a:moveTo>
                                      <a:pt x="399" y="1004"/>
                                    </a:moveTo>
                                    <a:cubicBezTo>
                                      <a:pt x="66" y="1338"/>
                                      <a:pt x="-102" y="1672"/>
                                      <a:pt x="66" y="1839"/>
                                    </a:cubicBezTo>
                                    <a:cubicBezTo>
                                      <a:pt x="901" y="2508"/>
                                      <a:pt x="1903" y="1171"/>
                                      <a:pt x="2070" y="503"/>
                                    </a:cubicBezTo>
                                    <a:cubicBezTo>
                                      <a:pt x="2738" y="-499"/>
                                      <a:pt x="901" y="169"/>
                                      <a:pt x="399" y="1004"/>
                                    </a:cubicBezTo>
                                    <a:close/>
                                  </a:path>
                                </a:pathLst>
                              </a:custGeom>
                              <a:solidFill>
                                <a:srgbClr val="D47A76">
                                  <a:alpha val="50000"/>
                                </a:srgbClr>
                              </a:solidFill>
                              <a:ln w="16697" cap="flat">
                                <a:noFill/>
                                <a:prstDash val="solid"/>
                                <a:miter/>
                              </a:ln>
                            </p:spPr>
                            <p:txBody>
                              <a:bodyPr rtlCol="0" anchor="ctr"/>
                              <a:lstStyle/>
                              <a:p>
                                <a:endParaRPr lang="en-US"/>
                              </a:p>
                            </p:txBody>
                          </p:sp>
                        </p:grpSp>
                        <p:grpSp>
                          <p:nvGrpSpPr>
                            <p:cNvPr id="352" name="Graphic 2">
                              <a:extLst>
                                <a:ext uri="{FF2B5EF4-FFF2-40B4-BE49-F238E27FC236}">
                                  <a16:creationId xmlns:a16="http://schemas.microsoft.com/office/drawing/2014/main" id="{4614DD7F-CDC2-2C6E-C180-6431A059AF7B}"/>
                                </a:ext>
                              </a:extLst>
                            </p:cNvPr>
                            <p:cNvGrpSpPr/>
                            <p:nvPr/>
                          </p:nvGrpSpPr>
                          <p:grpSpPr>
                            <a:xfrm>
                              <a:off x="4941559" y="4036126"/>
                              <a:ext cx="160007" cy="65765"/>
                              <a:chOff x="4941559" y="4036126"/>
                              <a:chExt cx="160007" cy="65765"/>
                            </a:xfrm>
                            <a:solidFill>
                              <a:srgbClr val="D47A76">
                                <a:alpha val="50000"/>
                              </a:srgbClr>
                            </a:solidFill>
                          </p:grpSpPr>
                          <p:sp>
                            <p:nvSpPr>
                              <p:cNvPr id="353" name="Freeform: Shape 352">
                                <a:extLst>
                                  <a:ext uri="{FF2B5EF4-FFF2-40B4-BE49-F238E27FC236}">
                                    <a16:creationId xmlns:a16="http://schemas.microsoft.com/office/drawing/2014/main" id="{B4D1B69A-621A-C67E-9C19-CB2965D47588}"/>
                                  </a:ext>
                                </a:extLst>
                              </p:cNvPr>
                              <p:cNvSpPr/>
                              <p:nvPr/>
                            </p:nvSpPr>
                            <p:spPr>
                              <a:xfrm>
                                <a:off x="4998155" y="4078249"/>
                                <a:ext cx="1517" cy="1753"/>
                              </a:xfrm>
                              <a:custGeom>
                                <a:avLst/>
                                <a:gdLst>
                                  <a:gd name="connsiteX0" fmla="*/ 114 w 1517"/>
                                  <a:gd name="connsiteY0" fmla="*/ 425 h 1753"/>
                                  <a:gd name="connsiteX1" fmla="*/ 281 w 1517"/>
                                  <a:gd name="connsiteY1" fmla="*/ 91 h 1753"/>
                                  <a:gd name="connsiteX2" fmla="*/ 1283 w 1517"/>
                                  <a:gd name="connsiteY2" fmla="*/ 759 h 1753"/>
                                  <a:gd name="connsiteX3" fmla="*/ 1450 w 1517"/>
                                  <a:gd name="connsiteY3" fmla="*/ 1260 h 1753"/>
                                  <a:gd name="connsiteX4" fmla="*/ 114 w 1517"/>
                                  <a:gd name="connsiteY4" fmla="*/ 425 h 17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7" h="1753">
                                    <a:moveTo>
                                      <a:pt x="114" y="425"/>
                                    </a:moveTo>
                                    <a:cubicBezTo>
                                      <a:pt x="114" y="258"/>
                                      <a:pt x="281" y="258"/>
                                      <a:pt x="281" y="91"/>
                                    </a:cubicBezTo>
                                    <a:cubicBezTo>
                                      <a:pt x="615" y="-243"/>
                                      <a:pt x="1283" y="425"/>
                                      <a:pt x="1283" y="759"/>
                                    </a:cubicBezTo>
                                    <a:lnTo>
                                      <a:pt x="1450" y="1260"/>
                                    </a:lnTo>
                                    <a:cubicBezTo>
                                      <a:pt x="1952" y="2430"/>
                                      <a:pt x="-554" y="1260"/>
                                      <a:pt x="114" y="425"/>
                                    </a:cubicBezTo>
                                    <a:close/>
                                  </a:path>
                                </a:pathLst>
                              </a:custGeom>
                              <a:solidFill>
                                <a:srgbClr val="D47A76">
                                  <a:alpha val="50000"/>
                                </a:srgbClr>
                              </a:solidFill>
                              <a:ln w="16697" cap="flat">
                                <a:noFill/>
                                <a:prstDash val="solid"/>
                                <a:miter/>
                              </a:ln>
                            </p:spPr>
                            <p:txBody>
                              <a:bodyPr rtlCol="0" anchor="ctr"/>
                              <a:lstStyle/>
                              <a:p>
                                <a:endParaRPr lang="en-US"/>
                              </a:p>
                            </p:txBody>
                          </p:sp>
                          <p:sp>
                            <p:nvSpPr>
                              <p:cNvPr id="354" name="Freeform: Shape 353">
                                <a:extLst>
                                  <a:ext uri="{FF2B5EF4-FFF2-40B4-BE49-F238E27FC236}">
                                    <a16:creationId xmlns:a16="http://schemas.microsoft.com/office/drawing/2014/main" id="{96E17EB1-164C-31F2-ECBC-FFCF12BCE836}"/>
                                  </a:ext>
                                </a:extLst>
                              </p:cNvPr>
                              <p:cNvSpPr/>
                              <p:nvPr/>
                            </p:nvSpPr>
                            <p:spPr>
                              <a:xfrm>
                                <a:off x="4984900" y="4079188"/>
                                <a:ext cx="5872" cy="5562"/>
                              </a:xfrm>
                              <a:custGeom>
                                <a:avLst/>
                                <a:gdLst>
                                  <a:gd name="connsiteX0" fmla="*/ 3181 w 5872"/>
                                  <a:gd name="connsiteY0" fmla="*/ 822 h 5562"/>
                                  <a:gd name="connsiteX1" fmla="*/ 5686 w 5872"/>
                                  <a:gd name="connsiteY1" fmla="*/ 4998 h 5562"/>
                                  <a:gd name="connsiteX2" fmla="*/ 5686 w 5872"/>
                                  <a:gd name="connsiteY2" fmla="*/ 5165 h 5562"/>
                                  <a:gd name="connsiteX3" fmla="*/ 2680 w 5872"/>
                                  <a:gd name="connsiteY3" fmla="*/ 4664 h 5562"/>
                                  <a:gd name="connsiteX4" fmla="*/ 7 w 5872"/>
                                  <a:gd name="connsiteY4" fmla="*/ 989 h 5562"/>
                                  <a:gd name="connsiteX5" fmla="*/ 7 w 5872"/>
                                  <a:gd name="connsiteY5" fmla="*/ 822 h 5562"/>
                                  <a:gd name="connsiteX6" fmla="*/ 3181 w 5872"/>
                                  <a:gd name="connsiteY6" fmla="*/ 822 h 5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72" h="5562">
                                    <a:moveTo>
                                      <a:pt x="3181" y="822"/>
                                    </a:moveTo>
                                    <a:cubicBezTo>
                                      <a:pt x="4350" y="1490"/>
                                      <a:pt x="6522" y="3328"/>
                                      <a:pt x="5686" y="4998"/>
                                    </a:cubicBezTo>
                                    <a:cubicBezTo>
                                      <a:pt x="5686" y="4998"/>
                                      <a:pt x="5686" y="5165"/>
                                      <a:pt x="5686" y="5165"/>
                                    </a:cubicBezTo>
                                    <a:cubicBezTo>
                                      <a:pt x="5185" y="6167"/>
                                      <a:pt x="3181" y="4998"/>
                                      <a:pt x="2680" y="4664"/>
                                    </a:cubicBezTo>
                                    <a:cubicBezTo>
                                      <a:pt x="1343" y="3829"/>
                                      <a:pt x="174" y="2660"/>
                                      <a:pt x="7" y="989"/>
                                    </a:cubicBezTo>
                                    <a:cubicBezTo>
                                      <a:pt x="7" y="822"/>
                                      <a:pt x="7" y="822"/>
                                      <a:pt x="7" y="822"/>
                                    </a:cubicBezTo>
                                    <a:cubicBezTo>
                                      <a:pt x="-160" y="-848"/>
                                      <a:pt x="2680" y="488"/>
                                      <a:pt x="3181" y="822"/>
                                    </a:cubicBezTo>
                                    <a:close/>
                                  </a:path>
                                </a:pathLst>
                              </a:custGeom>
                              <a:solidFill>
                                <a:srgbClr val="D47A76">
                                  <a:alpha val="50000"/>
                                </a:srgbClr>
                              </a:solidFill>
                              <a:ln w="16697" cap="flat">
                                <a:noFill/>
                                <a:prstDash val="solid"/>
                                <a:miter/>
                              </a:ln>
                            </p:spPr>
                            <p:txBody>
                              <a:bodyPr rtlCol="0" anchor="ctr"/>
                              <a:lstStyle/>
                              <a:p>
                                <a:endParaRPr lang="en-US"/>
                              </a:p>
                            </p:txBody>
                          </p:sp>
                          <p:sp>
                            <p:nvSpPr>
                              <p:cNvPr id="355" name="Freeform: Shape 354">
                                <a:extLst>
                                  <a:ext uri="{FF2B5EF4-FFF2-40B4-BE49-F238E27FC236}">
                                    <a16:creationId xmlns:a16="http://schemas.microsoft.com/office/drawing/2014/main" id="{CCBEE80A-6D4E-8122-4B07-D47E99E6F950}"/>
                                  </a:ext>
                                </a:extLst>
                              </p:cNvPr>
                              <p:cNvSpPr/>
                              <p:nvPr/>
                            </p:nvSpPr>
                            <p:spPr>
                              <a:xfrm>
                                <a:off x="4993303" y="4093356"/>
                                <a:ext cx="2848" cy="2536"/>
                              </a:xfrm>
                              <a:custGeom>
                                <a:avLst/>
                                <a:gdLst>
                                  <a:gd name="connsiteX0" fmla="*/ 122 w 2848"/>
                                  <a:gd name="connsiteY0" fmla="*/ 185 h 2536"/>
                                  <a:gd name="connsiteX1" fmla="*/ 2461 w 2848"/>
                                  <a:gd name="connsiteY1" fmla="*/ 1187 h 2536"/>
                                  <a:gd name="connsiteX2" fmla="*/ 2628 w 2848"/>
                                  <a:gd name="connsiteY2" fmla="*/ 1521 h 2536"/>
                                  <a:gd name="connsiteX3" fmla="*/ 1626 w 2848"/>
                                  <a:gd name="connsiteY3" fmla="*/ 2189 h 2536"/>
                                  <a:gd name="connsiteX4" fmla="*/ 1291 w 2848"/>
                                  <a:gd name="connsiteY4" fmla="*/ 2022 h 2536"/>
                                  <a:gd name="connsiteX5" fmla="*/ 122 w 2848"/>
                                  <a:gd name="connsiteY5" fmla="*/ 185 h 2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48" h="2536">
                                    <a:moveTo>
                                      <a:pt x="122" y="185"/>
                                    </a:moveTo>
                                    <a:cubicBezTo>
                                      <a:pt x="790" y="-484"/>
                                      <a:pt x="2127" y="853"/>
                                      <a:pt x="2461" y="1187"/>
                                    </a:cubicBezTo>
                                    <a:cubicBezTo>
                                      <a:pt x="2461" y="1354"/>
                                      <a:pt x="2628" y="1354"/>
                                      <a:pt x="2628" y="1521"/>
                                    </a:cubicBezTo>
                                    <a:cubicBezTo>
                                      <a:pt x="3296" y="2523"/>
                                      <a:pt x="2294" y="2857"/>
                                      <a:pt x="1626" y="2189"/>
                                    </a:cubicBezTo>
                                    <a:cubicBezTo>
                                      <a:pt x="1459" y="2189"/>
                                      <a:pt x="1459" y="2022"/>
                                      <a:pt x="1291" y="2022"/>
                                    </a:cubicBezTo>
                                    <a:cubicBezTo>
                                      <a:pt x="790" y="1855"/>
                                      <a:pt x="-379" y="853"/>
                                      <a:pt x="122" y="185"/>
                                    </a:cubicBezTo>
                                    <a:close/>
                                  </a:path>
                                </a:pathLst>
                              </a:custGeom>
                              <a:solidFill>
                                <a:srgbClr val="D47A76">
                                  <a:alpha val="50000"/>
                                </a:srgbClr>
                              </a:solidFill>
                              <a:ln w="16697" cap="flat">
                                <a:noFill/>
                                <a:prstDash val="solid"/>
                                <a:miter/>
                              </a:ln>
                            </p:spPr>
                            <p:txBody>
                              <a:bodyPr rtlCol="0" anchor="ctr"/>
                              <a:lstStyle/>
                              <a:p>
                                <a:endParaRPr lang="en-US"/>
                              </a:p>
                            </p:txBody>
                          </p:sp>
                          <p:sp>
                            <p:nvSpPr>
                              <p:cNvPr id="356" name="Freeform: Shape 355">
                                <a:extLst>
                                  <a:ext uri="{FF2B5EF4-FFF2-40B4-BE49-F238E27FC236}">
                                    <a16:creationId xmlns:a16="http://schemas.microsoft.com/office/drawing/2014/main" id="{662CE0A0-B93E-A567-983D-5067A4E12151}"/>
                                  </a:ext>
                                </a:extLst>
                              </p:cNvPr>
                              <p:cNvSpPr/>
                              <p:nvPr/>
                            </p:nvSpPr>
                            <p:spPr>
                              <a:xfrm>
                                <a:off x="5006965" y="4084131"/>
                                <a:ext cx="2675" cy="1892"/>
                              </a:xfrm>
                              <a:custGeom>
                                <a:avLst/>
                                <a:gdLst>
                                  <a:gd name="connsiteX0" fmla="*/ 992 w 2675"/>
                                  <a:gd name="connsiteY0" fmla="*/ 222 h 1892"/>
                                  <a:gd name="connsiteX1" fmla="*/ 992 w 2675"/>
                                  <a:gd name="connsiteY1" fmla="*/ 222 h 1892"/>
                                  <a:gd name="connsiteX2" fmla="*/ 2662 w 2675"/>
                                  <a:gd name="connsiteY2" fmla="*/ 1392 h 1892"/>
                                  <a:gd name="connsiteX3" fmla="*/ 2662 w 2675"/>
                                  <a:gd name="connsiteY3" fmla="*/ 1726 h 1892"/>
                                  <a:gd name="connsiteX4" fmla="*/ 2328 w 2675"/>
                                  <a:gd name="connsiteY4" fmla="*/ 1893 h 1892"/>
                                  <a:gd name="connsiteX5" fmla="*/ 658 w 2675"/>
                                  <a:gd name="connsiteY5" fmla="*/ 1058 h 1892"/>
                                  <a:gd name="connsiteX6" fmla="*/ 992 w 2675"/>
                                  <a:gd name="connsiteY6" fmla="*/ 222 h 18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75" h="1892">
                                    <a:moveTo>
                                      <a:pt x="992" y="222"/>
                                    </a:moveTo>
                                    <a:cubicBezTo>
                                      <a:pt x="992" y="222"/>
                                      <a:pt x="992" y="55"/>
                                      <a:pt x="992" y="222"/>
                                    </a:cubicBezTo>
                                    <a:cubicBezTo>
                                      <a:pt x="1326" y="-446"/>
                                      <a:pt x="2829" y="891"/>
                                      <a:pt x="2662" y="1392"/>
                                    </a:cubicBezTo>
                                    <a:cubicBezTo>
                                      <a:pt x="2662" y="1559"/>
                                      <a:pt x="2662" y="1559"/>
                                      <a:pt x="2662" y="1726"/>
                                    </a:cubicBezTo>
                                    <a:cubicBezTo>
                                      <a:pt x="2662" y="1893"/>
                                      <a:pt x="2495" y="1893"/>
                                      <a:pt x="2328" y="1893"/>
                                    </a:cubicBezTo>
                                    <a:cubicBezTo>
                                      <a:pt x="1660" y="1893"/>
                                      <a:pt x="1159" y="1559"/>
                                      <a:pt x="658" y="1058"/>
                                    </a:cubicBezTo>
                                    <a:cubicBezTo>
                                      <a:pt x="-344" y="557"/>
                                      <a:pt x="-177" y="-446"/>
                                      <a:pt x="992" y="222"/>
                                    </a:cubicBezTo>
                                    <a:close/>
                                  </a:path>
                                </a:pathLst>
                              </a:custGeom>
                              <a:solidFill>
                                <a:srgbClr val="D47A76">
                                  <a:alpha val="50000"/>
                                </a:srgbClr>
                              </a:solidFill>
                              <a:ln w="16697" cap="flat">
                                <a:noFill/>
                                <a:prstDash val="solid"/>
                                <a:miter/>
                              </a:ln>
                            </p:spPr>
                            <p:txBody>
                              <a:bodyPr rtlCol="0" anchor="ctr"/>
                              <a:lstStyle/>
                              <a:p>
                                <a:endParaRPr lang="en-US"/>
                              </a:p>
                            </p:txBody>
                          </p:sp>
                          <p:sp>
                            <p:nvSpPr>
                              <p:cNvPr id="357" name="Freeform: Shape 356">
                                <a:extLst>
                                  <a:ext uri="{FF2B5EF4-FFF2-40B4-BE49-F238E27FC236}">
                                    <a16:creationId xmlns:a16="http://schemas.microsoft.com/office/drawing/2014/main" id="{22D459AC-FF8B-DF66-0B58-D26AE11A5431}"/>
                                  </a:ext>
                                </a:extLst>
                              </p:cNvPr>
                              <p:cNvSpPr/>
                              <p:nvPr/>
                            </p:nvSpPr>
                            <p:spPr>
                              <a:xfrm>
                                <a:off x="5025102" y="4080602"/>
                                <a:ext cx="2458" cy="2131"/>
                              </a:xfrm>
                              <a:custGeom>
                                <a:avLst/>
                                <a:gdLst>
                                  <a:gd name="connsiteX0" fmla="*/ 227 w 2458"/>
                                  <a:gd name="connsiteY0" fmla="*/ 411 h 2131"/>
                                  <a:gd name="connsiteX1" fmla="*/ 895 w 2458"/>
                                  <a:gd name="connsiteY1" fmla="*/ 578 h 2131"/>
                                  <a:gd name="connsiteX2" fmla="*/ 1229 w 2458"/>
                                  <a:gd name="connsiteY2" fmla="*/ 77 h 2131"/>
                                  <a:gd name="connsiteX3" fmla="*/ 2399 w 2458"/>
                                  <a:gd name="connsiteY3" fmla="*/ 1079 h 2131"/>
                                  <a:gd name="connsiteX4" fmla="*/ 2065 w 2458"/>
                                  <a:gd name="connsiteY4" fmla="*/ 1914 h 2131"/>
                                  <a:gd name="connsiteX5" fmla="*/ 1062 w 2458"/>
                                  <a:gd name="connsiteY5" fmla="*/ 1747 h 2131"/>
                                  <a:gd name="connsiteX6" fmla="*/ 728 w 2458"/>
                                  <a:gd name="connsiteY6" fmla="*/ 1580 h 2131"/>
                                  <a:gd name="connsiteX7" fmla="*/ 227 w 2458"/>
                                  <a:gd name="connsiteY7" fmla="*/ 411 h 2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58" h="2131">
                                    <a:moveTo>
                                      <a:pt x="227" y="411"/>
                                    </a:moveTo>
                                    <a:cubicBezTo>
                                      <a:pt x="561" y="411"/>
                                      <a:pt x="728" y="578"/>
                                      <a:pt x="895" y="578"/>
                                    </a:cubicBezTo>
                                    <a:cubicBezTo>
                                      <a:pt x="895" y="411"/>
                                      <a:pt x="1062" y="244"/>
                                      <a:pt x="1229" y="77"/>
                                    </a:cubicBezTo>
                                    <a:cubicBezTo>
                                      <a:pt x="1564" y="-257"/>
                                      <a:pt x="2733" y="578"/>
                                      <a:pt x="2399" y="1079"/>
                                    </a:cubicBezTo>
                                    <a:cubicBezTo>
                                      <a:pt x="2232" y="1246"/>
                                      <a:pt x="2065" y="1580"/>
                                      <a:pt x="2065" y="1914"/>
                                    </a:cubicBezTo>
                                    <a:cubicBezTo>
                                      <a:pt x="1897" y="2415"/>
                                      <a:pt x="1229" y="1914"/>
                                      <a:pt x="1062" y="1747"/>
                                    </a:cubicBezTo>
                                    <a:cubicBezTo>
                                      <a:pt x="895" y="1747"/>
                                      <a:pt x="895" y="1580"/>
                                      <a:pt x="728" y="1580"/>
                                    </a:cubicBezTo>
                                    <a:cubicBezTo>
                                      <a:pt x="561" y="1413"/>
                                      <a:pt x="-441" y="411"/>
                                      <a:pt x="227" y="411"/>
                                    </a:cubicBezTo>
                                    <a:close/>
                                  </a:path>
                                </a:pathLst>
                              </a:custGeom>
                              <a:solidFill>
                                <a:srgbClr val="D47A76">
                                  <a:alpha val="50000"/>
                                </a:srgbClr>
                              </a:solidFill>
                              <a:ln w="16697" cap="flat">
                                <a:noFill/>
                                <a:prstDash val="solid"/>
                                <a:miter/>
                              </a:ln>
                            </p:spPr>
                            <p:txBody>
                              <a:bodyPr rtlCol="0" anchor="ctr"/>
                              <a:lstStyle/>
                              <a:p>
                                <a:endParaRPr lang="en-US"/>
                              </a:p>
                            </p:txBody>
                          </p:sp>
                          <p:sp>
                            <p:nvSpPr>
                              <p:cNvPr id="358" name="Freeform: Shape 357">
                                <a:extLst>
                                  <a:ext uri="{FF2B5EF4-FFF2-40B4-BE49-F238E27FC236}">
                                    <a16:creationId xmlns:a16="http://schemas.microsoft.com/office/drawing/2014/main" id="{AA5767AA-8BF6-F7AB-02BA-E0F3C5D77344}"/>
                                  </a:ext>
                                </a:extLst>
                              </p:cNvPr>
                              <p:cNvSpPr/>
                              <p:nvPr/>
                            </p:nvSpPr>
                            <p:spPr>
                              <a:xfrm>
                                <a:off x="5036062" y="4088340"/>
                                <a:ext cx="1820" cy="1525"/>
                              </a:xfrm>
                              <a:custGeom>
                                <a:avLst/>
                                <a:gdLst>
                                  <a:gd name="connsiteX0" fmla="*/ 291 w 1820"/>
                                  <a:gd name="connsiteY0" fmla="*/ 22 h 1525"/>
                                  <a:gd name="connsiteX1" fmla="*/ 1627 w 1820"/>
                                  <a:gd name="connsiteY1" fmla="*/ 857 h 1525"/>
                                  <a:gd name="connsiteX2" fmla="*/ 1627 w 1820"/>
                                  <a:gd name="connsiteY2" fmla="*/ 1525 h 1525"/>
                                  <a:gd name="connsiteX3" fmla="*/ 1627 w 1820"/>
                                  <a:gd name="connsiteY3" fmla="*/ 1525 h 1525"/>
                                  <a:gd name="connsiteX4" fmla="*/ 625 w 1820"/>
                                  <a:gd name="connsiteY4" fmla="*/ 1024 h 1525"/>
                                  <a:gd name="connsiteX5" fmla="*/ 458 w 1820"/>
                                  <a:gd name="connsiteY5" fmla="*/ 857 h 1525"/>
                                  <a:gd name="connsiteX6" fmla="*/ 291 w 1820"/>
                                  <a:gd name="connsiteY6" fmla="*/ 22 h 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20" h="1525">
                                    <a:moveTo>
                                      <a:pt x="291" y="22"/>
                                    </a:moveTo>
                                    <a:cubicBezTo>
                                      <a:pt x="959" y="22"/>
                                      <a:pt x="1293" y="356"/>
                                      <a:pt x="1627" y="857"/>
                                    </a:cubicBezTo>
                                    <a:cubicBezTo>
                                      <a:pt x="1794" y="1024"/>
                                      <a:pt x="1961" y="1525"/>
                                      <a:pt x="1627" y="1525"/>
                                    </a:cubicBezTo>
                                    <a:lnTo>
                                      <a:pt x="1627" y="1525"/>
                                    </a:lnTo>
                                    <a:cubicBezTo>
                                      <a:pt x="1293" y="1525"/>
                                      <a:pt x="959" y="1358"/>
                                      <a:pt x="625" y="1024"/>
                                    </a:cubicBezTo>
                                    <a:cubicBezTo>
                                      <a:pt x="625" y="1024"/>
                                      <a:pt x="625" y="857"/>
                                      <a:pt x="458" y="857"/>
                                    </a:cubicBezTo>
                                    <a:cubicBezTo>
                                      <a:pt x="291" y="690"/>
                                      <a:pt x="-377" y="-145"/>
                                      <a:pt x="291" y="22"/>
                                    </a:cubicBezTo>
                                    <a:close/>
                                  </a:path>
                                </a:pathLst>
                              </a:custGeom>
                              <a:solidFill>
                                <a:srgbClr val="D47A76">
                                  <a:alpha val="50000"/>
                                </a:srgbClr>
                              </a:solidFill>
                              <a:ln w="16697" cap="flat">
                                <a:noFill/>
                                <a:prstDash val="solid"/>
                                <a:miter/>
                              </a:ln>
                            </p:spPr>
                            <p:txBody>
                              <a:bodyPr rtlCol="0" anchor="ctr"/>
                              <a:lstStyle/>
                              <a:p>
                                <a:endParaRPr lang="en-US"/>
                              </a:p>
                            </p:txBody>
                          </p:sp>
                          <p:sp>
                            <p:nvSpPr>
                              <p:cNvPr id="359" name="Freeform: Shape 358">
                                <a:extLst>
                                  <a:ext uri="{FF2B5EF4-FFF2-40B4-BE49-F238E27FC236}">
                                    <a16:creationId xmlns:a16="http://schemas.microsoft.com/office/drawing/2014/main" id="{6880965D-9F6D-DBA2-8F61-7609498D608D}"/>
                                  </a:ext>
                                </a:extLst>
                              </p:cNvPr>
                              <p:cNvSpPr/>
                              <p:nvPr/>
                            </p:nvSpPr>
                            <p:spPr>
                              <a:xfrm>
                                <a:off x="5016643" y="4066567"/>
                                <a:ext cx="2338" cy="2252"/>
                              </a:xfrm>
                              <a:custGeom>
                                <a:avLst/>
                                <a:gdLst>
                                  <a:gd name="connsiteX0" fmla="*/ 334 w 2338"/>
                                  <a:gd name="connsiteY0" fmla="*/ 248 h 2252"/>
                                  <a:gd name="connsiteX1" fmla="*/ 2338 w 2338"/>
                                  <a:gd name="connsiteY1" fmla="*/ 1417 h 2252"/>
                                  <a:gd name="connsiteX2" fmla="*/ 2338 w 2338"/>
                                  <a:gd name="connsiteY2" fmla="*/ 1751 h 2252"/>
                                  <a:gd name="connsiteX3" fmla="*/ 1670 w 2338"/>
                                  <a:gd name="connsiteY3" fmla="*/ 2252 h 2252"/>
                                  <a:gd name="connsiteX4" fmla="*/ 0 w 2338"/>
                                  <a:gd name="connsiteY4" fmla="*/ 749 h 2252"/>
                                  <a:gd name="connsiteX5" fmla="*/ 334 w 2338"/>
                                  <a:gd name="connsiteY5" fmla="*/ 248 h 2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38" h="2252">
                                    <a:moveTo>
                                      <a:pt x="334" y="248"/>
                                    </a:moveTo>
                                    <a:cubicBezTo>
                                      <a:pt x="668" y="-587"/>
                                      <a:pt x="2338" y="916"/>
                                      <a:pt x="2338" y="1417"/>
                                    </a:cubicBezTo>
                                    <a:cubicBezTo>
                                      <a:pt x="2338" y="1584"/>
                                      <a:pt x="2338" y="1584"/>
                                      <a:pt x="2338" y="1751"/>
                                    </a:cubicBezTo>
                                    <a:cubicBezTo>
                                      <a:pt x="2338" y="2085"/>
                                      <a:pt x="2004" y="2252"/>
                                      <a:pt x="1670" y="2252"/>
                                    </a:cubicBezTo>
                                    <a:cubicBezTo>
                                      <a:pt x="1002" y="1918"/>
                                      <a:pt x="334" y="1584"/>
                                      <a:pt x="0" y="749"/>
                                    </a:cubicBezTo>
                                    <a:cubicBezTo>
                                      <a:pt x="167" y="415"/>
                                      <a:pt x="167" y="248"/>
                                      <a:pt x="334" y="248"/>
                                    </a:cubicBezTo>
                                    <a:close/>
                                  </a:path>
                                </a:pathLst>
                              </a:custGeom>
                              <a:solidFill>
                                <a:srgbClr val="D47A76">
                                  <a:alpha val="50000"/>
                                </a:srgbClr>
                              </a:solidFill>
                              <a:ln w="16697" cap="flat">
                                <a:noFill/>
                                <a:prstDash val="solid"/>
                                <a:miter/>
                              </a:ln>
                            </p:spPr>
                            <p:txBody>
                              <a:bodyPr rtlCol="0" anchor="ctr"/>
                              <a:lstStyle/>
                              <a:p>
                                <a:endParaRPr lang="en-US"/>
                              </a:p>
                            </p:txBody>
                          </p:sp>
                          <p:sp>
                            <p:nvSpPr>
                              <p:cNvPr id="360" name="Freeform: Shape 359">
                                <a:extLst>
                                  <a:ext uri="{FF2B5EF4-FFF2-40B4-BE49-F238E27FC236}">
                                    <a16:creationId xmlns:a16="http://schemas.microsoft.com/office/drawing/2014/main" id="{B6EC537B-D74D-5448-DAE3-CEA29157B85B}"/>
                                  </a:ext>
                                </a:extLst>
                              </p:cNvPr>
                              <p:cNvSpPr/>
                              <p:nvPr/>
                            </p:nvSpPr>
                            <p:spPr>
                              <a:xfrm>
                                <a:off x="5044081" y="4077505"/>
                                <a:ext cx="1986" cy="1349"/>
                              </a:xfrm>
                              <a:custGeom>
                                <a:avLst/>
                                <a:gdLst>
                                  <a:gd name="connsiteX0" fmla="*/ 290 w 1986"/>
                                  <a:gd name="connsiteY0" fmla="*/ 0 h 1349"/>
                                  <a:gd name="connsiteX1" fmla="*/ 1125 w 1986"/>
                                  <a:gd name="connsiteY1" fmla="*/ 167 h 1349"/>
                                  <a:gd name="connsiteX2" fmla="*/ 1960 w 1986"/>
                                  <a:gd name="connsiteY2" fmla="*/ 1169 h 1349"/>
                                  <a:gd name="connsiteX3" fmla="*/ 1292 w 1986"/>
                                  <a:gd name="connsiteY3" fmla="*/ 1336 h 1349"/>
                                  <a:gd name="connsiteX4" fmla="*/ 290 w 1986"/>
                                  <a:gd name="connsiteY4" fmla="*/ 0 h 1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86" h="1349">
                                    <a:moveTo>
                                      <a:pt x="290" y="0"/>
                                    </a:moveTo>
                                    <a:cubicBezTo>
                                      <a:pt x="624" y="0"/>
                                      <a:pt x="791" y="0"/>
                                      <a:pt x="1125" y="167"/>
                                    </a:cubicBezTo>
                                    <a:cubicBezTo>
                                      <a:pt x="1459" y="334"/>
                                      <a:pt x="2127" y="835"/>
                                      <a:pt x="1960" y="1169"/>
                                    </a:cubicBezTo>
                                    <a:cubicBezTo>
                                      <a:pt x="1793" y="1336"/>
                                      <a:pt x="1459" y="1336"/>
                                      <a:pt x="1292" y="1336"/>
                                    </a:cubicBezTo>
                                    <a:cubicBezTo>
                                      <a:pt x="624" y="1503"/>
                                      <a:pt x="-545" y="0"/>
                                      <a:pt x="290" y="0"/>
                                    </a:cubicBezTo>
                                    <a:close/>
                                  </a:path>
                                </a:pathLst>
                              </a:custGeom>
                              <a:solidFill>
                                <a:srgbClr val="D47A76">
                                  <a:alpha val="50000"/>
                                </a:srgbClr>
                              </a:solidFill>
                              <a:ln w="16697" cap="flat">
                                <a:noFill/>
                                <a:prstDash val="solid"/>
                                <a:miter/>
                              </a:ln>
                            </p:spPr>
                            <p:txBody>
                              <a:bodyPr rtlCol="0" anchor="ctr"/>
                              <a:lstStyle/>
                              <a:p>
                                <a:endParaRPr lang="en-US"/>
                              </a:p>
                            </p:txBody>
                          </p:sp>
                          <p:sp>
                            <p:nvSpPr>
                              <p:cNvPr id="361" name="Freeform: Shape 360">
                                <a:extLst>
                                  <a:ext uri="{FF2B5EF4-FFF2-40B4-BE49-F238E27FC236}">
                                    <a16:creationId xmlns:a16="http://schemas.microsoft.com/office/drawing/2014/main" id="{41E1491E-7AAC-EEA7-2EC7-A9FE8983E343}"/>
                                  </a:ext>
                                </a:extLst>
                              </p:cNvPr>
                              <p:cNvSpPr/>
                              <p:nvPr/>
                            </p:nvSpPr>
                            <p:spPr>
                              <a:xfrm>
                                <a:off x="5058893" y="4049719"/>
                                <a:ext cx="1690" cy="1639"/>
                              </a:xfrm>
                              <a:custGeom>
                                <a:avLst/>
                                <a:gdLst>
                                  <a:gd name="connsiteX0" fmla="*/ 10 w 1690"/>
                                  <a:gd name="connsiteY0" fmla="*/ 559 h 1639"/>
                                  <a:gd name="connsiteX1" fmla="*/ 177 w 1690"/>
                                  <a:gd name="connsiteY1" fmla="*/ 225 h 1639"/>
                                  <a:gd name="connsiteX2" fmla="*/ 1513 w 1690"/>
                                  <a:gd name="connsiteY2" fmla="*/ 893 h 1639"/>
                                  <a:gd name="connsiteX3" fmla="*/ 1680 w 1690"/>
                                  <a:gd name="connsiteY3" fmla="*/ 1394 h 1639"/>
                                  <a:gd name="connsiteX4" fmla="*/ 10 w 1690"/>
                                  <a:gd name="connsiteY4" fmla="*/ 559 h 16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0" h="1639">
                                    <a:moveTo>
                                      <a:pt x="10" y="559"/>
                                    </a:moveTo>
                                    <a:cubicBezTo>
                                      <a:pt x="10" y="392"/>
                                      <a:pt x="10" y="392"/>
                                      <a:pt x="177" y="225"/>
                                    </a:cubicBezTo>
                                    <a:cubicBezTo>
                                      <a:pt x="344" y="-443"/>
                                      <a:pt x="1346" y="559"/>
                                      <a:pt x="1513" y="893"/>
                                    </a:cubicBezTo>
                                    <a:cubicBezTo>
                                      <a:pt x="1513" y="1060"/>
                                      <a:pt x="1680" y="1227"/>
                                      <a:pt x="1680" y="1394"/>
                                    </a:cubicBezTo>
                                    <a:cubicBezTo>
                                      <a:pt x="1847" y="2062"/>
                                      <a:pt x="-157" y="1227"/>
                                      <a:pt x="10" y="559"/>
                                    </a:cubicBezTo>
                                    <a:close/>
                                  </a:path>
                                </a:pathLst>
                              </a:custGeom>
                              <a:solidFill>
                                <a:srgbClr val="D47A76">
                                  <a:alpha val="50000"/>
                                </a:srgbClr>
                              </a:solidFill>
                              <a:ln w="16697" cap="flat">
                                <a:noFill/>
                                <a:prstDash val="solid"/>
                                <a:miter/>
                              </a:ln>
                            </p:spPr>
                            <p:txBody>
                              <a:bodyPr rtlCol="0" anchor="ctr"/>
                              <a:lstStyle/>
                              <a:p>
                                <a:endParaRPr lang="en-US"/>
                              </a:p>
                            </p:txBody>
                          </p:sp>
                          <p:sp>
                            <p:nvSpPr>
                              <p:cNvPr id="362" name="Freeform: Shape 361">
                                <a:extLst>
                                  <a:ext uri="{FF2B5EF4-FFF2-40B4-BE49-F238E27FC236}">
                                    <a16:creationId xmlns:a16="http://schemas.microsoft.com/office/drawing/2014/main" id="{9F69CBAF-1218-64B8-71E0-833566C07944}"/>
                                  </a:ext>
                                </a:extLst>
                              </p:cNvPr>
                              <p:cNvSpPr/>
                              <p:nvPr/>
                            </p:nvSpPr>
                            <p:spPr>
                              <a:xfrm>
                                <a:off x="5070473" y="4052283"/>
                                <a:ext cx="1493" cy="1336"/>
                              </a:xfrm>
                              <a:custGeom>
                                <a:avLst/>
                                <a:gdLst>
                                  <a:gd name="connsiteX0" fmla="*/ 290 w 1493"/>
                                  <a:gd name="connsiteY0" fmla="*/ 0 h 1336"/>
                                  <a:gd name="connsiteX1" fmla="*/ 1292 w 1493"/>
                                  <a:gd name="connsiteY1" fmla="*/ 1336 h 1336"/>
                                  <a:gd name="connsiteX2" fmla="*/ 290 w 1493"/>
                                  <a:gd name="connsiteY2" fmla="*/ 0 h 1336"/>
                                </a:gdLst>
                                <a:ahLst/>
                                <a:cxnLst>
                                  <a:cxn ang="0">
                                    <a:pos x="connsiteX0" y="connsiteY0"/>
                                  </a:cxn>
                                  <a:cxn ang="0">
                                    <a:pos x="connsiteX1" y="connsiteY1"/>
                                  </a:cxn>
                                  <a:cxn ang="0">
                                    <a:pos x="connsiteX2" y="connsiteY2"/>
                                  </a:cxn>
                                </a:cxnLst>
                                <a:rect l="l" t="t" r="r" b="b"/>
                                <a:pathLst>
                                  <a:path w="1493" h="1336">
                                    <a:moveTo>
                                      <a:pt x="290" y="0"/>
                                    </a:moveTo>
                                    <a:cubicBezTo>
                                      <a:pt x="791" y="0"/>
                                      <a:pt x="1960" y="1336"/>
                                      <a:pt x="1292" y="1336"/>
                                    </a:cubicBezTo>
                                    <a:cubicBezTo>
                                      <a:pt x="624" y="1336"/>
                                      <a:pt x="-545" y="0"/>
                                      <a:pt x="290" y="0"/>
                                    </a:cubicBezTo>
                                    <a:close/>
                                  </a:path>
                                </a:pathLst>
                              </a:custGeom>
                              <a:solidFill>
                                <a:srgbClr val="D47A76">
                                  <a:alpha val="50000"/>
                                </a:srgbClr>
                              </a:solidFill>
                              <a:ln w="16697" cap="flat">
                                <a:noFill/>
                                <a:prstDash val="solid"/>
                                <a:miter/>
                              </a:ln>
                            </p:spPr>
                            <p:txBody>
                              <a:bodyPr rtlCol="0" anchor="ctr"/>
                              <a:lstStyle/>
                              <a:p>
                                <a:endParaRPr lang="en-US"/>
                              </a:p>
                            </p:txBody>
                          </p:sp>
                          <p:sp>
                            <p:nvSpPr>
                              <p:cNvPr id="363" name="Freeform: Shape 362">
                                <a:extLst>
                                  <a:ext uri="{FF2B5EF4-FFF2-40B4-BE49-F238E27FC236}">
                                    <a16:creationId xmlns:a16="http://schemas.microsoft.com/office/drawing/2014/main" id="{7BEACE5D-E6B8-2B0D-455B-72EFBAB750F9}"/>
                                  </a:ext>
                                </a:extLst>
                              </p:cNvPr>
                              <p:cNvSpPr/>
                              <p:nvPr/>
                            </p:nvSpPr>
                            <p:spPr>
                              <a:xfrm>
                                <a:off x="5065038" y="4064210"/>
                                <a:ext cx="3219" cy="3272"/>
                              </a:xfrm>
                              <a:custGeom>
                                <a:avLst/>
                                <a:gdLst>
                                  <a:gd name="connsiteX0" fmla="*/ 46 w 3219"/>
                                  <a:gd name="connsiteY0" fmla="*/ 433 h 3272"/>
                                  <a:gd name="connsiteX1" fmla="*/ 46 w 3219"/>
                                  <a:gd name="connsiteY1" fmla="*/ 433 h 3272"/>
                                  <a:gd name="connsiteX2" fmla="*/ 1215 w 3219"/>
                                  <a:gd name="connsiteY2" fmla="*/ 433 h 3272"/>
                                  <a:gd name="connsiteX3" fmla="*/ 1215 w 3219"/>
                                  <a:gd name="connsiteY3" fmla="*/ 266 h 3272"/>
                                  <a:gd name="connsiteX4" fmla="*/ 3052 w 3219"/>
                                  <a:gd name="connsiteY4" fmla="*/ 1436 h 3272"/>
                                  <a:gd name="connsiteX5" fmla="*/ 3052 w 3219"/>
                                  <a:gd name="connsiteY5" fmla="*/ 2271 h 3272"/>
                                  <a:gd name="connsiteX6" fmla="*/ 3219 w 3219"/>
                                  <a:gd name="connsiteY6" fmla="*/ 2605 h 3272"/>
                                  <a:gd name="connsiteX7" fmla="*/ 3219 w 3219"/>
                                  <a:gd name="connsiteY7" fmla="*/ 2772 h 3272"/>
                                  <a:gd name="connsiteX8" fmla="*/ 3219 w 3219"/>
                                  <a:gd name="connsiteY8" fmla="*/ 2939 h 3272"/>
                                  <a:gd name="connsiteX9" fmla="*/ 3219 w 3219"/>
                                  <a:gd name="connsiteY9" fmla="*/ 2939 h 3272"/>
                                  <a:gd name="connsiteX10" fmla="*/ 2718 w 3219"/>
                                  <a:gd name="connsiteY10" fmla="*/ 3273 h 3272"/>
                                  <a:gd name="connsiteX11" fmla="*/ 714 w 3219"/>
                                  <a:gd name="connsiteY11" fmla="*/ 1937 h 3272"/>
                                  <a:gd name="connsiteX12" fmla="*/ 379 w 3219"/>
                                  <a:gd name="connsiteY12" fmla="*/ 1436 h 3272"/>
                                  <a:gd name="connsiteX13" fmla="*/ 46 w 3219"/>
                                  <a:gd name="connsiteY13" fmla="*/ 433 h 3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19" h="3272">
                                    <a:moveTo>
                                      <a:pt x="46" y="433"/>
                                    </a:moveTo>
                                    <a:cubicBezTo>
                                      <a:pt x="213" y="433"/>
                                      <a:pt x="213" y="433"/>
                                      <a:pt x="46" y="433"/>
                                    </a:cubicBezTo>
                                    <a:cubicBezTo>
                                      <a:pt x="547" y="99"/>
                                      <a:pt x="881" y="266"/>
                                      <a:pt x="1215" y="433"/>
                                    </a:cubicBezTo>
                                    <a:cubicBezTo>
                                      <a:pt x="1215" y="433"/>
                                      <a:pt x="1215" y="433"/>
                                      <a:pt x="1215" y="266"/>
                                    </a:cubicBezTo>
                                    <a:cubicBezTo>
                                      <a:pt x="1549" y="-569"/>
                                      <a:pt x="3219" y="767"/>
                                      <a:pt x="3052" y="1436"/>
                                    </a:cubicBezTo>
                                    <a:cubicBezTo>
                                      <a:pt x="3052" y="1770"/>
                                      <a:pt x="3052" y="2104"/>
                                      <a:pt x="3052" y="2271"/>
                                    </a:cubicBezTo>
                                    <a:cubicBezTo>
                                      <a:pt x="3052" y="2438"/>
                                      <a:pt x="3219" y="2605"/>
                                      <a:pt x="3219" y="2605"/>
                                    </a:cubicBezTo>
                                    <a:cubicBezTo>
                                      <a:pt x="3219" y="2605"/>
                                      <a:pt x="3219" y="2772"/>
                                      <a:pt x="3219" y="2772"/>
                                    </a:cubicBezTo>
                                    <a:cubicBezTo>
                                      <a:pt x="3219" y="2939"/>
                                      <a:pt x="3219" y="2939"/>
                                      <a:pt x="3219" y="2939"/>
                                    </a:cubicBezTo>
                                    <a:lnTo>
                                      <a:pt x="3219" y="2939"/>
                                    </a:lnTo>
                                    <a:cubicBezTo>
                                      <a:pt x="3219" y="3106"/>
                                      <a:pt x="3052" y="3273"/>
                                      <a:pt x="2718" y="3273"/>
                                    </a:cubicBezTo>
                                    <a:cubicBezTo>
                                      <a:pt x="1883" y="3273"/>
                                      <a:pt x="1048" y="2605"/>
                                      <a:pt x="714" y="1937"/>
                                    </a:cubicBezTo>
                                    <a:cubicBezTo>
                                      <a:pt x="547" y="1770"/>
                                      <a:pt x="547" y="1603"/>
                                      <a:pt x="379" y="1436"/>
                                    </a:cubicBezTo>
                                    <a:cubicBezTo>
                                      <a:pt x="213" y="1436"/>
                                      <a:pt x="-122" y="767"/>
                                      <a:pt x="46" y="433"/>
                                    </a:cubicBezTo>
                                    <a:close/>
                                  </a:path>
                                </a:pathLst>
                              </a:custGeom>
                              <a:solidFill>
                                <a:srgbClr val="D47A76">
                                  <a:alpha val="50000"/>
                                </a:srgbClr>
                              </a:solidFill>
                              <a:ln w="16697" cap="flat">
                                <a:noFill/>
                                <a:prstDash val="solid"/>
                                <a:miter/>
                              </a:ln>
                            </p:spPr>
                            <p:txBody>
                              <a:bodyPr rtlCol="0" anchor="ctr"/>
                              <a:lstStyle/>
                              <a:p>
                                <a:endParaRPr lang="en-US"/>
                              </a:p>
                            </p:txBody>
                          </p:sp>
                          <p:sp>
                            <p:nvSpPr>
                              <p:cNvPr id="364" name="Freeform: Shape 363">
                                <a:extLst>
                                  <a:ext uri="{FF2B5EF4-FFF2-40B4-BE49-F238E27FC236}">
                                    <a16:creationId xmlns:a16="http://schemas.microsoft.com/office/drawing/2014/main" id="{10CA4D70-0182-28BA-169D-24F3622A688E}"/>
                                  </a:ext>
                                </a:extLst>
                              </p:cNvPr>
                              <p:cNvSpPr/>
                              <p:nvPr/>
                            </p:nvSpPr>
                            <p:spPr>
                              <a:xfrm>
                                <a:off x="5053904" y="4057903"/>
                                <a:ext cx="3328" cy="2912"/>
                              </a:xfrm>
                              <a:custGeom>
                                <a:avLst/>
                                <a:gdLst>
                                  <a:gd name="connsiteX0" fmla="*/ 2160 w 3328"/>
                                  <a:gd name="connsiteY0" fmla="*/ 727 h 2912"/>
                                  <a:gd name="connsiteX1" fmla="*/ 2661 w 3328"/>
                                  <a:gd name="connsiteY1" fmla="*/ 1228 h 2912"/>
                                  <a:gd name="connsiteX2" fmla="*/ 3162 w 3328"/>
                                  <a:gd name="connsiteY2" fmla="*/ 1896 h 2912"/>
                                  <a:gd name="connsiteX3" fmla="*/ 3329 w 3328"/>
                                  <a:gd name="connsiteY3" fmla="*/ 2564 h 2912"/>
                                  <a:gd name="connsiteX4" fmla="*/ 3329 w 3328"/>
                                  <a:gd name="connsiteY4" fmla="*/ 2731 h 2912"/>
                                  <a:gd name="connsiteX5" fmla="*/ 3329 w 3328"/>
                                  <a:gd name="connsiteY5" fmla="*/ 2731 h 2912"/>
                                  <a:gd name="connsiteX6" fmla="*/ 3162 w 3328"/>
                                  <a:gd name="connsiteY6" fmla="*/ 2898 h 2912"/>
                                  <a:gd name="connsiteX7" fmla="*/ 3162 w 3328"/>
                                  <a:gd name="connsiteY7" fmla="*/ 2898 h 2912"/>
                                  <a:gd name="connsiteX8" fmla="*/ 3162 w 3328"/>
                                  <a:gd name="connsiteY8" fmla="*/ 2898 h 2912"/>
                                  <a:gd name="connsiteX9" fmla="*/ 2995 w 3328"/>
                                  <a:gd name="connsiteY9" fmla="*/ 2898 h 2912"/>
                                  <a:gd name="connsiteX10" fmla="*/ 2995 w 3328"/>
                                  <a:gd name="connsiteY10" fmla="*/ 2898 h 2912"/>
                                  <a:gd name="connsiteX11" fmla="*/ 322 w 3328"/>
                                  <a:gd name="connsiteY11" fmla="*/ 1061 h 2912"/>
                                  <a:gd name="connsiteX12" fmla="*/ 2160 w 3328"/>
                                  <a:gd name="connsiteY12" fmla="*/ 727 h 2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328" h="2912">
                                    <a:moveTo>
                                      <a:pt x="2160" y="727"/>
                                    </a:moveTo>
                                    <a:cubicBezTo>
                                      <a:pt x="2327" y="894"/>
                                      <a:pt x="2494" y="1061"/>
                                      <a:pt x="2661" y="1228"/>
                                    </a:cubicBezTo>
                                    <a:cubicBezTo>
                                      <a:pt x="2661" y="1228"/>
                                      <a:pt x="2828" y="1395"/>
                                      <a:pt x="3162" y="1896"/>
                                    </a:cubicBezTo>
                                    <a:cubicBezTo>
                                      <a:pt x="3329" y="2063"/>
                                      <a:pt x="3329" y="2230"/>
                                      <a:pt x="3329" y="2564"/>
                                    </a:cubicBezTo>
                                    <a:cubicBezTo>
                                      <a:pt x="3329" y="2564"/>
                                      <a:pt x="3329" y="2731"/>
                                      <a:pt x="3329" y="2731"/>
                                    </a:cubicBezTo>
                                    <a:lnTo>
                                      <a:pt x="3329" y="2731"/>
                                    </a:lnTo>
                                    <a:cubicBezTo>
                                      <a:pt x="3329" y="2731"/>
                                      <a:pt x="3162" y="2898"/>
                                      <a:pt x="3162" y="2898"/>
                                    </a:cubicBezTo>
                                    <a:lnTo>
                                      <a:pt x="3162" y="2898"/>
                                    </a:lnTo>
                                    <a:cubicBezTo>
                                      <a:pt x="3162" y="2898"/>
                                      <a:pt x="3162" y="2898"/>
                                      <a:pt x="3162" y="2898"/>
                                    </a:cubicBezTo>
                                    <a:cubicBezTo>
                                      <a:pt x="2995" y="2898"/>
                                      <a:pt x="2995" y="2898"/>
                                      <a:pt x="2995" y="2898"/>
                                    </a:cubicBezTo>
                                    <a:cubicBezTo>
                                      <a:pt x="2995" y="2898"/>
                                      <a:pt x="2995" y="2898"/>
                                      <a:pt x="2995" y="2898"/>
                                    </a:cubicBezTo>
                                    <a:cubicBezTo>
                                      <a:pt x="1993" y="3065"/>
                                      <a:pt x="656" y="1729"/>
                                      <a:pt x="322" y="1061"/>
                                    </a:cubicBezTo>
                                    <a:cubicBezTo>
                                      <a:pt x="-847" y="-777"/>
                                      <a:pt x="1492" y="226"/>
                                      <a:pt x="2160" y="727"/>
                                    </a:cubicBezTo>
                                    <a:close/>
                                  </a:path>
                                </a:pathLst>
                              </a:custGeom>
                              <a:solidFill>
                                <a:srgbClr val="D47A76">
                                  <a:alpha val="50000"/>
                                </a:srgbClr>
                              </a:solidFill>
                              <a:ln w="16697" cap="flat">
                                <a:noFill/>
                                <a:prstDash val="solid"/>
                                <a:miter/>
                              </a:ln>
                            </p:spPr>
                            <p:txBody>
                              <a:bodyPr rtlCol="0" anchor="ctr"/>
                              <a:lstStyle/>
                              <a:p>
                                <a:endParaRPr lang="en-US"/>
                              </a:p>
                            </p:txBody>
                          </p:sp>
                          <p:sp>
                            <p:nvSpPr>
                              <p:cNvPr id="365" name="Freeform: Shape 364">
                                <a:extLst>
                                  <a:ext uri="{FF2B5EF4-FFF2-40B4-BE49-F238E27FC236}">
                                    <a16:creationId xmlns:a16="http://schemas.microsoft.com/office/drawing/2014/main" id="{F7911AF8-84C0-5DA8-F3E0-B747A4FD109B}"/>
                                  </a:ext>
                                </a:extLst>
                              </p:cNvPr>
                              <p:cNvSpPr/>
                              <p:nvPr/>
                            </p:nvSpPr>
                            <p:spPr>
                              <a:xfrm>
                                <a:off x="5037464" y="4059799"/>
                                <a:ext cx="2575" cy="2382"/>
                              </a:xfrm>
                              <a:custGeom>
                                <a:avLst/>
                                <a:gdLst>
                                  <a:gd name="connsiteX0" fmla="*/ 59 w 2575"/>
                                  <a:gd name="connsiteY0" fmla="*/ 668 h 2382"/>
                                  <a:gd name="connsiteX1" fmla="*/ 560 w 2575"/>
                                  <a:gd name="connsiteY1" fmla="*/ 167 h 2382"/>
                                  <a:gd name="connsiteX2" fmla="*/ 2564 w 2575"/>
                                  <a:gd name="connsiteY2" fmla="*/ 1671 h 2382"/>
                                  <a:gd name="connsiteX3" fmla="*/ 1562 w 2575"/>
                                  <a:gd name="connsiteY3" fmla="*/ 2339 h 2382"/>
                                  <a:gd name="connsiteX4" fmla="*/ 59 w 2575"/>
                                  <a:gd name="connsiteY4" fmla="*/ 668 h 23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5" h="2382">
                                    <a:moveTo>
                                      <a:pt x="59" y="668"/>
                                    </a:moveTo>
                                    <a:cubicBezTo>
                                      <a:pt x="226" y="501"/>
                                      <a:pt x="393" y="501"/>
                                      <a:pt x="560" y="167"/>
                                    </a:cubicBezTo>
                                    <a:cubicBezTo>
                                      <a:pt x="894" y="-501"/>
                                      <a:pt x="2731" y="1003"/>
                                      <a:pt x="2564" y="1671"/>
                                    </a:cubicBezTo>
                                    <a:cubicBezTo>
                                      <a:pt x="2397" y="2172"/>
                                      <a:pt x="2230" y="2506"/>
                                      <a:pt x="1562" y="2339"/>
                                    </a:cubicBezTo>
                                    <a:cubicBezTo>
                                      <a:pt x="894" y="2172"/>
                                      <a:pt x="-275" y="1337"/>
                                      <a:pt x="59" y="668"/>
                                    </a:cubicBezTo>
                                    <a:close/>
                                  </a:path>
                                </a:pathLst>
                              </a:custGeom>
                              <a:solidFill>
                                <a:srgbClr val="D47A76">
                                  <a:alpha val="50000"/>
                                </a:srgbClr>
                              </a:solidFill>
                              <a:ln w="16697" cap="flat">
                                <a:noFill/>
                                <a:prstDash val="solid"/>
                                <a:miter/>
                              </a:ln>
                            </p:spPr>
                            <p:txBody>
                              <a:bodyPr rtlCol="0" anchor="ctr"/>
                              <a:lstStyle/>
                              <a:p>
                                <a:endParaRPr lang="en-US"/>
                              </a:p>
                            </p:txBody>
                          </p:sp>
                          <p:sp>
                            <p:nvSpPr>
                              <p:cNvPr id="366" name="Freeform: Shape 365">
                                <a:extLst>
                                  <a:ext uri="{FF2B5EF4-FFF2-40B4-BE49-F238E27FC236}">
                                    <a16:creationId xmlns:a16="http://schemas.microsoft.com/office/drawing/2014/main" id="{3F503556-78A1-C09C-500C-79750F636735}"/>
                                  </a:ext>
                                </a:extLst>
                              </p:cNvPr>
                              <p:cNvSpPr/>
                              <p:nvPr/>
                            </p:nvSpPr>
                            <p:spPr>
                              <a:xfrm>
                                <a:off x="5046821" y="4052283"/>
                                <a:ext cx="1280" cy="1169"/>
                              </a:xfrm>
                              <a:custGeom>
                                <a:avLst/>
                                <a:gdLst>
                                  <a:gd name="connsiteX0" fmla="*/ 223 w 1280"/>
                                  <a:gd name="connsiteY0" fmla="*/ 0 h 1169"/>
                                  <a:gd name="connsiteX1" fmla="*/ 1058 w 1280"/>
                                  <a:gd name="connsiteY1" fmla="*/ 1169 h 1169"/>
                                  <a:gd name="connsiteX2" fmla="*/ 223 w 1280"/>
                                  <a:gd name="connsiteY2" fmla="*/ 0 h 1169"/>
                                </a:gdLst>
                                <a:ahLst/>
                                <a:cxnLst>
                                  <a:cxn ang="0">
                                    <a:pos x="connsiteX0" y="connsiteY0"/>
                                  </a:cxn>
                                  <a:cxn ang="0">
                                    <a:pos x="connsiteX1" y="connsiteY1"/>
                                  </a:cxn>
                                  <a:cxn ang="0">
                                    <a:pos x="connsiteX2" y="connsiteY2"/>
                                  </a:cxn>
                                </a:cxnLst>
                                <a:rect l="l" t="t" r="r" b="b"/>
                                <a:pathLst>
                                  <a:path w="1280" h="1169">
                                    <a:moveTo>
                                      <a:pt x="223" y="0"/>
                                    </a:moveTo>
                                    <a:cubicBezTo>
                                      <a:pt x="724" y="0"/>
                                      <a:pt x="1726" y="1169"/>
                                      <a:pt x="1058" y="1169"/>
                                    </a:cubicBezTo>
                                    <a:cubicBezTo>
                                      <a:pt x="556" y="1002"/>
                                      <a:pt x="-446" y="0"/>
                                      <a:pt x="223" y="0"/>
                                    </a:cubicBezTo>
                                    <a:close/>
                                  </a:path>
                                </a:pathLst>
                              </a:custGeom>
                              <a:solidFill>
                                <a:srgbClr val="D47A76">
                                  <a:alpha val="50000"/>
                                </a:srgbClr>
                              </a:solidFill>
                              <a:ln w="16697" cap="flat">
                                <a:noFill/>
                                <a:prstDash val="solid"/>
                                <a:miter/>
                              </a:ln>
                            </p:spPr>
                            <p:txBody>
                              <a:bodyPr rtlCol="0" anchor="ctr"/>
                              <a:lstStyle/>
                              <a:p>
                                <a:endParaRPr lang="en-US"/>
                              </a:p>
                            </p:txBody>
                          </p:sp>
                          <p:sp>
                            <p:nvSpPr>
                              <p:cNvPr id="367" name="Freeform: Shape 366">
                                <a:extLst>
                                  <a:ext uri="{FF2B5EF4-FFF2-40B4-BE49-F238E27FC236}">
                                    <a16:creationId xmlns:a16="http://schemas.microsoft.com/office/drawing/2014/main" id="{B3ACD2DD-AFCF-1E07-3AEB-197C0B15E50C}"/>
                                  </a:ext>
                                </a:extLst>
                              </p:cNvPr>
                              <p:cNvSpPr/>
                              <p:nvPr/>
                            </p:nvSpPr>
                            <p:spPr>
                              <a:xfrm>
                                <a:off x="4962858" y="4067750"/>
                                <a:ext cx="1670" cy="1763"/>
                              </a:xfrm>
                              <a:custGeom>
                                <a:avLst/>
                                <a:gdLst>
                                  <a:gd name="connsiteX0" fmla="*/ 1670 w 1670"/>
                                  <a:gd name="connsiteY0" fmla="*/ 1236 h 1763"/>
                                  <a:gd name="connsiteX1" fmla="*/ 1670 w 1670"/>
                                  <a:gd name="connsiteY1" fmla="*/ 1403 h 1763"/>
                                  <a:gd name="connsiteX2" fmla="*/ 1503 w 1670"/>
                                  <a:gd name="connsiteY2" fmla="*/ 1737 h 1763"/>
                                  <a:gd name="connsiteX3" fmla="*/ 1336 w 1670"/>
                                  <a:gd name="connsiteY3" fmla="*/ 1737 h 1763"/>
                                  <a:gd name="connsiteX4" fmla="*/ 167 w 1670"/>
                                  <a:gd name="connsiteY4" fmla="*/ 902 h 1763"/>
                                  <a:gd name="connsiteX5" fmla="*/ 0 w 1670"/>
                                  <a:gd name="connsiteY5" fmla="*/ 67 h 1763"/>
                                  <a:gd name="connsiteX6" fmla="*/ 1670 w 1670"/>
                                  <a:gd name="connsiteY6" fmla="*/ 1236 h 1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70" h="1763">
                                    <a:moveTo>
                                      <a:pt x="1670" y="1236"/>
                                    </a:moveTo>
                                    <a:cubicBezTo>
                                      <a:pt x="1670" y="1236"/>
                                      <a:pt x="1670" y="1403"/>
                                      <a:pt x="1670" y="1403"/>
                                    </a:cubicBezTo>
                                    <a:cubicBezTo>
                                      <a:pt x="1670" y="1570"/>
                                      <a:pt x="1670" y="1737"/>
                                      <a:pt x="1503" y="1737"/>
                                    </a:cubicBezTo>
                                    <a:lnTo>
                                      <a:pt x="1336" y="1737"/>
                                    </a:lnTo>
                                    <a:cubicBezTo>
                                      <a:pt x="835" y="1904"/>
                                      <a:pt x="334" y="1236"/>
                                      <a:pt x="167" y="902"/>
                                    </a:cubicBezTo>
                                    <a:cubicBezTo>
                                      <a:pt x="0" y="568"/>
                                      <a:pt x="0" y="401"/>
                                      <a:pt x="0" y="67"/>
                                    </a:cubicBezTo>
                                    <a:cubicBezTo>
                                      <a:pt x="167" y="-267"/>
                                      <a:pt x="1670" y="735"/>
                                      <a:pt x="1670" y="1236"/>
                                    </a:cubicBezTo>
                                    <a:close/>
                                  </a:path>
                                </a:pathLst>
                              </a:custGeom>
                              <a:solidFill>
                                <a:srgbClr val="D47A76">
                                  <a:alpha val="50000"/>
                                </a:srgbClr>
                              </a:solidFill>
                              <a:ln w="16697" cap="flat">
                                <a:noFill/>
                                <a:prstDash val="solid"/>
                                <a:miter/>
                              </a:ln>
                            </p:spPr>
                            <p:txBody>
                              <a:bodyPr rtlCol="0" anchor="ctr"/>
                              <a:lstStyle/>
                              <a:p>
                                <a:endParaRPr lang="en-US"/>
                              </a:p>
                            </p:txBody>
                          </p:sp>
                          <p:sp>
                            <p:nvSpPr>
                              <p:cNvPr id="368" name="Freeform: Shape 367">
                                <a:extLst>
                                  <a:ext uri="{FF2B5EF4-FFF2-40B4-BE49-F238E27FC236}">
                                    <a16:creationId xmlns:a16="http://schemas.microsoft.com/office/drawing/2014/main" id="{7883B393-CC33-E7E5-AA9B-2F27C04E4FCA}"/>
                                  </a:ext>
                                </a:extLst>
                              </p:cNvPr>
                              <p:cNvSpPr/>
                              <p:nvPr/>
                            </p:nvSpPr>
                            <p:spPr>
                              <a:xfrm>
                                <a:off x="4988700" y="4064671"/>
                                <a:ext cx="2052" cy="1976"/>
                              </a:xfrm>
                              <a:custGeom>
                                <a:avLst/>
                                <a:gdLst>
                                  <a:gd name="connsiteX0" fmla="*/ 48 w 2052"/>
                                  <a:gd name="connsiteY0" fmla="*/ 473 h 1976"/>
                                  <a:gd name="connsiteX1" fmla="*/ 48 w 2052"/>
                                  <a:gd name="connsiteY1" fmla="*/ 306 h 1976"/>
                                  <a:gd name="connsiteX2" fmla="*/ 215 w 2052"/>
                                  <a:gd name="connsiteY2" fmla="*/ 139 h 1976"/>
                                  <a:gd name="connsiteX3" fmla="*/ 1551 w 2052"/>
                                  <a:gd name="connsiteY3" fmla="*/ 807 h 1976"/>
                                  <a:gd name="connsiteX4" fmla="*/ 1885 w 2052"/>
                                  <a:gd name="connsiteY4" fmla="*/ 1141 h 1976"/>
                                  <a:gd name="connsiteX5" fmla="*/ 1718 w 2052"/>
                                  <a:gd name="connsiteY5" fmla="*/ 1976 h 1976"/>
                                  <a:gd name="connsiteX6" fmla="*/ 1551 w 2052"/>
                                  <a:gd name="connsiteY6" fmla="*/ 1976 h 1976"/>
                                  <a:gd name="connsiteX7" fmla="*/ 48 w 2052"/>
                                  <a:gd name="connsiteY7" fmla="*/ 473 h 1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52" h="1976">
                                    <a:moveTo>
                                      <a:pt x="48" y="473"/>
                                    </a:moveTo>
                                    <a:cubicBezTo>
                                      <a:pt x="48" y="306"/>
                                      <a:pt x="48" y="306"/>
                                      <a:pt x="48" y="306"/>
                                    </a:cubicBezTo>
                                    <a:cubicBezTo>
                                      <a:pt x="48" y="306"/>
                                      <a:pt x="48" y="139"/>
                                      <a:pt x="215" y="139"/>
                                    </a:cubicBezTo>
                                    <a:cubicBezTo>
                                      <a:pt x="382" y="-362"/>
                                      <a:pt x="1384" y="640"/>
                                      <a:pt x="1551" y="807"/>
                                    </a:cubicBezTo>
                                    <a:cubicBezTo>
                                      <a:pt x="1718" y="974"/>
                                      <a:pt x="1718" y="1141"/>
                                      <a:pt x="1885" y="1141"/>
                                    </a:cubicBezTo>
                                    <a:cubicBezTo>
                                      <a:pt x="2053" y="1308"/>
                                      <a:pt x="2220" y="1976"/>
                                      <a:pt x="1718" y="1976"/>
                                    </a:cubicBezTo>
                                    <a:cubicBezTo>
                                      <a:pt x="1718" y="1976"/>
                                      <a:pt x="1551" y="1976"/>
                                      <a:pt x="1551" y="1976"/>
                                    </a:cubicBezTo>
                                    <a:cubicBezTo>
                                      <a:pt x="1217" y="1809"/>
                                      <a:pt x="-286" y="807"/>
                                      <a:pt x="48" y="473"/>
                                    </a:cubicBezTo>
                                    <a:close/>
                                  </a:path>
                                </a:pathLst>
                              </a:custGeom>
                              <a:solidFill>
                                <a:srgbClr val="D47A76">
                                  <a:alpha val="50000"/>
                                </a:srgbClr>
                              </a:solidFill>
                              <a:ln w="16697" cap="flat">
                                <a:noFill/>
                                <a:prstDash val="solid"/>
                                <a:miter/>
                              </a:ln>
                            </p:spPr>
                            <p:txBody>
                              <a:bodyPr rtlCol="0" anchor="ctr"/>
                              <a:lstStyle/>
                              <a:p>
                                <a:endParaRPr lang="en-US"/>
                              </a:p>
                            </p:txBody>
                          </p:sp>
                          <p:sp>
                            <p:nvSpPr>
                              <p:cNvPr id="369" name="Freeform: Shape 368">
                                <a:extLst>
                                  <a:ext uri="{FF2B5EF4-FFF2-40B4-BE49-F238E27FC236}">
                                    <a16:creationId xmlns:a16="http://schemas.microsoft.com/office/drawing/2014/main" id="{17134D70-CAB6-336E-692B-212A364DA3E5}"/>
                                  </a:ext>
                                </a:extLst>
                              </p:cNvPr>
                              <p:cNvSpPr/>
                              <p:nvPr/>
                            </p:nvSpPr>
                            <p:spPr>
                              <a:xfrm>
                                <a:off x="4963860" y="4046234"/>
                                <a:ext cx="1681" cy="1856"/>
                              </a:xfrm>
                              <a:custGeom>
                                <a:avLst/>
                                <a:gdLst>
                                  <a:gd name="connsiteX0" fmla="*/ 167 w 1681"/>
                                  <a:gd name="connsiteY0" fmla="*/ 203 h 1856"/>
                                  <a:gd name="connsiteX1" fmla="*/ 1670 w 1681"/>
                                  <a:gd name="connsiteY1" fmla="*/ 1038 h 1856"/>
                                  <a:gd name="connsiteX2" fmla="*/ 1670 w 1681"/>
                                  <a:gd name="connsiteY2" fmla="*/ 1539 h 1856"/>
                                  <a:gd name="connsiteX3" fmla="*/ 0 w 1681"/>
                                  <a:gd name="connsiteY3" fmla="*/ 704 h 1856"/>
                                  <a:gd name="connsiteX4" fmla="*/ 167 w 1681"/>
                                  <a:gd name="connsiteY4" fmla="*/ 203 h 18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81" h="1856">
                                    <a:moveTo>
                                      <a:pt x="167" y="203"/>
                                    </a:moveTo>
                                    <a:cubicBezTo>
                                      <a:pt x="334" y="-465"/>
                                      <a:pt x="1670" y="704"/>
                                      <a:pt x="1670" y="1038"/>
                                    </a:cubicBezTo>
                                    <a:cubicBezTo>
                                      <a:pt x="1670" y="1205"/>
                                      <a:pt x="1670" y="1372"/>
                                      <a:pt x="1670" y="1539"/>
                                    </a:cubicBezTo>
                                    <a:cubicBezTo>
                                      <a:pt x="1837" y="2374"/>
                                      <a:pt x="0" y="1372"/>
                                      <a:pt x="0" y="704"/>
                                    </a:cubicBezTo>
                                    <a:lnTo>
                                      <a:pt x="167" y="203"/>
                                    </a:lnTo>
                                    <a:close/>
                                  </a:path>
                                </a:pathLst>
                              </a:custGeom>
                              <a:solidFill>
                                <a:srgbClr val="D47A76">
                                  <a:alpha val="50000"/>
                                </a:srgbClr>
                              </a:solidFill>
                              <a:ln w="16697" cap="flat">
                                <a:noFill/>
                                <a:prstDash val="solid"/>
                                <a:miter/>
                              </a:ln>
                            </p:spPr>
                            <p:txBody>
                              <a:bodyPr rtlCol="0" anchor="ctr"/>
                              <a:lstStyle/>
                              <a:p>
                                <a:endParaRPr lang="en-US"/>
                              </a:p>
                            </p:txBody>
                          </p:sp>
                          <p:sp>
                            <p:nvSpPr>
                              <p:cNvPr id="370" name="Freeform: Shape 369">
                                <a:extLst>
                                  <a:ext uri="{FF2B5EF4-FFF2-40B4-BE49-F238E27FC236}">
                                    <a16:creationId xmlns:a16="http://schemas.microsoft.com/office/drawing/2014/main" id="{A970494B-7727-FB8C-741B-1A5B691A294C}"/>
                                  </a:ext>
                                </a:extLst>
                              </p:cNvPr>
                              <p:cNvSpPr/>
                              <p:nvPr/>
                            </p:nvSpPr>
                            <p:spPr>
                              <a:xfrm>
                                <a:off x="4973987" y="4036126"/>
                                <a:ext cx="6630" cy="6210"/>
                              </a:xfrm>
                              <a:custGeom>
                                <a:avLst/>
                                <a:gdLst>
                                  <a:gd name="connsiteX0" fmla="*/ 564 w 6630"/>
                                  <a:gd name="connsiteY0" fmla="*/ 455 h 6210"/>
                                  <a:gd name="connsiteX1" fmla="*/ 6577 w 6630"/>
                                  <a:gd name="connsiteY1" fmla="*/ 4965 h 6210"/>
                                  <a:gd name="connsiteX2" fmla="*/ 3570 w 6630"/>
                                  <a:gd name="connsiteY2" fmla="*/ 6134 h 6210"/>
                                  <a:gd name="connsiteX3" fmla="*/ 63 w 6630"/>
                                  <a:gd name="connsiteY3" fmla="*/ 3128 h 6210"/>
                                  <a:gd name="connsiteX4" fmla="*/ 564 w 6630"/>
                                  <a:gd name="connsiteY4" fmla="*/ 455 h 62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30" h="6210">
                                    <a:moveTo>
                                      <a:pt x="564" y="455"/>
                                    </a:moveTo>
                                    <a:cubicBezTo>
                                      <a:pt x="1399" y="-1382"/>
                                      <a:pt x="7245" y="2794"/>
                                      <a:pt x="6577" y="4965"/>
                                    </a:cubicBezTo>
                                    <a:cubicBezTo>
                                      <a:pt x="6243" y="6301"/>
                                      <a:pt x="4740" y="6301"/>
                                      <a:pt x="3570" y="6134"/>
                                    </a:cubicBezTo>
                                    <a:cubicBezTo>
                                      <a:pt x="2234" y="5967"/>
                                      <a:pt x="230" y="4631"/>
                                      <a:pt x="63" y="3128"/>
                                    </a:cubicBezTo>
                                    <a:cubicBezTo>
                                      <a:pt x="-104" y="2126"/>
                                      <a:pt x="63" y="1290"/>
                                      <a:pt x="564" y="455"/>
                                    </a:cubicBezTo>
                                    <a:close/>
                                  </a:path>
                                </a:pathLst>
                              </a:custGeom>
                              <a:solidFill>
                                <a:srgbClr val="D47A76">
                                  <a:alpha val="50000"/>
                                </a:srgbClr>
                              </a:solidFill>
                              <a:ln w="16697" cap="flat">
                                <a:noFill/>
                                <a:prstDash val="solid"/>
                                <a:miter/>
                              </a:ln>
                            </p:spPr>
                            <p:txBody>
                              <a:bodyPr rtlCol="0" anchor="ctr"/>
                              <a:lstStyle/>
                              <a:p>
                                <a:endParaRPr lang="en-US"/>
                              </a:p>
                            </p:txBody>
                          </p:sp>
                          <p:sp>
                            <p:nvSpPr>
                              <p:cNvPr id="371" name="Freeform: Shape 370">
                                <a:extLst>
                                  <a:ext uri="{FF2B5EF4-FFF2-40B4-BE49-F238E27FC236}">
                                    <a16:creationId xmlns:a16="http://schemas.microsoft.com/office/drawing/2014/main" id="{7761B2BF-2C82-3724-EB36-0C6B5CC790AE}"/>
                                  </a:ext>
                                </a:extLst>
                              </p:cNvPr>
                              <p:cNvSpPr/>
                              <p:nvPr/>
                            </p:nvSpPr>
                            <p:spPr>
                              <a:xfrm>
                                <a:off x="4954908" y="4048608"/>
                                <a:ext cx="1701" cy="1670"/>
                              </a:xfrm>
                              <a:custGeom>
                                <a:avLst/>
                                <a:gdLst>
                                  <a:gd name="connsiteX0" fmla="*/ 266 w 1701"/>
                                  <a:gd name="connsiteY0" fmla="*/ 0 h 1670"/>
                                  <a:gd name="connsiteX1" fmla="*/ 1436 w 1701"/>
                                  <a:gd name="connsiteY1" fmla="*/ 1670 h 1670"/>
                                  <a:gd name="connsiteX2" fmla="*/ 266 w 1701"/>
                                  <a:gd name="connsiteY2" fmla="*/ 0 h 1670"/>
                                </a:gdLst>
                                <a:ahLst/>
                                <a:cxnLst>
                                  <a:cxn ang="0">
                                    <a:pos x="connsiteX0" y="connsiteY0"/>
                                  </a:cxn>
                                  <a:cxn ang="0">
                                    <a:pos x="connsiteX1" y="connsiteY1"/>
                                  </a:cxn>
                                  <a:cxn ang="0">
                                    <a:pos x="connsiteX2" y="connsiteY2"/>
                                  </a:cxn>
                                </a:cxnLst>
                                <a:rect l="l" t="t" r="r" b="b"/>
                                <a:pathLst>
                                  <a:path w="1701" h="1670">
                                    <a:moveTo>
                                      <a:pt x="266" y="0"/>
                                    </a:moveTo>
                                    <a:cubicBezTo>
                                      <a:pt x="934" y="0"/>
                                      <a:pt x="2271" y="1670"/>
                                      <a:pt x="1436" y="1670"/>
                                    </a:cubicBezTo>
                                    <a:cubicBezTo>
                                      <a:pt x="767" y="1670"/>
                                      <a:pt x="-569" y="0"/>
                                      <a:pt x="266" y="0"/>
                                    </a:cubicBezTo>
                                    <a:close/>
                                  </a:path>
                                </a:pathLst>
                              </a:custGeom>
                              <a:solidFill>
                                <a:srgbClr val="D47A76">
                                  <a:alpha val="50000"/>
                                </a:srgbClr>
                              </a:solidFill>
                              <a:ln w="16697" cap="flat">
                                <a:noFill/>
                                <a:prstDash val="solid"/>
                                <a:miter/>
                              </a:ln>
                            </p:spPr>
                            <p:txBody>
                              <a:bodyPr rtlCol="0" anchor="ctr"/>
                              <a:lstStyle/>
                              <a:p>
                                <a:endParaRPr lang="en-US"/>
                              </a:p>
                            </p:txBody>
                          </p:sp>
                          <p:sp>
                            <p:nvSpPr>
                              <p:cNvPr id="372" name="Freeform: Shape 371">
                                <a:extLst>
                                  <a:ext uri="{FF2B5EF4-FFF2-40B4-BE49-F238E27FC236}">
                                    <a16:creationId xmlns:a16="http://schemas.microsoft.com/office/drawing/2014/main" id="{ABF6995D-1817-6F9B-F6E9-228464D7EEE8}"/>
                                  </a:ext>
                                </a:extLst>
                              </p:cNvPr>
                              <p:cNvSpPr/>
                              <p:nvPr/>
                            </p:nvSpPr>
                            <p:spPr>
                              <a:xfrm>
                                <a:off x="4946972" y="4055278"/>
                                <a:ext cx="1839" cy="1359"/>
                              </a:xfrm>
                              <a:custGeom>
                                <a:avLst/>
                                <a:gdLst>
                                  <a:gd name="connsiteX0" fmla="*/ 185 w 1839"/>
                                  <a:gd name="connsiteY0" fmla="*/ 12 h 1359"/>
                                  <a:gd name="connsiteX1" fmla="*/ 519 w 1839"/>
                                  <a:gd name="connsiteY1" fmla="*/ 12 h 1359"/>
                                  <a:gd name="connsiteX2" fmla="*/ 1688 w 1839"/>
                                  <a:gd name="connsiteY2" fmla="*/ 1348 h 1359"/>
                                  <a:gd name="connsiteX3" fmla="*/ 1187 w 1839"/>
                                  <a:gd name="connsiteY3" fmla="*/ 1348 h 1359"/>
                                  <a:gd name="connsiteX4" fmla="*/ 185 w 1839"/>
                                  <a:gd name="connsiteY4" fmla="*/ 12 h 13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39" h="1359">
                                    <a:moveTo>
                                      <a:pt x="185" y="12"/>
                                    </a:moveTo>
                                    <a:cubicBezTo>
                                      <a:pt x="351" y="12"/>
                                      <a:pt x="351" y="12"/>
                                      <a:pt x="519" y="12"/>
                                    </a:cubicBezTo>
                                    <a:cubicBezTo>
                                      <a:pt x="1354" y="-155"/>
                                      <a:pt x="2189" y="1515"/>
                                      <a:pt x="1688" y="1348"/>
                                    </a:cubicBezTo>
                                    <a:cubicBezTo>
                                      <a:pt x="1521" y="1348"/>
                                      <a:pt x="1354" y="1348"/>
                                      <a:pt x="1187" y="1348"/>
                                    </a:cubicBezTo>
                                    <a:cubicBezTo>
                                      <a:pt x="853" y="1181"/>
                                      <a:pt x="-484" y="179"/>
                                      <a:pt x="185" y="12"/>
                                    </a:cubicBezTo>
                                    <a:close/>
                                  </a:path>
                                </a:pathLst>
                              </a:custGeom>
                              <a:solidFill>
                                <a:srgbClr val="D47A76">
                                  <a:alpha val="50000"/>
                                </a:srgbClr>
                              </a:solidFill>
                              <a:ln w="16697" cap="flat">
                                <a:noFill/>
                                <a:prstDash val="solid"/>
                                <a:miter/>
                              </a:ln>
                            </p:spPr>
                            <p:txBody>
                              <a:bodyPr rtlCol="0" anchor="ctr"/>
                              <a:lstStyle/>
                              <a:p>
                                <a:endParaRPr lang="en-US"/>
                              </a:p>
                            </p:txBody>
                          </p:sp>
                          <p:sp>
                            <p:nvSpPr>
                              <p:cNvPr id="373" name="Freeform: Shape 372">
                                <a:extLst>
                                  <a:ext uri="{FF2B5EF4-FFF2-40B4-BE49-F238E27FC236}">
                                    <a16:creationId xmlns:a16="http://schemas.microsoft.com/office/drawing/2014/main" id="{D53D260C-24FB-CDD6-85C5-B693D37A22C2}"/>
                                  </a:ext>
                                </a:extLst>
                              </p:cNvPr>
                              <p:cNvSpPr/>
                              <p:nvPr/>
                            </p:nvSpPr>
                            <p:spPr>
                              <a:xfrm>
                                <a:off x="4941559" y="4060791"/>
                                <a:ext cx="2818" cy="2067"/>
                              </a:xfrm>
                              <a:custGeom>
                                <a:avLst/>
                                <a:gdLst>
                                  <a:gd name="connsiteX0" fmla="*/ 86 w 2818"/>
                                  <a:gd name="connsiteY0" fmla="*/ 345 h 2067"/>
                                  <a:gd name="connsiteX1" fmla="*/ 86 w 2818"/>
                                  <a:gd name="connsiteY1" fmla="*/ 345 h 2067"/>
                                  <a:gd name="connsiteX2" fmla="*/ 420 w 2818"/>
                                  <a:gd name="connsiteY2" fmla="*/ 178 h 2067"/>
                                  <a:gd name="connsiteX3" fmla="*/ 921 w 2818"/>
                                  <a:gd name="connsiteY3" fmla="*/ 11 h 2067"/>
                                  <a:gd name="connsiteX4" fmla="*/ 2591 w 2818"/>
                                  <a:gd name="connsiteY4" fmla="*/ 1848 h 2067"/>
                                  <a:gd name="connsiteX5" fmla="*/ 1923 w 2818"/>
                                  <a:gd name="connsiteY5" fmla="*/ 2015 h 2067"/>
                                  <a:gd name="connsiteX6" fmla="*/ 86 w 2818"/>
                                  <a:gd name="connsiteY6" fmla="*/ 345 h 2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18" h="2067">
                                    <a:moveTo>
                                      <a:pt x="86" y="345"/>
                                    </a:moveTo>
                                    <a:cubicBezTo>
                                      <a:pt x="86" y="345"/>
                                      <a:pt x="86" y="345"/>
                                      <a:pt x="86" y="345"/>
                                    </a:cubicBezTo>
                                    <a:cubicBezTo>
                                      <a:pt x="253" y="178"/>
                                      <a:pt x="253" y="178"/>
                                      <a:pt x="420" y="178"/>
                                    </a:cubicBezTo>
                                    <a:cubicBezTo>
                                      <a:pt x="587" y="178"/>
                                      <a:pt x="754" y="11"/>
                                      <a:pt x="921" y="11"/>
                                    </a:cubicBezTo>
                                    <a:cubicBezTo>
                                      <a:pt x="1756" y="-156"/>
                                      <a:pt x="3426" y="1681"/>
                                      <a:pt x="2591" y="1848"/>
                                    </a:cubicBezTo>
                                    <a:cubicBezTo>
                                      <a:pt x="2424" y="1848"/>
                                      <a:pt x="2090" y="2015"/>
                                      <a:pt x="1923" y="2015"/>
                                    </a:cubicBezTo>
                                    <a:cubicBezTo>
                                      <a:pt x="1422" y="2349"/>
                                      <a:pt x="-415" y="1013"/>
                                      <a:pt x="86" y="345"/>
                                    </a:cubicBezTo>
                                    <a:close/>
                                  </a:path>
                                </a:pathLst>
                              </a:custGeom>
                              <a:solidFill>
                                <a:srgbClr val="D47A76">
                                  <a:alpha val="50000"/>
                                </a:srgbClr>
                              </a:solidFill>
                              <a:ln w="16697" cap="flat">
                                <a:noFill/>
                                <a:prstDash val="solid"/>
                                <a:miter/>
                              </a:ln>
                            </p:spPr>
                            <p:txBody>
                              <a:bodyPr rtlCol="0" anchor="ctr"/>
                              <a:lstStyle/>
                              <a:p>
                                <a:endParaRPr lang="en-US"/>
                              </a:p>
                            </p:txBody>
                          </p:sp>
                          <p:sp>
                            <p:nvSpPr>
                              <p:cNvPr id="374" name="Freeform: Shape 373">
                                <a:extLst>
                                  <a:ext uri="{FF2B5EF4-FFF2-40B4-BE49-F238E27FC236}">
                                    <a16:creationId xmlns:a16="http://schemas.microsoft.com/office/drawing/2014/main" id="{E656F071-D0B1-143B-9499-C77F822EE140}"/>
                                  </a:ext>
                                </a:extLst>
                              </p:cNvPr>
                              <p:cNvSpPr/>
                              <p:nvPr/>
                            </p:nvSpPr>
                            <p:spPr>
                              <a:xfrm>
                                <a:off x="4951458" y="4062005"/>
                                <a:ext cx="6487" cy="5401"/>
                              </a:xfrm>
                              <a:custGeom>
                                <a:avLst/>
                                <a:gdLst>
                                  <a:gd name="connsiteX0" fmla="*/ 1044 w 6487"/>
                                  <a:gd name="connsiteY0" fmla="*/ 133 h 5401"/>
                                  <a:gd name="connsiteX1" fmla="*/ 1044 w 6487"/>
                                  <a:gd name="connsiteY1" fmla="*/ 133 h 5401"/>
                                  <a:gd name="connsiteX2" fmla="*/ 5888 w 6487"/>
                                  <a:gd name="connsiteY2" fmla="*/ 2805 h 5401"/>
                                  <a:gd name="connsiteX3" fmla="*/ 4719 w 6487"/>
                                  <a:gd name="connsiteY3" fmla="*/ 5311 h 5401"/>
                                  <a:gd name="connsiteX4" fmla="*/ 4218 w 6487"/>
                                  <a:gd name="connsiteY4" fmla="*/ 5144 h 5401"/>
                                  <a:gd name="connsiteX5" fmla="*/ 42 w 6487"/>
                                  <a:gd name="connsiteY5" fmla="*/ 1302 h 5401"/>
                                  <a:gd name="connsiteX6" fmla="*/ 1044 w 6487"/>
                                  <a:gd name="connsiteY6" fmla="*/ 133 h 5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7" h="5401">
                                    <a:moveTo>
                                      <a:pt x="1044" y="133"/>
                                    </a:moveTo>
                                    <a:cubicBezTo>
                                      <a:pt x="877" y="133"/>
                                      <a:pt x="877" y="133"/>
                                      <a:pt x="1044" y="133"/>
                                    </a:cubicBezTo>
                                    <a:cubicBezTo>
                                      <a:pt x="2714" y="-535"/>
                                      <a:pt x="4886" y="1469"/>
                                      <a:pt x="5888" y="2805"/>
                                    </a:cubicBezTo>
                                    <a:cubicBezTo>
                                      <a:pt x="6890" y="4142"/>
                                      <a:pt x="6723" y="5812"/>
                                      <a:pt x="4719" y="5311"/>
                                    </a:cubicBezTo>
                                    <a:cubicBezTo>
                                      <a:pt x="4552" y="5311"/>
                                      <a:pt x="4385" y="5311"/>
                                      <a:pt x="4218" y="5144"/>
                                    </a:cubicBezTo>
                                    <a:cubicBezTo>
                                      <a:pt x="2547" y="4810"/>
                                      <a:pt x="376" y="2972"/>
                                      <a:pt x="42" y="1302"/>
                                    </a:cubicBezTo>
                                    <a:cubicBezTo>
                                      <a:pt x="-125" y="300"/>
                                      <a:pt x="209" y="133"/>
                                      <a:pt x="1044" y="133"/>
                                    </a:cubicBezTo>
                                    <a:close/>
                                  </a:path>
                                </a:pathLst>
                              </a:custGeom>
                              <a:solidFill>
                                <a:srgbClr val="D47A76">
                                  <a:alpha val="50000"/>
                                </a:srgbClr>
                              </a:solidFill>
                              <a:ln w="16697" cap="flat">
                                <a:noFill/>
                                <a:prstDash val="solid"/>
                                <a:miter/>
                              </a:ln>
                            </p:spPr>
                            <p:txBody>
                              <a:bodyPr rtlCol="0" anchor="ctr"/>
                              <a:lstStyle/>
                              <a:p>
                                <a:endParaRPr lang="en-US"/>
                              </a:p>
                            </p:txBody>
                          </p:sp>
                          <p:sp>
                            <p:nvSpPr>
                              <p:cNvPr id="375" name="Freeform: Shape 374">
                                <a:extLst>
                                  <a:ext uri="{FF2B5EF4-FFF2-40B4-BE49-F238E27FC236}">
                                    <a16:creationId xmlns:a16="http://schemas.microsoft.com/office/drawing/2014/main" id="{F18ED550-9C90-F7A4-228A-165E4A1B1574}"/>
                                  </a:ext>
                                </a:extLst>
                              </p:cNvPr>
                              <p:cNvSpPr/>
                              <p:nvPr/>
                            </p:nvSpPr>
                            <p:spPr>
                              <a:xfrm>
                                <a:off x="4967846" y="4081314"/>
                                <a:ext cx="2713" cy="2037"/>
                              </a:xfrm>
                              <a:custGeom>
                                <a:avLst/>
                                <a:gdLst>
                                  <a:gd name="connsiteX0" fmla="*/ 524 w 2713"/>
                                  <a:gd name="connsiteY0" fmla="*/ 33 h 2037"/>
                                  <a:gd name="connsiteX1" fmla="*/ 1526 w 2713"/>
                                  <a:gd name="connsiteY1" fmla="*/ 367 h 2037"/>
                                  <a:gd name="connsiteX2" fmla="*/ 2529 w 2713"/>
                                  <a:gd name="connsiteY2" fmla="*/ 1703 h 2037"/>
                                  <a:gd name="connsiteX3" fmla="*/ 1861 w 2713"/>
                                  <a:gd name="connsiteY3" fmla="*/ 2037 h 2037"/>
                                  <a:gd name="connsiteX4" fmla="*/ 524 w 2713"/>
                                  <a:gd name="connsiteY4" fmla="*/ 33 h 20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3" h="2037">
                                    <a:moveTo>
                                      <a:pt x="524" y="33"/>
                                    </a:moveTo>
                                    <a:cubicBezTo>
                                      <a:pt x="858" y="33"/>
                                      <a:pt x="1192" y="200"/>
                                      <a:pt x="1526" y="367"/>
                                    </a:cubicBezTo>
                                    <a:cubicBezTo>
                                      <a:pt x="1861" y="534"/>
                                      <a:pt x="3197" y="1369"/>
                                      <a:pt x="2529" y="1703"/>
                                    </a:cubicBezTo>
                                    <a:cubicBezTo>
                                      <a:pt x="2362" y="1870"/>
                                      <a:pt x="2195" y="1870"/>
                                      <a:pt x="1861" y="2037"/>
                                    </a:cubicBezTo>
                                    <a:cubicBezTo>
                                      <a:pt x="691" y="2037"/>
                                      <a:pt x="-812" y="-301"/>
                                      <a:pt x="524" y="33"/>
                                    </a:cubicBezTo>
                                    <a:close/>
                                  </a:path>
                                </a:pathLst>
                              </a:custGeom>
                              <a:solidFill>
                                <a:srgbClr val="D47A76">
                                  <a:alpha val="50000"/>
                                </a:srgbClr>
                              </a:solidFill>
                              <a:ln w="16697" cap="flat">
                                <a:noFill/>
                                <a:prstDash val="solid"/>
                                <a:miter/>
                              </a:ln>
                            </p:spPr>
                            <p:txBody>
                              <a:bodyPr rtlCol="0" anchor="ctr"/>
                              <a:lstStyle/>
                              <a:p>
                                <a:endParaRPr lang="en-US"/>
                              </a:p>
                            </p:txBody>
                          </p:sp>
                          <p:sp>
                            <p:nvSpPr>
                              <p:cNvPr id="376" name="Freeform: Shape 375">
                                <a:extLst>
                                  <a:ext uri="{FF2B5EF4-FFF2-40B4-BE49-F238E27FC236}">
                                    <a16:creationId xmlns:a16="http://schemas.microsoft.com/office/drawing/2014/main" id="{05C4518E-B072-A8DC-529A-AD5AAC2662C4}"/>
                                  </a:ext>
                                </a:extLst>
                              </p:cNvPr>
                              <p:cNvSpPr/>
                              <p:nvPr/>
                            </p:nvSpPr>
                            <p:spPr>
                              <a:xfrm>
                                <a:off x="4951331" y="4086213"/>
                                <a:ext cx="2862" cy="2165"/>
                              </a:xfrm>
                              <a:custGeom>
                                <a:avLst/>
                                <a:gdLst>
                                  <a:gd name="connsiteX0" fmla="*/ 168 w 2862"/>
                                  <a:gd name="connsiteY0" fmla="*/ 646 h 2165"/>
                                  <a:gd name="connsiteX1" fmla="*/ 836 w 2862"/>
                                  <a:gd name="connsiteY1" fmla="*/ 145 h 2165"/>
                                  <a:gd name="connsiteX2" fmla="*/ 2674 w 2862"/>
                                  <a:gd name="connsiteY2" fmla="*/ 1815 h 2165"/>
                                  <a:gd name="connsiteX3" fmla="*/ 1505 w 2862"/>
                                  <a:gd name="connsiteY3" fmla="*/ 2149 h 2165"/>
                                  <a:gd name="connsiteX4" fmla="*/ 168 w 2862"/>
                                  <a:gd name="connsiteY4" fmla="*/ 646 h 2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62" h="2165">
                                    <a:moveTo>
                                      <a:pt x="168" y="646"/>
                                    </a:moveTo>
                                    <a:cubicBezTo>
                                      <a:pt x="335" y="479"/>
                                      <a:pt x="669" y="312"/>
                                      <a:pt x="836" y="145"/>
                                    </a:cubicBezTo>
                                    <a:cubicBezTo>
                                      <a:pt x="1337" y="-524"/>
                                      <a:pt x="3509" y="1314"/>
                                      <a:pt x="2674" y="1815"/>
                                    </a:cubicBezTo>
                                    <a:cubicBezTo>
                                      <a:pt x="2340" y="2149"/>
                                      <a:pt x="2006" y="2149"/>
                                      <a:pt x="1505" y="2149"/>
                                    </a:cubicBezTo>
                                    <a:cubicBezTo>
                                      <a:pt x="1003" y="2316"/>
                                      <a:pt x="-500" y="1147"/>
                                      <a:pt x="168" y="646"/>
                                    </a:cubicBezTo>
                                    <a:close/>
                                  </a:path>
                                </a:pathLst>
                              </a:custGeom>
                              <a:solidFill>
                                <a:srgbClr val="D47A76">
                                  <a:alpha val="50000"/>
                                </a:srgbClr>
                              </a:solidFill>
                              <a:ln w="16697" cap="flat">
                                <a:noFill/>
                                <a:prstDash val="solid"/>
                                <a:miter/>
                              </a:ln>
                            </p:spPr>
                            <p:txBody>
                              <a:bodyPr rtlCol="0" anchor="ctr"/>
                              <a:lstStyle/>
                              <a:p>
                                <a:endParaRPr lang="en-US"/>
                              </a:p>
                            </p:txBody>
                          </p:sp>
                          <p:sp>
                            <p:nvSpPr>
                              <p:cNvPr id="377" name="Freeform: Shape 376">
                                <a:extLst>
                                  <a:ext uri="{FF2B5EF4-FFF2-40B4-BE49-F238E27FC236}">
                                    <a16:creationId xmlns:a16="http://schemas.microsoft.com/office/drawing/2014/main" id="{B5B4F8E7-7F92-E925-FD9A-EE2ED77D1444}"/>
                                  </a:ext>
                                </a:extLst>
                              </p:cNvPr>
                              <p:cNvSpPr/>
                              <p:nvPr/>
                            </p:nvSpPr>
                            <p:spPr>
                              <a:xfrm>
                                <a:off x="5040195" y="4089364"/>
                                <a:ext cx="1577" cy="1336"/>
                              </a:xfrm>
                              <a:custGeom>
                                <a:avLst/>
                                <a:gdLst>
                                  <a:gd name="connsiteX0" fmla="*/ 0 w 1577"/>
                                  <a:gd name="connsiteY0" fmla="*/ 334 h 1336"/>
                                  <a:gd name="connsiteX1" fmla="*/ 0 w 1577"/>
                                  <a:gd name="connsiteY1" fmla="*/ 334 h 1336"/>
                                  <a:gd name="connsiteX2" fmla="*/ 0 w 1577"/>
                                  <a:gd name="connsiteY2" fmla="*/ 334 h 1336"/>
                                  <a:gd name="connsiteX3" fmla="*/ 0 w 1577"/>
                                  <a:gd name="connsiteY3" fmla="*/ 334 h 1336"/>
                                  <a:gd name="connsiteX4" fmla="*/ 334 w 1577"/>
                                  <a:gd name="connsiteY4" fmla="*/ 0 h 1336"/>
                                  <a:gd name="connsiteX5" fmla="*/ 668 w 1577"/>
                                  <a:gd name="connsiteY5" fmla="*/ 167 h 1336"/>
                                  <a:gd name="connsiteX6" fmla="*/ 1503 w 1577"/>
                                  <a:gd name="connsiteY6" fmla="*/ 1002 h 1336"/>
                                  <a:gd name="connsiteX7" fmla="*/ 1503 w 1577"/>
                                  <a:gd name="connsiteY7" fmla="*/ 1002 h 1336"/>
                                  <a:gd name="connsiteX8" fmla="*/ 1503 w 1577"/>
                                  <a:gd name="connsiteY8" fmla="*/ 1002 h 1336"/>
                                  <a:gd name="connsiteX9" fmla="*/ 1503 w 1577"/>
                                  <a:gd name="connsiteY9" fmla="*/ 1169 h 1336"/>
                                  <a:gd name="connsiteX10" fmla="*/ 1503 w 1577"/>
                                  <a:gd name="connsiteY10" fmla="*/ 1336 h 1336"/>
                                  <a:gd name="connsiteX11" fmla="*/ 1336 w 1577"/>
                                  <a:gd name="connsiteY11" fmla="*/ 1336 h 1336"/>
                                  <a:gd name="connsiteX12" fmla="*/ 1336 w 1577"/>
                                  <a:gd name="connsiteY12" fmla="*/ 1336 h 1336"/>
                                  <a:gd name="connsiteX13" fmla="*/ 501 w 1577"/>
                                  <a:gd name="connsiteY13" fmla="*/ 1002 h 1336"/>
                                  <a:gd name="connsiteX14" fmla="*/ 334 w 1577"/>
                                  <a:gd name="connsiteY14" fmla="*/ 835 h 1336"/>
                                  <a:gd name="connsiteX15" fmla="*/ 167 w 1577"/>
                                  <a:gd name="connsiteY15" fmla="*/ 668 h 1336"/>
                                  <a:gd name="connsiteX16" fmla="*/ 0 w 1577"/>
                                  <a:gd name="connsiteY16" fmla="*/ 501 h 1336"/>
                                  <a:gd name="connsiteX17" fmla="*/ 0 w 1577"/>
                                  <a:gd name="connsiteY17" fmla="*/ 334 h 1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77" h="1336">
                                    <a:moveTo>
                                      <a:pt x="0" y="334"/>
                                    </a:moveTo>
                                    <a:lnTo>
                                      <a:pt x="0" y="334"/>
                                    </a:lnTo>
                                    <a:cubicBezTo>
                                      <a:pt x="0" y="334"/>
                                      <a:pt x="0" y="334"/>
                                      <a:pt x="0" y="334"/>
                                    </a:cubicBezTo>
                                    <a:cubicBezTo>
                                      <a:pt x="0" y="167"/>
                                      <a:pt x="0" y="167"/>
                                      <a:pt x="0" y="334"/>
                                    </a:cubicBezTo>
                                    <a:cubicBezTo>
                                      <a:pt x="167" y="167"/>
                                      <a:pt x="167" y="0"/>
                                      <a:pt x="334" y="0"/>
                                    </a:cubicBezTo>
                                    <a:cubicBezTo>
                                      <a:pt x="501" y="0"/>
                                      <a:pt x="501" y="0"/>
                                      <a:pt x="668" y="167"/>
                                    </a:cubicBezTo>
                                    <a:cubicBezTo>
                                      <a:pt x="1002" y="334"/>
                                      <a:pt x="1503" y="668"/>
                                      <a:pt x="1503" y="1002"/>
                                    </a:cubicBezTo>
                                    <a:lnTo>
                                      <a:pt x="1503" y="1002"/>
                                    </a:lnTo>
                                    <a:cubicBezTo>
                                      <a:pt x="1503" y="1002"/>
                                      <a:pt x="1503" y="1002"/>
                                      <a:pt x="1503" y="1002"/>
                                    </a:cubicBezTo>
                                    <a:cubicBezTo>
                                      <a:pt x="1503" y="1002"/>
                                      <a:pt x="1670" y="1169"/>
                                      <a:pt x="1503" y="1169"/>
                                    </a:cubicBezTo>
                                    <a:cubicBezTo>
                                      <a:pt x="1503" y="1169"/>
                                      <a:pt x="1503" y="1336"/>
                                      <a:pt x="1503" y="1336"/>
                                    </a:cubicBezTo>
                                    <a:cubicBezTo>
                                      <a:pt x="1503" y="1336"/>
                                      <a:pt x="1336" y="1336"/>
                                      <a:pt x="1336" y="1336"/>
                                    </a:cubicBezTo>
                                    <a:cubicBezTo>
                                      <a:pt x="1336" y="1336"/>
                                      <a:pt x="1336" y="1336"/>
                                      <a:pt x="1336" y="1336"/>
                                    </a:cubicBezTo>
                                    <a:cubicBezTo>
                                      <a:pt x="1002" y="1336"/>
                                      <a:pt x="668" y="1169"/>
                                      <a:pt x="501" y="1002"/>
                                    </a:cubicBezTo>
                                    <a:cubicBezTo>
                                      <a:pt x="501" y="1002"/>
                                      <a:pt x="501" y="835"/>
                                      <a:pt x="334" y="835"/>
                                    </a:cubicBezTo>
                                    <a:cubicBezTo>
                                      <a:pt x="334" y="668"/>
                                      <a:pt x="167" y="668"/>
                                      <a:pt x="167" y="668"/>
                                    </a:cubicBezTo>
                                    <a:cubicBezTo>
                                      <a:pt x="167" y="668"/>
                                      <a:pt x="0" y="501"/>
                                      <a:pt x="0" y="501"/>
                                    </a:cubicBezTo>
                                    <a:cubicBezTo>
                                      <a:pt x="0" y="501"/>
                                      <a:pt x="0" y="501"/>
                                      <a:pt x="0" y="334"/>
                                    </a:cubicBezTo>
                                    <a:close/>
                                  </a:path>
                                </a:pathLst>
                              </a:custGeom>
                              <a:solidFill>
                                <a:srgbClr val="D47A76">
                                  <a:alpha val="50000"/>
                                </a:srgbClr>
                              </a:solidFill>
                              <a:ln w="16697" cap="flat">
                                <a:noFill/>
                                <a:prstDash val="solid"/>
                                <a:miter/>
                              </a:ln>
                            </p:spPr>
                            <p:txBody>
                              <a:bodyPr rtlCol="0" anchor="ctr"/>
                              <a:lstStyle/>
                              <a:p>
                                <a:endParaRPr lang="en-US"/>
                              </a:p>
                            </p:txBody>
                          </p:sp>
                          <p:sp>
                            <p:nvSpPr>
                              <p:cNvPr id="378" name="Freeform: Shape 377">
                                <a:extLst>
                                  <a:ext uri="{FF2B5EF4-FFF2-40B4-BE49-F238E27FC236}">
                                    <a16:creationId xmlns:a16="http://schemas.microsoft.com/office/drawing/2014/main" id="{4713388C-F20A-01B5-AF09-D1C4096CF065}"/>
                                  </a:ext>
                                </a:extLst>
                              </p:cNvPr>
                              <p:cNvSpPr/>
                              <p:nvPr/>
                            </p:nvSpPr>
                            <p:spPr>
                              <a:xfrm>
                                <a:off x="5051621" y="4100200"/>
                                <a:ext cx="2790" cy="1692"/>
                              </a:xfrm>
                              <a:custGeom>
                                <a:avLst/>
                                <a:gdLst>
                                  <a:gd name="connsiteX0" fmla="*/ 266 w 2790"/>
                                  <a:gd name="connsiteY0" fmla="*/ 356 h 1692"/>
                                  <a:gd name="connsiteX1" fmla="*/ 1603 w 2790"/>
                                  <a:gd name="connsiteY1" fmla="*/ 22 h 1692"/>
                                  <a:gd name="connsiteX2" fmla="*/ 2772 w 2790"/>
                                  <a:gd name="connsiteY2" fmla="*/ 1024 h 1692"/>
                                  <a:gd name="connsiteX3" fmla="*/ 1436 w 2790"/>
                                  <a:gd name="connsiteY3" fmla="*/ 1692 h 1692"/>
                                  <a:gd name="connsiteX4" fmla="*/ 266 w 2790"/>
                                  <a:gd name="connsiteY4" fmla="*/ 356 h 1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0" h="1692">
                                    <a:moveTo>
                                      <a:pt x="266" y="356"/>
                                    </a:moveTo>
                                    <a:cubicBezTo>
                                      <a:pt x="767" y="356"/>
                                      <a:pt x="1102" y="189"/>
                                      <a:pt x="1603" y="22"/>
                                    </a:cubicBezTo>
                                    <a:cubicBezTo>
                                      <a:pt x="1937" y="-145"/>
                                      <a:pt x="2939" y="690"/>
                                      <a:pt x="2772" y="1024"/>
                                    </a:cubicBezTo>
                                    <a:cubicBezTo>
                                      <a:pt x="2271" y="1525"/>
                                      <a:pt x="2104" y="1692"/>
                                      <a:pt x="1436" y="1692"/>
                                    </a:cubicBezTo>
                                    <a:cubicBezTo>
                                      <a:pt x="767" y="1692"/>
                                      <a:pt x="-569" y="356"/>
                                      <a:pt x="266" y="356"/>
                                    </a:cubicBezTo>
                                    <a:close/>
                                  </a:path>
                                </a:pathLst>
                              </a:custGeom>
                              <a:solidFill>
                                <a:srgbClr val="D47A76">
                                  <a:alpha val="50000"/>
                                </a:srgbClr>
                              </a:solidFill>
                              <a:ln w="16697" cap="flat">
                                <a:noFill/>
                                <a:prstDash val="solid"/>
                                <a:miter/>
                              </a:ln>
                            </p:spPr>
                            <p:txBody>
                              <a:bodyPr rtlCol="0" anchor="ctr"/>
                              <a:lstStyle/>
                              <a:p>
                                <a:endParaRPr lang="en-US"/>
                              </a:p>
                            </p:txBody>
                          </p:sp>
                          <p:sp>
                            <p:nvSpPr>
                              <p:cNvPr id="379" name="Freeform: Shape 378">
                                <a:extLst>
                                  <a:ext uri="{FF2B5EF4-FFF2-40B4-BE49-F238E27FC236}">
                                    <a16:creationId xmlns:a16="http://schemas.microsoft.com/office/drawing/2014/main" id="{88167947-8D86-DD75-0FBA-C54F1450AE4A}"/>
                                  </a:ext>
                                </a:extLst>
                              </p:cNvPr>
                              <p:cNvSpPr/>
                              <p:nvPr/>
                            </p:nvSpPr>
                            <p:spPr>
                              <a:xfrm>
                                <a:off x="5066616" y="4093667"/>
                                <a:ext cx="1788" cy="1387"/>
                              </a:xfrm>
                              <a:custGeom>
                                <a:avLst/>
                                <a:gdLst>
                                  <a:gd name="connsiteX0" fmla="*/ 138 w 1788"/>
                                  <a:gd name="connsiteY0" fmla="*/ 208 h 1387"/>
                                  <a:gd name="connsiteX1" fmla="*/ 472 w 1788"/>
                                  <a:gd name="connsiteY1" fmla="*/ 41 h 1387"/>
                                  <a:gd name="connsiteX2" fmla="*/ 1474 w 1788"/>
                                  <a:gd name="connsiteY2" fmla="*/ 1377 h 1387"/>
                                  <a:gd name="connsiteX3" fmla="*/ 973 w 1788"/>
                                  <a:gd name="connsiteY3" fmla="*/ 1210 h 1387"/>
                                  <a:gd name="connsiteX4" fmla="*/ 138 w 1788"/>
                                  <a:gd name="connsiteY4" fmla="*/ 208 h 13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88" h="1387">
                                    <a:moveTo>
                                      <a:pt x="138" y="208"/>
                                    </a:moveTo>
                                    <a:cubicBezTo>
                                      <a:pt x="305" y="208"/>
                                      <a:pt x="305" y="208"/>
                                      <a:pt x="472" y="41"/>
                                    </a:cubicBezTo>
                                    <a:cubicBezTo>
                                      <a:pt x="1307" y="-293"/>
                                      <a:pt x="2309" y="1544"/>
                                      <a:pt x="1474" y="1377"/>
                                    </a:cubicBezTo>
                                    <a:cubicBezTo>
                                      <a:pt x="1307" y="1377"/>
                                      <a:pt x="1140" y="1377"/>
                                      <a:pt x="973" y="1210"/>
                                    </a:cubicBezTo>
                                    <a:cubicBezTo>
                                      <a:pt x="639" y="1210"/>
                                      <a:pt x="-363" y="375"/>
                                      <a:pt x="138" y="208"/>
                                    </a:cubicBezTo>
                                    <a:close/>
                                  </a:path>
                                </a:pathLst>
                              </a:custGeom>
                              <a:solidFill>
                                <a:srgbClr val="D47A76">
                                  <a:alpha val="50000"/>
                                </a:srgbClr>
                              </a:solidFill>
                              <a:ln w="16697" cap="flat">
                                <a:noFill/>
                                <a:prstDash val="solid"/>
                                <a:miter/>
                              </a:ln>
                            </p:spPr>
                            <p:txBody>
                              <a:bodyPr rtlCol="0" anchor="ctr"/>
                              <a:lstStyle/>
                              <a:p>
                                <a:endParaRPr lang="en-US"/>
                              </a:p>
                            </p:txBody>
                          </p:sp>
                          <p:sp>
                            <p:nvSpPr>
                              <p:cNvPr id="380" name="Freeform: Shape 379">
                                <a:extLst>
                                  <a:ext uri="{FF2B5EF4-FFF2-40B4-BE49-F238E27FC236}">
                                    <a16:creationId xmlns:a16="http://schemas.microsoft.com/office/drawing/2014/main" id="{4C0E8FC1-A554-FF09-F977-7FC108D9ED85}"/>
                                  </a:ext>
                                </a:extLst>
                              </p:cNvPr>
                              <p:cNvSpPr/>
                              <p:nvPr/>
                            </p:nvSpPr>
                            <p:spPr>
                              <a:xfrm>
                                <a:off x="5097963" y="4036603"/>
                                <a:ext cx="3603" cy="3335"/>
                              </a:xfrm>
                              <a:custGeom>
                                <a:avLst/>
                                <a:gdLst>
                                  <a:gd name="connsiteX0" fmla="*/ 862 w 3603"/>
                                  <a:gd name="connsiteY0" fmla="*/ 480 h 3335"/>
                                  <a:gd name="connsiteX1" fmla="*/ 862 w 3603"/>
                                  <a:gd name="connsiteY1" fmla="*/ 313 h 3335"/>
                                  <a:gd name="connsiteX2" fmla="*/ 3367 w 3603"/>
                                  <a:gd name="connsiteY2" fmla="*/ 1649 h 3335"/>
                                  <a:gd name="connsiteX3" fmla="*/ 3534 w 3603"/>
                                  <a:gd name="connsiteY3" fmla="*/ 2651 h 3335"/>
                                  <a:gd name="connsiteX4" fmla="*/ 3367 w 3603"/>
                                  <a:gd name="connsiteY4" fmla="*/ 3319 h 3335"/>
                                  <a:gd name="connsiteX5" fmla="*/ 26 w 3603"/>
                                  <a:gd name="connsiteY5" fmla="*/ 981 h 3335"/>
                                  <a:gd name="connsiteX6" fmla="*/ 862 w 3603"/>
                                  <a:gd name="connsiteY6" fmla="*/ 480 h 3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03" h="3335">
                                    <a:moveTo>
                                      <a:pt x="862" y="480"/>
                                    </a:moveTo>
                                    <a:cubicBezTo>
                                      <a:pt x="862" y="480"/>
                                      <a:pt x="862" y="313"/>
                                      <a:pt x="862" y="313"/>
                                    </a:cubicBezTo>
                                    <a:cubicBezTo>
                                      <a:pt x="1029" y="-690"/>
                                      <a:pt x="3200" y="981"/>
                                      <a:pt x="3367" y="1649"/>
                                    </a:cubicBezTo>
                                    <a:cubicBezTo>
                                      <a:pt x="3367" y="1983"/>
                                      <a:pt x="3534" y="2317"/>
                                      <a:pt x="3534" y="2651"/>
                                    </a:cubicBezTo>
                                    <a:cubicBezTo>
                                      <a:pt x="3701" y="2818"/>
                                      <a:pt x="3534" y="3152"/>
                                      <a:pt x="3367" y="3319"/>
                                    </a:cubicBezTo>
                                    <a:cubicBezTo>
                                      <a:pt x="1864" y="3486"/>
                                      <a:pt x="528" y="2317"/>
                                      <a:pt x="26" y="981"/>
                                    </a:cubicBezTo>
                                    <a:cubicBezTo>
                                      <a:pt x="-141" y="313"/>
                                      <a:pt x="528" y="313"/>
                                      <a:pt x="862" y="480"/>
                                    </a:cubicBezTo>
                                    <a:close/>
                                  </a:path>
                                </a:pathLst>
                              </a:custGeom>
                              <a:solidFill>
                                <a:srgbClr val="D47A76">
                                  <a:alpha val="50000"/>
                                </a:srgbClr>
                              </a:solidFill>
                              <a:ln w="16697" cap="flat">
                                <a:noFill/>
                                <a:prstDash val="solid"/>
                                <a:miter/>
                              </a:ln>
                            </p:spPr>
                            <p:txBody>
                              <a:bodyPr rtlCol="0" anchor="ctr"/>
                              <a:lstStyle/>
                              <a:p>
                                <a:endParaRPr lang="en-US"/>
                              </a:p>
                            </p:txBody>
                          </p:sp>
                          <p:sp>
                            <p:nvSpPr>
                              <p:cNvPr id="381" name="Freeform: Shape 380">
                                <a:extLst>
                                  <a:ext uri="{FF2B5EF4-FFF2-40B4-BE49-F238E27FC236}">
                                    <a16:creationId xmlns:a16="http://schemas.microsoft.com/office/drawing/2014/main" id="{82D51103-398B-CE6F-908C-D529B034B02F}"/>
                                  </a:ext>
                                </a:extLst>
                              </p:cNvPr>
                              <p:cNvSpPr/>
                              <p:nvPr/>
                            </p:nvSpPr>
                            <p:spPr>
                              <a:xfrm>
                                <a:off x="5085128" y="4048630"/>
                                <a:ext cx="2423" cy="2214"/>
                              </a:xfrm>
                              <a:custGeom>
                                <a:avLst/>
                                <a:gdLst>
                                  <a:gd name="connsiteX0" fmla="*/ 334 w 2423"/>
                                  <a:gd name="connsiteY0" fmla="*/ 145 h 2214"/>
                                  <a:gd name="connsiteX1" fmla="*/ 2338 w 2423"/>
                                  <a:gd name="connsiteY1" fmla="*/ 1815 h 2214"/>
                                  <a:gd name="connsiteX2" fmla="*/ 1503 w 2423"/>
                                  <a:gd name="connsiteY2" fmla="*/ 2149 h 2214"/>
                                  <a:gd name="connsiteX3" fmla="*/ 0 w 2423"/>
                                  <a:gd name="connsiteY3" fmla="*/ 980 h 2214"/>
                                  <a:gd name="connsiteX4" fmla="*/ 334 w 2423"/>
                                  <a:gd name="connsiteY4" fmla="*/ 145 h 22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23" h="2214">
                                    <a:moveTo>
                                      <a:pt x="334" y="145"/>
                                    </a:moveTo>
                                    <a:cubicBezTo>
                                      <a:pt x="1002" y="-524"/>
                                      <a:pt x="2840" y="1314"/>
                                      <a:pt x="2338" y="1815"/>
                                    </a:cubicBezTo>
                                    <a:cubicBezTo>
                                      <a:pt x="2004" y="2149"/>
                                      <a:pt x="1837" y="2316"/>
                                      <a:pt x="1503" y="2149"/>
                                    </a:cubicBezTo>
                                    <a:cubicBezTo>
                                      <a:pt x="1002" y="2149"/>
                                      <a:pt x="167" y="1481"/>
                                      <a:pt x="0" y="980"/>
                                    </a:cubicBezTo>
                                    <a:cubicBezTo>
                                      <a:pt x="0" y="479"/>
                                      <a:pt x="0" y="479"/>
                                      <a:pt x="334" y="145"/>
                                    </a:cubicBezTo>
                                    <a:close/>
                                  </a:path>
                                </a:pathLst>
                              </a:custGeom>
                              <a:solidFill>
                                <a:srgbClr val="D47A76">
                                  <a:alpha val="50000"/>
                                </a:srgbClr>
                              </a:solidFill>
                              <a:ln w="16697" cap="flat">
                                <a:noFill/>
                                <a:prstDash val="solid"/>
                                <a:miter/>
                              </a:ln>
                            </p:spPr>
                            <p:txBody>
                              <a:bodyPr rtlCol="0" anchor="ctr"/>
                              <a:lstStyle/>
                              <a:p>
                                <a:endParaRPr lang="en-US"/>
                              </a:p>
                            </p:txBody>
                          </p:sp>
                          <p:sp>
                            <p:nvSpPr>
                              <p:cNvPr id="382" name="Freeform: Shape 381">
                                <a:extLst>
                                  <a:ext uri="{FF2B5EF4-FFF2-40B4-BE49-F238E27FC236}">
                                    <a16:creationId xmlns:a16="http://schemas.microsoft.com/office/drawing/2014/main" id="{A21F93AD-E154-62A1-BE83-E7047627AE88}"/>
                                  </a:ext>
                                </a:extLst>
                              </p:cNvPr>
                              <p:cNvSpPr/>
                              <p:nvPr/>
                            </p:nvSpPr>
                            <p:spPr>
                              <a:xfrm>
                                <a:off x="5079281" y="4058463"/>
                                <a:ext cx="2630" cy="2486"/>
                              </a:xfrm>
                              <a:custGeom>
                                <a:avLst/>
                                <a:gdLst>
                                  <a:gd name="connsiteX0" fmla="*/ 1002 w 2630"/>
                                  <a:gd name="connsiteY0" fmla="*/ 0 h 2486"/>
                                  <a:gd name="connsiteX1" fmla="*/ 2506 w 2630"/>
                                  <a:gd name="connsiteY1" fmla="*/ 1503 h 2486"/>
                                  <a:gd name="connsiteX2" fmla="*/ 2506 w 2630"/>
                                  <a:gd name="connsiteY2" fmla="*/ 2004 h 2486"/>
                                  <a:gd name="connsiteX3" fmla="*/ 2338 w 2630"/>
                                  <a:gd name="connsiteY3" fmla="*/ 2338 h 2486"/>
                                  <a:gd name="connsiteX4" fmla="*/ 1503 w 2630"/>
                                  <a:gd name="connsiteY4" fmla="*/ 2338 h 2486"/>
                                  <a:gd name="connsiteX5" fmla="*/ 1336 w 2630"/>
                                  <a:gd name="connsiteY5" fmla="*/ 2338 h 2486"/>
                                  <a:gd name="connsiteX6" fmla="*/ 0 w 2630"/>
                                  <a:gd name="connsiteY6" fmla="*/ 835 h 2486"/>
                                  <a:gd name="connsiteX7" fmla="*/ 1002 w 2630"/>
                                  <a:gd name="connsiteY7" fmla="*/ 0 h 24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30" h="2486">
                                    <a:moveTo>
                                      <a:pt x="1002" y="0"/>
                                    </a:moveTo>
                                    <a:cubicBezTo>
                                      <a:pt x="1503" y="0"/>
                                      <a:pt x="2673" y="835"/>
                                      <a:pt x="2506" y="1503"/>
                                    </a:cubicBezTo>
                                    <a:cubicBezTo>
                                      <a:pt x="2673" y="1670"/>
                                      <a:pt x="2673" y="1837"/>
                                      <a:pt x="2506" y="2004"/>
                                    </a:cubicBezTo>
                                    <a:cubicBezTo>
                                      <a:pt x="2506" y="2004"/>
                                      <a:pt x="2338" y="2171"/>
                                      <a:pt x="2338" y="2338"/>
                                    </a:cubicBezTo>
                                    <a:cubicBezTo>
                                      <a:pt x="2172" y="2673"/>
                                      <a:pt x="1670" y="2338"/>
                                      <a:pt x="1503" y="2338"/>
                                    </a:cubicBezTo>
                                    <a:cubicBezTo>
                                      <a:pt x="1503" y="2338"/>
                                      <a:pt x="1503" y="2338"/>
                                      <a:pt x="1336" y="2338"/>
                                    </a:cubicBezTo>
                                    <a:cubicBezTo>
                                      <a:pt x="835" y="2171"/>
                                      <a:pt x="0" y="1336"/>
                                      <a:pt x="0" y="835"/>
                                    </a:cubicBezTo>
                                    <a:cubicBezTo>
                                      <a:pt x="167" y="167"/>
                                      <a:pt x="668" y="0"/>
                                      <a:pt x="1002" y="0"/>
                                    </a:cubicBezTo>
                                    <a:close/>
                                  </a:path>
                                </a:pathLst>
                              </a:custGeom>
                              <a:solidFill>
                                <a:srgbClr val="D47A76">
                                  <a:alpha val="50000"/>
                                </a:srgbClr>
                              </a:solidFill>
                              <a:ln w="16697" cap="flat">
                                <a:noFill/>
                                <a:prstDash val="solid"/>
                                <a:miter/>
                              </a:ln>
                            </p:spPr>
                            <p:txBody>
                              <a:bodyPr rtlCol="0" anchor="ctr"/>
                              <a:lstStyle/>
                              <a:p>
                                <a:endParaRPr lang="en-US"/>
                              </a:p>
                            </p:txBody>
                          </p:sp>
                          <p:sp>
                            <p:nvSpPr>
                              <p:cNvPr id="383" name="Freeform: Shape 382">
                                <a:extLst>
                                  <a:ext uri="{FF2B5EF4-FFF2-40B4-BE49-F238E27FC236}">
                                    <a16:creationId xmlns:a16="http://schemas.microsoft.com/office/drawing/2014/main" id="{F5BD8FF4-56EB-D23B-D082-CF8AE169D46F}"/>
                                  </a:ext>
                                </a:extLst>
                              </p:cNvPr>
                              <p:cNvSpPr/>
                              <p:nvPr/>
                            </p:nvSpPr>
                            <p:spPr>
                              <a:xfrm>
                                <a:off x="5084383" y="4040589"/>
                                <a:ext cx="2440" cy="2372"/>
                              </a:xfrm>
                              <a:custGeom>
                                <a:avLst/>
                                <a:gdLst>
                                  <a:gd name="connsiteX0" fmla="*/ 77 w 2440"/>
                                  <a:gd name="connsiteY0" fmla="*/ 669 h 2372"/>
                                  <a:gd name="connsiteX1" fmla="*/ 244 w 2440"/>
                                  <a:gd name="connsiteY1" fmla="*/ 335 h 2372"/>
                                  <a:gd name="connsiteX2" fmla="*/ 2415 w 2440"/>
                                  <a:gd name="connsiteY2" fmla="*/ 1504 h 2372"/>
                                  <a:gd name="connsiteX3" fmla="*/ 1079 w 2440"/>
                                  <a:gd name="connsiteY3" fmla="*/ 2172 h 2372"/>
                                  <a:gd name="connsiteX4" fmla="*/ 77 w 2440"/>
                                  <a:gd name="connsiteY4" fmla="*/ 669 h 23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0" h="2372">
                                    <a:moveTo>
                                      <a:pt x="77" y="669"/>
                                    </a:moveTo>
                                    <a:cubicBezTo>
                                      <a:pt x="244" y="502"/>
                                      <a:pt x="244" y="335"/>
                                      <a:pt x="244" y="335"/>
                                    </a:cubicBezTo>
                                    <a:cubicBezTo>
                                      <a:pt x="411" y="-667"/>
                                      <a:pt x="2415" y="836"/>
                                      <a:pt x="2415" y="1504"/>
                                    </a:cubicBezTo>
                                    <a:cubicBezTo>
                                      <a:pt x="2582" y="2506"/>
                                      <a:pt x="1914" y="2506"/>
                                      <a:pt x="1079" y="2172"/>
                                    </a:cubicBezTo>
                                    <a:cubicBezTo>
                                      <a:pt x="578" y="1838"/>
                                      <a:pt x="-257" y="1170"/>
                                      <a:pt x="77" y="669"/>
                                    </a:cubicBezTo>
                                    <a:close/>
                                  </a:path>
                                </a:pathLst>
                              </a:custGeom>
                              <a:solidFill>
                                <a:srgbClr val="D47A76">
                                  <a:alpha val="50000"/>
                                </a:srgbClr>
                              </a:solidFill>
                              <a:ln w="16697" cap="flat">
                                <a:noFill/>
                                <a:prstDash val="solid"/>
                                <a:miter/>
                              </a:ln>
                            </p:spPr>
                            <p:txBody>
                              <a:bodyPr rtlCol="0" anchor="ctr"/>
                              <a:lstStyle/>
                              <a:p>
                                <a:endParaRPr lang="en-US"/>
                              </a:p>
                            </p:txBody>
                          </p:sp>
                          <p:sp>
                            <p:nvSpPr>
                              <p:cNvPr id="384" name="Freeform: Shape 383">
                                <a:extLst>
                                  <a:ext uri="{FF2B5EF4-FFF2-40B4-BE49-F238E27FC236}">
                                    <a16:creationId xmlns:a16="http://schemas.microsoft.com/office/drawing/2014/main" id="{1C4ED1D0-F512-B6D3-3A2C-344EC7DCE52D}"/>
                                  </a:ext>
                                </a:extLst>
                              </p:cNvPr>
                              <p:cNvSpPr/>
                              <p:nvPr/>
                            </p:nvSpPr>
                            <p:spPr>
                              <a:xfrm>
                                <a:off x="5092187" y="4039922"/>
                                <a:ext cx="1493" cy="1336"/>
                              </a:xfrm>
                              <a:custGeom>
                                <a:avLst/>
                                <a:gdLst>
                                  <a:gd name="connsiteX0" fmla="*/ 290 w 1493"/>
                                  <a:gd name="connsiteY0" fmla="*/ 0 h 1336"/>
                                  <a:gd name="connsiteX1" fmla="*/ 1292 w 1493"/>
                                  <a:gd name="connsiteY1" fmla="*/ 1336 h 1336"/>
                                  <a:gd name="connsiteX2" fmla="*/ 290 w 1493"/>
                                  <a:gd name="connsiteY2" fmla="*/ 0 h 1336"/>
                                </a:gdLst>
                                <a:ahLst/>
                                <a:cxnLst>
                                  <a:cxn ang="0">
                                    <a:pos x="connsiteX0" y="connsiteY0"/>
                                  </a:cxn>
                                  <a:cxn ang="0">
                                    <a:pos x="connsiteX1" y="connsiteY1"/>
                                  </a:cxn>
                                  <a:cxn ang="0">
                                    <a:pos x="connsiteX2" y="connsiteY2"/>
                                  </a:cxn>
                                </a:cxnLst>
                                <a:rect l="l" t="t" r="r" b="b"/>
                                <a:pathLst>
                                  <a:path w="1493" h="1336">
                                    <a:moveTo>
                                      <a:pt x="290" y="0"/>
                                    </a:moveTo>
                                    <a:cubicBezTo>
                                      <a:pt x="791" y="0"/>
                                      <a:pt x="1960" y="1336"/>
                                      <a:pt x="1292" y="1336"/>
                                    </a:cubicBezTo>
                                    <a:cubicBezTo>
                                      <a:pt x="624" y="1336"/>
                                      <a:pt x="-545" y="0"/>
                                      <a:pt x="290" y="0"/>
                                    </a:cubicBezTo>
                                    <a:close/>
                                  </a:path>
                                </a:pathLst>
                              </a:custGeom>
                              <a:solidFill>
                                <a:srgbClr val="D47A76">
                                  <a:alpha val="50000"/>
                                </a:srgbClr>
                              </a:solidFill>
                              <a:ln w="16697" cap="flat">
                                <a:noFill/>
                                <a:prstDash val="solid"/>
                                <a:miter/>
                              </a:ln>
                            </p:spPr>
                            <p:txBody>
                              <a:bodyPr rtlCol="0" anchor="ctr"/>
                              <a:lstStyle/>
                              <a:p>
                                <a:endParaRPr lang="en-US"/>
                              </a:p>
                            </p:txBody>
                          </p:sp>
                          <p:sp>
                            <p:nvSpPr>
                              <p:cNvPr id="385" name="Freeform: Shape 384">
                                <a:extLst>
                                  <a:ext uri="{FF2B5EF4-FFF2-40B4-BE49-F238E27FC236}">
                                    <a16:creationId xmlns:a16="http://schemas.microsoft.com/office/drawing/2014/main" id="{39D8B37B-71CC-D5E0-B1AD-402A078D7322}"/>
                                  </a:ext>
                                </a:extLst>
                              </p:cNvPr>
                              <p:cNvSpPr/>
                              <p:nvPr/>
                            </p:nvSpPr>
                            <p:spPr>
                              <a:xfrm>
                                <a:off x="5079347" y="4044599"/>
                                <a:ext cx="1894" cy="1503"/>
                              </a:xfrm>
                              <a:custGeom>
                                <a:avLst/>
                                <a:gdLst>
                                  <a:gd name="connsiteX0" fmla="*/ 268 w 1894"/>
                                  <a:gd name="connsiteY0" fmla="*/ 0 h 1503"/>
                                  <a:gd name="connsiteX1" fmla="*/ 602 w 1894"/>
                                  <a:gd name="connsiteY1" fmla="*/ 0 h 1503"/>
                                  <a:gd name="connsiteX2" fmla="*/ 1605 w 1894"/>
                                  <a:gd name="connsiteY2" fmla="*/ 1503 h 1503"/>
                                  <a:gd name="connsiteX3" fmla="*/ 1270 w 1894"/>
                                  <a:gd name="connsiteY3" fmla="*/ 1503 h 1503"/>
                                  <a:gd name="connsiteX4" fmla="*/ 268 w 1894"/>
                                  <a:gd name="connsiteY4" fmla="*/ 0 h 1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94" h="1503">
                                    <a:moveTo>
                                      <a:pt x="268" y="0"/>
                                    </a:moveTo>
                                    <a:cubicBezTo>
                                      <a:pt x="435" y="0"/>
                                      <a:pt x="435" y="0"/>
                                      <a:pt x="602" y="0"/>
                                    </a:cubicBezTo>
                                    <a:cubicBezTo>
                                      <a:pt x="1270" y="0"/>
                                      <a:pt x="2440" y="1503"/>
                                      <a:pt x="1605" y="1503"/>
                                    </a:cubicBezTo>
                                    <a:cubicBezTo>
                                      <a:pt x="1437" y="1503"/>
                                      <a:pt x="1270" y="1503"/>
                                      <a:pt x="1270" y="1503"/>
                                    </a:cubicBezTo>
                                    <a:cubicBezTo>
                                      <a:pt x="769" y="1336"/>
                                      <a:pt x="-567" y="0"/>
                                      <a:pt x="268" y="0"/>
                                    </a:cubicBezTo>
                                    <a:close/>
                                  </a:path>
                                </a:pathLst>
                              </a:custGeom>
                              <a:solidFill>
                                <a:srgbClr val="D47A76">
                                  <a:alpha val="50000"/>
                                </a:srgbClr>
                              </a:solidFill>
                              <a:ln w="16697" cap="flat">
                                <a:noFill/>
                                <a:prstDash val="solid"/>
                                <a:miter/>
                              </a:ln>
                            </p:spPr>
                            <p:txBody>
                              <a:bodyPr rtlCol="0" anchor="ctr"/>
                              <a:lstStyle/>
                              <a:p>
                                <a:endParaRPr lang="en-US"/>
                              </a:p>
                            </p:txBody>
                          </p:sp>
                          <p:sp>
                            <p:nvSpPr>
                              <p:cNvPr id="386" name="Freeform: Shape 385">
                                <a:extLst>
                                  <a:ext uri="{FF2B5EF4-FFF2-40B4-BE49-F238E27FC236}">
                                    <a16:creationId xmlns:a16="http://schemas.microsoft.com/office/drawing/2014/main" id="{98A687F9-0397-1BA6-BED7-E4225F700EB3}"/>
                                  </a:ext>
                                </a:extLst>
                              </p:cNvPr>
                              <p:cNvSpPr/>
                              <p:nvPr/>
                            </p:nvSpPr>
                            <p:spPr>
                              <a:xfrm>
                                <a:off x="5066398" y="4044599"/>
                                <a:ext cx="6224" cy="5512"/>
                              </a:xfrm>
                              <a:custGeom>
                                <a:avLst/>
                                <a:gdLst>
                                  <a:gd name="connsiteX0" fmla="*/ 1191 w 6224"/>
                                  <a:gd name="connsiteY0" fmla="*/ 0 h 5512"/>
                                  <a:gd name="connsiteX1" fmla="*/ 5534 w 6224"/>
                                  <a:gd name="connsiteY1" fmla="*/ 2840 h 5512"/>
                                  <a:gd name="connsiteX2" fmla="*/ 5033 w 6224"/>
                                  <a:gd name="connsiteY2" fmla="*/ 5512 h 5512"/>
                                  <a:gd name="connsiteX3" fmla="*/ 690 w 6224"/>
                                  <a:gd name="connsiteY3" fmla="*/ 2673 h 5512"/>
                                  <a:gd name="connsiteX4" fmla="*/ 1191 w 6224"/>
                                  <a:gd name="connsiteY4" fmla="*/ 0 h 55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24" h="5512">
                                    <a:moveTo>
                                      <a:pt x="1191" y="0"/>
                                    </a:moveTo>
                                    <a:cubicBezTo>
                                      <a:pt x="2862" y="0"/>
                                      <a:pt x="4699" y="1503"/>
                                      <a:pt x="5534" y="2840"/>
                                    </a:cubicBezTo>
                                    <a:cubicBezTo>
                                      <a:pt x="6202" y="3675"/>
                                      <a:pt x="6870" y="5512"/>
                                      <a:pt x="5033" y="5512"/>
                                    </a:cubicBezTo>
                                    <a:cubicBezTo>
                                      <a:pt x="3363" y="5512"/>
                                      <a:pt x="1525" y="4009"/>
                                      <a:pt x="690" y="2673"/>
                                    </a:cubicBezTo>
                                    <a:cubicBezTo>
                                      <a:pt x="22" y="1837"/>
                                      <a:pt x="-646" y="0"/>
                                      <a:pt x="1191" y="0"/>
                                    </a:cubicBezTo>
                                    <a:close/>
                                  </a:path>
                                </a:pathLst>
                              </a:custGeom>
                              <a:solidFill>
                                <a:srgbClr val="D47A76">
                                  <a:alpha val="50000"/>
                                </a:srgbClr>
                              </a:solidFill>
                              <a:ln w="16697" cap="flat">
                                <a:noFill/>
                                <a:prstDash val="solid"/>
                                <a:miter/>
                              </a:ln>
                            </p:spPr>
                            <p:txBody>
                              <a:bodyPr rtlCol="0" anchor="ctr"/>
                              <a:lstStyle/>
                              <a:p>
                                <a:endParaRPr lang="en-US"/>
                              </a:p>
                            </p:txBody>
                          </p:sp>
                          <p:sp>
                            <p:nvSpPr>
                              <p:cNvPr id="387" name="Freeform: Shape 386">
                                <a:extLst>
                                  <a:ext uri="{FF2B5EF4-FFF2-40B4-BE49-F238E27FC236}">
                                    <a16:creationId xmlns:a16="http://schemas.microsoft.com/office/drawing/2014/main" id="{84408174-6C48-8D25-4373-A4C2EB3EFDE7}"/>
                                  </a:ext>
                                </a:extLst>
                              </p:cNvPr>
                              <p:cNvSpPr/>
                              <p:nvPr/>
                            </p:nvSpPr>
                            <p:spPr>
                              <a:xfrm>
                                <a:off x="5068505" y="4038584"/>
                                <a:ext cx="2322" cy="1960"/>
                              </a:xfrm>
                              <a:custGeom>
                                <a:avLst/>
                                <a:gdLst>
                                  <a:gd name="connsiteX0" fmla="*/ 1923 w 2322"/>
                                  <a:gd name="connsiteY0" fmla="*/ 1004 h 1960"/>
                                  <a:gd name="connsiteX1" fmla="*/ 2257 w 2322"/>
                                  <a:gd name="connsiteY1" fmla="*/ 1839 h 1960"/>
                                  <a:gd name="connsiteX2" fmla="*/ 86 w 2322"/>
                                  <a:gd name="connsiteY2" fmla="*/ 503 h 1960"/>
                                  <a:gd name="connsiteX3" fmla="*/ 1923 w 2322"/>
                                  <a:gd name="connsiteY3" fmla="*/ 1004 h 1960"/>
                                </a:gdLst>
                                <a:ahLst/>
                                <a:cxnLst>
                                  <a:cxn ang="0">
                                    <a:pos x="connsiteX0" y="connsiteY0"/>
                                  </a:cxn>
                                  <a:cxn ang="0">
                                    <a:pos x="connsiteX1" y="connsiteY1"/>
                                  </a:cxn>
                                  <a:cxn ang="0">
                                    <a:pos x="connsiteX2" y="connsiteY2"/>
                                  </a:cxn>
                                  <a:cxn ang="0">
                                    <a:pos x="connsiteX3" y="connsiteY3"/>
                                  </a:cxn>
                                </a:cxnLst>
                                <a:rect l="l" t="t" r="r" b="b"/>
                                <a:pathLst>
                                  <a:path w="2322" h="1960">
                                    <a:moveTo>
                                      <a:pt x="1923" y="1004"/>
                                    </a:moveTo>
                                    <a:cubicBezTo>
                                      <a:pt x="2257" y="1338"/>
                                      <a:pt x="2424" y="1672"/>
                                      <a:pt x="2257" y="1839"/>
                                    </a:cubicBezTo>
                                    <a:cubicBezTo>
                                      <a:pt x="1422" y="2340"/>
                                      <a:pt x="420" y="1171"/>
                                      <a:pt x="86" y="503"/>
                                    </a:cubicBezTo>
                                    <a:cubicBezTo>
                                      <a:pt x="-415" y="-499"/>
                                      <a:pt x="1422" y="169"/>
                                      <a:pt x="1923" y="1004"/>
                                    </a:cubicBezTo>
                                    <a:close/>
                                  </a:path>
                                </a:pathLst>
                              </a:custGeom>
                              <a:solidFill>
                                <a:srgbClr val="D47A76">
                                  <a:alpha val="50000"/>
                                </a:srgbClr>
                              </a:solidFill>
                              <a:ln w="16697" cap="flat">
                                <a:noFill/>
                                <a:prstDash val="solid"/>
                                <a:miter/>
                              </a:ln>
                            </p:spPr>
                            <p:txBody>
                              <a:bodyPr rtlCol="0" anchor="ctr"/>
                              <a:lstStyle/>
                              <a:p>
                                <a:endParaRPr lang="en-US"/>
                              </a:p>
                            </p:txBody>
                          </p:sp>
                        </p:grpSp>
                      </p:grpSp>
                    </p:grpSp>
                    <p:grpSp>
                      <p:nvGrpSpPr>
                        <p:cNvPr id="388" name="Graphic 2">
                          <a:extLst>
                            <a:ext uri="{FF2B5EF4-FFF2-40B4-BE49-F238E27FC236}">
                              <a16:creationId xmlns:a16="http://schemas.microsoft.com/office/drawing/2014/main" id="{38C5B16B-761F-7C5E-121B-D995E73F7D8A}"/>
                            </a:ext>
                          </a:extLst>
                        </p:cNvPr>
                        <p:cNvGrpSpPr/>
                        <p:nvPr/>
                      </p:nvGrpSpPr>
                      <p:grpSpPr>
                        <a:xfrm>
                          <a:off x="4866436" y="3865829"/>
                          <a:ext cx="510209" cy="365180"/>
                          <a:chOff x="4866436" y="3865829"/>
                          <a:chExt cx="510209" cy="365180"/>
                        </a:xfrm>
                      </p:grpSpPr>
                      <p:sp>
                        <p:nvSpPr>
                          <p:cNvPr id="389" name="Freeform: Shape 388">
                            <a:extLst>
                              <a:ext uri="{FF2B5EF4-FFF2-40B4-BE49-F238E27FC236}">
                                <a16:creationId xmlns:a16="http://schemas.microsoft.com/office/drawing/2014/main" id="{A8A1DFCE-4C8D-4738-0489-A58CDF279312}"/>
                              </a:ext>
                            </a:extLst>
                          </p:cNvPr>
                          <p:cNvSpPr/>
                          <p:nvPr/>
                        </p:nvSpPr>
                        <p:spPr>
                          <a:xfrm>
                            <a:off x="4869319" y="3869212"/>
                            <a:ext cx="503944" cy="358923"/>
                          </a:xfrm>
                          <a:custGeom>
                            <a:avLst/>
                            <a:gdLst>
                              <a:gd name="connsiteX0" fmla="*/ 477887 w 503944"/>
                              <a:gd name="connsiteY0" fmla="*/ 6514 h 358923"/>
                              <a:gd name="connsiteX1" fmla="*/ 408233 w 503944"/>
                              <a:gd name="connsiteY1" fmla="*/ 271432 h 358923"/>
                              <a:gd name="connsiteX2" fmla="*/ 253225 w 503944"/>
                              <a:gd name="connsiteY2" fmla="*/ 349270 h 358923"/>
                              <a:gd name="connsiteX3" fmla="*/ 253225 w 503944"/>
                              <a:gd name="connsiteY3" fmla="*/ 349270 h 358923"/>
                              <a:gd name="connsiteX4" fmla="*/ 250886 w 503944"/>
                              <a:gd name="connsiteY4" fmla="*/ 349270 h 358923"/>
                              <a:gd name="connsiteX5" fmla="*/ 248548 w 503944"/>
                              <a:gd name="connsiteY5" fmla="*/ 349270 h 358923"/>
                              <a:gd name="connsiteX6" fmla="*/ 248548 w 503944"/>
                              <a:gd name="connsiteY6" fmla="*/ 349270 h 358923"/>
                              <a:gd name="connsiteX7" fmla="*/ 94041 w 503944"/>
                              <a:gd name="connsiteY7" fmla="*/ 270262 h 358923"/>
                              <a:gd name="connsiteX8" fmla="*/ 26224 w 503944"/>
                              <a:gd name="connsiteY8" fmla="*/ 4844 h 358923"/>
                              <a:gd name="connsiteX9" fmla="*/ 0 w 503944"/>
                              <a:gd name="connsiteY9" fmla="*/ 0 h 358923"/>
                              <a:gd name="connsiteX10" fmla="*/ 43930 w 503944"/>
                              <a:gd name="connsiteY10" fmla="*/ 194596 h 358923"/>
                              <a:gd name="connsiteX11" fmla="*/ 250719 w 503944"/>
                              <a:gd name="connsiteY11" fmla="*/ 358123 h 358923"/>
                              <a:gd name="connsiteX12" fmla="*/ 458678 w 503944"/>
                              <a:gd name="connsiteY12" fmla="*/ 196099 h 358923"/>
                              <a:gd name="connsiteX13" fmla="*/ 503944 w 503944"/>
                              <a:gd name="connsiteY13" fmla="*/ 1837 h 358923"/>
                              <a:gd name="connsiteX14" fmla="*/ 477887 w 503944"/>
                              <a:gd name="connsiteY14" fmla="*/ 6514 h 358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3944" h="358923">
                                <a:moveTo>
                                  <a:pt x="477887" y="6514"/>
                                </a:moveTo>
                                <a:cubicBezTo>
                                  <a:pt x="477887" y="6514"/>
                                  <a:pt x="447653" y="205119"/>
                                  <a:pt x="408233" y="271432"/>
                                </a:cubicBezTo>
                                <a:cubicBezTo>
                                  <a:pt x="364971" y="344259"/>
                                  <a:pt x="274438" y="349270"/>
                                  <a:pt x="253225" y="349270"/>
                                </a:cubicBezTo>
                                <a:lnTo>
                                  <a:pt x="253225" y="349270"/>
                                </a:lnTo>
                                <a:cubicBezTo>
                                  <a:pt x="253225" y="349270"/>
                                  <a:pt x="252390" y="349270"/>
                                  <a:pt x="250886" y="349270"/>
                                </a:cubicBezTo>
                                <a:cubicBezTo>
                                  <a:pt x="249383" y="349270"/>
                                  <a:pt x="248548" y="349270"/>
                                  <a:pt x="248548" y="349270"/>
                                </a:cubicBezTo>
                                <a:lnTo>
                                  <a:pt x="248548" y="349270"/>
                                </a:lnTo>
                                <a:cubicBezTo>
                                  <a:pt x="227335" y="348936"/>
                                  <a:pt x="136801" y="343424"/>
                                  <a:pt x="94041" y="270262"/>
                                </a:cubicBezTo>
                                <a:cubicBezTo>
                                  <a:pt x="55122" y="203616"/>
                                  <a:pt x="26224" y="4844"/>
                                  <a:pt x="26224" y="4844"/>
                                </a:cubicBezTo>
                                <a:lnTo>
                                  <a:pt x="0" y="0"/>
                                </a:lnTo>
                                <a:cubicBezTo>
                                  <a:pt x="0" y="0"/>
                                  <a:pt x="23051" y="115755"/>
                                  <a:pt x="43930" y="194596"/>
                                </a:cubicBezTo>
                                <a:cubicBezTo>
                                  <a:pt x="75834" y="315028"/>
                                  <a:pt x="145153" y="365138"/>
                                  <a:pt x="250719" y="358123"/>
                                </a:cubicBezTo>
                                <a:cubicBezTo>
                                  <a:pt x="356285" y="365973"/>
                                  <a:pt x="425939" y="316364"/>
                                  <a:pt x="458678" y="196099"/>
                                </a:cubicBezTo>
                                <a:cubicBezTo>
                                  <a:pt x="480058" y="117426"/>
                                  <a:pt x="503944" y="1837"/>
                                  <a:pt x="503944" y="1837"/>
                                </a:cubicBezTo>
                                <a:lnTo>
                                  <a:pt x="477887" y="6514"/>
                                </a:lnTo>
                                <a:close/>
                              </a:path>
                            </a:pathLst>
                          </a:custGeom>
                          <a:solidFill>
                            <a:srgbClr val="B5AEB0"/>
                          </a:solidFill>
                          <a:ln w="16697" cap="flat">
                            <a:noFill/>
                            <a:prstDash val="solid"/>
                            <a:miter/>
                          </a:ln>
                        </p:spPr>
                        <p:txBody>
                          <a:bodyPr rtlCol="0" anchor="ctr"/>
                          <a:lstStyle/>
                          <a:p>
                            <a:endParaRPr lang="en-US"/>
                          </a:p>
                        </p:txBody>
                      </p:sp>
                      <p:sp>
                        <p:nvSpPr>
                          <p:cNvPr id="390" name="Freeform: Shape 389">
                            <a:extLst>
                              <a:ext uri="{FF2B5EF4-FFF2-40B4-BE49-F238E27FC236}">
                                <a16:creationId xmlns:a16="http://schemas.microsoft.com/office/drawing/2014/main" id="{1B6200B9-5CD1-570E-AA2A-E3FE3899B507}"/>
                              </a:ext>
                            </a:extLst>
                          </p:cNvPr>
                          <p:cNvSpPr/>
                          <p:nvPr/>
                        </p:nvSpPr>
                        <p:spPr>
                          <a:xfrm>
                            <a:off x="4866436" y="3865829"/>
                            <a:ext cx="510209" cy="365180"/>
                          </a:xfrm>
                          <a:custGeom>
                            <a:avLst/>
                            <a:gdLst>
                              <a:gd name="connsiteX0" fmla="*/ 274982 w 510209"/>
                              <a:gd name="connsiteY0" fmla="*/ 365181 h 365180"/>
                              <a:gd name="connsiteX1" fmla="*/ 253768 w 510209"/>
                              <a:gd name="connsiteY1" fmla="*/ 364346 h 365180"/>
                              <a:gd name="connsiteX2" fmla="*/ 43973 w 510209"/>
                              <a:gd name="connsiteY2" fmla="*/ 198480 h 365180"/>
                              <a:gd name="connsiteX3" fmla="*/ 43 w 510209"/>
                              <a:gd name="connsiteY3" fmla="*/ 3717 h 365180"/>
                              <a:gd name="connsiteX4" fmla="*/ 878 w 510209"/>
                              <a:gd name="connsiteY4" fmla="*/ 878 h 365180"/>
                              <a:gd name="connsiteX5" fmla="*/ 3717 w 510209"/>
                              <a:gd name="connsiteY5" fmla="*/ 43 h 365180"/>
                              <a:gd name="connsiteX6" fmla="*/ 29942 w 510209"/>
                              <a:gd name="connsiteY6" fmla="*/ 4887 h 365180"/>
                              <a:gd name="connsiteX7" fmla="*/ 32447 w 510209"/>
                              <a:gd name="connsiteY7" fmla="*/ 7559 h 365180"/>
                              <a:gd name="connsiteX8" fmla="*/ 99762 w 510209"/>
                              <a:gd name="connsiteY8" fmla="*/ 271808 h 365180"/>
                              <a:gd name="connsiteX9" fmla="*/ 251096 w 510209"/>
                              <a:gd name="connsiteY9" fmla="*/ 349313 h 365180"/>
                              <a:gd name="connsiteX10" fmla="*/ 251597 w 510209"/>
                              <a:gd name="connsiteY10" fmla="*/ 349313 h 365180"/>
                              <a:gd name="connsiteX11" fmla="*/ 253768 w 510209"/>
                              <a:gd name="connsiteY11" fmla="*/ 349313 h 365180"/>
                              <a:gd name="connsiteX12" fmla="*/ 255940 w 510209"/>
                              <a:gd name="connsiteY12" fmla="*/ 349313 h 365180"/>
                              <a:gd name="connsiteX13" fmla="*/ 256441 w 510209"/>
                              <a:gd name="connsiteY13" fmla="*/ 349313 h 365180"/>
                              <a:gd name="connsiteX14" fmla="*/ 408276 w 510209"/>
                              <a:gd name="connsiteY14" fmla="*/ 272978 h 365180"/>
                              <a:gd name="connsiteX15" fmla="*/ 477595 w 510209"/>
                              <a:gd name="connsiteY15" fmla="*/ 9062 h 365180"/>
                              <a:gd name="connsiteX16" fmla="*/ 480101 w 510209"/>
                              <a:gd name="connsiteY16" fmla="*/ 6390 h 365180"/>
                              <a:gd name="connsiteX17" fmla="*/ 506492 w 510209"/>
                              <a:gd name="connsiteY17" fmla="*/ 1713 h 365180"/>
                              <a:gd name="connsiteX18" fmla="*/ 509332 w 510209"/>
                              <a:gd name="connsiteY18" fmla="*/ 2548 h 365180"/>
                              <a:gd name="connsiteX19" fmla="*/ 510167 w 510209"/>
                              <a:gd name="connsiteY19" fmla="*/ 5388 h 365180"/>
                              <a:gd name="connsiteX20" fmla="*/ 464734 w 510209"/>
                              <a:gd name="connsiteY20" fmla="*/ 199816 h 365180"/>
                              <a:gd name="connsiteX21" fmla="*/ 274982 w 510209"/>
                              <a:gd name="connsiteY21" fmla="*/ 365181 h 365180"/>
                              <a:gd name="connsiteX22" fmla="*/ 253768 w 510209"/>
                              <a:gd name="connsiteY22" fmla="*/ 358165 h 365180"/>
                              <a:gd name="connsiteX23" fmla="*/ 253936 w 510209"/>
                              <a:gd name="connsiteY23" fmla="*/ 358165 h 365180"/>
                              <a:gd name="connsiteX24" fmla="*/ 458720 w 510209"/>
                              <a:gd name="connsiteY24" fmla="*/ 198480 h 365180"/>
                              <a:gd name="connsiteX25" fmla="*/ 503152 w 510209"/>
                              <a:gd name="connsiteY25" fmla="*/ 9062 h 365180"/>
                              <a:gd name="connsiteX26" fmla="*/ 483609 w 510209"/>
                              <a:gd name="connsiteY26" fmla="*/ 12570 h 365180"/>
                              <a:gd name="connsiteX27" fmla="*/ 413788 w 510209"/>
                              <a:gd name="connsiteY27" fmla="*/ 276485 h 365180"/>
                              <a:gd name="connsiteX28" fmla="*/ 256107 w 510209"/>
                              <a:gd name="connsiteY28" fmla="*/ 355827 h 365180"/>
                              <a:gd name="connsiteX29" fmla="*/ 255773 w 510209"/>
                              <a:gd name="connsiteY29" fmla="*/ 355827 h 365180"/>
                              <a:gd name="connsiteX30" fmla="*/ 253936 w 510209"/>
                              <a:gd name="connsiteY30" fmla="*/ 355827 h 365180"/>
                              <a:gd name="connsiteX31" fmla="*/ 251931 w 510209"/>
                              <a:gd name="connsiteY31" fmla="*/ 355827 h 365180"/>
                              <a:gd name="connsiteX32" fmla="*/ 251597 w 510209"/>
                              <a:gd name="connsiteY32" fmla="*/ 355827 h 365180"/>
                              <a:gd name="connsiteX33" fmla="*/ 94417 w 510209"/>
                              <a:gd name="connsiteY33" fmla="*/ 275316 h 365180"/>
                              <a:gd name="connsiteX34" fmla="*/ 26601 w 510209"/>
                              <a:gd name="connsiteY34" fmla="*/ 10900 h 365180"/>
                              <a:gd name="connsiteX35" fmla="*/ 7058 w 510209"/>
                              <a:gd name="connsiteY35" fmla="*/ 7225 h 365180"/>
                              <a:gd name="connsiteX36" fmla="*/ 49986 w 510209"/>
                              <a:gd name="connsiteY36" fmla="*/ 196977 h 365180"/>
                              <a:gd name="connsiteX37" fmla="*/ 253602 w 510209"/>
                              <a:gd name="connsiteY37" fmla="*/ 358165 h 365180"/>
                              <a:gd name="connsiteX38" fmla="*/ 253768 w 510209"/>
                              <a:gd name="connsiteY38" fmla="*/ 358165 h 365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510209" h="365180">
                                <a:moveTo>
                                  <a:pt x="274982" y="365181"/>
                                </a:moveTo>
                                <a:cubicBezTo>
                                  <a:pt x="268134" y="365181"/>
                                  <a:pt x="261118" y="364847"/>
                                  <a:pt x="253768" y="364346"/>
                                </a:cubicBezTo>
                                <a:cubicBezTo>
                                  <a:pt x="143860" y="371695"/>
                                  <a:pt x="75542" y="317576"/>
                                  <a:pt x="43973" y="198480"/>
                                </a:cubicBezTo>
                                <a:cubicBezTo>
                                  <a:pt x="23260" y="120475"/>
                                  <a:pt x="210" y="4887"/>
                                  <a:pt x="43" y="3717"/>
                                </a:cubicBezTo>
                                <a:cubicBezTo>
                                  <a:pt x="-124" y="2715"/>
                                  <a:pt x="210" y="1713"/>
                                  <a:pt x="878" y="878"/>
                                </a:cubicBezTo>
                                <a:cubicBezTo>
                                  <a:pt x="1546" y="210"/>
                                  <a:pt x="2715" y="-124"/>
                                  <a:pt x="3717" y="43"/>
                                </a:cubicBezTo>
                                <a:lnTo>
                                  <a:pt x="29942" y="4887"/>
                                </a:lnTo>
                                <a:cubicBezTo>
                                  <a:pt x="31278" y="5054"/>
                                  <a:pt x="32280" y="6223"/>
                                  <a:pt x="32447" y="7559"/>
                                </a:cubicBezTo>
                                <a:cubicBezTo>
                                  <a:pt x="32781" y="9564"/>
                                  <a:pt x="61678" y="206498"/>
                                  <a:pt x="99762" y="271808"/>
                                </a:cubicBezTo>
                                <a:cubicBezTo>
                                  <a:pt x="141688" y="343633"/>
                                  <a:pt x="232221" y="348978"/>
                                  <a:pt x="251096" y="349313"/>
                                </a:cubicBezTo>
                                <a:cubicBezTo>
                                  <a:pt x="251263" y="349313"/>
                                  <a:pt x="251430" y="349313"/>
                                  <a:pt x="251597" y="349313"/>
                                </a:cubicBezTo>
                                <a:cubicBezTo>
                                  <a:pt x="251597" y="349313"/>
                                  <a:pt x="252432" y="349313"/>
                                  <a:pt x="253768" y="349313"/>
                                </a:cubicBezTo>
                                <a:cubicBezTo>
                                  <a:pt x="255105" y="349313"/>
                                  <a:pt x="255773" y="349313"/>
                                  <a:pt x="255940" y="349313"/>
                                </a:cubicBezTo>
                                <a:cubicBezTo>
                                  <a:pt x="256107" y="349313"/>
                                  <a:pt x="256274" y="349313"/>
                                  <a:pt x="256441" y="349313"/>
                                </a:cubicBezTo>
                                <a:cubicBezTo>
                                  <a:pt x="275316" y="349146"/>
                                  <a:pt x="365849" y="344469"/>
                                  <a:pt x="408276" y="272978"/>
                                </a:cubicBezTo>
                                <a:cubicBezTo>
                                  <a:pt x="447028" y="207834"/>
                                  <a:pt x="477261" y="11067"/>
                                  <a:pt x="477595" y="9062"/>
                                </a:cubicBezTo>
                                <a:cubicBezTo>
                                  <a:pt x="477762" y="7726"/>
                                  <a:pt x="478764" y="6724"/>
                                  <a:pt x="480101" y="6390"/>
                                </a:cubicBezTo>
                                <a:lnTo>
                                  <a:pt x="506492" y="1713"/>
                                </a:lnTo>
                                <a:cubicBezTo>
                                  <a:pt x="507495" y="1546"/>
                                  <a:pt x="508497" y="1880"/>
                                  <a:pt x="509332" y="2548"/>
                                </a:cubicBezTo>
                                <a:cubicBezTo>
                                  <a:pt x="510000" y="3216"/>
                                  <a:pt x="510334" y="4385"/>
                                  <a:pt x="510167" y="5388"/>
                                </a:cubicBezTo>
                                <a:cubicBezTo>
                                  <a:pt x="510000" y="6557"/>
                                  <a:pt x="485947" y="121978"/>
                                  <a:pt x="464734" y="199816"/>
                                </a:cubicBezTo>
                                <a:cubicBezTo>
                                  <a:pt x="434500" y="311229"/>
                                  <a:pt x="372363" y="365181"/>
                                  <a:pt x="274982" y="365181"/>
                                </a:cubicBezTo>
                                <a:close/>
                                <a:moveTo>
                                  <a:pt x="253768" y="358165"/>
                                </a:moveTo>
                                <a:cubicBezTo>
                                  <a:pt x="253768" y="358165"/>
                                  <a:pt x="253936" y="358165"/>
                                  <a:pt x="253936" y="358165"/>
                                </a:cubicBezTo>
                                <a:cubicBezTo>
                                  <a:pt x="360504" y="366183"/>
                                  <a:pt x="427151" y="314235"/>
                                  <a:pt x="458720" y="198480"/>
                                </a:cubicBezTo>
                                <a:cubicBezTo>
                                  <a:pt x="477595" y="129495"/>
                                  <a:pt x="498475" y="31111"/>
                                  <a:pt x="503152" y="9062"/>
                                </a:cubicBezTo>
                                <a:lnTo>
                                  <a:pt x="483609" y="12570"/>
                                </a:lnTo>
                                <a:cubicBezTo>
                                  <a:pt x="480101" y="35621"/>
                                  <a:pt x="451371" y="213346"/>
                                  <a:pt x="413788" y="276485"/>
                                </a:cubicBezTo>
                                <a:cubicBezTo>
                                  <a:pt x="369190" y="351484"/>
                                  <a:pt x="274648" y="355827"/>
                                  <a:pt x="256107" y="355827"/>
                                </a:cubicBezTo>
                                <a:cubicBezTo>
                                  <a:pt x="255940" y="355827"/>
                                  <a:pt x="255773" y="355827"/>
                                  <a:pt x="255773" y="355827"/>
                                </a:cubicBezTo>
                                <a:cubicBezTo>
                                  <a:pt x="255439" y="355827"/>
                                  <a:pt x="254771" y="355827"/>
                                  <a:pt x="253936" y="355827"/>
                                </a:cubicBezTo>
                                <a:cubicBezTo>
                                  <a:pt x="253100" y="355827"/>
                                  <a:pt x="252432" y="355827"/>
                                  <a:pt x="251931" y="355827"/>
                                </a:cubicBezTo>
                                <a:cubicBezTo>
                                  <a:pt x="251764" y="355827"/>
                                  <a:pt x="251597" y="355827"/>
                                  <a:pt x="251597" y="355827"/>
                                </a:cubicBezTo>
                                <a:cubicBezTo>
                                  <a:pt x="233056" y="355493"/>
                                  <a:pt x="138515" y="350482"/>
                                  <a:pt x="94417" y="275316"/>
                                </a:cubicBezTo>
                                <a:cubicBezTo>
                                  <a:pt x="57336" y="211843"/>
                                  <a:pt x="30109" y="33951"/>
                                  <a:pt x="26601" y="10900"/>
                                </a:cubicBezTo>
                                <a:lnTo>
                                  <a:pt x="7058" y="7225"/>
                                </a:lnTo>
                                <a:cubicBezTo>
                                  <a:pt x="11568" y="29441"/>
                                  <a:pt x="31779" y="127991"/>
                                  <a:pt x="49986" y="196977"/>
                                </a:cubicBezTo>
                                <a:cubicBezTo>
                                  <a:pt x="80720" y="312899"/>
                                  <a:pt x="147033" y="365348"/>
                                  <a:pt x="253602" y="358165"/>
                                </a:cubicBezTo>
                                <a:cubicBezTo>
                                  <a:pt x="253768" y="358165"/>
                                  <a:pt x="253768" y="358165"/>
                                  <a:pt x="253768" y="358165"/>
                                </a:cubicBezTo>
                                <a:close/>
                              </a:path>
                            </a:pathLst>
                          </a:custGeom>
                          <a:solidFill>
                            <a:srgbClr val="5F6269"/>
                          </a:solidFill>
                          <a:ln w="16697" cap="flat">
                            <a:noFill/>
                            <a:prstDash val="solid"/>
                            <a:miter/>
                          </a:ln>
                        </p:spPr>
                        <p:txBody>
                          <a:bodyPr rtlCol="0" anchor="ctr"/>
                          <a:lstStyle/>
                          <a:p>
                            <a:endParaRPr lang="en-US"/>
                          </a:p>
                        </p:txBody>
                      </p:sp>
                    </p:grpSp>
                    <p:sp>
                      <p:nvSpPr>
                        <p:cNvPr id="391" name="Freeform: Shape 390">
                          <a:extLst>
                            <a:ext uri="{FF2B5EF4-FFF2-40B4-BE49-F238E27FC236}">
                              <a16:creationId xmlns:a16="http://schemas.microsoft.com/office/drawing/2014/main" id="{A5344D77-F8D9-87C4-6EC5-4CA6E162463E}"/>
                            </a:ext>
                          </a:extLst>
                        </p:cNvPr>
                        <p:cNvSpPr/>
                        <p:nvPr/>
                      </p:nvSpPr>
                      <p:spPr>
                        <a:xfrm>
                          <a:off x="4869653" y="3869212"/>
                          <a:ext cx="46101" cy="115588"/>
                        </a:xfrm>
                        <a:custGeom>
                          <a:avLst/>
                          <a:gdLst>
                            <a:gd name="connsiteX0" fmla="*/ 46102 w 46101"/>
                            <a:gd name="connsiteY0" fmla="*/ 115588 h 115588"/>
                            <a:gd name="connsiteX1" fmla="*/ 26224 w 46101"/>
                            <a:gd name="connsiteY1" fmla="*/ 4844 h 115588"/>
                            <a:gd name="connsiteX2" fmla="*/ 0 w 46101"/>
                            <a:gd name="connsiteY2" fmla="*/ 0 h 115588"/>
                            <a:gd name="connsiteX3" fmla="*/ 23552 w 46101"/>
                            <a:gd name="connsiteY3" fmla="*/ 110577 h 115588"/>
                            <a:gd name="connsiteX4" fmla="*/ 46102 w 46101"/>
                            <a:gd name="connsiteY4" fmla="*/ 115588 h 115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101" h="115588">
                              <a:moveTo>
                                <a:pt x="46102" y="115588"/>
                              </a:moveTo>
                              <a:cubicBezTo>
                                <a:pt x="33574" y="56291"/>
                                <a:pt x="26224" y="4844"/>
                                <a:pt x="26224" y="4844"/>
                              </a:cubicBezTo>
                              <a:lnTo>
                                <a:pt x="0" y="0"/>
                              </a:lnTo>
                              <a:cubicBezTo>
                                <a:pt x="0" y="0"/>
                                <a:pt x="10356" y="52282"/>
                                <a:pt x="23552" y="110577"/>
                              </a:cubicBezTo>
                              <a:cubicBezTo>
                                <a:pt x="30567" y="112916"/>
                                <a:pt x="38418" y="114419"/>
                                <a:pt x="46102" y="115588"/>
                              </a:cubicBezTo>
                              <a:close/>
                            </a:path>
                          </a:pathLst>
                        </a:custGeom>
                        <a:solidFill>
                          <a:srgbClr val="B5AEB0"/>
                        </a:solidFill>
                        <a:ln w="16697" cap="flat">
                          <a:noFill/>
                          <a:prstDash val="solid"/>
                          <a:miter/>
                        </a:ln>
                      </p:spPr>
                      <p:txBody>
                        <a:bodyPr rtlCol="0" anchor="ctr"/>
                        <a:lstStyle/>
                        <a:p>
                          <a:endParaRPr lang="en-US"/>
                        </a:p>
                      </p:txBody>
                    </p:sp>
                    <p:sp>
                      <p:nvSpPr>
                        <p:cNvPr id="392" name="Freeform: Shape 391">
                          <a:extLst>
                            <a:ext uri="{FF2B5EF4-FFF2-40B4-BE49-F238E27FC236}">
                              <a16:creationId xmlns:a16="http://schemas.microsoft.com/office/drawing/2014/main" id="{50A907EB-580E-F4C2-00BC-490A83B684CA}"/>
                            </a:ext>
                          </a:extLst>
                        </p:cNvPr>
                        <p:cNvSpPr/>
                        <p:nvPr/>
                      </p:nvSpPr>
                      <p:spPr>
                        <a:xfrm>
                          <a:off x="5330168" y="3871050"/>
                          <a:ext cx="43428" cy="97882"/>
                        </a:xfrm>
                        <a:custGeom>
                          <a:avLst/>
                          <a:gdLst>
                            <a:gd name="connsiteX0" fmla="*/ 23051 w 43428"/>
                            <a:gd name="connsiteY0" fmla="*/ 92871 h 97882"/>
                            <a:gd name="connsiteX1" fmla="*/ 43429 w 43428"/>
                            <a:gd name="connsiteY1" fmla="*/ 0 h 97882"/>
                            <a:gd name="connsiteX2" fmla="*/ 17038 w 43428"/>
                            <a:gd name="connsiteY2" fmla="*/ 4677 h 97882"/>
                            <a:gd name="connsiteX3" fmla="*/ 0 w 43428"/>
                            <a:gd name="connsiteY3" fmla="*/ 97882 h 97882"/>
                            <a:gd name="connsiteX4" fmla="*/ 23051 w 43428"/>
                            <a:gd name="connsiteY4" fmla="*/ 92871 h 978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428" h="97882">
                              <a:moveTo>
                                <a:pt x="23051" y="92871"/>
                              </a:moveTo>
                              <a:cubicBezTo>
                                <a:pt x="34743" y="42093"/>
                                <a:pt x="43429" y="0"/>
                                <a:pt x="43429" y="0"/>
                              </a:cubicBezTo>
                              <a:lnTo>
                                <a:pt x="17038" y="4677"/>
                              </a:lnTo>
                              <a:cubicBezTo>
                                <a:pt x="17038" y="4677"/>
                                <a:pt x="10690" y="46269"/>
                                <a:pt x="0" y="97882"/>
                              </a:cubicBezTo>
                              <a:cubicBezTo>
                                <a:pt x="7851" y="96379"/>
                                <a:pt x="15534" y="94709"/>
                                <a:pt x="23051" y="92871"/>
                              </a:cubicBezTo>
                              <a:close/>
                            </a:path>
                          </a:pathLst>
                        </a:custGeom>
                        <a:solidFill>
                          <a:srgbClr val="B5AEB0"/>
                        </a:solidFill>
                        <a:ln w="16697" cap="flat">
                          <a:noFill/>
                          <a:prstDash val="solid"/>
                          <a:miter/>
                        </a:ln>
                      </p:spPr>
                      <p:txBody>
                        <a:bodyPr rtlCol="0" anchor="ctr"/>
                        <a:lstStyle/>
                        <a:p>
                          <a:endParaRPr lang="en-US"/>
                        </a:p>
                      </p:txBody>
                    </p:sp>
                    <p:grpSp>
                      <p:nvGrpSpPr>
                        <p:cNvPr id="393" name="Graphic 2">
                          <a:extLst>
                            <a:ext uri="{FF2B5EF4-FFF2-40B4-BE49-F238E27FC236}">
                              <a16:creationId xmlns:a16="http://schemas.microsoft.com/office/drawing/2014/main" id="{A1A6DAAF-67A0-3CFA-E717-54632246E88F}"/>
                            </a:ext>
                          </a:extLst>
                        </p:cNvPr>
                        <p:cNvGrpSpPr/>
                        <p:nvPr/>
                      </p:nvGrpSpPr>
                      <p:grpSpPr>
                        <a:xfrm>
                          <a:off x="4823898" y="3548840"/>
                          <a:ext cx="625866" cy="385015"/>
                          <a:chOff x="4823898" y="3548840"/>
                          <a:chExt cx="625866" cy="385015"/>
                        </a:xfrm>
                      </p:grpSpPr>
                      <p:grpSp>
                        <p:nvGrpSpPr>
                          <p:cNvPr id="394" name="Graphic 2">
                            <a:extLst>
                              <a:ext uri="{FF2B5EF4-FFF2-40B4-BE49-F238E27FC236}">
                                <a16:creationId xmlns:a16="http://schemas.microsoft.com/office/drawing/2014/main" id="{704297E7-ECC1-2D47-638E-6CA37A13E931}"/>
                              </a:ext>
                            </a:extLst>
                          </p:cNvPr>
                          <p:cNvGrpSpPr/>
                          <p:nvPr/>
                        </p:nvGrpSpPr>
                        <p:grpSpPr>
                          <a:xfrm>
                            <a:off x="4827950" y="3548840"/>
                            <a:ext cx="612293" cy="363969"/>
                            <a:chOff x="4827950" y="3548840"/>
                            <a:chExt cx="612293" cy="363969"/>
                          </a:xfrm>
                        </p:grpSpPr>
                        <p:grpSp>
                          <p:nvGrpSpPr>
                            <p:cNvPr id="395" name="Graphic 2">
                              <a:extLst>
                                <a:ext uri="{FF2B5EF4-FFF2-40B4-BE49-F238E27FC236}">
                                  <a16:creationId xmlns:a16="http://schemas.microsoft.com/office/drawing/2014/main" id="{9E295554-C2DA-425E-8A48-83CF4CCB5452}"/>
                                </a:ext>
                              </a:extLst>
                            </p:cNvPr>
                            <p:cNvGrpSpPr/>
                            <p:nvPr/>
                          </p:nvGrpSpPr>
                          <p:grpSpPr>
                            <a:xfrm>
                              <a:off x="4827950" y="3556523"/>
                              <a:ext cx="612293" cy="356285"/>
                              <a:chOff x="4827950" y="3556523"/>
                              <a:chExt cx="612293" cy="356285"/>
                            </a:xfrm>
                          </p:grpSpPr>
                          <p:sp>
                            <p:nvSpPr>
                              <p:cNvPr id="396" name="Freeform: Shape 395">
                                <a:extLst>
                                  <a:ext uri="{FF2B5EF4-FFF2-40B4-BE49-F238E27FC236}">
                                    <a16:creationId xmlns:a16="http://schemas.microsoft.com/office/drawing/2014/main" id="{81D37E15-28A1-0634-0404-F51435A077CF}"/>
                                  </a:ext>
                                </a:extLst>
                              </p:cNvPr>
                              <p:cNvSpPr/>
                              <p:nvPr/>
                            </p:nvSpPr>
                            <p:spPr>
                              <a:xfrm>
                                <a:off x="4831281" y="3559896"/>
                                <a:ext cx="605956" cy="349906"/>
                              </a:xfrm>
                              <a:custGeom>
                                <a:avLst/>
                                <a:gdLst>
                                  <a:gd name="connsiteX0" fmla="*/ 21000 w 605956"/>
                                  <a:gd name="connsiteY0" fmla="*/ 349906 h 349906"/>
                                  <a:gd name="connsiteX1" fmla="*/ 297109 w 605956"/>
                                  <a:gd name="connsiteY1" fmla="*/ 272068 h 349906"/>
                                  <a:gd name="connsiteX2" fmla="*/ 570712 w 605956"/>
                                  <a:gd name="connsiteY2" fmla="*/ 336376 h 349906"/>
                                  <a:gd name="connsiteX3" fmla="*/ 605956 w 605956"/>
                                  <a:gd name="connsiteY3" fmla="*/ 327023 h 349906"/>
                                  <a:gd name="connsiteX4" fmla="*/ 369435 w 605956"/>
                                  <a:gd name="connsiteY4" fmla="*/ 4645 h 349906"/>
                                  <a:gd name="connsiteX5" fmla="*/ 956 w 605956"/>
                                  <a:gd name="connsiteY5" fmla="*/ 347902 h 349906"/>
                                  <a:gd name="connsiteX6" fmla="*/ 21000 w 605956"/>
                                  <a:gd name="connsiteY6" fmla="*/ 349906 h 349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5956" h="349906">
                                    <a:moveTo>
                                      <a:pt x="21000" y="349906"/>
                                    </a:moveTo>
                                    <a:cubicBezTo>
                                      <a:pt x="59919" y="321009"/>
                                      <a:pt x="160474" y="281756"/>
                                      <a:pt x="297109" y="272068"/>
                                    </a:cubicBezTo>
                                    <a:cubicBezTo>
                                      <a:pt x="434913" y="262213"/>
                                      <a:pt x="531292" y="302468"/>
                                      <a:pt x="570712" y="336376"/>
                                    </a:cubicBezTo>
                                    <a:lnTo>
                                      <a:pt x="605956" y="327023"/>
                                    </a:lnTo>
                                    <a:cubicBezTo>
                                      <a:pt x="604787" y="235654"/>
                                      <a:pt x="572215" y="31037"/>
                                      <a:pt x="369435" y="4645"/>
                                    </a:cubicBezTo>
                                    <a:cubicBezTo>
                                      <a:pt x="114540" y="-28595"/>
                                      <a:pt x="-12407" y="119732"/>
                                      <a:pt x="956" y="347902"/>
                                    </a:cubicBezTo>
                                    <a:lnTo>
                                      <a:pt x="21000" y="349906"/>
                                    </a:lnTo>
                                    <a:close/>
                                  </a:path>
                                </a:pathLst>
                              </a:custGeom>
                              <a:solidFill>
                                <a:srgbClr val="FFBE28"/>
                              </a:solidFill>
                              <a:ln w="16697" cap="flat">
                                <a:noFill/>
                                <a:prstDash val="solid"/>
                                <a:miter/>
                              </a:ln>
                            </p:spPr>
                            <p:txBody>
                              <a:bodyPr rtlCol="0" anchor="ctr"/>
                              <a:lstStyle/>
                              <a:p>
                                <a:endParaRPr lang="en-US"/>
                              </a:p>
                            </p:txBody>
                          </p:sp>
                          <p:sp>
                            <p:nvSpPr>
                              <p:cNvPr id="397" name="Freeform: Shape 396">
                                <a:extLst>
                                  <a:ext uri="{FF2B5EF4-FFF2-40B4-BE49-F238E27FC236}">
                                    <a16:creationId xmlns:a16="http://schemas.microsoft.com/office/drawing/2014/main" id="{CD3F7A3F-6B8A-0DF3-631C-59049E4539F6}"/>
                                  </a:ext>
                                </a:extLst>
                              </p:cNvPr>
                              <p:cNvSpPr/>
                              <p:nvPr/>
                            </p:nvSpPr>
                            <p:spPr>
                              <a:xfrm>
                                <a:off x="4827950" y="3556523"/>
                                <a:ext cx="612293" cy="356285"/>
                              </a:xfrm>
                              <a:custGeom>
                                <a:avLst/>
                                <a:gdLst>
                                  <a:gd name="connsiteX0" fmla="*/ 24331 w 612293"/>
                                  <a:gd name="connsiteY0" fmla="*/ 356285 h 356285"/>
                                  <a:gd name="connsiteX1" fmla="*/ 23997 w 612293"/>
                                  <a:gd name="connsiteY1" fmla="*/ 356285 h 356285"/>
                                  <a:gd name="connsiteX2" fmla="*/ 3785 w 612293"/>
                                  <a:gd name="connsiteY2" fmla="*/ 354281 h 356285"/>
                                  <a:gd name="connsiteX3" fmla="*/ 946 w 612293"/>
                                  <a:gd name="connsiteY3" fmla="*/ 351274 h 356285"/>
                                  <a:gd name="connsiteX4" fmla="*/ 79786 w 612293"/>
                                  <a:gd name="connsiteY4" fmla="*/ 85021 h 356285"/>
                                  <a:gd name="connsiteX5" fmla="*/ 304114 w 612293"/>
                                  <a:gd name="connsiteY5" fmla="*/ 0 h 356285"/>
                                  <a:gd name="connsiteX6" fmla="*/ 373100 w 612293"/>
                                  <a:gd name="connsiteY6" fmla="*/ 4677 h 356285"/>
                                  <a:gd name="connsiteX7" fmla="*/ 569366 w 612293"/>
                                  <a:gd name="connsiteY7" fmla="*/ 143149 h 356285"/>
                                  <a:gd name="connsiteX8" fmla="*/ 612294 w 612293"/>
                                  <a:gd name="connsiteY8" fmla="*/ 330061 h 356285"/>
                                  <a:gd name="connsiteX9" fmla="*/ 609955 w 612293"/>
                                  <a:gd name="connsiteY9" fmla="*/ 333068 h 356285"/>
                                  <a:gd name="connsiteX10" fmla="*/ 574711 w 612293"/>
                                  <a:gd name="connsiteY10" fmla="*/ 342422 h 356285"/>
                                  <a:gd name="connsiteX11" fmla="*/ 571871 w 612293"/>
                                  <a:gd name="connsiteY11" fmla="*/ 341753 h 356285"/>
                                  <a:gd name="connsiteX12" fmla="*/ 342198 w 612293"/>
                                  <a:gd name="connsiteY12" fmla="*/ 276777 h 356285"/>
                                  <a:gd name="connsiteX13" fmla="*/ 300439 w 612293"/>
                                  <a:gd name="connsiteY13" fmla="*/ 278280 h 356285"/>
                                  <a:gd name="connsiteX14" fmla="*/ 26001 w 612293"/>
                                  <a:gd name="connsiteY14" fmla="*/ 355617 h 356285"/>
                                  <a:gd name="connsiteX15" fmla="*/ 24331 w 612293"/>
                                  <a:gd name="connsiteY15" fmla="*/ 356285 h 356285"/>
                                  <a:gd name="connsiteX16" fmla="*/ 7126 w 612293"/>
                                  <a:gd name="connsiteY16" fmla="*/ 348435 h 356285"/>
                                  <a:gd name="connsiteX17" fmla="*/ 23328 w 612293"/>
                                  <a:gd name="connsiteY17" fmla="*/ 350105 h 356285"/>
                                  <a:gd name="connsiteX18" fmla="*/ 299938 w 612293"/>
                                  <a:gd name="connsiteY18" fmla="*/ 272267 h 356285"/>
                                  <a:gd name="connsiteX19" fmla="*/ 342198 w 612293"/>
                                  <a:gd name="connsiteY19" fmla="*/ 270764 h 356285"/>
                                  <a:gd name="connsiteX20" fmla="*/ 489022 w 612293"/>
                                  <a:gd name="connsiteY20" fmla="*/ 292478 h 356285"/>
                                  <a:gd name="connsiteX21" fmla="*/ 574544 w 612293"/>
                                  <a:gd name="connsiteY21" fmla="*/ 336241 h 356285"/>
                                  <a:gd name="connsiteX22" fmla="*/ 605779 w 612293"/>
                                  <a:gd name="connsiteY22" fmla="*/ 328057 h 356285"/>
                                  <a:gd name="connsiteX23" fmla="*/ 563519 w 612293"/>
                                  <a:gd name="connsiteY23" fmla="*/ 146323 h 356285"/>
                                  <a:gd name="connsiteX24" fmla="*/ 372097 w 612293"/>
                                  <a:gd name="connsiteY24" fmla="*/ 11191 h 356285"/>
                                  <a:gd name="connsiteX25" fmla="*/ 303947 w 612293"/>
                                  <a:gd name="connsiteY25" fmla="*/ 6514 h 356285"/>
                                  <a:gd name="connsiteX26" fmla="*/ 84129 w 612293"/>
                                  <a:gd name="connsiteY26" fmla="*/ 89531 h 356285"/>
                                  <a:gd name="connsiteX27" fmla="*/ 7126 w 612293"/>
                                  <a:gd name="connsiteY27" fmla="*/ 348435 h 3562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12293" h="356285">
                                    <a:moveTo>
                                      <a:pt x="24331" y="356285"/>
                                    </a:moveTo>
                                    <a:cubicBezTo>
                                      <a:pt x="24164" y="356285"/>
                                      <a:pt x="24164" y="356285"/>
                                      <a:pt x="23997" y="356285"/>
                                    </a:cubicBezTo>
                                    <a:lnTo>
                                      <a:pt x="3785" y="354281"/>
                                    </a:lnTo>
                                    <a:cubicBezTo>
                                      <a:pt x="2282" y="354114"/>
                                      <a:pt x="1113" y="352945"/>
                                      <a:pt x="946" y="351274"/>
                                    </a:cubicBezTo>
                                    <a:cubicBezTo>
                                      <a:pt x="-5568" y="238860"/>
                                      <a:pt x="21658" y="146657"/>
                                      <a:pt x="79786" y="85021"/>
                                    </a:cubicBezTo>
                                    <a:cubicBezTo>
                                      <a:pt x="133070" y="28563"/>
                                      <a:pt x="208403" y="0"/>
                                      <a:pt x="304114" y="0"/>
                                    </a:cubicBezTo>
                                    <a:cubicBezTo>
                                      <a:pt x="325996" y="0"/>
                                      <a:pt x="349214" y="1503"/>
                                      <a:pt x="373100" y="4677"/>
                                    </a:cubicBezTo>
                                    <a:cubicBezTo>
                                      <a:pt x="462296" y="16369"/>
                                      <a:pt x="528275" y="62972"/>
                                      <a:pt x="569366" y="143149"/>
                                    </a:cubicBezTo>
                                    <a:cubicBezTo>
                                      <a:pt x="606949" y="216811"/>
                                      <a:pt x="611959" y="298491"/>
                                      <a:pt x="612294" y="330061"/>
                                    </a:cubicBezTo>
                                    <a:cubicBezTo>
                                      <a:pt x="612294" y="331564"/>
                                      <a:pt x="611291" y="332734"/>
                                      <a:pt x="609955" y="333068"/>
                                    </a:cubicBezTo>
                                    <a:lnTo>
                                      <a:pt x="574711" y="342422"/>
                                    </a:lnTo>
                                    <a:cubicBezTo>
                                      <a:pt x="573709" y="342589"/>
                                      <a:pt x="572706" y="342422"/>
                                      <a:pt x="571871" y="341753"/>
                                    </a:cubicBezTo>
                                    <a:cubicBezTo>
                                      <a:pt x="536961" y="311687"/>
                                      <a:pt x="455949" y="276777"/>
                                      <a:pt x="342198" y="276777"/>
                                    </a:cubicBezTo>
                                    <a:cubicBezTo>
                                      <a:pt x="328501" y="276777"/>
                                      <a:pt x="314470" y="277278"/>
                                      <a:pt x="300439" y="278280"/>
                                    </a:cubicBezTo>
                                    <a:cubicBezTo>
                                      <a:pt x="209739" y="284795"/>
                                      <a:pt x="85131" y="311687"/>
                                      <a:pt x="26001" y="355617"/>
                                    </a:cubicBezTo>
                                    <a:cubicBezTo>
                                      <a:pt x="25667" y="356118"/>
                                      <a:pt x="24999" y="356285"/>
                                      <a:pt x="24331" y="356285"/>
                                    </a:cubicBezTo>
                                    <a:close/>
                                    <a:moveTo>
                                      <a:pt x="7126" y="348435"/>
                                    </a:moveTo>
                                    <a:lnTo>
                                      <a:pt x="23328" y="350105"/>
                                    </a:lnTo>
                                    <a:cubicBezTo>
                                      <a:pt x="67426" y="318034"/>
                                      <a:pt x="169484" y="281788"/>
                                      <a:pt x="299938" y="272267"/>
                                    </a:cubicBezTo>
                                    <a:cubicBezTo>
                                      <a:pt x="314136" y="271265"/>
                                      <a:pt x="328334" y="270764"/>
                                      <a:pt x="342198" y="270764"/>
                                    </a:cubicBezTo>
                                    <a:cubicBezTo>
                                      <a:pt x="395315" y="270764"/>
                                      <a:pt x="444758" y="278113"/>
                                      <a:pt x="489022" y="292478"/>
                                    </a:cubicBezTo>
                                    <a:cubicBezTo>
                                      <a:pt x="524099" y="303836"/>
                                      <a:pt x="554500" y="319371"/>
                                      <a:pt x="574544" y="336241"/>
                                    </a:cubicBezTo>
                                    <a:lnTo>
                                      <a:pt x="605779" y="328057"/>
                                    </a:lnTo>
                                    <a:cubicBezTo>
                                      <a:pt x="605111" y="295151"/>
                                      <a:pt x="599599" y="216811"/>
                                      <a:pt x="563519" y="146323"/>
                                    </a:cubicBezTo>
                                    <a:cubicBezTo>
                                      <a:pt x="523431" y="67983"/>
                                      <a:pt x="459123" y="22550"/>
                                      <a:pt x="372097" y="11191"/>
                                    </a:cubicBezTo>
                                    <a:cubicBezTo>
                                      <a:pt x="348546" y="8185"/>
                                      <a:pt x="325662" y="6514"/>
                                      <a:pt x="303947" y="6514"/>
                                    </a:cubicBezTo>
                                    <a:cubicBezTo>
                                      <a:pt x="210073" y="6514"/>
                                      <a:pt x="136244" y="34409"/>
                                      <a:pt x="84129" y="89531"/>
                                    </a:cubicBezTo>
                                    <a:cubicBezTo>
                                      <a:pt x="27838" y="149329"/>
                                      <a:pt x="1280" y="238860"/>
                                      <a:pt x="7126" y="348435"/>
                                    </a:cubicBezTo>
                                    <a:close/>
                                  </a:path>
                                </a:pathLst>
                              </a:custGeom>
                              <a:solidFill>
                                <a:srgbClr val="CA7E22"/>
                              </a:solidFill>
                              <a:ln w="16697" cap="flat">
                                <a:noFill/>
                                <a:prstDash val="solid"/>
                                <a:miter/>
                              </a:ln>
                            </p:spPr>
                            <p:txBody>
                              <a:bodyPr rtlCol="0" anchor="ctr"/>
                              <a:lstStyle/>
                              <a:p>
                                <a:endParaRPr lang="en-US"/>
                              </a:p>
                            </p:txBody>
                          </p:sp>
                        </p:grpSp>
                        <p:sp>
                          <p:nvSpPr>
                            <p:cNvPr id="398" name="Freeform: Shape 397">
                              <a:extLst>
                                <a:ext uri="{FF2B5EF4-FFF2-40B4-BE49-F238E27FC236}">
                                  <a16:creationId xmlns:a16="http://schemas.microsoft.com/office/drawing/2014/main" id="{00F1A415-67BC-DB46-B449-9C6CC6936EE8}"/>
                                </a:ext>
                              </a:extLst>
                            </p:cNvPr>
                            <p:cNvSpPr/>
                            <p:nvPr/>
                          </p:nvSpPr>
                          <p:spPr>
                            <a:xfrm>
                              <a:off x="4831426" y="3560087"/>
                              <a:ext cx="605978" cy="350049"/>
                            </a:xfrm>
                            <a:custGeom>
                              <a:avLst/>
                              <a:gdLst>
                                <a:gd name="connsiteX0" fmla="*/ 567894 w 605978"/>
                                <a:gd name="connsiteY0" fmla="*/ 151278 h 350049"/>
                                <a:gd name="connsiteX1" fmla="*/ 559710 w 605978"/>
                                <a:gd name="connsiteY1" fmla="*/ 155287 h 350049"/>
                                <a:gd name="connsiteX2" fmla="*/ 542839 w 605978"/>
                                <a:gd name="connsiteY2" fmla="*/ 162636 h 350049"/>
                                <a:gd name="connsiteX3" fmla="*/ 535657 w 605978"/>
                                <a:gd name="connsiteY3" fmla="*/ 179674 h 350049"/>
                                <a:gd name="connsiteX4" fmla="*/ 547850 w 605978"/>
                                <a:gd name="connsiteY4" fmla="*/ 265029 h 350049"/>
                                <a:gd name="connsiteX5" fmla="*/ 546180 w 605978"/>
                                <a:gd name="connsiteY5" fmla="*/ 266365 h 350049"/>
                                <a:gd name="connsiteX6" fmla="*/ 501247 w 605978"/>
                                <a:gd name="connsiteY6" fmla="*/ 256510 h 350049"/>
                                <a:gd name="connsiteX7" fmla="*/ 466838 w 605978"/>
                                <a:gd name="connsiteY7" fmla="*/ 237635 h 350049"/>
                                <a:gd name="connsiteX8" fmla="*/ 439612 w 605978"/>
                                <a:gd name="connsiteY8" fmla="*/ 168984 h 350049"/>
                                <a:gd name="connsiteX9" fmla="*/ 392675 w 605978"/>
                                <a:gd name="connsiteY9" fmla="*/ 8630 h 350049"/>
                                <a:gd name="connsiteX10" fmla="*/ 369290 w 605978"/>
                                <a:gd name="connsiteY10" fmla="*/ 4621 h 350049"/>
                                <a:gd name="connsiteX11" fmla="*/ 167679 w 605978"/>
                                <a:gd name="connsiteY11" fmla="*/ 23663 h 350049"/>
                                <a:gd name="connsiteX12" fmla="*/ 138949 w 605978"/>
                                <a:gd name="connsiteY12" fmla="*/ 163137 h 350049"/>
                                <a:gd name="connsiteX13" fmla="*/ 111722 w 605978"/>
                                <a:gd name="connsiteY13" fmla="*/ 240140 h 350049"/>
                                <a:gd name="connsiteX14" fmla="*/ 53260 w 605978"/>
                                <a:gd name="connsiteY14" fmla="*/ 276387 h 350049"/>
                                <a:gd name="connsiteX15" fmla="*/ 51590 w 605978"/>
                                <a:gd name="connsiteY15" fmla="*/ 275051 h 350049"/>
                                <a:gd name="connsiteX16" fmla="*/ 53260 w 605978"/>
                                <a:gd name="connsiteY16" fmla="*/ 204228 h 350049"/>
                                <a:gd name="connsiteX17" fmla="*/ 40565 w 605978"/>
                                <a:gd name="connsiteY17" fmla="*/ 177168 h 350049"/>
                                <a:gd name="connsiteX18" fmla="*/ 25365 w 605978"/>
                                <a:gd name="connsiteY18" fmla="*/ 169652 h 350049"/>
                                <a:gd name="connsiteX19" fmla="*/ 978 w 605978"/>
                                <a:gd name="connsiteY19" fmla="*/ 348045 h 350049"/>
                                <a:gd name="connsiteX20" fmla="*/ 21022 w 605978"/>
                                <a:gd name="connsiteY20" fmla="*/ 350049 h 350049"/>
                                <a:gd name="connsiteX21" fmla="*/ 297131 w 605978"/>
                                <a:gd name="connsiteY21" fmla="*/ 272211 h 350049"/>
                                <a:gd name="connsiteX22" fmla="*/ 570734 w 605978"/>
                                <a:gd name="connsiteY22" fmla="*/ 336520 h 350049"/>
                                <a:gd name="connsiteX23" fmla="*/ 605978 w 605978"/>
                                <a:gd name="connsiteY23" fmla="*/ 327166 h 350049"/>
                                <a:gd name="connsiteX24" fmla="*/ 567894 w 605978"/>
                                <a:gd name="connsiteY24" fmla="*/ 151278 h 350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605978" h="350049">
                                  <a:moveTo>
                                    <a:pt x="567894" y="151278"/>
                                  </a:moveTo>
                                  <a:cubicBezTo>
                                    <a:pt x="565055" y="152781"/>
                                    <a:pt x="562382" y="154117"/>
                                    <a:pt x="559710" y="155287"/>
                                  </a:cubicBezTo>
                                  <a:cubicBezTo>
                                    <a:pt x="554031" y="157792"/>
                                    <a:pt x="548351" y="159797"/>
                                    <a:pt x="542839" y="162636"/>
                                  </a:cubicBezTo>
                                  <a:cubicBezTo>
                                    <a:pt x="534822" y="166812"/>
                                    <a:pt x="533652" y="170320"/>
                                    <a:pt x="535657" y="179674"/>
                                  </a:cubicBezTo>
                                  <a:cubicBezTo>
                                    <a:pt x="541336" y="207067"/>
                                    <a:pt x="552527" y="236633"/>
                                    <a:pt x="547850" y="265029"/>
                                  </a:cubicBezTo>
                                  <a:cubicBezTo>
                                    <a:pt x="547683" y="265864"/>
                                    <a:pt x="546848" y="266365"/>
                                    <a:pt x="546180" y="266365"/>
                                  </a:cubicBezTo>
                                  <a:cubicBezTo>
                                    <a:pt x="530813" y="266699"/>
                                    <a:pt x="515445" y="262523"/>
                                    <a:pt x="501247" y="256510"/>
                                  </a:cubicBezTo>
                                  <a:cubicBezTo>
                                    <a:pt x="489388" y="251666"/>
                                    <a:pt x="476693" y="246154"/>
                                    <a:pt x="466838" y="237635"/>
                                  </a:cubicBezTo>
                                  <a:cubicBezTo>
                                    <a:pt x="447128" y="220263"/>
                                    <a:pt x="443620" y="193538"/>
                                    <a:pt x="439612" y="168984"/>
                                  </a:cubicBezTo>
                                  <a:cubicBezTo>
                                    <a:pt x="430425" y="114196"/>
                                    <a:pt x="418899" y="57905"/>
                                    <a:pt x="392675" y="8630"/>
                                  </a:cubicBezTo>
                                  <a:cubicBezTo>
                                    <a:pt x="385158" y="6960"/>
                                    <a:pt x="377308" y="5623"/>
                                    <a:pt x="369290" y="4621"/>
                                  </a:cubicBezTo>
                                  <a:cubicBezTo>
                                    <a:pt x="289447" y="-5735"/>
                                    <a:pt x="222132" y="1615"/>
                                    <a:pt x="167679" y="23663"/>
                                  </a:cubicBezTo>
                                  <a:cubicBezTo>
                                    <a:pt x="148303" y="66758"/>
                                    <a:pt x="146799" y="116869"/>
                                    <a:pt x="138949" y="163137"/>
                                  </a:cubicBezTo>
                                  <a:cubicBezTo>
                                    <a:pt x="134272" y="190364"/>
                                    <a:pt x="128426" y="217591"/>
                                    <a:pt x="111722" y="240140"/>
                                  </a:cubicBezTo>
                                  <a:cubicBezTo>
                                    <a:pt x="98025" y="258347"/>
                                    <a:pt x="77146" y="276387"/>
                                    <a:pt x="53260" y="276387"/>
                                  </a:cubicBezTo>
                                  <a:cubicBezTo>
                                    <a:pt x="52425" y="276387"/>
                                    <a:pt x="51757" y="275886"/>
                                    <a:pt x="51590" y="275051"/>
                                  </a:cubicBezTo>
                                  <a:cubicBezTo>
                                    <a:pt x="46244" y="251332"/>
                                    <a:pt x="51590" y="227947"/>
                                    <a:pt x="53260" y="204228"/>
                                  </a:cubicBezTo>
                                  <a:cubicBezTo>
                                    <a:pt x="54095" y="192201"/>
                                    <a:pt x="51423" y="183516"/>
                                    <a:pt x="40565" y="177168"/>
                                  </a:cubicBezTo>
                                  <a:cubicBezTo>
                                    <a:pt x="35721" y="174329"/>
                                    <a:pt x="30543" y="171990"/>
                                    <a:pt x="25365" y="169652"/>
                                  </a:cubicBezTo>
                                  <a:cubicBezTo>
                                    <a:pt x="5321" y="220430"/>
                                    <a:pt x="-3031" y="280730"/>
                                    <a:pt x="978" y="348045"/>
                                  </a:cubicBezTo>
                                  <a:lnTo>
                                    <a:pt x="21022" y="350049"/>
                                  </a:lnTo>
                                  <a:cubicBezTo>
                                    <a:pt x="59941" y="321152"/>
                                    <a:pt x="160496" y="281899"/>
                                    <a:pt x="297131" y="272211"/>
                                  </a:cubicBezTo>
                                  <a:cubicBezTo>
                                    <a:pt x="434935" y="262356"/>
                                    <a:pt x="531314" y="302611"/>
                                    <a:pt x="570734" y="336520"/>
                                  </a:cubicBezTo>
                                  <a:lnTo>
                                    <a:pt x="605978" y="327166"/>
                                  </a:lnTo>
                                  <a:cubicBezTo>
                                    <a:pt x="605143" y="283402"/>
                                    <a:pt x="597460" y="214417"/>
                                    <a:pt x="567894" y="151278"/>
                                  </a:cubicBezTo>
                                  <a:close/>
                                </a:path>
                              </a:pathLst>
                            </a:custGeom>
                            <a:solidFill>
                              <a:srgbClr val="FFC000">
                                <a:alpha val="50000"/>
                              </a:srgbClr>
                            </a:solidFill>
                            <a:ln w="16697" cap="flat">
                              <a:noFill/>
                              <a:prstDash val="solid"/>
                              <a:miter/>
                            </a:ln>
                          </p:spPr>
                          <p:txBody>
                            <a:bodyPr rtlCol="0" anchor="ctr"/>
                            <a:lstStyle/>
                            <a:p>
                              <a:endParaRPr lang="en-US"/>
                            </a:p>
                          </p:txBody>
                        </p:sp>
                        <p:grpSp>
                          <p:nvGrpSpPr>
                            <p:cNvPr id="399" name="Graphic 2">
                              <a:extLst>
                                <a:ext uri="{FF2B5EF4-FFF2-40B4-BE49-F238E27FC236}">
                                  <a16:creationId xmlns:a16="http://schemas.microsoft.com/office/drawing/2014/main" id="{6ED026D5-7144-7A02-F795-989E4749D5B2}"/>
                                </a:ext>
                              </a:extLst>
                            </p:cNvPr>
                            <p:cNvGrpSpPr/>
                            <p:nvPr/>
                          </p:nvGrpSpPr>
                          <p:grpSpPr>
                            <a:xfrm>
                              <a:off x="4988103" y="3548840"/>
                              <a:ext cx="267400" cy="310183"/>
                              <a:chOff x="4988103" y="3548840"/>
                              <a:chExt cx="267400" cy="310183"/>
                            </a:xfrm>
                          </p:grpSpPr>
                          <p:sp>
                            <p:nvSpPr>
                              <p:cNvPr id="400" name="Freeform: Shape 399">
                                <a:extLst>
                                  <a:ext uri="{FF2B5EF4-FFF2-40B4-BE49-F238E27FC236}">
                                    <a16:creationId xmlns:a16="http://schemas.microsoft.com/office/drawing/2014/main" id="{A249008E-0EED-361F-C9EE-2E3D0D68F1E3}"/>
                                  </a:ext>
                                </a:extLst>
                              </p:cNvPr>
                              <p:cNvSpPr/>
                              <p:nvPr/>
                            </p:nvSpPr>
                            <p:spPr>
                              <a:xfrm>
                                <a:off x="4991190" y="3551846"/>
                                <a:ext cx="261155" cy="303836"/>
                              </a:xfrm>
                              <a:custGeom>
                                <a:avLst/>
                                <a:gdLst>
                                  <a:gd name="connsiteX0" fmla="*/ 211196 w 261155"/>
                                  <a:gd name="connsiteY0" fmla="*/ 6681 h 303836"/>
                                  <a:gd name="connsiteX1" fmla="*/ 140206 w 261155"/>
                                  <a:gd name="connsiteY1" fmla="*/ 0 h 303836"/>
                                  <a:gd name="connsiteX2" fmla="*/ 101621 w 261155"/>
                                  <a:gd name="connsiteY2" fmla="*/ 1670 h 303836"/>
                                  <a:gd name="connsiteX3" fmla="*/ 31633 w 261155"/>
                                  <a:gd name="connsiteY3" fmla="*/ 14866 h 303836"/>
                                  <a:gd name="connsiteX4" fmla="*/ 2569 w 261155"/>
                                  <a:gd name="connsiteY4" fmla="*/ 303836 h 303836"/>
                                  <a:gd name="connsiteX5" fmla="*/ 134694 w 261155"/>
                                  <a:gd name="connsiteY5" fmla="*/ 300496 h 303836"/>
                                  <a:gd name="connsiteX6" fmla="*/ 129015 w 261155"/>
                                  <a:gd name="connsiteY6" fmla="*/ 300663 h 303836"/>
                                  <a:gd name="connsiteX7" fmla="*/ 261139 w 261155"/>
                                  <a:gd name="connsiteY7" fmla="*/ 297322 h 303836"/>
                                  <a:gd name="connsiteX8" fmla="*/ 211196 w 261155"/>
                                  <a:gd name="connsiteY8" fmla="*/ 6681 h 303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1155" h="303836">
                                    <a:moveTo>
                                      <a:pt x="211196" y="6681"/>
                                    </a:moveTo>
                                    <a:cubicBezTo>
                                      <a:pt x="211196" y="6681"/>
                                      <a:pt x="171775" y="2506"/>
                                      <a:pt x="140206" y="0"/>
                                    </a:cubicBezTo>
                                    <a:lnTo>
                                      <a:pt x="101621" y="1670"/>
                                    </a:lnTo>
                                    <a:cubicBezTo>
                                      <a:pt x="70218" y="5512"/>
                                      <a:pt x="31633" y="14866"/>
                                      <a:pt x="31633" y="14866"/>
                                    </a:cubicBezTo>
                                    <a:cubicBezTo>
                                      <a:pt x="-12798" y="130287"/>
                                      <a:pt x="2569" y="303836"/>
                                      <a:pt x="2569" y="303836"/>
                                    </a:cubicBezTo>
                                    <a:lnTo>
                                      <a:pt x="134694" y="300496"/>
                                    </a:lnTo>
                                    <a:lnTo>
                                      <a:pt x="129015" y="300663"/>
                                    </a:lnTo>
                                    <a:lnTo>
                                      <a:pt x="261139" y="297322"/>
                                    </a:lnTo>
                                    <a:cubicBezTo>
                                      <a:pt x="261306" y="297656"/>
                                      <a:pt x="261139" y="119764"/>
                                      <a:pt x="211196" y="6681"/>
                                    </a:cubicBezTo>
                                    <a:close/>
                                  </a:path>
                                </a:pathLst>
                              </a:custGeom>
                              <a:solidFill>
                                <a:srgbClr val="FFDA22"/>
                              </a:solidFill>
                              <a:ln w="16697" cap="flat">
                                <a:noFill/>
                                <a:prstDash val="solid"/>
                                <a:miter/>
                              </a:ln>
                            </p:spPr>
                            <p:txBody>
                              <a:bodyPr rtlCol="0" anchor="ctr"/>
                              <a:lstStyle/>
                              <a:p>
                                <a:endParaRPr lang="en-US"/>
                              </a:p>
                            </p:txBody>
                          </p:sp>
                          <p:sp>
                            <p:nvSpPr>
                              <p:cNvPr id="401" name="Freeform: Shape 400">
                                <a:extLst>
                                  <a:ext uri="{FF2B5EF4-FFF2-40B4-BE49-F238E27FC236}">
                                    <a16:creationId xmlns:a16="http://schemas.microsoft.com/office/drawing/2014/main" id="{4E5B1C6E-485D-6498-489E-F3797F9F0ABD}"/>
                                  </a:ext>
                                </a:extLst>
                              </p:cNvPr>
                              <p:cNvSpPr/>
                              <p:nvPr/>
                            </p:nvSpPr>
                            <p:spPr>
                              <a:xfrm>
                                <a:off x="4988103" y="3548840"/>
                                <a:ext cx="267400" cy="310183"/>
                              </a:xfrm>
                              <a:custGeom>
                                <a:avLst/>
                                <a:gdLst>
                                  <a:gd name="connsiteX0" fmla="*/ 5657 w 267400"/>
                                  <a:gd name="connsiteY0" fmla="*/ 310184 h 310183"/>
                                  <a:gd name="connsiteX1" fmla="*/ 2483 w 267400"/>
                                  <a:gd name="connsiteY1" fmla="*/ 307344 h 310183"/>
                                  <a:gd name="connsiteX2" fmla="*/ 31714 w 267400"/>
                                  <a:gd name="connsiteY2" fmla="*/ 17038 h 310183"/>
                                  <a:gd name="connsiteX3" fmla="*/ 33886 w 267400"/>
                                  <a:gd name="connsiteY3" fmla="*/ 15033 h 310183"/>
                                  <a:gd name="connsiteX4" fmla="*/ 104374 w 267400"/>
                                  <a:gd name="connsiteY4" fmla="*/ 1670 h 310183"/>
                                  <a:gd name="connsiteX5" fmla="*/ 143293 w 267400"/>
                                  <a:gd name="connsiteY5" fmla="*/ 0 h 310183"/>
                                  <a:gd name="connsiteX6" fmla="*/ 143627 w 267400"/>
                                  <a:gd name="connsiteY6" fmla="*/ 0 h 310183"/>
                                  <a:gd name="connsiteX7" fmla="*/ 214617 w 267400"/>
                                  <a:gd name="connsiteY7" fmla="*/ 6681 h 310183"/>
                                  <a:gd name="connsiteX8" fmla="*/ 217123 w 267400"/>
                                  <a:gd name="connsiteY8" fmla="*/ 8519 h 310183"/>
                                  <a:gd name="connsiteX9" fmla="*/ 267400 w 267400"/>
                                  <a:gd name="connsiteY9" fmla="*/ 300663 h 310183"/>
                                  <a:gd name="connsiteX10" fmla="*/ 264394 w 267400"/>
                                  <a:gd name="connsiteY10" fmla="*/ 303836 h 310183"/>
                                  <a:gd name="connsiteX11" fmla="*/ 132269 w 267400"/>
                                  <a:gd name="connsiteY11" fmla="*/ 307010 h 310183"/>
                                  <a:gd name="connsiteX12" fmla="*/ 131935 w 267400"/>
                                  <a:gd name="connsiteY12" fmla="*/ 307010 h 310183"/>
                                  <a:gd name="connsiteX13" fmla="*/ 5657 w 267400"/>
                                  <a:gd name="connsiteY13" fmla="*/ 310184 h 310183"/>
                                  <a:gd name="connsiteX14" fmla="*/ 5657 w 267400"/>
                                  <a:gd name="connsiteY14" fmla="*/ 310184 h 310183"/>
                                  <a:gd name="connsiteX15" fmla="*/ 37059 w 267400"/>
                                  <a:gd name="connsiteY15" fmla="*/ 20712 h 310183"/>
                                  <a:gd name="connsiteX16" fmla="*/ 8663 w 267400"/>
                                  <a:gd name="connsiteY16" fmla="*/ 303669 h 310183"/>
                                  <a:gd name="connsiteX17" fmla="*/ 137781 w 267400"/>
                                  <a:gd name="connsiteY17" fmla="*/ 300496 h 310183"/>
                                  <a:gd name="connsiteX18" fmla="*/ 138115 w 267400"/>
                                  <a:gd name="connsiteY18" fmla="*/ 300496 h 310183"/>
                                  <a:gd name="connsiteX19" fmla="*/ 261220 w 267400"/>
                                  <a:gd name="connsiteY19" fmla="*/ 297489 h 310183"/>
                                  <a:gd name="connsiteX20" fmla="*/ 212112 w 267400"/>
                                  <a:gd name="connsiteY20" fmla="*/ 12528 h 310183"/>
                                  <a:gd name="connsiteX21" fmla="*/ 143293 w 267400"/>
                                  <a:gd name="connsiteY21" fmla="*/ 6180 h 310183"/>
                                  <a:gd name="connsiteX22" fmla="*/ 104875 w 267400"/>
                                  <a:gd name="connsiteY22" fmla="*/ 7851 h 310183"/>
                                  <a:gd name="connsiteX23" fmla="*/ 37059 w 267400"/>
                                  <a:gd name="connsiteY23" fmla="*/ 20712 h 310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67400" h="310183">
                                    <a:moveTo>
                                      <a:pt x="5657" y="310184"/>
                                    </a:moveTo>
                                    <a:cubicBezTo>
                                      <a:pt x="3986" y="310184"/>
                                      <a:pt x="2650" y="309015"/>
                                      <a:pt x="2483" y="307344"/>
                                    </a:cubicBezTo>
                                    <a:cubicBezTo>
                                      <a:pt x="2316" y="305674"/>
                                      <a:pt x="-12383" y="131791"/>
                                      <a:pt x="31714" y="17038"/>
                                    </a:cubicBezTo>
                                    <a:cubicBezTo>
                                      <a:pt x="32048" y="16035"/>
                                      <a:pt x="32883" y="15367"/>
                                      <a:pt x="33886" y="15033"/>
                                    </a:cubicBezTo>
                                    <a:cubicBezTo>
                                      <a:pt x="34220" y="14866"/>
                                      <a:pt x="73139" y="5679"/>
                                      <a:pt x="104374" y="1670"/>
                                    </a:cubicBezTo>
                                    <a:lnTo>
                                      <a:pt x="143293" y="0"/>
                                    </a:lnTo>
                                    <a:cubicBezTo>
                                      <a:pt x="143460" y="0"/>
                                      <a:pt x="143627" y="0"/>
                                      <a:pt x="143627" y="0"/>
                                    </a:cubicBezTo>
                                    <a:cubicBezTo>
                                      <a:pt x="174863" y="2338"/>
                                      <a:pt x="214283" y="6514"/>
                                      <a:pt x="214617" y="6681"/>
                                    </a:cubicBezTo>
                                    <a:cubicBezTo>
                                      <a:pt x="215787" y="6848"/>
                                      <a:pt x="216622" y="7517"/>
                                      <a:pt x="217123" y="8519"/>
                                    </a:cubicBezTo>
                                    <a:cubicBezTo>
                                      <a:pt x="266732" y="120766"/>
                                      <a:pt x="267400" y="298825"/>
                                      <a:pt x="267400" y="300663"/>
                                    </a:cubicBezTo>
                                    <a:cubicBezTo>
                                      <a:pt x="267400" y="302333"/>
                                      <a:pt x="266064" y="303836"/>
                                      <a:pt x="264394" y="303836"/>
                                    </a:cubicBezTo>
                                    <a:lnTo>
                                      <a:pt x="132269" y="307010"/>
                                    </a:lnTo>
                                    <a:cubicBezTo>
                                      <a:pt x="132269" y="307010"/>
                                      <a:pt x="132102" y="307010"/>
                                      <a:pt x="131935" y="307010"/>
                                    </a:cubicBezTo>
                                    <a:lnTo>
                                      <a:pt x="5657" y="310184"/>
                                    </a:lnTo>
                                    <a:cubicBezTo>
                                      <a:pt x="5824" y="310184"/>
                                      <a:pt x="5824" y="310184"/>
                                      <a:pt x="5657" y="310184"/>
                                    </a:cubicBezTo>
                                    <a:close/>
                                    <a:moveTo>
                                      <a:pt x="37059" y="20712"/>
                                    </a:moveTo>
                                    <a:cubicBezTo>
                                      <a:pt x="-2695" y="125944"/>
                                      <a:pt x="6826" y="280619"/>
                                      <a:pt x="8663" y="303669"/>
                                    </a:cubicBezTo>
                                    <a:lnTo>
                                      <a:pt x="137781" y="300496"/>
                                    </a:lnTo>
                                    <a:cubicBezTo>
                                      <a:pt x="137948" y="300496"/>
                                      <a:pt x="137948" y="300496"/>
                                      <a:pt x="138115" y="300496"/>
                                    </a:cubicBezTo>
                                    <a:lnTo>
                                      <a:pt x="261220" y="297489"/>
                                    </a:lnTo>
                                    <a:cubicBezTo>
                                      <a:pt x="260886" y="273603"/>
                                      <a:pt x="257044" y="115755"/>
                                      <a:pt x="212112" y="12528"/>
                                    </a:cubicBezTo>
                                    <a:cubicBezTo>
                                      <a:pt x="204094" y="11692"/>
                                      <a:pt x="170520" y="8185"/>
                                      <a:pt x="143293" y="6180"/>
                                    </a:cubicBezTo>
                                    <a:lnTo>
                                      <a:pt x="104875" y="7851"/>
                                    </a:lnTo>
                                    <a:cubicBezTo>
                                      <a:pt x="77816" y="11358"/>
                                      <a:pt x="44576" y="18875"/>
                                      <a:pt x="37059" y="20712"/>
                                    </a:cubicBezTo>
                                    <a:close/>
                                  </a:path>
                                </a:pathLst>
                              </a:custGeom>
                              <a:solidFill>
                                <a:srgbClr val="CA7E22"/>
                              </a:solidFill>
                              <a:ln w="16697" cap="flat">
                                <a:noFill/>
                                <a:prstDash val="solid"/>
                                <a:miter/>
                              </a:ln>
                            </p:spPr>
                            <p:txBody>
                              <a:bodyPr rtlCol="0" anchor="ctr"/>
                              <a:lstStyle/>
                              <a:p>
                                <a:endParaRPr lang="en-US"/>
                              </a:p>
                            </p:txBody>
                          </p:sp>
                        </p:grpSp>
                        <p:sp>
                          <p:nvSpPr>
                            <p:cNvPr id="402" name="Freeform: Shape 401">
                              <a:extLst>
                                <a:ext uri="{FF2B5EF4-FFF2-40B4-BE49-F238E27FC236}">
                                  <a16:creationId xmlns:a16="http://schemas.microsoft.com/office/drawing/2014/main" id="{C409B359-7262-8A17-F437-90402CFC1162}"/>
                                </a:ext>
                              </a:extLst>
                            </p:cNvPr>
                            <p:cNvSpPr/>
                            <p:nvPr/>
                          </p:nvSpPr>
                          <p:spPr>
                            <a:xfrm>
                              <a:off x="4991190" y="3552013"/>
                              <a:ext cx="261306" cy="303836"/>
                            </a:xfrm>
                            <a:custGeom>
                              <a:avLst/>
                              <a:gdLst>
                                <a:gd name="connsiteX0" fmla="*/ 261306 w 261306"/>
                                <a:gd name="connsiteY0" fmla="*/ 297489 h 303836"/>
                                <a:gd name="connsiteX1" fmla="*/ 211196 w 261306"/>
                                <a:gd name="connsiteY1" fmla="*/ 6681 h 303836"/>
                                <a:gd name="connsiteX2" fmla="*/ 140206 w 261306"/>
                                <a:gd name="connsiteY2" fmla="*/ 0 h 303836"/>
                                <a:gd name="connsiteX3" fmla="*/ 101621 w 261306"/>
                                <a:gd name="connsiteY3" fmla="*/ 1670 h 303836"/>
                                <a:gd name="connsiteX4" fmla="*/ 31633 w 261306"/>
                                <a:gd name="connsiteY4" fmla="*/ 14866 h 303836"/>
                                <a:gd name="connsiteX5" fmla="*/ 2569 w 261306"/>
                                <a:gd name="connsiteY5" fmla="*/ 303836 h 303836"/>
                                <a:gd name="connsiteX6" fmla="*/ 134694 w 261306"/>
                                <a:gd name="connsiteY6" fmla="*/ 300496 h 303836"/>
                                <a:gd name="connsiteX7" fmla="*/ 129015 w 261306"/>
                                <a:gd name="connsiteY7" fmla="*/ 300663 h 303836"/>
                                <a:gd name="connsiteX8" fmla="*/ 261306 w 261306"/>
                                <a:gd name="connsiteY8" fmla="*/ 297489 h 303836"/>
                                <a:gd name="connsiteX9" fmla="*/ 106799 w 261306"/>
                                <a:gd name="connsiteY9" fmla="*/ 251889 h 303836"/>
                                <a:gd name="connsiteX10" fmla="*/ 57524 w 261306"/>
                                <a:gd name="connsiteY10" fmla="*/ 254394 h 303836"/>
                                <a:gd name="connsiteX11" fmla="*/ 37480 w 261306"/>
                                <a:gd name="connsiteY11" fmla="*/ 254728 h 303836"/>
                                <a:gd name="connsiteX12" fmla="*/ 26956 w 261306"/>
                                <a:gd name="connsiteY12" fmla="*/ 254895 h 303836"/>
                                <a:gd name="connsiteX13" fmla="*/ 9251 w 261306"/>
                                <a:gd name="connsiteY13" fmla="*/ 215642 h 303836"/>
                                <a:gd name="connsiteX14" fmla="*/ 13260 w 261306"/>
                                <a:gd name="connsiteY14" fmla="*/ 149329 h 303836"/>
                                <a:gd name="connsiteX15" fmla="*/ 24952 w 261306"/>
                                <a:gd name="connsiteY15" fmla="*/ 69654 h 303836"/>
                                <a:gd name="connsiteX16" fmla="*/ 47001 w 261306"/>
                                <a:gd name="connsiteY16" fmla="*/ 27561 h 303836"/>
                                <a:gd name="connsiteX17" fmla="*/ 74060 w 261306"/>
                                <a:gd name="connsiteY17" fmla="*/ 22550 h 303836"/>
                                <a:gd name="connsiteX18" fmla="*/ 105630 w 261306"/>
                                <a:gd name="connsiteY18" fmla="*/ 23385 h 303836"/>
                                <a:gd name="connsiteX19" fmla="*/ 154070 w 261306"/>
                                <a:gd name="connsiteY19" fmla="*/ 44264 h 303836"/>
                                <a:gd name="connsiteX20" fmla="*/ 192989 w 261306"/>
                                <a:gd name="connsiteY20" fmla="*/ 132292 h 303836"/>
                                <a:gd name="connsiteX21" fmla="*/ 201174 w 261306"/>
                                <a:gd name="connsiteY21" fmla="*/ 221154 h 303836"/>
                                <a:gd name="connsiteX22" fmla="*/ 174782 w 261306"/>
                                <a:gd name="connsiteY22" fmla="*/ 246544 h 303836"/>
                                <a:gd name="connsiteX23" fmla="*/ 145551 w 261306"/>
                                <a:gd name="connsiteY23" fmla="*/ 248381 h 303836"/>
                                <a:gd name="connsiteX24" fmla="*/ 106799 w 261306"/>
                                <a:gd name="connsiteY24" fmla="*/ 251889 h 303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61306" h="303836">
                                  <a:moveTo>
                                    <a:pt x="261306" y="297489"/>
                                  </a:moveTo>
                                  <a:cubicBezTo>
                                    <a:pt x="261306" y="297489"/>
                                    <a:pt x="261306" y="119597"/>
                                    <a:pt x="211196" y="6681"/>
                                  </a:cubicBezTo>
                                  <a:cubicBezTo>
                                    <a:pt x="211196" y="6681"/>
                                    <a:pt x="171775" y="2506"/>
                                    <a:pt x="140206" y="0"/>
                                  </a:cubicBezTo>
                                  <a:lnTo>
                                    <a:pt x="101621" y="1670"/>
                                  </a:lnTo>
                                  <a:cubicBezTo>
                                    <a:pt x="70218" y="5512"/>
                                    <a:pt x="31633" y="14866"/>
                                    <a:pt x="31633" y="14866"/>
                                  </a:cubicBezTo>
                                  <a:cubicBezTo>
                                    <a:pt x="-12798" y="130287"/>
                                    <a:pt x="2569" y="303836"/>
                                    <a:pt x="2569" y="303836"/>
                                  </a:cubicBezTo>
                                  <a:lnTo>
                                    <a:pt x="134694" y="300496"/>
                                  </a:lnTo>
                                  <a:lnTo>
                                    <a:pt x="129015" y="300663"/>
                                  </a:lnTo>
                                  <a:lnTo>
                                    <a:pt x="261306" y="297489"/>
                                  </a:lnTo>
                                  <a:close/>
                                  <a:moveTo>
                                    <a:pt x="106799" y="251889"/>
                                  </a:moveTo>
                                  <a:cubicBezTo>
                                    <a:pt x="90430" y="253225"/>
                                    <a:pt x="73893" y="254394"/>
                                    <a:pt x="57524" y="254394"/>
                                  </a:cubicBezTo>
                                  <a:cubicBezTo>
                                    <a:pt x="50842" y="254394"/>
                                    <a:pt x="44161" y="254227"/>
                                    <a:pt x="37480" y="254728"/>
                                  </a:cubicBezTo>
                                  <a:cubicBezTo>
                                    <a:pt x="33972" y="255062"/>
                                    <a:pt x="30464" y="255563"/>
                                    <a:pt x="26956" y="254895"/>
                                  </a:cubicBezTo>
                                  <a:cubicBezTo>
                                    <a:pt x="11255" y="251889"/>
                                    <a:pt x="9585" y="228337"/>
                                    <a:pt x="9251" y="215642"/>
                                  </a:cubicBezTo>
                                  <a:cubicBezTo>
                                    <a:pt x="8583" y="193593"/>
                                    <a:pt x="11589" y="171378"/>
                                    <a:pt x="13260" y="149329"/>
                                  </a:cubicBezTo>
                                  <a:cubicBezTo>
                                    <a:pt x="15264" y="122604"/>
                                    <a:pt x="18604" y="95711"/>
                                    <a:pt x="24952" y="69654"/>
                                  </a:cubicBezTo>
                                  <a:cubicBezTo>
                                    <a:pt x="28460" y="54620"/>
                                    <a:pt x="31800" y="35077"/>
                                    <a:pt x="47001" y="27561"/>
                                  </a:cubicBezTo>
                                  <a:cubicBezTo>
                                    <a:pt x="54851" y="23719"/>
                                    <a:pt x="65542" y="23051"/>
                                    <a:pt x="74060" y="22550"/>
                                  </a:cubicBezTo>
                                  <a:cubicBezTo>
                                    <a:pt x="84583" y="21882"/>
                                    <a:pt x="95107" y="22049"/>
                                    <a:pt x="105630" y="23385"/>
                                  </a:cubicBezTo>
                                  <a:cubicBezTo>
                                    <a:pt x="123335" y="25890"/>
                                    <a:pt x="140540" y="32238"/>
                                    <a:pt x="154070" y="44264"/>
                                  </a:cubicBezTo>
                                  <a:cubicBezTo>
                                    <a:pt x="178958" y="66480"/>
                                    <a:pt x="188813" y="100221"/>
                                    <a:pt x="192989" y="132292"/>
                                  </a:cubicBezTo>
                                  <a:cubicBezTo>
                                    <a:pt x="194826" y="146490"/>
                                    <a:pt x="202677" y="205787"/>
                                    <a:pt x="201174" y="221154"/>
                                  </a:cubicBezTo>
                                  <a:cubicBezTo>
                                    <a:pt x="199503" y="238025"/>
                                    <a:pt x="190985" y="244372"/>
                                    <a:pt x="174782" y="246544"/>
                                  </a:cubicBezTo>
                                  <a:cubicBezTo>
                                    <a:pt x="165094" y="247880"/>
                                    <a:pt x="155239" y="247713"/>
                                    <a:pt x="145551" y="248381"/>
                                  </a:cubicBezTo>
                                  <a:cubicBezTo>
                                    <a:pt x="132355" y="249383"/>
                                    <a:pt x="119661" y="250886"/>
                                    <a:pt x="106799" y="251889"/>
                                  </a:cubicBezTo>
                                  <a:close/>
                                </a:path>
                              </a:pathLst>
                            </a:custGeom>
                            <a:solidFill>
                              <a:srgbClr val="FFC000">
                                <a:alpha val="50000"/>
                              </a:srgbClr>
                            </a:solidFill>
                            <a:ln w="16697" cap="flat">
                              <a:noFill/>
                              <a:prstDash val="solid"/>
                              <a:miter/>
                            </a:ln>
                          </p:spPr>
                          <p:txBody>
                            <a:bodyPr rtlCol="0" anchor="ctr"/>
                            <a:lstStyle/>
                            <a:p>
                              <a:endParaRPr lang="en-US"/>
                            </a:p>
                          </p:txBody>
                        </p:sp>
                      </p:grpSp>
                      <p:grpSp>
                        <p:nvGrpSpPr>
                          <p:cNvPr id="403" name="Graphic 2">
                            <a:extLst>
                              <a:ext uri="{FF2B5EF4-FFF2-40B4-BE49-F238E27FC236}">
                                <a16:creationId xmlns:a16="http://schemas.microsoft.com/office/drawing/2014/main" id="{BC89DD4E-9E52-B55A-0EEF-9006E56AD8EC}"/>
                              </a:ext>
                            </a:extLst>
                          </p:cNvPr>
                          <p:cNvGrpSpPr/>
                          <p:nvPr/>
                        </p:nvGrpSpPr>
                        <p:grpSpPr>
                          <a:xfrm>
                            <a:off x="5389948" y="3736346"/>
                            <a:ext cx="59649" cy="161763"/>
                            <a:chOff x="5389948" y="3736346"/>
                            <a:chExt cx="59649" cy="161763"/>
                          </a:xfrm>
                        </p:grpSpPr>
                        <p:sp>
                          <p:nvSpPr>
                            <p:cNvPr id="404" name="Freeform: Shape 403">
                              <a:extLst>
                                <a:ext uri="{FF2B5EF4-FFF2-40B4-BE49-F238E27FC236}">
                                  <a16:creationId xmlns:a16="http://schemas.microsoft.com/office/drawing/2014/main" id="{B9DDB37B-E8D9-5ED2-1309-5F411C8E2A50}"/>
                                </a:ext>
                              </a:extLst>
                            </p:cNvPr>
                            <p:cNvSpPr/>
                            <p:nvPr/>
                          </p:nvSpPr>
                          <p:spPr>
                            <a:xfrm>
                              <a:off x="5393140" y="3739426"/>
                              <a:ext cx="53451" cy="155676"/>
                            </a:xfrm>
                            <a:custGeom>
                              <a:avLst/>
                              <a:gdLst>
                                <a:gd name="connsiteX0" fmla="*/ 0 w 53451"/>
                                <a:gd name="connsiteY0" fmla="*/ 4510 h 155676"/>
                                <a:gd name="connsiteX1" fmla="*/ 19543 w 53451"/>
                                <a:gd name="connsiteY1" fmla="*/ 0 h 155676"/>
                                <a:gd name="connsiteX2" fmla="*/ 53451 w 53451"/>
                                <a:gd name="connsiteY2" fmla="*/ 153839 h 155676"/>
                                <a:gd name="connsiteX3" fmla="*/ 20879 w 53451"/>
                                <a:gd name="connsiteY3" fmla="*/ 155677 h 155676"/>
                                <a:gd name="connsiteX4" fmla="*/ 0 w 53451"/>
                                <a:gd name="connsiteY4" fmla="*/ 4510 h 1556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451" h="155676">
                                  <a:moveTo>
                                    <a:pt x="0" y="4510"/>
                                  </a:moveTo>
                                  <a:lnTo>
                                    <a:pt x="19543" y="0"/>
                                  </a:lnTo>
                                  <a:cubicBezTo>
                                    <a:pt x="19543" y="0"/>
                                    <a:pt x="50110" y="69988"/>
                                    <a:pt x="53451" y="153839"/>
                                  </a:cubicBezTo>
                                  <a:lnTo>
                                    <a:pt x="20879" y="155677"/>
                                  </a:lnTo>
                                  <a:lnTo>
                                    <a:pt x="0" y="4510"/>
                                  </a:lnTo>
                                  <a:close/>
                                </a:path>
                              </a:pathLst>
                            </a:custGeom>
                            <a:solidFill>
                              <a:srgbClr val="C68B13"/>
                            </a:solidFill>
                            <a:ln w="16697" cap="flat">
                              <a:noFill/>
                              <a:prstDash val="solid"/>
                              <a:miter/>
                            </a:ln>
                          </p:spPr>
                          <p:txBody>
                            <a:bodyPr rtlCol="0" anchor="ctr"/>
                            <a:lstStyle/>
                            <a:p>
                              <a:endParaRPr lang="en-US"/>
                            </a:p>
                          </p:txBody>
                        </p:sp>
                        <p:sp>
                          <p:nvSpPr>
                            <p:cNvPr id="405" name="Freeform: Shape 404">
                              <a:extLst>
                                <a:ext uri="{FF2B5EF4-FFF2-40B4-BE49-F238E27FC236}">
                                  <a16:creationId xmlns:a16="http://schemas.microsoft.com/office/drawing/2014/main" id="{42B4A3B0-968D-BB94-3B90-32C18B5B88EB}"/>
                                </a:ext>
                              </a:extLst>
                            </p:cNvPr>
                            <p:cNvSpPr/>
                            <p:nvPr/>
                          </p:nvSpPr>
                          <p:spPr>
                            <a:xfrm>
                              <a:off x="5389948" y="3736346"/>
                              <a:ext cx="59649" cy="161763"/>
                            </a:xfrm>
                            <a:custGeom>
                              <a:avLst/>
                              <a:gdLst>
                                <a:gd name="connsiteX0" fmla="*/ 24071 w 59649"/>
                                <a:gd name="connsiteY0" fmla="*/ 161763 h 161763"/>
                                <a:gd name="connsiteX1" fmla="*/ 20898 w 59649"/>
                                <a:gd name="connsiteY1" fmla="*/ 159091 h 161763"/>
                                <a:gd name="connsiteX2" fmla="*/ 18 w 59649"/>
                                <a:gd name="connsiteY2" fmla="*/ 8091 h 161763"/>
                                <a:gd name="connsiteX3" fmla="*/ 2357 w 59649"/>
                                <a:gd name="connsiteY3" fmla="*/ 4584 h 161763"/>
                                <a:gd name="connsiteX4" fmla="*/ 21900 w 59649"/>
                                <a:gd name="connsiteY4" fmla="*/ 74 h 161763"/>
                                <a:gd name="connsiteX5" fmla="*/ 25407 w 59649"/>
                                <a:gd name="connsiteY5" fmla="*/ 1911 h 161763"/>
                                <a:gd name="connsiteX6" fmla="*/ 59650 w 59649"/>
                                <a:gd name="connsiteY6" fmla="*/ 156919 h 161763"/>
                                <a:gd name="connsiteX7" fmla="*/ 56643 w 59649"/>
                                <a:gd name="connsiteY7" fmla="*/ 160093 h 161763"/>
                                <a:gd name="connsiteX8" fmla="*/ 24071 w 59649"/>
                                <a:gd name="connsiteY8" fmla="*/ 161763 h 161763"/>
                                <a:gd name="connsiteX9" fmla="*/ 24071 w 59649"/>
                                <a:gd name="connsiteY9" fmla="*/ 161763 h 161763"/>
                                <a:gd name="connsiteX10" fmla="*/ 6699 w 59649"/>
                                <a:gd name="connsiteY10" fmla="*/ 9929 h 161763"/>
                                <a:gd name="connsiteX11" fmla="*/ 26744 w 59649"/>
                                <a:gd name="connsiteY11" fmla="*/ 155416 h 161763"/>
                                <a:gd name="connsiteX12" fmla="*/ 53469 w 59649"/>
                                <a:gd name="connsiteY12" fmla="*/ 153913 h 161763"/>
                                <a:gd name="connsiteX13" fmla="*/ 20898 w 59649"/>
                                <a:gd name="connsiteY13" fmla="*/ 6588 h 161763"/>
                                <a:gd name="connsiteX14" fmla="*/ 6699 w 59649"/>
                                <a:gd name="connsiteY14" fmla="*/ 9929 h 161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9649" h="161763">
                                  <a:moveTo>
                                    <a:pt x="24071" y="161763"/>
                                  </a:moveTo>
                                  <a:cubicBezTo>
                                    <a:pt x="22568" y="161763"/>
                                    <a:pt x="21231" y="160594"/>
                                    <a:pt x="20898" y="159091"/>
                                  </a:cubicBezTo>
                                  <a:lnTo>
                                    <a:pt x="18" y="8091"/>
                                  </a:lnTo>
                                  <a:cubicBezTo>
                                    <a:pt x="-149" y="6421"/>
                                    <a:pt x="853" y="4918"/>
                                    <a:pt x="2357" y="4584"/>
                                  </a:cubicBezTo>
                                  <a:lnTo>
                                    <a:pt x="21900" y="74"/>
                                  </a:lnTo>
                                  <a:cubicBezTo>
                                    <a:pt x="23403" y="-260"/>
                                    <a:pt x="24906" y="575"/>
                                    <a:pt x="25407" y="1911"/>
                                  </a:cubicBezTo>
                                  <a:cubicBezTo>
                                    <a:pt x="25741" y="2579"/>
                                    <a:pt x="56142" y="73402"/>
                                    <a:pt x="59650" y="156919"/>
                                  </a:cubicBezTo>
                                  <a:cubicBezTo>
                                    <a:pt x="59650" y="158590"/>
                                    <a:pt x="58480" y="160093"/>
                                    <a:pt x="56643" y="160093"/>
                                  </a:cubicBezTo>
                                  <a:lnTo>
                                    <a:pt x="24071" y="161763"/>
                                  </a:lnTo>
                                  <a:cubicBezTo>
                                    <a:pt x="24071" y="161763"/>
                                    <a:pt x="24071" y="161763"/>
                                    <a:pt x="24071" y="161763"/>
                                  </a:cubicBezTo>
                                  <a:close/>
                                  <a:moveTo>
                                    <a:pt x="6699" y="9929"/>
                                  </a:moveTo>
                                  <a:lnTo>
                                    <a:pt x="26744" y="155416"/>
                                  </a:lnTo>
                                  <a:lnTo>
                                    <a:pt x="53469" y="153913"/>
                                  </a:lnTo>
                                  <a:cubicBezTo>
                                    <a:pt x="49961" y="81420"/>
                                    <a:pt x="26076" y="19450"/>
                                    <a:pt x="20898" y="6588"/>
                                  </a:cubicBezTo>
                                  <a:lnTo>
                                    <a:pt x="6699" y="9929"/>
                                  </a:lnTo>
                                  <a:close/>
                                </a:path>
                              </a:pathLst>
                            </a:custGeom>
                            <a:solidFill>
                              <a:srgbClr val="FFEB48"/>
                            </a:solidFill>
                            <a:ln w="16697" cap="flat">
                              <a:noFill/>
                              <a:prstDash val="solid"/>
                              <a:miter/>
                            </a:ln>
                          </p:spPr>
                          <p:txBody>
                            <a:bodyPr rtlCol="0" anchor="ctr"/>
                            <a:lstStyle/>
                            <a:p>
                              <a:endParaRPr lang="en-US"/>
                            </a:p>
                          </p:txBody>
                        </p:sp>
                      </p:grpSp>
                      <p:grpSp>
                        <p:nvGrpSpPr>
                          <p:cNvPr id="406" name="Graphic 2">
                            <a:extLst>
                              <a:ext uri="{FF2B5EF4-FFF2-40B4-BE49-F238E27FC236}">
                                <a16:creationId xmlns:a16="http://schemas.microsoft.com/office/drawing/2014/main" id="{8F0B14D4-A824-B930-6E15-23C348E38748}"/>
                              </a:ext>
                            </a:extLst>
                          </p:cNvPr>
                          <p:cNvGrpSpPr/>
                          <p:nvPr/>
                        </p:nvGrpSpPr>
                        <p:grpSpPr>
                          <a:xfrm>
                            <a:off x="5398968" y="3741848"/>
                            <a:ext cx="50796" cy="157097"/>
                            <a:chOff x="5398968" y="3741848"/>
                            <a:chExt cx="50796" cy="157097"/>
                          </a:xfrm>
                        </p:grpSpPr>
                        <p:sp>
                          <p:nvSpPr>
                            <p:cNvPr id="407" name="Freeform: Shape 406">
                              <a:extLst>
                                <a:ext uri="{FF2B5EF4-FFF2-40B4-BE49-F238E27FC236}">
                                  <a16:creationId xmlns:a16="http://schemas.microsoft.com/office/drawing/2014/main" id="{7FA28736-6C26-E141-5B0A-99DEAB18C84D}"/>
                                </a:ext>
                              </a:extLst>
                            </p:cNvPr>
                            <p:cNvSpPr/>
                            <p:nvPr/>
                          </p:nvSpPr>
                          <p:spPr>
                            <a:xfrm>
                              <a:off x="5402160" y="3744771"/>
                              <a:ext cx="44431" cy="150832"/>
                            </a:xfrm>
                            <a:custGeom>
                              <a:avLst/>
                              <a:gdLst>
                                <a:gd name="connsiteX0" fmla="*/ 0 w 44431"/>
                                <a:gd name="connsiteY0" fmla="*/ 3007 h 150832"/>
                                <a:gd name="connsiteX1" fmla="*/ 12027 w 44431"/>
                                <a:gd name="connsiteY1" fmla="*/ 0 h 150832"/>
                                <a:gd name="connsiteX2" fmla="*/ 44431 w 44431"/>
                                <a:gd name="connsiteY2" fmla="*/ 148494 h 150832"/>
                                <a:gd name="connsiteX3" fmla="*/ 18040 w 44431"/>
                                <a:gd name="connsiteY3" fmla="*/ 150833 h 150832"/>
                                <a:gd name="connsiteX4" fmla="*/ 0 w 44431"/>
                                <a:gd name="connsiteY4" fmla="*/ 3007 h 1508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431" h="150832">
                                  <a:moveTo>
                                    <a:pt x="0" y="3007"/>
                                  </a:moveTo>
                                  <a:lnTo>
                                    <a:pt x="12027" y="0"/>
                                  </a:lnTo>
                                  <a:cubicBezTo>
                                    <a:pt x="12027" y="0"/>
                                    <a:pt x="40923" y="64475"/>
                                    <a:pt x="44431" y="148494"/>
                                  </a:cubicBezTo>
                                  <a:lnTo>
                                    <a:pt x="18040" y="150833"/>
                                  </a:lnTo>
                                  <a:lnTo>
                                    <a:pt x="0" y="3007"/>
                                  </a:lnTo>
                                  <a:close/>
                                </a:path>
                              </a:pathLst>
                            </a:custGeom>
                            <a:solidFill>
                              <a:srgbClr val="FAAD18"/>
                            </a:solidFill>
                            <a:ln w="16697" cap="flat">
                              <a:noFill/>
                              <a:prstDash val="solid"/>
                              <a:miter/>
                            </a:ln>
                          </p:spPr>
                          <p:txBody>
                            <a:bodyPr rtlCol="0" anchor="ctr"/>
                            <a:lstStyle/>
                            <a:p>
                              <a:endParaRPr lang="en-US"/>
                            </a:p>
                          </p:txBody>
                        </p:sp>
                        <p:sp>
                          <p:nvSpPr>
                            <p:cNvPr id="408" name="Freeform: Shape 407">
                              <a:extLst>
                                <a:ext uri="{FF2B5EF4-FFF2-40B4-BE49-F238E27FC236}">
                                  <a16:creationId xmlns:a16="http://schemas.microsoft.com/office/drawing/2014/main" id="{03A7BD01-EB39-BF63-B7E7-6C02B45EF081}"/>
                                </a:ext>
                              </a:extLst>
                            </p:cNvPr>
                            <p:cNvSpPr/>
                            <p:nvPr/>
                          </p:nvSpPr>
                          <p:spPr>
                            <a:xfrm>
                              <a:off x="5398968" y="3741848"/>
                              <a:ext cx="50796" cy="157097"/>
                            </a:xfrm>
                            <a:custGeom>
                              <a:avLst/>
                              <a:gdLst>
                                <a:gd name="connsiteX0" fmla="*/ 21232 w 50796"/>
                                <a:gd name="connsiteY0" fmla="*/ 156930 h 157097"/>
                                <a:gd name="connsiteX1" fmla="*/ 18058 w 50796"/>
                                <a:gd name="connsiteY1" fmla="*/ 154258 h 157097"/>
                                <a:gd name="connsiteX2" fmla="*/ 18 w 50796"/>
                                <a:gd name="connsiteY2" fmla="*/ 6432 h 157097"/>
                                <a:gd name="connsiteX3" fmla="*/ 2357 w 50796"/>
                                <a:gd name="connsiteY3" fmla="*/ 3091 h 157097"/>
                                <a:gd name="connsiteX4" fmla="*/ 14383 w 50796"/>
                                <a:gd name="connsiteY4" fmla="*/ 84 h 157097"/>
                                <a:gd name="connsiteX5" fmla="*/ 18058 w 50796"/>
                                <a:gd name="connsiteY5" fmla="*/ 1922 h 157097"/>
                                <a:gd name="connsiteX6" fmla="*/ 50797 w 50796"/>
                                <a:gd name="connsiteY6" fmla="*/ 151585 h 157097"/>
                                <a:gd name="connsiteX7" fmla="*/ 47957 w 50796"/>
                                <a:gd name="connsiteY7" fmla="*/ 154759 h 157097"/>
                                <a:gd name="connsiteX8" fmla="*/ 21566 w 50796"/>
                                <a:gd name="connsiteY8" fmla="*/ 157097 h 157097"/>
                                <a:gd name="connsiteX9" fmla="*/ 21232 w 50796"/>
                                <a:gd name="connsiteY9" fmla="*/ 156930 h 157097"/>
                                <a:gd name="connsiteX10" fmla="*/ 6700 w 50796"/>
                                <a:gd name="connsiteY10" fmla="*/ 8269 h 157097"/>
                                <a:gd name="connsiteX11" fmla="*/ 24071 w 50796"/>
                                <a:gd name="connsiteY11" fmla="*/ 150416 h 157097"/>
                                <a:gd name="connsiteX12" fmla="*/ 44449 w 50796"/>
                                <a:gd name="connsiteY12" fmla="*/ 148578 h 157097"/>
                                <a:gd name="connsiteX13" fmla="*/ 13548 w 50796"/>
                                <a:gd name="connsiteY13" fmla="*/ 6599 h 157097"/>
                                <a:gd name="connsiteX14" fmla="*/ 6700 w 50796"/>
                                <a:gd name="connsiteY14" fmla="*/ 8269 h 157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796" h="157097">
                                  <a:moveTo>
                                    <a:pt x="21232" y="156930"/>
                                  </a:moveTo>
                                  <a:cubicBezTo>
                                    <a:pt x="19728" y="156930"/>
                                    <a:pt x="18392" y="155761"/>
                                    <a:pt x="18058" y="154258"/>
                                  </a:cubicBezTo>
                                  <a:lnTo>
                                    <a:pt x="18" y="6432"/>
                                  </a:lnTo>
                                  <a:cubicBezTo>
                                    <a:pt x="-149" y="4761"/>
                                    <a:pt x="853" y="3425"/>
                                    <a:pt x="2357" y="3091"/>
                                  </a:cubicBezTo>
                                  <a:lnTo>
                                    <a:pt x="14383" y="84"/>
                                  </a:lnTo>
                                  <a:cubicBezTo>
                                    <a:pt x="15886" y="-250"/>
                                    <a:pt x="17390" y="418"/>
                                    <a:pt x="18058" y="1922"/>
                                  </a:cubicBezTo>
                                  <a:cubicBezTo>
                                    <a:pt x="18392" y="2590"/>
                                    <a:pt x="47289" y="68068"/>
                                    <a:pt x="50797" y="151585"/>
                                  </a:cubicBezTo>
                                  <a:cubicBezTo>
                                    <a:pt x="50797" y="153255"/>
                                    <a:pt x="49628" y="154759"/>
                                    <a:pt x="47957" y="154759"/>
                                  </a:cubicBezTo>
                                  <a:lnTo>
                                    <a:pt x="21566" y="157097"/>
                                  </a:lnTo>
                                  <a:cubicBezTo>
                                    <a:pt x="21399" y="156930"/>
                                    <a:pt x="21399" y="156930"/>
                                    <a:pt x="21232" y="156930"/>
                                  </a:cubicBezTo>
                                  <a:close/>
                                  <a:moveTo>
                                    <a:pt x="6700" y="8269"/>
                                  </a:moveTo>
                                  <a:lnTo>
                                    <a:pt x="24071" y="150416"/>
                                  </a:lnTo>
                                  <a:lnTo>
                                    <a:pt x="44449" y="148578"/>
                                  </a:lnTo>
                                  <a:cubicBezTo>
                                    <a:pt x="40942" y="76586"/>
                                    <a:pt x="18559" y="18792"/>
                                    <a:pt x="13548" y="6599"/>
                                  </a:cubicBezTo>
                                  <a:lnTo>
                                    <a:pt x="6700" y="8269"/>
                                  </a:lnTo>
                                  <a:close/>
                                </a:path>
                              </a:pathLst>
                            </a:custGeom>
                            <a:solidFill>
                              <a:srgbClr val="FFEB48"/>
                            </a:solidFill>
                            <a:ln w="16697" cap="flat">
                              <a:noFill/>
                              <a:prstDash val="solid"/>
                              <a:miter/>
                            </a:ln>
                          </p:spPr>
                          <p:txBody>
                            <a:bodyPr rtlCol="0" anchor="ctr"/>
                            <a:lstStyle/>
                            <a:p>
                              <a:endParaRPr lang="en-US"/>
                            </a:p>
                          </p:txBody>
                        </p:sp>
                      </p:grpSp>
                      <p:sp>
                        <p:nvSpPr>
                          <p:cNvPr id="409" name="Freeform: Shape 408">
                            <a:extLst>
                              <a:ext uri="{FF2B5EF4-FFF2-40B4-BE49-F238E27FC236}">
                                <a16:creationId xmlns:a16="http://schemas.microsoft.com/office/drawing/2014/main" id="{3DC00C17-DE33-096C-9FD8-7D7780FB3E01}"/>
                              </a:ext>
                            </a:extLst>
                          </p:cNvPr>
                          <p:cNvSpPr/>
                          <p:nvPr/>
                        </p:nvSpPr>
                        <p:spPr>
                          <a:xfrm>
                            <a:off x="4867982" y="3597113"/>
                            <a:ext cx="117091" cy="127113"/>
                          </a:xfrm>
                          <a:custGeom>
                            <a:avLst/>
                            <a:gdLst>
                              <a:gd name="connsiteX0" fmla="*/ 0 w 117091"/>
                              <a:gd name="connsiteY0" fmla="*/ 127114 h 127113"/>
                              <a:gd name="connsiteX1" fmla="*/ 117091 w 117091"/>
                              <a:gd name="connsiteY1" fmla="*/ 0 h 127113"/>
                              <a:gd name="connsiteX2" fmla="*/ 108573 w 117091"/>
                              <a:gd name="connsiteY2" fmla="*/ 38251 h 127113"/>
                              <a:gd name="connsiteX3" fmla="*/ 0 w 117091"/>
                              <a:gd name="connsiteY3" fmla="*/ 127114 h 127113"/>
                            </a:gdLst>
                            <a:ahLst/>
                            <a:cxnLst>
                              <a:cxn ang="0">
                                <a:pos x="connsiteX0" y="connsiteY0"/>
                              </a:cxn>
                              <a:cxn ang="0">
                                <a:pos x="connsiteX1" y="connsiteY1"/>
                              </a:cxn>
                              <a:cxn ang="0">
                                <a:pos x="connsiteX2" y="connsiteY2"/>
                              </a:cxn>
                              <a:cxn ang="0">
                                <a:pos x="connsiteX3" y="connsiteY3"/>
                              </a:cxn>
                            </a:cxnLst>
                            <a:rect l="l" t="t" r="r" b="b"/>
                            <a:pathLst>
                              <a:path w="117091" h="127113">
                                <a:moveTo>
                                  <a:pt x="0" y="127114"/>
                                </a:moveTo>
                                <a:cubicBezTo>
                                  <a:pt x="0" y="127114"/>
                                  <a:pt x="24220" y="47605"/>
                                  <a:pt x="117091" y="0"/>
                                </a:cubicBezTo>
                                <a:lnTo>
                                  <a:pt x="108573" y="38251"/>
                                </a:lnTo>
                                <a:cubicBezTo>
                                  <a:pt x="108573" y="38418"/>
                                  <a:pt x="58796" y="40589"/>
                                  <a:pt x="0" y="127114"/>
                                </a:cubicBezTo>
                                <a:close/>
                              </a:path>
                            </a:pathLst>
                          </a:custGeom>
                          <a:solidFill>
                            <a:srgbClr val="FFC000"/>
                          </a:solidFill>
                          <a:ln w="16697" cap="flat">
                            <a:noFill/>
                            <a:prstDash val="solid"/>
                            <a:miter/>
                          </a:ln>
                        </p:spPr>
                        <p:txBody>
                          <a:bodyPr rtlCol="0" anchor="ctr"/>
                          <a:lstStyle/>
                          <a:p>
                            <a:endParaRPr lang="en-US"/>
                          </a:p>
                        </p:txBody>
                      </p:sp>
                      <p:grpSp>
                        <p:nvGrpSpPr>
                          <p:cNvPr id="410" name="Graphic 2">
                            <a:extLst>
                              <a:ext uri="{FF2B5EF4-FFF2-40B4-BE49-F238E27FC236}">
                                <a16:creationId xmlns:a16="http://schemas.microsoft.com/office/drawing/2014/main" id="{FA2D6CC7-0CEA-2699-F72A-DD363F7BFDB3}"/>
                              </a:ext>
                            </a:extLst>
                          </p:cNvPr>
                          <p:cNvGrpSpPr/>
                          <p:nvPr/>
                        </p:nvGrpSpPr>
                        <p:grpSpPr>
                          <a:xfrm>
                            <a:off x="4824083" y="3740702"/>
                            <a:ext cx="48409" cy="173108"/>
                            <a:chOff x="4824083" y="3740702"/>
                            <a:chExt cx="48409" cy="173108"/>
                          </a:xfrm>
                        </p:grpSpPr>
                        <p:sp>
                          <p:nvSpPr>
                            <p:cNvPr id="411" name="Freeform: Shape 410">
                              <a:extLst>
                                <a:ext uri="{FF2B5EF4-FFF2-40B4-BE49-F238E27FC236}">
                                  <a16:creationId xmlns:a16="http://schemas.microsoft.com/office/drawing/2014/main" id="{AC3DF810-9A0D-92DD-6633-0BED14B21A80}"/>
                                </a:ext>
                              </a:extLst>
                            </p:cNvPr>
                            <p:cNvSpPr/>
                            <p:nvPr/>
                          </p:nvSpPr>
                          <p:spPr>
                            <a:xfrm>
                              <a:off x="4827221" y="3743769"/>
                              <a:ext cx="42098" cy="166867"/>
                            </a:xfrm>
                            <a:custGeom>
                              <a:avLst/>
                              <a:gdLst>
                                <a:gd name="connsiteX0" fmla="*/ 42098 w 42098"/>
                                <a:gd name="connsiteY0" fmla="*/ 15033 h 166867"/>
                                <a:gd name="connsiteX1" fmla="*/ 23557 w 42098"/>
                                <a:gd name="connsiteY1" fmla="*/ 0 h 166867"/>
                                <a:gd name="connsiteX2" fmla="*/ 673 w 42098"/>
                                <a:gd name="connsiteY2" fmla="*/ 164863 h 166867"/>
                                <a:gd name="connsiteX3" fmla="*/ 33245 w 42098"/>
                                <a:gd name="connsiteY3" fmla="*/ 166868 h 166867"/>
                                <a:gd name="connsiteX4" fmla="*/ 42098 w 42098"/>
                                <a:gd name="connsiteY4" fmla="*/ 15033 h 1668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098" h="166867">
                                  <a:moveTo>
                                    <a:pt x="42098" y="15033"/>
                                  </a:moveTo>
                                  <a:lnTo>
                                    <a:pt x="23557" y="0"/>
                                  </a:lnTo>
                                  <a:cubicBezTo>
                                    <a:pt x="23557" y="0"/>
                                    <a:pt x="-4672" y="65144"/>
                                    <a:pt x="673" y="164863"/>
                                  </a:cubicBezTo>
                                  <a:lnTo>
                                    <a:pt x="33245" y="166868"/>
                                  </a:lnTo>
                                  <a:lnTo>
                                    <a:pt x="42098" y="15033"/>
                                  </a:lnTo>
                                  <a:close/>
                                </a:path>
                              </a:pathLst>
                            </a:custGeom>
                            <a:solidFill>
                              <a:srgbClr val="C68B13"/>
                            </a:solidFill>
                            <a:ln w="16697" cap="flat">
                              <a:noFill/>
                              <a:prstDash val="solid"/>
                              <a:miter/>
                            </a:ln>
                          </p:spPr>
                          <p:txBody>
                            <a:bodyPr rtlCol="0" anchor="ctr"/>
                            <a:lstStyle/>
                            <a:p>
                              <a:endParaRPr lang="en-US"/>
                            </a:p>
                          </p:txBody>
                        </p:sp>
                        <p:sp>
                          <p:nvSpPr>
                            <p:cNvPr id="412" name="Freeform: Shape 411">
                              <a:extLst>
                                <a:ext uri="{FF2B5EF4-FFF2-40B4-BE49-F238E27FC236}">
                                  <a16:creationId xmlns:a16="http://schemas.microsoft.com/office/drawing/2014/main" id="{A71EA94C-DF2A-C9C6-793E-790EECE49C5E}"/>
                                </a:ext>
                              </a:extLst>
                            </p:cNvPr>
                            <p:cNvSpPr/>
                            <p:nvPr/>
                          </p:nvSpPr>
                          <p:spPr>
                            <a:xfrm>
                              <a:off x="4824083" y="3740702"/>
                              <a:ext cx="48409" cy="173108"/>
                            </a:xfrm>
                            <a:custGeom>
                              <a:avLst/>
                              <a:gdLst>
                                <a:gd name="connsiteX0" fmla="*/ 36216 w 48409"/>
                                <a:gd name="connsiteY0" fmla="*/ 173108 h 173108"/>
                                <a:gd name="connsiteX1" fmla="*/ 36049 w 48409"/>
                                <a:gd name="connsiteY1" fmla="*/ 173108 h 173108"/>
                                <a:gd name="connsiteX2" fmla="*/ 3477 w 48409"/>
                                <a:gd name="connsiteY2" fmla="*/ 171104 h 173108"/>
                                <a:gd name="connsiteX3" fmla="*/ 637 w 48409"/>
                                <a:gd name="connsiteY3" fmla="*/ 168097 h 173108"/>
                                <a:gd name="connsiteX4" fmla="*/ 23855 w 48409"/>
                                <a:gd name="connsiteY4" fmla="*/ 1898 h 173108"/>
                                <a:gd name="connsiteX5" fmla="*/ 26027 w 48409"/>
                                <a:gd name="connsiteY5" fmla="*/ 60 h 173108"/>
                                <a:gd name="connsiteX6" fmla="*/ 28699 w 48409"/>
                                <a:gd name="connsiteY6" fmla="*/ 728 h 173108"/>
                                <a:gd name="connsiteX7" fmla="*/ 47240 w 48409"/>
                                <a:gd name="connsiteY7" fmla="*/ 15762 h 173108"/>
                                <a:gd name="connsiteX8" fmla="*/ 48409 w 48409"/>
                                <a:gd name="connsiteY8" fmla="*/ 18434 h 173108"/>
                                <a:gd name="connsiteX9" fmla="*/ 39389 w 48409"/>
                                <a:gd name="connsiteY9" fmla="*/ 170269 h 173108"/>
                                <a:gd name="connsiteX10" fmla="*/ 38387 w 48409"/>
                                <a:gd name="connsiteY10" fmla="*/ 172440 h 173108"/>
                                <a:gd name="connsiteX11" fmla="*/ 36216 w 48409"/>
                                <a:gd name="connsiteY11" fmla="*/ 173108 h 173108"/>
                                <a:gd name="connsiteX12" fmla="*/ 6651 w 48409"/>
                                <a:gd name="connsiteY12" fmla="*/ 165091 h 173108"/>
                                <a:gd name="connsiteX13" fmla="*/ 33376 w 48409"/>
                                <a:gd name="connsiteY13" fmla="*/ 166761 h 173108"/>
                                <a:gd name="connsiteX14" fmla="*/ 42062 w 48409"/>
                                <a:gd name="connsiteY14" fmla="*/ 19603 h 173108"/>
                                <a:gd name="connsiteX15" fmla="*/ 28031 w 48409"/>
                                <a:gd name="connsiteY15" fmla="*/ 8245 h 173108"/>
                                <a:gd name="connsiteX16" fmla="*/ 6651 w 48409"/>
                                <a:gd name="connsiteY16" fmla="*/ 165091 h 173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8409" h="173108">
                                  <a:moveTo>
                                    <a:pt x="36216" y="173108"/>
                                  </a:moveTo>
                                  <a:cubicBezTo>
                                    <a:pt x="36216" y="173108"/>
                                    <a:pt x="36049" y="173108"/>
                                    <a:pt x="36049" y="173108"/>
                                  </a:cubicBezTo>
                                  <a:lnTo>
                                    <a:pt x="3477" y="171104"/>
                                  </a:lnTo>
                                  <a:cubicBezTo>
                                    <a:pt x="1974" y="171104"/>
                                    <a:pt x="637" y="169768"/>
                                    <a:pt x="637" y="168097"/>
                                  </a:cubicBezTo>
                                  <a:cubicBezTo>
                                    <a:pt x="-4541" y="68712"/>
                                    <a:pt x="23521" y="2566"/>
                                    <a:pt x="23855" y="1898"/>
                                  </a:cubicBezTo>
                                  <a:cubicBezTo>
                                    <a:pt x="24189" y="1062"/>
                                    <a:pt x="25024" y="394"/>
                                    <a:pt x="26027" y="60"/>
                                  </a:cubicBezTo>
                                  <a:cubicBezTo>
                                    <a:pt x="27029" y="-107"/>
                                    <a:pt x="28031" y="60"/>
                                    <a:pt x="28699" y="728"/>
                                  </a:cubicBezTo>
                                  <a:lnTo>
                                    <a:pt x="47240" y="15762"/>
                                  </a:lnTo>
                                  <a:cubicBezTo>
                                    <a:pt x="48075" y="16430"/>
                                    <a:pt x="48409" y="17432"/>
                                    <a:pt x="48409" y="18434"/>
                                  </a:cubicBezTo>
                                  <a:lnTo>
                                    <a:pt x="39389" y="170269"/>
                                  </a:lnTo>
                                  <a:cubicBezTo>
                                    <a:pt x="39389" y="171104"/>
                                    <a:pt x="39055" y="171939"/>
                                    <a:pt x="38387" y="172440"/>
                                  </a:cubicBezTo>
                                  <a:cubicBezTo>
                                    <a:pt x="37719" y="172774"/>
                                    <a:pt x="37051" y="173108"/>
                                    <a:pt x="36216" y="173108"/>
                                  </a:cubicBezTo>
                                  <a:close/>
                                  <a:moveTo>
                                    <a:pt x="6651" y="165091"/>
                                  </a:moveTo>
                                  <a:lnTo>
                                    <a:pt x="33376" y="166761"/>
                                  </a:lnTo>
                                  <a:lnTo>
                                    <a:pt x="42062" y="19603"/>
                                  </a:lnTo>
                                  <a:lnTo>
                                    <a:pt x="28031" y="8245"/>
                                  </a:lnTo>
                                  <a:cubicBezTo>
                                    <a:pt x="22352" y="23445"/>
                                    <a:pt x="2809" y="82241"/>
                                    <a:pt x="6651" y="165091"/>
                                  </a:cubicBezTo>
                                  <a:close/>
                                </a:path>
                              </a:pathLst>
                            </a:custGeom>
                            <a:solidFill>
                              <a:srgbClr val="FFEB48"/>
                            </a:solidFill>
                            <a:ln w="16697" cap="flat">
                              <a:noFill/>
                              <a:prstDash val="solid"/>
                              <a:miter/>
                            </a:ln>
                          </p:spPr>
                          <p:txBody>
                            <a:bodyPr rtlCol="0" anchor="ctr"/>
                            <a:lstStyle/>
                            <a:p>
                              <a:endParaRPr lang="en-US"/>
                            </a:p>
                          </p:txBody>
                        </p:sp>
                      </p:grpSp>
                      <p:grpSp>
                        <p:nvGrpSpPr>
                          <p:cNvPr id="413" name="Graphic 2">
                            <a:extLst>
                              <a:ext uri="{FF2B5EF4-FFF2-40B4-BE49-F238E27FC236}">
                                <a16:creationId xmlns:a16="http://schemas.microsoft.com/office/drawing/2014/main" id="{1814B540-80D8-3BF2-29D1-BB6185D5C1CC}"/>
                              </a:ext>
                            </a:extLst>
                          </p:cNvPr>
                          <p:cNvGrpSpPr/>
                          <p:nvPr/>
                        </p:nvGrpSpPr>
                        <p:grpSpPr>
                          <a:xfrm>
                            <a:off x="4823898" y="3744746"/>
                            <a:ext cx="40620" cy="167227"/>
                            <a:chOff x="4823898" y="3744746"/>
                            <a:chExt cx="40620" cy="167227"/>
                          </a:xfrm>
                        </p:grpSpPr>
                        <p:sp>
                          <p:nvSpPr>
                            <p:cNvPr id="414" name="Freeform: Shape 413">
                              <a:extLst>
                                <a:ext uri="{FF2B5EF4-FFF2-40B4-BE49-F238E27FC236}">
                                  <a16:creationId xmlns:a16="http://schemas.microsoft.com/office/drawing/2014/main" id="{D0D38B0E-D766-EEEE-4DEE-47C9A628C228}"/>
                                </a:ext>
                              </a:extLst>
                            </p:cNvPr>
                            <p:cNvSpPr/>
                            <p:nvPr/>
                          </p:nvSpPr>
                          <p:spPr>
                            <a:xfrm>
                              <a:off x="4827072" y="3747945"/>
                              <a:ext cx="34395" cy="161021"/>
                            </a:xfrm>
                            <a:custGeom>
                              <a:avLst/>
                              <a:gdLst>
                                <a:gd name="connsiteX0" fmla="*/ 34396 w 34395"/>
                                <a:gd name="connsiteY0" fmla="*/ 16871 h 161021"/>
                                <a:gd name="connsiteX1" fmla="*/ 22704 w 34395"/>
                                <a:gd name="connsiteY1" fmla="*/ 0 h 161021"/>
                                <a:gd name="connsiteX2" fmla="*/ 655 w 34395"/>
                                <a:gd name="connsiteY2" fmla="*/ 160855 h 161021"/>
                                <a:gd name="connsiteX3" fmla="*/ 27548 w 34395"/>
                                <a:gd name="connsiteY3" fmla="*/ 161022 h 161021"/>
                                <a:gd name="connsiteX4" fmla="*/ 34396 w 34395"/>
                                <a:gd name="connsiteY4" fmla="*/ 16871 h 16102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395" h="161021">
                                  <a:moveTo>
                                    <a:pt x="34396" y="16871"/>
                                  </a:moveTo>
                                  <a:lnTo>
                                    <a:pt x="22704" y="0"/>
                                  </a:lnTo>
                                  <a:cubicBezTo>
                                    <a:pt x="22704" y="0"/>
                                    <a:pt x="-4523" y="61135"/>
                                    <a:pt x="655" y="160855"/>
                                  </a:cubicBezTo>
                                  <a:lnTo>
                                    <a:pt x="27548" y="161022"/>
                                  </a:lnTo>
                                  <a:lnTo>
                                    <a:pt x="34396" y="16871"/>
                                  </a:lnTo>
                                  <a:close/>
                                </a:path>
                              </a:pathLst>
                            </a:custGeom>
                            <a:solidFill>
                              <a:srgbClr val="FAAD18"/>
                            </a:solidFill>
                            <a:ln w="16697" cap="flat">
                              <a:noFill/>
                              <a:prstDash val="solid"/>
                              <a:miter/>
                            </a:ln>
                          </p:spPr>
                          <p:txBody>
                            <a:bodyPr rtlCol="0" anchor="ctr"/>
                            <a:lstStyle/>
                            <a:p>
                              <a:endParaRPr lang="en-US"/>
                            </a:p>
                          </p:txBody>
                        </p:sp>
                        <p:sp>
                          <p:nvSpPr>
                            <p:cNvPr id="415" name="Freeform: Shape 414">
                              <a:extLst>
                                <a:ext uri="{FF2B5EF4-FFF2-40B4-BE49-F238E27FC236}">
                                  <a16:creationId xmlns:a16="http://schemas.microsoft.com/office/drawing/2014/main" id="{F8220BE2-4CB1-2E4C-ABB5-63BE40E7E362}"/>
                                </a:ext>
                              </a:extLst>
                            </p:cNvPr>
                            <p:cNvSpPr/>
                            <p:nvPr/>
                          </p:nvSpPr>
                          <p:spPr>
                            <a:xfrm>
                              <a:off x="4823898" y="3744746"/>
                              <a:ext cx="40620" cy="167227"/>
                            </a:xfrm>
                            <a:custGeom>
                              <a:avLst/>
                              <a:gdLst>
                                <a:gd name="connsiteX0" fmla="*/ 30721 w 40620"/>
                                <a:gd name="connsiteY0" fmla="*/ 167228 h 167227"/>
                                <a:gd name="connsiteX1" fmla="*/ 30721 w 40620"/>
                                <a:gd name="connsiteY1" fmla="*/ 167228 h 167227"/>
                                <a:gd name="connsiteX2" fmla="*/ 3828 w 40620"/>
                                <a:gd name="connsiteY2" fmla="*/ 167061 h 167227"/>
                                <a:gd name="connsiteX3" fmla="*/ 655 w 40620"/>
                                <a:gd name="connsiteY3" fmla="*/ 164054 h 167227"/>
                                <a:gd name="connsiteX4" fmla="*/ 23037 w 40620"/>
                                <a:gd name="connsiteY4" fmla="*/ 1863 h 167227"/>
                                <a:gd name="connsiteX5" fmla="*/ 25543 w 40620"/>
                                <a:gd name="connsiteY5" fmla="*/ 26 h 167227"/>
                                <a:gd name="connsiteX6" fmla="*/ 28383 w 40620"/>
                                <a:gd name="connsiteY6" fmla="*/ 1362 h 167227"/>
                                <a:gd name="connsiteX7" fmla="*/ 40075 w 40620"/>
                                <a:gd name="connsiteY7" fmla="*/ 18233 h 167227"/>
                                <a:gd name="connsiteX8" fmla="*/ 40576 w 40620"/>
                                <a:gd name="connsiteY8" fmla="*/ 20237 h 167227"/>
                                <a:gd name="connsiteX9" fmla="*/ 33728 w 40620"/>
                                <a:gd name="connsiteY9" fmla="*/ 164221 h 167227"/>
                                <a:gd name="connsiteX10" fmla="*/ 30721 w 40620"/>
                                <a:gd name="connsiteY10" fmla="*/ 167228 h 167227"/>
                                <a:gd name="connsiteX11" fmla="*/ 6835 w 40620"/>
                                <a:gd name="connsiteY11" fmla="*/ 160880 h 167227"/>
                                <a:gd name="connsiteX12" fmla="*/ 27714 w 40620"/>
                                <a:gd name="connsiteY12" fmla="*/ 160880 h 167227"/>
                                <a:gd name="connsiteX13" fmla="*/ 34396 w 40620"/>
                                <a:gd name="connsiteY13" fmla="*/ 20905 h 167227"/>
                                <a:gd name="connsiteX14" fmla="*/ 26712 w 40620"/>
                                <a:gd name="connsiteY14" fmla="*/ 9714 h 167227"/>
                                <a:gd name="connsiteX15" fmla="*/ 6835 w 40620"/>
                                <a:gd name="connsiteY15" fmla="*/ 160880 h 1672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0620" h="167227">
                                  <a:moveTo>
                                    <a:pt x="30721" y="167228"/>
                                  </a:moveTo>
                                  <a:lnTo>
                                    <a:pt x="30721" y="167228"/>
                                  </a:lnTo>
                                  <a:lnTo>
                                    <a:pt x="3828" y="167061"/>
                                  </a:lnTo>
                                  <a:cubicBezTo>
                                    <a:pt x="2158" y="167061"/>
                                    <a:pt x="822" y="165724"/>
                                    <a:pt x="655" y="164054"/>
                                  </a:cubicBezTo>
                                  <a:cubicBezTo>
                                    <a:pt x="-4523" y="64668"/>
                                    <a:pt x="22703" y="2364"/>
                                    <a:pt x="23037" y="1863"/>
                                  </a:cubicBezTo>
                                  <a:cubicBezTo>
                                    <a:pt x="23539" y="861"/>
                                    <a:pt x="24541" y="193"/>
                                    <a:pt x="25543" y="26"/>
                                  </a:cubicBezTo>
                                  <a:cubicBezTo>
                                    <a:pt x="26712" y="-141"/>
                                    <a:pt x="27714" y="527"/>
                                    <a:pt x="28383" y="1362"/>
                                  </a:cubicBezTo>
                                  <a:lnTo>
                                    <a:pt x="40075" y="18233"/>
                                  </a:lnTo>
                                  <a:cubicBezTo>
                                    <a:pt x="40409" y="18734"/>
                                    <a:pt x="40743" y="19569"/>
                                    <a:pt x="40576" y="20237"/>
                                  </a:cubicBezTo>
                                  <a:lnTo>
                                    <a:pt x="33728" y="164221"/>
                                  </a:lnTo>
                                  <a:cubicBezTo>
                                    <a:pt x="33728" y="165891"/>
                                    <a:pt x="32391" y="167228"/>
                                    <a:pt x="30721" y="167228"/>
                                  </a:cubicBezTo>
                                  <a:close/>
                                  <a:moveTo>
                                    <a:pt x="6835" y="160880"/>
                                  </a:moveTo>
                                  <a:lnTo>
                                    <a:pt x="27714" y="160880"/>
                                  </a:lnTo>
                                  <a:lnTo>
                                    <a:pt x="34396" y="20905"/>
                                  </a:lnTo>
                                  <a:lnTo>
                                    <a:pt x="26712" y="9714"/>
                                  </a:lnTo>
                                  <a:cubicBezTo>
                                    <a:pt x="20532" y="26417"/>
                                    <a:pt x="3160" y="81205"/>
                                    <a:pt x="6835" y="160880"/>
                                  </a:cubicBezTo>
                                  <a:close/>
                                </a:path>
                              </a:pathLst>
                            </a:custGeom>
                            <a:solidFill>
                              <a:srgbClr val="FFEB48"/>
                            </a:solidFill>
                            <a:ln w="16697" cap="flat">
                              <a:noFill/>
                              <a:prstDash val="solid"/>
                              <a:miter/>
                            </a:ln>
                          </p:spPr>
                          <p:txBody>
                            <a:bodyPr rtlCol="0" anchor="ctr"/>
                            <a:lstStyle/>
                            <a:p>
                              <a:endParaRPr lang="en-US"/>
                            </a:p>
                          </p:txBody>
                        </p:sp>
                      </p:grpSp>
                      <p:grpSp>
                        <p:nvGrpSpPr>
                          <p:cNvPr id="416" name="Graphic 2">
                            <a:extLst>
                              <a:ext uri="{FF2B5EF4-FFF2-40B4-BE49-F238E27FC236}">
                                <a16:creationId xmlns:a16="http://schemas.microsoft.com/office/drawing/2014/main" id="{E4B1ED08-D903-DCA8-6580-324C475D464D}"/>
                              </a:ext>
                            </a:extLst>
                          </p:cNvPr>
                          <p:cNvGrpSpPr/>
                          <p:nvPr/>
                        </p:nvGrpSpPr>
                        <p:grpSpPr>
                          <a:xfrm>
                            <a:off x="4833530" y="3826117"/>
                            <a:ext cx="594552" cy="107737"/>
                            <a:chOff x="4833530" y="3826117"/>
                            <a:chExt cx="594552" cy="107737"/>
                          </a:xfrm>
                        </p:grpSpPr>
                        <p:sp>
                          <p:nvSpPr>
                            <p:cNvPr id="417" name="Freeform: Shape 416">
                              <a:extLst>
                                <a:ext uri="{FF2B5EF4-FFF2-40B4-BE49-F238E27FC236}">
                                  <a16:creationId xmlns:a16="http://schemas.microsoft.com/office/drawing/2014/main" id="{85C0EFD5-0DEE-4343-F596-56630526970B}"/>
                                </a:ext>
                              </a:extLst>
                            </p:cNvPr>
                            <p:cNvSpPr/>
                            <p:nvPr/>
                          </p:nvSpPr>
                          <p:spPr>
                            <a:xfrm>
                              <a:off x="4836914" y="3829219"/>
                              <a:ext cx="588296" cy="101461"/>
                            </a:xfrm>
                            <a:custGeom>
                              <a:avLst/>
                              <a:gdLst>
                                <a:gd name="connsiteX0" fmla="*/ 130621 w 588296"/>
                                <a:gd name="connsiteY0" fmla="*/ 84758 h 101461"/>
                                <a:gd name="connsiteX1" fmla="*/ 253726 w 588296"/>
                                <a:gd name="connsiteY1" fmla="*/ 61039 h 101461"/>
                                <a:gd name="connsiteX2" fmla="*/ 398712 w 588296"/>
                                <a:gd name="connsiteY2" fmla="*/ 62877 h 101461"/>
                                <a:gd name="connsiteX3" fmla="*/ 522318 w 588296"/>
                                <a:gd name="connsiteY3" fmla="*/ 85092 h 101461"/>
                                <a:gd name="connsiteX4" fmla="*/ 588297 w 588296"/>
                                <a:gd name="connsiteY4" fmla="*/ 65883 h 101461"/>
                                <a:gd name="connsiteX5" fmla="*/ 304170 w 588296"/>
                                <a:gd name="connsiteY5" fmla="*/ 239 h 101461"/>
                                <a:gd name="connsiteX6" fmla="*/ 0 w 588296"/>
                                <a:gd name="connsiteY6" fmla="*/ 81084 h 101461"/>
                                <a:gd name="connsiteX7" fmla="*/ 59631 w 588296"/>
                                <a:gd name="connsiteY7" fmla="*/ 101462 h 101461"/>
                                <a:gd name="connsiteX8" fmla="*/ 130621 w 588296"/>
                                <a:gd name="connsiteY8" fmla="*/ 84758 h 1014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8296" h="101461">
                                  <a:moveTo>
                                    <a:pt x="130621" y="84758"/>
                                  </a:moveTo>
                                  <a:cubicBezTo>
                                    <a:pt x="172380" y="73400"/>
                                    <a:pt x="210631" y="65716"/>
                                    <a:pt x="253726" y="61039"/>
                                  </a:cubicBezTo>
                                  <a:cubicBezTo>
                                    <a:pt x="299661" y="56028"/>
                                    <a:pt x="352778" y="55360"/>
                                    <a:pt x="398712" y="62877"/>
                                  </a:cubicBezTo>
                                  <a:cubicBezTo>
                                    <a:pt x="439469" y="69558"/>
                                    <a:pt x="480726" y="87598"/>
                                    <a:pt x="522318" y="85092"/>
                                  </a:cubicBezTo>
                                  <a:cubicBezTo>
                                    <a:pt x="543699" y="80750"/>
                                    <a:pt x="565580" y="71229"/>
                                    <a:pt x="588297" y="65883"/>
                                  </a:cubicBezTo>
                                  <a:cubicBezTo>
                                    <a:pt x="588297" y="65883"/>
                                    <a:pt x="485737" y="-4605"/>
                                    <a:pt x="304170" y="239"/>
                                  </a:cubicBezTo>
                                  <a:cubicBezTo>
                                    <a:pt x="65645" y="6753"/>
                                    <a:pt x="0" y="81084"/>
                                    <a:pt x="0" y="81084"/>
                                  </a:cubicBezTo>
                                  <a:cubicBezTo>
                                    <a:pt x="0" y="81084"/>
                                    <a:pt x="20044" y="93444"/>
                                    <a:pt x="59631" y="101462"/>
                                  </a:cubicBezTo>
                                  <a:cubicBezTo>
                                    <a:pt x="84019" y="100460"/>
                                    <a:pt x="106735" y="91106"/>
                                    <a:pt x="130621" y="84758"/>
                                  </a:cubicBezTo>
                                  <a:close/>
                                </a:path>
                              </a:pathLst>
                            </a:custGeom>
                            <a:solidFill>
                              <a:srgbClr val="FFBE28"/>
                            </a:solidFill>
                            <a:ln w="16697" cap="flat">
                              <a:noFill/>
                              <a:prstDash val="solid"/>
                              <a:miter/>
                            </a:ln>
                          </p:spPr>
                          <p:txBody>
                            <a:bodyPr rtlCol="0" anchor="ctr"/>
                            <a:lstStyle/>
                            <a:p>
                              <a:endParaRPr lang="en-US"/>
                            </a:p>
                          </p:txBody>
                        </p:sp>
                        <p:sp>
                          <p:nvSpPr>
                            <p:cNvPr id="418" name="Freeform: Shape 417">
                              <a:extLst>
                                <a:ext uri="{FF2B5EF4-FFF2-40B4-BE49-F238E27FC236}">
                                  <a16:creationId xmlns:a16="http://schemas.microsoft.com/office/drawing/2014/main" id="{F4504EE9-A22F-A7C9-58EA-5639C5B6CCAC}"/>
                                </a:ext>
                              </a:extLst>
                            </p:cNvPr>
                            <p:cNvSpPr/>
                            <p:nvPr/>
                          </p:nvSpPr>
                          <p:spPr>
                            <a:xfrm>
                              <a:off x="4833530" y="3826117"/>
                              <a:ext cx="594552" cy="107737"/>
                            </a:xfrm>
                            <a:custGeom>
                              <a:avLst/>
                              <a:gdLst>
                                <a:gd name="connsiteX0" fmla="*/ 62849 w 594552"/>
                                <a:gd name="connsiteY0" fmla="*/ 107737 h 107737"/>
                                <a:gd name="connsiteX1" fmla="*/ 62180 w 594552"/>
                                <a:gd name="connsiteY1" fmla="*/ 107737 h 107737"/>
                                <a:gd name="connsiteX2" fmla="*/ 1547 w 594552"/>
                                <a:gd name="connsiteY2" fmla="*/ 86858 h 107737"/>
                                <a:gd name="connsiteX3" fmla="*/ 43 w 594552"/>
                                <a:gd name="connsiteY3" fmla="*/ 84687 h 107737"/>
                                <a:gd name="connsiteX4" fmla="*/ 712 w 594552"/>
                                <a:gd name="connsiteY4" fmla="*/ 82181 h 107737"/>
                                <a:gd name="connsiteX5" fmla="*/ 307221 w 594552"/>
                                <a:gd name="connsiteY5" fmla="*/ 334 h 107737"/>
                                <a:gd name="connsiteX6" fmla="*/ 325427 w 594552"/>
                                <a:gd name="connsiteY6" fmla="*/ 0 h 107737"/>
                                <a:gd name="connsiteX7" fmla="*/ 593184 w 594552"/>
                                <a:gd name="connsiteY7" fmla="*/ 66480 h 107737"/>
                                <a:gd name="connsiteX8" fmla="*/ 594521 w 594552"/>
                                <a:gd name="connsiteY8" fmla="*/ 69654 h 107737"/>
                                <a:gd name="connsiteX9" fmla="*/ 592182 w 594552"/>
                                <a:gd name="connsiteY9" fmla="*/ 72159 h 107737"/>
                                <a:gd name="connsiteX10" fmla="*/ 561281 w 594552"/>
                                <a:gd name="connsiteY10" fmla="*/ 81346 h 107737"/>
                                <a:gd name="connsiteX11" fmla="*/ 526036 w 594552"/>
                                <a:gd name="connsiteY11" fmla="*/ 91368 h 107737"/>
                                <a:gd name="connsiteX12" fmla="*/ 525535 w 594552"/>
                                <a:gd name="connsiteY12" fmla="*/ 91368 h 107737"/>
                                <a:gd name="connsiteX13" fmla="*/ 517685 w 594552"/>
                                <a:gd name="connsiteY13" fmla="*/ 91535 h 107737"/>
                                <a:gd name="connsiteX14" fmla="*/ 444690 w 594552"/>
                                <a:gd name="connsiteY14" fmla="*/ 78840 h 107737"/>
                                <a:gd name="connsiteX15" fmla="*/ 401261 w 594552"/>
                                <a:gd name="connsiteY15" fmla="*/ 68985 h 107737"/>
                                <a:gd name="connsiteX16" fmla="*/ 325594 w 594552"/>
                                <a:gd name="connsiteY16" fmla="*/ 63473 h 107737"/>
                                <a:gd name="connsiteX17" fmla="*/ 257110 w 594552"/>
                                <a:gd name="connsiteY17" fmla="*/ 67148 h 107737"/>
                                <a:gd name="connsiteX18" fmla="*/ 134507 w 594552"/>
                                <a:gd name="connsiteY18" fmla="*/ 90867 h 107737"/>
                                <a:gd name="connsiteX19" fmla="*/ 115966 w 594552"/>
                                <a:gd name="connsiteY19" fmla="*/ 96379 h 107737"/>
                                <a:gd name="connsiteX20" fmla="*/ 62849 w 594552"/>
                                <a:gd name="connsiteY20" fmla="*/ 107737 h 107737"/>
                                <a:gd name="connsiteX21" fmla="*/ 62849 w 594552"/>
                                <a:gd name="connsiteY21" fmla="*/ 107737 h 107737"/>
                                <a:gd name="connsiteX22" fmla="*/ 8395 w 594552"/>
                                <a:gd name="connsiteY22" fmla="*/ 83350 h 107737"/>
                                <a:gd name="connsiteX23" fmla="*/ 63016 w 594552"/>
                                <a:gd name="connsiteY23" fmla="*/ 101390 h 107737"/>
                                <a:gd name="connsiteX24" fmla="*/ 114462 w 594552"/>
                                <a:gd name="connsiteY24" fmla="*/ 90199 h 107737"/>
                                <a:gd name="connsiteX25" fmla="*/ 133170 w 594552"/>
                                <a:gd name="connsiteY25" fmla="*/ 84687 h 107737"/>
                                <a:gd name="connsiteX26" fmla="*/ 256776 w 594552"/>
                                <a:gd name="connsiteY26" fmla="*/ 60801 h 107737"/>
                                <a:gd name="connsiteX27" fmla="*/ 325762 w 594552"/>
                                <a:gd name="connsiteY27" fmla="*/ 57126 h 107737"/>
                                <a:gd name="connsiteX28" fmla="*/ 402431 w 594552"/>
                                <a:gd name="connsiteY28" fmla="*/ 62805 h 107737"/>
                                <a:gd name="connsiteX29" fmla="*/ 446361 w 594552"/>
                                <a:gd name="connsiteY29" fmla="*/ 72827 h 107737"/>
                                <a:gd name="connsiteX30" fmla="*/ 517685 w 594552"/>
                                <a:gd name="connsiteY30" fmla="*/ 85188 h 107737"/>
                                <a:gd name="connsiteX31" fmla="*/ 525034 w 594552"/>
                                <a:gd name="connsiteY31" fmla="*/ 85021 h 107737"/>
                                <a:gd name="connsiteX32" fmla="*/ 559276 w 594552"/>
                                <a:gd name="connsiteY32" fmla="*/ 75166 h 107737"/>
                                <a:gd name="connsiteX33" fmla="*/ 583496 w 594552"/>
                                <a:gd name="connsiteY33" fmla="*/ 67649 h 107737"/>
                                <a:gd name="connsiteX34" fmla="*/ 325427 w 594552"/>
                                <a:gd name="connsiteY34" fmla="*/ 6013 h 107737"/>
                                <a:gd name="connsiteX35" fmla="*/ 307388 w 594552"/>
                                <a:gd name="connsiteY35" fmla="*/ 6347 h 107737"/>
                                <a:gd name="connsiteX36" fmla="*/ 67526 w 594552"/>
                                <a:gd name="connsiteY36" fmla="*/ 48607 h 107737"/>
                                <a:gd name="connsiteX37" fmla="*/ 8395 w 594552"/>
                                <a:gd name="connsiteY37" fmla="*/ 83350 h 107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94552" h="107737">
                                  <a:moveTo>
                                    <a:pt x="62849" y="107737"/>
                                  </a:moveTo>
                                  <a:cubicBezTo>
                                    <a:pt x="62682" y="107737"/>
                                    <a:pt x="62348" y="107737"/>
                                    <a:pt x="62180" y="107737"/>
                                  </a:cubicBezTo>
                                  <a:cubicBezTo>
                                    <a:pt x="22426" y="99720"/>
                                    <a:pt x="2382" y="87526"/>
                                    <a:pt x="1547" y="86858"/>
                                  </a:cubicBezTo>
                                  <a:cubicBezTo>
                                    <a:pt x="712" y="86357"/>
                                    <a:pt x="211" y="85522"/>
                                    <a:pt x="43" y="84687"/>
                                  </a:cubicBezTo>
                                  <a:cubicBezTo>
                                    <a:pt x="-124" y="83852"/>
                                    <a:pt x="211" y="82849"/>
                                    <a:pt x="712" y="82181"/>
                                  </a:cubicBezTo>
                                  <a:cubicBezTo>
                                    <a:pt x="3384" y="79175"/>
                                    <a:pt x="70031" y="6681"/>
                                    <a:pt x="307221" y="334"/>
                                  </a:cubicBezTo>
                                  <a:cubicBezTo>
                                    <a:pt x="313234" y="167"/>
                                    <a:pt x="319414" y="0"/>
                                    <a:pt x="325427" y="0"/>
                                  </a:cubicBezTo>
                                  <a:cubicBezTo>
                                    <a:pt x="494634" y="0"/>
                                    <a:pt x="592182" y="65812"/>
                                    <a:pt x="593184" y="66480"/>
                                  </a:cubicBezTo>
                                  <a:cubicBezTo>
                                    <a:pt x="594187" y="67148"/>
                                    <a:pt x="594688" y="68484"/>
                                    <a:pt x="594521" y="69654"/>
                                  </a:cubicBezTo>
                                  <a:cubicBezTo>
                                    <a:pt x="594354" y="70823"/>
                                    <a:pt x="593351" y="71825"/>
                                    <a:pt x="592182" y="72159"/>
                                  </a:cubicBezTo>
                                  <a:cubicBezTo>
                                    <a:pt x="581826" y="74665"/>
                                    <a:pt x="571303" y="78005"/>
                                    <a:pt x="561281" y="81346"/>
                                  </a:cubicBezTo>
                                  <a:cubicBezTo>
                                    <a:pt x="549087" y="85355"/>
                                    <a:pt x="537729" y="89030"/>
                                    <a:pt x="526036" y="91368"/>
                                  </a:cubicBezTo>
                                  <a:cubicBezTo>
                                    <a:pt x="525869" y="91368"/>
                                    <a:pt x="525702" y="91368"/>
                                    <a:pt x="525535" y="91368"/>
                                  </a:cubicBezTo>
                                  <a:cubicBezTo>
                                    <a:pt x="523030" y="91535"/>
                                    <a:pt x="520357" y="91535"/>
                                    <a:pt x="517685" y="91535"/>
                                  </a:cubicBezTo>
                                  <a:cubicBezTo>
                                    <a:pt x="493130" y="91535"/>
                                    <a:pt x="468576" y="85188"/>
                                    <a:pt x="444690" y="78840"/>
                                  </a:cubicBezTo>
                                  <a:cubicBezTo>
                                    <a:pt x="430492" y="75166"/>
                                    <a:pt x="415626" y="71324"/>
                                    <a:pt x="401261" y="68985"/>
                                  </a:cubicBezTo>
                                  <a:cubicBezTo>
                                    <a:pt x="378544" y="65311"/>
                                    <a:pt x="353155" y="63473"/>
                                    <a:pt x="325594" y="63473"/>
                                  </a:cubicBezTo>
                                  <a:cubicBezTo>
                                    <a:pt x="303045" y="63473"/>
                                    <a:pt x="279994" y="64642"/>
                                    <a:pt x="257110" y="67148"/>
                                  </a:cubicBezTo>
                                  <a:cubicBezTo>
                                    <a:pt x="216688" y="71491"/>
                                    <a:pt x="178771" y="78840"/>
                                    <a:pt x="134507" y="90867"/>
                                  </a:cubicBezTo>
                                  <a:cubicBezTo>
                                    <a:pt x="128326" y="92537"/>
                                    <a:pt x="122146" y="94542"/>
                                    <a:pt x="115966" y="96379"/>
                                  </a:cubicBezTo>
                                  <a:cubicBezTo>
                                    <a:pt x="99262" y="101390"/>
                                    <a:pt x="81556" y="106902"/>
                                    <a:pt x="62849" y="107737"/>
                                  </a:cubicBezTo>
                                  <a:lnTo>
                                    <a:pt x="62849" y="107737"/>
                                  </a:lnTo>
                                  <a:close/>
                                  <a:moveTo>
                                    <a:pt x="8395" y="83350"/>
                                  </a:moveTo>
                                  <a:cubicBezTo>
                                    <a:pt x="15745" y="87025"/>
                                    <a:pt x="34119" y="95377"/>
                                    <a:pt x="63016" y="101390"/>
                                  </a:cubicBezTo>
                                  <a:cubicBezTo>
                                    <a:pt x="80554" y="100555"/>
                                    <a:pt x="97091" y="95544"/>
                                    <a:pt x="114462" y="90199"/>
                                  </a:cubicBezTo>
                                  <a:cubicBezTo>
                                    <a:pt x="120476" y="88361"/>
                                    <a:pt x="126823" y="86357"/>
                                    <a:pt x="133170" y="84687"/>
                                  </a:cubicBezTo>
                                  <a:cubicBezTo>
                                    <a:pt x="177769" y="72660"/>
                                    <a:pt x="216020" y="65311"/>
                                    <a:pt x="256776" y="60801"/>
                                  </a:cubicBezTo>
                                  <a:cubicBezTo>
                                    <a:pt x="279827" y="58295"/>
                                    <a:pt x="303045" y="57126"/>
                                    <a:pt x="325762" y="57126"/>
                                  </a:cubicBezTo>
                                  <a:cubicBezTo>
                                    <a:pt x="353656" y="57126"/>
                                    <a:pt x="379380" y="58963"/>
                                    <a:pt x="402431" y="62805"/>
                                  </a:cubicBezTo>
                                  <a:cubicBezTo>
                                    <a:pt x="417129" y="65144"/>
                                    <a:pt x="431996" y="69152"/>
                                    <a:pt x="446361" y="72827"/>
                                  </a:cubicBezTo>
                                  <a:cubicBezTo>
                                    <a:pt x="469746" y="79008"/>
                                    <a:pt x="493966" y="85188"/>
                                    <a:pt x="517685" y="85188"/>
                                  </a:cubicBezTo>
                                  <a:cubicBezTo>
                                    <a:pt x="520190" y="85188"/>
                                    <a:pt x="522529" y="85188"/>
                                    <a:pt x="525034" y="85021"/>
                                  </a:cubicBezTo>
                                  <a:cubicBezTo>
                                    <a:pt x="536225" y="82682"/>
                                    <a:pt x="547417" y="79008"/>
                                    <a:pt x="559276" y="75166"/>
                                  </a:cubicBezTo>
                                  <a:cubicBezTo>
                                    <a:pt x="567127" y="72660"/>
                                    <a:pt x="575312" y="69988"/>
                                    <a:pt x="583496" y="67649"/>
                                  </a:cubicBezTo>
                                  <a:cubicBezTo>
                                    <a:pt x="559944" y="53618"/>
                                    <a:pt x="468743" y="6013"/>
                                    <a:pt x="325427" y="6013"/>
                                  </a:cubicBezTo>
                                  <a:cubicBezTo>
                                    <a:pt x="319414" y="6013"/>
                                    <a:pt x="313401" y="6013"/>
                                    <a:pt x="307388" y="6347"/>
                                  </a:cubicBezTo>
                                  <a:cubicBezTo>
                                    <a:pt x="185118" y="9688"/>
                                    <a:pt x="109451" y="31236"/>
                                    <a:pt x="67526" y="48607"/>
                                  </a:cubicBezTo>
                                  <a:cubicBezTo>
                                    <a:pt x="32782" y="63306"/>
                                    <a:pt x="14742" y="77504"/>
                                    <a:pt x="8395" y="83350"/>
                                  </a:cubicBezTo>
                                  <a:close/>
                                </a:path>
                              </a:pathLst>
                            </a:custGeom>
                            <a:solidFill>
                              <a:srgbClr val="CA7E22"/>
                            </a:solidFill>
                            <a:ln w="16697" cap="flat">
                              <a:noFill/>
                              <a:prstDash val="solid"/>
                              <a:miter/>
                            </a:ln>
                          </p:spPr>
                          <p:txBody>
                            <a:bodyPr rtlCol="0" anchor="ctr"/>
                            <a:lstStyle/>
                            <a:p>
                              <a:endParaRPr lang="en-US"/>
                            </a:p>
                          </p:txBody>
                        </p:sp>
                      </p:grpSp>
                      <p:grpSp>
                        <p:nvGrpSpPr>
                          <p:cNvPr id="419" name="Graphic 2">
                            <a:extLst>
                              <a:ext uri="{FF2B5EF4-FFF2-40B4-BE49-F238E27FC236}">
                                <a16:creationId xmlns:a16="http://schemas.microsoft.com/office/drawing/2014/main" id="{BF3FBB96-B452-5821-A32E-B8B439723046}"/>
                              </a:ext>
                            </a:extLst>
                          </p:cNvPr>
                          <p:cNvGrpSpPr/>
                          <p:nvPr/>
                        </p:nvGrpSpPr>
                        <p:grpSpPr>
                          <a:xfrm>
                            <a:off x="4833847" y="3819269"/>
                            <a:ext cx="594306" cy="107904"/>
                            <a:chOff x="4833847" y="3819269"/>
                            <a:chExt cx="594306" cy="107904"/>
                          </a:xfrm>
                        </p:grpSpPr>
                        <p:sp>
                          <p:nvSpPr>
                            <p:cNvPr id="420" name="Freeform: Shape 419">
                              <a:extLst>
                                <a:ext uri="{FF2B5EF4-FFF2-40B4-BE49-F238E27FC236}">
                                  <a16:creationId xmlns:a16="http://schemas.microsoft.com/office/drawing/2014/main" id="{A403E25B-B0AE-2CA0-4999-5CC16F303638}"/>
                                </a:ext>
                              </a:extLst>
                            </p:cNvPr>
                            <p:cNvSpPr/>
                            <p:nvPr/>
                          </p:nvSpPr>
                          <p:spPr>
                            <a:xfrm>
                              <a:off x="4837081" y="3822537"/>
                              <a:ext cx="588129" cy="101629"/>
                            </a:xfrm>
                            <a:custGeom>
                              <a:avLst/>
                              <a:gdLst>
                                <a:gd name="connsiteX0" fmla="*/ 130454 w 588129"/>
                                <a:gd name="connsiteY0" fmla="*/ 84759 h 101629"/>
                                <a:gd name="connsiteX1" fmla="*/ 253559 w 588129"/>
                                <a:gd name="connsiteY1" fmla="*/ 61040 h 101629"/>
                                <a:gd name="connsiteX2" fmla="*/ 398545 w 588129"/>
                                <a:gd name="connsiteY2" fmla="*/ 62877 h 101629"/>
                                <a:gd name="connsiteX3" fmla="*/ 521984 w 588129"/>
                                <a:gd name="connsiteY3" fmla="*/ 85093 h 101629"/>
                                <a:gd name="connsiteX4" fmla="*/ 588130 w 588129"/>
                                <a:gd name="connsiteY4" fmla="*/ 70561 h 101629"/>
                                <a:gd name="connsiteX5" fmla="*/ 303837 w 588129"/>
                                <a:gd name="connsiteY5" fmla="*/ 239 h 101629"/>
                                <a:gd name="connsiteX6" fmla="*/ 0 w 588129"/>
                                <a:gd name="connsiteY6" fmla="*/ 85260 h 101629"/>
                                <a:gd name="connsiteX7" fmla="*/ 59297 w 588129"/>
                                <a:gd name="connsiteY7" fmla="*/ 101630 h 101629"/>
                                <a:gd name="connsiteX8" fmla="*/ 130454 w 588129"/>
                                <a:gd name="connsiteY8" fmla="*/ 84759 h 101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8129" h="101629">
                                  <a:moveTo>
                                    <a:pt x="130454" y="84759"/>
                                  </a:moveTo>
                                  <a:cubicBezTo>
                                    <a:pt x="172380" y="73401"/>
                                    <a:pt x="210464" y="65550"/>
                                    <a:pt x="253559" y="61040"/>
                                  </a:cubicBezTo>
                                  <a:cubicBezTo>
                                    <a:pt x="299494" y="56029"/>
                                    <a:pt x="352611" y="55528"/>
                                    <a:pt x="398545" y="62877"/>
                                  </a:cubicBezTo>
                                  <a:cubicBezTo>
                                    <a:pt x="439302" y="69392"/>
                                    <a:pt x="480559" y="87599"/>
                                    <a:pt x="521984" y="85093"/>
                                  </a:cubicBezTo>
                                  <a:cubicBezTo>
                                    <a:pt x="543364" y="80750"/>
                                    <a:pt x="565413" y="75906"/>
                                    <a:pt x="588130" y="70561"/>
                                  </a:cubicBezTo>
                                  <a:cubicBezTo>
                                    <a:pt x="588130" y="70561"/>
                                    <a:pt x="485571" y="-4772"/>
                                    <a:pt x="303837" y="239"/>
                                  </a:cubicBezTo>
                                  <a:cubicBezTo>
                                    <a:pt x="65311" y="6754"/>
                                    <a:pt x="0" y="85260"/>
                                    <a:pt x="0" y="85260"/>
                                  </a:cubicBezTo>
                                  <a:cubicBezTo>
                                    <a:pt x="0" y="85260"/>
                                    <a:pt x="19710" y="93445"/>
                                    <a:pt x="59297" y="101630"/>
                                  </a:cubicBezTo>
                                  <a:cubicBezTo>
                                    <a:pt x="83852" y="100460"/>
                                    <a:pt x="106568" y="91273"/>
                                    <a:pt x="130454" y="84759"/>
                                  </a:cubicBezTo>
                                  <a:close/>
                                </a:path>
                              </a:pathLst>
                            </a:custGeom>
                            <a:solidFill>
                              <a:srgbClr val="FFDA22"/>
                            </a:solidFill>
                            <a:ln w="16697" cap="flat">
                              <a:noFill/>
                              <a:prstDash val="solid"/>
                              <a:miter/>
                            </a:ln>
                          </p:spPr>
                          <p:txBody>
                            <a:bodyPr rtlCol="0" anchor="ctr"/>
                            <a:lstStyle/>
                            <a:p>
                              <a:endParaRPr lang="en-US"/>
                            </a:p>
                          </p:txBody>
                        </p:sp>
                        <p:sp>
                          <p:nvSpPr>
                            <p:cNvPr id="421" name="Freeform: Shape 420">
                              <a:extLst>
                                <a:ext uri="{FF2B5EF4-FFF2-40B4-BE49-F238E27FC236}">
                                  <a16:creationId xmlns:a16="http://schemas.microsoft.com/office/drawing/2014/main" id="{F69300E2-2D7C-9B79-1FF7-D51D6A7A4F01}"/>
                                </a:ext>
                              </a:extLst>
                            </p:cNvPr>
                            <p:cNvSpPr/>
                            <p:nvPr/>
                          </p:nvSpPr>
                          <p:spPr>
                            <a:xfrm>
                              <a:off x="4833847" y="3819269"/>
                              <a:ext cx="594306" cy="107904"/>
                            </a:xfrm>
                            <a:custGeom>
                              <a:avLst/>
                              <a:gdLst>
                                <a:gd name="connsiteX0" fmla="*/ 62531 w 594306"/>
                                <a:gd name="connsiteY0" fmla="*/ 107905 h 107904"/>
                                <a:gd name="connsiteX1" fmla="*/ 61863 w 594306"/>
                                <a:gd name="connsiteY1" fmla="*/ 107905 h 107904"/>
                                <a:gd name="connsiteX2" fmla="*/ 1898 w 594306"/>
                                <a:gd name="connsiteY2" fmla="*/ 91368 h 107904"/>
                                <a:gd name="connsiteX3" fmla="*/ 60 w 594306"/>
                                <a:gd name="connsiteY3" fmla="*/ 89197 h 107904"/>
                                <a:gd name="connsiteX4" fmla="*/ 728 w 594306"/>
                                <a:gd name="connsiteY4" fmla="*/ 86357 h 107904"/>
                                <a:gd name="connsiteX5" fmla="*/ 306903 w 594306"/>
                                <a:gd name="connsiteY5" fmla="*/ 167 h 107904"/>
                                <a:gd name="connsiteX6" fmla="*/ 323941 w 594306"/>
                                <a:gd name="connsiteY6" fmla="*/ 0 h 107904"/>
                                <a:gd name="connsiteX7" fmla="*/ 593034 w 594306"/>
                                <a:gd name="connsiteY7" fmla="*/ 71157 h 107904"/>
                                <a:gd name="connsiteX8" fmla="*/ 594203 w 594306"/>
                                <a:gd name="connsiteY8" fmla="*/ 74331 h 107904"/>
                                <a:gd name="connsiteX9" fmla="*/ 591865 w 594306"/>
                                <a:gd name="connsiteY9" fmla="*/ 76836 h 107904"/>
                                <a:gd name="connsiteX10" fmla="*/ 525719 w 594306"/>
                                <a:gd name="connsiteY10" fmla="*/ 91368 h 107904"/>
                                <a:gd name="connsiteX11" fmla="*/ 525218 w 594306"/>
                                <a:gd name="connsiteY11" fmla="*/ 91368 h 107904"/>
                                <a:gd name="connsiteX12" fmla="*/ 517367 w 594306"/>
                                <a:gd name="connsiteY12" fmla="*/ 91535 h 107904"/>
                                <a:gd name="connsiteX13" fmla="*/ 444373 w 594306"/>
                                <a:gd name="connsiteY13" fmla="*/ 78840 h 107904"/>
                                <a:gd name="connsiteX14" fmla="*/ 400944 w 594306"/>
                                <a:gd name="connsiteY14" fmla="*/ 68985 h 107904"/>
                                <a:gd name="connsiteX15" fmla="*/ 325277 w 594306"/>
                                <a:gd name="connsiteY15" fmla="*/ 63473 h 107904"/>
                                <a:gd name="connsiteX16" fmla="*/ 256960 w 594306"/>
                                <a:gd name="connsiteY16" fmla="*/ 67148 h 107904"/>
                                <a:gd name="connsiteX17" fmla="*/ 134356 w 594306"/>
                                <a:gd name="connsiteY17" fmla="*/ 90867 h 107904"/>
                                <a:gd name="connsiteX18" fmla="*/ 115815 w 594306"/>
                                <a:gd name="connsiteY18" fmla="*/ 96379 h 107904"/>
                                <a:gd name="connsiteX19" fmla="*/ 62531 w 594306"/>
                                <a:gd name="connsiteY19" fmla="*/ 107905 h 107904"/>
                                <a:gd name="connsiteX20" fmla="*/ 62531 w 594306"/>
                                <a:gd name="connsiteY20" fmla="*/ 107905 h 107904"/>
                                <a:gd name="connsiteX21" fmla="*/ 8746 w 594306"/>
                                <a:gd name="connsiteY21" fmla="*/ 87359 h 107904"/>
                                <a:gd name="connsiteX22" fmla="*/ 62698 w 594306"/>
                                <a:gd name="connsiteY22" fmla="*/ 101724 h 107904"/>
                                <a:gd name="connsiteX23" fmla="*/ 114145 w 594306"/>
                                <a:gd name="connsiteY23" fmla="*/ 90533 h 107904"/>
                                <a:gd name="connsiteX24" fmla="*/ 132853 w 594306"/>
                                <a:gd name="connsiteY24" fmla="*/ 85021 h 107904"/>
                                <a:gd name="connsiteX25" fmla="*/ 256459 w 594306"/>
                                <a:gd name="connsiteY25" fmla="*/ 61135 h 107904"/>
                                <a:gd name="connsiteX26" fmla="*/ 325444 w 594306"/>
                                <a:gd name="connsiteY26" fmla="*/ 57460 h 107904"/>
                                <a:gd name="connsiteX27" fmla="*/ 402113 w 594306"/>
                                <a:gd name="connsiteY27" fmla="*/ 63139 h 107904"/>
                                <a:gd name="connsiteX28" fmla="*/ 446043 w 594306"/>
                                <a:gd name="connsiteY28" fmla="*/ 73161 h 107904"/>
                                <a:gd name="connsiteX29" fmla="*/ 517367 w 594306"/>
                                <a:gd name="connsiteY29" fmla="*/ 85522 h 107904"/>
                                <a:gd name="connsiteX30" fmla="*/ 524717 w 594306"/>
                                <a:gd name="connsiteY30" fmla="*/ 85355 h 107904"/>
                                <a:gd name="connsiteX31" fmla="*/ 583513 w 594306"/>
                                <a:gd name="connsiteY31" fmla="*/ 72493 h 107904"/>
                                <a:gd name="connsiteX32" fmla="*/ 324108 w 594306"/>
                                <a:gd name="connsiteY32" fmla="*/ 6347 h 107904"/>
                                <a:gd name="connsiteX33" fmla="*/ 307237 w 594306"/>
                                <a:gd name="connsiteY33" fmla="*/ 6514 h 107904"/>
                                <a:gd name="connsiteX34" fmla="*/ 8746 w 594306"/>
                                <a:gd name="connsiteY34" fmla="*/ 87359 h 107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94306" h="107904">
                                  <a:moveTo>
                                    <a:pt x="62531" y="107905"/>
                                  </a:moveTo>
                                  <a:cubicBezTo>
                                    <a:pt x="62364" y="107905"/>
                                    <a:pt x="62197" y="107905"/>
                                    <a:pt x="61863" y="107905"/>
                                  </a:cubicBezTo>
                                  <a:cubicBezTo>
                                    <a:pt x="22443" y="99887"/>
                                    <a:pt x="2733" y="91702"/>
                                    <a:pt x="1898" y="91368"/>
                                  </a:cubicBezTo>
                                  <a:cubicBezTo>
                                    <a:pt x="1062" y="91034"/>
                                    <a:pt x="394" y="90199"/>
                                    <a:pt x="60" y="89197"/>
                                  </a:cubicBezTo>
                                  <a:cubicBezTo>
                                    <a:pt x="-107" y="88194"/>
                                    <a:pt x="60" y="87192"/>
                                    <a:pt x="728" y="86357"/>
                                  </a:cubicBezTo>
                                  <a:cubicBezTo>
                                    <a:pt x="3401" y="83183"/>
                                    <a:pt x="69714" y="6681"/>
                                    <a:pt x="306903" y="167"/>
                                  </a:cubicBezTo>
                                  <a:cubicBezTo>
                                    <a:pt x="312583" y="0"/>
                                    <a:pt x="318262" y="0"/>
                                    <a:pt x="323941" y="0"/>
                                  </a:cubicBezTo>
                                  <a:cubicBezTo>
                                    <a:pt x="493982" y="0"/>
                                    <a:pt x="592032" y="70489"/>
                                    <a:pt x="593034" y="71157"/>
                                  </a:cubicBezTo>
                                  <a:cubicBezTo>
                                    <a:pt x="594036" y="71825"/>
                                    <a:pt x="594538" y="73161"/>
                                    <a:pt x="594203" y="74331"/>
                                  </a:cubicBezTo>
                                  <a:cubicBezTo>
                                    <a:pt x="594036" y="75500"/>
                                    <a:pt x="593034" y="76502"/>
                                    <a:pt x="591865" y="76836"/>
                                  </a:cubicBezTo>
                                  <a:cubicBezTo>
                                    <a:pt x="569983" y="82014"/>
                                    <a:pt x="548436" y="86858"/>
                                    <a:pt x="525719" y="91368"/>
                                  </a:cubicBezTo>
                                  <a:cubicBezTo>
                                    <a:pt x="525552" y="91368"/>
                                    <a:pt x="525385" y="91368"/>
                                    <a:pt x="525218" y="91368"/>
                                  </a:cubicBezTo>
                                  <a:cubicBezTo>
                                    <a:pt x="522712" y="91535"/>
                                    <a:pt x="520040" y="91535"/>
                                    <a:pt x="517367" y="91535"/>
                                  </a:cubicBezTo>
                                  <a:cubicBezTo>
                                    <a:pt x="492813" y="91535"/>
                                    <a:pt x="468259" y="85188"/>
                                    <a:pt x="444373" y="78840"/>
                                  </a:cubicBezTo>
                                  <a:cubicBezTo>
                                    <a:pt x="430175" y="75166"/>
                                    <a:pt x="415309" y="71324"/>
                                    <a:pt x="400944" y="68985"/>
                                  </a:cubicBezTo>
                                  <a:cubicBezTo>
                                    <a:pt x="378227" y="65311"/>
                                    <a:pt x="352671" y="63473"/>
                                    <a:pt x="325277" y="63473"/>
                                  </a:cubicBezTo>
                                  <a:cubicBezTo>
                                    <a:pt x="302728" y="63473"/>
                                    <a:pt x="279677" y="64810"/>
                                    <a:pt x="256960" y="67148"/>
                                  </a:cubicBezTo>
                                  <a:cubicBezTo>
                                    <a:pt x="216537" y="71491"/>
                                    <a:pt x="178787" y="78840"/>
                                    <a:pt x="134356" y="90867"/>
                                  </a:cubicBezTo>
                                  <a:cubicBezTo>
                                    <a:pt x="128176" y="92537"/>
                                    <a:pt x="121829" y="94542"/>
                                    <a:pt x="115815" y="96379"/>
                                  </a:cubicBezTo>
                                  <a:cubicBezTo>
                                    <a:pt x="98778" y="101724"/>
                                    <a:pt x="81239" y="107069"/>
                                    <a:pt x="62531" y="107905"/>
                                  </a:cubicBezTo>
                                  <a:cubicBezTo>
                                    <a:pt x="62531" y="107905"/>
                                    <a:pt x="62531" y="107905"/>
                                    <a:pt x="62531" y="107905"/>
                                  </a:cubicBezTo>
                                  <a:close/>
                                  <a:moveTo>
                                    <a:pt x="8746" y="87359"/>
                                  </a:moveTo>
                                  <a:cubicBezTo>
                                    <a:pt x="16430" y="90199"/>
                                    <a:pt x="34469" y="96045"/>
                                    <a:pt x="62698" y="101724"/>
                                  </a:cubicBezTo>
                                  <a:cubicBezTo>
                                    <a:pt x="80237" y="100889"/>
                                    <a:pt x="96773" y="95878"/>
                                    <a:pt x="114145" y="90533"/>
                                  </a:cubicBezTo>
                                  <a:cubicBezTo>
                                    <a:pt x="120325" y="88696"/>
                                    <a:pt x="126506" y="86691"/>
                                    <a:pt x="132853" y="85021"/>
                                  </a:cubicBezTo>
                                  <a:cubicBezTo>
                                    <a:pt x="177618" y="72994"/>
                                    <a:pt x="215702" y="65478"/>
                                    <a:pt x="256459" y="61135"/>
                                  </a:cubicBezTo>
                                  <a:cubicBezTo>
                                    <a:pt x="279510" y="58629"/>
                                    <a:pt x="302728" y="57460"/>
                                    <a:pt x="325444" y="57460"/>
                                  </a:cubicBezTo>
                                  <a:cubicBezTo>
                                    <a:pt x="353339" y="57460"/>
                                    <a:pt x="379062" y="59297"/>
                                    <a:pt x="402113" y="63139"/>
                                  </a:cubicBezTo>
                                  <a:cubicBezTo>
                                    <a:pt x="416812" y="65478"/>
                                    <a:pt x="431678" y="69319"/>
                                    <a:pt x="446043" y="73161"/>
                                  </a:cubicBezTo>
                                  <a:cubicBezTo>
                                    <a:pt x="469428" y="79342"/>
                                    <a:pt x="493648" y="85522"/>
                                    <a:pt x="517367" y="85522"/>
                                  </a:cubicBezTo>
                                  <a:cubicBezTo>
                                    <a:pt x="519873" y="85522"/>
                                    <a:pt x="522211" y="85522"/>
                                    <a:pt x="524717" y="85355"/>
                                  </a:cubicBezTo>
                                  <a:cubicBezTo>
                                    <a:pt x="544761" y="81346"/>
                                    <a:pt x="564137" y="77003"/>
                                    <a:pt x="583513" y="72493"/>
                                  </a:cubicBezTo>
                                  <a:cubicBezTo>
                                    <a:pt x="560128" y="57794"/>
                                    <a:pt x="468593" y="6347"/>
                                    <a:pt x="324108" y="6347"/>
                                  </a:cubicBezTo>
                                  <a:cubicBezTo>
                                    <a:pt x="318429" y="6347"/>
                                    <a:pt x="312749" y="6347"/>
                                    <a:pt x="307237" y="6514"/>
                                  </a:cubicBezTo>
                                  <a:cubicBezTo>
                                    <a:pt x="100615" y="12194"/>
                                    <a:pt x="24447" y="72493"/>
                                    <a:pt x="8746" y="87359"/>
                                  </a:cubicBezTo>
                                  <a:close/>
                                </a:path>
                              </a:pathLst>
                            </a:custGeom>
                            <a:solidFill>
                              <a:srgbClr val="CA7E22"/>
                            </a:solidFill>
                            <a:ln w="16697" cap="flat">
                              <a:noFill/>
                              <a:prstDash val="solid"/>
                              <a:miter/>
                            </a:ln>
                          </p:spPr>
                          <p:txBody>
                            <a:bodyPr rtlCol="0" anchor="ctr"/>
                            <a:lstStyle/>
                            <a:p>
                              <a:endParaRPr lang="en-US"/>
                            </a:p>
                          </p:txBody>
                        </p:sp>
                      </p:grpSp>
                      <p:sp>
                        <p:nvSpPr>
                          <p:cNvPr id="422" name="Freeform: Shape 421">
                            <a:extLst>
                              <a:ext uri="{FF2B5EF4-FFF2-40B4-BE49-F238E27FC236}">
                                <a16:creationId xmlns:a16="http://schemas.microsoft.com/office/drawing/2014/main" id="{381ADA38-5670-62C8-709A-A6D0C02E45EF}"/>
                              </a:ext>
                            </a:extLst>
                          </p:cNvPr>
                          <p:cNvSpPr/>
                          <p:nvPr/>
                        </p:nvSpPr>
                        <p:spPr>
                          <a:xfrm>
                            <a:off x="4855622" y="3830426"/>
                            <a:ext cx="344258" cy="83802"/>
                          </a:xfrm>
                          <a:custGeom>
                            <a:avLst/>
                            <a:gdLst>
                              <a:gd name="connsiteX0" fmla="*/ 0 w 344258"/>
                              <a:gd name="connsiteY0" fmla="*/ 72026 h 83802"/>
                              <a:gd name="connsiteX1" fmla="*/ 59297 w 344258"/>
                              <a:gd name="connsiteY1" fmla="*/ 82049 h 83802"/>
                              <a:gd name="connsiteX2" fmla="*/ 344092 w 344258"/>
                              <a:gd name="connsiteY2" fmla="*/ 36114 h 83802"/>
                              <a:gd name="connsiteX3" fmla="*/ 344259 w 344258"/>
                              <a:gd name="connsiteY3" fmla="*/ 201 h 83802"/>
                              <a:gd name="connsiteX4" fmla="*/ 0 w 344258"/>
                              <a:gd name="connsiteY4" fmla="*/ 72026 h 83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4258" h="83802">
                                <a:moveTo>
                                  <a:pt x="0" y="72026"/>
                                </a:moveTo>
                                <a:cubicBezTo>
                                  <a:pt x="0" y="72026"/>
                                  <a:pt x="43930" y="89231"/>
                                  <a:pt x="59297" y="82049"/>
                                </a:cubicBezTo>
                                <a:cubicBezTo>
                                  <a:pt x="74498" y="74866"/>
                                  <a:pt x="195932" y="32773"/>
                                  <a:pt x="344092" y="36114"/>
                                </a:cubicBezTo>
                                <a:lnTo>
                                  <a:pt x="344259" y="201"/>
                                </a:lnTo>
                                <a:cubicBezTo>
                                  <a:pt x="344092" y="368"/>
                                  <a:pt x="124942" y="-8317"/>
                                  <a:pt x="0" y="72026"/>
                                </a:cubicBezTo>
                                <a:close/>
                              </a:path>
                            </a:pathLst>
                          </a:custGeom>
                          <a:solidFill>
                            <a:srgbClr val="FFC000"/>
                          </a:solidFill>
                          <a:ln w="16697" cap="flat">
                            <a:noFill/>
                            <a:prstDash val="solid"/>
                            <a:miter/>
                          </a:ln>
                        </p:spPr>
                        <p:txBody>
                          <a:bodyPr rtlCol="0" anchor="ctr"/>
                          <a:lstStyle/>
                          <a:p>
                            <a:endParaRPr lang="en-US"/>
                          </a:p>
                        </p:txBody>
                      </p:sp>
                    </p:grpSp>
                    <p:grpSp>
                      <p:nvGrpSpPr>
                        <p:cNvPr id="423" name="Graphic 2">
                          <a:extLst>
                            <a:ext uri="{FF2B5EF4-FFF2-40B4-BE49-F238E27FC236}">
                              <a16:creationId xmlns:a16="http://schemas.microsoft.com/office/drawing/2014/main" id="{C105B7F5-F6FD-9FBA-DC04-7BE243959E9F}"/>
                            </a:ext>
                          </a:extLst>
                        </p:cNvPr>
                        <p:cNvGrpSpPr/>
                        <p:nvPr/>
                      </p:nvGrpSpPr>
                      <p:grpSpPr>
                        <a:xfrm>
                          <a:off x="5064582" y="4205955"/>
                          <a:ext cx="113637" cy="34409"/>
                          <a:chOff x="5064582" y="4205955"/>
                          <a:chExt cx="113637" cy="34409"/>
                        </a:xfrm>
                      </p:grpSpPr>
                      <p:sp>
                        <p:nvSpPr>
                          <p:cNvPr id="424" name="Freeform: Shape 423">
                            <a:extLst>
                              <a:ext uri="{FF2B5EF4-FFF2-40B4-BE49-F238E27FC236}">
                                <a16:creationId xmlns:a16="http://schemas.microsoft.com/office/drawing/2014/main" id="{F3CF2ABB-7DF5-C4E9-3BCB-AC91AD90B6C6}"/>
                              </a:ext>
                            </a:extLst>
                          </p:cNvPr>
                          <p:cNvSpPr/>
                          <p:nvPr/>
                        </p:nvSpPr>
                        <p:spPr>
                          <a:xfrm>
                            <a:off x="5067923" y="4208799"/>
                            <a:ext cx="107264" cy="28465"/>
                          </a:xfrm>
                          <a:custGeom>
                            <a:avLst/>
                            <a:gdLst>
                              <a:gd name="connsiteX0" fmla="*/ 0 w 107264"/>
                              <a:gd name="connsiteY0" fmla="*/ 3503 h 28465"/>
                              <a:gd name="connsiteX1" fmla="*/ 27394 w 107264"/>
                              <a:gd name="connsiteY1" fmla="*/ 27055 h 28465"/>
                              <a:gd name="connsiteX2" fmla="*/ 100054 w 107264"/>
                              <a:gd name="connsiteY2" fmla="*/ 18035 h 28465"/>
                              <a:gd name="connsiteX3" fmla="*/ 100221 w 107264"/>
                              <a:gd name="connsiteY3" fmla="*/ 162 h 28465"/>
                              <a:gd name="connsiteX4" fmla="*/ 30734 w 107264"/>
                              <a:gd name="connsiteY4" fmla="*/ 4839 h 28465"/>
                              <a:gd name="connsiteX5" fmla="*/ 0 w 107264"/>
                              <a:gd name="connsiteY5" fmla="*/ 3503 h 28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7264" h="28465">
                                <a:moveTo>
                                  <a:pt x="0" y="3503"/>
                                </a:moveTo>
                                <a:cubicBezTo>
                                  <a:pt x="0" y="3503"/>
                                  <a:pt x="835" y="24716"/>
                                  <a:pt x="27394" y="27055"/>
                                </a:cubicBezTo>
                                <a:cubicBezTo>
                                  <a:pt x="53785" y="29393"/>
                                  <a:pt x="92036" y="30228"/>
                                  <a:pt x="100054" y="18035"/>
                                </a:cubicBezTo>
                                <a:cubicBezTo>
                                  <a:pt x="108072" y="5841"/>
                                  <a:pt x="111078" y="-1174"/>
                                  <a:pt x="100221" y="162"/>
                                </a:cubicBezTo>
                                <a:cubicBezTo>
                                  <a:pt x="89197" y="1498"/>
                                  <a:pt x="62304" y="7679"/>
                                  <a:pt x="30734" y="4839"/>
                                </a:cubicBezTo>
                                <a:cubicBezTo>
                                  <a:pt x="-1002" y="1832"/>
                                  <a:pt x="1503" y="-1675"/>
                                  <a:pt x="0" y="3503"/>
                                </a:cubicBezTo>
                                <a:close/>
                              </a:path>
                            </a:pathLst>
                          </a:custGeom>
                          <a:solidFill>
                            <a:srgbClr val="61676D"/>
                          </a:solidFill>
                          <a:ln w="16697" cap="flat">
                            <a:noFill/>
                            <a:prstDash val="solid"/>
                            <a:miter/>
                          </a:ln>
                        </p:spPr>
                        <p:txBody>
                          <a:bodyPr rtlCol="0" anchor="ctr"/>
                          <a:lstStyle/>
                          <a:p>
                            <a:endParaRPr lang="en-US"/>
                          </a:p>
                        </p:txBody>
                      </p:sp>
                      <p:sp>
                        <p:nvSpPr>
                          <p:cNvPr id="425" name="Freeform: Shape 424">
                            <a:extLst>
                              <a:ext uri="{FF2B5EF4-FFF2-40B4-BE49-F238E27FC236}">
                                <a16:creationId xmlns:a16="http://schemas.microsoft.com/office/drawing/2014/main" id="{9C5189EE-3E91-C234-8560-CB1000B67DE7}"/>
                              </a:ext>
                            </a:extLst>
                          </p:cNvPr>
                          <p:cNvSpPr/>
                          <p:nvPr/>
                        </p:nvSpPr>
                        <p:spPr>
                          <a:xfrm>
                            <a:off x="5064582" y="4205955"/>
                            <a:ext cx="113637" cy="34409"/>
                          </a:xfrm>
                          <a:custGeom>
                            <a:avLst/>
                            <a:gdLst>
                              <a:gd name="connsiteX0" fmla="*/ 59966 w 113637"/>
                              <a:gd name="connsiteY0" fmla="*/ 34409 h 34409"/>
                              <a:gd name="connsiteX1" fmla="*/ 30234 w 113637"/>
                              <a:gd name="connsiteY1" fmla="*/ 33073 h 34409"/>
                              <a:gd name="connsiteX2" fmla="*/ 0 w 113637"/>
                              <a:gd name="connsiteY2" fmla="*/ 6681 h 34409"/>
                              <a:gd name="connsiteX3" fmla="*/ 167 w 113637"/>
                              <a:gd name="connsiteY3" fmla="*/ 5679 h 34409"/>
                              <a:gd name="connsiteX4" fmla="*/ 334 w 113637"/>
                              <a:gd name="connsiteY4" fmla="*/ 5178 h 34409"/>
                              <a:gd name="connsiteX5" fmla="*/ 5178 w 113637"/>
                              <a:gd name="connsiteY5" fmla="*/ 835 h 34409"/>
                              <a:gd name="connsiteX6" fmla="*/ 9688 w 113637"/>
                              <a:gd name="connsiteY6" fmla="*/ 1503 h 34409"/>
                              <a:gd name="connsiteX7" fmla="*/ 34075 w 113637"/>
                              <a:gd name="connsiteY7" fmla="*/ 4677 h 34409"/>
                              <a:gd name="connsiteX8" fmla="*/ 50779 w 113637"/>
                              <a:gd name="connsiteY8" fmla="*/ 5512 h 34409"/>
                              <a:gd name="connsiteX9" fmla="*/ 94709 w 113637"/>
                              <a:gd name="connsiteY9" fmla="*/ 1336 h 34409"/>
                              <a:gd name="connsiteX10" fmla="*/ 102894 w 113637"/>
                              <a:gd name="connsiteY10" fmla="*/ 167 h 34409"/>
                              <a:gd name="connsiteX11" fmla="*/ 105733 w 113637"/>
                              <a:gd name="connsiteY11" fmla="*/ 0 h 34409"/>
                              <a:gd name="connsiteX12" fmla="*/ 112916 w 113637"/>
                              <a:gd name="connsiteY12" fmla="*/ 3341 h 34409"/>
                              <a:gd name="connsiteX13" fmla="*/ 105900 w 113637"/>
                              <a:gd name="connsiteY13" fmla="*/ 22884 h 34409"/>
                              <a:gd name="connsiteX14" fmla="*/ 59966 w 113637"/>
                              <a:gd name="connsiteY14" fmla="*/ 34409 h 34409"/>
                              <a:gd name="connsiteX15" fmla="*/ 6514 w 113637"/>
                              <a:gd name="connsiteY15" fmla="*/ 7015 h 34409"/>
                              <a:gd name="connsiteX16" fmla="*/ 30902 w 113637"/>
                              <a:gd name="connsiteY16" fmla="*/ 26726 h 34409"/>
                              <a:gd name="connsiteX17" fmla="*/ 59966 w 113637"/>
                              <a:gd name="connsiteY17" fmla="*/ 28062 h 34409"/>
                              <a:gd name="connsiteX18" fmla="*/ 100555 w 113637"/>
                              <a:gd name="connsiteY18" fmla="*/ 19042 h 34409"/>
                              <a:gd name="connsiteX19" fmla="*/ 107237 w 113637"/>
                              <a:gd name="connsiteY19" fmla="*/ 6013 h 34409"/>
                              <a:gd name="connsiteX20" fmla="*/ 103562 w 113637"/>
                              <a:gd name="connsiteY20" fmla="*/ 6013 h 34409"/>
                              <a:gd name="connsiteX21" fmla="*/ 95711 w 113637"/>
                              <a:gd name="connsiteY21" fmla="*/ 7183 h 34409"/>
                              <a:gd name="connsiteX22" fmla="*/ 50779 w 113637"/>
                              <a:gd name="connsiteY22" fmla="*/ 11358 h 34409"/>
                              <a:gd name="connsiteX23" fmla="*/ 33407 w 113637"/>
                              <a:gd name="connsiteY23" fmla="*/ 10523 h 34409"/>
                              <a:gd name="connsiteX24" fmla="*/ 8519 w 113637"/>
                              <a:gd name="connsiteY24" fmla="*/ 7183 h 34409"/>
                              <a:gd name="connsiteX25" fmla="*/ 6514 w 113637"/>
                              <a:gd name="connsiteY25" fmla="*/ 7015 h 34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3637" h="34409">
                                <a:moveTo>
                                  <a:pt x="59966" y="34409"/>
                                </a:moveTo>
                                <a:cubicBezTo>
                                  <a:pt x="51113" y="34409"/>
                                  <a:pt x="41091" y="33908"/>
                                  <a:pt x="30234" y="33073"/>
                                </a:cubicBezTo>
                                <a:cubicBezTo>
                                  <a:pt x="1336" y="30567"/>
                                  <a:pt x="0" y="6848"/>
                                  <a:pt x="0" y="6681"/>
                                </a:cubicBezTo>
                                <a:cubicBezTo>
                                  <a:pt x="0" y="6347"/>
                                  <a:pt x="0" y="6013"/>
                                  <a:pt x="167" y="5679"/>
                                </a:cubicBezTo>
                                <a:lnTo>
                                  <a:pt x="334" y="5178"/>
                                </a:lnTo>
                                <a:cubicBezTo>
                                  <a:pt x="668" y="3675"/>
                                  <a:pt x="1504" y="835"/>
                                  <a:pt x="5178" y="835"/>
                                </a:cubicBezTo>
                                <a:cubicBezTo>
                                  <a:pt x="6180" y="835"/>
                                  <a:pt x="7517" y="1002"/>
                                  <a:pt x="9688" y="1503"/>
                                </a:cubicBezTo>
                                <a:cubicBezTo>
                                  <a:pt x="13530" y="2171"/>
                                  <a:pt x="20879" y="3508"/>
                                  <a:pt x="34075" y="4677"/>
                                </a:cubicBezTo>
                                <a:cubicBezTo>
                                  <a:pt x="39420" y="5178"/>
                                  <a:pt x="45100" y="5512"/>
                                  <a:pt x="50779" y="5512"/>
                                </a:cubicBezTo>
                                <a:cubicBezTo>
                                  <a:pt x="68819" y="5512"/>
                                  <a:pt x="84353" y="3007"/>
                                  <a:pt x="94709" y="1336"/>
                                </a:cubicBezTo>
                                <a:cubicBezTo>
                                  <a:pt x="98050" y="835"/>
                                  <a:pt x="100722" y="334"/>
                                  <a:pt x="102894" y="167"/>
                                </a:cubicBezTo>
                                <a:cubicBezTo>
                                  <a:pt x="103896" y="0"/>
                                  <a:pt x="104898" y="0"/>
                                  <a:pt x="105733" y="0"/>
                                </a:cubicBezTo>
                                <a:cubicBezTo>
                                  <a:pt x="109241" y="0"/>
                                  <a:pt x="111579" y="1169"/>
                                  <a:pt x="112916" y="3341"/>
                                </a:cubicBezTo>
                                <a:cubicBezTo>
                                  <a:pt x="115087" y="7350"/>
                                  <a:pt x="112247" y="13029"/>
                                  <a:pt x="105900" y="22884"/>
                                </a:cubicBezTo>
                                <a:cubicBezTo>
                                  <a:pt x="100722" y="30400"/>
                                  <a:pt x="85689" y="34409"/>
                                  <a:pt x="59966" y="34409"/>
                                </a:cubicBezTo>
                                <a:close/>
                                <a:moveTo>
                                  <a:pt x="6514" y="7015"/>
                                </a:moveTo>
                                <a:cubicBezTo>
                                  <a:pt x="7016" y="10523"/>
                                  <a:pt x="10022" y="24888"/>
                                  <a:pt x="30902" y="26726"/>
                                </a:cubicBezTo>
                                <a:cubicBezTo>
                                  <a:pt x="41592" y="27561"/>
                                  <a:pt x="51280" y="28062"/>
                                  <a:pt x="59966" y="28062"/>
                                </a:cubicBezTo>
                                <a:cubicBezTo>
                                  <a:pt x="90199" y="28062"/>
                                  <a:pt x="98384" y="22383"/>
                                  <a:pt x="100555" y="19042"/>
                                </a:cubicBezTo>
                                <a:cubicBezTo>
                                  <a:pt x="106067" y="10523"/>
                                  <a:pt x="107404" y="7183"/>
                                  <a:pt x="107237" y="6013"/>
                                </a:cubicBezTo>
                                <a:cubicBezTo>
                                  <a:pt x="106902" y="5846"/>
                                  <a:pt x="105399" y="5679"/>
                                  <a:pt x="103562" y="6013"/>
                                </a:cubicBezTo>
                                <a:cubicBezTo>
                                  <a:pt x="101557" y="6180"/>
                                  <a:pt x="98885" y="6681"/>
                                  <a:pt x="95711" y="7183"/>
                                </a:cubicBezTo>
                                <a:cubicBezTo>
                                  <a:pt x="85188" y="8853"/>
                                  <a:pt x="69320" y="11358"/>
                                  <a:pt x="50779" y="11358"/>
                                </a:cubicBezTo>
                                <a:cubicBezTo>
                                  <a:pt x="44932" y="11358"/>
                                  <a:pt x="39086" y="11024"/>
                                  <a:pt x="33407" y="10523"/>
                                </a:cubicBezTo>
                                <a:cubicBezTo>
                                  <a:pt x="20044" y="9354"/>
                                  <a:pt x="12528" y="7851"/>
                                  <a:pt x="8519" y="7183"/>
                                </a:cubicBezTo>
                                <a:cubicBezTo>
                                  <a:pt x="7851" y="7183"/>
                                  <a:pt x="7016" y="7015"/>
                                  <a:pt x="6514" y="7015"/>
                                </a:cubicBezTo>
                                <a:close/>
                              </a:path>
                            </a:pathLst>
                          </a:custGeom>
                          <a:solidFill>
                            <a:srgbClr val="404449"/>
                          </a:solidFill>
                          <a:ln w="16697" cap="flat">
                            <a:noFill/>
                            <a:prstDash val="solid"/>
                            <a:miter/>
                          </a:ln>
                        </p:spPr>
                        <p:txBody>
                          <a:bodyPr rtlCol="0" anchor="ctr"/>
                          <a:lstStyle/>
                          <a:p>
                            <a:endParaRPr lang="en-US"/>
                          </a:p>
                        </p:txBody>
                      </p:sp>
                    </p:grpSp>
                    <p:grpSp>
                      <p:nvGrpSpPr>
                        <p:cNvPr id="426" name="Graphic 2">
                          <a:extLst>
                            <a:ext uri="{FF2B5EF4-FFF2-40B4-BE49-F238E27FC236}">
                              <a16:creationId xmlns:a16="http://schemas.microsoft.com/office/drawing/2014/main" id="{610EC441-FC54-896A-09A3-7524C9CAA3E7}"/>
                            </a:ext>
                          </a:extLst>
                        </p:cNvPr>
                        <p:cNvGrpSpPr/>
                        <p:nvPr/>
                      </p:nvGrpSpPr>
                      <p:grpSpPr>
                        <a:xfrm>
                          <a:off x="5063323" y="4113076"/>
                          <a:ext cx="137467" cy="66127"/>
                          <a:chOff x="5063323" y="4113076"/>
                          <a:chExt cx="137467" cy="66127"/>
                        </a:xfrm>
                      </p:grpSpPr>
                      <p:sp>
                        <p:nvSpPr>
                          <p:cNvPr id="427" name="Freeform: Shape 426">
                            <a:extLst>
                              <a:ext uri="{FF2B5EF4-FFF2-40B4-BE49-F238E27FC236}">
                                <a16:creationId xmlns:a16="http://schemas.microsoft.com/office/drawing/2014/main" id="{F9E73143-17AD-6781-D69C-B23D7A5F8C23}"/>
                              </a:ext>
                            </a:extLst>
                          </p:cNvPr>
                          <p:cNvSpPr/>
                          <p:nvPr/>
                        </p:nvSpPr>
                        <p:spPr>
                          <a:xfrm>
                            <a:off x="5063323" y="4113076"/>
                            <a:ext cx="137467" cy="66127"/>
                          </a:xfrm>
                          <a:custGeom>
                            <a:avLst/>
                            <a:gdLst>
                              <a:gd name="connsiteX0" fmla="*/ 136724 w 137467"/>
                              <a:gd name="connsiteY0" fmla="*/ 8 h 66127"/>
                              <a:gd name="connsiteX1" fmla="*/ 135388 w 137467"/>
                              <a:gd name="connsiteY1" fmla="*/ 175 h 66127"/>
                              <a:gd name="connsiteX2" fmla="*/ 134553 w 137467"/>
                              <a:gd name="connsiteY2" fmla="*/ 342 h 66127"/>
                              <a:gd name="connsiteX3" fmla="*/ 1092 w 137467"/>
                              <a:gd name="connsiteY3" fmla="*/ 21889 h 66127"/>
                              <a:gd name="connsiteX4" fmla="*/ 424 w 137467"/>
                              <a:gd name="connsiteY4" fmla="*/ 23726 h 66127"/>
                              <a:gd name="connsiteX5" fmla="*/ 2763 w 137467"/>
                              <a:gd name="connsiteY5" fmla="*/ 23559 h 66127"/>
                              <a:gd name="connsiteX6" fmla="*/ 2595 w 137467"/>
                              <a:gd name="connsiteY6" fmla="*/ 24896 h 66127"/>
                              <a:gd name="connsiteX7" fmla="*/ 81937 w 137467"/>
                              <a:gd name="connsiteY7" fmla="*/ 64149 h 66127"/>
                              <a:gd name="connsiteX8" fmla="*/ 135555 w 137467"/>
                              <a:gd name="connsiteY8" fmla="*/ 2847 h 66127"/>
                              <a:gd name="connsiteX9" fmla="*/ 135722 w 137467"/>
                              <a:gd name="connsiteY9" fmla="*/ 2847 h 66127"/>
                              <a:gd name="connsiteX10" fmla="*/ 136724 w 137467"/>
                              <a:gd name="connsiteY10" fmla="*/ 8 h 661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467" h="66127">
                                <a:moveTo>
                                  <a:pt x="136724" y="8"/>
                                </a:moveTo>
                                <a:cubicBezTo>
                                  <a:pt x="136390" y="8"/>
                                  <a:pt x="135889" y="175"/>
                                  <a:pt x="135388" y="175"/>
                                </a:cubicBezTo>
                                <a:cubicBezTo>
                                  <a:pt x="135221" y="175"/>
                                  <a:pt x="134887" y="175"/>
                                  <a:pt x="134553" y="342"/>
                                </a:cubicBezTo>
                                <a:cubicBezTo>
                                  <a:pt x="89621" y="4016"/>
                                  <a:pt x="45523" y="15876"/>
                                  <a:pt x="1092" y="21889"/>
                                </a:cubicBezTo>
                                <a:cubicBezTo>
                                  <a:pt x="424" y="22056"/>
                                  <a:pt x="-578" y="23726"/>
                                  <a:pt x="424" y="23726"/>
                                </a:cubicBezTo>
                                <a:cubicBezTo>
                                  <a:pt x="1259" y="23559"/>
                                  <a:pt x="1927" y="23559"/>
                                  <a:pt x="2763" y="23559"/>
                                </a:cubicBezTo>
                                <a:cubicBezTo>
                                  <a:pt x="2428" y="24061"/>
                                  <a:pt x="2261" y="24562"/>
                                  <a:pt x="2595" y="24896"/>
                                </a:cubicBezTo>
                                <a:cubicBezTo>
                                  <a:pt x="17796" y="53459"/>
                                  <a:pt x="49031" y="72501"/>
                                  <a:pt x="81937" y="64149"/>
                                </a:cubicBezTo>
                                <a:cubicBezTo>
                                  <a:pt x="113005" y="56298"/>
                                  <a:pt x="131045" y="34083"/>
                                  <a:pt x="135555" y="2847"/>
                                </a:cubicBezTo>
                                <a:cubicBezTo>
                                  <a:pt x="135555" y="2847"/>
                                  <a:pt x="135722" y="2847"/>
                                  <a:pt x="135722" y="2847"/>
                                </a:cubicBezTo>
                                <a:cubicBezTo>
                                  <a:pt x="136892" y="2513"/>
                                  <a:pt x="138395" y="-160"/>
                                  <a:pt x="136724" y="8"/>
                                </a:cubicBezTo>
                                <a:close/>
                              </a:path>
                            </a:pathLst>
                          </a:custGeom>
                          <a:solidFill>
                            <a:srgbClr val="D88256"/>
                          </a:solidFill>
                          <a:ln w="16697" cap="flat">
                            <a:noFill/>
                            <a:prstDash val="solid"/>
                            <a:miter/>
                          </a:ln>
                        </p:spPr>
                        <p:txBody>
                          <a:bodyPr rtlCol="0" anchor="ctr"/>
                          <a:lstStyle/>
                          <a:p>
                            <a:endParaRPr lang="en-US"/>
                          </a:p>
                        </p:txBody>
                      </p:sp>
                      <p:sp>
                        <p:nvSpPr>
                          <p:cNvPr id="428" name="Freeform: Shape 427">
                            <a:extLst>
                              <a:ext uri="{FF2B5EF4-FFF2-40B4-BE49-F238E27FC236}">
                                <a16:creationId xmlns:a16="http://schemas.microsoft.com/office/drawing/2014/main" id="{C352E6C3-BA42-461E-A06A-2589E3BDCB1C}"/>
                              </a:ext>
                            </a:extLst>
                          </p:cNvPr>
                          <p:cNvSpPr/>
                          <p:nvPr/>
                        </p:nvSpPr>
                        <p:spPr>
                          <a:xfrm>
                            <a:off x="5068424" y="4116257"/>
                            <a:ext cx="127280" cy="59425"/>
                          </a:xfrm>
                          <a:custGeom>
                            <a:avLst/>
                            <a:gdLst>
                              <a:gd name="connsiteX0" fmla="*/ 67983 w 127280"/>
                              <a:gd name="connsiteY0" fmla="*/ 58963 h 59425"/>
                              <a:gd name="connsiteX1" fmla="*/ 0 w 127280"/>
                              <a:gd name="connsiteY1" fmla="*/ 19877 h 59425"/>
                              <a:gd name="connsiteX2" fmla="*/ 127281 w 127280"/>
                              <a:gd name="connsiteY2" fmla="*/ 0 h 59425"/>
                              <a:gd name="connsiteX3" fmla="*/ 67983 w 127280"/>
                              <a:gd name="connsiteY3" fmla="*/ 58963 h 59425"/>
                            </a:gdLst>
                            <a:ahLst/>
                            <a:cxnLst>
                              <a:cxn ang="0">
                                <a:pos x="connsiteX0" y="connsiteY0"/>
                              </a:cxn>
                              <a:cxn ang="0">
                                <a:pos x="connsiteX1" y="connsiteY1"/>
                              </a:cxn>
                              <a:cxn ang="0">
                                <a:pos x="connsiteX2" y="connsiteY2"/>
                              </a:cxn>
                              <a:cxn ang="0">
                                <a:pos x="connsiteX3" y="connsiteY3"/>
                              </a:cxn>
                            </a:cxnLst>
                            <a:rect l="l" t="t" r="r" b="b"/>
                            <a:pathLst>
                              <a:path w="127280" h="59425">
                                <a:moveTo>
                                  <a:pt x="67983" y="58963"/>
                                </a:moveTo>
                                <a:cubicBezTo>
                                  <a:pt x="38919" y="62638"/>
                                  <a:pt x="13697" y="43930"/>
                                  <a:pt x="0" y="19877"/>
                                </a:cubicBezTo>
                                <a:cubicBezTo>
                                  <a:pt x="42594" y="15868"/>
                                  <a:pt x="85021" y="6347"/>
                                  <a:pt x="127281" y="0"/>
                                </a:cubicBezTo>
                                <a:cubicBezTo>
                                  <a:pt x="122604" y="32906"/>
                                  <a:pt x="101223" y="54787"/>
                                  <a:pt x="67983" y="58963"/>
                                </a:cubicBezTo>
                                <a:close/>
                              </a:path>
                            </a:pathLst>
                          </a:custGeom>
                          <a:solidFill>
                            <a:srgbClr val="CC523E"/>
                          </a:solidFill>
                          <a:ln w="16697" cap="flat">
                            <a:noFill/>
                            <a:prstDash val="solid"/>
                            <a:miter/>
                          </a:ln>
                        </p:spPr>
                        <p:txBody>
                          <a:bodyPr rtlCol="0" anchor="ctr"/>
                          <a:lstStyle/>
                          <a:p>
                            <a:endParaRPr lang="en-US"/>
                          </a:p>
                        </p:txBody>
                      </p:sp>
                      <p:sp>
                        <p:nvSpPr>
                          <p:cNvPr id="429" name="Freeform: Shape 428">
                            <a:extLst>
                              <a:ext uri="{FF2B5EF4-FFF2-40B4-BE49-F238E27FC236}">
                                <a16:creationId xmlns:a16="http://schemas.microsoft.com/office/drawing/2014/main" id="{5D4A91F8-ADC1-01B5-5C04-B272B3A43F92}"/>
                              </a:ext>
                            </a:extLst>
                          </p:cNvPr>
                          <p:cNvSpPr/>
                          <p:nvPr/>
                        </p:nvSpPr>
                        <p:spPr>
                          <a:xfrm>
                            <a:off x="5073101" y="4117927"/>
                            <a:ext cx="112414" cy="30509"/>
                          </a:xfrm>
                          <a:custGeom>
                            <a:avLst/>
                            <a:gdLst>
                              <a:gd name="connsiteX0" fmla="*/ 66313 w 112414"/>
                              <a:gd name="connsiteY0" fmla="*/ 24220 h 30509"/>
                              <a:gd name="connsiteX1" fmla="*/ 112414 w 112414"/>
                              <a:gd name="connsiteY1" fmla="*/ 0 h 30509"/>
                              <a:gd name="connsiteX2" fmla="*/ 0 w 112414"/>
                              <a:gd name="connsiteY2" fmla="*/ 17706 h 30509"/>
                              <a:gd name="connsiteX3" fmla="*/ 66313 w 112414"/>
                              <a:gd name="connsiteY3" fmla="*/ 24220 h 30509"/>
                            </a:gdLst>
                            <a:ahLst/>
                            <a:cxnLst>
                              <a:cxn ang="0">
                                <a:pos x="connsiteX0" y="connsiteY0"/>
                              </a:cxn>
                              <a:cxn ang="0">
                                <a:pos x="connsiteX1" y="connsiteY1"/>
                              </a:cxn>
                              <a:cxn ang="0">
                                <a:pos x="connsiteX2" y="connsiteY2"/>
                              </a:cxn>
                              <a:cxn ang="0">
                                <a:pos x="connsiteX3" y="connsiteY3"/>
                              </a:cxn>
                            </a:cxnLst>
                            <a:rect l="l" t="t" r="r" b="b"/>
                            <a:pathLst>
                              <a:path w="112414" h="30509">
                                <a:moveTo>
                                  <a:pt x="66313" y="24220"/>
                                </a:moveTo>
                                <a:cubicBezTo>
                                  <a:pt x="83350" y="20211"/>
                                  <a:pt x="101891" y="13864"/>
                                  <a:pt x="112414" y="0"/>
                                </a:cubicBezTo>
                                <a:cubicBezTo>
                                  <a:pt x="75166" y="6013"/>
                                  <a:pt x="37583" y="13864"/>
                                  <a:pt x="0" y="17706"/>
                                </a:cubicBezTo>
                                <a:cubicBezTo>
                                  <a:pt x="14031" y="38251"/>
                                  <a:pt x="46102" y="29064"/>
                                  <a:pt x="66313" y="24220"/>
                                </a:cubicBezTo>
                                <a:close/>
                              </a:path>
                            </a:pathLst>
                          </a:custGeom>
                          <a:solidFill>
                            <a:srgbClr val="FFFFFF"/>
                          </a:solidFill>
                          <a:ln w="16697" cap="flat">
                            <a:noFill/>
                            <a:prstDash val="solid"/>
                            <a:miter/>
                          </a:ln>
                        </p:spPr>
                        <p:txBody>
                          <a:bodyPr rtlCol="0" anchor="ctr"/>
                          <a:lstStyle/>
                          <a:p>
                            <a:endParaRPr lang="en-US"/>
                          </a:p>
                        </p:txBody>
                      </p:sp>
                      <p:sp>
                        <p:nvSpPr>
                          <p:cNvPr id="430" name="Freeform: Shape 429">
                            <a:extLst>
                              <a:ext uri="{FF2B5EF4-FFF2-40B4-BE49-F238E27FC236}">
                                <a16:creationId xmlns:a16="http://schemas.microsoft.com/office/drawing/2014/main" id="{632960E5-EDEB-11B5-0121-CF18C98A04A3}"/>
                              </a:ext>
                            </a:extLst>
                          </p:cNvPr>
                          <p:cNvSpPr/>
                          <p:nvPr/>
                        </p:nvSpPr>
                        <p:spPr>
                          <a:xfrm>
                            <a:off x="5103168" y="4154183"/>
                            <a:ext cx="74070" cy="21573"/>
                          </a:xfrm>
                          <a:custGeom>
                            <a:avLst/>
                            <a:gdLst>
                              <a:gd name="connsiteX0" fmla="*/ 73996 w 74070"/>
                              <a:gd name="connsiteY0" fmla="*/ 1661 h 21573"/>
                              <a:gd name="connsiteX1" fmla="*/ 40088 w 74070"/>
                              <a:gd name="connsiteY1" fmla="*/ 2163 h 21573"/>
                              <a:gd name="connsiteX2" fmla="*/ 0 w 74070"/>
                              <a:gd name="connsiteY2" fmla="*/ 15525 h 21573"/>
                              <a:gd name="connsiteX3" fmla="*/ 33240 w 74070"/>
                              <a:gd name="connsiteY3" fmla="*/ 21037 h 21573"/>
                              <a:gd name="connsiteX4" fmla="*/ 73996 w 74070"/>
                              <a:gd name="connsiteY4" fmla="*/ 1661 h 21573"/>
                              <a:gd name="connsiteX5" fmla="*/ 73996 w 74070"/>
                              <a:gd name="connsiteY5" fmla="*/ 1661 h 21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070" h="21573">
                                <a:moveTo>
                                  <a:pt x="73996" y="1661"/>
                                </a:moveTo>
                                <a:cubicBezTo>
                                  <a:pt x="62805" y="-1011"/>
                                  <a:pt x="51280" y="-176"/>
                                  <a:pt x="40088" y="2163"/>
                                </a:cubicBezTo>
                                <a:cubicBezTo>
                                  <a:pt x="26893" y="4835"/>
                                  <a:pt x="11191" y="7341"/>
                                  <a:pt x="0" y="15525"/>
                                </a:cubicBezTo>
                                <a:cubicBezTo>
                                  <a:pt x="10022" y="20369"/>
                                  <a:pt x="21380" y="22708"/>
                                  <a:pt x="33240" y="21037"/>
                                </a:cubicBezTo>
                                <a:cubicBezTo>
                                  <a:pt x="50110" y="18866"/>
                                  <a:pt x="63974" y="12185"/>
                                  <a:pt x="73996" y="1661"/>
                                </a:cubicBezTo>
                                <a:cubicBezTo>
                                  <a:pt x="74163" y="1828"/>
                                  <a:pt x="73996" y="1828"/>
                                  <a:pt x="73996" y="1661"/>
                                </a:cubicBezTo>
                                <a:close/>
                              </a:path>
                            </a:pathLst>
                          </a:custGeom>
                          <a:solidFill>
                            <a:srgbClr val="F58E8A"/>
                          </a:solidFill>
                          <a:ln w="16697" cap="flat">
                            <a:noFill/>
                            <a:prstDash val="solid"/>
                            <a:miter/>
                          </a:ln>
                        </p:spPr>
                        <p:txBody>
                          <a:bodyPr rtlCol="0" anchor="ctr"/>
                          <a:lstStyle/>
                          <a:p>
                            <a:endParaRPr lang="en-US"/>
                          </a:p>
                        </p:txBody>
                      </p:sp>
                    </p:grpSp>
                  </p:grpSp>
                  <p:grpSp>
                    <p:nvGrpSpPr>
                      <p:cNvPr id="431" name="Graphic 2">
                        <a:extLst>
                          <a:ext uri="{FF2B5EF4-FFF2-40B4-BE49-F238E27FC236}">
                            <a16:creationId xmlns:a16="http://schemas.microsoft.com/office/drawing/2014/main" id="{901243F3-FC06-63EB-A4DE-FA322802A3EF}"/>
                          </a:ext>
                        </a:extLst>
                      </p:cNvPr>
                      <p:cNvGrpSpPr/>
                      <p:nvPr/>
                    </p:nvGrpSpPr>
                    <p:grpSpPr>
                      <a:xfrm>
                        <a:off x="4832874" y="4952878"/>
                        <a:ext cx="599242" cy="340140"/>
                        <a:chOff x="4832874" y="4952878"/>
                        <a:chExt cx="599242" cy="340140"/>
                      </a:xfrm>
                    </p:grpSpPr>
                    <p:sp>
                      <p:nvSpPr>
                        <p:cNvPr id="432" name="Freeform: Shape 431">
                          <a:extLst>
                            <a:ext uri="{FF2B5EF4-FFF2-40B4-BE49-F238E27FC236}">
                              <a16:creationId xmlns:a16="http://schemas.microsoft.com/office/drawing/2014/main" id="{5D6B91AE-5AA7-A940-E60F-9CE8264EBCDF}"/>
                            </a:ext>
                          </a:extLst>
                        </p:cNvPr>
                        <p:cNvSpPr/>
                        <p:nvPr/>
                      </p:nvSpPr>
                      <p:spPr>
                        <a:xfrm>
                          <a:off x="5090085" y="5019625"/>
                          <a:ext cx="13588" cy="81865"/>
                        </a:xfrm>
                        <a:custGeom>
                          <a:avLst/>
                          <a:gdLst>
                            <a:gd name="connsiteX0" fmla="*/ 12581 w 13588"/>
                            <a:gd name="connsiteY0" fmla="*/ 2295 h 81865"/>
                            <a:gd name="connsiteX1" fmla="*/ 10577 w 13588"/>
                            <a:gd name="connsiteY1" fmla="*/ 75456 h 81865"/>
                            <a:gd name="connsiteX2" fmla="*/ 54 w 13588"/>
                            <a:gd name="connsiteY2" fmla="*/ 70612 h 81865"/>
                            <a:gd name="connsiteX3" fmla="*/ 12581 w 13588"/>
                            <a:gd name="connsiteY3" fmla="*/ 2295 h 81865"/>
                          </a:gdLst>
                          <a:ahLst/>
                          <a:cxnLst>
                            <a:cxn ang="0">
                              <a:pos x="connsiteX0" y="connsiteY0"/>
                            </a:cxn>
                            <a:cxn ang="0">
                              <a:pos x="connsiteX1" y="connsiteY1"/>
                            </a:cxn>
                            <a:cxn ang="0">
                              <a:pos x="connsiteX2" y="connsiteY2"/>
                            </a:cxn>
                            <a:cxn ang="0">
                              <a:pos x="connsiteX3" y="connsiteY3"/>
                            </a:cxn>
                          </a:cxnLst>
                          <a:rect l="l" t="t" r="r" b="b"/>
                          <a:pathLst>
                            <a:path w="13588" h="81865">
                              <a:moveTo>
                                <a:pt x="12581" y="2295"/>
                              </a:moveTo>
                              <a:cubicBezTo>
                                <a:pt x="12581" y="2295"/>
                                <a:pt x="221" y="70612"/>
                                <a:pt x="10577" y="75456"/>
                              </a:cubicBezTo>
                              <a:cubicBezTo>
                                <a:pt x="21100" y="80300"/>
                                <a:pt x="722" y="89153"/>
                                <a:pt x="54" y="70612"/>
                              </a:cubicBezTo>
                              <a:cubicBezTo>
                                <a:pt x="-949" y="39377"/>
                                <a:pt x="12414" y="-11402"/>
                                <a:pt x="12581" y="2295"/>
                              </a:cubicBezTo>
                              <a:close/>
                            </a:path>
                          </a:pathLst>
                        </a:custGeom>
                        <a:solidFill>
                          <a:srgbClr val="DCF6FF">
                            <a:alpha val="20000"/>
                          </a:srgbClr>
                        </a:solidFill>
                        <a:ln w="16697" cap="flat">
                          <a:noFill/>
                          <a:prstDash val="solid"/>
                          <a:miter/>
                        </a:ln>
                      </p:spPr>
                      <p:txBody>
                        <a:bodyPr rtlCol="0" anchor="ctr"/>
                        <a:lstStyle/>
                        <a:p>
                          <a:endParaRPr lang="en-US"/>
                        </a:p>
                      </p:txBody>
                    </p:sp>
                    <p:grpSp>
                      <p:nvGrpSpPr>
                        <p:cNvPr id="433" name="Graphic 2">
                          <a:extLst>
                            <a:ext uri="{FF2B5EF4-FFF2-40B4-BE49-F238E27FC236}">
                              <a16:creationId xmlns:a16="http://schemas.microsoft.com/office/drawing/2014/main" id="{94EE413D-A903-7B08-CD92-F0D9F1277D25}"/>
                            </a:ext>
                          </a:extLst>
                        </p:cNvPr>
                        <p:cNvGrpSpPr/>
                        <p:nvPr/>
                      </p:nvGrpSpPr>
                      <p:grpSpPr>
                        <a:xfrm>
                          <a:off x="4837663" y="4980118"/>
                          <a:ext cx="271851" cy="312899"/>
                          <a:chOff x="4837663" y="4980118"/>
                          <a:chExt cx="271851" cy="312899"/>
                        </a:xfrm>
                      </p:grpSpPr>
                      <p:sp>
                        <p:nvSpPr>
                          <p:cNvPr id="434" name="Freeform: Shape 433">
                            <a:extLst>
                              <a:ext uri="{FF2B5EF4-FFF2-40B4-BE49-F238E27FC236}">
                                <a16:creationId xmlns:a16="http://schemas.microsoft.com/office/drawing/2014/main" id="{4811F650-CBB8-D676-C206-5621E0EB9813}"/>
                              </a:ext>
                            </a:extLst>
                          </p:cNvPr>
                          <p:cNvSpPr/>
                          <p:nvPr/>
                        </p:nvSpPr>
                        <p:spPr>
                          <a:xfrm>
                            <a:off x="4841023" y="4983502"/>
                            <a:ext cx="265484" cy="306429"/>
                          </a:xfrm>
                          <a:custGeom>
                            <a:avLst/>
                            <a:gdLst>
                              <a:gd name="connsiteX0" fmla="*/ 16102 w 265484"/>
                              <a:gd name="connsiteY0" fmla="*/ 0 h 306429"/>
                              <a:gd name="connsiteX1" fmla="*/ 734 w 265484"/>
                              <a:gd name="connsiteY1" fmla="*/ 261577 h 306429"/>
                              <a:gd name="connsiteX2" fmla="*/ 4409 w 265484"/>
                              <a:gd name="connsiteY2" fmla="*/ 281955 h 306429"/>
                              <a:gd name="connsiteX3" fmla="*/ 232245 w 265484"/>
                              <a:gd name="connsiteY3" fmla="*/ 304505 h 306429"/>
                              <a:gd name="connsiteX4" fmla="*/ 249115 w 265484"/>
                              <a:gd name="connsiteY4" fmla="*/ 290641 h 306429"/>
                              <a:gd name="connsiteX5" fmla="*/ 265485 w 265484"/>
                              <a:gd name="connsiteY5" fmla="*/ 27227 h 306429"/>
                              <a:gd name="connsiteX6" fmla="*/ 16102 w 265484"/>
                              <a:gd name="connsiteY6" fmla="*/ 0 h 306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5484" h="306429">
                                <a:moveTo>
                                  <a:pt x="16102" y="0"/>
                                </a:moveTo>
                                <a:cubicBezTo>
                                  <a:pt x="16102" y="0"/>
                                  <a:pt x="-1771" y="190420"/>
                                  <a:pt x="734" y="261577"/>
                                </a:cubicBezTo>
                                <a:cubicBezTo>
                                  <a:pt x="734" y="261577"/>
                                  <a:pt x="-2439" y="278614"/>
                                  <a:pt x="4409" y="281955"/>
                                </a:cubicBezTo>
                                <a:cubicBezTo>
                                  <a:pt x="11258" y="285296"/>
                                  <a:pt x="77069" y="314026"/>
                                  <a:pt x="232245" y="304505"/>
                                </a:cubicBezTo>
                                <a:cubicBezTo>
                                  <a:pt x="232245" y="304505"/>
                                  <a:pt x="247445" y="304338"/>
                                  <a:pt x="249115" y="290641"/>
                                </a:cubicBezTo>
                                <a:cubicBezTo>
                                  <a:pt x="250619" y="277111"/>
                                  <a:pt x="265485" y="27227"/>
                                  <a:pt x="265485" y="27227"/>
                                </a:cubicBezTo>
                                <a:lnTo>
                                  <a:pt x="16102" y="0"/>
                                </a:lnTo>
                                <a:close/>
                              </a:path>
                            </a:pathLst>
                          </a:custGeom>
                          <a:solidFill>
                            <a:srgbClr val="43565A"/>
                          </a:solidFill>
                          <a:ln w="16697" cap="flat">
                            <a:noFill/>
                            <a:prstDash val="solid"/>
                            <a:miter/>
                          </a:ln>
                        </p:spPr>
                        <p:txBody>
                          <a:bodyPr rtlCol="0" anchor="ctr"/>
                          <a:lstStyle/>
                          <a:p>
                            <a:endParaRPr lang="en-US"/>
                          </a:p>
                        </p:txBody>
                      </p:sp>
                      <p:sp>
                        <p:nvSpPr>
                          <p:cNvPr id="435" name="Freeform: Shape 434">
                            <a:extLst>
                              <a:ext uri="{FF2B5EF4-FFF2-40B4-BE49-F238E27FC236}">
                                <a16:creationId xmlns:a16="http://schemas.microsoft.com/office/drawing/2014/main" id="{93413E5A-0080-C6D1-650B-9F7609FB4311}"/>
                              </a:ext>
                            </a:extLst>
                          </p:cNvPr>
                          <p:cNvSpPr/>
                          <p:nvPr/>
                        </p:nvSpPr>
                        <p:spPr>
                          <a:xfrm>
                            <a:off x="4837663" y="4980118"/>
                            <a:ext cx="271851" cy="312899"/>
                          </a:xfrm>
                          <a:custGeom>
                            <a:avLst/>
                            <a:gdLst>
                              <a:gd name="connsiteX0" fmla="*/ 174805 w 271851"/>
                              <a:gd name="connsiteY0" fmla="*/ 312900 h 312899"/>
                              <a:gd name="connsiteX1" fmla="*/ 174805 w 271851"/>
                              <a:gd name="connsiteY1" fmla="*/ 312900 h 312899"/>
                              <a:gd name="connsiteX2" fmla="*/ 6266 w 271851"/>
                              <a:gd name="connsiteY2" fmla="*/ 288012 h 312899"/>
                              <a:gd name="connsiteX3" fmla="*/ 754 w 271851"/>
                              <a:gd name="connsiteY3" fmla="*/ 264627 h 312899"/>
                              <a:gd name="connsiteX4" fmla="*/ 16121 w 271851"/>
                              <a:gd name="connsiteY4" fmla="*/ 2883 h 312899"/>
                              <a:gd name="connsiteX5" fmla="*/ 17291 w 271851"/>
                              <a:gd name="connsiteY5" fmla="*/ 712 h 312899"/>
                              <a:gd name="connsiteX6" fmla="*/ 19629 w 271851"/>
                              <a:gd name="connsiteY6" fmla="*/ 43 h 312899"/>
                              <a:gd name="connsiteX7" fmla="*/ 269012 w 271851"/>
                              <a:gd name="connsiteY7" fmla="*/ 27437 h 312899"/>
                              <a:gd name="connsiteX8" fmla="*/ 271852 w 271851"/>
                              <a:gd name="connsiteY8" fmla="*/ 30778 h 312899"/>
                              <a:gd name="connsiteX9" fmla="*/ 255316 w 271851"/>
                              <a:gd name="connsiteY9" fmla="*/ 294359 h 312899"/>
                              <a:gd name="connsiteX10" fmla="*/ 235438 w 271851"/>
                              <a:gd name="connsiteY10" fmla="*/ 310895 h 312899"/>
                              <a:gd name="connsiteX11" fmla="*/ 174805 w 271851"/>
                              <a:gd name="connsiteY11" fmla="*/ 312900 h 312899"/>
                              <a:gd name="connsiteX12" fmla="*/ 22135 w 271851"/>
                              <a:gd name="connsiteY12" fmla="*/ 6892 h 312899"/>
                              <a:gd name="connsiteX13" fmla="*/ 7102 w 271851"/>
                              <a:gd name="connsiteY13" fmla="*/ 264961 h 312899"/>
                              <a:gd name="connsiteX14" fmla="*/ 7102 w 271851"/>
                              <a:gd name="connsiteY14" fmla="*/ 265629 h 312899"/>
                              <a:gd name="connsiteX15" fmla="*/ 9106 w 271851"/>
                              <a:gd name="connsiteY15" fmla="*/ 282499 h 312899"/>
                              <a:gd name="connsiteX16" fmla="*/ 174805 w 271851"/>
                              <a:gd name="connsiteY16" fmla="*/ 306720 h 312899"/>
                              <a:gd name="connsiteX17" fmla="*/ 174805 w 271851"/>
                              <a:gd name="connsiteY17" fmla="*/ 306720 h 312899"/>
                              <a:gd name="connsiteX18" fmla="*/ 235271 w 271851"/>
                              <a:gd name="connsiteY18" fmla="*/ 304715 h 312899"/>
                              <a:gd name="connsiteX19" fmla="*/ 249135 w 271851"/>
                              <a:gd name="connsiteY19" fmla="*/ 293691 h 312899"/>
                              <a:gd name="connsiteX20" fmla="*/ 265338 w 271851"/>
                              <a:gd name="connsiteY20" fmla="*/ 33450 h 312899"/>
                              <a:gd name="connsiteX21" fmla="*/ 22135 w 271851"/>
                              <a:gd name="connsiteY21" fmla="*/ 6892 h 312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71851" h="312899">
                                <a:moveTo>
                                  <a:pt x="174805" y="312900"/>
                                </a:moveTo>
                                <a:lnTo>
                                  <a:pt x="174805" y="312900"/>
                                </a:lnTo>
                                <a:cubicBezTo>
                                  <a:pt x="60720" y="312900"/>
                                  <a:pt x="11612" y="290684"/>
                                  <a:pt x="6266" y="288012"/>
                                </a:cubicBezTo>
                                <a:cubicBezTo>
                                  <a:pt x="-2085" y="284003"/>
                                  <a:pt x="86" y="268635"/>
                                  <a:pt x="754" y="264627"/>
                                </a:cubicBezTo>
                                <a:cubicBezTo>
                                  <a:pt x="-1751" y="193637"/>
                                  <a:pt x="15955" y="4887"/>
                                  <a:pt x="16121" y="2883"/>
                                </a:cubicBezTo>
                                <a:cubicBezTo>
                                  <a:pt x="16121" y="2048"/>
                                  <a:pt x="16623" y="1213"/>
                                  <a:pt x="17291" y="712"/>
                                </a:cubicBezTo>
                                <a:cubicBezTo>
                                  <a:pt x="17959" y="210"/>
                                  <a:pt x="18794" y="-124"/>
                                  <a:pt x="19629" y="43"/>
                                </a:cubicBezTo>
                                <a:lnTo>
                                  <a:pt x="269012" y="27437"/>
                                </a:lnTo>
                                <a:cubicBezTo>
                                  <a:pt x="270683" y="27604"/>
                                  <a:pt x="271852" y="29108"/>
                                  <a:pt x="271852" y="30778"/>
                                </a:cubicBezTo>
                                <a:cubicBezTo>
                                  <a:pt x="271184" y="40967"/>
                                  <a:pt x="256819" y="280829"/>
                                  <a:pt x="255316" y="294359"/>
                                </a:cubicBezTo>
                                <a:cubicBezTo>
                                  <a:pt x="253812" y="307221"/>
                                  <a:pt x="241619" y="310895"/>
                                  <a:pt x="235438" y="310895"/>
                                </a:cubicBezTo>
                                <a:cubicBezTo>
                                  <a:pt x="214726" y="312232"/>
                                  <a:pt x="194181" y="312900"/>
                                  <a:pt x="174805" y="312900"/>
                                </a:cubicBezTo>
                                <a:close/>
                                <a:moveTo>
                                  <a:pt x="22135" y="6892"/>
                                </a:moveTo>
                                <a:cubicBezTo>
                                  <a:pt x="19796" y="31947"/>
                                  <a:pt x="4763" y="199650"/>
                                  <a:pt x="7102" y="264961"/>
                                </a:cubicBezTo>
                                <a:cubicBezTo>
                                  <a:pt x="7102" y="265128"/>
                                  <a:pt x="7102" y="265462"/>
                                  <a:pt x="7102" y="265629"/>
                                </a:cubicBezTo>
                                <a:cubicBezTo>
                                  <a:pt x="5932" y="271809"/>
                                  <a:pt x="6099" y="281163"/>
                                  <a:pt x="9106" y="282499"/>
                                </a:cubicBezTo>
                                <a:cubicBezTo>
                                  <a:pt x="14117" y="285005"/>
                                  <a:pt x="62223" y="306720"/>
                                  <a:pt x="174805" y="306720"/>
                                </a:cubicBezTo>
                                <a:lnTo>
                                  <a:pt x="174805" y="306720"/>
                                </a:lnTo>
                                <a:cubicBezTo>
                                  <a:pt x="194014" y="306720"/>
                                  <a:pt x="214392" y="306051"/>
                                  <a:pt x="235271" y="304715"/>
                                </a:cubicBezTo>
                                <a:cubicBezTo>
                                  <a:pt x="235939" y="304715"/>
                                  <a:pt x="247966" y="304381"/>
                                  <a:pt x="249135" y="293691"/>
                                </a:cubicBezTo>
                                <a:cubicBezTo>
                                  <a:pt x="250471" y="281163"/>
                                  <a:pt x="263667" y="61679"/>
                                  <a:pt x="265338" y="33450"/>
                                </a:cubicBezTo>
                                <a:lnTo>
                                  <a:pt x="22135" y="6892"/>
                                </a:lnTo>
                                <a:close/>
                              </a:path>
                            </a:pathLst>
                          </a:custGeom>
                          <a:solidFill>
                            <a:srgbClr val="3C4F52"/>
                          </a:solidFill>
                          <a:ln w="16697" cap="flat">
                            <a:noFill/>
                            <a:prstDash val="solid"/>
                            <a:miter/>
                          </a:ln>
                        </p:spPr>
                        <p:txBody>
                          <a:bodyPr rtlCol="0" anchor="ctr"/>
                          <a:lstStyle/>
                          <a:p>
                            <a:endParaRPr lang="en-US"/>
                          </a:p>
                        </p:txBody>
                      </p:sp>
                    </p:grpSp>
                    <p:grpSp>
                      <p:nvGrpSpPr>
                        <p:cNvPr id="436" name="Graphic 2">
                          <a:extLst>
                            <a:ext uri="{FF2B5EF4-FFF2-40B4-BE49-F238E27FC236}">
                              <a16:creationId xmlns:a16="http://schemas.microsoft.com/office/drawing/2014/main" id="{AB1E0F57-54FA-A39A-FAC2-E27B1FC42E0F}"/>
                            </a:ext>
                          </a:extLst>
                        </p:cNvPr>
                        <p:cNvGrpSpPr/>
                        <p:nvPr/>
                      </p:nvGrpSpPr>
                      <p:grpSpPr>
                        <a:xfrm>
                          <a:off x="4833281" y="5029597"/>
                          <a:ext cx="261367" cy="201116"/>
                          <a:chOff x="4833281" y="5029597"/>
                          <a:chExt cx="261367" cy="201116"/>
                        </a:xfrm>
                      </p:grpSpPr>
                      <p:sp>
                        <p:nvSpPr>
                          <p:cNvPr id="437" name="Freeform: Shape 436">
                            <a:extLst>
                              <a:ext uri="{FF2B5EF4-FFF2-40B4-BE49-F238E27FC236}">
                                <a16:creationId xmlns:a16="http://schemas.microsoft.com/office/drawing/2014/main" id="{45372E03-5817-AE26-2694-09E3714E35C0}"/>
                              </a:ext>
                            </a:extLst>
                          </p:cNvPr>
                          <p:cNvSpPr/>
                          <p:nvPr/>
                        </p:nvSpPr>
                        <p:spPr>
                          <a:xfrm>
                            <a:off x="4836293" y="5032777"/>
                            <a:ext cx="255181" cy="194822"/>
                          </a:xfrm>
                          <a:custGeom>
                            <a:avLst/>
                            <a:gdLst>
                              <a:gd name="connsiteX0" fmla="*/ 16322 w 255181"/>
                              <a:gd name="connsiteY0" fmla="*/ 0 h 194822"/>
                              <a:gd name="connsiteX1" fmla="*/ 123726 w 255181"/>
                              <a:gd name="connsiteY1" fmla="*/ 30902 h 194822"/>
                              <a:gd name="connsiteX2" fmla="*/ 255182 w 255181"/>
                              <a:gd name="connsiteY2" fmla="*/ 27561 h 194822"/>
                              <a:gd name="connsiteX3" fmla="*/ 243490 w 255181"/>
                              <a:gd name="connsiteY3" fmla="*/ 177892 h 194822"/>
                              <a:gd name="connsiteX4" fmla="*/ 6467 w 255181"/>
                              <a:gd name="connsiteY4" fmla="*/ 167369 h 194822"/>
                              <a:gd name="connsiteX5" fmla="*/ 287 w 255181"/>
                              <a:gd name="connsiteY5" fmla="*/ 153004 h 194822"/>
                              <a:gd name="connsiteX6" fmla="*/ 16322 w 255181"/>
                              <a:gd name="connsiteY6" fmla="*/ 0 h 194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5181" h="194822">
                                <a:moveTo>
                                  <a:pt x="16322" y="0"/>
                                </a:moveTo>
                                <a:cubicBezTo>
                                  <a:pt x="16322" y="0"/>
                                  <a:pt x="57413" y="26559"/>
                                  <a:pt x="123726" y="30902"/>
                                </a:cubicBezTo>
                                <a:cubicBezTo>
                                  <a:pt x="190038" y="35077"/>
                                  <a:pt x="255182" y="27561"/>
                                  <a:pt x="255182" y="27561"/>
                                </a:cubicBezTo>
                                <a:cubicBezTo>
                                  <a:pt x="255182" y="27561"/>
                                  <a:pt x="251006" y="162525"/>
                                  <a:pt x="243490" y="177892"/>
                                </a:cubicBezTo>
                                <a:cubicBezTo>
                                  <a:pt x="235973" y="193260"/>
                                  <a:pt x="114873" y="210965"/>
                                  <a:pt x="6467" y="167369"/>
                                </a:cubicBezTo>
                                <a:cubicBezTo>
                                  <a:pt x="6467" y="167369"/>
                                  <a:pt x="2291" y="171712"/>
                                  <a:pt x="287" y="153004"/>
                                </a:cubicBezTo>
                                <a:cubicBezTo>
                                  <a:pt x="-1551" y="134296"/>
                                  <a:pt x="5632" y="32405"/>
                                  <a:pt x="16322" y="0"/>
                                </a:cubicBezTo>
                                <a:close/>
                              </a:path>
                            </a:pathLst>
                          </a:custGeom>
                          <a:solidFill>
                            <a:srgbClr val="4F6468"/>
                          </a:solidFill>
                          <a:ln w="16697" cap="flat">
                            <a:noFill/>
                            <a:prstDash val="solid"/>
                            <a:miter/>
                          </a:ln>
                        </p:spPr>
                        <p:txBody>
                          <a:bodyPr rtlCol="0" anchor="ctr"/>
                          <a:lstStyle/>
                          <a:p>
                            <a:endParaRPr lang="en-US"/>
                          </a:p>
                        </p:txBody>
                      </p:sp>
                      <p:sp>
                        <p:nvSpPr>
                          <p:cNvPr id="438" name="Freeform: Shape 437">
                            <a:extLst>
                              <a:ext uri="{FF2B5EF4-FFF2-40B4-BE49-F238E27FC236}">
                                <a16:creationId xmlns:a16="http://schemas.microsoft.com/office/drawing/2014/main" id="{0D9050AA-C928-D4ED-0999-3DE595D5F0B3}"/>
                              </a:ext>
                            </a:extLst>
                          </p:cNvPr>
                          <p:cNvSpPr/>
                          <p:nvPr/>
                        </p:nvSpPr>
                        <p:spPr>
                          <a:xfrm>
                            <a:off x="4833281" y="5029597"/>
                            <a:ext cx="261367" cy="201116"/>
                          </a:xfrm>
                          <a:custGeom>
                            <a:avLst/>
                            <a:gdLst>
                              <a:gd name="connsiteX0" fmla="*/ 157806 w 261367"/>
                              <a:gd name="connsiteY0" fmla="*/ 201117 h 201116"/>
                              <a:gd name="connsiteX1" fmla="*/ 9646 w 261367"/>
                              <a:gd name="connsiteY1" fmla="*/ 173890 h 201116"/>
                              <a:gd name="connsiteX2" fmla="*/ 8477 w 261367"/>
                              <a:gd name="connsiteY2" fmla="*/ 174057 h 201116"/>
                              <a:gd name="connsiteX3" fmla="*/ 292 w 261367"/>
                              <a:gd name="connsiteY3" fmla="*/ 156518 h 201116"/>
                              <a:gd name="connsiteX4" fmla="*/ 16327 w 261367"/>
                              <a:gd name="connsiteY4" fmla="*/ 2178 h 201116"/>
                              <a:gd name="connsiteX5" fmla="*/ 18332 w 261367"/>
                              <a:gd name="connsiteY5" fmla="*/ 174 h 201116"/>
                              <a:gd name="connsiteX6" fmla="*/ 21004 w 261367"/>
                              <a:gd name="connsiteY6" fmla="*/ 508 h 201116"/>
                              <a:gd name="connsiteX7" fmla="*/ 126904 w 261367"/>
                              <a:gd name="connsiteY7" fmla="*/ 30908 h 201116"/>
                              <a:gd name="connsiteX8" fmla="*/ 169164 w 261367"/>
                              <a:gd name="connsiteY8" fmla="*/ 32245 h 201116"/>
                              <a:gd name="connsiteX9" fmla="*/ 257860 w 261367"/>
                              <a:gd name="connsiteY9" fmla="*/ 27568 h 201116"/>
                              <a:gd name="connsiteX10" fmla="*/ 260365 w 261367"/>
                              <a:gd name="connsiteY10" fmla="*/ 28403 h 201116"/>
                              <a:gd name="connsiteX11" fmla="*/ 261367 w 261367"/>
                              <a:gd name="connsiteY11" fmla="*/ 30741 h 201116"/>
                              <a:gd name="connsiteX12" fmla="*/ 249341 w 261367"/>
                              <a:gd name="connsiteY12" fmla="*/ 182409 h 201116"/>
                              <a:gd name="connsiteX13" fmla="*/ 157806 w 261367"/>
                              <a:gd name="connsiteY13" fmla="*/ 201117 h 201116"/>
                              <a:gd name="connsiteX14" fmla="*/ 9479 w 261367"/>
                              <a:gd name="connsiteY14" fmla="*/ 167376 h 201116"/>
                              <a:gd name="connsiteX15" fmla="*/ 10648 w 261367"/>
                              <a:gd name="connsiteY15" fmla="*/ 167543 h 201116"/>
                              <a:gd name="connsiteX16" fmla="*/ 157806 w 261367"/>
                              <a:gd name="connsiteY16" fmla="*/ 194769 h 201116"/>
                              <a:gd name="connsiteX17" fmla="*/ 243662 w 261367"/>
                              <a:gd name="connsiteY17" fmla="*/ 179569 h 201116"/>
                              <a:gd name="connsiteX18" fmla="*/ 254853 w 261367"/>
                              <a:gd name="connsiteY18" fmla="*/ 34082 h 201116"/>
                              <a:gd name="connsiteX19" fmla="*/ 168997 w 261367"/>
                              <a:gd name="connsiteY19" fmla="*/ 38425 h 201116"/>
                              <a:gd name="connsiteX20" fmla="*/ 126236 w 261367"/>
                              <a:gd name="connsiteY20" fmla="*/ 37089 h 201116"/>
                              <a:gd name="connsiteX21" fmla="*/ 21004 w 261367"/>
                              <a:gd name="connsiteY21" fmla="*/ 7857 h 201116"/>
                              <a:gd name="connsiteX22" fmla="*/ 6472 w 261367"/>
                              <a:gd name="connsiteY22" fmla="*/ 155850 h 201116"/>
                              <a:gd name="connsiteX23" fmla="*/ 8978 w 261367"/>
                              <a:gd name="connsiteY23" fmla="*/ 167543 h 201116"/>
                              <a:gd name="connsiteX24" fmla="*/ 9479 w 261367"/>
                              <a:gd name="connsiteY24" fmla="*/ 167376 h 201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61367" h="201116">
                                <a:moveTo>
                                  <a:pt x="157806" y="201117"/>
                                </a:moveTo>
                                <a:cubicBezTo>
                                  <a:pt x="106359" y="201117"/>
                                  <a:pt x="53743" y="191429"/>
                                  <a:pt x="9646" y="173890"/>
                                </a:cubicBezTo>
                                <a:cubicBezTo>
                                  <a:pt x="9312" y="174057"/>
                                  <a:pt x="8811" y="174057"/>
                                  <a:pt x="8477" y="174057"/>
                                </a:cubicBezTo>
                                <a:cubicBezTo>
                                  <a:pt x="2964" y="174057"/>
                                  <a:pt x="1294" y="165204"/>
                                  <a:pt x="292" y="156518"/>
                                </a:cubicBezTo>
                                <a:cubicBezTo>
                                  <a:pt x="-1546" y="137978"/>
                                  <a:pt x="5470" y="35251"/>
                                  <a:pt x="16327" y="2178"/>
                                </a:cubicBezTo>
                                <a:cubicBezTo>
                                  <a:pt x="16661" y="1343"/>
                                  <a:pt x="17330" y="508"/>
                                  <a:pt x="18332" y="174"/>
                                </a:cubicBezTo>
                                <a:cubicBezTo>
                                  <a:pt x="19167" y="-160"/>
                                  <a:pt x="20336" y="7"/>
                                  <a:pt x="21004" y="508"/>
                                </a:cubicBezTo>
                                <a:cubicBezTo>
                                  <a:pt x="21338" y="842"/>
                                  <a:pt x="62262" y="26732"/>
                                  <a:pt x="126904" y="30908"/>
                                </a:cubicBezTo>
                                <a:cubicBezTo>
                                  <a:pt x="140100" y="31743"/>
                                  <a:pt x="154465" y="32245"/>
                                  <a:pt x="169164" y="32245"/>
                                </a:cubicBezTo>
                                <a:cubicBezTo>
                                  <a:pt x="217604" y="32245"/>
                                  <a:pt x="257526" y="27568"/>
                                  <a:pt x="257860" y="27568"/>
                                </a:cubicBezTo>
                                <a:cubicBezTo>
                                  <a:pt x="258862" y="27568"/>
                                  <a:pt x="259697" y="27735"/>
                                  <a:pt x="260365" y="28403"/>
                                </a:cubicBezTo>
                                <a:cubicBezTo>
                                  <a:pt x="261033" y="29071"/>
                                  <a:pt x="261367" y="29906"/>
                                  <a:pt x="261367" y="30741"/>
                                </a:cubicBezTo>
                                <a:cubicBezTo>
                                  <a:pt x="260866" y="44605"/>
                                  <a:pt x="256858" y="166875"/>
                                  <a:pt x="249341" y="182409"/>
                                </a:cubicBezTo>
                                <a:cubicBezTo>
                                  <a:pt x="244163" y="193099"/>
                                  <a:pt x="204910" y="201117"/>
                                  <a:pt x="157806" y="201117"/>
                                </a:cubicBezTo>
                                <a:close/>
                                <a:moveTo>
                                  <a:pt x="9479" y="167376"/>
                                </a:moveTo>
                                <a:cubicBezTo>
                                  <a:pt x="9813" y="167376"/>
                                  <a:pt x="10314" y="167543"/>
                                  <a:pt x="10648" y="167543"/>
                                </a:cubicBezTo>
                                <a:cubicBezTo>
                                  <a:pt x="54244" y="185081"/>
                                  <a:pt x="106526" y="194769"/>
                                  <a:pt x="157806" y="194769"/>
                                </a:cubicBezTo>
                                <a:cubicBezTo>
                                  <a:pt x="210088" y="194769"/>
                                  <a:pt x="240989" y="185081"/>
                                  <a:pt x="243662" y="179569"/>
                                </a:cubicBezTo>
                                <a:cubicBezTo>
                                  <a:pt x="249341" y="167877"/>
                                  <a:pt x="253517" y="73836"/>
                                  <a:pt x="254853" y="34082"/>
                                </a:cubicBezTo>
                                <a:cubicBezTo>
                                  <a:pt x="243996" y="35251"/>
                                  <a:pt x="209419" y="38425"/>
                                  <a:pt x="168997" y="38425"/>
                                </a:cubicBezTo>
                                <a:cubicBezTo>
                                  <a:pt x="154131" y="38425"/>
                                  <a:pt x="139766" y="37924"/>
                                  <a:pt x="126236" y="37089"/>
                                </a:cubicBezTo>
                                <a:cubicBezTo>
                                  <a:pt x="70112" y="33414"/>
                                  <a:pt x="32363" y="14372"/>
                                  <a:pt x="21004" y="7857"/>
                                </a:cubicBezTo>
                                <a:cubicBezTo>
                                  <a:pt x="10982" y="43770"/>
                                  <a:pt x="4635" y="138312"/>
                                  <a:pt x="6472" y="155850"/>
                                </a:cubicBezTo>
                                <a:cubicBezTo>
                                  <a:pt x="7307" y="163367"/>
                                  <a:pt x="8310" y="166374"/>
                                  <a:pt x="8978" y="167543"/>
                                </a:cubicBezTo>
                                <a:cubicBezTo>
                                  <a:pt x="9145" y="167376"/>
                                  <a:pt x="9312" y="167376"/>
                                  <a:pt x="9479" y="167376"/>
                                </a:cubicBezTo>
                                <a:close/>
                              </a:path>
                            </a:pathLst>
                          </a:custGeom>
                          <a:solidFill>
                            <a:srgbClr val="3C4F52"/>
                          </a:solidFill>
                          <a:ln w="16697" cap="flat">
                            <a:noFill/>
                            <a:prstDash val="solid"/>
                            <a:miter/>
                          </a:ln>
                        </p:spPr>
                        <p:txBody>
                          <a:bodyPr rtlCol="0" anchor="ctr"/>
                          <a:lstStyle/>
                          <a:p>
                            <a:endParaRPr lang="en-US"/>
                          </a:p>
                        </p:txBody>
                      </p:sp>
                    </p:grpSp>
                    <p:sp>
                      <p:nvSpPr>
                        <p:cNvPr id="439" name="Freeform: Shape 438">
                          <a:extLst>
                            <a:ext uri="{FF2B5EF4-FFF2-40B4-BE49-F238E27FC236}">
                              <a16:creationId xmlns:a16="http://schemas.microsoft.com/office/drawing/2014/main" id="{D65AFF68-58F5-24AF-11BE-495B38D0061D}"/>
                            </a:ext>
                          </a:extLst>
                        </p:cNvPr>
                        <p:cNvSpPr/>
                        <p:nvPr/>
                      </p:nvSpPr>
                      <p:spPr>
                        <a:xfrm>
                          <a:off x="4836422" y="5065516"/>
                          <a:ext cx="253883" cy="162083"/>
                        </a:xfrm>
                        <a:custGeom>
                          <a:avLst/>
                          <a:gdLst>
                            <a:gd name="connsiteX0" fmla="*/ 9344 w 253883"/>
                            <a:gd name="connsiteY0" fmla="*/ 0 h 162083"/>
                            <a:gd name="connsiteX1" fmla="*/ 324 w 253883"/>
                            <a:gd name="connsiteY1" fmla="*/ 120265 h 162083"/>
                            <a:gd name="connsiteX2" fmla="*/ 6505 w 253883"/>
                            <a:gd name="connsiteY2" fmla="*/ 134630 h 162083"/>
                            <a:gd name="connsiteX3" fmla="*/ 243527 w 253883"/>
                            <a:gd name="connsiteY3" fmla="*/ 145153 h 162083"/>
                            <a:gd name="connsiteX4" fmla="*/ 253883 w 253883"/>
                            <a:gd name="connsiteY4" fmla="*/ 28229 h 162083"/>
                            <a:gd name="connsiteX5" fmla="*/ 9344 w 253883"/>
                            <a:gd name="connsiteY5" fmla="*/ 0 h 162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3883" h="162083">
                              <a:moveTo>
                                <a:pt x="9344" y="0"/>
                              </a:moveTo>
                              <a:cubicBezTo>
                                <a:pt x="2663" y="43262"/>
                                <a:pt x="-1179" y="106067"/>
                                <a:pt x="324" y="120265"/>
                              </a:cubicBezTo>
                              <a:cubicBezTo>
                                <a:pt x="2162" y="138973"/>
                                <a:pt x="6505" y="134630"/>
                                <a:pt x="6505" y="134630"/>
                              </a:cubicBezTo>
                              <a:cubicBezTo>
                                <a:pt x="114910" y="178226"/>
                                <a:pt x="236011" y="160521"/>
                                <a:pt x="243527" y="145153"/>
                              </a:cubicBezTo>
                              <a:cubicBezTo>
                                <a:pt x="248538" y="134797"/>
                                <a:pt x="252046" y="69319"/>
                                <a:pt x="253883" y="28229"/>
                              </a:cubicBezTo>
                              <a:cubicBezTo>
                                <a:pt x="180722" y="75333"/>
                                <a:pt x="65802" y="68317"/>
                                <a:pt x="9344" y="0"/>
                              </a:cubicBezTo>
                              <a:close/>
                            </a:path>
                          </a:pathLst>
                        </a:custGeom>
                        <a:solidFill>
                          <a:srgbClr val="4F6468"/>
                        </a:solidFill>
                        <a:ln w="16697" cap="flat">
                          <a:noFill/>
                          <a:prstDash val="solid"/>
                          <a:miter/>
                        </a:ln>
                      </p:spPr>
                      <p:txBody>
                        <a:bodyPr rtlCol="0" anchor="ctr"/>
                        <a:lstStyle/>
                        <a:p>
                          <a:endParaRPr lang="en-US"/>
                        </a:p>
                      </p:txBody>
                    </p:sp>
                    <p:grpSp>
                      <p:nvGrpSpPr>
                        <p:cNvPr id="440" name="Graphic 2">
                          <a:extLst>
                            <a:ext uri="{FF2B5EF4-FFF2-40B4-BE49-F238E27FC236}">
                              <a16:creationId xmlns:a16="http://schemas.microsoft.com/office/drawing/2014/main" id="{EA5E0F7A-FAD2-703A-A536-58EFC6BB4F02}"/>
                            </a:ext>
                          </a:extLst>
                        </p:cNvPr>
                        <p:cNvGrpSpPr/>
                        <p:nvPr/>
                      </p:nvGrpSpPr>
                      <p:grpSpPr>
                        <a:xfrm>
                          <a:off x="4847586" y="4952878"/>
                          <a:ext cx="584530" cy="93429"/>
                          <a:chOff x="4847586" y="4952878"/>
                          <a:chExt cx="584530" cy="93429"/>
                        </a:xfrm>
                      </p:grpSpPr>
                      <p:sp>
                        <p:nvSpPr>
                          <p:cNvPr id="441" name="Freeform: Shape 440">
                            <a:extLst>
                              <a:ext uri="{FF2B5EF4-FFF2-40B4-BE49-F238E27FC236}">
                                <a16:creationId xmlns:a16="http://schemas.microsoft.com/office/drawing/2014/main" id="{2CFD06BF-2B39-1B4E-0869-7A7372009305}"/>
                              </a:ext>
                            </a:extLst>
                          </p:cNvPr>
                          <p:cNvSpPr/>
                          <p:nvPr/>
                        </p:nvSpPr>
                        <p:spPr>
                          <a:xfrm>
                            <a:off x="4850778" y="4955941"/>
                            <a:ext cx="578274" cy="87171"/>
                          </a:xfrm>
                          <a:custGeom>
                            <a:avLst/>
                            <a:gdLst>
                              <a:gd name="connsiteX0" fmla="*/ 6013 w 578274"/>
                              <a:gd name="connsiteY0" fmla="*/ 4844 h 87171"/>
                              <a:gd name="connsiteX1" fmla="*/ 0 w 578274"/>
                              <a:gd name="connsiteY1" fmla="*/ 64977 h 87171"/>
                              <a:gd name="connsiteX2" fmla="*/ 578275 w 578274"/>
                              <a:gd name="connsiteY2" fmla="*/ 62137 h 87171"/>
                              <a:gd name="connsiteX3" fmla="*/ 567250 w 578274"/>
                              <a:gd name="connsiteY3" fmla="*/ 0 h 87171"/>
                              <a:gd name="connsiteX4" fmla="*/ 6013 w 578274"/>
                              <a:gd name="connsiteY4" fmla="*/ 4844 h 87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8274" h="87171">
                                <a:moveTo>
                                  <a:pt x="6013" y="4844"/>
                                </a:moveTo>
                                <a:lnTo>
                                  <a:pt x="0" y="64977"/>
                                </a:lnTo>
                                <a:cubicBezTo>
                                  <a:pt x="0" y="64977"/>
                                  <a:pt x="283625" y="116757"/>
                                  <a:pt x="578275" y="62137"/>
                                </a:cubicBezTo>
                                <a:lnTo>
                                  <a:pt x="567250" y="0"/>
                                </a:lnTo>
                                <a:cubicBezTo>
                                  <a:pt x="567250" y="0"/>
                                  <a:pt x="288302" y="42093"/>
                                  <a:pt x="6013" y="4844"/>
                                </a:cubicBezTo>
                                <a:close/>
                              </a:path>
                            </a:pathLst>
                          </a:custGeom>
                          <a:solidFill>
                            <a:srgbClr val="122124"/>
                          </a:solidFill>
                          <a:ln w="16697" cap="flat">
                            <a:noFill/>
                            <a:prstDash val="solid"/>
                            <a:miter/>
                          </a:ln>
                        </p:spPr>
                        <p:txBody>
                          <a:bodyPr rtlCol="0" anchor="ctr"/>
                          <a:lstStyle/>
                          <a:p>
                            <a:endParaRPr lang="en-US"/>
                          </a:p>
                        </p:txBody>
                      </p:sp>
                      <p:sp>
                        <p:nvSpPr>
                          <p:cNvPr id="442" name="Freeform: Shape 441">
                            <a:extLst>
                              <a:ext uri="{FF2B5EF4-FFF2-40B4-BE49-F238E27FC236}">
                                <a16:creationId xmlns:a16="http://schemas.microsoft.com/office/drawing/2014/main" id="{75CDBF7A-4DF6-3361-832D-B8AFAC1251BB}"/>
                              </a:ext>
                            </a:extLst>
                          </p:cNvPr>
                          <p:cNvSpPr/>
                          <p:nvPr/>
                        </p:nvSpPr>
                        <p:spPr>
                          <a:xfrm>
                            <a:off x="4847586" y="4952878"/>
                            <a:ext cx="584530" cy="93429"/>
                          </a:xfrm>
                          <a:custGeom>
                            <a:avLst/>
                            <a:gdLst>
                              <a:gd name="connsiteX0" fmla="*/ 291327 w 584530"/>
                              <a:gd name="connsiteY0" fmla="*/ 93430 h 93429"/>
                              <a:gd name="connsiteX1" fmla="*/ 2524 w 584530"/>
                              <a:gd name="connsiteY1" fmla="*/ 71214 h 93429"/>
                              <a:gd name="connsiteX2" fmla="*/ 18 w 584530"/>
                              <a:gd name="connsiteY2" fmla="*/ 67873 h 93429"/>
                              <a:gd name="connsiteX3" fmla="*/ 6031 w 584530"/>
                              <a:gd name="connsiteY3" fmla="*/ 7741 h 93429"/>
                              <a:gd name="connsiteX4" fmla="*/ 7201 w 584530"/>
                              <a:gd name="connsiteY4" fmla="*/ 5569 h 93429"/>
                              <a:gd name="connsiteX5" fmla="*/ 9539 w 584530"/>
                              <a:gd name="connsiteY5" fmla="*/ 4901 h 93429"/>
                              <a:gd name="connsiteX6" fmla="*/ 259757 w 584530"/>
                              <a:gd name="connsiteY6" fmla="*/ 20268 h 93429"/>
                              <a:gd name="connsiteX7" fmla="*/ 569941 w 584530"/>
                              <a:gd name="connsiteY7" fmla="*/ 57 h 93429"/>
                              <a:gd name="connsiteX8" fmla="*/ 573449 w 584530"/>
                              <a:gd name="connsiteY8" fmla="*/ 2563 h 93429"/>
                              <a:gd name="connsiteX9" fmla="*/ 584473 w 584530"/>
                              <a:gd name="connsiteY9" fmla="*/ 64700 h 93429"/>
                              <a:gd name="connsiteX10" fmla="*/ 581968 w 584530"/>
                              <a:gd name="connsiteY10" fmla="*/ 68374 h 93429"/>
                              <a:gd name="connsiteX11" fmla="*/ 291327 w 584530"/>
                              <a:gd name="connsiteY11" fmla="*/ 93430 h 93429"/>
                              <a:gd name="connsiteX12" fmla="*/ 6532 w 584530"/>
                              <a:gd name="connsiteY12" fmla="*/ 65368 h 93429"/>
                              <a:gd name="connsiteX13" fmla="*/ 291327 w 584530"/>
                              <a:gd name="connsiteY13" fmla="*/ 87082 h 93429"/>
                              <a:gd name="connsiteX14" fmla="*/ 577792 w 584530"/>
                              <a:gd name="connsiteY14" fmla="*/ 62695 h 93429"/>
                              <a:gd name="connsiteX15" fmla="*/ 567937 w 584530"/>
                              <a:gd name="connsiteY15" fmla="*/ 6571 h 93429"/>
                              <a:gd name="connsiteX16" fmla="*/ 259757 w 584530"/>
                              <a:gd name="connsiteY16" fmla="*/ 26449 h 93429"/>
                              <a:gd name="connsiteX17" fmla="*/ 11878 w 584530"/>
                              <a:gd name="connsiteY17" fmla="*/ 11583 h 93429"/>
                              <a:gd name="connsiteX18" fmla="*/ 6532 w 584530"/>
                              <a:gd name="connsiteY18" fmla="*/ 65368 h 93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84530" h="93429">
                                <a:moveTo>
                                  <a:pt x="291327" y="93430"/>
                                </a:moveTo>
                                <a:cubicBezTo>
                                  <a:pt x="126296" y="93430"/>
                                  <a:pt x="3693" y="71381"/>
                                  <a:pt x="2524" y="71214"/>
                                </a:cubicBezTo>
                                <a:cubicBezTo>
                                  <a:pt x="853" y="70880"/>
                                  <a:pt x="-149" y="69544"/>
                                  <a:pt x="18" y="67873"/>
                                </a:cubicBezTo>
                                <a:lnTo>
                                  <a:pt x="6031" y="7741"/>
                                </a:lnTo>
                                <a:cubicBezTo>
                                  <a:pt x="6198" y="6906"/>
                                  <a:pt x="6532" y="6070"/>
                                  <a:pt x="7201" y="5569"/>
                                </a:cubicBezTo>
                                <a:cubicBezTo>
                                  <a:pt x="7869" y="5068"/>
                                  <a:pt x="8704" y="4734"/>
                                  <a:pt x="9539" y="4901"/>
                                </a:cubicBezTo>
                                <a:cubicBezTo>
                                  <a:pt x="86709" y="15090"/>
                                  <a:pt x="170895" y="20268"/>
                                  <a:pt x="259757" y="20268"/>
                                </a:cubicBezTo>
                                <a:cubicBezTo>
                                  <a:pt x="433975" y="20268"/>
                                  <a:pt x="568605" y="224"/>
                                  <a:pt x="569941" y="57"/>
                                </a:cubicBezTo>
                                <a:cubicBezTo>
                                  <a:pt x="571612" y="-277"/>
                                  <a:pt x="573115" y="892"/>
                                  <a:pt x="573449" y="2563"/>
                                </a:cubicBezTo>
                                <a:lnTo>
                                  <a:pt x="584473" y="64700"/>
                                </a:lnTo>
                                <a:cubicBezTo>
                                  <a:pt x="584807" y="66370"/>
                                  <a:pt x="583638" y="68040"/>
                                  <a:pt x="581968" y="68374"/>
                                </a:cubicBezTo>
                                <a:cubicBezTo>
                                  <a:pt x="492270" y="84911"/>
                                  <a:pt x="394387" y="93430"/>
                                  <a:pt x="291327" y="93430"/>
                                </a:cubicBezTo>
                                <a:close/>
                                <a:moveTo>
                                  <a:pt x="6532" y="65368"/>
                                </a:moveTo>
                                <a:cubicBezTo>
                                  <a:pt x="25741" y="68708"/>
                                  <a:pt x="140829" y="87082"/>
                                  <a:pt x="291327" y="87082"/>
                                </a:cubicBezTo>
                                <a:cubicBezTo>
                                  <a:pt x="392884" y="87082"/>
                                  <a:pt x="489263" y="78898"/>
                                  <a:pt x="577792" y="62695"/>
                                </a:cubicBezTo>
                                <a:lnTo>
                                  <a:pt x="567937" y="6571"/>
                                </a:lnTo>
                                <a:cubicBezTo>
                                  <a:pt x="547057" y="9578"/>
                                  <a:pt x="419944" y="26449"/>
                                  <a:pt x="259757" y="26449"/>
                                </a:cubicBezTo>
                                <a:cubicBezTo>
                                  <a:pt x="171897" y="26449"/>
                                  <a:pt x="88547" y="21438"/>
                                  <a:pt x="11878" y="11583"/>
                                </a:cubicBezTo>
                                <a:lnTo>
                                  <a:pt x="6532" y="65368"/>
                                </a:lnTo>
                                <a:close/>
                              </a:path>
                            </a:pathLst>
                          </a:custGeom>
                          <a:solidFill>
                            <a:srgbClr val="3C4F52"/>
                          </a:solidFill>
                          <a:ln w="16697" cap="flat">
                            <a:noFill/>
                            <a:prstDash val="solid"/>
                            <a:miter/>
                          </a:ln>
                        </p:spPr>
                        <p:txBody>
                          <a:bodyPr rtlCol="0" anchor="ctr"/>
                          <a:lstStyle/>
                          <a:p>
                            <a:endParaRPr lang="en-US"/>
                          </a:p>
                        </p:txBody>
                      </p:sp>
                    </p:grpSp>
                    <p:sp>
                      <p:nvSpPr>
                        <p:cNvPr id="443" name="Freeform: Shape 442">
                          <a:extLst>
                            <a:ext uri="{FF2B5EF4-FFF2-40B4-BE49-F238E27FC236}">
                              <a16:creationId xmlns:a16="http://schemas.microsoft.com/office/drawing/2014/main" id="{28CEBEC0-DDCA-CD88-E663-18BDE99A7A64}"/>
                            </a:ext>
                          </a:extLst>
                        </p:cNvPr>
                        <p:cNvSpPr/>
                        <p:nvPr/>
                      </p:nvSpPr>
                      <p:spPr>
                        <a:xfrm>
                          <a:off x="4850611" y="4955941"/>
                          <a:ext cx="578274" cy="87171"/>
                        </a:xfrm>
                        <a:custGeom>
                          <a:avLst/>
                          <a:gdLst>
                            <a:gd name="connsiteX0" fmla="*/ 567417 w 578274"/>
                            <a:gd name="connsiteY0" fmla="*/ 0 h 87171"/>
                            <a:gd name="connsiteX1" fmla="*/ 518643 w 578274"/>
                            <a:gd name="connsiteY1" fmla="*/ 6013 h 87171"/>
                            <a:gd name="connsiteX2" fmla="*/ 519980 w 578274"/>
                            <a:gd name="connsiteY2" fmla="*/ 32071 h 87171"/>
                            <a:gd name="connsiteX3" fmla="*/ 509957 w 578274"/>
                            <a:gd name="connsiteY3" fmla="*/ 52115 h 87171"/>
                            <a:gd name="connsiteX4" fmla="*/ 474045 w 578274"/>
                            <a:gd name="connsiteY4" fmla="*/ 61636 h 87171"/>
                            <a:gd name="connsiteX5" fmla="*/ 422932 w 578274"/>
                            <a:gd name="connsiteY5" fmla="*/ 65311 h 87171"/>
                            <a:gd name="connsiteX6" fmla="*/ 388523 w 578274"/>
                            <a:gd name="connsiteY6" fmla="*/ 68484 h 87171"/>
                            <a:gd name="connsiteX7" fmla="*/ 372321 w 578274"/>
                            <a:gd name="connsiteY7" fmla="*/ 54787 h 87171"/>
                            <a:gd name="connsiteX8" fmla="*/ 356619 w 578274"/>
                            <a:gd name="connsiteY8" fmla="*/ 18040 h 87171"/>
                            <a:gd name="connsiteX9" fmla="*/ 225831 w 578274"/>
                            <a:gd name="connsiteY9" fmla="*/ 19877 h 87171"/>
                            <a:gd name="connsiteX10" fmla="*/ 217145 w 578274"/>
                            <a:gd name="connsiteY10" fmla="*/ 43262 h 87171"/>
                            <a:gd name="connsiteX11" fmla="*/ 212635 w 578274"/>
                            <a:gd name="connsiteY11" fmla="*/ 65979 h 87171"/>
                            <a:gd name="connsiteX12" fmla="*/ 198103 w 578274"/>
                            <a:gd name="connsiteY12" fmla="*/ 67816 h 87171"/>
                            <a:gd name="connsiteX13" fmla="*/ 174551 w 578274"/>
                            <a:gd name="connsiteY13" fmla="*/ 67983 h 87171"/>
                            <a:gd name="connsiteX14" fmla="*/ 129786 w 578274"/>
                            <a:gd name="connsiteY14" fmla="*/ 66647 h 87171"/>
                            <a:gd name="connsiteX15" fmla="*/ 45266 w 578274"/>
                            <a:gd name="connsiteY15" fmla="*/ 53284 h 87171"/>
                            <a:gd name="connsiteX16" fmla="*/ 27060 w 578274"/>
                            <a:gd name="connsiteY16" fmla="*/ 7517 h 87171"/>
                            <a:gd name="connsiteX17" fmla="*/ 6013 w 578274"/>
                            <a:gd name="connsiteY17" fmla="*/ 4844 h 87171"/>
                            <a:gd name="connsiteX18" fmla="*/ 0 w 578274"/>
                            <a:gd name="connsiteY18" fmla="*/ 64977 h 87171"/>
                            <a:gd name="connsiteX19" fmla="*/ 578275 w 578274"/>
                            <a:gd name="connsiteY19" fmla="*/ 62137 h 87171"/>
                            <a:gd name="connsiteX20" fmla="*/ 567417 w 578274"/>
                            <a:gd name="connsiteY20" fmla="*/ 0 h 87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78274" h="87171">
                              <a:moveTo>
                                <a:pt x="567417" y="0"/>
                              </a:moveTo>
                              <a:cubicBezTo>
                                <a:pt x="567417" y="0"/>
                                <a:pt x="549712" y="2673"/>
                                <a:pt x="518643" y="6013"/>
                              </a:cubicBezTo>
                              <a:cubicBezTo>
                                <a:pt x="520314" y="14699"/>
                                <a:pt x="521149" y="23385"/>
                                <a:pt x="519980" y="32071"/>
                              </a:cubicBezTo>
                              <a:cubicBezTo>
                                <a:pt x="518977" y="39587"/>
                                <a:pt x="516472" y="47605"/>
                                <a:pt x="509957" y="52115"/>
                              </a:cubicBezTo>
                              <a:cubicBezTo>
                                <a:pt x="500102" y="59297"/>
                                <a:pt x="485737" y="60300"/>
                                <a:pt x="474045" y="61636"/>
                              </a:cubicBezTo>
                              <a:cubicBezTo>
                                <a:pt x="457007" y="63640"/>
                                <a:pt x="439970" y="64141"/>
                                <a:pt x="422932" y="65311"/>
                              </a:cubicBezTo>
                              <a:cubicBezTo>
                                <a:pt x="411574" y="66146"/>
                                <a:pt x="399881" y="69487"/>
                                <a:pt x="388523" y="68484"/>
                              </a:cubicBezTo>
                              <a:cubicBezTo>
                                <a:pt x="379336" y="67649"/>
                                <a:pt x="373824" y="64308"/>
                                <a:pt x="372321" y="54787"/>
                              </a:cubicBezTo>
                              <a:cubicBezTo>
                                <a:pt x="370316" y="41926"/>
                                <a:pt x="365973" y="27728"/>
                                <a:pt x="356619" y="18040"/>
                              </a:cubicBezTo>
                              <a:cubicBezTo>
                                <a:pt x="316531" y="19710"/>
                                <a:pt x="272434" y="20545"/>
                                <a:pt x="225831" y="19877"/>
                              </a:cubicBezTo>
                              <a:cubicBezTo>
                                <a:pt x="220820" y="26392"/>
                                <a:pt x="217814" y="34075"/>
                                <a:pt x="217145" y="43262"/>
                              </a:cubicBezTo>
                              <a:cubicBezTo>
                                <a:pt x="216811" y="49108"/>
                                <a:pt x="219484" y="62638"/>
                                <a:pt x="212635" y="65979"/>
                              </a:cubicBezTo>
                              <a:cubicBezTo>
                                <a:pt x="208961" y="67816"/>
                                <a:pt x="202112" y="67482"/>
                                <a:pt x="198103" y="67816"/>
                              </a:cubicBezTo>
                              <a:cubicBezTo>
                                <a:pt x="190253" y="68317"/>
                                <a:pt x="182402" y="68317"/>
                                <a:pt x="174551" y="67983"/>
                              </a:cubicBezTo>
                              <a:cubicBezTo>
                                <a:pt x="159518" y="67315"/>
                                <a:pt x="144652" y="66480"/>
                                <a:pt x="129786" y="66647"/>
                              </a:cubicBezTo>
                              <a:cubicBezTo>
                                <a:pt x="103228" y="66981"/>
                                <a:pt x="68484" y="69320"/>
                                <a:pt x="45266" y="53284"/>
                              </a:cubicBezTo>
                              <a:cubicBezTo>
                                <a:pt x="29732" y="42594"/>
                                <a:pt x="26558" y="24888"/>
                                <a:pt x="27060" y="7517"/>
                              </a:cubicBezTo>
                              <a:cubicBezTo>
                                <a:pt x="20044" y="6681"/>
                                <a:pt x="13029" y="5846"/>
                                <a:pt x="6013" y="4844"/>
                              </a:cubicBezTo>
                              <a:lnTo>
                                <a:pt x="0" y="64977"/>
                              </a:lnTo>
                              <a:cubicBezTo>
                                <a:pt x="0" y="64977"/>
                                <a:pt x="283625" y="116757"/>
                                <a:pt x="578275" y="62137"/>
                              </a:cubicBezTo>
                              <a:lnTo>
                                <a:pt x="567417" y="0"/>
                              </a:lnTo>
                              <a:close/>
                            </a:path>
                          </a:pathLst>
                        </a:custGeom>
                        <a:solidFill>
                          <a:srgbClr val="3C4F52">
                            <a:alpha val="40000"/>
                          </a:srgbClr>
                        </a:solidFill>
                        <a:ln w="16697" cap="flat">
                          <a:noFill/>
                          <a:prstDash val="solid"/>
                          <a:miter/>
                        </a:ln>
                      </p:spPr>
                      <p:txBody>
                        <a:bodyPr rtlCol="0" anchor="ctr"/>
                        <a:lstStyle/>
                        <a:p>
                          <a:endParaRPr lang="en-US"/>
                        </a:p>
                      </p:txBody>
                    </p:sp>
                    <p:grpSp>
                      <p:nvGrpSpPr>
                        <p:cNvPr id="444" name="Graphic 2">
                          <a:extLst>
                            <a:ext uri="{FF2B5EF4-FFF2-40B4-BE49-F238E27FC236}">
                              <a16:creationId xmlns:a16="http://schemas.microsoft.com/office/drawing/2014/main" id="{409816F6-EA78-C554-E21D-2EBDBBDB0444}"/>
                            </a:ext>
                          </a:extLst>
                        </p:cNvPr>
                        <p:cNvGrpSpPr/>
                        <p:nvPr/>
                      </p:nvGrpSpPr>
                      <p:grpSpPr>
                        <a:xfrm>
                          <a:off x="5074933" y="4962790"/>
                          <a:ext cx="139317" cy="92704"/>
                          <a:chOff x="5074933" y="4962790"/>
                          <a:chExt cx="139317" cy="92704"/>
                        </a:xfrm>
                      </p:grpSpPr>
                      <p:grpSp>
                        <p:nvGrpSpPr>
                          <p:cNvPr id="445" name="Graphic 2">
                            <a:extLst>
                              <a:ext uri="{FF2B5EF4-FFF2-40B4-BE49-F238E27FC236}">
                                <a16:creationId xmlns:a16="http://schemas.microsoft.com/office/drawing/2014/main" id="{0AE9326D-F4F7-D92C-FB95-B9E54B8D515A}"/>
                              </a:ext>
                            </a:extLst>
                          </p:cNvPr>
                          <p:cNvGrpSpPr/>
                          <p:nvPr/>
                        </p:nvGrpSpPr>
                        <p:grpSpPr>
                          <a:xfrm>
                            <a:off x="5074933" y="4963124"/>
                            <a:ext cx="68990" cy="92370"/>
                            <a:chOff x="5074933" y="4963124"/>
                            <a:chExt cx="68990" cy="92370"/>
                          </a:xfrm>
                        </p:grpSpPr>
                        <p:sp>
                          <p:nvSpPr>
                            <p:cNvPr id="446" name="Freeform: Shape 445">
                              <a:extLst>
                                <a:ext uri="{FF2B5EF4-FFF2-40B4-BE49-F238E27FC236}">
                                  <a16:creationId xmlns:a16="http://schemas.microsoft.com/office/drawing/2014/main" id="{F9E784FE-7B9A-ADF3-D1C9-94E5B64878FC}"/>
                                </a:ext>
                              </a:extLst>
                            </p:cNvPr>
                            <p:cNvSpPr/>
                            <p:nvPr/>
                          </p:nvSpPr>
                          <p:spPr>
                            <a:xfrm>
                              <a:off x="5077944" y="4966298"/>
                              <a:ext cx="62472" cy="86024"/>
                            </a:xfrm>
                            <a:custGeom>
                              <a:avLst/>
                              <a:gdLst>
                                <a:gd name="connsiteX0" fmla="*/ 61470 w 62472"/>
                                <a:gd name="connsiteY0" fmla="*/ 0 h 86024"/>
                                <a:gd name="connsiteX1" fmla="*/ 34745 w 62472"/>
                                <a:gd name="connsiteY1" fmla="*/ 334 h 86024"/>
                                <a:gd name="connsiteX2" fmla="*/ 1 w 62472"/>
                                <a:gd name="connsiteY2" fmla="*/ 43596 h 86024"/>
                                <a:gd name="connsiteX3" fmla="*/ 35747 w 62472"/>
                                <a:gd name="connsiteY3" fmla="*/ 86023 h 86024"/>
                                <a:gd name="connsiteX4" fmla="*/ 62472 w 62472"/>
                                <a:gd name="connsiteY4" fmla="*/ 85689 h 86024"/>
                                <a:gd name="connsiteX5" fmla="*/ 61470 w 62472"/>
                                <a:gd name="connsiteY5" fmla="*/ 0 h 86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472" h="86024">
                                  <a:moveTo>
                                    <a:pt x="61470" y="0"/>
                                  </a:moveTo>
                                  <a:lnTo>
                                    <a:pt x="34745" y="334"/>
                                  </a:lnTo>
                                  <a:cubicBezTo>
                                    <a:pt x="15202" y="501"/>
                                    <a:pt x="-166" y="20044"/>
                                    <a:pt x="1" y="43596"/>
                                  </a:cubicBezTo>
                                  <a:cubicBezTo>
                                    <a:pt x="335" y="67315"/>
                                    <a:pt x="16371" y="86190"/>
                                    <a:pt x="35747" y="86023"/>
                                  </a:cubicBezTo>
                                  <a:lnTo>
                                    <a:pt x="62472" y="85689"/>
                                  </a:lnTo>
                                  <a:lnTo>
                                    <a:pt x="61470" y="0"/>
                                  </a:lnTo>
                                  <a:close/>
                                </a:path>
                              </a:pathLst>
                            </a:custGeom>
                            <a:solidFill>
                              <a:srgbClr val="888A8C"/>
                            </a:solidFill>
                            <a:ln w="16697" cap="flat">
                              <a:noFill/>
                              <a:prstDash val="solid"/>
                              <a:miter/>
                            </a:ln>
                          </p:spPr>
                          <p:txBody>
                            <a:bodyPr rtlCol="0" anchor="ctr"/>
                            <a:lstStyle/>
                            <a:p>
                              <a:endParaRPr lang="en-US"/>
                            </a:p>
                          </p:txBody>
                        </p:sp>
                        <p:sp>
                          <p:nvSpPr>
                            <p:cNvPr id="447" name="Freeform: Shape 446">
                              <a:extLst>
                                <a:ext uri="{FF2B5EF4-FFF2-40B4-BE49-F238E27FC236}">
                                  <a16:creationId xmlns:a16="http://schemas.microsoft.com/office/drawing/2014/main" id="{98FEC81A-0515-CC3C-FB84-A8F7B4DBB768}"/>
                                </a:ext>
                              </a:extLst>
                            </p:cNvPr>
                            <p:cNvSpPr/>
                            <p:nvPr/>
                          </p:nvSpPr>
                          <p:spPr>
                            <a:xfrm>
                              <a:off x="5074933" y="4963124"/>
                              <a:ext cx="68990" cy="92370"/>
                            </a:xfrm>
                            <a:custGeom>
                              <a:avLst/>
                              <a:gdLst>
                                <a:gd name="connsiteX0" fmla="*/ 38590 w 68990"/>
                                <a:gd name="connsiteY0" fmla="*/ 92370 h 92370"/>
                                <a:gd name="connsiteX1" fmla="*/ 5 w 68990"/>
                                <a:gd name="connsiteY1" fmla="*/ 46770 h 92370"/>
                                <a:gd name="connsiteX2" fmla="*/ 10695 w 68990"/>
                                <a:gd name="connsiteY2" fmla="*/ 14365 h 92370"/>
                                <a:gd name="connsiteX3" fmla="*/ 37922 w 68990"/>
                                <a:gd name="connsiteY3" fmla="*/ 334 h 92370"/>
                                <a:gd name="connsiteX4" fmla="*/ 64648 w 68990"/>
                                <a:gd name="connsiteY4" fmla="*/ 0 h 92370"/>
                                <a:gd name="connsiteX5" fmla="*/ 64648 w 68990"/>
                                <a:gd name="connsiteY5" fmla="*/ 0 h 92370"/>
                                <a:gd name="connsiteX6" fmla="*/ 67821 w 68990"/>
                                <a:gd name="connsiteY6" fmla="*/ 3174 h 92370"/>
                                <a:gd name="connsiteX7" fmla="*/ 68990 w 68990"/>
                                <a:gd name="connsiteY7" fmla="*/ 88863 h 92370"/>
                                <a:gd name="connsiteX8" fmla="*/ 65817 w 68990"/>
                                <a:gd name="connsiteY8" fmla="*/ 92036 h 92370"/>
                                <a:gd name="connsiteX9" fmla="*/ 38590 w 68990"/>
                                <a:gd name="connsiteY9" fmla="*/ 92370 h 92370"/>
                                <a:gd name="connsiteX10" fmla="*/ 61474 w 68990"/>
                                <a:gd name="connsiteY10" fmla="*/ 6347 h 92370"/>
                                <a:gd name="connsiteX11" fmla="*/ 37922 w 68990"/>
                                <a:gd name="connsiteY11" fmla="*/ 6681 h 92370"/>
                                <a:gd name="connsiteX12" fmla="*/ 15539 w 68990"/>
                                <a:gd name="connsiteY12" fmla="*/ 18374 h 92370"/>
                                <a:gd name="connsiteX13" fmla="*/ 6352 w 68990"/>
                                <a:gd name="connsiteY13" fmla="*/ 46770 h 92370"/>
                                <a:gd name="connsiteX14" fmla="*/ 38590 w 68990"/>
                                <a:gd name="connsiteY14" fmla="*/ 86023 h 92370"/>
                                <a:gd name="connsiteX15" fmla="*/ 62476 w 68990"/>
                                <a:gd name="connsiteY15" fmla="*/ 85689 h 92370"/>
                                <a:gd name="connsiteX16" fmla="*/ 61474 w 68990"/>
                                <a:gd name="connsiteY16" fmla="*/ 6347 h 92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990" h="92370">
                                  <a:moveTo>
                                    <a:pt x="38590" y="92370"/>
                                  </a:moveTo>
                                  <a:cubicBezTo>
                                    <a:pt x="17711" y="92370"/>
                                    <a:pt x="339" y="71992"/>
                                    <a:pt x="5" y="46770"/>
                                  </a:cubicBezTo>
                                  <a:cubicBezTo>
                                    <a:pt x="-162" y="34576"/>
                                    <a:pt x="3680" y="23051"/>
                                    <a:pt x="10695" y="14365"/>
                                  </a:cubicBezTo>
                                  <a:cubicBezTo>
                                    <a:pt x="17878" y="5512"/>
                                    <a:pt x="27566" y="501"/>
                                    <a:pt x="37922" y="334"/>
                                  </a:cubicBezTo>
                                  <a:lnTo>
                                    <a:pt x="64648" y="0"/>
                                  </a:lnTo>
                                  <a:lnTo>
                                    <a:pt x="64648" y="0"/>
                                  </a:lnTo>
                                  <a:cubicBezTo>
                                    <a:pt x="66318" y="0"/>
                                    <a:pt x="67821" y="1336"/>
                                    <a:pt x="67821" y="3174"/>
                                  </a:cubicBezTo>
                                  <a:lnTo>
                                    <a:pt x="68990" y="88863"/>
                                  </a:lnTo>
                                  <a:cubicBezTo>
                                    <a:pt x="68990" y="90533"/>
                                    <a:pt x="67654" y="92036"/>
                                    <a:pt x="65817" y="92036"/>
                                  </a:cubicBezTo>
                                  <a:lnTo>
                                    <a:pt x="38590" y="92370"/>
                                  </a:lnTo>
                                  <a:close/>
                                  <a:moveTo>
                                    <a:pt x="61474" y="6347"/>
                                  </a:moveTo>
                                  <a:lnTo>
                                    <a:pt x="37922" y="6681"/>
                                  </a:lnTo>
                                  <a:cubicBezTo>
                                    <a:pt x="29403" y="6848"/>
                                    <a:pt x="21553" y="11024"/>
                                    <a:pt x="15539" y="18374"/>
                                  </a:cubicBezTo>
                                  <a:cubicBezTo>
                                    <a:pt x="9526" y="26058"/>
                                    <a:pt x="6185" y="36080"/>
                                    <a:pt x="6352" y="46770"/>
                                  </a:cubicBezTo>
                                  <a:cubicBezTo>
                                    <a:pt x="6687" y="68484"/>
                                    <a:pt x="21052" y="86023"/>
                                    <a:pt x="38590" y="86023"/>
                                  </a:cubicBezTo>
                                  <a:lnTo>
                                    <a:pt x="62476" y="85689"/>
                                  </a:lnTo>
                                  <a:lnTo>
                                    <a:pt x="61474" y="6347"/>
                                  </a:lnTo>
                                  <a:close/>
                                </a:path>
                              </a:pathLst>
                            </a:custGeom>
                            <a:solidFill>
                              <a:srgbClr val="4C4F50"/>
                            </a:solidFill>
                            <a:ln w="16697" cap="flat">
                              <a:noFill/>
                              <a:prstDash val="solid"/>
                              <a:miter/>
                            </a:ln>
                          </p:spPr>
                          <p:txBody>
                            <a:bodyPr rtlCol="0" anchor="ctr"/>
                            <a:lstStyle/>
                            <a:p>
                              <a:endParaRPr lang="en-US"/>
                            </a:p>
                          </p:txBody>
                        </p:sp>
                      </p:grpSp>
                      <p:grpSp>
                        <p:nvGrpSpPr>
                          <p:cNvPr id="448" name="Graphic 2">
                            <a:extLst>
                              <a:ext uri="{FF2B5EF4-FFF2-40B4-BE49-F238E27FC236}">
                                <a16:creationId xmlns:a16="http://schemas.microsoft.com/office/drawing/2014/main" id="{6184AD14-6572-6F80-1476-C2E358D24F91}"/>
                              </a:ext>
                            </a:extLst>
                          </p:cNvPr>
                          <p:cNvGrpSpPr/>
                          <p:nvPr/>
                        </p:nvGrpSpPr>
                        <p:grpSpPr>
                          <a:xfrm>
                            <a:off x="5143924" y="4962790"/>
                            <a:ext cx="70326" cy="92203"/>
                            <a:chOff x="5143924" y="4962790"/>
                            <a:chExt cx="70326" cy="92203"/>
                          </a:xfrm>
                        </p:grpSpPr>
                        <p:sp>
                          <p:nvSpPr>
                            <p:cNvPr id="449" name="Freeform: Shape 448">
                              <a:extLst>
                                <a:ext uri="{FF2B5EF4-FFF2-40B4-BE49-F238E27FC236}">
                                  <a16:creationId xmlns:a16="http://schemas.microsoft.com/office/drawing/2014/main" id="{98456A45-5C87-8594-A3E0-D3ACE803FF5E}"/>
                                </a:ext>
                              </a:extLst>
                            </p:cNvPr>
                            <p:cNvSpPr/>
                            <p:nvPr/>
                          </p:nvSpPr>
                          <p:spPr>
                            <a:xfrm>
                              <a:off x="5147098" y="4965795"/>
                              <a:ext cx="64309" cy="86024"/>
                            </a:xfrm>
                            <a:custGeom>
                              <a:avLst/>
                              <a:gdLst>
                                <a:gd name="connsiteX0" fmla="*/ 28396 w 64309"/>
                                <a:gd name="connsiteY0" fmla="*/ 1 h 86024"/>
                                <a:gd name="connsiteX1" fmla="*/ 0 w 64309"/>
                                <a:gd name="connsiteY1" fmla="*/ 335 h 86024"/>
                                <a:gd name="connsiteX2" fmla="*/ 1169 w 64309"/>
                                <a:gd name="connsiteY2" fmla="*/ 86024 h 86024"/>
                                <a:gd name="connsiteX3" fmla="*/ 29565 w 64309"/>
                                <a:gd name="connsiteY3" fmla="*/ 85690 h 86024"/>
                                <a:gd name="connsiteX4" fmla="*/ 64309 w 64309"/>
                                <a:gd name="connsiteY4" fmla="*/ 42428 h 86024"/>
                                <a:gd name="connsiteX5" fmla="*/ 28396 w 64309"/>
                                <a:gd name="connsiteY5" fmla="*/ 1 h 860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309" h="86024">
                                  <a:moveTo>
                                    <a:pt x="28396" y="1"/>
                                  </a:moveTo>
                                  <a:lnTo>
                                    <a:pt x="0" y="335"/>
                                  </a:lnTo>
                                  <a:lnTo>
                                    <a:pt x="1169" y="86024"/>
                                  </a:lnTo>
                                  <a:lnTo>
                                    <a:pt x="29565" y="85690"/>
                                  </a:lnTo>
                                  <a:cubicBezTo>
                                    <a:pt x="48941" y="85523"/>
                                    <a:pt x="64475" y="65980"/>
                                    <a:pt x="64309" y="42428"/>
                                  </a:cubicBezTo>
                                  <a:cubicBezTo>
                                    <a:pt x="63807" y="18709"/>
                                    <a:pt x="47772" y="-166"/>
                                    <a:pt x="28396" y="1"/>
                                  </a:cubicBezTo>
                                  <a:close/>
                                </a:path>
                              </a:pathLst>
                            </a:custGeom>
                            <a:solidFill>
                              <a:srgbClr val="888A8C"/>
                            </a:solidFill>
                            <a:ln w="16697" cap="flat">
                              <a:noFill/>
                              <a:prstDash val="solid"/>
                              <a:miter/>
                            </a:ln>
                          </p:spPr>
                          <p:txBody>
                            <a:bodyPr rtlCol="0" anchor="ctr"/>
                            <a:lstStyle/>
                            <a:p>
                              <a:endParaRPr lang="en-US"/>
                            </a:p>
                          </p:txBody>
                        </p:sp>
                        <p:sp>
                          <p:nvSpPr>
                            <p:cNvPr id="450" name="Freeform: Shape 449">
                              <a:extLst>
                                <a:ext uri="{FF2B5EF4-FFF2-40B4-BE49-F238E27FC236}">
                                  <a16:creationId xmlns:a16="http://schemas.microsoft.com/office/drawing/2014/main" id="{0CCF4AEA-BA94-6756-A4E3-ADCAC077C0CD}"/>
                                </a:ext>
                              </a:extLst>
                            </p:cNvPr>
                            <p:cNvSpPr/>
                            <p:nvPr/>
                          </p:nvSpPr>
                          <p:spPr>
                            <a:xfrm>
                              <a:off x="5143924" y="4962790"/>
                              <a:ext cx="70326" cy="92203"/>
                            </a:xfrm>
                            <a:custGeom>
                              <a:avLst/>
                              <a:gdLst>
                                <a:gd name="connsiteX0" fmla="*/ 4343 w 70326"/>
                                <a:gd name="connsiteY0" fmla="*/ 92203 h 92203"/>
                                <a:gd name="connsiteX1" fmla="*/ 1169 w 70326"/>
                                <a:gd name="connsiteY1" fmla="*/ 89197 h 92203"/>
                                <a:gd name="connsiteX2" fmla="*/ 0 w 70326"/>
                                <a:gd name="connsiteY2" fmla="*/ 3508 h 92203"/>
                                <a:gd name="connsiteX3" fmla="*/ 3007 w 70326"/>
                                <a:gd name="connsiteY3" fmla="*/ 334 h 92203"/>
                                <a:gd name="connsiteX4" fmla="*/ 31737 w 70326"/>
                                <a:gd name="connsiteY4" fmla="*/ 0 h 92203"/>
                                <a:gd name="connsiteX5" fmla="*/ 70322 w 70326"/>
                                <a:gd name="connsiteY5" fmla="*/ 45434 h 92203"/>
                                <a:gd name="connsiteX6" fmla="*/ 32572 w 70326"/>
                                <a:gd name="connsiteY6" fmla="*/ 91869 h 92203"/>
                                <a:gd name="connsiteX7" fmla="*/ 4343 w 70326"/>
                                <a:gd name="connsiteY7" fmla="*/ 92203 h 92203"/>
                                <a:gd name="connsiteX8" fmla="*/ 4343 w 70326"/>
                                <a:gd name="connsiteY8" fmla="*/ 92203 h 92203"/>
                                <a:gd name="connsiteX9" fmla="*/ 6347 w 70326"/>
                                <a:gd name="connsiteY9" fmla="*/ 6514 h 92203"/>
                                <a:gd name="connsiteX10" fmla="*/ 7350 w 70326"/>
                                <a:gd name="connsiteY10" fmla="*/ 86023 h 92203"/>
                                <a:gd name="connsiteX11" fmla="*/ 32572 w 70326"/>
                                <a:gd name="connsiteY11" fmla="*/ 85689 h 92203"/>
                                <a:gd name="connsiteX12" fmla="*/ 64142 w 70326"/>
                                <a:gd name="connsiteY12" fmla="*/ 45600 h 92203"/>
                                <a:gd name="connsiteX13" fmla="*/ 31904 w 70326"/>
                                <a:gd name="connsiteY13" fmla="*/ 6347 h 92203"/>
                                <a:gd name="connsiteX14" fmla="*/ 6347 w 70326"/>
                                <a:gd name="connsiteY14" fmla="*/ 6514 h 92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70326" h="92203">
                                  <a:moveTo>
                                    <a:pt x="4343" y="92203"/>
                                  </a:moveTo>
                                  <a:cubicBezTo>
                                    <a:pt x="2673" y="92203"/>
                                    <a:pt x="1169" y="90867"/>
                                    <a:pt x="1169" y="89197"/>
                                  </a:cubicBezTo>
                                  <a:lnTo>
                                    <a:pt x="0" y="3508"/>
                                  </a:lnTo>
                                  <a:cubicBezTo>
                                    <a:pt x="0" y="1837"/>
                                    <a:pt x="1336" y="334"/>
                                    <a:pt x="3007" y="334"/>
                                  </a:cubicBezTo>
                                  <a:lnTo>
                                    <a:pt x="31737" y="0"/>
                                  </a:lnTo>
                                  <a:cubicBezTo>
                                    <a:pt x="52616" y="0"/>
                                    <a:pt x="69988" y="20378"/>
                                    <a:pt x="70322" y="45434"/>
                                  </a:cubicBezTo>
                                  <a:cubicBezTo>
                                    <a:pt x="70656" y="70823"/>
                                    <a:pt x="53785" y="91702"/>
                                    <a:pt x="32572" y="91869"/>
                                  </a:cubicBezTo>
                                  <a:lnTo>
                                    <a:pt x="4343" y="92203"/>
                                  </a:lnTo>
                                  <a:lnTo>
                                    <a:pt x="4343" y="92203"/>
                                  </a:lnTo>
                                  <a:close/>
                                  <a:moveTo>
                                    <a:pt x="6347" y="6514"/>
                                  </a:moveTo>
                                  <a:lnTo>
                                    <a:pt x="7350" y="86023"/>
                                  </a:lnTo>
                                  <a:lnTo>
                                    <a:pt x="32572" y="85689"/>
                                  </a:lnTo>
                                  <a:cubicBezTo>
                                    <a:pt x="50278" y="85522"/>
                                    <a:pt x="64475" y="67482"/>
                                    <a:pt x="64142" y="45600"/>
                                  </a:cubicBezTo>
                                  <a:cubicBezTo>
                                    <a:pt x="63807" y="23886"/>
                                    <a:pt x="49442" y="6347"/>
                                    <a:pt x="31904" y="6347"/>
                                  </a:cubicBezTo>
                                  <a:lnTo>
                                    <a:pt x="6347" y="6514"/>
                                  </a:lnTo>
                                  <a:close/>
                                </a:path>
                              </a:pathLst>
                            </a:custGeom>
                            <a:solidFill>
                              <a:srgbClr val="4C4F50"/>
                            </a:solidFill>
                            <a:ln w="16697" cap="flat">
                              <a:noFill/>
                              <a:prstDash val="solid"/>
                              <a:miter/>
                            </a:ln>
                          </p:spPr>
                          <p:txBody>
                            <a:bodyPr rtlCol="0" anchor="ctr"/>
                            <a:lstStyle/>
                            <a:p>
                              <a:endParaRPr lang="en-US"/>
                            </a:p>
                          </p:txBody>
                        </p:sp>
                      </p:grpSp>
                      <p:sp>
                        <p:nvSpPr>
                          <p:cNvPr id="451" name="Freeform: Shape 450">
                            <a:extLst>
                              <a:ext uri="{FF2B5EF4-FFF2-40B4-BE49-F238E27FC236}">
                                <a16:creationId xmlns:a16="http://schemas.microsoft.com/office/drawing/2014/main" id="{A535358E-2BFC-117F-3550-F655B38486F3}"/>
                              </a:ext>
                            </a:extLst>
                          </p:cNvPr>
                          <p:cNvSpPr/>
                          <p:nvPr/>
                        </p:nvSpPr>
                        <p:spPr>
                          <a:xfrm>
                            <a:off x="5088968" y="4981665"/>
                            <a:ext cx="47439" cy="65479"/>
                          </a:xfrm>
                          <a:custGeom>
                            <a:avLst/>
                            <a:gdLst>
                              <a:gd name="connsiteX0" fmla="*/ 46604 w 47439"/>
                              <a:gd name="connsiteY0" fmla="*/ 0 h 65479"/>
                              <a:gd name="connsiteX1" fmla="*/ 26393 w 47439"/>
                              <a:gd name="connsiteY1" fmla="*/ 334 h 65479"/>
                              <a:gd name="connsiteX2" fmla="*/ 2 w 47439"/>
                              <a:gd name="connsiteY2" fmla="*/ 33240 h 65479"/>
                              <a:gd name="connsiteX3" fmla="*/ 27061 w 47439"/>
                              <a:gd name="connsiteY3" fmla="*/ 65478 h 65479"/>
                              <a:gd name="connsiteX4" fmla="*/ 47440 w 47439"/>
                              <a:gd name="connsiteY4" fmla="*/ 65144 h 65479"/>
                              <a:gd name="connsiteX5" fmla="*/ 46604 w 47439"/>
                              <a:gd name="connsiteY5" fmla="*/ 0 h 65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439" h="65479">
                                <a:moveTo>
                                  <a:pt x="46604" y="0"/>
                                </a:moveTo>
                                <a:lnTo>
                                  <a:pt x="26393" y="334"/>
                                </a:lnTo>
                                <a:cubicBezTo>
                                  <a:pt x="11694" y="501"/>
                                  <a:pt x="-165" y="15200"/>
                                  <a:pt x="2" y="33240"/>
                                </a:cubicBezTo>
                                <a:cubicBezTo>
                                  <a:pt x="169" y="51113"/>
                                  <a:pt x="12362" y="65645"/>
                                  <a:pt x="27061" y="65478"/>
                                </a:cubicBezTo>
                                <a:lnTo>
                                  <a:pt x="47440" y="65144"/>
                                </a:lnTo>
                                <a:lnTo>
                                  <a:pt x="46604" y="0"/>
                                </a:lnTo>
                                <a:close/>
                              </a:path>
                            </a:pathLst>
                          </a:custGeom>
                          <a:solidFill>
                            <a:srgbClr val="606364"/>
                          </a:solidFill>
                          <a:ln w="16697" cap="flat">
                            <a:noFill/>
                            <a:prstDash val="solid"/>
                            <a:miter/>
                          </a:ln>
                        </p:spPr>
                        <p:txBody>
                          <a:bodyPr rtlCol="0" anchor="ctr"/>
                          <a:lstStyle/>
                          <a:p>
                            <a:endParaRPr lang="en-US"/>
                          </a:p>
                        </p:txBody>
                      </p:sp>
                      <p:sp>
                        <p:nvSpPr>
                          <p:cNvPr id="452" name="Freeform: Shape 451">
                            <a:extLst>
                              <a:ext uri="{FF2B5EF4-FFF2-40B4-BE49-F238E27FC236}">
                                <a16:creationId xmlns:a16="http://schemas.microsoft.com/office/drawing/2014/main" id="{1044A346-CC22-0FBC-15F5-227C26F6330B}"/>
                              </a:ext>
                            </a:extLst>
                          </p:cNvPr>
                          <p:cNvSpPr/>
                          <p:nvPr/>
                        </p:nvSpPr>
                        <p:spPr>
                          <a:xfrm>
                            <a:off x="5150104" y="4980995"/>
                            <a:ext cx="47606" cy="65312"/>
                          </a:xfrm>
                          <a:custGeom>
                            <a:avLst/>
                            <a:gdLst>
                              <a:gd name="connsiteX0" fmla="*/ 0 w 47606"/>
                              <a:gd name="connsiteY0" fmla="*/ 336 h 65312"/>
                              <a:gd name="connsiteX1" fmla="*/ 20378 w 47606"/>
                              <a:gd name="connsiteY1" fmla="*/ 1 h 65312"/>
                              <a:gd name="connsiteX2" fmla="*/ 47605 w 47606"/>
                              <a:gd name="connsiteY2" fmla="*/ 32239 h 65312"/>
                              <a:gd name="connsiteX3" fmla="*/ 21213 w 47606"/>
                              <a:gd name="connsiteY3" fmla="*/ 65145 h 65312"/>
                              <a:gd name="connsiteX4" fmla="*/ 1002 w 47606"/>
                              <a:gd name="connsiteY4" fmla="*/ 65312 h 65312"/>
                              <a:gd name="connsiteX5" fmla="*/ 0 w 47606"/>
                              <a:gd name="connsiteY5" fmla="*/ 336 h 65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606" h="65312">
                                <a:moveTo>
                                  <a:pt x="0" y="336"/>
                                </a:moveTo>
                                <a:lnTo>
                                  <a:pt x="20378" y="1"/>
                                </a:lnTo>
                                <a:cubicBezTo>
                                  <a:pt x="35077" y="-166"/>
                                  <a:pt x="47271" y="14199"/>
                                  <a:pt x="47605" y="32239"/>
                                </a:cubicBezTo>
                                <a:cubicBezTo>
                                  <a:pt x="47772" y="50279"/>
                                  <a:pt x="36080" y="64978"/>
                                  <a:pt x="21213" y="65145"/>
                                </a:cubicBezTo>
                                <a:lnTo>
                                  <a:pt x="1002" y="65312"/>
                                </a:lnTo>
                                <a:lnTo>
                                  <a:pt x="0" y="336"/>
                                </a:lnTo>
                                <a:close/>
                              </a:path>
                            </a:pathLst>
                          </a:custGeom>
                          <a:solidFill>
                            <a:srgbClr val="606364"/>
                          </a:solidFill>
                          <a:ln w="16697" cap="flat">
                            <a:noFill/>
                            <a:prstDash val="solid"/>
                            <a:miter/>
                          </a:ln>
                        </p:spPr>
                        <p:txBody>
                          <a:bodyPr rtlCol="0" anchor="ctr"/>
                          <a:lstStyle/>
                          <a:p>
                            <a:endParaRPr lang="en-US"/>
                          </a:p>
                        </p:txBody>
                      </p:sp>
                    </p:grpSp>
                    <p:grpSp>
                      <p:nvGrpSpPr>
                        <p:cNvPr id="453" name="Graphic 2">
                          <a:extLst>
                            <a:ext uri="{FF2B5EF4-FFF2-40B4-BE49-F238E27FC236}">
                              <a16:creationId xmlns:a16="http://schemas.microsoft.com/office/drawing/2014/main" id="{6EFAF9D7-B27A-47E5-F092-D78A97F833B0}"/>
                            </a:ext>
                          </a:extLst>
                        </p:cNvPr>
                        <p:cNvGrpSpPr/>
                        <p:nvPr/>
                      </p:nvGrpSpPr>
                      <p:grpSpPr>
                        <a:xfrm>
                          <a:off x="5016805" y="4996125"/>
                          <a:ext cx="52955" cy="184645"/>
                          <a:chOff x="5016805" y="4996125"/>
                          <a:chExt cx="52955" cy="184645"/>
                        </a:xfrm>
                      </p:grpSpPr>
                      <p:grpSp>
                        <p:nvGrpSpPr>
                          <p:cNvPr id="454" name="Graphic 2">
                            <a:extLst>
                              <a:ext uri="{FF2B5EF4-FFF2-40B4-BE49-F238E27FC236}">
                                <a16:creationId xmlns:a16="http://schemas.microsoft.com/office/drawing/2014/main" id="{7FD60216-DB30-B972-5C1C-0F0011BCBAE4}"/>
                              </a:ext>
                            </a:extLst>
                          </p:cNvPr>
                          <p:cNvGrpSpPr/>
                          <p:nvPr/>
                        </p:nvGrpSpPr>
                        <p:grpSpPr>
                          <a:xfrm>
                            <a:off x="5024059" y="4996125"/>
                            <a:ext cx="45701" cy="92131"/>
                            <a:chOff x="5024059" y="4996125"/>
                            <a:chExt cx="45701" cy="92131"/>
                          </a:xfrm>
                        </p:grpSpPr>
                        <p:sp>
                          <p:nvSpPr>
                            <p:cNvPr id="455" name="Freeform: Shape 454">
                              <a:extLst>
                                <a:ext uri="{FF2B5EF4-FFF2-40B4-BE49-F238E27FC236}">
                                  <a16:creationId xmlns:a16="http://schemas.microsoft.com/office/drawing/2014/main" id="{D55FB507-65D6-DAC0-182C-DA7C46381D5E}"/>
                                </a:ext>
                              </a:extLst>
                            </p:cNvPr>
                            <p:cNvSpPr/>
                            <p:nvPr/>
                          </p:nvSpPr>
                          <p:spPr>
                            <a:xfrm>
                              <a:off x="5024192" y="5065572"/>
                              <a:ext cx="37554" cy="22535"/>
                            </a:xfrm>
                            <a:custGeom>
                              <a:avLst/>
                              <a:gdLst>
                                <a:gd name="connsiteX0" fmla="*/ 37551 w 37554"/>
                                <a:gd name="connsiteY0" fmla="*/ 12639 h 22535"/>
                                <a:gd name="connsiteX1" fmla="*/ 9990 w 37554"/>
                                <a:gd name="connsiteY1" fmla="*/ 22495 h 22535"/>
                                <a:gd name="connsiteX2" fmla="*/ 135 w 37554"/>
                                <a:gd name="connsiteY2" fmla="*/ 112 h 22535"/>
                                <a:gd name="connsiteX3" fmla="*/ 37551 w 37554"/>
                                <a:gd name="connsiteY3" fmla="*/ 12639 h 22535"/>
                              </a:gdLst>
                              <a:ahLst/>
                              <a:cxnLst>
                                <a:cxn ang="0">
                                  <a:pos x="connsiteX0" y="connsiteY0"/>
                                </a:cxn>
                                <a:cxn ang="0">
                                  <a:pos x="connsiteX1" y="connsiteY1"/>
                                </a:cxn>
                                <a:cxn ang="0">
                                  <a:pos x="connsiteX2" y="connsiteY2"/>
                                </a:cxn>
                                <a:cxn ang="0">
                                  <a:pos x="connsiteX3" y="connsiteY3"/>
                                </a:cxn>
                              </a:cxnLst>
                              <a:rect l="l" t="t" r="r" b="b"/>
                              <a:pathLst>
                                <a:path w="37554" h="22535">
                                  <a:moveTo>
                                    <a:pt x="37551" y="12639"/>
                                  </a:moveTo>
                                  <a:cubicBezTo>
                                    <a:pt x="37885" y="15479"/>
                                    <a:pt x="14166" y="23163"/>
                                    <a:pt x="9990" y="22495"/>
                                  </a:cubicBezTo>
                                  <a:cubicBezTo>
                                    <a:pt x="5647" y="21993"/>
                                    <a:pt x="-1034" y="1615"/>
                                    <a:pt x="135" y="112"/>
                                  </a:cubicBezTo>
                                  <a:cubicBezTo>
                                    <a:pt x="1304" y="-1224"/>
                                    <a:pt x="37384" y="9800"/>
                                    <a:pt x="37551" y="12639"/>
                                  </a:cubicBezTo>
                                  <a:close/>
                                </a:path>
                              </a:pathLst>
                            </a:custGeom>
                            <a:solidFill>
                              <a:srgbClr val="FFCE55"/>
                            </a:solidFill>
                            <a:ln w="16697" cap="flat">
                              <a:noFill/>
                              <a:prstDash val="solid"/>
                              <a:miter/>
                            </a:ln>
                          </p:spPr>
                          <p:txBody>
                            <a:bodyPr rtlCol="0" anchor="ctr"/>
                            <a:lstStyle/>
                            <a:p>
                              <a:endParaRPr lang="en-US"/>
                            </a:p>
                          </p:txBody>
                        </p:sp>
                        <p:sp>
                          <p:nvSpPr>
                            <p:cNvPr id="456" name="Freeform: Shape 455">
                              <a:extLst>
                                <a:ext uri="{FF2B5EF4-FFF2-40B4-BE49-F238E27FC236}">
                                  <a16:creationId xmlns:a16="http://schemas.microsoft.com/office/drawing/2014/main" id="{53940A9E-C516-5AD4-019F-0F5ECCE982B6}"/>
                                </a:ext>
                              </a:extLst>
                            </p:cNvPr>
                            <p:cNvSpPr/>
                            <p:nvPr/>
                          </p:nvSpPr>
                          <p:spPr>
                            <a:xfrm>
                              <a:off x="5024059" y="5065877"/>
                              <a:ext cx="37687" cy="22379"/>
                            </a:xfrm>
                            <a:custGeom>
                              <a:avLst/>
                              <a:gdLst>
                                <a:gd name="connsiteX0" fmla="*/ 10123 w 37687"/>
                                <a:gd name="connsiteY0" fmla="*/ 22356 h 22379"/>
                                <a:gd name="connsiteX1" fmla="*/ 37684 w 37687"/>
                                <a:gd name="connsiteY1" fmla="*/ 12501 h 22379"/>
                                <a:gd name="connsiteX2" fmla="*/ 101 w 37687"/>
                                <a:gd name="connsiteY2" fmla="*/ 140 h 22379"/>
                                <a:gd name="connsiteX3" fmla="*/ 10123 w 37687"/>
                                <a:gd name="connsiteY3" fmla="*/ 22356 h 22379"/>
                                <a:gd name="connsiteX4" fmla="*/ 35011 w 37687"/>
                                <a:gd name="connsiteY4" fmla="*/ 13503 h 22379"/>
                                <a:gd name="connsiteX5" fmla="*/ 12128 w 37687"/>
                                <a:gd name="connsiteY5" fmla="*/ 21688 h 22379"/>
                                <a:gd name="connsiteX6" fmla="*/ 3943 w 37687"/>
                                <a:gd name="connsiteY6" fmla="*/ 3147 h 22379"/>
                                <a:gd name="connsiteX7" fmla="*/ 35011 w 37687"/>
                                <a:gd name="connsiteY7" fmla="*/ 13503 h 223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687" h="22379">
                                  <a:moveTo>
                                    <a:pt x="10123" y="22356"/>
                                  </a:moveTo>
                                  <a:cubicBezTo>
                                    <a:pt x="14466" y="22857"/>
                                    <a:pt x="38018" y="15173"/>
                                    <a:pt x="37684" y="12501"/>
                                  </a:cubicBezTo>
                                  <a:cubicBezTo>
                                    <a:pt x="37350" y="9661"/>
                                    <a:pt x="1437" y="-1363"/>
                                    <a:pt x="101" y="140"/>
                                  </a:cubicBezTo>
                                  <a:cubicBezTo>
                                    <a:pt x="-901" y="1476"/>
                                    <a:pt x="5780" y="21688"/>
                                    <a:pt x="10123" y="22356"/>
                                  </a:cubicBezTo>
                                  <a:close/>
                                  <a:moveTo>
                                    <a:pt x="35011" y="13503"/>
                                  </a:moveTo>
                                  <a:cubicBezTo>
                                    <a:pt x="35345" y="15841"/>
                                    <a:pt x="15635" y="22189"/>
                                    <a:pt x="12128" y="21688"/>
                                  </a:cubicBezTo>
                                  <a:cubicBezTo>
                                    <a:pt x="8620" y="21186"/>
                                    <a:pt x="2941" y="4483"/>
                                    <a:pt x="3943" y="3147"/>
                                  </a:cubicBezTo>
                                  <a:cubicBezTo>
                                    <a:pt x="4778" y="1978"/>
                                    <a:pt x="34677" y="11164"/>
                                    <a:pt x="35011" y="13503"/>
                                  </a:cubicBezTo>
                                  <a:close/>
                                </a:path>
                              </a:pathLst>
                            </a:custGeom>
                            <a:solidFill>
                              <a:srgbClr val="FFCE55">
                                <a:alpha val="60000"/>
                              </a:srgbClr>
                            </a:solidFill>
                            <a:ln w="16697" cap="flat">
                              <a:noFill/>
                              <a:prstDash val="solid"/>
                              <a:miter/>
                            </a:ln>
                          </p:spPr>
                          <p:txBody>
                            <a:bodyPr rtlCol="0" anchor="ctr"/>
                            <a:lstStyle/>
                            <a:p>
                              <a:endParaRPr lang="en-US"/>
                            </a:p>
                          </p:txBody>
                        </p:sp>
                        <p:sp>
                          <p:nvSpPr>
                            <p:cNvPr id="457" name="Freeform: Shape 456">
                              <a:extLst>
                                <a:ext uri="{FF2B5EF4-FFF2-40B4-BE49-F238E27FC236}">
                                  <a16:creationId xmlns:a16="http://schemas.microsoft.com/office/drawing/2014/main" id="{4DD187B3-F6EC-55CD-D8E4-C5006A6BC5BB}"/>
                                </a:ext>
                              </a:extLst>
                            </p:cNvPr>
                            <p:cNvSpPr/>
                            <p:nvPr/>
                          </p:nvSpPr>
                          <p:spPr>
                            <a:xfrm>
                              <a:off x="5024327" y="4996227"/>
                              <a:ext cx="45433" cy="81816"/>
                            </a:xfrm>
                            <a:custGeom>
                              <a:avLst/>
                              <a:gdLst>
                                <a:gd name="connsiteX0" fmla="*/ 45434 w 45433"/>
                                <a:gd name="connsiteY0" fmla="*/ 15337 h 81816"/>
                                <a:gd name="connsiteX1" fmla="*/ 8686 w 45433"/>
                                <a:gd name="connsiteY1" fmla="*/ 5649 h 81816"/>
                                <a:gd name="connsiteX2" fmla="*/ 0 w 45433"/>
                                <a:gd name="connsiteY2" fmla="*/ 69456 h 81816"/>
                                <a:gd name="connsiteX3" fmla="*/ 37583 w 45433"/>
                                <a:gd name="connsiteY3" fmla="*/ 81817 h 81816"/>
                                <a:gd name="connsiteX4" fmla="*/ 45434 w 45433"/>
                                <a:gd name="connsiteY4" fmla="*/ 15337 h 818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433" h="81816">
                                  <a:moveTo>
                                    <a:pt x="45434" y="15337"/>
                                  </a:moveTo>
                                  <a:cubicBezTo>
                                    <a:pt x="43429" y="137"/>
                                    <a:pt x="18541" y="-5042"/>
                                    <a:pt x="8686" y="5649"/>
                                  </a:cubicBezTo>
                                  <a:lnTo>
                                    <a:pt x="0" y="69456"/>
                                  </a:lnTo>
                                  <a:cubicBezTo>
                                    <a:pt x="1169" y="67953"/>
                                    <a:pt x="37249" y="78977"/>
                                    <a:pt x="37583" y="81817"/>
                                  </a:cubicBezTo>
                                  <a:lnTo>
                                    <a:pt x="45434" y="15337"/>
                                  </a:lnTo>
                                  <a:close/>
                                </a:path>
                              </a:pathLst>
                            </a:custGeom>
                            <a:solidFill>
                              <a:srgbClr val="FFBC27"/>
                            </a:solidFill>
                            <a:ln w="16697" cap="flat">
                              <a:noFill/>
                              <a:prstDash val="solid"/>
                              <a:miter/>
                            </a:ln>
                          </p:spPr>
                          <p:txBody>
                            <a:bodyPr rtlCol="0" anchor="ctr"/>
                            <a:lstStyle/>
                            <a:p>
                              <a:endParaRPr lang="en-US"/>
                            </a:p>
                          </p:txBody>
                        </p:sp>
                        <p:sp>
                          <p:nvSpPr>
                            <p:cNvPr id="458" name="Freeform: Shape 457">
                              <a:extLst>
                                <a:ext uri="{FF2B5EF4-FFF2-40B4-BE49-F238E27FC236}">
                                  <a16:creationId xmlns:a16="http://schemas.microsoft.com/office/drawing/2014/main" id="{F2CCD3EA-7929-3C7D-408F-FA5DF78C8BA7}"/>
                                </a:ext>
                              </a:extLst>
                            </p:cNvPr>
                            <p:cNvSpPr/>
                            <p:nvPr/>
                          </p:nvSpPr>
                          <p:spPr>
                            <a:xfrm>
                              <a:off x="5024494" y="4996125"/>
                              <a:ext cx="45266" cy="81919"/>
                            </a:xfrm>
                            <a:custGeom>
                              <a:avLst/>
                              <a:gdLst>
                                <a:gd name="connsiteX0" fmla="*/ 45267 w 45266"/>
                                <a:gd name="connsiteY0" fmla="*/ 15439 h 81919"/>
                                <a:gd name="connsiteX1" fmla="*/ 44932 w 45266"/>
                                <a:gd name="connsiteY1" fmla="*/ 13268 h 81919"/>
                                <a:gd name="connsiteX2" fmla="*/ 37917 w 45266"/>
                                <a:gd name="connsiteY2" fmla="*/ 71730 h 81919"/>
                                <a:gd name="connsiteX3" fmla="*/ 34242 w 45266"/>
                                <a:gd name="connsiteY3" fmla="*/ 74570 h 81919"/>
                                <a:gd name="connsiteX4" fmla="*/ 10356 w 45266"/>
                                <a:gd name="connsiteY4" fmla="*/ 66886 h 81919"/>
                                <a:gd name="connsiteX5" fmla="*/ 7015 w 45266"/>
                                <a:gd name="connsiteY5" fmla="*/ 61374 h 81919"/>
                                <a:gd name="connsiteX6" fmla="*/ 14532 w 45266"/>
                                <a:gd name="connsiteY6" fmla="*/ 6419 h 81919"/>
                                <a:gd name="connsiteX7" fmla="*/ 38251 w 45266"/>
                                <a:gd name="connsiteY7" fmla="*/ 4415 h 81919"/>
                                <a:gd name="connsiteX8" fmla="*/ 8686 w 45266"/>
                                <a:gd name="connsiteY8" fmla="*/ 5751 h 81919"/>
                                <a:gd name="connsiteX9" fmla="*/ 0 w 45266"/>
                                <a:gd name="connsiteY9" fmla="*/ 69559 h 81919"/>
                                <a:gd name="connsiteX10" fmla="*/ 37583 w 45266"/>
                                <a:gd name="connsiteY10" fmla="*/ 81919 h 81919"/>
                                <a:gd name="connsiteX11" fmla="*/ 45267 w 45266"/>
                                <a:gd name="connsiteY11" fmla="*/ 15439 h 81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266" h="81919">
                                  <a:moveTo>
                                    <a:pt x="45267" y="15439"/>
                                  </a:moveTo>
                                  <a:cubicBezTo>
                                    <a:pt x="45099" y="14771"/>
                                    <a:pt x="45099" y="13936"/>
                                    <a:pt x="44932" y="13268"/>
                                  </a:cubicBezTo>
                                  <a:lnTo>
                                    <a:pt x="37917" y="71730"/>
                                  </a:lnTo>
                                  <a:cubicBezTo>
                                    <a:pt x="37917" y="71730"/>
                                    <a:pt x="37583" y="76407"/>
                                    <a:pt x="34242" y="74570"/>
                                  </a:cubicBezTo>
                                  <a:cubicBezTo>
                                    <a:pt x="28897" y="71563"/>
                                    <a:pt x="16703" y="68055"/>
                                    <a:pt x="10356" y="66886"/>
                                  </a:cubicBezTo>
                                  <a:cubicBezTo>
                                    <a:pt x="6013" y="66051"/>
                                    <a:pt x="7015" y="61374"/>
                                    <a:pt x="7015" y="61374"/>
                                  </a:cubicBezTo>
                                  <a:lnTo>
                                    <a:pt x="14532" y="6419"/>
                                  </a:lnTo>
                                  <a:lnTo>
                                    <a:pt x="38251" y="4415"/>
                                  </a:lnTo>
                                  <a:cubicBezTo>
                                    <a:pt x="29565" y="-1598"/>
                                    <a:pt x="15534" y="-1765"/>
                                    <a:pt x="8686" y="5751"/>
                                  </a:cubicBezTo>
                                  <a:lnTo>
                                    <a:pt x="0" y="69559"/>
                                  </a:lnTo>
                                  <a:cubicBezTo>
                                    <a:pt x="1169" y="68055"/>
                                    <a:pt x="37249" y="79080"/>
                                    <a:pt x="37583" y="81919"/>
                                  </a:cubicBezTo>
                                  <a:lnTo>
                                    <a:pt x="45267" y="15439"/>
                                  </a:lnTo>
                                  <a:close/>
                                </a:path>
                              </a:pathLst>
                            </a:custGeom>
                            <a:solidFill>
                              <a:srgbClr val="FFBC27">
                                <a:alpha val="50000"/>
                              </a:srgbClr>
                            </a:solidFill>
                            <a:ln w="16697" cap="flat">
                              <a:noFill/>
                              <a:prstDash val="solid"/>
                              <a:miter/>
                            </a:ln>
                          </p:spPr>
                          <p:txBody>
                            <a:bodyPr rtlCol="0" anchor="ctr"/>
                            <a:lstStyle/>
                            <a:p>
                              <a:endParaRPr lang="en-US"/>
                            </a:p>
                          </p:txBody>
                        </p:sp>
                        <p:sp>
                          <p:nvSpPr>
                            <p:cNvPr id="459" name="Freeform: Shape 458">
                              <a:extLst>
                                <a:ext uri="{FF2B5EF4-FFF2-40B4-BE49-F238E27FC236}">
                                  <a16:creationId xmlns:a16="http://schemas.microsoft.com/office/drawing/2014/main" id="{B08E6359-1BD7-6535-5F4A-241F9E44218B}"/>
                                </a:ext>
                              </a:extLst>
                            </p:cNvPr>
                            <p:cNvSpPr/>
                            <p:nvPr/>
                          </p:nvSpPr>
                          <p:spPr>
                            <a:xfrm>
                              <a:off x="5050142" y="4998201"/>
                              <a:ext cx="16946" cy="63317"/>
                            </a:xfrm>
                            <a:custGeom>
                              <a:avLst/>
                              <a:gdLst>
                                <a:gd name="connsiteX0" fmla="*/ 16946 w 16946"/>
                                <a:gd name="connsiteY0" fmla="*/ 6681 h 63317"/>
                                <a:gd name="connsiteX1" fmla="*/ 7926 w 16946"/>
                                <a:gd name="connsiteY1" fmla="*/ 0 h 63317"/>
                                <a:gd name="connsiteX2" fmla="*/ 243 w 16946"/>
                                <a:gd name="connsiteY2" fmla="*/ 53117 h 63317"/>
                                <a:gd name="connsiteX3" fmla="*/ 10766 w 16946"/>
                                <a:gd name="connsiteY3" fmla="*/ 55623 h 63317"/>
                                <a:gd name="connsiteX4" fmla="*/ 16946 w 16946"/>
                                <a:gd name="connsiteY4" fmla="*/ 6681 h 633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46" h="63317">
                                  <a:moveTo>
                                    <a:pt x="16946" y="6681"/>
                                  </a:moveTo>
                                  <a:cubicBezTo>
                                    <a:pt x="14775" y="3675"/>
                                    <a:pt x="11601" y="1503"/>
                                    <a:pt x="7926" y="0"/>
                                  </a:cubicBezTo>
                                  <a:cubicBezTo>
                                    <a:pt x="6757" y="8018"/>
                                    <a:pt x="1913" y="42260"/>
                                    <a:pt x="243" y="53117"/>
                                  </a:cubicBezTo>
                                  <a:cubicBezTo>
                                    <a:pt x="-1762" y="65645"/>
                                    <a:pt x="9262" y="66814"/>
                                    <a:pt x="10766" y="55623"/>
                                  </a:cubicBezTo>
                                  <a:cubicBezTo>
                                    <a:pt x="11768" y="48106"/>
                                    <a:pt x="15276" y="19877"/>
                                    <a:pt x="16946" y="6681"/>
                                  </a:cubicBezTo>
                                  <a:close/>
                                </a:path>
                              </a:pathLst>
                            </a:custGeom>
                            <a:solidFill>
                              <a:srgbClr val="F7AA21"/>
                            </a:solidFill>
                            <a:ln w="16697" cap="flat">
                              <a:noFill/>
                              <a:prstDash val="solid"/>
                              <a:miter/>
                            </a:ln>
                          </p:spPr>
                          <p:txBody>
                            <a:bodyPr rtlCol="0" anchor="ctr"/>
                            <a:lstStyle/>
                            <a:p>
                              <a:endParaRPr lang="en-US"/>
                            </a:p>
                          </p:txBody>
                        </p:sp>
                        <p:sp>
                          <p:nvSpPr>
                            <p:cNvPr id="460" name="Freeform: Shape 459">
                              <a:extLst>
                                <a:ext uri="{FF2B5EF4-FFF2-40B4-BE49-F238E27FC236}">
                                  <a16:creationId xmlns:a16="http://schemas.microsoft.com/office/drawing/2014/main" id="{F3A35DB0-61E0-6B3A-7BA2-26FD3656C55C}"/>
                                </a:ext>
                              </a:extLst>
                            </p:cNvPr>
                            <p:cNvSpPr/>
                            <p:nvPr/>
                          </p:nvSpPr>
                          <p:spPr>
                            <a:xfrm>
                              <a:off x="5034440" y="4996249"/>
                              <a:ext cx="17447" cy="61261"/>
                            </a:xfrm>
                            <a:custGeom>
                              <a:avLst/>
                              <a:gdLst>
                                <a:gd name="connsiteX0" fmla="*/ 17447 w 17447"/>
                                <a:gd name="connsiteY0" fmla="*/ 282 h 61261"/>
                                <a:gd name="connsiteX1" fmla="*/ 7425 w 17447"/>
                                <a:gd name="connsiteY1" fmla="*/ 783 h 61261"/>
                                <a:gd name="connsiteX2" fmla="*/ 243 w 17447"/>
                                <a:gd name="connsiteY2" fmla="*/ 51060 h 61261"/>
                                <a:gd name="connsiteX3" fmla="*/ 10766 w 17447"/>
                                <a:gd name="connsiteY3" fmla="*/ 53566 h 61261"/>
                                <a:gd name="connsiteX4" fmla="*/ 17447 w 17447"/>
                                <a:gd name="connsiteY4" fmla="*/ 282 h 612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47" h="61261">
                                  <a:moveTo>
                                    <a:pt x="17447" y="282"/>
                                  </a:moveTo>
                                  <a:cubicBezTo>
                                    <a:pt x="14107" y="-219"/>
                                    <a:pt x="10599" y="-52"/>
                                    <a:pt x="7425" y="783"/>
                                  </a:cubicBezTo>
                                  <a:cubicBezTo>
                                    <a:pt x="5922" y="12141"/>
                                    <a:pt x="1746" y="41038"/>
                                    <a:pt x="243" y="51060"/>
                                  </a:cubicBezTo>
                                  <a:cubicBezTo>
                                    <a:pt x="-1762" y="63588"/>
                                    <a:pt x="9262" y="64757"/>
                                    <a:pt x="10766" y="53566"/>
                                  </a:cubicBezTo>
                                  <a:cubicBezTo>
                                    <a:pt x="11768" y="45047"/>
                                    <a:pt x="16278" y="9970"/>
                                    <a:pt x="17447" y="282"/>
                                  </a:cubicBezTo>
                                  <a:close/>
                                </a:path>
                              </a:pathLst>
                            </a:custGeom>
                            <a:solidFill>
                              <a:srgbClr val="F7AA21"/>
                            </a:solidFill>
                            <a:ln w="16697" cap="flat">
                              <a:noFill/>
                              <a:prstDash val="solid"/>
                              <a:miter/>
                            </a:ln>
                          </p:spPr>
                          <p:txBody>
                            <a:bodyPr rtlCol="0" anchor="ctr"/>
                            <a:lstStyle/>
                            <a:p>
                              <a:endParaRPr lang="en-US"/>
                            </a:p>
                          </p:txBody>
                        </p:sp>
                      </p:grpSp>
                      <p:sp>
                        <p:nvSpPr>
                          <p:cNvPr id="461" name="Freeform: Shape 460">
                            <a:extLst>
                              <a:ext uri="{FF2B5EF4-FFF2-40B4-BE49-F238E27FC236}">
                                <a16:creationId xmlns:a16="http://schemas.microsoft.com/office/drawing/2014/main" id="{A0DC6001-6A2A-71EA-AD85-5B4D43090B1F}"/>
                              </a:ext>
                            </a:extLst>
                          </p:cNvPr>
                          <p:cNvSpPr/>
                          <p:nvPr/>
                        </p:nvSpPr>
                        <p:spPr>
                          <a:xfrm>
                            <a:off x="5036150" y="5073906"/>
                            <a:ext cx="9901" cy="6105"/>
                          </a:xfrm>
                          <a:custGeom>
                            <a:avLst/>
                            <a:gdLst>
                              <a:gd name="connsiteX0" fmla="*/ 36 w 9901"/>
                              <a:gd name="connsiteY0" fmla="*/ 2301 h 6105"/>
                              <a:gd name="connsiteX1" fmla="*/ 5382 w 9901"/>
                              <a:gd name="connsiteY1" fmla="*/ 129 h 6105"/>
                              <a:gd name="connsiteX2" fmla="*/ 9891 w 9901"/>
                              <a:gd name="connsiteY2" fmla="*/ 3804 h 6105"/>
                              <a:gd name="connsiteX3" fmla="*/ 4546 w 9901"/>
                              <a:gd name="connsiteY3" fmla="*/ 5976 h 6105"/>
                              <a:gd name="connsiteX4" fmla="*/ 36 w 9901"/>
                              <a:gd name="connsiteY4" fmla="*/ 2301 h 61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01" h="6105">
                                <a:moveTo>
                                  <a:pt x="36" y="2301"/>
                                </a:moveTo>
                                <a:cubicBezTo>
                                  <a:pt x="370" y="631"/>
                                  <a:pt x="2709" y="-372"/>
                                  <a:pt x="5382" y="129"/>
                                </a:cubicBezTo>
                                <a:cubicBezTo>
                                  <a:pt x="8054" y="631"/>
                                  <a:pt x="10059" y="2301"/>
                                  <a:pt x="9891" y="3804"/>
                                </a:cubicBezTo>
                                <a:cubicBezTo>
                                  <a:pt x="9724" y="5475"/>
                                  <a:pt x="7219" y="6477"/>
                                  <a:pt x="4546" y="5976"/>
                                </a:cubicBezTo>
                                <a:cubicBezTo>
                                  <a:pt x="1707" y="5642"/>
                                  <a:pt x="-298" y="3971"/>
                                  <a:pt x="36" y="2301"/>
                                </a:cubicBezTo>
                                <a:close/>
                              </a:path>
                            </a:pathLst>
                          </a:custGeom>
                          <a:solidFill>
                            <a:srgbClr val="FFBC27">
                              <a:alpha val="50000"/>
                            </a:srgbClr>
                          </a:solidFill>
                          <a:ln w="16697" cap="flat">
                            <a:noFill/>
                            <a:prstDash val="solid"/>
                            <a:miter/>
                          </a:ln>
                        </p:spPr>
                        <p:txBody>
                          <a:bodyPr rtlCol="0" anchor="ctr"/>
                          <a:lstStyle/>
                          <a:p>
                            <a:endParaRPr lang="en-US"/>
                          </a:p>
                        </p:txBody>
                      </p:sp>
                      <p:sp>
                        <p:nvSpPr>
                          <p:cNvPr id="462" name="Freeform: Shape 461">
                            <a:extLst>
                              <a:ext uri="{FF2B5EF4-FFF2-40B4-BE49-F238E27FC236}">
                                <a16:creationId xmlns:a16="http://schemas.microsoft.com/office/drawing/2014/main" id="{E55971CE-25CF-EF83-51D8-5BB2C1CEF629}"/>
                              </a:ext>
                            </a:extLst>
                          </p:cNvPr>
                          <p:cNvSpPr/>
                          <p:nvPr/>
                        </p:nvSpPr>
                        <p:spPr>
                          <a:xfrm>
                            <a:off x="5030674" y="5075164"/>
                            <a:ext cx="13863" cy="59839"/>
                          </a:xfrm>
                          <a:custGeom>
                            <a:avLst/>
                            <a:gdLst>
                              <a:gd name="connsiteX0" fmla="*/ 7015 w 13863"/>
                              <a:gd name="connsiteY0" fmla="*/ 1544 h 59839"/>
                              <a:gd name="connsiteX1" fmla="*/ 10523 w 13863"/>
                              <a:gd name="connsiteY1" fmla="*/ 41 h 59839"/>
                              <a:gd name="connsiteX2" fmla="*/ 13864 w 13863"/>
                              <a:gd name="connsiteY2" fmla="*/ 2379 h 59839"/>
                              <a:gd name="connsiteX3" fmla="*/ 6848 w 13863"/>
                              <a:gd name="connsiteY3" fmla="*/ 59839 h 59839"/>
                              <a:gd name="connsiteX4" fmla="*/ 0 w 13863"/>
                              <a:gd name="connsiteY4" fmla="*/ 59004 h 59839"/>
                              <a:gd name="connsiteX5" fmla="*/ 7015 w 13863"/>
                              <a:gd name="connsiteY5" fmla="*/ 1544 h 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863" h="59839">
                                <a:moveTo>
                                  <a:pt x="7015" y="1544"/>
                                </a:moveTo>
                                <a:cubicBezTo>
                                  <a:pt x="7015" y="1544"/>
                                  <a:pt x="7851" y="-293"/>
                                  <a:pt x="10523" y="41"/>
                                </a:cubicBezTo>
                                <a:cubicBezTo>
                                  <a:pt x="13196" y="375"/>
                                  <a:pt x="13864" y="2379"/>
                                  <a:pt x="13864" y="2379"/>
                                </a:cubicBezTo>
                                <a:lnTo>
                                  <a:pt x="6848" y="59839"/>
                                </a:lnTo>
                                <a:lnTo>
                                  <a:pt x="0" y="59004"/>
                                </a:lnTo>
                                <a:lnTo>
                                  <a:pt x="7015" y="1544"/>
                                </a:lnTo>
                                <a:close/>
                              </a:path>
                            </a:pathLst>
                          </a:custGeom>
                          <a:solidFill>
                            <a:srgbClr val="848484"/>
                          </a:solidFill>
                          <a:ln w="16697" cap="flat">
                            <a:noFill/>
                            <a:prstDash val="solid"/>
                            <a:miter/>
                          </a:ln>
                        </p:spPr>
                        <p:txBody>
                          <a:bodyPr rtlCol="0" anchor="ctr"/>
                          <a:lstStyle/>
                          <a:p>
                            <a:endParaRPr lang="en-US"/>
                          </a:p>
                        </p:txBody>
                      </p:sp>
                      <p:sp>
                        <p:nvSpPr>
                          <p:cNvPr id="463" name="Freeform: Shape 462">
                            <a:extLst>
                              <a:ext uri="{FF2B5EF4-FFF2-40B4-BE49-F238E27FC236}">
                                <a16:creationId xmlns:a16="http://schemas.microsoft.com/office/drawing/2014/main" id="{942F403B-C783-7F85-8524-FA33FB221E2C}"/>
                              </a:ext>
                            </a:extLst>
                          </p:cNvPr>
                          <p:cNvSpPr/>
                          <p:nvPr/>
                        </p:nvSpPr>
                        <p:spPr>
                          <a:xfrm>
                            <a:off x="5030507" y="5075164"/>
                            <a:ext cx="13863" cy="59839"/>
                          </a:xfrm>
                          <a:custGeom>
                            <a:avLst/>
                            <a:gdLst>
                              <a:gd name="connsiteX0" fmla="*/ 0 w 13863"/>
                              <a:gd name="connsiteY0" fmla="*/ 59004 h 59839"/>
                              <a:gd name="connsiteX1" fmla="*/ 6848 w 13863"/>
                              <a:gd name="connsiteY1" fmla="*/ 59839 h 59839"/>
                              <a:gd name="connsiteX2" fmla="*/ 13864 w 13863"/>
                              <a:gd name="connsiteY2" fmla="*/ 2379 h 59839"/>
                              <a:gd name="connsiteX3" fmla="*/ 10523 w 13863"/>
                              <a:gd name="connsiteY3" fmla="*/ 41 h 59839"/>
                              <a:gd name="connsiteX4" fmla="*/ 7015 w 13863"/>
                              <a:gd name="connsiteY4" fmla="*/ 1544 h 59839"/>
                              <a:gd name="connsiteX5" fmla="*/ 0 w 13863"/>
                              <a:gd name="connsiteY5" fmla="*/ 59004 h 59839"/>
                              <a:gd name="connsiteX6" fmla="*/ 12193 w 13863"/>
                              <a:gd name="connsiteY6" fmla="*/ 8392 h 59839"/>
                              <a:gd name="connsiteX7" fmla="*/ 7350 w 13863"/>
                              <a:gd name="connsiteY7" fmla="*/ 50485 h 59839"/>
                              <a:gd name="connsiteX8" fmla="*/ 2172 w 13863"/>
                              <a:gd name="connsiteY8" fmla="*/ 49316 h 59839"/>
                              <a:gd name="connsiteX9" fmla="*/ 7517 w 13863"/>
                              <a:gd name="connsiteY9" fmla="*/ 6889 h 59839"/>
                              <a:gd name="connsiteX10" fmla="*/ 12193 w 13863"/>
                              <a:gd name="connsiteY10" fmla="*/ 8392 h 59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863" h="59839">
                                <a:moveTo>
                                  <a:pt x="0" y="59004"/>
                                </a:moveTo>
                                <a:lnTo>
                                  <a:pt x="6848" y="59839"/>
                                </a:lnTo>
                                <a:lnTo>
                                  <a:pt x="13864" y="2379"/>
                                </a:lnTo>
                                <a:cubicBezTo>
                                  <a:pt x="13864" y="2379"/>
                                  <a:pt x="13363" y="375"/>
                                  <a:pt x="10523" y="41"/>
                                </a:cubicBezTo>
                                <a:cubicBezTo>
                                  <a:pt x="7851" y="-293"/>
                                  <a:pt x="7015" y="1544"/>
                                  <a:pt x="7015" y="1544"/>
                                </a:cubicBezTo>
                                <a:lnTo>
                                  <a:pt x="0" y="59004"/>
                                </a:lnTo>
                                <a:close/>
                                <a:moveTo>
                                  <a:pt x="12193" y="8392"/>
                                </a:moveTo>
                                <a:cubicBezTo>
                                  <a:pt x="11860" y="11566"/>
                                  <a:pt x="7851" y="45808"/>
                                  <a:pt x="7350" y="50485"/>
                                </a:cubicBezTo>
                                <a:cubicBezTo>
                                  <a:pt x="6514" y="58002"/>
                                  <a:pt x="1169" y="58670"/>
                                  <a:pt x="2172" y="49316"/>
                                </a:cubicBezTo>
                                <a:cubicBezTo>
                                  <a:pt x="3174" y="39962"/>
                                  <a:pt x="7015" y="10397"/>
                                  <a:pt x="7517" y="6889"/>
                                </a:cubicBezTo>
                                <a:cubicBezTo>
                                  <a:pt x="8352" y="1377"/>
                                  <a:pt x="13029" y="-962"/>
                                  <a:pt x="12193" y="8392"/>
                                </a:cubicBezTo>
                                <a:close/>
                              </a:path>
                            </a:pathLst>
                          </a:custGeom>
                          <a:solidFill>
                            <a:srgbClr val="848484">
                              <a:alpha val="50000"/>
                            </a:srgbClr>
                          </a:solidFill>
                          <a:ln w="16697" cap="flat">
                            <a:noFill/>
                            <a:prstDash val="solid"/>
                            <a:miter/>
                          </a:ln>
                        </p:spPr>
                        <p:txBody>
                          <a:bodyPr rtlCol="0" anchor="ctr"/>
                          <a:lstStyle/>
                          <a:p>
                            <a:endParaRPr lang="en-US"/>
                          </a:p>
                        </p:txBody>
                      </p:sp>
                      <p:grpSp>
                        <p:nvGrpSpPr>
                          <p:cNvPr id="464" name="Graphic 2">
                            <a:extLst>
                              <a:ext uri="{FF2B5EF4-FFF2-40B4-BE49-F238E27FC236}">
                                <a16:creationId xmlns:a16="http://schemas.microsoft.com/office/drawing/2014/main" id="{6750B78A-EACF-8AC2-BBE2-9D551B39AD45}"/>
                              </a:ext>
                            </a:extLst>
                          </p:cNvPr>
                          <p:cNvGrpSpPr/>
                          <p:nvPr/>
                        </p:nvGrpSpPr>
                        <p:grpSpPr>
                          <a:xfrm>
                            <a:off x="5016805" y="5132032"/>
                            <a:ext cx="31114" cy="48738"/>
                            <a:chOff x="5016805" y="5132032"/>
                            <a:chExt cx="31114" cy="48738"/>
                          </a:xfrm>
                        </p:grpSpPr>
                        <p:sp>
                          <p:nvSpPr>
                            <p:cNvPr id="465" name="Freeform: Shape 464">
                              <a:extLst>
                                <a:ext uri="{FF2B5EF4-FFF2-40B4-BE49-F238E27FC236}">
                                  <a16:creationId xmlns:a16="http://schemas.microsoft.com/office/drawing/2014/main" id="{88F3C1CB-1A46-55C0-926A-4D64E5B449C5}"/>
                                </a:ext>
                              </a:extLst>
                            </p:cNvPr>
                            <p:cNvSpPr/>
                            <p:nvPr/>
                          </p:nvSpPr>
                          <p:spPr>
                            <a:xfrm>
                              <a:off x="5020070" y="5132032"/>
                              <a:ext cx="27850" cy="46065"/>
                            </a:xfrm>
                            <a:custGeom>
                              <a:avLst/>
                              <a:gdLst>
                                <a:gd name="connsiteX0" fmla="*/ 248 w 27850"/>
                                <a:gd name="connsiteY0" fmla="*/ 43226 h 46065"/>
                                <a:gd name="connsiteX1" fmla="*/ 24969 w 27850"/>
                                <a:gd name="connsiteY1" fmla="*/ 46066 h 46065"/>
                                <a:gd name="connsiteX2" fmla="*/ 16284 w 27850"/>
                                <a:gd name="connsiteY2" fmla="*/ 131 h 46065"/>
                                <a:gd name="connsiteX3" fmla="*/ 9769 w 27850"/>
                                <a:gd name="connsiteY3" fmla="*/ 799 h 46065"/>
                                <a:gd name="connsiteX4" fmla="*/ 248 w 27850"/>
                                <a:gd name="connsiteY4" fmla="*/ 43226 h 460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850" h="46065">
                                  <a:moveTo>
                                    <a:pt x="248" y="43226"/>
                                  </a:moveTo>
                                  <a:lnTo>
                                    <a:pt x="24969" y="46066"/>
                                  </a:lnTo>
                                  <a:cubicBezTo>
                                    <a:pt x="27809" y="32369"/>
                                    <a:pt x="32486" y="2804"/>
                                    <a:pt x="16284" y="131"/>
                                  </a:cubicBezTo>
                                  <a:cubicBezTo>
                                    <a:pt x="13778" y="-203"/>
                                    <a:pt x="11774" y="131"/>
                                    <a:pt x="9769" y="799"/>
                                  </a:cubicBezTo>
                                  <a:cubicBezTo>
                                    <a:pt x="-2424" y="17336"/>
                                    <a:pt x="248" y="43226"/>
                                    <a:pt x="248" y="43226"/>
                                  </a:cubicBezTo>
                                  <a:close/>
                                </a:path>
                              </a:pathLst>
                            </a:custGeom>
                            <a:solidFill>
                              <a:srgbClr val="9B9B9B"/>
                            </a:solidFill>
                            <a:ln w="16697" cap="flat">
                              <a:noFill/>
                              <a:prstDash val="solid"/>
                              <a:miter/>
                            </a:ln>
                          </p:spPr>
                          <p:txBody>
                            <a:bodyPr rtlCol="0" anchor="ctr"/>
                            <a:lstStyle/>
                            <a:p>
                              <a:endParaRPr lang="en-US"/>
                            </a:p>
                          </p:txBody>
                        </p:sp>
                        <p:grpSp>
                          <p:nvGrpSpPr>
                            <p:cNvPr id="466" name="Graphic 2">
                              <a:extLst>
                                <a:ext uri="{FF2B5EF4-FFF2-40B4-BE49-F238E27FC236}">
                                  <a16:creationId xmlns:a16="http://schemas.microsoft.com/office/drawing/2014/main" id="{7900DDA8-3DDF-2F58-1DF7-4C3F1C008CFC}"/>
                                </a:ext>
                              </a:extLst>
                            </p:cNvPr>
                            <p:cNvGrpSpPr/>
                            <p:nvPr/>
                          </p:nvGrpSpPr>
                          <p:grpSpPr>
                            <a:xfrm>
                              <a:off x="5016805" y="5133165"/>
                              <a:ext cx="28234" cy="47604"/>
                              <a:chOff x="5016805" y="5133165"/>
                              <a:chExt cx="28234" cy="47604"/>
                            </a:xfrm>
                          </p:grpSpPr>
                          <p:sp>
                            <p:nvSpPr>
                              <p:cNvPr id="467" name="Freeform: Shape 466">
                                <a:extLst>
                                  <a:ext uri="{FF2B5EF4-FFF2-40B4-BE49-F238E27FC236}">
                                    <a16:creationId xmlns:a16="http://schemas.microsoft.com/office/drawing/2014/main" id="{F9A9B9E3-4266-4674-A4E1-7002FEA6A251}"/>
                                  </a:ext>
                                </a:extLst>
                              </p:cNvPr>
                              <p:cNvSpPr/>
                              <p:nvPr/>
                            </p:nvSpPr>
                            <p:spPr>
                              <a:xfrm>
                                <a:off x="5016977" y="5175258"/>
                                <a:ext cx="28061" cy="5512"/>
                              </a:xfrm>
                              <a:custGeom>
                                <a:avLst/>
                                <a:gdLst>
                                  <a:gd name="connsiteX0" fmla="*/ 24888 w 28061"/>
                                  <a:gd name="connsiteY0" fmla="*/ 5512 h 5512"/>
                                  <a:gd name="connsiteX1" fmla="*/ 28062 w 28061"/>
                                  <a:gd name="connsiteY1" fmla="*/ 3007 h 5512"/>
                                  <a:gd name="connsiteX2" fmla="*/ 3341 w 28061"/>
                                  <a:gd name="connsiteY2" fmla="*/ 0 h 5512"/>
                                  <a:gd name="connsiteX3" fmla="*/ 0 w 28061"/>
                                  <a:gd name="connsiteY3" fmla="*/ 2505 h 5512"/>
                                </a:gdLst>
                                <a:ahLst/>
                                <a:cxnLst>
                                  <a:cxn ang="0">
                                    <a:pos x="connsiteX0" y="connsiteY0"/>
                                  </a:cxn>
                                  <a:cxn ang="0">
                                    <a:pos x="connsiteX1" y="connsiteY1"/>
                                  </a:cxn>
                                  <a:cxn ang="0">
                                    <a:pos x="connsiteX2" y="connsiteY2"/>
                                  </a:cxn>
                                  <a:cxn ang="0">
                                    <a:pos x="connsiteX3" y="connsiteY3"/>
                                  </a:cxn>
                                </a:cxnLst>
                                <a:rect l="l" t="t" r="r" b="b"/>
                                <a:pathLst>
                                  <a:path w="28061" h="5512">
                                    <a:moveTo>
                                      <a:pt x="24888" y="5512"/>
                                    </a:moveTo>
                                    <a:lnTo>
                                      <a:pt x="28062" y="3007"/>
                                    </a:lnTo>
                                    <a:lnTo>
                                      <a:pt x="3341" y="0"/>
                                    </a:lnTo>
                                    <a:lnTo>
                                      <a:pt x="0" y="2505"/>
                                    </a:lnTo>
                                    <a:close/>
                                  </a:path>
                                </a:pathLst>
                              </a:custGeom>
                              <a:solidFill>
                                <a:srgbClr val="ADADAD"/>
                              </a:solidFill>
                              <a:ln w="16697" cap="flat">
                                <a:noFill/>
                                <a:prstDash val="solid"/>
                                <a:miter/>
                              </a:ln>
                            </p:spPr>
                            <p:txBody>
                              <a:bodyPr rtlCol="0" anchor="ctr"/>
                              <a:lstStyle/>
                              <a:p>
                                <a:endParaRPr lang="en-US"/>
                              </a:p>
                            </p:txBody>
                          </p:sp>
                          <p:sp>
                            <p:nvSpPr>
                              <p:cNvPr id="468" name="Freeform: Shape 467">
                                <a:extLst>
                                  <a:ext uri="{FF2B5EF4-FFF2-40B4-BE49-F238E27FC236}">
                                    <a16:creationId xmlns:a16="http://schemas.microsoft.com/office/drawing/2014/main" id="{424E65DD-0F26-1BE5-A499-6E294D4D9C37}"/>
                                  </a:ext>
                                </a:extLst>
                              </p:cNvPr>
                              <p:cNvSpPr/>
                              <p:nvPr/>
                            </p:nvSpPr>
                            <p:spPr>
                              <a:xfrm>
                                <a:off x="5016805" y="5133165"/>
                                <a:ext cx="13201" cy="44598"/>
                              </a:xfrm>
                              <a:custGeom>
                                <a:avLst/>
                                <a:gdLst>
                                  <a:gd name="connsiteX0" fmla="*/ 172 w 13201"/>
                                  <a:gd name="connsiteY0" fmla="*/ 44598 h 44598"/>
                                  <a:gd name="connsiteX1" fmla="*/ 3513 w 13201"/>
                                  <a:gd name="connsiteY1" fmla="*/ 42260 h 44598"/>
                                  <a:gd name="connsiteX2" fmla="*/ 13201 w 13201"/>
                                  <a:gd name="connsiteY2" fmla="*/ 0 h 44598"/>
                                  <a:gd name="connsiteX3" fmla="*/ 172 w 13201"/>
                                  <a:gd name="connsiteY3" fmla="*/ 44598 h 44598"/>
                                </a:gdLst>
                                <a:ahLst/>
                                <a:cxnLst>
                                  <a:cxn ang="0">
                                    <a:pos x="connsiteX0" y="connsiteY0"/>
                                  </a:cxn>
                                  <a:cxn ang="0">
                                    <a:pos x="connsiteX1" y="connsiteY1"/>
                                  </a:cxn>
                                  <a:cxn ang="0">
                                    <a:pos x="connsiteX2" y="connsiteY2"/>
                                  </a:cxn>
                                  <a:cxn ang="0">
                                    <a:pos x="connsiteX3" y="connsiteY3"/>
                                  </a:cxn>
                                </a:cxnLst>
                                <a:rect l="l" t="t" r="r" b="b"/>
                                <a:pathLst>
                                  <a:path w="13201" h="44598">
                                    <a:moveTo>
                                      <a:pt x="172" y="44598"/>
                                    </a:moveTo>
                                    <a:lnTo>
                                      <a:pt x="3513" y="42260"/>
                                    </a:lnTo>
                                    <a:cubicBezTo>
                                      <a:pt x="3513" y="42260"/>
                                      <a:pt x="840" y="16369"/>
                                      <a:pt x="13201" y="0"/>
                                    </a:cubicBezTo>
                                    <a:cubicBezTo>
                                      <a:pt x="-2500" y="6514"/>
                                      <a:pt x="172" y="44598"/>
                                      <a:pt x="172" y="44598"/>
                                    </a:cubicBezTo>
                                    <a:close/>
                                  </a:path>
                                </a:pathLst>
                              </a:custGeom>
                              <a:solidFill>
                                <a:srgbClr val="848484"/>
                              </a:solidFill>
                              <a:ln w="16697" cap="flat">
                                <a:noFill/>
                                <a:prstDash val="solid"/>
                                <a:miter/>
                              </a:ln>
                            </p:spPr>
                            <p:txBody>
                              <a:bodyPr rtlCol="0" anchor="ctr"/>
                              <a:lstStyle/>
                              <a:p>
                                <a:endParaRPr lang="en-US"/>
                              </a:p>
                            </p:txBody>
                          </p:sp>
                          <p:sp>
                            <p:nvSpPr>
                              <p:cNvPr id="469" name="Freeform: Shape 468">
                                <a:extLst>
                                  <a:ext uri="{FF2B5EF4-FFF2-40B4-BE49-F238E27FC236}">
                                    <a16:creationId xmlns:a16="http://schemas.microsoft.com/office/drawing/2014/main" id="{19631826-A0F1-49CA-059D-3B4CD3305711}"/>
                                  </a:ext>
                                </a:extLst>
                              </p:cNvPr>
                              <p:cNvSpPr/>
                              <p:nvPr/>
                            </p:nvSpPr>
                            <p:spPr>
                              <a:xfrm>
                                <a:off x="5016805" y="5133165"/>
                                <a:ext cx="13201" cy="44598"/>
                              </a:xfrm>
                              <a:custGeom>
                                <a:avLst/>
                                <a:gdLst>
                                  <a:gd name="connsiteX0" fmla="*/ 172 w 13201"/>
                                  <a:gd name="connsiteY0" fmla="*/ 44598 h 44598"/>
                                  <a:gd name="connsiteX1" fmla="*/ 3513 w 13201"/>
                                  <a:gd name="connsiteY1" fmla="*/ 42260 h 44598"/>
                                  <a:gd name="connsiteX2" fmla="*/ 13201 w 13201"/>
                                  <a:gd name="connsiteY2" fmla="*/ 0 h 44598"/>
                                  <a:gd name="connsiteX3" fmla="*/ 172 w 13201"/>
                                  <a:gd name="connsiteY3" fmla="*/ 44598 h 44598"/>
                                </a:gdLst>
                                <a:ahLst/>
                                <a:cxnLst>
                                  <a:cxn ang="0">
                                    <a:pos x="connsiteX0" y="connsiteY0"/>
                                  </a:cxn>
                                  <a:cxn ang="0">
                                    <a:pos x="connsiteX1" y="connsiteY1"/>
                                  </a:cxn>
                                  <a:cxn ang="0">
                                    <a:pos x="connsiteX2" y="connsiteY2"/>
                                  </a:cxn>
                                  <a:cxn ang="0">
                                    <a:pos x="connsiteX3" y="connsiteY3"/>
                                  </a:cxn>
                                </a:cxnLst>
                                <a:rect l="l" t="t" r="r" b="b"/>
                                <a:pathLst>
                                  <a:path w="13201" h="44598">
                                    <a:moveTo>
                                      <a:pt x="172" y="44598"/>
                                    </a:moveTo>
                                    <a:lnTo>
                                      <a:pt x="3513" y="42260"/>
                                    </a:lnTo>
                                    <a:cubicBezTo>
                                      <a:pt x="3513" y="42260"/>
                                      <a:pt x="840" y="16369"/>
                                      <a:pt x="13201" y="0"/>
                                    </a:cubicBezTo>
                                    <a:cubicBezTo>
                                      <a:pt x="-2500" y="6514"/>
                                      <a:pt x="172" y="44598"/>
                                      <a:pt x="172" y="44598"/>
                                    </a:cubicBezTo>
                                    <a:close/>
                                  </a:path>
                                </a:pathLst>
                              </a:custGeom>
                              <a:solidFill>
                                <a:srgbClr val="848484">
                                  <a:alpha val="50000"/>
                                </a:srgbClr>
                              </a:solidFill>
                              <a:ln w="16697" cap="flat">
                                <a:noFill/>
                                <a:prstDash val="solid"/>
                                <a:miter/>
                              </a:ln>
                            </p:spPr>
                            <p:txBody>
                              <a:bodyPr rtlCol="0" anchor="ctr"/>
                              <a:lstStyle/>
                              <a:p>
                                <a:endParaRPr lang="en-US"/>
                              </a:p>
                            </p:txBody>
                          </p:sp>
                        </p:grpSp>
                        <p:sp>
                          <p:nvSpPr>
                            <p:cNvPr id="470" name="Freeform: Shape 469">
                              <a:extLst>
                                <a:ext uri="{FF2B5EF4-FFF2-40B4-BE49-F238E27FC236}">
                                  <a16:creationId xmlns:a16="http://schemas.microsoft.com/office/drawing/2014/main" id="{D4124454-38BF-FF46-6D14-7111EAD9DEB3}"/>
                                </a:ext>
                              </a:extLst>
                            </p:cNvPr>
                            <p:cNvSpPr/>
                            <p:nvPr/>
                          </p:nvSpPr>
                          <p:spPr>
                            <a:xfrm>
                              <a:off x="5020070" y="5132032"/>
                              <a:ext cx="27850" cy="46065"/>
                            </a:xfrm>
                            <a:custGeom>
                              <a:avLst/>
                              <a:gdLst>
                                <a:gd name="connsiteX0" fmla="*/ 248 w 27850"/>
                                <a:gd name="connsiteY0" fmla="*/ 43226 h 46065"/>
                                <a:gd name="connsiteX1" fmla="*/ 24969 w 27850"/>
                                <a:gd name="connsiteY1" fmla="*/ 46066 h 46065"/>
                                <a:gd name="connsiteX2" fmla="*/ 16284 w 27850"/>
                                <a:gd name="connsiteY2" fmla="*/ 131 h 46065"/>
                                <a:gd name="connsiteX3" fmla="*/ 9769 w 27850"/>
                                <a:gd name="connsiteY3" fmla="*/ 799 h 46065"/>
                                <a:gd name="connsiteX4" fmla="*/ 248 w 27850"/>
                                <a:gd name="connsiteY4" fmla="*/ 43226 h 46065"/>
                                <a:gd name="connsiteX5" fmla="*/ 9602 w 27850"/>
                                <a:gd name="connsiteY5" fmla="*/ 4975 h 46065"/>
                                <a:gd name="connsiteX6" fmla="*/ 26640 w 27850"/>
                                <a:gd name="connsiteY6" fmla="*/ 16668 h 46065"/>
                                <a:gd name="connsiteX7" fmla="*/ 25638 w 27850"/>
                                <a:gd name="connsiteY7" fmla="*/ 39384 h 46065"/>
                                <a:gd name="connsiteX8" fmla="*/ 16785 w 27850"/>
                                <a:gd name="connsiteY8" fmla="*/ 44228 h 46065"/>
                                <a:gd name="connsiteX9" fmla="*/ 2587 w 27850"/>
                                <a:gd name="connsiteY9" fmla="*/ 42391 h 46065"/>
                                <a:gd name="connsiteX10" fmla="*/ 9602 w 27850"/>
                                <a:gd name="connsiteY10" fmla="*/ 4975 h 4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850" h="46065">
                                  <a:moveTo>
                                    <a:pt x="248" y="43226"/>
                                  </a:moveTo>
                                  <a:lnTo>
                                    <a:pt x="24969" y="46066"/>
                                  </a:lnTo>
                                  <a:cubicBezTo>
                                    <a:pt x="27809" y="32369"/>
                                    <a:pt x="32486" y="2804"/>
                                    <a:pt x="16284" y="131"/>
                                  </a:cubicBezTo>
                                  <a:cubicBezTo>
                                    <a:pt x="13778" y="-203"/>
                                    <a:pt x="11774" y="131"/>
                                    <a:pt x="9769" y="799"/>
                                  </a:cubicBezTo>
                                  <a:cubicBezTo>
                                    <a:pt x="-2424" y="17336"/>
                                    <a:pt x="248" y="43226"/>
                                    <a:pt x="248" y="43226"/>
                                  </a:cubicBezTo>
                                  <a:close/>
                                  <a:moveTo>
                                    <a:pt x="9602" y="4975"/>
                                  </a:moveTo>
                                  <a:cubicBezTo>
                                    <a:pt x="16116" y="-1372"/>
                                    <a:pt x="25971" y="6311"/>
                                    <a:pt x="26640" y="16668"/>
                                  </a:cubicBezTo>
                                  <a:cubicBezTo>
                                    <a:pt x="27308" y="27024"/>
                                    <a:pt x="26139" y="36712"/>
                                    <a:pt x="25638" y="39384"/>
                                  </a:cubicBezTo>
                                  <a:cubicBezTo>
                                    <a:pt x="24635" y="45064"/>
                                    <a:pt x="25470" y="44896"/>
                                    <a:pt x="16785" y="44228"/>
                                  </a:cubicBezTo>
                                  <a:cubicBezTo>
                                    <a:pt x="8099" y="43393"/>
                                    <a:pt x="3422" y="42725"/>
                                    <a:pt x="2587" y="42391"/>
                                  </a:cubicBezTo>
                                  <a:cubicBezTo>
                                    <a:pt x="1751" y="42224"/>
                                    <a:pt x="3088" y="11322"/>
                                    <a:pt x="9602" y="4975"/>
                                  </a:cubicBezTo>
                                  <a:close/>
                                </a:path>
                              </a:pathLst>
                            </a:custGeom>
                            <a:solidFill>
                              <a:srgbClr val="9B9B9B">
                                <a:alpha val="40000"/>
                              </a:srgbClr>
                            </a:solidFill>
                            <a:ln w="16697" cap="flat">
                              <a:noFill/>
                              <a:prstDash val="solid"/>
                              <a:miter/>
                            </a:ln>
                          </p:spPr>
                          <p:txBody>
                            <a:bodyPr rtlCol="0" anchor="ctr"/>
                            <a:lstStyle/>
                            <a:p>
                              <a:endParaRPr lang="en-US"/>
                            </a:p>
                          </p:txBody>
                        </p:sp>
                      </p:grpSp>
                    </p:grpSp>
                    <p:grpSp>
                      <p:nvGrpSpPr>
                        <p:cNvPr id="471" name="Graphic 2">
                          <a:extLst>
                            <a:ext uri="{FF2B5EF4-FFF2-40B4-BE49-F238E27FC236}">
                              <a16:creationId xmlns:a16="http://schemas.microsoft.com/office/drawing/2014/main" id="{2CB99D63-2CCD-1A5B-79E9-D6C6AB12DDF0}"/>
                            </a:ext>
                          </a:extLst>
                        </p:cNvPr>
                        <p:cNvGrpSpPr/>
                        <p:nvPr/>
                      </p:nvGrpSpPr>
                      <p:grpSpPr>
                        <a:xfrm>
                          <a:off x="4981845" y="5017577"/>
                          <a:ext cx="41069" cy="195672"/>
                          <a:chOff x="4981845" y="5017577"/>
                          <a:chExt cx="41069" cy="195672"/>
                        </a:xfrm>
                      </p:grpSpPr>
                      <p:grpSp>
                        <p:nvGrpSpPr>
                          <p:cNvPr id="472" name="Graphic 2">
                            <a:extLst>
                              <a:ext uri="{FF2B5EF4-FFF2-40B4-BE49-F238E27FC236}">
                                <a16:creationId xmlns:a16="http://schemas.microsoft.com/office/drawing/2014/main" id="{7C556547-2AE3-0E51-2A2A-44B7C7B61DEE}"/>
                              </a:ext>
                            </a:extLst>
                          </p:cNvPr>
                          <p:cNvGrpSpPr/>
                          <p:nvPr/>
                        </p:nvGrpSpPr>
                        <p:grpSpPr>
                          <a:xfrm>
                            <a:off x="4981845" y="5017577"/>
                            <a:ext cx="41069" cy="195672"/>
                            <a:chOff x="4981845" y="5017577"/>
                            <a:chExt cx="41069" cy="195672"/>
                          </a:xfrm>
                        </p:grpSpPr>
                        <p:grpSp>
                          <p:nvGrpSpPr>
                            <p:cNvPr id="473" name="Graphic 2">
                              <a:extLst>
                                <a:ext uri="{FF2B5EF4-FFF2-40B4-BE49-F238E27FC236}">
                                  <a16:creationId xmlns:a16="http://schemas.microsoft.com/office/drawing/2014/main" id="{C0C48AEB-FCB3-37D1-1D2F-C69BEB39BDF4}"/>
                                </a:ext>
                              </a:extLst>
                            </p:cNvPr>
                            <p:cNvGrpSpPr/>
                            <p:nvPr/>
                          </p:nvGrpSpPr>
                          <p:grpSpPr>
                            <a:xfrm>
                              <a:off x="4981845" y="5017577"/>
                              <a:ext cx="41069" cy="195672"/>
                              <a:chOff x="4981845" y="5017577"/>
                              <a:chExt cx="41069" cy="195672"/>
                            </a:xfrm>
                          </p:grpSpPr>
                          <p:sp>
                            <p:nvSpPr>
                              <p:cNvPr id="474" name="Freeform: Shape 473">
                                <a:extLst>
                                  <a:ext uri="{FF2B5EF4-FFF2-40B4-BE49-F238E27FC236}">
                                    <a16:creationId xmlns:a16="http://schemas.microsoft.com/office/drawing/2014/main" id="{BA5E00B2-F350-DF55-2A81-BD3E0652B912}"/>
                                  </a:ext>
                                </a:extLst>
                              </p:cNvPr>
                              <p:cNvSpPr/>
                              <p:nvPr/>
                            </p:nvSpPr>
                            <p:spPr>
                              <a:xfrm>
                                <a:off x="4982731" y="5017911"/>
                                <a:ext cx="40092" cy="195096"/>
                              </a:xfrm>
                              <a:custGeom>
                                <a:avLst/>
                                <a:gdLst>
                                  <a:gd name="connsiteX0" fmla="*/ 28901 w 40092"/>
                                  <a:gd name="connsiteY0" fmla="*/ 0 h 195096"/>
                                  <a:gd name="connsiteX1" fmla="*/ 26563 w 40092"/>
                                  <a:gd name="connsiteY1" fmla="*/ 22383 h 195096"/>
                                  <a:gd name="connsiteX2" fmla="*/ 17209 w 40092"/>
                                  <a:gd name="connsiteY2" fmla="*/ 28563 h 195096"/>
                                  <a:gd name="connsiteX3" fmla="*/ 17209 w 40092"/>
                                  <a:gd name="connsiteY3" fmla="*/ 28563 h 195096"/>
                                  <a:gd name="connsiteX4" fmla="*/ 10361 w 40092"/>
                                  <a:gd name="connsiteY4" fmla="*/ 20211 h 195096"/>
                                  <a:gd name="connsiteX5" fmla="*/ 10194 w 40092"/>
                                  <a:gd name="connsiteY5" fmla="*/ 2172 h 195096"/>
                                  <a:gd name="connsiteX6" fmla="*/ 2009 w 40092"/>
                                  <a:gd name="connsiteY6" fmla="*/ 10189 h 195096"/>
                                  <a:gd name="connsiteX7" fmla="*/ 2009 w 40092"/>
                                  <a:gd name="connsiteY7" fmla="*/ 29064 h 195096"/>
                                  <a:gd name="connsiteX8" fmla="*/ 12866 w 40092"/>
                                  <a:gd name="connsiteY8" fmla="*/ 41091 h 195096"/>
                                  <a:gd name="connsiteX9" fmla="*/ 12532 w 40092"/>
                                  <a:gd name="connsiteY9" fmla="*/ 149329 h 195096"/>
                                  <a:gd name="connsiteX10" fmla="*/ 1341 w 40092"/>
                                  <a:gd name="connsiteY10" fmla="*/ 159852 h 195096"/>
                                  <a:gd name="connsiteX11" fmla="*/ 5 w 40092"/>
                                  <a:gd name="connsiteY11" fmla="*/ 183571 h 195096"/>
                                  <a:gd name="connsiteX12" fmla="*/ 7354 w 40092"/>
                                  <a:gd name="connsiteY12" fmla="*/ 193928 h 195096"/>
                                  <a:gd name="connsiteX13" fmla="*/ 8189 w 40092"/>
                                  <a:gd name="connsiteY13" fmla="*/ 179563 h 195096"/>
                                  <a:gd name="connsiteX14" fmla="*/ 14202 w 40092"/>
                                  <a:gd name="connsiteY14" fmla="*/ 164195 h 195096"/>
                                  <a:gd name="connsiteX15" fmla="*/ 21886 w 40092"/>
                                  <a:gd name="connsiteY15" fmla="*/ 167536 h 195096"/>
                                  <a:gd name="connsiteX16" fmla="*/ 21886 w 40092"/>
                                  <a:gd name="connsiteY16" fmla="*/ 167536 h 195096"/>
                                  <a:gd name="connsiteX17" fmla="*/ 23222 w 40092"/>
                                  <a:gd name="connsiteY17" fmla="*/ 174552 h 195096"/>
                                  <a:gd name="connsiteX18" fmla="*/ 23891 w 40092"/>
                                  <a:gd name="connsiteY18" fmla="*/ 195097 h 195096"/>
                                  <a:gd name="connsiteX19" fmla="*/ 34915 w 40092"/>
                                  <a:gd name="connsiteY19" fmla="*/ 187914 h 195096"/>
                                  <a:gd name="connsiteX20" fmla="*/ 37420 w 40092"/>
                                  <a:gd name="connsiteY20" fmla="*/ 167536 h 195096"/>
                                  <a:gd name="connsiteX21" fmla="*/ 26229 w 40092"/>
                                  <a:gd name="connsiteY21" fmla="*/ 148995 h 195096"/>
                                  <a:gd name="connsiteX22" fmla="*/ 26396 w 40092"/>
                                  <a:gd name="connsiteY22" fmla="*/ 43429 h 195096"/>
                                  <a:gd name="connsiteX23" fmla="*/ 35917 w 40092"/>
                                  <a:gd name="connsiteY23" fmla="*/ 35745 h 195096"/>
                                  <a:gd name="connsiteX24" fmla="*/ 40093 w 40092"/>
                                  <a:gd name="connsiteY24" fmla="*/ 12194 h 195096"/>
                                  <a:gd name="connsiteX25" fmla="*/ 28901 w 40092"/>
                                  <a:gd name="connsiteY25" fmla="*/ 0 h 195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0092" h="195096">
                                    <a:moveTo>
                                      <a:pt x="28901" y="0"/>
                                    </a:moveTo>
                                    <a:cubicBezTo>
                                      <a:pt x="28901" y="0"/>
                                      <a:pt x="27565" y="13864"/>
                                      <a:pt x="26563" y="22383"/>
                                    </a:cubicBezTo>
                                    <a:cubicBezTo>
                                      <a:pt x="25895" y="27895"/>
                                      <a:pt x="20884" y="29732"/>
                                      <a:pt x="17209" y="28563"/>
                                    </a:cubicBezTo>
                                    <a:lnTo>
                                      <a:pt x="17209" y="28563"/>
                                    </a:lnTo>
                                    <a:cubicBezTo>
                                      <a:pt x="13701" y="27728"/>
                                      <a:pt x="10194" y="24888"/>
                                      <a:pt x="10361" y="20211"/>
                                    </a:cubicBezTo>
                                    <a:cubicBezTo>
                                      <a:pt x="10528" y="15701"/>
                                      <a:pt x="10194" y="2172"/>
                                      <a:pt x="10194" y="2172"/>
                                    </a:cubicBezTo>
                                    <a:lnTo>
                                      <a:pt x="2009" y="10189"/>
                                    </a:lnTo>
                                    <a:cubicBezTo>
                                      <a:pt x="2009" y="10189"/>
                                      <a:pt x="1508" y="21548"/>
                                      <a:pt x="2009" y="29064"/>
                                    </a:cubicBezTo>
                                    <a:cubicBezTo>
                                      <a:pt x="2343" y="36414"/>
                                      <a:pt x="11697" y="41592"/>
                                      <a:pt x="12866" y="41091"/>
                                    </a:cubicBezTo>
                                    <a:lnTo>
                                      <a:pt x="12532" y="149329"/>
                                    </a:lnTo>
                                    <a:cubicBezTo>
                                      <a:pt x="12532" y="149329"/>
                                      <a:pt x="3345" y="156679"/>
                                      <a:pt x="1341" y="159852"/>
                                    </a:cubicBezTo>
                                    <a:cubicBezTo>
                                      <a:pt x="-664" y="163026"/>
                                      <a:pt x="339" y="179396"/>
                                      <a:pt x="5" y="183571"/>
                                    </a:cubicBezTo>
                                    <a:cubicBezTo>
                                      <a:pt x="-163" y="186411"/>
                                      <a:pt x="4347" y="191088"/>
                                      <a:pt x="7354" y="193928"/>
                                    </a:cubicBezTo>
                                    <a:cubicBezTo>
                                      <a:pt x="7521" y="190587"/>
                                      <a:pt x="7855" y="184574"/>
                                      <a:pt x="8189" y="179563"/>
                                    </a:cubicBezTo>
                                    <a:cubicBezTo>
                                      <a:pt x="8690" y="170543"/>
                                      <a:pt x="9525" y="165532"/>
                                      <a:pt x="14202" y="164195"/>
                                    </a:cubicBezTo>
                                    <a:cubicBezTo>
                                      <a:pt x="18879" y="162859"/>
                                      <a:pt x="21886" y="167536"/>
                                      <a:pt x="21886" y="167536"/>
                                    </a:cubicBezTo>
                                    <a:lnTo>
                                      <a:pt x="21886" y="167536"/>
                                    </a:lnTo>
                                    <a:cubicBezTo>
                                      <a:pt x="22888" y="169039"/>
                                      <a:pt x="22888" y="171211"/>
                                      <a:pt x="23222" y="174552"/>
                                    </a:cubicBezTo>
                                    <a:cubicBezTo>
                                      <a:pt x="23723" y="179563"/>
                                      <a:pt x="23891" y="195097"/>
                                      <a:pt x="23891" y="195097"/>
                                    </a:cubicBezTo>
                                    <a:cubicBezTo>
                                      <a:pt x="23891" y="195097"/>
                                      <a:pt x="33245" y="189752"/>
                                      <a:pt x="34915" y="187914"/>
                                    </a:cubicBezTo>
                                    <a:cubicBezTo>
                                      <a:pt x="36585" y="186077"/>
                                      <a:pt x="36919" y="176389"/>
                                      <a:pt x="37420" y="167536"/>
                                    </a:cubicBezTo>
                                    <a:cubicBezTo>
                                      <a:pt x="37754" y="163026"/>
                                      <a:pt x="28735" y="152503"/>
                                      <a:pt x="26229" y="148995"/>
                                    </a:cubicBezTo>
                                    <a:lnTo>
                                      <a:pt x="26396" y="43429"/>
                                    </a:lnTo>
                                    <a:cubicBezTo>
                                      <a:pt x="26396" y="43429"/>
                                      <a:pt x="32409" y="38919"/>
                                      <a:pt x="35917" y="35745"/>
                                    </a:cubicBezTo>
                                    <a:cubicBezTo>
                                      <a:pt x="39425" y="32739"/>
                                      <a:pt x="39926" y="18040"/>
                                      <a:pt x="40093" y="12194"/>
                                    </a:cubicBezTo>
                                    <a:cubicBezTo>
                                      <a:pt x="40093" y="6681"/>
                                      <a:pt x="28901" y="0"/>
                                      <a:pt x="28901" y="0"/>
                                    </a:cubicBezTo>
                                    <a:close/>
                                  </a:path>
                                </a:pathLst>
                              </a:custGeom>
                              <a:solidFill>
                                <a:srgbClr val="8E8E8E"/>
                              </a:solidFill>
                              <a:ln w="16697" cap="flat">
                                <a:noFill/>
                                <a:prstDash val="solid"/>
                                <a:miter/>
                              </a:ln>
                            </p:spPr>
                            <p:txBody>
                              <a:bodyPr rtlCol="0" anchor="ctr"/>
                              <a:lstStyle/>
                              <a:p>
                                <a:endParaRPr lang="en-US"/>
                              </a:p>
                            </p:txBody>
                          </p:sp>
                          <p:sp>
                            <p:nvSpPr>
                              <p:cNvPr id="475" name="Freeform: Shape 474">
                                <a:extLst>
                                  <a:ext uri="{FF2B5EF4-FFF2-40B4-BE49-F238E27FC236}">
                                    <a16:creationId xmlns:a16="http://schemas.microsoft.com/office/drawing/2014/main" id="{389FAF40-5914-4D11-4CBF-A42CAF45D0A7}"/>
                                  </a:ext>
                                </a:extLst>
                              </p:cNvPr>
                              <p:cNvSpPr/>
                              <p:nvPr/>
                            </p:nvSpPr>
                            <p:spPr>
                              <a:xfrm>
                                <a:off x="4981845" y="5017577"/>
                                <a:ext cx="41069" cy="195672"/>
                              </a:xfrm>
                              <a:custGeom>
                                <a:avLst/>
                                <a:gdLst>
                                  <a:gd name="connsiteX0" fmla="*/ 29454 w 41069"/>
                                  <a:gd name="connsiteY0" fmla="*/ 501 h 195672"/>
                                  <a:gd name="connsiteX1" fmla="*/ 27115 w 41069"/>
                                  <a:gd name="connsiteY1" fmla="*/ 22884 h 195672"/>
                                  <a:gd name="connsiteX2" fmla="*/ 11748 w 41069"/>
                                  <a:gd name="connsiteY2" fmla="*/ 20545 h 195672"/>
                                  <a:gd name="connsiteX3" fmla="*/ 11748 w 41069"/>
                                  <a:gd name="connsiteY3" fmla="*/ 12194 h 195672"/>
                                  <a:gd name="connsiteX4" fmla="*/ 11581 w 41069"/>
                                  <a:gd name="connsiteY4" fmla="*/ 2506 h 195672"/>
                                  <a:gd name="connsiteX5" fmla="*/ 10746 w 41069"/>
                                  <a:gd name="connsiteY5" fmla="*/ 2506 h 195672"/>
                                  <a:gd name="connsiteX6" fmla="*/ 2394 w 41069"/>
                                  <a:gd name="connsiteY6" fmla="*/ 15033 h 195672"/>
                                  <a:gd name="connsiteX7" fmla="*/ 11915 w 41069"/>
                                  <a:gd name="connsiteY7" fmla="*/ 41258 h 195672"/>
                                  <a:gd name="connsiteX8" fmla="*/ 13084 w 41069"/>
                                  <a:gd name="connsiteY8" fmla="*/ 91535 h 195672"/>
                                  <a:gd name="connsiteX9" fmla="*/ 12917 w 41069"/>
                                  <a:gd name="connsiteY9" fmla="*/ 148828 h 195672"/>
                                  <a:gd name="connsiteX10" fmla="*/ 724 w 41069"/>
                                  <a:gd name="connsiteY10" fmla="*/ 165532 h 195672"/>
                                  <a:gd name="connsiteX11" fmla="*/ 7906 w 41069"/>
                                  <a:gd name="connsiteY11" fmla="*/ 194429 h 195672"/>
                                  <a:gd name="connsiteX12" fmla="*/ 8741 w 41069"/>
                                  <a:gd name="connsiteY12" fmla="*/ 194095 h 195672"/>
                                  <a:gd name="connsiteX13" fmla="*/ 9577 w 41069"/>
                                  <a:gd name="connsiteY13" fmla="*/ 179730 h 195672"/>
                                  <a:gd name="connsiteX14" fmla="*/ 11080 w 41069"/>
                                  <a:gd name="connsiteY14" fmla="*/ 169206 h 195672"/>
                                  <a:gd name="connsiteX15" fmla="*/ 23440 w 41069"/>
                                  <a:gd name="connsiteY15" fmla="*/ 170877 h 195672"/>
                                  <a:gd name="connsiteX16" fmla="*/ 24443 w 41069"/>
                                  <a:gd name="connsiteY16" fmla="*/ 195598 h 195672"/>
                                  <a:gd name="connsiteX17" fmla="*/ 25111 w 41069"/>
                                  <a:gd name="connsiteY17" fmla="*/ 195598 h 195672"/>
                                  <a:gd name="connsiteX18" fmla="*/ 37972 w 41069"/>
                                  <a:gd name="connsiteY18" fmla="*/ 180732 h 195672"/>
                                  <a:gd name="connsiteX19" fmla="*/ 29120 w 41069"/>
                                  <a:gd name="connsiteY19" fmla="*/ 151501 h 195672"/>
                                  <a:gd name="connsiteX20" fmla="*/ 27449 w 41069"/>
                                  <a:gd name="connsiteY20" fmla="*/ 134964 h 195672"/>
                                  <a:gd name="connsiteX21" fmla="*/ 27449 w 41069"/>
                                  <a:gd name="connsiteY21" fmla="*/ 98551 h 195672"/>
                                  <a:gd name="connsiteX22" fmla="*/ 27449 w 41069"/>
                                  <a:gd name="connsiteY22" fmla="*/ 44598 h 195672"/>
                                  <a:gd name="connsiteX23" fmla="*/ 36803 w 41069"/>
                                  <a:gd name="connsiteY23" fmla="*/ 36247 h 195672"/>
                                  <a:gd name="connsiteX24" fmla="*/ 40311 w 41069"/>
                                  <a:gd name="connsiteY24" fmla="*/ 25389 h 195672"/>
                                  <a:gd name="connsiteX25" fmla="*/ 30122 w 41069"/>
                                  <a:gd name="connsiteY25" fmla="*/ 0 h 195672"/>
                                  <a:gd name="connsiteX26" fmla="*/ 29454 w 41069"/>
                                  <a:gd name="connsiteY26" fmla="*/ 501 h 195672"/>
                                  <a:gd name="connsiteX27" fmla="*/ 32293 w 41069"/>
                                  <a:gd name="connsiteY27" fmla="*/ 39754 h 195672"/>
                                  <a:gd name="connsiteX28" fmla="*/ 26781 w 41069"/>
                                  <a:gd name="connsiteY28" fmla="*/ 47271 h 195672"/>
                                  <a:gd name="connsiteX29" fmla="*/ 26614 w 41069"/>
                                  <a:gd name="connsiteY29" fmla="*/ 107069 h 195672"/>
                                  <a:gd name="connsiteX30" fmla="*/ 26614 w 41069"/>
                                  <a:gd name="connsiteY30" fmla="*/ 138138 h 195672"/>
                                  <a:gd name="connsiteX31" fmla="*/ 26614 w 41069"/>
                                  <a:gd name="connsiteY31" fmla="*/ 149663 h 195672"/>
                                  <a:gd name="connsiteX32" fmla="*/ 29287 w 41069"/>
                                  <a:gd name="connsiteY32" fmla="*/ 192758 h 195672"/>
                                  <a:gd name="connsiteX33" fmla="*/ 24777 w 41069"/>
                                  <a:gd name="connsiteY33" fmla="*/ 178226 h 195672"/>
                                  <a:gd name="connsiteX34" fmla="*/ 22271 w 41069"/>
                                  <a:gd name="connsiteY34" fmla="*/ 166701 h 195672"/>
                                  <a:gd name="connsiteX35" fmla="*/ 8407 w 41069"/>
                                  <a:gd name="connsiteY35" fmla="*/ 185242 h 195672"/>
                                  <a:gd name="connsiteX36" fmla="*/ 1392 w 41069"/>
                                  <a:gd name="connsiteY36" fmla="*/ 181233 h 195672"/>
                                  <a:gd name="connsiteX37" fmla="*/ 4565 w 41069"/>
                                  <a:gd name="connsiteY37" fmla="*/ 157681 h 195672"/>
                                  <a:gd name="connsiteX38" fmla="*/ 13919 w 41069"/>
                                  <a:gd name="connsiteY38" fmla="*/ 147659 h 195672"/>
                                  <a:gd name="connsiteX39" fmla="*/ 14254 w 41069"/>
                                  <a:gd name="connsiteY39" fmla="*/ 41258 h 195672"/>
                                  <a:gd name="connsiteX40" fmla="*/ 14086 w 41069"/>
                                  <a:gd name="connsiteY40" fmla="*/ 41258 h 195672"/>
                                  <a:gd name="connsiteX41" fmla="*/ 6236 w 41069"/>
                                  <a:gd name="connsiteY41" fmla="*/ 7684 h 195672"/>
                                  <a:gd name="connsiteX42" fmla="*/ 10913 w 41069"/>
                                  <a:gd name="connsiteY42" fmla="*/ 12361 h 195672"/>
                                  <a:gd name="connsiteX43" fmla="*/ 14420 w 41069"/>
                                  <a:gd name="connsiteY43" fmla="*/ 27561 h 195672"/>
                                  <a:gd name="connsiteX44" fmla="*/ 30456 w 41069"/>
                                  <a:gd name="connsiteY44" fmla="*/ 334 h 195672"/>
                                  <a:gd name="connsiteX45" fmla="*/ 29454 w 41069"/>
                                  <a:gd name="connsiteY45" fmla="*/ 501 h 195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41069" h="195672">
                                    <a:moveTo>
                                      <a:pt x="29454" y="501"/>
                                    </a:moveTo>
                                    <a:cubicBezTo>
                                      <a:pt x="28619" y="7851"/>
                                      <a:pt x="27950" y="15367"/>
                                      <a:pt x="27115" y="22884"/>
                                    </a:cubicBezTo>
                                    <a:cubicBezTo>
                                      <a:pt x="22104" y="22049"/>
                                      <a:pt x="16926" y="21380"/>
                                      <a:pt x="11748" y="20545"/>
                                    </a:cubicBezTo>
                                    <a:cubicBezTo>
                                      <a:pt x="11748" y="17706"/>
                                      <a:pt x="11748" y="15033"/>
                                      <a:pt x="11748" y="12194"/>
                                    </a:cubicBezTo>
                                    <a:cubicBezTo>
                                      <a:pt x="11748" y="9020"/>
                                      <a:pt x="11581" y="5679"/>
                                      <a:pt x="11581" y="2506"/>
                                    </a:cubicBezTo>
                                    <a:cubicBezTo>
                                      <a:pt x="11581" y="2171"/>
                                      <a:pt x="10746" y="2506"/>
                                      <a:pt x="10746" y="2506"/>
                                    </a:cubicBezTo>
                                    <a:cubicBezTo>
                                      <a:pt x="5902" y="7183"/>
                                      <a:pt x="2561" y="8519"/>
                                      <a:pt x="2394" y="15033"/>
                                    </a:cubicBezTo>
                                    <a:cubicBezTo>
                                      <a:pt x="2227" y="23385"/>
                                      <a:pt x="557" y="38418"/>
                                      <a:pt x="11915" y="41258"/>
                                    </a:cubicBezTo>
                                    <a:cubicBezTo>
                                      <a:pt x="16425" y="42260"/>
                                      <a:pt x="13251" y="86357"/>
                                      <a:pt x="13084" y="91535"/>
                                    </a:cubicBezTo>
                                    <a:cubicBezTo>
                                      <a:pt x="13084" y="110744"/>
                                      <a:pt x="12917" y="129786"/>
                                      <a:pt x="12917" y="148828"/>
                                    </a:cubicBezTo>
                                    <a:cubicBezTo>
                                      <a:pt x="12917" y="153672"/>
                                      <a:pt x="1559" y="158349"/>
                                      <a:pt x="724" y="165532"/>
                                    </a:cubicBezTo>
                                    <a:cubicBezTo>
                                      <a:pt x="-780" y="177391"/>
                                      <a:pt x="-613" y="185910"/>
                                      <a:pt x="7906" y="194429"/>
                                    </a:cubicBezTo>
                                    <a:cubicBezTo>
                                      <a:pt x="8073" y="194596"/>
                                      <a:pt x="8741" y="194429"/>
                                      <a:pt x="8741" y="194095"/>
                                    </a:cubicBezTo>
                                    <a:cubicBezTo>
                                      <a:pt x="9075" y="189418"/>
                                      <a:pt x="9242" y="184574"/>
                                      <a:pt x="9577" y="179730"/>
                                    </a:cubicBezTo>
                                    <a:cubicBezTo>
                                      <a:pt x="10078" y="176222"/>
                                      <a:pt x="10579" y="172714"/>
                                      <a:pt x="11080" y="169206"/>
                                    </a:cubicBezTo>
                                    <a:cubicBezTo>
                                      <a:pt x="17928" y="164195"/>
                                      <a:pt x="22104" y="164696"/>
                                      <a:pt x="23440" y="170877"/>
                                    </a:cubicBezTo>
                                    <a:cubicBezTo>
                                      <a:pt x="25946" y="177892"/>
                                      <a:pt x="24443" y="188248"/>
                                      <a:pt x="24443" y="195598"/>
                                    </a:cubicBezTo>
                                    <a:cubicBezTo>
                                      <a:pt x="24443" y="195765"/>
                                      <a:pt x="25111" y="195598"/>
                                      <a:pt x="25111" y="195598"/>
                                    </a:cubicBezTo>
                                    <a:cubicBezTo>
                                      <a:pt x="33129" y="190921"/>
                                      <a:pt x="36803" y="189919"/>
                                      <a:pt x="37972" y="180732"/>
                                    </a:cubicBezTo>
                                    <a:cubicBezTo>
                                      <a:pt x="39810" y="167202"/>
                                      <a:pt x="36970" y="161857"/>
                                      <a:pt x="29120" y="151501"/>
                                    </a:cubicBezTo>
                                    <a:cubicBezTo>
                                      <a:pt x="25946" y="147325"/>
                                      <a:pt x="27449" y="140142"/>
                                      <a:pt x="27449" y="134964"/>
                                    </a:cubicBezTo>
                                    <a:cubicBezTo>
                                      <a:pt x="27449" y="122771"/>
                                      <a:pt x="27449" y="110577"/>
                                      <a:pt x="27449" y="98551"/>
                                    </a:cubicBezTo>
                                    <a:cubicBezTo>
                                      <a:pt x="27449" y="80511"/>
                                      <a:pt x="27449" y="62638"/>
                                      <a:pt x="27449" y="44598"/>
                                    </a:cubicBezTo>
                                    <a:cubicBezTo>
                                      <a:pt x="27449" y="42260"/>
                                      <a:pt x="35300" y="37583"/>
                                      <a:pt x="36803" y="36247"/>
                                    </a:cubicBezTo>
                                    <a:cubicBezTo>
                                      <a:pt x="39643" y="33908"/>
                                      <a:pt x="39810" y="28563"/>
                                      <a:pt x="40311" y="25389"/>
                                    </a:cubicBezTo>
                                    <a:cubicBezTo>
                                      <a:pt x="42315" y="13363"/>
                                      <a:pt x="40812" y="6681"/>
                                      <a:pt x="30122" y="0"/>
                                    </a:cubicBezTo>
                                    <a:cubicBezTo>
                                      <a:pt x="29955" y="0"/>
                                      <a:pt x="29287" y="334"/>
                                      <a:pt x="29454" y="501"/>
                                    </a:cubicBezTo>
                                    <a:cubicBezTo>
                                      <a:pt x="42984" y="9020"/>
                                      <a:pt x="45155" y="29231"/>
                                      <a:pt x="32293" y="39754"/>
                                    </a:cubicBezTo>
                                    <a:cubicBezTo>
                                      <a:pt x="27616" y="43596"/>
                                      <a:pt x="26781" y="42427"/>
                                      <a:pt x="26781" y="47271"/>
                                    </a:cubicBezTo>
                                    <a:cubicBezTo>
                                      <a:pt x="26781" y="67148"/>
                                      <a:pt x="26781" y="87025"/>
                                      <a:pt x="26614" y="107069"/>
                                    </a:cubicBezTo>
                                    <a:cubicBezTo>
                                      <a:pt x="26614" y="117426"/>
                                      <a:pt x="26614" y="127782"/>
                                      <a:pt x="26614" y="138138"/>
                                    </a:cubicBezTo>
                                    <a:cubicBezTo>
                                      <a:pt x="26614" y="140142"/>
                                      <a:pt x="25278" y="147993"/>
                                      <a:pt x="26614" y="149663"/>
                                    </a:cubicBezTo>
                                    <a:cubicBezTo>
                                      <a:pt x="35801" y="161857"/>
                                      <a:pt x="46658" y="181567"/>
                                      <a:pt x="29287" y="192758"/>
                                    </a:cubicBezTo>
                                    <a:cubicBezTo>
                                      <a:pt x="22104" y="197435"/>
                                      <a:pt x="24944" y="183070"/>
                                      <a:pt x="24777" y="178226"/>
                                    </a:cubicBezTo>
                                    <a:cubicBezTo>
                                      <a:pt x="24610" y="174217"/>
                                      <a:pt x="24777" y="169874"/>
                                      <a:pt x="22271" y="166701"/>
                                    </a:cubicBezTo>
                                    <a:cubicBezTo>
                                      <a:pt x="11247" y="153672"/>
                                      <a:pt x="8574" y="181901"/>
                                      <a:pt x="8407" y="185242"/>
                                    </a:cubicBezTo>
                                    <a:cubicBezTo>
                                      <a:pt x="7739" y="196600"/>
                                      <a:pt x="1225" y="187580"/>
                                      <a:pt x="1392" y="181233"/>
                                    </a:cubicBezTo>
                                    <a:cubicBezTo>
                                      <a:pt x="1559" y="173716"/>
                                      <a:pt x="-613" y="164028"/>
                                      <a:pt x="4565" y="157681"/>
                                    </a:cubicBezTo>
                                    <a:cubicBezTo>
                                      <a:pt x="7572" y="154173"/>
                                      <a:pt x="13752" y="152503"/>
                                      <a:pt x="13919" y="147659"/>
                                    </a:cubicBezTo>
                                    <a:cubicBezTo>
                                      <a:pt x="14086" y="112247"/>
                                      <a:pt x="14254" y="76669"/>
                                      <a:pt x="14254" y="41258"/>
                                    </a:cubicBezTo>
                                    <a:cubicBezTo>
                                      <a:pt x="14254" y="41258"/>
                                      <a:pt x="14086" y="41091"/>
                                      <a:pt x="14086" y="41258"/>
                                    </a:cubicBezTo>
                                    <a:cubicBezTo>
                                      <a:pt x="2561" y="38585"/>
                                      <a:pt x="-1782" y="15534"/>
                                      <a:pt x="6236" y="7684"/>
                                    </a:cubicBezTo>
                                    <a:cubicBezTo>
                                      <a:pt x="12583" y="1503"/>
                                      <a:pt x="10746" y="4510"/>
                                      <a:pt x="10913" y="12361"/>
                                    </a:cubicBezTo>
                                    <a:cubicBezTo>
                                      <a:pt x="11080" y="18541"/>
                                      <a:pt x="10245" y="22884"/>
                                      <a:pt x="14420" y="27561"/>
                                    </a:cubicBezTo>
                                    <a:cubicBezTo>
                                      <a:pt x="27783" y="42260"/>
                                      <a:pt x="30122" y="3174"/>
                                      <a:pt x="30456" y="334"/>
                                    </a:cubicBezTo>
                                    <a:cubicBezTo>
                                      <a:pt x="30289" y="0"/>
                                      <a:pt x="29454" y="167"/>
                                      <a:pt x="29454" y="501"/>
                                    </a:cubicBezTo>
                                    <a:close/>
                                  </a:path>
                                </a:pathLst>
                              </a:custGeom>
                              <a:solidFill>
                                <a:srgbClr val="4D4D4D"/>
                              </a:solidFill>
                              <a:ln w="16697" cap="flat">
                                <a:noFill/>
                                <a:prstDash val="solid"/>
                                <a:miter/>
                              </a:ln>
                            </p:spPr>
                            <p:txBody>
                              <a:bodyPr rtlCol="0" anchor="ctr"/>
                              <a:lstStyle/>
                              <a:p>
                                <a:endParaRPr lang="en-US"/>
                              </a:p>
                            </p:txBody>
                          </p:sp>
                        </p:grpSp>
                        <p:grpSp>
                          <p:nvGrpSpPr>
                            <p:cNvPr id="476" name="Graphic 2">
                              <a:extLst>
                                <a:ext uri="{FF2B5EF4-FFF2-40B4-BE49-F238E27FC236}">
                                  <a16:creationId xmlns:a16="http://schemas.microsoft.com/office/drawing/2014/main" id="{8F0670BE-7488-A13F-4C1E-37FA3588F25E}"/>
                                </a:ext>
                              </a:extLst>
                            </p:cNvPr>
                            <p:cNvGrpSpPr/>
                            <p:nvPr/>
                          </p:nvGrpSpPr>
                          <p:grpSpPr>
                            <a:xfrm>
                              <a:off x="4992423" y="5019916"/>
                              <a:ext cx="8008" cy="26701"/>
                              <a:chOff x="4992423" y="5019916"/>
                              <a:chExt cx="8008" cy="26701"/>
                            </a:xfrm>
                          </p:grpSpPr>
                          <p:sp>
                            <p:nvSpPr>
                              <p:cNvPr id="477" name="Freeform: Shape 476">
                                <a:extLst>
                                  <a:ext uri="{FF2B5EF4-FFF2-40B4-BE49-F238E27FC236}">
                                    <a16:creationId xmlns:a16="http://schemas.microsoft.com/office/drawing/2014/main" id="{3BF7FD5F-CC26-37FE-44A4-B9E8E758BFFE}"/>
                                  </a:ext>
                                </a:extLst>
                              </p:cNvPr>
                              <p:cNvSpPr/>
                              <p:nvPr/>
                            </p:nvSpPr>
                            <p:spPr>
                              <a:xfrm>
                                <a:off x="4992924" y="5020250"/>
                                <a:ext cx="7015" cy="26224"/>
                              </a:xfrm>
                              <a:custGeom>
                                <a:avLst/>
                                <a:gdLst>
                                  <a:gd name="connsiteX0" fmla="*/ 7015 w 7015"/>
                                  <a:gd name="connsiteY0" fmla="*/ 26225 h 26224"/>
                                  <a:gd name="connsiteX1" fmla="*/ 7015 w 7015"/>
                                  <a:gd name="connsiteY1" fmla="*/ 26225 h 26224"/>
                                  <a:gd name="connsiteX2" fmla="*/ 3341 w 7015"/>
                                  <a:gd name="connsiteY2" fmla="*/ 20879 h 26224"/>
                                  <a:gd name="connsiteX3" fmla="*/ 3007 w 7015"/>
                                  <a:gd name="connsiteY3" fmla="*/ 334 h 26224"/>
                                  <a:gd name="connsiteX4" fmla="*/ 0 w 7015"/>
                                  <a:gd name="connsiteY4" fmla="*/ 0 h 26224"/>
                                  <a:gd name="connsiteX5" fmla="*/ 167 w 7015"/>
                                  <a:gd name="connsiteY5" fmla="*/ 18040 h 26224"/>
                                  <a:gd name="connsiteX6" fmla="*/ 7015 w 7015"/>
                                  <a:gd name="connsiteY6" fmla="*/ 26225 h 26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15" h="26224">
                                    <a:moveTo>
                                      <a:pt x="7015" y="26225"/>
                                    </a:moveTo>
                                    <a:lnTo>
                                      <a:pt x="7015" y="26225"/>
                                    </a:lnTo>
                                    <a:cubicBezTo>
                                      <a:pt x="4844" y="25556"/>
                                      <a:pt x="3174" y="23719"/>
                                      <a:pt x="3341" y="20879"/>
                                    </a:cubicBezTo>
                                    <a:cubicBezTo>
                                      <a:pt x="3508" y="13363"/>
                                      <a:pt x="3007" y="334"/>
                                      <a:pt x="3007" y="334"/>
                                    </a:cubicBezTo>
                                    <a:lnTo>
                                      <a:pt x="0" y="0"/>
                                    </a:lnTo>
                                    <a:cubicBezTo>
                                      <a:pt x="0" y="0"/>
                                      <a:pt x="334" y="13530"/>
                                      <a:pt x="167" y="18040"/>
                                    </a:cubicBezTo>
                                    <a:cubicBezTo>
                                      <a:pt x="0" y="22550"/>
                                      <a:pt x="3508" y="25389"/>
                                      <a:pt x="7015" y="26225"/>
                                    </a:cubicBezTo>
                                    <a:close/>
                                  </a:path>
                                </a:pathLst>
                              </a:custGeom>
                              <a:solidFill>
                                <a:srgbClr val="8E8E8E"/>
                              </a:solidFill>
                              <a:ln w="16697" cap="flat">
                                <a:noFill/>
                                <a:prstDash val="solid"/>
                                <a:miter/>
                              </a:ln>
                            </p:spPr>
                            <p:txBody>
                              <a:bodyPr rtlCol="0" anchor="ctr"/>
                              <a:lstStyle/>
                              <a:p>
                                <a:endParaRPr lang="en-US"/>
                              </a:p>
                            </p:txBody>
                          </p:sp>
                          <p:sp>
                            <p:nvSpPr>
                              <p:cNvPr id="478" name="Freeform: Shape 477">
                                <a:extLst>
                                  <a:ext uri="{FF2B5EF4-FFF2-40B4-BE49-F238E27FC236}">
                                    <a16:creationId xmlns:a16="http://schemas.microsoft.com/office/drawing/2014/main" id="{B3D394A6-65DC-F73B-BB41-D53BECE43E88}"/>
                                  </a:ext>
                                </a:extLst>
                              </p:cNvPr>
                              <p:cNvSpPr/>
                              <p:nvPr/>
                            </p:nvSpPr>
                            <p:spPr>
                              <a:xfrm>
                                <a:off x="4992423" y="5019916"/>
                                <a:ext cx="8008" cy="26701"/>
                              </a:xfrm>
                              <a:custGeom>
                                <a:avLst/>
                                <a:gdLst>
                                  <a:gd name="connsiteX0" fmla="*/ 7851 w 8008"/>
                                  <a:gd name="connsiteY0" fmla="*/ 26392 h 26701"/>
                                  <a:gd name="connsiteX1" fmla="*/ 4176 w 8008"/>
                                  <a:gd name="connsiteY1" fmla="*/ 10022 h 26701"/>
                                  <a:gd name="connsiteX2" fmla="*/ 3842 w 8008"/>
                                  <a:gd name="connsiteY2" fmla="*/ 501 h 26701"/>
                                  <a:gd name="connsiteX3" fmla="*/ 3675 w 8008"/>
                                  <a:gd name="connsiteY3" fmla="*/ 334 h 26701"/>
                                  <a:gd name="connsiteX4" fmla="*/ 668 w 8008"/>
                                  <a:gd name="connsiteY4" fmla="*/ 0 h 26701"/>
                                  <a:gd name="connsiteX5" fmla="*/ 0 w 8008"/>
                                  <a:gd name="connsiteY5" fmla="*/ 167 h 26701"/>
                                  <a:gd name="connsiteX6" fmla="*/ 334 w 8008"/>
                                  <a:gd name="connsiteY6" fmla="*/ 14365 h 26701"/>
                                  <a:gd name="connsiteX7" fmla="*/ 7350 w 8008"/>
                                  <a:gd name="connsiteY7" fmla="*/ 26559 h 26701"/>
                                  <a:gd name="connsiteX8" fmla="*/ 7851 w 8008"/>
                                  <a:gd name="connsiteY8" fmla="*/ 26392 h 26701"/>
                                  <a:gd name="connsiteX9" fmla="*/ 1002 w 8008"/>
                                  <a:gd name="connsiteY9" fmla="*/ 9354 h 26701"/>
                                  <a:gd name="connsiteX10" fmla="*/ 835 w 8008"/>
                                  <a:gd name="connsiteY10" fmla="*/ 2506 h 26701"/>
                                  <a:gd name="connsiteX11" fmla="*/ 2004 w 8008"/>
                                  <a:gd name="connsiteY11" fmla="*/ 668 h 26701"/>
                                  <a:gd name="connsiteX12" fmla="*/ 3174 w 8008"/>
                                  <a:gd name="connsiteY12" fmla="*/ 11525 h 26701"/>
                                  <a:gd name="connsiteX13" fmla="*/ 7015 w 8008"/>
                                  <a:gd name="connsiteY13" fmla="*/ 26559 h 26701"/>
                                  <a:gd name="connsiteX14" fmla="*/ 7851 w 8008"/>
                                  <a:gd name="connsiteY14" fmla="*/ 26392 h 26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8008" h="26701">
                                    <a:moveTo>
                                      <a:pt x="7851" y="26392"/>
                                    </a:moveTo>
                                    <a:cubicBezTo>
                                      <a:pt x="2338" y="23886"/>
                                      <a:pt x="4176" y="15200"/>
                                      <a:pt x="4176" y="10022"/>
                                    </a:cubicBezTo>
                                    <a:cubicBezTo>
                                      <a:pt x="4176" y="6848"/>
                                      <a:pt x="4009" y="3675"/>
                                      <a:pt x="3842" y="501"/>
                                    </a:cubicBezTo>
                                    <a:cubicBezTo>
                                      <a:pt x="3842" y="334"/>
                                      <a:pt x="3675" y="334"/>
                                      <a:pt x="3675" y="334"/>
                                    </a:cubicBezTo>
                                    <a:cubicBezTo>
                                      <a:pt x="2672" y="167"/>
                                      <a:pt x="1670" y="167"/>
                                      <a:pt x="668" y="0"/>
                                    </a:cubicBezTo>
                                    <a:cubicBezTo>
                                      <a:pt x="501" y="0"/>
                                      <a:pt x="0" y="0"/>
                                      <a:pt x="0" y="167"/>
                                    </a:cubicBezTo>
                                    <a:cubicBezTo>
                                      <a:pt x="167" y="4844"/>
                                      <a:pt x="167" y="9688"/>
                                      <a:pt x="334" y="14365"/>
                                    </a:cubicBezTo>
                                    <a:cubicBezTo>
                                      <a:pt x="334" y="20211"/>
                                      <a:pt x="1002" y="24721"/>
                                      <a:pt x="7350" y="26559"/>
                                    </a:cubicBezTo>
                                    <a:cubicBezTo>
                                      <a:pt x="7517" y="26726"/>
                                      <a:pt x="8352" y="26559"/>
                                      <a:pt x="7851" y="26392"/>
                                    </a:cubicBezTo>
                                    <a:cubicBezTo>
                                      <a:pt x="-334" y="23886"/>
                                      <a:pt x="1002" y="16202"/>
                                      <a:pt x="1002" y="9354"/>
                                    </a:cubicBezTo>
                                    <a:cubicBezTo>
                                      <a:pt x="1002" y="7183"/>
                                      <a:pt x="1002" y="4844"/>
                                      <a:pt x="835" y="2506"/>
                                    </a:cubicBezTo>
                                    <a:cubicBezTo>
                                      <a:pt x="835" y="167"/>
                                      <a:pt x="0" y="334"/>
                                      <a:pt x="2004" y="668"/>
                                    </a:cubicBezTo>
                                    <a:cubicBezTo>
                                      <a:pt x="3842" y="835"/>
                                      <a:pt x="3007" y="9688"/>
                                      <a:pt x="3174" y="11525"/>
                                    </a:cubicBezTo>
                                    <a:cubicBezTo>
                                      <a:pt x="3174" y="16703"/>
                                      <a:pt x="1503" y="24053"/>
                                      <a:pt x="7015" y="26559"/>
                                    </a:cubicBezTo>
                                    <a:cubicBezTo>
                                      <a:pt x="7350" y="26893"/>
                                      <a:pt x="8185" y="26559"/>
                                      <a:pt x="7851" y="26392"/>
                                    </a:cubicBezTo>
                                    <a:close/>
                                  </a:path>
                                </a:pathLst>
                              </a:custGeom>
                              <a:solidFill>
                                <a:srgbClr val="4D4D4D"/>
                              </a:solidFill>
                              <a:ln w="16697" cap="flat">
                                <a:noFill/>
                                <a:prstDash val="solid"/>
                                <a:miter/>
                              </a:ln>
                            </p:spPr>
                            <p:txBody>
                              <a:bodyPr rtlCol="0" anchor="ctr"/>
                              <a:lstStyle/>
                              <a:p>
                                <a:endParaRPr lang="en-US"/>
                              </a:p>
                            </p:txBody>
                          </p:sp>
                        </p:grpSp>
                        <p:sp>
                          <p:nvSpPr>
                            <p:cNvPr id="479" name="Freeform: Shape 478">
                              <a:extLst>
                                <a:ext uri="{FF2B5EF4-FFF2-40B4-BE49-F238E27FC236}">
                                  <a16:creationId xmlns:a16="http://schemas.microsoft.com/office/drawing/2014/main" id="{2A98667B-AF3B-6BE8-EF8E-CD3830DB0D90}"/>
                                </a:ext>
                              </a:extLst>
                            </p:cNvPr>
                            <p:cNvSpPr/>
                            <p:nvPr/>
                          </p:nvSpPr>
                          <p:spPr>
                            <a:xfrm>
                              <a:off x="4992924" y="5020250"/>
                              <a:ext cx="7015" cy="26224"/>
                            </a:xfrm>
                            <a:custGeom>
                              <a:avLst/>
                              <a:gdLst>
                                <a:gd name="connsiteX0" fmla="*/ 7015 w 7015"/>
                                <a:gd name="connsiteY0" fmla="*/ 26225 h 26224"/>
                                <a:gd name="connsiteX1" fmla="*/ 7015 w 7015"/>
                                <a:gd name="connsiteY1" fmla="*/ 26225 h 26224"/>
                                <a:gd name="connsiteX2" fmla="*/ 3341 w 7015"/>
                                <a:gd name="connsiteY2" fmla="*/ 20879 h 26224"/>
                                <a:gd name="connsiteX3" fmla="*/ 3007 w 7015"/>
                                <a:gd name="connsiteY3" fmla="*/ 334 h 26224"/>
                                <a:gd name="connsiteX4" fmla="*/ 0 w 7015"/>
                                <a:gd name="connsiteY4" fmla="*/ 0 h 26224"/>
                                <a:gd name="connsiteX5" fmla="*/ 167 w 7015"/>
                                <a:gd name="connsiteY5" fmla="*/ 18040 h 26224"/>
                                <a:gd name="connsiteX6" fmla="*/ 7015 w 7015"/>
                                <a:gd name="connsiteY6" fmla="*/ 26225 h 26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15" h="26224">
                                  <a:moveTo>
                                    <a:pt x="7015" y="26225"/>
                                  </a:moveTo>
                                  <a:lnTo>
                                    <a:pt x="7015" y="26225"/>
                                  </a:lnTo>
                                  <a:cubicBezTo>
                                    <a:pt x="4844" y="25556"/>
                                    <a:pt x="3174" y="23719"/>
                                    <a:pt x="3341" y="20879"/>
                                  </a:cubicBezTo>
                                  <a:cubicBezTo>
                                    <a:pt x="3508" y="13363"/>
                                    <a:pt x="3007" y="334"/>
                                    <a:pt x="3007" y="334"/>
                                  </a:cubicBezTo>
                                  <a:lnTo>
                                    <a:pt x="0" y="0"/>
                                  </a:lnTo>
                                  <a:cubicBezTo>
                                    <a:pt x="0" y="0"/>
                                    <a:pt x="334" y="13530"/>
                                    <a:pt x="167" y="18040"/>
                                  </a:cubicBezTo>
                                  <a:cubicBezTo>
                                    <a:pt x="0" y="22550"/>
                                    <a:pt x="3508" y="25389"/>
                                    <a:pt x="7015" y="26225"/>
                                  </a:cubicBezTo>
                                  <a:close/>
                                </a:path>
                              </a:pathLst>
                            </a:custGeom>
                            <a:solidFill>
                              <a:srgbClr val="8E8E8E"/>
                            </a:solidFill>
                            <a:ln w="16697" cap="flat">
                              <a:noFill/>
                              <a:prstDash val="solid"/>
                              <a:miter/>
                            </a:ln>
                          </p:spPr>
                          <p:txBody>
                            <a:bodyPr rtlCol="0" anchor="ctr"/>
                            <a:lstStyle/>
                            <a:p>
                              <a:endParaRPr lang="en-US"/>
                            </a:p>
                          </p:txBody>
                        </p:sp>
                        <p:grpSp>
                          <p:nvGrpSpPr>
                            <p:cNvPr id="480" name="Graphic 2">
                              <a:extLst>
                                <a:ext uri="{FF2B5EF4-FFF2-40B4-BE49-F238E27FC236}">
                                  <a16:creationId xmlns:a16="http://schemas.microsoft.com/office/drawing/2014/main" id="{D74C3D46-58AC-EACA-A5F9-CB9B82C5A008}"/>
                                </a:ext>
                              </a:extLst>
                            </p:cNvPr>
                            <p:cNvGrpSpPr/>
                            <p:nvPr/>
                          </p:nvGrpSpPr>
                          <p:grpSpPr>
                            <a:xfrm>
                              <a:off x="4989751" y="5181994"/>
                              <a:ext cx="15389" cy="31021"/>
                              <a:chOff x="4989751" y="5181994"/>
                              <a:chExt cx="15389" cy="31021"/>
                            </a:xfrm>
                          </p:grpSpPr>
                          <p:sp>
                            <p:nvSpPr>
                              <p:cNvPr id="481" name="Freeform: Shape 480">
                                <a:extLst>
                                  <a:ext uri="{FF2B5EF4-FFF2-40B4-BE49-F238E27FC236}">
                                    <a16:creationId xmlns:a16="http://schemas.microsoft.com/office/drawing/2014/main" id="{19E15E99-E0FC-FAB7-3027-5C8C7B3EB960}"/>
                                  </a:ext>
                                </a:extLst>
                              </p:cNvPr>
                              <p:cNvSpPr/>
                              <p:nvPr/>
                            </p:nvSpPr>
                            <p:spPr>
                              <a:xfrm>
                                <a:off x="4990085" y="5182041"/>
                                <a:ext cx="14699" cy="30800"/>
                              </a:xfrm>
                              <a:custGeom>
                                <a:avLst/>
                                <a:gdLst>
                                  <a:gd name="connsiteX0" fmla="*/ 6848 w 14699"/>
                                  <a:gd name="connsiteY0" fmla="*/ 233 h 30800"/>
                                  <a:gd name="connsiteX1" fmla="*/ 835 w 14699"/>
                                  <a:gd name="connsiteY1" fmla="*/ 15600 h 30800"/>
                                  <a:gd name="connsiteX2" fmla="*/ 0 w 14699"/>
                                  <a:gd name="connsiteY2" fmla="*/ 29965 h 30800"/>
                                  <a:gd name="connsiteX3" fmla="*/ 2840 w 14699"/>
                                  <a:gd name="connsiteY3" fmla="*/ 30633 h 30800"/>
                                  <a:gd name="connsiteX4" fmla="*/ 3508 w 14699"/>
                                  <a:gd name="connsiteY4" fmla="*/ 10589 h 30800"/>
                                  <a:gd name="connsiteX5" fmla="*/ 11692 w 14699"/>
                                  <a:gd name="connsiteY5" fmla="*/ 1903 h 30800"/>
                                  <a:gd name="connsiteX6" fmla="*/ 14699 w 14699"/>
                                  <a:gd name="connsiteY6" fmla="*/ 3741 h 30800"/>
                                  <a:gd name="connsiteX7" fmla="*/ 14699 w 14699"/>
                                  <a:gd name="connsiteY7" fmla="*/ 3741 h 30800"/>
                                  <a:gd name="connsiteX8" fmla="*/ 6848 w 14699"/>
                                  <a:gd name="connsiteY8" fmla="*/ 233 h 3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99" h="30800">
                                    <a:moveTo>
                                      <a:pt x="6848" y="233"/>
                                    </a:moveTo>
                                    <a:cubicBezTo>
                                      <a:pt x="2171" y="1569"/>
                                      <a:pt x="1336" y="6580"/>
                                      <a:pt x="835" y="15600"/>
                                    </a:cubicBezTo>
                                    <a:cubicBezTo>
                                      <a:pt x="501" y="20611"/>
                                      <a:pt x="167" y="26625"/>
                                      <a:pt x="0" y="29965"/>
                                    </a:cubicBezTo>
                                    <a:cubicBezTo>
                                      <a:pt x="1503" y="31302"/>
                                      <a:pt x="2840" y="30633"/>
                                      <a:pt x="2840" y="30633"/>
                                    </a:cubicBezTo>
                                    <a:cubicBezTo>
                                      <a:pt x="2840" y="30633"/>
                                      <a:pt x="3341" y="17438"/>
                                      <a:pt x="3508" y="10589"/>
                                    </a:cubicBezTo>
                                    <a:cubicBezTo>
                                      <a:pt x="3675" y="3741"/>
                                      <a:pt x="7517" y="734"/>
                                      <a:pt x="11692" y="1903"/>
                                    </a:cubicBezTo>
                                    <a:cubicBezTo>
                                      <a:pt x="13196" y="2238"/>
                                      <a:pt x="14031" y="2906"/>
                                      <a:pt x="14699" y="3741"/>
                                    </a:cubicBezTo>
                                    <a:lnTo>
                                      <a:pt x="14699" y="3741"/>
                                    </a:lnTo>
                                    <a:cubicBezTo>
                                      <a:pt x="14532" y="3741"/>
                                      <a:pt x="11358" y="-1103"/>
                                      <a:pt x="6848" y="233"/>
                                    </a:cubicBezTo>
                                    <a:close/>
                                  </a:path>
                                </a:pathLst>
                              </a:custGeom>
                              <a:solidFill>
                                <a:srgbClr val="8E8E8E"/>
                              </a:solidFill>
                              <a:ln w="16697" cap="flat">
                                <a:noFill/>
                                <a:prstDash val="solid"/>
                                <a:miter/>
                              </a:ln>
                            </p:spPr>
                            <p:txBody>
                              <a:bodyPr rtlCol="0" anchor="ctr"/>
                              <a:lstStyle/>
                              <a:p>
                                <a:endParaRPr lang="en-US"/>
                              </a:p>
                            </p:txBody>
                          </p:sp>
                          <p:sp>
                            <p:nvSpPr>
                              <p:cNvPr id="482" name="Freeform: Shape 481">
                                <a:extLst>
                                  <a:ext uri="{FF2B5EF4-FFF2-40B4-BE49-F238E27FC236}">
                                    <a16:creationId xmlns:a16="http://schemas.microsoft.com/office/drawing/2014/main" id="{E0CB3E74-DE42-F3FE-61E2-53649C56292C}"/>
                                  </a:ext>
                                </a:extLst>
                              </p:cNvPr>
                              <p:cNvSpPr/>
                              <p:nvPr/>
                            </p:nvSpPr>
                            <p:spPr>
                              <a:xfrm>
                                <a:off x="4989751" y="5181994"/>
                                <a:ext cx="15389" cy="31021"/>
                              </a:xfrm>
                              <a:custGeom>
                                <a:avLst/>
                                <a:gdLst>
                                  <a:gd name="connsiteX0" fmla="*/ 6848 w 15389"/>
                                  <a:gd name="connsiteY0" fmla="*/ 112 h 31021"/>
                                  <a:gd name="connsiteX1" fmla="*/ 1503 w 15389"/>
                                  <a:gd name="connsiteY1" fmla="*/ 8297 h 31021"/>
                                  <a:gd name="connsiteX2" fmla="*/ 0 w 15389"/>
                                  <a:gd name="connsiteY2" fmla="*/ 29844 h 31021"/>
                                  <a:gd name="connsiteX3" fmla="*/ 167 w 15389"/>
                                  <a:gd name="connsiteY3" fmla="*/ 30011 h 31021"/>
                                  <a:gd name="connsiteX4" fmla="*/ 3675 w 15389"/>
                                  <a:gd name="connsiteY4" fmla="*/ 30847 h 31021"/>
                                  <a:gd name="connsiteX5" fmla="*/ 3842 w 15389"/>
                                  <a:gd name="connsiteY5" fmla="*/ 30680 h 31021"/>
                                  <a:gd name="connsiteX6" fmla="*/ 4176 w 15389"/>
                                  <a:gd name="connsiteY6" fmla="*/ 18820 h 31021"/>
                                  <a:gd name="connsiteX7" fmla="*/ 4343 w 15389"/>
                                  <a:gd name="connsiteY7" fmla="*/ 10635 h 31021"/>
                                  <a:gd name="connsiteX8" fmla="*/ 14532 w 15389"/>
                                  <a:gd name="connsiteY8" fmla="*/ 3787 h 31021"/>
                                  <a:gd name="connsiteX9" fmla="*/ 15367 w 15389"/>
                                  <a:gd name="connsiteY9" fmla="*/ 3787 h 31021"/>
                                  <a:gd name="connsiteX10" fmla="*/ 6848 w 15389"/>
                                  <a:gd name="connsiteY10" fmla="*/ 112 h 31021"/>
                                  <a:gd name="connsiteX11" fmla="*/ 7350 w 15389"/>
                                  <a:gd name="connsiteY11" fmla="*/ 446 h 31021"/>
                                  <a:gd name="connsiteX12" fmla="*/ 14031 w 15389"/>
                                  <a:gd name="connsiteY12" fmla="*/ 3286 h 31021"/>
                                  <a:gd name="connsiteX13" fmla="*/ 13530 w 15389"/>
                                  <a:gd name="connsiteY13" fmla="*/ 2284 h 31021"/>
                                  <a:gd name="connsiteX14" fmla="*/ 9521 w 15389"/>
                                  <a:gd name="connsiteY14" fmla="*/ 1616 h 31021"/>
                                  <a:gd name="connsiteX15" fmla="*/ 3174 w 15389"/>
                                  <a:gd name="connsiteY15" fmla="*/ 14477 h 31021"/>
                                  <a:gd name="connsiteX16" fmla="*/ 2840 w 15389"/>
                                  <a:gd name="connsiteY16" fmla="*/ 25836 h 31021"/>
                                  <a:gd name="connsiteX17" fmla="*/ 2673 w 15389"/>
                                  <a:gd name="connsiteY17" fmla="*/ 29677 h 31021"/>
                                  <a:gd name="connsiteX18" fmla="*/ 835 w 15389"/>
                                  <a:gd name="connsiteY18" fmla="*/ 27172 h 31021"/>
                                  <a:gd name="connsiteX19" fmla="*/ 7350 w 15389"/>
                                  <a:gd name="connsiteY19" fmla="*/ 613 h 31021"/>
                                  <a:gd name="connsiteX20" fmla="*/ 6848 w 15389"/>
                                  <a:gd name="connsiteY20" fmla="*/ 112 h 31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5389" h="31021">
                                    <a:moveTo>
                                      <a:pt x="6848" y="112"/>
                                    </a:moveTo>
                                    <a:cubicBezTo>
                                      <a:pt x="3174" y="1448"/>
                                      <a:pt x="2004" y="4622"/>
                                      <a:pt x="1503" y="8297"/>
                                    </a:cubicBezTo>
                                    <a:cubicBezTo>
                                      <a:pt x="167" y="15312"/>
                                      <a:pt x="501" y="22662"/>
                                      <a:pt x="0" y="29844"/>
                                    </a:cubicBezTo>
                                    <a:cubicBezTo>
                                      <a:pt x="0" y="29844"/>
                                      <a:pt x="0" y="30011"/>
                                      <a:pt x="167" y="30011"/>
                                    </a:cubicBezTo>
                                    <a:cubicBezTo>
                                      <a:pt x="1336" y="30680"/>
                                      <a:pt x="2172" y="31348"/>
                                      <a:pt x="3675" y="30847"/>
                                    </a:cubicBezTo>
                                    <a:cubicBezTo>
                                      <a:pt x="3675" y="30847"/>
                                      <a:pt x="3842" y="30847"/>
                                      <a:pt x="3842" y="30680"/>
                                    </a:cubicBezTo>
                                    <a:cubicBezTo>
                                      <a:pt x="4009" y="26671"/>
                                      <a:pt x="4009" y="22829"/>
                                      <a:pt x="4176" y="18820"/>
                                    </a:cubicBezTo>
                                    <a:cubicBezTo>
                                      <a:pt x="4343" y="16148"/>
                                      <a:pt x="4343" y="13308"/>
                                      <a:pt x="4343" y="10635"/>
                                    </a:cubicBezTo>
                                    <a:cubicBezTo>
                                      <a:pt x="4510" y="6460"/>
                                      <a:pt x="8352" y="-2727"/>
                                      <a:pt x="14532" y="3787"/>
                                    </a:cubicBezTo>
                                    <a:cubicBezTo>
                                      <a:pt x="14699" y="3954"/>
                                      <a:pt x="15534" y="3954"/>
                                      <a:pt x="15367" y="3787"/>
                                    </a:cubicBezTo>
                                    <a:cubicBezTo>
                                      <a:pt x="13196" y="780"/>
                                      <a:pt x="10356" y="-389"/>
                                      <a:pt x="6848" y="112"/>
                                    </a:cubicBezTo>
                                    <a:cubicBezTo>
                                      <a:pt x="6347" y="112"/>
                                      <a:pt x="7183" y="446"/>
                                      <a:pt x="7350" y="446"/>
                                    </a:cubicBezTo>
                                    <a:cubicBezTo>
                                      <a:pt x="10523" y="-55"/>
                                      <a:pt x="12361" y="1281"/>
                                      <a:pt x="14031" y="3286"/>
                                    </a:cubicBezTo>
                                    <a:cubicBezTo>
                                      <a:pt x="14532" y="3954"/>
                                      <a:pt x="14699" y="2785"/>
                                      <a:pt x="13530" y="2284"/>
                                    </a:cubicBezTo>
                                    <a:cubicBezTo>
                                      <a:pt x="12361" y="1783"/>
                                      <a:pt x="10690" y="1281"/>
                                      <a:pt x="9521" y="1616"/>
                                    </a:cubicBezTo>
                                    <a:cubicBezTo>
                                      <a:pt x="3341" y="2785"/>
                                      <a:pt x="3341" y="9299"/>
                                      <a:pt x="3174" y="14477"/>
                                    </a:cubicBezTo>
                                    <a:cubicBezTo>
                                      <a:pt x="3174" y="18152"/>
                                      <a:pt x="3007" y="21994"/>
                                      <a:pt x="2840" y="25836"/>
                                    </a:cubicBezTo>
                                    <a:cubicBezTo>
                                      <a:pt x="2840" y="27172"/>
                                      <a:pt x="2840" y="28341"/>
                                      <a:pt x="2673" y="29677"/>
                                    </a:cubicBezTo>
                                    <a:cubicBezTo>
                                      <a:pt x="2506" y="32350"/>
                                      <a:pt x="835" y="28174"/>
                                      <a:pt x="835" y="27172"/>
                                    </a:cubicBezTo>
                                    <a:cubicBezTo>
                                      <a:pt x="1169" y="20323"/>
                                      <a:pt x="-835" y="3453"/>
                                      <a:pt x="7350" y="613"/>
                                    </a:cubicBezTo>
                                    <a:cubicBezTo>
                                      <a:pt x="7851" y="279"/>
                                      <a:pt x="7016" y="112"/>
                                      <a:pt x="6848" y="112"/>
                                    </a:cubicBezTo>
                                    <a:close/>
                                  </a:path>
                                </a:pathLst>
                              </a:custGeom>
                              <a:solidFill>
                                <a:srgbClr val="4D4D4D"/>
                              </a:solidFill>
                              <a:ln w="16697" cap="flat">
                                <a:noFill/>
                                <a:prstDash val="solid"/>
                                <a:miter/>
                              </a:ln>
                            </p:spPr>
                            <p:txBody>
                              <a:bodyPr rtlCol="0" anchor="ctr"/>
                              <a:lstStyle/>
                              <a:p>
                                <a:endParaRPr lang="en-US"/>
                              </a:p>
                            </p:txBody>
                          </p:sp>
                        </p:grpSp>
                        <p:sp>
                          <p:nvSpPr>
                            <p:cNvPr id="483" name="Freeform: Shape 482">
                              <a:extLst>
                                <a:ext uri="{FF2B5EF4-FFF2-40B4-BE49-F238E27FC236}">
                                  <a16:creationId xmlns:a16="http://schemas.microsoft.com/office/drawing/2014/main" id="{F9408D18-5C70-B4EB-7165-E7A188DF5459}"/>
                                </a:ext>
                              </a:extLst>
                            </p:cNvPr>
                            <p:cNvSpPr/>
                            <p:nvPr/>
                          </p:nvSpPr>
                          <p:spPr>
                            <a:xfrm>
                              <a:off x="4990085" y="5182041"/>
                              <a:ext cx="14699" cy="30800"/>
                            </a:xfrm>
                            <a:custGeom>
                              <a:avLst/>
                              <a:gdLst>
                                <a:gd name="connsiteX0" fmla="*/ 6848 w 14699"/>
                                <a:gd name="connsiteY0" fmla="*/ 233 h 30800"/>
                                <a:gd name="connsiteX1" fmla="*/ 835 w 14699"/>
                                <a:gd name="connsiteY1" fmla="*/ 15600 h 30800"/>
                                <a:gd name="connsiteX2" fmla="*/ 0 w 14699"/>
                                <a:gd name="connsiteY2" fmla="*/ 29965 h 30800"/>
                                <a:gd name="connsiteX3" fmla="*/ 2840 w 14699"/>
                                <a:gd name="connsiteY3" fmla="*/ 30633 h 30800"/>
                                <a:gd name="connsiteX4" fmla="*/ 3508 w 14699"/>
                                <a:gd name="connsiteY4" fmla="*/ 10589 h 30800"/>
                                <a:gd name="connsiteX5" fmla="*/ 11692 w 14699"/>
                                <a:gd name="connsiteY5" fmla="*/ 1903 h 30800"/>
                                <a:gd name="connsiteX6" fmla="*/ 14699 w 14699"/>
                                <a:gd name="connsiteY6" fmla="*/ 3741 h 30800"/>
                                <a:gd name="connsiteX7" fmla="*/ 14699 w 14699"/>
                                <a:gd name="connsiteY7" fmla="*/ 3741 h 30800"/>
                                <a:gd name="connsiteX8" fmla="*/ 6848 w 14699"/>
                                <a:gd name="connsiteY8" fmla="*/ 233 h 30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699" h="30800">
                                  <a:moveTo>
                                    <a:pt x="6848" y="233"/>
                                  </a:moveTo>
                                  <a:cubicBezTo>
                                    <a:pt x="2171" y="1569"/>
                                    <a:pt x="1336" y="6580"/>
                                    <a:pt x="835" y="15600"/>
                                  </a:cubicBezTo>
                                  <a:cubicBezTo>
                                    <a:pt x="501" y="20611"/>
                                    <a:pt x="167" y="26625"/>
                                    <a:pt x="0" y="29965"/>
                                  </a:cubicBezTo>
                                  <a:cubicBezTo>
                                    <a:pt x="1503" y="31302"/>
                                    <a:pt x="2840" y="30633"/>
                                    <a:pt x="2840" y="30633"/>
                                  </a:cubicBezTo>
                                  <a:cubicBezTo>
                                    <a:pt x="2840" y="30633"/>
                                    <a:pt x="3341" y="17438"/>
                                    <a:pt x="3508" y="10589"/>
                                  </a:cubicBezTo>
                                  <a:cubicBezTo>
                                    <a:pt x="3675" y="3741"/>
                                    <a:pt x="7517" y="734"/>
                                    <a:pt x="11692" y="1903"/>
                                  </a:cubicBezTo>
                                  <a:cubicBezTo>
                                    <a:pt x="13196" y="2238"/>
                                    <a:pt x="14031" y="2906"/>
                                    <a:pt x="14699" y="3741"/>
                                  </a:cubicBezTo>
                                  <a:lnTo>
                                    <a:pt x="14699" y="3741"/>
                                  </a:lnTo>
                                  <a:cubicBezTo>
                                    <a:pt x="14532" y="3741"/>
                                    <a:pt x="11358" y="-1103"/>
                                    <a:pt x="6848" y="233"/>
                                  </a:cubicBezTo>
                                  <a:close/>
                                </a:path>
                              </a:pathLst>
                            </a:custGeom>
                            <a:solidFill>
                              <a:srgbClr val="8E8E8E"/>
                            </a:solidFill>
                            <a:ln w="16697" cap="flat">
                              <a:noFill/>
                              <a:prstDash val="solid"/>
                              <a:miter/>
                            </a:ln>
                          </p:spPr>
                          <p:txBody>
                            <a:bodyPr rtlCol="0" anchor="ctr"/>
                            <a:lstStyle/>
                            <a:p>
                              <a:endParaRPr lang="en-US"/>
                            </a:p>
                          </p:txBody>
                        </p:sp>
                      </p:grpSp>
                      <p:sp>
                        <p:nvSpPr>
                          <p:cNvPr id="484" name="Freeform: Shape 483">
                            <a:extLst>
                              <a:ext uri="{FF2B5EF4-FFF2-40B4-BE49-F238E27FC236}">
                                <a16:creationId xmlns:a16="http://schemas.microsoft.com/office/drawing/2014/main" id="{883DDE39-67B3-5D77-42AC-3C68D7939815}"/>
                              </a:ext>
                            </a:extLst>
                          </p:cNvPr>
                          <p:cNvSpPr/>
                          <p:nvPr/>
                        </p:nvSpPr>
                        <p:spPr>
                          <a:xfrm>
                            <a:off x="4985961" y="5027393"/>
                            <a:ext cx="1343" cy="22082"/>
                          </a:xfrm>
                          <a:custGeom>
                            <a:avLst/>
                            <a:gdLst>
                              <a:gd name="connsiteX0" fmla="*/ 282 w 1343"/>
                              <a:gd name="connsiteY0" fmla="*/ 1375 h 22082"/>
                              <a:gd name="connsiteX1" fmla="*/ 115 w 1343"/>
                              <a:gd name="connsiteY1" fmla="*/ 19081 h 22082"/>
                              <a:gd name="connsiteX2" fmla="*/ 1284 w 1343"/>
                              <a:gd name="connsiteY2" fmla="*/ 13068 h 22082"/>
                              <a:gd name="connsiteX3" fmla="*/ 282 w 1343"/>
                              <a:gd name="connsiteY3" fmla="*/ 1375 h 22082"/>
                            </a:gdLst>
                            <a:ahLst/>
                            <a:cxnLst>
                              <a:cxn ang="0">
                                <a:pos x="connsiteX0" y="connsiteY0"/>
                              </a:cxn>
                              <a:cxn ang="0">
                                <a:pos x="connsiteX1" y="connsiteY1"/>
                              </a:cxn>
                              <a:cxn ang="0">
                                <a:pos x="connsiteX2" y="connsiteY2"/>
                              </a:cxn>
                              <a:cxn ang="0">
                                <a:pos x="connsiteX3" y="connsiteY3"/>
                              </a:cxn>
                            </a:cxnLst>
                            <a:rect l="l" t="t" r="r" b="b"/>
                            <a:pathLst>
                              <a:path w="1343" h="22082">
                                <a:moveTo>
                                  <a:pt x="282" y="1375"/>
                                </a:moveTo>
                                <a:cubicBezTo>
                                  <a:pt x="282" y="1375"/>
                                  <a:pt x="-219" y="13736"/>
                                  <a:pt x="115" y="19081"/>
                                </a:cubicBezTo>
                                <a:cubicBezTo>
                                  <a:pt x="449" y="24426"/>
                                  <a:pt x="1618" y="22756"/>
                                  <a:pt x="1284" y="13068"/>
                                </a:cubicBezTo>
                                <a:cubicBezTo>
                                  <a:pt x="950" y="2378"/>
                                  <a:pt x="449" y="-2633"/>
                                  <a:pt x="282" y="1375"/>
                                </a:cubicBezTo>
                                <a:close/>
                              </a:path>
                            </a:pathLst>
                          </a:custGeom>
                          <a:solidFill>
                            <a:srgbClr val="A9A9AA"/>
                          </a:solidFill>
                          <a:ln w="16697" cap="flat">
                            <a:noFill/>
                            <a:prstDash val="solid"/>
                            <a:miter/>
                          </a:ln>
                        </p:spPr>
                        <p:txBody>
                          <a:bodyPr rtlCol="0" anchor="ctr"/>
                          <a:lstStyle/>
                          <a:p>
                            <a:endParaRPr lang="en-US"/>
                          </a:p>
                        </p:txBody>
                      </p:sp>
                      <p:sp>
                        <p:nvSpPr>
                          <p:cNvPr id="485" name="Freeform: Shape 484">
                            <a:extLst>
                              <a:ext uri="{FF2B5EF4-FFF2-40B4-BE49-F238E27FC236}">
                                <a16:creationId xmlns:a16="http://schemas.microsoft.com/office/drawing/2014/main" id="{B1F3837D-45F3-02F6-2F74-3E8BDD38030F}"/>
                              </a:ext>
                            </a:extLst>
                          </p:cNvPr>
                          <p:cNvSpPr/>
                          <p:nvPr/>
                        </p:nvSpPr>
                        <p:spPr>
                          <a:xfrm>
                            <a:off x="5010325" y="5023277"/>
                            <a:ext cx="2687" cy="20754"/>
                          </a:xfrm>
                          <a:custGeom>
                            <a:avLst/>
                            <a:gdLst>
                              <a:gd name="connsiteX0" fmla="*/ 138 w 2687"/>
                              <a:gd name="connsiteY0" fmla="*/ 17852 h 20754"/>
                              <a:gd name="connsiteX1" fmla="*/ 2142 w 2687"/>
                              <a:gd name="connsiteY1" fmla="*/ 1817 h 20754"/>
                              <a:gd name="connsiteX2" fmla="*/ 2643 w 2687"/>
                              <a:gd name="connsiteY2" fmla="*/ 3320 h 20754"/>
                              <a:gd name="connsiteX3" fmla="*/ 973 w 2687"/>
                              <a:gd name="connsiteY3" fmla="*/ 18520 h 20754"/>
                              <a:gd name="connsiteX4" fmla="*/ 138 w 2687"/>
                              <a:gd name="connsiteY4" fmla="*/ 17852 h 207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7" h="20754">
                                <a:moveTo>
                                  <a:pt x="138" y="17852"/>
                                </a:moveTo>
                                <a:cubicBezTo>
                                  <a:pt x="973" y="11004"/>
                                  <a:pt x="1808" y="3654"/>
                                  <a:pt x="2142" y="1817"/>
                                </a:cubicBezTo>
                                <a:cubicBezTo>
                                  <a:pt x="2476" y="-21"/>
                                  <a:pt x="2810" y="-1691"/>
                                  <a:pt x="2643" y="3320"/>
                                </a:cubicBezTo>
                                <a:cubicBezTo>
                                  <a:pt x="2476" y="8331"/>
                                  <a:pt x="1474" y="15514"/>
                                  <a:pt x="973" y="18520"/>
                                </a:cubicBezTo>
                                <a:cubicBezTo>
                                  <a:pt x="639" y="21360"/>
                                  <a:pt x="-363" y="21861"/>
                                  <a:pt x="138" y="17852"/>
                                </a:cubicBezTo>
                                <a:close/>
                              </a:path>
                            </a:pathLst>
                          </a:custGeom>
                          <a:solidFill>
                            <a:srgbClr val="A9A9AA"/>
                          </a:solidFill>
                          <a:ln w="16697" cap="flat">
                            <a:noFill/>
                            <a:prstDash val="solid"/>
                            <a:miter/>
                          </a:ln>
                        </p:spPr>
                        <p:txBody>
                          <a:bodyPr rtlCol="0" anchor="ctr"/>
                          <a:lstStyle/>
                          <a:p>
                            <a:endParaRPr lang="en-US"/>
                          </a:p>
                        </p:txBody>
                      </p:sp>
                      <p:sp>
                        <p:nvSpPr>
                          <p:cNvPr id="486" name="Freeform: Shape 485">
                            <a:extLst>
                              <a:ext uri="{FF2B5EF4-FFF2-40B4-BE49-F238E27FC236}">
                                <a16:creationId xmlns:a16="http://schemas.microsoft.com/office/drawing/2014/main" id="{D860518A-826C-4B32-1051-23E70024D13B}"/>
                              </a:ext>
                            </a:extLst>
                          </p:cNvPr>
                          <p:cNvSpPr/>
                          <p:nvPr/>
                        </p:nvSpPr>
                        <p:spPr>
                          <a:xfrm>
                            <a:off x="5006937" y="5184227"/>
                            <a:ext cx="2088" cy="24773"/>
                          </a:xfrm>
                          <a:custGeom>
                            <a:avLst/>
                            <a:gdLst>
                              <a:gd name="connsiteX0" fmla="*/ 1021 w 2088"/>
                              <a:gd name="connsiteY0" fmla="*/ 22266 h 24773"/>
                              <a:gd name="connsiteX1" fmla="*/ 18 w 2088"/>
                              <a:gd name="connsiteY1" fmla="*/ 1888 h 24773"/>
                              <a:gd name="connsiteX2" fmla="*/ 1522 w 2088"/>
                              <a:gd name="connsiteY2" fmla="*/ 7567 h 24773"/>
                              <a:gd name="connsiteX3" fmla="*/ 2023 w 2088"/>
                              <a:gd name="connsiteY3" fmla="*/ 21765 h 24773"/>
                              <a:gd name="connsiteX4" fmla="*/ 1021 w 2088"/>
                              <a:gd name="connsiteY4" fmla="*/ 22266 h 247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88" h="24773">
                                <a:moveTo>
                                  <a:pt x="1021" y="22266"/>
                                </a:moveTo>
                                <a:cubicBezTo>
                                  <a:pt x="1021" y="15251"/>
                                  <a:pt x="18" y="6398"/>
                                  <a:pt x="18" y="1888"/>
                                </a:cubicBezTo>
                                <a:cubicBezTo>
                                  <a:pt x="-148" y="-2455"/>
                                  <a:pt x="854" y="1220"/>
                                  <a:pt x="1522" y="7567"/>
                                </a:cubicBezTo>
                                <a:cubicBezTo>
                                  <a:pt x="2357" y="13915"/>
                                  <a:pt x="2023" y="17422"/>
                                  <a:pt x="2023" y="21765"/>
                                </a:cubicBezTo>
                                <a:cubicBezTo>
                                  <a:pt x="2190" y="26108"/>
                                  <a:pt x="1021" y="25273"/>
                                  <a:pt x="1021" y="22266"/>
                                </a:cubicBezTo>
                                <a:close/>
                              </a:path>
                            </a:pathLst>
                          </a:custGeom>
                          <a:solidFill>
                            <a:srgbClr val="A9A9AA"/>
                          </a:solidFill>
                          <a:ln w="16697" cap="flat">
                            <a:noFill/>
                            <a:prstDash val="solid"/>
                            <a:miter/>
                          </a:ln>
                        </p:spPr>
                        <p:txBody>
                          <a:bodyPr rtlCol="0" anchor="ctr"/>
                          <a:lstStyle/>
                          <a:p>
                            <a:endParaRPr lang="en-US"/>
                          </a:p>
                        </p:txBody>
                      </p:sp>
                      <p:sp>
                        <p:nvSpPr>
                          <p:cNvPr id="487" name="Freeform: Shape 486">
                            <a:extLst>
                              <a:ext uri="{FF2B5EF4-FFF2-40B4-BE49-F238E27FC236}">
                                <a16:creationId xmlns:a16="http://schemas.microsoft.com/office/drawing/2014/main" id="{431CD48A-3D78-DF09-B950-573B24BABAC9}"/>
                              </a:ext>
                            </a:extLst>
                          </p:cNvPr>
                          <p:cNvSpPr/>
                          <p:nvPr/>
                        </p:nvSpPr>
                        <p:spPr>
                          <a:xfrm>
                            <a:off x="4992924" y="5044470"/>
                            <a:ext cx="13028" cy="5211"/>
                          </a:xfrm>
                          <a:custGeom>
                            <a:avLst/>
                            <a:gdLst>
                              <a:gd name="connsiteX0" fmla="*/ 0 w 13028"/>
                              <a:gd name="connsiteY0" fmla="*/ 0 h 5211"/>
                              <a:gd name="connsiteX1" fmla="*/ 13029 w 13028"/>
                              <a:gd name="connsiteY1" fmla="*/ 2506 h 5211"/>
                              <a:gd name="connsiteX2" fmla="*/ 0 w 13028"/>
                              <a:gd name="connsiteY2" fmla="*/ 0 h 5211"/>
                            </a:gdLst>
                            <a:ahLst/>
                            <a:cxnLst>
                              <a:cxn ang="0">
                                <a:pos x="connsiteX0" y="connsiteY0"/>
                              </a:cxn>
                              <a:cxn ang="0">
                                <a:pos x="connsiteX1" y="connsiteY1"/>
                              </a:cxn>
                              <a:cxn ang="0">
                                <a:pos x="connsiteX2" y="connsiteY2"/>
                              </a:cxn>
                            </a:cxnLst>
                            <a:rect l="l" t="t" r="r" b="b"/>
                            <a:pathLst>
                              <a:path w="13028" h="5211">
                                <a:moveTo>
                                  <a:pt x="0" y="0"/>
                                </a:moveTo>
                                <a:cubicBezTo>
                                  <a:pt x="0" y="0"/>
                                  <a:pt x="3675" y="8185"/>
                                  <a:pt x="13029" y="2506"/>
                                </a:cubicBezTo>
                                <a:cubicBezTo>
                                  <a:pt x="13029" y="2506"/>
                                  <a:pt x="3508" y="10022"/>
                                  <a:pt x="0" y="0"/>
                                </a:cubicBezTo>
                                <a:close/>
                              </a:path>
                            </a:pathLst>
                          </a:custGeom>
                          <a:solidFill>
                            <a:srgbClr val="A9A9AA"/>
                          </a:solidFill>
                          <a:ln w="16697" cap="flat">
                            <a:noFill/>
                            <a:prstDash val="solid"/>
                            <a:miter/>
                          </a:ln>
                        </p:spPr>
                        <p:txBody>
                          <a:bodyPr rtlCol="0" anchor="ctr"/>
                          <a:lstStyle/>
                          <a:p>
                            <a:endParaRPr lang="en-US"/>
                          </a:p>
                        </p:txBody>
                      </p:sp>
                      <p:sp>
                        <p:nvSpPr>
                          <p:cNvPr id="488" name="Freeform: Shape 487">
                            <a:extLst>
                              <a:ext uri="{FF2B5EF4-FFF2-40B4-BE49-F238E27FC236}">
                                <a16:creationId xmlns:a16="http://schemas.microsoft.com/office/drawing/2014/main" id="{AA7939D4-19C2-6B98-832C-10D7F067DF88}"/>
                              </a:ext>
                            </a:extLst>
                          </p:cNvPr>
                          <p:cNvSpPr/>
                          <p:nvPr/>
                        </p:nvSpPr>
                        <p:spPr>
                          <a:xfrm>
                            <a:off x="4987656" y="5180325"/>
                            <a:ext cx="9945" cy="14309"/>
                          </a:xfrm>
                          <a:custGeom>
                            <a:avLst/>
                            <a:gdLst>
                              <a:gd name="connsiteX0" fmla="*/ 758 w 9945"/>
                              <a:gd name="connsiteY0" fmla="*/ 14309 h 14309"/>
                              <a:gd name="connsiteX1" fmla="*/ 9945 w 9945"/>
                              <a:gd name="connsiteY1" fmla="*/ 278 h 14309"/>
                              <a:gd name="connsiteX2" fmla="*/ 1593 w 9945"/>
                              <a:gd name="connsiteY2" fmla="*/ 3452 h 14309"/>
                              <a:gd name="connsiteX3" fmla="*/ 758 w 9945"/>
                              <a:gd name="connsiteY3" fmla="*/ 14309 h 14309"/>
                            </a:gdLst>
                            <a:ahLst/>
                            <a:cxnLst>
                              <a:cxn ang="0">
                                <a:pos x="connsiteX0" y="connsiteY0"/>
                              </a:cxn>
                              <a:cxn ang="0">
                                <a:pos x="connsiteX1" y="connsiteY1"/>
                              </a:cxn>
                              <a:cxn ang="0">
                                <a:pos x="connsiteX2" y="connsiteY2"/>
                              </a:cxn>
                              <a:cxn ang="0">
                                <a:pos x="connsiteX3" y="connsiteY3"/>
                              </a:cxn>
                            </a:cxnLst>
                            <a:rect l="l" t="t" r="r" b="b"/>
                            <a:pathLst>
                              <a:path w="9945" h="14309">
                                <a:moveTo>
                                  <a:pt x="758" y="14309"/>
                                </a:moveTo>
                                <a:cubicBezTo>
                                  <a:pt x="1426" y="8630"/>
                                  <a:pt x="3765" y="612"/>
                                  <a:pt x="9945" y="278"/>
                                </a:cubicBezTo>
                                <a:cubicBezTo>
                                  <a:pt x="9945" y="278"/>
                                  <a:pt x="4266" y="-1392"/>
                                  <a:pt x="1593" y="3452"/>
                                </a:cubicBezTo>
                                <a:cubicBezTo>
                                  <a:pt x="-1413" y="8797"/>
                                  <a:pt x="758" y="14309"/>
                                  <a:pt x="758" y="14309"/>
                                </a:cubicBezTo>
                                <a:close/>
                              </a:path>
                            </a:pathLst>
                          </a:custGeom>
                          <a:solidFill>
                            <a:srgbClr val="A9A9AA"/>
                          </a:solidFill>
                          <a:ln w="16697" cap="flat">
                            <a:noFill/>
                            <a:prstDash val="solid"/>
                            <a:miter/>
                          </a:ln>
                        </p:spPr>
                        <p:txBody>
                          <a:bodyPr rtlCol="0" anchor="ctr"/>
                          <a:lstStyle/>
                          <a:p>
                            <a:endParaRPr lang="en-US"/>
                          </a:p>
                        </p:txBody>
                      </p:sp>
                    </p:grpSp>
                    <p:grpSp>
                      <p:nvGrpSpPr>
                        <p:cNvPr id="489" name="Graphic 2">
                          <a:extLst>
                            <a:ext uri="{FF2B5EF4-FFF2-40B4-BE49-F238E27FC236}">
                              <a16:creationId xmlns:a16="http://schemas.microsoft.com/office/drawing/2014/main" id="{D9633854-0F71-8C06-4D0A-904BE50B0395}"/>
                            </a:ext>
                          </a:extLst>
                        </p:cNvPr>
                        <p:cNvGrpSpPr/>
                        <p:nvPr/>
                      </p:nvGrpSpPr>
                      <p:grpSpPr>
                        <a:xfrm>
                          <a:off x="4832874" y="5079082"/>
                          <a:ext cx="260605" cy="201742"/>
                          <a:chOff x="4832874" y="5079082"/>
                          <a:chExt cx="260605" cy="201742"/>
                        </a:xfrm>
                      </p:grpSpPr>
                      <p:sp>
                        <p:nvSpPr>
                          <p:cNvPr id="490" name="Freeform: Shape 489">
                            <a:extLst>
                              <a:ext uri="{FF2B5EF4-FFF2-40B4-BE49-F238E27FC236}">
                                <a16:creationId xmlns:a16="http://schemas.microsoft.com/office/drawing/2014/main" id="{70A35277-9844-B974-C0EC-C1C540390F75}"/>
                              </a:ext>
                            </a:extLst>
                          </p:cNvPr>
                          <p:cNvSpPr/>
                          <p:nvPr/>
                        </p:nvSpPr>
                        <p:spPr>
                          <a:xfrm>
                            <a:off x="4835996" y="5082053"/>
                            <a:ext cx="254309" cy="195657"/>
                          </a:xfrm>
                          <a:custGeom>
                            <a:avLst/>
                            <a:gdLst>
                              <a:gd name="connsiteX0" fmla="*/ 8768 w 254309"/>
                              <a:gd name="connsiteY0" fmla="*/ 0 h 195657"/>
                              <a:gd name="connsiteX1" fmla="*/ 129034 w 254309"/>
                              <a:gd name="connsiteY1" fmla="*/ 50278 h 195657"/>
                              <a:gd name="connsiteX2" fmla="*/ 254310 w 254309"/>
                              <a:gd name="connsiteY2" fmla="*/ 25723 h 195657"/>
                              <a:gd name="connsiteX3" fmla="*/ 244455 w 254309"/>
                              <a:gd name="connsiteY3" fmla="*/ 178727 h 195657"/>
                              <a:gd name="connsiteX4" fmla="*/ 7432 w 254309"/>
                              <a:gd name="connsiteY4" fmla="*/ 168204 h 195657"/>
                              <a:gd name="connsiteX5" fmla="*/ 1252 w 254309"/>
                              <a:gd name="connsiteY5" fmla="*/ 153839 h 195657"/>
                              <a:gd name="connsiteX6" fmla="*/ 8768 w 254309"/>
                              <a:gd name="connsiteY6" fmla="*/ 0 h 195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309" h="195657">
                                <a:moveTo>
                                  <a:pt x="8768" y="0"/>
                                </a:moveTo>
                                <a:cubicBezTo>
                                  <a:pt x="8768" y="0"/>
                                  <a:pt x="62888" y="45935"/>
                                  <a:pt x="129034" y="50278"/>
                                </a:cubicBezTo>
                                <a:cubicBezTo>
                                  <a:pt x="195346" y="54620"/>
                                  <a:pt x="254310" y="25723"/>
                                  <a:pt x="254310" y="25723"/>
                                </a:cubicBezTo>
                                <a:cubicBezTo>
                                  <a:pt x="254310" y="25723"/>
                                  <a:pt x="251804" y="163193"/>
                                  <a:pt x="244455" y="178727"/>
                                </a:cubicBezTo>
                                <a:cubicBezTo>
                                  <a:pt x="236938" y="194095"/>
                                  <a:pt x="115838" y="211800"/>
                                  <a:pt x="7432" y="168204"/>
                                </a:cubicBezTo>
                                <a:cubicBezTo>
                                  <a:pt x="7432" y="168204"/>
                                  <a:pt x="3256" y="172547"/>
                                  <a:pt x="1252" y="153839"/>
                                </a:cubicBezTo>
                                <a:cubicBezTo>
                                  <a:pt x="-586" y="135131"/>
                                  <a:pt x="-1922" y="32405"/>
                                  <a:pt x="8768" y="0"/>
                                </a:cubicBezTo>
                                <a:close/>
                              </a:path>
                            </a:pathLst>
                          </a:custGeom>
                          <a:solidFill>
                            <a:srgbClr val="4F6468"/>
                          </a:solidFill>
                          <a:ln w="16697" cap="flat">
                            <a:noFill/>
                            <a:prstDash val="solid"/>
                            <a:miter/>
                          </a:ln>
                        </p:spPr>
                        <p:txBody>
                          <a:bodyPr rtlCol="0" anchor="ctr"/>
                          <a:lstStyle/>
                          <a:p>
                            <a:endParaRPr lang="en-US"/>
                          </a:p>
                        </p:txBody>
                      </p:sp>
                      <p:sp>
                        <p:nvSpPr>
                          <p:cNvPr id="491" name="Freeform: Shape 490">
                            <a:extLst>
                              <a:ext uri="{FF2B5EF4-FFF2-40B4-BE49-F238E27FC236}">
                                <a16:creationId xmlns:a16="http://schemas.microsoft.com/office/drawing/2014/main" id="{BFAC4E77-34F7-584A-DD31-4B3B35450AD7}"/>
                              </a:ext>
                            </a:extLst>
                          </p:cNvPr>
                          <p:cNvSpPr/>
                          <p:nvPr/>
                        </p:nvSpPr>
                        <p:spPr>
                          <a:xfrm>
                            <a:off x="4832874" y="5079082"/>
                            <a:ext cx="260605" cy="201742"/>
                          </a:xfrm>
                          <a:custGeom>
                            <a:avLst/>
                            <a:gdLst>
                              <a:gd name="connsiteX0" fmla="*/ 158881 w 260605"/>
                              <a:gd name="connsiteY0" fmla="*/ 201742 h 201742"/>
                              <a:gd name="connsiteX1" fmla="*/ 10721 w 260605"/>
                              <a:gd name="connsiteY1" fmla="*/ 174515 h 201742"/>
                              <a:gd name="connsiteX2" fmla="*/ 9552 w 260605"/>
                              <a:gd name="connsiteY2" fmla="*/ 174683 h 201742"/>
                              <a:gd name="connsiteX3" fmla="*/ 1367 w 260605"/>
                              <a:gd name="connsiteY3" fmla="*/ 157144 h 201742"/>
                              <a:gd name="connsiteX4" fmla="*/ 8884 w 260605"/>
                              <a:gd name="connsiteY4" fmla="*/ 2135 h 201742"/>
                              <a:gd name="connsiteX5" fmla="*/ 11055 w 260605"/>
                              <a:gd name="connsiteY5" fmla="*/ 131 h 201742"/>
                              <a:gd name="connsiteX6" fmla="*/ 13895 w 260605"/>
                              <a:gd name="connsiteY6" fmla="*/ 799 h 201742"/>
                              <a:gd name="connsiteX7" fmla="*/ 132323 w 260605"/>
                              <a:gd name="connsiteY7" fmla="*/ 50242 h 201742"/>
                              <a:gd name="connsiteX8" fmla="*/ 145686 w 260605"/>
                              <a:gd name="connsiteY8" fmla="*/ 50743 h 201742"/>
                              <a:gd name="connsiteX9" fmla="*/ 256096 w 260605"/>
                              <a:gd name="connsiteY9" fmla="*/ 26188 h 201742"/>
                              <a:gd name="connsiteX10" fmla="*/ 259102 w 260605"/>
                              <a:gd name="connsiteY10" fmla="*/ 26356 h 201742"/>
                              <a:gd name="connsiteX11" fmla="*/ 260606 w 260605"/>
                              <a:gd name="connsiteY11" fmla="*/ 29028 h 201742"/>
                              <a:gd name="connsiteX12" fmla="*/ 250416 w 260605"/>
                              <a:gd name="connsiteY12" fmla="*/ 183201 h 201742"/>
                              <a:gd name="connsiteX13" fmla="*/ 158881 w 260605"/>
                              <a:gd name="connsiteY13" fmla="*/ 201742 h 201742"/>
                              <a:gd name="connsiteX14" fmla="*/ 10554 w 260605"/>
                              <a:gd name="connsiteY14" fmla="*/ 168001 h 201742"/>
                              <a:gd name="connsiteX15" fmla="*/ 11724 w 260605"/>
                              <a:gd name="connsiteY15" fmla="*/ 168168 h 201742"/>
                              <a:gd name="connsiteX16" fmla="*/ 158881 w 260605"/>
                              <a:gd name="connsiteY16" fmla="*/ 195395 h 201742"/>
                              <a:gd name="connsiteX17" fmla="*/ 244737 w 260605"/>
                              <a:gd name="connsiteY17" fmla="*/ 180195 h 201742"/>
                              <a:gd name="connsiteX18" fmla="*/ 254258 w 260605"/>
                              <a:gd name="connsiteY18" fmla="*/ 33538 h 201742"/>
                              <a:gd name="connsiteX19" fmla="*/ 145686 w 260605"/>
                              <a:gd name="connsiteY19" fmla="*/ 56756 h 201742"/>
                              <a:gd name="connsiteX20" fmla="*/ 131989 w 260605"/>
                              <a:gd name="connsiteY20" fmla="*/ 56255 h 201742"/>
                              <a:gd name="connsiteX21" fmla="*/ 13561 w 260605"/>
                              <a:gd name="connsiteY21" fmla="*/ 8316 h 201742"/>
                              <a:gd name="connsiteX22" fmla="*/ 7548 w 260605"/>
                              <a:gd name="connsiteY22" fmla="*/ 156309 h 201742"/>
                              <a:gd name="connsiteX23" fmla="*/ 10053 w 260605"/>
                              <a:gd name="connsiteY23" fmla="*/ 167834 h 201742"/>
                              <a:gd name="connsiteX24" fmla="*/ 10554 w 260605"/>
                              <a:gd name="connsiteY24" fmla="*/ 168001 h 201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60605" h="201742">
                                <a:moveTo>
                                  <a:pt x="158881" y="201742"/>
                                </a:moveTo>
                                <a:cubicBezTo>
                                  <a:pt x="107435" y="201742"/>
                                  <a:pt x="54819" y="192054"/>
                                  <a:pt x="10721" y="174515"/>
                                </a:cubicBezTo>
                                <a:cubicBezTo>
                                  <a:pt x="10387" y="174683"/>
                                  <a:pt x="10053" y="174683"/>
                                  <a:pt x="9552" y="174683"/>
                                </a:cubicBezTo>
                                <a:cubicBezTo>
                                  <a:pt x="4040" y="174683"/>
                                  <a:pt x="2203" y="165830"/>
                                  <a:pt x="1367" y="157144"/>
                                </a:cubicBezTo>
                                <a:cubicBezTo>
                                  <a:pt x="-637" y="137768"/>
                                  <a:pt x="-1973" y="34874"/>
                                  <a:pt x="8884" y="2135"/>
                                </a:cubicBezTo>
                                <a:cubicBezTo>
                                  <a:pt x="9218" y="1133"/>
                                  <a:pt x="10053" y="465"/>
                                  <a:pt x="11055" y="131"/>
                                </a:cubicBezTo>
                                <a:cubicBezTo>
                                  <a:pt x="12058" y="-203"/>
                                  <a:pt x="13060" y="131"/>
                                  <a:pt x="13895" y="799"/>
                                </a:cubicBezTo>
                                <a:cubicBezTo>
                                  <a:pt x="14396" y="1300"/>
                                  <a:pt x="68014" y="46233"/>
                                  <a:pt x="132323" y="50242"/>
                                </a:cubicBezTo>
                                <a:cubicBezTo>
                                  <a:pt x="136666" y="50576"/>
                                  <a:pt x="141176" y="50743"/>
                                  <a:pt x="145686" y="50743"/>
                                </a:cubicBezTo>
                                <a:cubicBezTo>
                                  <a:pt x="204816" y="50743"/>
                                  <a:pt x="255595" y="26356"/>
                                  <a:pt x="256096" y="26188"/>
                                </a:cubicBezTo>
                                <a:cubicBezTo>
                                  <a:pt x="257098" y="25687"/>
                                  <a:pt x="258267" y="25854"/>
                                  <a:pt x="259102" y="26356"/>
                                </a:cubicBezTo>
                                <a:cubicBezTo>
                                  <a:pt x="259937" y="26857"/>
                                  <a:pt x="260606" y="28026"/>
                                  <a:pt x="260606" y="29028"/>
                                </a:cubicBezTo>
                                <a:cubicBezTo>
                                  <a:pt x="260271" y="43226"/>
                                  <a:pt x="257933" y="167667"/>
                                  <a:pt x="250416" y="183201"/>
                                </a:cubicBezTo>
                                <a:cubicBezTo>
                                  <a:pt x="245238" y="193724"/>
                                  <a:pt x="205818" y="201742"/>
                                  <a:pt x="158881" y="201742"/>
                                </a:cubicBezTo>
                                <a:close/>
                                <a:moveTo>
                                  <a:pt x="10554" y="168001"/>
                                </a:moveTo>
                                <a:cubicBezTo>
                                  <a:pt x="10888" y="168001"/>
                                  <a:pt x="11389" y="168001"/>
                                  <a:pt x="11724" y="168168"/>
                                </a:cubicBezTo>
                                <a:cubicBezTo>
                                  <a:pt x="55320" y="185707"/>
                                  <a:pt x="107602" y="195395"/>
                                  <a:pt x="158881" y="195395"/>
                                </a:cubicBezTo>
                                <a:cubicBezTo>
                                  <a:pt x="211163" y="195395"/>
                                  <a:pt x="242065" y="185707"/>
                                  <a:pt x="244737" y="180195"/>
                                </a:cubicBezTo>
                                <a:cubicBezTo>
                                  <a:pt x="250416" y="168669"/>
                                  <a:pt x="253423" y="74796"/>
                                  <a:pt x="254258" y="33538"/>
                                </a:cubicBezTo>
                                <a:cubicBezTo>
                                  <a:pt x="240227" y="39551"/>
                                  <a:pt x="195963" y="56756"/>
                                  <a:pt x="145686" y="56756"/>
                                </a:cubicBezTo>
                                <a:cubicBezTo>
                                  <a:pt x="141009" y="56756"/>
                                  <a:pt x="136332" y="56589"/>
                                  <a:pt x="131989" y="56255"/>
                                </a:cubicBezTo>
                                <a:cubicBezTo>
                                  <a:pt x="74529" y="52580"/>
                                  <a:pt x="27091" y="18672"/>
                                  <a:pt x="13561" y="8316"/>
                                </a:cubicBezTo>
                                <a:cubicBezTo>
                                  <a:pt x="4541" y="44395"/>
                                  <a:pt x="5877" y="139939"/>
                                  <a:pt x="7548" y="156309"/>
                                </a:cubicBezTo>
                                <a:cubicBezTo>
                                  <a:pt x="8383" y="163658"/>
                                  <a:pt x="9385" y="166832"/>
                                  <a:pt x="10053" y="167834"/>
                                </a:cubicBezTo>
                                <a:cubicBezTo>
                                  <a:pt x="10220" y="168001"/>
                                  <a:pt x="10387" y="168001"/>
                                  <a:pt x="10554" y="168001"/>
                                </a:cubicBezTo>
                                <a:close/>
                              </a:path>
                            </a:pathLst>
                          </a:custGeom>
                          <a:solidFill>
                            <a:srgbClr val="3C4F52"/>
                          </a:solidFill>
                          <a:ln w="16697" cap="flat">
                            <a:noFill/>
                            <a:prstDash val="solid"/>
                            <a:miter/>
                          </a:ln>
                        </p:spPr>
                        <p:txBody>
                          <a:bodyPr rtlCol="0" anchor="ctr"/>
                          <a:lstStyle/>
                          <a:p>
                            <a:endParaRPr lang="en-US"/>
                          </a:p>
                        </p:txBody>
                      </p:sp>
                    </p:grpSp>
                    <p:grpSp>
                      <p:nvGrpSpPr>
                        <p:cNvPr id="492" name="Graphic 2">
                          <a:extLst>
                            <a:ext uri="{FF2B5EF4-FFF2-40B4-BE49-F238E27FC236}">
                              <a16:creationId xmlns:a16="http://schemas.microsoft.com/office/drawing/2014/main" id="{2CC62980-EDBE-E78C-FBAD-015D74378280}"/>
                            </a:ext>
                          </a:extLst>
                        </p:cNvPr>
                        <p:cNvGrpSpPr/>
                        <p:nvPr/>
                      </p:nvGrpSpPr>
                      <p:grpSpPr>
                        <a:xfrm>
                          <a:off x="4882001" y="5110950"/>
                          <a:ext cx="100901" cy="165698"/>
                          <a:chOff x="4882001" y="5110950"/>
                          <a:chExt cx="100901" cy="165698"/>
                        </a:xfrm>
                        <a:solidFill>
                          <a:srgbClr val="3C4F52"/>
                        </a:solidFill>
                      </p:grpSpPr>
                      <p:sp>
                        <p:nvSpPr>
                          <p:cNvPr id="493" name="Freeform: Shape 492">
                            <a:extLst>
                              <a:ext uri="{FF2B5EF4-FFF2-40B4-BE49-F238E27FC236}">
                                <a16:creationId xmlns:a16="http://schemas.microsoft.com/office/drawing/2014/main" id="{A7B80BDB-66A4-7257-FA4E-5735D11DE170}"/>
                              </a:ext>
                            </a:extLst>
                          </p:cNvPr>
                          <p:cNvSpPr/>
                          <p:nvPr/>
                        </p:nvSpPr>
                        <p:spPr>
                          <a:xfrm>
                            <a:off x="4972380" y="5133667"/>
                            <a:ext cx="10522" cy="142981"/>
                          </a:xfrm>
                          <a:custGeom>
                            <a:avLst/>
                            <a:gdLst>
                              <a:gd name="connsiteX0" fmla="*/ 1336 w 10522"/>
                              <a:gd name="connsiteY0" fmla="*/ 142982 h 142981"/>
                              <a:gd name="connsiteX1" fmla="*/ 7182 w 10522"/>
                              <a:gd name="connsiteY1" fmla="*/ 0 h 142981"/>
                              <a:gd name="connsiteX2" fmla="*/ 10523 w 10522"/>
                              <a:gd name="connsiteY2" fmla="*/ 501 h 142981"/>
                              <a:gd name="connsiteX3" fmla="*/ 4676 w 10522"/>
                              <a:gd name="connsiteY3" fmla="*/ 142815 h 142981"/>
                              <a:gd name="connsiteX4" fmla="*/ 1336 w 10522"/>
                              <a:gd name="connsiteY4" fmla="*/ 142982 h 1429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522" h="142981">
                                <a:moveTo>
                                  <a:pt x="1336" y="142982"/>
                                </a:moveTo>
                                <a:cubicBezTo>
                                  <a:pt x="-3675" y="85021"/>
                                  <a:pt x="7015" y="835"/>
                                  <a:pt x="7182" y="0"/>
                                </a:cubicBezTo>
                                <a:lnTo>
                                  <a:pt x="10523" y="501"/>
                                </a:lnTo>
                                <a:cubicBezTo>
                                  <a:pt x="10356" y="1336"/>
                                  <a:pt x="-168" y="85188"/>
                                  <a:pt x="4676" y="142815"/>
                                </a:cubicBezTo>
                                <a:lnTo>
                                  <a:pt x="1336" y="142982"/>
                                </a:lnTo>
                                <a:close/>
                              </a:path>
                            </a:pathLst>
                          </a:custGeom>
                          <a:solidFill>
                            <a:srgbClr val="3C4F52"/>
                          </a:solidFill>
                          <a:ln w="16697" cap="flat">
                            <a:noFill/>
                            <a:prstDash val="solid"/>
                            <a:miter/>
                          </a:ln>
                        </p:spPr>
                        <p:txBody>
                          <a:bodyPr rtlCol="0" anchor="ctr"/>
                          <a:lstStyle/>
                          <a:p>
                            <a:endParaRPr lang="en-US"/>
                          </a:p>
                        </p:txBody>
                      </p:sp>
                      <p:sp>
                        <p:nvSpPr>
                          <p:cNvPr id="494" name="Freeform: Shape 493">
                            <a:extLst>
                              <a:ext uri="{FF2B5EF4-FFF2-40B4-BE49-F238E27FC236}">
                                <a16:creationId xmlns:a16="http://schemas.microsoft.com/office/drawing/2014/main" id="{CD4C7B19-B059-A3DA-7B3D-A73E0D888391}"/>
                              </a:ext>
                            </a:extLst>
                          </p:cNvPr>
                          <p:cNvSpPr/>
                          <p:nvPr/>
                        </p:nvSpPr>
                        <p:spPr>
                          <a:xfrm>
                            <a:off x="4882001" y="5110950"/>
                            <a:ext cx="8865" cy="151500"/>
                          </a:xfrm>
                          <a:custGeom>
                            <a:avLst/>
                            <a:gdLst>
                              <a:gd name="connsiteX0" fmla="*/ 1516 w 8865"/>
                              <a:gd name="connsiteY0" fmla="*/ 151501 h 151500"/>
                              <a:gd name="connsiteX1" fmla="*/ 5525 w 8865"/>
                              <a:gd name="connsiteY1" fmla="*/ 0 h 151500"/>
                              <a:gd name="connsiteX2" fmla="*/ 8865 w 8865"/>
                              <a:gd name="connsiteY2" fmla="*/ 334 h 151500"/>
                              <a:gd name="connsiteX3" fmla="*/ 4856 w 8865"/>
                              <a:gd name="connsiteY3" fmla="*/ 151167 h 151500"/>
                              <a:gd name="connsiteX4" fmla="*/ 1516 w 8865"/>
                              <a:gd name="connsiteY4" fmla="*/ 151501 h 1515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865" h="151500">
                                <a:moveTo>
                                  <a:pt x="1516" y="151501"/>
                                </a:moveTo>
                                <a:cubicBezTo>
                                  <a:pt x="-3495" y="93540"/>
                                  <a:pt x="5525" y="1002"/>
                                  <a:pt x="5525" y="0"/>
                                </a:cubicBezTo>
                                <a:lnTo>
                                  <a:pt x="8865" y="334"/>
                                </a:lnTo>
                                <a:cubicBezTo>
                                  <a:pt x="8865" y="1169"/>
                                  <a:pt x="12" y="93540"/>
                                  <a:pt x="4856" y="151167"/>
                                </a:cubicBezTo>
                                <a:lnTo>
                                  <a:pt x="1516" y="151501"/>
                                </a:lnTo>
                                <a:close/>
                              </a:path>
                            </a:pathLst>
                          </a:custGeom>
                          <a:solidFill>
                            <a:srgbClr val="3C4F52"/>
                          </a:solidFill>
                          <a:ln w="16697" cap="flat">
                            <a:noFill/>
                            <a:prstDash val="solid"/>
                            <a:miter/>
                          </a:ln>
                        </p:spPr>
                        <p:txBody>
                          <a:bodyPr rtlCol="0" anchor="ctr"/>
                          <a:lstStyle/>
                          <a:p>
                            <a:endParaRPr lang="en-US"/>
                          </a:p>
                        </p:txBody>
                      </p:sp>
                    </p:grpSp>
                    <p:sp>
                      <p:nvSpPr>
                        <p:cNvPr id="495" name="Freeform: Shape 494">
                          <a:extLst>
                            <a:ext uri="{FF2B5EF4-FFF2-40B4-BE49-F238E27FC236}">
                              <a16:creationId xmlns:a16="http://schemas.microsoft.com/office/drawing/2014/main" id="{3196461B-D873-5A3F-439C-3643F68C3487}"/>
                            </a:ext>
                          </a:extLst>
                        </p:cNvPr>
                        <p:cNvSpPr/>
                        <p:nvPr/>
                      </p:nvSpPr>
                      <p:spPr>
                        <a:xfrm>
                          <a:off x="4836079" y="5107609"/>
                          <a:ext cx="253892" cy="169933"/>
                        </a:xfrm>
                        <a:custGeom>
                          <a:avLst/>
                          <a:gdLst>
                            <a:gd name="connsiteX0" fmla="*/ 249550 w 253892"/>
                            <a:gd name="connsiteY0" fmla="*/ 2338 h 169933"/>
                            <a:gd name="connsiteX1" fmla="*/ 243704 w 253892"/>
                            <a:gd name="connsiteY1" fmla="*/ 50946 h 169933"/>
                            <a:gd name="connsiteX2" fmla="*/ 237524 w 253892"/>
                            <a:gd name="connsiteY2" fmla="*/ 109241 h 169933"/>
                            <a:gd name="connsiteX3" fmla="*/ 223660 w 253892"/>
                            <a:gd name="connsiteY3" fmla="*/ 143483 h 169933"/>
                            <a:gd name="connsiteX4" fmla="*/ 187914 w 253892"/>
                            <a:gd name="connsiteY4" fmla="*/ 155175 h 169933"/>
                            <a:gd name="connsiteX5" fmla="*/ 155008 w 253892"/>
                            <a:gd name="connsiteY5" fmla="*/ 151501 h 169933"/>
                            <a:gd name="connsiteX6" fmla="*/ 142314 w 253892"/>
                            <a:gd name="connsiteY6" fmla="*/ 122102 h 169933"/>
                            <a:gd name="connsiteX7" fmla="*/ 140476 w 253892"/>
                            <a:gd name="connsiteY7" fmla="*/ 82682 h 169933"/>
                            <a:gd name="connsiteX8" fmla="*/ 140810 w 253892"/>
                            <a:gd name="connsiteY8" fmla="*/ 50946 h 169933"/>
                            <a:gd name="connsiteX9" fmla="*/ 137971 w 253892"/>
                            <a:gd name="connsiteY9" fmla="*/ 63306 h 169933"/>
                            <a:gd name="connsiteX10" fmla="*/ 128450 w 253892"/>
                            <a:gd name="connsiteY10" fmla="*/ 123439 h 169933"/>
                            <a:gd name="connsiteX11" fmla="*/ 118929 w 253892"/>
                            <a:gd name="connsiteY11" fmla="*/ 154173 h 169933"/>
                            <a:gd name="connsiteX12" fmla="*/ 91535 w 253892"/>
                            <a:gd name="connsiteY12" fmla="*/ 152169 h 169933"/>
                            <a:gd name="connsiteX13" fmla="*/ 63139 w 253892"/>
                            <a:gd name="connsiteY13" fmla="*/ 135131 h 169933"/>
                            <a:gd name="connsiteX14" fmla="*/ 50444 w 253892"/>
                            <a:gd name="connsiteY14" fmla="*/ 99219 h 169933"/>
                            <a:gd name="connsiteX15" fmla="*/ 54453 w 253892"/>
                            <a:gd name="connsiteY15" fmla="*/ 3508 h 169933"/>
                            <a:gd name="connsiteX16" fmla="*/ 54119 w 253892"/>
                            <a:gd name="connsiteY16" fmla="*/ 3341 h 169933"/>
                            <a:gd name="connsiteX17" fmla="*/ 40255 w 253892"/>
                            <a:gd name="connsiteY17" fmla="*/ 80177 h 169933"/>
                            <a:gd name="connsiteX18" fmla="*/ 37249 w 253892"/>
                            <a:gd name="connsiteY18" fmla="*/ 120098 h 169933"/>
                            <a:gd name="connsiteX19" fmla="*/ 34409 w 253892"/>
                            <a:gd name="connsiteY19" fmla="*/ 134964 h 169933"/>
                            <a:gd name="connsiteX20" fmla="*/ 3508 w 253892"/>
                            <a:gd name="connsiteY20" fmla="*/ 119597 h 169933"/>
                            <a:gd name="connsiteX21" fmla="*/ 0 w 253892"/>
                            <a:gd name="connsiteY21" fmla="*/ 113417 h 169933"/>
                            <a:gd name="connsiteX22" fmla="*/ 835 w 253892"/>
                            <a:gd name="connsiteY22" fmla="*/ 128116 h 169933"/>
                            <a:gd name="connsiteX23" fmla="*/ 7015 w 253892"/>
                            <a:gd name="connsiteY23" fmla="*/ 142481 h 169933"/>
                            <a:gd name="connsiteX24" fmla="*/ 244038 w 253892"/>
                            <a:gd name="connsiteY24" fmla="*/ 153004 h 169933"/>
                            <a:gd name="connsiteX25" fmla="*/ 253893 w 253892"/>
                            <a:gd name="connsiteY25" fmla="*/ 0 h 169933"/>
                            <a:gd name="connsiteX26" fmla="*/ 249550 w 253892"/>
                            <a:gd name="connsiteY26" fmla="*/ 2338 h 1699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253892" h="169933">
                              <a:moveTo>
                                <a:pt x="249550" y="2338"/>
                              </a:moveTo>
                              <a:cubicBezTo>
                                <a:pt x="247880" y="18541"/>
                                <a:pt x="246042" y="34743"/>
                                <a:pt x="243704" y="50946"/>
                              </a:cubicBezTo>
                              <a:cubicBezTo>
                                <a:pt x="241031" y="70489"/>
                                <a:pt x="239862" y="89865"/>
                                <a:pt x="237524" y="109241"/>
                              </a:cubicBezTo>
                              <a:cubicBezTo>
                                <a:pt x="236187" y="120766"/>
                                <a:pt x="234350" y="136467"/>
                                <a:pt x="223660" y="143483"/>
                              </a:cubicBezTo>
                              <a:cubicBezTo>
                                <a:pt x="213304" y="150498"/>
                                <a:pt x="200275" y="153672"/>
                                <a:pt x="187914" y="155175"/>
                              </a:cubicBezTo>
                              <a:cubicBezTo>
                                <a:pt x="178059" y="156345"/>
                                <a:pt x="163527" y="158182"/>
                                <a:pt x="155008" y="151501"/>
                              </a:cubicBezTo>
                              <a:cubicBezTo>
                                <a:pt x="146156" y="144652"/>
                                <a:pt x="143483" y="132459"/>
                                <a:pt x="142314" y="122102"/>
                              </a:cubicBezTo>
                              <a:cubicBezTo>
                                <a:pt x="140810" y="108907"/>
                                <a:pt x="141144" y="95711"/>
                                <a:pt x="140476" y="82682"/>
                              </a:cubicBezTo>
                              <a:cubicBezTo>
                                <a:pt x="139975" y="72159"/>
                                <a:pt x="140142" y="61469"/>
                                <a:pt x="140810" y="50946"/>
                              </a:cubicBezTo>
                              <a:cubicBezTo>
                                <a:pt x="139641" y="54954"/>
                                <a:pt x="138806" y="59130"/>
                                <a:pt x="137971" y="63306"/>
                              </a:cubicBezTo>
                              <a:cubicBezTo>
                                <a:pt x="134129" y="83183"/>
                                <a:pt x="131122" y="103395"/>
                                <a:pt x="128450" y="123439"/>
                              </a:cubicBezTo>
                              <a:cubicBezTo>
                                <a:pt x="127114" y="133962"/>
                                <a:pt x="130788" y="148661"/>
                                <a:pt x="118929" y="154173"/>
                              </a:cubicBezTo>
                              <a:cubicBezTo>
                                <a:pt x="110744" y="158015"/>
                                <a:pt x="99553" y="155175"/>
                                <a:pt x="91535" y="152169"/>
                              </a:cubicBezTo>
                              <a:cubicBezTo>
                                <a:pt x="81513" y="148494"/>
                                <a:pt x="70489" y="143149"/>
                                <a:pt x="63139" y="135131"/>
                              </a:cubicBezTo>
                              <a:cubicBezTo>
                                <a:pt x="54787" y="125777"/>
                                <a:pt x="52115" y="111245"/>
                                <a:pt x="50444" y="99219"/>
                              </a:cubicBezTo>
                              <a:cubicBezTo>
                                <a:pt x="45600" y="67482"/>
                                <a:pt x="51614" y="35244"/>
                                <a:pt x="54453" y="3508"/>
                              </a:cubicBezTo>
                              <a:cubicBezTo>
                                <a:pt x="54286" y="3508"/>
                                <a:pt x="54286" y="3341"/>
                                <a:pt x="54119" y="3341"/>
                              </a:cubicBezTo>
                              <a:cubicBezTo>
                                <a:pt x="47271" y="28396"/>
                                <a:pt x="42761" y="54119"/>
                                <a:pt x="40255" y="80177"/>
                              </a:cubicBezTo>
                              <a:cubicBezTo>
                                <a:pt x="39086" y="93373"/>
                                <a:pt x="36915" y="106735"/>
                                <a:pt x="37249" y="120098"/>
                              </a:cubicBezTo>
                              <a:cubicBezTo>
                                <a:pt x="37416" y="124107"/>
                                <a:pt x="38752" y="132459"/>
                                <a:pt x="34409" y="134964"/>
                              </a:cubicBezTo>
                              <a:cubicBezTo>
                                <a:pt x="24220" y="140643"/>
                                <a:pt x="8853" y="127615"/>
                                <a:pt x="3508" y="119597"/>
                              </a:cubicBezTo>
                              <a:cubicBezTo>
                                <a:pt x="2171" y="117593"/>
                                <a:pt x="1002" y="115421"/>
                                <a:pt x="0" y="113417"/>
                              </a:cubicBezTo>
                              <a:cubicBezTo>
                                <a:pt x="167" y="120098"/>
                                <a:pt x="501" y="125109"/>
                                <a:pt x="835" y="128116"/>
                              </a:cubicBezTo>
                              <a:cubicBezTo>
                                <a:pt x="2840" y="146824"/>
                                <a:pt x="7015" y="142481"/>
                                <a:pt x="7015" y="142481"/>
                              </a:cubicBezTo>
                              <a:cubicBezTo>
                                <a:pt x="115421" y="186077"/>
                                <a:pt x="236521" y="168371"/>
                                <a:pt x="244038" y="153004"/>
                              </a:cubicBezTo>
                              <a:cubicBezTo>
                                <a:pt x="251554" y="137637"/>
                                <a:pt x="253893" y="0"/>
                                <a:pt x="253893" y="0"/>
                              </a:cubicBezTo>
                              <a:cubicBezTo>
                                <a:pt x="253893" y="0"/>
                                <a:pt x="252557" y="1002"/>
                                <a:pt x="249550" y="2338"/>
                              </a:cubicBezTo>
                              <a:close/>
                            </a:path>
                          </a:pathLst>
                        </a:custGeom>
                        <a:solidFill>
                          <a:srgbClr val="4F6468"/>
                        </a:solidFill>
                        <a:ln w="16697" cap="flat">
                          <a:noFill/>
                          <a:prstDash val="solid"/>
                          <a:miter/>
                        </a:ln>
                      </p:spPr>
                      <p:txBody>
                        <a:bodyPr rtlCol="0" anchor="ctr"/>
                        <a:lstStyle/>
                        <a:p>
                          <a:endParaRPr lang="en-US"/>
                        </a:p>
                      </p:txBody>
                    </p:sp>
                    <p:sp>
                      <p:nvSpPr>
                        <p:cNvPr id="496" name="Freeform: Shape 495">
                          <a:extLst>
                            <a:ext uri="{FF2B5EF4-FFF2-40B4-BE49-F238E27FC236}">
                              <a16:creationId xmlns:a16="http://schemas.microsoft.com/office/drawing/2014/main" id="{0678E6FF-EA70-EFDC-A69C-9BDF217047B0}"/>
                            </a:ext>
                          </a:extLst>
                        </p:cNvPr>
                        <p:cNvSpPr/>
                        <p:nvPr/>
                      </p:nvSpPr>
                      <p:spPr>
                        <a:xfrm>
                          <a:off x="4885187" y="4968469"/>
                          <a:ext cx="180564" cy="14158"/>
                        </a:xfrm>
                        <a:custGeom>
                          <a:avLst/>
                          <a:gdLst>
                            <a:gd name="connsiteX0" fmla="*/ 0 w 180564"/>
                            <a:gd name="connsiteY0" fmla="*/ 0 h 14158"/>
                            <a:gd name="connsiteX1" fmla="*/ 180565 w 180564"/>
                            <a:gd name="connsiteY1" fmla="*/ 9020 h 14158"/>
                            <a:gd name="connsiteX2" fmla="*/ 0 w 180564"/>
                            <a:gd name="connsiteY2" fmla="*/ 0 h 14158"/>
                          </a:gdLst>
                          <a:ahLst/>
                          <a:cxnLst>
                            <a:cxn ang="0">
                              <a:pos x="connsiteX0" y="connsiteY0"/>
                            </a:cxn>
                            <a:cxn ang="0">
                              <a:pos x="connsiteX1" y="connsiteY1"/>
                            </a:cxn>
                            <a:cxn ang="0">
                              <a:pos x="connsiteX2" y="connsiteY2"/>
                            </a:cxn>
                          </a:cxnLst>
                          <a:rect l="l" t="t" r="r" b="b"/>
                          <a:pathLst>
                            <a:path w="180564" h="14158">
                              <a:moveTo>
                                <a:pt x="0" y="0"/>
                              </a:moveTo>
                              <a:cubicBezTo>
                                <a:pt x="0" y="0"/>
                                <a:pt x="111579" y="12695"/>
                                <a:pt x="180565" y="9020"/>
                              </a:cubicBezTo>
                              <a:cubicBezTo>
                                <a:pt x="180565" y="8853"/>
                                <a:pt x="92036" y="25389"/>
                                <a:pt x="0" y="0"/>
                              </a:cubicBezTo>
                              <a:close/>
                            </a:path>
                          </a:pathLst>
                        </a:custGeom>
                        <a:solidFill>
                          <a:srgbClr val="888A8C"/>
                        </a:solidFill>
                        <a:ln w="16697" cap="flat">
                          <a:noFill/>
                          <a:prstDash val="solid"/>
                          <a:miter/>
                        </a:ln>
                      </p:spPr>
                      <p:txBody>
                        <a:bodyPr rtlCol="0" anchor="ctr"/>
                        <a:lstStyle/>
                        <a:p>
                          <a:endParaRPr lang="en-US"/>
                        </a:p>
                      </p:txBody>
                    </p:sp>
                    <p:sp>
                      <p:nvSpPr>
                        <p:cNvPr id="497" name="Freeform: Shape 496">
                          <a:extLst>
                            <a:ext uri="{FF2B5EF4-FFF2-40B4-BE49-F238E27FC236}">
                              <a16:creationId xmlns:a16="http://schemas.microsoft.com/office/drawing/2014/main" id="{AE7D16E2-7798-85B1-A1C7-629F2347E925}"/>
                            </a:ext>
                          </a:extLst>
                        </p:cNvPr>
                        <p:cNvSpPr/>
                        <p:nvPr/>
                      </p:nvSpPr>
                      <p:spPr>
                        <a:xfrm>
                          <a:off x="5212742" y="4961955"/>
                          <a:ext cx="180397" cy="17184"/>
                        </a:xfrm>
                        <a:custGeom>
                          <a:avLst/>
                          <a:gdLst>
                            <a:gd name="connsiteX0" fmla="*/ 180398 w 180397"/>
                            <a:gd name="connsiteY0" fmla="*/ 0 h 17184"/>
                            <a:gd name="connsiteX1" fmla="*/ 0 w 180397"/>
                            <a:gd name="connsiteY1" fmla="*/ 13697 h 17184"/>
                            <a:gd name="connsiteX2" fmla="*/ 180398 w 180397"/>
                            <a:gd name="connsiteY2" fmla="*/ 0 h 17184"/>
                          </a:gdLst>
                          <a:ahLst/>
                          <a:cxnLst>
                            <a:cxn ang="0">
                              <a:pos x="connsiteX0" y="connsiteY0"/>
                            </a:cxn>
                            <a:cxn ang="0">
                              <a:pos x="connsiteX1" y="connsiteY1"/>
                            </a:cxn>
                            <a:cxn ang="0">
                              <a:pos x="connsiteX2" y="connsiteY2"/>
                            </a:cxn>
                          </a:cxnLst>
                          <a:rect l="l" t="t" r="r" b="b"/>
                          <a:pathLst>
                            <a:path w="180397" h="17184">
                              <a:moveTo>
                                <a:pt x="180398" y="0"/>
                              </a:moveTo>
                              <a:cubicBezTo>
                                <a:pt x="180398" y="0"/>
                                <a:pt x="69152" y="15534"/>
                                <a:pt x="0" y="13697"/>
                              </a:cubicBezTo>
                              <a:cubicBezTo>
                                <a:pt x="167" y="13530"/>
                                <a:pt x="89197" y="27728"/>
                                <a:pt x="180398" y="0"/>
                              </a:cubicBezTo>
                              <a:close/>
                            </a:path>
                          </a:pathLst>
                        </a:custGeom>
                        <a:solidFill>
                          <a:srgbClr val="888A8C"/>
                        </a:solidFill>
                        <a:ln w="16697" cap="flat">
                          <a:noFill/>
                          <a:prstDash val="solid"/>
                          <a:miter/>
                        </a:ln>
                      </p:spPr>
                      <p:txBody>
                        <a:bodyPr rtlCol="0" anchor="ctr"/>
                        <a:lstStyle/>
                        <a:p>
                          <a:endParaRPr lang="en-US"/>
                        </a:p>
                      </p:txBody>
                    </p:sp>
                    <p:sp>
                      <p:nvSpPr>
                        <p:cNvPr id="498" name="Freeform: Shape 497">
                          <a:extLst>
                            <a:ext uri="{FF2B5EF4-FFF2-40B4-BE49-F238E27FC236}">
                              <a16:creationId xmlns:a16="http://schemas.microsoft.com/office/drawing/2014/main" id="{5740CF48-E71B-5F4F-F00F-1ADB55C26C19}"/>
                            </a:ext>
                          </a:extLst>
                        </p:cNvPr>
                        <p:cNvSpPr/>
                        <p:nvPr/>
                      </p:nvSpPr>
                      <p:spPr>
                        <a:xfrm>
                          <a:off x="5085128" y="4971810"/>
                          <a:ext cx="47270" cy="23551"/>
                        </a:xfrm>
                        <a:custGeom>
                          <a:avLst/>
                          <a:gdLst>
                            <a:gd name="connsiteX0" fmla="*/ 47271 w 47270"/>
                            <a:gd name="connsiteY0" fmla="*/ 0 h 23551"/>
                            <a:gd name="connsiteX1" fmla="*/ 24721 w 47270"/>
                            <a:gd name="connsiteY1" fmla="*/ 334 h 23551"/>
                            <a:gd name="connsiteX2" fmla="*/ 0 w 47270"/>
                            <a:gd name="connsiteY2" fmla="*/ 23552 h 23551"/>
                            <a:gd name="connsiteX3" fmla="*/ 47271 w 47270"/>
                            <a:gd name="connsiteY3" fmla="*/ 0 h 23551"/>
                          </a:gdLst>
                          <a:ahLst/>
                          <a:cxnLst>
                            <a:cxn ang="0">
                              <a:pos x="connsiteX0" y="connsiteY0"/>
                            </a:cxn>
                            <a:cxn ang="0">
                              <a:pos x="connsiteX1" y="connsiteY1"/>
                            </a:cxn>
                            <a:cxn ang="0">
                              <a:pos x="connsiteX2" y="connsiteY2"/>
                            </a:cxn>
                            <a:cxn ang="0">
                              <a:pos x="connsiteX3" y="connsiteY3"/>
                            </a:cxn>
                          </a:cxnLst>
                          <a:rect l="l" t="t" r="r" b="b"/>
                          <a:pathLst>
                            <a:path w="47270" h="23551">
                              <a:moveTo>
                                <a:pt x="47271" y="0"/>
                              </a:moveTo>
                              <a:lnTo>
                                <a:pt x="24721" y="334"/>
                              </a:lnTo>
                              <a:cubicBezTo>
                                <a:pt x="24721" y="334"/>
                                <a:pt x="4343" y="4343"/>
                                <a:pt x="0" y="23552"/>
                              </a:cubicBezTo>
                              <a:cubicBezTo>
                                <a:pt x="0" y="23552"/>
                                <a:pt x="11525" y="501"/>
                                <a:pt x="47271" y="0"/>
                              </a:cubicBezTo>
                              <a:close/>
                            </a:path>
                          </a:pathLst>
                        </a:custGeom>
                        <a:solidFill>
                          <a:srgbClr val="FFFFFF"/>
                        </a:solidFill>
                        <a:ln w="16697" cap="flat">
                          <a:noFill/>
                          <a:prstDash val="solid"/>
                          <a:miter/>
                        </a:ln>
                      </p:spPr>
                      <p:txBody>
                        <a:bodyPr rtlCol="0" anchor="ctr"/>
                        <a:lstStyle/>
                        <a:p>
                          <a:endParaRPr lang="en-US"/>
                        </a:p>
                      </p:txBody>
                    </p:sp>
                    <p:sp>
                      <p:nvSpPr>
                        <p:cNvPr id="499" name="Freeform: Shape 498">
                          <a:extLst>
                            <a:ext uri="{FF2B5EF4-FFF2-40B4-BE49-F238E27FC236}">
                              <a16:creationId xmlns:a16="http://schemas.microsoft.com/office/drawing/2014/main" id="{8E26FC72-6A66-F8F5-5909-53F665F84537}"/>
                            </a:ext>
                          </a:extLst>
                        </p:cNvPr>
                        <p:cNvSpPr/>
                        <p:nvPr/>
                      </p:nvSpPr>
                      <p:spPr>
                        <a:xfrm>
                          <a:off x="5156118" y="4971309"/>
                          <a:ext cx="47938" cy="22549"/>
                        </a:xfrm>
                        <a:custGeom>
                          <a:avLst/>
                          <a:gdLst>
                            <a:gd name="connsiteX0" fmla="*/ 0 w 47938"/>
                            <a:gd name="connsiteY0" fmla="*/ 334 h 22549"/>
                            <a:gd name="connsiteX1" fmla="*/ 22550 w 47938"/>
                            <a:gd name="connsiteY1" fmla="*/ 0 h 22549"/>
                            <a:gd name="connsiteX2" fmla="*/ 47939 w 47938"/>
                            <a:gd name="connsiteY2" fmla="*/ 22550 h 22549"/>
                            <a:gd name="connsiteX3" fmla="*/ 0 w 47938"/>
                            <a:gd name="connsiteY3" fmla="*/ 334 h 22549"/>
                          </a:gdLst>
                          <a:ahLst/>
                          <a:cxnLst>
                            <a:cxn ang="0">
                              <a:pos x="connsiteX0" y="connsiteY0"/>
                            </a:cxn>
                            <a:cxn ang="0">
                              <a:pos x="connsiteX1" y="connsiteY1"/>
                            </a:cxn>
                            <a:cxn ang="0">
                              <a:pos x="connsiteX2" y="connsiteY2"/>
                            </a:cxn>
                            <a:cxn ang="0">
                              <a:pos x="connsiteX3" y="connsiteY3"/>
                            </a:cxn>
                          </a:cxnLst>
                          <a:rect l="l" t="t" r="r" b="b"/>
                          <a:pathLst>
                            <a:path w="47938" h="22549">
                              <a:moveTo>
                                <a:pt x="0" y="334"/>
                              </a:moveTo>
                              <a:lnTo>
                                <a:pt x="22550" y="0"/>
                              </a:lnTo>
                              <a:cubicBezTo>
                                <a:pt x="22550" y="0"/>
                                <a:pt x="42928" y="3508"/>
                                <a:pt x="47939" y="22550"/>
                              </a:cubicBezTo>
                              <a:cubicBezTo>
                                <a:pt x="47772" y="22550"/>
                                <a:pt x="35578" y="-167"/>
                                <a:pt x="0" y="334"/>
                              </a:cubicBezTo>
                              <a:close/>
                            </a:path>
                          </a:pathLst>
                        </a:custGeom>
                        <a:solidFill>
                          <a:srgbClr val="FFFFFF"/>
                        </a:solidFill>
                        <a:ln w="16697" cap="flat">
                          <a:noFill/>
                          <a:prstDash val="solid"/>
                          <a:miter/>
                        </a:ln>
                      </p:spPr>
                      <p:txBody>
                        <a:bodyPr rtlCol="0" anchor="ctr"/>
                        <a:lstStyle/>
                        <a:p>
                          <a:endParaRPr lang="en-US"/>
                        </a:p>
                      </p:txBody>
                    </p:sp>
                  </p:grpSp>
                </p:grpSp>
                <p:grpSp>
                  <p:nvGrpSpPr>
                    <p:cNvPr id="500" name="Graphic 2">
                      <a:extLst>
                        <a:ext uri="{FF2B5EF4-FFF2-40B4-BE49-F238E27FC236}">
                          <a16:creationId xmlns:a16="http://schemas.microsoft.com/office/drawing/2014/main" id="{255CD2C3-BBA9-250D-5CAA-C1E21D6584C5}"/>
                        </a:ext>
                      </a:extLst>
                    </p:cNvPr>
                    <p:cNvGrpSpPr/>
                    <p:nvPr/>
                  </p:nvGrpSpPr>
                  <p:grpSpPr>
                    <a:xfrm>
                      <a:off x="4832720" y="4260092"/>
                      <a:ext cx="615225" cy="850857"/>
                      <a:chOff x="4832720" y="4260092"/>
                      <a:chExt cx="615225" cy="850857"/>
                    </a:xfrm>
                  </p:grpSpPr>
                  <p:grpSp>
                    <p:nvGrpSpPr>
                      <p:cNvPr id="501" name="Graphic 2">
                        <a:extLst>
                          <a:ext uri="{FF2B5EF4-FFF2-40B4-BE49-F238E27FC236}">
                            <a16:creationId xmlns:a16="http://schemas.microsoft.com/office/drawing/2014/main" id="{E4DC9169-ABD1-D936-1B1B-5CF05EA2A5D4}"/>
                          </a:ext>
                        </a:extLst>
                      </p:cNvPr>
                      <p:cNvGrpSpPr/>
                      <p:nvPr/>
                    </p:nvGrpSpPr>
                    <p:grpSpPr>
                      <a:xfrm>
                        <a:off x="4832720" y="4260092"/>
                        <a:ext cx="615225" cy="850857"/>
                        <a:chOff x="4832720" y="4260092"/>
                        <a:chExt cx="615225" cy="850857"/>
                      </a:xfrm>
                    </p:grpSpPr>
                    <p:grpSp>
                      <p:nvGrpSpPr>
                        <p:cNvPr id="502" name="Graphic 2">
                          <a:extLst>
                            <a:ext uri="{FF2B5EF4-FFF2-40B4-BE49-F238E27FC236}">
                              <a16:creationId xmlns:a16="http://schemas.microsoft.com/office/drawing/2014/main" id="{DC516835-0370-5921-5E4E-80F2029AA616}"/>
                            </a:ext>
                          </a:extLst>
                        </p:cNvPr>
                        <p:cNvGrpSpPr/>
                        <p:nvPr/>
                      </p:nvGrpSpPr>
                      <p:grpSpPr>
                        <a:xfrm>
                          <a:off x="4832720" y="4260092"/>
                          <a:ext cx="615225" cy="850857"/>
                          <a:chOff x="4832720" y="4260092"/>
                          <a:chExt cx="615225" cy="850857"/>
                        </a:xfrm>
                      </p:grpSpPr>
                      <p:grpSp>
                        <p:nvGrpSpPr>
                          <p:cNvPr id="503" name="Graphic 2">
                            <a:extLst>
                              <a:ext uri="{FF2B5EF4-FFF2-40B4-BE49-F238E27FC236}">
                                <a16:creationId xmlns:a16="http://schemas.microsoft.com/office/drawing/2014/main" id="{2A6A0B75-3066-4957-8A57-2297BFC1B4CA}"/>
                              </a:ext>
                            </a:extLst>
                          </p:cNvPr>
                          <p:cNvGrpSpPr/>
                          <p:nvPr/>
                        </p:nvGrpSpPr>
                        <p:grpSpPr>
                          <a:xfrm>
                            <a:off x="4832720" y="4260325"/>
                            <a:ext cx="310702" cy="850625"/>
                            <a:chOff x="4832720" y="4260325"/>
                            <a:chExt cx="310702" cy="850625"/>
                          </a:xfrm>
                        </p:grpSpPr>
                        <p:sp>
                          <p:nvSpPr>
                            <p:cNvPr id="504" name="Freeform: Shape 503">
                              <a:extLst>
                                <a:ext uri="{FF2B5EF4-FFF2-40B4-BE49-F238E27FC236}">
                                  <a16:creationId xmlns:a16="http://schemas.microsoft.com/office/drawing/2014/main" id="{07069385-8E06-8E93-7D86-A712099188DA}"/>
                                </a:ext>
                              </a:extLst>
                            </p:cNvPr>
                            <p:cNvSpPr/>
                            <p:nvPr/>
                          </p:nvSpPr>
                          <p:spPr>
                            <a:xfrm>
                              <a:off x="4835744" y="4263415"/>
                              <a:ext cx="304671" cy="844361"/>
                            </a:xfrm>
                            <a:custGeom>
                              <a:avLst/>
                              <a:gdLst>
                                <a:gd name="connsiteX0" fmla="*/ 155844 w 304671"/>
                                <a:gd name="connsiteY0" fmla="*/ 0 h 844361"/>
                                <a:gd name="connsiteX1" fmla="*/ 303502 w 304671"/>
                                <a:gd name="connsiteY1" fmla="*/ 219818 h 844361"/>
                                <a:gd name="connsiteX2" fmla="*/ 304672 w 304671"/>
                                <a:gd name="connsiteY2" fmla="*/ 773873 h 844361"/>
                                <a:gd name="connsiteX3" fmla="*/ 210798 w 304671"/>
                                <a:gd name="connsiteY3" fmla="*/ 844361 h 844361"/>
                                <a:gd name="connsiteX4" fmla="*/ 0 w 304671"/>
                                <a:gd name="connsiteY4" fmla="*/ 803939 h 844361"/>
                                <a:gd name="connsiteX5" fmla="*/ 38752 w 304671"/>
                                <a:gd name="connsiteY5" fmla="*/ 334738 h 844361"/>
                                <a:gd name="connsiteX6" fmla="*/ 69487 w 304671"/>
                                <a:gd name="connsiteY6" fmla="*/ 39420 h 844361"/>
                                <a:gd name="connsiteX7" fmla="*/ 155844 w 304671"/>
                                <a:gd name="connsiteY7" fmla="*/ 0 h 844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4671" h="844361">
                                  <a:moveTo>
                                    <a:pt x="155844" y="0"/>
                                  </a:moveTo>
                                  <a:cubicBezTo>
                                    <a:pt x="155844" y="0"/>
                                    <a:pt x="188749" y="140643"/>
                                    <a:pt x="303502" y="219818"/>
                                  </a:cubicBezTo>
                                  <a:lnTo>
                                    <a:pt x="304672" y="773873"/>
                                  </a:lnTo>
                                  <a:cubicBezTo>
                                    <a:pt x="304672" y="773873"/>
                                    <a:pt x="289137" y="844361"/>
                                    <a:pt x="210798" y="844361"/>
                                  </a:cubicBezTo>
                                  <a:cubicBezTo>
                                    <a:pt x="121768" y="844361"/>
                                    <a:pt x="0" y="803939"/>
                                    <a:pt x="0" y="803939"/>
                                  </a:cubicBezTo>
                                  <a:lnTo>
                                    <a:pt x="38752" y="334738"/>
                                  </a:lnTo>
                                  <a:cubicBezTo>
                                    <a:pt x="38752" y="334738"/>
                                    <a:pt x="87860" y="117091"/>
                                    <a:pt x="69487" y="39420"/>
                                  </a:cubicBezTo>
                                  <a:lnTo>
                                    <a:pt x="155844" y="0"/>
                                  </a:lnTo>
                                  <a:close/>
                                </a:path>
                              </a:pathLst>
                            </a:custGeom>
                            <a:solidFill>
                              <a:srgbClr val="CDDB32"/>
                            </a:solidFill>
                            <a:ln w="16697" cap="flat">
                              <a:noFill/>
                              <a:prstDash val="solid"/>
                              <a:miter/>
                            </a:ln>
                          </p:spPr>
                          <p:txBody>
                            <a:bodyPr rtlCol="0" anchor="ctr"/>
                            <a:lstStyle/>
                            <a:p>
                              <a:endParaRPr lang="en-US"/>
                            </a:p>
                          </p:txBody>
                        </p:sp>
                        <p:sp>
                          <p:nvSpPr>
                            <p:cNvPr id="505" name="Freeform: Shape 504">
                              <a:extLst>
                                <a:ext uri="{FF2B5EF4-FFF2-40B4-BE49-F238E27FC236}">
                                  <a16:creationId xmlns:a16="http://schemas.microsoft.com/office/drawing/2014/main" id="{4D02D9BD-B3E6-E344-B31F-0D4BDFBF1D88}"/>
                                </a:ext>
                              </a:extLst>
                            </p:cNvPr>
                            <p:cNvSpPr/>
                            <p:nvPr/>
                          </p:nvSpPr>
                          <p:spPr>
                            <a:xfrm>
                              <a:off x="4832720" y="4260325"/>
                              <a:ext cx="310702" cy="850625"/>
                            </a:xfrm>
                            <a:custGeom>
                              <a:avLst/>
                              <a:gdLst>
                                <a:gd name="connsiteX0" fmla="*/ 213990 w 310702"/>
                                <a:gd name="connsiteY0" fmla="*/ 850625 h 850625"/>
                                <a:gd name="connsiteX1" fmla="*/ 2190 w 310702"/>
                                <a:gd name="connsiteY1" fmla="*/ 810036 h 850625"/>
                                <a:gd name="connsiteX2" fmla="*/ 18 w 310702"/>
                                <a:gd name="connsiteY2" fmla="*/ 806862 h 850625"/>
                                <a:gd name="connsiteX3" fmla="*/ 38770 w 310702"/>
                                <a:gd name="connsiteY3" fmla="*/ 337661 h 850625"/>
                                <a:gd name="connsiteX4" fmla="*/ 38770 w 310702"/>
                                <a:gd name="connsiteY4" fmla="*/ 337160 h 850625"/>
                                <a:gd name="connsiteX5" fmla="*/ 69505 w 310702"/>
                                <a:gd name="connsiteY5" fmla="*/ 43346 h 850625"/>
                                <a:gd name="connsiteX6" fmla="*/ 71175 w 310702"/>
                                <a:gd name="connsiteY6" fmla="*/ 39838 h 850625"/>
                                <a:gd name="connsiteX7" fmla="*/ 157365 w 310702"/>
                                <a:gd name="connsiteY7" fmla="*/ 251 h 850625"/>
                                <a:gd name="connsiteX8" fmla="*/ 160038 w 310702"/>
                                <a:gd name="connsiteY8" fmla="*/ 251 h 850625"/>
                                <a:gd name="connsiteX9" fmla="*/ 161708 w 310702"/>
                                <a:gd name="connsiteY9" fmla="*/ 2422 h 850625"/>
                                <a:gd name="connsiteX10" fmla="*/ 308198 w 310702"/>
                                <a:gd name="connsiteY10" fmla="*/ 220403 h 850625"/>
                                <a:gd name="connsiteX11" fmla="*/ 309534 w 310702"/>
                                <a:gd name="connsiteY11" fmla="*/ 222908 h 850625"/>
                                <a:gd name="connsiteX12" fmla="*/ 310703 w 310702"/>
                                <a:gd name="connsiteY12" fmla="*/ 776963 h 850625"/>
                                <a:gd name="connsiteX13" fmla="*/ 310536 w 310702"/>
                                <a:gd name="connsiteY13" fmla="*/ 777631 h 850625"/>
                                <a:gd name="connsiteX14" fmla="*/ 292329 w 310702"/>
                                <a:gd name="connsiteY14" fmla="*/ 814212 h 850625"/>
                                <a:gd name="connsiteX15" fmla="*/ 213990 w 310702"/>
                                <a:gd name="connsiteY15" fmla="*/ 850625 h 850625"/>
                                <a:gd name="connsiteX16" fmla="*/ 6700 w 310702"/>
                                <a:gd name="connsiteY16" fmla="*/ 804858 h 850625"/>
                                <a:gd name="connsiteX17" fmla="*/ 214157 w 310702"/>
                                <a:gd name="connsiteY17" fmla="*/ 844445 h 850625"/>
                                <a:gd name="connsiteX18" fmla="*/ 304857 w 310702"/>
                                <a:gd name="connsiteY18" fmla="*/ 776629 h 850625"/>
                                <a:gd name="connsiteX19" fmla="*/ 303688 w 310702"/>
                                <a:gd name="connsiteY19" fmla="*/ 224578 h 850625"/>
                                <a:gd name="connsiteX20" fmla="*/ 157031 w 310702"/>
                                <a:gd name="connsiteY20" fmla="*/ 7600 h 850625"/>
                                <a:gd name="connsiteX21" fmla="*/ 76520 w 310702"/>
                                <a:gd name="connsiteY21" fmla="*/ 44515 h 850625"/>
                                <a:gd name="connsiteX22" fmla="*/ 45285 w 310702"/>
                                <a:gd name="connsiteY22" fmla="*/ 338496 h 850625"/>
                                <a:gd name="connsiteX23" fmla="*/ 6700 w 310702"/>
                                <a:gd name="connsiteY23" fmla="*/ 804858 h 85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10702" h="850625">
                                  <a:moveTo>
                                    <a:pt x="213990" y="850625"/>
                                  </a:moveTo>
                                  <a:cubicBezTo>
                                    <a:pt x="125461" y="850625"/>
                                    <a:pt x="3526" y="810370"/>
                                    <a:pt x="2190" y="810036"/>
                                  </a:cubicBezTo>
                                  <a:cubicBezTo>
                                    <a:pt x="853" y="809535"/>
                                    <a:pt x="-149" y="808198"/>
                                    <a:pt x="18" y="806862"/>
                                  </a:cubicBezTo>
                                  <a:lnTo>
                                    <a:pt x="38770" y="337661"/>
                                  </a:lnTo>
                                  <a:cubicBezTo>
                                    <a:pt x="38770" y="337494"/>
                                    <a:pt x="38770" y="337327"/>
                                    <a:pt x="38770" y="337160"/>
                                  </a:cubicBezTo>
                                  <a:cubicBezTo>
                                    <a:pt x="39271" y="334989"/>
                                    <a:pt x="87544" y="119179"/>
                                    <a:pt x="69505" y="43346"/>
                                  </a:cubicBezTo>
                                  <a:cubicBezTo>
                                    <a:pt x="69171" y="41842"/>
                                    <a:pt x="69839" y="40339"/>
                                    <a:pt x="71175" y="39838"/>
                                  </a:cubicBezTo>
                                  <a:lnTo>
                                    <a:pt x="157365" y="251"/>
                                  </a:lnTo>
                                  <a:cubicBezTo>
                                    <a:pt x="158200" y="-84"/>
                                    <a:pt x="159202" y="-84"/>
                                    <a:pt x="160038" y="251"/>
                                  </a:cubicBezTo>
                                  <a:cubicBezTo>
                                    <a:pt x="160873" y="585"/>
                                    <a:pt x="161541" y="1420"/>
                                    <a:pt x="161708" y="2422"/>
                                  </a:cubicBezTo>
                                  <a:cubicBezTo>
                                    <a:pt x="162042" y="3758"/>
                                    <a:pt x="195783" y="142898"/>
                                    <a:pt x="308198" y="220403"/>
                                  </a:cubicBezTo>
                                  <a:cubicBezTo>
                                    <a:pt x="309033" y="220904"/>
                                    <a:pt x="309534" y="221906"/>
                                    <a:pt x="309534" y="222908"/>
                                  </a:cubicBezTo>
                                  <a:lnTo>
                                    <a:pt x="310703" y="776963"/>
                                  </a:lnTo>
                                  <a:cubicBezTo>
                                    <a:pt x="310703" y="777130"/>
                                    <a:pt x="310703" y="777464"/>
                                    <a:pt x="310536" y="777631"/>
                                  </a:cubicBezTo>
                                  <a:cubicBezTo>
                                    <a:pt x="310369" y="778299"/>
                                    <a:pt x="306360" y="796172"/>
                                    <a:pt x="292329" y="814212"/>
                                  </a:cubicBezTo>
                                  <a:cubicBezTo>
                                    <a:pt x="279802" y="830748"/>
                                    <a:pt x="255749" y="850625"/>
                                    <a:pt x="213990" y="850625"/>
                                  </a:cubicBezTo>
                                  <a:close/>
                                  <a:moveTo>
                                    <a:pt x="6700" y="804858"/>
                                  </a:moveTo>
                                  <a:cubicBezTo>
                                    <a:pt x="23904" y="810370"/>
                                    <a:pt x="133312" y="844445"/>
                                    <a:pt x="214157" y="844445"/>
                                  </a:cubicBezTo>
                                  <a:cubicBezTo>
                                    <a:pt x="286984" y="844445"/>
                                    <a:pt x="303521" y="782308"/>
                                    <a:pt x="304857" y="776629"/>
                                  </a:cubicBezTo>
                                  <a:lnTo>
                                    <a:pt x="303688" y="224578"/>
                                  </a:lnTo>
                                  <a:cubicBezTo>
                                    <a:pt x="200627" y="152753"/>
                                    <a:pt x="163211" y="30317"/>
                                    <a:pt x="157031" y="7600"/>
                                  </a:cubicBezTo>
                                  <a:lnTo>
                                    <a:pt x="76520" y="44515"/>
                                  </a:lnTo>
                                  <a:cubicBezTo>
                                    <a:pt x="93224" y="123188"/>
                                    <a:pt x="47957" y="326971"/>
                                    <a:pt x="45285" y="338496"/>
                                  </a:cubicBezTo>
                                  <a:lnTo>
                                    <a:pt x="6700" y="804858"/>
                                  </a:lnTo>
                                  <a:close/>
                                </a:path>
                              </a:pathLst>
                            </a:custGeom>
                            <a:solidFill>
                              <a:srgbClr val="75A832"/>
                            </a:solidFill>
                            <a:ln w="16697" cap="flat">
                              <a:noFill/>
                              <a:prstDash val="solid"/>
                              <a:miter/>
                            </a:ln>
                          </p:spPr>
                          <p:txBody>
                            <a:bodyPr rtlCol="0" anchor="ctr"/>
                            <a:lstStyle/>
                            <a:p>
                              <a:endParaRPr lang="en-US"/>
                            </a:p>
                          </p:txBody>
                        </p:sp>
                      </p:grpSp>
                      <p:grpSp>
                        <p:nvGrpSpPr>
                          <p:cNvPr id="506" name="Graphic 2">
                            <a:extLst>
                              <a:ext uri="{FF2B5EF4-FFF2-40B4-BE49-F238E27FC236}">
                                <a16:creationId xmlns:a16="http://schemas.microsoft.com/office/drawing/2014/main" id="{BCBC259C-B4E7-3301-DF23-45F88B06F790}"/>
                              </a:ext>
                            </a:extLst>
                          </p:cNvPr>
                          <p:cNvGrpSpPr/>
                          <p:nvPr/>
                        </p:nvGrpSpPr>
                        <p:grpSpPr>
                          <a:xfrm>
                            <a:off x="4832720" y="4260325"/>
                            <a:ext cx="310702" cy="850625"/>
                            <a:chOff x="4832720" y="4260325"/>
                            <a:chExt cx="310702" cy="850625"/>
                          </a:xfrm>
                        </p:grpSpPr>
                        <p:sp>
                          <p:nvSpPr>
                            <p:cNvPr id="507" name="Freeform: Shape 506">
                              <a:extLst>
                                <a:ext uri="{FF2B5EF4-FFF2-40B4-BE49-F238E27FC236}">
                                  <a16:creationId xmlns:a16="http://schemas.microsoft.com/office/drawing/2014/main" id="{C42757BF-D8B0-0CF8-2409-BEE19C129FB3}"/>
                                </a:ext>
                              </a:extLst>
                            </p:cNvPr>
                            <p:cNvSpPr/>
                            <p:nvPr/>
                          </p:nvSpPr>
                          <p:spPr>
                            <a:xfrm>
                              <a:off x="4835744" y="4263415"/>
                              <a:ext cx="304671" cy="844361"/>
                            </a:xfrm>
                            <a:custGeom>
                              <a:avLst/>
                              <a:gdLst>
                                <a:gd name="connsiteX0" fmla="*/ 155844 w 304671"/>
                                <a:gd name="connsiteY0" fmla="*/ 0 h 844361"/>
                                <a:gd name="connsiteX1" fmla="*/ 303502 w 304671"/>
                                <a:gd name="connsiteY1" fmla="*/ 219818 h 844361"/>
                                <a:gd name="connsiteX2" fmla="*/ 304672 w 304671"/>
                                <a:gd name="connsiteY2" fmla="*/ 773873 h 844361"/>
                                <a:gd name="connsiteX3" fmla="*/ 210798 w 304671"/>
                                <a:gd name="connsiteY3" fmla="*/ 844361 h 844361"/>
                                <a:gd name="connsiteX4" fmla="*/ 0 w 304671"/>
                                <a:gd name="connsiteY4" fmla="*/ 803939 h 844361"/>
                                <a:gd name="connsiteX5" fmla="*/ 38752 w 304671"/>
                                <a:gd name="connsiteY5" fmla="*/ 334738 h 844361"/>
                                <a:gd name="connsiteX6" fmla="*/ 69487 w 304671"/>
                                <a:gd name="connsiteY6" fmla="*/ 39420 h 844361"/>
                                <a:gd name="connsiteX7" fmla="*/ 155844 w 304671"/>
                                <a:gd name="connsiteY7" fmla="*/ 0 h 844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4671" h="844361">
                                  <a:moveTo>
                                    <a:pt x="155844" y="0"/>
                                  </a:moveTo>
                                  <a:cubicBezTo>
                                    <a:pt x="155844" y="0"/>
                                    <a:pt x="188749" y="140643"/>
                                    <a:pt x="303502" y="219818"/>
                                  </a:cubicBezTo>
                                  <a:lnTo>
                                    <a:pt x="304672" y="773873"/>
                                  </a:lnTo>
                                  <a:cubicBezTo>
                                    <a:pt x="304672" y="773873"/>
                                    <a:pt x="289137" y="844361"/>
                                    <a:pt x="210798" y="844361"/>
                                  </a:cubicBezTo>
                                  <a:cubicBezTo>
                                    <a:pt x="121768" y="844361"/>
                                    <a:pt x="0" y="803939"/>
                                    <a:pt x="0" y="803939"/>
                                  </a:cubicBezTo>
                                  <a:lnTo>
                                    <a:pt x="38752" y="334738"/>
                                  </a:lnTo>
                                  <a:cubicBezTo>
                                    <a:pt x="38752" y="334738"/>
                                    <a:pt x="87860" y="117091"/>
                                    <a:pt x="69487" y="39420"/>
                                  </a:cubicBezTo>
                                  <a:lnTo>
                                    <a:pt x="155844" y="0"/>
                                  </a:lnTo>
                                  <a:close/>
                                </a:path>
                              </a:pathLst>
                            </a:custGeom>
                            <a:solidFill>
                              <a:srgbClr val="CDDB32"/>
                            </a:solidFill>
                            <a:ln w="16697" cap="flat">
                              <a:noFill/>
                              <a:prstDash val="solid"/>
                              <a:miter/>
                            </a:ln>
                          </p:spPr>
                          <p:txBody>
                            <a:bodyPr rtlCol="0" anchor="ctr"/>
                            <a:lstStyle/>
                            <a:p>
                              <a:endParaRPr lang="en-US"/>
                            </a:p>
                          </p:txBody>
                        </p:sp>
                        <p:sp>
                          <p:nvSpPr>
                            <p:cNvPr id="508" name="Freeform: Shape 507">
                              <a:extLst>
                                <a:ext uri="{FF2B5EF4-FFF2-40B4-BE49-F238E27FC236}">
                                  <a16:creationId xmlns:a16="http://schemas.microsoft.com/office/drawing/2014/main" id="{DD615676-1597-DDA5-4E63-4AC21E68852C}"/>
                                </a:ext>
                              </a:extLst>
                            </p:cNvPr>
                            <p:cNvSpPr/>
                            <p:nvPr/>
                          </p:nvSpPr>
                          <p:spPr>
                            <a:xfrm>
                              <a:off x="4832720" y="4260325"/>
                              <a:ext cx="310702" cy="850625"/>
                            </a:xfrm>
                            <a:custGeom>
                              <a:avLst/>
                              <a:gdLst>
                                <a:gd name="connsiteX0" fmla="*/ 213990 w 310702"/>
                                <a:gd name="connsiteY0" fmla="*/ 850625 h 850625"/>
                                <a:gd name="connsiteX1" fmla="*/ 2190 w 310702"/>
                                <a:gd name="connsiteY1" fmla="*/ 810036 h 850625"/>
                                <a:gd name="connsiteX2" fmla="*/ 18 w 310702"/>
                                <a:gd name="connsiteY2" fmla="*/ 806862 h 850625"/>
                                <a:gd name="connsiteX3" fmla="*/ 38770 w 310702"/>
                                <a:gd name="connsiteY3" fmla="*/ 337661 h 850625"/>
                                <a:gd name="connsiteX4" fmla="*/ 38770 w 310702"/>
                                <a:gd name="connsiteY4" fmla="*/ 337160 h 850625"/>
                                <a:gd name="connsiteX5" fmla="*/ 69505 w 310702"/>
                                <a:gd name="connsiteY5" fmla="*/ 43346 h 850625"/>
                                <a:gd name="connsiteX6" fmla="*/ 71175 w 310702"/>
                                <a:gd name="connsiteY6" fmla="*/ 39838 h 850625"/>
                                <a:gd name="connsiteX7" fmla="*/ 157365 w 310702"/>
                                <a:gd name="connsiteY7" fmla="*/ 251 h 850625"/>
                                <a:gd name="connsiteX8" fmla="*/ 160038 w 310702"/>
                                <a:gd name="connsiteY8" fmla="*/ 251 h 850625"/>
                                <a:gd name="connsiteX9" fmla="*/ 161708 w 310702"/>
                                <a:gd name="connsiteY9" fmla="*/ 2422 h 850625"/>
                                <a:gd name="connsiteX10" fmla="*/ 308198 w 310702"/>
                                <a:gd name="connsiteY10" fmla="*/ 220403 h 850625"/>
                                <a:gd name="connsiteX11" fmla="*/ 309534 w 310702"/>
                                <a:gd name="connsiteY11" fmla="*/ 222908 h 850625"/>
                                <a:gd name="connsiteX12" fmla="*/ 310703 w 310702"/>
                                <a:gd name="connsiteY12" fmla="*/ 776963 h 850625"/>
                                <a:gd name="connsiteX13" fmla="*/ 310536 w 310702"/>
                                <a:gd name="connsiteY13" fmla="*/ 777631 h 850625"/>
                                <a:gd name="connsiteX14" fmla="*/ 292329 w 310702"/>
                                <a:gd name="connsiteY14" fmla="*/ 814212 h 850625"/>
                                <a:gd name="connsiteX15" fmla="*/ 213990 w 310702"/>
                                <a:gd name="connsiteY15" fmla="*/ 850625 h 850625"/>
                                <a:gd name="connsiteX16" fmla="*/ 6700 w 310702"/>
                                <a:gd name="connsiteY16" fmla="*/ 804858 h 850625"/>
                                <a:gd name="connsiteX17" fmla="*/ 214157 w 310702"/>
                                <a:gd name="connsiteY17" fmla="*/ 844445 h 850625"/>
                                <a:gd name="connsiteX18" fmla="*/ 304857 w 310702"/>
                                <a:gd name="connsiteY18" fmla="*/ 776629 h 850625"/>
                                <a:gd name="connsiteX19" fmla="*/ 303688 w 310702"/>
                                <a:gd name="connsiteY19" fmla="*/ 224578 h 850625"/>
                                <a:gd name="connsiteX20" fmla="*/ 157031 w 310702"/>
                                <a:gd name="connsiteY20" fmla="*/ 7600 h 850625"/>
                                <a:gd name="connsiteX21" fmla="*/ 76520 w 310702"/>
                                <a:gd name="connsiteY21" fmla="*/ 44515 h 850625"/>
                                <a:gd name="connsiteX22" fmla="*/ 45285 w 310702"/>
                                <a:gd name="connsiteY22" fmla="*/ 338496 h 850625"/>
                                <a:gd name="connsiteX23" fmla="*/ 6700 w 310702"/>
                                <a:gd name="connsiteY23" fmla="*/ 804858 h 8506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10702" h="850625">
                                  <a:moveTo>
                                    <a:pt x="213990" y="850625"/>
                                  </a:moveTo>
                                  <a:cubicBezTo>
                                    <a:pt x="125461" y="850625"/>
                                    <a:pt x="3526" y="810370"/>
                                    <a:pt x="2190" y="810036"/>
                                  </a:cubicBezTo>
                                  <a:cubicBezTo>
                                    <a:pt x="853" y="809535"/>
                                    <a:pt x="-149" y="808198"/>
                                    <a:pt x="18" y="806862"/>
                                  </a:cubicBezTo>
                                  <a:lnTo>
                                    <a:pt x="38770" y="337661"/>
                                  </a:lnTo>
                                  <a:cubicBezTo>
                                    <a:pt x="38770" y="337494"/>
                                    <a:pt x="38770" y="337327"/>
                                    <a:pt x="38770" y="337160"/>
                                  </a:cubicBezTo>
                                  <a:cubicBezTo>
                                    <a:pt x="39271" y="334989"/>
                                    <a:pt x="87544" y="119179"/>
                                    <a:pt x="69505" y="43346"/>
                                  </a:cubicBezTo>
                                  <a:cubicBezTo>
                                    <a:pt x="69171" y="41842"/>
                                    <a:pt x="69839" y="40339"/>
                                    <a:pt x="71175" y="39838"/>
                                  </a:cubicBezTo>
                                  <a:lnTo>
                                    <a:pt x="157365" y="251"/>
                                  </a:lnTo>
                                  <a:cubicBezTo>
                                    <a:pt x="158200" y="-84"/>
                                    <a:pt x="159202" y="-84"/>
                                    <a:pt x="160038" y="251"/>
                                  </a:cubicBezTo>
                                  <a:cubicBezTo>
                                    <a:pt x="160873" y="585"/>
                                    <a:pt x="161541" y="1420"/>
                                    <a:pt x="161708" y="2422"/>
                                  </a:cubicBezTo>
                                  <a:cubicBezTo>
                                    <a:pt x="162042" y="3758"/>
                                    <a:pt x="195783" y="142898"/>
                                    <a:pt x="308198" y="220403"/>
                                  </a:cubicBezTo>
                                  <a:cubicBezTo>
                                    <a:pt x="309033" y="220904"/>
                                    <a:pt x="309534" y="221906"/>
                                    <a:pt x="309534" y="222908"/>
                                  </a:cubicBezTo>
                                  <a:lnTo>
                                    <a:pt x="310703" y="776963"/>
                                  </a:lnTo>
                                  <a:cubicBezTo>
                                    <a:pt x="310703" y="777130"/>
                                    <a:pt x="310703" y="777464"/>
                                    <a:pt x="310536" y="777631"/>
                                  </a:cubicBezTo>
                                  <a:cubicBezTo>
                                    <a:pt x="310369" y="778299"/>
                                    <a:pt x="306360" y="796172"/>
                                    <a:pt x="292329" y="814212"/>
                                  </a:cubicBezTo>
                                  <a:cubicBezTo>
                                    <a:pt x="279802" y="830748"/>
                                    <a:pt x="255749" y="850625"/>
                                    <a:pt x="213990" y="850625"/>
                                  </a:cubicBezTo>
                                  <a:close/>
                                  <a:moveTo>
                                    <a:pt x="6700" y="804858"/>
                                  </a:moveTo>
                                  <a:cubicBezTo>
                                    <a:pt x="23904" y="810370"/>
                                    <a:pt x="133312" y="844445"/>
                                    <a:pt x="214157" y="844445"/>
                                  </a:cubicBezTo>
                                  <a:cubicBezTo>
                                    <a:pt x="286984" y="844445"/>
                                    <a:pt x="303521" y="782308"/>
                                    <a:pt x="304857" y="776629"/>
                                  </a:cubicBezTo>
                                  <a:lnTo>
                                    <a:pt x="303688" y="224578"/>
                                  </a:lnTo>
                                  <a:cubicBezTo>
                                    <a:pt x="200627" y="152753"/>
                                    <a:pt x="163211" y="30317"/>
                                    <a:pt x="157031" y="7600"/>
                                  </a:cubicBezTo>
                                  <a:lnTo>
                                    <a:pt x="76520" y="44515"/>
                                  </a:lnTo>
                                  <a:cubicBezTo>
                                    <a:pt x="93224" y="123188"/>
                                    <a:pt x="47957" y="326971"/>
                                    <a:pt x="45285" y="338496"/>
                                  </a:cubicBezTo>
                                  <a:lnTo>
                                    <a:pt x="6700" y="804858"/>
                                  </a:lnTo>
                                  <a:close/>
                                </a:path>
                              </a:pathLst>
                            </a:custGeom>
                            <a:solidFill>
                              <a:srgbClr val="75A832"/>
                            </a:solidFill>
                            <a:ln w="16697" cap="flat">
                              <a:noFill/>
                              <a:prstDash val="solid"/>
                              <a:miter/>
                            </a:ln>
                          </p:spPr>
                          <p:txBody>
                            <a:bodyPr rtlCol="0" anchor="ctr"/>
                            <a:lstStyle/>
                            <a:p>
                              <a:endParaRPr lang="en-US"/>
                            </a:p>
                          </p:txBody>
                        </p:sp>
                      </p:grpSp>
                      <p:grpSp>
                        <p:nvGrpSpPr>
                          <p:cNvPr id="509" name="Graphic 2">
                            <a:extLst>
                              <a:ext uri="{FF2B5EF4-FFF2-40B4-BE49-F238E27FC236}">
                                <a16:creationId xmlns:a16="http://schemas.microsoft.com/office/drawing/2014/main" id="{83457A46-4ED6-23DC-FE0C-FAFDD58A225C}"/>
                              </a:ext>
                            </a:extLst>
                          </p:cNvPr>
                          <p:cNvGrpSpPr/>
                          <p:nvPr/>
                        </p:nvGrpSpPr>
                        <p:grpSpPr>
                          <a:xfrm>
                            <a:off x="5137076" y="4260092"/>
                            <a:ext cx="310870" cy="850857"/>
                            <a:chOff x="5137076" y="4260092"/>
                            <a:chExt cx="310870" cy="850857"/>
                          </a:xfrm>
                        </p:grpSpPr>
                        <p:sp>
                          <p:nvSpPr>
                            <p:cNvPr id="510" name="Freeform: Shape 509">
                              <a:extLst>
                                <a:ext uri="{FF2B5EF4-FFF2-40B4-BE49-F238E27FC236}">
                                  <a16:creationId xmlns:a16="http://schemas.microsoft.com/office/drawing/2014/main" id="{4E24F9E7-3A70-D9FC-D7B2-96DAB1EE4D6C}"/>
                                </a:ext>
                              </a:extLst>
                            </p:cNvPr>
                            <p:cNvSpPr/>
                            <p:nvPr/>
                          </p:nvSpPr>
                          <p:spPr>
                            <a:xfrm>
                              <a:off x="5140249" y="4263415"/>
                              <a:ext cx="304671" cy="844361"/>
                            </a:xfrm>
                            <a:custGeom>
                              <a:avLst/>
                              <a:gdLst>
                                <a:gd name="connsiteX0" fmla="*/ 148828 w 304671"/>
                                <a:gd name="connsiteY0" fmla="*/ 0 h 844361"/>
                                <a:gd name="connsiteX1" fmla="*/ 1169 w 304671"/>
                                <a:gd name="connsiteY1" fmla="*/ 219818 h 844361"/>
                                <a:gd name="connsiteX2" fmla="*/ 0 w 304671"/>
                                <a:gd name="connsiteY2" fmla="*/ 773873 h 844361"/>
                                <a:gd name="connsiteX3" fmla="*/ 93874 w 304671"/>
                                <a:gd name="connsiteY3" fmla="*/ 844361 h 844361"/>
                                <a:gd name="connsiteX4" fmla="*/ 304671 w 304671"/>
                                <a:gd name="connsiteY4" fmla="*/ 803939 h 844361"/>
                                <a:gd name="connsiteX5" fmla="*/ 264416 w 304671"/>
                                <a:gd name="connsiteY5" fmla="*/ 317366 h 844361"/>
                                <a:gd name="connsiteX6" fmla="*/ 235185 w 304671"/>
                                <a:gd name="connsiteY6" fmla="*/ 39420 h 844361"/>
                                <a:gd name="connsiteX7" fmla="*/ 148828 w 304671"/>
                                <a:gd name="connsiteY7" fmla="*/ 0 h 844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4671" h="844361">
                                  <a:moveTo>
                                    <a:pt x="148828" y="0"/>
                                  </a:moveTo>
                                  <a:cubicBezTo>
                                    <a:pt x="148828" y="0"/>
                                    <a:pt x="115922" y="140643"/>
                                    <a:pt x="1169" y="219818"/>
                                  </a:cubicBezTo>
                                  <a:lnTo>
                                    <a:pt x="0" y="773873"/>
                                  </a:lnTo>
                                  <a:cubicBezTo>
                                    <a:pt x="0" y="773873"/>
                                    <a:pt x="15701" y="844361"/>
                                    <a:pt x="93874" y="844361"/>
                                  </a:cubicBezTo>
                                  <a:cubicBezTo>
                                    <a:pt x="182903" y="844361"/>
                                    <a:pt x="304671" y="803939"/>
                                    <a:pt x="304671" y="803939"/>
                                  </a:cubicBezTo>
                                  <a:lnTo>
                                    <a:pt x="264416" y="317366"/>
                                  </a:lnTo>
                                  <a:cubicBezTo>
                                    <a:pt x="264416" y="317366"/>
                                    <a:pt x="210297" y="106568"/>
                                    <a:pt x="235185" y="39420"/>
                                  </a:cubicBezTo>
                                  <a:lnTo>
                                    <a:pt x="148828" y="0"/>
                                  </a:lnTo>
                                  <a:close/>
                                </a:path>
                              </a:pathLst>
                            </a:custGeom>
                            <a:solidFill>
                              <a:srgbClr val="CDDB32"/>
                            </a:solidFill>
                            <a:ln w="16697" cap="flat">
                              <a:noFill/>
                              <a:prstDash val="solid"/>
                              <a:miter/>
                            </a:ln>
                          </p:spPr>
                          <p:txBody>
                            <a:bodyPr rtlCol="0" anchor="ctr"/>
                            <a:lstStyle/>
                            <a:p>
                              <a:endParaRPr lang="en-US"/>
                            </a:p>
                          </p:txBody>
                        </p:sp>
                        <p:sp>
                          <p:nvSpPr>
                            <p:cNvPr id="511" name="Freeform: Shape 510">
                              <a:extLst>
                                <a:ext uri="{FF2B5EF4-FFF2-40B4-BE49-F238E27FC236}">
                                  <a16:creationId xmlns:a16="http://schemas.microsoft.com/office/drawing/2014/main" id="{501A7F68-D746-BEDC-C2D1-6D0BADD68CE9}"/>
                                </a:ext>
                              </a:extLst>
                            </p:cNvPr>
                            <p:cNvSpPr/>
                            <p:nvPr/>
                          </p:nvSpPr>
                          <p:spPr>
                            <a:xfrm>
                              <a:off x="5137076" y="4260092"/>
                              <a:ext cx="310870" cy="850857"/>
                            </a:xfrm>
                            <a:custGeom>
                              <a:avLst/>
                              <a:gdLst>
                                <a:gd name="connsiteX0" fmla="*/ 96880 w 310870"/>
                                <a:gd name="connsiteY0" fmla="*/ 850858 h 850857"/>
                                <a:gd name="connsiteX1" fmla="*/ 18207 w 310870"/>
                                <a:gd name="connsiteY1" fmla="*/ 814277 h 850857"/>
                                <a:gd name="connsiteX2" fmla="*/ 0 w 310870"/>
                                <a:gd name="connsiteY2" fmla="*/ 777697 h 850857"/>
                                <a:gd name="connsiteX3" fmla="*/ 0 w 310870"/>
                                <a:gd name="connsiteY3" fmla="*/ 777029 h 850857"/>
                                <a:gd name="connsiteX4" fmla="*/ 1169 w 310870"/>
                                <a:gd name="connsiteY4" fmla="*/ 222974 h 850857"/>
                                <a:gd name="connsiteX5" fmla="*/ 2505 w 310870"/>
                                <a:gd name="connsiteY5" fmla="*/ 220468 h 850857"/>
                                <a:gd name="connsiteX6" fmla="*/ 148995 w 310870"/>
                                <a:gd name="connsiteY6" fmla="*/ 2488 h 850857"/>
                                <a:gd name="connsiteX7" fmla="*/ 150665 w 310870"/>
                                <a:gd name="connsiteY7" fmla="*/ 316 h 850857"/>
                                <a:gd name="connsiteX8" fmla="*/ 153338 w 310870"/>
                                <a:gd name="connsiteY8" fmla="*/ 316 h 850857"/>
                                <a:gd name="connsiteX9" fmla="*/ 239528 w 310870"/>
                                <a:gd name="connsiteY9" fmla="*/ 39904 h 850857"/>
                                <a:gd name="connsiteX10" fmla="*/ 241198 w 310870"/>
                                <a:gd name="connsiteY10" fmla="*/ 43912 h 850857"/>
                                <a:gd name="connsiteX11" fmla="*/ 270596 w 310870"/>
                                <a:gd name="connsiteY11" fmla="*/ 320021 h 850857"/>
                                <a:gd name="connsiteX12" fmla="*/ 270596 w 310870"/>
                                <a:gd name="connsiteY12" fmla="*/ 320522 h 850857"/>
                                <a:gd name="connsiteX13" fmla="*/ 310852 w 310870"/>
                                <a:gd name="connsiteY13" fmla="*/ 807095 h 850857"/>
                                <a:gd name="connsiteX14" fmla="*/ 308680 w 310870"/>
                                <a:gd name="connsiteY14" fmla="*/ 810268 h 850857"/>
                                <a:gd name="connsiteX15" fmla="*/ 96880 w 310870"/>
                                <a:gd name="connsiteY15" fmla="*/ 850858 h 850857"/>
                                <a:gd name="connsiteX16" fmla="*/ 6180 w 310870"/>
                                <a:gd name="connsiteY16" fmla="*/ 776861 h 850857"/>
                                <a:gd name="connsiteX17" fmla="*/ 96880 w 310870"/>
                                <a:gd name="connsiteY17" fmla="*/ 844678 h 850857"/>
                                <a:gd name="connsiteX18" fmla="*/ 304338 w 310870"/>
                                <a:gd name="connsiteY18" fmla="*/ 805090 h 850857"/>
                                <a:gd name="connsiteX19" fmla="*/ 264416 w 310870"/>
                                <a:gd name="connsiteY19" fmla="*/ 321190 h 850857"/>
                                <a:gd name="connsiteX20" fmla="*/ 234350 w 310870"/>
                                <a:gd name="connsiteY20" fmla="*/ 44414 h 850857"/>
                                <a:gd name="connsiteX21" fmla="*/ 154173 w 310870"/>
                                <a:gd name="connsiteY21" fmla="*/ 7666 h 850857"/>
                                <a:gd name="connsiteX22" fmla="*/ 7517 w 310870"/>
                                <a:gd name="connsiteY22" fmla="*/ 224644 h 850857"/>
                                <a:gd name="connsiteX23" fmla="*/ 6180 w 310870"/>
                                <a:gd name="connsiteY23" fmla="*/ 776861 h 850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10870" h="850857">
                                  <a:moveTo>
                                    <a:pt x="96880" y="850858"/>
                                  </a:moveTo>
                                  <a:cubicBezTo>
                                    <a:pt x="55289" y="850858"/>
                                    <a:pt x="31068" y="830981"/>
                                    <a:pt x="18207" y="814277"/>
                                  </a:cubicBezTo>
                                  <a:cubicBezTo>
                                    <a:pt x="4343" y="796238"/>
                                    <a:pt x="167" y="778532"/>
                                    <a:pt x="0" y="777697"/>
                                  </a:cubicBezTo>
                                  <a:cubicBezTo>
                                    <a:pt x="0" y="777530"/>
                                    <a:pt x="0" y="777196"/>
                                    <a:pt x="0" y="777029"/>
                                  </a:cubicBezTo>
                                  <a:lnTo>
                                    <a:pt x="1169" y="222974"/>
                                  </a:lnTo>
                                  <a:cubicBezTo>
                                    <a:pt x="1169" y="221972"/>
                                    <a:pt x="1670" y="220969"/>
                                    <a:pt x="2505" y="220468"/>
                                  </a:cubicBezTo>
                                  <a:cubicBezTo>
                                    <a:pt x="115087" y="142964"/>
                                    <a:pt x="148661" y="3991"/>
                                    <a:pt x="148995" y="2488"/>
                                  </a:cubicBezTo>
                                  <a:cubicBezTo>
                                    <a:pt x="149162" y="1485"/>
                                    <a:pt x="149830" y="817"/>
                                    <a:pt x="150665" y="316"/>
                                  </a:cubicBezTo>
                                  <a:cubicBezTo>
                                    <a:pt x="151501" y="-18"/>
                                    <a:pt x="152503" y="-185"/>
                                    <a:pt x="153338" y="316"/>
                                  </a:cubicBezTo>
                                  <a:lnTo>
                                    <a:pt x="239528" y="39904"/>
                                  </a:lnTo>
                                  <a:cubicBezTo>
                                    <a:pt x="241031" y="40572"/>
                                    <a:pt x="241700" y="42242"/>
                                    <a:pt x="241198" y="43912"/>
                                  </a:cubicBezTo>
                                  <a:cubicBezTo>
                                    <a:pt x="216978" y="109390"/>
                                    <a:pt x="269928" y="317850"/>
                                    <a:pt x="270596" y="320021"/>
                                  </a:cubicBezTo>
                                  <a:cubicBezTo>
                                    <a:pt x="270596" y="320188"/>
                                    <a:pt x="270596" y="320355"/>
                                    <a:pt x="270596" y="320522"/>
                                  </a:cubicBezTo>
                                  <a:lnTo>
                                    <a:pt x="310852" y="807095"/>
                                  </a:lnTo>
                                  <a:cubicBezTo>
                                    <a:pt x="311019" y="808598"/>
                                    <a:pt x="310017" y="809934"/>
                                    <a:pt x="308680" y="810268"/>
                                  </a:cubicBezTo>
                                  <a:cubicBezTo>
                                    <a:pt x="307511" y="810603"/>
                                    <a:pt x="185409" y="850858"/>
                                    <a:pt x="96880" y="850858"/>
                                  </a:cubicBezTo>
                                  <a:close/>
                                  <a:moveTo>
                                    <a:pt x="6180" y="776861"/>
                                  </a:moveTo>
                                  <a:cubicBezTo>
                                    <a:pt x="7517" y="782541"/>
                                    <a:pt x="24053" y="844678"/>
                                    <a:pt x="96880" y="844678"/>
                                  </a:cubicBezTo>
                                  <a:cubicBezTo>
                                    <a:pt x="177558" y="844678"/>
                                    <a:pt x="286966" y="810770"/>
                                    <a:pt x="304338" y="805090"/>
                                  </a:cubicBezTo>
                                  <a:lnTo>
                                    <a:pt x="264416" y="321190"/>
                                  </a:lnTo>
                                  <a:cubicBezTo>
                                    <a:pt x="261409" y="309498"/>
                                    <a:pt x="211967" y="113733"/>
                                    <a:pt x="234350" y="44414"/>
                                  </a:cubicBezTo>
                                  <a:lnTo>
                                    <a:pt x="154173" y="7666"/>
                                  </a:lnTo>
                                  <a:cubicBezTo>
                                    <a:pt x="147993" y="30383"/>
                                    <a:pt x="110577" y="152819"/>
                                    <a:pt x="7517" y="224644"/>
                                  </a:cubicBezTo>
                                  <a:lnTo>
                                    <a:pt x="6180" y="776861"/>
                                  </a:lnTo>
                                  <a:close/>
                                </a:path>
                              </a:pathLst>
                            </a:custGeom>
                            <a:solidFill>
                              <a:srgbClr val="75A832"/>
                            </a:solidFill>
                            <a:ln w="16697" cap="flat">
                              <a:noFill/>
                              <a:prstDash val="solid"/>
                              <a:miter/>
                            </a:ln>
                          </p:spPr>
                          <p:txBody>
                            <a:bodyPr rtlCol="0" anchor="ctr"/>
                            <a:lstStyle/>
                            <a:p>
                              <a:endParaRPr lang="en-US"/>
                            </a:p>
                          </p:txBody>
                        </p:sp>
                      </p:grpSp>
                      <p:grpSp>
                        <p:nvGrpSpPr>
                          <p:cNvPr id="512" name="Graphic 2">
                            <a:extLst>
                              <a:ext uri="{FF2B5EF4-FFF2-40B4-BE49-F238E27FC236}">
                                <a16:creationId xmlns:a16="http://schemas.microsoft.com/office/drawing/2014/main" id="{FE7967FD-CA27-5765-9F22-AC8C3DF3BB22}"/>
                              </a:ext>
                            </a:extLst>
                          </p:cNvPr>
                          <p:cNvGrpSpPr/>
                          <p:nvPr/>
                        </p:nvGrpSpPr>
                        <p:grpSpPr>
                          <a:xfrm>
                            <a:off x="5137076" y="4260092"/>
                            <a:ext cx="310870" cy="850857"/>
                            <a:chOff x="5137076" y="4260092"/>
                            <a:chExt cx="310870" cy="850857"/>
                          </a:xfrm>
                        </p:grpSpPr>
                        <p:sp>
                          <p:nvSpPr>
                            <p:cNvPr id="513" name="Freeform: Shape 512">
                              <a:extLst>
                                <a:ext uri="{FF2B5EF4-FFF2-40B4-BE49-F238E27FC236}">
                                  <a16:creationId xmlns:a16="http://schemas.microsoft.com/office/drawing/2014/main" id="{CE5DE289-34FC-C76F-EFB1-0CCC7209E300}"/>
                                </a:ext>
                              </a:extLst>
                            </p:cNvPr>
                            <p:cNvSpPr/>
                            <p:nvPr/>
                          </p:nvSpPr>
                          <p:spPr>
                            <a:xfrm>
                              <a:off x="5140249" y="4263415"/>
                              <a:ext cx="304671" cy="844361"/>
                            </a:xfrm>
                            <a:custGeom>
                              <a:avLst/>
                              <a:gdLst>
                                <a:gd name="connsiteX0" fmla="*/ 148828 w 304671"/>
                                <a:gd name="connsiteY0" fmla="*/ 0 h 844361"/>
                                <a:gd name="connsiteX1" fmla="*/ 1169 w 304671"/>
                                <a:gd name="connsiteY1" fmla="*/ 219818 h 844361"/>
                                <a:gd name="connsiteX2" fmla="*/ 0 w 304671"/>
                                <a:gd name="connsiteY2" fmla="*/ 773873 h 844361"/>
                                <a:gd name="connsiteX3" fmla="*/ 93874 w 304671"/>
                                <a:gd name="connsiteY3" fmla="*/ 844361 h 844361"/>
                                <a:gd name="connsiteX4" fmla="*/ 304671 w 304671"/>
                                <a:gd name="connsiteY4" fmla="*/ 803939 h 844361"/>
                                <a:gd name="connsiteX5" fmla="*/ 264416 w 304671"/>
                                <a:gd name="connsiteY5" fmla="*/ 317366 h 844361"/>
                                <a:gd name="connsiteX6" fmla="*/ 235185 w 304671"/>
                                <a:gd name="connsiteY6" fmla="*/ 39420 h 844361"/>
                                <a:gd name="connsiteX7" fmla="*/ 148828 w 304671"/>
                                <a:gd name="connsiteY7" fmla="*/ 0 h 844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4671" h="844361">
                                  <a:moveTo>
                                    <a:pt x="148828" y="0"/>
                                  </a:moveTo>
                                  <a:cubicBezTo>
                                    <a:pt x="148828" y="0"/>
                                    <a:pt x="115922" y="140643"/>
                                    <a:pt x="1169" y="219818"/>
                                  </a:cubicBezTo>
                                  <a:lnTo>
                                    <a:pt x="0" y="773873"/>
                                  </a:lnTo>
                                  <a:cubicBezTo>
                                    <a:pt x="0" y="773873"/>
                                    <a:pt x="15701" y="844361"/>
                                    <a:pt x="93874" y="844361"/>
                                  </a:cubicBezTo>
                                  <a:cubicBezTo>
                                    <a:pt x="182903" y="844361"/>
                                    <a:pt x="304671" y="803939"/>
                                    <a:pt x="304671" y="803939"/>
                                  </a:cubicBezTo>
                                  <a:lnTo>
                                    <a:pt x="264416" y="317366"/>
                                  </a:lnTo>
                                  <a:cubicBezTo>
                                    <a:pt x="264416" y="317366"/>
                                    <a:pt x="210297" y="106568"/>
                                    <a:pt x="235185" y="39420"/>
                                  </a:cubicBezTo>
                                  <a:lnTo>
                                    <a:pt x="148828" y="0"/>
                                  </a:lnTo>
                                  <a:close/>
                                </a:path>
                              </a:pathLst>
                            </a:custGeom>
                            <a:solidFill>
                              <a:srgbClr val="CDDB32"/>
                            </a:solidFill>
                            <a:ln w="16697" cap="flat">
                              <a:noFill/>
                              <a:prstDash val="solid"/>
                              <a:miter/>
                            </a:ln>
                          </p:spPr>
                          <p:txBody>
                            <a:bodyPr rtlCol="0" anchor="ctr"/>
                            <a:lstStyle/>
                            <a:p>
                              <a:endParaRPr lang="en-US"/>
                            </a:p>
                          </p:txBody>
                        </p:sp>
                        <p:sp>
                          <p:nvSpPr>
                            <p:cNvPr id="514" name="Freeform: Shape 513">
                              <a:extLst>
                                <a:ext uri="{FF2B5EF4-FFF2-40B4-BE49-F238E27FC236}">
                                  <a16:creationId xmlns:a16="http://schemas.microsoft.com/office/drawing/2014/main" id="{976FCFF6-FC32-D602-E80C-19C051B20F1E}"/>
                                </a:ext>
                              </a:extLst>
                            </p:cNvPr>
                            <p:cNvSpPr/>
                            <p:nvPr/>
                          </p:nvSpPr>
                          <p:spPr>
                            <a:xfrm>
                              <a:off x="5137076" y="4260092"/>
                              <a:ext cx="310870" cy="850857"/>
                            </a:xfrm>
                            <a:custGeom>
                              <a:avLst/>
                              <a:gdLst>
                                <a:gd name="connsiteX0" fmla="*/ 96880 w 310870"/>
                                <a:gd name="connsiteY0" fmla="*/ 850858 h 850857"/>
                                <a:gd name="connsiteX1" fmla="*/ 18207 w 310870"/>
                                <a:gd name="connsiteY1" fmla="*/ 814277 h 850857"/>
                                <a:gd name="connsiteX2" fmla="*/ 0 w 310870"/>
                                <a:gd name="connsiteY2" fmla="*/ 777697 h 850857"/>
                                <a:gd name="connsiteX3" fmla="*/ 0 w 310870"/>
                                <a:gd name="connsiteY3" fmla="*/ 777029 h 850857"/>
                                <a:gd name="connsiteX4" fmla="*/ 1169 w 310870"/>
                                <a:gd name="connsiteY4" fmla="*/ 222974 h 850857"/>
                                <a:gd name="connsiteX5" fmla="*/ 2505 w 310870"/>
                                <a:gd name="connsiteY5" fmla="*/ 220468 h 850857"/>
                                <a:gd name="connsiteX6" fmla="*/ 148995 w 310870"/>
                                <a:gd name="connsiteY6" fmla="*/ 2488 h 850857"/>
                                <a:gd name="connsiteX7" fmla="*/ 150665 w 310870"/>
                                <a:gd name="connsiteY7" fmla="*/ 316 h 850857"/>
                                <a:gd name="connsiteX8" fmla="*/ 153338 w 310870"/>
                                <a:gd name="connsiteY8" fmla="*/ 316 h 850857"/>
                                <a:gd name="connsiteX9" fmla="*/ 239528 w 310870"/>
                                <a:gd name="connsiteY9" fmla="*/ 39904 h 850857"/>
                                <a:gd name="connsiteX10" fmla="*/ 241198 w 310870"/>
                                <a:gd name="connsiteY10" fmla="*/ 43912 h 850857"/>
                                <a:gd name="connsiteX11" fmla="*/ 270596 w 310870"/>
                                <a:gd name="connsiteY11" fmla="*/ 320021 h 850857"/>
                                <a:gd name="connsiteX12" fmla="*/ 270596 w 310870"/>
                                <a:gd name="connsiteY12" fmla="*/ 320522 h 850857"/>
                                <a:gd name="connsiteX13" fmla="*/ 310852 w 310870"/>
                                <a:gd name="connsiteY13" fmla="*/ 807095 h 850857"/>
                                <a:gd name="connsiteX14" fmla="*/ 308680 w 310870"/>
                                <a:gd name="connsiteY14" fmla="*/ 810268 h 850857"/>
                                <a:gd name="connsiteX15" fmla="*/ 96880 w 310870"/>
                                <a:gd name="connsiteY15" fmla="*/ 850858 h 850857"/>
                                <a:gd name="connsiteX16" fmla="*/ 6180 w 310870"/>
                                <a:gd name="connsiteY16" fmla="*/ 776861 h 850857"/>
                                <a:gd name="connsiteX17" fmla="*/ 96880 w 310870"/>
                                <a:gd name="connsiteY17" fmla="*/ 844678 h 850857"/>
                                <a:gd name="connsiteX18" fmla="*/ 304338 w 310870"/>
                                <a:gd name="connsiteY18" fmla="*/ 805090 h 850857"/>
                                <a:gd name="connsiteX19" fmla="*/ 264416 w 310870"/>
                                <a:gd name="connsiteY19" fmla="*/ 321190 h 850857"/>
                                <a:gd name="connsiteX20" fmla="*/ 234350 w 310870"/>
                                <a:gd name="connsiteY20" fmla="*/ 44414 h 850857"/>
                                <a:gd name="connsiteX21" fmla="*/ 154173 w 310870"/>
                                <a:gd name="connsiteY21" fmla="*/ 7666 h 850857"/>
                                <a:gd name="connsiteX22" fmla="*/ 7517 w 310870"/>
                                <a:gd name="connsiteY22" fmla="*/ 224644 h 850857"/>
                                <a:gd name="connsiteX23" fmla="*/ 6180 w 310870"/>
                                <a:gd name="connsiteY23" fmla="*/ 776861 h 850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10870" h="850857">
                                  <a:moveTo>
                                    <a:pt x="96880" y="850858"/>
                                  </a:moveTo>
                                  <a:cubicBezTo>
                                    <a:pt x="55289" y="850858"/>
                                    <a:pt x="31068" y="830981"/>
                                    <a:pt x="18207" y="814277"/>
                                  </a:cubicBezTo>
                                  <a:cubicBezTo>
                                    <a:pt x="4343" y="796238"/>
                                    <a:pt x="167" y="778532"/>
                                    <a:pt x="0" y="777697"/>
                                  </a:cubicBezTo>
                                  <a:cubicBezTo>
                                    <a:pt x="0" y="777530"/>
                                    <a:pt x="0" y="777196"/>
                                    <a:pt x="0" y="777029"/>
                                  </a:cubicBezTo>
                                  <a:lnTo>
                                    <a:pt x="1169" y="222974"/>
                                  </a:lnTo>
                                  <a:cubicBezTo>
                                    <a:pt x="1169" y="221972"/>
                                    <a:pt x="1670" y="220969"/>
                                    <a:pt x="2505" y="220468"/>
                                  </a:cubicBezTo>
                                  <a:cubicBezTo>
                                    <a:pt x="115087" y="142964"/>
                                    <a:pt x="148661" y="3991"/>
                                    <a:pt x="148995" y="2488"/>
                                  </a:cubicBezTo>
                                  <a:cubicBezTo>
                                    <a:pt x="149162" y="1485"/>
                                    <a:pt x="149830" y="817"/>
                                    <a:pt x="150665" y="316"/>
                                  </a:cubicBezTo>
                                  <a:cubicBezTo>
                                    <a:pt x="151501" y="-18"/>
                                    <a:pt x="152503" y="-185"/>
                                    <a:pt x="153338" y="316"/>
                                  </a:cubicBezTo>
                                  <a:lnTo>
                                    <a:pt x="239528" y="39904"/>
                                  </a:lnTo>
                                  <a:cubicBezTo>
                                    <a:pt x="241031" y="40572"/>
                                    <a:pt x="241700" y="42242"/>
                                    <a:pt x="241198" y="43912"/>
                                  </a:cubicBezTo>
                                  <a:cubicBezTo>
                                    <a:pt x="216978" y="109390"/>
                                    <a:pt x="269928" y="317850"/>
                                    <a:pt x="270596" y="320021"/>
                                  </a:cubicBezTo>
                                  <a:cubicBezTo>
                                    <a:pt x="270596" y="320188"/>
                                    <a:pt x="270596" y="320355"/>
                                    <a:pt x="270596" y="320522"/>
                                  </a:cubicBezTo>
                                  <a:lnTo>
                                    <a:pt x="310852" y="807095"/>
                                  </a:lnTo>
                                  <a:cubicBezTo>
                                    <a:pt x="311019" y="808598"/>
                                    <a:pt x="310017" y="809934"/>
                                    <a:pt x="308680" y="810268"/>
                                  </a:cubicBezTo>
                                  <a:cubicBezTo>
                                    <a:pt x="307511" y="810603"/>
                                    <a:pt x="185409" y="850858"/>
                                    <a:pt x="96880" y="850858"/>
                                  </a:cubicBezTo>
                                  <a:close/>
                                  <a:moveTo>
                                    <a:pt x="6180" y="776861"/>
                                  </a:moveTo>
                                  <a:cubicBezTo>
                                    <a:pt x="7517" y="782541"/>
                                    <a:pt x="24053" y="844678"/>
                                    <a:pt x="96880" y="844678"/>
                                  </a:cubicBezTo>
                                  <a:cubicBezTo>
                                    <a:pt x="177558" y="844678"/>
                                    <a:pt x="286966" y="810770"/>
                                    <a:pt x="304338" y="805090"/>
                                  </a:cubicBezTo>
                                  <a:lnTo>
                                    <a:pt x="264416" y="321190"/>
                                  </a:lnTo>
                                  <a:cubicBezTo>
                                    <a:pt x="261409" y="309498"/>
                                    <a:pt x="211967" y="113733"/>
                                    <a:pt x="234350" y="44414"/>
                                  </a:cubicBezTo>
                                  <a:lnTo>
                                    <a:pt x="154173" y="7666"/>
                                  </a:lnTo>
                                  <a:cubicBezTo>
                                    <a:pt x="147993" y="30383"/>
                                    <a:pt x="110577" y="152819"/>
                                    <a:pt x="7517" y="224644"/>
                                  </a:cubicBezTo>
                                  <a:lnTo>
                                    <a:pt x="6180" y="776861"/>
                                  </a:lnTo>
                                  <a:close/>
                                </a:path>
                              </a:pathLst>
                            </a:custGeom>
                            <a:solidFill>
                              <a:srgbClr val="75A832"/>
                            </a:solidFill>
                            <a:ln w="16697" cap="flat">
                              <a:noFill/>
                              <a:prstDash val="solid"/>
                              <a:miter/>
                            </a:ln>
                          </p:spPr>
                          <p:txBody>
                            <a:bodyPr rtlCol="0" anchor="ctr"/>
                            <a:lstStyle/>
                            <a:p>
                              <a:endParaRPr lang="en-US"/>
                            </a:p>
                          </p:txBody>
                        </p:sp>
                      </p:grpSp>
                      <p:sp>
                        <p:nvSpPr>
                          <p:cNvPr id="515" name="Freeform: Shape 514">
                            <a:extLst>
                              <a:ext uri="{FF2B5EF4-FFF2-40B4-BE49-F238E27FC236}">
                                <a16:creationId xmlns:a16="http://schemas.microsoft.com/office/drawing/2014/main" id="{5D66950D-059B-06B4-BB01-AF96A6EACB64}"/>
                              </a:ext>
                            </a:extLst>
                          </p:cNvPr>
                          <p:cNvSpPr/>
                          <p:nvPr/>
                        </p:nvSpPr>
                        <p:spPr>
                          <a:xfrm>
                            <a:off x="4919849" y="4615190"/>
                            <a:ext cx="61883" cy="305506"/>
                          </a:xfrm>
                          <a:custGeom>
                            <a:avLst/>
                            <a:gdLst>
                              <a:gd name="connsiteX0" fmla="*/ 582 w 61883"/>
                              <a:gd name="connsiteY0" fmla="*/ 0 h 305506"/>
                              <a:gd name="connsiteX1" fmla="*/ 61884 w 61883"/>
                              <a:gd name="connsiteY1" fmla="*/ 305507 h 305506"/>
                              <a:gd name="connsiteX2" fmla="*/ 16283 w 61883"/>
                              <a:gd name="connsiteY2" fmla="*/ 97381 h 305506"/>
                              <a:gd name="connsiteX3" fmla="*/ 582 w 61883"/>
                              <a:gd name="connsiteY3" fmla="*/ 0 h 305506"/>
                            </a:gdLst>
                            <a:ahLst/>
                            <a:cxnLst>
                              <a:cxn ang="0">
                                <a:pos x="connsiteX0" y="connsiteY0"/>
                              </a:cxn>
                              <a:cxn ang="0">
                                <a:pos x="connsiteX1" y="connsiteY1"/>
                              </a:cxn>
                              <a:cxn ang="0">
                                <a:pos x="connsiteX2" y="connsiteY2"/>
                              </a:cxn>
                              <a:cxn ang="0">
                                <a:pos x="connsiteX3" y="connsiteY3"/>
                              </a:cxn>
                            </a:cxnLst>
                            <a:rect l="l" t="t" r="r" b="b"/>
                            <a:pathLst>
                              <a:path w="61883" h="305506">
                                <a:moveTo>
                                  <a:pt x="582" y="0"/>
                                </a:moveTo>
                                <a:cubicBezTo>
                                  <a:pt x="-2926" y="106401"/>
                                  <a:pt x="8433" y="212802"/>
                                  <a:pt x="61884" y="305507"/>
                                </a:cubicBezTo>
                                <a:cubicBezTo>
                                  <a:pt x="43677" y="236688"/>
                                  <a:pt x="28978" y="167369"/>
                                  <a:pt x="16283" y="97381"/>
                                </a:cubicBezTo>
                                <a:cubicBezTo>
                                  <a:pt x="10437" y="64977"/>
                                  <a:pt x="4591" y="32572"/>
                                  <a:pt x="582" y="0"/>
                                </a:cubicBezTo>
                                <a:close/>
                              </a:path>
                            </a:pathLst>
                          </a:custGeom>
                          <a:solidFill>
                            <a:srgbClr val="CDDB32"/>
                          </a:solidFill>
                          <a:ln w="16697" cap="flat">
                            <a:noFill/>
                            <a:prstDash val="solid"/>
                            <a:miter/>
                          </a:ln>
                        </p:spPr>
                        <p:txBody>
                          <a:bodyPr rtlCol="0" anchor="ctr"/>
                          <a:lstStyle/>
                          <a:p>
                            <a:endParaRPr lang="en-US"/>
                          </a:p>
                        </p:txBody>
                      </p:sp>
                      <p:sp>
                        <p:nvSpPr>
                          <p:cNvPr id="516" name="Freeform: Shape 515">
                            <a:extLst>
                              <a:ext uri="{FF2B5EF4-FFF2-40B4-BE49-F238E27FC236}">
                                <a16:creationId xmlns:a16="http://schemas.microsoft.com/office/drawing/2014/main" id="{B603B9D7-BE45-431C-86F9-89D79ECDF275}"/>
                              </a:ext>
                            </a:extLst>
                          </p:cNvPr>
                          <p:cNvSpPr/>
                          <p:nvPr/>
                        </p:nvSpPr>
                        <p:spPr>
                          <a:xfrm>
                            <a:off x="5214747" y="4576438"/>
                            <a:ext cx="119119" cy="301665"/>
                          </a:xfrm>
                          <a:custGeom>
                            <a:avLst/>
                            <a:gdLst>
                              <a:gd name="connsiteX0" fmla="*/ 71825 w 119119"/>
                              <a:gd name="connsiteY0" fmla="*/ 156011 h 301665"/>
                              <a:gd name="connsiteX1" fmla="*/ 37583 w 119119"/>
                              <a:gd name="connsiteY1" fmla="*/ 231343 h 301665"/>
                              <a:gd name="connsiteX2" fmla="*/ 0 w 119119"/>
                              <a:gd name="connsiteY2" fmla="*/ 301665 h 301665"/>
                              <a:gd name="connsiteX3" fmla="*/ 93707 w 119119"/>
                              <a:gd name="connsiteY3" fmla="*/ 156178 h 301665"/>
                              <a:gd name="connsiteX4" fmla="*/ 113584 w 119119"/>
                              <a:gd name="connsiteY4" fmla="*/ 74163 h 301665"/>
                              <a:gd name="connsiteX5" fmla="*/ 115922 w 119119"/>
                              <a:gd name="connsiteY5" fmla="*/ 0 h 301665"/>
                              <a:gd name="connsiteX6" fmla="*/ 71825 w 119119"/>
                              <a:gd name="connsiteY6" fmla="*/ 156011 h 301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9119" h="301665">
                                <a:moveTo>
                                  <a:pt x="71825" y="156011"/>
                                </a:moveTo>
                                <a:cubicBezTo>
                                  <a:pt x="62137" y="182068"/>
                                  <a:pt x="51280" y="207123"/>
                                  <a:pt x="37583" y="231343"/>
                                </a:cubicBezTo>
                                <a:cubicBezTo>
                                  <a:pt x="24554" y="254561"/>
                                  <a:pt x="10857" y="277278"/>
                                  <a:pt x="0" y="301665"/>
                                </a:cubicBezTo>
                                <a:cubicBezTo>
                                  <a:pt x="46436" y="265585"/>
                                  <a:pt x="75834" y="211299"/>
                                  <a:pt x="93707" y="156178"/>
                                </a:cubicBezTo>
                                <a:cubicBezTo>
                                  <a:pt x="102392" y="129285"/>
                                  <a:pt x="108573" y="101891"/>
                                  <a:pt x="113584" y="74163"/>
                                </a:cubicBezTo>
                                <a:cubicBezTo>
                                  <a:pt x="117927" y="50445"/>
                                  <a:pt x="122270" y="23886"/>
                                  <a:pt x="115922" y="0"/>
                                </a:cubicBezTo>
                                <a:cubicBezTo>
                                  <a:pt x="105566" y="53117"/>
                                  <a:pt x="90700" y="105399"/>
                                  <a:pt x="71825" y="156011"/>
                                </a:cubicBezTo>
                                <a:close/>
                              </a:path>
                            </a:pathLst>
                          </a:custGeom>
                          <a:solidFill>
                            <a:srgbClr val="CDDB32"/>
                          </a:solidFill>
                          <a:ln w="16697" cap="flat">
                            <a:noFill/>
                            <a:prstDash val="solid"/>
                            <a:miter/>
                          </a:ln>
                        </p:spPr>
                        <p:txBody>
                          <a:bodyPr rtlCol="0" anchor="ctr"/>
                          <a:lstStyle/>
                          <a:p>
                            <a:endParaRPr lang="en-US"/>
                          </a:p>
                        </p:txBody>
                      </p:sp>
                    </p:grpSp>
                    <p:grpSp>
                      <p:nvGrpSpPr>
                        <p:cNvPr id="517" name="Graphic 2">
                          <a:extLst>
                            <a:ext uri="{FF2B5EF4-FFF2-40B4-BE49-F238E27FC236}">
                              <a16:creationId xmlns:a16="http://schemas.microsoft.com/office/drawing/2014/main" id="{C043825E-EACA-80EA-764A-8AB978959C12}"/>
                            </a:ext>
                          </a:extLst>
                        </p:cNvPr>
                        <p:cNvGrpSpPr/>
                        <p:nvPr/>
                      </p:nvGrpSpPr>
                      <p:grpSpPr>
                        <a:xfrm>
                          <a:off x="4842927" y="4736896"/>
                          <a:ext cx="594827" cy="304233"/>
                          <a:chOff x="4842927" y="4736896"/>
                          <a:chExt cx="594827" cy="304233"/>
                        </a:xfrm>
                      </p:grpSpPr>
                      <p:sp>
                        <p:nvSpPr>
                          <p:cNvPr id="518" name="Freeform: Shape 517">
                            <a:extLst>
                              <a:ext uri="{FF2B5EF4-FFF2-40B4-BE49-F238E27FC236}">
                                <a16:creationId xmlns:a16="http://schemas.microsoft.com/office/drawing/2014/main" id="{B3ADA849-AFD2-2D7F-203B-905596F49B00}"/>
                              </a:ext>
                            </a:extLst>
                          </p:cNvPr>
                          <p:cNvSpPr/>
                          <p:nvPr/>
                        </p:nvSpPr>
                        <p:spPr>
                          <a:xfrm>
                            <a:off x="5140082" y="4821979"/>
                            <a:ext cx="668" cy="100388"/>
                          </a:xfrm>
                          <a:custGeom>
                            <a:avLst/>
                            <a:gdLst>
                              <a:gd name="connsiteX0" fmla="*/ 0 w 668"/>
                              <a:gd name="connsiteY0" fmla="*/ 0 h 100388"/>
                              <a:gd name="connsiteX1" fmla="*/ 167 w 668"/>
                              <a:gd name="connsiteY1" fmla="*/ 100388 h 100388"/>
                              <a:gd name="connsiteX2" fmla="*/ 334 w 668"/>
                              <a:gd name="connsiteY2" fmla="*/ 100388 h 100388"/>
                              <a:gd name="connsiteX3" fmla="*/ 668 w 668"/>
                              <a:gd name="connsiteY3" fmla="*/ 0 h 100388"/>
                              <a:gd name="connsiteX4" fmla="*/ 0 w 668"/>
                              <a:gd name="connsiteY4" fmla="*/ 0 h 1003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8" h="100388">
                                <a:moveTo>
                                  <a:pt x="0" y="0"/>
                                </a:moveTo>
                                <a:lnTo>
                                  <a:pt x="167" y="100388"/>
                                </a:lnTo>
                                <a:lnTo>
                                  <a:pt x="334" y="100388"/>
                                </a:lnTo>
                                <a:lnTo>
                                  <a:pt x="668" y="0"/>
                                </a:lnTo>
                                <a:cubicBezTo>
                                  <a:pt x="334" y="0"/>
                                  <a:pt x="167" y="0"/>
                                  <a:pt x="0" y="0"/>
                                </a:cubicBezTo>
                                <a:close/>
                              </a:path>
                            </a:pathLst>
                          </a:custGeom>
                          <a:noFill/>
                          <a:ln w="16697" cap="flat">
                            <a:noFill/>
                            <a:prstDash val="solid"/>
                            <a:miter/>
                          </a:ln>
                        </p:spPr>
                        <p:txBody>
                          <a:bodyPr rtlCol="0" anchor="ctr"/>
                          <a:lstStyle/>
                          <a:p>
                            <a:endParaRPr lang="en-US"/>
                          </a:p>
                        </p:txBody>
                      </p:sp>
                      <p:grpSp>
                        <p:nvGrpSpPr>
                          <p:cNvPr id="519" name="Graphic 2">
                            <a:extLst>
                              <a:ext uri="{FF2B5EF4-FFF2-40B4-BE49-F238E27FC236}">
                                <a16:creationId xmlns:a16="http://schemas.microsoft.com/office/drawing/2014/main" id="{13BD0E85-F31F-1061-6AAD-FF9B3A044510}"/>
                              </a:ext>
                            </a:extLst>
                          </p:cNvPr>
                          <p:cNvGrpSpPr/>
                          <p:nvPr/>
                        </p:nvGrpSpPr>
                        <p:grpSpPr>
                          <a:xfrm>
                            <a:off x="5137243" y="4972979"/>
                            <a:ext cx="6681" cy="68150"/>
                            <a:chOff x="5137243" y="4972979"/>
                            <a:chExt cx="6681" cy="68150"/>
                          </a:xfrm>
                        </p:grpSpPr>
                        <p:sp>
                          <p:nvSpPr>
                            <p:cNvPr id="520" name="Freeform: Shape 519">
                              <a:extLst>
                                <a:ext uri="{FF2B5EF4-FFF2-40B4-BE49-F238E27FC236}">
                                  <a16:creationId xmlns:a16="http://schemas.microsoft.com/office/drawing/2014/main" id="{DDE37827-BB95-B95C-0858-932A2CA5AA83}"/>
                                </a:ext>
                              </a:extLst>
                            </p:cNvPr>
                            <p:cNvSpPr/>
                            <p:nvPr/>
                          </p:nvSpPr>
                          <p:spPr>
                            <a:xfrm>
                              <a:off x="5140249" y="4976153"/>
                              <a:ext cx="333" cy="61970"/>
                            </a:xfrm>
                            <a:custGeom>
                              <a:avLst/>
                              <a:gdLst>
                                <a:gd name="connsiteX0" fmla="*/ 167 w 333"/>
                                <a:gd name="connsiteY0" fmla="*/ 0 h 61970"/>
                                <a:gd name="connsiteX1" fmla="*/ 167 w 333"/>
                                <a:gd name="connsiteY1" fmla="*/ 0 h 61970"/>
                                <a:gd name="connsiteX2" fmla="*/ 0 w 333"/>
                                <a:gd name="connsiteY2" fmla="*/ 61135 h 61970"/>
                                <a:gd name="connsiteX3" fmla="*/ 167 w 333"/>
                                <a:gd name="connsiteY3" fmla="*/ 61970 h 61970"/>
                                <a:gd name="connsiteX4" fmla="*/ 334 w 333"/>
                                <a:gd name="connsiteY4" fmla="*/ 61135 h 61970"/>
                                <a:gd name="connsiteX5" fmla="*/ 167 w 333"/>
                                <a:gd name="connsiteY5" fmla="*/ 0 h 619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3" h="61970">
                                  <a:moveTo>
                                    <a:pt x="167" y="0"/>
                                  </a:moveTo>
                                  <a:lnTo>
                                    <a:pt x="167" y="0"/>
                                  </a:lnTo>
                                  <a:lnTo>
                                    <a:pt x="0" y="61135"/>
                                  </a:lnTo>
                                  <a:cubicBezTo>
                                    <a:pt x="0" y="61135"/>
                                    <a:pt x="0" y="61469"/>
                                    <a:pt x="167" y="61970"/>
                                  </a:cubicBezTo>
                                  <a:cubicBezTo>
                                    <a:pt x="334" y="61469"/>
                                    <a:pt x="334" y="61135"/>
                                    <a:pt x="334" y="61135"/>
                                  </a:cubicBezTo>
                                  <a:lnTo>
                                    <a:pt x="167" y="0"/>
                                  </a:lnTo>
                                  <a:close/>
                                </a:path>
                              </a:pathLst>
                            </a:custGeom>
                            <a:solidFill>
                              <a:srgbClr val="CDDB32"/>
                            </a:solidFill>
                            <a:ln w="16697" cap="flat">
                              <a:noFill/>
                              <a:prstDash val="solid"/>
                              <a:miter/>
                            </a:ln>
                          </p:spPr>
                          <p:txBody>
                            <a:bodyPr rtlCol="0" anchor="ctr"/>
                            <a:lstStyle/>
                            <a:p>
                              <a:endParaRPr lang="en-US"/>
                            </a:p>
                          </p:txBody>
                        </p:sp>
                        <p:sp>
                          <p:nvSpPr>
                            <p:cNvPr id="521" name="Freeform: Shape 520">
                              <a:extLst>
                                <a:ext uri="{FF2B5EF4-FFF2-40B4-BE49-F238E27FC236}">
                                  <a16:creationId xmlns:a16="http://schemas.microsoft.com/office/drawing/2014/main" id="{8E2D364F-C950-BFF7-E06B-BD80CFE0D2B6}"/>
                                </a:ext>
                              </a:extLst>
                            </p:cNvPr>
                            <p:cNvSpPr/>
                            <p:nvPr/>
                          </p:nvSpPr>
                          <p:spPr>
                            <a:xfrm>
                              <a:off x="5137243" y="4972979"/>
                              <a:ext cx="6681" cy="68150"/>
                            </a:xfrm>
                            <a:custGeom>
                              <a:avLst/>
                              <a:gdLst>
                                <a:gd name="connsiteX0" fmla="*/ 3174 w 6681"/>
                                <a:gd name="connsiteY0" fmla="*/ 68150 h 68150"/>
                                <a:gd name="connsiteX1" fmla="*/ 167 w 6681"/>
                                <a:gd name="connsiteY1" fmla="*/ 65812 h 68150"/>
                                <a:gd name="connsiteX2" fmla="*/ 0 w 6681"/>
                                <a:gd name="connsiteY2" fmla="*/ 64977 h 68150"/>
                                <a:gd name="connsiteX3" fmla="*/ 0 w 6681"/>
                                <a:gd name="connsiteY3" fmla="*/ 64308 h 68150"/>
                                <a:gd name="connsiteX4" fmla="*/ 167 w 6681"/>
                                <a:gd name="connsiteY4" fmla="*/ 3174 h 68150"/>
                                <a:gd name="connsiteX5" fmla="*/ 3341 w 6681"/>
                                <a:gd name="connsiteY5" fmla="*/ 0 h 68150"/>
                                <a:gd name="connsiteX6" fmla="*/ 6514 w 6681"/>
                                <a:gd name="connsiteY6" fmla="*/ 3174 h 68150"/>
                                <a:gd name="connsiteX7" fmla="*/ 6681 w 6681"/>
                                <a:gd name="connsiteY7" fmla="*/ 64308 h 68150"/>
                                <a:gd name="connsiteX8" fmla="*/ 6514 w 6681"/>
                                <a:gd name="connsiteY8" fmla="*/ 64977 h 68150"/>
                                <a:gd name="connsiteX9" fmla="*/ 6347 w 6681"/>
                                <a:gd name="connsiteY9" fmla="*/ 65812 h 68150"/>
                                <a:gd name="connsiteX10" fmla="*/ 3174 w 6681"/>
                                <a:gd name="connsiteY10" fmla="*/ 68150 h 68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81" h="68150">
                                  <a:moveTo>
                                    <a:pt x="3174" y="68150"/>
                                  </a:moveTo>
                                  <a:cubicBezTo>
                                    <a:pt x="1670" y="68150"/>
                                    <a:pt x="501" y="67148"/>
                                    <a:pt x="167" y="65812"/>
                                  </a:cubicBezTo>
                                  <a:lnTo>
                                    <a:pt x="0" y="64977"/>
                                  </a:lnTo>
                                  <a:cubicBezTo>
                                    <a:pt x="0" y="64809"/>
                                    <a:pt x="0" y="64475"/>
                                    <a:pt x="0" y="64308"/>
                                  </a:cubicBezTo>
                                  <a:lnTo>
                                    <a:pt x="167" y="3174"/>
                                  </a:lnTo>
                                  <a:cubicBezTo>
                                    <a:pt x="167" y="1503"/>
                                    <a:pt x="1503" y="0"/>
                                    <a:pt x="3341" y="0"/>
                                  </a:cubicBezTo>
                                  <a:cubicBezTo>
                                    <a:pt x="5011" y="0"/>
                                    <a:pt x="6514" y="1336"/>
                                    <a:pt x="6514" y="3174"/>
                                  </a:cubicBezTo>
                                  <a:lnTo>
                                    <a:pt x="6681" y="64308"/>
                                  </a:lnTo>
                                  <a:cubicBezTo>
                                    <a:pt x="6681" y="64475"/>
                                    <a:pt x="6681" y="64809"/>
                                    <a:pt x="6514" y="64977"/>
                                  </a:cubicBezTo>
                                  <a:cubicBezTo>
                                    <a:pt x="6514" y="64977"/>
                                    <a:pt x="6514" y="65311"/>
                                    <a:pt x="6347" y="65812"/>
                                  </a:cubicBezTo>
                                  <a:cubicBezTo>
                                    <a:pt x="5846" y="67148"/>
                                    <a:pt x="4510" y="68150"/>
                                    <a:pt x="3174" y="68150"/>
                                  </a:cubicBezTo>
                                  <a:close/>
                                </a:path>
                              </a:pathLst>
                            </a:custGeom>
                            <a:solidFill>
                              <a:srgbClr val="75A832"/>
                            </a:solidFill>
                            <a:ln w="16697" cap="flat">
                              <a:noFill/>
                              <a:prstDash val="solid"/>
                              <a:miter/>
                            </a:ln>
                          </p:spPr>
                          <p:txBody>
                            <a:bodyPr rtlCol="0" anchor="ctr"/>
                            <a:lstStyle/>
                            <a:p>
                              <a:endParaRPr lang="en-US"/>
                            </a:p>
                          </p:txBody>
                        </p:sp>
                      </p:grpSp>
                      <p:grpSp>
                        <p:nvGrpSpPr>
                          <p:cNvPr id="522" name="Graphic 2">
                            <a:extLst>
                              <a:ext uri="{FF2B5EF4-FFF2-40B4-BE49-F238E27FC236}">
                                <a16:creationId xmlns:a16="http://schemas.microsoft.com/office/drawing/2014/main" id="{3B43A9FF-9C7D-A46C-B3D4-85F18DD986A2}"/>
                              </a:ext>
                            </a:extLst>
                          </p:cNvPr>
                          <p:cNvGrpSpPr/>
                          <p:nvPr/>
                        </p:nvGrpSpPr>
                        <p:grpSpPr>
                          <a:xfrm>
                            <a:off x="5136741" y="4765522"/>
                            <a:ext cx="6848" cy="59965"/>
                            <a:chOff x="5136741" y="4765522"/>
                            <a:chExt cx="6848" cy="59965"/>
                          </a:xfrm>
                        </p:grpSpPr>
                        <p:sp>
                          <p:nvSpPr>
                            <p:cNvPr id="523" name="Freeform: Shape 522">
                              <a:extLst>
                                <a:ext uri="{FF2B5EF4-FFF2-40B4-BE49-F238E27FC236}">
                                  <a16:creationId xmlns:a16="http://schemas.microsoft.com/office/drawing/2014/main" id="{B5FD439B-BF5D-324E-6A17-7104487642A6}"/>
                                </a:ext>
                              </a:extLst>
                            </p:cNvPr>
                            <p:cNvSpPr/>
                            <p:nvPr/>
                          </p:nvSpPr>
                          <p:spPr>
                            <a:xfrm>
                              <a:off x="5140082" y="4768361"/>
                              <a:ext cx="835" cy="53618"/>
                            </a:xfrm>
                            <a:custGeom>
                              <a:avLst/>
                              <a:gdLst>
                                <a:gd name="connsiteX0" fmla="*/ 668 w 835"/>
                                <a:gd name="connsiteY0" fmla="*/ 53618 h 53618"/>
                                <a:gd name="connsiteX1" fmla="*/ 835 w 835"/>
                                <a:gd name="connsiteY1" fmla="*/ 0 h 53618"/>
                                <a:gd name="connsiteX2" fmla="*/ 0 w 835"/>
                                <a:gd name="connsiteY2" fmla="*/ 0 h 53618"/>
                                <a:gd name="connsiteX3" fmla="*/ 167 w 835"/>
                                <a:gd name="connsiteY3" fmla="*/ 53618 h 53618"/>
                                <a:gd name="connsiteX4" fmla="*/ 668 w 835"/>
                                <a:gd name="connsiteY4" fmla="*/ 53618 h 536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5" h="53618">
                                  <a:moveTo>
                                    <a:pt x="668" y="53618"/>
                                  </a:moveTo>
                                  <a:lnTo>
                                    <a:pt x="835" y="0"/>
                                  </a:lnTo>
                                  <a:cubicBezTo>
                                    <a:pt x="501" y="0"/>
                                    <a:pt x="334" y="0"/>
                                    <a:pt x="0" y="0"/>
                                  </a:cubicBezTo>
                                  <a:lnTo>
                                    <a:pt x="167" y="53618"/>
                                  </a:lnTo>
                                  <a:cubicBezTo>
                                    <a:pt x="167" y="53618"/>
                                    <a:pt x="334" y="53618"/>
                                    <a:pt x="668" y="53618"/>
                                  </a:cubicBezTo>
                                  <a:close/>
                                </a:path>
                              </a:pathLst>
                            </a:custGeom>
                            <a:solidFill>
                              <a:srgbClr val="FFFDE7"/>
                            </a:solidFill>
                            <a:ln w="16697" cap="flat">
                              <a:noFill/>
                              <a:prstDash val="solid"/>
                              <a:miter/>
                            </a:ln>
                          </p:spPr>
                          <p:txBody>
                            <a:bodyPr rtlCol="0" anchor="ctr"/>
                            <a:lstStyle/>
                            <a:p>
                              <a:endParaRPr lang="en-US"/>
                            </a:p>
                          </p:txBody>
                        </p:sp>
                        <p:sp>
                          <p:nvSpPr>
                            <p:cNvPr id="524" name="Freeform: Shape 523">
                              <a:extLst>
                                <a:ext uri="{FF2B5EF4-FFF2-40B4-BE49-F238E27FC236}">
                                  <a16:creationId xmlns:a16="http://schemas.microsoft.com/office/drawing/2014/main" id="{FE32658A-1060-AAE8-A2AA-854FF3CD448E}"/>
                                </a:ext>
                              </a:extLst>
                            </p:cNvPr>
                            <p:cNvSpPr/>
                            <p:nvPr/>
                          </p:nvSpPr>
                          <p:spPr>
                            <a:xfrm>
                              <a:off x="5136741" y="4765522"/>
                              <a:ext cx="6848" cy="59965"/>
                            </a:xfrm>
                            <a:custGeom>
                              <a:avLst/>
                              <a:gdLst>
                                <a:gd name="connsiteX0" fmla="*/ 3341 w 6848"/>
                                <a:gd name="connsiteY0" fmla="*/ 59632 h 59965"/>
                                <a:gd name="connsiteX1" fmla="*/ 1169 w 6848"/>
                                <a:gd name="connsiteY1" fmla="*/ 58796 h 59965"/>
                                <a:gd name="connsiteX2" fmla="*/ 167 w 6848"/>
                                <a:gd name="connsiteY2" fmla="*/ 56625 h 59965"/>
                                <a:gd name="connsiteX3" fmla="*/ 0 w 6848"/>
                                <a:gd name="connsiteY3" fmla="*/ 3007 h 59965"/>
                                <a:gd name="connsiteX4" fmla="*/ 835 w 6848"/>
                                <a:gd name="connsiteY4" fmla="*/ 835 h 59965"/>
                                <a:gd name="connsiteX5" fmla="*/ 3007 w 6848"/>
                                <a:gd name="connsiteY5" fmla="*/ 0 h 59965"/>
                                <a:gd name="connsiteX6" fmla="*/ 3842 w 6848"/>
                                <a:gd name="connsiteY6" fmla="*/ 0 h 59965"/>
                                <a:gd name="connsiteX7" fmla="*/ 6013 w 6848"/>
                                <a:gd name="connsiteY7" fmla="*/ 1002 h 59965"/>
                                <a:gd name="connsiteX8" fmla="*/ 6848 w 6848"/>
                                <a:gd name="connsiteY8" fmla="*/ 3174 h 59965"/>
                                <a:gd name="connsiteX9" fmla="*/ 6681 w 6848"/>
                                <a:gd name="connsiteY9" fmla="*/ 56792 h 59965"/>
                                <a:gd name="connsiteX10" fmla="*/ 3508 w 6848"/>
                                <a:gd name="connsiteY10" fmla="*/ 59966 h 59965"/>
                                <a:gd name="connsiteX11" fmla="*/ 3341 w 6848"/>
                                <a:gd name="connsiteY11" fmla="*/ 59966 h 59965"/>
                                <a:gd name="connsiteX12" fmla="*/ 3341 w 6848"/>
                                <a:gd name="connsiteY12" fmla="*/ 59632 h 599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48" h="59965">
                                  <a:moveTo>
                                    <a:pt x="3341" y="59632"/>
                                  </a:moveTo>
                                  <a:cubicBezTo>
                                    <a:pt x="2505" y="59632"/>
                                    <a:pt x="1670" y="59297"/>
                                    <a:pt x="1169" y="58796"/>
                                  </a:cubicBezTo>
                                  <a:cubicBezTo>
                                    <a:pt x="501" y="58295"/>
                                    <a:pt x="167" y="57460"/>
                                    <a:pt x="167" y="56625"/>
                                  </a:cubicBezTo>
                                  <a:lnTo>
                                    <a:pt x="0" y="3007"/>
                                  </a:lnTo>
                                  <a:cubicBezTo>
                                    <a:pt x="0" y="2172"/>
                                    <a:pt x="334" y="1336"/>
                                    <a:pt x="835" y="835"/>
                                  </a:cubicBezTo>
                                  <a:cubicBezTo>
                                    <a:pt x="1336" y="167"/>
                                    <a:pt x="2172" y="0"/>
                                    <a:pt x="3007" y="0"/>
                                  </a:cubicBezTo>
                                  <a:lnTo>
                                    <a:pt x="3842" y="0"/>
                                  </a:lnTo>
                                  <a:cubicBezTo>
                                    <a:pt x="4677" y="0"/>
                                    <a:pt x="5512" y="334"/>
                                    <a:pt x="6013" y="1002"/>
                                  </a:cubicBezTo>
                                  <a:cubicBezTo>
                                    <a:pt x="6681" y="1670"/>
                                    <a:pt x="6848" y="2339"/>
                                    <a:pt x="6848" y="3174"/>
                                  </a:cubicBezTo>
                                  <a:lnTo>
                                    <a:pt x="6681" y="56792"/>
                                  </a:lnTo>
                                  <a:cubicBezTo>
                                    <a:pt x="6681" y="58462"/>
                                    <a:pt x="5345" y="59966"/>
                                    <a:pt x="3508" y="59966"/>
                                  </a:cubicBezTo>
                                  <a:lnTo>
                                    <a:pt x="3341" y="59966"/>
                                  </a:lnTo>
                                  <a:cubicBezTo>
                                    <a:pt x="3341" y="59632"/>
                                    <a:pt x="3341" y="59632"/>
                                    <a:pt x="3341" y="59632"/>
                                  </a:cubicBezTo>
                                  <a:close/>
                                </a:path>
                              </a:pathLst>
                            </a:custGeom>
                            <a:solidFill>
                              <a:srgbClr val="75A832"/>
                            </a:solidFill>
                            <a:ln w="16697" cap="flat">
                              <a:noFill/>
                              <a:prstDash val="solid"/>
                              <a:miter/>
                            </a:ln>
                          </p:spPr>
                          <p:txBody>
                            <a:bodyPr rtlCol="0" anchor="ctr"/>
                            <a:lstStyle/>
                            <a:p>
                              <a:endParaRPr lang="en-US"/>
                            </a:p>
                          </p:txBody>
                        </p:sp>
                      </p:grpSp>
                      <p:grpSp>
                        <p:nvGrpSpPr>
                          <p:cNvPr id="525" name="Graphic 2">
                            <a:extLst>
                              <a:ext uri="{FF2B5EF4-FFF2-40B4-BE49-F238E27FC236}">
                                <a16:creationId xmlns:a16="http://schemas.microsoft.com/office/drawing/2014/main" id="{84652A97-0880-C88B-8FD9-1E552548AA8A}"/>
                              </a:ext>
                            </a:extLst>
                          </p:cNvPr>
                          <p:cNvGrpSpPr/>
                          <p:nvPr/>
                        </p:nvGrpSpPr>
                        <p:grpSpPr>
                          <a:xfrm>
                            <a:off x="4855606" y="4736896"/>
                            <a:ext cx="287984" cy="88257"/>
                            <a:chOff x="4855606" y="4736896"/>
                            <a:chExt cx="287984" cy="88257"/>
                          </a:xfrm>
                        </p:grpSpPr>
                        <p:sp>
                          <p:nvSpPr>
                            <p:cNvPr id="526" name="Freeform: Shape 525">
                              <a:extLst>
                                <a:ext uri="{FF2B5EF4-FFF2-40B4-BE49-F238E27FC236}">
                                  <a16:creationId xmlns:a16="http://schemas.microsoft.com/office/drawing/2014/main" id="{8E6A972C-12D3-7416-8788-E247BA8A7BFF}"/>
                                </a:ext>
                              </a:extLst>
                            </p:cNvPr>
                            <p:cNvSpPr/>
                            <p:nvPr/>
                          </p:nvSpPr>
                          <p:spPr>
                            <a:xfrm>
                              <a:off x="4858461" y="4739965"/>
                              <a:ext cx="281620" cy="82014"/>
                            </a:xfrm>
                            <a:custGeom>
                              <a:avLst/>
                              <a:gdLst>
                                <a:gd name="connsiteX0" fmla="*/ 279617 w 281620"/>
                                <a:gd name="connsiteY0" fmla="*/ 82014 h 82014"/>
                                <a:gd name="connsiteX1" fmla="*/ 281621 w 281620"/>
                                <a:gd name="connsiteY1" fmla="*/ 82014 h 82014"/>
                                <a:gd name="connsiteX2" fmla="*/ 281454 w 281620"/>
                                <a:gd name="connsiteY2" fmla="*/ 28396 h 82014"/>
                                <a:gd name="connsiteX3" fmla="*/ 138138 w 281620"/>
                                <a:gd name="connsiteY3" fmla="*/ 21214 h 82014"/>
                                <a:gd name="connsiteX4" fmla="*/ 4510 w 281620"/>
                                <a:gd name="connsiteY4" fmla="*/ 0 h 82014"/>
                                <a:gd name="connsiteX5" fmla="*/ 0 w 281620"/>
                                <a:gd name="connsiteY5" fmla="*/ 53952 h 82014"/>
                                <a:gd name="connsiteX6" fmla="*/ 130454 w 281620"/>
                                <a:gd name="connsiteY6" fmla="*/ 74331 h 82014"/>
                                <a:gd name="connsiteX7" fmla="*/ 279617 w 281620"/>
                                <a:gd name="connsiteY7" fmla="*/ 82014 h 82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1620" h="82014">
                                  <a:moveTo>
                                    <a:pt x="279617" y="82014"/>
                                  </a:moveTo>
                                  <a:cubicBezTo>
                                    <a:pt x="280285" y="82014"/>
                                    <a:pt x="280953" y="82014"/>
                                    <a:pt x="281621" y="82014"/>
                                  </a:cubicBezTo>
                                  <a:lnTo>
                                    <a:pt x="281454" y="28396"/>
                                  </a:lnTo>
                                  <a:cubicBezTo>
                                    <a:pt x="226666" y="28396"/>
                                    <a:pt x="178393" y="25389"/>
                                    <a:pt x="138138" y="21214"/>
                                  </a:cubicBezTo>
                                  <a:cubicBezTo>
                                    <a:pt x="83685" y="15534"/>
                                    <a:pt x="38418" y="7517"/>
                                    <a:pt x="4510" y="0"/>
                                  </a:cubicBezTo>
                                  <a:lnTo>
                                    <a:pt x="0" y="53952"/>
                                  </a:lnTo>
                                  <a:cubicBezTo>
                                    <a:pt x="34242" y="61302"/>
                                    <a:pt x="78172" y="68818"/>
                                    <a:pt x="130454" y="74331"/>
                                  </a:cubicBezTo>
                                  <a:cubicBezTo>
                                    <a:pt x="172547" y="78840"/>
                                    <a:pt x="222658" y="82014"/>
                                    <a:pt x="279617" y="82014"/>
                                  </a:cubicBezTo>
                                  <a:close/>
                                </a:path>
                              </a:pathLst>
                            </a:custGeom>
                            <a:solidFill>
                              <a:srgbClr val="FFFDE7"/>
                            </a:solidFill>
                            <a:ln w="16697" cap="flat">
                              <a:noFill/>
                              <a:prstDash val="solid"/>
                              <a:miter/>
                            </a:ln>
                          </p:spPr>
                          <p:txBody>
                            <a:bodyPr rtlCol="0" anchor="ctr"/>
                            <a:lstStyle/>
                            <a:p>
                              <a:endParaRPr lang="en-US"/>
                            </a:p>
                          </p:txBody>
                        </p:sp>
                        <p:sp>
                          <p:nvSpPr>
                            <p:cNvPr id="527" name="Freeform: Shape 526">
                              <a:extLst>
                                <a:ext uri="{FF2B5EF4-FFF2-40B4-BE49-F238E27FC236}">
                                  <a16:creationId xmlns:a16="http://schemas.microsoft.com/office/drawing/2014/main" id="{060333A6-7A7F-D26D-75B8-E77BC53C01A5}"/>
                                </a:ext>
                              </a:extLst>
                            </p:cNvPr>
                            <p:cNvSpPr/>
                            <p:nvPr/>
                          </p:nvSpPr>
                          <p:spPr>
                            <a:xfrm>
                              <a:off x="4855606" y="4736896"/>
                              <a:ext cx="287984" cy="88257"/>
                            </a:xfrm>
                            <a:custGeom>
                              <a:avLst/>
                              <a:gdLst>
                                <a:gd name="connsiteX0" fmla="*/ 282472 w 287984"/>
                                <a:gd name="connsiteY0" fmla="*/ 88257 h 88257"/>
                                <a:gd name="connsiteX1" fmla="*/ 133310 w 287984"/>
                                <a:gd name="connsiteY1" fmla="*/ 80573 h 88257"/>
                                <a:gd name="connsiteX2" fmla="*/ 2521 w 287984"/>
                                <a:gd name="connsiteY2" fmla="*/ 60195 h 88257"/>
                                <a:gd name="connsiteX3" fmla="*/ 16 w 287984"/>
                                <a:gd name="connsiteY3" fmla="*/ 56854 h 88257"/>
                                <a:gd name="connsiteX4" fmla="*/ 4526 w 287984"/>
                                <a:gd name="connsiteY4" fmla="*/ 2902 h 88257"/>
                                <a:gd name="connsiteX5" fmla="*/ 5862 w 287984"/>
                                <a:gd name="connsiteY5" fmla="*/ 564 h 88257"/>
                                <a:gd name="connsiteX6" fmla="*/ 8368 w 287984"/>
                                <a:gd name="connsiteY6" fmla="*/ 63 h 88257"/>
                                <a:gd name="connsiteX7" fmla="*/ 141662 w 287984"/>
                                <a:gd name="connsiteY7" fmla="*/ 21276 h 88257"/>
                                <a:gd name="connsiteX8" fmla="*/ 282806 w 287984"/>
                                <a:gd name="connsiteY8" fmla="*/ 28292 h 88257"/>
                                <a:gd name="connsiteX9" fmla="*/ 284644 w 287984"/>
                                <a:gd name="connsiteY9" fmla="*/ 28292 h 88257"/>
                                <a:gd name="connsiteX10" fmla="*/ 284644 w 287984"/>
                                <a:gd name="connsiteY10" fmla="*/ 28292 h 88257"/>
                                <a:gd name="connsiteX11" fmla="*/ 287817 w 287984"/>
                                <a:gd name="connsiteY11" fmla="*/ 31465 h 88257"/>
                                <a:gd name="connsiteX12" fmla="*/ 287984 w 287984"/>
                                <a:gd name="connsiteY12" fmla="*/ 85083 h 88257"/>
                                <a:gd name="connsiteX13" fmla="*/ 287149 w 287984"/>
                                <a:gd name="connsiteY13" fmla="*/ 87255 h 88257"/>
                                <a:gd name="connsiteX14" fmla="*/ 284977 w 287984"/>
                                <a:gd name="connsiteY14" fmla="*/ 88090 h 88257"/>
                                <a:gd name="connsiteX15" fmla="*/ 282472 w 287984"/>
                                <a:gd name="connsiteY15" fmla="*/ 88090 h 88257"/>
                                <a:gd name="connsiteX16" fmla="*/ 6363 w 287984"/>
                                <a:gd name="connsiteY16" fmla="*/ 54683 h 88257"/>
                                <a:gd name="connsiteX17" fmla="*/ 133811 w 287984"/>
                                <a:gd name="connsiteY17" fmla="*/ 74393 h 88257"/>
                                <a:gd name="connsiteX18" fmla="*/ 281303 w 287984"/>
                                <a:gd name="connsiteY18" fmla="*/ 81910 h 88257"/>
                                <a:gd name="connsiteX19" fmla="*/ 281136 w 287984"/>
                                <a:gd name="connsiteY19" fmla="*/ 34639 h 88257"/>
                                <a:gd name="connsiteX20" fmla="*/ 140659 w 287984"/>
                                <a:gd name="connsiteY20" fmla="*/ 27456 h 88257"/>
                                <a:gd name="connsiteX21" fmla="*/ 10205 w 287984"/>
                                <a:gd name="connsiteY21" fmla="*/ 7078 h 88257"/>
                                <a:gd name="connsiteX22" fmla="*/ 6363 w 287984"/>
                                <a:gd name="connsiteY22" fmla="*/ 54683 h 88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87984" h="88257">
                                  <a:moveTo>
                                    <a:pt x="282472" y="88257"/>
                                  </a:moveTo>
                                  <a:cubicBezTo>
                                    <a:pt x="231860" y="88257"/>
                                    <a:pt x="181583" y="85752"/>
                                    <a:pt x="133310" y="80573"/>
                                  </a:cubicBezTo>
                                  <a:cubicBezTo>
                                    <a:pt x="87876" y="75896"/>
                                    <a:pt x="43779" y="69048"/>
                                    <a:pt x="2521" y="60195"/>
                                  </a:cubicBezTo>
                                  <a:cubicBezTo>
                                    <a:pt x="1018" y="59861"/>
                                    <a:pt x="-151" y="58358"/>
                                    <a:pt x="16" y="56854"/>
                                  </a:cubicBezTo>
                                  <a:lnTo>
                                    <a:pt x="4526" y="2902"/>
                                  </a:lnTo>
                                  <a:cubicBezTo>
                                    <a:pt x="4526" y="2067"/>
                                    <a:pt x="5027" y="1232"/>
                                    <a:pt x="5862" y="564"/>
                                  </a:cubicBezTo>
                                  <a:cubicBezTo>
                                    <a:pt x="6530" y="63"/>
                                    <a:pt x="7533" y="-104"/>
                                    <a:pt x="8368" y="63"/>
                                  </a:cubicBezTo>
                                  <a:cubicBezTo>
                                    <a:pt x="50461" y="9250"/>
                                    <a:pt x="95226" y="16432"/>
                                    <a:pt x="141662" y="21276"/>
                                  </a:cubicBezTo>
                                  <a:cubicBezTo>
                                    <a:pt x="187262" y="25953"/>
                                    <a:pt x="234867" y="28292"/>
                                    <a:pt x="282806" y="28292"/>
                                  </a:cubicBezTo>
                                  <a:lnTo>
                                    <a:pt x="284644" y="28292"/>
                                  </a:lnTo>
                                  <a:lnTo>
                                    <a:pt x="284644" y="28292"/>
                                  </a:lnTo>
                                  <a:cubicBezTo>
                                    <a:pt x="286314" y="28292"/>
                                    <a:pt x="287817" y="29628"/>
                                    <a:pt x="287817" y="31465"/>
                                  </a:cubicBezTo>
                                  <a:lnTo>
                                    <a:pt x="287984" y="85083"/>
                                  </a:lnTo>
                                  <a:cubicBezTo>
                                    <a:pt x="287984" y="85919"/>
                                    <a:pt x="287650" y="86754"/>
                                    <a:pt x="287149" y="87255"/>
                                  </a:cubicBezTo>
                                  <a:cubicBezTo>
                                    <a:pt x="286481" y="87923"/>
                                    <a:pt x="285813" y="88090"/>
                                    <a:pt x="284977" y="88090"/>
                                  </a:cubicBezTo>
                                  <a:lnTo>
                                    <a:pt x="282472" y="88090"/>
                                  </a:lnTo>
                                  <a:close/>
                                  <a:moveTo>
                                    <a:pt x="6363" y="54683"/>
                                  </a:moveTo>
                                  <a:cubicBezTo>
                                    <a:pt x="46786" y="63202"/>
                                    <a:pt x="89547" y="69716"/>
                                    <a:pt x="133811" y="74393"/>
                                  </a:cubicBezTo>
                                  <a:cubicBezTo>
                                    <a:pt x="181583" y="79404"/>
                                    <a:pt x="231192" y="81910"/>
                                    <a:pt x="281303" y="81910"/>
                                  </a:cubicBezTo>
                                  <a:lnTo>
                                    <a:pt x="281136" y="34639"/>
                                  </a:lnTo>
                                  <a:cubicBezTo>
                                    <a:pt x="233364" y="34639"/>
                                    <a:pt x="186093" y="32133"/>
                                    <a:pt x="140659" y="27456"/>
                                  </a:cubicBezTo>
                                  <a:cubicBezTo>
                                    <a:pt x="95393" y="22779"/>
                                    <a:pt x="51463" y="15931"/>
                                    <a:pt x="10205" y="7078"/>
                                  </a:cubicBezTo>
                                  <a:lnTo>
                                    <a:pt x="6363" y="54683"/>
                                  </a:lnTo>
                                  <a:close/>
                                </a:path>
                              </a:pathLst>
                            </a:custGeom>
                            <a:solidFill>
                              <a:srgbClr val="75A832"/>
                            </a:solidFill>
                            <a:ln w="16697" cap="flat">
                              <a:noFill/>
                              <a:prstDash val="solid"/>
                              <a:miter/>
                            </a:ln>
                          </p:spPr>
                          <p:txBody>
                            <a:bodyPr rtlCol="0" anchor="ctr"/>
                            <a:lstStyle/>
                            <a:p>
                              <a:endParaRPr lang="en-US"/>
                            </a:p>
                          </p:txBody>
                        </p:sp>
                      </p:grpSp>
                      <p:grpSp>
                        <p:nvGrpSpPr>
                          <p:cNvPr id="528" name="Graphic 2">
                            <a:extLst>
                              <a:ext uri="{FF2B5EF4-FFF2-40B4-BE49-F238E27FC236}">
                                <a16:creationId xmlns:a16="http://schemas.microsoft.com/office/drawing/2014/main" id="{0E7A15AE-F51F-3C40-75ED-12544492256F}"/>
                              </a:ext>
                            </a:extLst>
                          </p:cNvPr>
                          <p:cNvGrpSpPr/>
                          <p:nvPr/>
                        </p:nvGrpSpPr>
                        <p:grpSpPr>
                          <a:xfrm>
                            <a:off x="5137577" y="4738736"/>
                            <a:ext cx="287816" cy="86417"/>
                            <a:chOff x="5137577" y="4738736"/>
                            <a:chExt cx="287816" cy="86417"/>
                          </a:xfrm>
                        </p:grpSpPr>
                        <p:sp>
                          <p:nvSpPr>
                            <p:cNvPr id="529" name="Freeform: Shape 528">
                              <a:extLst>
                                <a:ext uri="{FF2B5EF4-FFF2-40B4-BE49-F238E27FC236}">
                                  <a16:creationId xmlns:a16="http://schemas.microsoft.com/office/drawing/2014/main" id="{A499CBC0-DF93-A180-C666-C84C509AD5CA}"/>
                                </a:ext>
                              </a:extLst>
                            </p:cNvPr>
                            <p:cNvSpPr/>
                            <p:nvPr/>
                          </p:nvSpPr>
                          <p:spPr>
                            <a:xfrm>
                              <a:off x="5140416" y="4741970"/>
                              <a:ext cx="281787" cy="80176"/>
                            </a:xfrm>
                            <a:custGeom>
                              <a:avLst/>
                              <a:gdLst>
                                <a:gd name="connsiteX0" fmla="*/ 281788 w 281787"/>
                                <a:gd name="connsiteY0" fmla="*/ 53618 h 80176"/>
                                <a:gd name="connsiteX1" fmla="*/ 277278 w 281787"/>
                                <a:gd name="connsiteY1" fmla="*/ 0 h 80176"/>
                                <a:gd name="connsiteX2" fmla="*/ 167 w 281787"/>
                                <a:gd name="connsiteY2" fmla="*/ 26558 h 80176"/>
                                <a:gd name="connsiteX3" fmla="*/ 0 w 281787"/>
                                <a:gd name="connsiteY3" fmla="*/ 80177 h 80176"/>
                                <a:gd name="connsiteX4" fmla="*/ 281788 w 281787"/>
                                <a:gd name="connsiteY4" fmla="*/ 53618 h 80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1787" h="80176">
                                  <a:moveTo>
                                    <a:pt x="281788" y="53618"/>
                                  </a:moveTo>
                                  <a:lnTo>
                                    <a:pt x="277278" y="0"/>
                                  </a:lnTo>
                                  <a:cubicBezTo>
                                    <a:pt x="174217" y="19710"/>
                                    <a:pt x="80344" y="26558"/>
                                    <a:pt x="167" y="26558"/>
                                  </a:cubicBezTo>
                                  <a:lnTo>
                                    <a:pt x="0" y="80177"/>
                                  </a:lnTo>
                                  <a:cubicBezTo>
                                    <a:pt x="81847" y="80010"/>
                                    <a:pt x="177224" y="73161"/>
                                    <a:pt x="281788" y="53618"/>
                                  </a:cubicBezTo>
                                  <a:close/>
                                </a:path>
                              </a:pathLst>
                            </a:custGeom>
                            <a:solidFill>
                              <a:srgbClr val="FFFDE7"/>
                            </a:solidFill>
                            <a:ln w="16697" cap="flat">
                              <a:noFill/>
                              <a:prstDash val="solid"/>
                              <a:miter/>
                            </a:ln>
                          </p:spPr>
                          <p:txBody>
                            <a:bodyPr rtlCol="0" anchor="ctr"/>
                            <a:lstStyle/>
                            <a:p>
                              <a:endParaRPr lang="en-US"/>
                            </a:p>
                          </p:txBody>
                        </p:sp>
                        <p:sp>
                          <p:nvSpPr>
                            <p:cNvPr id="530" name="Freeform: Shape 529">
                              <a:extLst>
                                <a:ext uri="{FF2B5EF4-FFF2-40B4-BE49-F238E27FC236}">
                                  <a16:creationId xmlns:a16="http://schemas.microsoft.com/office/drawing/2014/main" id="{0CF531EF-353E-2380-F0A6-240249B39BBE}"/>
                                </a:ext>
                              </a:extLst>
                            </p:cNvPr>
                            <p:cNvSpPr/>
                            <p:nvPr/>
                          </p:nvSpPr>
                          <p:spPr>
                            <a:xfrm>
                              <a:off x="5137577" y="4738736"/>
                              <a:ext cx="287816" cy="86417"/>
                            </a:xfrm>
                            <a:custGeom>
                              <a:avLst/>
                              <a:gdLst>
                                <a:gd name="connsiteX0" fmla="*/ 3174 w 287816"/>
                                <a:gd name="connsiteY0" fmla="*/ 86417 h 86417"/>
                                <a:gd name="connsiteX1" fmla="*/ 1002 w 287816"/>
                                <a:gd name="connsiteY1" fmla="*/ 85582 h 86417"/>
                                <a:gd name="connsiteX2" fmla="*/ 0 w 287816"/>
                                <a:gd name="connsiteY2" fmla="*/ 83411 h 86417"/>
                                <a:gd name="connsiteX3" fmla="*/ 167 w 287816"/>
                                <a:gd name="connsiteY3" fmla="*/ 29792 h 86417"/>
                                <a:gd name="connsiteX4" fmla="*/ 3341 w 287816"/>
                                <a:gd name="connsiteY4" fmla="*/ 26619 h 86417"/>
                                <a:gd name="connsiteX5" fmla="*/ 279783 w 287816"/>
                                <a:gd name="connsiteY5" fmla="*/ 60 h 86417"/>
                                <a:gd name="connsiteX6" fmla="*/ 282289 w 287816"/>
                                <a:gd name="connsiteY6" fmla="*/ 728 h 86417"/>
                                <a:gd name="connsiteX7" fmla="*/ 283458 w 287816"/>
                                <a:gd name="connsiteY7" fmla="*/ 2900 h 86417"/>
                                <a:gd name="connsiteX8" fmla="*/ 287801 w 287816"/>
                                <a:gd name="connsiteY8" fmla="*/ 56518 h 86417"/>
                                <a:gd name="connsiteX9" fmla="*/ 285296 w 287816"/>
                                <a:gd name="connsiteY9" fmla="*/ 59859 h 86417"/>
                                <a:gd name="connsiteX10" fmla="*/ 3174 w 287816"/>
                                <a:gd name="connsiteY10" fmla="*/ 86417 h 86417"/>
                                <a:gd name="connsiteX11" fmla="*/ 3174 w 287816"/>
                                <a:gd name="connsiteY11" fmla="*/ 86417 h 86417"/>
                                <a:gd name="connsiteX12" fmla="*/ 6347 w 287816"/>
                                <a:gd name="connsiteY12" fmla="*/ 32799 h 86417"/>
                                <a:gd name="connsiteX13" fmla="*/ 6180 w 287816"/>
                                <a:gd name="connsiteY13" fmla="*/ 80070 h 86417"/>
                                <a:gd name="connsiteX14" fmla="*/ 281287 w 287816"/>
                                <a:gd name="connsiteY14" fmla="*/ 54180 h 86417"/>
                                <a:gd name="connsiteX15" fmla="*/ 277445 w 287816"/>
                                <a:gd name="connsiteY15" fmla="*/ 6742 h 86417"/>
                                <a:gd name="connsiteX16" fmla="*/ 6347 w 287816"/>
                                <a:gd name="connsiteY16" fmla="*/ 32799 h 86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7816" h="86417">
                                  <a:moveTo>
                                    <a:pt x="3174" y="86417"/>
                                  </a:moveTo>
                                  <a:cubicBezTo>
                                    <a:pt x="2338" y="86417"/>
                                    <a:pt x="1503" y="86083"/>
                                    <a:pt x="1002" y="85582"/>
                                  </a:cubicBezTo>
                                  <a:cubicBezTo>
                                    <a:pt x="334" y="84914"/>
                                    <a:pt x="0" y="84246"/>
                                    <a:pt x="0" y="83411"/>
                                  </a:cubicBezTo>
                                  <a:lnTo>
                                    <a:pt x="167" y="29792"/>
                                  </a:lnTo>
                                  <a:cubicBezTo>
                                    <a:pt x="167" y="28122"/>
                                    <a:pt x="1503" y="26619"/>
                                    <a:pt x="3341" y="26619"/>
                                  </a:cubicBezTo>
                                  <a:cubicBezTo>
                                    <a:pt x="95210" y="26452"/>
                                    <a:pt x="188248" y="17599"/>
                                    <a:pt x="279783" y="60"/>
                                  </a:cubicBezTo>
                                  <a:cubicBezTo>
                                    <a:pt x="280619" y="-107"/>
                                    <a:pt x="281621" y="60"/>
                                    <a:pt x="282289" y="728"/>
                                  </a:cubicBezTo>
                                  <a:cubicBezTo>
                                    <a:pt x="282957" y="1229"/>
                                    <a:pt x="283458" y="2065"/>
                                    <a:pt x="283458" y="2900"/>
                                  </a:cubicBezTo>
                                  <a:lnTo>
                                    <a:pt x="287801" y="56518"/>
                                  </a:lnTo>
                                  <a:cubicBezTo>
                                    <a:pt x="287968" y="58188"/>
                                    <a:pt x="286799" y="59525"/>
                                    <a:pt x="285296" y="59859"/>
                                  </a:cubicBezTo>
                                  <a:cubicBezTo>
                                    <a:pt x="191923" y="77397"/>
                                    <a:pt x="96880" y="86250"/>
                                    <a:pt x="3174" y="86417"/>
                                  </a:cubicBezTo>
                                  <a:lnTo>
                                    <a:pt x="3174" y="86417"/>
                                  </a:lnTo>
                                  <a:close/>
                                  <a:moveTo>
                                    <a:pt x="6347" y="32799"/>
                                  </a:moveTo>
                                  <a:lnTo>
                                    <a:pt x="6180" y="80070"/>
                                  </a:lnTo>
                                  <a:cubicBezTo>
                                    <a:pt x="97715" y="79736"/>
                                    <a:pt x="190253" y="71050"/>
                                    <a:pt x="281287" y="54180"/>
                                  </a:cubicBezTo>
                                  <a:lnTo>
                                    <a:pt x="277445" y="6742"/>
                                  </a:lnTo>
                                  <a:cubicBezTo>
                                    <a:pt x="187580" y="23779"/>
                                    <a:pt x="96546" y="32465"/>
                                    <a:pt x="6347" y="32799"/>
                                  </a:cubicBezTo>
                                  <a:close/>
                                </a:path>
                              </a:pathLst>
                            </a:custGeom>
                            <a:solidFill>
                              <a:srgbClr val="75A832"/>
                            </a:solidFill>
                            <a:ln w="16697" cap="flat">
                              <a:noFill/>
                              <a:prstDash val="solid"/>
                              <a:miter/>
                            </a:ln>
                          </p:spPr>
                          <p:txBody>
                            <a:bodyPr rtlCol="0" anchor="ctr"/>
                            <a:lstStyle/>
                            <a:p>
                              <a:endParaRPr lang="en-US"/>
                            </a:p>
                          </p:txBody>
                        </p:sp>
                      </p:grpSp>
                      <p:grpSp>
                        <p:nvGrpSpPr>
                          <p:cNvPr id="531" name="Graphic 2">
                            <a:extLst>
                              <a:ext uri="{FF2B5EF4-FFF2-40B4-BE49-F238E27FC236}">
                                <a16:creationId xmlns:a16="http://schemas.microsoft.com/office/drawing/2014/main" id="{DF0FF1AA-1FDB-96ED-BE77-B70A831D5DED}"/>
                              </a:ext>
                            </a:extLst>
                          </p:cNvPr>
                          <p:cNvGrpSpPr/>
                          <p:nvPr/>
                        </p:nvGrpSpPr>
                        <p:grpSpPr>
                          <a:xfrm>
                            <a:off x="5137243" y="4919486"/>
                            <a:ext cx="6347" cy="33281"/>
                            <a:chOff x="5137243" y="4919486"/>
                            <a:chExt cx="6347" cy="33281"/>
                          </a:xfrm>
                        </p:grpSpPr>
                        <p:sp>
                          <p:nvSpPr>
                            <p:cNvPr id="532" name="Freeform: Shape 531">
                              <a:extLst>
                                <a:ext uri="{FF2B5EF4-FFF2-40B4-BE49-F238E27FC236}">
                                  <a16:creationId xmlns:a16="http://schemas.microsoft.com/office/drawing/2014/main" id="{3FF5FFF3-60B8-C28F-B9EA-C037CF384672}"/>
                                </a:ext>
                              </a:extLst>
                            </p:cNvPr>
                            <p:cNvSpPr/>
                            <p:nvPr/>
                          </p:nvSpPr>
                          <p:spPr>
                            <a:xfrm>
                              <a:off x="5140416" y="4922534"/>
                              <a:ext cx="16703" cy="27059"/>
                            </a:xfrm>
                            <a:custGeom>
                              <a:avLst/>
                              <a:gdLst>
                                <a:gd name="connsiteX0" fmla="*/ 0 w 16703"/>
                                <a:gd name="connsiteY0" fmla="*/ 27060 h 27059"/>
                                <a:gd name="connsiteX1" fmla="*/ 0 w 16703"/>
                                <a:gd name="connsiteY1" fmla="*/ 0 h 27059"/>
                                <a:gd name="connsiteX2" fmla="*/ 0 w 16703"/>
                                <a:gd name="connsiteY2" fmla="*/ 0 h 27059"/>
                              </a:gdLst>
                              <a:ahLst/>
                              <a:cxnLst>
                                <a:cxn ang="0">
                                  <a:pos x="connsiteX0" y="connsiteY0"/>
                                </a:cxn>
                                <a:cxn ang="0">
                                  <a:pos x="connsiteX1" y="connsiteY1"/>
                                </a:cxn>
                                <a:cxn ang="0">
                                  <a:pos x="connsiteX2" y="connsiteY2"/>
                                </a:cxn>
                              </a:cxnLst>
                              <a:rect l="l" t="t" r="r" b="b"/>
                              <a:pathLst>
                                <a:path w="16703" h="27059">
                                  <a:moveTo>
                                    <a:pt x="0" y="27060"/>
                                  </a:moveTo>
                                  <a:lnTo>
                                    <a:pt x="0" y="0"/>
                                  </a:lnTo>
                                  <a:lnTo>
                                    <a:pt x="0" y="0"/>
                                  </a:lnTo>
                                  <a:close/>
                                </a:path>
                              </a:pathLst>
                            </a:custGeom>
                            <a:solidFill>
                              <a:srgbClr val="FFFDE7"/>
                            </a:solidFill>
                            <a:ln w="16697" cap="flat">
                              <a:noFill/>
                              <a:prstDash val="solid"/>
                              <a:miter/>
                            </a:ln>
                          </p:spPr>
                          <p:txBody>
                            <a:bodyPr rtlCol="0" anchor="ctr"/>
                            <a:lstStyle/>
                            <a:p>
                              <a:endParaRPr lang="en-US"/>
                            </a:p>
                          </p:txBody>
                        </p:sp>
                        <p:sp>
                          <p:nvSpPr>
                            <p:cNvPr id="533" name="Freeform: Shape 532">
                              <a:extLst>
                                <a:ext uri="{FF2B5EF4-FFF2-40B4-BE49-F238E27FC236}">
                                  <a16:creationId xmlns:a16="http://schemas.microsoft.com/office/drawing/2014/main" id="{3BC12088-89FF-8E60-01C2-73F8B3BA75A0}"/>
                                </a:ext>
                              </a:extLst>
                            </p:cNvPr>
                            <p:cNvSpPr/>
                            <p:nvPr/>
                          </p:nvSpPr>
                          <p:spPr>
                            <a:xfrm>
                              <a:off x="5137243" y="4919486"/>
                              <a:ext cx="6347" cy="33281"/>
                            </a:xfrm>
                            <a:custGeom>
                              <a:avLst/>
                              <a:gdLst>
                                <a:gd name="connsiteX0" fmla="*/ 3174 w 6347"/>
                                <a:gd name="connsiteY0" fmla="*/ 33282 h 33281"/>
                                <a:gd name="connsiteX1" fmla="*/ 0 w 6347"/>
                                <a:gd name="connsiteY1" fmla="*/ 30108 h 33281"/>
                                <a:gd name="connsiteX2" fmla="*/ 0 w 6347"/>
                                <a:gd name="connsiteY2" fmla="*/ 3048 h 33281"/>
                                <a:gd name="connsiteX3" fmla="*/ 835 w 6347"/>
                                <a:gd name="connsiteY3" fmla="*/ 877 h 33281"/>
                                <a:gd name="connsiteX4" fmla="*/ 5345 w 6347"/>
                                <a:gd name="connsiteY4" fmla="*/ 877 h 33281"/>
                                <a:gd name="connsiteX5" fmla="*/ 6347 w 6347"/>
                                <a:gd name="connsiteY5" fmla="*/ 3048 h 33281"/>
                                <a:gd name="connsiteX6" fmla="*/ 6347 w 6347"/>
                                <a:gd name="connsiteY6" fmla="*/ 30108 h 33281"/>
                                <a:gd name="connsiteX7" fmla="*/ 3174 w 6347"/>
                                <a:gd name="connsiteY7" fmla="*/ 33282 h 33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347" h="33281">
                                  <a:moveTo>
                                    <a:pt x="3174" y="33282"/>
                                  </a:moveTo>
                                  <a:cubicBezTo>
                                    <a:pt x="1503" y="33282"/>
                                    <a:pt x="0" y="31945"/>
                                    <a:pt x="0" y="30108"/>
                                  </a:cubicBezTo>
                                  <a:lnTo>
                                    <a:pt x="0" y="3048"/>
                                  </a:lnTo>
                                  <a:cubicBezTo>
                                    <a:pt x="0" y="2213"/>
                                    <a:pt x="334" y="1378"/>
                                    <a:pt x="835" y="877"/>
                                  </a:cubicBezTo>
                                  <a:cubicBezTo>
                                    <a:pt x="2004" y="-292"/>
                                    <a:pt x="4176" y="-292"/>
                                    <a:pt x="5345" y="877"/>
                                  </a:cubicBezTo>
                                  <a:cubicBezTo>
                                    <a:pt x="6013" y="1378"/>
                                    <a:pt x="6347" y="2213"/>
                                    <a:pt x="6347" y="3048"/>
                                  </a:cubicBezTo>
                                  <a:lnTo>
                                    <a:pt x="6347" y="30108"/>
                                  </a:lnTo>
                                  <a:cubicBezTo>
                                    <a:pt x="6180" y="31945"/>
                                    <a:pt x="4844" y="33282"/>
                                    <a:pt x="3174" y="33282"/>
                                  </a:cubicBezTo>
                                  <a:close/>
                                </a:path>
                              </a:pathLst>
                            </a:custGeom>
                            <a:solidFill>
                              <a:srgbClr val="75A832"/>
                            </a:solidFill>
                            <a:ln w="16697" cap="flat">
                              <a:noFill/>
                              <a:prstDash val="solid"/>
                              <a:miter/>
                            </a:ln>
                          </p:spPr>
                          <p:txBody>
                            <a:bodyPr rtlCol="0" anchor="ctr"/>
                            <a:lstStyle/>
                            <a:p>
                              <a:endParaRPr lang="en-US"/>
                            </a:p>
                          </p:txBody>
                        </p:sp>
                      </p:grpSp>
                      <p:grpSp>
                        <p:nvGrpSpPr>
                          <p:cNvPr id="534" name="Graphic 2">
                            <a:extLst>
                              <a:ext uri="{FF2B5EF4-FFF2-40B4-BE49-F238E27FC236}">
                                <a16:creationId xmlns:a16="http://schemas.microsoft.com/office/drawing/2014/main" id="{0C068381-3FCA-2249-2FC7-31AC5826C6D9}"/>
                              </a:ext>
                            </a:extLst>
                          </p:cNvPr>
                          <p:cNvGrpSpPr/>
                          <p:nvPr/>
                        </p:nvGrpSpPr>
                        <p:grpSpPr>
                          <a:xfrm>
                            <a:off x="4842927" y="4888230"/>
                            <a:ext cx="300662" cy="91096"/>
                            <a:chOff x="4842927" y="4888230"/>
                            <a:chExt cx="300662" cy="91096"/>
                          </a:xfrm>
                        </p:grpSpPr>
                        <p:sp>
                          <p:nvSpPr>
                            <p:cNvPr id="535" name="Freeform: Shape 534">
                              <a:extLst>
                                <a:ext uri="{FF2B5EF4-FFF2-40B4-BE49-F238E27FC236}">
                                  <a16:creationId xmlns:a16="http://schemas.microsoft.com/office/drawing/2014/main" id="{74B300C9-C1E1-00A1-A775-CC2F6D362FA7}"/>
                                </a:ext>
                              </a:extLst>
                            </p:cNvPr>
                            <p:cNvSpPr/>
                            <p:nvPr/>
                          </p:nvSpPr>
                          <p:spPr>
                            <a:xfrm>
                              <a:off x="4846101" y="4891466"/>
                              <a:ext cx="294315" cy="84686"/>
                            </a:xfrm>
                            <a:custGeom>
                              <a:avLst/>
                              <a:gdLst>
                                <a:gd name="connsiteX0" fmla="*/ 291977 w 294315"/>
                                <a:gd name="connsiteY0" fmla="*/ 84687 h 84686"/>
                                <a:gd name="connsiteX1" fmla="*/ 294316 w 294315"/>
                                <a:gd name="connsiteY1" fmla="*/ 84687 h 84686"/>
                                <a:gd name="connsiteX2" fmla="*/ 294316 w 294315"/>
                                <a:gd name="connsiteY2" fmla="*/ 58128 h 84686"/>
                                <a:gd name="connsiteX3" fmla="*/ 294316 w 294315"/>
                                <a:gd name="connsiteY3" fmla="*/ 31069 h 84686"/>
                                <a:gd name="connsiteX4" fmla="*/ 150666 w 294315"/>
                                <a:gd name="connsiteY4" fmla="*/ 24053 h 84686"/>
                                <a:gd name="connsiteX5" fmla="*/ 4510 w 294315"/>
                                <a:gd name="connsiteY5" fmla="*/ 0 h 84686"/>
                                <a:gd name="connsiteX6" fmla="*/ 0 w 294315"/>
                                <a:gd name="connsiteY6" fmla="*/ 53952 h 84686"/>
                                <a:gd name="connsiteX7" fmla="*/ 142982 w 294315"/>
                                <a:gd name="connsiteY7" fmla="*/ 77003 h 84686"/>
                                <a:gd name="connsiteX8" fmla="*/ 291977 w 294315"/>
                                <a:gd name="connsiteY8" fmla="*/ 84687 h 84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4315" h="84686">
                                  <a:moveTo>
                                    <a:pt x="291977" y="84687"/>
                                  </a:moveTo>
                                  <a:cubicBezTo>
                                    <a:pt x="292812" y="84687"/>
                                    <a:pt x="293480" y="84687"/>
                                    <a:pt x="294316" y="84687"/>
                                  </a:cubicBezTo>
                                  <a:lnTo>
                                    <a:pt x="294316" y="58128"/>
                                  </a:lnTo>
                                  <a:lnTo>
                                    <a:pt x="294316" y="31069"/>
                                  </a:lnTo>
                                  <a:cubicBezTo>
                                    <a:pt x="239361" y="31069"/>
                                    <a:pt x="190921" y="28062"/>
                                    <a:pt x="150666" y="24053"/>
                                  </a:cubicBezTo>
                                  <a:cubicBezTo>
                                    <a:pt x="89197" y="17706"/>
                                    <a:pt x="39420" y="8185"/>
                                    <a:pt x="4510" y="0"/>
                                  </a:cubicBezTo>
                                  <a:lnTo>
                                    <a:pt x="0" y="53952"/>
                                  </a:lnTo>
                                  <a:cubicBezTo>
                                    <a:pt x="35745" y="61970"/>
                                    <a:pt x="84019" y="70823"/>
                                    <a:pt x="142982" y="77003"/>
                                  </a:cubicBezTo>
                                  <a:cubicBezTo>
                                    <a:pt x="184908" y="81346"/>
                                    <a:pt x="235018" y="84687"/>
                                    <a:pt x="291977" y="84687"/>
                                  </a:cubicBezTo>
                                  <a:close/>
                                </a:path>
                              </a:pathLst>
                            </a:custGeom>
                            <a:solidFill>
                              <a:srgbClr val="FFFDE7"/>
                            </a:solidFill>
                            <a:ln w="16697" cap="flat">
                              <a:noFill/>
                              <a:prstDash val="solid"/>
                              <a:miter/>
                            </a:ln>
                          </p:spPr>
                          <p:txBody>
                            <a:bodyPr rtlCol="0" anchor="ctr"/>
                            <a:lstStyle/>
                            <a:p>
                              <a:endParaRPr lang="en-US"/>
                            </a:p>
                          </p:txBody>
                        </p:sp>
                        <p:sp>
                          <p:nvSpPr>
                            <p:cNvPr id="536" name="Freeform: Shape 535">
                              <a:extLst>
                                <a:ext uri="{FF2B5EF4-FFF2-40B4-BE49-F238E27FC236}">
                                  <a16:creationId xmlns:a16="http://schemas.microsoft.com/office/drawing/2014/main" id="{A0826AEC-32BC-AF7B-57D0-1A8F7CE9CC52}"/>
                                </a:ext>
                              </a:extLst>
                            </p:cNvPr>
                            <p:cNvSpPr/>
                            <p:nvPr/>
                          </p:nvSpPr>
                          <p:spPr>
                            <a:xfrm>
                              <a:off x="4842927" y="4888230"/>
                              <a:ext cx="300662" cy="91096"/>
                            </a:xfrm>
                            <a:custGeom>
                              <a:avLst/>
                              <a:gdLst>
                                <a:gd name="connsiteX0" fmla="*/ 295151 w 300662"/>
                                <a:gd name="connsiteY0" fmla="*/ 91097 h 91096"/>
                                <a:gd name="connsiteX1" fmla="*/ 145989 w 300662"/>
                                <a:gd name="connsiteY1" fmla="*/ 83413 h 91096"/>
                                <a:gd name="connsiteX2" fmla="*/ 2506 w 300662"/>
                                <a:gd name="connsiteY2" fmla="*/ 60195 h 91096"/>
                                <a:gd name="connsiteX3" fmla="*/ 0 w 300662"/>
                                <a:gd name="connsiteY3" fmla="*/ 56854 h 91096"/>
                                <a:gd name="connsiteX4" fmla="*/ 4510 w 300662"/>
                                <a:gd name="connsiteY4" fmla="*/ 2902 h 91096"/>
                                <a:gd name="connsiteX5" fmla="*/ 5846 w 300662"/>
                                <a:gd name="connsiteY5" fmla="*/ 564 h 91096"/>
                                <a:gd name="connsiteX6" fmla="*/ 8352 w 300662"/>
                                <a:gd name="connsiteY6" fmla="*/ 63 h 91096"/>
                                <a:gd name="connsiteX7" fmla="*/ 154006 w 300662"/>
                                <a:gd name="connsiteY7" fmla="*/ 23949 h 91096"/>
                                <a:gd name="connsiteX8" fmla="*/ 295151 w 300662"/>
                                <a:gd name="connsiteY8" fmla="*/ 31131 h 91096"/>
                                <a:gd name="connsiteX9" fmla="*/ 297489 w 300662"/>
                                <a:gd name="connsiteY9" fmla="*/ 31131 h 91096"/>
                                <a:gd name="connsiteX10" fmla="*/ 297489 w 300662"/>
                                <a:gd name="connsiteY10" fmla="*/ 31131 h 91096"/>
                                <a:gd name="connsiteX11" fmla="*/ 300663 w 300662"/>
                                <a:gd name="connsiteY11" fmla="*/ 34305 h 91096"/>
                                <a:gd name="connsiteX12" fmla="*/ 300663 w 300662"/>
                                <a:gd name="connsiteY12" fmla="*/ 61364 h 91096"/>
                                <a:gd name="connsiteX13" fmla="*/ 300663 w 300662"/>
                                <a:gd name="connsiteY13" fmla="*/ 87923 h 91096"/>
                                <a:gd name="connsiteX14" fmla="*/ 297489 w 300662"/>
                                <a:gd name="connsiteY14" fmla="*/ 91097 h 91096"/>
                                <a:gd name="connsiteX15" fmla="*/ 295151 w 300662"/>
                                <a:gd name="connsiteY15" fmla="*/ 91097 h 91096"/>
                                <a:gd name="connsiteX16" fmla="*/ 6514 w 300662"/>
                                <a:gd name="connsiteY16" fmla="*/ 54683 h 91096"/>
                                <a:gd name="connsiteX17" fmla="*/ 146490 w 300662"/>
                                <a:gd name="connsiteY17" fmla="*/ 77066 h 91096"/>
                                <a:gd name="connsiteX18" fmla="*/ 294149 w 300662"/>
                                <a:gd name="connsiteY18" fmla="*/ 84582 h 91096"/>
                                <a:gd name="connsiteX19" fmla="*/ 294149 w 300662"/>
                                <a:gd name="connsiteY19" fmla="*/ 61197 h 91096"/>
                                <a:gd name="connsiteX20" fmla="*/ 294149 w 300662"/>
                                <a:gd name="connsiteY20" fmla="*/ 37311 h 91096"/>
                                <a:gd name="connsiteX21" fmla="*/ 153338 w 300662"/>
                                <a:gd name="connsiteY21" fmla="*/ 30129 h 91096"/>
                                <a:gd name="connsiteX22" fmla="*/ 10356 w 300662"/>
                                <a:gd name="connsiteY22" fmla="*/ 6911 h 91096"/>
                                <a:gd name="connsiteX23" fmla="*/ 6514 w 300662"/>
                                <a:gd name="connsiteY23" fmla="*/ 54683 h 910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00662" h="91096">
                                  <a:moveTo>
                                    <a:pt x="295151" y="91097"/>
                                  </a:moveTo>
                                  <a:cubicBezTo>
                                    <a:pt x="244539" y="91097"/>
                                    <a:pt x="194262" y="88591"/>
                                    <a:pt x="145989" y="83413"/>
                                  </a:cubicBezTo>
                                  <a:cubicBezTo>
                                    <a:pt x="95711" y="78235"/>
                                    <a:pt x="47438" y="70384"/>
                                    <a:pt x="2506" y="60195"/>
                                  </a:cubicBezTo>
                                  <a:cubicBezTo>
                                    <a:pt x="1002" y="59861"/>
                                    <a:pt x="0" y="58525"/>
                                    <a:pt x="0" y="56854"/>
                                  </a:cubicBezTo>
                                  <a:lnTo>
                                    <a:pt x="4510" y="2902"/>
                                  </a:lnTo>
                                  <a:cubicBezTo>
                                    <a:pt x="4677" y="2067"/>
                                    <a:pt x="5011" y="1232"/>
                                    <a:pt x="5846" y="564"/>
                                  </a:cubicBezTo>
                                  <a:cubicBezTo>
                                    <a:pt x="6514" y="63"/>
                                    <a:pt x="7517" y="-104"/>
                                    <a:pt x="8352" y="63"/>
                                  </a:cubicBezTo>
                                  <a:cubicBezTo>
                                    <a:pt x="53785" y="10753"/>
                                    <a:pt x="102894" y="18770"/>
                                    <a:pt x="154006" y="23949"/>
                                  </a:cubicBezTo>
                                  <a:cubicBezTo>
                                    <a:pt x="199607" y="28626"/>
                                    <a:pt x="247212" y="31131"/>
                                    <a:pt x="295151" y="31131"/>
                                  </a:cubicBezTo>
                                  <a:lnTo>
                                    <a:pt x="297489" y="31131"/>
                                  </a:lnTo>
                                  <a:lnTo>
                                    <a:pt x="297489" y="31131"/>
                                  </a:lnTo>
                                  <a:cubicBezTo>
                                    <a:pt x="299159" y="31131"/>
                                    <a:pt x="300663" y="32634"/>
                                    <a:pt x="300663" y="34305"/>
                                  </a:cubicBezTo>
                                  <a:lnTo>
                                    <a:pt x="300663" y="61364"/>
                                  </a:lnTo>
                                  <a:lnTo>
                                    <a:pt x="300663" y="87923"/>
                                  </a:lnTo>
                                  <a:cubicBezTo>
                                    <a:pt x="300663" y="89593"/>
                                    <a:pt x="299327" y="91097"/>
                                    <a:pt x="297489" y="91097"/>
                                  </a:cubicBezTo>
                                  <a:lnTo>
                                    <a:pt x="295151" y="91097"/>
                                  </a:lnTo>
                                  <a:close/>
                                  <a:moveTo>
                                    <a:pt x="6514" y="54683"/>
                                  </a:moveTo>
                                  <a:cubicBezTo>
                                    <a:pt x="50445" y="64371"/>
                                    <a:pt x="97548" y="72055"/>
                                    <a:pt x="146490" y="77066"/>
                                  </a:cubicBezTo>
                                  <a:cubicBezTo>
                                    <a:pt x="194262" y="82077"/>
                                    <a:pt x="244038" y="84582"/>
                                    <a:pt x="294149" y="84582"/>
                                  </a:cubicBezTo>
                                  <a:lnTo>
                                    <a:pt x="294149" y="61197"/>
                                  </a:lnTo>
                                  <a:lnTo>
                                    <a:pt x="294149" y="37311"/>
                                  </a:lnTo>
                                  <a:cubicBezTo>
                                    <a:pt x="246209" y="37311"/>
                                    <a:pt x="198938" y="34806"/>
                                    <a:pt x="153338" y="30129"/>
                                  </a:cubicBezTo>
                                  <a:cubicBezTo>
                                    <a:pt x="103228" y="24951"/>
                                    <a:pt x="55122" y="17100"/>
                                    <a:pt x="10356" y="6911"/>
                                  </a:cubicBezTo>
                                  <a:lnTo>
                                    <a:pt x="6514" y="54683"/>
                                  </a:lnTo>
                                  <a:close/>
                                </a:path>
                              </a:pathLst>
                            </a:custGeom>
                            <a:solidFill>
                              <a:srgbClr val="75A832"/>
                            </a:solidFill>
                            <a:ln w="16697" cap="flat">
                              <a:noFill/>
                              <a:prstDash val="solid"/>
                              <a:miter/>
                            </a:ln>
                          </p:spPr>
                          <p:txBody>
                            <a:bodyPr rtlCol="0" anchor="ctr"/>
                            <a:lstStyle/>
                            <a:p>
                              <a:endParaRPr lang="en-US"/>
                            </a:p>
                          </p:txBody>
                        </p:sp>
                      </p:grpSp>
                      <p:grpSp>
                        <p:nvGrpSpPr>
                          <p:cNvPr id="537" name="Graphic 2">
                            <a:extLst>
                              <a:ext uri="{FF2B5EF4-FFF2-40B4-BE49-F238E27FC236}">
                                <a16:creationId xmlns:a16="http://schemas.microsoft.com/office/drawing/2014/main" id="{78C8F12F-020F-2377-B0D3-AF77B458461E}"/>
                              </a:ext>
                            </a:extLst>
                          </p:cNvPr>
                          <p:cNvGrpSpPr/>
                          <p:nvPr/>
                        </p:nvGrpSpPr>
                        <p:grpSpPr>
                          <a:xfrm>
                            <a:off x="5137243" y="4890234"/>
                            <a:ext cx="300511" cy="88925"/>
                            <a:chOff x="5137243" y="4890234"/>
                            <a:chExt cx="300511" cy="88925"/>
                          </a:xfrm>
                        </p:grpSpPr>
                        <p:sp>
                          <p:nvSpPr>
                            <p:cNvPr id="538" name="Freeform: Shape 537">
                              <a:extLst>
                                <a:ext uri="{FF2B5EF4-FFF2-40B4-BE49-F238E27FC236}">
                                  <a16:creationId xmlns:a16="http://schemas.microsoft.com/office/drawing/2014/main" id="{DE2D1439-2CD2-245A-FB64-218FD2C4B954}"/>
                                </a:ext>
                              </a:extLst>
                            </p:cNvPr>
                            <p:cNvSpPr/>
                            <p:nvPr/>
                          </p:nvSpPr>
                          <p:spPr>
                            <a:xfrm>
                              <a:off x="5140416" y="4893637"/>
                              <a:ext cx="294315" cy="82515"/>
                            </a:xfrm>
                            <a:custGeom>
                              <a:avLst/>
                              <a:gdLst>
                                <a:gd name="connsiteX0" fmla="*/ 0 w 294315"/>
                                <a:gd name="connsiteY0" fmla="*/ 28897 h 82515"/>
                                <a:gd name="connsiteX1" fmla="*/ 0 w 294315"/>
                                <a:gd name="connsiteY1" fmla="*/ 55957 h 82515"/>
                                <a:gd name="connsiteX2" fmla="*/ 0 w 294315"/>
                                <a:gd name="connsiteY2" fmla="*/ 82515 h 82515"/>
                                <a:gd name="connsiteX3" fmla="*/ 294315 w 294315"/>
                                <a:gd name="connsiteY3" fmla="*/ 53618 h 82515"/>
                                <a:gd name="connsiteX4" fmla="*/ 289805 w 294315"/>
                                <a:gd name="connsiteY4" fmla="*/ 0 h 82515"/>
                                <a:gd name="connsiteX5" fmla="*/ 0 w 294315"/>
                                <a:gd name="connsiteY5" fmla="*/ 28897 h 82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315" h="82515">
                                  <a:moveTo>
                                    <a:pt x="0" y="28897"/>
                                  </a:moveTo>
                                  <a:lnTo>
                                    <a:pt x="0" y="55957"/>
                                  </a:lnTo>
                                  <a:lnTo>
                                    <a:pt x="0" y="82515"/>
                                  </a:lnTo>
                                  <a:cubicBezTo>
                                    <a:pt x="85021" y="82348"/>
                                    <a:pt x="184741" y="74999"/>
                                    <a:pt x="294315" y="53618"/>
                                  </a:cubicBezTo>
                                  <a:lnTo>
                                    <a:pt x="289805" y="0"/>
                                  </a:lnTo>
                                  <a:cubicBezTo>
                                    <a:pt x="181734" y="21380"/>
                                    <a:pt x="83351" y="28730"/>
                                    <a:pt x="0" y="28897"/>
                                  </a:cubicBezTo>
                                  <a:close/>
                                </a:path>
                              </a:pathLst>
                            </a:custGeom>
                            <a:solidFill>
                              <a:srgbClr val="FFFDE7"/>
                            </a:solidFill>
                            <a:ln w="16697" cap="flat">
                              <a:noFill/>
                              <a:prstDash val="solid"/>
                              <a:miter/>
                            </a:ln>
                          </p:spPr>
                          <p:txBody>
                            <a:bodyPr rtlCol="0" anchor="ctr"/>
                            <a:lstStyle/>
                            <a:p>
                              <a:endParaRPr lang="en-US"/>
                            </a:p>
                          </p:txBody>
                        </p:sp>
                        <p:sp>
                          <p:nvSpPr>
                            <p:cNvPr id="539" name="Freeform: Shape 538">
                              <a:extLst>
                                <a:ext uri="{FF2B5EF4-FFF2-40B4-BE49-F238E27FC236}">
                                  <a16:creationId xmlns:a16="http://schemas.microsoft.com/office/drawing/2014/main" id="{8E30A66A-4933-66F8-3AE8-F465097986D7}"/>
                                </a:ext>
                              </a:extLst>
                            </p:cNvPr>
                            <p:cNvSpPr/>
                            <p:nvPr/>
                          </p:nvSpPr>
                          <p:spPr>
                            <a:xfrm>
                              <a:off x="5137243" y="4890234"/>
                              <a:ext cx="300511" cy="88925"/>
                            </a:xfrm>
                            <a:custGeom>
                              <a:avLst/>
                              <a:gdLst>
                                <a:gd name="connsiteX0" fmla="*/ 3174 w 300511"/>
                                <a:gd name="connsiteY0" fmla="*/ 88925 h 88925"/>
                                <a:gd name="connsiteX1" fmla="*/ 0 w 300511"/>
                                <a:gd name="connsiteY1" fmla="*/ 85752 h 88925"/>
                                <a:gd name="connsiteX2" fmla="*/ 0 w 300511"/>
                                <a:gd name="connsiteY2" fmla="*/ 59360 h 88925"/>
                                <a:gd name="connsiteX3" fmla="*/ 0 w 300511"/>
                                <a:gd name="connsiteY3" fmla="*/ 32300 h 88925"/>
                                <a:gd name="connsiteX4" fmla="*/ 3174 w 300511"/>
                                <a:gd name="connsiteY4" fmla="*/ 29127 h 88925"/>
                                <a:gd name="connsiteX5" fmla="*/ 292478 w 300511"/>
                                <a:gd name="connsiteY5" fmla="*/ 63 h 88925"/>
                                <a:gd name="connsiteX6" fmla="*/ 294984 w 300511"/>
                                <a:gd name="connsiteY6" fmla="*/ 564 h 88925"/>
                                <a:gd name="connsiteX7" fmla="*/ 296153 w 300511"/>
                                <a:gd name="connsiteY7" fmla="*/ 2735 h 88925"/>
                                <a:gd name="connsiteX8" fmla="*/ 300496 w 300511"/>
                                <a:gd name="connsiteY8" fmla="*/ 56353 h 88925"/>
                                <a:gd name="connsiteX9" fmla="*/ 297990 w 300511"/>
                                <a:gd name="connsiteY9" fmla="*/ 59694 h 88925"/>
                                <a:gd name="connsiteX10" fmla="*/ 3174 w 300511"/>
                                <a:gd name="connsiteY10" fmla="*/ 88925 h 88925"/>
                                <a:gd name="connsiteX11" fmla="*/ 3174 w 300511"/>
                                <a:gd name="connsiteY11" fmla="*/ 88925 h 88925"/>
                                <a:gd name="connsiteX12" fmla="*/ 6347 w 300511"/>
                                <a:gd name="connsiteY12" fmla="*/ 35474 h 88925"/>
                                <a:gd name="connsiteX13" fmla="*/ 6347 w 300511"/>
                                <a:gd name="connsiteY13" fmla="*/ 59527 h 88925"/>
                                <a:gd name="connsiteX14" fmla="*/ 6347 w 300511"/>
                                <a:gd name="connsiteY14" fmla="*/ 82912 h 88925"/>
                                <a:gd name="connsiteX15" fmla="*/ 294315 w 300511"/>
                                <a:gd name="connsiteY15" fmla="*/ 54516 h 88925"/>
                                <a:gd name="connsiteX16" fmla="*/ 290474 w 300511"/>
                                <a:gd name="connsiteY16" fmla="*/ 7078 h 88925"/>
                                <a:gd name="connsiteX17" fmla="*/ 6347 w 300511"/>
                                <a:gd name="connsiteY17" fmla="*/ 35474 h 88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00511" h="88925">
                                  <a:moveTo>
                                    <a:pt x="3174" y="88925"/>
                                  </a:moveTo>
                                  <a:cubicBezTo>
                                    <a:pt x="1503" y="88925"/>
                                    <a:pt x="0" y="87589"/>
                                    <a:pt x="0" y="85752"/>
                                  </a:cubicBezTo>
                                  <a:lnTo>
                                    <a:pt x="0" y="59360"/>
                                  </a:lnTo>
                                  <a:lnTo>
                                    <a:pt x="0" y="32300"/>
                                  </a:lnTo>
                                  <a:cubicBezTo>
                                    <a:pt x="0" y="30630"/>
                                    <a:pt x="1336" y="29127"/>
                                    <a:pt x="3174" y="29127"/>
                                  </a:cubicBezTo>
                                  <a:cubicBezTo>
                                    <a:pt x="99553" y="28960"/>
                                    <a:pt x="196767" y="19272"/>
                                    <a:pt x="292478" y="63"/>
                                  </a:cubicBezTo>
                                  <a:cubicBezTo>
                                    <a:pt x="293313" y="-104"/>
                                    <a:pt x="294315" y="63"/>
                                    <a:pt x="294984" y="564"/>
                                  </a:cubicBezTo>
                                  <a:cubicBezTo>
                                    <a:pt x="295652" y="1065"/>
                                    <a:pt x="296153" y="1900"/>
                                    <a:pt x="296153" y="2735"/>
                                  </a:cubicBezTo>
                                  <a:lnTo>
                                    <a:pt x="300496" y="56353"/>
                                  </a:lnTo>
                                  <a:cubicBezTo>
                                    <a:pt x="300663" y="58024"/>
                                    <a:pt x="299494" y="59360"/>
                                    <a:pt x="297990" y="59694"/>
                                  </a:cubicBezTo>
                                  <a:cubicBezTo>
                                    <a:pt x="200442" y="79070"/>
                                    <a:pt x="101223" y="88758"/>
                                    <a:pt x="3174" y="88925"/>
                                  </a:cubicBezTo>
                                  <a:lnTo>
                                    <a:pt x="3174" y="88925"/>
                                  </a:lnTo>
                                  <a:close/>
                                  <a:moveTo>
                                    <a:pt x="6347" y="35474"/>
                                  </a:moveTo>
                                  <a:lnTo>
                                    <a:pt x="6347" y="59527"/>
                                  </a:lnTo>
                                  <a:lnTo>
                                    <a:pt x="6347" y="82912"/>
                                  </a:lnTo>
                                  <a:cubicBezTo>
                                    <a:pt x="102058" y="82578"/>
                                    <a:pt x="198939" y="73057"/>
                                    <a:pt x="294315" y="54516"/>
                                  </a:cubicBezTo>
                                  <a:lnTo>
                                    <a:pt x="290474" y="7078"/>
                                  </a:lnTo>
                                  <a:cubicBezTo>
                                    <a:pt x="196433" y="25452"/>
                                    <a:pt x="100889" y="35140"/>
                                    <a:pt x="6347" y="35474"/>
                                  </a:cubicBezTo>
                                  <a:close/>
                                </a:path>
                              </a:pathLst>
                            </a:custGeom>
                            <a:solidFill>
                              <a:srgbClr val="75A832"/>
                            </a:solidFill>
                            <a:ln w="16697" cap="flat">
                              <a:noFill/>
                              <a:prstDash val="solid"/>
                              <a:miter/>
                            </a:ln>
                          </p:spPr>
                          <p:txBody>
                            <a:bodyPr rtlCol="0" anchor="ctr"/>
                            <a:lstStyle/>
                            <a:p>
                              <a:endParaRPr lang="en-US"/>
                            </a:p>
                          </p:txBody>
                        </p:sp>
                      </p:grpSp>
                      <p:grpSp>
                        <p:nvGrpSpPr>
                          <p:cNvPr id="540" name="Graphic 2">
                            <a:extLst>
                              <a:ext uri="{FF2B5EF4-FFF2-40B4-BE49-F238E27FC236}">
                                <a16:creationId xmlns:a16="http://schemas.microsoft.com/office/drawing/2014/main" id="{AF4EE93A-F414-09E0-C96F-FECAD492F2C5}"/>
                              </a:ext>
                            </a:extLst>
                          </p:cNvPr>
                          <p:cNvGrpSpPr/>
                          <p:nvPr/>
                        </p:nvGrpSpPr>
                        <p:grpSpPr>
                          <a:xfrm>
                            <a:off x="5137243" y="4946253"/>
                            <a:ext cx="6347" cy="32905"/>
                            <a:chOff x="5137243" y="4946253"/>
                            <a:chExt cx="6347" cy="32905"/>
                          </a:xfrm>
                        </p:grpSpPr>
                        <p:sp>
                          <p:nvSpPr>
                            <p:cNvPr id="541" name="Freeform: Shape 540">
                              <a:extLst>
                                <a:ext uri="{FF2B5EF4-FFF2-40B4-BE49-F238E27FC236}">
                                  <a16:creationId xmlns:a16="http://schemas.microsoft.com/office/drawing/2014/main" id="{60D16DFD-33EF-E5FC-95B4-899B2626D8DA}"/>
                                </a:ext>
                              </a:extLst>
                            </p:cNvPr>
                            <p:cNvSpPr/>
                            <p:nvPr/>
                          </p:nvSpPr>
                          <p:spPr>
                            <a:xfrm>
                              <a:off x="5140416" y="4949594"/>
                              <a:ext cx="16703" cy="26558"/>
                            </a:xfrm>
                            <a:custGeom>
                              <a:avLst/>
                              <a:gdLst>
                                <a:gd name="connsiteX0" fmla="*/ 0 w 16703"/>
                                <a:gd name="connsiteY0" fmla="*/ 26558 h 26558"/>
                                <a:gd name="connsiteX1" fmla="*/ 0 w 16703"/>
                                <a:gd name="connsiteY1" fmla="*/ 0 h 26558"/>
                                <a:gd name="connsiteX2" fmla="*/ 0 w 16703"/>
                                <a:gd name="connsiteY2" fmla="*/ 26558 h 26558"/>
                              </a:gdLst>
                              <a:ahLst/>
                              <a:cxnLst>
                                <a:cxn ang="0">
                                  <a:pos x="connsiteX0" y="connsiteY0"/>
                                </a:cxn>
                                <a:cxn ang="0">
                                  <a:pos x="connsiteX1" y="connsiteY1"/>
                                </a:cxn>
                                <a:cxn ang="0">
                                  <a:pos x="connsiteX2" y="connsiteY2"/>
                                </a:cxn>
                              </a:cxnLst>
                              <a:rect l="l" t="t" r="r" b="b"/>
                              <a:pathLst>
                                <a:path w="16703" h="26558">
                                  <a:moveTo>
                                    <a:pt x="0" y="26558"/>
                                  </a:moveTo>
                                  <a:lnTo>
                                    <a:pt x="0" y="0"/>
                                  </a:lnTo>
                                  <a:lnTo>
                                    <a:pt x="0" y="26558"/>
                                  </a:lnTo>
                                  <a:close/>
                                </a:path>
                              </a:pathLst>
                            </a:custGeom>
                            <a:solidFill>
                              <a:srgbClr val="FFFDE7"/>
                            </a:solidFill>
                            <a:ln w="16697" cap="flat">
                              <a:noFill/>
                              <a:prstDash val="solid"/>
                              <a:miter/>
                            </a:ln>
                          </p:spPr>
                          <p:txBody>
                            <a:bodyPr rtlCol="0" anchor="ctr"/>
                            <a:lstStyle/>
                            <a:p>
                              <a:endParaRPr lang="en-US"/>
                            </a:p>
                          </p:txBody>
                        </p:sp>
                        <p:sp>
                          <p:nvSpPr>
                            <p:cNvPr id="542" name="Freeform: Shape 541">
                              <a:extLst>
                                <a:ext uri="{FF2B5EF4-FFF2-40B4-BE49-F238E27FC236}">
                                  <a16:creationId xmlns:a16="http://schemas.microsoft.com/office/drawing/2014/main" id="{879E9AB4-CCEC-B2F8-9501-1FAAA2092542}"/>
                                </a:ext>
                              </a:extLst>
                            </p:cNvPr>
                            <p:cNvSpPr/>
                            <p:nvPr/>
                          </p:nvSpPr>
                          <p:spPr>
                            <a:xfrm>
                              <a:off x="5137243" y="4946253"/>
                              <a:ext cx="6347" cy="32905"/>
                            </a:xfrm>
                            <a:custGeom>
                              <a:avLst/>
                              <a:gdLst>
                                <a:gd name="connsiteX0" fmla="*/ 3174 w 6347"/>
                                <a:gd name="connsiteY0" fmla="*/ 32906 h 32905"/>
                                <a:gd name="connsiteX1" fmla="*/ 3174 w 6347"/>
                                <a:gd name="connsiteY1" fmla="*/ 32906 h 32905"/>
                                <a:gd name="connsiteX2" fmla="*/ 835 w 6347"/>
                                <a:gd name="connsiteY2" fmla="*/ 31904 h 32905"/>
                                <a:gd name="connsiteX3" fmla="*/ 0 w 6347"/>
                                <a:gd name="connsiteY3" fmla="*/ 29732 h 32905"/>
                                <a:gd name="connsiteX4" fmla="*/ 0 w 6347"/>
                                <a:gd name="connsiteY4" fmla="*/ 3174 h 32905"/>
                                <a:gd name="connsiteX5" fmla="*/ 3174 w 6347"/>
                                <a:gd name="connsiteY5" fmla="*/ 0 h 32905"/>
                                <a:gd name="connsiteX6" fmla="*/ 3174 w 6347"/>
                                <a:gd name="connsiteY6" fmla="*/ 0 h 32905"/>
                                <a:gd name="connsiteX7" fmla="*/ 6347 w 6347"/>
                                <a:gd name="connsiteY7" fmla="*/ 3174 h 32905"/>
                                <a:gd name="connsiteX8" fmla="*/ 6347 w 6347"/>
                                <a:gd name="connsiteY8" fmla="*/ 29732 h 32905"/>
                                <a:gd name="connsiteX9" fmla="*/ 5512 w 6347"/>
                                <a:gd name="connsiteY9" fmla="*/ 31904 h 32905"/>
                                <a:gd name="connsiteX10" fmla="*/ 3174 w 6347"/>
                                <a:gd name="connsiteY10" fmla="*/ 32906 h 32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7" h="32905">
                                  <a:moveTo>
                                    <a:pt x="3174" y="32906"/>
                                  </a:moveTo>
                                  <a:lnTo>
                                    <a:pt x="3174" y="32906"/>
                                  </a:lnTo>
                                  <a:cubicBezTo>
                                    <a:pt x="2172" y="32906"/>
                                    <a:pt x="1503" y="32572"/>
                                    <a:pt x="835" y="31904"/>
                                  </a:cubicBezTo>
                                  <a:cubicBezTo>
                                    <a:pt x="334" y="31403"/>
                                    <a:pt x="0" y="30567"/>
                                    <a:pt x="0" y="29732"/>
                                  </a:cubicBezTo>
                                  <a:lnTo>
                                    <a:pt x="0" y="3174"/>
                                  </a:lnTo>
                                  <a:cubicBezTo>
                                    <a:pt x="0" y="1503"/>
                                    <a:pt x="1336" y="0"/>
                                    <a:pt x="3174" y="0"/>
                                  </a:cubicBezTo>
                                  <a:lnTo>
                                    <a:pt x="3174" y="0"/>
                                  </a:lnTo>
                                  <a:cubicBezTo>
                                    <a:pt x="4844" y="0"/>
                                    <a:pt x="6347" y="1336"/>
                                    <a:pt x="6347" y="3174"/>
                                  </a:cubicBezTo>
                                  <a:lnTo>
                                    <a:pt x="6347" y="29732"/>
                                  </a:lnTo>
                                  <a:cubicBezTo>
                                    <a:pt x="6347" y="30567"/>
                                    <a:pt x="6013" y="31403"/>
                                    <a:pt x="5512" y="31904"/>
                                  </a:cubicBezTo>
                                  <a:cubicBezTo>
                                    <a:pt x="4844" y="32739"/>
                                    <a:pt x="4009" y="32906"/>
                                    <a:pt x="3174" y="32906"/>
                                  </a:cubicBezTo>
                                  <a:close/>
                                </a:path>
                              </a:pathLst>
                            </a:custGeom>
                            <a:solidFill>
                              <a:srgbClr val="75A832"/>
                            </a:solidFill>
                            <a:ln w="16697" cap="flat">
                              <a:noFill/>
                              <a:prstDash val="solid"/>
                              <a:miter/>
                            </a:ln>
                          </p:spPr>
                          <p:txBody>
                            <a:bodyPr rtlCol="0" anchor="ctr"/>
                            <a:lstStyle/>
                            <a:p>
                              <a:endParaRPr lang="en-US"/>
                            </a:p>
                          </p:txBody>
                        </p:sp>
                      </p:grpSp>
                    </p:grpSp>
                  </p:grpSp>
                  <p:grpSp>
                    <p:nvGrpSpPr>
                      <p:cNvPr id="543" name="Graphic 2">
                        <a:extLst>
                          <a:ext uri="{FF2B5EF4-FFF2-40B4-BE49-F238E27FC236}">
                            <a16:creationId xmlns:a16="http://schemas.microsoft.com/office/drawing/2014/main" id="{AA9BA272-9E99-3D21-F9D5-3229D4EDB727}"/>
                          </a:ext>
                        </a:extLst>
                      </p:cNvPr>
                      <p:cNvGrpSpPr/>
                      <p:nvPr/>
                    </p:nvGrpSpPr>
                    <p:grpSpPr>
                      <a:xfrm>
                        <a:off x="4871022" y="4580614"/>
                        <a:ext cx="517889" cy="474371"/>
                        <a:chOff x="4871022" y="4580614"/>
                        <a:chExt cx="517889" cy="474371"/>
                      </a:xfrm>
                      <a:solidFill>
                        <a:srgbClr val="75A832"/>
                      </a:solidFill>
                    </p:grpSpPr>
                    <p:sp>
                      <p:nvSpPr>
                        <p:cNvPr id="544" name="Freeform: Shape 543">
                          <a:extLst>
                            <a:ext uri="{FF2B5EF4-FFF2-40B4-BE49-F238E27FC236}">
                              <a16:creationId xmlns:a16="http://schemas.microsoft.com/office/drawing/2014/main" id="{1D892AF5-2B57-6046-CA44-8EBFBAEE232B}"/>
                            </a:ext>
                          </a:extLst>
                        </p:cNvPr>
                        <p:cNvSpPr/>
                        <p:nvPr/>
                      </p:nvSpPr>
                      <p:spPr>
                        <a:xfrm>
                          <a:off x="4881198" y="4580614"/>
                          <a:ext cx="108329" cy="375190"/>
                        </a:xfrm>
                        <a:custGeom>
                          <a:avLst/>
                          <a:gdLst>
                            <a:gd name="connsiteX0" fmla="*/ 108218 w 108329"/>
                            <a:gd name="connsiteY0" fmla="*/ 372154 h 375190"/>
                            <a:gd name="connsiteX1" fmla="*/ 33888 w 108329"/>
                            <a:gd name="connsiteY1" fmla="*/ 198103 h 375190"/>
                            <a:gd name="connsiteX2" fmla="*/ 10503 w 108329"/>
                            <a:gd name="connsiteY2" fmla="*/ 100889 h 375190"/>
                            <a:gd name="connsiteX3" fmla="*/ 3988 w 108329"/>
                            <a:gd name="connsiteY3" fmla="*/ 1002 h 375190"/>
                            <a:gd name="connsiteX4" fmla="*/ 1149 w 108329"/>
                            <a:gd name="connsiteY4" fmla="*/ 2004 h 375190"/>
                            <a:gd name="connsiteX5" fmla="*/ 4656 w 108329"/>
                            <a:gd name="connsiteY5" fmla="*/ 92370 h 375190"/>
                            <a:gd name="connsiteX6" fmla="*/ 24033 w 108329"/>
                            <a:gd name="connsiteY6" fmla="*/ 186578 h 375190"/>
                            <a:gd name="connsiteX7" fmla="*/ 105379 w 108329"/>
                            <a:gd name="connsiteY7" fmla="*/ 374826 h 375190"/>
                            <a:gd name="connsiteX8" fmla="*/ 108218 w 108329"/>
                            <a:gd name="connsiteY8" fmla="*/ 372154 h 3751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329" h="375190">
                              <a:moveTo>
                                <a:pt x="108218" y="372154"/>
                              </a:moveTo>
                              <a:cubicBezTo>
                                <a:pt x="80824" y="315362"/>
                                <a:pt x="52930" y="258403"/>
                                <a:pt x="33888" y="198103"/>
                              </a:cubicBezTo>
                              <a:cubicBezTo>
                                <a:pt x="23699" y="165699"/>
                                <a:pt x="15013" y="134630"/>
                                <a:pt x="10503" y="100889"/>
                              </a:cubicBezTo>
                              <a:cubicBezTo>
                                <a:pt x="6160" y="67983"/>
                                <a:pt x="1149" y="34075"/>
                                <a:pt x="3988" y="1002"/>
                              </a:cubicBezTo>
                              <a:cubicBezTo>
                                <a:pt x="4155" y="-1169"/>
                                <a:pt x="1316" y="668"/>
                                <a:pt x="1149" y="2004"/>
                              </a:cubicBezTo>
                              <a:cubicBezTo>
                                <a:pt x="-1858" y="32405"/>
                                <a:pt x="1650" y="62137"/>
                                <a:pt x="4656" y="92370"/>
                              </a:cubicBezTo>
                              <a:cubicBezTo>
                                <a:pt x="7997" y="124441"/>
                                <a:pt x="13676" y="156011"/>
                                <a:pt x="24033" y="186578"/>
                              </a:cubicBezTo>
                              <a:cubicBezTo>
                                <a:pt x="45914" y="251387"/>
                                <a:pt x="71136" y="315195"/>
                                <a:pt x="105379" y="374826"/>
                              </a:cubicBezTo>
                              <a:cubicBezTo>
                                <a:pt x="106381" y="376163"/>
                                <a:pt x="108886" y="373490"/>
                                <a:pt x="108218" y="372154"/>
                              </a:cubicBezTo>
                              <a:close/>
                            </a:path>
                          </a:pathLst>
                        </a:custGeom>
                        <a:solidFill>
                          <a:srgbClr val="75A832"/>
                        </a:solidFill>
                        <a:ln w="16697" cap="flat">
                          <a:noFill/>
                          <a:prstDash val="solid"/>
                          <a:miter/>
                        </a:ln>
                      </p:spPr>
                      <p:txBody>
                        <a:bodyPr rtlCol="0" anchor="ctr"/>
                        <a:lstStyle/>
                        <a:p>
                          <a:endParaRPr lang="en-US"/>
                        </a:p>
                      </p:txBody>
                    </p:sp>
                    <p:sp>
                      <p:nvSpPr>
                        <p:cNvPr id="545" name="Freeform: Shape 544">
                          <a:extLst>
                            <a:ext uri="{FF2B5EF4-FFF2-40B4-BE49-F238E27FC236}">
                              <a16:creationId xmlns:a16="http://schemas.microsoft.com/office/drawing/2014/main" id="{493839AB-7774-B531-E8A3-C0CC752A2865}"/>
                            </a:ext>
                          </a:extLst>
                        </p:cNvPr>
                        <p:cNvSpPr/>
                        <p:nvPr/>
                      </p:nvSpPr>
                      <p:spPr>
                        <a:xfrm>
                          <a:off x="4871022" y="4899122"/>
                          <a:ext cx="187860" cy="155863"/>
                        </a:xfrm>
                        <a:custGeom>
                          <a:avLst/>
                          <a:gdLst>
                            <a:gd name="connsiteX0" fmla="*/ 187046 w 187860"/>
                            <a:gd name="connsiteY0" fmla="*/ 151695 h 155863"/>
                            <a:gd name="connsiteX1" fmla="*/ 81313 w 187860"/>
                            <a:gd name="connsiteY1" fmla="*/ 76696 h 155863"/>
                            <a:gd name="connsiteX2" fmla="*/ 38051 w 187860"/>
                            <a:gd name="connsiteY2" fmla="*/ 30094 h 155863"/>
                            <a:gd name="connsiteX3" fmla="*/ 2305 w 187860"/>
                            <a:gd name="connsiteY3" fmla="*/ 27 h 155863"/>
                            <a:gd name="connsiteX4" fmla="*/ 635 w 187860"/>
                            <a:gd name="connsiteY4" fmla="*/ 3034 h 155863"/>
                            <a:gd name="connsiteX5" fmla="*/ 43062 w 187860"/>
                            <a:gd name="connsiteY5" fmla="*/ 41953 h 155863"/>
                            <a:gd name="connsiteX6" fmla="*/ 86658 w 187860"/>
                            <a:gd name="connsiteY6" fmla="*/ 88723 h 155863"/>
                            <a:gd name="connsiteX7" fmla="*/ 184874 w 187860"/>
                            <a:gd name="connsiteY7" fmla="*/ 155704 h 155863"/>
                            <a:gd name="connsiteX8" fmla="*/ 187046 w 187860"/>
                            <a:gd name="connsiteY8" fmla="*/ 151695 h 155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7860" h="155863">
                              <a:moveTo>
                                <a:pt x="187046" y="151695"/>
                              </a:moveTo>
                              <a:cubicBezTo>
                                <a:pt x="147292" y="132653"/>
                                <a:pt x="113550" y="106596"/>
                                <a:pt x="81313" y="76696"/>
                              </a:cubicBezTo>
                              <a:cubicBezTo>
                                <a:pt x="65778" y="62331"/>
                                <a:pt x="52416" y="45461"/>
                                <a:pt x="38051" y="30094"/>
                              </a:cubicBezTo>
                              <a:cubicBezTo>
                                <a:pt x="28363" y="19904"/>
                                <a:pt x="16336" y="4203"/>
                                <a:pt x="2305" y="27"/>
                              </a:cubicBezTo>
                              <a:cubicBezTo>
                                <a:pt x="969" y="-307"/>
                                <a:pt x="-1036" y="2533"/>
                                <a:pt x="635" y="3034"/>
                              </a:cubicBezTo>
                              <a:cubicBezTo>
                                <a:pt x="17171" y="8212"/>
                                <a:pt x="32037" y="29760"/>
                                <a:pt x="43062" y="41953"/>
                              </a:cubicBezTo>
                              <a:cubicBezTo>
                                <a:pt x="57260" y="57821"/>
                                <a:pt x="70956" y="74191"/>
                                <a:pt x="86658" y="88723"/>
                              </a:cubicBezTo>
                              <a:cubicBezTo>
                                <a:pt x="115555" y="115615"/>
                                <a:pt x="147458" y="141506"/>
                                <a:pt x="184874" y="155704"/>
                              </a:cubicBezTo>
                              <a:cubicBezTo>
                                <a:pt x="186545" y="156706"/>
                                <a:pt x="189217" y="152697"/>
                                <a:pt x="187046" y="151695"/>
                              </a:cubicBezTo>
                              <a:close/>
                            </a:path>
                          </a:pathLst>
                        </a:custGeom>
                        <a:solidFill>
                          <a:srgbClr val="75A832"/>
                        </a:solidFill>
                        <a:ln w="16697" cap="flat">
                          <a:noFill/>
                          <a:prstDash val="solid"/>
                          <a:miter/>
                        </a:ln>
                      </p:spPr>
                      <p:txBody>
                        <a:bodyPr rtlCol="0" anchor="ctr"/>
                        <a:lstStyle/>
                        <a:p>
                          <a:endParaRPr lang="en-US"/>
                        </a:p>
                      </p:txBody>
                    </p:sp>
                    <p:sp>
                      <p:nvSpPr>
                        <p:cNvPr id="546" name="Freeform: Shape 545">
                          <a:extLst>
                            <a:ext uri="{FF2B5EF4-FFF2-40B4-BE49-F238E27FC236}">
                              <a16:creationId xmlns:a16="http://schemas.microsoft.com/office/drawing/2014/main" id="{B3E47745-D9AD-29F9-0218-884F3F285271}"/>
                            </a:ext>
                          </a:extLst>
                        </p:cNvPr>
                        <p:cNvSpPr/>
                        <p:nvPr/>
                      </p:nvSpPr>
                      <p:spPr>
                        <a:xfrm>
                          <a:off x="5176190" y="4641875"/>
                          <a:ext cx="212578" cy="333706"/>
                        </a:xfrm>
                        <a:custGeom>
                          <a:avLst/>
                          <a:gdLst>
                            <a:gd name="connsiteX0" fmla="*/ 209600 w 212578"/>
                            <a:gd name="connsiteY0" fmla="*/ 1711 h 333706"/>
                            <a:gd name="connsiteX1" fmla="*/ 129423 w 212578"/>
                            <a:gd name="connsiteY1" fmla="*/ 178601 h 333706"/>
                            <a:gd name="connsiteX2" fmla="*/ 73968 w 212578"/>
                            <a:gd name="connsiteY2" fmla="*/ 258610 h 333706"/>
                            <a:gd name="connsiteX3" fmla="*/ 973 w 212578"/>
                            <a:gd name="connsiteY3" fmla="*/ 330602 h 333706"/>
                            <a:gd name="connsiteX4" fmla="*/ 2310 w 212578"/>
                            <a:gd name="connsiteY4" fmla="*/ 333108 h 333706"/>
                            <a:gd name="connsiteX5" fmla="*/ 128421 w 212578"/>
                            <a:gd name="connsiteY5" fmla="*/ 189458 h 333706"/>
                            <a:gd name="connsiteX6" fmla="*/ 178030 w 212578"/>
                            <a:gd name="connsiteY6" fmla="*/ 98758 h 333706"/>
                            <a:gd name="connsiteX7" fmla="*/ 212440 w 212578"/>
                            <a:gd name="connsiteY7" fmla="*/ 1377 h 333706"/>
                            <a:gd name="connsiteX8" fmla="*/ 209600 w 212578"/>
                            <a:gd name="connsiteY8" fmla="*/ 1711 h 333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578" h="333706">
                              <a:moveTo>
                                <a:pt x="209600" y="1711"/>
                              </a:moveTo>
                              <a:cubicBezTo>
                                <a:pt x="189222" y="64349"/>
                                <a:pt x="163331" y="122143"/>
                                <a:pt x="129423" y="178601"/>
                              </a:cubicBezTo>
                              <a:cubicBezTo>
                                <a:pt x="112720" y="206328"/>
                                <a:pt x="94346" y="233555"/>
                                <a:pt x="73968" y="258610"/>
                              </a:cubicBezTo>
                              <a:cubicBezTo>
                                <a:pt x="52253" y="285336"/>
                                <a:pt x="26363" y="307552"/>
                                <a:pt x="973" y="330602"/>
                              </a:cubicBezTo>
                              <a:cubicBezTo>
                                <a:pt x="-697" y="332106"/>
                                <a:pt x="-196" y="334945"/>
                                <a:pt x="2310" y="333108"/>
                              </a:cubicBezTo>
                              <a:cubicBezTo>
                                <a:pt x="54258" y="293187"/>
                                <a:pt x="93845" y="244746"/>
                                <a:pt x="128421" y="189458"/>
                              </a:cubicBezTo>
                              <a:cubicBezTo>
                                <a:pt x="146795" y="160227"/>
                                <a:pt x="163665" y="129994"/>
                                <a:pt x="178030" y="98758"/>
                              </a:cubicBezTo>
                              <a:cubicBezTo>
                                <a:pt x="192562" y="67355"/>
                                <a:pt x="202417" y="34450"/>
                                <a:pt x="212440" y="1377"/>
                              </a:cubicBezTo>
                              <a:cubicBezTo>
                                <a:pt x="213275" y="-962"/>
                                <a:pt x="210101" y="40"/>
                                <a:pt x="209600" y="1711"/>
                              </a:cubicBezTo>
                              <a:close/>
                            </a:path>
                          </a:pathLst>
                        </a:custGeom>
                        <a:solidFill>
                          <a:srgbClr val="75A832"/>
                        </a:solidFill>
                        <a:ln w="16697" cap="flat">
                          <a:noFill/>
                          <a:prstDash val="solid"/>
                          <a:miter/>
                        </a:ln>
                      </p:spPr>
                      <p:txBody>
                        <a:bodyPr rtlCol="0" anchor="ctr"/>
                        <a:lstStyle/>
                        <a:p>
                          <a:endParaRPr lang="en-US"/>
                        </a:p>
                      </p:txBody>
                    </p:sp>
                    <p:sp>
                      <p:nvSpPr>
                        <p:cNvPr id="547" name="Freeform: Shape 546">
                          <a:extLst>
                            <a:ext uri="{FF2B5EF4-FFF2-40B4-BE49-F238E27FC236}">
                              <a16:creationId xmlns:a16="http://schemas.microsoft.com/office/drawing/2014/main" id="{EE7DAE43-B80D-186C-53CD-4AA828132F07}"/>
                            </a:ext>
                          </a:extLst>
                        </p:cNvPr>
                        <p:cNvSpPr/>
                        <p:nvPr/>
                      </p:nvSpPr>
                      <p:spPr>
                        <a:xfrm>
                          <a:off x="5376585" y="4827244"/>
                          <a:ext cx="12326" cy="144603"/>
                        </a:xfrm>
                        <a:custGeom>
                          <a:avLst/>
                          <a:gdLst>
                            <a:gd name="connsiteX0" fmla="*/ 12045 w 12326"/>
                            <a:gd name="connsiteY0" fmla="*/ 749 h 144603"/>
                            <a:gd name="connsiteX1" fmla="*/ 9038 w 12326"/>
                            <a:gd name="connsiteY1" fmla="*/ 2587 h 144603"/>
                            <a:gd name="connsiteX2" fmla="*/ 18 w 12326"/>
                            <a:gd name="connsiteY2" fmla="*/ 143063 h 144603"/>
                            <a:gd name="connsiteX3" fmla="*/ 4361 w 12326"/>
                            <a:gd name="connsiteY3" fmla="*/ 141560 h 144603"/>
                            <a:gd name="connsiteX4" fmla="*/ 12045 w 12326"/>
                            <a:gd name="connsiteY4" fmla="*/ 749 h 1446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26" h="144603">
                              <a:moveTo>
                                <a:pt x="12045" y="749"/>
                              </a:moveTo>
                              <a:cubicBezTo>
                                <a:pt x="12045" y="-1255"/>
                                <a:pt x="9038" y="1250"/>
                                <a:pt x="9038" y="2587"/>
                              </a:cubicBezTo>
                              <a:cubicBezTo>
                                <a:pt x="8537" y="49857"/>
                                <a:pt x="5029" y="95959"/>
                                <a:pt x="18" y="143063"/>
                              </a:cubicBezTo>
                              <a:cubicBezTo>
                                <a:pt x="-316" y="146404"/>
                                <a:pt x="4027" y="143564"/>
                                <a:pt x="4361" y="141560"/>
                              </a:cubicBezTo>
                              <a:cubicBezTo>
                                <a:pt x="12880" y="95124"/>
                                <a:pt x="12713" y="47686"/>
                                <a:pt x="12045" y="749"/>
                              </a:cubicBezTo>
                              <a:close/>
                            </a:path>
                          </a:pathLst>
                        </a:custGeom>
                        <a:solidFill>
                          <a:srgbClr val="75A832"/>
                        </a:solidFill>
                        <a:ln w="16697" cap="flat">
                          <a:noFill/>
                          <a:prstDash val="solid"/>
                          <a:miter/>
                        </a:ln>
                      </p:spPr>
                      <p:txBody>
                        <a:bodyPr rtlCol="0" anchor="ctr"/>
                        <a:lstStyle/>
                        <a:p>
                          <a:endParaRPr lang="en-US"/>
                        </a:p>
                      </p:txBody>
                    </p:sp>
                  </p:grpSp>
                </p:grpSp>
                <p:sp>
                  <p:nvSpPr>
                    <p:cNvPr id="548" name="Freeform: Shape 547">
                      <a:extLst>
                        <a:ext uri="{FF2B5EF4-FFF2-40B4-BE49-F238E27FC236}">
                          <a16:creationId xmlns:a16="http://schemas.microsoft.com/office/drawing/2014/main" id="{D501F4C0-ECEA-33FD-898D-58056B42C1D3}"/>
                        </a:ext>
                      </a:extLst>
                    </p:cNvPr>
                    <p:cNvSpPr/>
                    <p:nvPr/>
                  </p:nvSpPr>
                  <p:spPr>
                    <a:xfrm>
                      <a:off x="4836246" y="4263415"/>
                      <a:ext cx="304504" cy="821811"/>
                    </a:xfrm>
                    <a:custGeom>
                      <a:avLst/>
                      <a:gdLst>
                        <a:gd name="connsiteX0" fmla="*/ 49776 w 304504"/>
                        <a:gd name="connsiteY0" fmla="*/ 783895 h 821811"/>
                        <a:gd name="connsiteX1" fmla="*/ 46102 w 304504"/>
                        <a:gd name="connsiteY1" fmla="*/ 693195 h 821811"/>
                        <a:gd name="connsiteX2" fmla="*/ 48106 w 304504"/>
                        <a:gd name="connsiteY2" fmla="*/ 692193 h 821811"/>
                        <a:gd name="connsiteX3" fmla="*/ 90032 w 304504"/>
                        <a:gd name="connsiteY3" fmla="*/ 731279 h 821811"/>
                        <a:gd name="connsiteX4" fmla="*/ 152670 w 304504"/>
                        <a:gd name="connsiteY4" fmla="*/ 787403 h 821811"/>
                        <a:gd name="connsiteX5" fmla="*/ 226332 w 304504"/>
                        <a:gd name="connsiteY5" fmla="*/ 816968 h 821811"/>
                        <a:gd name="connsiteX6" fmla="*/ 280785 w 304504"/>
                        <a:gd name="connsiteY6" fmla="*/ 816300 h 821811"/>
                        <a:gd name="connsiteX7" fmla="*/ 304505 w 304504"/>
                        <a:gd name="connsiteY7" fmla="*/ 773873 h 821811"/>
                        <a:gd name="connsiteX8" fmla="*/ 303335 w 304504"/>
                        <a:gd name="connsiteY8" fmla="*/ 219818 h 821811"/>
                        <a:gd name="connsiteX9" fmla="*/ 155677 w 304504"/>
                        <a:gd name="connsiteY9" fmla="*/ 0 h 821811"/>
                        <a:gd name="connsiteX10" fmla="*/ 69486 w 304504"/>
                        <a:gd name="connsiteY10" fmla="*/ 39587 h 821811"/>
                        <a:gd name="connsiteX11" fmla="*/ 38752 w 304504"/>
                        <a:gd name="connsiteY11" fmla="*/ 334905 h 821811"/>
                        <a:gd name="connsiteX12" fmla="*/ 0 w 304504"/>
                        <a:gd name="connsiteY12" fmla="*/ 804106 h 821811"/>
                        <a:gd name="connsiteX13" fmla="*/ 61970 w 304504"/>
                        <a:gd name="connsiteY13" fmla="*/ 821812 h 821811"/>
                        <a:gd name="connsiteX14" fmla="*/ 49776 w 304504"/>
                        <a:gd name="connsiteY14" fmla="*/ 783895 h 821811"/>
                        <a:gd name="connsiteX15" fmla="*/ 74330 w 304504"/>
                        <a:gd name="connsiteY15" fmla="*/ 369815 h 821811"/>
                        <a:gd name="connsiteX16" fmla="*/ 89698 w 304504"/>
                        <a:gd name="connsiteY16" fmla="*/ 85355 h 821811"/>
                        <a:gd name="connsiteX17" fmla="*/ 85522 w 304504"/>
                        <a:gd name="connsiteY17" fmla="*/ 73829 h 821811"/>
                        <a:gd name="connsiteX18" fmla="*/ 92871 w 304504"/>
                        <a:gd name="connsiteY18" fmla="*/ 45099 h 821811"/>
                        <a:gd name="connsiteX19" fmla="*/ 129118 w 304504"/>
                        <a:gd name="connsiteY19" fmla="*/ 32405 h 821811"/>
                        <a:gd name="connsiteX20" fmla="*/ 147158 w 304504"/>
                        <a:gd name="connsiteY20" fmla="*/ 42928 h 821811"/>
                        <a:gd name="connsiteX21" fmla="*/ 199941 w 304504"/>
                        <a:gd name="connsiteY21" fmla="*/ 145487 h 821811"/>
                        <a:gd name="connsiteX22" fmla="*/ 247546 w 304504"/>
                        <a:gd name="connsiteY22" fmla="*/ 198103 h 821811"/>
                        <a:gd name="connsiteX23" fmla="*/ 274939 w 304504"/>
                        <a:gd name="connsiteY23" fmla="*/ 222156 h 821811"/>
                        <a:gd name="connsiteX24" fmla="*/ 293981 w 304504"/>
                        <a:gd name="connsiteY24" fmla="*/ 242201 h 821811"/>
                        <a:gd name="connsiteX25" fmla="*/ 300329 w 304504"/>
                        <a:gd name="connsiteY25" fmla="*/ 292144 h 821811"/>
                        <a:gd name="connsiteX26" fmla="*/ 298658 w 304504"/>
                        <a:gd name="connsiteY26" fmla="*/ 366976 h 821811"/>
                        <a:gd name="connsiteX27" fmla="*/ 289972 w 304504"/>
                        <a:gd name="connsiteY27" fmla="*/ 513799 h 821811"/>
                        <a:gd name="connsiteX28" fmla="*/ 271432 w 304504"/>
                        <a:gd name="connsiteY28" fmla="*/ 656948 h 821811"/>
                        <a:gd name="connsiteX29" fmla="*/ 242869 w 304504"/>
                        <a:gd name="connsiteY29" fmla="*/ 753829 h 821811"/>
                        <a:gd name="connsiteX30" fmla="*/ 213303 w 304504"/>
                        <a:gd name="connsiteY30" fmla="*/ 777714 h 821811"/>
                        <a:gd name="connsiteX31" fmla="*/ 172380 w 304504"/>
                        <a:gd name="connsiteY31" fmla="*/ 759675 h 821811"/>
                        <a:gd name="connsiteX32" fmla="*/ 77504 w 304504"/>
                        <a:gd name="connsiteY32" fmla="*/ 551215 h 821811"/>
                        <a:gd name="connsiteX33" fmla="*/ 80511 w 304504"/>
                        <a:gd name="connsiteY33" fmla="*/ 550881 h 821811"/>
                        <a:gd name="connsiteX34" fmla="*/ 149162 w 304504"/>
                        <a:gd name="connsiteY34" fmla="*/ 683841 h 821811"/>
                        <a:gd name="connsiteX35" fmla="*/ 137470 w 304504"/>
                        <a:gd name="connsiteY35" fmla="*/ 654610 h 821811"/>
                        <a:gd name="connsiteX36" fmla="*/ 88194 w 304504"/>
                        <a:gd name="connsiteY36" fmla="*/ 516472 h 821811"/>
                        <a:gd name="connsiteX37" fmla="*/ 74330 w 304504"/>
                        <a:gd name="connsiteY37" fmla="*/ 369815 h 821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04504" h="821811">
                          <a:moveTo>
                            <a:pt x="49776" y="783895"/>
                          </a:moveTo>
                          <a:cubicBezTo>
                            <a:pt x="42761" y="754330"/>
                            <a:pt x="39587" y="723094"/>
                            <a:pt x="46102" y="693195"/>
                          </a:cubicBezTo>
                          <a:cubicBezTo>
                            <a:pt x="46269" y="692360"/>
                            <a:pt x="47271" y="691859"/>
                            <a:pt x="48106" y="692193"/>
                          </a:cubicBezTo>
                          <a:cubicBezTo>
                            <a:pt x="66313" y="697371"/>
                            <a:pt x="77838" y="718083"/>
                            <a:pt x="90032" y="731279"/>
                          </a:cubicBezTo>
                          <a:cubicBezTo>
                            <a:pt x="108907" y="751991"/>
                            <a:pt x="128617" y="772369"/>
                            <a:pt x="152670" y="787403"/>
                          </a:cubicBezTo>
                          <a:cubicBezTo>
                            <a:pt x="175721" y="801768"/>
                            <a:pt x="199607" y="811790"/>
                            <a:pt x="226332" y="816968"/>
                          </a:cubicBezTo>
                          <a:cubicBezTo>
                            <a:pt x="243871" y="820308"/>
                            <a:pt x="263915" y="822981"/>
                            <a:pt x="280785" y="816300"/>
                          </a:cubicBezTo>
                          <a:cubicBezTo>
                            <a:pt x="299494" y="796589"/>
                            <a:pt x="304505" y="773873"/>
                            <a:pt x="304505" y="773873"/>
                          </a:cubicBezTo>
                          <a:lnTo>
                            <a:pt x="303335" y="219818"/>
                          </a:lnTo>
                          <a:cubicBezTo>
                            <a:pt x="188582" y="140643"/>
                            <a:pt x="155677" y="0"/>
                            <a:pt x="155677" y="0"/>
                          </a:cubicBezTo>
                          <a:lnTo>
                            <a:pt x="69486" y="39587"/>
                          </a:lnTo>
                          <a:cubicBezTo>
                            <a:pt x="87860" y="117091"/>
                            <a:pt x="38752" y="334905"/>
                            <a:pt x="38752" y="334905"/>
                          </a:cubicBezTo>
                          <a:lnTo>
                            <a:pt x="0" y="804106"/>
                          </a:lnTo>
                          <a:cubicBezTo>
                            <a:pt x="0" y="804106"/>
                            <a:pt x="25556" y="812625"/>
                            <a:pt x="61970" y="821812"/>
                          </a:cubicBezTo>
                          <a:cubicBezTo>
                            <a:pt x="56792" y="809451"/>
                            <a:pt x="52783" y="796757"/>
                            <a:pt x="49776" y="783895"/>
                          </a:cubicBezTo>
                          <a:close/>
                          <a:moveTo>
                            <a:pt x="74330" y="369815"/>
                          </a:moveTo>
                          <a:cubicBezTo>
                            <a:pt x="77337" y="274939"/>
                            <a:pt x="97882" y="180231"/>
                            <a:pt x="89698" y="85355"/>
                          </a:cubicBezTo>
                          <a:cubicBezTo>
                            <a:pt x="88361" y="81513"/>
                            <a:pt x="87025" y="77671"/>
                            <a:pt x="85522" y="73829"/>
                          </a:cubicBezTo>
                          <a:cubicBezTo>
                            <a:pt x="81179" y="62638"/>
                            <a:pt x="81680" y="51948"/>
                            <a:pt x="92871" y="45099"/>
                          </a:cubicBezTo>
                          <a:cubicBezTo>
                            <a:pt x="103562" y="38418"/>
                            <a:pt x="116590" y="34075"/>
                            <a:pt x="129118" y="32405"/>
                          </a:cubicBezTo>
                          <a:cubicBezTo>
                            <a:pt x="140476" y="30901"/>
                            <a:pt x="142648" y="32906"/>
                            <a:pt x="147158" y="42928"/>
                          </a:cubicBezTo>
                          <a:cubicBezTo>
                            <a:pt x="163193" y="78172"/>
                            <a:pt x="177391" y="113751"/>
                            <a:pt x="199941" y="145487"/>
                          </a:cubicBezTo>
                          <a:cubicBezTo>
                            <a:pt x="213805" y="165030"/>
                            <a:pt x="229673" y="182402"/>
                            <a:pt x="247546" y="198103"/>
                          </a:cubicBezTo>
                          <a:cubicBezTo>
                            <a:pt x="256733" y="206121"/>
                            <a:pt x="266087" y="213972"/>
                            <a:pt x="274939" y="222156"/>
                          </a:cubicBezTo>
                          <a:cubicBezTo>
                            <a:pt x="281454" y="228170"/>
                            <a:pt x="289304" y="234350"/>
                            <a:pt x="293981" y="242201"/>
                          </a:cubicBezTo>
                          <a:cubicBezTo>
                            <a:pt x="302834" y="256900"/>
                            <a:pt x="300496" y="275775"/>
                            <a:pt x="300329" y="292144"/>
                          </a:cubicBezTo>
                          <a:cubicBezTo>
                            <a:pt x="300162" y="317032"/>
                            <a:pt x="299326" y="342087"/>
                            <a:pt x="298658" y="366976"/>
                          </a:cubicBezTo>
                          <a:cubicBezTo>
                            <a:pt x="297155" y="415917"/>
                            <a:pt x="293981" y="465025"/>
                            <a:pt x="289972" y="513799"/>
                          </a:cubicBezTo>
                          <a:cubicBezTo>
                            <a:pt x="285964" y="561738"/>
                            <a:pt x="280619" y="609677"/>
                            <a:pt x="271432" y="656948"/>
                          </a:cubicBezTo>
                          <a:cubicBezTo>
                            <a:pt x="265251" y="689019"/>
                            <a:pt x="259906" y="725433"/>
                            <a:pt x="242869" y="753829"/>
                          </a:cubicBezTo>
                          <a:cubicBezTo>
                            <a:pt x="236020" y="765187"/>
                            <a:pt x="227000" y="775710"/>
                            <a:pt x="213303" y="777714"/>
                          </a:cubicBezTo>
                          <a:cubicBezTo>
                            <a:pt x="198103" y="780053"/>
                            <a:pt x="183070" y="769029"/>
                            <a:pt x="172380" y="759675"/>
                          </a:cubicBezTo>
                          <a:cubicBezTo>
                            <a:pt x="115087" y="709230"/>
                            <a:pt x="70823" y="629220"/>
                            <a:pt x="77504" y="551215"/>
                          </a:cubicBezTo>
                          <a:cubicBezTo>
                            <a:pt x="77671" y="549378"/>
                            <a:pt x="79843" y="549211"/>
                            <a:pt x="80511" y="550881"/>
                          </a:cubicBezTo>
                          <a:cubicBezTo>
                            <a:pt x="99720" y="596649"/>
                            <a:pt x="117760" y="644922"/>
                            <a:pt x="149162" y="683841"/>
                          </a:cubicBezTo>
                          <a:cubicBezTo>
                            <a:pt x="145320" y="673986"/>
                            <a:pt x="141478" y="664298"/>
                            <a:pt x="137470" y="654610"/>
                          </a:cubicBezTo>
                          <a:cubicBezTo>
                            <a:pt x="118428" y="609343"/>
                            <a:pt x="98718" y="564745"/>
                            <a:pt x="88194" y="516472"/>
                          </a:cubicBezTo>
                          <a:cubicBezTo>
                            <a:pt x="77838" y="468032"/>
                            <a:pt x="72827" y="418924"/>
                            <a:pt x="74330" y="369815"/>
                          </a:cubicBezTo>
                          <a:close/>
                        </a:path>
                      </a:pathLst>
                    </a:custGeom>
                    <a:solidFill>
                      <a:srgbClr val="CDDB32"/>
                    </a:solidFill>
                    <a:ln w="16697" cap="flat">
                      <a:noFill/>
                      <a:prstDash val="solid"/>
                      <a:miter/>
                    </a:ln>
                  </p:spPr>
                  <p:txBody>
                    <a:bodyPr rtlCol="0" anchor="ctr"/>
                    <a:lstStyle/>
                    <a:p>
                      <a:endParaRPr lang="en-US"/>
                    </a:p>
                  </p:txBody>
                </p:sp>
                <p:sp>
                  <p:nvSpPr>
                    <p:cNvPr id="549" name="Freeform: Shape 548">
                      <a:extLst>
                        <a:ext uri="{FF2B5EF4-FFF2-40B4-BE49-F238E27FC236}">
                          <a16:creationId xmlns:a16="http://schemas.microsoft.com/office/drawing/2014/main" id="{5A7F9D92-4DD9-BCB0-77EF-7C1469E96510}"/>
                        </a:ext>
                      </a:extLst>
                    </p:cNvPr>
                    <p:cNvSpPr/>
                    <p:nvPr/>
                  </p:nvSpPr>
                  <p:spPr>
                    <a:xfrm>
                      <a:off x="4836079" y="4407399"/>
                      <a:ext cx="88361" cy="676491"/>
                    </a:xfrm>
                    <a:custGeom>
                      <a:avLst/>
                      <a:gdLst>
                        <a:gd name="connsiteX0" fmla="*/ 48440 w 88361"/>
                        <a:gd name="connsiteY0" fmla="*/ 633229 h 676491"/>
                        <a:gd name="connsiteX1" fmla="*/ 43262 w 88361"/>
                        <a:gd name="connsiteY1" fmla="*/ 599154 h 676491"/>
                        <a:gd name="connsiteX2" fmla="*/ 36915 w 88361"/>
                        <a:gd name="connsiteY2" fmla="*/ 498933 h 676491"/>
                        <a:gd name="connsiteX3" fmla="*/ 44264 w 88361"/>
                        <a:gd name="connsiteY3" fmla="*/ 271432 h 676491"/>
                        <a:gd name="connsiteX4" fmla="*/ 47271 w 88361"/>
                        <a:gd name="connsiteY4" fmla="*/ 270931 h 676491"/>
                        <a:gd name="connsiteX5" fmla="*/ 88361 w 88361"/>
                        <a:gd name="connsiteY5" fmla="*/ 416919 h 676491"/>
                        <a:gd name="connsiteX6" fmla="*/ 64643 w 88361"/>
                        <a:gd name="connsiteY6" fmla="*/ 177391 h 676491"/>
                        <a:gd name="connsiteX7" fmla="*/ 72326 w 88361"/>
                        <a:gd name="connsiteY7" fmla="*/ 116423 h 676491"/>
                        <a:gd name="connsiteX8" fmla="*/ 78172 w 88361"/>
                        <a:gd name="connsiteY8" fmla="*/ 53284 h 676491"/>
                        <a:gd name="connsiteX9" fmla="*/ 70322 w 88361"/>
                        <a:gd name="connsiteY9" fmla="*/ 0 h 676491"/>
                        <a:gd name="connsiteX10" fmla="*/ 38752 w 88361"/>
                        <a:gd name="connsiteY10" fmla="*/ 190754 h 676491"/>
                        <a:gd name="connsiteX11" fmla="*/ 0 w 88361"/>
                        <a:gd name="connsiteY11" fmla="*/ 659955 h 676491"/>
                        <a:gd name="connsiteX12" fmla="*/ 57460 w 88361"/>
                        <a:gd name="connsiteY12" fmla="*/ 676491 h 676491"/>
                        <a:gd name="connsiteX13" fmla="*/ 48440 w 88361"/>
                        <a:gd name="connsiteY13" fmla="*/ 633229 h 676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8361" h="676491">
                          <a:moveTo>
                            <a:pt x="48440" y="633229"/>
                          </a:moveTo>
                          <a:cubicBezTo>
                            <a:pt x="45935" y="622038"/>
                            <a:pt x="44097" y="610680"/>
                            <a:pt x="43262" y="599154"/>
                          </a:cubicBezTo>
                          <a:cubicBezTo>
                            <a:pt x="39086" y="565914"/>
                            <a:pt x="37082" y="532340"/>
                            <a:pt x="36915" y="498933"/>
                          </a:cubicBezTo>
                          <a:cubicBezTo>
                            <a:pt x="36247" y="423099"/>
                            <a:pt x="52115" y="347099"/>
                            <a:pt x="44264" y="271432"/>
                          </a:cubicBezTo>
                          <a:cubicBezTo>
                            <a:pt x="44097" y="269594"/>
                            <a:pt x="47104" y="269260"/>
                            <a:pt x="47271" y="270931"/>
                          </a:cubicBezTo>
                          <a:cubicBezTo>
                            <a:pt x="54620" y="320540"/>
                            <a:pt x="63807" y="372488"/>
                            <a:pt x="88361" y="416919"/>
                          </a:cubicBezTo>
                          <a:cubicBezTo>
                            <a:pt x="73495" y="338079"/>
                            <a:pt x="57460" y="257902"/>
                            <a:pt x="64643" y="177391"/>
                          </a:cubicBezTo>
                          <a:cubicBezTo>
                            <a:pt x="66480" y="157013"/>
                            <a:pt x="69320" y="136635"/>
                            <a:pt x="72326" y="116423"/>
                          </a:cubicBezTo>
                          <a:cubicBezTo>
                            <a:pt x="75500" y="95377"/>
                            <a:pt x="79676" y="74665"/>
                            <a:pt x="78172" y="53284"/>
                          </a:cubicBezTo>
                          <a:cubicBezTo>
                            <a:pt x="76836" y="35411"/>
                            <a:pt x="73495" y="17706"/>
                            <a:pt x="70322" y="0"/>
                          </a:cubicBezTo>
                          <a:cubicBezTo>
                            <a:pt x="61636" y="89197"/>
                            <a:pt x="38752" y="190754"/>
                            <a:pt x="38752" y="190754"/>
                          </a:cubicBezTo>
                          <a:lnTo>
                            <a:pt x="0" y="659955"/>
                          </a:lnTo>
                          <a:cubicBezTo>
                            <a:pt x="0" y="659955"/>
                            <a:pt x="23552" y="667805"/>
                            <a:pt x="57460" y="676491"/>
                          </a:cubicBezTo>
                          <a:cubicBezTo>
                            <a:pt x="53952" y="662293"/>
                            <a:pt x="50946" y="647761"/>
                            <a:pt x="48440" y="633229"/>
                          </a:cubicBezTo>
                          <a:close/>
                        </a:path>
                      </a:pathLst>
                    </a:custGeom>
                    <a:solidFill>
                      <a:srgbClr val="CDDB32"/>
                    </a:solidFill>
                    <a:ln w="16697" cap="flat">
                      <a:noFill/>
                      <a:prstDash val="solid"/>
                      <a:miter/>
                    </a:ln>
                  </p:spPr>
                  <p:txBody>
                    <a:bodyPr rtlCol="0" anchor="ctr"/>
                    <a:lstStyle/>
                    <a:p>
                      <a:endParaRPr lang="en-US"/>
                    </a:p>
                  </p:txBody>
                </p:sp>
                <p:sp>
                  <p:nvSpPr>
                    <p:cNvPr id="550" name="Freeform: Shape 549">
                      <a:extLst>
                        <a:ext uri="{FF2B5EF4-FFF2-40B4-BE49-F238E27FC236}">
                          <a16:creationId xmlns:a16="http://schemas.microsoft.com/office/drawing/2014/main" id="{FC446FDD-204A-DDFB-06C8-4E94A87BEA60}"/>
                        </a:ext>
                      </a:extLst>
                    </p:cNvPr>
                    <p:cNvSpPr/>
                    <p:nvPr/>
                  </p:nvSpPr>
                  <p:spPr>
                    <a:xfrm>
                      <a:off x="5140249" y="4263248"/>
                      <a:ext cx="304671" cy="844361"/>
                    </a:xfrm>
                    <a:custGeom>
                      <a:avLst/>
                      <a:gdLst>
                        <a:gd name="connsiteX0" fmla="*/ 264249 w 304671"/>
                        <a:gd name="connsiteY0" fmla="*/ 317533 h 844361"/>
                        <a:gd name="connsiteX1" fmla="*/ 235018 w 304671"/>
                        <a:gd name="connsiteY1" fmla="*/ 39587 h 844361"/>
                        <a:gd name="connsiteX2" fmla="*/ 148828 w 304671"/>
                        <a:gd name="connsiteY2" fmla="*/ 0 h 844361"/>
                        <a:gd name="connsiteX3" fmla="*/ 1169 w 304671"/>
                        <a:gd name="connsiteY3" fmla="*/ 219818 h 844361"/>
                        <a:gd name="connsiteX4" fmla="*/ 0 w 304671"/>
                        <a:gd name="connsiteY4" fmla="*/ 773873 h 844361"/>
                        <a:gd name="connsiteX5" fmla="*/ 93874 w 304671"/>
                        <a:gd name="connsiteY5" fmla="*/ 844361 h 844361"/>
                        <a:gd name="connsiteX6" fmla="*/ 304671 w 304671"/>
                        <a:gd name="connsiteY6" fmla="*/ 803939 h 844361"/>
                        <a:gd name="connsiteX7" fmla="*/ 264249 w 304671"/>
                        <a:gd name="connsiteY7" fmla="*/ 317533 h 844361"/>
                        <a:gd name="connsiteX8" fmla="*/ 249717 w 304671"/>
                        <a:gd name="connsiteY8" fmla="*/ 511795 h 844361"/>
                        <a:gd name="connsiteX9" fmla="*/ 237356 w 304671"/>
                        <a:gd name="connsiteY9" fmla="*/ 570925 h 844361"/>
                        <a:gd name="connsiteX10" fmla="*/ 226833 w 304671"/>
                        <a:gd name="connsiteY10" fmla="*/ 631058 h 844361"/>
                        <a:gd name="connsiteX11" fmla="*/ 165030 w 304671"/>
                        <a:gd name="connsiteY11" fmla="*/ 757336 h 844361"/>
                        <a:gd name="connsiteX12" fmla="*/ 102893 w 304671"/>
                        <a:gd name="connsiteY12" fmla="*/ 783394 h 844361"/>
                        <a:gd name="connsiteX13" fmla="*/ 39754 w 304671"/>
                        <a:gd name="connsiteY13" fmla="*/ 766857 h 844361"/>
                        <a:gd name="connsiteX14" fmla="*/ 42260 w 304671"/>
                        <a:gd name="connsiteY14" fmla="*/ 701213 h 844361"/>
                        <a:gd name="connsiteX15" fmla="*/ 88862 w 304671"/>
                        <a:gd name="connsiteY15" fmla="*/ 658786 h 844361"/>
                        <a:gd name="connsiteX16" fmla="*/ 156512 w 304671"/>
                        <a:gd name="connsiteY16" fmla="*/ 555725 h 844361"/>
                        <a:gd name="connsiteX17" fmla="*/ 183905 w 304671"/>
                        <a:gd name="connsiteY17" fmla="*/ 506617 h 844361"/>
                        <a:gd name="connsiteX18" fmla="*/ 199941 w 304671"/>
                        <a:gd name="connsiteY18" fmla="*/ 458344 h 844361"/>
                        <a:gd name="connsiteX19" fmla="*/ 144485 w 304671"/>
                        <a:gd name="connsiteY19" fmla="*/ 551215 h 844361"/>
                        <a:gd name="connsiteX20" fmla="*/ 88194 w 304671"/>
                        <a:gd name="connsiteY20" fmla="*/ 624710 h 844361"/>
                        <a:gd name="connsiteX21" fmla="*/ 36247 w 304671"/>
                        <a:gd name="connsiteY21" fmla="*/ 631726 h 844361"/>
                        <a:gd name="connsiteX22" fmla="*/ 29398 w 304671"/>
                        <a:gd name="connsiteY22" fmla="*/ 592807 h 844361"/>
                        <a:gd name="connsiteX23" fmla="*/ 24888 w 304671"/>
                        <a:gd name="connsiteY23" fmla="*/ 531672 h 844361"/>
                        <a:gd name="connsiteX24" fmla="*/ 22048 w 304671"/>
                        <a:gd name="connsiteY24" fmla="*/ 456673 h 844361"/>
                        <a:gd name="connsiteX25" fmla="*/ 18207 w 304671"/>
                        <a:gd name="connsiteY25" fmla="*/ 395372 h 844361"/>
                        <a:gd name="connsiteX26" fmla="*/ 24053 w 304671"/>
                        <a:gd name="connsiteY26" fmla="*/ 269427 h 844361"/>
                        <a:gd name="connsiteX27" fmla="*/ 44431 w 304671"/>
                        <a:gd name="connsiteY27" fmla="*/ 214640 h 844361"/>
                        <a:gd name="connsiteX28" fmla="*/ 84520 w 304671"/>
                        <a:gd name="connsiteY28" fmla="*/ 168705 h 844361"/>
                        <a:gd name="connsiteX29" fmla="*/ 129285 w 304671"/>
                        <a:gd name="connsiteY29" fmla="*/ 106568 h 844361"/>
                        <a:gd name="connsiteX30" fmla="*/ 129619 w 304671"/>
                        <a:gd name="connsiteY30" fmla="*/ 105566 h 844361"/>
                        <a:gd name="connsiteX31" fmla="*/ 150665 w 304671"/>
                        <a:gd name="connsiteY31" fmla="*/ 42928 h 844361"/>
                        <a:gd name="connsiteX32" fmla="*/ 165364 w 304671"/>
                        <a:gd name="connsiteY32" fmla="*/ 30901 h 844361"/>
                        <a:gd name="connsiteX33" fmla="*/ 181567 w 304671"/>
                        <a:gd name="connsiteY33" fmla="*/ 34743 h 844361"/>
                        <a:gd name="connsiteX34" fmla="*/ 208459 w 304671"/>
                        <a:gd name="connsiteY34" fmla="*/ 64475 h 844361"/>
                        <a:gd name="connsiteX35" fmla="*/ 205620 w 304671"/>
                        <a:gd name="connsiteY35" fmla="*/ 108072 h 844361"/>
                        <a:gd name="connsiteX36" fmla="*/ 206789 w 304671"/>
                        <a:gd name="connsiteY36" fmla="*/ 170209 h 844361"/>
                        <a:gd name="connsiteX37" fmla="*/ 231677 w 304671"/>
                        <a:gd name="connsiteY37" fmla="*/ 309182 h 844361"/>
                        <a:gd name="connsiteX38" fmla="*/ 229840 w 304671"/>
                        <a:gd name="connsiteY38" fmla="*/ 382510 h 844361"/>
                        <a:gd name="connsiteX39" fmla="*/ 218314 w 304671"/>
                        <a:gd name="connsiteY39" fmla="*/ 446150 h 844361"/>
                        <a:gd name="connsiteX40" fmla="*/ 250552 w 304671"/>
                        <a:gd name="connsiteY40" fmla="*/ 389859 h 844361"/>
                        <a:gd name="connsiteX41" fmla="*/ 253392 w 304671"/>
                        <a:gd name="connsiteY41" fmla="*/ 390695 h 844361"/>
                        <a:gd name="connsiteX42" fmla="*/ 249717 w 304671"/>
                        <a:gd name="connsiteY42" fmla="*/ 511795 h 844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04671" h="844361">
                          <a:moveTo>
                            <a:pt x="264249" y="317533"/>
                          </a:moveTo>
                          <a:cubicBezTo>
                            <a:pt x="264249" y="317533"/>
                            <a:pt x="210130" y="106735"/>
                            <a:pt x="235018" y="39587"/>
                          </a:cubicBezTo>
                          <a:lnTo>
                            <a:pt x="148828" y="0"/>
                          </a:lnTo>
                          <a:cubicBezTo>
                            <a:pt x="148828" y="0"/>
                            <a:pt x="115922" y="140643"/>
                            <a:pt x="1169" y="219818"/>
                          </a:cubicBezTo>
                          <a:lnTo>
                            <a:pt x="0" y="773873"/>
                          </a:lnTo>
                          <a:cubicBezTo>
                            <a:pt x="0" y="773873"/>
                            <a:pt x="15701" y="844361"/>
                            <a:pt x="93874" y="844361"/>
                          </a:cubicBezTo>
                          <a:cubicBezTo>
                            <a:pt x="182903" y="844361"/>
                            <a:pt x="304671" y="803939"/>
                            <a:pt x="304671" y="803939"/>
                          </a:cubicBezTo>
                          <a:lnTo>
                            <a:pt x="264249" y="317533"/>
                          </a:lnTo>
                          <a:close/>
                          <a:moveTo>
                            <a:pt x="249717" y="511795"/>
                          </a:moveTo>
                          <a:cubicBezTo>
                            <a:pt x="247211" y="531839"/>
                            <a:pt x="243036" y="551549"/>
                            <a:pt x="237356" y="570925"/>
                          </a:cubicBezTo>
                          <a:cubicBezTo>
                            <a:pt x="234517" y="591137"/>
                            <a:pt x="232011" y="611181"/>
                            <a:pt x="226833" y="631058"/>
                          </a:cubicBezTo>
                          <a:cubicBezTo>
                            <a:pt x="215308" y="675656"/>
                            <a:pt x="198604" y="724263"/>
                            <a:pt x="165030" y="757336"/>
                          </a:cubicBezTo>
                          <a:cubicBezTo>
                            <a:pt x="147993" y="774040"/>
                            <a:pt x="126445" y="781723"/>
                            <a:pt x="102893" y="783394"/>
                          </a:cubicBezTo>
                          <a:cubicBezTo>
                            <a:pt x="81847" y="784897"/>
                            <a:pt x="55790" y="782559"/>
                            <a:pt x="39754" y="766857"/>
                          </a:cubicBezTo>
                          <a:cubicBezTo>
                            <a:pt x="20712" y="748316"/>
                            <a:pt x="25723" y="719419"/>
                            <a:pt x="42260" y="701213"/>
                          </a:cubicBezTo>
                          <a:cubicBezTo>
                            <a:pt x="56458" y="685511"/>
                            <a:pt x="73161" y="672650"/>
                            <a:pt x="88862" y="658786"/>
                          </a:cubicBezTo>
                          <a:cubicBezTo>
                            <a:pt x="113584" y="626047"/>
                            <a:pt x="135632" y="590969"/>
                            <a:pt x="156512" y="555725"/>
                          </a:cubicBezTo>
                          <a:cubicBezTo>
                            <a:pt x="166032" y="539690"/>
                            <a:pt x="175721" y="523487"/>
                            <a:pt x="183905" y="506617"/>
                          </a:cubicBezTo>
                          <a:cubicBezTo>
                            <a:pt x="191088" y="491417"/>
                            <a:pt x="198103" y="475214"/>
                            <a:pt x="199941" y="458344"/>
                          </a:cubicBezTo>
                          <a:cubicBezTo>
                            <a:pt x="183571" y="490581"/>
                            <a:pt x="163861" y="520815"/>
                            <a:pt x="144485" y="551215"/>
                          </a:cubicBezTo>
                          <a:cubicBezTo>
                            <a:pt x="128116" y="576939"/>
                            <a:pt x="111412" y="604332"/>
                            <a:pt x="88194" y="624710"/>
                          </a:cubicBezTo>
                          <a:cubicBezTo>
                            <a:pt x="74832" y="636403"/>
                            <a:pt x="46770" y="657449"/>
                            <a:pt x="36247" y="631726"/>
                          </a:cubicBezTo>
                          <a:cubicBezTo>
                            <a:pt x="31235" y="619532"/>
                            <a:pt x="30734" y="605669"/>
                            <a:pt x="29398" y="592807"/>
                          </a:cubicBezTo>
                          <a:cubicBezTo>
                            <a:pt x="27060" y="572429"/>
                            <a:pt x="25723" y="552050"/>
                            <a:pt x="24888" y="531672"/>
                          </a:cubicBezTo>
                          <a:cubicBezTo>
                            <a:pt x="23886" y="506617"/>
                            <a:pt x="23552" y="481729"/>
                            <a:pt x="22048" y="456673"/>
                          </a:cubicBezTo>
                          <a:cubicBezTo>
                            <a:pt x="20712" y="436295"/>
                            <a:pt x="19209" y="415750"/>
                            <a:pt x="18207" y="395372"/>
                          </a:cubicBezTo>
                          <a:cubicBezTo>
                            <a:pt x="16035" y="353613"/>
                            <a:pt x="15200" y="310685"/>
                            <a:pt x="24053" y="269427"/>
                          </a:cubicBezTo>
                          <a:cubicBezTo>
                            <a:pt x="28062" y="250385"/>
                            <a:pt x="33741" y="230842"/>
                            <a:pt x="44431" y="214640"/>
                          </a:cubicBezTo>
                          <a:cubicBezTo>
                            <a:pt x="55790" y="197602"/>
                            <a:pt x="70488" y="183404"/>
                            <a:pt x="84520" y="168705"/>
                          </a:cubicBezTo>
                          <a:cubicBezTo>
                            <a:pt x="102392" y="149830"/>
                            <a:pt x="116590" y="128617"/>
                            <a:pt x="129285" y="106568"/>
                          </a:cubicBezTo>
                          <a:cubicBezTo>
                            <a:pt x="129452" y="106234"/>
                            <a:pt x="129619" y="105900"/>
                            <a:pt x="129619" y="105566"/>
                          </a:cubicBezTo>
                          <a:cubicBezTo>
                            <a:pt x="137470" y="85355"/>
                            <a:pt x="138639" y="61302"/>
                            <a:pt x="150665" y="42928"/>
                          </a:cubicBezTo>
                          <a:cubicBezTo>
                            <a:pt x="153839" y="37917"/>
                            <a:pt x="159184" y="31904"/>
                            <a:pt x="165364" y="30901"/>
                          </a:cubicBezTo>
                          <a:cubicBezTo>
                            <a:pt x="171211" y="30066"/>
                            <a:pt x="176389" y="32238"/>
                            <a:pt x="181567" y="34743"/>
                          </a:cubicBezTo>
                          <a:cubicBezTo>
                            <a:pt x="194762" y="41091"/>
                            <a:pt x="205954" y="48941"/>
                            <a:pt x="208459" y="64475"/>
                          </a:cubicBezTo>
                          <a:cubicBezTo>
                            <a:pt x="210798" y="79008"/>
                            <a:pt x="207791" y="93707"/>
                            <a:pt x="205620" y="108072"/>
                          </a:cubicBezTo>
                          <a:cubicBezTo>
                            <a:pt x="202446" y="128951"/>
                            <a:pt x="203448" y="149162"/>
                            <a:pt x="206789" y="170209"/>
                          </a:cubicBezTo>
                          <a:cubicBezTo>
                            <a:pt x="214139" y="216644"/>
                            <a:pt x="230007" y="261911"/>
                            <a:pt x="231677" y="309182"/>
                          </a:cubicBezTo>
                          <a:cubicBezTo>
                            <a:pt x="232513" y="333569"/>
                            <a:pt x="232679" y="358290"/>
                            <a:pt x="229840" y="382510"/>
                          </a:cubicBezTo>
                          <a:cubicBezTo>
                            <a:pt x="227334" y="403890"/>
                            <a:pt x="219651" y="424603"/>
                            <a:pt x="218314" y="446150"/>
                          </a:cubicBezTo>
                          <a:cubicBezTo>
                            <a:pt x="231343" y="428779"/>
                            <a:pt x="239862" y="408567"/>
                            <a:pt x="250552" y="389859"/>
                          </a:cubicBezTo>
                          <a:cubicBezTo>
                            <a:pt x="251387" y="388523"/>
                            <a:pt x="253559" y="389024"/>
                            <a:pt x="253392" y="390695"/>
                          </a:cubicBezTo>
                          <a:cubicBezTo>
                            <a:pt x="252891" y="430950"/>
                            <a:pt x="254895" y="471707"/>
                            <a:pt x="249717" y="511795"/>
                          </a:cubicBezTo>
                          <a:close/>
                        </a:path>
                      </a:pathLst>
                    </a:custGeom>
                    <a:solidFill>
                      <a:srgbClr val="CDDB32"/>
                    </a:solidFill>
                    <a:ln w="16697" cap="flat">
                      <a:noFill/>
                      <a:prstDash val="solid"/>
                      <a:miter/>
                    </a:ln>
                  </p:spPr>
                  <p:txBody>
                    <a:bodyPr rtlCol="0" anchor="ctr"/>
                    <a:lstStyle/>
                    <a:p>
                      <a:endParaRPr lang="en-US"/>
                    </a:p>
                  </p:txBody>
                </p:sp>
                <p:sp>
                  <p:nvSpPr>
                    <p:cNvPr id="551" name="Freeform: Shape 550">
                      <a:extLst>
                        <a:ext uri="{FF2B5EF4-FFF2-40B4-BE49-F238E27FC236}">
                          <a16:creationId xmlns:a16="http://schemas.microsoft.com/office/drawing/2014/main" id="{3F33105F-70C2-FACB-6F32-B41D43537B2B}"/>
                        </a:ext>
                      </a:extLst>
                    </p:cNvPr>
                    <p:cNvSpPr/>
                    <p:nvPr/>
                  </p:nvSpPr>
                  <p:spPr>
                    <a:xfrm>
                      <a:off x="5358758" y="4298993"/>
                      <a:ext cx="45906" cy="282790"/>
                    </a:xfrm>
                    <a:custGeom>
                      <a:avLst/>
                      <a:gdLst>
                        <a:gd name="connsiteX0" fmla="*/ 8157 w 45906"/>
                        <a:gd name="connsiteY0" fmla="*/ 0 h 282790"/>
                        <a:gd name="connsiteX1" fmla="*/ 306 w 45906"/>
                        <a:gd name="connsiteY1" fmla="*/ 84353 h 282790"/>
                        <a:gd name="connsiteX2" fmla="*/ 10662 w 45906"/>
                        <a:gd name="connsiteY2" fmla="*/ 180565 h 282790"/>
                        <a:gd name="connsiteX3" fmla="*/ 45907 w 45906"/>
                        <a:gd name="connsiteY3" fmla="*/ 282790 h 282790"/>
                        <a:gd name="connsiteX4" fmla="*/ 45740 w 45906"/>
                        <a:gd name="connsiteY4" fmla="*/ 281621 h 282790"/>
                        <a:gd name="connsiteX5" fmla="*/ 16509 w 45906"/>
                        <a:gd name="connsiteY5" fmla="*/ 3675 h 282790"/>
                        <a:gd name="connsiteX6" fmla="*/ 8157 w 45906"/>
                        <a:gd name="connsiteY6" fmla="*/ 0 h 282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906" h="282790">
                          <a:moveTo>
                            <a:pt x="8157" y="0"/>
                          </a:moveTo>
                          <a:cubicBezTo>
                            <a:pt x="473" y="27227"/>
                            <a:pt x="-696" y="56124"/>
                            <a:pt x="306" y="84353"/>
                          </a:cubicBezTo>
                          <a:cubicBezTo>
                            <a:pt x="1476" y="116423"/>
                            <a:pt x="4148" y="149162"/>
                            <a:pt x="10662" y="180565"/>
                          </a:cubicBezTo>
                          <a:cubicBezTo>
                            <a:pt x="18012" y="216310"/>
                            <a:pt x="30540" y="250218"/>
                            <a:pt x="45907" y="282790"/>
                          </a:cubicBezTo>
                          <a:lnTo>
                            <a:pt x="45740" y="281621"/>
                          </a:lnTo>
                          <a:cubicBezTo>
                            <a:pt x="45740" y="281621"/>
                            <a:pt x="-8379" y="70823"/>
                            <a:pt x="16509" y="3675"/>
                          </a:cubicBezTo>
                          <a:lnTo>
                            <a:pt x="8157" y="0"/>
                          </a:lnTo>
                          <a:close/>
                        </a:path>
                      </a:pathLst>
                    </a:custGeom>
                    <a:solidFill>
                      <a:srgbClr val="CDDB32"/>
                    </a:solidFill>
                    <a:ln w="16697" cap="flat">
                      <a:noFill/>
                      <a:prstDash val="solid"/>
                      <a:miter/>
                    </a:ln>
                  </p:spPr>
                  <p:txBody>
                    <a:bodyPr rtlCol="0" anchor="ctr"/>
                    <a:lstStyle/>
                    <a:p>
                      <a:endParaRPr lang="en-US"/>
                    </a:p>
                  </p:txBody>
                </p:sp>
                <p:sp>
                  <p:nvSpPr>
                    <p:cNvPr id="552" name="Freeform: Shape 551">
                      <a:extLst>
                        <a:ext uri="{FF2B5EF4-FFF2-40B4-BE49-F238E27FC236}">
                          <a16:creationId xmlns:a16="http://schemas.microsoft.com/office/drawing/2014/main" id="{259FF8FD-8EA4-19DE-AD5C-43B0E79CB911}"/>
                        </a:ext>
                      </a:extLst>
                    </p:cNvPr>
                    <p:cNvSpPr/>
                    <p:nvPr/>
                  </p:nvSpPr>
                  <p:spPr>
                    <a:xfrm>
                      <a:off x="5343197" y="4690356"/>
                      <a:ext cx="101557" cy="395037"/>
                    </a:xfrm>
                    <a:custGeom>
                      <a:avLst/>
                      <a:gdLst>
                        <a:gd name="connsiteX0" fmla="*/ 101557 w 101557"/>
                        <a:gd name="connsiteY0" fmla="*/ 376998 h 395037"/>
                        <a:gd name="connsiteX1" fmla="*/ 70322 w 101557"/>
                        <a:gd name="connsiteY1" fmla="*/ 0 h 395037"/>
                        <a:gd name="connsiteX2" fmla="*/ 0 w 101557"/>
                        <a:gd name="connsiteY2" fmla="*/ 357121 h 395037"/>
                        <a:gd name="connsiteX3" fmla="*/ 57126 w 101557"/>
                        <a:gd name="connsiteY3" fmla="*/ 280452 h 395037"/>
                        <a:gd name="connsiteX4" fmla="*/ 59965 w 101557"/>
                        <a:gd name="connsiteY4" fmla="*/ 280786 h 395037"/>
                        <a:gd name="connsiteX5" fmla="*/ 37750 w 101557"/>
                        <a:gd name="connsiteY5" fmla="*/ 395038 h 395037"/>
                        <a:gd name="connsiteX6" fmla="*/ 101557 w 101557"/>
                        <a:gd name="connsiteY6" fmla="*/ 376998 h 39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1557" h="395037">
                          <a:moveTo>
                            <a:pt x="101557" y="376998"/>
                          </a:moveTo>
                          <a:lnTo>
                            <a:pt x="70322" y="0"/>
                          </a:lnTo>
                          <a:cubicBezTo>
                            <a:pt x="66981" y="122437"/>
                            <a:pt x="55790" y="246711"/>
                            <a:pt x="0" y="357121"/>
                          </a:cubicBezTo>
                          <a:cubicBezTo>
                            <a:pt x="26726" y="338914"/>
                            <a:pt x="41926" y="308179"/>
                            <a:pt x="57126" y="280452"/>
                          </a:cubicBezTo>
                          <a:cubicBezTo>
                            <a:pt x="57794" y="279282"/>
                            <a:pt x="59799" y="279449"/>
                            <a:pt x="59965" y="280786"/>
                          </a:cubicBezTo>
                          <a:cubicBezTo>
                            <a:pt x="67482" y="319705"/>
                            <a:pt x="54119" y="358624"/>
                            <a:pt x="37750" y="395038"/>
                          </a:cubicBezTo>
                          <a:cubicBezTo>
                            <a:pt x="75166" y="385851"/>
                            <a:pt x="101557" y="376998"/>
                            <a:pt x="101557" y="376998"/>
                          </a:cubicBezTo>
                          <a:close/>
                        </a:path>
                      </a:pathLst>
                    </a:custGeom>
                    <a:solidFill>
                      <a:srgbClr val="CDDB32"/>
                    </a:solidFill>
                    <a:ln w="16697" cap="flat">
                      <a:noFill/>
                      <a:prstDash val="solid"/>
                      <a:miter/>
                    </a:ln>
                  </p:spPr>
                  <p:txBody>
                    <a:bodyPr rtlCol="0" anchor="ctr"/>
                    <a:lstStyle/>
                    <a:p>
                      <a:endParaRPr lang="en-US"/>
                    </a:p>
                  </p:txBody>
                </p:sp>
              </p:grpSp>
              <p:sp>
                <p:nvSpPr>
                  <p:cNvPr id="553" name="Freeform: Shape 552">
                    <a:extLst>
                      <a:ext uri="{FF2B5EF4-FFF2-40B4-BE49-F238E27FC236}">
                        <a16:creationId xmlns:a16="http://schemas.microsoft.com/office/drawing/2014/main" id="{BE639D9F-17A6-B693-7797-7A509F942620}"/>
                      </a:ext>
                    </a:extLst>
                  </p:cNvPr>
                  <p:cNvSpPr/>
                  <p:nvPr/>
                </p:nvSpPr>
                <p:spPr>
                  <a:xfrm>
                    <a:off x="4655019" y="4782181"/>
                    <a:ext cx="34295" cy="8735"/>
                  </a:xfrm>
                  <a:custGeom>
                    <a:avLst/>
                    <a:gdLst>
                      <a:gd name="connsiteX0" fmla="*/ 33902 w 34295"/>
                      <a:gd name="connsiteY0" fmla="*/ 211 h 8735"/>
                      <a:gd name="connsiteX1" fmla="*/ 21040 w 34295"/>
                      <a:gd name="connsiteY1" fmla="*/ 2382 h 8735"/>
                      <a:gd name="connsiteX2" fmla="*/ 2165 w 34295"/>
                      <a:gd name="connsiteY2" fmla="*/ 5389 h 8735"/>
                      <a:gd name="connsiteX3" fmla="*/ 996 w 34295"/>
                      <a:gd name="connsiteY3" fmla="*/ 8730 h 8735"/>
                      <a:gd name="connsiteX4" fmla="*/ 15194 w 34295"/>
                      <a:gd name="connsiteY4" fmla="*/ 8061 h 8735"/>
                      <a:gd name="connsiteX5" fmla="*/ 31898 w 34295"/>
                      <a:gd name="connsiteY5" fmla="*/ 5389 h 8735"/>
                      <a:gd name="connsiteX6" fmla="*/ 32900 w 34295"/>
                      <a:gd name="connsiteY6" fmla="*/ 3552 h 8735"/>
                      <a:gd name="connsiteX7" fmla="*/ 30394 w 34295"/>
                      <a:gd name="connsiteY7" fmla="*/ 3217 h 8735"/>
                      <a:gd name="connsiteX8" fmla="*/ 33234 w 34295"/>
                      <a:gd name="connsiteY8" fmla="*/ 2382 h 8735"/>
                      <a:gd name="connsiteX9" fmla="*/ 33902 w 34295"/>
                      <a:gd name="connsiteY9" fmla="*/ 211 h 8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295" h="8735">
                        <a:moveTo>
                          <a:pt x="33902" y="211"/>
                        </a:moveTo>
                        <a:cubicBezTo>
                          <a:pt x="29559" y="-624"/>
                          <a:pt x="25216" y="1213"/>
                          <a:pt x="21040" y="2382"/>
                        </a:cubicBezTo>
                        <a:cubicBezTo>
                          <a:pt x="14860" y="4053"/>
                          <a:pt x="8513" y="5222"/>
                          <a:pt x="2165" y="5389"/>
                        </a:cubicBezTo>
                        <a:cubicBezTo>
                          <a:pt x="662" y="5389"/>
                          <a:pt x="-1175" y="8897"/>
                          <a:pt x="996" y="8730"/>
                        </a:cubicBezTo>
                        <a:cubicBezTo>
                          <a:pt x="5673" y="8730"/>
                          <a:pt x="10517" y="8563"/>
                          <a:pt x="15194" y="8061"/>
                        </a:cubicBezTo>
                        <a:cubicBezTo>
                          <a:pt x="21040" y="7393"/>
                          <a:pt x="25884" y="4721"/>
                          <a:pt x="31898" y="5389"/>
                        </a:cubicBezTo>
                        <a:cubicBezTo>
                          <a:pt x="32733" y="5389"/>
                          <a:pt x="33902" y="3719"/>
                          <a:pt x="32900" y="3552"/>
                        </a:cubicBezTo>
                        <a:cubicBezTo>
                          <a:pt x="31898" y="3385"/>
                          <a:pt x="31062" y="3385"/>
                          <a:pt x="30394" y="3217"/>
                        </a:cubicBezTo>
                        <a:cubicBezTo>
                          <a:pt x="31397" y="3050"/>
                          <a:pt x="32399" y="2716"/>
                          <a:pt x="33234" y="2382"/>
                        </a:cubicBezTo>
                        <a:cubicBezTo>
                          <a:pt x="33735" y="2215"/>
                          <a:pt x="34904" y="378"/>
                          <a:pt x="33902" y="211"/>
                        </a:cubicBezTo>
                        <a:close/>
                      </a:path>
                    </a:pathLst>
                  </a:custGeom>
                  <a:solidFill>
                    <a:srgbClr val="5B469C"/>
                  </a:solidFill>
                  <a:ln w="16697" cap="flat">
                    <a:noFill/>
                    <a:prstDash val="solid"/>
                    <a:miter/>
                  </a:ln>
                </p:spPr>
                <p:txBody>
                  <a:bodyPr rtlCol="0" anchor="ctr"/>
                  <a:lstStyle/>
                  <a:p>
                    <a:endParaRPr lang="en-US"/>
                  </a:p>
                </p:txBody>
              </p:sp>
              <p:sp>
                <p:nvSpPr>
                  <p:cNvPr id="554" name="Freeform: Shape 553">
                    <a:extLst>
                      <a:ext uri="{FF2B5EF4-FFF2-40B4-BE49-F238E27FC236}">
                        <a16:creationId xmlns:a16="http://schemas.microsoft.com/office/drawing/2014/main" id="{F93FBAED-7C53-6C83-4BAC-F9C86B081C8D}"/>
                      </a:ext>
                    </a:extLst>
                  </p:cNvPr>
                  <p:cNvSpPr/>
                  <p:nvPr/>
                </p:nvSpPr>
                <p:spPr>
                  <a:xfrm>
                    <a:off x="4841255" y="5986881"/>
                    <a:ext cx="233001" cy="415399"/>
                  </a:xfrm>
                  <a:custGeom>
                    <a:avLst/>
                    <a:gdLst>
                      <a:gd name="connsiteX0" fmla="*/ 232514 w 233001"/>
                      <a:gd name="connsiteY0" fmla="*/ 3173 h 415399"/>
                      <a:gd name="connsiteX1" fmla="*/ 232347 w 233001"/>
                      <a:gd name="connsiteY1" fmla="*/ 2840 h 415399"/>
                      <a:gd name="connsiteX2" fmla="*/ 227670 w 233001"/>
                      <a:gd name="connsiteY2" fmla="*/ 0 h 415399"/>
                      <a:gd name="connsiteX3" fmla="*/ 227503 w 233001"/>
                      <a:gd name="connsiteY3" fmla="*/ 0 h 415399"/>
                      <a:gd name="connsiteX4" fmla="*/ 227002 w 233001"/>
                      <a:gd name="connsiteY4" fmla="*/ 835 h 415399"/>
                      <a:gd name="connsiteX5" fmla="*/ 182236 w 233001"/>
                      <a:gd name="connsiteY5" fmla="*/ 4176 h 415399"/>
                      <a:gd name="connsiteX6" fmla="*/ 129787 w 233001"/>
                      <a:gd name="connsiteY6" fmla="*/ 7517 h 415399"/>
                      <a:gd name="connsiteX7" fmla="*/ 23720 w 233001"/>
                      <a:gd name="connsiteY7" fmla="*/ 1169 h 415399"/>
                      <a:gd name="connsiteX8" fmla="*/ 18208 w 233001"/>
                      <a:gd name="connsiteY8" fmla="*/ 1503 h 415399"/>
                      <a:gd name="connsiteX9" fmla="*/ 17206 w 233001"/>
                      <a:gd name="connsiteY9" fmla="*/ 2840 h 415399"/>
                      <a:gd name="connsiteX10" fmla="*/ 17874 w 233001"/>
                      <a:gd name="connsiteY10" fmla="*/ 3007 h 415399"/>
                      <a:gd name="connsiteX11" fmla="*/ 25725 w 233001"/>
                      <a:gd name="connsiteY11" fmla="*/ 80177 h 415399"/>
                      <a:gd name="connsiteX12" fmla="*/ 38252 w 233001"/>
                      <a:gd name="connsiteY12" fmla="*/ 180064 h 415399"/>
                      <a:gd name="connsiteX13" fmla="*/ 45435 w 233001"/>
                      <a:gd name="connsiteY13" fmla="*/ 220653 h 415399"/>
                      <a:gd name="connsiteX14" fmla="*/ 44433 w 233001"/>
                      <a:gd name="connsiteY14" fmla="*/ 228169 h 415399"/>
                      <a:gd name="connsiteX15" fmla="*/ 39254 w 233001"/>
                      <a:gd name="connsiteY15" fmla="*/ 232345 h 415399"/>
                      <a:gd name="connsiteX16" fmla="*/ 43764 w 233001"/>
                      <a:gd name="connsiteY16" fmla="*/ 247713 h 415399"/>
                      <a:gd name="connsiteX17" fmla="*/ 47272 w 233001"/>
                      <a:gd name="connsiteY17" fmla="*/ 274605 h 415399"/>
                      <a:gd name="connsiteX18" fmla="*/ 15368 w 233001"/>
                      <a:gd name="connsiteY18" fmla="*/ 333568 h 415399"/>
                      <a:gd name="connsiteX19" fmla="*/ 1 w 233001"/>
                      <a:gd name="connsiteY19" fmla="*/ 376330 h 415399"/>
                      <a:gd name="connsiteX20" fmla="*/ 90534 w 233001"/>
                      <a:gd name="connsiteY20" fmla="*/ 415249 h 415399"/>
                      <a:gd name="connsiteX21" fmla="*/ 161524 w 233001"/>
                      <a:gd name="connsiteY21" fmla="*/ 411073 h 415399"/>
                      <a:gd name="connsiteX22" fmla="*/ 199441 w 233001"/>
                      <a:gd name="connsiteY22" fmla="*/ 392866 h 415399"/>
                      <a:gd name="connsiteX23" fmla="*/ 210632 w 233001"/>
                      <a:gd name="connsiteY23" fmla="*/ 350606 h 415399"/>
                      <a:gd name="connsiteX24" fmla="*/ 208795 w 233001"/>
                      <a:gd name="connsiteY24" fmla="*/ 277946 h 415399"/>
                      <a:gd name="connsiteX25" fmla="*/ 213973 w 233001"/>
                      <a:gd name="connsiteY25" fmla="*/ 256566 h 415399"/>
                      <a:gd name="connsiteX26" fmla="*/ 214474 w 233001"/>
                      <a:gd name="connsiteY26" fmla="*/ 243871 h 415399"/>
                      <a:gd name="connsiteX27" fmla="*/ 214307 w 233001"/>
                      <a:gd name="connsiteY27" fmla="*/ 204116 h 415399"/>
                      <a:gd name="connsiteX28" fmla="*/ 218817 w 233001"/>
                      <a:gd name="connsiteY28" fmla="*/ 160019 h 415399"/>
                      <a:gd name="connsiteX29" fmla="*/ 229006 w 233001"/>
                      <a:gd name="connsiteY29" fmla="*/ 71157 h 415399"/>
                      <a:gd name="connsiteX30" fmla="*/ 232514 w 233001"/>
                      <a:gd name="connsiteY30" fmla="*/ 3173 h 415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33001" h="415399">
                        <a:moveTo>
                          <a:pt x="232514" y="3173"/>
                        </a:moveTo>
                        <a:cubicBezTo>
                          <a:pt x="232514" y="3007"/>
                          <a:pt x="232347" y="3007"/>
                          <a:pt x="232347" y="2840"/>
                        </a:cubicBezTo>
                        <a:cubicBezTo>
                          <a:pt x="231178" y="1169"/>
                          <a:pt x="229507" y="334"/>
                          <a:pt x="227670" y="0"/>
                        </a:cubicBezTo>
                        <a:cubicBezTo>
                          <a:pt x="227670" y="0"/>
                          <a:pt x="227503" y="0"/>
                          <a:pt x="227503" y="0"/>
                        </a:cubicBezTo>
                        <a:cubicBezTo>
                          <a:pt x="227336" y="334"/>
                          <a:pt x="227169" y="501"/>
                          <a:pt x="227002" y="835"/>
                        </a:cubicBezTo>
                        <a:cubicBezTo>
                          <a:pt x="212470" y="3675"/>
                          <a:pt x="196768" y="3173"/>
                          <a:pt x="182236" y="4176"/>
                        </a:cubicBezTo>
                        <a:cubicBezTo>
                          <a:pt x="164698" y="5345"/>
                          <a:pt x="147326" y="6681"/>
                          <a:pt x="129787" y="7517"/>
                        </a:cubicBezTo>
                        <a:cubicBezTo>
                          <a:pt x="95044" y="9187"/>
                          <a:pt x="57795" y="8853"/>
                          <a:pt x="23720" y="1169"/>
                        </a:cubicBezTo>
                        <a:cubicBezTo>
                          <a:pt x="21883" y="1169"/>
                          <a:pt x="20046" y="1002"/>
                          <a:pt x="18208" y="1503"/>
                        </a:cubicBezTo>
                        <a:cubicBezTo>
                          <a:pt x="17874" y="1837"/>
                          <a:pt x="17373" y="2338"/>
                          <a:pt x="17206" y="2840"/>
                        </a:cubicBezTo>
                        <a:cubicBezTo>
                          <a:pt x="17373" y="2840"/>
                          <a:pt x="17707" y="3007"/>
                          <a:pt x="17874" y="3007"/>
                        </a:cubicBezTo>
                        <a:cubicBezTo>
                          <a:pt x="19711" y="28897"/>
                          <a:pt x="21716" y="54453"/>
                          <a:pt x="25725" y="80177"/>
                        </a:cubicBezTo>
                        <a:cubicBezTo>
                          <a:pt x="30736" y="113250"/>
                          <a:pt x="34578" y="146824"/>
                          <a:pt x="38252" y="180064"/>
                        </a:cubicBezTo>
                        <a:cubicBezTo>
                          <a:pt x="39756" y="193593"/>
                          <a:pt x="43263" y="207123"/>
                          <a:pt x="45435" y="220653"/>
                        </a:cubicBezTo>
                        <a:cubicBezTo>
                          <a:pt x="45936" y="223994"/>
                          <a:pt x="47773" y="227335"/>
                          <a:pt x="44433" y="228169"/>
                        </a:cubicBezTo>
                        <a:cubicBezTo>
                          <a:pt x="42762" y="228671"/>
                          <a:pt x="40257" y="230675"/>
                          <a:pt x="39254" y="232345"/>
                        </a:cubicBezTo>
                        <a:cubicBezTo>
                          <a:pt x="35914" y="238192"/>
                          <a:pt x="40090" y="243203"/>
                          <a:pt x="43764" y="247713"/>
                        </a:cubicBezTo>
                        <a:cubicBezTo>
                          <a:pt x="50947" y="256398"/>
                          <a:pt x="49444" y="265084"/>
                          <a:pt x="47272" y="274605"/>
                        </a:cubicBezTo>
                        <a:cubicBezTo>
                          <a:pt x="40257" y="296487"/>
                          <a:pt x="28564" y="314360"/>
                          <a:pt x="15368" y="333568"/>
                        </a:cubicBezTo>
                        <a:cubicBezTo>
                          <a:pt x="6349" y="346597"/>
                          <a:pt x="1" y="360294"/>
                          <a:pt x="1" y="376330"/>
                        </a:cubicBezTo>
                        <a:cubicBezTo>
                          <a:pt x="-333" y="417253"/>
                          <a:pt x="63976" y="415750"/>
                          <a:pt x="90534" y="415249"/>
                        </a:cubicBezTo>
                        <a:cubicBezTo>
                          <a:pt x="114253" y="414915"/>
                          <a:pt x="137972" y="414079"/>
                          <a:pt x="161524" y="411073"/>
                        </a:cubicBezTo>
                        <a:cubicBezTo>
                          <a:pt x="176223" y="409068"/>
                          <a:pt x="189753" y="404391"/>
                          <a:pt x="199441" y="392866"/>
                        </a:cubicBezTo>
                        <a:cubicBezTo>
                          <a:pt x="208962" y="381675"/>
                          <a:pt x="210465" y="364470"/>
                          <a:pt x="210632" y="350606"/>
                        </a:cubicBezTo>
                        <a:cubicBezTo>
                          <a:pt x="210966" y="326386"/>
                          <a:pt x="210632" y="301999"/>
                          <a:pt x="208795" y="277946"/>
                        </a:cubicBezTo>
                        <a:cubicBezTo>
                          <a:pt x="209129" y="269761"/>
                          <a:pt x="210131" y="261075"/>
                          <a:pt x="213973" y="256566"/>
                        </a:cubicBezTo>
                        <a:cubicBezTo>
                          <a:pt x="217815" y="251721"/>
                          <a:pt x="217481" y="248882"/>
                          <a:pt x="214474" y="243871"/>
                        </a:cubicBezTo>
                        <a:cubicBezTo>
                          <a:pt x="208294" y="233849"/>
                          <a:pt x="213472" y="215809"/>
                          <a:pt x="214307" y="204116"/>
                        </a:cubicBezTo>
                        <a:cubicBezTo>
                          <a:pt x="215309" y="189418"/>
                          <a:pt x="216980" y="174718"/>
                          <a:pt x="218817" y="160019"/>
                        </a:cubicBezTo>
                        <a:cubicBezTo>
                          <a:pt x="222659" y="130454"/>
                          <a:pt x="226668" y="101056"/>
                          <a:pt x="229006" y="71157"/>
                        </a:cubicBezTo>
                        <a:cubicBezTo>
                          <a:pt x="230509" y="48607"/>
                          <a:pt x="234351" y="25389"/>
                          <a:pt x="232514" y="3173"/>
                        </a:cubicBezTo>
                        <a:close/>
                      </a:path>
                    </a:pathLst>
                  </a:custGeom>
                  <a:solidFill>
                    <a:srgbClr val="164239"/>
                  </a:solidFill>
                  <a:ln w="16697" cap="flat">
                    <a:noFill/>
                    <a:prstDash val="solid"/>
                    <a:miter/>
                  </a:ln>
                </p:spPr>
                <p:txBody>
                  <a:bodyPr rtlCol="0" anchor="ctr"/>
                  <a:lstStyle/>
                  <a:p>
                    <a:endParaRPr lang="en-US"/>
                  </a:p>
                </p:txBody>
              </p:sp>
              <p:sp>
                <p:nvSpPr>
                  <p:cNvPr id="555" name="Freeform: Shape 554">
                    <a:extLst>
                      <a:ext uri="{FF2B5EF4-FFF2-40B4-BE49-F238E27FC236}">
                        <a16:creationId xmlns:a16="http://schemas.microsoft.com/office/drawing/2014/main" id="{A59A7D18-8FFD-4548-A247-891721695E1E}"/>
                      </a:ext>
                    </a:extLst>
                  </p:cNvPr>
                  <p:cNvSpPr/>
                  <p:nvPr/>
                </p:nvSpPr>
                <p:spPr>
                  <a:xfrm>
                    <a:off x="4845745" y="6356529"/>
                    <a:ext cx="199294" cy="41257"/>
                  </a:xfrm>
                  <a:custGeom>
                    <a:avLst/>
                    <a:gdLst>
                      <a:gd name="connsiteX0" fmla="*/ 184596 w 199294"/>
                      <a:gd name="connsiteY0" fmla="*/ 28730 h 41257"/>
                      <a:gd name="connsiteX1" fmla="*/ 130977 w 199294"/>
                      <a:gd name="connsiteY1" fmla="*/ 39921 h 41257"/>
                      <a:gd name="connsiteX2" fmla="*/ 77025 w 199294"/>
                      <a:gd name="connsiteY2" fmla="*/ 41258 h 41257"/>
                      <a:gd name="connsiteX3" fmla="*/ 22 w 199294"/>
                      <a:gd name="connsiteY3" fmla="*/ 0 h 41257"/>
                      <a:gd name="connsiteX4" fmla="*/ 24409 w 199294"/>
                      <a:gd name="connsiteY4" fmla="*/ 18374 h 41257"/>
                      <a:gd name="connsiteX5" fmla="*/ 86713 w 199294"/>
                      <a:gd name="connsiteY5" fmla="*/ 27060 h 41257"/>
                      <a:gd name="connsiteX6" fmla="*/ 199295 w 199294"/>
                      <a:gd name="connsiteY6" fmla="*/ 7015 h 41257"/>
                      <a:gd name="connsiteX7" fmla="*/ 184596 w 199294"/>
                      <a:gd name="connsiteY7" fmla="*/ 28730 h 41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9294" h="41257">
                        <a:moveTo>
                          <a:pt x="184596" y="28730"/>
                        </a:moveTo>
                        <a:cubicBezTo>
                          <a:pt x="170231" y="39086"/>
                          <a:pt x="147681" y="38919"/>
                          <a:pt x="130977" y="39921"/>
                        </a:cubicBezTo>
                        <a:cubicBezTo>
                          <a:pt x="113105" y="41091"/>
                          <a:pt x="94898" y="41258"/>
                          <a:pt x="77025" y="41258"/>
                        </a:cubicBezTo>
                        <a:cubicBezTo>
                          <a:pt x="44286" y="41258"/>
                          <a:pt x="-1147" y="33908"/>
                          <a:pt x="22" y="0"/>
                        </a:cubicBezTo>
                        <a:cubicBezTo>
                          <a:pt x="4031" y="10523"/>
                          <a:pt x="13051" y="14699"/>
                          <a:pt x="24409" y="18374"/>
                        </a:cubicBezTo>
                        <a:cubicBezTo>
                          <a:pt x="45289" y="25222"/>
                          <a:pt x="65166" y="25890"/>
                          <a:pt x="86713" y="27060"/>
                        </a:cubicBezTo>
                        <a:cubicBezTo>
                          <a:pt x="123127" y="28897"/>
                          <a:pt x="166556" y="25055"/>
                          <a:pt x="199295" y="7015"/>
                        </a:cubicBezTo>
                        <a:cubicBezTo>
                          <a:pt x="196789" y="15534"/>
                          <a:pt x="192279" y="23218"/>
                          <a:pt x="184596" y="28730"/>
                        </a:cubicBezTo>
                        <a:close/>
                      </a:path>
                    </a:pathLst>
                  </a:custGeom>
                  <a:solidFill>
                    <a:srgbClr val="306558"/>
                  </a:solidFill>
                  <a:ln w="16697" cap="flat">
                    <a:noFill/>
                    <a:prstDash val="solid"/>
                    <a:miter/>
                  </a:ln>
                </p:spPr>
                <p:txBody>
                  <a:bodyPr rtlCol="0" anchor="ctr"/>
                  <a:lstStyle/>
                  <a:p>
                    <a:endParaRPr lang="en-US"/>
                  </a:p>
                </p:txBody>
              </p:sp>
              <p:sp>
                <p:nvSpPr>
                  <p:cNvPr id="556" name="Freeform: Shape 555">
                    <a:extLst>
                      <a:ext uri="{FF2B5EF4-FFF2-40B4-BE49-F238E27FC236}">
                        <a16:creationId xmlns:a16="http://schemas.microsoft.com/office/drawing/2014/main" id="{E4509B98-D53B-F86D-5585-A65E79134CAB}"/>
                      </a:ext>
                    </a:extLst>
                  </p:cNvPr>
                  <p:cNvSpPr/>
                  <p:nvPr/>
                </p:nvSpPr>
                <p:spPr>
                  <a:xfrm>
                    <a:off x="4846769" y="5991057"/>
                    <a:ext cx="223671" cy="388724"/>
                  </a:xfrm>
                  <a:custGeom>
                    <a:avLst/>
                    <a:gdLst>
                      <a:gd name="connsiteX0" fmla="*/ 221989 w 223671"/>
                      <a:gd name="connsiteY0" fmla="*/ 29398 h 388724"/>
                      <a:gd name="connsiteX1" fmla="*/ 218148 w 223671"/>
                      <a:gd name="connsiteY1" fmla="*/ 74163 h 388724"/>
                      <a:gd name="connsiteX2" fmla="*/ 206956 w 223671"/>
                      <a:gd name="connsiteY2" fmla="*/ 168204 h 388724"/>
                      <a:gd name="connsiteX3" fmla="*/ 203114 w 223671"/>
                      <a:gd name="connsiteY3" fmla="*/ 210464 h 388724"/>
                      <a:gd name="connsiteX4" fmla="*/ 200275 w 223671"/>
                      <a:gd name="connsiteY4" fmla="*/ 237022 h 388724"/>
                      <a:gd name="connsiteX5" fmla="*/ 203281 w 223671"/>
                      <a:gd name="connsiteY5" fmla="*/ 252056 h 388724"/>
                      <a:gd name="connsiteX6" fmla="*/ 199607 w 223671"/>
                      <a:gd name="connsiteY6" fmla="*/ 258737 h 388724"/>
                      <a:gd name="connsiteX7" fmla="*/ 199607 w 223671"/>
                      <a:gd name="connsiteY7" fmla="*/ 289471 h 388724"/>
                      <a:gd name="connsiteX8" fmla="*/ 200275 w 223671"/>
                      <a:gd name="connsiteY8" fmla="*/ 290140 h 388724"/>
                      <a:gd name="connsiteX9" fmla="*/ 201277 w 223671"/>
                      <a:gd name="connsiteY9" fmla="*/ 328390 h 388724"/>
                      <a:gd name="connsiteX10" fmla="*/ 199440 w 223671"/>
                      <a:gd name="connsiteY10" fmla="*/ 368312 h 388724"/>
                      <a:gd name="connsiteX11" fmla="*/ 101891 w 223671"/>
                      <a:gd name="connsiteY11" fmla="*/ 388690 h 388724"/>
                      <a:gd name="connsiteX12" fmla="*/ 45768 w 223671"/>
                      <a:gd name="connsiteY12" fmla="*/ 385182 h 388724"/>
                      <a:gd name="connsiteX13" fmla="*/ 167 w 223671"/>
                      <a:gd name="connsiteY13" fmla="*/ 358791 h 388724"/>
                      <a:gd name="connsiteX14" fmla="*/ 0 w 223671"/>
                      <a:gd name="connsiteY14" fmla="*/ 358457 h 388724"/>
                      <a:gd name="connsiteX15" fmla="*/ 5011 w 223671"/>
                      <a:gd name="connsiteY15" fmla="*/ 343591 h 388724"/>
                      <a:gd name="connsiteX16" fmla="*/ 33073 w 223671"/>
                      <a:gd name="connsiteY16" fmla="*/ 300997 h 388724"/>
                      <a:gd name="connsiteX17" fmla="*/ 41926 w 223671"/>
                      <a:gd name="connsiteY17" fmla="*/ 280786 h 388724"/>
                      <a:gd name="connsiteX18" fmla="*/ 42260 w 223671"/>
                      <a:gd name="connsiteY18" fmla="*/ 280285 h 388724"/>
                      <a:gd name="connsiteX19" fmla="*/ 49275 w 223671"/>
                      <a:gd name="connsiteY19" fmla="*/ 251220 h 388724"/>
                      <a:gd name="connsiteX20" fmla="*/ 47939 w 223671"/>
                      <a:gd name="connsiteY20" fmla="*/ 243704 h 388724"/>
                      <a:gd name="connsiteX21" fmla="*/ 43930 w 223671"/>
                      <a:gd name="connsiteY21" fmla="*/ 227836 h 388724"/>
                      <a:gd name="connsiteX22" fmla="*/ 46603 w 223671"/>
                      <a:gd name="connsiteY22" fmla="*/ 220319 h 388724"/>
                      <a:gd name="connsiteX23" fmla="*/ 42594 w 223671"/>
                      <a:gd name="connsiteY23" fmla="*/ 200609 h 388724"/>
                      <a:gd name="connsiteX24" fmla="*/ 38418 w 223671"/>
                      <a:gd name="connsiteY24" fmla="*/ 178059 h 388724"/>
                      <a:gd name="connsiteX25" fmla="*/ 32739 w 223671"/>
                      <a:gd name="connsiteY25" fmla="*/ 133628 h 388724"/>
                      <a:gd name="connsiteX26" fmla="*/ 25890 w 223671"/>
                      <a:gd name="connsiteY26" fmla="*/ 79007 h 388724"/>
                      <a:gd name="connsiteX27" fmla="*/ 16536 w 223671"/>
                      <a:gd name="connsiteY27" fmla="*/ 167 h 388724"/>
                      <a:gd name="connsiteX28" fmla="*/ 123272 w 223671"/>
                      <a:gd name="connsiteY28" fmla="*/ 8185 h 388724"/>
                      <a:gd name="connsiteX29" fmla="*/ 180899 w 223671"/>
                      <a:gd name="connsiteY29" fmla="*/ 4343 h 388724"/>
                      <a:gd name="connsiteX30" fmla="*/ 223660 w 223671"/>
                      <a:gd name="connsiteY30" fmla="*/ 0 h 388724"/>
                      <a:gd name="connsiteX31" fmla="*/ 221989 w 223671"/>
                      <a:gd name="connsiteY31" fmla="*/ 29398 h 38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223671" h="388724">
                        <a:moveTo>
                          <a:pt x="221989" y="29398"/>
                        </a:moveTo>
                        <a:cubicBezTo>
                          <a:pt x="220486" y="44264"/>
                          <a:pt x="219317" y="59130"/>
                          <a:pt x="218148" y="74163"/>
                        </a:cubicBezTo>
                        <a:cubicBezTo>
                          <a:pt x="215642" y="105733"/>
                          <a:pt x="210798" y="136969"/>
                          <a:pt x="206956" y="168204"/>
                        </a:cubicBezTo>
                        <a:cubicBezTo>
                          <a:pt x="205286" y="182235"/>
                          <a:pt x="203950" y="196266"/>
                          <a:pt x="203114" y="210464"/>
                        </a:cubicBezTo>
                        <a:cubicBezTo>
                          <a:pt x="202780" y="216811"/>
                          <a:pt x="197101" y="231343"/>
                          <a:pt x="200275" y="237022"/>
                        </a:cubicBezTo>
                        <a:cubicBezTo>
                          <a:pt x="202613" y="241532"/>
                          <a:pt x="207791" y="246543"/>
                          <a:pt x="203281" y="252056"/>
                        </a:cubicBezTo>
                        <a:cubicBezTo>
                          <a:pt x="201110" y="254728"/>
                          <a:pt x="200776" y="255396"/>
                          <a:pt x="199607" y="258737"/>
                        </a:cubicBezTo>
                        <a:cubicBezTo>
                          <a:pt x="196433" y="267089"/>
                          <a:pt x="199273" y="280618"/>
                          <a:pt x="199607" y="289471"/>
                        </a:cubicBezTo>
                        <a:cubicBezTo>
                          <a:pt x="199607" y="290140"/>
                          <a:pt x="199941" y="290306"/>
                          <a:pt x="200275" y="290140"/>
                        </a:cubicBezTo>
                        <a:cubicBezTo>
                          <a:pt x="200609" y="302834"/>
                          <a:pt x="201110" y="315696"/>
                          <a:pt x="201277" y="328390"/>
                        </a:cubicBezTo>
                        <a:cubicBezTo>
                          <a:pt x="201444" y="340751"/>
                          <a:pt x="202279" y="355283"/>
                          <a:pt x="199440" y="368312"/>
                        </a:cubicBezTo>
                        <a:cubicBezTo>
                          <a:pt x="170877" y="383846"/>
                          <a:pt x="133962" y="388523"/>
                          <a:pt x="101891" y="388690"/>
                        </a:cubicBezTo>
                        <a:cubicBezTo>
                          <a:pt x="83350" y="388857"/>
                          <a:pt x="63807" y="388523"/>
                          <a:pt x="45768" y="385182"/>
                        </a:cubicBezTo>
                        <a:cubicBezTo>
                          <a:pt x="29064" y="382009"/>
                          <a:pt x="5178" y="377499"/>
                          <a:pt x="167" y="358791"/>
                        </a:cubicBezTo>
                        <a:cubicBezTo>
                          <a:pt x="167" y="358624"/>
                          <a:pt x="0" y="358624"/>
                          <a:pt x="0" y="358457"/>
                        </a:cubicBezTo>
                        <a:cubicBezTo>
                          <a:pt x="1002" y="353947"/>
                          <a:pt x="2506" y="349103"/>
                          <a:pt x="5011" y="343591"/>
                        </a:cubicBezTo>
                        <a:cubicBezTo>
                          <a:pt x="12194" y="328223"/>
                          <a:pt x="24387" y="315362"/>
                          <a:pt x="33073" y="300997"/>
                        </a:cubicBezTo>
                        <a:cubicBezTo>
                          <a:pt x="36915" y="294650"/>
                          <a:pt x="39587" y="287801"/>
                          <a:pt x="41926" y="280786"/>
                        </a:cubicBezTo>
                        <a:cubicBezTo>
                          <a:pt x="42093" y="280618"/>
                          <a:pt x="42260" y="280451"/>
                          <a:pt x="42260" y="280285"/>
                        </a:cubicBezTo>
                        <a:cubicBezTo>
                          <a:pt x="45434" y="270930"/>
                          <a:pt x="49609" y="261243"/>
                          <a:pt x="49275" y="251220"/>
                        </a:cubicBezTo>
                        <a:cubicBezTo>
                          <a:pt x="49108" y="247713"/>
                          <a:pt x="50444" y="246376"/>
                          <a:pt x="47939" y="243704"/>
                        </a:cubicBezTo>
                        <a:cubicBezTo>
                          <a:pt x="43429" y="239027"/>
                          <a:pt x="36581" y="232345"/>
                          <a:pt x="43930" y="227836"/>
                        </a:cubicBezTo>
                        <a:cubicBezTo>
                          <a:pt x="46436" y="226332"/>
                          <a:pt x="48106" y="222991"/>
                          <a:pt x="46603" y="220319"/>
                        </a:cubicBezTo>
                        <a:cubicBezTo>
                          <a:pt x="43596" y="214974"/>
                          <a:pt x="43930" y="206622"/>
                          <a:pt x="42594" y="200609"/>
                        </a:cubicBezTo>
                        <a:cubicBezTo>
                          <a:pt x="40923" y="193092"/>
                          <a:pt x="40088" y="185409"/>
                          <a:pt x="38418" y="178059"/>
                        </a:cubicBezTo>
                        <a:cubicBezTo>
                          <a:pt x="35244" y="163861"/>
                          <a:pt x="34409" y="148160"/>
                          <a:pt x="32739" y="133628"/>
                        </a:cubicBezTo>
                        <a:cubicBezTo>
                          <a:pt x="30400" y="115421"/>
                          <a:pt x="28229" y="97214"/>
                          <a:pt x="25890" y="79007"/>
                        </a:cubicBezTo>
                        <a:cubicBezTo>
                          <a:pt x="22717" y="52616"/>
                          <a:pt x="19209" y="26558"/>
                          <a:pt x="16536" y="167"/>
                        </a:cubicBezTo>
                        <a:cubicBezTo>
                          <a:pt x="50444" y="10189"/>
                          <a:pt x="88194" y="9354"/>
                          <a:pt x="123272" y="8185"/>
                        </a:cubicBezTo>
                        <a:cubicBezTo>
                          <a:pt x="142481" y="7517"/>
                          <a:pt x="161690" y="5679"/>
                          <a:pt x="180899" y="4343"/>
                        </a:cubicBezTo>
                        <a:cubicBezTo>
                          <a:pt x="194596" y="3341"/>
                          <a:pt x="210297" y="4009"/>
                          <a:pt x="223660" y="0"/>
                        </a:cubicBezTo>
                        <a:cubicBezTo>
                          <a:pt x="223827" y="6347"/>
                          <a:pt x="222156" y="27227"/>
                          <a:pt x="221989" y="29398"/>
                        </a:cubicBezTo>
                        <a:close/>
                      </a:path>
                    </a:pathLst>
                  </a:custGeom>
                  <a:solidFill>
                    <a:srgbClr val="306558"/>
                  </a:solidFill>
                  <a:ln w="16697" cap="flat">
                    <a:noFill/>
                    <a:prstDash val="solid"/>
                    <a:miter/>
                  </a:ln>
                </p:spPr>
                <p:txBody>
                  <a:bodyPr rtlCol="0" anchor="ctr"/>
                  <a:lstStyle/>
                  <a:p>
                    <a:endParaRPr lang="en-US"/>
                  </a:p>
                </p:txBody>
              </p:sp>
              <p:sp>
                <p:nvSpPr>
                  <p:cNvPr id="557" name="Freeform: Shape 556">
                    <a:extLst>
                      <a:ext uri="{FF2B5EF4-FFF2-40B4-BE49-F238E27FC236}">
                        <a16:creationId xmlns:a16="http://schemas.microsoft.com/office/drawing/2014/main" id="{36FEC6D7-266D-631F-12C3-04F123805E3D}"/>
                      </a:ext>
                    </a:extLst>
                  </p:cNvPr>
                  <p:cNvSpPr/>
                  <p:nvPr/>
                </p:nvSpPr>
                <p:spPr>
                  <a:xfrm>
                    <a:off x="4862971" y="5991224"/>
                    <a:ext cx="73662" cy="246877"/>
                  </a:xfrm>
                  <a:custGeom>
                    <a:avLst/>
                    <a:gdLst>
                      <a:gd name="connsiteX0" fmla="*/ 16202 w 73662"/>
                      <a:gd name="connsiteY0" fmla="*/ 133294 h 246877"/>
                      <a:gd name="connsiteX1" fmla="*/ 21882 w 73662"/>
                      <a:gd name="connsiteY1" fmla="*/ 177725 h 246877"/>
                      <a:gd name="connsiteX2" fmla="*/ 26057 w 73662"/>
                      <a:gd name="connsiteY2" fmla="*/ 200275 h 246877"/>
                      <a:gd name="connsiteX3" fmla="*/ 27728 w 73662"/>
                      <a:gd name="connsiteY3" fmla="*/ 212301 h 246877"/>
                      <a:gd name="connsiteX4" fmla="*/ 73662 w 73662"/>
                      <a:gd name="connsiteY4" fmla="*/ 246878 h 246877"/>
                      <a:gd name="connsiteX5" fmla="*/ 35411 w 73662"/>
                      <a:gd name="connsiteY5" fmla="*/ 204284 h 246877"/>
                      <a:gd name="connsiteX6" fmla="*/ 28229 w 73662"/>
                      <a:gd name="connsiteY6" fmla="*/ 177391 h 246877"/>
                      <a:gd name="connsiteX7" fmla="*/ 23552 w 73662"/>
                      <a:gd name="connsiteY7" fmla="*/ 140810 h 246877"/>
                      <a:gd name="connsiteX8" fmla="*/ 11024 w 73662"/>
                      <a:gd name="connsiteY8" fmla="*/ 2840 h 246877"/>
                      <a:gd name="connsiteX9" fmla="*/ 0 w 73662"/>
                      <a:gd name="connsiteY9" fmla="*/ 0 h 246877"/>
                      <a:gd name="connsiteX10" fmla="*/ 9354 w 73662"/>
                      <a:gd name="connsiteY10" fmla="*/ 78840 h 246877"/>
                      <a:gd name="connsiteX11" fmla="*/ 16202 w 73662"/>
                      <a:gd name="connsiteY11" fmla="*/ 133294 h 246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3662" h="246877">
                        <a:moveTo>
                          <a:pt x="16202" y="133294"/>
                        </a:moveTo>
                        <a:cubicBezTo>
                          <a:pt x="18040" y="147826"/>
                          <a:pt x="18708" y="163527"/>
                          <a:pt x="21882" y="177725"/>
                        </a:cubicBezTo>
                        <a:cubicBezTo>
                          <a:pt x="23552" y="185242"/>
                          <a:pt x="24387" y="192925"/>
                          <a:pt x="26057" y="200275"/>
                        </a:cubicBezTo>
                        <a:cubicBezTo>
                          <a:pt x="26893" y="203783"/>
                          <a:pt x="27060" y="208125"/>
                          <a:pt x="27728" y="212301"/>
                        </a:cubicBezTo>
                        <a:cubicBezTo>
                          <a:pt x="40923" y="226499"/>
                          <a:pt x="57126" y="238359"/>
                          <a:pt x="73662" y="246878"/>
                        </a:cubicBezTo>
                        <a:cubicBezTo>
                          <a:pt x="62137" y="231677"/>
                          <a:pt x="44765" y="221154"/>
                          <a:pt x="35411" y="204284"/>
                        </a:cubicBezTo>
                        <a:cubicBezTo>
                          <a:pt x="30901" y="195932"/>
                          <a:pt x="29231" y="186578"/>
                          <a:pt x="28229" y="177391"/>
                        </a:cubicBezTo>
                        <a:cubicBezTo>
                          <a:pt x="26726" y="165198"/>
                          <a:pt x="24888" y="153004"/>
                          <a:pt x="23552" y="140810"/>
                        </a:cubicBezTo>
                        <a:cubicBezTo>
                          <a:pt x="18207" y="94876"/>
                          <a:pt x="16536" y="48607"/>
                          <a:pt x="11024" y="2840"/>
                        </a:cubicBezTo>
                        <a:cubicBezTo>
                          <a:pt x="7350" y="2004"/>
                          <a:pt x="3675" y="1002"/>
                          <a:pt x="0" y="0"/>
                        </a:cubicBezTo>
                        <a:cubicBezTo>
                          <a:pt x="2840" y="26392"/>
                          <a:pt x="6180" y="52449"/>
                          <a:pt x="9354" y="78840"/>
                        </a:cubicBezTo>
                        <a:cubicBezTo>
                          <a:pt x="11525" y="97047"/>
                          <a:pt x="13864" y="115087"/>
                          <a:pt x="16202" y="133294"/>
                        </a:cubicBezTo>
                        <a:close/>
                      </a:path>
                    </a:pathLst>
                  </a:custGeom>
                  <a:solidFill>
                    <a:srgbClr val="306558"/>
                  </a:solidFill>
                  <a:ln w="16697" cap="flat">
                    <a:noFill/>
                    <a:prstDash val="solid"/>
                    <a:miter/>
                  </a:ln>
                </p:spPr>
                <p:txBody>
                  <a:bodyPr rtlCol="0" anchor="ctr"/>
                  <a:lstStyle/>
                  <a:p>
                    <a:endParaRPr lang="en-US"/>
                  </a:p>
                </p:txBody>
              </p:sp>
              <p:sp>
                <p:nvSpPr>
                  <p:cNvPr id="558" name="Freeform: Shape 557">
                    <a:extLst>
                      <a:ext uri="{FF2B5EF4-FFF2-40B4-BE49-F238E27FC236}">
                        <a16:creationId xmlns:a16="http://schemas.microsoft.com/office/drawing/2014/main" id="{BBE55A3A-6AA6-8826-56B5-A237CD08B621}"/>
                      </a:ext>
                    </a:extLst>
                  </p:cNvPr>
                  <p:cNvSpPr/>
                  <p:nvPr/>
                </p:nvSpPr>
                <p:spPr>
                  <a:xfrm>
                    <a:off x="4861969" y="6309342"/>
                    <a:ext cx="91367" cy="25305"/>
                  </a:xfrm>
                  <a:custGeom>
                    <a:avLst/>
                    <a:gdLst>
                      <a:gd name="connsiteX0" fmla="*/ 0 w 91367"/>
                      <a:gd name="connsiteY0" fmla="*/ 25305 h 25305"/>
                      <a:gd name="connsiteX1" fmla="*/ 91368 w 91367"/>
                      <a:gd name="connsiteY1" fmla="*/ 10105 h 25305"/>
                      <a:gd name="connsiteX2" fmla="*/ 0 w 91367"/>
                      <a:gd name="connsiteY2" fmla="*/ 25305 h 25305"/>
                    </a:gdLst>
                    <a:ahLst/>
                    <a:cxnLst>
                      <a:cxn ang="0">
                        <a:pos x="connsiteX0" y="connsiteY0"/>
                      </a:cxn>
                      <a:cxn ang="0">
                        <a:pos x="connsiteX1" y="connsiteY1"/>
                      </a:cxn>
                      <a:cxn ang="0">
                        <a:pos x="connsiteX2" y="connsiteY2"/>
                      </a:cxn>
                    </a:cxnLst>
                    <a:rect l="l" t="t" r="r" b="b"/>
                    <a:pathLst>
                      <a:path w="91367" h="25305">
                        <a:moveTo>
                          <a:pt x="0" y="25305"/>
                        </a:moveTo>
                        <a:cubicBezTo>
                          <a:pt x="30901" y="23134"/>
                          <a:pt x="60133" y="8602"/>
                          <a:pt x="91368" y="10105"/>
                        </a:cubicBezTo>
                        <a:cubicBezTo>
                          <a:pt x="66480" y="-12445"/>
                          <a:pt x="23218" y="7265"/>
                          <a:pt x="0" y="25305"/>
                        </a:cubicBezTo>
                        <a:close/>
                      </a:path>
                    </a:pathLst>
                  </a:custGeom>
                  <a:solidFill>
                    <a:srgbClr val="306558"/>
                  </a:solidFill>
                  <a:ln w="16697" cap="flat">
                    <a:noFill/>
                    <a:prstDash val="solid"/>
                    <a:miter/>
                  </a:ln>
                </p:spPr>
                <p:txBody>
                  <a:bodyPr rtlCol="0" anchor="ctr"/>
                  <a:lstStyle/>
                  <a:p>
                    <a:endParaRPr lang="en-US"/>
                  </a:p>
                </p:txBody>
              </p:sp>
              <p:sp>
                <p:nvSpPr>
                  <p:cNvPr id="559" name="Freeform: Shape 558">
                    <a:extLst>
                      <a:ext uri="{FF2B5EF4-FFF2-40B4-BE49-F238E27FC236}">
                        <a16:creationId xmlns:a16="http://schemas.microsoft.com/office/drawing/2014/main" id="{7EF3BC86-08BF-E628-AE6D-9B9BFF98C8AE}"/>
                      </a:ext>
                    </a:extLst>
                  </p:cNvPr>
                  <p:cNvSpPr/>
                  <p:nvPr/>
                </p:nvSpPr>
                <p:spPr>
                  <a:xfrm>
                    <a:off x="4904475" y="6259315"/>
                    <a:ext cx="15789" cy="18373"/>
                  </a:xfrm>
                  <a:custGeom>
                    <a:avLst/>
                    <a:gdLst>
                      <a:gd name="connsiteX0" fmla="*/ 15790 w 15789"/>
                      <a:gd name="connsiteY0" fmla="*/ 12360 h 18373"/>
                      <a:gd name="connsiteX1" fmla="*/ 255 w 15789"/>
                      <a:gd name="connsiteY1" fmla="*/ 0 h 18373"/>
                      <a:gd name="connsiteX2" fmla="*/ 589 w 15789"/>
                      <a:gd name="connsiteY2" fmla="*/ 18374 h 18373"/>
                      <a:gd name="connsiteX3" fmla="*/ 15790 w 15789"/>
                      <a:gd name="connsiteY3" fmla="*/ 12360 h 18373"/>
                    </a:gdLst>
                    <a:ahLst/>
                    <a:cxnLst>
                      <a:cxn ang="0">
                        <a:pos x="connsiteX0" y="connsiteY0"/>
                      </a:cxn>
                      <a:cxn ang="0">
                        <a:pos x="connsiteX1" y="connsiteY1"/>
                      </a:cxn>
                      <a:cxn ang="0">
                        <a:pos x="connsiteX2" y="connsiteY2"/>
                      </a:cxn>
                      <a:cxn ang="0">
                        <a:pos x="connsiteX3" y="connsiteY3"/>
                      </a:cxn>
                    </a:cxnLst>
                    <a:rect l="l" t="t" r="r" b="b"/>
                    <a:pathLst>
                      <a:path w="15789" h="18373">
                        <a:moveTo>
                          <a:pt x="15790" y="12360"/>
                        </a:moveTo>
                        <a:cubicBezTo>
                          <a:pt x="11113" y="7683"/>
                          <a:pt x="5600" y="4009"/>
                          <a:pt x="255" y="0"/>
                        </a:cubicBezTo>
                        <a:cubicBezTo>
                          <a:pt x="-413" y="6013"/>
                          <a:pt x="422" y="12193"/>
                          <a:pt x="589" y="18374"/>
                        </a:cubicBezTo>
                        <a:cubicBezTo>
                          <a:pt x="6102" y="17205"/>
                          <a:pt x="11113" y="15033"/>
                          <a:pt x="15790" y="12360"/>
                        </a:cubicBezTo>
                        <a:close/>
                      </a:path>
                    </a:pathLst>
                  </a:custGeom>
                  <a:solidFill>
                    <a:srgbClr val="306558"/>
                  </a:solidFill>
                  <a:ln w="16697" cap="flat">
                    <a:noFill/>
                    <a:prstDash val="solid"/>
                    <a:miter/>
                  </a:ln>
                </p:spPr>
                <p:txBody>
                  <a:bodyPr rtlCol="0" anchor="ctr"/>
                  <a:lstStyle/>
                  <a:p>
                    <a:endParaRPr lang="en-US"/>
                  </a:p>
                </p:txBody>
              </p:sp>
              <p:sp>
                <p:nvSpPr>
                  <p:cNvPr id="560" name="Freeform: Shape 559">
                    <a:extLst>
                      <a:ext uri="{FF2B5EF4-FFF2-40B4-BE49-F238E27FC236}">
                        <a16:creationId xmlns:a16="http://schemas.microsoft.com/office/drawing/2014/main" id="{F82C07D9-906D-0C94-BAD2-87EF508054AE}"/>
                      </a:ext>
                    </a:extLst>
                  </p:cNvPr>
                  <p:cNvSpPr/>
                  <p:nvPr/>
                </p:nvSpPr>
                <p:spPr>
                  <a:xfrm>
                    <a:off x="4898697" y="6221564"/>
                    <a:ext cx="115641" cy="38575"/>
                  </a:xfrm>
                  <a:custGeom>
                    <a:avLst/>
                    <a:gdLst>
                      <a:gd name="connsiteX0" fmla="*/ 114606 w 115641"/>
                      <a:gd name="connsiteY0" fmla="*/ 16537 h 38575"/>
                      <a:gd name="connsiteX1" fmla="*/ 55141 w 115641"/>
                      <a:gd name="connsiteY1" fmla="*/ 31905 h 38575"/>
                      <a:gd name="connsiteX2" fmla="*/ 2358 w 115641"/>
                      <a:gd name="connsiteY2" fmla="*/ 168 h 38575"/>
                      <a:gd name="connsiteX3" fmla="*/ 354 w 115641"/>
                      <a:gd name="connsiteY3" fmla="*/ 2674 h 38575"/>
                      <a:gd name="connsiteX4" fmla="*/ 56812 w 115641"/>
                      <a:gd name="connsiteY4" fmla="*/ 37751 h 38575"/>
                      <a:gd name="connsiteX5" fmla="*/ 114606 w 115641"/>
                      <a:gd name="connsiteY5" fmla="*/ 19210 h 38575"/>
                      <a:gd name="connsiteX6" fmla="*/ 114606 w 115641"/>
                      <a:gd name="connsiteY6" fmla="*/ 16537 h 38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5641" h="38575">
                        <a:moveTo>
                          <a:pt x="114606" y="16537"/>
                        </a:moveTo>
                        <a:cubicBezTo>
                          <a:pt x="94729" y="24889"/>
                          <a:pt x="77691" y="36415"/>
                          <a:pt x="55141" y="31905"/>
                        </a:cubicBezTo>
                        <a:cubicBezTo>
                          <a:pt x="35598" y="28063"/>
                          <a:pt x="17893" y="11861"/>
                          <a:pt x="2358" y="168"/>
                        </a:cubicBezTo>
                        <a:cubicBezTo>
                          <a:pt x="1189" y="-667"/>
                          <a:pt x="-815" y="1838"/>
                          <a:pt x="354" y="2674"/>
                        </a:cubicBezTo>
                        <a:cubicBezTo>
                          <a:pt x="17392" y="17707"/>
                          <a:pt x="34095" y="33074"/>
                          <a:pt x="56812" y="37751"/>
                        </a:cubicBezTo>
                        <a:cubicBezTo>
                          <a:pt x="77023" y="41927"/>
                          <a:pt x="97902" y="29399"/>
                          <a:pt x="114606" y="19210"/>
                        </a:cubicBezTo>
                        <a:cubicBezTo>
                          <a:pt x="115441" y="18542"/>
                          <a:pt x="116443" y="15702"/>
                          <a:pt x="114606" y="16537"/>
                        </a:cubicBezTo>
                        <a:close/>
                      </a:path>
                    </a:pathLst>
                  </a:custGeom>
                  <a:solidFill>
                    <a:srgbClr val="164239"/>
                  </a:solidFill>
                  <a:ln w="16697" cap="flat">
                    <a:noFill/>
                    <a:prstDash val="solid"/>
                    <a:miter/>
                  </a:ln>
                </p:spPr>
                <p:txBody>
                  <a:bodyPr rtlCol="0" anchor="ctr"/>
                  <a:lstStyle/>
                  <a:p>
                    <a:endParaRPr lang="en-US"/>
                  </a:p>
                </p:txBody>
              </p:sp>
              <p:sp>
                <p:nvSpPr>
                  <p:cNvPr id="561" name="Freeform: Shape 560">
                    <a:extLst>
                      <a:ext uri="{FF2B5EF4-FFF2-40B4-BE49-F238E27FC236}">
                        <a16:creationId xmlns:a16="http://schemas.microsoft.com/office/drawing/2014/main" id="{3CD4FDE3-A124-3BD9-DFC6-6FF90C267E56}"/>
                      </a:ext>
                    </a:extLst>
                  </p:cNvPr>
                  <p:cNvSpPr/>
                  <p:nvPr/>
                </p:nvSpPr>
                <p:spPr>
                  <a:xfrm>
                    <a:off x="4867227" y="6295264"/>
                    <a:ext cx="132957" cy="30586"/>
                  </a:xfrm>
                  <a:custGeom>
                    <a:avLst/>
                    <a:gdLst>
                      <a:gd name="connsiteX0" fmla="*/ 132712 w 132957"/>
                      <a:gd name="connsiteY0" fmla="*/ 18671 h 30586"/>
                      <a:gd name="connsiteX1" fmla="*/ 755 w 132957"/>
                      <a:gd name="connsiteY1" fmla="*/ 28025 h 30586"/>
                      <a:gd name="connsiteX2" fmla="*/ 1757 w 132957"/>
                      <a:gd name="connsiteY2" fmla="*/ 30029 h 30586"/>
                      <a:gd name="connsiteX3" fmla="*/ 66233 w 132957"/>
                      <a:gd name="connsiteY3" fmla="*/ 5475 h 30586"/>
                      <a:gd name="connsiteX4" fmla="*/ 99306 w 132957"/>
                      <a:gd name="connsiteY4" fmla="*/ 6811 h 30586"/>
                      <a:gd name="connsiteX5" fmla="*/ 131209 w 132957"/>
                      <a:gd name="connsiteY5" fmla="*/ 20842 h 30586"/>
                      <a:gd name="connsiteX6" fmla="*/ 132712 w 132957"/>
                      <a:gd name="connsiteY6" fmla="*/ 18671 h 30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2957" h="30586">
                        <a:moveTo>
                          <a:pt x="132712" y="18671"/>
                        </a:moveTo>
                        <a:cubicBezTo>
                          <a:pt x="95464" y="-11395"/>
                          <a:pt x="35498" y="-2877"/>
                          <a:pt x="755" y="28025"/>
                        </a:cubicBezTo>
                        <a:cubicBezTo>
                          <a:pt x="-581" y="29194"/>
                          <a:pt x="-80" y="31700"/>
                          <a:pt x="1757" y="30029"/>
                        </a:cubicBezTo>
                        <a:cubicBezTo>
                          <a:pt x="20131" y="14829"/>
                          <a:pt x="43015" y="7981"/>
                          <a:pt x="66233" y="5475"/>
                        </a:cubicBezTo>
                        <a:cubicBezTo>
                          <a:pt x="76923" y="4306"/>
                          <a:pt x="88782" y="5642"/>
                          <a:pt x="99306" y="6811"/>
                        </a:cubicBezTo>
                        <a:cubicBezTo>
                          <a:pt x="111165" y="8315"/>
                          <a:pt x="120686" y="15664"/>
                          <a:pt x="131209" y="20842"/>
                        </a:cubicBezTo>
                        <a:cubicBezTo>
                          <a:pt x="132044" y="21343"/>
                          <a:pt x="133548" y="19339"/>
                          <a:pt x="132712" y="18671"/>
                        </a:cubicBezTo>
                        <a:close/>
                      </a:path>
                    </a:pathLst>
                  </a:custGeom>
                  <a:solidFill>
                    <a:srgbClr val="164239"/>
                  </a:solidFill>
                  <a:ln w="16697" cap="flat">
                    <a:noFill/>
                    <a:prstDash val="solid"/>
                    <a:miter/>
                  </a:ln>
                </p:spPr>
                <p:txBody>
                  <a:bodyPr rtlCol="0" anchor="ctr"/>
                  <a:lstStyle/>
                  <a:p>
                    <a:endParaRPr lang="en-US"/>
                  </a:p>
                </p:txBody>
              </p:sp>
              <p:sp>
                <p:nvSpPr>
                  <p:cNvPr id="562" name="Freeform: Shape 561">
                    <a:extLst>
                      <a:ext uri="{FF2B5EF4-FFF2-40B4-BE49-F238E27FC236}">
                        <a16:creationId xmlns:a16="http://schemas.microsoft.com/office/drawing/2014/main" id="{638DDFB9-4627-9253-87F1-22E63B208F64}"/>
                      </a:ext>
                    </a:extLst>
                  </p:cNvPr>
                  <p:cNvSpPr/>
                  <p:nvPr/>
                </p:nvSpPr>
                <p:spPr>
                  <a:xfrm>
                    <a:off x="5264449" y="5990931"/>
                    <a:ext cx="369061" cy="390802"/>
                  </a:xfrm>
                  <a:custGeom>
                    <a:avLst/>
                    <a:gdLst>
                      <a:gd name="connsiteX0" fmla="*/ 368887 w 369061"/>
                      <a:gd name="connsiteY0" fmla="*/ 357413 h 390802"/>
                      <a:gd name="connsiteX1" fmla="*/ 333309 w 369061"/>
                      <a:gd name="connsiteY1" fmla="*/ 293606 h 390802"/>
                      <a:gd name="connsiteX2" fmla="*/ 252631 w 369061"/>
                      <a:gd name="connsiteY2" fmla="*/ 254686 h 390802"/>
                      <a:gd name="connsiteX3" fmla="*/ 252798 w 369061"/>
                      <a:gd name="connsiteY3" fmla="*/ 253517 h 390802"/>
                      <a:gd name="connsiteX4" fmla="*/ 249959 w 369061"/>
                      <a:gd name="connsiteY4" fmla="*/ 237816 h 390802"/>
                      <a:gd name="connsiteX5" fmla="*/ 240104 w 369061"/>
                      <a:gd name="connsiteY5" fmla="*/ 213095 h 390802"/>
                      <a:gd name="connsiteX6" fmla="*/ 239769 w 369061"/>
                      <a:gd name="connsiteY6" fmla="*/ 142606 h 390802"/>
                      <a:gd name="connsiteX7" fmla="*/ 239936 w 369061"/>
                      <a:gd name="connsiteY7" fmla="*/ 2965 h 390802"/>
                      <a:gd name="connsiteX8" fmla="*/ 239936 w 369061"/>
                      <a:gd name="connsiteY8" fmla="*/ 125 h 390802"/>
                      <a:gd name="connsiteX9" fmla="*/ 239769 w 369061"/>
                      <a:gd name="connsiteY9" fmla="*/ 125 h 390802"/>
                      <a:gd name="connsiteX10" fmla="*/ 238934 w 369061"/>
                      <a:gd name="connsiteY10" fmla="*/ 125 h 390802"/>
                      <a:gd name="connsiteX11" fmla="*/ 187822 w 369061"/>
                      <a:gd name="connsiteY11" fmla="*/ 5303 h 390802"/>
                      <a:gd name="connsiteX12" fmla="*/ 128858 w 369061"/>
                      <a:gd name="connsiteY12" fmla="*/ 6473 h 390802"/>
                      <a:gd name="connsiteX13" fmla="*/ 68224 w 369061"/>
                      <a:gd name="connsiteY13" fmla="*/ 5971 h 390802"/>
                      <a:gd name="connsiteX14" fmla="*/ 35653 w 369061"/>
                      <a:gd name="connsiteY14" fmla="*/ 3800 h 390802"/>
                      <a:gd name="connsiteX15" fmla="*/ 2079 w 369061"/>
                      <a:gd name="connsiteY15" fmla="*/ 1295 h 390802"/>
                      <a:gd name="connsiteX16" fmla="*/ 74 w 369061"/>
                      <a:gd name="connsiteY16" fmla="*/ 3299 h 390802"/>
                      <a:gd name="connsiteX17" fmla="*/ 74 w 369061"/>
                      <a:gd name="connsiteY17" fmla="*/ 3967 h 390802"/>
                      <a:gd name="connsiteX18" fmla="*/ 24461 w 369061"/>
                      <a:gd name="connsiteY18" fmla="*/ 114377 h 390802"/>
                      <a:gd name="connsiteX19" fmla="*/ 36321 w 369061"/>
                      <a:gd name="connsiteY19" fmla="*/ 164822 h 390802"/>
                      <a:gd name="connsiteX20" fmla="*/ 50352 w 369061"/>
                      <a:gd name="connsiteY20" fmla="*/ 216769 h 390802"/>
                      <a:gd name="connsiteX21" fmla="*/ 57701 w 369061"/>
                      <a:gd name="connsiteY21" fmla="*/ 300788 h 390802"/>
                      <a:gd name="connsiteX22" fmla="*/ 62712 w 369061"/>
                      <a:gd name="connsiteY22" fmla="*/ 334529 h 390802"/>
                      <a:gd name="connsiteX23" fmla="*/ 81420 w 369061"/>
                      <a:gd name="connsiteY23" fmla="*/ 348560 h 390802"/>
                      <a:gd name="connsiteX24" fmla="*/ 81587 w 369061"/>
                      <a:gd name="connsiteY24" fmla="*/ 348894 h 390802"/>
                      <a:gd name="connsiteX25" fmla="*/ 101799 w 369061"/>
                      <a:gd name="connsiteY25" fmla="*/ 354239 h 390802"/>
                      <a:gd name="connsiteX26" fmla="*/ 102467 w 369061"/>
                      <a:gd name="connsiteY26" fmla="*/ 353571 h 390802"/>
                      <a:gd name="connsiteX27" fmla="*/ 107979 w 369061"/>
                      <a:gd name="connsiteY27" fmla="*/ 351400 h 390802"/>
                      <a:gd name="connsiteX28" fmla="*/ 110484 w 369061"/>
                      <a:gd name="connsiteY28" fmla="*/ 349061 h 390802"/>
                      <a:gd name="connsiteX29" fmla="*/ 110985 w 369061"/>
                      <a:gd name="connsiteY29" fmla="*/ 343215 h 390802"/>
                      <a:gd name="connsiteX30" fmla="*/ 110985 w 369061"/>
                      <a:gd name="connsiteY30" fmla="*/ 341378 h 390802"/>
                      <a:gd name="connsiteX31" fmla="*/ 118669 w 369061"/>
                      <a:gd name="connsiteY31" fmla="*/ 359083 h 390802"/>
                      <a:gd name="connsiteX32" fmla="*/ 148401 w 369061"/>
                      <a:gd name="connsiteY32" fmla="*/ 373949 h 390802"/>
                      <a:gd name="connsiteX33" fmla="*/ 228745 w 369061"/>
                      <a:gd name="connsiteY33" fmla="*/ 388983 h 390802"/>
                      <a:gd name="connsiteX34" fmla="*/ 368553 w 369061"/>
                      <a:gd name="connsiteY34" fmla="*/ 360921 h 390802"/>
                      <a:gd name="connsiteX35" fmla="*/ 368887 w 369061"/>
                      <a:gd name="connsiteY35" fmla="*/ 357413 h 390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69061" h="390802">
                        <a:moveTo>
                          <a:pt x="368887" y="357413"/>
                        </a:moveTo>
                        <a:cubicBezTo>
                          <a:pt x="369556" y="329351"/>
                          <a:pt x="359366" y="305799"/>
                          <a:pt x="333309" y="293606"/>
                        </a:cubicBezTo>
                        <a:cubicBezTo>
                          <a:pt x="304412" y="280076"/>
                          <a:pt x="273009" y="279074"/>
                          <a:pt x="252631" y="254686"/>
                        </a:cubicBezTo>
                        <a:cubicBezTo>
                          <a:pt x="252798" y="254352"/>
                          <a:pt x="252798" y="253851"/>
                          <a:pt x="252798" y="253517"/>
                        </a:cubicBezTo>
                        <a:cubicBezTo>
                          <a:pt x="251295" y="248172"/>
                          <a:pt x="252297" y="242994"/>
                          <a:pt x="249959" y="237816"/>
                        </a:cubicBezTo>
                        <a:cubicBezTo>
                          <a:pt x="246284" y="229464"/>
                          <a:pt x="240437" y="222950"/>
                          <a:pt x="240104" y="213095"/>
                        </a:cubicBezTo>
                        <a:cubicBezTo>
                          <a:pt x="239435" y="189543"/>
                          <a:pt x="241273" y="165991"/>
                          <a:pt x="239769" y="142606"/>
                        </a:cubicBezTo>
                        <a:cubicBezTo>
                          <a:pt x="236596" y="96170"/>
                          <a:pt x="236262" y="49401"/>
                          <a:pt x="239936" y="2965"/>
                        </a:cubicBezTo>
                        <a:cubicBezTo>
                          <a:pt x="240938" y="1963"/>
                          <a:pt x="241440" y="292"/>
                          <a:pt x="239936" y="125"/>
                        </a:cubicBezTo>
                        <a:cubicBezTo>
                          <a:pt x="239936" y="125"/>
                          <a:pt x="239769" y="125"/>
                          <a:pt x="239769" y="125"/>
                        </a:cubicBezTo>
                        <a:cubicBezTo>
                          <a:pt x="239602" y="-42"/>
                          <a:pt x="239268" y="-42"/>
                          <a:pt x="238934" y="125"/>
                        </a:cubicBezTo>
                        <a:cubicBezTo>
                          <a:pt x="222398" y="-209"/>
                          <a:pt x="204358" y="3800"/>
                          <a:pt x="187822" y="5303"/>
                        </a:cubicBezTo>
                        <a:cubicBezTo>
                          <a:pt x="168112" y="6974"/>
                          <a:pt x="148568" y="6807"/>
                          <a:pt x="128858" y="6473"/>
                        </a:cubicBezTo>
                        <a:cubicBezTo>
                          <a:pt x="108647" y="6139"/>
                          <a:pt x="88436" y="5805"/>
                          <a:pt x="68224" y="5971"/>
                        </a:cubicBezTo>
                        <a:cubicBezTo>
                          <a:pt x="57367" y="5971"/>
                          <a:pt x="46510" y="4468"/>
                          <a:pt x="35653" y="3800"/>
                        </a:cubicBezTo>
                        <a:cubicBezTo>
                          <a:pt x="24294" y="3132"/>
                          <a:pt x="13103" y="3967"/>
                          <a:pt x="2079" y="1295"/>
                        </a:cubicBezTo>
                        <a:cubicBezTo>
                          <a:pt x="1244" y="1128"/>
                          <a:pt x="-93" y="2464"/>
                          <a:pt x="74" y="3299"/>
                        </a:cubicBezTo>
                        <a:cubicBezTo>
                          <a:pt x="74" y="3466"/>
                          <a:pt x="-93" y="3800"/>
                          <a:pt x="74" y="3967"/>
                        </a:cubicBezTo>
                        <a:cubicBezTo>
                          <a:pt x="7758" y="40548"/>
                          <a:pt x="19116" y="77462"/>
                          <a:pt x="24461" y="114377"/>
                        </a:cubicBezTo>
                        <a:cubicBezTo>
                          <a:pt x="26800" y="130913"/>
                          <a:pt x="32312" y="148452"/>
                          <a:pt x="36321" y="164822"/>
                        </a:cubicBezTo>
                        <a:cubicBezTo>
                          <a:pt x="40497" y="182026"/>
                          <a:pt x="44672" y="199899"/>
                          <a:pt x="50352" y="216769"/>
                        </a:cubicBezTo>
                        <a:cubicBezTo>
                          <a:pt x="54027" y="244664"/>
                          <a:pt x="54194" y="272726"/>
                          <a:pt x="57701" y="300788"/>
                        </a:cubicBezTo>
                        <a:cubicBezTo>
                          <a:pt x="59037" y="311478"/>
                          <a:pt x="58704" y="324173"/>
                          <a:pt x="62712" y="334529"/>
                        </a:cubicBezTo>
                        <a:cubicBezTo>
                          <a:pt x="65719" y="342046"/>
                          <a:pt x="73737" y="345720"/>
                          <a:pt x="81420" y="348560"/>
                        </a:cubicBezTo>
                        <a:cubicBezTo>
                          <a:pt x="81420" y="348727"/>
                          <a:pt x="81587" y="348727"/>
                          <a:pt x="81587" y="348894"/>
                        </a:cubicBezTo>
                        <a:cubicBezTo>
                          <a:pt x="86598" y="351567"/>
                          <a:pt x="96119" y="358081"/>
                          <a:pt x="101799" y="354239"/>
                        </a:cubicBezTo>
                        <a:cubicBezTo>
                          <a:pt x="102133" y="354072"/>
                          <a:pt x="102300" y="353905"/>
                          <a:pt x="102467" y="353571"/>
                        </a:cubicBezTo>
                        <a:cubicBezTo>
                          <a:pt x="103469" y="352736"/>
                          <a:pt x="106977" y="351233"/>
                          <a:pt x="107979" y="351400"/>
                        </a:cubicBezTo>
                        <a:cubicBezTo>
                          <a:pt x="109148" y="351400"/>
                          <a:pt x="110317" y="350063"/>
                          <a:pt x="110484" y="349061"/>
                        </a:cubicBezTo>
                        <a:cubicBezTo>
                          <a:pt x="110985" y="347391"/>
                          <a:pt x="110985" y="345052"/>
                          <a:pt x="110985" y="343215"/>
                        </a:cubicBezTo>
                        <a:cubicBezTo>
                          <a:pt x="110985" y="342714"/>
                          <a:pt x="110985" y="342046"/>
                          <a:pt x="110985" y="341378"/>
                        </a:cubicBezTo>
                        <a:cubicBezTo>
                          <a:pt x="112656" y="347725"/>
                          <a:pt x="114493" y="354573"/>
                          <a:pt x="118669" y="359083"/>
                        </a:cubicBezTo>
                        <a:cubicBezTo>
                          <a:pt x="126854" y="368103"/>
                          <a:pt x="136876" y="370776"/>
                          <a:pt x="148401" y="373949"/>
                        </a:cubicBezTo>
                        <a:cubicBezTo>
                          <a:pt x="174626" y="380965"/>
                          <a:pt x="201852" y="386310"/>
                          <a:pt x="228745" y="388983"/>
                        </a:cubicBezTo>
                        <a:cubicBezTo>
                          <a:pt x="275181" y="393660"/>
                          <a:pt x="330636" y="390987"/>
                          <a:pt x="368553" y="360921"/>
                        </a:cubicBezTo>
                        <a:cubicBezTo>
                          <a:pt x="369054" y="359584"/>
                          <a:pt x="369221" y="358248"/>
                          <a:pt x="368887" y="357413"/>
                        </a:cubicBezTo>
                        <a:close/>
                      </a:path>
                    </a:pathLst>
                  </a:custGeom>
                  <a:solidFill>
                    <a:srgbClr val="164239"/>
                  </a:solidFill>
                  <a:ln w="16697" cap="flat">
                    <a:noFill/>
                    <a:prstDash val="solid"/>
                    <a:miter/>
                  </a:ln>
                </p:spPr>
                <p:txBody>
                  <a:bodyPr rtlCol="0" anchor="ctr"/>
                  <a:lstStyle/>
                  <a:p>
                    <a:endParaRPr lang="en-US"/>
                  </a:p>
                </p:txBody>
              </p:sp>
              <p:sp>
                <p:nvSpPr>
                  <p:cNvPr id="563" name="Freeform: Shape 562">
                    <a:extLst>
                      <a:ext uri="{FF2B5EF4-FFF2-40B4-BE49-F238E27FC236}">
                        <a16:creationId xmlns:a16="http://schemas.microsoft.com/office/drawing/2014/main" id="{CB722823-5F31-835C-FD40-DBBB6C885214}"/>
                      </a:ext>
                    </a:extLst>
                  </p:cNvPr>
                  <p:cNvSpPr/>
                  <p:nvPr/>
                </p:nvSpPr>
                <p:spPr>
                  <a:xfrm>
                    <a:off x="5266861" y="5994731"/>
                    <a:ext cx="362465" cy="367723"/>
                  </a:xfrm>
                  <a:custGeom>
                    <a:avLst/>
                    <a:gdLst>
                      <a:gd name="connsiteX0" fmla="*/ 66981 w 362465"/>
                      <a:gd name="connsiteY0" fmla="*/ 311687 h 367723"/>
                      <a:gd name="connsiteX1" fmla="*/ 65812 w 362465"/>
                      <a:gd name="connsiteY1" fmla="*/ 313692 h 367723"/>
                      <a:gd name="connsiteX2" fmla="*/ 99887 w 362465"/>
                      <a:gd name="connsiteY2" fmla="*/ 326553 h 367723"/>
                      <a:gd name="connsiteX3" fmla="*/ 97716 w 362465"/>
                      <a:gd name="connsiteY3" fmla="*/ 344593 h 367723"/>
                      <a:gd name="connsiteX4" fmla="*/ 90700 w 362465"/>
                      <a:gd name="connsiteY4" fmla="*/ 345929 h 367723"/>
                      <a:gd name="connsiteX5" fmla="*/ 84353 w 362465"/>
                      <a:gd name="connsiteY5" fmla="*/ 343925 h 367723"/>
                      <a:gd name="connsiteX6" fmla="*/ 62137 w 362465"/>
                      <a:gd name="connsiteY6" fmla="*/ 320707 h 367723"/>
                      <a:gd name="connsiteX7" fmla="*/ 57460 w 362465"/>
                      <a:gd name="connsiteY7" fmla="*/ 283792 h 367723"/>
                      <a:gd name="connsiteX8" fmla="*/ 51113 w 362465"/>
                      <a:gd name="connsiteY8" fmla="*/ 215141 h 367723"/>
                      <a:gd name="connsiteX9" fmla="*/ 51113 w 362465"/>
                      <a:gd name="connsiteY9" fmla="*/ 214807 h 367723"/>
                      <a:gd name="connsiteX10" fmla="*/ 36748 w 362465"/>
                      <a:gd name="connsiteY10" fmla="*/ 158182 h 367723"/>
                      <a:gd name="connsiteX11" fmla="*/ 24721 w 362465"/>
                      <a:gd name="connsiteY11" fmla="*/ 107905 h 367723"/>
                      <a:gd name="connsiteX12" fmla="*/ 0 w 362465"/>
                      <a:gd name="connsiteY12" fmla="*/ 501 h 367723"/>
                      <a:gd name="connsiteX13" fmla="*/ 52282 w 362465"/>
                      <a:gd name="connsiteY13" fmla="*/ 5178 h 367723"/>
                      <a:gd name="connsiteX14" fmla="*/ 113918 w 362465"/>
                      <a:gd name="connsiteY14" fmla="*/ 6347 h 367723"/>
                      <a:gd name="connsiteX15" fmla="*/ 177558 w 362465"/>
                      <a:gd name="connsiteY15" fmla="*/ 5846 h 367723"/>
                      <a:gd name="connsiteX16" fmla="*/ 233348 w 362465"/>
                      <a:gd name="connsiteY16" fmla="*/ 0 h 367723"/>
                      <a:gd name="connsiteX17" fmla="*/ 231176 w 362465"/>
                      <a:gd name="connsiteY17" fmla="*/ 136301 h 367723"/>
                      <a:gd name="connsiteX18" fmla="*/ 231845 w 362465"/>
                      <a:gd name="connsiteY18" fmla="*/ 206455 h 367723"/>
                      <a:gd name="connsiteX19" fmla="*/ 237524 w 362465"/>
                      <a:gd name="connsiteY19" fmla="*/ 231845 h 367723"/>
                      <a:gd name="connsiteX20" fmla="*/ 241867 w 362465"/>
                      <a:gd name="connsiteY20" fmla="*/ 238860 h 367723"/>
                      <a:gd name="connsiteX21" fmla="*/ 198604 w 362465"/>
                      <a:gd name="connsiteY21" fmla="*/ 235018 h 367723"/>
                      <a:gd name="connsiteX22" fmla="*/ 169039 w 362465"/>
                      <a:gd name="connsiteY22" fmla="*/ 243871 h 367723"/>
                      <a:gd name="connsiteX23" fmla="*/ 145989 w 362465"/>
                      <a:gd name="connsiteY23" fmla="*/ 261076 h 367723"/>
                      <a:gd name="connsiteX24" fmla="*/ 146991 w 362465"/>
                      <a:gd name="connsiteY24" fmla="*/ 263247 h 367723"/>
                      <a:gd name="connsiteX25" fmla="*/ 241198 w 362465"/>
                      <a:gd name="connsiteY25" fmla="*/ 244205 h 367723"/>
                      <a:gd name="connsiteX26" fmla="*/ 244539 w 362465"/>
                      <a:gd name="connsiteY26" fmla="*/ 250051 h 367723"/>
                      <a:gd name="connsiteX27" fmla="*/ 245541 w 362465"/>
                      <a:gd name="connsiteY27" fmla="*/ 252724 h 367723"/>
                      <a:gd name="connsiteX28" fmla="*/ 246878 w 362465"/>
                      <a:gd name="connsiteY28" fmla="*/ 253392 h 367723"/>
                      <a:gd name="connsiteX29" fmla="*/ 300997 w 362465"/>
                      <a:gd name="connsiteY29" fmla="*/ 284461 h 367723"/>
                      <a:gd name="connsiteX30" fmla="*/ 342255 w 362465"/>
                      <a:gd name="connsiteY30" fmla="*/ 301832 h 367723"/>
                      <a:gd name="connsiteX31" fmla="*/ 362466 w 362465"/>
                      <a:gd name="connsiteY31" fmla="*/ 343257 h 367723"/>
                      <a:gd name="connsiteX32" fmla="*/ 362132 w 362465"/>
                      <a:gd name="connsiteY32" fmla="*/ 343424 h 367723"/>
                      <a:gd name="connsiteX33" fmla="*/ 286298 w 362465"/>
                      <a:gd name="connsiteY33" fmla="*/ 364971 h 367723"/>
                      <a:gd name="connsiteX34" fmla="*/ 204952 w 362465"/>
                      <a:gd name="connsiteY34" fmla="*/ 364971 h 367723"/>
                      <a:gd name="connsiteX35" fmla="*/ 132960 w 362465"/>
                      <a:gd name="connsiteY35" fmla="*/ 340083 h 367723"/>
                      <a:gd name="connsiteX36" fmla="*/ 66981 w 362465"/>
                      <a:gd name="connsiteY36" fmla="*/ 311687 h 367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62465" h="367723">
                        <a:moveTo>
                          <a:pt x="66981" y="311687"/>
                        </a:moveTo>
                        <a:cubicBezTo>
                          <a:pt x="66146" y="311520"/>
                          <a:pt x="64810" y="313525"/>
                          <a:pt x="65812" y="313692"/>
                        </a:cubicBezTo>
                        <a:cubicBezTo>
                          <a:pt x="77838" y="316364"/>
                          <a:pt x="89030" y="321041"/>
                          <a:pt x="99887" y="326553"/>
                        </a:cubicBezTo>
                        <a:cubicBezTo>
                          <a:pt x="96546" y="331564"/>
                          <a:pt x="97882" y="338914"/>
                          <a:pt x="97716" y="344593"/>
                        </a:cubicBezTo>
                        <a:cubicBezTo>
                          <a:pt x="97549" y="348769"/>
                          <a:pt x="93205" y="346430"/>
                          <a:pt x="90700" y="345929"/>
                        </a:cubicBezTo>
                        <a:cubicBezTo>
                          <a:pt x="88529" y="345428"/>
                          <a:pt x="86357" y="344760"/>
                          <a:pt x="84353" y="343925"/>
                        </a:cubicBezTo>
                        <a:cubicBezTo>
                          <a:pt x="75166" y="337411"/>
                          <a:pt x="64475" y="333235"/>
                          <a:pt x="62137" y="320707"/>
                        </a:cubicBezTo>
                        <a:cubicBezTo>
                          <a:pt x="59966" y="308513"/>
                          <a:pt x="58796" y="296153"/>
                          <a:pt x="57460" y="283792"/>
                        </a:cubicBezTo>
                        <a:cubicBezTo>
                          <a:pt x="54955" y="260909"/>
                          <a:pt x="55957" y="237691"/>
                          <a:pt x="51113" y="215141"/>
                        </a:cubicBezTo>
                        <a:cubicBezTo>
                          <a:pt x="51113" y="214974"/>
                          <a:pt x="51113" y="214974"/>
                          <a:pt x="51113" y="214807"/>
                        </a:cubicBezTo>
                        <a:cubicBezTo>
                          <a:pt x="47939" y="195598"/>
                          <a:pt x="41425" y="176890"/>
                          <a:pt x="36748" y="158182"/>
                        </a:cubicBezTo>
                        <a:cubicBezTo>
                          <a:pt x="32572" y="141479"/>
                          <a:pt x="29565" y="124441"/>
                          <a:pt x="24721" y="107905"/>
                        </a:cubicBezTo>
                        <a:cubicBezTo>
                          <a:pt x="14699" y="72827"/>
                          <a:pt x="8686" y="36080"/>
                          <a:pt x="0" y="501"/>
                        </a:cubicBezTo>
                        <a:cubicBezTo>
                          <a:pt x="16537" y="5011"/>
                          <a:pt x="35412" y="3842"/>
                          <a:pt x="52282" y="5178"/>
                        </a:cubicBezTo>
                        <a:cubicBezTo>
                          <a:pt x="72660" y="6682"/>
                          <a:pt x="93540" y="6347"/>
                          <a:pt x="113918" y="6347"/>
                        </a:cubicBezTo>
                        <a:cubicBezTo>
                          <a:pt x="135131" y="6515"/>
                          <a:pt x="156345" y="7350"/>
                          <a:pt x="177558" y="5846"/>
                        </a:cubicBezTo>
                        <a:cubicBezTo>
                          <a:pt x="196266" y="4510"/>
                          <a:pt x="214807" y="2005"/>
                          <a:pt x="233348" y="0"/>
                        </a:cubicBezTo>
                        <a:cubicBezTo>
                          <a:pt x="229005" y="45267"/>
                          <a:pt x="228337" y="91034"/>
                          <a:pt x="231176" y="136301"/>
                        </a:cubicBezTo>
                        <a:cubicBezTo>
                          <a:pt x="232680" y="159686"/>
                          <a:pt x="231845" y="183070"/>
                          <a:pt x="231845" y="206455"/>
                        </a:cubicBezTo>
                        <a:cubicBezTo>
                          <a:pt x="231845" y="215976"/>
                          <a:pt x="233682" y="222992"/>
                          <a:pt x="237524" y="231845"/>
                        </a:cubicBezTo>
                        <a:cubicBezTo>
                          <a:pt x="238860" y="234851"/>
                          <a:pt x="240530" y="236689"/>
                          <a:pt x="241867" y="238860"/>
                        </a:cubicBezTo>
                        <a:cubicBezTo>
                          <a:pt x="230842" y="231510"/>
                          <a:pt x="210464" y="231510"/>
                          <a:pt x="198604" y="235018"/>
                        </a:cubicBezTo>
                        <a:cubicBezTo>
                          <a:pt x="188749" y="237858"/>
                          <a:pt x="178728" y="240363"/>
                          <a:pt x="169039" y="243871"/>
                        </a:cubicBezTo>
                        <a:cubicBezTo>
                          <a:pt x="160019" y="247045"/>
                          <a:pt x="153004" y="255062"/>
                          <a:pt x="145989" y="261076"/>
                        </a:cubicBezTo>
                        <a:cubicBezTo>
                          <a:pt x="144485" y="262412"/>
                          <a:pt x="145153" y="264750"/>
                          <a:pt x="146991" y="263247"/>
                        </a:cubicBezTo>
                        <a:cubicBezTo>
                          <a:pt x="170042" y="244706"/>
                          <a:pt x="212135" y="227168"/>
                          <a:pt x="241198" y="244205"/>
                        </a:cubicBezTo>
                        <a:cubicBezTo>
                          <a:pt x="242201" y="246210"/>
                          <a:pt x="243370" y="248214"/>
                          <a:pt x="244539" y="250051"/>
                        </a:cubicBezTo>
                        <a:cubicBezTo>
                          <a:pt x="244706" y="250886"/>
                          <a:pt x="245040" y="251722"/>
                          <a:pt x="245541" y="252724"/>
                        </a:cubicBezTo>
                        <a:cubicBezTo>
                          <a:pt x="245875" y="253392"/>
                          <a:pt x="246376" y="253392"/>
                          <a:pt x="246878" y="253392"/>
                        </a:cubicBezTo>
                        <a:cubicBezTo>
                          <a:pt x="259739" y="271098"/>
                          <a:pt x="278447" y="277946"/>
                          <a:pt x="300997" y="284461"/>
                        </a:cubicBezTo>
                        <a:cubicBezTo>
                          <a:pt x="314861" y="288469"/>
                          <a:pt x="330562" y="293480"/>
                          <a:pt x="342255" y="301832"/>
                        </a:cubicBezTo>
                        <a:cubicBezTo>
                          <a:pt x="356119" y="311687"/>
                          <a:pt x="360294" y="327555"/>
                          <a:pt x="362466" y="343257"/>
                        </a:cubicBezTo>
                        <a:cubicBezTo>
                          <a:pt x="362299" y="343257"/>
                          <a:pt x="362299" y="343257"/>
                          <a:pt x="362132" y="343424"/>
                        </a:cubicBezTo>
                        <a:cubicBezTo>
                          <a:pt x="340417" y="358791"/>
                          <a:pt x="312021" y="362633"/>
                          <a:pt x="286298" y="364971"/>
                        </a:cubicBezTo>
                        <a:cubicBezTo>
                          <a:pt x="258904" y="367477"/>
                          <a:pt x="232346" y="369648"/>
                          <a:pt x="204952" y="364971"/>
                        </a:cubicBezTo>
                        <a:cubicBezTo>
                          <a:pt x="179396" y="360629"/>
                          <a:pt x="155677" y="352444"/>
                          <a:pt x="132960" y="340083"/>
                        </a:cubicBezTo>
                        <a:cubicBezTo>
                          <a:pt x="112415" y="328558"/>
                          <a:pt x="91034" y="315529"/>
                          <a:pt x="66981" y="311687"/>
                        </a:cubicBezTo>
                        <a:close/>
                      </a:path>
                    </a:pathLst>
                  </a:custGeom>
                  <a:solidFill>
                    <a:srgbClr val="306558"/>
                  </a:solidFill>
                  <a:ln w="16697" cap="flat">
                    <a:noFill/>
                    <a:prstDash val="solid"/>
                    <a:miter/>
                  </a:ln>
                </p:spPr>
                <p:txBody>
                  <a:bodyPr rtlCol="0" anchor="ctr"/>
                  <a:lstStyle/>
                  <a:p>
                    <a:endParaRPr lang="en-US"/>
                  </a:p>
                </p:txBody>
              </p:sp>
              <p:sp>
                <p:nvSpPr>
                  <p:cNvPr id="564" name="Freeform: Shape 563">
                    <a:extLst>
                      <a:ext uri="{FF2B5EF4-FFF2-40B4-BE49-F238E27FC236}">
                        <a16:creationId xmlns:a16="http://schemas.microsoft.com/office/drawing/2014/main" id="{373BDE91-55B2-A099-973B-62C9812F33FC}"/>
                      </a:ext>
                    </a:extLst>
                  </p:cNvPr>
                  <p:cNvSpPr/>
                  <p:nvPr/>
                </p:nvSpPr>
                <p:spPr>
                  <a:xfrm>
                    <a:off x="5267029" y="5995400"/>
                    <a:ext cx="78339" cy="307177"/>
                  </a:xfrm>
                  <a:custGeom>
                    <a:avLst/>
                    <a:gdLst>
                      <a:gd name="connsiteX0" fmla="*/ 60300 w 78339"/>
                      <a:gd name="connsiteY0" fmla="*/ 304505 h 307177"/>
                      <a:gd name="connsiteX1" fmla="*/ 78339 w 78339"/>
                      <a:gd name="connsiteY1" fmla="*/ 282623 h 307177"/>
                      <a:gd name="connsiteX2" fmla="*/ 46770 w 78339"/>
                      <a:gd name="connsiteY2" fmla="*/ 163026 h 307177"/>
                      <a:gd name="connsiteX3" fmla="*/ 49275 w 78339"/>
                      <a:gd name="connsiteY3" fmla="*/ 161690 h 307177"/>
                      <a:gd name="connsiteX4" fmla="*/ 77671 w 78339"/>
                      <a:gd name="connsiteY4" fmla="*/ 179563 h 307177"/>
                      <a:gd name="connsiteX5" fmla="*/ 48774 w 78339"/>
                      <a:gd name="connsiteY5" fmla="*/ 142314 h 307177"/>
                      <a:gd name="connsiteX6" fmla="*/ 30400 w 78339"/>
                      <a:gd name="connsiteY6" fmla="*/ 94208 h 307177"/>
                      <a:gd name="connsiteX7" fmla="*/ 18541 w 78339"/>
                      <a:gd name="connsiteY7" fmla="*/ 40255 h 307177"/>
                      <a:gd name="connsiteX8" fmla="*/ 9855 w 78339"/>
                      <a:gd name="connsiteY8" fmla="*/ 2004 h 307177"/>
                      <a:gd name="connsiteX9" fmla="*/ 0 w 78339"/>
                      <a:gd name="connsiteY9" fmla="*/ 0 h 307177"/>
                      <a:gd name="connsiteX10" fmla="*/ 24721 w 78339"/>
                      <a:gd name="connsiteY10" fmla="*/ 107403 h 307177"/>
                      <a:gd name="connsiteX11" fmla="*/ 36748 w 78339"/>
                      <a:gd name="connsiteY11" fmla="*/ 157681 h 307177"/>
                      <a:gd name="connsiteX12" fmla="*/ 51113 w 78339"/>
                      <a:gd name="connsiteY12" fmla="*/ 214306 h 307177"/>
                      <a:gd name="connsiteX13" fmla="*/ 51113 w 78339"/>
                      <a:gd name="connsiteY13" fmla="*/ 214640 h 307177"/>
                      <a:gd name="connsiteX14" fmla="*/ 57460 w 78339"/>
                      <a:gd name="connsiteY14" fmla="*/ 283291 h 307177"/>
                      <a:gd name="connsiteX15" fmla="*/ 60132 w 78339"/>
                      <a:gd name="connsiteY15" fmla="*/ 307177 h 307177"/>
                      <a:gd name="connsiteX16" fmla="*/ 60300 w 78339"/>
                      <a:gd name="connsiteY16" fmla="*/ 304505 h 3071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8339" h="307177">
                        <a:moveTo>
                          <a:pt x="60300" y="304505"/>
                        </a:moveTo>
                        <a:cubicBezTo>
                          <a:pt x="61636" y="293814"/>
                          <a:pt x="69152" y="286966"/>
                          <a:pt x="78339" y="282623"/>
                        </a:cubicBezTo>
                        <a:cubicBezTo>
                          <a:pt x="56458" y="246711"/>
                          <a:pt x="59965" y="201945"/>
                          <a:pt x="46770" y="163026"/>
                        </a:cubicBezTo>
                        <a:cubicBezTo>
                          <a:pt x="46268" y="161523"/>
                          <a:pt x="48273" y="160687"/>
                          <a:pt x="49275" y="161690"/>
                        </a:cubicBezTo>
                        <a:cubicBezTo>
                          <a:pt x="57627" y="169708"/>
                          <a:pt x="66981" y="175387"/>
                          <a:pt x="77671" y="179563"/>
                        </a:cubicBezTo>
                        <a:cubicBezTo>
                          <a:pt x="69152" y="166367"/>
                          <a:pt x="57627" y="155343"/>
                          <a:pt x="48774" y="142314"/>
                        </a:cubicBezTo>
                        <a:cubicBezTo>
                          <a:pt x="39086" y="127949"/>
                          <a:pt x="34576" y="110911"/>
                          <a:pt x="30400" y="94208"/>
                        </a:cubicBezTo>
                        <a:cubicBezTo>
                          <a:pt x="26057" y="76335"/>
                          <a:pt x="21715" y="58295"/>
                          <a:pt x="18541" y="40255"/>
                        </a:cubicBezTo>
                        <a:cubicBezTo>
                          <a:pt x="16202" y="27394"/>
                          <a:pt x="14031" y="14365"/>
                          <a:pt x="9855" y="2004"/>
                        </a:cubicBezTo>
                        <a:cubicBezTo>
                          <a:pt x="6514" y="1503"/>
                          <a:pt x="3174" y="835"/>
                          <a:pt x="0" y="0"/>
                        </a:cubicBezTo>
                        <a:cubicBezTo>
                          <a:pt x="8853" y="35579"/>
                          <a:pt x="14699" y="72326"/>
                          <a:pt x="24721" y="107403"/>
                        </a:cubicBezTo>
                        <a:cubicBezTo>
                          <a:pt x="29565" y="124107"/>
                          <a:pt x="32405" y="140977"/>
                          <a:pt x="36748" y="157681"/>
                        </a:cubicBezTo>
                        <a:cubicBezTo>
                          <a:pt x="41425" y="176556"/>
                          <a:pt x="47939" y="195264"/>
                          <a:pt x="51113" y="214306"/>
                        </a:cubicBezTo>
                        <a:cubicBezTo>
                          <a:pt x="51113" y="214473"/>
                          <a:pt x="51113" y="214473"/>
                          <a:pt x="51113" y="214640"/>
                        </a:cubicBezTo>
                        <a:cubicBezTo>
                          <a:pt x="55957" y="237023"/>
                          <a:pt x="54954" y="260407"/>
                          <a:pt x="57460" y="283291"/>
                        </a:cubicBezTo>
                        <a:cubicBezTo>
                          <a:pt x="58295" y="291309"/>
                          <a:pt x="59130" y="299160"/>
                          <a:pt x="60132" y="307177"/>
                        </a:cubicBezTo>
                        <a:cubicBezTo>
                          <a:pt x="60300" y="306175"/>
                          <a:pt x="60300" y="305340"/>
                          <a:pt x="60300" y="304505"/>
                        </a:cubicBezTo>
                        <a:close/>
                      </a:path>
                    </a:pathLst>
                  </a:custGeom>
                  <a:solidFill>
                    <a:srgbClr val="306558"/>
                  </a:solidFill>
                  <a:ln w="16697" cap="flat">
                    <a:noFill/>
                    <a:prstDash val="solid"/>
                    <a:miter/>
                  </a:ln>
                </p:spPr>
                <p:txBody>
                  <a:bodyPr rtlCol="0" anchor="ctr"/>
                  <a:lstStyle/>
                  <a:p>
                    <a:endParaRPr lang="en-US"/>
                  </a:p>
                </p:txBody>
              </p:sp>
              <p:sp>
                <p:nvSpPr>
                  <p:cNvPr id="565" name="Freeform: Shape 564">
                    <a:extLst>
                      <a:ext uri="{FF2B5EF4-FFF2-40B4-BE49-F238E27FC236}">
                        <a16:creationId xmlns:a16="http://schemas.microsoft.com/office/drawing/2014/main" id="{58755529-A09B-82A9-F615-9AB476F128A3}"/>
                      </a:ext>
                    </a:extLst>
                  </p:cNvPr>
                  <p:cNvSpPr/>
                  <p:nvPr/>
                </p:nvSpPr>
                <p:spPr>
                  <a:xfrm>
                    <a:off x="5426046" y="6284537"/>
                    <a:ext cx="43763" cy="39086"/>
                  </a:xfrm>
                  <a:custGeom>
                    <a:avLst/>
                    <a:gdLst>
                      <a:gd name="connsiteX0" fmla="*/ 0 w 43763"/>
                      <a:gd name="connsiteY0" fmla="*/ 39086 h 39086"/>
                      <a:gd name="connsiteX1" fmla="*/ 28396 w 43763"/>
                      <a:gd name="connsiteY1" fmla="*/ 16369 h 39086"/>
                      <a:gd name="connsiteX2" fmla="*/ 43763 w 43763"/>
                      <a:gd name="connsiteY2" fmla="*/ 0 h 39086"/>
                      <a:gd name="connsiteX3" fmla="*/ 0 w 43763"/>
                      <a:gd name="connsiteY3" fmla="*/ 39086 h 39086"/>
                    </a:gdLst>
                    <a:ahLst/>
                    <a:cxnLst>
                      <a:cxn ang="0">
                        <a:pos x="connsiteX0" y="connsiteY0"/>
                      </a:cxn>
                      <a:cxn ang="0">
                        <a:pos x="connsiteX1" y="connsiteY1"/>
                      </a:cxn>
                      <a:cxn ang="0">
                        <a:pos x="connsiteX2" y="connsiteY2"/>
                      </a:cxn>
                      <a:cxn ang="0">
                        <a:pos x="connsiteX3" y="connsiteY3"/>
                      </a:cxn>
                    </a:cxnLst>
                    <a:rect l="l" t="t" r="r" b="b"/>
                    <a:pathLst>
                      <a:path w="43763" h="39086">
                        <a:moveTo>
                          <a:pt x="0" y="39086"/>
                        </a:moveTo>
                        <a:cubicBezTo>
                          <a:pt x="9187" y="31235"/>
                          <a:pt x="19209" y="24387"/>
                          <a:pt x="28396" y="16369"/>
                        </a:cubicBezTo>
                        <a:cubicBezTo>
                          <a:pt x="34075" y="11359"/>
                          <a:pt x="38919" y="5679"/>
                          <a:pt x="43763" y="0"/>
                        </a:cubicBezTo>
                        <a:cubicBezTo>
                          <a:pt x="24888" y="7851"/>
                          <a:pt x="7851" y="19543"/>
                          <a:pt x="0" y="39086"/>
                        </a:cubicBezTo>
                        <a:close/>
                      </a:path>
                    </a:pathLst>
                  </a:custGeom>
                  <a:solidFill>
                    <a:srgbClr val="306558"/>
                  </a:solidFill>
                  <a:ln w="16697" cap="flat">
                    <a:noFill/>
                    <a:prstDash val="solid"/>
                    <a:miter/>
                  </a:ln>
                </p:spPr>
                <p:txBody>
                  <a:bodyPr rtlCol="0" anchor="ctr"/>
                  <a:lstStyle/>
                  <a:p>
                    <a:endParaRPr lang="en-US"/>
                  </a:p>
                </p:txBody>
              </p:sp>
              <p:sp>
                <p:nvSpPr>
                  <p:cNvPr id="566" name="Freeform: Shape 565">
                    <a:extLst>
                      <a:ext uri="{FF2B5EF4-FFF2-40B4-BE49-F238E27FC236}">
                        <a16:creationId xmlns:a16="http://schemas.microsoft.com/office/drawing/2014/main" id="{341CE3A3-A55A-61D4-DCA5-40252FDB62F2}"/>
                      </a:ext>
                    </a:extLst>
                  </p:cNvPr>
                  <p:cNvSpPr/>
                  <p:nvPr/>
                </p:nvSpPr>
                <p:spPr>
                  <a:xfrm>
                    <a:off x="5303943" y="5994397"/>
                    <a:ext cx="205118" cy="266253"/>
                  </a:xfrm>
                  <a:custGeom>
                    <a:avLst/>
                    <a:gdLst>
                      <a:gd name="connsiteX0" fmla="*/ 130956 w 205118"/>
                      <a:gd name="connsiteY0" fmla="*/ 27561 h 266253"/>
                      <a:gd name="connsiteX1" fmla="*/ 131958 w 205118"/>
                      <a:gd name="connsiteY1" fmla="*/ 28897 h 266253"/>
                      <a:gd name="connsiteX2" fmla="*/ 141813 w 205118"/>
                      <a:gd name="connsiteY2" fmla="*/ 104397 h 266253"/>
                      <a:gd name="connsiteX3" fmla="*/ 149329 w 205118"/>
                      <a:gd name="connsiteY3" fmla="*/ 145320 h 266253"/>
                      <a:gd name="connsiteX4" fmla="*/ 157514 w 205118"/>
                      <a:gd name="connsiteY4" fmla="*/ 186411 h 266253"/>
                      <a:gd name="connsiteX5" fmla="*/ 149830 w 205118"/>
                      <a:gd name="connsiteY5" fmla="*/ 204618 h 266253"/>
                      <a:gd name="connsiteX6" fmla="*/ 128784 w 205118"/>
                      <a:gd name="connsiteY6" fmla="*/ 219484 h 266253"/>
                      <a:gd name="connsiteX7" fmla="*/ 96713 w 205118"/>
                      <a:gd name="connsiteY7" fmla="*/ 266254 h 266253"/>
                      <a:gd name="connsiteX8" fmla="*/ 122270 w 205118"/>
                      <a:gd name="connsiteY8" fmla="*/ 249717 h 266253"/>
                      <a:gd name="connsiteX9" fmla="*/ 132292 w 205118"/>
                      <a:gd name="connsiteY9" fmla="*/ 243871 h 266253"/>
                      <a:gd name="connsiteX10" fmla="*/ 161857 w 205118"/>
                      <a:gd name="connsiteY10" fmla="*/ 235018 h 266253"/>
                      <a:gd name="connsiteX11" fmla="*/ 205119 w 205118"/>
                      <a:gd name="connsiteY11" fmla="*/ 238860 h 266253"/>
                      <a:gd name="connsiteX12" fmla="*/ 200776 w 205118"/>
                      <a:gd name="connsiteY12" fmla="*/ 231844 h 266253"/>
                      <a:gd name="connsiteX13" fmla="*/ 195097 w 205118"/>
                      <a:gd name="connsiteY13" fmla="*/ 206455 h 266253"/>
                      <a:gd name="connsiteX14" fmla="*/ 194429 w 205118"/>
                      <a:gd name="connsiteY14" fmla="*/ 136301 h 266253"/>
                      <a:gd name="connsiteX15" fmla="*/ 196600 w 205118"/>
                      <a:gd name="connsiteY15" fmla="*/ 0 h 266253"/>
                      <a:gd name="connsiteX16" fmla="*/ 140811 w 205118"/>
                      <a:gd name="connsiteY16" fmla="*/ 5846 h 266253"/>
                      <a:gd name="connsiteX17" fmla="*/ 77170 w 205118"/>
                      <a:gd name="connsiteY17" fmla="*/ 6347 h 266253"/>
                      <a:gd name="connsiteX18" fmla="*/ 15534 w 205118"/>
                      <a:gd name="connsiteY18" fmla="*/ 5178 h 266253"/>
                      <a:gd name="connsiteX19" fmla="*/ 0 w 205118"/>
                      <a:gd name="connsiteY19" fmla="*/ 4510 h 266253"/>
                      <a:gd name="connsiteX20" fmla="*/ 130956 w 205118"/>
                      <a:gd name="connsiteY20" fmla="*/ 27561 h 266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05118" h="266253">
                        <a:moveTo>
                          <a:pt x="130956" y="27561"/>
                        </a:moveTo>
                        <a:cubicBezTo>
                          <a:pt x="131457" y="27728"/>
                          <a:pt x="132125" y="28396"/>
                          <a:pt x="131958" y="28897"/>
                        </a:cubicBezTo>
                        <a:cubicBezTo>
                          <a:pt x="128951" y="54286"/>
                          <a:pt x="136635" y="79675"/>
                          <a:pt x="141813" y="104397"/>
                        </a:cubicBezTo>
                        <a:cubicBezTo>
                          <a:pt x="144652" y="117927"/>
                          <a:pt x="146991" y="131623"/>
                          <a:pt x="149329" y="145320"/>
                        </a:cubicBezTo>
                        <a:cubicBezTo>
                          <a:pt x="151501" y="159184"/>
                          <a:pt x="154841" y="172714"/>
                          <a:pt x="157514" y="186411"/>
                        </a:cubicBezTo>
                        <a:cubicBezTo>
                          <a:pt x="159184" y="195097"/>
                          <a:pt x="156512" y="199273"/>
                          <a:pt x="149830" y="204618"/>
                        </a:cubicBezTo>
                        <a:cubicBezTo>
                          <a:pt x="143149" y="210130"/>
                          <a:pt x="135799" y="214640"/>
                          <a:pt x="128784" y="219484"/>
                        </a:cubicBezTo>
                        <a:cubicBezTo>
                          <a:pt x="112081" y="231009"/>
                          <a:pt x="99720" y="246042"/>
                          <a:pt x="96713" y="266254"/>
                        </a:cubicBezTo>
                        <a:cubicBezTo>
                          <a:pt x="104230" y="259405"/>
                          <a:pt x="112916" y="253726"/>
                          <a:pt x="122270" y="249717"/>
                        </a:cubicBezTo>
                        <a:cubicBezTo>
                          <a:pt x="125443" y="247212"/>
                          <a:pt x="128784" y="245207"/>
                          <a:pt x="132292" y="243871"/>
                        </a:cubicBezTo>
                        <a:cubicBezTo>
                          <a:pt x="141980" y="240363"/>
                          <a:pt x="152002" y="237858"/>
                          <a:pt x="161857" y="235018"/>
                        </a:cubicBezTo>
                        <a:cubicBezTo>
                          <a:pt x="173549" y="231510"/>
                          <a:pt x="194095" y="231510"/>
                          <a:pt x="205119" y="238860"/>
                        </a:cubicBezTo>
                        <a:cubicBezTo>
                          <a:pt x="203783" y="236688"/>
                          <a:pt x="202112" y="234851"/>
                          <a:pt x="200776" y="231844"/>
                        </a:cubicBezTo>
                        <a:cubicBezTo>
                          <a:pt x="196934" y="222991"/>
                          <a:pt x="195097" y="215976"/>
                          <a:pt x="195097" y="206455"/>
                        </a:cubicBezTo>
                        <a:cubicBezTo>
                          <a:pt x="195097" y="183070"/>
                          <a:pt x="195932" y="159518"/>
                          <a:pt x="194429" y="136301"/>
                        </a:cubicBezTo>
                        <a:cubicBezTo>
                          <a:pt x="191589" y="91034"/>
                          <a:pt x="192257" y="45266"/>
                          <a:pt x="196600" y="0"/>
                        </a:cubicBezTo>
                        <a:cubicBezTo>
                          <a:pt x="178059" y="2004"/>
                          <a:pt x="159518" y="4510"/>
                          <a:pt x="140811" y="5846"/>
                        </a:cubicBezTo>
                        <a:cubicBezTo>
                          <a:pt x="119597" y="7350"/>
                          <a:pt x="98384" y="6514"/>
                          <a:pt x="77170" y="6347"/>
                        </a:cubicBezTo>
                        <a:cubicBezTo>
                          <a:pt x="56625" y="6180"/>
                          <a:pt x="35913" y="6681"/>
                          <a:pt x="15534" y="5178"/>
                        </a:cubicBezTo>
                        <a:cubicBezTo>
                          <a:pt x="10523" y="4844"/>
                          <a:pt x="5345" y="4677"/>
                          <a:pt x="0" y="4510"/>
                        </a:cubicBezTo>
                        <a:cubicBezTo>
                          <a:pt x="41425" y="19042"/>
                          <a:pt x="89197" y="17706"/>
                          <a:pt x="130956" y="27561"/>
                        </a:cubicBezTo>
                        <a:close/>
                      </a:path>
                    </a:pathLst>
                  </a:custGeom>
                  <a:solidFill>
                    <a:srgbClr val="164239">
                      <a:alpha val="40000"/>
                    </a:srgbClr>
                  </a:solidFill>
                  <a:ln w="16697" cap="flat">
                    <a:noFill/>
                    <a:prstDash val="solid"/>
                    <a:miter/>
                  </a:ln>
                </p:spPr>
                <p:txBody>
                  <a:bodyPr rtlCol="0" anchor="ctr"/>
                  <a:lstStyle/>
                  <a:p>
                    <a:endParaRPr lang="en-US"/>
                  </a:p>
                </p:txBody>
              </p:sp>
              <p:sp>
                <p:nvSpPr>
                  <p:cNvPr id="567" name="Freeform: Shape 566">
                    <a:extLst>
                      <a:ext uri="{FF2B5EF4-FFF2-40B4-BE49-F238E27FC236}">
                        <a16:creationId xmlns:a16="http://schemas.microsoft.com/office/drawing/2014/main" id="{17E3206E-6157-132E-ED74-2763B009405C}"/>
                      </a:ext>
                    </a:extLst>
                  </p:cNvPr>
                  <p:cNvSpPr/>
                  <p:nvPr/>
                </p:nvSpPr>
                <p:spPr>
                  <a:xfrm>
                    <a:off x="5382617" y="6232078"/>
                    <a:ext cx="247211" cy="130376"/>
                  </a:xfrm>
                  <a:custGeom>
                    <a:avLst/>
                    <a:gdLst>
                      <a:gd name="connsiteX0" fmla="*/ 227000 w 247211"/>
                      <a:gd name="connsiteY0" fmla="*/ 64485 h 130376"/>
                      <a:gd name="connsiteX1" fmla="*/ 185743 w 247211"/>
                      <a:gd name="connsiteY1" fmla="*/ 47114 h 130376"/>
                      <a:gd name="connsiteX2" fmla="*/ 131624 w 247211"/>
                      <a:gd name="connsiteY2" fmla="*/ 16045 h 130376"/>
                      <a:gd name="connsiteX3" fmla="*/ 130287 w 247211"/>
                      <a:gd name="connsiteY3" fmla="*/ 15377 h 130376"/>
                      <a:gd name="connsiteX4" fmla="*/ 129285 w 247211"/>
                      <a:gd name="connsiteY4" fmla="*/ 12704 h 130376"/>
                      <a:gd name="connsiteX5" fmla="*/ 125944 w 247211"/>
                      <a:gd name="connsiteY5" fmla="*/ 6858 h 130376"/>
                      <a:gd name="connsiteX6" fmla="*/ 67148 w 247211"/>
                      <a:gd name="connsiteY6" fmla="*/ 6190 h 130376"/>
                      <a:gd name="connsiteX7" fmla="*/ 111078 w 247211"/>
                      <a:gd name="connsiteY7" fmla="*/ 16045 h 130376"/>
                      <a:gd name="connsiteX8" fmla="*/ 110744 w 247211"/>
                      <a:gd name="connsiteY8" fmla="*/ 18717 h 130376"/>
                      <a:gd name="connsiteX9" fmla="*/ 74497 w 247211"/>
                      <a:gd name="connsiteY9" fmla="*/ 42938 h 130376"/>
                      <a:gd name="connsiteX10" fmla="*/ 74497 w 247211"/>
                      <a:gd name="connsiteY10" fmla="*/ 42938 h 130376"/>
                      <a:gd name="connsiteX11" fmla="*/ 120432 w 247211"/>
                      <a:gd name="connsiteY11" fmla="*/ 36590 h 130376"/>
                      <a:gd name="connsiteX12" fmla="*/ 141646 w 247211"/>
                      <a:gd name="connsiteY12" fmla="*/ 52292 h 130376"/>
                      <a:gd name="connsiteX13" fmla="*/ 156679 w 247211"/>
                      <a:gd name="connsiteY13" fmla="*/ 59307 h 130376"/>
                      <a:gd name="connsiteX14" fmla="*/ 186411 w 247211"/>
                      <a:gd name="connsiteY14" fmla="*/ 75342 h 130376"/>
                      <a:gd name="connsiteX15" fmla="*/ 181400 w 247211"/>
                      <a:gd name="connsiteY15" fmla="*/ 97558 h 130376"/>
                      <a:gd name="connsiteX16" fmla="*/ 105566 w 247211"/>
                      <a:gd name="connsiteY16" fmla="*/ 114094 h 130376"/>
                      <a:gd name="connsiteX17" fmla="*/ 0 w 247211"/>
                      <a:gd name="connsiteY17" fmla="*/ 93048 h 130376"/>
                      <a:gd name="connsiteX18" fmla="*/ 17706 w 247211"/>
                      <a:gd name="connsiteY18" fmla="*/ 102736 h 130376"/>
                      <a:gd name="connsiteX19" fmla="*/ 89698 w 247211"/>
                      <a:gd name="connsiteY19" fmla="*/ 127624 h 130376"/>
                      <a:gd name="connsiteX20" fmla="*/ 171044 w 247211"/>
                      <a:gd name="connsiteY20" fmla="*/ 127624 h 130376"/>
                      <a:gd name="connsiteX21" fmla="*/ 246878 w 247211"/>
                      <a:gd name="connsiteY21" fmla="*/ 106077 h 130376"/>
                      <a:gd name="connsiteX22" fmla="*/ 247212 w 247211"/>
                      <a:gd name="connsiteY22" fmla="*/ 105910 h 130376"/>
                      <a:gd name="connsiteX23" fmla="*/ 227000 w 247211"/>
                      <a:gd name="connsiteY23" fmla="*/ 64485 h 130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47211" h="130376">
                        <a:moveTo>
                          <a:pt x="227000" y="64485"/>
                        </a:moveTo>
                        <a:cubicBezTo>
                          <a:pt x="215308" y="56133"/>
                          <a:pt x="199607" y="51122"/>
                          <a:pt x="185743" y="47114"/>
                        </a:cubicBezTo>
                        <a:cubicBezTo>
                          <a:pt x="163193" y="40599"/>
                          <a:pt x="144652" y="33751"/>
                          <a:pt x="131624" y="16045"/>
                        </a:cubicBezTo>
                        <a:cubicBezTo>
                          <a:pt x="131122" y="16212"/>
                          <a:pt x="130621" y="16045"/>
                          <a:pt x="130287" y="15377"/>
                        </a:cubicBezTo>
                        <a:cubicBezTo>
                          <a:pt x="129786" y="14375"/>
                          <a:pt x="129452" y="13539"/>
                          <a:pt x="129285" y="12704"/>
                        </a:cubicBezTo>
                        <a:cubicBezTo>
                          <a:pt x="128116" y="10867"/>
                          <a:pt x="126946" y="8862"/>
                          <a:pt x="125944" y="6858"/>
                        </a:cubicBezTo>
                        <a:cubicBezTo>
                          <a:pt x="108740" y="-3164"/>
                          <a:pt x="86858" y="-1160"/>
                          <a:pt x="67148" y="6190"/>
                        </a:cubicBezTo>
                        <a:cubicBezTo>
                          <a:pt x="82181" y="4687"/>
                          <a:pt x="97381" y="7526"/>
                          <a:pt x="111078" y="16045"/>
                        </a:cubicBezTo>
                        <a:cubicBezTo>
                          <a:pt x="112080" y="16713"/>
                          <a:pt x="111913" y="18383"/>
                          <a:pt x="110744" y="18717"/>
                        </a:cubicBezTo>
                        <a:cubicBezTo>
                          <a:pt x="96713" y="22559"/>
                          <a:pt x="83852" y="31913"/>
                          <a:pt x="74497" y="42938"/>
                        </a:cubicBezTo>
                        <a:cubicBezTo>
                          <a:pt x="74497" y="42938"/>
                          <a:pt x="74497" y="42938"/>
                          <a:pt x="74497" y="42938"/>
                        </a:cubicBezTo>
                        <a:cubicBezTo>
                          <a:pt x="88695" y="39597"/>
                          <a:pt x="106234" y="28405"/>
                          <a:pt x="120432" y="36590"/>
                        </a:cubicBezTo>
                        <a:cubicBezTo>
                          <a:pt x="128116" y="41100"/>
                          <a:pt x="134129" y="47615"/>
                          <a:pt x="141646" y="52292"/>
                        </a:cubicBezTo>
                        <a:cubicBezTo>
                          <a:pt x="146322" y="55298"/>
                          <a:pt x="151501" y="57303"/>
                          <a:pt x="156679" y="59307"/>
                        </a:cubicBezTo>
                        <a:cubicBezTo>
                          <a:pt x="166868" y="63149"/>
                          <a:pt x="179061" y="66824"/>
                          <a:pt x="186411" y="75342"/>
                        </a:cubicBezTo>
                        <a:cubicBezTo>
                          <a:pt x="192591" y="82692"/>
                          <a:pt x="187580" y="92046"/>
                          <a:pt x="181400" y="97558"/>
                        </a:cubicBezTo>
                        <a:cubicBezTo>
                          <a:pt x="161857" y="114429"/>
                          <a:pt x="129953" y="114429"/>
                          <a:pt x="105566" y="114094"/>
                        </a:cubicBezTo>
                        <a:cubicBezTo>
                          <a:pt x="68818" y="113593"/>
                          <a:pt x="34409" y="104406"/>
                          <a:pt x="0" y="93048"/>
                        </a:cubicBezTo>
                        <a:cubicBezTo>
                          <a:pt x="6013" y="96222"/>
                          <a:pt x="11859" y="99562"/>
                          <a:pt x="17706" y="102736"/>
                        </a:cubicBezTo>
                        <a:cubicBezTo>
                          <a:pt x="40422" y="115097"/>
                          <a:pt x="64141" y="123281"/>
                          <a:pt x="89698" y="127624"/>
                        </a:cubicBezTo>
                        <a:cubicBezTo>
                          <a:pt x="117091" y="132301"/>
                          <a:pt x="143650" y="130130"/>
                          <a:pt x="171044" y="127624"/>
                        </a:cubicBezTo>
                        <a:cubicBezTo>
                          <a:pt x="196767" y="125286"/>
                          <a:pt x="225163" y="121444"/>
                          <a:pt x="246878" y="106077"/>
                        </a:cubicBezTo>
                        <a:cubicBezTo>
                          <a:pt x="247044" y="106077"/>
                          <a:pt x="247044" y="105910"/>
                          <a:pt x="247212" y="105910"/>
                        </a:cubicBezTo>
                        <a:cubicBezTo>
                          <a:pt x="244873" y="90376"/>
                          <a:pt x="240864" y="74507"/>
                          <a:pt x="227000" y="64485"/>
                        </a:cubicBezTo>
                        <a:close/>
                      </a:path>
                    </a:pathLst>
                  </a:custGeom>
                  <a:solidFill>
                    <a:srgbClr val="164239">
                      <a:alpha val="40000"/>
                    </a:srgbClr>
                  </a:solidFill>
                  <a:ln w="16697" cap="flat">
                    <a:noFill/>
                    <a:prstDash val="solid"/>
                    <a:miter/>
                  </a:ln>
                </p:spPr>
                <p:txBody>
                  <a:bodyPr rtlCol="0" anchor="ctr"/>
                  <a:lstStyle/>
                  <a:p>
                    <a:endParaRPr lang="en-US"/>
                  </a:p>
                </p:txBody>
              </p:sp>
              <p:sp>
                <p:nvSpPr>
                  <p:cNvPr id="568" name="Freeform: Shape 567">
                    <a:extLst>
                      <a:ext uri="{FF2B5EF4-FFF2-40B4-BE49-F238E27FC236}">
                        <a16:creationId xmlns:a16="http://schemas.microsoft.com/office/drawing/2014/main" id="{C97399D5-3FB4-C4B5-E257-1852A1A29B5C}"/>
                      </a:ext>
                    </a:extLst>
                  </p:cNvPr>
                  <p:cNvSpPr/>
                  <p:nvPr/>
                </p:nvSpPr>
                <p:spPr>
                  <a:xfrm>
                    <a:off x="5376604" y="6326296"/>
                    <a:ext cx="254728" cy="51156"/>
                  </a:xfrm>
                  <a:custGeom>
                    <a:avLst/>
                    <a:gdLst>
                      <a:gd name="connsiteX0" fmla="*/ 254227 w 254728"/>
                      <a:gd name="connsiteY0" fmla="*/ 22049 h 51156"/>
                      <a:gd name="connsiteX1" fmla="*/ 112749 w 254728"/>
                      <a:gd name="connsiteY1" fmla="*/ 49108 h 51156"/>
                      <a:gd name="connsiteX2" fmla="*/ 48273 w 254728"/>
                      <a:gd name="connsiteY2" fmla="*/ 37082 h 51156"/>
                      <a:gd name="connsiteX3" fmla="*/ 15033 w 254728"/>
                      <a:gd name="connsiteY3" fmla="*/ 26225 h 51156"/>
                      <a:gd name="connsiteX4" fmla="*/ 0 w 254728"/>
                      <a:gd name="connsiteY4" fmla="*/ 0 h 51156"/>
                      <a:gd name="connsiteX5" fmla="*/ 30902 w 254728"/>
                      <a:gd name="connsiteY5" fmla="*/ 16703 h 51156"/>
                      <a:gd name="connsiteX6" fmla="*/ 108907 w 254728"/>
                      <a:gd name="connsiteY6" fmla="*/ 38919 h 51156"/>
                      <a:gd name="connsiteX7" fmla="*/ 186912 w 254728"/>
                      <a:gd name="connsiteY7" fmla="*/ 36080 h 51156"/>
                      <a:gd name="connsiteX8" fmla="*/ 253559 w 254728"/>
                      <a:gd name="connsiteY8" fmla="*/ 15534 h 51156"/>
                      <a:gd name="connsiteX9" fmla="*/ 253893 w 254728"/>
                      <a:gd name="connsiteY9" fmla="*/ 15200 h 51156"/>
                      <a:gd name="connsiteX10" fmla="*/ 254728 w 254728"/>
                      <a:gd name="connsiteY10" fmla="*/ 21882 h 51156"/>
                      <a:gd name="connsiteX11" fmla="*/ 254227 w 254728"/>
                      <a:gd name="connsiteY11" fmla="*/ 22049 h 51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4728" h="51156">
                        <a:moveTo>
                          <a:pt x="254227" y="22049"/>
                        </a:moveTo>
                        <a:cubicBezTo>
                          <a:pt x="215809" y="52616"/>
                          <a:pt x="159685" y="53785"/>
                          <a:pt x="112749" y="49108"/>
                        </a:cubicBezTo>
                        <a:cubicBezTo>
                          <a:pt x="90867" y="46937"/>
                          <a:pt x="69654" y="41592"/>
                          <a:pt x="48273" y="37082"/>
                        </a:cubicBezTo>
                        <a:cubicBezTo>
                          <a:pt x="36915" y="34743"/>
                          <a:pt x="25222" y="32071"/>
                          <a:pt x="15033" y="26225"/>
                        </a:cubicBezTo>
                        <a:cubicBezTo>
                          <a:pt x="6180" y="21046"/>
                          <a:pt x="2840" y="9521"/>
                          <a:pt x="0" y="0"/>
                        </a:cubicBezTo>
                        <a:cubicBezTo>
                          <a:pt x="10356" y="5512"/>
                          <a:pt x="20378" y="11525"/>
                          <a:pt x="30902" y="16703"/>
                        </a:cubicBezTo>
                        <a:cubicBezTo>
                          <a:pt x="55455" y="28897"/>
                          <a:pt x="81680" y="36080"/>
                          <a:pt x="108907" y="38919"/>
                        </a:cubicBezTo>
                        <a:cubicBezTo>
                          <a:pt x="134964" y="41592"/>
                          <a:pt x="160855" y="38585"/>
                          <a:pt x="186912" y="36080"/>
                        </a:cubicBezTo>
                        <a:cubicBezTo>
                          <a:pt x="209796" y="33908"/>
                          <a:pt x="234517" y="29064"/>
                          <a:pt x="253559" y="15534"/>
                        </a:cubicBezTo>
                        <a:cubicBezTo>
                          <a:pt x="253726" y="15367"/>
                          <a:pt x="253726" y="15367"/>
                          <a:pt x="253893" y="15200"/>
                        </a:cubicBezTo>
                        <a:cubicBezTo>
                          <a:pt x="254227" y="17539"/>
                          <a:pt x="254394" y="19710"/>
                          <a:pt x="254728" y="21882"/>
                        </a:cubicBezTo>
                        <a:cubicBezTo>
                          <a:pt x="254394" y="22049"/>
                          <a:pt x="254394" y="22049"/>
                          <a:pt x="254227" y="22049"/>
                        </a:cubicBezTo>
                        <a:close/>
                      </a:path>
                    </a:pathLst>
                  </a:custGeom>
                  <a:solidFill>
                    <a:srgbClr val="306558"/>
                  </a:solidFill>
                  <a:ln w="16697" cap="flat">
                    <a:noFill/>
                    <a:prstDash val="solid"/>
                    <a:miter/>
                  </a:ln>
                </p:spPr>
                <p:txBody>
                  <a:bodyPr rtlCol="0" anchor="ctr"/>
                  <a:lstStyle/>
                  <a:p>
                    <a:endParaRPr lang="en-US"/>
                  </a:p>
                </p:txBody>
              </p:sp>
              <p:sp>
                <p:nvSpPr>
                  <p:cNvPr id="569" name="Freeform: Shape 568">
                    <a:extLst>
                      <a:ext uri="{FF2B5EF4-FFF2-40B4-BE49-F238E27FC236}">
                        <a16:creationId xmlns:a16="http://schemas.microsoft.com/office/drawing/2014/main" id="{B247FC6A-4B29-9053-53E2-4087E4247BD0}"/>
                      </a:ext>
                    </a:extLst>
                  </p:cNvPr>
                  <p:cNvSpPr/>
                  <p:nvPr/>
                </p:nvSpPr>
                <p:spPr>
                  <a:xfrm>
                    <a:off x="4842593" y="5986881"/>
                    <a:ext cx="231657" cy="412743"/>
                  </a:xfrm>
                  <a:custGeom>
                    <a:avLst/>
                    <a:gdLst>
                      <a:gd name="connsiteX0" fmla="*/ 231176 w 231657"/>
                      <a:gd name="connsiteY0" fmla="*/ 3173 h 412743"/>
                      <a:gd name="connsiteX1" fmla="*/ 231009 w 231657"/>
                      <a:gd name="connsiteY1" fmla="*/ 2840 h 412743"/>
                      <a:gd name="connsiteX2" fmla="*/ 226332 w 231657"/>
                      <a:gd name="connsiteY2" fmla="*/ 0 h 412743"/>
                      <a:gd name="connsiteX3" fmla="*/ 226165 w 231657"/>
                      <a:gd name="connsiteY3" fmla="*/ 0 h 412743"/>
                      <a:gd name="connsiteX4" fmla="*/ 225664 w 231657"/>
                      <a:gd name="connsiteY4" fmla="*/ 835 h 412743"/>
                      <a:gd name="connsiteX5" fmla="*/ 180899 w 231657"/>
                      <a:gd name="connsiteY5" fmla="*/ 4176 h 412743"/>
                      <a:gd name="connsiteX6" fmla="*/ 128450 w 231657"/>
                      <a:gd name="connsiteY6" fmla="*/ 7517 h 412743"/>
                      <a:gd name="connsiteX7" fmla="*/ 22383 w 231657"/>
                      <a:gd name="connsiteY7" fmla="*/ 1169 h 412743"/>
                      <a:gd name="connsiteX8" fmla="*/ 21213 w 231657"/>
                      <a:gd name="connsiteY8" fmla="*/ 1169 h 412743"/>
                      <a:gd name="connsiteX9" fmla="*/ 99887 w 231657"/>
                      <a:gd name="connsiteY9" fmla="*/ 19710 h 412743"/>
                      <a:gd name="connsiteX10" fmla="*/ 153171 w 231657"/>
                      <a:gd name="connsiteY10" fmla="*/ 24053 h 412743"/>
                      <a:gd name="connsiteX11" fmla="*/ 180231 w 231657"/>
                      <a:gd name="connsiteY11" fmla="*/ 24220 h 412743"/>
                      <a:gd name="connsiteX12" fmla="*/ 190420 w 231657"/>
                      <a:gd name="connsiteY12" fmla="*/ 24721 h 412743"/>
                      <a:gd name="connsiteX13" fmla="*/ 181734 w 231657"/>
                      <a:gd name="connsiteY13" fmla="*/ 59297 h 412743"/>
                      <a:gd name="connsiteX14" fmla="*/ 171044 w 231657"/>
                      <a:gd name="connsiteY14" fmla="*/ 73161 h 412743"/>
                      <a:gd name="connsiteX15" fmla="*/ 175220 w 231657"/>
                      <a:gd name="connsiteY15" fmla="*/ 81847 h 412743"/>
                      <a:gd name="connsiteX16" fmla="*/ 185075 w 231657"/>
                      <a:gd name="connsiteY16" fmla="*/ 97381 h 412743"/>
                      <a:gd name="connsiteX17" fmla="*/ 183404 w 231657"/>
                      <a:gd name="connsiteY17" fmla="*/ 126612 h 412743"/>
                      <a:gd name="connsiteX18" fmla="*/ 177558 w 231657"/>
                      <a:gd name="connsiteY18" fmla="*/ 158015 h 412743"/>
                      <a:gd name="connsiteX19" fmla="*/ 170877 w 231657"/>
                      <a:gd name="connsiteY19" fmla="*/ 191923 h 412743"/>
                      <a:gd name="connsiteX20" fmla="*/ 165866 w 231657"/>
                      <a:gd name="connsiteY20" fmla="*/ 220319 h 412743"/>
                      <a:gd name="connsiteX21" fmla="*/ 139474 w 231657"/>
                      <a:gd name="connsiteY21" fmla="*/ 259739 h 412743"/>
                      <a:gd name="connsiteX22" fmla="*/ 106568 w 231657"/>
                      <a:gd name="connsiteY22" fmla="*/ 258236 h 412743"/>
                      <a:gd name="connsiteX23" fmla="*/ 76001 w 231657"/>
                      <a:gd name="connsiteY23" fmla="*/ 244706 h 412743"/>
                      <a:gd name="connsiteX24" fmla="*/ 69152 w 231657"/>
                      <a:gd name="connsiteY24" fmla="*/ 241532 h 412743"/>
                      <a:gd name="connsiteX25" fmla="*/ 84353 w 231657"/>
                      <a:gd name="connsiteY25" fmla="*/ 260073 h 412743"/>
                      <a:gd name="connsiteX26" fmla="*/ 105232 w 231657"/>
                      <a:gd name="connsiteY26" fmla="*/ 276944 h 412743"/>
                      <a:gd name="connsiteX27" fmla="*/ 126946 w 231657"/>
                      <a:gd name="connsiteY27" fmla="*/ 276443 h 412743"/>
                      <a:gd name="connsiteX28" fmla="*/ 160521 w 231657"/>
                      <a:gd name="connsiteY28" fmla="*/ 278113 h 412743"/>
                      <a:gd name="connsiteX29" fmla="*/ 155342 w 231657"/>
                      <a:gd name="connsiteY29" fmla="*/ 306676 h 412743"/>
                      <a:gd name="connsiteX30" fmla="*/ 153672 w 231657"/>
                      <a:gd name="connsiteY30" fmla="*/ 307344 h 412743"/>
                      <a:gd name="connsiteX31" fmla="*/ 54787 w 231657"/>
                      <a:gd name="connsiteY31" fmla="*/ 321375 h 412743"/>
                      <a:gd name="connsiteX32" fmla="*/ 140142 w 231657"/>
                      <a:gd name="connsiteY32" fmla="*/ 328725 h 412743"/>
                      <a:gd name="connsiteX33" fmla="*/ 159518 w 231657"/>
                      <a:gd name="connsiteY33" fmla="*/ 355784 h 412743"/>
                      <a:gd name="connsiteX34" fmla="*/ 129619 w 231657"/>
                      <a:gd name="connsiteY34" fmla="*/ 370817 h 412743"/>
                      <a:gd name="connsiteX35" fmla="*/ 68317 w 231657"/>
                      <a:gd name="connsiteY35" fmla="*/ 378167 h 412743"/>
                      <a:gd name="connsiteX36" fmla="*/ 22216 w 231657"/>
                      <a:gd name="connsiteY36" fmla="*/ 370817 h 412743"/>
                      <a:gd name="connsiteX37" fmla="*/ 8185 w 231657"/>
                      <a:gd name="connsiteY37" fmla="*/ 341586 h 412743"/>
                      <a:gd name="connsiteX38" fmla="*/ 0 w 231657"/>
                      <a:gd name="connsiteY38" fmla="*/ 360795 h 412743"/>
                      <a:gd name="connsiteX39" fmla="*/ 501 w 231657"/>
                      <a:gd name="connsiteY39" fmla="*/ 365806 h 412743"/>
                      <a:gd name="connsiteX40" fmla="*/ 22383 w 231657"/>
                      <a:gd name="connsiteY40" fmla="*/ 386018 h 412743"/>
                      <a:gd name="connsiteX41" fmla="*/ 52115 w 231657"/>
                      <a:gd name="connsiteY41" fmla="*/ 390862 h 412743"/>
                      <a:gd name="connsiteX42" fmla="*/ 89531 w 231657"/>
                      <a:gd name="connsiteY42" fmla="*/ 395372 h 412743"/>
                      <a:gd name="connsiteX43" fmla="*/ 111579 w 231657"/>
                      <a:gd name="connsiteY43" fmla="*/ 395204 h 412743"/>
                      <a:gd name="connsiteX44" fmla="*/ 124608 w 231657"/>
                      <a:gd name="connsiteY44" fmla="*/ 392699 h 412743"/>
                      <a:gd name="connsiteX45" fmla="*/ 136301 w 231657"/>
                      <a:gd name="connsiteY45" fmla="*/ 397376 h 412743"/>
                      <a:gd name="connsiteX46" fmla="*/ 139808 w 231657"/>
                      <a:gd name="connsiteY46" fmla="*/ 412743 h 412743"/>
                      <a:gd name="connsiteX47" fmla="*/ 159184 w 231657"/>
                      <a:gd name="connsiteY47" fmla="*/ 410739 h 412743"/>
                      <a:gd name="connsiteX48" fmla="*/ 197101 w 231657"/>
                      <a:gd name="connsiteY48" fmla="*/ 392532 h 412743"/>
                      <a:gd name="connsiteX49" fmla="*/ 208293 w 231657"/>
                      <a:gd name="connsiteY49" fmla="*/ 350272 h 412743"/>
                      <a:gd name="connsiteX50" fmla="*/ 206455 w 231657"/>
                      <a:gd name="connsiteY50" fmla="*/ 277612 h 412743"/>
                      <a:gd name="connsiteX51" fmla="*/ 211633 w 231657"/>
                      <a:gd name="connsiteY51" fmla="*/ 256231 h 412743"/>
                      <a:gd name="connsiteX52" fmla="*/ 212134 w 231657"/>
                      <a:gd name="connsiteY52" fmla="*/ 243537 h 412743"/>
                      <a:gd name="connsiteX53" fmla="*/ 211967 w 231657"/>
                      <a:gd name="connsiteY53" fmla="*/ 203783 h 412743"/>
                      <a:gd name="connsiteX54" fmla="*/ 216477 w 231657"/>
                      <a:gd name="connsiteY54" fmla="*/ 159685 h 412743"/>
                      <a:gd name="connsiteX55" fmla="*/ 226666 w 231657"/>
                      <a:gd name="connsiteY55" fmla="*/ 70823 h 412743"/>
                      <a:gd name="connsiteX56" fmla="*/ 231176 w 231657"/>
                      <a:gd name="connsiteY56" fmla="*/ 3173 h 412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231657" h="412743">
                        <a:moveTo>
                          <a:pt x="231176" y="3173"/>
                        </a:moveTo>
                        <a:cubicBezTo>
                          <a:pt x="231176" y="3007"/>
                          <a:pt x="231009" y="3007"/>
                          <a:pt x="231009" y="2840"/>
                        </a:cubicBezTo>
                        <a:cubicBezTo>
                          <a:pt x="229840" y="1169"/>
                          <a:pt x="228170" y="334"/>
                          <a:pt x="226332" y="0"/>
                        </a:cubicBezTo>
                        <a:cubicBezTo>
                          <a:pt x="226332" y="0"/>
                          <a:pt x="226165" y="0"/>
                          <a:pt x="226165" y="0"/>
                        </a:cubicBezTo>
                        <a:cubicBezTo>
                          <a:pt x="225998" y="334"/>
                          <a:pt x="225831" y="501"/>
                          <a:pt x="225664" y="835"/>
                        </a:cubicBezTo>
                        <a:cubicBezTo>
                          <a:pt x="211132" y="3675"/>
                          <a:pt x="195431" y="3173"/>
                          <a:pt x="180899" y="4176"/>
                        </a:cubicBezTo>
                        <a:cubicBezTo>
                          <a:pt x="163360" y="5345"/>
                          <a:pt x="145988" y="6681"/>
                          <a:pt x="128450" y="7517"/>
                        </a:cubicBezTo>
                        <a:cubicBezTo>
                          <a:pt x="93707" y="9187"/>
                          <a:pt x="56458" y="8853"/>
                          <a:pt x="22383" y="1169"/>
                        </a:cubicBezTo>
                        <a:cubicBezTo>
                          <a:pt x="22049" y="1169"/>
                          <a:pt x="21548" y="1169"/>
                          <a:pt x="21213" y="1169"/>
                        </a:cubicBezTo>
                        <a:cubicBezTo>
                          <a:pt x="43930" y="15534"/>
                          <a:pt x="74164" y="16369"/>
                          <a:pt x="99887" y="19710"/>
                        </a:cubicBezTo>
                        <a:cubicBezTo>
                          <a:pt x="117593" y="21882"/>
                          <a:pt x="135465" y="23552"/>
                          <a:pt x="153171" y="24053"/>
                        </a:cubicBezTo>
                        <a:cubicBezTo>
                          <a:pt x="162191" y="24387"/>
                          <a:pt x="171378" y="24721"/>
                          <a:pt x="180231" y="24220"/>
                        </a:cubicBezTo>
                        <a:cubicBezTo>
                          <a:pt x="183070" y="24053"/>
                          <a:pt x="187914" y="22717"/>
                          <a:pt x="190420" y="24721"/>
                        </a:cubicBezTo>
                        <a:cubicBezTo>
                          <a:pt x="200609" y="32238"/>
                          <a:pt x="186912" y="52783"/>
                          <a:pt x="181734" y="59297"/>
                        </a:cubicBezTo>
                        <a:cubicBezTo>
                          <a:pt x="178059" y="63974"/>
                          <a:pt x="174384" y="68317"/>
                          <a:pt x="171044" y="73161"/>
                        </a:cubicBezTo>
                        <a:cubicBezTo>
                          <a:pt x="169039" y="76001"/>
                          <a:pt x="172881" y="79509"/>
                          <a:pt x="175220" y="81847"/>
                        </a:cubicBezTo>
                        <a:cubicBezTo>
                          <a:pt x="180064" y="86691"/>
                          <a:pt x="184073" y="90366"/>
                          <a:pt x="185075" y="97381"/>
                        </a:cubicBezTo>
                        <a:cubicBezTo>
                          <a:pt x="186411" y="106735"/>
                          <a:pt x="184741" y="117426"/>
                          <a:pt x="183404" y="126612"/>
                        </a:cubicBezTo>
                        <a:cubicBezTo>
                          <a:pt x="181901" y="137136"/>
                          <a:pt x="179729" y="147659"/>
                          <a:pt x="177558" y="158015"/>
                        </a:cubicBezTo>
                        <a:cubicBezTo>
                          <a:pt x="175220" y="169206"/>
                          <a:pt x="172714" y="180565"/>
                          <a:pt x="170877" y="191923"/>
                        </a:cubicBezTo>
                        <a:cubicBezTo>
                          <a:pt x="169540" y="201444"/>
                          <a:pt x="168872" y="211132"/>
                          <a:pt x="165866" y="220319"/>
                        </a:cubicBezTo>
                        <a:cubicBezTo>
                          <a:pt x="161356" y="234183"/>
                          <a:pt x="152837" y="252223"/>
                          <a:pt x="139474" y="259739"/>
                        </a:cubicBezTo>
                        <a:cubicBezTo>
                          <a:pt x="128951" y="265752"/>
                          <a:pt x="117258" y="262245"/>
                          <a:pt x="106568" y="258236"/>
                        </a:cubicBezTo>
                        <a:cubicBezTo>
                          <a:pt x="96212" y="254227"/>
                          <a:pt x="85856" y="249717"/>
                          <a:pt x="76001" y="244706"/>
                        </a:cubicBezTo>
                        <a:cubicBezTo>
                          <a:pt x="74832" y="244038"/>
                          <a:pt x="71992" y="243036"/>
                          <a:pt x="69152" y="241532"/>
                        </a:cubicBezTo>
                        <a:cubicBezTo>
                          <a:pt x="73996" y="247880"/>
                          <a:pt x="79008" y="254060"/>
                          <a:pt x="84353" y="260073"/>
                        </a:cubicBezTo>
                        <a:cubicBezTo>
                          <a:pt x="90032" y="266421"/>
                          <a:pt x="96546" y="274939"/>
                          <a:pt x="105232" y="276944"/>
                        </a:cubicBezTo>
                        <a:cubicBezTo>
                          <a:pt x="112415" y="278614"/>
                          <a:pt x="119597" y="277445"/>
                          <a:pt x="126946" y="276443"/>
                        </a:cubicBezTo>
                        <a:cubicBezTo>
                          <a:pt x="134964" y="275273"/>
                          <a:pt x="154507" y="270095"/>
                          <a:pt x="160521" y="278113"/>
                        </a:cubicBezTo>
                        <a:cubicBezTo>
                          <a:pt x="166033" y="285463"/>
                          <a:pt x="159351" y="299995"/>
                          <a:pt x="155342" y="306676"/>
                        </a:cubicBezTo>
                        <a:cubicBezTo>
                          <a:pt x="155008" y="307177"/>
                          <a:pt x="154340" y="307511"/>
                          <a:pt x="153672" y="307344"/>
                        </a:cubicBezTo>
                        <a:cubicBezTo>
                          <a:pt x="123940" y="294983"/>
                          <a:pt x="79175" y="298157"/>
                          <a:pt x="54787" y="321375"/>
                        </a:cubicBezTo>
                        <a:cubicBezTo>
                          <a:pt x="82682" y="315028"/>
                          <a:pt x="116757" y="308847"/>
                          <a:pt x="140142" y="328725"/>
                        </a:cubicBezTo>
                        <a:cubicBezTo>
                          <a:pt x="147158" y="334571"/>
                          <a:pt x="163360" y="344760"/>
                          <a:pt x="159518" y="355784"/>
                        </a:cubicBezTo>
                        <a:cubicBezTo>
                          <a:pt x="156178" y="365639"/>
                          <a:pt x="138138" y="368646"/>
                          <a:pt x="129619" y="370817"/>
                        </a:cubicBezTo>
                        <a:cubicBezTo>
                          <a:pt x="109575" y="375661"/>
                          <a:pt x="88863" y="378334"/>
                          <a:pt x="68317" y="378167"/>
                        </a:cubicBezTo>
                        <a:cubicBezTo>
                          <a:pt x="54286" y="378000"/>
                          <a:pt x="34743" y="378668"/>
                          <a:pt x="22216" y="370817"/>
                        </a:cubicBezTo>
                        <a:cubicBezTo>
                          <a:pt x="11191" y="363802"/>
                          <a:pt x="7350" y="352778"/>
                          <a:pt x="8185" y="341586"/>
                        </a:cubicBezTo>
                        <a:cubicBezTo>
                          <a:pt x="4677" y="347767"/>
                          <a:pt x="1837" y="354114"/>
                          <a:pt x="0" y="360795"/>
                        </a:cubicBezTo>
                        <a:cubicBezTo>
                          <a:pt x="0" y="362466"/>
                          <a:pt x="167" y="364136"/>
                          <a:pt x="501" y="365806"/>
                        </a:cubicBezTo>
                        <a:cubicBezTo>
                          <a:pt x="2840" y="377332"/>
                          <a:pt x="11525" y="383178"/>
                          <a:pt x="22383" y="386018"/>
                        </a:cubicBezTo>
                        <a:cubicBezTo>
                          <a:pt x="32071" y="388523"/>
                          <a:pt x="42093" y="389358"/>
                          <a:pt x="52115" y="390862"/>
                        </a:cubicBezTo>
                        <a:cubicBezTo>
                          <a:pt x="64475" y="392866"/>
                          <a:pt x="76836" y="394870"/>
                          <a:pt x="89531" y="395372"/>
                        </a:cubicBezTo>
                        <a:cubicBezTo>
                          <a:pt x="96880" y="395705"/>
                          <a:pt x="104230" y="395705"/>
                          <a:pt x="111579" y="395204"/>
                        </a:cubicBezTo>
                        <a:cubicBezTo>
                          <a:pt x="116089" y="394870"/>
                          <a:pt x="120265" y="393534"/>
                          <a:pt x="124608" y="392699"/>
                        </a:cubicBezTo>
                        <a:cubicBezTo>
                          <a:pt x="129285" y="391864"/>
                          <a:pt x="134129" y="392699"/>
                          <a:pt x="136301" y="397376"/>
                        </a:cubicBezTo>
                        <a:cubicBezTo>
                          <a:pt x="138639" y="401886"/>
                          <a:pt x="139474" y="407231"/>
                          <a:pt x="139808" y="412743"/>
                        </a:cubicBezTo>
                        <a:cubicBezTo>
                          <a:pt x="146323" y="412242"/>
                          <a:pt x="152837" y="411574"/>
                          <a:pt x="159184" y="410739"/>
                        </a:cubicBezTo>
                        <a:cubicBezTo>
                          <a:pt x="173883" y="408734"/>
                          <a:pt x="187413" y="404057"/>
                          <a:pt x="197101" y="392532"/>
                        </a:cubicBezTo>
                        <a:cubicBezTo>
                          <a:pt x="206622" y="381340"/>
                          <a:pt x="208126" y="364136"/>
                          <a:pt x="208293" y="350272"/>
                        </a:cubicBezTo>
                        <a:cubicBezTo>
                          <a:pt x="208627" y="326052"/>
                          <a:pt x="208293" y="301665"/>
                          <a:pt x="206455" y="277612"/>
                        </a:cubicBezTo>
                        <a:cubicBezTo>
                          <a:pt x="206789" y="269427"/>
                          <a:pt x="207791" y="260741"/>
                          <a:pt x="211633" y="256231"/>
                        </a:cubicBezTo>
                        <a:cubicBezTo>
                          <a:pt x="215475" y="251387"/>
                          <a:pt x="215141" y="248548"/>
                          <a:pt x="212134" y="243537"/>
                        </a:cubicBezTo>
                        <a:cubicBezTo>
                          <a:pt x="205954" y="233515"/>
                          <a:pt x="211132" y="215475"/>
                          <a:pt x="211967" y="203783"/>
                        </a:cubicBezTo>
                        <a:cubicBezTo>
                          <a:pt x="212969" y="189083"/>
                          <a:pt x="214640" y="174384"/>
                          <a:pt x="216477" y="159685"/>
                        </a:cubicBezTo>
                        <a:cubicBezTo>
                          <a:pt x="220319" y="130120"/>
                          <a:pt x="224328" y="100722"/>
                          <a:pt x="226666" y="70823"/>
                        </a:cubicBezTo>
                        <a:cubicBezTo>
                          <a:pt x="229172" y="48607"/>
                          <a:pt x="233014" y="25389"/>
                          <a:pt x="231176" y="3173"/>
                        </a:cubicBezTo>
                        <a:close/>
                      </a:path>
                    </a:pathLst>
                  </a:custGeom>
                  <a:solidFill>
                    <a:srgbClr val="164239">
                      <a:alpha val="40000"/>
                    </a:srgbClr>
                  </a:solidFill>
                  <a:ln w="16697" cap="flat">
                    <a:noFill/>
                    <a:prstDash val="solid"/>
                    <a:miter/>
                  </a:ln>
                </p:spPr>
                <p:txBody>
                  <a:bodyPr rtlCol="0" anchor="ctr"/>
                  <a:lstStyle/>
                  <a:p>
                    <a:endParaRPr lang="en-US"/>
                  </a:p>
                </p:txBody>
              </p:sp>
            </p:grpSp>
            <p:grpSp>
              <p:nvGrpSpPr>
                <p:cNvPr id="570" name="Graphic 2">
                  <a:extLst>
                    <a:ext uri="{FF2B5EF4-FFF2-40B4-BE49-F238E27FC236}">
                      <a16:creationId xmlns:a16="http://schemas.microsoft.com/office/drawing/2014/main" id="{EABB1819-79FB-4D56-0506-B0C00AA06642}"/>
                    </a:ext>
                  </a:extLst>
                </p:cNvPr>
                <p:cNvGrpSpPr/>
                <p:nvPr/>
              </p:nvGrpSpPr>
              <p:grpSpPr>
                <a:xfrm>
                  <a:off x="4521393" y="4734954"/>
                  <a:ext cx="684068" cy="1814333"/>
                  <a:chOff x="4521393" y="4734954"/>
                  <a:chExt cx="684068" cy="1814333"/>
                </a:xfrm>
              </p:grpSpPr>
              <p:grpSp>
                <p:nvGrpSpPr>
                  <p:cNvPr id="571" name="Graphic 2">
                    <a:extLst>
                      <a:ext uri="{FF2B5EF4-FFF2-40B4-BE49-F238E27FC236}">
                        <a16:creationId xmlns:a16="http://schemas.microsoft.com/office/drawing/2014/main" id="{6F797BC5-A0BC-A45C-4E26-B815B636417D}"/>
                      </a:ext>
                    </a:extLst>
                  </p:cNvPr>
                  <p:cNvGrpSpPr/>
                  <p:nvPr/>
                </p:nvGrpSpPr>
                <p:grpSpPr>
                  <a:xfrm>
                    <a:off x="4521393" y="4734954"/>
                    <a:ext cx="441729" cy="1329764"/>
                    <a:chOff x="4521393" y="4734954"/>
                    <a:chExt cx="441729" cy="1329764"/>
                  </a:xfrm>
                </p:grpSpPr>
                <p:grpSp>
                  <p:nvGrpSpPr>
                    <p:cNvPr id="572" name="Graphic 2">
                      <a:extLst>
                        <a:ext uri="{FF2B5EF4-FFF2-40B4-BE49-F238E27FC236}">
                          <a16:creationId xmlns:a16="http://schemas.microsoft.com/office/drawing/2014/main" id="{1E48D2DB-0FFF-A169-552B-01DA94DF0D42}"/>
                        </a:ext>
                      </a:extLst>
                    </p:cNvPr>
                    <p:cNvGrpSpPr/>
                    <p:nvPr/>
                  </p:nvGrpSpPr>
                  <p:grpSpPr>
                    <a:xfrm>
                      <a:off x="4746485" y="5144634"/>
                      <a:ext cx="216637" cy="920085"/>
                      <a:chOff x="4746485" y="5144634"/>
                      <a:chExt cx="216637" cy="920085"/>
                    </a:xfrm>
                  </p:grpSpPr>
                  <p:grpSp>
                    <p:nvGrpSpPr>
                      <p:cNvPr id="573" name="Graphic 2">
                        <a:extLst>
                          <a:ext uri="{FF2B5EF4-FFF2-40B4-BE49-F238E27FC236}">
                            <a16:creationId xmlns:a16="http://schemas.microsoft.com/office/drawing/2014/main" id="{30874FCD-F647-01B9-B8AD-80C50541D6F5}"/>
                          </a:ext>
                        </a:extLst>
                      </p:cNvPr>
                      <p:cNvGrpSpPr/>
                      <p:nvPr/>
                    </p:nvGrpSpPr>
                    <p:grpSpPr>
                      <a:xfrm>
                        <a:off x="4746485" y="5144634"/>
                        <a:ext cx="216637" cy="920085"/>
                        <a:chOff x="4746485" y="5144634"/>
                        <a:chExt cx="216637" cy="920085"/>
                      </a:xfrm>
                    </p:grpSpPr>
                    <p:sp>
                      <p:nvSpPr>
                        <p:cNvPr id="574" name="Freeform: Shape 573">
                          <a:extLst>
                            <a:ext uri="{FF2B5EF4-FFF2-40B4-BE49-F238E27FC236}">
                              <a16:creationId xmlns:a16="http://schemas.microsoft.com/office/drawing/2014/main" id="{2F521FBD-DC4F-2E81-6E87-25719DDA0815}"/>
                            </a:ext>
                          </a:extLst>
                        </p:cNvPr>
                        <p:cNvSpPr/>
                        <p:nvPr/>
                      </p:nvSpPr>
                      <p:spPr>
                        <a:xfrm>
                          <a:off x="4749555" y="5147865"/>
                          <a:ext cx="210380" cy="913764"/>
                        </a:xfrm>
                        <a:custGeom>
                          <a:avLst/>
                          <a:gdLst>
                            <a:gd name="connsiteX0" fmla="*/ 48941 w 210380"/>
                            <a:gd name="connsiteY0" fmla="*/ 0 h 913764"/>
                            <a:gd name="connsiteX1" fmla="*/ 209963 w 210380"/>
                            <a:gd name="connsiteY1" fmla="*/ 884450 h 913764"/>
                            <a:gd name="connsiteX2" fmla="*/ 189919 w 210380"/>
                            <a:gd name="connsiteY2" fmla="*/ 913347 h 913764"/>
                            <a:gd name="connsiteX3" fmla="*/ 161022 w 210380"/>
                            <a:gd name="connsiteY3" fmla="*/ 893303 h 913764"/>
                            <a:gd name="connsiteX4" fmla="*/ 0 w 210380"/>
                            <a:gd name="connsiteY4" fmla="*/ 8853 h 913764"/>
                            <a:gd name="connsiteX5" fmla="*/ 48941 w 210380"/>
                            <a:gd name="connsiteY5" fmla="*/ 0 h 9137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0380" h="913764">
                              <a:moveTo>
                                <a:pt x="48941" y="0"/>
                              </a:moveTo>
                              <a:lnTo>
                                <a:pt x="209963" y="884450"/>
                              </a:lnTo>
                              <a:cubicBezTo>
                                <a:pt x="212468" y="897980"/>
                                <a:pt x="203448" y="911008"/>
                                <a:pt x="189919" y="913347"/>
                              </a:cubicBezTo>
                              <a:cubicBezTo>
                                <a:pt x="176389" y="915852"/>
                                <a:pt x="163360" y="906832"/>
                                <a:pt x="161022" y="893303"/>
                              </a:cubicBezTo>
                              <a:lnTo>
                                <a:pt x="0" y="8853"/>
                              </a:lnTo>
                              <a:lnTo>
                                <a:pt x="48941" y="0"/>
                              </a:lnTo>
                              <a:close/>
                            </a:path>
                          </a:pathLst>
                        </a:custGeom>
                        <a:solidFill>
                          <a:srgbClr val="BD8435"/>
                        </a:solidFill>
                        <a:ln w="16697" cap="flat">
                          <a:noFill/>
                          <a:prstDash val="solid"/>
                          <a:miter/>
                        </a:ln>
                      </p:spPr>
                      <p:txBody>
                        <a:bodyPr rtlCol="0" anchor="ctr"/>
                        <a:lstStyle/>
                        <a:p>
                          <a:endParaRPr lang="en-US"/>
                        </a:p>
                      </p:txBody>
                    </p:sp>
                    <p:sp>
                      <p:nvSpPr>
                        <p:cNvPr id="575" name="Freeform: Shape 574">
                          <a:extLst>
                            <a:ext uri="{FF2B5EF4-FFF2-40B4-BE49-F238E27FC236}">
                              <a16:creationId xmlns:a16="http://schemas.microsoft.com/office/drawing/2014/main" id="{A8A54054-C98E-C33A-E5CF-43159564A5AD}"/>
                            </a:ext>
                          </a:extLst>
                        </p:cNvPr>
                        <p:cNvSpPr/>
                        <p:nvPr/>
                      </p:nvSpPr>
                      <p:spPr>
                        <a:xfrm>
                          <a:off x="4746485" y="5144634"/>
                          <a:ext cx="216637" cy="920085"/>
                        </a:xfrm>
                        <a:custGeom>
                          <a:avLst/>
                          <a:gdLst>
                            <a:gd name="connsiteX0" fmla="*/ 188478 w 216637"/>
                            <a:gd name="connsiteY0" fmla="*/ 920085 h 920085"/>
                            <a:gd name="connsiteX1" fmla="*/ 160917 w 216637"/>
                            <a:gd name="connsiteY1" fmla="*/ 897035 h 920085"/>
                            <a:gd name="connsiteX2" fmla="*/ 63 w 216637"/>
                            <a:gd name="connsiteY2" fmla="*/ 12585 h 920085"/>
                            <a:gd name="connsiteX3" fmla="*/ 564 w 216637"/>
                            <a:gd name="connsiteY3" fmla="*/ 10246 h 920085"/>
                            <a:gd name="connsiteX4" fmla="*/ 2568 w 216637"/>
                            <a:gd name="connsiteY4" fmla="*/ 8910 h 920085"/>
                            <a:gd name="connsiteX5" fmla="*/ 51509 w 216637"/>
                            <a:gd name="connsiteY5" fmla="*/ 57 h 920085"/>
                            <a:gd name="connsiteX6" fmla="*/ 55184 w 216637"/>
                            <a:gd name="connsiteY6" fmla="*/ 2563 h 920085"/>
                            <a:gd name="connsiteX7" fmla="*/ 216206 w 216637"/>
                            <a:gd name="connsiteY7" fmla="*/ 887012 h 920085"/>
                            <a:gd name="connsiteX8" fmla="*/ 193656 w 216637"/>
                            <a:gd name="connsiteY8" fmla="*/ 919584 h 920085"/>
                            <a:gd name="connsiteX9" fmla="*/ 188478 w 216637"/>
                            <a:gd name="connsiteY9" fmla="*/ 920085 h 920085"/>
                            <a:gd name="connsiteX10" fmla="*/ 6577 w 216637"/>
                            <a:gd name="connsiteY10" fmla="*/ 14589 h 920085"/>
                            <a:gd name="connsiteX11" fmla="*/ 166930 w 216637"/>
                            <a:gd name="connsiteY11" fmla="*/ 895865 h 920085"/>
                            <a:gd name="connsiteX12" fmla="*/ 188311 w 216637"/>
                            <a:gd name="connsiteY12" fmla="*/ 913738 h 920085"/>
                            <a:gd name="connsiteX13" fmla="*/ 192320 w 216637"/>
                            <a:gd name="connsiteY13" fmla="*/ 913404 h 920085"/>
                            <a:gd name="connsiteX14" fmla="*/ 209858 w 216637"/>
                            <a:gd name="connsiteY14" fmla="*/ 888015 h 920085"/>
                            <a:gd name="connsiteX15" fmla="*/ 49505 w 216637"/>
                            <a:gd name="connsiteY15" fmla="*/ 6739 h 920085"/>
                            <a:gd name="connsiteX16" fmla="*/ 6577 w 216637"/>
                            <a:gd name="connsiteY16" fmla="*/ 14589 h 920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6637" h="920085">
                              <a:moveTo>
                                <a:pt x="188478" y="920085"/>
                              </a:moveTo>
                              <a:cubicBezTo>
                                <a:pt x="174948" y="920085"/>
                                <a:pt x="163423" y="910397"/>
                                <a:pt x="160917" y="897035"/>
                              </a:cubicBezTo>
                              <a:lnTo>
                                <a:pt x="63" y="12585"/>
                              </a:lnTo>
                              <a:cubicBezTo>
                                <a:pt x="-104" y="11750"/>
                                <a:pt x="63" y="10914"/>
                                <a:pt x="564" y="10246"/>
                              </a:cubicBezTo>
                              <a:cubicBezTo>
                                <a:pt x="1065" y="9578"/>
                                <a:pt x="1733" y="9077"/>
                                <a:pt x="2568" y="8910"/>
                              </a:cubicBezTo>
                              <a:lnTo>
                                <a:pt x="51509" y="57"/>
                              </a:lnTo>
                              <a:cubicBezTo>
                                <a:pt x="53180" y="-277"/>
                                <a:pt x="54850" y="892"/>
                                <a:pt x="55184" y="2563"/>
                              </a:cubicBezTo>
                              <a:lnTo>
                                <a:pt x="216206" y="887012"/>
                              </a:lnTo>
                              <a:cubicBezTo>
                                <a:pt x="218878" y="902213"/>
                                <a:pt x="208856" y="916745"/>
                                <a:pt x="193656" y="919584"/>
                              </a:cubicBezTo>
                              <a:cubicBezTo>
                                <a:pt x="191819" y="919918"/>
                                <a:pt x="190148" y="920085"/>
                                <a:pt x="188478" y="920085"/>
                              </a:cubicBezTo>
                              <a:close/>
                              <a:moveTo>
                                <a:pt x="6577" y="14589"/>
                              </a:moveTo>
                              <a:lnTo>
                                <a:pt x="166930" y="895865"/>
                              </a:lnTo>
                              <a:cubicBezTo>
                                <a:pt x="168768" y="906221"/>
                                <a:pt x="177788" y="913738"/>
                                <a:pt x="188311" y="913738"/>
                              </a:cubicBezTo>
                              <a:cubicBezTo>
                                <a:pt x="189647" y="913738"/>
                                <a:pt x="190984" y="913571"/>
                                <a:pt x="192320" y="913404"/>
                              </a:cubicBezTo>
                              <a:cubicBezTo>
                                <a:pt x="204179" y="911232"/>
                                <a:pt x="212030" y="899874"/>
                                <a:pt x="209858" y="888015"/>
                              </a:cubicBezTo>
                              <a:lnTo>
                                <a:pt x="49505" y="6739"/>
                              </a:lnTo>
                              <a:lnTo>
                                <a:pt x="6577" y="14589"/>
                              </a:lnTo>
                              <a:close/>
                            </a:path>
                          </a:pathLst>
                        </a:custGeom>
                        <a:solidFill>
                          <a:srgbClr val="8B580E"/>
                        </a:solidFill>
                        <a:ln w="16697" cap="flat">
                          <a:noFill/>
                          <a:prstDash val="solid"/>
                          <a:miter/>
                        </a:ln>
                      </p:spPr>
                      <p:txBody>
                        <a:bodyPr rtlCol="0" anchor="ctr"/>
                        <a:lstStyle/>
                        <a:p>
                          <a:endParaRPr lang="en-US"/>
                        </a:p>
                      </p:txBody>
                    </p:sp>
                  </p:grpSp>
                  <p:sp>
                    <p:nvSpPr>
                      <p:cNvPr id="576" name="Freeform: Shape 575">
                        <a:extLst>
                          <a:ext uri="{FF2B5EF4-FFF2-40B4-BE49-F238E27FC236}">
                            <a16:creationId xmlns:a16="http://schemas.microsoft.com/office/drawing/2014/main" id="{178F8ED4-E9C7-F60D-5AB7-C85EE9F4B37E}"/>
                          </a:ext>
                        </a:extLst>
                      </p:cNvPr>
                      <p:cNvSpPr/>
                      <p:nvPr/>
                    </p:nvSpPr>
                    <p:spPr>
                      <a:xfrm>
                        <a:off x="4917635" y="5849264"/>
                        <a:ext cx="34045" cy="138507"/>
                      </a:xfrm>
                      <a:custGeom>
                        <a:avLst/>
                        <a:gdLst>
                          <a:gd name="connsiteX0" fmla="*/ 1460 w 34045"/>
                          <a:gd name="connsiteY0" fmla="*/ 35058 h 138507"/>
                          <a:gd name="connsiteX1" fmla="*/ 7808 w 34045"/>
                          <a:gd name="connsiteY1" fmla="*/ 314 h 138507"/>
                          <a:gd name="connsiteX2" fmla="*/ 9311 w 34045"/>
                          <a:gd name="connsiteY2" fmla="*/ 1316 h 138507"/>
                          <a:gd name="connsiteX3" fmla="*/ 4300 w 34045"/>
                          <a:gd name="connsiteY3" fmla="*/ 39734 h 138507"/>
                          <a:gd name="connsiteX4" fmla="*/ 8476 w 34045"/>
                          <a:gd name="connsiteY4" fmla="*/ 79155 h 138507"/>
                          <a:gd name="connsiteX5" fmla="*/ 24678 w 34045"/>
                          <a:gd name="connsiteY5" fmla="*/ 111559 h 138507"/>
                          <a:gd name="connsiteX6" fmla="*/ 34032 w 34045"/>
                          <a:gd name="connsiteY6" fmla="*/ 138118 h 138507"/>
                          <a:gd name="connsiteX7" fmla="*/ 32529 w 34045"/>
                          <a:gd name="connsiteY7" fmla="*/ 137617 h 138507"/>
                          <a:gd name="connsiteX8" fmla="*/ 25680 w 34045"/>
                          <a:gd name="connsiteY8" fmla="*/ 116905 h 138507"/>
                          <a:gd name="connsiteX9" fmla="*/ 16828 w 34045"/>
                          <a:gd name="connsiteY9" fmla="*/ 102706 h 138507"/>
                          <a:gd name="connsiteX10" fmla="*/ 1293 w 34045"/>
                          <a:gd name="connsiteY10" fmla="*/ 69634 h 138507"/>
                          <a:gd name="connsiteX11" fmla="*/ 1460 w 34045"/>
                          <a:gd name="connsiteY11" fmla="*/ 35058 h 138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045" h="138507">
                            <a:moveTo>
                              <a:pt x="1460" y="35058"/>
                            </a:moveTo>
                            <a:cubicBezTo>
                              <a:pt x="1794" y="23198"/>
                              <a:pt x="4968" y="11672"/>
                              <a:pt x="7808" y="314"/>
                            </a:cubicBezTo>
                            <a:cubicBezTo>
                              <a:pt x="7975" y="-521"/>
                              <a:pt x="9478" y="481"/>
                              <a:pt x="9311" y="1316"/>
                            </a:cubicBezTo>
                            <a:cubicBezTo>
                              <a:pt x="6638" y="14011"/>
                              <a:pt x="4467" y="26539"/>
                              <a:pt x="4300" y="39734"/>
                            </a:cubicBezTo>
                            <a:cubicBezTo>
                              <a:pt x="4133" y="53431"/>
                              <a:pt x="2295" y="66293"/>
                              <a:pt x="8476" y="79155"/>
                            </a:cubicBezTo>
                            <a:cubicBezTo>
                              <a:pt x="13654" y="89845"/>
                              <a:pt x="17997" y="101704"/>
                              <a:pt x="24678" y="111559"/>
                            </a:cubicBezTo>
                            <a:cubicBezTo>
                              <a:pt x="30190" y="119577"/>
                              <a:pt x="32863" y="128597"/>
                              <a:pt x="34032" y="138118"/>
                            </a:cubicBezTo>
                            <a:cubicBezTo>
                              <a:pt x="34199" y="138953"/>
                              <a:pt x="32696" y="138285"/>
                              <a:pt x="32529" y="137617"/>
                            </a:cubicBezTo>
                            <a:cubicBezTo>
                              <a:pt x="30692" y="130434"/>
                              <a:pt x="29188" y="123586"/>
                              <a:pt x="25680" y="116905"/>
                            </a:cubicBezTo>
                            <a:cubicBezTo>
                              <a:pt x="23008" y="112060"/>
                              <a:pt x="19500" y="107551"/>
                              <a:pt x="16828" y="102706"/>
                            </a:cubicBezTo>
                            <a:cubicBezTo>
                              <a:pt x="10981" y="92183"/>
                              <a:pt x="4634" y="81159"/>
                              <a:pt x="1293" y="69634"/>
                            </a:cubicBezTo>
                            <a:cubicBezTo>
                              <a:pt x="-1546" y="58442"/>
                              <a:pt x="1126" y="46249"/>
                              <a:pt x="1460" y="35058"/>
                            </a:cubicBezTo>
                            <a:close/>
                          </a:path>
                        </a:pathLst>
                      </a:custGeom>
                      <a:solidFill>
                        <a:srgbClr val="BD8435"/>
                      </a:solidFill>
                      <a:ln w="16697" cap="flat">
                        <a:noFill/>
                        <a:prstDash val="solid"/>
                        <a:miter/>
                      </a:ln>
                    </p:spPr>
                    <p:txBody>
                      <a:bodyPr rtlCol="0" anchor="ctr"/>
                      <a:lstStyle/>
                      <a:p>
                        <a:endParaRPr lang="en-US"/>
                      </a:p>
                    </p:txBody>
                  </p:sp>
                  <p:sp>
                    <p:nvSpPr>
                      <p:cNvPr id="577" name="Freeform: Shape 576">
                        <a:extLst>
                          <a:ext uri="{FF2B5EF4-FFF2-40B4-BE49-F238E27FC236}">
                            <a16:creationId xmlns:a16="http://schemas.microsoft.com/office/drawing/2014/main" id="{37AAAB63-53F6-520F-C4F8-7FB6D03BDD21}"/>
                          </a:ext>
                        </a:extLst>
                      </p:cNvPr>
                      <p:cNvSpPr/>
                      <p:nvPr/>
                    </p:nvSpPr>
                    <p:spPr>
                      <a:xfrm>
                        <a:off x="4908739" y="5821827"/>
                        <a:ext cx="50190" cy="225707"/>
                      </a:xfrm>
                      <a:custGeom>
                        <a:avLst/>
                        <a:gdLst>
                          <a:gd name="connsiteX0" fmla="*/ 167 w 50190"/>
                          <a:gd name="connsiteY0" fmla="*/ 57651 h 225707"/>
                          <a:gd name="connsiteX1" fmla="*/ 9521 w 50190"/>
                          <a:gd name="connsiteY1" fmla="*/ 358 h 225707"/>
                          <a:gd name="connsiteX2" fmla="*/ 11525 w 50190"/>
                          <a:gd name="connsiteY2" fmla="*/ 1527 h 225707"/>
                          <a:gd name="connsiteX3" fmla="*/ 3842 w 50190"/>
                          <a:gd name="connsiteY3" fmla="*/ 58987 h 225707"/>
                          <a:gd name="connsiteX4" fmla="*/ 10189 w 50190"/>
                          <a:gd name="connsiteY4" fmla="*/ 121792 h 225707"/>
                          <a:gd name="connsiteX5" fmla="*/ 34075 w 50190"/>
                          <a:gd name="connsiteY5" fmla="*/ 174241 h 225707"/>
                          <a:gd name="connsiteX6" fmla="*/ 50110 w 50190"/>
                          <a:gd name="connsiteY6" fmla="*/ 225020 h 225707"/>
                          <a:gd name="connsiteX7" fmla="*/ 48273 w 50190"/>
                          <a:gd name="connsiteY7" fmla="*/ 224852 h 225707"/>
                          <a:gd name="connsiteX8" fmla="*/ 29899 w 50190"/>
                          <a:gd name="connsiteY8" fmla="*/ 171234 h 225707"/>
                          <a:gd name="connsiteX9" fmla="*/ 5345 w 50190"/>
                          <a:gd name="connsiteY9" fmla="*/ 117616 h 225707"/>
                          <a:gd name="connsiteX10" fmla="*/ 167 w 50190"/>
                          <a:gd name="connsiteY10" fmla="*/ 57651 h 225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190" h="225707">
                            <a:moveTo>
                              <a:pt x="167" y="57651"/>
                            </a:moveTo>
                            <a:cubicBezTo>
                              <a:pt x="668" y="37941"/>
                              <a:pt x="3007" y="19066"/>
                              <a:pt x="9521" y="358"/>
                            </a:cubicBezTo>
                            <a:cubicBezTo>
                              <a:pt x="9855" y="-645"/>
                              <a:pt x="11859" y="692"/>
                              <a:pt x="11525" y="1527"/>
                            </a:cubicBezTo>
                            <a:cubicBezTo>
                              <a:pt x="5846" y="20235"/>
                              <a:pt x="3675" y="39611"/>
                              <a:pt x="3842" y="58987"/>
                            </a:cubicBezTo>
                            <a:cubicBezTo>
                              <a:pt x="4009" y="79532"/>
                              <a:pt x="4343" y="102082"/>
                              <a:pt x="10189" y="121792"/>
                            </a:cubicBezTo>
                            <a:cubicBezTo>
                              <a:pt x="15701" y="140333"/>
                              <a:pt x="25890" y="156869"/>
                              <a:pt x="34075" y="174241"/>
                            </a:cubicBezTo>
                            <a:cubicBezTo>
                              <a:pt x="41759" y="190443"/>
                              <a:pt x="43429" y="208483"/>
                              <a:pt x="50110" y="225020"/>
                            </a:cubicBezTo>
                            <a:cubicBezTo>
                              <a:pt x="50612" y="226189"/>
                              <a:pt x="48607" y="225688"/>
                              <a:pt x="48273" y="224852"/>
                            </a:cubicBezTo>
                            <a:cubicBezTo>
                              <a:pt x="40088" y="207815"/>
                              <a:pt x="38418" y="188439"/>
                              <a:pt x="29899" y="171234"/>
                            </a:cubicBezTo>
                            <a:cubicBezTo>
                              <a:pt x="21046" y="153529"/>
                              <a:pt x="11024" y="136825"/>
                              <a:pt x="5345" y="117616"/>
                            </a:cubicBezTo>
                            <a:cubicBezTo>
                              <a:pt x="0" y="99242"/>
                              <a:pt x="-334" y="76859"/>
                              <a:pt x="167" y="57651"/>
                            </a:cubicBezTo>
                            <a:close/>
                          </a:path>
                        </a:pathLst>
                      </a:custGeom>
                      <a:solidFill>
                        <a:srgbClr val="BD8435"/>
                      </a:solidFill>
                      <a:ln w="16697" cap="flat">
                        <a:noFill/>
                        <a:prstDash val="solid"/>
                        <a:miter/>
                      </a:ln>
                    </p:spPr>
                    <p:txBody>
                      <a:bodyPr rtlCol="0" anchor="ctr"/>
                      <a:lstStyle/>
                      <a:p>
                        <a:endParaRPr lang="en-US"/>
                      </a:p>
                    </p:txBody>
                  </p:sp>
                  <p:sp>
                    <p:nvSpPr>
                      <p:cNvPr id="578" name="Freeform: Shape 577">
                        <a:extLst>
                          <a:ext uri="{FF2B5EF4-FFF2-40B4-BE49-F238E27FC236}">
                            <a16:creationId xmlns:a16="http://schemas.microsoft.com/office/drawing/2014/main" id="{5F7AD9EA-72B4-2AFC-4529-07CEDEF10A58}"/>
                          </a:ext>
                        </a:extLst>
                      </p:cNvPr>
                      <p:cNvSpPr/>
                      <p:nvPr/>
                    </p:nvSpPr>
                    <p:spPr>
                      <a:xfrm>
                        <a:off x="4894254" y="5713212"/>
                        <a:ext cx="51076" cy="340946"/>
                      </a:xfrm>
                      <a:custGeom>
                        <a:avLst/>
                        <a:gdLst>
                          <a:gd name="connsiteX0" fmla="*/ 2626 w 51076"/>
                          <a:gd name="connsiteY0" fmla="*/ 172947 h 340946"/>
                          <a:gd name="connsiteX1" fmla="*/ 4129 w 51076"/>
                          <a:gd name="connsiteY1" fmla="*/ 129685 h 340946"/>
                          <a:gd name="connsiteX2" fmla="*/ 6133 w 51076"/>
                          <a:gd name="connsiteY2" fmla="*/ 89095 h 340946"/>
                          <a:gd name="connsiteX3" fmla="*/ 9140 w 51076"/>
                          <a:gd name="connsiteY3" fmla="*/ 43662 h 340946"/>
                          <a:gd name="connsiteX4" fmla="*/ 7470 w 51076"/>
                          <a:gd name="connsiteY4" fmla="*/ 567 h 340946"/>
                          <a:gd name="connsiteX5" fmla="*/ 9474 w 51076"/>
                          <a:gd name="connsiteY5" fmla="*/ 1402 h 340946"/>
                          <a:gd name="connsiteX6" fmla="*/ 11979 w 51076"/>
                          <a:gd name="connsiteY6" fmla="*/ 41323 h 340946"/>
                          <a:gd name="connsiteX7" fmla="*/ 10476 w 51076"/>
                          <a:gd name="connsiteY7" fmla="*/ 80410 h 340946"/>
                          <a:gd name="connsiteX8" fmla="*/ 7303 w 51076"/>
                          <a:gd name="connsiteY8" fmla="*/ 127179 h 340946"/>
                          <a:gd name="connsiteX9" fmla="*/ 7303 w 51076"/>
                          <a:gd name="connsiteY9" fmla="*/ 169773 h 340946"/>
                          <a:gd name="connsiteX10" fmla="*/ 4463 w 51076"/>
                          <a:gd name="connsiteY10" fmla="*/ 183136 h 340946"/>
                          <a:gd name="connsiteX11" fmla="*/ 5632 w 51076"/>
                          <a:gd name="connsiteY11" fmla="*/ 207022 h 340946"/>
                          <a:gd name="connsiteX12" fmla="*/ 18160 w 51076"/>
                          <a:gd name="connsiteY12" fmla="*/ 255963 h 340946"/>
                          <a:gd name="connsiteX13" fmla="*/ 37202 w 51076"/>
                          <a:gd name="connsiteY13" fmla="*/ 301731 h 340946"/>
                          <a:gd name="connsiteX14" fmla="*/ 51066 w 51076"/>
                          <a:gd name="connsiteY14" fmla="*/ 340483 h 340946"/>
                          <a:gd name="connsiteX15" fmla="*/ 49228 w 51076"/>
                          <a:gd name="connsiteY15" fmla="*/ 339982 h 340946"/>
                          <a:gd name="connsiteX16" fmla="*/ 14318 w 51076"/>
                          <a:gd name="connsiteY16" fmla="*/ 255295 h 340946"/>
                          <a:gd name="connsiteX17" fmla="*/ 2960 w 51076"/>
                          <a:gd name="connsiteY17" fmla="*/ 212701 h 340946"/>
                          <a:gd name="connsiteX18" fmla="*/ 2626 w 51076"/>
                          <a:gd name="connsiteY18" fmla="*/ 172947 h 340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1076" h="340946">
                            <a:moveTo>
                              <a:pt x="2626" y="172947"/>
                            </a:moveTo>
                            <a:cubicBezTo>
                              <a:pt x="7135" y="160252"/>
                              <a:pt x="3795" y="142881"/>
                              <a:pt x="4129" y="129685"/>
                            </a:cubicBezTo>
                            <a:cubicBezTo>
                              <a:pt x="4463" y="115988"/>
                              <a:pt x="4463" y="102625"/>
                              <a:pt x="6133" y="89095"/>
                            </a:cubicBezTo>
                            <a:cubicBezTo>
                              <a:pt x="7971" y="73728"/>
                              <a:pt x="9641" y="59029"/>
                              <a:pt x="9140" y="43662"/>
                            </a:cubicBezTo>
                            <a:cubicBezTo>
                              <a:pt x="8639" y="29297"/>
                              <a:pt x="8305" y="14932"/>
                              <a:pt x="7470" y="567"/>
                            </a:cubicBezTo>
                            <a:cubicBezTo>
                              <a:pt x="7303" y="-769"/>
                              <a:pt x="9307" y="567"/>
                              <a:pt x="9474" y="1402"/>
                            </a:cubicBezTo>
                            <a:cubicBezTo>
                              <a:pt x="11478" y="14264"/>
                              <a:pt x="11311" y="28295"/>
                              <a:pt x="11979" y="41323"/>
                            </a:cubicBezTo>
                            <a:cubicBezTo>
                              <a:pt x="12481" y="54519"/>
                              <a:pt x="12314" y="67214"/>
                              <a:pt x="10476" y="80410"/>
                            </a:cubicBezTo>
                            <a:cubicBezTo>
                              <a:pt x="8472" y="96111"/>
                              <a:pt x="7804" y="111478"/>
                              <a:pt x="7303" y="127179"/>
                            </a:cubicBezTo>
                            <a:cubicBezTo>
                              <a:pt x="6969" y="141377"/>
                              <a:pt x="8472" y="155742"/>
                              <a:pt x="7303" y="169773"/>
                            </a:cubicBezTo>
                            <a:cubicBezTo>
                              <a:pt x="6969" y="174283"/>
                              <a:pt x="5298" y="178793"/>
                              <a:pt x="4463" y="183136"/>
                            </a:cubicBezTo>
                            <a:cubicBezTo>
                              <a:pt x="2960" y="190653"/>
                              <a:pt x="4630" y="199672"/>
                              <a:pt x="5632" y="207022"/>
                            </a:cubicBezTo>
                            <a:cubicBezTo>
                              <a:pt x="8138" y="223559"/>
                              <a:pt x="13149" y="239928"/>
                              <a:pt x="18160" y="255963"/>
                            </a:cubicBezTo>
                            <a:cubicBezTo>
                              <a:pt x="23171" y="271999"/>
                              <a:pt x="29685" y="286865"/>
                              <a:pt x="37202" y="301731"/>
                            </a:cubicBezTo>
                            <a:cubicBezTo>
                              <a:pt x="43382" y="314091"/>
                              <a:pt x="49061" y="326786"/>
                              <a:pt x="51066" y="340483"/>
                            </a:cubicBezTo>
                            <a:cubicBezTo>
                              <a:pt x="51233" y="341485"/>
                              <a:pt x="49395" y="340650"/>
                              <a:pt x="49228" y="339982"/>
                            </a:cubicBezTo>
                            <a:cubicBezTo>
                              <a:pt x="41545" y="310250"/>
                              <a:pt x="23672" y="284526"/>
                              <a:pt x="14318" y="255295"/>
                            </a:cubicBezTo>
                            <a:cubicBezTo>
                              <a:pt x="9808" y="241431"/>
                              <a:pt x="5465" y="226899"/>
                              <a:pt x="2960" y="212701"/>
                            </a:cubicBezTo>
                            <a:cubicBezTo>
                              <a:pt x="454" y="199506"/>
                              <a:pt x="-2051" y="185642"/>
                              <a:pt x="2626" y="172947"/>
                            </a:cubicBezTo>
                            <a:close/>
                          </a:path>
                        </a:pathLst>
                      </a:custGeom>
                      <a:solidFill>
                        <a:srgbClr val="BD8435"/>
                      </a:solidFill>
                      <a:ln w="16697" cap="flat">
                        <a:noFill/>
                        <a:prstDash val="solid"/>
                        <a:miter/>
                      </a:ln>
                    </p:spPr>
                    <p:txBody>
                      <a:bodyPr rtlCol="0" anchor="ctr"/>
                      <a:lstStyle/>
                      <a:p>
                        <a:endParaRPr lang="en-US"/>
                      </a:p>
                    </p:txBody>
                  </p:sp>
                  <p:sp>
                    <p:nvSpPr>
                      <p:cNvPr id="579" name="Freeform: Shape 578">
                        <a:extLst>
                          <a:ext uri="{FF2B5EF4-FFF2-40B4-BE49-F238E27FC236}">
                            <a16:creationId xmlns:a16="http://schemas.microsoft.com/office/drawing/2014/main" id="{8D88A1AB-C6E7-33F8-0082-95EF52775C2E}"/>
                          </a:ext>
                        </a:extLst>
                      </p:cNvPr>
                      <p:cNvSpPr/>
                      <p:nvPr/>
                    </p:nvSpPr>
                    <p:spPr>
                      <a:xfrm>
                        <a:off x="4876991" y="5595158"/>
                        <a:ext cx="19540" cy="227616"/>
                      </a:xfrm>
                      <a:custGeom>
                        <a:avLst/>
                        <a:gdLst>
                          <a:gd name="connsiteX0" fmla="*/ 11203 w 19540"/>
                          <a:gd name="connsiteY0" fmla="*/ 221849 h 227616"/>
                          <a:gd name="connsiteX1" fmla="*/ 8530 w 19540"/>
                          <a:gd name="connsiteY1" fmla="*/ 189611 h 227616"/>
                          <a:gd name="connsiteX2" fmla="*/ 3185 w 19540"/>
                          <a:gd name="connsiteY2" fmla="*/ 119456 h 227616"/>
                          <a:gd name="connsiteX3" fmla="*/ 12 w 19540"/>
                          <a:gd name="connsiteY3" fmla="*/ 57653 h 227616"/>
                          <a:gd name="connsiteX4" fmla="*/ 513 w 19540"/>
                          <a:gd name="connsiteY4" fmla="*/ 24246 h 227616"/>
                          <a:gd name="connsiteX5" fmla="*/ 1181 w 19540"/>
                          <a:gd name="connsiteY5" fmla="*/ 360 h 227616"/>
                          <a:gd name="connsiteX6" fmla="*/ 3018 w 19540"/>
                          <a:gd name="connsiteY6" fmla="*/ 1363 h 227616"/>
                          <a:gd name="connsiteX7" fmla="*/ 2350 w 19540"/>
                          <a:gd name="connsiteY7" fmla="*/ 54647 h 227616"/>
                          <a:gd name="connsiteX8" fmla="*/ 4689 w 19540"/>
                          <a:gd name="connsiteY8" fmla="*/ 112441 h 227616"/>
                          <a:gd name="connsiteX9" fmla="*/ 9366 w 19540"/>
                          <a:gd name="connsiteY9" fmla="*/ 170569 h 227616"/>
                          <a:gd name="connsiteX10" fmla="*/ 12038 w 19540"/>
                          <a:gd name="connsiteY10" fmla="*/ 202473 h 227616"/>
                          <a:gd name="connsiteX11" fmla="*/ 12706 w 19540"/>
                          <a:gd name="connsiteY11" fmla="*/ 214666 h 227616"/>
                          <a:gd name="connsiteX12" fmla="*/ 14711 w 19540"/>
                          <a:gd name="connsiteY12" fmla="*/ 195624 h 227616"/>
                          <a:gd name="connsiteX13" fmla="*/ 15880 w 19540"/>
                          <a:gd name="connsiteY13" fmla="*/ 154367 h 227616"/>
                          <a:gd name="connsiteX14" fmla="*/ 16548 w 19540"/>
                          <a:gd name="connsiteY14" fmla="*/ 115447 h 227616"/>
                          <a:gd name="connsiteX15" fmla="*/ 16381 w 19540"/>
                          <a:gd name="connsiteY15" fmla="*/ 95570 h 227616"/>
                          <a:gd name="connsiteX16" fmla="*/ 16548 w 19540"/>
                          <a:gd name="connsiteY16" fmla="*/ 83878 h 227616"/>
                          <a:gd name="connsiteX17" fmla="*/ 18051 w 19540"/>
                          <a:gd name="connsiteY17" fmla="*/ 84880 h 227616"/>
                          <a:gd name="connsiteX18" fmla="*/ 19388 w 19540"/>
                          <a:gd name="connsiteY18" fmla="*/ 113443 h 227616"/>
                          <a:gd name="connsiteX19" fmla="*/ 19221 w 19540"/>
                          <a:gd name="connsiteY19" fmla="*/ 155536 h 227616"/>
                          <a:gd name="connsiteX20" fmla="*/ 18720 w 19540"/>
                          <a:gd name="connsiteY20" fmla="*/ 193119 h 227616"/>
                          <a:gd name="connsiteX21" fmla="*/ 18218 w 19540"/>
                          <a:gd name="connsiteY21" fmla="*/ 207985 h 227616"/>
                          <a:gd name="connsiteX22" fmla="*/ 16381 w 19540"/>
                          <a:gd name="connsiteY22" fmla="*/ 226693 h 227616"/>
                          <a:gd name="connsiteX23" fmla="*/ 13875 w 19540"/>
                          <a:gd name="connsiteY23" fmla="*/ 227027 h 227616"/>
                          <a:gd name="connsiteX24" fmla="*/ 11203 w 19540"/>
                          <a:gd name="connsiteY24" fmla="*/ 221849 h 22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9540" h="227616">
                            <a:moveTo>
                              <a:pt x="11203" y="221849"/>
                            </a:moveTo>
                            <a:cubicBezTo>
                              <a:pt x="9533" y="211326"/>
                              <a:pt x="9366" y="200301"/>
                              <a:pt x="8530" y="189611"/>
                            </a:cubicBezTo>
                            <a:cubicBezTo>
                              <a:pt x="6693" y="166226"/>
                              <a:pt x="5023" y="142841"/>
                              <a:pt x="3185" y="119456"/>
                            </a:cubicBezTo>
                            <a:cubicBezTo>
                              <a:pt x="1515" y="98911"/>
                              <a:pt x="-155" y="78199"/>
                              <a:pt x="12" y="57653"/>
                            </a:cubicBezTo>
                            <a:cubicBezTo>
                              <a:pt x="179" y="46462"/>
                              <a:pt x="847" y="35438"/>
                              <a:pt x="513" y="24246"/>
                            </a:cubicBezTo>
                            <a:cubicBezTo>
                              <a:pt x="346" y="16229"/>
                              <a:pt x="-490" y="8378"/>
                              <a:pt x="1181" y="360"/>
                            </a:cubicBezTo>
                            <a:cubicBezTo>
                              <a:pt x="1348" y="-642"/>
                              <a:pt x="3018" y="694"/>
                              <a:pt x="3018" y="1363"/>
                            </a:cubicBezTo>
                            <a:cubicBezTo>
                              <a:pt x="513" y="18567"/>
                              <a:pt x="2851" y="37108"/>
                              <a:pt x="2350" y="54647"/>
                            </a:cubicBezTo>
                            <a:cubicBezTo>
                              <a:pt x="1849" y="73856"/>
                              <a:pt x="3352" y="93232"/>
                              <a:pt x="4689" y="112441"/>
                            </a:cubicBezTo>
                            <a:cubicBezTo>
                              <a:pt x="6025" y="131817"/>
                              <a:pt x="8029" y="151193"/>
                              <a:pt x="9366" y="170569"/>
                            </a:cubicBezTo>
                            <a:cubicBezTo>
                              <a:pt x="10034" y="181259"/>
                              <a:pt x="10869" y="191782"/>
                              <a:pt x="12038" y="202473"/>
                            </a:cubicBezTo>
                            <a:cubicBezTo>
                              <a:pt x="12205" y="204143"/>
                              <a:pt x="12372" y="209655"/>
                              <a:pt x="12706" y="214666"/>
                            </a:cubicBezTo>
                            <a:cubicBezTo>
                              <a:pt x="13374" y="208319"/>
                              <a:pt x="14878" y="201637"/>
                              <a:pt x="14711" y="195624"/>
                            </a:cubicBezTo>
                            <a:cubicBezTo>
                              <a:pt x="14377" y="181927"/>
                              <a:pt x="16047" y="168064"/>
                              <a:pt x="15880" y="154367"/>
                            </a:cubicBezTo>
                            <a:cubicBezTo>
                              <a:pt x="15713" y="141338"/>
                              <a:pt x="16715" y="128476"/>
                              <a:pt x="16548" y="115447"/>
                            </a:cubicBezTo>
                            <a:cubicBezTo>
                              <a:pt x="16548" y="108599"/>
                              <a:pt x="17383" y="102586"/>
                              <a:pt x="16381" y="95570"/>
                            </a:cubicBezTo>
                            <a:cubicBezTo>
                              <a:pt x="15880" y="91895"/>
                              <a:pt x="15713" y="87553"/>
                              <a:pt x="16548" y="83878"/>
                            </a:cubicBezTo>
                            <a:cubicBezTo>
                              <a:pt x="16715" y="83043"/>
                              <a:pt x="18385" y="84045"/>
                              <a:pt x="18051" y="84880"/>
                            </a:cubicBezTo>
                            <a:cubicBezTo>
                              <a:pt x="16047" y="94067"/>
                              <a:pt x="20390" y="104089"/>
                              <a:pt x="19388" y="113443"/>
                            </a:cubicBezTo>
                            <a:cubicBezTo>
                              <a:pt x="18051" y="127140"/>
                              <a:pt x="19054" y="141839"/>
                              <a:pt x="19221" y="155536"/>
                            </a:cubicBezTo>
                            <a:cubicBezTo>
                              <a:pt x="19388" y="168064"/>
                              <a:pt x="19221" y="180591"/>
                              <a:pt x="18720" y="193119"/>
                            </a:cubicBezTo>
                            <a:cubicBezTo>
                              <a:pt x="18552" y="198130"/>
                              <a:pt x="18720" y="202974"/>
                              <a:pt x="18218" y="207985"/>
                            </a:cubicBezTo>
                            <a:cubicBezTo>
                              <a:pt x="17550" y="213831"/>
                              <a:pt x="15713" y="220846"/>
                              <a:pt x="16381" y="226693"/>
                            </a:cubicBezTo>
                            <a:cubicBezTo>
                              <a:pt x="16548" y="228196"/>
                              <a:pt x="14377" y="227528"/>
                              <a:pt x="13875" y="227027"/>
                            </a:cubicBezTo>
                            <a:cubicBezTo>
                              <a:pt x="11871" y="225523"/>
                              <a:pt x="11704" y="224354"/>
                              <a:pt x="11203" y="221849"/>
                            </a:cubicBezTo>
                            <a:close/>
                          </a:path>
                        </a:pathLst>
                      </a:custGeom>
                      <a:solidFill>
                        <a:srgbClr val="BD8435"/>
                      </a:solidFill>
                      <a:ln w="16697" cap="flat">
                        <a:noFill/>
                        <a:prstDash val="solid"/>
                        <a:miter/>
                      </a:ln>
                    </p:spPr>
                    <p:txBody>
                      <a:bodyPr rtlCol="0" anchor="ctr"/>
                      <a:lstStyle/>
                      <a:p>
                        <a:endParaRPr lang="en-US"/>
                      </a:p>
                    </p:txBody>
                  </p:sp>
                  <p:sp>
                    <p:nvSpPr>
                      <p:cNvPr id="580" name="Freeform: Shape 579">
                        <a:extLst>
                          <a:ext uri="{FF2B5EF4-FFF2-40B4-BE49-F238E27FC236}">
                            <a16:creationId xmlns:a16="http://schemas.microsoft.com/office/drawing/2014/main" id="{212A0625-D3C3-810C-96B8-5D5EC6417EBA}"/>
                          </a:ext>
                        </a:extLst>
                      </p:cNvPr>
                      <p:cNvSpPr/>
                      <p:nvPr/>
                    </p:nvSpPr>
                    <p:spPr>
                      <a:xfrm>
                        <a:off x="4861900" y="5552132"/>
                        <a:ext cx="20602" cy="290692"/>
                      </a:xfrm>
                      <a:custGeom>
                        <a:avLst/>
                        <a:gdLst>
                          <a:gd name="connsiteX0" fmla="*/ 9757 w 20602"/>
                          <a:gd name="connsiteY0" fmla="*/ 214764 h 290692"/>
                          <a:gd name="connsiteX1" fmla="*/ 7084 w 20602"/>
                          <a:gd name="connsiteY1" fmla="*/ 183194 h 290692"/>
                          <a:gd name="connsiteX2" fmla="*/ 3744 w 20602"/>
                          <a:gd name="connsiteY2" fmla="*/ 143106 h 290692"/>
                          <a:gd name="connsiteX3" fmla="*/ 69 w 20602"/>
                          <a:gd name="connsiteY3" fmla="*/ 70112 h 290692"/>
                          <a:gd name="connsiteX4" fmla="*/ 3242 w 20602"/>
                          <a:gd name="connsiteY4" fmla="*/ 458 h 290692"/>
                          <a:gd name="connsiteX5" fmla="*/ 4913 w 20602"/>
                          <a:gd name="connsiteY5" fmla="*/ 1126 h 290692"/>
                          <a:gd name="connsiteX6" fmla="*/ 7585 w 20602"/>
                          <a:gd name="connsiteY6" fmla="*/ 140767 h 290692"/>
                          <a:gd name="connsiteX7" fmla="*/ 10425 w 20602"/>
                          <a:gd name="connsiteY7" fmla="*/ 176680 h 290692"/>
                          <a:gd name="connsiteX8" fmla="*/ 13264 w 20602"/>
                          <a:gd name="connsiteY8" fmla="*/ 215599 h 290692"/>
                          <a:gd name="connsiteX9" fmla="*/ 20447 w 20602"/>
                          <a:gd name="connsiteY9" fmla="*/ 290264 h 290692"/>
                          <a:gd name="connsiteX10" fmla="*/ 19111 w 20602"/>
                          <a:gd name="connsiteY10" fmla="*/ 289762 h 290692"/>
                          <a:gd name="connsiteX11" fmla="*/ 9757 w 20602"/>
                          <a:gd name="connsiteY11" fmla="*/ 214764 h 2906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602" h="290692">
                            <a:moveTo>
                              <a:pt x="9757" y="214764"/>
                            </a:moveTo>
                            <a:cubicBezTo>
                              <a:pt x="7752" y="204408"/>
                              <a:pt x="7752" y="193884"/>
                              <a:pt x="7084" y="183194"/>
                            </a:cubicBezTo>
                            <a:cubicBezTo>
                              <a:pt x="6249" y="169832"/>
                              <a:pt x="4746" y="156469"/>
                              <a:pt x="3744" y="143106"/>
                            </a:cubicBezTo>
                            <a:cubicBezTo>
                              <a:pt x="1906" y="118719"/>
                              <a:pt x="-432" y="94666"/>
                              <a:pt x="69" y="70112"/>
                            </a:cubicBezTo>
                            <a:cubicBezTo>
                              <a:pt x="570" y="46894"/>
                              <a:pt x="1906" y="23676"/>
                              <a:pt x="3242" y="458"/>
                            </a:cubicBezTo>
                            <a:cubicBezTo>
                              <a:pt x="3242" y="-544"/>
                              <a:pt x="4913" y="291"/>
                              <a:pt x="4913" y="1126"/>
                            </a:cubicBezTo>
                            <a:cubicBezTo>
                              <a:pt x="3577" y="47896"/>
                              <a:pt x="3577" y="94165"/>
                              <a:pt x="7585" y="140767"/>
                            </a:cubicBezTo>
                            <a:cubicBezTo>
                              <a:pt x="8588" y="152794"/>
                              <a:pt x="9590" y="164653"/>
                              <a:pt x="10425" y="176680"/>
                            </a:cubicBezTo>
                            <a:cubicBezTo>
                              <a:pt x="11427" y="189708"/>
                              <a:pt x="10926" y="202737"/>
                              <a:pt x="13264" y="215599"/>
                            </a:cubicBezTo>
                            <a:cubicBezTo>
                              <a:pt x="17440" y="240153"/>
                              <a:pt x="21449" y="265208"/>
                              <a:pt x="20447" y="290264"/>
                            </a:cubicBezTo>
                            <a:cubicBezTo>
                              <a:pt x="20447" y="291266"/>
                              <a:pt x="19111" y="290264"/>
                              <a:pt x="19111" y="289762"/>
                            </a:cubicBezTo>
                            <a:cubicBezTo>
                              <a:pt x="17440" y="264540"/>
                              <a:pt x="14768" y="239652"/>
                              <a:pt x="9757" y="214764"/>
                            </a:cubicBezTo>
                            <a:close/>
                          </a:path>
                        </a:pathLst>
                      </a:custGeom>
                      <a:solidFill>
                        <a:srgbClr val="BD8435"/>
                      </a:solidFill>
                      <a:ln w="16697" cap="flat">
                        <a:noFill/>
                        <a:prstDash val="solid"/>
                        <a:miter/>
                      </a:ln>
                    </p:spPr>
                    <p:txBody>
                      <a:bodyPr rtlCol="0" anchor="ctr"/>
                      <a:lstStyle/>
                      <a:p>
                        <a:endParaRPr lang="en-US"/>
                      </a:p>
                    </p:txBody>
                  </p:sp>
                  <p:sp>
                    <p:nvSpPr>
                      <p:cNvPr id="581" name="Freeform: Shape 580">
                        <a:extLst>
                          <a:ext uri="{FF2B5EF4-FFF2-40B4-BE49-F238E27FC236}">
                            <a16:creationId xmlns:a16="http://schemas.microsoft.com/office/drawing/2014/main" id="{7C318FB4-7273-05A9-66F7-8BACD856305F}"/>
                          </a:ext>
                        </a:extLst>
                      </p:cNvPr>
                      <p:cNvSpPr/>
                      <p:nvPr/>
                    </p:nvSpPr>
                    <p:spPr>
                      <a:xfrm>
                        <a:off x="4848224" y="5475139"/>
                        <a:ext cx="8233" cy="176356"/>
                      </a:xfrm>
                      <a:custGeom>
                        <a:avLst/>
                        <a:gdLst>
                          <a:gd name="connsiteX0" fmla="*/ 1385 w 8233"/>
                          <a:gd name="connsiteY0" fmla="*/ 133575 h 176356"/>
                          <a:gd name="connsiteX1" fmla="*/ 1218 w 8233"/>
                          <a:gd name="connsiteY1" fmla="*/ 87807 h 176356"/>
                          <a:gd name="connsiteX2" fmla="*/ 4057 w 8233"/>
                          <a:gd name="connsiteY2" fmla="*/ 47218 h 176356"/>
                          <a:gd name="connsiteX3" fmla="*/ 7231 w 8233"/>
                          <a:gd name="connsiteY3" fmla="*/ 281 h 176356"/>
                          <a:gd name="connsiteX4" fmla="*/ 8233 w 8233"/>
                          <a:gd name="connsiteY4" fmla="*/ 782 h 176356"/>
                          <a:gd name="connsiteX5" fmla="*/ 1218 w 8233"/>
                          <a:gd name="connsiteY5" fmla="*/ 176002 h 176356"/>
                          <a:gd name="connsiteX6" fmla="*/ 48 w 8233"/>
                          <a:gd name="connsiteY6" fmla="*/ 175501 h 176356"/>
                          <a:gd name="connsiteX7" fmla="*/ 1385 w 8233"/>
                          <a:gd name="connsiteY7" fmla="*/ 133575 h 1763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233" h="176356">
                            <a:moveTo>
                              <a:pt x="1385" y="133575"/>
                            </a:moveTo>
                            <a:cubicBezTo>
                              <a:pt x="1719" y="118375"/>
                              <a:pt x="1218" y="103008"/>
                              <a:pt x="1218" y="87807"/>
                            </a:cubicBezTo>
                            <a:cubicBezTo>
                              <a:pt x="1051" y="74445"/>
                              <a:pt x="2888" y="60581"/>
                              <a:pt x="4057" y="47218"/>
                            </a:cubicBezTo>
                            <a:cubicBezTo>
                              <a:pt x="5560" y="31517"/>
                              <a:pt x="6563" y="15982"/>
                              <a:pt x="7231" y="281"/>
                            </a:cubicBezTo>
                            <a:cubicBezTo>
                              <a:pt x="7231" y="-387"/>
                              <a:pt x="8233" y="281"/>
                              <a:pt x="8233" y="782"/>
                            </a:cubicBezTo>
                            <a:cubicBezTo>
                              <a:pt x="8233" y="59244"/>
                              <a:pt x="4224" y="117707"/>
                              <a:pt x="1218" y="176002"/>
                            </a:cubicBezTo>
                            <a:cubicBezTo>
                              <a:pt x="1218" y="176837"/>
                              <a:pt x="48" y="176002"/>
                              <a:pt x="48" y="175501"/>
                            </a:cubicBezTo>
                            <a:cubicBezTo>
                              <a:pt x="-286" y="161637"/>
                              <a:pt x="1218" y="147606"/>
                              <a:pt x="1385" y="133575"/>
                            </a:cubicBezTo>
                            <a:close/>
                          </a:path>
                        </a:pathLst>
                      </a:custGeom>
                      <a:solidFill>
                        <a:srgbClr val="BD8435"/>
                      </a:solidFill>
                      <a:ln w="16697" cap="flat">
                        <a:noFill/>
                        <a:prstDash val="solid"/>
                        <a:miter/>
                      </a:ln>
                    </p:spPr>
                    <p:txBody>
                      <a:bodyPr rtlCol="0" anchor="ctr"/>
                      <a:lstStyle/>
                      <a:p>
                        <a:endParaRPr lang="en-US"/>
                      </a:p>
                    </p:txBody>
                  </p:sp>
                  <p:sp>
                    <p:nvSpPr>
                      <p:cNvPr id="582" name="Freeform: Shape 581">
                        <a:extLst>
                          <a:ext uri="{FF2B5EF4-FFF2-40B4-BE49-F238E27FC236}">
                            <a16:creationId xmlns:a16="http://schemas.microsoft.com/office/drawing/2014/main" id="{CA0A5D98-27A1-4105-7A71-DE925DA0CD40}"/>
                          </a:ext>
                        </a:extLst>
                      </p:cNvPr>
                      <p:cNvSpPr/>
                      <p:nvPr/>
                    </p:nvSpPr>
                    <p:spPr>
                      <a:xfrm>
                        <a:off x="4841630" y="5404351"/>
                        <a:ext cx="4470" cy="129286"/>
                      </a:xfrm>
                      <a:custGeom>
                        <a:avLst/>
                        <a:gdLst>
                          <a:gd name="connsiteX0" fmla="*/ 295 w 4470"/>
                          <a:gd name="connsiteY0" fmla="*/ 61547 h 129286"/>
                          <a:gd name="connsiteX1" fmla="*/ 2967 w 4470"/>
                          <a:gd name="connsiteY1" fmla="*/ 246 h 129286"/>
                          <a:gd name="connsiteX2" fmla="*/ 4304 w 4470"/>
                          <a:gd name="connsiteY2" fmla="*/ 1081 h 129286"/>
                          <a:gd name="connsiteX3" fmla="*/ 4471 w 4470"/>
                          <a:gd name="connsiteY3" fmla="*/ 63051 h 129286"/>
                          <a:gd name="connsiteX4" fmla="*/ 2466 w 4470"/>
                          <a:gd name="connsiteY4" fmla="*/ 128863 h 129286"/>
                          <a:gd name="connsiteX5" fmla="*/ 796 w 4470"/>
                          <a:gd name="connsiteY5" fmla="*/ 128194 h 129286"/>
                          <a:gd name="connsiteX6" fmla="*/ 295 w 4470"/>
                          <a:gd name="connsiteY6" fmla="*/ 61547 h 129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70" h="129286">
                            <a:moveTo>
                              <a:pt x="295" y="61547"/>
                            </a:moveTo>
                            <a:cubicBezTo>
                              <a:pt x="629" y="41169"/>
                              <a:pt x="-1710" y="20457"/>
                              <a:pt x="2967" y="246"/>
                            </a:cubicBezTo>
                            <a:cubicBezTo>
                              <a:pt x="3134" y="-423"/>
                              <a:pt x="4471" y="413"/>
                              <a:pt x="4304" y="1081"/>
                            </a:cubicBezTo>
                            <a:cubicBezTo>
                              <a:pt x="963" y="21626"/>
                              <a:pt x="4471" y="42505"/>
                              <a:pt x="4471" y="63051"/>
                            </a:cubicBezTo>
                            <a:cubicBezTo>
                              <a:pt x="4471" y="85099"/>
                              <a:pt x="4137" y="106981"/>
                              <a:pt x="2466" y="128863"/>
                            </a:cubicBezTo>
                            <a:cubicBezTo>
                              <a:pt x="2466" y="129865"/>
                              <a:pt x="796" y="128863"/>
                              <a:pt x="796" y="128194"/>
                            </a:cubicBezTo>
                            <a:cubicBezTo>
                              <a:pt x="-39" y="105979"/>
                              <a:pt x="-39" y="83763"/>
                              <a:pt x="295" y="61547"/>
                            </a:cubicBezTo>
                            <a:close/>
                          </a:path>
                        </a:pathLst>
                      </a:custGeom>
                      <a:solidFill>
                        <a:srgbClr val="BD8435"/>
                      </a:solidFill>
                      <a:ln w="16697" cap="flat">
                        <a:noFill/>
                        <a:prstDash val="solid"/>
                        <a:miter/>
                      </a:ln>
                    </p:spPr>
                    <p:txBody>
                      <a:bodyPr rtlCol="0" anchor="ctr"/>
                      <a:lstStyle/>
                      <a:p>
                        <a:endParaRPr lang="en-US"/>
                      </a:p>
                    </p:txBody>
                  </p:sp>
                  <p:sp>
                    <p:nvSpPr>
                      <p:cNvPr id="583" name="Freeform: Shape 582">
                        <a:extLst>
                          <a:ext uri="{FF2B5EF4-FFF2-40B4-BE49-F238E27FC236}">
                            <a16:creationId xmlns:a16="http://schemas.microsoft.com/office/drawing/2014/main" id="{64294BAB-8908-FA86-84DC-F832093FB199}"/>
                          </a:ext>
                        </a:extLst>
                      </p:cNvPr>
                      <p:cNvSpPr/>
                      <p:nvPr/>
                    </p:nvSpPr>
                    <p:spPr>
                      <a:xfrm>
                        <a:off x="4795980" y="5236931"/>
                        <a:ext cx="39096" cy="298377"/>
                      </a:xfrm>
                      <a:custGeom>
                        <a:avLst/>
                        <a:gdLst>
                          <a:gd name="connsiteX0" fmla="*/ 35922 w 39096"/>
                          <a:gd name="connsiteY0" fmla="*/ 265381 h 298377"/>
                          <a:gd name="connsiteX1" fmla="*/ 31245 w 39096"/>
                          <a:gd name="connsiteY1" fmla="*/ 228133 h 298377"/>
                          <a:gd name="connsiteX2" fmla="*/ 17214 w 39096"/>
                          <a:gd name="connsiteY2" fmla="*/ 154303 h 298377"/>
                          <a:gd name="connsiteX3" fmla="*/ 12036 w 39096"/>
                          <a:gd name="connsiteY3" fmla="*/ 78803 h 298377"/>
                          <a:gd name="connsiteX4" fmla="*/ 10 w 39096"/>
                          <a:gd name="connsiteY4" fmla="*/ 464 h 298377"/>
                          <a:gd name="connsiteX5" fmla="*/ 2014 w 39096"/>
                          <a:gd name="connsiteY5" fmla="*/ 965 h 298377"/>
                          <a:gd name="connsiteX6" fmla="*/ 16379 w 39096"/>
                          <a:gd name="connsiteY6" fmla="*/ 76465 h 298377"/>
                          <a:gd name="connsiteX7" fmla="*/ 21557 w 39096"/>
                          <a:gd name="connsiteY7" fmla="*/ 152466 h 298377"/>
                          <a:gd name="connsiteX8" fmla="*/ 29408 w 39096"/>
                          <a:gd name="connsiteY8" fmla="*/ 190884 h 298377"/>
                          <a:gd name="connsiteX9" fmla="*/ 34252 w 39096"/>
                          <a:gd name="connsiteY9" fmla="*/ 225627 h 298377"/>
                          <a:gd name="connsiteX10" fmla="*/ 39096 w 39096"/>
                          <a:gd name="connsiteY10" fmla="*/ 297953 h 298377"/>
                          <a:gd name="connsiteX11" fmla="*/ 37593 w 39096"/>
                          <a:gd name="connsiteY11" fmla="*/ 297285 h 298377"/>
                          <a:gd name="connsiteX12" fmla="*/ 35922 w 39096"/>
                          <a:gd name="connsiteY12" fmla="*/ 265381 h 298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096" h="298377">
                            <a:moveTo>
                              <a:pt x="35922" y="265381"/>
                            </a:moveTo>
                            <a:cubicBezTo>
                              <a:pt x="35087" y="253021"/>
                              <a:pt x="33250" y="240326"/>
                              <a:pt x="31245" y="228133"/>
                            </a:cubicBezTo>
                            <a:cubicBezTo>
                              <a:pt x="27070" y="203244"/>
                              <a:pt x="22058" y="178857"/>
                              <a:pt x="17214" y="154303"/>
                            </a:cubicBezTo>
                            <a:cubicBezTo>
                              <a:pt x="12370" y="129248"/>
                              <a:pt x="14041" y="104026"/>
                              <a:pt x="12036" y="78803"/>
                            </a:cubicBezTo>
                            <a:cubicBezTo>
                              <a:pt x="10032" y="52412"/>
                              <a:pt x="4353" y="26689"/>
                              <a:pt x="10" y="464"/>
                            </a:cubicBezTo>
                            <a:cubicBezTo>
                              <a:pt x="-157" y="-538"/>
                              <a:pt x="1847" y="297"/>
                              <a:pt x="2014" y="965"/>
                            </a:cubicBezTo>
                            <a:cubicBezTo>
                              <a:pt x="7192" y="26020"/>
                              <a:pt x="13707" y="50909"/>
                              <a:pt x="16379" y="76465"/>
                            </a:cubicBezTo>
                            <a:cubicBezTo>
                              <a:pt x="18885" y="101854"/>
                              <a:pt x="17382" y="127411"/>
                              <a:pt x="21557" y="152466"/>
                            </a:cubicBezTo>
                            <a:cubicBezTo>
                              <a:pt x="23729" y="165327"/>
                              <a:pt x="27070" y="178022"/>
                              <a:pt x="29408" y="190884"/>
                            </a:cubicBezTo>
                            <a:cubicBezTo>
                              <a:pt x="31579" y="202409"/>
                              <a:pt x="32415" y="214102"/>
                              <a:pt x="34252" y="225627"/>
                            </a:cubicBezTo>
                            <a:cubicBezTo>
                              <a:pt x="38094" y="249847"/>
                              <a:pt x="37927" y="273733"/>
                              <a:pt x="39096" y="297953"/>
                            </a:cubicBezTo>
                            <a:cubicBezTo>
                              <a:pt x="39096" y="298955"/>
                              <a:pt x="37593" y="297953"/>
                              <a:pt x="37593" y="297285"/>
                            </a:cubicBezTo>
                            <a:cubicBezTo>
                              <a:pt x="36256" y="286762"/>
                              <a:pt x="36758" y="275905"/>
                              <a:pt x="35922" y="265381"/>
                            </a:cubicBezTo>
                            <a:close/>
                          </a:path>
                        </a:pathLst>
                      </a:custGeom>
                      <a:solidFill>
                        <a:srgbClr val="BD8435"/>
                      </a:solidFill>
                      <a:ln w="16697" cap="flat">
                        <a:noFill/>
                        <a:prstDash val="solid"/>
                        <a:miter/>
                      </a:ln>
                    </p:spPr>
                    <p:txBody>
                      <a:bodyPr rtlCol="0" anchor="ctr"/>
                      <a:lstStyle/>
                      <a:p>
                        <a:endParaRPr lang="en-US"/>
                      </a:p>
                    </p:txBody>
                  </p:sp>
                  <p:sp>
                    <p:nvSpPr>
                      <p:cNvPr id="584" name="Freeform: Shape 583">
                        <a:extLst>
                          <a:ext uri="{FF2B5EF4-FFF2-40B4-BE49-F238E27FC236}">
                            <a16:creationId xmlns:a16="http://schemas.microsoft.com/office/drawing/2014/main" id="{AE6B354B-C73A-43FF-F8B7-A2AC49B4576F}"/>
                          </a:ext>
                        </a:extLst>
                      </p:cNvPr>
                      <p:cNvSpPr/>
                      <p:nvPr/>
                    </p:nvSpPr>
                    <p:spPr>
                      <a:xfrm>
                        <a:off x="4800319" y="5362891"/>
                        <a:ext cx="27586" cy="197806"/>
                      </a:xfrm>
                      <a:custGeom>
                        <a:avLst/>
                        <a:gdLst>
                          <a:gd name="connsiteX0" fmla="*/ 15048 w 27586"/>
                          <a:gd name="connsiteY0" fmla="*/ 101170 h 197806"/>
                          <a:gd name="connsiteX1" fmla="*/ 10036 w 27586"/>
                          <a:gd name="connsiteY1" fmla="*/ 52897 h 197806"/>
                          <a:gd name="connsiteX2" fmla="*/ 3188 w 27586"/>
                          <a:gd name="connsiteY2" fmla="*/ 22998 h 197806"/>
                          <a:gd name="connsiteX3" fmla="*/ 14 w 27586"/>
                          <a:gd name="connsiteY3" fmla="*/ 281 h 197806"/>
                          <a:gd name="connsiteX4" fmla="*/ 1351 w 27586"/>
                          <a:gd name="connsiteY4" fmla="*/ 782 h 197806"/>
                          <a:gd name="connsiteX5" fmla="*/ 6362 w 27586"/>
                          <a:gd name="connsiteY5" fmla="*/ 26840 h 197806"/>
                          <a:gd name="connsiteX6" fmla="*/ 12709 w 27586"/>
                          <a:gd name="connsiteY6" fmla="*/ 50057 h 197806"/>
                          <a:gd name="connsiteX7" fmla="*/ 17887 w 27586"/>
                          <a:gd name="connsiteY7" fmla="*/ 98832 h 197806"/>
                          <a:gd name="connsiteX8" fmla="*/ 21562 w 27586"/>
                          <a:gd name="connsiteY8" fmla="*/ 144766 h 197806"/>
                          <a:gd name="connsiteX9" fmla="*/ 27575 w 27586"/>
                          <a:gd name="connsiteY9" fmla="*/ 197382 h 197806"/>
                          <a:gd name="connsiteX10" fmla="*/ 25905 w 27586"/>
                          <a:gd name="connsiteY10" fmla="*/ 196714 h 197806"/>
                          <a:gd name="connsiteX11" fmla="*/ 15048 w 27586"/>
                          <a:gd name="connsiteY11" fmla="*/ 101170 h 197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586" h="197806">
                            <a:moveTo>
                              <a:pt x="15048" y="101170"/>
                            </a:moveTo>
                            <a:cubicBezTo>
                              <a:pt x="13377" y="85135"/>
                              <a:pt x="11373" y="69099"/>
                              <a:pt x="10036" y="52897"/>
                            </a:cubicBezTo>
                            <a:cubicBezTo>
                              <a:pt x="9201" y="42708"/>
                              <a:pt x="5192" y="33020"/>
                              <a:pt x="3188" y="22998"/>
                            </a:cubicBezTo>
                            <a:cubicBezTo>
                              <a:pt x="1685" y="15481"/>
                              <a:pt x="1184" y="7798"/>
                              <a:pt x="14" y="281"/>
                            </a:cubicBezTo>
                            <a:cubicBezTo>
                              <a:pt x="-153" y="-387"/>
                              <a:pt x="1184" y="281"/>
                              <a:pt x="1351" y="782"/>
                            </a:cubicBezTo>
                            <a:cubicBezTo>
                              <a:pt x="3021" y="9468"/>
                              <a:pt x="4190" y="18321"/>
                              <a:pt x="6362" y="26840"/>
                            </a:cubicBezTo>
                            <a:cubicBezTo>
                              <a:pt x="8199" y="34690"/>
                              <a:pt x="11373" y="42207"/>
                              <a:pt x="12709" y="50057"/>
                            </a:cubicBezTo>
                            <a:cubicBezTo>
                              <a:pt x="15382" y="66093"/>
                              <a:pt x="15549" y="82629"/>
                              <a:pt x="17887" y="98832"/>
                            </a:cubicBezTo>
                            <a:cubicBezTo>
                              <a:pt x="20226" y="114032"/>
                              <a:pt x="19223" y="129566"/>
                              <a:pt x="21562" y="144766"/>
                            </a:cubicBezTo>
                            <a:cubicBezTo>
                              <a:pt x="24401" y="162305"/>
                              <a:pt x="25905" y="179844"/>
                              <a:pt x="27575" y="197382"/>
                            </a:cubicBezTo>
                            <a:cubicBezTo>
                              <a:pt x="27742" y="198385"/>
                              <a:pt x="26072" y="197382"/>
                              <a:pt x="25905" y="196714"/>
                            </a:cubicBezTo>
                            <a:cubicBezTo>
                              <a:pt x="22063" y="164978"/>
                              <a:pt x="18388" y="133241"/>
                              <a:pt x="15048" y="101170"/>
                            </a:cubicBezTo>
                            <a:close/>
                          </a:path>
                        </a:pathLst>
                      </a:custGeom>
                      <a:solidFill>
                        <a:srgbClr val="BD8435"/>
                      </a:solidFill>
                      <a:ln w="16697" cap="flat">
                        <a:noFill/>
                        <a:prstDash val="solid"/>
                        <a:miter/>
                      </a:ln>
                    </p:spPr>
                    <p:txBody>
                      <a:bodyPr rtlCol="0" anchor="ctr"/>
                      <a:lstStyle/>
                      <a:p>
                        <a:endParaRPr lang="en-US"/>
                      </a:p>
                    </p:txBody>
                  </p:sp>
                  <p:sp>
                    <p:nvSpPr>
                      <p:cNvPr id="585" name="Freeform: Shape 584">
                        <a:extLst>
                          <a:ext uri="{FF2B5EF4-FFF2-40B4-BE49-F238E27FC236}">
                            <a16:creationId xmlns:a16="http://schemas.microsoft.com/office/drawing/2014/main" id="{1F3A2C9A-9753-2E1B-A3F2-C6186A9C31B3}"/>
                          </a:ext>
                        </a:extLst>
                      </p:cNvPr>
                      <p:cNvSpPr/>
                      <p:nvPr/>
                    </p:nvSpPr>
                    <p:spPr>
                      <a:xfrm>
                        <a:off x="4815841" y="5269352"/>
                        <a:ext cx="13904" cy="105700"/>
                      </a:xfrm>
                      <a:custGeom>
                        <a:avLst/>
                        <a:gdLst>
                          <a:gd name="connsiteX0" fmla="*/ 2198 w 13904"/>
                          <a:gd name="connsiteY0" fmla="*/ 51227 h 105700"/>
                          <a:gd name="connsiteX1" fmla="*/ 1195 w 13904"/>
                          <a:gd name="connsiteY1" fmla="*/ 281 h 105700"/>
                          <a:gd name="connsiteX2" fmla="*/ 2198 w 13904"/>
                          <a:gd name="connsiteY2" fmla="*/ 782 h 105700"/>
                          <a:gd name="connsiteX3" fmla="*/ 5204 w 13904"/>
                          <a:gd name="connsiteY3" fmla="*/ 52563 h 105700"/>
                          <a:gd name="connsiteX4" fmla="*/ 13890 w 13904"/>
                          <a:gd name="connsiteY4" fmla="*/ 105346 h 105700"/>
                          <a:gd name="connsiteX5" fmla="*/ 12721 w 13904"/>
                          <a:gd name="connsiteY5" fmla="*/ 104845 h 105700"/>
                          <a:gd name="connsiteX6" fmla="*/ 2198 w 13904"/>
                          <a:gd name="connsiteY6" fmla="*/ 51227 h 10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904" h="105700">
                            <a:moveTo>
                              <a:pt x="2198" y="51227"/>
                            </a:moveTo>
                            <a:cubicBezTo>
                              <a:pt x="-809" y="34356"/>
                              <a:pt x="-308" y="17319"/>
                              <a:pt x="1195" y="281"/>
                            </a:cubicBezTo>
                            <a:cubicBezTo>
                              <a:pt x="1195" y="-387"/>
                              <a:pt x="2365" y="281"/>
                              <a:pt x="2198" y="782"/>
                            </a:cubicBezTo>
                            <a:cubicBezTo>
                              <a:pt x="1697" y="18154"/>
                              <a:pt x="2198" y="35359"/>
                              <a:pt x="5204" y="52563"/>
                            </a:cubicBezTo>
                            <a:cubicBezTo>
                              <a:pt x="8211" y="70102"/>
                              <a:pt x="12053" y="87473"/>
                              <a:pt x="13890" y="105346"/>
                            </a:cubicBezTo>
                            <a:cubicBezTo>
                              <a:pt x="14057" y="106181"/>
                              <a:pt x="12721" y="105346"/>
                              <a:pt x="12721" y="104845"/>
                            </a:cubicBezTo>
                            <a:cubicBezTo>
                              <a:pt x="9881" y="86638"/>
                              <a:pt x="5371" y="68932"/>
                              <a:pt x="2198" y="51227"/>
                            </a:cubicBezTo>
                            <a:close/>
                          </a:path>
                        </a:pathLst>
                      </a:custGeom>
                      <a:solidFill>
                        <a:srgbClr val="BD8435"/>
                      </a:solidFill>
                      <a:ln w="16697" cap="flat">
                        <a:noFill/>
                        <a:prstDash val="solid"/>
                        <a:miter/>
                      </a:ln>
                    </p:spPr>
                    <p:txBody>
                      <a:bodyPr rtlCol="0" anchor="ctr"/>
                      <a:lstStyle/>
                      <a:p>
                        <a:endParaRPr lang="en-US"/>
                      </a:p>
                    </p:txBody>
                  </p:sp>
                  <p:sp>
                    <p:nvSpPr>
                      <p:cNvPr id="586" name="Freeform: Shape 585">
                        <a:extLst>
                          <a:ext uri="{FF2B5EF4-FFF2-40B4-BE49-F238E27FC236}">
                            <a16:creationId xmlns:a16="http://schemas.microsoft.com/office/drawing/2014/main" id="{58C1DE7B-8BB1-2E42-8582-92F68B36944F}"/>
                          </a:ext>
                        </a:extLst>
                      </p:cNvPr>
                      <p:cNvSpPr/>
                      <p:nvPr/>
                    </p:nvSpPr>
                    <p:spPr>
                      <a:xfrm>
                        <a:off x="4782460" y="5272049"/>
                        <a:ext cx="3518" cy="17090"/>
                      </a:xfrm>
                      <a:custGeom>
                        <a:avLst/>
                        <a:gdLst>
                          <a:gd name="connsiteX0" fmla="*/ 0 w 3518"/>
                          <a:gd name="connsiteY0" fmla="*/ 424 h 17090"/>
                          <a:gd name="connsiteX1" fmla="*/ 1670 w 3518"/>
                          <a:gd name="connsiteY1" fmla="*/ 1092 h 17090"/>
                          <a:gd name="connsiteX2" fmla="*/ 3508 w 3518"/>
                          <a:gd name="connsiteY2" fmla="*/ 16626 h 17090"/>
                          <a:gd name="connsiteX3" fmla="*/ 1670 w 3518"/>
                          <a:gd name="connsiteY3" fmla="*/ 16125 h 17090"/>
                          <a:gd name="connsiteX4" fmla="*/ 0 w 3518"/>
                          <a:gd name="connsiteY4" fmla="*/ 424 h 170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18" h="17090">
                            <a:moveTo>
                              <a:pt x="0" y="424"/>
                            </a:moveTo>
                            <a:cubicBezTo>
                              <a:pt x="0" y="-578"/>
                              <a:pt x="1670" y="424"/>
                              <a:pt x="1670" y="1092"/>
                            </a:cubicBezTo>
                            <a:cubicBezTo>
                              <a:pt x="1670" y="6437"/>
                              <a:pt x="2672" y="11448"/>
                              <a:pt x="3508" y="16626"/>
                            </a:cubicBezTo>
                            <a:cubicBezTo>
                              <a:pt x="3675" y="17629"/>
                              <a:pt x="1837" y="16793"/>
                              <a:pt x="1670" y="16125"/>
                            </a:cubicBezTo>
                            <a:cubicBezTo>
                              <a:pt x="668" y="10947"/>
                              <a:pt x="0" y="5769"/>
                              <a:pt x="0" y="424"/>
                            </a:cubicBezTo>
                            <a:close/>
                          </a:path>
                        </a:pathLst>
                      </a:custGeom>
                      <a:solidFill>
                        <a:srgbClr val="BD8435"/>
                      </a:solidFill>
                      <a:ln w="16697" cap="flat">
                        <a:noFill/>
                        <a:prstDash val="solid"/>
                        <a:miter/>
                      </a:ln>
                    </p:spPr>
                    <p:txBody>
                      <a:bodyPr rtlCol="0" anchor="ctr"/>
                      <a:lstStyle/>
                      <a:p>
                        <a:endParaRPr lang="en-US"/>
                      </a:p>
                    </p:txBody>
                  </p:sp>
                  <p:sp>
                    <p:nvSpPr>
                      <p:cNvPr id="587" name="Freeform: Shape 586">
                        <a:extLst>
                          <a:ext uri="{FF2B5EF4-FFF2-40B4-BE49-F238E27FC236}">
                            <a16:creationId xmlns:a16="http://schemas.microsoft.com/office/drawing/2014/main" id="{1701A109-0C70-6653-ED72-77A02A616A9B}"/>
                          </a:ext>
                        </a:extLst>
                      </p:cNvPr>
                      <p:cNvSpPr/>
                      <p:nvPr/>
                    </p:nvSpPr>
                    <p:spPr>
                      <a:xfrm>
                        <a:off x="4749722" y="5147865"/>
                        <a:ext cx="188749" cy="913885"/>
                      </a:xfrm>
                      <a:custGeom>
                        <a:avLst/>
                        <a:gdLst>
                          <a:gd name="connsiteX0" fmla="*/ 48774 w 188749"/>
                          <a:gd name="connsiteY0" fmla="*/ 0 h 913885"/>
                          <a:gd name="connsiteX1" fmla="*/ 66814 w 188749"/>
                          <a:gd name="connsiteY1" fmla="*/ 99386 h 913885"/>
                          <a:gd name="connsiteX2" fmla="*/ 46436 w 188749"/>
                          <a:gd name="connsiteY2" fmla="*/ 117091 h 913885"/>
                          <a:gd name="connsiteX3" fmla="*/ 42427 w 188749"/>
                          <a:gd name="connsiteY3" fmla="*/ 147325 h 913885"/>
                          <a:gd name="connsiteX4" fmla="*/ 63306 w 188749"/>
                          <a:gd name="connsiteY4" fmla="*/ 240697 h 913885"/>
                          <a:gd name="connsiteX5" fmla="*/ 81513 w 188749"/>
                          <a:gd name="connsiteY5" fmla="*/ 340417 h 913885"/>
                          <a:gd name="connsiteX6" fmla="*/ 119096 w 188749"/>
                          <a:gd name="connsiteY6" fmla="*/ 542028 h 913885"/>
                          <a:gd name="connsiteX7" fmla="*/ 158850 w 188749"/>
                          <a:gd name="connsiteY7" fmla="*/ 743806 h 913885"/>
                          <a:gd name="connsiteX8" fmla="*/ 175554 w 188749"/>
                          <a:gd name="connsiteY8" fmla="*/ 844361 h 913885"/>
                          <a:gd name="connsiteX9" fmla="*/ 188749 w 188749"/>
                          <a:gd name="connsiteY9" fmla="*/ 913681 h 913885"/>
                          <a:gd name="connsiteX10" fmla="*/ 161022 w 188749"/>
                          <a:gd name="connsiteY10" fmla="*/ 893470 h 913885"/>
                          <a:gd name="connsiteX11" fmla="*/ 0 w 188749"/>
                          <a:gd name="connsiteY11" fmla="*/ 9020 h 913885"/>
                          <a:gd name="connsiteX12" fmla="*/ 48774 w 188749"/>
                          <a:gd name="connsiteY12" fmla="*/ 0 h 9138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749" h="913885">
                            <a:moveTo>
                              <a:pt x="48774" y="0"/>
                            </a:moveTo>
                            <a:lnTo>
                              <a:pt x="66814" y="99386"/>
                            </a:lnTo>
                            <a:cubicBezTo>
                              <a:pt x="60467" y="105566"/>
                              <a:pt x="50946" y="108740"/>
                              <a:pt x="46436" y="117091"/>
                            </a:cubicBezTo>
                            <a:cubicBezTo>
                              <a:pt x="41258" y="126445"/>
                              <a:pt x="40589" y="136801"/>
                              <a:pt x="42427" y="147325"/>
                            </a:cubicBezTo>
                            <a:cubicBezTo>
                              <a:pt x="48106" y="178727"/>
                              <a:pt x="56458" y="209629"/>
                              <a:pt x="63306" y="240697"/>
                            </a:cubicBezTo>
                            <a:cubicBezTo>
                              <a:pt x="70656" y="273770"/>
                              <a:pt x="75834" y="307010"/>
                              <a:pt x="81513" y="340417"/>
                            </a:cubicBezTo>
                            <a:cubicBezTo>
                              <a:pt x="92871" y="407899"/>
                              <a:pt x="105733" y="475047"/>
                              <a:pt x="119096" y="542028"/>
                            </a:cubicBezTo>
                            <a:cubicBezTo>
                              <a:pt x="132459" y="609176"/>
                              <a:pt x="146156" y="676324"/>
                              <a:pt x="158850" y="743806"/>
                            </a:cubicBezTo>
                            <a:cubicBezTo>
                              <a:pt x="165197" y="777213"/>
                              <a:pt x="170208" y="810787"/>
                              <a:pt x="175554" y="844361"/>
                            </a:cubicBezTo>
                            <a:cubicBezTo>
                              <a:pt x="179228" y="867245"/>
                              <a:pt x="185743" y="890463"/>
                              <a:pt x="188749" y="913681"/>
                            </a:cubicBezTo>
                            <a:cubicBezTo>
                              <a:pt x="175721" y="915351"/>
                              <a:pt x="163360" y="906665"/>
                              <a:pt x="161022" y="893470"/>
                            </a:cubicBezTo>
                            <a:lnTo>
                              <a:pt x="0" y="9020"/>
                            </a:lnTo>
                            <a:lnTo>
                              <a:pt x="48774" y="0"/>
                            </a:lnTo>
                            <a:close/>
                          </a:path>
                        </a:pathLst>
                      </a:custGeom>
                      <a:solidFill>
                        <a:srgbClr val="BD8435"/>
                      </a:solidFill>
                      <a:ln w="16697" cap="flat">
                        <a:noFill/>
                        <a:prstDash val="solid"/>
                        <a:miter/>
                      </a:ln>
                    </p:spPr>
                    <p:txBody>
                      <a:bodyPr rtlCol="0" anchor="ctr"/>
                      <a:lstStyle/>
                      <a:p>
                        <a:endParaRPr lang="en-US"/>
                      </a:p>
                    </p:txBody>
                  </p:sp>
                  <p:sp>
                    <p:nvSpPr>
                      <p:cNvPr id="588" name="Freeform: Shape 587">
                        <a:extLst>
                          <a:ext uri="{FF2B5EF4-FFF2-40B4-BE49-F238E27FC236}">
                            <a16:creationId xmlns:a16="http://schemas.microsoft.com/office/drawing/2014/main" id="{A26E9CAF-84B8-1152-8278-391D1412A980}"/>
                          </a:ext>
                        </a:extLst>
                      </p:cNvPr>
                      <p:cNvSpPr/>
                      <p:nvPr/>
                    </p:nvSpPr>
                    <p:spPr>
                      <a:xfrm>
                        <a:off x="4810355" y="5212173"/>
                        <a:ext cx="149546" cy="836009"/>
                      </a:xfrm>
                      <a:custGeom>
                        <a:avLst/>
                        <a:gdLst>
                          <a:gd name="connsiteX0" fmla="*/ 119096 w 149546"/>
                          <a:gd name="connsiteY0" fmla="*/ 704887 h 836009"/>
                          <a:gd name="connsiteX1" fmla="*/ 99386 w 149546"/>
                          <a:gd name="connsiteY1" fmla="*/ 601159 h 836009"/>
                          <a:gd name="connsiteX2" fmla="*/ 79843 w 149546"/>
                          <a:gd name="connsiteY2" fmla="*/ 512129 h 836009"/>
                          <a:gd name="connsiteX3" fmla="*/ 30567 w 149546"/>
                          <a:gd name="connsiteY3" fmla="*/ 258236 h 836009"/>
                          <a:gd name="connsiteX4" fmla="*/ 0 w 149546"/>
                          <a:gd name="connsiteY4" fmla="*/ 0 h 836009"/>
                          <a:gd name="connsiteX5" fmla="*/ 149162 w 149546"/>
                          <a:gd name="connsiteY5" fmla="*/ 819974 h 836009"/>
                          <a:gd name="connsiteX6" fmla="*/ 146657 w 149546"/>
                          <a:gd name="connsiteY6" fmla="*/ 836010 h 836009"/>
                          <a:gd name="connsiteX7" fmla="*/ 119096 w 149546"/>
                          <a:gd name="connsiteY7" fmla="*/ 704887 h 836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9546" h="836009">
                            <a:moveTo>
                              <a:pt x="119096" y="704887"/>
                            </a:moveTo>
                            <a:cubicBezTo>
                              <a:pt x="111579" y="670478"/>
                              <a:pt x="104731" y="636069"/>
                              <a:pt x="99386" y="601159"/>
                            </a:cubicBezTo>
                            <a:cubicBezTo>
                              <a:pt x="94709" y="571092"/>
                              <a:pt x="89531" y="541026"/>
                              <a:pt x="79843" y="512129"/>
                            </a:cubicBezTo>
                            <a:cubicBezTo>
                              <a:pt x="64643" y="427275"/>
                              <a:pt x="48106" y="342756"/>
                              <a:pt x="30567" y="258236"/>
                            </a:cubicBezTo>
                            <a:cubicBezTo>
                              <a:pt x="12862" y="173215"/>
                              <a:pt x="7015" y="86524"/>
                              <a:pt x="0" y="0"/>
                            </a:cubicBezTo>
                            <a:lnTo>
                              <a:pt x="149162" y="819974"/>
                            </a:lnTo>
                            <a:cubicBezTo>
                              <a:pt x="150164" y="825653"/>
                              <a:pt x="149162" y="831333"/>
                              <a:pt x="146657" y="836010"/>
                            </a:cubicBezTo>
                            <a:cubicBezTo>
                              <a:pt x="140476" y="791913"/>
                              <a:pt x="128784" y="748650"/>
                              <a:pt x="119096" y="704887"/>
                            </a:cubicBezTo>
                            <a:close/>
                          </a:path>
                        </a:pathLst>
                      </a:custGeom>
                      <a:solidFill>
                        <a:srgbClr val="BD8435"/>
                      </a:solidFill>
                      <a:ln w="16697" cap="flat">
                        <a:noFill/>
                        <a:prstDash val="solid"/>
                        <a:miter/>
                      </a:ln>
                    </p:spPr>
                    <p:txBody>
                      <a:bodyPr rtlCol="0" anchor="ctr"/>
                      <a:lstStyle/>
                      <a:p>
                        <a:endParaRPr lang="en-US"/>
                      </a:p>
                    </p:txBody>
                  </p:sp>
                </p:grpSp>
                <p:grpSp>
                  <p:nvGrpSpPr>
                    <p:cNvPr id="589" name="Graphic 2">
                      <a:extLst>
                        <a:ext uri="{FF2B5EF4-FFF2-40B4-BE49-F238E27FC236}">
                          <a16:creationId xmlns:a16="http://schemas.microsoft.com/office/drawing/2014/main" id="{BC122F1B-5F1A-A527-F6AA-AF3656643CB1}"/>
                        </a:ext>
                      </a:extLst>
                    </p:cNvPr>
                    <p:cNvGrpSpPr/>
                    <p:nvPr/>
                  </p:nvGrpSpPr>
                  <p:grpSpPr>
                    <a:xfrm>
                      <a:off x="4545091" y="4772036"/>
                      <a:ext cx="340122" cy="97548"/>
                      <a:chOff x="4545091" y="4772036"/>
                      <a:chExt cx="340122" cy="97548"/>
                    </a:xfrm>
                  </p:grpSpPr>
                  <p:sp>
                    <p:nvSpPr>
                      <p:cNvPr id="590" name="Freeform: Shape 589">
                        <a:extLst>
                          <a:ext uri="{FF2B5EF4-FFF2-40B4-BE49-F238E27FC236}">
                            <a16:creationId xmlns:a16="http://schemas.microsoft.com/office/drawing/2014/main" id="{AD2CC856-EEC8-2528-D7D2-96F1B2AB0CF4}"/>
                          </a:ext>
                        </a:extLst>
                      </p:cNvPr>
                      <p:cNvSpPr/>
                      <p:nvPr/>
                    </p:nvSpPr>
                    <p:spPr>
                      <a:xfrm>
                        <a:off x="4548141" y="4775073"/>
                        <a:ext cx="334009" cy="91307"/>
                      </a:xfrm>
                      <a:custGeom>
                        <a:avLst/>
                        <a:gdLst>
                          <a:gd name="connsiteX0" fmla="*/ 22018 w 334009"/>
                          <a:gd name="connsiteY0" fmla="*/ 91004 h 91307"/>
                          <a:gd name="connsiteX1" fmla="*/ 318672 w 334009"/>
                          <a:gd name="connsiteY1" fmla="*/ 37051 h 91307"/>
                          <a:gd name="connsiteX2" fmla="*/ 333705 w 334009"/>
                          <a:gd name="connsiteY2" fmla="*/ 15337 h 91307"/>
                          <a:gd name="connsiteX3" fmla="*/ 311991 w 334009"/>
                          <a:gd name="connsiteY3" fmla="*/ 304 h 91307"/>
                          <a:gd name="connsiteX4" fmla="*/ 15337 w 334009"/>
                          <a:gd name="connsiteY4" fmla="*/ 54256 h 91307"/>
                          <a:gd name="connsiteX5" fmla="*/ 304 w 334009"/>
                          <a:gd name="connsiteY5" fmla="*/ 75971 h 91307"/>
                          <a:gd name="connsiteX6" fmla="*/ 22018 w 334009"/>
                          <a:gd name="connsiteY6" fmla="*/ 91004 h 91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4009" h="91307">
                            <a:moveTo>
                              <a:pt x="22018" y="91004"/>
                            </a:moveTo>
                            <a:lnTo>
                              <a:pt x="318672" y="37051"/>
                            </a:lnTo>
                            <a:cubicBezTo>
                              <a:pt x="328861" y="35214"/>
                              <a:pt x="335543" y="25526"/>
                              <a:pt x="333705" y="15337"/>
                            </a:cubicBezTo>
                            <a:cubicBezTo>
                              <a:pt x="331868" y="5148"/>
                              <a:pt x="322180" y="-1534"/>
                              <a:pt x="311991" y="304"/>
                            </a:cubicBezTo>
                            <a:lnTo>
                              <a:pt x="15337" y="54256"/>
                            </a:lnTo>
                            <a:cubicBezTo>
                              <a:pt x="5148" y="56093"/>
                              <a:pt x="-1534" y="65781"/>
                              <a:pt x="304" y="75971"/>
                            </a:cubicBezTo>
                            <a:cubicBezTo>
                              <a:pt x="2141" y="86160"/>
                              <a:pt x="11829" y="92841"/>
                              <a:pt x="22018" y="91004"/>
                            </a:cubicBezTo>
                            <a:close/>
                          </a:path>
                        </a:pathLst>
                      </a:custGeom>
                      <a:solidFill>
                        <a:srgbClr val="BD8435"/>
                      </a:solidFill>
                      <a:ln w="16697" cap="flat">
                        <a:noFill/>
                        <a:prstDash val="solid"/>
                        <a:miter/>
                      </a:ln>
                    </p:spPr>
                    <p:txBody>
                      <a:bodyPr rtlCol="0" anchor="ctr"/>
                      <a:lstStyle/>
                      <a:p>
                        <a:endParaRPr lang="en-US"/>
                      </a:p>
                    </p:txBody>
                  </p:sp>
                  <p:sp>
                    <p:nvSpPr>
                      <p:cNvPr id="591" name="Freeform: Shape 590">
                        <a:extLst>
                          <a:ext uri="{FF2B5EF4-FFF2-40B4-BE49-F238E27FC236}">
                            <a16:creationId xmlns:a16="http://schemas.microsoft.com/office/drawing/2014/main" id="{35F1A331-7CEC-8406-9346-233AD2DBF0EA}"/>
                          </a:ext>
                        </a:extLst>
                      </p:cNvPr>
                      <p:cNvSpPr/>
                      <p:nvPr/>
                    </p:nvSpPr>
                    <p:spPr>
                      <a:xfrm>
                        <a:off x="4545091" y="4772036"/>
                        <a:ext cx="340122" cy="97548"/>
                      </a:xfrm>
                      <a:custGeom>
                        <a:avLst/>
                        <a:gdLst>
                          <a:gd name="connsiteX0" fmla="*/ 21727 w 340122"/>
                          <a:gd name="connsiteY0" fmla="*/ 97548 h 97548"/>
                          <a:gd name="connsiteX1" fmla="*/ 347 w 340122"/>
                          <a:gd name="connsiteY1" fmla="*/ 79676 h 97548"/>
                          <a:gd name="connsiteX2" fmla="*/ 3855 w 340122"/>
                          <a:gd name="connsiteY2" fmla="*/ 63306 h 97548"/>
                          <a:gd name="connsiteX3" fmla="*/ 17886 w 340122"/>
                          <a:gd name="connsiteY3" fmla="*/ 54286 h 97548"/>
                          <a:gd name="connsiteX4" fmla="*/ 314539 w 340122"/>
                          <a:gd name="connsiteY4" fmla="*/ 334 h 97548"/>
                          <a:gd name="connsiteX5" fmla="*/ 318381 w 340122"/>
                          <a:gd name="connsiteY5" fmla="*/ 0 h 97548"/>
                          <a:gd name="connsiteX6" fmla="*/ 339762 w 340122"/>
                          <a:gd name="connsiteY6" fmla="*/ 17873 h 97548"/>
                          <a:gd name="connsiteX7" fmla="*/ 322223 w 340122"/>
                          <a:gd name="connsiteY7" fmla="*/ 43262 h 97548"/>
                          <a:gd name="connsiteX8" fmla="*/ 25569 w 340122"/>
                          <a:gd name="connsiteY8" fmla="*/ 97214 h 97548"/>
                          <a:gd name="connsiteX9" fmla="*/ 21727 w 340122"/>
                          <a:gd name="connsiteY9" fmla="*/ 97548 h 97548"/>
                          <a:gd name="connsiteX10" fmla="*/ 318381 w 340122"/>
                          <a:gd name="connsiteY10" fmla="*/ 6180 h 97548"/>
                          <a:gd name="connsiteX11" fmla="*/ 315542 w 340122"/>
                          <a:gd name="connsiteY11" fmla="*/ 6514 h 97548"/>
                          <a:gd name="connsiteX12" fmla="*/ 18888 w 340122"/>
                          <a:gd name="connsiteY12" fmla="*/ 60467 h 97548"/>
                          <a:gd name="connsiteX13" fmla="*/ 8866 w 340122"/>
                          <a:gd name="connsiteY13" fmla="*/ 66981 h 97548"/>
                          <a:gd name="connsiteX14" fmla="*/ 6360 w 340122"/>
                          <a:gd name="connsiteY14" fmla="*/ 78673 h 97548"/>
                          <a:gd name="connsiteX15" fmla="*/ 21560 w 340122"/>
                          <a:gd name="connsiteY15" fmla="*/ 91535 h 97548"/>
                          <a:gd name="connsiteX16" fmla="*/ 24400 w 340122"/>
                          <a:gd name="connsiteY16" fmla="*/ 91201 h 97548"/>
                          <a:gd name="connsiteX17" fmla="*/ 321054 w 340122"/>
                          <a:gd name="connsiteY17" fmla="*/ 37249 h 97548"/>
                          <a:gd name="connsiteX18" fmla="*/ 333582 w 340122"/>
                          <a:gd name="connsiteY18" fmla="*/ 19209 h 97548"/>
                          <a:gd name="connsiteX19" fmla="*/ 318381 w 340122"/>
                          <a:gd name="connsiteY19" fmla="*/ 6180 h 975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40122" h="97548">
                            <a:moveTo>
                              <a:pt x="21727" y="97548"/>
                            </a:moveTo>
                            <a:cubicBezTo>
                              <a:pt x="11204" y="97548"/>
                              <a:pt x="2184" y="90032"/>
                              <a:pt x="347" y="79676"/>
                            </a:cubicBezTo>
                            <a:cubicBezTo>
                              <a:pt x="-655" y="73996"/>
                              <a:pt x="514" y="68150"/>
                              <a:pt x="3855" y="63306"/>
                            </a:cubicBezTo>
                            <a:cubicBezTo>
                              <a:pt x="7195" y="58462"/>
                              <a:pt x="12206" y="55289"/>
                              <a:pt x="17886" y="54286"/>
                            </a:cubicBezTo>
                            <a:lnTo>
                              <a:pt x="314539" y="334"/>
                            </a:lnTo>
                            <a:cubicBezTo>
                              <a:pt x="315876" y="167"/>
                              <a:pt x="317212" y="0"/>
                              <a:pt x="318381" y="0"/>
                            </a:cubicBezTo>
                            <a:cubicBezTo>
                              <a:pt x="328904" y="0"/>
                              <a:pt x="337924" y="7517"/>
                              <a:pt x="339762" y="17873"/>
                            </a:cubicBezTo>
                            <a:cubicBezTo>
                              <a:pt x="341933" y="29732"/>
                              <a:pt x="334083" y="41091"/>
                              <a:pt x="322223" y="43262"/>
                            </a:cubicBezTo>
                            <a:lnTo>
                              <a:pt x="25569" y="97214"/>
                            </a:lnTo>
                            <a:cubicBezTo>
                              <a:pt x="24400" y="97381"/>
                              <a:pt x="23064" y="97548"/>
                              <a:pt x="21727" y="97548"/>
                            </a:cubicBezTo>
                            <a:close/>
                            <a:moveTo>
                              <a:pt x="318381" y="6180"/>
                            </a:moveTo>
                            <a:cubicBezTo>
                              <a:pt x="317546" y="6180"/>
                              <a:pt x="316544" y="6180"/>
                              <a:pt x="315542" y="6514"/>
                            </a:cubicBezTo>
                            <a:lnTo>
                              <a:pt x="18888" y="60467"/>
                            </a:lnTo>
                            <a:cubicBezTo>
                              <a:pt x="14879" y="61135"/>
                              <a:pt x="11204" y="63473"/>
                              <a:pt x="8866" y="66981"/>
                            </a:cubicBezTo>
                            <a:cubicBezTo>
                              <a:pt x="6527" y="70322"/>
                              <a:pt x="5692" y="74498"/>
                              <a:pt x="6360" y="78673"/>
                            </a:cubicBezTo>
                            <a:cubicBezTo>
                              <a:pt x="7696" y="86023"/>
                              <a:pt x="14211" y="91535"/>
                              <a:pt x="21560" y="91535"/>
                            </a:cubicBezTo>
                            <a:cubicBezTo>
                              <a:pt x="22563" y="91535"/>
                              <a:pt x="23398" y="91368"/>
                              <a:pt x="24400" y="91201"/>
                            </a:cubicBezTo>
                            <a:lnTo>
                              <a:pt x="321054" y="37249"/>
                            </a:lnTo>
                            <a:cubicBezTo>
                              <a:pt x="329406" y="35745"/>
                              <a:pt x="335085" y="27561"/>
                              <a:pt x="333582" y="19209"/>
                            </a:cubicBezTo>
                            <a:cubicBezTo>
                              <a:pt x="332245" y="11525"/>
                              <a:pt x="325898" y="6180"/>
                              <a:pt x="318381" y="6180"/>
                            </a:cubicBezTo>
                            <a:close/>
                          </a:path>
                        </a:pathLst>
                      </a:custGeom>
                      <a:solidFill>
                        <a:srgbClr val="8B2D08"/>
                      </a:solidFill>
                      <a:ln w="16697" cap="flat">
                        <a:noFill/>
                        <a:prstDash val="solid"/>
                        <a:miter/>
                      </a:ln>
                    </p:spPr>
                    <p:txBody>
                      <a:bodyPr rtlCol="0" anchor="ctr"/>
                      <a:lstStyle/>
                      <a:p>
                        <a:endParaRPr lang="en-US"/>
                      </a:p>
                    </p:txBody>
                  </p:sp>
                </p:grpSp>
                <p:sp>
                  <p:nvSpPr>
                    <p:cNvPr id="592" name="Freeform: Shape 591">
                      <a:extLst>
                        <a:ext uri="{FF2B5EF4-FFF2-40B4-BE49-F238E27FC236}">
                          <a16:creationId xmlns:a16="http://schemas.microsoft.com/office/drawing/2014/main" id="{F78B390B-C824-B827-AC06-3F811DD24BF6}"/>
                        </a:ext>
                      </a:extLst>
                    </p:cNvPr>
                    <p:cNvSpPr/>
                    <p:nvPr/>
                  </p:nvSpPr>
                  <p:spPr>
                    <a:xfrm>
                      <a:off x="4550282" y="4775106"/>
                      <a:ext cx="325718" cy="64078"/>
                    </a:xfrm>
                    <a:custGeom>
                      <a:avLst/>
                      <a:gdLst>
                        <a:gd name="connsiteX0" fmla="*/ 0 w 325718"/>
                        <a:gd name="connsiteY0" fmla="*/ 64078 h 64078"/>
                        <a:gd name="connsiteX1" fmla="*/ 13196 w 325718"/>
                        <a:gd name="connsiteY1" fmla="*/ 54223 h 64078"/>
                        <a:gd name="connsiteX2" fmla="*/ 309850 w 325718"/>
                        <a:gd name="connsiteY2" fmla="*/ 271 h 64078"/>
                        <a:gd name="connsiteX3" fmla="*/ 325718 w 325718"/>
                        <a:gd name="connsiteY3" fmla="*/ 4781 h 64078"/>
                        <a:gd name="connsiteX4" fmla="*/ 0 w 325718"/>
                        <a:gd name="connsiteY4" fmla="*/ 64078 h 640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718" h="64078">
                          <a:moveTo>
                            <a:pt x="0" y="64078"/>
                          </a:moveTo>
                          <a:cubicBezTo>
                            <a:pt x="2506" y="59067"/>
                            <a:pt x="7183" y="55226"/>
                            <a:pt x="13196" y="54223"/>
                          </a:cubicBezTo>
                          <a:lnTo>
                            <a:pt x="309850" y="271"/>
                          </a:lnTo>
                          <a:cubicBezTo>
                            <a:pt x="315863" y="-731"/>
                            <a:pt x="321542" y="1106"/>
                            <a:pt x="325718" y="4781"/>
                          </a:cubicBezTo>
                          <a:lnTo>
                            <a:pt x="0" y="64078"/>
                          </a:lnTo>
                          <a:close/>
                        </a:path>
                      </a:pathLst>
                    </a:custGeom>
                    <a:solidFill>
                      <a:srgbClr val="BD8435"/>
                    </a:solidFill>
                    <a:ln w="16697" cap="flat">
                      <a:noFill/>
                      <a:prstDash val="solid"/>
                      <a:miter/>
                    </a:ln>
                  </p:spPr>
                  <p:txBody>
                    <a:bodyPr rtlCol="0" anchor="ctr"/>
                    <a:lstStyle/>
                    <a:p>
                      <a:endParaRPr lang="en-US"/>
                    </a:p>
                  </p:txBody>
                </p:sp>
                <p:sp>
                  <p:nvSpPr>
                    <p:cNvPr id="593" name="Freeform: Shape 592">
                      <a:extLst>
                        <a:ext uri="{FF2B5EF4-FFF2-40B4-BE49-F238E27FC236}">
                          <a16:creationId xmlns:a16="http://schemas.microsoft.com/office/drawing/2014/main" id="{541F8E57-6B09-B770-C43A-B1F9D5551EDE}"/>
                        </a:ext>
                      </a:extLst>
                    </p:cNvPr>
                    <p:cNvSpPr/>
                    <p:nvPr/>
                  </p:nvSpPr>
                  <p:spPr>
                    <a:xfrm>
                      <a:off x="4548022" y="4775073"/>
                      <a:ext cx="333961" cy="91307"/>
                    </a:xfrm>
                    <a:custGeom>
                      <a:avLst/>
                      <a:gdLst>
                        <a:gd name="connsiteX0" fmla="*/ 15456 w 333961"/>
                        <a:gd name="connsiteY0" fmla="*/ 54256 h 91307"/>
                        <a:gd name="connsiteX1" fmla="*/ 18128 w 333961"/>
                        <a:gd name="connsiteY1" fmla="*/ 53755 h 91307"/>
                        <a:gd name="connsiteX2" fmla="*/ 154930 w 333961"/>
                        <a:gd name="connsiteY2" fmla="*/ 60937 h 91307"/>
                        <a:gd name="connsiteX3" fmla="*/ 247467 w 333961"/>
                        <a:gd name="connsiteY3" fmla="*/ 36550 h 91307"/>
                        <a:gd name="connsiteX4" fmla="*/ 302088 w 333961"/>
                        <a:gd name="connsiteY4" fmla="*/ 2141 h 91307"/>
                        <a:gd name="connsiteX5" fmla="*/ 311943 w 333961"/>
                        <a:gd name="connsiteY5" fmla="*/ 304 h 91307"/>
                        <a:gd name="connsiteX6" fmla="*/ 333657 w 333961"/>
                        <a:gd name="connsiteY6" fmla="*/ 15337 h 91307"/>
                        <a:gd name="connsiteX7" fmla="*/ 318624 w 333961"/>
                        <a:gd name="connsiteY7" fmla="*/ 37051 h 91307"/>
                        <a:gd name="connsiteX8" fmla="*/ 21970 w 333961"/>
                        <a:gd name="connsiteY8" fmla="*/ 91004 h 91307"/>
                        <a:gd name="connsiteX9" fmla="*/ 256 w 333961"/>
                        <a:gd name="connsiteY9" fmla="*/ 75971 h 91307"/>
                        <a:gd name="connsiteX10" fmla="*/ 15456 w 333961"/>
                        <a:gd name="connsiteY10" fmla="*/ 54256 h 913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3961" h="91307">
                          <a:moveTo>
                            <a:pt x="15456" y="54256"/>
                          </a:moveTo>
                          <a:lnTo>
                            <a:pt x="18128" y="53755"/>
                          </a:lnTo>
                          <a:cubicBezTo>
                            <a:pt x="57716" y="75804"/>
                            <a:pt x="113338" y="67619"/>
                            <a:pt x="154930" y="60937"/>
                          </a:cubicBezTo>
                          <a:cubicBezTo>
                            <a:pt x="186332" y="55926"/>
                            <a:pt x="218069" y="48911"/>
                            <a:pt x="247467" y="36550"/>
                          </a:cubicBezTo>
                          <a:cubicBezTo>
                            <a:pt x="266509" y="28533"/>
                            <a:pt x="288725" y="18845"/>
                            <a:pt x="302088" y="2141"/>
                          </a:cubicBezTo>
                          <a:lnTo>
                            <a:pt x="311943" y="304"/>
                          </a:lnTo>
                          <a:cubicBezTo>
                            <a:pt x="322132" y="-1534"/>
                            <a:pt x="331820" y="5148"/>
                            <a:pt x="333657" y="15337"/>
                          </a:cubicBezTo>
                          <a:cubicBezTo>
                            <a:pt x="335495" y="25526"/>
                            <a:pt x="328813" y="35214"/>
                            <a:pt x="318624" y="37051"/>
                          </a:cubicBezTo>
                          <a:lnTo>
                            <a:pt x="21970" y="91004"/>
                          </a:lnTo>
                          <a:cubicBezTo>
                            <a:pt x="11781" y="92841"/>
                            <a:pt x="2093" y="86160"/>
                            <a:pt x="256" y="75971"/>
                          </a:cubicBezTo>
                          <a:cubicBezTo>
                            <a:pt x="-1415" y="65781"/>
                            <a:pt x="5267" y="56093"/>
                            <a:pt x="15456" y="54256"/>
                          </a:cubicBezTo>
                          <a:close/>
                        </a:path>
                      </a:pathLst>
                    </a:custGeom>
                    <a:solidFill>
                      <a:srgbClr val="BD8435"/>
                    </a:solidFill>
                    <a:ln w="16697" cap="flat">
                      <a:noFill/>
                      <a:prstDash val="solid"/>
                      <a:miter/>
                    </a:ln>
                  </p:spPr>
                  <p:txBody>
                    <a:bodyPr rtlCol="0" anchor="ctr"/>
                    <a:lstStyle/>
                    <a:p>
                      <a:endParaRPr lang="en-US"/>
                    </a:p>
                  </p:txBody>
                </p:sp>
                <p:grpSp>
                  <p:nvGrpSpPr>
                    <p:cNvPr id="594" name="Graphic 2">
                      <a:extLst>
                        <a:ext uri="{FF2B5EF4-FFF2-40B4-BE49-F238E27FC236}">
                          <a16:creationId xmlns:a16="http://schemas.microsoft.com/office/drawing/2014/main" id="{46D34173-B6DD-2E6D-024E-F1ECDDDF293C}"/>
                        </a:ext>
                      </a:extLst>
                    </p:cNvPr>
                    <p:cNvGrpSpPr/>
                    <p:nvPr/>
                  </p:nvGrpSpPr>
                  <p:grpSpPr>
                    <a:xfrm>
                      <a:off x="4525358" y="4734954"/>
                      <a:ext cx="381973" cy="513298"/>
                      <a:chOff x="4525358" y="4734954"/>
                      <a:chExt cx="381973" cy="513298"/>
                    </a:xfrm>
                  </p:grpSpPr>
                  <p:sp>
                    <p:nvSpPr>
                      <p:cNvPr id="595" name="Freeform: Shape 594">
                        <a:extLst>
                          <a:ext uri="{FF2B5EF4-FFF2-40B4-BE49-F238E27FC236}">
                            <a16:creationId xmlns:a16="http://schemas.microsoft.com/office/drawing/2014/main" id="{AAEDC863-961E-2AEA-0DFA-D5E4D6ED9E1C}"/>
                          </a:ext>
                        </a:extLst>
                      </p:cNvPr>
                      <p:cNvSpPr/>
                      <p:nvPr/>
                    </p:nvSpPr>
                    <p:spPr>
                      <a:xfrm>
                        <a:off x="4528528" y="4737702"/>
                        <a:ext cx="376075" cy="507114"/>
                      </a:xfrm>
                      <a:custGeom>
                        <a:avLst/>
                        <a:gdLst>
                          <a:gd name="connsiteX0" fmla="*/ 39 w 376075"/>
                          <a:gd name="connsiteY0" fmla="*/ 77262 h 507114"/>
                          <a:gd name="connsiteX1" fmla="*/ 17578 w 376075"/>
                          <a:gd name="connsiteY1" fmla="*/ 57552 h 507114"/>
                          <a:gd name="connsiteX2" fmla="*/ 37288 w 376075"/>
                          <a:gd name="connsiteY2" fmla="*/ 75090 h 507114"/>
                          <a:gd name="connsiteX3" fmla="*/ 163399 w 376075"/>
                          <a:gd name="connsiteY3" fmla="*/ 375753 h 507114"/>
                          <a:gd name="connsiteX4" fmla="*/ 247919 w 376075"/>
                          <a:gd name="connsiteY4" fmla="*/ 389116 h 507114"/>
                          <a:gd name="connsiteX5" fmla="*/ 338619 w 376075"/>
                          <a:gd name="connsiteY5" fmla="*/ 195021 h 507114"/>
                          <a:gd name="connsiteX6" fmla="*/ 322082 w 376075"/>
                          <a:gd name="connsiteY6" fmla="*/ 22641 h 507114"/>
                          <a:gd name="connsiteX7" fmla="*/ 336280 w 376075"/>
                          <a:gd name="connsiteY7" fmla="*/ 426 h 507114"/>
                          <a:gd name="connsiteX8" fmla="*/ 358496 w 376075"/>
                          <a:gd name="connsiteY8" fmla="*/ 14624 h 507114"/>
                          <a:gd name="connsiteX9" fmla="*/ 278319 w 376075"/>
                          <a:gd name="connsiteY9" fmla="*/ 417178 h 507114"/>
                          <a:gd name="connsiteX10" fmla="*/ 292517 w 376075"/>
                          <a:gd name="connsiteY10" fmla="*/ 495016 h 507114"/>
                          <a:gd name="connsiteX11" fmla="*/ 228543 w 376075"/>
                          <a:gd name="connsiteY11" fmla="*/ 506542 h 507114"/>
                          <a:gd name="connsiteX12" fmla="*/ 214846 w 376075"/>
                          <a:gd name="connsiteY12" fmla="*/ 430875 h 507114"/>
                          <a:gd name="connsiteX13" fmla="*/ 142019 w 376075"/>
                          <a:gd name="connsiteY13" fmla="*/ 405987 h 507114"/>
                          <a:gd name="connsiteX14" fmla="*/ 39 w 376075"/>
                          <a:gd name="connsiteY14" fmla="*/ 77262 h 507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6075" h="507114">
                            <a:moveTo>
                              <a:pt x="39" y="77262"/>
                            </a:moveTo>
                            <a:cubicBezTo>
                              <a:pt x="-629" y="66906"/>
                              <a:pt x="7388" y="58220"/>
                              <a:pt x="17578" y="57552"/>
                            </a:cubicBezTo>
                            <a:cubicBezTo>
                              <a:pt x="27934" y="56884"/>
                              <a:pt x="36620" y="64901"/>
                              <a:pt x="37288" y="75090"/>
                            </a:cubicBezTo>
                            <a:cubicBezTo>
                              <a:pt x="39960" y="123865"/>
                              <a:pt x="76875" y="314952"/>
                              <a:pt x="163399" y="375753"/>
                            </a:cubicBezTo>
                            <a:cubicBezTo>
                              <a:pt x="189457" y="393960"/>
                              <a:pt x="217017" y="398470"/>
                              <a:pt x="247919" y="389116"/>
                            </a:cubicBezTo>
                            <a:cubicBezTo>
                              <a:pt x="320245" y="367401"/>
                              <a:pt x="337115" y="271523"/>
                              <a:pt x="338619" y="195021"/>
                            </a:cubicBezTo>
                            <a:cubicBezTo>
                              <a:pt x="340289" y="107161"/>
                              <a:pt x="322249" y="23477"/>
                              <a:pt x="322082" y="22641"/>
                            </a:cubicBezTo>
                            <a:cubicBezTo>
                              <a:pt x="319911" y="12619"/>
                              <a:pt x="326258" y="2597"/>
                              <a:pt x="336280" y="426"/>
                            </a:cubicBezTo>
                            <a:cubicBezTo>
                              <a:pt x="346302" y="-1746"/>
                              <a:pt x="356324" y="4602"/>
                              <a:pt x="358496" y="14624"/>
                            </a:cubicBezTo>
                            <a:cubicBezTo>
                              <a:pt x="361502" y="28655"/>
                              <a:pt x="428818" y="345520"/>
                              <a:pt x="278319" y="417178"/>
                            </a:cubicBezTo>
                            <a:lnTo>
                              <a:pt x="292517" y="495016"/>
                            </a:lnTo>
                            <a:cubicBezTo>
                              <a:pt x="292517" y="495016"/>
                              <a:pt x="267128" y="510216"/>
                              <a:pt x="228543" y="506542"/>
                            </a:cubicBezTo>
                            <a:lnTo>
                              <a:pt x="214846" y="430875"/>
                            </a:lnTo>
                            <a:cubicBezTo>
                              <a:pt x="189122" y="430374"/>
                              <a:pt x="164735" y="422022"/>
                              <a:pt x="142019" y="405987"/>
                            </a:cubicBezTo>
                            <a:cubicBezTo>
                              <a:pt x="35784" y="331823"/>
                              <a:pt x="2210" y="116515"/>
                              <a:pt x="39" y="77262"/>
                            </a:cubicBezTo>
                            <a:close/>
                          </a:path>
                        </a:pathLst>
                      </a:custGeom>
                      <a:solidFill>
                        <a:srgbClr val="989898"/>
                      </a:solidFill>
                      <a:ln w="16697" cap="flat">
                        <a:noFill/>
                        <a:prstDash val="solid"/>
                        <a:miter/>
                      </a:ln>
                    </p:spPr>
                    <p:txBody>
                      <a:bodyPr rtlCol="0" anchor="ctr"/>
                      <a:lstStyle/>
                      <a:p>
                        <a:endParaRPr lang="en-US"/>
                      </a:p>
                    </p:txBody>
                  </p:sp>
                  <p:sp>
                    <p:nvSpPr>
                      <p:cNvPr id="596" name="Freeform: Shape 595">
                        <a:extLst>
                          <a:ext uri="{FF2B5EF4-FFF2-40B4-BE49-F238E27FC236}">
                            <a16:creationId xmlns:a16="http://schemas.microsoft.com/office/drawing/2014/main" id="{33D01436-D3E2-5331-92F2-E86CCBE7100C}"/>
                          </a:ext>
                        </a:extLst>
                      </p:cNvPr>
                      <p:cNvSpPr/>
                      <p:nvPr/>
                    </p:nvSpPr>
                    <p:spPr>
                      <a:xfrm>
                        <a:off x="4525358" y="4734954"/>
                        <a:ext cx="381973" cy="513298"/>
                      </a:xfrm>
                      <a:custGeom>
                        <a:avLst/>
                        <a:gdLst>
                          <a:gd name="connsiteX0" fmla="*/ 243406 w 381973"/>
                          <a:gd name="connsiteY0" fmla="*/ 513298 h 513298"/>
                          <a:gd name="connsiteX1" fmla="*/ 231546 w 381973"/>
                          <a:gd name="connsiteY1" fmla="*/ 512797 h 513298"/>
                          <a:gd name="connsiteX2" fmla="*/ 228707 w 381973"/>
                          <a:gd name="connsiteY2" fmla="*/ 510292 h 513298"/>
                          <a:gd name="connsiteX3" fmla="*/ 215344 w 381973"/>
                          <a:gd name="connsiteY3" fmla="*/ 437130 h 513298"/>
                          <a:gd name="connsiteX4" fmla="*/ 143352 w 381973"/>
                          <a:gd name="connsiteY4" fmla="*/ 411741 h 513298"/>
                          <a:gd name="connsiteX5" fmla="*/ 36 w 381973"/>
                          <a:gd name="connsiteY5" fmla="*/ 80177 h 513298"/>
                          <a:gd name="connsiteX6" fmla="*/ 5548 w 381973"/>
                          <a:gd name="connsiteY6" fmla="*/ 64475 h 513298"/>
                          <a:gd name="connsiteX7" fmla="*/ 20581 w 381973"/>
                          <a:gd name="connsiteY7" fmla="*/ 57293 h 513298"/>
                          <a:gd name="connsiteX8" fmla="*/ 21750 w 381973"/>
                          <a:gd name="connsiteY8" fmla="*/ 57293 h 513298"/>
                          <a:gd name="connsiteX9" fmla="*/ 43465 w 381973"/>
                          <a:gd name="connsiteY9" fmla="*/ 77838 h 513298"/>
                          <a:gd name="connsiteX10" fmla="*/ 74868 w 381973"/>
                          <a:gd name="connsiteY10" fmla="*/ 222824 h 513298"/>
                          <a:gd name="connsiteX11" fmla="*/ 168240 w 381973"/>
                          <a:gd name="connsiteY11" fmla="*/ 376163 h 513298"/>
                          <a:gd name="connsiteX12" fmla="*/ 220689 w 381973"/>
                          <a:gd name="connsiteY12" fmla="*/ 393701 h 513298"/>
                          <a:gd name="connsiteX13" fmla="*/ 250087 w 381973"/>
                          <a:gd name="connsiteY13" fmla="*/ 389191 h 513298"/>
                          <a:gd name="connsiteX14" fmla="*/ 338449 w 381973"/>
                          <a:gd name="connsiteY14" fmla="*/ 197936 h 513298"/>
                          <a:gd name="connsiteX15" fmla="*/ 321912 w 381973"/>
                          <a:gd name="connsiteY15" fmla="*/ 26391 h 513298"/>
                          <a:gd name="connsiteX16" fmla="*/ 338449 w 381973"/>
                          <a:gd name="connsiteY16" fmla="*/ 501 h 513298"/>
                          <a:gd name="connsiteX17" fmla="*/ 343126 w 381973"/>
                          <a:gd name="connsiteY17" fmla="*/ 0 h 513298"/>
                          <a:gd name="connsiteX18" fmla="*/ 364339 w 381973"/>
                          <a:gd name="connsiteY18" fmla="*/ 17205 h 513298"/>
                          <a:gd name="connsiteX19" fmla="*/ 284663 w 381973"/>
                          <a:gd name="connsiteY19" fmla="*/ 422264 h 513298"/>
                          <a:gd name="connsiteX20" fmla="*/ 298360 w 381973"/>
                          <a:gd name="connsiteY20" fmla="*/ 497764 h 513298"/>
                          <a:gd name="connsiteX21" fmla="*/ 296857 w 381973"/>
                          <a:gd name="connsiteY21" fmla="*/ 500938 h 513298"/>
                          <a:gd name="connsiteX22" fmla="*/ 243406 w 381973"/>
                          <a:gd name="connsiteY22" fmla="*/ 513298 h 513298"/>
                          <a:gd name="connsiteX23" fmla="*/ 234386 w 381973"/>
                          <a:gd name="connsiteY23" fmla="*/ 506784 h 513298"/>
                          <a:gd name="connsiteX24" fmla="*/ 243406 w 381973"/>
                          <a:gd name="connsiteY24" fmla="*/ 507118 h 513298"/>
                          <a:gd name="connsiteX25" fmla="*/ 292347 w 381973"/>
                          <a:gd name="connsiteY25" fmla="*/ 496428 h 513298"/>
                          <a:gd name="connsiteX26" fmla="*/ 278483 w 381973"/>
                          <a:gd name="connsiteY26" fmla="*/ 420761 h 513298"/>
                          <a:gd name="connsiteX27" fmla="*/ 280153 w 381973"/>
                          <a:gd name="connsiteY27" fmla="*/ 417420 h 513298"/>
                          <a:gd name="connsiteX28" fmla="*/ 376031 w 381973"/>
                          <a:gd name="connsiteY28" fmla="*/ 197268 h 513298"/>
                          <a:gd name="connsiteX29" fmla="*/ 358660 w 381973"/>
                          <a:gd name="connsiteY29" fmla="*/ 18374 h 513298"/>
                          <a:gd name="connsiteX30" fmla="*/ 343460 w 381973"/>
                          <a:gd name="connsiteY30" fmla="*/ 6180 h 513298"/>
                          <a:gd name="connsiteX31" fmla="*/ 340119 w 381973"/>
                          <a:gd name="connsiteY31" fmla="*/ 6514 h 513298"/>
                          <a:gd name="connsiteX32" fmla="*/ 328260 w 381973"/>
                          <a:gd name="connsiteY32" fmla="*/ 25055 h 513298"/>
                          <a:gd name="connsiteX33" fmla="*/ 344963 w 381973"/>
                          <a:gd name="connsiteY33" fmla="*/ 198103 h 513298"/>
                          <a:gd name="connsiteX34" fmla="*/ 252092 w 381973"/>
                          <a:gd name="connsiteY34" fmla="*/ 395205 h 513298"/>
                          <a:gd name="connsiteX35" fmla="*/ 220856 w 381973"/>
                          <a:gd name="connsiteY35" fmla="*/ 400049 h 513298"/>
                          <a:gd name="connsiteX36" fmla="*/ 164899 w 381973"/>
                          <a:gd name="connsiteY36" fmla="*/ 381341 h 513298"/>
                          <a:gd name="connsiteX37" fmla="*/ 37452 w 381973"/>
                          <a:gd name="connsiteY37" fmla="*/ 78339 h 513298"/>
                          <a:gd name="connsiteX38" fmla="*/ 21082 w 381973"/>
                          <a:gd name="connsiteY38" fmla="*/ 63640 h 513298"/>
                          <a:gd name="connsiteX39" fmla="*/ 10392 w 381973"/>
                          <a:gd name="connsiteY39" fmla="*/ 68818 h 513298"/>
                          <a:gd name="connsiteX40" fmla="*/ 6383 w 381973"/>
                          <a:gd name="connsiteY40" fmla="*/ 80010 h 513298"/>
                          <a:gd name="connsiteX41" fmla="*/ 147027 w 381973"/>
                          <a:gd name="connsiteY41" fmla="*/ 406730 h 513298"/>
                          <a:gd name="connsiteX42" fmla="*/ 218184 w 381973"/>
                          <a:gd name="connsiteY42" fmla="*/ 430950 h 513298"/>
                          <a:gd name="connsiteX43" fmla="*/ 221190 w 381973"/>
                          <a:gd name="connsiteY43" fmla="*/ 433456 h 513298"/>
                          <a:gd name="connsiteX44" fmla="*/ 234386 w 381973"/>
                          <a:gd name="connsiteY44" fmla="*/ 506784 h 513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381973" h="513298">
                            <a:moveTo>
                              <a:pt x="243406" y="513298"/>
                            </a:moveTo>
                            <a:cubicBezTo>
                              <a:pt x="239397" y="513298"/>
                              <a:pt x="235388" y="513131"/>
                              <a:pt x="231546" y="512797"/>
                            </a:cubicBezTo>
                            <a:cubicBezTo>
                              <a:pt x="230210" y="512630"/>
                              <a:pt x="229041" y="511628"/>
                              <a:pt x="228707" y="510292"/>
                            </a:cubicBezTo>
                            <a:lnTo>
                              <a:pt x="215344" y="437130"/>
                            </a:lnTo>
                            <a:cubicBezTo>
                              <a:pt x="189955" y="436128"/>
                              <a:pt x="165735" y="427609"/>
                              <a:pt x="143352" y="411741"/>
                            </a:cubicBezTo>
                            <a:cubicBezTo>
                              <a:pt x="36115" y="336408"/>
                              <a:pt x="2374" y="119764"/>
                              <a:pt x="36" y="80177"/>
                            </a:cubicBezTo>
                            <a:cubicBezTo>
                              <a:pt x="-298" y="74330"/>
                              <a:pt x="1706" y="68818"/>
                              <a:pt x="5548" y="64475"/>
                            </a:cubicBezTo>
                            <a:cubicBezTo>
                              <a:pt x="9390" y="60133"/>
                              <a:pt x="14735" y="57627"/>
                              <a:pt x="20581" y="57293"/>
                            </a:cubicBezTo>
                            <a:cubicBezTo>
                              <a:pt x="21082" y="57293"/>
                              <a:pt x="21416" y="57293"/>
                              <a:pt x="21750" y="57293"/>
                            </a:cubicBezTo>
                            <a:cubicBezTo>
                              <a:pt x="33276" y="57293"/>
                              <a:pt x="42797" y="66313"/>
                              <a:pt x="43465" y="77838"/>
                            </a:cubicBezTo>
                            <a:cubicBezTo>
                              <a:pt x="44801" y="101056"/>
                              <a:pt x="54489" y="161022"/>
                              <a:pt x="74868" y="222824"/>
                            </a:cubicBezTo>
                            <a:cubicBezTo>
                              <a:pt x="92239" y="274939"/>
                              <a:pt x="122306" y="343925"/>
                              <a:pt x="168240" y="376163"/>
                            </a:cubicBezTo>
                            <a:cubicBezTo>
                              <a:pt x="184944" y="388022"/>
                              <a:pt x="202148" y="393701"/>
                              <a:pt x="220689" y="393701"/>
                            </a:cubicBezTo>
                            <a:cubicBezTo>
                              <a:pt x="230043" y="393701"/>
                              <a:pt x="240065" y="392198"/>
                              <a:pt x="250087" y="389191"/>
                            </a:cubicBezTo>
                            <a:cubicBezTo>
                              <a:pt x="320576" y="367978"/>
                              <a:pt x="337112" y="273436"/>
                              <a:pt x="338449" y="197936"/>
                            </a:cubicBezTo>
                            <a:cubicBezTo>
                              <a:pt x="339952" y="111746"/>
                              <a:pt x="322747" y="29732"/>
                              <a:pt x="321912" y="26391"/>
                            </a:cubicBezTo>
                            <a:cubicBezTo>
                              <a:pt x="319407" y="14699"/>
                              <a:pt x="326756" y="3007"/>
                              <a:pt x="338449" y="501"/>
                            </a:cubicBezTo>
                            <a:cubicBezTo>
                              <a:pt x="339952" y="167"/>
                              <a:pt x="341622" y="0"/>
                              <a:pt x="343126" y="0"/>
                            </a:cubicBezTo>
                            <a:cubicBezTo>
                              <a:pt x="353315" y="0"/>
                              <a:pt x="362168" y="7183"/>
                              <a:pt x="364339" y="17205"/>
                            </a:cubicBezTo>
                            <a:cubicBezTo>
                              <a:pt x="367346" y="30734"/>
                              <a:pt x="434661" y="347433"/>
                              <a:pt x="284663" y="422264"/>
                            </a:cubicBezTo>
                            <a:lnTo>
                              <a:pt x="298360" y="497764"/>
                            </a:lnTo>
                            <a:cubicBezTo>
                              <a:pt x="298527" y="499100"/>
                              <a:pt x="298026" y="500269"/>
                              <a:pt x="296857" y="500938"/>
                            </a:cubicBezTo>
                            <a:cubicBezTo>
                              <a:pt x="296523" y="501272"/>
                              <a:pt x="275811" y="513298"/>
                              <a:pt x="243406" y="513298"/>
                            </a:cubicBezTo>
                            <a:close/>
                            <a:moveTo>
                              <a:pt x="234386" y="506784"/>
                            </a:moveTo>
                            <a:cubicBezTo>
                              <a:pt x="237393" y="506951"/>
                              <a:pt x="240399" y="507118"/>
                              <a:pt x="243406" y="507118"/>
                            </a:cubicBezTo>
                            <a:cubicBezTo>
                              <a:pt x="268795" y="507118"/>
                              <a:pt x="286668" y="499267"/>
                              <a:pt x="292347" y="496428"/>
                            </a:cubicBezTo>
                            <a:lnTo>
                              <a:pt x="278483" y="420761"/>
                            </a:lnTo>
                            <a:cubicBezTo>
                              <a:pt x="278316" y="419425"/>
                              <a:pt x="278984" y="417921"/>
                              <a:pt x="280153" y="417420"/>
                            </a:cubicBezTo>
                            <a:cubicBezTo>
                              <a:pt x="356823" y="380839"/>
                              <a:pt x="374528" y="277612"/>
                              <a:pt x="376031" y="197268"/>
                            </a:cubicBezTo>
                            <a:cubicBezTo>
                              <a:pt x="377702" y="108072"/>
                              <a:pt x="360497" y="27227"/>
                              <a:pt x="358660" y="18374"/>
                            </a:cubicBezTo>
                            <a:cubicBezTo>
                              <a:pt x="357157" y="11358"/>
                              <a:pt x="350809" y="6180"/>
                              <a:pt x="343460" y="6180"/>
                            </a:cubicBezTo>
                            <a:cubicBezTo>
                              <a:pt x="342290" y="6180"/>
                              <a:pt x="341288" y="6347"/>
                              <a:pt x="340119" y="6514"/>
                            </a:cubicBezTo>
                            <a:cubicBezTo>
                              <a:pt x="331767" y="8352"/>
                              <a:pt x="326422" y="16703"/>
                              <a:pt x="328260" y="25055"/>
                            </a:cubicBezTo>
                            <a:cubicBezTo>
                              <a:pt x="328928" y="28563"/>
                              <a:pt x="346466" y="111245"/>
                              <a:pt x="344963" y="198103"/>
                            </a:cubicBezTo>
                            <a:cubicBezTo>
                              <a:pt x="343627" y="275775"/>
                              <a:pt x="326255" y="372989"/>
                              <a:pt x="252092" y="395205"/>
                            </a:cubicBezTo>
                            <a:cubicBezTo>
                              <a:pt x="241401" y="398378"/>
                              <a:pt x="230878" y="400049"/>
                              <a:pt x="220856" y="400049"/>
                            </a:cubicBezTo>
                            <a:cubicBezTo>
                              <a:pt x="200979" y="400049"/>
                              <a:pt x="182772" y="393868"/>
                              <a:pt x="164899" y="381341"/>
                            </a:cubicBezTo>
                            <a:cubicBezTo>
                              <a:pt x="77373" y="319872"/>
                              <a:pt x="40124" y="127281"/>
                              <a:pt x="37452" y="78339"/>
                            </a:cubicBezTo>
                            <a:cubicBezTo>
                              <a:pt x="36951" y="69821"/>
                              <a:pt x="29601" y="63139"/>
                              <a:pt x="21082" y="63640"/>
                            </a:cubicBezTo>
                            <a:cubicBezTo>
                              <a:pt x="16906" y="63807"/>
                              <a:pt x="13065" y="65645"/>
                              <a:pt x="10392" y="68818"/>
                            </a:cubicBezTo>
                            <a:cubicBezTo>
                              <a:pt x="7553" y="71992"/>
                              <a:pt x="6216" y="76001"/>
                              <a:pt x="6383" y="80010"/>
                            </a:cubicBezTo>
                            <a:cubicBezTo>
                              <a:pt x="8555" y="119096"/>
                              <a:pt x="41795" y="332901"/>
                              <a:pt x="147027" y="406730"/>
                            </a:cubicBezTo>
                            <a:cubicBezTo>
                              <a:pt x="169242" y="422264"/>
                              <a:pt x="193128" y="430449"/>
                              <a:pt x="218184" y="430950"/>
                            </a:cubicBezTo>
                            <a:cubicBezTo>
                              <a:pt x="219687" y="430950"/>
                              <a:pt x="220856" y="432119"/>
                              <a:pt x="221190" y="433456"/>
                            </a:cubicBezTo>
                            <a:lnTo>
                              <a:pt x="234386" y="506784"/>
                            </a:lnTo>
                            <a:close/>
                          </a:path>
                        </a:pathLst>
                      </a:custGeom>
                      <a:solidFill>
                        <a:srgbClr val="444444"/>
                      </a:solidFill>
                      <a:ln w="16697" cap="flat">
                        <a:noFill/>
                        <a:prstDash val="solid"/>
                        <a:miter/>
                      </a:ln>
                    </p:spPr>
                    <p:txBody>
                      <a:bodyPr rtlCol="0" anchor="ctr"/>
                      <a:lstStyle/>
                      <a:p>
                        <a:endParaRPr lang="en-US"/>
                      </a:p>
                    </p:txBody>
                  </p:sp>
                </p:grpSp>
                <p:sp>
                  <p:nvSpPr>
                    <p:cNvPr id="597" name="Freeform: Shape 596">
                      <a:extLst>
                        <a:ext uri="{FF2B5EF4-FFF2-40B4-BE49-F238E27FC236}">
                          <a16:creationId xmlns:a16="http://schemas.microsoft.com/office/drawing/2014/main" id="{30553CAD-7A70-6399-E3E1-1AA84F333438}"/>
                        </a:ext>
                      </a:extLst>
                    </p:cNvPr>
                    <p:cNvSpPr/>
                    <p:nvPr/>
                  </p:nvSpPr>
                  <p:spPr>
                    <a:xfrm>
                      <a:off x="4771937" y="4737961"/>
                      <a:ext cx="132499" cy="498599"/>
                    </a:xfrm>
                    <a:custGeom>
                      <a:avLst/>
                      <a:gdLst>
                        <a:gd name="connsiteX0" fmla="*/ 41759 w 132499"/>
                        <a:gd name="connsiteY0" fmla="*/ 498599 h 498599"/>
                        <a:gd name="connsiteX1" fmla="*/ 39086 w 132499"/>
                        <a:gd name="connsiteY1" fmla="*/ 476718 h 498599"/>
                        <a:gd name="connsiteX2" fmla="*/ 29231 w 132499"/>
                        <a:gd name="connsiteY2" fmla="*/ 433623 h 498599"/>
                        <a:gd name="connsiteX3" fmla="*/ 13864 w 132499"/>
                        <a:gd name="connsiteY3" fmla="*/ 423767 h 498599"/>
                        <a:gd name="connsiteX4" fmla="*/ 0 w 132499"/>
                        <a:gd name="connsiteY4" fmla="*/ 425104 h 498599"/>
                        <a:gd name="connsiteX5" fmla="*/ 54954 w 132499"/>
                        <a:gd name="connsiteY5" fmla="*/ 393200 h 498599"/>
                        <a:gd name="connsiteX6" fmla="*/ 107905 w 132499"/>
                        <a:gd name="connsiteY6" fmla="*/ 297489 h 498599"/>
                        <a:gd name="connsiteX7" fmla="*/ 118094 w 132499"/>
                        <a:gd name="connsiteY7" fmla="*/ 149663 h 498599"/>
                        <a:gd name="connsiteX8" fmla="*/ 97548 w 132499"/>
                        <a:gd name="connsiteY8" fmla="*/ 0 h 498599"/>
                        <a:gd name="connsiteX9" fmla="*/ 114920 w 132499"/>
                        <a:gd name="connsiteY9" fmla="*/ 14532 h 498599"/>
                        <a:gd name="connsiteX10" fmla="*/ 34743 w 132499"/>
                        <a:gd name="connsiteY10" fmla="*/ 417086 h 498599"/>
                        <a:gd name="connsiteX11" fmla="*/ 48941 w 132499"/>
                        <a:gd name="connsiteY11" fmla="*/ 494924 h 498599"/>
                        <a:gd name="connsiteX12" fmla="*/ 41759 w 132499"/>
                        <a:gd name="connsiteY12" fmla="*/ 498599 h 49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2499" h="498599">
                          <a:moveTo>
                            <a:pt x="41759" y="498599"/>
                          </a:moveTo>
                          <a:cubicBezTo>
                            <a:pt x="40924" y="491250"/>
                            <a:pt x="40088" y="483900"/>
                            <a:pt x="39086" y="476718"/>
                          </a:cubicBezTo>
                          <a:cubicBezTo>
                            <a:pt x="37249" y="462854"/>
                            <a:pt x="35746" y="446484"/>
                            <a:pt x="29231" y="433623"/>
                          </a:cubicBezTo>
                          <a:cubicBezTo>
                            <a:pt x="26058" y="427275"/>
                            <a:pt x="21548" y="423099"/>
                            <a:pt x="13864" y="423767"/>
                          </a:cubicBezTo>
                          <a:cubicBezTo>
                            <a:pt x="9187" y="424269"/>
                            <a:pt x="4510" y="424603"/>
                            <a:pt x="0" y="425104"/>
                          </a:cubicBezTo>
                          <a:cubicBezTo>
                            <a:pt x="20044" y="417921"/>
                            <a:pt x="39086" y="407732"/>
                            <a:pt x="54954" y="393200"/>
                          </a:cubicBezTo>
                          <a:cubicBezTo>
                            <a:pt x="82682" y="367811"/>
                            <a:pt x="99052" y="333736"/>
                            <a:pt x="107905" y="297489"/>
                          </a:cubicBezTo>
                          <a:cubicBezTo>
                            <a:pt x="119764" y="248882"/>
                            <a:pt x="120766" y="199440"/>
                            <a:pt x="118094" y="149663"/>
                          </a:cubicBezTo>
                          <a:cubicBezTo>
                            <a:pt x="115588" y="99219"/>
                            <a:pt x="109241" y="49108"/>
                            <a:pt x="97548" y="0"/>
                          </a:cubicBezTo>
                          <a:cubicBezTo>
                            <a:pt x="105733" y="334"/>
                            <a:pt x="113083" y="6180"/>
                            <a:pt x="114920" y="14532"/>
                          </a:cubicBezTo>
                          <a:cubicBezTo>
                            <a:pt x="117927" y="28563"/>
                            <a:pt x="185242" y="345428"/>
                            <a:pt x="34743" y="417086"/>
                          </a:cubicBezTo>
                          <a:lnTo>
                            <a:pt x="48941" y="494924"/>
                          </a:lnTo>
                          <a:cubicBezTo>
                            <a:pt x="49108" y="495091"/>
                            <a:pt x="46603" y="496595"/>
                            <a:pt x="41759" y="498599"/>
                          </a:cubicBezTo>
                          <a:close/>
                        </a:path>
                      </a:pathLst>
                    </a:custGeom>
                    <a:solidFill>
                      <a:srgbClr val="989898"/>
                    </a:solidFill>
                    <a:ln w="16697" cap="flat">
                      <a:noFill/>
                      <a:prstDash val="solid"/>
                      <a:miter/>
                    </a:ln>
                  </p:spPr>
                  <p:txBody>
                    <a:bodyPr rtlCol="0" anchor="ctr"/>
                    <a:lstStyle/>
                    <a:p>
                      <a:endParaRPr lang="en-US"/>
                    </a:p>
                  </p:txBody>
                </p:sp>
                <p:sp>
                  <p:nvSpPr>
                    <p:cNvPr id="598" name="Freeform: Shape 597">
                      <a:extLst>
                        <a:ext uri="{FF2B5EF4-FFF2-40B4-BE49-F238E27FC236}">
                          <a16:creationId xmlns:a16="http://schemas.microsoft.com/office/drawing/2014/main" id="{14652210-EA71-16A0-C82A-121FFCCEA557}"/>
                        </a:ext>
                      </a:extLst>
                    </p:cNvPr>
                    <p:cNvSpPr/>
                    <p:nvPr/>
                  </p:nvSpPr>
                  <p:spPr>
                    <a:xfrm>
                      <a:off x="4550950" y="4795922"/>
                      <a:ext cx="175553" cy="333568"/>
                    </a:xfrm>
                    <a:custGeom>
                      <a:avLst/>
                      <a:gdLst>
                        <a:gd name="connsiteX0" fmla="*/ 175554 w 175553"/>
                        <a:gd name="connsiteY0" fmla="*/ 333569 h 333568"/>
                        <a:gd name="connsiteX1" fmla="*/ 122102 w 175553"/>
                        <a:gd name="connsiteY1" fmla="*/ 310852 h 333568"/>
                        <a:gd name="connsiteX2" fmla="*/ 56291 w 175553"/>
                        <a:gd name="connsiteY2" fmla="*/ 220820 h 333568"/>
                        <a:gd name="connsiteX3" fmla="*/ 0 w 175553"/>
                        <a:gd name="connsiteY3" fmla="*/ 0 h 333568"/>
                        <a:gd name="connsiteX4" fmla="*/ 14866 w 175553"/>
                        <a:gd name="connsiteY4" fmla="*/ 17205 h 333568"/>
                        <a:gd name="connsiteX5" fmla="*/ 140977 w 175553"/>
                        <a:gd name="connsiteY5" fmla="*/ 317867 h 333568"/>
                        <a:gd name="connsiteX6" fmla="*/ 175554 w 175553"/>
                        <a:gd name="connsiteY6" fmla="*/ 333569 h 3335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5553" h="333568">
                          <a:moveTo>
                            <a:pt x="175554" y="333569"/>
                          </a:moveTo>
                          <a:cubicBezTo>
                            <a:pt x="156345" y="330228"/>
                            <a:pt x="137303" y="321208"/>
                            <a:pt x="122102" y="310852"/>
                          </a:cubicBezTo>
                          <a:cubicBezTo>
                            <a:pt x="90533" y="289304"/>
                            <a:pt x="71157" y="255229"/>
                            <a:pt x="56291" y="220820"/>
                          </a:cubicBezTo>
                          <a:cubicBezTo>
                            <a:pt x="26057" y="150498"/>
                            <a:pt x="5679" y="76168"/>
                            <a:pt x="0" y="0"/>
                          </a:cubicBezTo>
                          <a:cubicBezTo>
                            <a:pt x="8185" y="1670"/>
                            <a:pt x="14365" y="8519"/>
                            <a:pt x="14866" y="17205"/>
                          </a:cubicBezTo>
                          <a:cubicBezTo>
                            <a:pt x="17539" y="65979"/>
                            <a:pt x="54453" y="257067"/>
                            <a:pt x="140977" y="317867"/>
                          </a:cubicBezTo>
                          <a:cubicBezTo>
                            <a:pt x="152169" y="325551"/>
                            <a:pt x="163527" y="330729"/>
                            <a:pt x="175554" y="333569"/>
                          </a:cubicBezTo>
                          <a:close/>
                        </a:path>
                      </a:pathLst>
                    </a:custGeom>
                    <a:solidFill>
                      <a:srgbClr val="989898"/>
                    </a:solidFill>
                    <a:ln w="16697" cap="flat">
                      <a:noFill/>
                      <a:prstDash val="solid"/>
                      <a:miter/>
                    </a:ln>
                  </p:spPr>
                  <p:txBody>
                    <a:bodyPr rtlCol="0" anchor="ctr"/>
                    <a:lstStyle/>
                    <a:p>
                      <a:endParaRPr lang="en-US"/>
                    </a:p>
                  </p:txBody>
                </p:sp>
                <p:sp>
                  <p:nvSpPr>
                    <p:cNvPr id="599" name="Freeform: Shape 598">
                      <a:extLst>
                        <a:ext uri="{FF2B5EF4-FFF2-40B4-BE49-F238E27FC236}">
                          <a16:creationId xmlns:a16="http://schemas.microsoft.com/office/drawing/2014/main" id="{87D6BF9E-19CB-B015-5ACF-85673428B471}"/>
                        </a:ext>
                      </a:extLst>
                    </p:cNvPr>
                    <p:cNvSpPr/>
                    <p:nvPr/>
                  </p:nvSpPr>
                  <p:spPr>
                    <a:xfrm>
                      <a:off x="4829564" y="4737670"/>
                      <a:ext cx="55121" cy="349560"/>
                    </a:xfrm>
                    <a:custGeom>
                      <a:avLst/>
                      <a:gdLst>
                        <a:gd name="connsiteX0" fmla="*/ 40923 w 55121"/>
                        <a:gd name="connsiteY0" fmla="*/ 8476 h 349560"/>
                        <a:gd name="connsiteX1" fmla="*/ 33574 w 55121"/>
                        <a:gd name="connsiteY1" fmla="*/ 30524 h 349560"/>
                        <a:gd name="connsiteX2" fmla="*/ 39420 w 55121"/>
                        <a:gd name="connsiteY2" fmla="*/ 69109 h 349560"/>
                        <a:gd name="connsiteX3" fmla="*/ 50612 w 55121"/>
                        <a:gd name="connsiteY3" fmla="*/ 194051 h 349560"/>
                        <a:gd name="connsiteX4" fmla="*/ 0 w 55121"/>
                        <a:gd name="connsiteY4" fmla="*/ 349561 h 349560"/>
                        <a:gd name="connsiteX5" fmla="*/ 37416 w 55121"/>
                        <a:gd name="connsiteY5" fmla="*/ 195054 h 349560"/>
                        <a:gd name="connsiteX6" fmla="*/ 20879 w 55121"/>
                        <a:gd name="connsiteY6" fmla="*/ 22674 h 349560"/>
                        <a:gd name="connsiteX7" fmla="*/ 35077 w 55121"/>
                        <a:gd name="connsiteY7" fmla="*/ 458 h 349560"/>
                        <a:gd name="connsiteX8" fmla="*/ 55121 w 55121"/>
                        <a:gd name="connsiteY8" fmla="*/ 9311 h 349560"/>
                        <a:gd name="connsiteX9" fmla="*/ 40923 w 55121"/>
                        <a:gd name="connsiteY9" fmla="*/ 8476 h 349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121" h="349560">
                          <a:moveTo>
                            <a:pt x="40923" y="8476"/>
                          </a:moveTo>
                          <a:cubicBezTo>
                            <a:pt x="34743" y="13654"/>
                            <a:pt x="33073" y="22841"/>
                            <a:pt x="33574" y="30524"/>
                          </a:cubicBezTo>
                          <a:cubicBezTo>
                            <a:pt x="34409" y="43386"/>
                            <a:pt x="37416" y="56415"/>
                            <a:pt x="39420" y="69109"/>
                          </a:cubicBezTo>
                          <a:cubicBezTo>
                            <a:pt x="45768" y="110367"/>
                            <a:pt x="51280" y="152126"/>
                            <a:pt x="50612" y="194051"/>
                          </a:cubicBezTo>
                          <a:cubicBezTo>
                            <a:pt x="49776" y="248839"/>
                            <a:pt x="38919" y="311477"/>
                            <a:pt x="0" y="349561"/>
                          </a:cubicBezTo>
                          <a:cubicBezTo>
                            <a:pt x="28229" y="308971"/>
                            <a:pt x="36581" y="247502"/>
                            <a:pt x="37416" y="195054"/>
                          </a:cubicBezTo>
                          <a:cubicBezTo>
                            <a:pt x="39086" y="107193"/>
                            <a:pt x="21046" y="23509"/>
                            <a:pt x="20879" y="22674"/>
                          </a:cubicBezTo>
                          <a:cubicBezTo>
                            <a:pt x="18708" y="12651"/>
                            <a:pt x="25055" y="2629"/>
                            <a:pt x="35077" y="458"/>
                          </a:cubicBezTo>
                          <a:cubicBezTo>
                            <a:pt x="43262" y="-1380"/>
                            <a:pt x="51113" y="2462"/>
                            <a:pt x="55121" y="9311"/>
                          </a:cubicBezTo>
                          <a:cubicBezTo>
                            <a:pt x="51280" y="6972"/>
                            <a:pt x="44932" y="5135"/>
                            <a:pt x="40923" y="8476"/>
                          </a:cubicBezTo>
                          <a:close/>
                        </a:path>
                      </a:pathLst>
                    </a:custGeom>
                    <a:solidFill>
                      <a:srgbClr val="989898"/>
                    </a:solidFill>
                    <a:ln w="16697" cap="flat">
                      <a:noFill/>
                      <a:prstDash val="solid"/>
                      <a:miter/>
                    </a:ln>
                  </p:spPr>
                  <p:txBody>
                    <a:bodyPr rtlCol="0" anchor="ctr"/>
                    <a:lstStyle/>
                    <a:p>
                      <a:endParaRPr lang="en-US"/>
                    </a:p>
                  </p:txBody>
                </p:sp>
                <p:sp>
                  <p:nvSpPr>
                    <p:cNvPr id="600" name="Freeform: Shape 599">
                      <a:extLst>
                        <a:ext uri="{FF2B5EF4-FFF2-40B4-BE49-F238E27FC236}">
                          <a16:creationId xmlns:a16="http://schemas.microsoft.com/office/drawing/2014/main" id="{972A9856-E643-6FDB-5858-6CFB7D1235B6}"/>
                        </a:ext>
                      </a:extLst>
                    </p:cNvPr>
                    <p:cNvSpPr/>
                    <p:nvPr/>
                  </p:nvSpPr>
                  <p:spPr>
                    <a:xfrm>
                      <a:off x="4528528" y="4795215"/>
                      <a:ext cx="324754" cy="449768"/>
                    </a:xfrm>
                    <a:custGeom>
                      <a:avLst/>
                      <a:gdLst>
                        <a:gd name="connsiteX0" fmla="*/ 39 w 324754"/>
                        <a:gd name="connsiteY0" fmla="*/ 19749 h 449768"/>
                        <a:gd name="connsiteX1" fmla="*/ 17578 w 324754"/>
                        <a:gd name="connsiteY1" fmla="*/ 39 h 449768"/>
                        <a:gd name="connsiteX2" fmla="*/ 37288 w 324754"/>
                        <a:gd name="connsiteY2" fmla="*/ 17578 h 449768"/>
                        <a:gd name="connsiteX3" fmla="*/ 39125 w 324754"/>
                        <a:gd name="connsiteY3" fmla="*/ 35951 h 449768"/>
                        <a:gd name="connsiteX4" fmla="*/ 31107 w 324754"/>
                        <a:gd name="connsiteY4" fmla="*/ 27600 h 449768"/>
                        <a:gd name="connsiteX5" fmla="*/ 20083 w 324754"/>
                        <a:gd name="connsiteY5" fmla="*/ 37789 h 449768"/>
                        <a:gd name="connsiteX6" fmla="*/ 21753 w 324754"/>
                        <a:gd name="connsiteY6" fmla="*/ 67521 h 449768"/>
                        <a:gd name="connsiteX7" fmla="*/ 28268 w 324754"/>
                        <a:gd name="connsiteY7" fmla="*/ 101095 h 449768"/>
                        <a:gd name="connsiteX8" fmla="*/ 53156 w 324754"/>
                        <a:gd name="connsiteY8" fmla="*/ 187118 h 449768"/>
                        <a:gd name="connsiteX9" fmla="*/ 138010 w 324754"/>
                        <a:gd name="connsiteY9" fmla="*/ 324755 h 449768"/>
                        <a:gd name="connsiteX10" fmla="*/ 252596 w 324754"/>
                        <a:gd name="connsiteY10" fmla="*/ 356825 h 449768"/>
                        <a:gd name="connsiteX11" fmla="*/ 324755 w 324754"/>
                        <a:gd name="connsiteY11" fmla="*/ 322917 h 449768"/>
                        <a:gd name="connsiteX12" fmla="*/ 278319 w 324754"/>
                        <a:gd name="connsiteY12" fmla="*/ 359832 h 449768"/>
                        <a:gd name="connsiteX13" fmla="*/ 292517 w 324754"/>
                        <a:gd name="connsiteY13" fmla="*/ 437670 h 449768"/>
                        <a:gd name="connsiteX14" fmla="*/ 228543 w 324754"/>
                        <a:gd name="connsiteY14" fmla="*/ 449196 h 449768"/>
                        <a:gd name="connsiteX15" fmla="*/ 214846 w 324754"/>
                        <a:gd name="connsiteY15" fmla="*/ 373529 h 449768"/>
                        <a:gd name="connsiteX16" fmla="*/ 142019 w 324754"/>
                        <a:gd name="connsiteY16" fmla="*/ 348641 h 449768"/>
                        <a:gd name="connsiteX17" fmla="*/ 39 w 324754"/>
                        <a:gd name="connsiteY17" fmla="*/ 19749 h 449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24754" h="449768">
                          <a:moveTo>
                            <a:pt x="39" y="19749"/>
                          </a:moveTo>
                          <a:cubicBezTo>
                            <a:pt x="-629" y="9393"/>
                            <a:pt x="7388" y="707"/>
                            <a:pt x="17578" y="39"/>
                          </a:cubicBezTo>
                          <a:cubicBezTo>
                            <a:pt x="27934" y="-629"/>
                            <a:pt x="36620" y="7388"/>
                            <a:pt x="37288" y="17578"/>
                          </a:cubicBezTo>
                          <a:cubicBezTo>
                            <a:pt x="37622" y="22422"/>
                            <a:pt x="38123" y="28602"/>
                            <a:pt x="39125" y="35951"/>
                          </a:cubicBezTo>
                          <a:cubicBezTo>
                            <a:pt x="37288" y="32277"/>
                            <a:pt x="34782" y="28936"/>
                            <a:pt x="31107" y="27600"/>
                          </a:cubicBezTo>
                          <a:cubicBezTo>
                            <a:pt x="25428" y="25428"/>
                            <a:pt x="20918" y="33613"/>
                            <a:pt x="20083" y="37789"/>
                          </a:cubicBezTo>
                          <a:cubicBezTo>
                            <a:pt x="18246" y="47477"/>
                            <a:pt x="19916" y="57833"/>
                            <a:pt x="21753" y="67521"/>
                          </a:cubicBezTo>
                          <a:cubicBezTo>
                            <a:pt x="23925" y="78712"/>
                            <a:pt x="25762" y="90071"/>
                            <a:pt x="28268" y="101095"/>
                          </a:cubicBezTo>
                          <a:cubicBezTo>
                            <a:pt x="34782" y="130159"/>
                            <a:pt x="43134" y="159223"/>
                            <a:pt x="53156" y="187118"/>
                          </a:cubicBezTo>
                          <a:cubicBezTo>
                            <a:pt x="70862" y="236727"/>
                            <a:pt x="95750" y="291181"/>
                            <a:pt x="138010" y="324755"/>
                          </a:cubicBezTo>
                          <a:cubicBezTo>
                            <a:pt x="170080" y="350311"/>
                            <a:pt x="211672" y="363507"/>
                            <a:pt x="252596" y="356825"/>
                          </a:cubicBezTo>
                          <a:cubicBezTo>
                            <a:pt x="279822" y="352315"/>
                            <a:pt x="304377" y="340289"/>
                            <a:pt x="324755" y="322917"/>
                          </a:cubicBezTo>
                          <a:cubicBezTo>
                            <a:pt x="312227" y="338285"/>
                            <a:pt x="297027" y="350979"/>
                            <a:pt x="278319" y="359832"/>
                          </a:cubicBezTo>
                          <a:lnTo>
                            <a:pt x="292517" y="437670"/>
                          </a:lnTo>
                          <a:cubicBezTo>
                            <a:pt x="292517" y="437670"/>
                            <a:pt x="267128" y="452871"/>
                            <a:pt x="228543" y="449196"/>
                          </a:cubicBezTo>
                          <a:lnTo>
                            <a:pt x="214846" y="373529"/>
                          </a:lnTo>
                          <a:cubicBezTo>
                            <a:pt x="189122" y="373028"/>
                            <a:pt x="164735" y="364676"/>
                            <a:pt x="142019" y="348641"/>
                          </a:cubicBezTo>
                          <a:cubicBezTo>
                            <a:pt x="35784" y="274310"/>
                            <a:pt x="2210" y="59002"/>
                            <a:pt x="39" y="19749"/>
                          </a:cubicBezTo>
                          <a:close/>
                        </a:path>
                      </a:pathLst>
                    </a:custGeom>
                    <a:solidFill>
                      <a:srgbClr val="989898"/>
                    </a:solidFill>
                    <a:ln w="16697" cap="flat">
                      <a:noFill/>
                      <a:prstDash val="solid"/>
                      <a:miter/>
                    </a:ln>
                  </p:spPr>
                  <p:txBody>
                    <a:bodyPr rtlCol="0" anchor="ctr"/>
                    <a:lstStyle/>
                    <a:p>
                      <a:endParaRPr lang="en-US"/>
                    </a:p>
                  </p:txBody>
                </p:sp>
                <p:sp>
                  <p:nvSpPr>
                    <p:cNvPr id="601" name="Freeform: Shape 600">
                      <a:extLst>
                        <a:ext uri="{FF2B5EF4-FFF2-40B4-BE49-F238E27FC236}">
                          <a16:creationId xmlns:a16="http://schemas.microsoft.com/office/drawing/2014/main" id="{40F0A34D-6A5A-A306-FDA8-E26DE316EF9C}"/>
                        </a:ext>
                      </a:extLst>
                    </p:cNvPr>
                    <p:cNvSpPr/>
                    <p:nvPr/>
                  </p:nvSpPr>
                  <p:spPr>
                    <a:xfrm>
                      <a:off x="4528528" y="4795215"/>
                      <a:ext cx="287506" cy="449893"/>
                    </a:xfrm>
                    <a:custGeom>
                      <a:avLst/>
                      <a:gdLst>
                        <a:gd name="connsiteX0" fmla="*/ 39 w 287506"/>
                        <a:gd name="connsiteY0" fmla="*/ 19749 h 449893"/>
                        <a:gd name="connsiteX1" fmla="*/ 17578 w 287506"/>
                        <a:gd name="connsiteY1" fmla="*/ 39 h 449893"/>
                        <a:gd name="connsiteX2" fmla="*/ 37288 w 287506"/>
                        <a:gd name="connsiteY2" fmla="*/ 17578 h 449893"/>
                        <a:gd name="connsiteX3" fmla="*/ 39125 w 287506"/>
                        <a:gd name="connsiteY3" fmla="*/ 35951 h 449893"/>
                        <a:gd name="connsiteX4" fmla="*/ 31107 w 287506"/>
                        <a:gd name="connsiteY4" fmla="*/ 27600 h 449893"/>
                        <a:gd name="connsiteX5" fmla="*/ 20083 w 287506"/>
                        <a:gd name="connsiteY5" fmla="*/ 37789 h 449893"/>
                        <a:gd name="connsiteX6" fmla="*/ 21753 w 287506"/>
                        <a:gd name="connsiteY6" fmla="*/ 67521 h 449893"/>
                        <a:gd name="connsiteX7" fmla="*/ 28268 w 287506"/>
                        <a:gd name="connsiteY7" fmla="*/ 101095 h 449893"/>
                        <a:gd name="connsiteX8" fmla="*/ 53156 w 287506"/>
                        <a:gd name="connsiteY8" fmla="*/ 187118 h 449893"/>
                        <a:gd name="connsiteX9" fmla="*/ 138010 w 287506"/>
                        <a:gd name="connsiteY9" fmla="*/ 324755 h 449893"/>
                        <a:gd name="connsiteX10" fmla="*/ 252596 w 287506"/>
                        <a:gd name="connsiteY10" fmla="*/ 356825 h 449893"/>
                        <a:gd name="connsiteX11" fmla="*/ 287506 w 287506"/>
                        <a:gd name="connsiteY11" fmla="*/ 346302 h 449893"/>
                        <a:gd name="connsiteX12" fmla="*/ 270468 w 287506"/>
                        <a:gd name="connsiteY12" fmla="*/ 354320 h 449893"/>
                        <a:gd name="connsiteX13" fmla="*/ 239066 w 287506"/>
                        <a:gd name="connsiteY13" fmla="*/ 366848 h 449893"/>
                        <a:gd name="connsiteX14" fmla="*/ 233387 w 287506"/>
                        <a:gd name="connsiteY14" fmla="*/ 385221 h 449893"/>
                        <a:gd name="connsiteX15" fmla="*/ 237730 w 287506"/>
                        <a:gd name="connsiteY15" fmla="*/ 425644 h 449893"/>
                        <a:gd name="connsiteX16" fmla="*/ 266627 w 287506"/>
                        <a:gd name="connsiteY16" fmla="*/ 447024 h 449893"/>
                        <a:gd name="connsiteX17" fmla="*/ 228543 w 287506"/>
                        <a:gd name="connsiteY17" fmla="*/ 449363 h 449893"/>
                        <a:gd name="connsiteX18" fmla="*/ 214846 w 287506"/>
                        <a:gd name="connsiteY18" fmla="*/ 373696 h 449893"/>
                        <a:gd name="connsiteX19" fmla="*/ 142019 w 287506"/>
                        <a:gd name="connsiteY19" fmla="*/ 348808 h 449893"/>
                        <a:gd name="connsiteX20" fmla="*/ 39 w 287506"/>
                        <a:gd name="connsiteY20" fmla="*/ 19749 h 449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7506" h="449893">
                          <a:moveTo>
                            <a:pt x="39" y="19749"/>
                          </a:moveTo>
                          <a:cubicBezTo>
                            <a:pt x="-629" y="9393"/>
                            <a:pt x="7388" y="707"/>
                            <a:pt x="17578" y="39"/>
                          </a:cubicBezTo>
                          <a:cubicBezTo>
                            <a:pt x="27934" y="-629"/>
                            <a:pt x="36620" y="7388"/>
                            <a:pt x="37288" y="17578"/>
                          </a:cubicBezTo>
                          <a:cubicBezTo>
                            <a:pt x="37622" y="22422"/>
                            <a:pt x="38123" y="28602"/>
                            <a:pt x="39125" y="35951"/>
                          </a:cubicBezTo>
                          <a:cubicBezTo>
                            <a:pt x="37288" y="32277"/>
                            <a:pt x="34782" y="28936"/>
                            <a:pt x="31107" y="27600"/>
                          </a:cubicBezTo>
                          <a:cubicBezTo>
                            <a:pt x="25428" y="25428"/>
                            <a:pt x="20918" y="33613"/>
                            <a:pt x="20083" y="37789"/>
                          </a:cubicBezTo>
                          <a:cubicBezTo>
                            <a:pt x="18246" y="47477"/>
                            <a:pt x="19916" y="57833"/>
                            <a:pt x="21753" y="67521"/>
                          </a:cubicBezTo>
                          <a:cubicBezTo>
                            <a:pt x="23925" y="78712"/>
                            <a:pt x="25762" y="90071"/>
                            <a:pt x="28268" y="101095"/>
                          </a:cubicBezTo>
                          <a:cubicBezTo>
                            <a:pt x="34782" y="130159"/>
                            <a:pt x="43134" y="159223"/>
                            <a:pt x="53156" y="187118"/>
                          </a:cubicBezTo>
                          <a:cubicBezTo>
                            <a:pt x="70862" y="236727"/>
                            <a:pt x="95750" y="291181"/>
                            <a:pt x="138010" y="324755"/>
                          </a:cubicBezTo>
                          <a:cubicBezTo>
                            <a:pt x="170080" y="350311"/>
                            <a:pt x="211672" y="363507"/>
                            <a:pt x="252596" y="356825"/>
                          </a:cubicBezTo>
                          <a:cubicBezTo>
                            <a:pt x="264956" y="354821"/>
                            <a:pt x="276482" y="351146"/>
                            <a:pt x="287506" y="346302"/>
                          </a:cubicBezTo>
                          <a:cubicBezTo>
                            <a:pt x="282161" y="349476"/>
                            <a:pt x="276315" y="352148"/>
                            <a:pt x="270468" y="354320"/>
                          </a:cubicBezTo>
                          <a:cubicBezTo>
                            <a:pt x="260613" y="357995"/>
                            <a:pt x="247251" y="359832"/>
                            <a:pt x="239066" y="366848"/>
                          </a:cubicBezTo>
                          <a:cubicBezTo>
                            <a:pt x="233387" y="371525"/>
                            <a:pt x="232886" y="378206"/>
                            <a:pt x="233387" y="385221"/>
                          </a:cubicBezTo>
                          <a:cubicBezTo>
                            <a:pt x="234556" y="398417"/>
                            <a:pt x="234389" y="412782"/>
                            <a:pt x="237730" y="425644"/>
                          </a:cubicBezTo>
                          <a:cubicBezTo>
                            <a:pt x="241738" y="440677"/>
                            <a:pt x="252596" y="446690"/>
                            <a:pt x="266627" y="447024"/>
                          </a:cubicBezTo>
                          <a:cubicBezTo>
                            <a:pt x="256438" y="449363"/>
                            <a:pt x="243409" y="450699"/>
                            <a:pt x="228543" y="449363"/>
                          </a:cubicBezTo>
                          <a:lnTo>
                            <a:pt x="214846" y="373696"/>
                          </a:lnTo>
                          <a:cubicBezTo>
                            <a:pt x="189122" y="373195"/>
                            <a:pt x="164735" y="364843"/>
                            <a:pt x="142019" y="348808"/>
                          </a:cubicBezTo>
                          <a:cubicBezTo>
                            <a:pt x="35784" y="274310"/>
                            <a:pt x="2210" y="59002"/>
                            <a:pt x="39" y="19749"/>
                          </a:cubicBezTo>
                          <a:close/>
                        </a:path>
                      </a:pathLst>
                    </a:custGeom>
                    <a:solidFill>
                      <a:srgbClr val="989898"/>
                    </a:solidFill>
                    <a:ln w="16697" cap="flat">
                      <a:noFill/>
                      <a:prstDash val="solid"/>
                      <a:miter/>
                    </a:ln>
                  </p:spPr>
                  <p:txBody>
                    <a:bodyPr rtlCol="0" anchor="ctr"/>
                    <a:lstStyle/>
                    <a:p>
                      <a:endParaRPr lang="en-US"/>
                    </a:p>
                  </p:txBody>
                </p:sp>
                <p:grpSp>
                  <p:nvGrpSpPr>
                    <p:cNvPr id="602" name="Graphic 2">
                      <a:extLst>
                        <a:ext uri="{FF2B5EF4-FFF2-40B4-BE49-F238E27FC236}">
                          <a16:creationId xmlns:a16="http://schemas.microsoft.com/office/drawing/2014/main" id="{5AC06C2C-497B-A5A5-1FBB-7D9643D9793F}"/>
                        </a:ext>
                      </a:extLst>
                    </p:cNvPr>
                    <p:cNvGrpSpPr/>
                    <p:nvPr/>
                  </p:nvGrpSpPr>
                  <p:grpSpPr>
                    <a:xfrm>
                      <a:off x="4881854" y="4770708"/>
                      <a:ext cx="23702" cy="33565"/>
                      <a:chOff x="4881854" y="4770708"/>
                      <a:chExt cx="23702" cy="33565"/>
                    </a:xfrm>
                  </p:grpSpPr>
                  <p:sp>
                    <p:nvSpPr>
                      <p:cNvPr id="603" name="Freeform: Shape 602">
                        <a:extLst>
                          <a:ext uri="{FF2B5EF4-FFF2-40B4-BE49-F238E27FC236}">
                            <a16:creationId xmlns:a16="http://schemas.microsoft.com/office/drawing/2014/main" id="{5698F61F-6F52-2A8A-6EDF-E9FAAFE4D77C}"/>
                          </a:ext>
                        </a:extLst>
                      </p:cNvPr>
                      <p:cNvSpPr/>
                      <p:nvPr/>
                    </p:nvSpPr>
                    <p:spPr>
                      <a:xfrm>
                        <a:off x="4885085" y="4773938"/>
                        <a:ext cx="17408" cy="27263"/>
                      </a:xfrm>
                      <a:custGeom>
                        <a:avLst/>
                        <a:gdLst>
                          <a:gd name="connsiteX0" fmla="*/ 2274 w 17408"/>
                          <a:gd name="connsiteY0" fmla="*/ 20982 h 27263"/>
                          <a:gd name="connsiteX1" fmla="*/ 11126 w 17408"/>
                          <a:gd name="connsiteY1" fmla="*/ 27162 h 27263"/>
                          <a:gd name="connsiteX2" fmla="*/ 11126 w 17408"/>
                          <a:gd name="connsiteY2" fmla="*/ 27162 h 27263"/>
                          <a:gd name="connsiteX3" fmla="*/ 17307 w 17408"/>
                          <a:gd name="connsiteY3" fmla="*/ 18309 h 27263"/>
                          <a:gd name="connsiteX4" fmla="*/ 15135 w 17408"/>
                          <a:gd name="connsiteY4" fmla="*/ 6282 h 27263"/>
                          <a:gd name="connsiteX5" fmla="*/ 6282 w 17408"/>
                          <a:gd name="connsiteY5" fmla="*/ 102 h 27263"/>
                          <a:gd name="connsiteX6" fmla="*/ 6282 w 17408"/>
                          <a:gd name="connsiteY6" fmla="*/ 102 h 27263"/>
                          <a:gd name="connsiteX7" fmla="*/ 102 w 17408"/>
                          <a:gd name="connsiteY7" fmla="*/ 8955 h 27263"/>
                          <a:gd name="connsiteX8" fmla="*/ 2274 w 17408"/>
                          <a:gd name="connsiteY8" fmla="*/ 20982 h 27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408" h="27263">
                            <a:moveTo>
                              <a:pt x="2274" y="20982"/>
                            </a:moveTo>
                            <a:cubicBezTo>
                              <a:pt x="3109" y="25157"/>
                              <a:pt x="6951" y="27830"/>
                              <a:pt x="11126" y="27162"/>
                            </a:cubicBezTo>
                            <a:lnTo>
                              <a:pt x="11126" y="27162"/>
                            </a:lnTo>
                            <a:cubicBezTo>
                              <a:pt x="15302" y="26327"/>
                              <a:pt x="17975" y="22485"/>
                              <a:pt x="17307" y="18309"/>
                            </a:cubicBezTo>
                            <a:lnTo>
                              <a:pt x="15135" y="6282"/>
                            </a:lnTo>
                            <a:cubicBezTo>
                              <a:pt x="14467" y="2107"/>
                              <a:pt x="10458" y="-566"/>
                              <a:pt x="6282" y="102"/>
                            </a:cubicBezTo>
                            <a:lnTo>
                              <a:pt x="6282" y="102"/>
                            </a:lnTo>
                            <a:cubicBezTo>
                              <a:pt x="2106" y="770"/>
                              <a:pt x="-566" y="4779"/>
                              <a:pt x="102" y="8955"/>
                            </a:cubicBezTo>
                            <a:lnTo>
                              <a:pt x="2274" y="20982"/>
                            </a:lnTo>
                            <a:close/>
                          </a:path>
                        </a:pathLst>
                      </a:custGeom>
                      <a:solidFill>
                        <a:srgbClr val="BD8435"/>
                      </a:solidFill>
                      <a:ln w="16697" cap="flat">
                        <a:noFill/>
                        <a:prstDash val="solid"/>
                        <a:miter/>
                      </a:ln>
                    </p:spPr>
                    <p:txBody>
                      <a:bodyPr rtlCol="0" anchor="ctr"/>
                      <a:lstStyle/>
                      <a:p>
                        <a:endParaRPr lang="en-US"/>
                      </a:p>
                    </p:txBody>
                  </p:sp>
                  <p:sp>
                    <p:nvSpPr>
                      <p:cNvPr id="604" name="Freeform: Shape 603">
                        <a:extLst>
                          <a:ext uri="{FF2B5EF4-FFF2-40B4-BE49-F238E27FC236}">
                            <a16:creationId xmlns:a16="http://schemas.microsoft.com/office/drawing/2014/main" id="{6175AC98-3B5B-78B2-1A34-9540133EB3EC}"/>
                          </a:ext>
                        </a:extLst>
                      </p:cNvPr>
                      <p:cNvSpPr/>
                      <p:nvPr/>
                    </p:nvSpPr>
                    <p:spPr>
                      <a:xfrm>
                        <a:off x="4881854" y="4770708"/>
                        <a:ext cx="23702" cy="33565"/>
                      </a:xfrm>
                      <a:custGeom>
                        <a:avLst/>
                        <a:gdLst>
                          <a:gd name="connsiteX0" fmla="*/ 12853 w 23702"/>
                          <a:gd name="connsiteY0" fmla="*/ 33566 h 33565"/>
                          <a:gd name="connsiteX1" fmla="*/ 12853 w 23702"/>
                          <a:gd name="connsiteY1" fmla="*/ 33566 h 33565"/>
                          <a:gd name="connsiteX2" fmla="*/ 2330 w 23702"/>
                          <a:gd name="connsiteY2" fmla="*/ 24713 h 33565"/>
                          <a:gd name="connsiteX3" fmla="*/ 159 w 23702"/>
                          <a:gd name="connsiteY3" fmla="*/ 12686 h 33565"/>
                          <a:gd name="connsiteX4" fmla="*/ 8845 w 23702"/>
                          <a:gd name="connsiteY4" fmla="*/ 159 h 33565"/>
                          <a:gd name="connsiteX5" fmla="*/ 21372 w 23702"/>
                          <a:gd name="connsiteY5" fmla="*/ 8845 h 33565"/>
                          <a:gd name="connsiteX6" fmla="*/ 23544 w 23702"/>
                          <a:gd name="connsiteY6" fmla="*/ 20871 h 33565"/>
                          <a:gd name="connsiteX7" fmla="*/ 14858 w 23702"/>
                          <a:gd name="connsiteY7" fmla="*/ 33399 h 33565"/>
                          <a:gd name="connsiteX8" fmla="*/ 12853 w 23702"/>
                          <a:gd name="connsiteY8" fmla="*/ 33566 h 33565"/>
                          <a:gd name="connsiteX9" fmla="*/ 10682 w 23702"/>
                          <a:gd name="connsiteY9" fmla="*/ 6339 h 33565"/>
                          <a:gd name="connsiteX10" fmla="*/ 9847 w 23702"/>
                          <a:gd name="connsiteY10" fmla="*/ 6506 h 33565"/>
                          <a:gd name="connsiteX11" fmla="*/ 6172 w 23702"/>
                          <a:gd name="connsiteY11" fmla="*/ 11684 h 33565"/>
                          <a:gd name="connsiteX12" fmla="*/ 8343 w 23702"/>
                          <a:gd name="connsiteY12" fmla="*/ 23711 h 33565"/>
                          <a:gd name="connsiteX13" fmla="*/ 12686 w 23702"/>
                          <a:gd name="connsiteY13" fmla="*/ 27385 h 33565"/>
                          <a:gd name="connsiteX14" fmla="*/ 12686 w 23702"/>
                          <a:gd name="connsiteY14" fmla="*/ 27385 h 33565"/>
                          <a:gd name="connsiteX15" fmla="*/ 13522 w 23702"/>
                          <a:gd name="connsiteY15" fmla="*/ 27385 h 33565"/>
                          <a:gd name="connsiteX16" fmla="*/ 17196 w 23702"/>
                          <a:gd name="connsiteY16" fmla="*/ 22207 h 33565"/>
                          <a:gd name="connsiteX17" fmla="*/ 15025 w 23702"/>
                          <a:gd name="connsiteY17" fmla="*/ 10181 h 33565"/>
                          <a:gd name="connsiteX18" fmla="*/ 10682 w 23702"/>
                          <a:gd name="connsiteY18" fmla="*/ 6339 h 33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702" h="33565">
                            <a:moveTo>
                              <a:pt x="12853" y="33566"/>
                            </a:moveTo>
                            <a:lnTo>
                              <a:pt x="12853" y="33566"/>
                            </a:lnTo>
                            <a:cubicBezTo>
                              <a:pt x="7675" y="33566"/>
                              <a:pt x="3333" y="29891"/>
                              <a:pt x="2330" y="24713"/>
                            </a:cubicBezTo>
                            <a:lnTo>
                              <a:pt x="159" y="12686"/>
                            </a:lnTo>
                            <a:cubicBezTo>
                              <a:pt x="-843" y="6840"/>
                              <a:pt x="2998" y="1328"/>
                              <a:pt x="8845" y="159"/>
                            </a:cubicBezTo>
                            <a:cubicBezTo>
                              <a:pt x="14691" y="-843"/>
                              <a:pt x="20370" y="2998"/>
                              <a:pt x="21372" y="8845"/>
                            </a:cubicBezTo>
                            <a:lnTo>
                              <a:pt x="23544" y="20871"/>
                            </a:lnTo>
                            <a:cubicBezTo>
                              <a:pt x="24546" y="26717"/>
                              <a:pt x="20704" y="32230"/>
                              <a:pt x="14858" y="33399"/>
                            </a:cubicBezTo>
                            <a:cubicBezTo>
                              <a:pt x="14190" y="33566"/>
                              <a:pt x="13522" y="33566"/>
                              <a:pt x="12853" y="33566"/>
                            </a:cubicBezTo>
                            <a:close/>
                            <a:moveTo>
                              <a:pt x="10682" y="6339"/>
                            </a:moveTo>
                            <a:cubicBezTo>
                              <a:pt x="10515" y="6339"/>
                              <a:pt x="10181" y="6339"/>
                              <a:pt x="9847" y="6506"/>
                            </a:cubicBezTo>
                            <a:cubicBezTo>
                              <a:pt x="7341" y="7007"/>
                              <a:pt x="5838" y="9346"/>
                              <a:pt x="6172" y="11684"/>
                            </a:cubicBezTo>
                            <a:lnTo>
                              <a:pt x="8343" y="23711"/>
                            </a:lnTo>
                            <a:cubicBezTo>
                              <a:pt x="8678" y="25882"/>
                              <a:pt x="10515" y="27385"/>
                              <a:pt x="12686" y="27385"/>
                            </a:cubicBezTo>
                            <a:lnTo>
                              <a:pt x="12686" y="27385"/>
                            </a:lnTo>
                            <a:cubicBezTo>
                              <a:pt x="13020" y="27385"/>
                              <a:pt x="13188" y="27385"/>
                              <a:pt x="13522" y="27385"/>
                            </a:cubicBezTo>
                            <a:cubicBezTo>
                              <a:pt x="15860" y="26884"/>
                              <a:pt x="17530" y="24546"/>
                              <a:pt x="17196" y="22207"/>
                            </a:cubicBezTo>
                            <a:lnTo>
                              <a:pt x="15025" y="10181"/>
                            </a:lnTo>
                            <a:cubicBezTo>
                              <a:pt x="14691" y="7842"/>
                              <a:pt x="12853" y="6339"/>
                              <a:pt x="10682" y="6339"/>
                            </a:cubicBezTo>
                            <a:close/>
                          </a:path>
                        </a:pathLst>
                      </a:custGeom>
                      <a:solidFill>
                        <a:srgbClr val="8B2D08"/>
                      </a:solidFill>
                      <a:ln w="16697" cap="flat">
                        <a:noFill/>
                        <a:prstDash val="solid"/>
                        <a:miter/>
                      </a:ln>
                    </p:spPr>
                    <p:txBody>
                      <a:bodyPr rtlCol="0" anchor="ctr"/>
                      <a:lstStyle/>
                      <a:p>
                        <a:endParaRPr lang="en-US"/>
                      </a:p>
                    </p:txBody>
                  </p:sp>
                </p:grpSp>
                <p:grpSp>
                  <p:nvGrpSpPr>
                    <p:cNvPr id="605" name="Graphic 2">
                      <a:extLst>
                        <a:ext uri="{FF2B5EF4-FFF2-40B4-BE49-F238E27FC236}">
                          <a16:creationId xmlns:a16="http://schemas.microsoft.com/office/drawing/2014/main" id="{AFBC461E-4A77-EAC4-2DDB-E426878250B9}"/>
                        </a:ext>
                      </a:extLst>
                    </p:cNvPr>
                    <p:cNvGrpSpPr/>
                    <p:nvPr/>
                  </p:nvGrpSpPr>
                  <p:grpSpPr>
                    <a:xfrm>
                      <a:off x="4521393" y="4836353"/>
                      <a:ext cx="23708" cy="33565"/>
                      <a:chOff x="4521393" y="4836353"/>
                      <a:chExt cx="23708" cy="33565"/>
                    </a:xfrm>
                  </p:grpSpPr>
                  <p:sp>
                    <p:nvSpPr>
                      <p:cNvPr id="606" name="Freeform: Shape 605">
                        <a:extLst>
                          <a:ext uri="{FF2B5EF4-FFF2-40B4-BE49-F238E27FC236}">
                            <a16:creationId xmlns:a16="http://schemas.microsoft.com/office/drawing/2014/main" id="{838501F9-FA04-B423-5CFB-58867D7E351C}"/>
                          </a:ext>
                        </a:extLst>
                      </p:cNvPr>
                      <p:cNvSpPr/>
                      <p:nvPr/>
                    </p:nvSpPr>
                    <p:spPr>
                      <a:xfrm>
                        <a:off x="4524456" y="4839583"/>
                        <a:ext cx="17408" cy="27263"/>
                      </a:xfrm>
                      <a:custGeom>
                        <a:avLst/>
                        <a:gdLst>
                          <a:gd name="connsiteX0" fmla="*/ 2274 w 17408"/>
                          <a:gd name="connsiteY0" fmla="*/ 20982 h 27263"/>
                          <a:gd name="connsiteX1" fmla="*/ 11127 w 17408"/>
                          <a:gd name="connsiteY1" fmla="*/ 27162 h 27263"/>
                          <a:gd name="connsiteX2" fmla="*/ 11127 w 17408"/>
                          <a:gd name="connsiteY2" fmla="*/ 27162 h 27263"/>
                          <a:gd name="connsiteX3" fmla="*/ 17307 w 17408"/>
                          <a:gd name="connsiteY3" fmla="*/ 18309 h 27263"/>
                          <a:gd name="connsiteX4" fmla="*/ 15135 w 17408"/>
                          <a:gd name="connsiteY4" fmla="*/ 6282 h 27263"/>
                          <a:gd name="connsiteX5" fmla="*/ 6282 w 17408"/>
                          <a:gd name="connsiteY5" fmla="*/ 102 h 27263"/>
                          <a:gd name="connsiteX6" fmla="*/ 6282 w 17408"/>
                          <a:gd name="connsiteY6" fmla="*/ 102 h 27263"/>
                          <a:gd name="connsiteX7" fmla="*/ 102 w 17408"/>
                          <a:gd name="connsiteY7" fmla="*/ 8955 h 27263"/>
                          <a:gd name="connsiteX8" fmla="*/ 2274 w 17408"/>
                          <a:gd name="connsiteY8" fmla="*/ 20982 h 272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408" h="27263">
                            <a:moveTo>
                              <a:pt x="2274" y="20982"/>
                            </a:moveTo>
                            <a:cubicBezTo>
                              <a:pt x="3109" y="25157"/>
                              <a:pt x="6951" y="27830"/>
                              <a:pt x="11127" y="27162"/>
                            </a:cubicBezTo>
                            <a:lnTo>
                              <a:pt x="11127" y="27162"/>
                            </a:lnTo>
                            <a:cubicBezTo>
                              <a:pt x="15302" y="26327"/>
                              <a:pt x="17975" y="22485"/>
                              <a:pt x="17307" y="18309"/>
                            </a:cubicBezTo>
                            <a:lnTo>
                              <a:pt x="15135" y="6282"/>
                            </a:lnTo>
                            <a:cubicBezTo>
                              <a:pt x="14300" y="2107"/>
                              <a:pt x="10458" y="-566"/>
                              <a:pt x="6282" y="102"/>
                            </a:cubicBezTo>
                            <a:lnTo>
                              <a:pt x="6282" y="102"/>
                            </a:lnTo>
                            <a:cubicBezTo>
                              <a:pt x="2107" y="937"/>
                              <a:pt x="-566" y="4779"/>
                              <a:pt x="102" y="8955"/>
                            </a:cubicBezTo>
                            <a:lnTo>
                              <a:pt x="2274" y="20982"/>
                            </a:lnTo>
                            <a:close/>
                          </a:path>
                        </a:pathLst>
                      </a:custGeom>
                      <a:solidFill>
                        <a:srgbClr val="BD8435"/>
                      </a:solidFill>
                      <a:ln w="16697" cap="flat">
                        <a:noFill/>
                        <a:prstDash val="solid"/>
                        <a:miter/>
                      </a:ln>
                    </p:spPr>
                    <p:txBody>
                      <a:bodyPr rtlCol="0" anchor="ctr"/>
                      <a:lstStyle/>
                      <a:p>
                        <a:endParaRPr lang="en-US"/>
                      </a:p>
                    </p:txBody>
                  </p:sp>
                  <p:sp>
                    <p:nvSpPr>
                      <p:cNvPr id="607" name="Freeform: Shape 606">
                        <a:extLst>
                          <a:ext uri="{FF2B5EF4-FFF2-40B4-BE49-F238E27FC236}">
                            <a16:creationId xmlns:a16="http://schemas.microsoft.com/office/drawing/2014/main" id="{95504B5C-BC94-1882-0E19-E6184DEC8C8D}"/>
                          </a:ext>
                        </a:extLst>
                      </p:cNvPr>
                      <p:cNvSpPr/>
                      <p:nvPr/>
                    </p:nvSpPr>
                    <p:spPr>
                      <a:xfrm>
                        <a:off x="4521393" y="4836353"/>
                        <a:ext cx="23708" cy="33565"/>
                      </a:xfrm>
                      <a:custGeom>
                        <a:avLst/>
                        <a:gdLst>
                          <a:gd name="connsiteX0" fmla="*/ 12853 w 23708"/>
                          <a:gd name="connsiteY0" fmla="*/ 33566 h 33565"/>
                          <a:gd name="connsiteX1" fmla="*/ 12853 w 23708"/>
                          <a:gd name="connsiteY1" fmla="*/ 33566 h 33565"/>
                          <a:gd name="connsiteX2" fmla="*/ 2330 w 23708"/>
                          <a:gd name="connsiteY2" fmla="*/ 24713 h 33565"/>
                          <a:gd name="connsiteX3" fmla="*/ 159 w 23708"/>
                          <a:gd name="connsiteY3" fmla="*/ 12686 h 33565"/>
                          <a:gd name="connsiteX4" fmla="*/ 8845 w 23708"/>
                          <a:gd name="connsiteY4" fmla="*/ 159 h 33565"/>
                          <a:gd name="connsiteX5" fmla="*/ 21372 w 23708"/>
                          <a:gd name="connsiteY5" fmla="*/ 8845 h 33565"/>
                          <a:gd name="connsiteX6" fmla="*/ 23544 w 23708"/>
                          <a:gd name="connsiteY6" fmla="*/ 20871 h 33565"/>
                          <a:gd name="connsiteX7" fmla="*/ 21873 w 23708"/>
                          <a:gd name="connsiteY7" fmla="*/ 28889 h 33565"/>
                          <a:gd name="connsiteX8" fmla="*/ 15025 w 23708"/>
                          <a:gd name="connsiteY8" fmla="*/ 33399 h 33565"/>
                          <a:gd name="connsiteX9" fmla="*/ 12853 w 23708"/>
                          <a:gd name="connsiteY9" fmla="*/ 33566 h 33565"/>
                          <a:gd name="connsiteX10" fmla="*/ 10682 w 23708"/>
                          <a:gd name="connsiteY10" fmla="*/ 6339 h 33565"/>
                          <a:gd name="connsiteX11" fmla="*/ 9847 w 23708"/>
                          <a:gd name="connsiteY11" fmla="*/ 6339 h 33565"/>
                          <a:gd name="connsiteX12" fmla="*/ 6172 w 23708"/>
                          <a:gd name="connsiteY12" fmla="*/ 11517 h 33565"/>
                          <a:gd name="connsiteX13" fmla="*/ 8343 w 23708"/>
                          <a:gd name="connsiteY13" fmla="*/ 23544 h 33565"/>
                          <a:gd name="connsiteX14" fmla="*/ 12686 w 23708"/>
                          <a:gd name="connsiteY14" fmla="*/ 27218 h 33565"/>
                          <a:gd name="connsiteX15" fmla="*/ 12686 w 23708"/>
                          <a:gd name="connsiteY15" fmla="*/ 27218 h 33565"/>
                          <a:gd name="connsiteX16" fmla="*/ 13522 w 23708"/>
                          <a:gd name="connsiteY16" fmla="*/ 27218 h 33565"/>
                          <a:gd name="connsiteX17" fmla="*/ 16361 w 23708"/>
                          <a:gd name="connsiteY17" fmla="*/ 25381 h 33565"/>
                          <a:gd name="connsiteX18" fmla="*/ 17029 w 23708"/>
                          <a:gd name="connsiteY18" fmla="*/ 22040 h 33565"/>
                          <a:gd name="connsiteX19" fmla="*/ 14858 w 23708"/>
                          <a:gd name="connsiteY19" fmla="*/ 10014 h 33565"/>
                          <a:gd name="connsiteX20" fmla="*/ 10682 w 23708"/>
                          <a:gd name="connsiteY20" fmla="*/ 6339 h 33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3708" h="33565">
                            <a:moveTo>
                              <a:pt x="12853" y="33566"/>
                            </a:moveTo>
                            <a:lnTo>
                              <a:pt x="12853" y="33566"/>
                            </a:lnTo>
                            <a:cubicBezTo>
                              <a:pt x="7675" y="33566"/>
                              <a:pt x="3165" y="29891"/>
                              <a:pt x="2330" y="24713"/>
                            </a:cubicBezTo>
                            <a:lnTo>
                              <a:pt x="159" y="12686"/>
                            </a:lnTo>
                            <a:cubicBezTo>
                              <a:pt x="-843" y="6840"/>
                              <a:pt x="2998" y="1328"/>
                              <a:pt x="8845" y="159"/>
                            </a:cubicBezTo>
                            <a:cubicBezTo>
                              <a:pt x="14691" y="-843"/>
                              <a:pt x="20370" y="2998"/>
                              <a:pt x="21372" y="8845"/>
                            </a:cubicBezTo>
                            <a:lnTo>
                              <a:pt x="23544" y="20871"/>
                            </a:lnTo>
                            <a:cubicBezTo>
                              <a:pt x="24045" y="23711"/>
                              <a:pt x="23377" y="26550"/>
                              <a:pt x="21873" y="28889"/>
                            </a:cubicBezTo>
                            <a:cubicBezTo>
                              <a:pt x="20203" y="31227"/>
                              <a:pt x="17698" y="32898"/>
                              <a:pt x="15025" y="33399"/>
                            </a:cubicBezTo>
                            <a:cubicBezTo>
                              <a:pt x="14190" y="33566"/>
                              <a:pt x="13522" y="33566"/>
                              <a:pt x="12853" y="33566"/>
                            </a:cubicBezTo>
                            <a:close/>
                            <a:moveTo>
                              <a:pt x="10682" y="6339"/>
                            </a:moveTo>
                            <a:cubicBezTo>
                              <a:pt x="10348" y="6339"/>
                              <a:pt x="10181" y="6339"/>
                              <a:pt x="9847" y="6339"/>
                            </a:cubicBezTo>
                            <a:cubicBezTo>
                              <a:pt x="7341" y="6840"/>
                              <a:pt x="5838" y="9179"/>
                              <a:pt x="6172" y="11517"/>
                            </a:cubicBezTo>
                            <a:lnTo>
                              <a:pt x="8343" y="23544"/>
                            </a:lnTo>
                            <a:cubicBezTo>
                              <a:pt x="8678" y="25715"/>
                              <a:pt x="10515" y="27218"/>
                              <a:pt x="12686" y="27218"/>
                            </a:cubicBezTo>
                            <a:lnTo>
                              <a:pt x="12686" y="27218"/>
                            </a:lnTo>
                            <a:cubicBezTo>
                              <a:pt x="13021" y="27218"/>
                              <a:pt x="13188" y="27218"/>
                              <a:pt x="13522" y="27218"/>
                            </a:cubicBezTo>
                            <a:cubicBezTo>
                              <a:pt x="14691" y="27051"/>
                              <a:pt x="15693" y="26383"/>
                              <a:pt x="16361" y="25381"/>
                            </a:cubicBezTo>
                            <a:cubicBezTo>
                              <a:pt x="17029" y="24379"/>
                              <a:pt x="17363" y="23210"/>
                              <a:pt x="17029" y="22040"/>
                            </a:cubicBezTo>
                            <a:lnTo>
                              <a:pt x="14858" y="10014"/>
                            </a:lnTo>
                            <a:cubicBezTo>
                              <a:pt x="14691" y="7843"/>
                              <a:pt x="12853" y="6339"/>
                              <a:pt x="10682" y="6339"/>
                            </a:cubicBezTo>
                            <a:close/>
                          </a:path>
                        </a:pathLst>
                      </a:custGeom>
                      <a:solidFill>
                        <a:srgbClr val="8B2D08"/>
                      </a:solidFill>
                      <a:ln w="16697" cap="flat">
                        <a:noFill/>
                        <a:prstDash val="solid"/>
                        <a:miter/>
                      </a:ln>
                    </p:spPr>
                    <p:txBody>
                      <a:bodyPr rtlCol="0" anchor="ctr"/>
                      <a:lstStyle/>
                      <a:p>
                        <a:endParaRPr lang="en-US"/>
                      </a:p>
                    </p:txBody>
                  </p:sp>
                </p:grpSp>
                <p:grpSp>
                  <p:nvGrpSpPr>
                    <p:cNvPr id="608" name="Graphic 2">
                      <a:extLst>
                        <a:ext uri="{FF2B5EF4-FFF2-40B4-BE49-F238E27FC236}">
                          <a16:creationId xmlns:a16="http://schemas.microsoft.com/office/drawing/2014/main" id="{8E596263-A1D4-A7F7-85F6-B2820600EC06}"/>
                        </a:ext>
                      </a:extLst>
                    </p:cNvPr>
                    <p:cNvGrpSpPr/>
                    <p:nvPr/>
                  </p:nvGrpSpPr>
                  <p:grpSpPr>
                    <a:xfrm>
                      <a:off x="4765118" y="5185781"/>
                      <a:ext cx="36336" cy="36246"/>
                      <a:chOff x="4765118" y="5185781"/>
                      <a:chExt cx="36336" cy="36246"/>
                    </a:xfrm>
                  </p:grpSpPr>
                  <p:sp>
                    <p:nvSpPr>
                      <p:cNvPr id="609" name="Freeform: Shape 608">
                        <a:extLst>
                          <a:ext uri="{FF2B5EF4-FFF2-40B4-BE49-F238E27FC236}">
                            <a16:creationId xmlns:a16="http://schemas.microsoft.com/office/drawing/2014/main" id="{D2E6324D-97DD-70BA-6190-9F573C65D695}"/>
                          </a:ext>
                        </a:extLst>
                      </p:cNvPr>
                      <p:cNvSpPr/>
                      <p:nvPr/>
                    </p:nvSpPr>
                    <p:spPr>
                      <a:xfrm>
                        <a:off x="4768343" y="5188702"/>
                        <a:ext cx="30071" cy="30071"/>
                      </a:xfrm>
                      <a:custGeom>
                        <a:avLst/>
                        <a:gdLst>
                          <a:gd name="connsiteX0" fmla="*/ 253 w 30071"/>
                          <a:gd name="connsiteY0" fmla="*/ 17792 h 30071"/>
                          <a:gd name="connsiteX1" fmla="*/ 17792 w 30071"/>
                          <a:gd name="connsiteY1" fmla="*/ 29818 h 30071"/>
                          <a:gd name="connsiteX2" fmla="*/ 29818 w 30071"/>
                          <a:gd name="connsiteY2" fmla="*/ 12280 h 30071"/>
                          <a:gd name="connsiteX3" fmla="*/ 12280 w 30071"/>
                          <a:gd name="connsiteY3" fmla="*/ 253 h 30071"/>
                          <a:gd name="connsiteX4" fmla="*/ 253 w 30071"/>
                          <a:gd name="connsiteY4" fmla="*/ 17792 h 300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071" h="30071">
                            <a:moveTo>
                              <a:pt x="253" y="17792"/>
                            </a:moveTo>
                            <a:cubicBezTo>
                              <a:pt x="1756" y="25976"/>
                              <a:pt x="9607" y="31322"/>
                              <a:pt x="17792" y="29818"/>
                            </a:cubicBezTo>
                            <a:cubicBezTo>
                              <a:pt x="25976" y="28315"/>
                              <a:pt x="31322" y="20464"/>
                              <a:pt x="29818" y="12280"/>
                            </a:cubicBezTo>
                            <a:cubicBezTo>
                              <a:pt x="28315" y="4095"/>
                              <a:pt x="20464" y="-1250"/>
                              <a:pt x="12280" y="253"/>
                            </a:cubicBezTo>
                            <a:cubicBezTo>
                              <a:pt x="4095" y="1756"/>
                              <a:pt x="-1250" y="9607"/>
                              <a:pt x="253" y="17792"/>
                            </a:cubicBezTo>
                            <a:close/>
                          </a:path>
                        </a:pathLst>
                      </a:custGeom>
                      <a:solidFill>
                        <a:srgbClr val="4B4B4B"/>
                      </a:solidFill>
                      <a:ln w="16697" cap="flat">
                        <a:noFill/>
                        <a:prstDash val="solid"/>
                        <a:miter/>
                      </a:ln>
                    </p:spPr>
                    <p:txBody>
                      <a:bodyPr rtlCol="0" anchor="ctr"/>
                      <a:lstStyle/>
                      <a:p>
                        <a:endParaRPr lang="en-US"/>
                      </a:p>
                    </p:txBody>
                  </p:sp>
                  <p:sp>
                    <p:nvSpPr>
                      <p:cNvPr id="610" name="Freeform: Shape 609">
                        <a:extLst>
                          <a:ext uri="{FF2B5EF4-FFF2-40B4-BE49-F238E27FC236}">
                            <a16:creationId xmlns:a16="http://schemas.microsoft.com/office/drawing/2014/main" id="{EFCB5AC8-3F20-E32F-973A-336248F69A89}"/>
                          </a:ext>
                        </a:extLst>
                      </p:cNvPr>
                      <p:cNvSpPr/>
                      <p:nvPr/>
                    </p:nvSpPr>
                    <p:spPr>
                      <a:xfrm>
                        <a:off x="4765118" y="5185781"/>
                        <a:ext cx="36336" cy="36246"/>
                      </a:xfrm>
                      <a:custGeom>
                        <a:avLst/>
                        <a:gdLst>
                          <a:gd name="connsiteX0" fmla="*/ 18177 w 36336"/>
                          <a:gd name="connsiteY0" fmla="*/ 36247 h 36246"/>
                          <a:gd name="connsiteX1" fmla="*/ 18177 w 36336"/>
                          <a:gd name="connsiteY1" fmla="*/ 36247 h 36246"/>
                          <a:gd name="connsiteX2" fmla="*/ 305 w 36336"/>
                          <a:gd name="connsiteY2" fmla="*/ 21380 h 36246"/>
                          <a:gd name="connsiteX3" fmla="*/ 14837 w 36336"/>
                          <a:gd name="connsiteY3" fmla="*/ 334 h 36246"/>
                          <a:gd name="connsiteX4" fmla="*/ 18177 w 36336"/>
                          <a:gd name="connsiteY4" fmla="*/ 0 h 36246"/>
                          <a:gd name="connsiteX5" fmla="*/ 36050 w 36336"/>
                          <a:gd name="connsiteY5" fmla="*/ 14866 h 36246"/>
                          <a:gd name="connsiteX6" fmla="*/ 33210 w 36336"/>
                          <a:gd name="connsiteY6" fmla="*/ 28396 h 36246"/>
                          <a:gd name="connsiteX7" fmla="*/ 21518 w 36336"/>
                          <a:gd name="connsiteY7" fmla="*/ 35913 h 36246"/>
                          <a:gd name="connsiteX8" fmla="*/ 18177 w 36336"/>
                          <a:gd name="connsiteY8" fmla="*/ 36247 h 36246"/>
                          <a:gd name="connsiteX9" fmla="*/ 18177 w 36336"/>
                          <a:gd name="connsiteY9" fmla="*/ 6013 h 36246"/>
                          <a:gd name="connsiteX10" fmla="*/ 16006 w 36336"/>
                          <a:gd name="connsiteY10" fmla="*/ 6180 h 36246"/>
                          <a:gd name="connsiteX11" fmla="*/ 6485 w 36336"/>
                          <a:gd name="connsiteY11" fmla="*/ 20044 h 36246"/>
                          <a:gd name="connsiteX12" fmla="*/ 18177 w 36336"/>
                          <a:gd name="connsiteY12" fmla="*/ 29899 h 36246"/>
                          <a:gd name="connsiteX13" fmla="*/ 18177 w 36336"/>
                          <a:gd name="connsiteY13" fmla="*/ 29899 h 36246"/>
                          <a:gd name="connsiteX14" fmla="*/ 20349 w 36336"/>
                          <a:gd name="connsiteY14" fmla="*/ 29732 h 36246"/>
                          <a:gd name="connsiteX15" fmla="*/ 28032 w 36336"/>
                          <a:gd name="connsiteY15" fmla="*/ 24721 h 36246"/>
                          <a:gd name="connsiteX16" fmla="*/ 30037 w 36336"/>
                          <a:gd name="connsiteY16" fmla="*/ 15868 h 36246"/>
                          <a:gd name="connsiteX17" fmla="*/ 18177 w 36336"/>
                          <a:gd name="connsiteY17" fmla="*/ 6013 h 36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6336" h="36246">
                            <a:moveTo>
                              <a:pt x="18177" y="36247"/>
                            </a:moveTo>
                            <a:lnTo>
                              <a:pt x="18177" y="36247"/>
                            </a:lnTo>
                            <a:cubicBezTo>
                              <a:pt x="9324" y="36247"/>
                              <a:pt x="1975" y="30066"/>
                              <a:pt x="305" y="21380"/>
                            </a:cubicBezTo>
                            <a:cubicBezTo>
                              <a:pt x="-1533" y="11525"/>
                              <a:pt x="5149" y="2004"/>
                              <a:pt x="14837" y="334"/>
                            </a:cubicBezTo>
                            <a:cubicBezTo>
                              <a:pt x="16006" y="167"/>
                              <a:pt x="17008" y="0"/>
                              <a:pt x="18177" y="0"/>
                            </a:cubicBezTo>
                            <a:cubicBezTo>
                              <a:pt x="27030" y="0"/>
                              <a:pt x="34547" y="6180"/>
                              <a:pt x="36050" y="14866"/>
                            </a:cubicBezTo>
                            <a:cubicBezTo>
                              <a:pt x="36885" y="19710"/>
                              <a:pt x="35883" y="24554"/>
                              <a:pt x="33210" y="28396"/>
                            </a:cubicBezTo>
                            <a:cubicBezTo>
                              <a:pt x="30371" y="32405"/>
                              <a:pt x="26362" y="35077"/>
                              <a:pt x="21518" y="35913"/>
                            </a:cubicBezTo>
                            <a:cubicBezTo>
                              <a:pt x="20349" y="36080"/>
                              <a:pt x="19346" y="36247"/>
                              <a:pt x="18177" y="36247"/>
                            </a:cubicBezTo>
                            <a:close/>
                            <a:moveTo>
                              <a:pt x="18177" y="6013"/>
                            </a:moveTo>
                            <a:cubicBezTo>
                              <a:pt x="17509" y="6013"/>
                              <a:pt x="16674" y="6013"/>
                              <a:pt x="16006" y="6180"/>
                            </a:cubicBezTo>
                            <a:cubicBezTo>
                              <a:pt x="9491" y="7350"/>
                              <a:pt x="5316" y="13530"/>
                              <a:pt x="6485" y="20044"/>
                            </a:cubicBezTo>
                            <a:cubicBezTo>
                              <a:pt x="7487" y="25723"/>
                              <a:pt x="12498" y="29899"/>
                              <a:pt x="18177" y="29899"/>
                            </a:cubicBezTo>
                            <a:lnTo>
                              <a:pt x="18177" y="29899"/>
                            </a:lnTo>
                            <a:cubicBezTo>
                              <a:pt x="18845" y="29899"/>
                              <a:pt x="19681" y="29899"/>
                              <a:pt x="20349" y="29732"/>
                            </a:cubicBezTo>
                            <a:cubicBezTo>
                              <a:pt x="23522" y="29231"/>
                              <a:pt x="26195" y="27394"/>
                              <a:pt x="28032" y="24721"/>
                            </a:cubicBezTo>
                            <a:cubicBezTo>
                              <a:pt x="29870" y="22049"/>
                              <a:pt x="30538" y="18875"/>
                              <a:pt x="30037" y="15868"/>
                            </a:cubicBezTo>
                            <a:cubicBezTo>
                              <a:pt x="28867" y="10189"/>
                              <a:pt x="24024" y="6013"/>
                              <a:pt x="18177" y="6013"/>
                            </a:cubicBezTo>
                            <a:close/>
                          </a:path>
                        </a:pathLst>
                      </a:custGeom>
                      <a:solidFill>
                        <a:srgbClr val="1F1F1F"/>
                      </a:solidFill>
                      <a:ln w="16697" cap="flat">
                        <a:noFill/>
                        <a:prstDash val="solid"/>
                        <a:miter/>
                      </a:ln>
                    </p:spPr>
                    <p:txBody>
                      <a:bodyPr rtlCol="0" anchor="ctr"/>
                      <a:lstStyle/>
                      <a:p>
                        <a:endParaRPr lang="en-US"/>
                      </a:p>
                    </p:txBody>
                  </p:sp>
                </p:grpSp>
                <p:sp>
                  <p:nvSpPr>
                    <p:cNvPr id="611" name="Freeform: Shape 610">
                      <a:extLst>
                        <a:ext uri="{FF2B5EF4-FFF2-40B4-BE49-F238E27FC236}">
                          <a16:creationId xmlns:a16="http://schemas.microsoft.com/office/drawing/2014/main" id="{9C983665-57EA-6521-59FA-08F9411B5CA5}"/>
                        </a:ext>
                      </a:extLst>
                    </p:cNvPr>
                    <p:cNvSpPr/>
                    <p:nvPr/>
                  </p:nvSpPr>
                  <p:spPr>
                    <a:xfrm>
                      <a:off x="4781376" y="5193550"/>
                      <a:ext cx="10901" cy="10900"/>
                    </a:xfrm>
                    <a:custGeom>
                      <a:avLst/>
                      <a:gdLst>
                        <a:gd name="connsiteX0" fmla="*/ 82 w 10901"/>
                        <a:gd name="connsiteY0" fmla="*/ 6429 h 10900"/>
                        <a:gd name="connsiteX1" fmla="*/ 6429 w 10901"/>
                        <a:gd name="connsiteY1" fmla="*/ 10772 h 10900"/>
                        <a:gd name="connsiteX2" fmla="*/ 10772 w 10901"/>
                        <a:gd name="connsiteY2" fmla="*/ 4425 h 10900"/>
                        <a:gd name="connsiteX3" fmla="*/ 4425 w 10901"/>
                        <a:gd name="connsiteY3" fmla="*/ 82 h 10900"/>
                        <a:gd name="connsiteX4" fmla="*/ 82 w 10901"/>
                        <a:gd name="connsiteY4" fmla="*/ 6429 h 109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1" h="10900">
                          <a:moveTo>
                            <a:pt x="82" y="6429"/>
                          </a:moveTo>
                          <a:cubicBezTo>
                            <a:pt x="583" y="9436"/>
                            <a:pt x="3423" y="11440"/>
                            <a:pt x="6429" y="10772"/>
                          </a:cubicBezTo>
                          <a:cubicBezTo>
                            <a:pt x="9436" y="10271"/>
                            <a:pt x="11440" y="7432"/>
                            <a:pt x="10772" y="4425"/>
                          </a:cubicBezTo>
                          <a:cubicBezTo>
                            <a:pt x="10271" y="1418"/>
                            <a:pt x="7432" y="-419"/>
                            <a:pt x="4425" y="82"/>
                          </a:cubicBezTo>
                          <a:cubicBezTo>
                            <a:pt x="1418" y="583"/>
                            <a:pt x="-419" y="3423"/>
                            <a:pt x="82" y="6429"/>
                          </a:cubicBezTo>
                          <a:close/>
                        </a:path>
                      </a:pathLst>
                    </a:custGeom>
                    <a:solidFill>
                      <a:srgbClr val="989898"/>
                    </a:solidFill>
                    <a:ln w="16697" cap="flat">
                      <a:noFill/>
                      <a:prstDash val="solid"/>
                      <a:miter/>
                    </a:ln>
                  </p:spPr>
                  <p:txBody>
                    <a:bodyPr rtlCol="0" anchor="ctr"/>
                    <a:lstStyle/>
                    <a:p>
                      <a:endParaRPr lang="en-US"/>
                    </a:p>
                  </p:txBody>
                </p:sp>
              </p:grpSp>
              <p:grpSp>
                <p:nvGrpSpPr>
                  <p:cNvPr id="612" name="Graphic 2">
                    <a:extLst>
                      <a:ext uri="{FF2B5EF4-FFF2-40B4-BE49-F238E27FC236}">
                        <a16:creationId xmlns:a16="http://schemas.microsoft.com/office/drawing/2014/main" id="{0896AB9B-02B4-FFFA-B44A-8923AC6CF4BB}"/>
                      </a:ext>
                    </a:extLst>
                  </p:cNvPr>
                  <p:cNvGrpSpPr/>
                  <p:nvPr/>
                </p:nvGrpSpPr>
                <p:grpSpPr>
                  <a:xfrm>
                    <a:off x="4715965" y="5948797"/>
                    <a:ext cx="489497" cy="600490"/>
                    <a:chOff x="4715965" y="5948797"/>
                    <a:chExt cx="489497" cy="600490"/>
                  </a:xfrm>
                </p:grpSpPr>
                <p:sp>
                  <p:nvSpPr>
                    <p:cNvPr id="613" name="Freeform: Shape 612">
                      <a:extLst>
                        <a:ext uri="{FF2B5EF4-FFF2-40B4-BE49-F238E27FC236}">
                          <a16:creationId xmlns:a16="http://schemas.microsoft.com/office/drawing/2014/main" id="{A73968C5-EB25-94C9-F685-C7F8148AE57C}"/>
                        </a:ext>
                      </a:extLst>
                    </p:cNvPr>
                    <p:cNvSpPr/>
                    <p:nvPr/>
                  </p:nvSpPr>
                  <p:spPr>
                    <a:xfrm>
                      <a:off x="4718987" y="5952056"/>
                      <a:ext cx="483197" cy="593847"/>
                    </a:xfrm>
                    <a:custGeom>
                      <a:avLst/>
                      <a:gdLst>
                        <a:gd name="connsiteX0" fmla="*/ 0 w 483197"/>
                        <a:gd name="connsiteY0" fmla="*/ 127028 h 593847"/>
                        <a:gd name="connsiteX1" fmla="*/ 130120 w 483197"/>
                        <a:gd name="connsiteY1" fmla="*/ 91283 h 593847"/>
                        <a:gd name="connsiteX2" fmla="*/ 179563 w 483197"/>
                        <a:gd name="connsiteY2" fmla="*/ 73744 h 593847"/>
                        <a:gd name="connsiteX3" fmla="*/ 168538 w 483197"/>
                        <a:gd name="connsiteY3" fmla="*/ 13110 h 593847"/>
                        <a:gd name="connsiteX4" fmla="*/ 199941 w 483197"/>
                        <a:gd name="connsiteY4" fmla="*/ 1084 h 593847"/>
                        <a:gd name="connsiteX5" fmla="*/ 237190 w 483197"/>
                        <a:gd name="connsiteY5" fmla="*/ 4258 h 593847"/>
                        <a:gd name="connsiteX6" fmla="*/ 247713 w 483197"/>
                        <a:gd name="connsiteY6" fmla="*/ 61718 h 593847"/>
                        <a:gd name="connsiteX7" fmla="*/ 298324 w 483197"/>
                        <a:gd name="connsiteY7" fmla="*/ 60715 h 593847"/>
                        <a:gd name="connsiteX8" fmla="*/ 432787 w 483197"/>
                        <a:gd name="connsiteY8" fmla="*/ 48355 h 593847"/>
                        <a:gd name="connsiteX9" fmla="*/ 474379 w 483197"/>
                        <a:gd name="connsiteY9" fmla="*/ 397959 h 593847"/>
                        <a:gd name="connsiteX10" fmla="*/ 347099 w 483197"/>
                        <a:gd name="connsiteY10" fmla="*/ 570339 h 593847"/>
                        <a:gd name="connsiteX11" fmla="*/ 319204 w 483197"/>
                        <a:gd name="connsiteY11" fmla="*/ 589882 h 593847"/>
                        <a:gd name="connsiteX12" fmla="*/ 309015 w 483197"/>
                        <a:gd name="connsiteY12" fmla="*/ 593222 h 593847"/>
                        <a:gd name="connsiteX13" fmla="*/ 308681 w 483197"/>
                        <a:gd name="connsiteY13" fmla="*/ 593222 h 593847"/>
                        <a:gd name="connsiteX14" fmla="*/ 308346 w 483197"/>
                        <a:gd name="connsiteY14" fmla="*/ 593222 h 593847"/>
                        <a:gd name="connsiteX15" fmla="*/ 297656 w 483197"/>
                        <a:gd name="connsiteY15" fmla="*/ 593557 h 593847"/>
                        <a:gd name="connsiteX16" fmla="*/ 264583 w 483197"/>
                        <a:gd name="connsiteY16" fmla="*/ 585038 h 593847"/>
                        <a:gd name="connsiteX17" fmla="*/ 84687 w 483197"/>
                        <a:gd name="connsiteY17" fmla="*/ 468614 h 593847"/>
                        <a:gd name="connsiteX18" fmla="*/ 0 w 483197"/>
                        <a:gd name="connsiteY18" fmla="*/ 127028 h 593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483197" h="593847">
                          <a:moveTo>
                            <a:pt x="0" y="127028"/>
                          </a:moveTo>
                          <a:cubicBezTo>
                            <a:pt x="46436" y="120347"/>
                            <a:pt x="99052" y="102808"/>
                            <a:pt x="130120" y="91283"/>
                          </a:cubicBezTo>
                          <a:lnTo>
                            <a:pt x="179563" y="73744"/>
                          </a:lnTo>
                          <a:lnTo>
                            <a:pt x="168538" y="13110"/>
                          </a:lnTo>
                          <a:cubicBezTo>
                            <a:pt x="177057" y="5928"/>
                            <a:pt x="199941" y="1084"/>
                            <a:pt x="199941" y="1084"/>
                          </a:cubicBezTo>
                          <a:cubicBezTo>
                            <a:pt x="223827" y="-2591"/>
                            <a:pt x="237190" y="4258"/>
                            <a:pt x="237190" y="4258"/>
                          </a:cubicBezTo>
                          <a:lnTo>
                            <a:pt x="247713" y="61718"/>
                          </a:lnTo>
                          <a:lnTo>
                            <a:pt x="298324" y="60715"/>
                          </a:lnTo>
                          <a:cubicBezTo>
                            <a:pt x="331564" y="60548"/>
                            <a:pt x="386853" y="58377"/>
                            <a:pt x="432787" y="48355"/>
                          </a:cubicBezTo>
                          <a:cubicBezTo>
                            <a:pt x="432787" y="48355"/>
                            <a:pt x="508454" y="321958"/>
                            <a:pt x="474379" y="397959"/>
                          </a:cubicBezTo>
                          <a:cubicBezTo>
                            <a:pt x="440304" y="473960"/>
                            <a:pt x="347099" y="570339"/>
                            <a:pt x="347099" y="570339"/>
                          </a:cubicBezTo>
                          <a:cubicBezTo>
                            <a:pt x="347099" y="570339"/>
                            <a:pt x="334571" y="583033"/>
                            <a:pt x="319204" y="589882"/>
                          </a:cubicBezTo>
                          <a:cubicBezTo>
                            <a:pt x="316030" y="591552"/>
                            <a:pt x="312522" y="592721"/>
                            <a:pt x="309015" y="593222"/>
                          </a:cubicBezTo>
                          <a:cubicBezTo>
                            <a:pt x="308847" y="593222"/>
                            <a:pt x="308681" y="593222"/>
                            <a:pt x="308681" y="593222"/>
                          </a:cubicBezTo>
                          <a:cubicBezTo>
                            <a:pt x="308514" y="593222"/>
                            <a:pt x="308346" y="593222"/>
                            <a:pt x="308346" y="593222"/>
                          </a:cubicBezTo>
                          <a:cubicBezTo>
                            <a:pt x="304839" y="593891"/>
                            <a:pt x="301164" y="594058"/>
                            <a:pt x="297656" y="593557"/>
                          </a:cubicBezTo>
                          <a:cubicBezTo>
                            <a:pt x="280786" y="592554"/>
                            <a:pt x="264583" y="585038"/>
                            <a:pt x="264583" y="585038"/>
                          </a:cubicBezTo>
                          <a:cubicBezTo>
                            <a:pt x="264583" y="585038"/>
                            <a:pt x="143316" y="527745"/>
                            <a:pt x="84687" y="468614"/>
                          </a:cubicBezTo>
                          <a:cubicBezTo>
                            <a:pt x="25723" y="409818"/>
                            <a:pt x="0" y="127028"/>
                            <a:pt x="0" y="127028"/>
                          </a:cubicBezTo>
                          <a:close/>
                        </a:path>
                      </a:pathLst>
                    </a:custGeom>
                    <a:solidFill>
                      <a:srgbClr val="989898"/>
                    </a:solidFill>
                    <a:ln w="16697" cap="flat">
                      <a:noFill/>
                      <a:prstDash val="solid"/>
                      <a:miter/>
                    </a:ln>
                  </p:spPr>
                  <p:txBody>
                    <a:bodyPr rtlCol="0" anchor="ctr"/>
                    <a:lstStyle/>
                    <a:p>
                      <a:endParaRPr lang="en-US"/>
                    </a:p>
                  </p:txBody>
                </p:sp>
                <p:sp>
                  <p:nvSpPr>
                    <p:cNvPr id="614" name="Freeform: Shape 613">
                      <a:extLst>
                        <a:ext uri="{FF2B5EF4-FFF2-40B4-BE49-F238E27FC236}">
                          <a16:creationId xmlns:a16="http://schemas.microsoft.com/office/drawing/2014/main" id="{5947898B-142A-A690-DFD9-CDD09BF0E35D}"/>
                        </a:ext>
                      </a:extLst>
                    </p:cNvPr>
                    <p:cNvSpPr/>
                    <p:nvPr/>
                  </p:nvSpPr>
                  <p:spPr>
                    <a:xfrm>
                      <a:off x="4715965" y="5948797"/>
                      <a:ext cx="489497" cy="600490"/>
                    </a:xfrm>
                    <a:custGeom>
                      <a:avLst/>
                      <a:gdLst>
                        <a:gd name="connsiteX0" fmla="*/ 304187 w 489497"/>
                        <a:gd name="connsiteY0" fmla="*/ 600491 h 600490"/>
                        <a:gd name="connsiteX1" fmla="*/ 299843 w 489497"/>
                        <a:gd name="connsiteY1" fmla="*/ 600157 h 600490"/>
                        <a:gd name="connsiteX2" fmla="*/ 265935 w 489497"/>
                        <a:gd name="connsiteY2" fmla="*/ 591471 h 600490"/>
                        <a:gd name="connsiteX3" fmla="*/ 85204 w 489497"/>
                        <a:gd name="connsiteY3" fmla="*/ 474379 h 600490"/>
                        <a:gd name="connsiteX4" fmla="*/ 16 w 489497"/>
                        <a:gd name="connsiteY4" fmla="*/ 130621 h 600490"/>
                        <a:gd name="connsiteX5" fmla="*/ 2688 w 489497"/>
                        <a:gd name="connsiteY5" fmla="*/ 127281 h 600490"/>
                        <a:gd name="connsiteX6" fmla="*/ 132141 w 489497"/>
                        <a:gd name="connsiteY6" fmla="*/ 91702 h 600490"/>
                        <a:gd name="connsiteX7" fmla="*/ 179077 w 489497"/>
                        <a:gd name="connsiteY7" fmla="*/ 74999 h 600490"/>
                        <a:gd name="connsiteX8" fmla="*/ 168554 w 489497"/>
                        <a:gd name="connsiteY8" fmla="*/ 17038 h 600490"/>
                        <a:gd name="connsiteX9" fmla="*/ 169556 w 489497"/>
                        <a:gd name="connsiteY9" fmla="*/ 14031 h 600490"/>
                        <a:gd name="connsiteX10" fmla="*/ 202462 w 489497"/>
                        <a:gd name="connsiteY10" fmla="*/ 1169 h 600490"/>
                        <a:gd name="connsiteX11" fmla="*/ 216994 w 489497"/>
                        <a:gd name="connsiteY11" fmla="*/ 0 h 600490"/>
                        <a:gd name="connsiteX12" fmla="*/ 241882 w 489497"/>
                        <a:gd name="connsiteY12" fmla="*/ 4510 h 600490"/>
                        <a:gd name="connsiteX13" fmla="*/ 243553 w 489497"/>
                        <a:gd name="connsiteY13" fmla="*/ 6682 h 600490"/>
                        <a:gd name="connsiteX14" fmla="*/ 253575 w 489497"/>
                        <a:gd name="connsiteY14" fmla="*/ 61469 h 600490"/>
                        <a:gd name="connsiteX15" fmla="*/ 301514 w 489497"/>
                        <a:gd name="connsiteY15" fmla="*/ 60634 h 600490"/>
                        <a:gd name="connsiteX16" fmla="*/ 435309 w 489497"/>
                        <a:gd name="connsiteY16" fmla="*/ 48273 h 600490"/>
                        <a:gd name="connsiteX17" fmla="*/ 438984 w 489497"/>
                        <a:gd name="connsiteY17" fmla="*/ 50445 h 600490"/>
                        <a:gd name="connsiteX18" fmla="*/ 480408 w 489497"/>
                        <a:gd name="connsiteY18" fmla="*/ 402220 h 600490"/>
                        <a:gd name="connsiteX19" fmla="*/ 352460 w 489497"/>
                        <a:gd name="connsiteY19" fmla="*/ 575435 h 600490"/>
                        <a:gd name="connsiteX20" fmla="*/ 323562 w 489497"/>
                        <a:gd name="connsiteY20" fmla="*/ 595647 h 600490"/>
                        <a:gd name="connsiteX21" fmla="*/ 312705 w 489497"/>
                        <a:gd name="connsiteY21" fmla="*/ 599321 h 600490"/>
                        <a:gd name="connsiteX22" fmla="*/ 312204 w 489497"/>
                        <a:gd name="connsiteY22" fmla="*/ 599321 h 600490"/>
                        <a:gd name="connsiteX23" fmla="*/ 311870 w 489497"/>
                        <a:gd name="connsiteY23" fmla="*/ 599321 h 600490"/>
                        <a:gd name="connsiteX24" fmla="*/ 304187 w 489497"/>
                        <a:gd name="connsiteY24" fmla="*/ 600491 h 600490"/>
                        <a:gd name="connsiteX25" fmla="*/ 310868 w 489497"/>
                        <a:gd name="connsiteY25" fmla="*/ 593475 h 600490"/>
                        <a:gd name="connsiteX26" fmla="*/ 311703 w 489497"/>
                        <a:gd name="connsiteY26" fmla="*/ 596482 h 600490"/>
                        <a:gd name="connsiteX27" fmla="*/ 311202 w 489497"/>
                        <a:gd name="connsiteY27" fmla="*/ 593475 h 600490"/>
                        <a:gd name="connsiteX28" fmla="*/ 320389 w 489497"/>
                        <a:gd name="connsiteY28" fmla="*/ 590468 h 600490"/>
                        <a:gd name="connsiteX29" fmla="*/ 347615 w 489497"/>
                        <a:gd name="connsiteY29" fmla="*/ 571427 h 600490"/>
                        <a:gd name="connsiteX30" fmla="*/ 474395 w 489497"/>
                        <a:gd name="connsiteY30" fmla="*/ 400049 h 600490"/>
                        <a:gd name="connsiteX31" fmla="*/ 433471 w 489497"/>
                        <a:gd name="connsiteY31" fmla="*/ 55289 h 600490"/>
                        <a:gd name="connsiteX32" fmla="*/ 301347 w 489497"/>
                        <a:gd name="connsiteY32" fmla="*/ 67148 h 600490"/>
                        <a:gd name="connsiteX33" fmla="*/ 250902 w 489497"/>
                        <a:gd name="connsiteY33" fmla="*/ 68150 h 600490"/>
                        <a:gd name="connsiteX34" fmla="*/ 247729 w 489497"/>
                        <a:gd name="connsiteY34" fmla="*/ 65645 h 600490"/>
                        <a:gd name="connsiteX35" fmla="*/ 237539 w 489497"/>
                        <a:gd name="connsiteY35" fmla="*/ 9855 h 600490"/>
                        <a:gd name="connsiteX36" fmla="*/ 216994 w 489497"/>
                        <a:gd name="connsiteY36" fmla="*/ 6515 h 600490"/>
                        <a:gd name="connsiteX37" fmla="*/ 203631 w 489497"/>
                        <a:gd name="connsiteY37" fmla="*/ 7517 h 600490"/>
                        <a:gd name="connsiteX38" fmla="*/ 175068 w 489497"/>
                        <a:gd name="connsiteY38" fmla="*/ 17873 h 600490"/>
                        <a:gd name="connsiteX39" fmla="*/ 185759 w 489497"/>
                        <a:gd name="connsiteY39" fmla="*/ 76502 h 600490"/>
                        <a:gd name="connsiteX40" fmla="*/ 183754 w 489497"/>
                        <a:gd name="connsiteY40" fmla="*/ 80010 h 600490"/>
                        <a:gd name="connsiteX41" fmla="*/ 134479 w 489497"/>
                        <a:gd name="connsiteY41" fmla="*/ 97549 h 600490"/>
                        <a:gd name="connsiteX42" fmla="*/ 6697 w 489497"/>
                        <a:gd name="connsiteY42" fmla="*/ 132960 h 600490"/>
                        <a:gd name="connsiteX43" fmla="*/ 89881 w 489497"/>
                        <a:gd name="connsiteY43" fmla="*/ 469869 h 600490"/>
                        <a:gd name="connsiteX44" fmla="*/ 268775 w 489497"/>
                        <a:gd name="connsiteY44" fmla="*/ 585625 h 600490"/>
                        <a:gd name="connsiteX45" fmla="*/ 300679 w 489497"/>
                        <a:gd name="connsiteY45" fmla="*/ 593809 h 600490"/>
                        <a:gd name="connsiteX46" fmla="*/ 310534 w 489497"/>
                        <a:gd name="connsiteY46" fmla="*/ 593475 h 600490"/>
                        <a:gd name="connsiteX47" fmla="*/ 310868 w 489497"/>
                        <a:gd name="connsiteY47" fmla="*/ 593475 h 600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89497" h="600490">
                          <a:moveTo>
                            <a:pt x="304187" y="600491"/>
                          </a:moveTo>
                          <a:cubicBezTo>
                            <a:pt x="302683" y="600491"/>
                            <a:pt x="301180" y="600323"/>
                            <a:pt x="299843" y="600157"/>
                          </a:cubicBezTo>
                          <a:cubicBezTo>
                            <a:pt x="282806" y="599154"/>
                            <a:pt x="266604" y="591805"/>
                            <a:pt x="265935" y="591471"/>
                          </a:cubicBezTo>
                          <a:cubicBezTo>
                            <a:pt x="264766" y="590803"/>
                            <a:pt x="143499" y="533176"/>
                            <a:pt x="85204" y="474379"/>
                          </a:cubicBezTo>
                          <a:cubicBezTo>
                            <a:pt x="26407" y="415082"/>
                            <a:pt x="1018" y="142147"/>
                            <a:pt x="16" y="130621"/>
                          </a:cubicBezTo>
                          <a:cubicBezTo>
                            <a:pt x="-151" y="128951"/>
                            <a:pt x="1018" y="127448"/>
                            <a:pt x="2688" y="127281"/>
                          </a:cubicBezTo>
                          <a:cubicBezTo>
                            <a:pt x="49959" y="120432"/>
                            <a:pt x="104246" y="102058"/>
                            <a:pt x="132141" y="91702"/>
                          </a:cubicBezTo>
                          <a:lnTo>
                            <a:pt x="179077" y="74999"/>
                          </a:lnTo>
                          <a:lnTo>
                            <a:pt x="168554" y="17038"/>
                          </a:lnTo>
                          <a:cubicBezTo>
                            <a:pt x="168387" y="15869"/>
                            <a:pt x="168721" y="14866"/>
                            <a:pt x="169556" y="14031"/>
                          </a:cubicBezTo>
                          <a:cubicBezTo>
                            <a:pt x="178576" y="6515"/>
                            <a:pt x="201460" y="1504"/>
                            <a:pt x="202462" y="1169"/>
                          </a:cubicBezTo>
                          <a:cubicBezTo>
                            <a:pt x="207473" y="334"/>
                            <a:pt x="212317" y="0"/>
                            <a:pt x="216994" y="0"/>
                          </a:cubicBezTo>
                          <a:cubicBezTo>
                            <a:pt x="232695" y="0"/>
                            <a:pt x="241381" y="4343"/>
                            <a:pt x="241882" y="4510"/>
                          </a:cubicBezTo>
                          <a:cubicBezTo>
                            <a:pt x="242718" y="5011"/>
                            <a:pt x="243386" y="5846"/>
                            <a:pt x="243553" y="6682"/>
                          </a:cubicBezTo>
                          <a:lnTo>
                            <a:pt x="253575" y="61469"/>
                          </a:lnTo>
                          <a:lnTo>
                            <a:pt x="301514" y="60634"/>
                          </a:lnTo>
                          <a:cubicBezTo>
                            <a:pt x="338095" y="60467"/>
                            <a:pt x="391045" y="58128"/>
                            <a:pt x="435309" y="48273"/>
                          </a:cubicBezTo>
                          <a:cubicBezTo>
                            <a:pt x="436979" y="47939"/>
                            <a:pt x="438482" y="48941"/>
                            <a:pt x="438984" y="50445"/>
                          </a:cubicBezTo>
                          <a:cubicBezTo>
                            <a:pt x="441990" y="61636"/>
                            <a:pt x="514483" y="326052"/>
                            <a:pt x="480408" y="402220"/>
                          </a:cubicBezTo>
                          <a:cubicBezTo>
                            <a:pt x="446500" y="477887"/>
                            <a:pt x="353462" y="574433"/>
                            <a:pt x="352460" y="575435"/>
                          </a:cubicBezTo>
                          <a:cubicBezTo>
                            <a:pt x="351958" y="575937"/>
                            <a:pt x="339264" y="588631"/>
                            <a:pt x="323562" y="595647"/>
                          </a:cubicBezTo>
                          <a:cubicBezTo>
                            <a:pt x="320556" y="597317"/>
                            <a:pt x="316714" y="598653"/>
                            <a:pt x="312705" y="599321"/>
                          </a:cubicBezTo>
                          <a:cubicBezTo>
                            <a:pt x="312705" y="599321"/>
                            <a:pt x="312204" y="599321"/>
                            <a:pt x="312204" y="599321"/>
                          </a:cubicBezTo>
                          <a:lnTo>
                            <a:pt x="311870" y="599321"/>
                          </a:lnTo>
                          <a:cubicBezTo>
                            <a:pt x="309030" y="600157"/>
                            <a:pt x="306692" y="600491"/>
                            <a:pt x="304187" y="600491"/>
                          </a:cubicBezTo>
                          <a:close/>
                          <a:moveTo>
                            <a:pt x="310868" y="593475"/>
                          </a:moveTo>
                          <a:lnTo>
                            <a:pt x="311703" y="596482"/>
                          </a:lnTo>
                          <a:lnTo>
                            <a:pt x="311202" y="593475"/>
                          </a:lnTo>
                          <a:cubicBezTo>
                            <a:pt x="314710" y="592807"/>
                            <a:pt x="317716" y="591805"/>
                            <a:pt x="320389" y="590468"/>
                          </a:cubicBezTo>
                          <a:cubicBezTo>
                            <a:pt x="335255" y="583787"/>
                            <a:pt x="347448" y="571593"/>
                            <a:pt x="347615" y="571427"/>
                          </a:cubicBezTo>
                          <a:cubicBezTo>
                            <a:pt x="348451" y="570424"/>
                            <a:pt x="440821" y="474546"/>
                            <a:pt x="474395" y="400049"/>
                          </a:cubicBezTo>
                          <a:cubicBezTo>
                            <a:pt x="505797" y="330061"/>
                            <a:pt x="441322" y="84687"/>
                            <a:pt x="433471" y="55289"/>
                          </a:cubicBezTo>
                          <a:cubicBezTo>
                            <a:pt x="389207" y="64643"/>
                            <a:pt x="337426" y="66981"/>
                            <a:pt x="301347" y="67148"/>
                          </a:cubicBezTo>
                          <a:lnTo>
                            <a:pt x="250902" y="68150"/>
                          </a:lnTo>
                          <a:cubicBezTo>
                            <a:pt x="249399" y="68150"/>
                            <a:pt x="248063" y="67148"/>
                            <a:pt x="247729" y="65645"/>
                          </a:cubicBezTo>
                          <a:lnTo>
                            <a:pt x="237539" y="9855"/>
                          </a:lnTo>
                          <a:cubicBezTo>
                            <a:pt x="234700" y="8853"/>
                            <a:pt x="227684" y="6515"/>
                            <a:pt x="216994" y="6515"/>
                          </a:cubicBezTo>
                          <a:cubicBezTo>
                            <a:pt x="212651" y="6515"/>
                            <a:pt x="208141" y="6848"/>
                            <a:pt x="203631" y="7517"/>
                          </a:cubicBezTo>
                          <a:cubicBezTo>
                            <a:pt x="197952" y="8686"/>
                            <a:pt x="182418" y="12862"/>
                            <a:pt x="175068" y="17873"/>
                          </a:cubicBezTo>
                          <a:lnTo>
                            <a:pt x="185759" y="76502"/>
                          </a:lnTo>
                          <a:cubicBezTo>
                            <a:pt x="185926" y="78006"/>
                            <a:pt x="185091" y="79509"/>
                            <a:pt x="183754" y="80010"/>
                          </a:cubicBezTo>
                          <a:lnTo>
                            <a:pt x="134479" y="97549"/>
                          </a:lnTo>
                          <a:cubicBezTo>
                            <a:pt x="100738" y="109909"/>
                            <a:pt x="51463" y="126111"/>
                            <a:pt x="6697" y="132960"/>
                          </a:cubicBezTo>
                          <a:cubicBezTo>
                            <a:pt x="9704" y="163193"/>
                            <a:pt x="35761" y="415416"/>
                            <a:pt x="89881" y="469869"/>
                          </a:cubicBezTo>
                          <a:cubicBezTo>
                            <a:pt x="147508" y="527997"/>
                            <a:pt x="267606" y="585123"/>
                            <a:pt x="268775" y="585625"/>
                          </a:cubicBezTo>
                          <a:cubicBezTo>
                            <a:pt x="268942" y="585625"/>
                            <a:pt x="284643" y="592807"/>
                            <a:pt x="300679" y="593809"/>
                          </a:cubicBezTo>
                          <a:cubicBezTo>
                            <a:pt x="304353" y="594310"/>
                            <a:pt x="307193" y="594143"/>
                            <a:pt x="310534" y="593475"/>
                          </a:cubicBezTo>
                          <a:lnTo>
                            <a:pt x="310868" y="593475"/>
                          </a:lnTo>
                          <a:close/>
                        </a:path>
                      </a:pathLst>
                    </a:custGeom>
                    <a:solidFill>
                      <a:srgbClr val="444444"/>
                    </a:solidFill>
                    <a:ln w="16697" cap="flat">
                      <a:noFill/>
                      <a:prstDash val="solid"/>
                      <a:miter/>
                    </a:ln>
                  </p:spPr>
                  <p:txBody>
                    <a:bodyPr rtlCol="0" anchor="ctr"/>
                    <a:lstStyle/>
                    <a:p>
                      <a:endParaRPr lang="en-US"/>
                    </a:p>
                  </p:txBody>
                </p:sp>
              </p:grpSp>
              <p:sp>
                <p:nvSpPr>
                  <p:cNvPr id="615" name="Freeform: Shape 614">
                    <a:extLst>
                      <a:ext uri="{FF2B5EF4-FFF2-40B4-BE49-F238E27FC236}">
                        <a16:creationId xmlns:a16="http://schemas.microsoft.com/office/drawing/2014/main" id="{8743D2FC-81E0-9A2D-08C3-8BB5CB3376BB}"/>
                      </a:ext>
                    </a:extLst>
                  </p:cNvPr>
                  <p:cNvSpPr/>
                  <p:nvPr/>
                </p:nvSpPr>
                <p:spPr>
                  <a:xfrm>
                    <a:off x="4718987" y="5952033"/>
                    <a:ext cx="483030" cy="593703"/>
                  </a:xfrm>
                  <a:custGeom>
                    <a:avLst/>
                    <a:gdLst>
                      <a:gd name="connsiteX0" fmla="*/ 0 w 483030"/>
                      <a:gd name="connsiteY0" fmla="*/ 127051 h 593703"/>
                      <a:gd name="connsiteX1" fmla="*/ 130120 w 483030"/>
                      <a:gd name="connsiteY1" fmla="*/ 91305 h 593703"/>
                      <a:gd name="connsiteX2" fmla="*/ 179563 w 483030"/>
                      <a:gd name="connsiteY2" fmla="*/ 73767 h 593703"/>
                      <a:gd name="connsiteX3" fmla="*/ 168538 w 483030"/>
                      <a:gd name="connsiteY3" fmla="*/ 13133 h 593703"/>
                      <a:gd name="connsiteX4" fmla="*/ 199941 w 483030"/>
                      <a:gd name="connsiteY4" fmla="*/ 1107 h 593703"/>
                      <a:gd name="connsiteX5" fmla="*/ 236354 w 483030"/>
                      <a:gd name="connsiteY5" fmla="*/ 3946 h 593703"/>
                      <a:gd name="connsiteX6" fmla="*/ 200108 w 483030"/>
                      <a:gd name="connsiteY6" fmla="*/ 18478 h 593703"/>
                      <a:gd name="connsiteX7" fmla="*/ 202613 w 483030"/>
                      <a:gd name="connsiteY7" fmla="*/ 20149 h 593703"/>
                      <a:gd name="connsiteX8" fmla="*/ 230341 w 483030"/>
                      <a:gd name="connsiteY8" fmla="*/ 41028 h 593703"/>
                      <a:gd name="connsiteX9" fmla="*/ 207624 w 483030"/>
                      <a:gd name="connsiteY9" fmla="*/ 62408 h 593703"/>
                      <a:gd name="connsiteX10" fmla="*/ 205453 w 483030"/>
                      <a:gd name="connsiteY10" fmla="*/ 64914 h 593703"/>
                      <a:gd name="connsiteX11" fmla="*/ 225998 w 483030"/>
                      <a:gd name="connsiteY11" fmla="*/ 166638 h 593703"/>
                      <a:gd name="connsiteX12" fmla="*/ 248882 w 483030"/>
                      <a:gd name="connsiteY12" fmla="*/ 251492 h 593703"/>
                      <a:gd name="connsiteX13" fmla="*/ 252724 w 483030"/>
                      <a:gd name="connsiteY13" fmla="*/ 251325 h 593703"/>
                      <a:gd name="connsiteX14" fmla="*/ 258069 w 483030"/>
                      <a:gd name="connsiteY14" fmla="*/ 176326 h 593703"/>
                      <a:gd name="connsiteX15" fmla="*/ 252724 w 483030"/>
                      <a:gd name="connsiteY15" fmla="*/ 97820 h 593703"/>
                      <a:gd name="connsiteX16" fmla="*/ 268759 w 483030"/>
                      <a:gd name="connsiteY16" fmla="*/ 216415 h 593703"/>
                      <a:gd name="connsiteX17" fmla="*/ 281621 w 483030"/>
                      <a:gd name="connsiteY17" fmla="*/ 295255 h 593703"/>
                      <a:gd name="connsiteX18" fmla="*/ 285630 w 483030"/>
                      <a:gd name="connsiteY18" fmla="*/ 337515 h 593703"/>
                      <a:gd name="connsiteX19" fmla="*/ 265084 w 483030"/>
                      <a:gd name="connsiteY19" fmla="*/ 361401 h 593703"/>
                      <a:gd name="connsiteX20" fmla="*/ 238860 w 483030"/>
                      <a:gd name="connsiteY20" fmla="*/ 322649 h 593703"/>
                      <a:gd name="connsiteX21" fmla="*/ 216811 w 483030"/>
                      <a:gd name="connsiteY21" fmla="*/ 282059 h 593703"/>
                      <a:gd name="connsiteX22" fmla="*/ 191088 w 483030"/>
                      <a:gd name="connsiteY22" fmla="*/ 253162 h 593703"/>
                      <a:gd name="connsiteX23" fmla="*/ 188248 w 483030"/>
                      <a:gd name="connsiteY23" fmla="*/ 255000 h 593703"/>
                      <a:gd name="connsiteX24" fmla="*/ 197769 w 483030"/>
                      <a:gd name="connsiteY24" fmla="*/ 336513 h 593703"/>
                      <a:gd name="connsiteX25" fmla="*/ 221488 w 483030"/>
                      <a:gd name="connsiteY25" fmla="*/ 434228 h 593703"/>
                      <a:gd name="connsiteX26" fmla="*/ 284293 w 483030"/>
                      <a:gd name="connsiteY26" fmla="*/ 538959 h 593703"/>
                      <a:gd name="connsiteX27" fmla="*/ 386686 w 483030"/>
                      <a:gd name="connsiteY27" fmla="*/ 501042 h 593703"/>
                      <a:gd name="connsiteX28" fmla="*/ 464023 w 483030"/>
                      <a:gd name="connsiteY28" fmla="*/ 360232 h 593703"/>
                      <a:gd name="connsiteX29" fmla="*/ 466362 w 483030"/>
                      <a:gd name="connsiteY29" fmla="*/ 279387 h 593703"/>
                      <a:gd name="connsiteX30" fmla="*/ 456339 w 483030"/>
                      <a:gd name="connsiteY30" fmla="*/ 179667 h 593703"/>
                      <a:gd name="connsiteX31" fmla="*/ 431284 w 483030"/>
                      <a:gd name="connsiteY31" fmla="*/ 48544 h 593703"/>
                      <a:gd name="connsiteX32" fmla="*/ 432620 w 483030"/>
                      <a:gd name="connsiteY32" fmla="*/ 48210 h 593703"/>
                      <a:gd name="connsiteX33" fmla="*/ 474212 w 483030"/>
                      <a:gd name="connsiteY33" fmla="*/ 397815 h 593703"/>
                      <a:gd name="connsiteX34" fmla="*/ 346931 w 483030"/>
                      <a:gd name="connsiteY34" fmla="*/ 570194 h 593703"/>
                      <a:gd name="connsiteX35" fmla="*/ 319037 w 483030"/>
                      <a:gd name="connsiteY35" fmla="*/ 589737 h 593703"/>
                      <a:gd name="connsiteX36" fmla="*/ 308847 w 483030"/>
                      <a:gd name="connsiteY36" fmla="*/ 593078 h 593703"/>
                      <a:gd name="connsiteX37" fmla="*/ 308514 w 483030"/>
                      <a:gd name="connsiteY37" fmla="*/ 593078 h 593703"/>
                      <a:gd name="connsiteX38" fmla="*/ 308179 w 483030"/>
                      <a:gd name="connsiteY38" fmla="*/ 593078 h 593703"/>
                      <a:gd name="connsiteX39" fmla="*/ 297489 w 483030"/>
                      <a:gd name="connsiteY39" fmla="*/ 593412 h 593703"/>
                      <a:gd name="connsiteX40" fmla="*/ 264416 w 483030"/>
                      <a:gd name="connsiteY40" fmla="*/ 584894 h 593703"/>
                      <a:gd name="connsiteX41" fmla="*/ 84520 w 483030"/>
                      <a:gd name="connsiteY41" fmla="*/ 468470 h 593703"/>
                      <a:gd name="connsiteX42" fmla="*/ 0 w 483030"/>
                      <a:gd name="connsiteY42" fmla="*/ 127051 h 593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483030" h="593703">
                        <a:moveTo>
                          <a:pt x="0" y="127051"/>
                        </a:moveTo>
                        <a:cubicBezTo>
                          <a:pt x="46436" y="120370"/>
                          <a:pt x="99052" y="102831"/>
                          <a:pt x="130120" y="91305"/>
                        </a:cubicBezTo>
                        <a:lnTo>
                          <a:pt x="179563" y="73767"/>
                        </a:lnTo>
                        <a:lnTo>
                          <a:pt x="168538" y="13133"/>
                        </a:lnTo>
                        <a:cubicBezTo>
                          <a:pt x="177057" y="5951"/>
                          <a:pt x="199941" y="1107"/>
                          <a:pt x="199941" y="1107"/>
                        </a:cubicBezTo>
                        <a:cubicBezTo>
                          <a:pt x="220486" y="-2067"/>
                          <a:pt x="233181" y="2443"/>
                          <a:pt x="236354" y="3946"/>
                        </a:cubicBezTo>
                        <a:cubicBezTo>
                          <a:pt x="221154" y="772"/>
                          <a:pt x="194596" y="-898"/>
                          <a:pt x="200108" y="18478"/>
                        </a:cubicBezTo>
                        <a:cubicBezTo>
                          <a:pt x="200442" y="19648"/>
                          <a:pt x="201277" y="20149"/>
                          <a:pt x="202613" y="20149"/>
                        </a:cubicBezTo>
                        <a:cubicBezTo>
                          <a:pt x="215642" y="19313"/>
                          <a:pt x="229172" y="26830"/>
                          <a:pt x="230341" y="41028"/>
                        </a:cubicBezTo>
                        <a:cubicBezTo>
                          <a:pt x="231510" y="55059"/>
                          <a:pt x="220820" y="62743"/>
                          <a:pt x="207624" y="62408"/>
                        </a:cubicBezTo>
                        <a:cubicBezTo>
                          <a:pt x="206288" y="62408"/>
                          <a:pt x="205286" y="63411"/>
                          <a:pt x="205453" y="64914"/>
                        </a:cubicBezTo>
                        <a:cubicBezTo>
                          <a:pt x="208794" y="99657"/>
                          <a:pt x="218816" y="132730"/>
                          <a:pt x="225998" y="166638"/>
                        </a:cubicBezTo>
                        <a:cubicBezTo>
                          <a:pt x="232179" y="195368"/>
                          <a:pt x="235686" y="225100"/>
                          <a:pt x="248882" y="251492"/>
                        </a:cubicBezTo>
                        <a:cubicBezTo>
                          <a:pt x="249717" y="253162"/>
                          <a:pt x="252056" y="252995"/>
                          <a:pt x="252724" y="251325"/>
                        </a:cubicBezTo>
                        <a:cubicBezTo>
                          <a:pt x="262913" y="228274"/>
                          <a:pt x="259572" y="200713"/>
                          <a:pt x="258069" y="176326"/>
                        </a:cubicBezTo>
                        <a:cubicBezTo>
                          <a:pt x="256399" y="150102"/>
                          <a:pt x="255730" y="123877"/>
                          <a:pt x="252724" y="97820"/>
                        </a:cubicBezTo>
                        <a:cubicBezTo>
                          <a:pt x="263915" y="135904"/>
                          <a:pt x="261744" y="177662"/>
                          <a:pt x="268759" y="216415"/>
                        </a:cubicBezTo>
                        <a:cubicBezTo>
                          <a:pt x="273603" y="242639"/>
                          <a:pt x="278280" y="268864"/>
                          <a:pt x="281621" y="295255"/>
                        </a:cubicBezTo>
                        <a:cubicBezTo>
                          <a:pt x="283458" y="309286"/>
                          <a:pt x="285630" y="323484"/>
                          <a:pt x="285630" y="337515"/>
                        </a:cubicBezTo>
                        <a:cubicBezTo>
                          <a:pt x="285630" y="348706"/>
                          <a:pt x="282122" y="376601"/>
                          <a:pt x="265084" y="361401"/>
                        </a:cubicBezTo>
                        <a:cubicBezTo>
                          <a:pt x="253392" y="351045"/>
                          <a:pt x="246209" y="336179"/>
                          <a:pt x="238860" y="322649"/>
                        </a:cubicBezTo>
                        <a:cubicBezTo>
                          <a:pt x="231510" y="309119"/>
                          <a:pt x="224328" y="295422"/>
                          <a:pt x="216811" y="282059"/>
                        </a:cubicBezTo>
                        <a:cubicBezTo>
                          <a:pt x="210464" y="270868"/>
                          <a:pt x="203114" y="258841"/>
                          <a:pt x="191088" y="253162"/>
                        </a:cubicBezTo>
                        <a:cubicBezTo>
                          <a:pt x="189752" y="252494"/>
                          <a:pt x="188415" y="253663"/>
                          <a:pt x="188248" y="255000"/>
                        </a:cubicBezTo>
                        <a:cubicBezTo>
                          <a:pt x="183905" y="282393"/>
                          <a:pt x="192424" y="309954"/>
                          <a:pt x="197769" y="336513"/>
                        </a:cubicBezTo>
                        <a:cubicBezTo>
                          <a:pt x="204284" y="369419"/>
                          <a:pt x="211967" y="402157"/>
                          <a:pt x="221488" y="434228"/>
                        </a:cubicBezTo>
                        <a:cubicBezTo>
                          <a:pt x="232680" y="471477"/>
                          <a:pt x="249550" y="517077"/>
                          <a:pt x="284293" y="538959"/>
                        </a:cubicBezTo>
                        <a:cubicBezTo>
                          <a:pt x="324382" y="564181"/>
                          <a:pt x="360294" y="530106"/>
                          <a:pt x="386686" y="501042"/>
                        </a:cubicBezTo>
                        <a:cubicBezTo>
                          <a:pt x="422264" y="461622"/>
                          <a:pt x="455003" y="413349"/>
                          <a:pt x="464023" y="360232"/>
                        </a:cubicBezTo>
                        <a:cubicBezTo>
                          <a:pt x="468533" y="333506"/>
                          <a:pt x="467865" y="306446"/>
                          <a:pt x="466362" y="279387"/>
                        </a:cubicBezTo>
                        <a:cubicBezTo>
                          <a:pt x="464524" y="245980"/>
                          <a:pt x="461183" y="212740"/>
                          <a:pt x="456339" y="179667"/>
                        </a:cubicBezTo>
                        <a:cubicBezTo>
                          <a:pt x="449992" y="135570"/>
                          <a:pt x="441306" y="91974"/>
                          <a:pt x="431284" y="48544"/>
                        </a:cubicBezTo>
                        <a:cubicBezTo>
                          <a:pt x="431785" y="48378"/>
                          <a:pt x="432119" y="48378"/>
                          <a:pt x="432620" y="48210"/>
                        </a:cubicBezTo>
                        <a:cubicBezTo>
                          <a:pt x="432620" y="48210"/>
                          <a:pt x="508287" y="321814"/>
                          <a:pt x="474212" y="397815"/>
                        </a:cubicBezTo>
                        <a:cubicBezTo>
                          <a:pt x="440137" y="473815"/>
                          <a:pt x="346931" y="570194"/>
                          <a:pt x="346931" y="570194"/>
                        </a:cubicBezTo>
                        <a:cubicBezTo>
                          <a:pt x="346931" y="570194"/>
                          <a:pt x="334404" y="582889"/>
                          <a:pt x="319037" y="589737"/>
                        </a:cubicBezTo>
                        <a:cubicBezTo>
                          <a:pt x="315863" y="591408"/>
                          <a:pt x="312355" y="592577"/>
                          <a:pt x="308847" y="593078"/>
                        </a:cubicBezTo>
                        <a:cubicBezTo>
                          <a:pt x="308681" y="593078"/>
                          <a:pt x="308514" y="593078"/>
                          <a:pt x="308514" y="593078"/>
                        </a:cubicBezTo>
                        <a:cubicBezTo>
                          <a:pt x="308346" y="593078"/>
                          <a:pt x="308179" y="593078"/>
                          <a:pt x="308179" y="593078"/>
                        </a:cubicBezTo>
                        <a:cubicBezTo>
                          <a:pt x="304672" y="593746"/>
                          <a:pt x="300997" y="593913"/>
                          <a:pt x="297489" y="593412"/>
                        </a:cubicBezTo>
                        <a:cubicBezTo>
                          <a:pt x="280619" y="592410"/>
                          <a:pt x="264416" y="584894"/>
                          <a:pt x="264416" y="584894"/>
                        </a:cubicBezTo>
                        <a:cubicBezTo>
                          <a:pt x="264416" y="584894"/>
                          <a:pt x="143149" y="527601"/>
                          <a:pt x="84520" y="468470"/>
                        </a:cubicBezTo>
                        <a:cubicBezTo>
                          <a:pt x="25723" y="409841"/>
                          <a:pt x="0" y="127051"/>
                          <a:pt x="0" y="127051"/>
                        </a:cubicBezTo>
                        <a:close/>
                      </a:path>
                    </a:pathLst>
                  </a:custGeom>
                  <a:solidFill>
                    <a:srgbClr val="989898"/>
                  </a:solidFill>
                  <a:ln w="16697" cap="flat">
                    <a:noFill/>
                    <a:prstDash val="solid"/>
                    <a:miter/>
                  </a:ln>
                </p:spPr>
                <p:txBody>
                  <a:bodyPr rtlCol="0" anchor="ctr"/>
                  <a:lstStyle/>
                  <a:p>
                    <a:endParaRPr lang="en-US"/>
                  </a:p>
                </p:txBody>
              </p:sp>
              <p:sp>
                <p:nvSpPr>
                  <p:cNvPr id="616" name="Freeform: Shape 615">
                    <a:extLst>
                      <a:ext uri="{FF2B5EF4-FFF2-40B4-BE49-F238E27FC236}">
                        <a16:creationId xmlns:a16="http://schemas.microsoft.com/office/drawing/2014/main" id="{94C63BED-B41C-D4E5-37C9-C7530B1AE07D}"/>
                      </a:ext>
                    </a:extLst>
                  </p:cNvPr>
                  <p:cNvSpPr/>
                  <p:nvPr/>
                </p:nvSpPr>
                <p:spPr>
                  <a:xfrm>
                    <a:off x="4718987" y="5961826"/>
                    <a:ext cx="291810" cy="583118"/>
                  </a:xfrm>
                  <a:custGeom>
                    <a:avLst/>
                    <a:gdLst>
                      <a:gd name="connsiteX0" fmla="*/ 0 w 291810"/>
                      <a:gd name="connsiteY0" fmla="*/ 117258 h 583118"/>
                      <a:gd name="connsiteX1" fmla="*/ 130120 w 291810"/>
                      <a:gd name="connsiteY1" fmla="*/ 81513 h 583118"/>
                      <a:gd name="connsiteX2" fmla="*/ 179563 w 291810"/>
                      <a:gd name="connsiteY2" fmla="*/ 63974 h 583118"/>
                      <a:gd name="connsiteX3" fmla="*/ 168538 w 291810"/>
                      <a:gd name="connsiteY3" fmla="*/ 3341 h 583118"/>
                      <a:gd name="connsiteX4" fmla="*/ 173716 w 291810"/>
                      <a:gd name="connsiteY4" fmla="*/ 0 h 583118"/>
                      <a:gd name="connsiteX5" fmla="*/ 198604 w 291810"/>
                      <a:gd name="connsiteY5" fmla="*/ 116423 h 583118"/>
                      <a:gd name="connsiteX6" fmla="*/ 207457 w 291810"/>
                      <a:gd name="connsiteY6" fmla="*/ 150832 h 583118"/>
                      <a:gd name="connsiteX7" fmla="*/ 189919 w 291810"/>
                      <a:gd name="connsiteY7" fmla="*/ 111913 h 583118"/>
                      <a:gd name="connsiteX8" fmla="*/ 176222 w 291810"/>
                      <a:gd name="connsiteY8" fmla="*/ 99052 h 583118"/>
                      <a:gd name="connsiteX9" fmla="*/ 142481 w 291810"/>
                      <a:gd name="connsiteY9" fmla="*/ 102392 h 583118"/>
                      <a:gd name="connsiteX10" fmla="*/ 97047 w 291810"/>
                      <a:gd name="connsiteY10" fmla="*/ 115254 h 583118"/>
                      <a:gd name="connsiteX11" fmla="*/ 44598 w 291810"/>
                      <a:gd name="connsiteY11" fmla="*/ 147659 h 583118"/>
                      <a:gd name="connsiteX12" fmla="*/ 49275 w 291810"/>
                      <a:gd name="connsiteY12" fmla="*/ 216644 h 583118"/>
                      <a:gd name="connsiteX13" fmla="*/ 73161 w 291810"/>
                      <a:gd name="connsiteY13" fmla="*/ 315863 h 583118"/>
                      <a:gd name="connsiteX14" fmla="*/ 140309 w 291810"/>
                      <a:gd name="connsiteY14" fmla="*/ 472041 h 583118"/>
                      <a:gd name="connsiteX15" fmla="*/ 269260 w 291810"/>
                      <a:gd name="connsiteY15" fmla="*/ 571927 h 583118"/>
                      <a:gd name="connsiteX16" fmla="*/ 291810 w 291810"/>
                      <a:gd name="connsiteY16" fmla="*/ 583119 h 583118"/>
                      <a:gd name="connsiteX17" fmla="*/ 264416 w 291810"/>
                      <a:gd name="connsiteY17" fmla="*/ 575268 h 583118"/>
                      <a:gd name="connsiteX18" fmla="*/ 84520 w 291810"/>
                      <a:gd name="connsiteY18" fmla="*/ 458845 h 583118"/>
                      <a:gd name="connsiteX19" fmla="*/ 0 w 291810"/>
                      <a:gd name="connsiteY19" fmla="*/ 117258 h 583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91810" h="583118">
                        <a:moveTo>
                          <a:pt x="0" y="117258"/>
                        </a:moveTo>
                        <a:cubicBezTo>
                          <a:pt x="46436" y="110577"/>
                          <a:pt x="99052" y="93038"/>
                          <a:pt x="130120" y="81513"/>
                        </a:cubicBezTo>
                        <a:lnTo>
                          <a:pt x="179563" y="63974"/>
                        </a:lnTo>
                        <a:lnTo>
                          <a:pt x="168538" y="3341"/>
                        </a:lnTo>
                        <a:cubicBezTo>
                          <a:pt x="169874" y="2171"/>
                          <a:pt x="171712" y="1169"/>
                          <a:pt x="173716" y="0"/>
                        </a:cubicBezTo>
                        <a:cubicBezTo>
                          <a:pt x="183237" y="38585"/>
                          <a:pt x="189251" y="77838"/>
                          <a:pt x="198604" y="116423"/>
                        </a:cubicBezTo>
                        <a:cubicBezTo>
                          <a:pt x="201444" y="127949"/>
                          <a:pt x="204284" y="139474"/>
                          <a:pt x="207457" y="150832"/>
                        </a:cubicBezTo>
                        <a:cubicBezTo>
                          <a:pt x="202279" y="137637"/>
                          <a:pt x="196934" y="124274"/>
                          <a:pt x="189919" y="111913"/>
                        </a:cubicBezTo>
                        <a:cubicBezTo>
                          <a:pt x="186578" y="106067"/>
                          <a:pt x="182903" y="100889"/>
                          <a:pt x="176222" y="99052"/>
                        </a:cubicBezTo>
                        <a:cubicBezTo>
                          <a:pt x="165866" y="96045"/>
                          <a:pt x="152503" y="100221"/>
                          <a:pt x="142481" y="102392"/>
                        </a:cubicBezTo>
                        <a:cubicBezTo>
                          <a:pt x="126946" y="105733"/>
                          <a:pt x="112247" y="110911"/>
                          <a:pt x="97047" y="115254"/>
                        </a:cubicBezTo>
                        <a:cubicBezTo>
                          <a:pt x="77838" y="120766"/>
                          <a:pt x="51113" y="125276"/>
                          <a:pt x="44598" y="147659"/>
                        </a:cubicBezTo>
                        <a:cubicBezTo>
                          <a:pt x="38084" y="169874"/>
                          <a:pt x="44932" y="194762"/>
                          <a:pt x="49275" y="216644"/>
                        </a:cubicBezTo>
                        <a:cubicBezTo>
                          <a:pt x="55790" y="250051"/>
                          <a:pt x="63974" y="283124"/>
                          <a:pt x="73161" y="315863"/>
                        </a:cubicBezTo>
                        <a:cubicBezTo>
                          <a:pt x="88361" y="370984"/>
                          <a:pt x="104564" y="426273"/>
                          <a:pt x="140309" y="472041"/>
                        </a:cubicBezTo>
                        <a:cubicBezTo>
                          <a:pt x="175053" y="516472"/>
                          <a:pt x="219818" y="546204"/>
                          <a:pt x="269260" y="571927"/>
                        </a:cubicBezTo>
                        <a:cubicBezTo>
                          <a:pt x="276610" y="575769"/>
                          <a:pt x="284293" y="579611"/>
                          <a:pt x="291810" y="583119"/>
                        </a:cubicBezTo>
                        <a:cubicBezTo>
                          <a:pt x="277111" y="581114"/>
                          <a:pt x="264416" y="575268"/>
                          <a:pt x="264416" y="575268"/>
                        </a:cubicBezTo>
                        <a:cubicBezTo>
                          <a:pt x="264416" y="575268"/>
                          <a:pt x="143149" y="517975"/>
                          <a:pt x="84520" y="458845"/>
                        </a:cubicBezTo>
                        <a:cubicBezTo>
                          <a:pt x="25723" y="400049"/>
                          <a:pt x="0" y="117258"/>
                          <a:pt x="0" y="117258"/>
                        </a:cubicBezTo>
                        <a:close/>
                      </a:path>
                    </a:pathLst>
                  </a:custGeom>
                  <a:solidFill>
                    <a:srgbClr val="989898"/>
                  </a:solidFill>
                  <a:ln w="16697" cap="flat">
                    <a:noFill/>
                    <a:prstDash val="solid"/>
                    <a:miter/>
                  </a:ln>
                </p:spPr>
                <p:txBody>
                  <a:bodyPr rtlCol="0" anchor="ctr"/>
                  <a:lstStyle/>
                  <a:p>
                    <a:endParaRPr lang="en-US"/>
                  </a:p>
                </p:txBody>
              </p:sp>
              <p:grpSp>
                <p:nvGrpSpPr>
                  <p:cNvPr id="617" name="Graphic 2">
                    <a:extLst>
                      <a:ext uri="{FF2B5EF4-FFF2-40B4-BE49-F238E27FC236}">
                        <a16:creationId xmlns:a16="http://schemas.microsoft.com/office/drawing/2014/main" id="{2F7733FE-077B-CC1F-94AB-96191A271660}"/>
                      </a:ext>
                    </a:extLst>
                  </p:cNvPr>
                  <p:cNvGrpSpPr/>
                  <p:nvPr/>
                </p:nvGrpSpPr>
                <p:grpSpPr>
                  <a:xfrm>
                    <a:off x="4910272" y="5973351"/>
                    <a:ext cx="36501" cy="36413"/>
                    <a:chOff x="4910272" y="5973351"/>
                    <a:chExt cx="36501" cy="36413"/>
                  </a:xfrm>
                </p:grpSpPr>
                <p:sp>
                  <p:nvSpPr>
                    <p:cNvPr id="618" name="Freeform: Shape 617">
                      <a:extLst>
                        <a:ext uri="{FF2B5EF4-FFF2-40B4-BE49-F238E27FC236}">
                          <a16:creationId xmlns:a16="http://schemas.microsoft.com/office/drawing/2014/main" id="{5E5860FB-D9C7-F138-FE26-E126982183C2}"/>
                        </a:ext>
                      </a:extLst>
                    </p:cNvPr>
                    <p:cNvSpPr/>
                    <p:nvPr/>
                  </p:nvSpPr>
                  <p:spPr>
                    <a:xfrm>
                      <a:off x="4913335" y="5976773"/>
                      <a:ext cx="30111" cy="30022"/>
                    </a:xfrm>
                    <a:custGeom>
                      <a:avLst/>
                      <a:gdLst>
                        <a:gd name="connsiteX0" fmla="*/ 247 w 30111"/>
                        <a:gd name="connsiteY0" fmla="*/ 17625 h 30022"/>
                        <a:gd name="connsiteX1" fmla="*/ 17786 w 30111"/>
                        <a:gd name="connsiteY1" fmla="*/ 29818 h 30022"/>
                        <a:gd name="connsiteX2" fmla="*/ 29813 w 30111"/>
                        <a:gd name="connsiteY2" fmla="*/ 12280 h 30022"/>
                        <a:gd name="connsiteX3" fmla="*/ 12274 w 30111"/>
                        <a:gd name="connsiteY3" fmla="*/ 253 h 30022"/>
                        <a:gd name="connsiteX4" fmla="*/ 247 w 30111"/>
                        <a:gd name="connsiteY4" fmla="*/ 17625 h 30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111" h="30022">
                          <a:moveTo>
                            <a:pt x="247" y="17625"/>
                          </a:moveTo>
                          <a:cubicBezTo>
                            <a:pt x="1751" y="25809"/>
                            <a:pt x="9601" y="31155"/>
                            <a:pt x="17786" y="29818"/>
                          </a:cubicBezTo>
                          <a:cubicBezTo>
                            <a:pt x="25971" y="28315"/>
                            <a:pt x="31483" y="20464"/>
                            <a:pt x="29813" y="12280"/>
                          </a:cubicBezTo>
                          <a:cubicBezTo>
                            <a:pt x="28309" y="4095"/>
                            <a:pt x="20459" y="-1250"/>
                            <a:pt x="12274" y="253"/>
                          </a:cubicBezTo>
                          <a:cubicBezTo>
                            <a:pt x="4256" y="1589"/>
                            <a:pt x="-1256" y="9440"/>
                            <a:pt x="247" y="17625"/>
                          </a:cubicBezTo>
                          <a:close/>
                        </a:path>
                      </a:pathLst>
                    </a:custGeom>
                    <a:solidFill>
                      <a:srgbClr val="4B4B4B"/>
                    </a:solidFill>
                    <a:ln w="16697" cap="flat">
                      <a:noFill/>
                      <a:prstDash val="solid"/>
                      <a:miter/>
                    </a:ln>
                  </p:spPr>
                  <p:txBody>
                    <a:bodyPr rtlCol="0" anchor="ctr"/>
                    <a:lstStyle/>
                    <a:p>
                      <a:endParaRPr lang="en-US"/>
                    </a:p>
                  </p:txBody>
                </p:sp>
                <p:sp>
                  <p:nvSpPr>
                    <p:cNvPr id="619" name="Freeform: Shape 618">
                      <a:extLst>
                        <a:ext uri="{FF2B5EF4-FFF2-40B4-BE49-F238E27FC236}">
                          <a16:creationId xmlns:a16="http://schemas.microsoft.com/office/drawing/2014/main" id="{1094EBAC-1E52-0DFA-E5AE-CF617CDFE91E}"/>
                        </a:ext>
                      </a:extLst>
                    </p:cNvPr>
                    <p:cNvSpPr/>
                    <p:nvPr/>
                  </p:nvSpPr>
                  <p:spPr>
                    <a:xfrm>
                      <a:off x="4910272" y="5973351"/>
                      <a:ext cx="36501" cy="36413"/>
                    </a:xfrm>
                    <a:custGeom>
                      <a:avLst/>
                      <a:gdLst>
                        <a:gd name="connsiteX0" fmla="*/ 18177 w 36501"/>
                        <a:gd name="connsiteY0" fmla="*/ 36414 h 36413"/>
                        <a:gd name="connsiteX1" fmla="*/ 304 w 36501"/>
                        <a:gd name="connsiteY1" fmla="*/ 21548 h 36413"/>
                        <a:gd name="connsiteX2" fmla="*/ 15003 w 36501"/>
                        <a:gd name="connsiteY2" fmla="*/ 334 h 36413"/>
                        <a:gd name="connsiteX3" fmla="*/ 18344 w 36501"/>
                        <a:gd name="connsiteY3" fmla="*/ 0 h 36413"/>
                        <a:gd name="connsiteX4" fmla="*/ 36217 w 36501"/>
                        <a:gd name="connsiteY4" fmla="*/ 14866 h 36413"/>
                        <a:gd name="connsiteX5" fmla="*/ 33210 w 36501"/>
                        <a:gd name="connsiteY5" fmla="*/ 28396 h 36413"/>
                        <a:gd name="connsiteX6" fmla="*/ 21518 w 36501"/>
                        <a:gd name="connsiteY6" fmla="*/ 35913 h 36413"/>
                        <a:gd name="connsiteX7" fmla="*/ 18177 w 36501"/>
                        <a:gd name="connsiteY7" fmla="*/ 36414 h 36413"/>
                        <a:gd name="connsiteX8" fmla="*/ 18177 w 36501"/>
                        <a:gd name="connsiteY8" fmla="*/ 6347 h 36413"/>
                        <a:gd name="connsiteX9" fmla="*/ 16006 w 36501"/>
                        <a:gd name="connsiteY9" fmla="*/ 6514 h 36413"/>
                        <a:gd name="connsiteX10" fmla="*/ 6485 w 36501"/>
                        <a:gd name="connsiteY10" fmla="*/ 20378 h 36413"/>
                        <a:gd name="connsiteX11" fmla="*/ 20348 w 36501"/>
                        <a:gd name="connsiteY11" fmla="*/ 29899 h 36413"/>
                        <a:gd name="connsiteX12" fmla="*/ 28032 w 36501"/>
                        <a:gd name="connsiteY12" fmla="*/ 24888 h 36413"/>
                        <a:gd name="connsiteX13" fmla="*/ 29869 w 36501"/>
                        <a:gd name="connsiteY13" fmla="*/ 16035 h 36413"/>
                        <a:gd name="connsiteX14" fmla="*/ 18177 w 36501"/>
                        <a:gd name="connsiteY14" fmla="*/ 6347 h 36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6501" h="36413">
                          <a:moveTo>
                            <a:pt x="18177" y="36414"/>
                          </a:moveTo>
                          <a:cubicBezTo>
                            <a:pt x="9491" y="36414"/>
                            <a:pt x="1975" y="30066"/>
                            <a:pt x="304" y="21548"/>
                          </a:cubicBezTo>
                          <a:cubicBezTo>
                            <a:pt x="-1533" y="11693"/>
                            <a:pt x="5148" y="2172"/>
                            <a:pt x="15003" y="334"/>
                          </a:cubicBezTo>
                          <a:cubicBezTo>
                            <a:pt x="16006" y="167"/>
                            <a:pt x="17175" y="0"/>
                            <a:pt x="18344" y="0"/>
                          </a:cubicBezTo>
                          <a:cubicBezTo>
                            <a:pt x="27197" y="0"/>
                            <a:pt x="34713" y="6180"/>
                            <a:pt x="36217" y="14866"/>
                          </a:cubicBezTo>
                          <a:cubicBezTo>
                            <a:pt x="37052" y="19543"/>
                            <a:pt x="36050" y="24387"/>
                            <a:pt x="33210" y="28396"/>
                          </a:cubicBezTo>
                          <a:cubicBezTo>
                            <a:pt x="30371" y="32405"/>
                            <a:pt x="26362" y="35077"/>
                            <a:pt x="21518" y="35913"/>
                          </a:cubicBezTo>
                          <a:cubicBezTo>
                            <a:pt x="20348" y="36414"/>
                            <a:pt x="19179" y="36414"/>
                            <a:pt x="18177" y="36414"/>
                          </a:cubicBezTo>
                          <a:close/>
                          <a:moveTo>
                            <a:pt x="18177" y="6347"/>
                          </a:moveTo>
                          <a:cubicBezTo>
                            <a:pt x="17509" y="6347"/>
                            <a:pt x="16674" y="6347"/>
                            <a:pt x="16006" y="6514"/>
                          </a:cubicBezTo>
                          <a:cubicBezTo>
                            <a:pt x="9491" y="7684"/>
                            <a:pt x="5315" y="13864"/>
                            <a:pt x="6485" y="20378"/>
                          </a:cubicBezTo>
                          <a:cubicBezTo>
                            <a:pt x="7654" y="26726"/>
                            <a:pt x="13834" y="31069"/>
                            <a:pt x="20348" y="29899"/>
                          </a:cubicBezTo>
                          <a:cubicBezTo>
                            <a:pt x="23522" y="29398"/>
                            <a:pt x="26195" y="27561"/>
                            <a:pt x="28032" y="24888"/>
                          </a:cubicBezTo>
                          <a:cubicBezTo>
                            <a:pt x="29869" y="22216"/>
                            <a:pt x="30538" y="19042"/>
                            <a:pt x="29869" y="16035"/>
                          </a:cubicBezTo>
                          <a:cubicBezTo>
                            <a:pt x="28867" y="10523"/>
                            <a:pt x="23856" y="6347"/>
                            <a:pt x="18177" y="6347"/>
                          </a:cubicBezTo>
                          <a:close/>
                        </a:path>
                      </a:pathLst>
                    </a:custGeom>
                    <a:solidFill>
                      <a:srgbClr val="1F1F1F"/>
                    </a:solidFill>
                    <a:ln w="16697" cap="flat">
                      <a:noFill/>
                      <a:prstDash val="solid"/>
                      <a:miter/>
                    </a:ln>
                  </p:spPr>
                  <p:txBody>
                    <a:bodyPr rtlCol="0" anchor="ctr"/>
                    <a:lstStyle/>
                    <a:p>
                      <a:endParaRPr lang="en-US"/>
                    </a:p>
                  </p:txBody>
                </p:sp>
              </p:grpSp>
              <p:sp>
                <p:nvSpPr>
                  <p:cNvPr id="620" name="Freeform: Shape 619">
                    <a:extLst>
                      <a:ext uri="{FF2B5EF4-FFF2-40B4-BE49-F238E27FC236}">
                        <a16:creationId xmlns:a16="http://schemas.microsoft.com/office/drawing/2014/main" id="{B1779B5C-56A7-1E43-EBAC-2C54B11FB234}"/>
                      </a:ext>
                    </a:extLst>
                  </p:cNvPr>
                  <p:cNvSpPr/>
                  <p:nvPr/>
                </p:nvSpPr>
                <p:spPr>
                  <a:xfrm>
                    <a:off x="4926368" y="5981454"/>
                    <a:ext cx="10895" cy="10854"/>
                  </a:xfrm>
                  <a:custGeom>
                    <a:avLst/>
                    <a:gdLst>
                      <a:gd name="connsiteX0" fmla="*/ 77 w 10895"/>
                      <a:gd name="connsiteY0" fmla="*/ 6429 h 10854"/>
                      <a:gd name="connsiteX1" fmla="*/ 6424 w 10895"/>
                      <a:gd name="connsiteY1" fmla="*/ 10772 h 10854"/>
                      <a:gd name="connsiteX2" fmla="*/ 10767 w 10895"/>
                      <a:gd name="connsiteY2" fmla="*/ 4425 h 10854"/>
                      <a:gd name="connsiteX3" fmla="*/ 4420 w 10895"/>
                      <a:gd name="connsiteY3" fmla="*/ 82 h 10854"/>
                      <a:gd name="connsiteX4" fmla="*/ 77 w 10895"/>
                      <a:gd name="connsiteY4" fmla="*/ 6429 h 108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895" h="10854">
                        <a:moveTo>
                          <a:pt x="77" y="6429"/>
                        </a:moveTo>
                        <a:cubicBezTo>
                          <a:pt x="578" y="9436"/>
                          <a:pt x="3418" y="11273"/>
                          <a:pt x="6424" y="10772"/>
                        </a:cubicBezTo>
                        <a:cubicBezTo>
                          <a:pt x="9431" y="10271"/>
                          <a:pt x="11435" y="7432"/>
                          <a:pt x="10767" y="4425"/>
                        </a:cubicBezTo>
                        <a:cubicBezTo>
                          <a:pt x="10266" y="1418"/>
                          <a:pt x="7426" y="-419"/>
                          <a:pt x="4420" y="82"/>
                        </a:cubicBezTo>
                        <a:cubicBezTo>
                          <a:pt x="1580" y="583"/>
                          <a:pt x="-424" y="3423"/>
                          <a:pt x="77" y="6429"/>
                        </a:cubicBezTo>
                        <a:close/>
                      </a:path>
                    </a:pathLst>
                  </a:custGeom>
                  <a:solidFill>
                    <a:srgbClr val="989898"/>
                  </a:solidFill>
                  <a:ln w="16697" cap="flat">
                    <a:noFill/>
                    <a:prstDash val="solid"/>
                    <a:miter/>
                  </a:ln>
                </p:spPr>
                <p:txBody>
                  <a:bodyPr rtlCol="0" anchor="ctr"/>
                  <a:lstStyle/>
                  <a:p>
                    <a:endParaRPr lang="en-US"/>
                  </a:p>
                </p:txBody>
              </p:sp>
              <p:sp>
                <p:nvSpPr>
                  <p:cNvPr id="621" name="Freeform: Shape 620">
                    <a:extLst>
                      <a:ext uri="{FF2B5EF4-FFF2-40B4-BE49-F238E27FC236}">
                        <a16:creationId xmlns:a16="http://schemas.microsoft.com/office/drawing/2014/main" id="{5A102C79-B6D4-F6C9-A655-923A925F7125}"/>
                      </a:ext>
                    </a:extLst>
                  </p:cNvPr>
                  <p:cNvSpPr/>
                  <p:nvPr/>
                </p:nvSpPr>
                <p:spPr>
                  <a:xfrm>
                    <a:off x="4904396" y="6028640"/>
                    <a:ext cx="88845" cy="279863"/>
                  </a:xfrm>
                  <a:custGeom>
                    <a:avLst/>
                    <a:gdLst>
                      <a:gd name="connsiteX0" fmla="*/ 65311 w 88845"/>
                      <a:gd name="connsiteY0" fmla="*/ 0 h 279863"/>
                      <a:gd name="connsiteX1" fmla="*/ 88696 w 88845"/>
                      <a:gd name="connsiteY1" fmla="*/ 264583 h 279863"/>
                      <a:gd name="connsiteX2" fmla="*/ 75834 w 88845"/>
                      <a:gd name="connsiteY2" fmla="*/ 277445 h 279863"/>
                      <a:gd name="connsiteX3" fmla="*/ 0 w 88845"/>
                      <a:gd name="connsiteY3" fmla="*/ 11859 h 279863"/>
                      <a:gd name="connsiteX4" fmla="*/ 75333 w 88845"/>
                      <a:gd name="connsiteY4" fmla="*/ 240697 h 279863"/>
                      <a:gd name="connsiteX5" fmla="*/ 65311 w 88845"/>
                      <a:gd name="connsiteY5" fmla="*/ 0 h 279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845" h="279863">
                        <a:moveTo>
                          <a:pt x="65311" y="0"/>
                        </a:moveTo>
                        <a:cubicBezTo>
                          <a:pt x="65311" y="0"/>
                          <a:pt x="91034" y="187246"/>
                          <a:pt x="88696" y="264583"/>
                        </a:cubicBezTo>
                        <a:cubicBezTo>
                          <a:pt x="88696" y="264583"/>
                          <a:pt x="86190" y="287133"/>
                          <a:pt x="75834" y="277445"/>
                        </a:cubicBezTo>
                        <a:cubicBezTo>
                          <a:pt x="65478" y="267757"/>
                          <a:pt x="11358" y="57293"/>
                          <a:pt x="0" y="11859"/>
                        </a:cubicBezTo>
                        <a:cubicBezTo>
                          <a:pt x="0" y="11859"/>
                          <a:pt x="67482" y="243203"/>
                          <a:pt x="75333" y="240697"/>
                        </a:cubicBezTo>
                        <a:cubicBezTo>
                          <a:pt x="83351" y="238192"/>
                          <a:pt x="65311" y="0"/>
                          <a:pt x="65311" y="0"/>
                        </a:cubicBezTo>
                        <a:close/>
                      </a:path>
                    </a:pathLst>
                  </a:custGeom>
                  <a:solidFill>
                    <a:srgbClr val="989898"/>
                  </a:solidFill>
                  <a:ln w="16697" cap="flat">
                    <a:noFill/>
                    <a:prstDash val="solid"/>
                    <a:miter/>
                  </a:ln>
                </p:spPr>
                <p:txBody>
                  <a:bodyPr rtlCol="0" anchor="ctr"/>
                  <a:lstStyle/>
                  <a:p>
                    <a:endParaRPr lang="en-US"/>
                  </a:p>
                </p:txBody>
              </p:sp>
              <p:sp>
                <p:nvSpPr>
                  <p:cNvPr id="622" name="Freeform: Shape 621">
                    <a:extLst>
                      <a:ext uri="{FF2B5EF4-FFF2-40B4-BE49-F238E27FC236}">
                        <a16:creationId xmlns:a16="http://schemas.microsoft.com/office/drawing/2014/main" id="{28CB1079-8808-A515-BB3F-DDF40D6F4640}"/>
                      </a:ext>
                    </a:extLst>
                  </p:cNvPr>
                  <p:cNvSpPr/>
                  <p:nvPr/>
                </p:nvSpPr>
                <p:spPr>
                  <a:xfrm>
                    <a:off x="4990252" y="6014275"/>
                    <a:ext cx="183963" cy="428444"/>
                  </a:xfrm>
                  <a:custGeom>
                    <a:avLst/>
                    <a:gdLst>
                      <a:gd name="connsiteX0" fmla="*/ 154006 w 183963"/>
                      <a:gd name="connsiteY0" fmla="*/ 0 h 428444"/>
                      <a:gd name="connsiteX1" fmla="*/ 183404 w 183963"/>
                      <a:gd name="connsiteY1" fmla="*/ 260073 h 428444"/>
                      <a:gd name="connsiteX2" fmla="*/ 108573 w 183963"/>
                      <a:gd name="connsiteY2" fmla="*/ 428444 h 428444"/>
                      <a:gd name="connsiteX3" fmla="*/ 169206 w 183963"/>
                      <a:gd name="connsiteY3" fmla="*/ 257234 h 428444"/>
                      <a:gd name="connsiteX4" fmla="*/ 135298 w 183963"/>
                      <a:gd name="connsiteY4" fmla="*/ 13029 h 428444"/>
                      <a:gd name="connsiteX5" fmla="*/ 0 w 183963"/>
                      <a:gd name="connsiteY5" fmla="*/ 10690 h 428444"/>
                      <a:gd name="connsiteX6" fmla="*/ 154006 w 183963"/>
                      <a:gd name="connsiteY6" fmla="*/ 0 h 428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963" h="428444">
                        <a:moveTo>
                          <a:pt x="154006" y="0"/>
                        </a:moveTo>
                        <a:cubicBezTo>
                          <a:pt x="154006" y="0"/>
                          <a:pt x="188749" y="174217"/>
                          <a:pt x="183404" y="260073"/>
                        </a:cubicBezTo>
                        <a:cubicBezTo>
                          <a:pt x="178226" y="345929"/>
                          <a:pt x="108573" y="428444"/>
                          <a:pt x="108573" y="428444"/>
                        </a:cubicBezTo>
                        <a:cubicBezTo>
                          <a:pt x="108573" y="428444"/>
                          <a:pt x="172714" y="311353"/>
                          <a:pt x="169206" y="257234"/>
                        </a:cubicBezTo>
                        <a:cubicBezTo>
                          <a:pt x="165699" y="203114"/>
                          <a:pt x="135298" y="13029"/>
                          <a:pt x="135298" y="13029"/>
                        </a:cubicBezTo>
                        <a:lnTo>
                          <a:pt x="0" y="10690"/>
                        </a:lnTo>
                        <a:lnTo>
                          <a:pt x="154006" y="0"/>
                        </a:lnTo>
                        <a:close/>
                      </a:path>
                    </a:pathLst>
                  </a:custGeom>
                  <a:solidFill>
                    <a:srgbClr val="989898"/>
                  </a:solidFill>
                  <a:ln w="16697" cap="flat">
                    <a:noFill/>
                    <a:prstDash val="solid"/>
                    <a:miter/>
                  </a:ln>
                </p:spPr>
                <p:txBody>
                  <a:bodyPr rtlCol="0" anchor="ctr"/>
                  <a:lstStyle/>
                  <a:p>
                    <a:endParaRPr lang="en-US"/>
                  </a:p>
                </p:txBody>
              </p:sp>
              <p:sp>
                <p:nvSpPr>
                  <p:cNvPr id="623" name="Freeform: Shape 622">
                    <a:extLst>
                      <a:ext uri="{FF2B5EF4-FFF2-40B4-BE49-F238E27FC236}">
                        <a16:creationId xmlns:a16="http://schemas.microsoft.com/office/drawing/2014/main" id="{DEE7C049-0E4E-D313-68E9-0EE01A9C96C2}"/>
                      </a:ext>
                    </a:extLst>
                  </p:cNvPr>
                  <p:cNvSpPr/>
                  <p:nvPr/>
                </p:nvSpPr>
                <p:spPr>
                  <a:xfrm>
                    <a:off x="4953041" y="5959654"/>
                    <a:ext cx="23557" cy="215809"/>
                  </a:xfrm>
                  <a:custGeom>
                    <a:avLst/>
                    <a:gdLst>
                      <a:gd name="connsiteX0" fmla="*/ 296 w 23557"/>
                      <a:gd name="connsiteY0" fmla="*/ 0 h 215809"/>
                      <a:gd name="connsiteX1" fmla="*/ 23180 w 23557"/>
                      <a:gd name="connsiteY1" fmla="*/ 215809 h 215809"/>
                      <a:gd name="connsiteX2" fmla="*/ 296 w 23557"/>
                      <a:gd name="connsiteY2" fmla="*/ 0 h 215809"/>
                    </a:gdLst>
                    <a:ahLst/>
                    <a:cxnLst>
                      <a:cxn ang="0">
                        <a:pos x="connsiteX0" y="connsiteY0"/>
                      </a:cxn>
                      <a:cxn ang="0">
                        <a:pos x="connsiteX1" y="connsiteY1"/>
                      </a:cxn>
                      <a:cxn ang="0">
                        <a:pos x="connsiteX2" y="connsiteY2"/>
                      </a:cxn>
                    </a:cxnLst>
                    <a:rect l="l" t="t" r="r" b="b"/>
                    <a:pathLst>
                      <a:path w="23557" h="215809">
                        <a:moveTo>
                          <a:pt x="296" y="0"/>
                        </a:moveTo>
                        <a:cubicBezTo>
                          <a:pt x="296" y="0"/>
                          <a:pt x="27021" y="153338"/>
                          <a:pt x="23180" y="215809"/>
                        </a:cubicBezTo>
                        <a:cubicBezTo>
                          <a:pt x="23013" y="215809"/>
                          <a:pt x="-3045" y="55623"/>
                          <a:pt x="296" y="0"/>
                        </a:cubicBezTo>
                        <a:close/>
                      </a:path>
                    </a:pathLst>
                  </a:custGeom>
                  <a:solidFill>
                    <a:srgbClr val="989898"/>
                  </a:solidFill>
                  <a:ln w="16697" cap="flat">
                    <a:noFill/>
                    <a:prstDash val="solid"/>
                    <a:miter/>
                  </a:ln>
                </p:spPr>
                <p:txBody>
                  <a:bodyPr rtlCol="0" anchor="ctr"/>
                  <a:lstStyle/>
                  <a:p>
                    <a:endParaRPr lang="en-US"/>
                  </a:p>
                </p:txBody>
              </p:sp>
            </p:grpSp>
            <p:grpSp>
              <p:nvGrpSpPr>
                <p:cNvPr id="624" name="Graphic 2">
                  <a:extLst>
                    <a:ext uri="{FF2B5EF4-FFF2-40B4-BE49-F238E27FC236}">
                      <a16:creationId xmlns:a16="http://schemas.microsoft.com/office/drawing/2014/main" id="{6C440B26-F893-F870-27CC-64ABEA853916}"/>
                    </a:ext>
                  </a:extLst>
                </p:cNvPr>
                <p:cNvGrpSpPr/>
                <p:nvPr/>
              </p:nvGrpSpPr>
              <p:grpSpPr>
                <a:xfrm>
                  <a:off x="4590481" y="4726744"/>
                  <a:ext cx="249272" cy="206440"/>
                  <a:chOff x="4590481" y="4726744"/>
                  <a:chExt cx="249272" cy="206440"/>
                </a:xfrm>
              </p:grpSpPr>
              <p:sp>
                <p:nvSpPr>
                  <p:cNvPr id="625" name="Freeform: Shape 624">
                    <a:extLst>
                      <a:ext uri="{FF2B5EF4-FFF2-40B4-BE49-F238E27FC236}">
                        <a16:creationId xmlns:a16="http://schemas.microsoft.com/office/drawing/2014/main" id="{125848C3-A2E7-8882-4AFE-AE3FF2810ADA}"/>
                      </a:ext>
                    </a:extLst>
                  </p:cNvPr>
                  <p:cNvSpPr/>
                  <p:nvPr/>
                </p:nvSpPr>
                <p:spPr>
                  <a:xfrm>
                    <a:off x="4622753" y="4726744"/>
                    <a:ext cx="119588" cy="38234"/>
                  </a:xfrm>
                  <a:custGeom>
                    <a:avLst/>
                    <a:gdLst>
                      <a:gd name="connsiteX0" fmla="*/ 118283 w 119588"/>
                      <a:gd name="connsiteY0" fmla="*/ 8711 h 38234"/>
                      <a:gd name="connsiteX1" fmla="*/ 524 w 119588"/>
                      <a:gd name="connsiteY1" fmla="*/ 35604 h 38234"/>
                      <a:gd name="connsiteX2" fmla="*/ 5201 w 119588"/>
                      <a:gd name="connsiteY2" fmla="*/ 36606 h 38234"/>
                      <a:gd name="connsiteX3" fmla="*/ 70010 w 119588"/>
                      <a:gd name="connsiteY3" fmla="*/ 8879 h 38234"/>
                      <a:gd name="connsiteX4" fmla="*/ 114608 w 119588"/>
                      <a:gd name="connsiteY4" fmla="*/ 15894 h 38234"/>
                      <a:gd name="connsiteX5" fmla="*/ 118283 w 119588"/>
                      <a:gd name="connsiteY5" fmla="*/ 8711 h 38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9588" h="38234">
                        <a:moveTo>
                          <a:pt x="118283" y="8711"/>
                        </a:moveTo>
                        <a:cubicBezTo>
                          <a:pt x="80366" y="-6489"/>
                          <a:pt x="23574" y="-4317"/>
                          <a:pt x="524" y="35604"/>
                        </a:cubicBezTo>
                        <a:cubicBezTo>
                          <a:pt x="-1648" y="39446"/>
                          <a:pt x="3530" y="38444"/>
                          <a:pt x="5201" y="36606"/>
                        </a:cubicBezTo>
                        <a:cubicBezTo>
                          <a:pt x="19900" y="18901"/>
                          <a:pt x="47460" y="8879"/>
                          <a:pt x="70010" y="8879"/>
                        </a:cubicBezTo>
                        <a:cubicBezTo>
                          <a:pt x="85544" y="8879"/>
                          <a:pt x="99241" y="17731"/>
                          <a:pt x="114608" y="15894"/>
                        </a:cubicBezTo>
                        <a:cubicBezTo>
                          <a:pt x="116947" y="15727"/>
                          <a:pt x="121958" y="10215"/>
                          <a:pt x="118283" y="8711"/>
                        </a:cubicBezTo>
                        <a:close/>
                      </a:path>
                    </a:pathLst>
                  </a:custGeom>
                  <a:solidFill>
                    <a:srgbClr val="AE5F09"/>
                  </a:solidFill>
                  <a:ln w="16697" cap="flat">
                    <a:noFill/>
                    <a:prstDash val="solid"/>
                    <a:miter/>
                  </a:ln>
                </p:spPr>
                <p:txBody>
                  <a:bodyPr rtlCol="0" anchor="ctr"/>
                  <a:lstStyle/>
                  <a:p>
                    <a:endParaRPr lang="en-US"/>
                  </a:p>
                </p:txBody>
              </p:sp>
              <p:sp>
                <p:nvSpPr>
                  <p:cNvPr id="626" name="Freeform: Shape 625">
                    <a:extLst>
                      <a:ext uri="{FF2B5EF4-FFF2-40B4-BE49-F238E27FC236}">
                        <a16:creationId xmlns:a16="http://schemas.microsoft.com/office/drawing/2014/main" id="{9AC21DFF-BCF2-F432-1F29-AE1F0E69F2C0}"/>
                      </a:ext>
                    </a:extLst>
                  </p:cNvPr>
                  <p:cNvSpPr/>
                  <p:nvPr/>
                </p:nvSpPr>
                <p:spPr>
                  <a:xfrm>
                    <a:off x="4590481" y="4729943"/>
                    <a:ext cx="249272" cy="203241"/>
                  </a:xfrm>
                  <a:custGeom>
                    <a:avLst/>
                    <a:gdLst>
                      <a:gd name="connsiteX0" fmla="*/ 183627 w 249272"/>
                      <a:gd name="connsiteY0" fmla="*/ 200943 h 203241"/>
                      <a:gd name="connsiteX1" fmla="*/ 199162 w 249272"/>
                      <a:gd name="connsiteY1" fmla="*/ 165365 h 203241"/>
                      <a:gd name="connsiteX2" fmla="*/ 202001 w 249272"/>
                      <a:gd name="connsiteY2" fmla="*/ 120599 h 203241"/>
                      <a:gd name="connsiteX3" fmla="*/ 197491 w 249272"/>
                      <a:gd name="connsiteY3" fmla="*/ 83852 h 203241"/>
                      <a:gd name="connsiteX4" fmla="*/ 190309 w 249272"/>
                      <a:gd name="connsiteY4" fmla="*/ 69988 h 203241"/>
                      <a:gd name="connsiteX5" fmla="*/ 190810 w 249272"/>
                      <a:gd name="connsiteY5" fmla="*/ 69821 h 203241"/>
                      <a:gd name="connsiteX6" fmla="*/ 193148 w 249272"/>
                      <a:gd name="connsiteY6" fmla="*/ 59799 h 203241"/>
                      <a:gd name="connsiteX7" fmla="*/ 222547 w 249272"/>
                      <a:gd name="connsiteY7" fmla="*/ 52449 h 203241"/>
                      <a:gd name="connsiteX8" fmla="*/ 249272 w 249272"/>
                      <a:gd name="connsiteY8" fmla="*/ 45768 h 203241"/>
                      <a:gd name="connsiteX9" fmla="*/ 200665 w 249272"/>
                      <a:gd name="connsiteY9" fmla="*/ 28897 h 203241"/>
                      <a:gd name="connsiteX10" fmla="*/ 193316 w 249272"/>
                      <a:gd name="connsiteY10" fmla="*/ 25389 h 203241"/>
                      <a:gd name="connsiteX11" fmla="*/ 177447 w 249272"/>
                      <a:gd name="connsiteY11" fmla="*/ 18207 h 203241"/>
                      <a:gd name="connsiteX12" fmla="*/ 159574 w 249272"/>
                      <a:gd name="connsiteY12" fmla="*/ 10022 h 203241"/>
                      <a:gd name="connsiteX13" fmla="*/ 140198 w 249272"/>
                      <a:gd name="connsiteY13" fmla="*/ 2506 h 203241"/>
                      <a:gd name="connsiteX14" fmla="*/ 129341 w 249272"/>
                      <a:gd name="connsiteY14" fmla="*/ 0 h 203241"/>
                      <a:gd name="connsiteX15" fmla="*/ 99108 w 249272"/>
                      <a:gd name="connsiteY15" fmla="*/ 5679 h 203241"/>
                      <a:gd name="connsiteX16" fmla="*/ 83908 w 249272"/>
                      <a:gd name="connsiteY16" fmla="*/ 10857 h 203241"/>
                      <a:gd name="connsiteX17" fmla="*/ 67872 w 249272"/>
                      <a:gd name="connsiteY17" fmla="*/ 18541 h 203241"/>
                      <a:gd name="connsiteX18" fmla="*/ 66870 w 249272"/>
                      <a:gd name="connsiteY18" fmla="*/ 18708 h 203241"/>
                      <a:gd name="connsiteX19" fmla="*/ 66536 w 249272"/>
                      <a:gd name="connsiteY19" fmla="*/ 18875 h 203241"/>
                      <a:gd name="connsiteX20" fmla="*/ 42316 w 249272"/>
                      <a:gd name="connsiteY20" fmla="*/ 34075 h 203241"/>
                      <a:gd name="connsiteX21" fmla="*/ 39643 w 249272"/>
                      <a:gd name="connsiteY21" fmla="*/ 31904 h 203241"/>
                      <a:gd name="connsiteX22" fmla="*/ 57015 w 249272"/>
                      <a:gd name="connsiteY22" fmla="*/ 9855 h 203241"/>
                      <a:gd name="connsiteX23" fmla="*/ 7573 w 249272"/>
                      <a:gd name="connsiteY23" fmla="*/ 57961 h 203241"/>
                      <a:gd name="connsiteX24" fmla="*/ 11414 w 249272"/>
                      <a:gd name="connsiteY24" fmla="*/ 126780 h 203241"/>
                      <a:gd name="connsiteX25" fmla="*/ 25947 w 249272"/>
                      <a:gd name="connsiteY25" fmla="*/ 155175 h 203241"/>
                      <a:gd name="connsiteX26" fmla="*/ 57182 w 249272"/>
                      <a:gd name="connsiteY26" fmla="*/ 178226 h 203241"/>
                      <a:gd name="connsiteX27" fmla="*/ 80734 w 249272"/>
                      <a:gd name="connsiteY27" fmla="*/ 187914 h 203241"/>
                      <a:gd name="connsiteX28" fmla="*/ 89754 w 249272"/>
                      <a:gd name="connsiteY28" fmla="*/ 175888 h 203241"/>
                      <a:gd name="connsiteX29" fmla="*/ 112805 w 249272"/>
                      <a:gd name="connsiteY29" fmla="*/ 193092 h 203241"/>
                      <a:gd name="connsiteX30" fmla="*/ 122493 w 249272"/>
                      <a:gd name="connsiteY30" fmla="*/ 182402 h 203241"/>
                      <a:gd name="connsiteX31" fmla="*/ 138528 w 249272"/>
                      <a:gd name="connsiteY31" fmla="*/ 196934 h 203241"/>
                      <a:gd name="connsiteX32" fmla="*/ 154897 w 249272"/>
                      <a:gd name="connsiteY32" fmla="*/ 156178 h 203241"/>
                      <a:gd name="connsiteX33" fmla="*/ 146212 w 249272"/>
                      <a:gd name="connsiteY33" fmla="*/ 110911 h 203241"/>
                      <a:gd name="connsiteX34" fmla="*/ 143873 w 249272"/>
                      <a:gd name="connsiteY34" fmla="*/ 70155 h 203241"/>
                      <a:gd name="connsiteX35" fmla="*/ 158739 w 249272"/>
                      <a:gd name="connsiteY35" fmla="*/ 111579 h 203241"/>
                      <a:gd name="connsiteX36" fmla="*/ 160911 w 249272"/>
                      <a:gd name="connsiteY36" fmla="*/ 162525 h 203241"/>
                      <a:gd name="connsiteX37" fmla="*/ 169095 w 249272"/>
                      <a:gd name="connsiteY37" fmla="*/ 199273 h 203241"/>
                      <a:gd name="connsiteX38" fmla="*/ 183627 w 249272"/>
                      <a:gd name="connsiteY38" fmla="*/ 200943 h 2032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49272" h="203241">
                        <a:moveTo>
                          <a:pt x="183627" y="200943"/>
                        </a:moveTo>
                        <a:cubicBezTo>
                          <a:pt x="193316" y="191088"/>
                          <a:pt x="195988" y="177224"/>
                          <a:pt x="199162" y="165365"/>
                        </a:cubicBezTo>
                        <a:cubicBezTo>
                          <a:pt x="203171" y="150331"/>
                          <a:pt x="203003" y="135632"/>
                          <a:pt x="202001" y="120599"/>
                        </a:cubicBezTo>
                        <a:cubicBezTo>
                          <a:pt x="201166" y="108406"/>
                          <a:pt x="201166" y="95544"/>
                          <a:pt x="197491" y="83852"/>
                        </a:cubicBezTo>
                        <a:cubicBezTo>
                          <a:pt x="194986" y="79175"/>
                          <a:pt x="192814" y="74498"/>
                          <a:pt x="190309" y="69988"/>
                        </a:cubicBezTo>
                        <a:cubicBezTo>
                          <a:pt x="190476" y="69988"/>
                          <a:pt x="190643" y="69821"/>
                          <a:pt x="190810" y="69821"/>
                        </a:cubicBezTo>
                        <a:cubicBezTo>
                          <a:pt x="187302" y="66981"/>
                          <a:pt x="186467" y="62304"/>
                          <a:pt x="193148" y="59799"/>
                        </a:cubicBezTo>
                        <a:cubicBezTo>
                          <a:pt x="202669" y="56458"/>
                          <a:pt x="212859" y="55122"/>
                          <a:pt x="222547" y="52449"/>
                        </a:cubicBezTo>
                        <a:cubicBezTo>
                          <a:pt x="231399" y="50110"/>
                          <a:pt x="240252" y="47772"/>
                          <a:pt x="249272" y="45768"/>
                        </a:cubicBezTo>
                        <a:cubicBezTo>
                          <a:pt x="233070" y="40088"/>
                          <a:pt x="216199" y="36247"/>
                          <a:pt x="200665" y="28897"/>
                        </a:cubicBezTo>
                        <a:cubicBezTo>
                          <a:pt x="198159" y="27728"/>
                          <a:pt x="195821" y="26559"/>
                          <a:pt x="193316" y="25389"/>
                        </a:cubicBezTo>
                        <a:cubicBezTo>
                          <a:pt x="187636" y="23719"/>
                          <a:pt x="182792" y="20879"/>
                          <a:pt x="177447" y="18207"/>
                        </a:cubicBezTo>
                        <a:cubicBezTo>
                          <a:pt x="171768" y="15367"/>
                          <a:pt x="159741" y="9855"/>
                          <a:pt x="159574" y="10022"/>
                        </a:cubicBezTo>
                        <a:cubicBezTo>
                          <a:pt x="153561" y="7015"/>
                          <a:pt x="147047" y="4510"/>
                          <a:pt x="140198" y="2506"/>
                        </a:cubicBezTo>
                        <a:cubicBezTo>
                          <a:pt x="136691" y="1503"/>
                          <a:pt x="133016" y="668"/>
                          <a:pt x="129341" y="0"/>
                        </a:cubicBezTo>
                        <a:cubicBezTo>
                          <a:pt x="118985" y="501"/>
                          <a:pt x="108963" y="2673"/>
                          <a:pt x="99108" y="5679"/>
                        </a:cubicBezTo>
                        <a:cubicBezTo>
                          <a:pt x="93930" y="7183"/>
                          <a:pt x="88919" y="8853"/>
                          <a:pt x="83908" y="10857"/>
                        </a:cubicBezTo>
                        <a:cubicBezTo>
                          <a:pt x="78563" y="13530"/>
                          <a:pt x="73384" y="16202"/>
                          <a:pt x="67872" y="18541"/>
                        </a:cubicBezTo>
                        <a:cubicBezTo>
                          <a:pt x="67538" y="18708"/>
                          <a:pt x="67204" y="18708"/>
                          <a:pt x="66870" y="18708"/>
                        </a:cubicBezTo>
                        <a:cubicBezTo>
                          <a:pt x="66870" y="18708"/>
                          <a:pt x="66703" y="18875"/>
                          <a:pt x="66536" y="18875"/>
                        </a:cubicBezTo>
                        <a:cubicBezTo>
                          <a:pt x="58184" y="23552"/>
                          <a:pt x="50835" y="29565"/>
                          <a:pt x="42316" y="34075"/>
                        </a:cubicBezTo>
                        <a:cubicBezTo>
                          <a:pt x="40813" y="34910"/>
                          <a:pt x="39309" y="33407"/>
                          <a:pt x="39643" y="31904"/>
                        </a:cubicBezTo>
                        <a:cubicBezTo>
                          <a:pt x="41481" y="22550"/>
                          <a:pt x="49164" y="15367"/>
                          <a:pt x="57015" y="9855"/>
                        </a:cubicBezTo>
                        <a:cubicBezTo>
                          <a:pt x="35133" y="20211"/>
                          <a:pt x="17929" y="38752"/>
                          <a:pt x="7573" y="57961"/>
                        </a:cubicBezTo>
                        <a:cubicBezTo>
                          <a:pt x="-5623" y="82682"/>
                          <a:pt x="223" y="104230"/>
                          <a:pt x="11414" y="126780"/>
                        </a:cubicBezTo>
                        <a:cubicBezTo>
                          <a:pt x="15757" y="135632"/>
                          <a:pt x="18597" y="147993"/>
                          <a:pt x="25947" y="155175"/>
                        </a:cubicBezTo>
                        <a:cubicBezTo>
                          <a:pt x="34966" y="163861"/>
                          <a:pt x="46325" y="171378"/>
                          <a:pt x="57182" y="178226"/>
                        </a:cubicBezTo>
                        <a:cubicBezTo>
                          <a:pt x="62694" y="181734"/>
                          <a:pt x="72382" y="189418"/>
                          <a:pt x="80734" y="187914"/>
                        </a:cubicBezTo>
                        <a:cubicBezTo>
                          <a:pt x="88418" y="186578"/>
                          <a:pt x="90422" y="181400"/>
                          <a:pt x="89754" y="175888"/>
                        </a:cubicBezTo>
                        <a:cubicBezTo>
                          <a:pt x="95266" y="183571"/>
                          <a:pt x="101947" y="193092"/>
                          <a:pt x="112805" y="193092"/>
                        </a:cubicBezTo>
                        <a:cubicBezTo>
                          <a:pt x="121323" y="193092"/>
                          <a:pt x="123161" y="187914"/>
                          <a:pt x="122493" y="182402"/>
                        </a:cubicBezTo>
                        <a:cubicBezTo>
                          <a:pt x="125332" y="187914"/>
                          <a:pt x="130844" y="195765"/>
                          <a:pt x="138528" y="196934"/>
                        </a:cubicBezTo>
                        <a:cubicBezTo>
                          <a:pt x="163249" y="200609"/>
                          <a:pt x="156902" y="167369"/>
                          <a:pt x="154897" y="156178"/>
                        </a:cubicBezTo>
                        <a:cubicBezTo>
                          <a:pt x="152058" y="140977"/>
                          <a:pt x="147715" y="126278"/>
                          <a:pt x="146212" y="110911"/>
                        </a:cubicBezTo>
                        <a:cubicBezTo>
                          <a:pt x="144875" y="97381"/>
                          <a:pt x="144708" y="83685"/>
                          <a:pt x="143873" y="70155"/>
                        </a:cubicBezTo>
                        <a:cubicBezTo>
                          <a:pt x="150555" y="83517"/>
                          <a:pt x="157069" y="96045"/>
                          <a:pt x="158739" y="111579"/>
                        </a:cubicBezTo>
                        <a:cubicBezTo>
                          <a:pt x="160577" y="128450"/>
                          <a:pt x="159909" y="145654"/>
                          <a:pt x="160911" y="162525"/>
                        </a:cubicBezTo>
                        <a:cubicBezTo>
                          <a:pt x="161579" y="175220"/>
                          <a:pt x="161579" y="188582"/>
                          <a:pt x="169095" y="199273"/>
                        </a:cubicBezTo>
                        <a:cubicBezTo>
                          <a:pt x="171601" y="203281"/>
                          <a:pt x="179619" y="204952"/>
                          <a:pt x="183627" y="200943"/>
                        </a:cubicBezTo>
                        <a:close/>
                      </a:path>
                    </a:pathLst>
                  </a:custGeom>
                  <a:solidFill>
                    <a:srgbClr val="E18451"/>
                  </a:solidFill>
                  <a:ln w="16697" cap="flat">
                    <a:noFill/>
                    <a:prstDash val="solid"/>
                    <a:miter/>
                  </a:ln>
                </p:spPr>
                <p:txBody>
                  <a:bodyPr rtlCol="0" anchor="ctr"/>
                  <a:lstStyle/>
                  <a:p>
                    <a:endParaRPr lang="en-US"/>
                  </a:p>
                </p:txBody>
              </p:sp>
              <p:sp>
                <p:nvSpPr>
                  <p:cNvPr id="627" name="Freeform: Shape 626">
                    <a:extLst>
                      <a:ext uri="{FF2B5EF4-FFF2-40B4-BE49-F238E27FC236}">
                        <a16:creationId xmlns:a16="http://schemas.microsoft.com/office/drawing/2014/main" id="{8EBFD3B0-28AD-ACCE-99EB-B3EFFA8DC441}"/>
                      </a:ext>
                    </a:extLst>
                  </p:cNvPr>
                  <p:cNvSpPr/>
                  <p:nvPr/>
                </p:nvSpPr>
                <p:spPr>
                  <a:xfrm>
                    <a:off x="4592540" y="4730002"/>
                    <a:ext cx="243204" cy="200479"/>
                  </a:xfrm>
                  <a:custGeom>
                    <a:avLst/>
                    <a:gdLst>
                      <a:gd name="connsiteX0" fmla="*/ 182738 w 243204"/>
                      <a:gd name="connsiteY0" fmla="*/ 194704 h 200479"/>
                      <a:gd name="connsiteX1" fmla="*/ 182905 w 243204"/>
                      <a:gd name="connsiteY1" fmla="*/ 194370 h 200479"/>
                      <a:gd name="connsiteX2" fmla="*/ 187415 w 243204"/>
                      <a:gd name="connsiteY2" fmla="*/ 185851 h 200479"/>
                      <a:gd name="connsiteX3" fmla="*/ 195600 w 243204"/>
                      <a:gd name="connsiteY3" fmla="*/ 108013 h 200479"/>
                      <a:gd name="connsiteX4" fmla="*/ 183907 w 243204"/>
                      <a:gd name="connsiteY4" fmla="*/ 68927 h 200479"/>
                      <a:gd name="connsiteX5" fmla="*/ 171547 w 243204"/>
                      <a:gd name="connsiteY5" fmla="*/ 48715 h 200479"/>
                      <a:gd name="connsiteX6" fmla="*/ 186413 w 243204"/>
                      <a:gd name="connsiteY6" fmla="*/ 66254 h 200479"/>
                      <a:gd name="connsiteX7" fmla="*/ 191257 w 243204"/>
                      <a:gd name="connsiteY7" fmla="*/ 59740 h 200479"/>
                      <a:gd name="connsiteX8" fmla="*/ 220655 w 243204"/>
                      <a:gd name="connsiteY8" fmla="*/ 52390 h 200479"/>
                      <a:gd name="connsiteX9" fmla="*/ 243205 w 243204"/>
                      <a:gd name="connsiteY9" fmla="*/ 46711 h 200479"/>
                      <a:gd name="connsiteX10" fmla="*/ 229675 w 243204"/>
                      <a:gd name="connsiteY10" fmla="*/ 42535 h 200479"/>
                      <a:gd name="connsiteX11" fmla="*/ 210132 w 243204"/>
                      <a:gd name="connsiteY11" fmla="*/ 35520 h 200479"/>
                      <a:gd name="connsiteX12" fmla="*/ 197604 w 243204"/>
                      <a:gd name="connsiteY12" fmla="*/ 31511 h 200479"/>
                      <a:gd name="connsiteX13" fmla="*/ 185077 w 243204"/>
                      <a:gd name="connsiteY13" fmla="*/ 25832 h 200479"/>
                      <a:gd name="connsiteX14" fmla="*/ 174219 w 243204"/>
                      <a:gd name="connsiteY14" fmla="*/ 19651 h 200479"/>
                      <a:gd name="connsiteX15" fmla="*/ 168373 w 243204"/>
                      <a:gd name="connsiteY15" fmla="*/ 17313 h 200479"/>
                      <a:gd name="connsiteX16" fmla="*/ 168206 w 243204"/>
                      <a:gd name="connsiteY16" fmla="*/ 17146 h 200479"/>
                      <a:gd name="connsiteX17" fmla="*/ 166035 w 243204"/>
                      <a:gd name="connsiteY17" fmla="*/ 15977 h 200479"/>
                      <a:gd name="connsiteX18" fmla="*/ 142149 w 243204"/>
                      <a:gd name="connsiteY18" fmla="*/ 5787 h 200479"/>
                      <a:gd name="connsiteX19" fmla="*/ 63642 w 243204"/>
                      <a:gd name="connsiteY19" fmla="*/ 6623 h 200479"/>
                      <a:gd name="connsiteX20" fmla="*/ 63642 w 243204"/>
                      <a:gd name="connsiteY20" fmla="*/ 6957 h 200479"/>
                      <a:gd name="connsiteX21" fmla="*/ 1839 w 243204"/>
                      <a:gd name="connsiteY21" fmla="*/ 100830 h 200479"/>
                      <a:gd name="connsiteX22" fmla="*/ 14701 w 243204"/>
                      <a:gd name="connsiteY22" fmla="*/ 130563 h 200479"/>
                      <a:gd name="connsiteX23" fmla="*/ 31739 w 243204"/>
                      <a:gd name="connsiteY23" fmla="*/ 158123 h 200479"/>
                      <a:gd name="connsiteX24" fmla="*/ 57295 w 243204"/>
                      <a:gd name="connsiteY24" fmla="*/ 176163 h 200479"/>
                      <a:gd name="connsiteX25" fmla="*/ 74333 w 243204"/>
                      <a:gd name="connsiteY25" fmla="*/ 184515 h 200479"/>
                      <a:gd name="connsiteX26" fmla="*/ 83352 w 243204"/>
                      <a:gd name="connsiteY26" fmla="*/ 170651 h 200479"/>
                      <a:gd name="connsiteX27" fmla="*/ 83352 w 243204"/>
                      <a:gd name="connsiteY27" fmla="*/ 170317 h 200479"/>
                      <a:gd name="connsiteX28" fmla="*/ 54288 w 243204"/>
                      <a:gd name="connsiteY28" fmla="*/ 129894 h 200479"/>
                      <a:gd name="connsiteX29" fmla="*/ 44433 w 243204"/>
                      <a:gd name="connsiteY29" fmla="*/ 91309 h 200479"/>
                      <a:gd name="connsiteX30" fmla="*/ 48108 w 243204"/>
                      <a:gd name="connsiteY30" fmla="*/ 96320 h 200479"/>
                      <a:gd name="connsiteX31" fmla="*/ 48776 w 243204"/>
                      <a:gd name="connsiteY31" fmla="*/ 97323 h 200479"/>
                      <a:gd name="connsiteX32" fmla="*/ 65480 w 243204"/>
                      <a:gd name="connsiteY32" fmla="*/ 142422 h 200479"/>
                      <a:gd name="connsiteX33" fmla="*/ 87695 w 243204"/>
                      <a:gd name="connsiteY33" fmla="*/ 170651 h 200479"/>
                      <a:gd name="connsiteX34" fmla="*/ 97550 w 243204"/>
                      <a:gd name="connsiteY34" fmla="*/ 182845 h 200479"/>
                      <a:gd name="connsiteX35" fmla="*/ 118263 w 243204"/>
                      <a:gd name="connsiteY35" fmla="*/ 178836 h 200479"/>
                      <a:gd name="connsiteX36" fmla="*/ 117427 w 243204"/>
                      <a:gd name="connsiteY36" fmla="*/ 175829 h 200479"/>
                      <a:gd name="connsiteX37" fmla="*/ 106570 w 243204"/>
                      <a:gd name="connsiteY37" fmla="*/ 148602 h 200479"/>
                      <a:gd name="connsiteX38" fmla="*/ 83185 w 243204"/>
                      <a:gd name="connsiteY38" fmla="*/ 72100 h 200479"/>
                      <a:gd name="connsiteX39" fmla="*/ 86526 w 243204"/>
                      <a:gd name="connsiteY39" fmla="*/ 77278 h 200479"/>
                      <a:gd name="connsiteX40" fmla="*/ 105067 w 243204"/>
                      <a:gd name="connsiteY40" fmla="*/ 137411 h 200479"/>
                      <a:gd name="connsiteX41" fmla="*/ 116926 w 243204"/>
                      <a:gd name="connsiteY41" fmla="*/ 167143 h 200479"/>
                      <a:gd name="connsiteX42" fmla="*/ 122271 w 243204"/>
                      <a:gd name="connsiteY42" fmla="*/ 179838 h 200479"/>
                      <a:gd name="connsiteX43" fmla="*/ 147160 w 243204"/>
                      <a:gd name="connsiteY43" fmla="*/ 191864 h 200479"/>
                      <a:gd name="connsiteX44" fmla="*/ 143318 w 243204"/>
                      <a:gd name="connsiteY44" fmla="*/ 127222 h 200479"/>
                      <a:gd name="connsiteX45" fmla="*/ 139643 w 243204"/>
                      <a:gd name="connsiteY45" fmla="*/ 65920 h 200479"/>
                      <a:gd name="connsiteX46" fmla="*/ 139643 w 243204"/>
                      <a:gd name="connsiteY46" fmla="*/ 65753 h 200479"/>
                      <a:gd name="connsiteX47" fmla="*/ 143151 w 243204"/>
                      <a:gd name="connsiteY47" fmla="*/ 68760 h 200479"/>
                      <a:gd name="connsiteX48" fmla="*/ 161525 w 243204"/>
                      <a:gd name="connsiteY48" fmla="*/ 128391 h 200479"/>
                      <a:gd name="connsiteX49" fmla="*/ 163195 w 243204"/>
                      <a:gd name="connsiteY49" fmla="*/ 172154 h 200479"/>
                      <a:gd name="connsiteX50" fmla="*/ 166536 w 243204"/>
                      <a:gd name="connsiteY50" fmla="*/ 192533 h 200479"/>
                      <a:gd name="connsiteX51" fmla="*/ 168707 w 243204"/>
                      <a:gd name="connsiteY51" fmla="*/ 198379 h 200479"/>
                      <a:gd name="connsiteX52" fmla="*/ 176558 w 243204"/>
                      <a:gd name="connsiteY52" fmla="*/ 200383 h 200479"/>
                      <a:gd name="connsiteX53" fmla="*/ 182738 w 243204"/>
                      <a:gd name="connsiteY53" fmla="*/ 194704 h 200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243204" h="200479">
                        <a:moveTo>
                          <a:pt x="182738" y="194704"/>
                        </a:moveTo>
                        <a:cubicBezTo>
                          <a:pt x="182738" y="194537"/>
                          <a:pt x="182905" y="194537"/>
                          <a:pt x="182905" y="194370"/>
                        </a:cubicBezTo>
                        <a:cubicBezTo>
                          <a:pt x="184576" y="191697"/>
                          <a:pt x="186079" y="188858"/>
                          <a:pt x="187415" y="185851"/>
                        </a:cubicBezTo>
                        <a:cubicBezTo>
                          <a:pt x="198105" y="159627"/>
                          <a:pt x="198105" y="134571"/>
                          <a:pt x="195600" y="108013"/>
                        </a:cubicBezTo>
                        <a:cubicBezTo>
                          <a:pt x="194264" y="93147"/>
                          <a:pt x="192593" y="81621"/>
                          <a:pt x="183907" y="68927"/>
                        </a:cubicBezTo>
                        <a:cubicBezTo>
                          <a:pt x="179397" y="62412"/>
                          <a:pt x="175389" y="55564"/>
                          <a:pt x="171547" y="48715"/>
                        </a:cubicBezTo>
                        <a:cubicBezTo>
                          <a:pt x="178061" y="53727"/>
                          <a:pt x="182571" y="59740"/>
                          <a:pt x="186413" y="66254"/>
                        </a:cubicBezTo>
                        <a:cubicBezTo>
                          <a:pt x="185745" y="63916"/>
                          <a:pt x="186914" y="61243"/>
                          <a:pt x="191257" y="59740"/>
                        </a:cubicBezTo>
                        <a:cubicBezTo>
                          <a:pt x="200778" y="56399"/>
                          <a:pt x="210967" y="55063"/>
                          <a:pt x="220655" y="52390"/>
                        </a:cubicBezTo>
                        <a:cubicBezTo>
                          <a:pt x="228172" y="50386"/>
                          <a:pt x="235688" y="48381"/>
                          <a:pt x="243205" y="46711"/>
                        </a:cubicBezTo>
                        <a:cubicBezTo>
                          <a:pt x="238695" y="45375"/>
                          <a:pt x="234185" y="43871"/>
                          <a:pt x="229675" y="42535"/>
                        </a:cubicBezTo>
                        <a:cubicBezTo>
                          <a:pt x="222827" y="40531"/>
                          <a:pt x="216479" y="38025"/>
                          <a:pt x="210132" y="35520"/>
                        </a:cubicBezTo>
                        <a:cubicBezTo>
                          <a:pt x="205956" y="34350"/>
                          <a:pt x="201613" y="33014"/>
                          <a:pt x="197604" y="31511"/>
                        </a:cubicBezTo>
                        <a:cubicBezTo>
                          <a:pt x="193428" y="29673"/>
                          <a:pt x="189253" y="27836"/>
                          <a:pt x="185077" y="25832"/>
                        </a:cubicBezTo>
                        <a:cubicBezTo>
                          <a:pt x="181402" y="23827"/>
                          <a:pt x="177894" y="21656"/>
                          <a:pt x="174219" y="19651"/>
                        </a:cubicBezTo>
                        <a:cubicBezTo>
                          <a:pt x="173885" y="19484"/>
                          <a:pt x="169041" y="17814"/>
                          <a:pt x="168373" y="17313"/>
                        </a:cubicBezTo>
                        <a:cubicBezTo>
                          <a:pt x="168373" y="17313"/>
                          <a:pt x="168206" y="17146"/>
                          <a:pt x="168206" y="17146"/>
                        </a:cubicBezTo>
                        <a:cubicBezTo>
                          <a:pt x="167538" y="16645"/>
                          <a:pt x="166870" y="16311"/>
                          <a:pt x="166035" y="15977"/>
                        </a:cubicBezTo>
                        <a:cubicBezTo>
                          <a:pt x="158518" y="11801"/>
                          <a:pt x="150667" y="8126"/>
                          <a:pt x="142149" y="5787"/>
                        </a:cubicBezTo>
                        <a:cubicBezTo>
                          <a:pt x="117762" y="-1228"/>
                          <a:pt x="88697" y="-2898"/>
                          <a:pt x="63642" y="6623"/>
                        </a:cubicBezTo>
                        <a:cubicBezTo>
                          <a:pt x="63809" y="6790"/>
                          <a:pt x="63809" y="6790"/>
                          <a:pt x="63642" y="6957"/>
                        </a:cubicBezTo>
                        <a:cubicBezTo>
                          <a:pt x="29066" y="27168"/>
                          <a:pt x="-8851" y="62746"/>
                          <a:pt x="1839" y="100830"/>
                        </a:cubicBezTo>
                        <a:cubicBezTo>
                          <a:pt x="4846" y="111354"/>
                          <a:pt x="9857" y="120708"/>
                          <a:pt x="14701" y="130563"/>
                        </a:cubicBezTo>
                        <a:cubicBezTo>
                          <a:pt x="19211" y="139750"/>
                          <a:pt x="22719" y="151776"/>
                          <a:pt x="31739" y="158123"/>
                        </a:cubicBezTo>
                        <a:cubicBezTo>
                          <a:pt x="40257" y="164137"/>
                          <a:pt x="48275" y="170651"/>
                          <a:pt x="57295" y="176163"/>
                        </a:cubicBezTo>
                        <a:cubicBezTo>
                          <a:pt x="62473" y="179337"/>
                          <a:pt x="67651" y="183513"/>
                          <a:pt x="74333" y="184515"/>
                        </a:cubicBezTo>
                        <a:cubicBezTo>
                          <a:pt x="85023" y="185851"/>
                          <a:pt x="83519" y="174660"/>
                          <a:pt x="83352" y="170651"/>
                        </a:cubicBezTo>
                        <a:cubicBezTo>
                          <a:pt x="83352" y="170484"/>
                          <a:pt x="83352" y="170484"/>
                          <a:pt x="83352" y="170317"/>
                        </a:cubicBezTo>
                        <a:cubicBezTo>
                          <a:pt x="72662" y="157789"/>
                          <a:pt x="60302" y="144761"/>
                          <a:pt x="54288" y="129894"/>
                        </a:cubicBezTo>
                        <a:cubicBezTo>
                          <a:pt x="49444" y="117534"/>
                          <a:pt x="47106" y="104338"/>
                          <a:pt x="44433" y="91309"/>
                        </a:cubicBezTo>
                        <a:cubicBezTo>
                          <a:pt x="45769" y="92980"/>
                          <a:pt x="47106" y="94483"/>
                          <a:pt x="48108" y="96320"/>
                        </a:cubicBezTo>
                        <a:cubicBezTo>
                          <a:pt x="48275" y="96655"/>
                          <a:pt x="48442" y="96989"/>
                          <a:pt x="48776" y="97323"/>
                        </a:cubicBezTo>
                        <a:cubicBezTo>
                          <a:pt x="53620" y="112690"/>
                          <a:pt x="56460" y="128725"/>
                          <a:pt x="65480" y="142422"/>
                        </a:cubicBezTo>
                        <a:cubicBezTo>
                          <a:pt x="71994" y="152444"/>
                          <a:pt x="80012" y="161464"/>
                          <a:pt x="87695" y="170651"/>
                        </a:cubicBezTo>
                        <a:cubicBezTo>
                          <a:pt x="91036" y="174660"/>
                          <a:pt x="94043" y="179003"/>
                          <a:pt x="97550" y="182845"/>
                        </a:cubicBezTo>
                        <a:cubicBezTo>
                          <a:pt x="112416" y="192533"/>
                          <a:pt x="119265" y="191029"/>
                          <a:pt x="118263" y="178836"/>
                        </a:cubicBezTo>
                        <a:cubicBezTo>
                          <a:pt x="118096" y="177833"/>
                          <a:pt x="117762" y="176831"/>
                          <a:pt x="117427" y="175829"/>
                        </a:cubicBezTo>
                        <a:cubicBezTo>
                          <a:pt x="113419" y="166809"/>
                          <a:pt x="110245" y="157622"/>
                          <a:pt x="106570" y="148602"/>
                        </a:cubicBezTo>
                        <a:cubicBezTo>
                          <a:pt x="96381" y="122879"/>
                          <a:pt x="85858" y="99494"/>
                          <a:pt x="83185" y="72100"/>
                        </a:cubicBezTo>
                        <a:cubicBezTo>
                          <a:pt x="84522" y="73771"/>
                          <a:pt x="85524" y="75441"/>
                          <a:pt x="86526" y="77278"/>
                        </a:cubicBezTo>
                        <a:cubicBezTo>
                          <a:pt x="91036" y="97991"/>
                          <a:pt x="96214" y="117534"/>
                          <a:pt x="105067" y="137411"/>
                        </a:cubicBezTo>
                        <a:cubicBezTo>
                          <a:pt x="109410" y="147099"/>
                          <a:pt x="112918" y="157288"/>
                          <a:pt x="116926" y="167143"/>
                        </a:cubicBezTo>
                        <a:cubicBezTo>
                          <a:pt x="118597" y="171319"/>
                          <a:pt x="120100" y="175829"/>
                          <a:pt x="122271" y="179838"/>
                        </a:cubicBezTo>
                        <a:cubicBezTo>
                          <a:pt x="124610" y="184181"/>
                          <a:pt x="136636" y="205728"/>
                          <a:pt x="147160" y="191864"/>
                        </a:cubicBezTo>
                        <a:cubicBezTo>
                          <a:pt x="160522" y="174493"/>
                          <a:pt x="146659" y="145095"/>
                          <a:pt x="143318" y="127222"/>
                        </a:cubicBezTo>
                        <a:cubicBezTo>
                          <a:pt x="139476" y="107178"/>
                          <a:pt x="139643" y="86465"/>
                          <a:pt x="139643" y="65920"/>
                        </a:cubicBezTo>
                        <a:cubicBezTo>
                          <a:pt x="139643" y="65920"/>
                          <a:pt x="139643" y="65753"/>
                          <a:pt x="139643" y="65753"/>
                        </a:cubicBezTo>
                        <a:cubicBezTo>
                          <a:pt x="140812" y="66755"/>
                          <a:pt x="142149" y="67757"/>
                          <a:pt x="143151" y="68760"/>
                        </a:cubicBezTo>
                        <a:cubicBezTo>
                          <a:pt x="155010" y="87301"/>
                          <a:pt x="161024" y="106175"/>
                          <a:pt x="161525" y="128391"/>
                        </a:cubicBezTo>
                        <a:cubicBezTo>
                          <a:pt x="161859" y="142923"/>
                          <a:pt x="162193" y="157622"/>
                          <a:pt x="163195" y="172154"/>
                        </a:cubicBezTo>
                        <a:cubicBezTo>
                          <a:pt x="163696" y="178836"/>
                          <a:pt x="163863" y="186352"/>
                          <a:pt x="166536" y="192533"/>
                        </a:cubicBezTo>
                        <a:cubicBezTo>
                          <a:pt x="166536" y="194871"/>
                          <a:pt x="167037" y="196875"/>
                          <a:pt x="168707" y="198379"/>
                        </a:cubicBezTo>
                        <a:cubicBezTo>
                          <a:pt x="170712" y="200216"/>
                          <a:pt x="173551" y="200717"/>
                          <a:pt x="176558" y="200383"/>
                        </a:cubicBezTo>
                        <a:cubicBezTo>
                          <a:pt x="179564" y="199715"/>
                          <a:pt x="181569" y="197043"/>
                          <a:pt x="182738" y="194704"/>
                        </a:cubicBezTo>
                        <a:close/>
                      </a:path>
                    </a:pathLst>
                  </a:custGeom>
                  <a:solidFill>
                    <a:srgbClr val="FFD4A9"/>
                  </a:solidFill>
                  <a:ln w="16697" cap="flat">
                    <a:noFill/>
                    <a:prstDash val="solid"/>
                    <a:miter/>
                  </a:ln>
                </p:spPr>
                <p:txBody>
                  <a:bodyPr rtlCol="0" anchor="ctr"/>
                  <a:lstStyle/>
                  <a:p>
                    <a:endParaRPr lang="en-US"/>
                  </a:p>
                </p:txBody>
              </p:sp>
              <p:sp>
                <p:nvSpPr>
                  <p:cNvPr id="628" name="Freeform: Shape 627">
                    <a:extLst>
                      <a:ext uri="{FF2B5EF4-FFF2-40B4-BE49-F238E27FC236}">
                        <a16:creationId xmlns:a16="http://schemas.microsoft.com/office/drawing/2014/main" id="{138F496E-5C29-3C62-DBB7-63A57829B703}"/>
                      </a:ext>
                    </a:extLst>
                  </p:cNvPr>
                  <p:cNvSpPr/>
                  <p:nvPr/>
                </p:nvSpPr>
                <p:spPr>
                  <a:xfrm>
                    <a:off x="4592206" y="4729943"/>
                    <a:ext cx="140645" cy="106067"/>
                  </a:xfrm>
                  <a:custGeom>
                    <a:avLst/>
                    <a:gdLst>
                      <a:gd name="connsiteX0" fmla="*/ 3844 w 140645"/>
                      <a:gd name="connsiteY0" fmla="*/ 82348 h 106067"/>
                      <a:gd name="connsiteX1" fmla="*/ 46271 w 140645"/>
                      <a:gd name="connsiteY1" fmla="*/ 31236 h 106067"/>
                      <a:gd name="connsiteX2" fmla="*/ 112416 w 140645"/>
                      <a:gd name="connsiteY2" fmla="*/ 3842 h 106067"/>
                      <a:gd name="connsiteX3" fmla="*/ 140645 w 140645"/>
                      <a:gd name="connsiteY3" fmla="*/ 5345 h 106067"/>
                      <a:gd name="connsiteX4" fmla="*/ 63642 w 140645"/>
                      <a:gd name="connsiteY4" fmla="*/ 6681 h 106067"/>
                      <a:gd name="connsiteX5" fmla="*/ 63642 w 140645"/>
                      <a:gd name="connsiteY5" fmla="*/ 7015 h 106067"/>
                      <a:gd name="connsiteX6" fmla="*/ 1839 w 140645"/>
                      <a:gd name="connsiteY6" fmla="*/ 100889 h 106067"/>
                      <a:gd name="connsiteX7" fmla="*/ 3510 w 140645"/>
                      <a:gd name="connsiteY7" fmla="*/ 106067 h 106067"/>
                      <a:gd name="connsiteX8" fmla="*/ 3844 w 140645"/>
                      <a:gd name="connsiteY8" fmla="*/ 82348 h 106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0645" h="106067">
                        <a:moveTo>
                          <a:pt x="3844" y="82348"/>
                        </a:moveTo>
                        <a:cubicBezTo>
                          <a:pt x="10692" y="61135"/>
                          <a:pt x="29400" y="44765"/>
                          <a:pt x="46271" y="31236"/>
                        </a:cubicBezTo>
                        <a:cubicBezTo>
                          <a:pt x="65814" y="15534"/>
                          <a:pt x="87194" y="5846"/>
                          <a:pt x="112416" y="3842"/>
                        </a:cubicBezTo>
                        <a:cubicBezTo>
                          <a:pt x="122104" y="3007"/>
                          <a:pt x="131291" y="3842"/>
                          <a:pt x="140645" y="5345"/>
                        </a:cubicBezTo>
                        <a:cubicBezTo>
                          <a:pt x="116592" y="-1336"/>
                          <a:pt x="88196" y="-2673"/>
                          <a:pt x="63642" y="6681"/>
                        </a:cubicBezTo>
                        <a:cubicBezTo>
                          <a:pt x="63809" y="6848"/>
                          <a:pt x="63809" y="6848"/>
                          <a:pt x="63642" y="7015"/>
                        </a:cubicBezTo>
                        <a:cubicBezTo>
                          <a:pt x="29066" y="27227"/>
                          <a:pt x="-8851" y="62805"/>
                          <a:pt x="1839" y="100889"/>
                        </a:cubicBezTo>
                        <a:cubicBezTo>
                          <a:pt x="2340" y="102559"/>
                          <a:pt x="2842" y="104397"/>
                          <a:pt x="3510" y="106067"/>
                        </a:cubicBezTo>
                        <a:cubicBezTo>
                          <a:pt x="2006" y="98050"/>
                          <a:pt x="1338" y="90199"/>
                          <a:pt x="3844" y="82348"/>
                        </a:cubicBezTo>
                        <a:close/>
                      </a:path>
                    </a:pathLst>
                  </a:custGeom>
                  <a:solidFill>
                    <a:srgbClr val="FFD4A9"/>
                  </a:solidFill>
                  <a:ln w="16697" cap="flat">
                    <a:noFill/>
                    <a:prstDash val="solid"/>
                    <a:miter/>
                  </a:ln>
                </p:spPr>
                <p:txBody>
                  <a:bodyPr rtlCol="0" anchor="ctr"/>
                  <a:lstStyle/>
                  <a:p>
                    <a:endParaRPr lang="en-US"/>
                  </a:p>
                </p:txBody>
              </p:sp>
              <p:sp>
                <p:nvSpPr>
                  <p:cNvPr id="629" name="Freeform: Shape 628">
                    <a:extLst>
                      <a:ext uri="{FF2B5EF4-FFF2-40B4-BE49-F238E27FC236}">
                        <a16:creationId xmlns:a16="http://schemas.microsoft.com/office/drawing/2014/main" id="{3C6D1C35-DB35-2E10-3C80-C45CC204D182}"/>
                      </a:ext>
                    </a:extLst>
                  </p:cNvPr>
                  <p:cNvSpPr/>
                  <p:nvPr/>
                </p:nvSpPr>
                <p:spPr>
                  <a:xfrm>
                    <a:off x="4592079" y="4784397"/>
                    <a:ext cx="83641" cy="130038"/>
                  </a:xfrm>
                  <a:custGeom>
                    <a:avLst/>
                    <a:gdLst>
                      <a:gd name="connsiteX0" fmla="*/ 83479 w 83641"/>
                      <a:gd name="connsiteY0" fmla="*/ 115922 h 130038"/>
                      <a:gd name="connsiteX1" fmla="*/ 83479 w 83641"/>
                      <a:gd name="connsiteY1" fmla="*/ 115588 h 130038"/>
                      <a:gd name="connsiteX2" fmla="*/ 54415 w 83641"/>
                      <a:gd name="connsiteY2" fmla="*/ 75166 h 130038"/>
                      <a:gd name="connsiteX3" fmla="*/ 50573 w 83641"/>
                      <a:gd name="connsiteY3" fmla="*/ 63807 h 130038"/>
                      <a:gd name="connsiteX4" fmla="*/ 51075 w 83641"/>
                      <a:gd name="connsiteY4" fmla="*/ 67983 h 130038"/>
                      <a:gd name="connsiteX5" fmla="*/ 45228 w 83641"/>
                      <a:gd name="connsiteY5" fmla="*/ 80344 h 130038"/>
                      <a:gd name="connsiteX6" fmla="*/ 13659 w 83641"/>
                      <a:gd name="connsiteY6" fmla="*/ 49108 h 130038"/>
                      <a:gd name="connsiteX7" fmla="*/ 10652 w 83641"/>
                      <a:gd name="connsiteY7" fmla="*/ 0 h 130038"/>
                      <a:gd name="connsiteX8" fmla="*/ 1799 w 83641"/>
                      <a:gd name="connsiteY8" fmla="*/ 46269 h 130038"/>
                      <a:gd name="connsiteX9" fmla="*/ 14661 w 83641"/>
                      <a:gd name="connsiteY9" fmla="*/ 76001 h 130038"/>
                      <a:gd name="connsiteX10" fmla="*/ 31699 w 83641"/>
                      <a:gd name="connsiteY10" fmla="*/ 103562 h 130038"/>
                      <a:gd name="connsiteX11" fmla="*/ 57255 w 83641"/>
                      <a:gd name="connsiteY11" fmla="*/ 121601 h 130038"/>
                      <a:gd name="connsiteX12" fmla="*/ 74292 w 83641"/>
                      <a:gd name="connsiteY12" fmla="*/ 129953 h 130038"/>
                      <a:gd name="connsiteX13" fmla="*/ 83479 w 83641"/>
                      <a:gd name="connsiteY13" fmla="*/ 115922 h 130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3641" h="130038">
                        <a:moveTo>
                          <a:pt x="83479" y="115922"/>
                        </a:moveTo>
                        <a:cubicBezTo>
                          <a:pt x="83479" y="115755"/>
                          <a:pt x="83479" y="115755"/>
                          <a:pt x="83479" y="115588"/>
                        </a:cubicBezTo>
                        <a:cubicBezTo>
                          <a:pt x="72789" y="103061"/>
                          <a:pt x="60429" y="90032"/>
                          <a:pt x="54415" y="75166"/>
                        </a:cubicBezTo>
                        <a:cubicBezTo>
                          <a:pt x="52912" y="71491"/>
                          <a:pt x="51743" y="67649"/>
                          <a:pt x="50573" y="63807"/>
                        </a:cubicBezTo>
                        <a:cubicBezTo>
                          <a:pt x="50741" y="65144"/>
                          <a:pt x="50908" y="66647"/>
                          <a:pt x="51075" y="67983"/>
                        </a:cubicBezTo>
                        <a:cubicBezTo>
                          <a:pt x="51409" y="72159"/>
                          <a:pt x="51075" y="79509"/>
                          <a:pt x="45228" y="80344"/>
                        </a:cubicBezTo>
                        <a:cubicBezTo>
                          <a:pt x="28859" y="82515"/>
                          <a:pt x="18503" y="61469"/>
                          <a:pt x="13659" y="49108"/>
                        </a:cubicBezTo>
                        <a:cubicBezTo>
                          <a:pt x="7311" y="32739"/>
                          <a:pt x="4806" y="16703"/>
                          <a:pt x="10652" y="0"/>
                        </a:cubicBezTo>
                        <a:cubicBezTo>
                          <a:pt x="1632" y="14198"/>
                          <a:pt x="-2711" y="30066"/>
                          <a:pt x="1799" y="46269"/>
                        </a:cubicBezTo>
                        <a:cubicBezTo>
                          <a:pt x="4806" y="56792"/>
                          <a:pt x="9817" y="66146"/>
                          <a:pt x="14661" y="76001"/>
                        </a:cubicBezTo>
                        <a:cubicBezTo>
                          <a:pt x="19171" y="85188"/>
                          <a:pt x="22679" y="97214"/>
                          <a:pt x="31699" y="103562"/>
                        </a:cubicBezTo>
                        <a:cubicBezTo>
                          <a:pt x="40217" y="109575"/>
                          <a:pt x="48235" y="116089"/>
                          <a:pt x="57255" y="121601"/>
                        </a:cubicBezTo>
                        <a:cubicBezTo>
                          <a:pt x="62433" y="124775"/>
                          <a:pt x="67611" y="128951"/>
                          <a:pt x="74292" y="129953"/>
                        </a:cubicBezTo>
                        <a:cubicBezTo>
                          <a:pt x="85150" y="131122"/>
                          <a:pt x="83646" y="119931"/>
                          <a:pt x="83479" y="115922"/>
                        </a:cubicBezTo>
                        <a:close/>
                      </a:path>
                    </a:pathLst>
                  </a:custGeom>
                  <a:solidFill>
                    <a:srgbClr val="FFD4A9"/>
                  </a:solidFill>
                  <a:ln w="16697" cap="flat">
                    <a:noFill/>
                    <a:prstDash val="solid"/>
                    <a:miter/>
                  </a:ln>
                </p:spPr>
                <p:txBody>
                  <a:bodyPr rtlCol="0" anchor="ctr"/>
                  <a:lstStyle/>
                  <a:p>
                    <a:endParaRPr lang="en-US"/>
                  </a:p>
                </p:txBody>
              </p:sp>
              <p:sp>
                <p:nvSpPr>
                  <p:cNvPr id="630" name="Freeform: Shape 629">
                    <a:extLst>
                      <a:ext uri="{FF2B5EF4-FFF2-40B4-BE49-F238E27FC236}">
                        <a16:creationId xmlns:a16="http://schemas.microsoft.com/office/drawing/2014/main" id="{C31036E9-6D79-0C3C-9DD7-1F8508CEA217}"/>
                      </a:ext>
                    </a:extLst>
                  </p:cNvPr>
                  <p:cNvSpPr/>
                  <p:nvPr/>
                </p:nvSpPr>
                <p:spPr>
                  <a:xfrm>
                    <a:off x="4682407" y="4767860"/>
                    <a:ext cx="150665" cy="162454"/>
                  </a:xfrm>
                  <a:custGeom>
                    <a:avLst/>
                    <a:gdLst>
                      <a:gd name="connsiteX0" fmla="*/ 92871 w 150665"/>
                      <a:gd name="connsiteY0" fmla="*/ 156846 h 162454"/>
                      <a:gd name="connsiteX1" fmla="*/ 93038 w 150665"/>
                      <a:gd name="connsiteY1" fmla="*/ 156512 h 162454"/>
                      <a:gd name="connsiteX2" fmla="*/ 97548 w 150665"/>
                      <a:gd name="connsiteY2" fmla="*/ 147993 h 162454"/>
                      <a:gd name="connsiteX3" fmla="*/ 105733 w 150665"/>
                      <a:gd name="connsiteY3" fmla="*/ 70155 h 162454"/>
                      <a:gd name="connsiteX4" fmla="*/ 94041 w 150665"/>
                      <a:gd name="connsiteY4" fmla="*/ 31068 h 162454"/>
                      <a:gd name="connsiteX5" fmla="*/ 81680 w 150665"/>
                      <a:gd name="connsiteY5" fmla="*/ 10857 h 162454"/>
                      <a:gd name="connsiteX6" fmla="*/ 96546 w 150665"/>
                      <a:gd name="connsiteY6" fmla="*/ 28396 h 162454"/>
                      <a:gd name="connsiteX7" fmla="*/ 101390 w 150665"/>
                      <a:gd name="connsiteY7" fmla="*/ 21882 h 162454"/>
                      <a:gd name="connsiteX8" fmla="*/ 130788 w 150665"/>
                      <a:gd name="connsiteY8" fmla="*/ 14532 h 162454"/>
                      <a:gd name="connsiteX9" fmla="*/ 150665 w 150665"/>
                      <a:gd name="connsiteY9" fmla="*/ 9521 h 162454"/>
                      <a:gd name="connsiteX10" fmla="*/ 99720 w 150665"/>
                      <a:gd name="connsiteY10" fmla="*/ 7183 h 162454"/>
                      <a:gd name="connsiteX11" fmla="*/ 72994 w 150665"/>
                      <a:gd name="connsiteY11" fmla="*/ 0 h 162454"/>
                      <a:gd name="connsiteX12" fmla="*/ 82849 w 150665"/>
                      <a:gd name="connsiteY12" fmla="*/ 14198 h 162454"/>
                      <a:gd name="connsiteX13" fmla="*/ 93205 w 150665"/>
                      <a:gd name="connsiteY13" fmla="*/ 38251 h 162454"/>
                      <a:gd name="connsiteX14" fmla="*/ 102058 w 150665"/>
                      <a:gd name="connsiteY14" fmla="*/ 75333 h 162454"/>
                      <a:gd name="connsiteX15" fmla="*/ 100555 w 150665"/>
                      <a:gd name="connsiteY15" fmla="*/ 100722 h 162454"/>
                      <a:gd name="connsiteX16" fmla="*/ 88027 w 150665"/>
                      <a:gd name="connsiteY16" fmla="*/ 106568 h 162454"/>
                      <a:gd name="connsiteX17" fmla="*/ 80678 w 150665"/>
                      <a:gd name="connsiteY17" fmla="*/ 84353 h 162454"/>
                      <a:gd name="connsiteX18" fmla="*/ 67816 w 150665"/>
                      <a:gd name="connsiteY18" fmla="*/ 45099 h 162454"/>
                      <a:gd name="connsiteX19" fmla="*/ 50277 w 150665"/>
                      <a:gd name="connsiteY19" fmla="*/ 22383 h 162454"/>
                      <a:gd name="connsiteX20" fmla="*/ 45433 w 150665"/>
                      <a:gd name="connsiteY20" fmla="*/ 78005 h 162454"/>
                      <a:gd name="connsiteX21" fmla="*/ 37917 w 150665"/>
                      <a:gd name="connsiteY21" fmla="*/ 98049 h 162454"/>
                      <a:gd name="connsiteX22" fmla="*/ 12528 w 150665"/>
                      <a:gd name="connsiteY22" fmla="*/ 79843 h 162454"/>
                      <a:gd name="connsiteX23" fmla="*/ 0 w 150665"/>
                      <a:gd name="connsiteY23" fmla="*/ 54119 h 162454"/>
                      <a:gd name="connsiteX24" fmla="*/ 15033 w 150665"/>
                      <a:gd name="connsiteY24" fmla="*/ 99386 h 162454"/>
                      <a:gd name="connsiteX25" fmla="*/ 26892 w 150665"/>
                      <a:gd name="connsiteY25" fmla="*/ 129118 h 162454"/>
                      <a:gd name="connsiteX26" fmla="*/ 32238 w 150665"/>
                      <a:gd name="connsiteY26" fmla="*/ 141813 h 162454"/>
                      <a:gd name="connsiteX27" fmla="*/ 57126 w 150665"/>
                      <a:gd name="connsiteY27" fmla="*/ 153839 h 162454"/>
                      <a:gd name="connsiteX28" fmla="*/ 53284 w 150665"/>
                      <a:gd name="connsiteY28" fmla="*/ 89197 h 162454"/>
                      <a:gd name="connsiteX29" fmla="*/ 49609 w 150665"/>
                      <a:gd name="connsiteY29" fmla="*/ 27895 h 162454"/>
                      <a:gd name="connsiteX30" fmla="*/ 49609 w 150665"/>
                      <a:gd name="connsiteY30" fmla="*/ 27728 h 162454"/>
                      <a:gd name="connsiteX31" fmla="*/ 53117 w 150665"/>
                      <a:gd name="connsiteY31" fmla="*/ 30734 h 162454"/>
                      <a:gd name="connsiteX32" fmla="*/ 71491 w 150665"/>
                      <a:gd name="connsiteY32" fmla="*/ 90366 h 162454"/>
                      <a:gd name="connsiteX33" fmla="*/ 73161 w 150665"/>
                      <a:gd name="connsiteY33" fmla="*/ 134129 h 162454"/>
                      <a:gd name="connsiteX34" fmla="*/ 76502 w 150665"/>
                      <a:gd name="connsiteY34" fmla="*/ 154507 h 162454"/>
                      <a:gd name="connsiteX35" fmla="*/ 78673 w 150665"/>
                      <a:gd name="connsiteY35" fmla="*/ 160353 h 162454"/>
                      <a:gd name="connsiteX36" fmla="*/ 86524 w 150665"/>
                      <a:gd name="connsiteY36" fmla="*/ 162358 h 162454"/>
                      <a:gd name="connsiteX37" fmla="*/ 92871 w 150665"/>
                      <a:gd name="connsiteY37" fmla="*/ 156846 h 162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50665" h="162454">
                        <a:moveTo>
                          <a:pt x="92871" y="156846"/>
                        </a:moveTo>
                        <a:cubicBezTo>
                          <a:pt x="92871" y="156679"/>
                          <a:pt x="93038" y="156679"/>
                          <a:pt x="93038" y="156512"/>
                        </a:cubicBezTo>
                        <a:cubicBezTo>
                          <a:pt x="94709" y="153839"/>
                          <a:pt x="96212" y="150999"/>
                          <a:pt x="97548" y="147993"/>
                        </a:cubicBezTo>
                        <a:cubicBezTo>
                          <a:pt x="108239" y="121768"/>
                          <a:pt x="108239" y="96713"/>
                          <a:pt x="105733" y="70155"/>
                        </a:cubicBezTo>
                        <a:cubicBezTo>
                          <a:pt x="104397" y="55289"/>
                          <a:pt x="102726" y="43763"/>
                          <a:pt x="94041" y="31068"/>
                        </a:cubicBezTo>
                        <a:cubicBezTo>
                          <a:pt x="89531" y="24554"/>
                          <a:pt x="85522" y="17706"/>
                          <a:pt x="81680" y="10857"/>
                        </a:cubicBezTo>
                        <a:cubicBezTo>
                          <a:pt x="88194" y="15868"/>
                          <a:pt x="92704" y="21882"/>
                          <a:pt x="96546" y="28396"/>
                        </a:cubicBezTo>
                        <a:cubicBezTo>
                          <a:pt x="95878" y="26057"/>
                          <a:pt x="97047" y="23385"/>
                          <a:pt x="101390" y="21882"/>
                        </a:cubicBezTo>
                        <a:cubicBezTo>
                          <a:pt x="110911" y="18541"/>
                          <a:pt x="121100" y="17205"/>
                          <a:pt x="130788" y="14532"/>
                        </a:cubicBezTo>
                        <a:cubicBezTo>
                          <a:pt x="137470" y="12862"/>
                          <a:pt x="143984" y="11024"/>
                          <a:pt x="150665" y="9521"/>
                        </a:cubicBezTo>
                        <a:cubicBezTo>
                          <a:pt x="133962" y="6180"/>
                          <a:pt x="116757" y="5679"/>
                          <a:pt x="99720" y="7183"/>
                        </a:cubicBezTo>
                        <a:cubicBezTo>
                          <a:pt x="89531" y="8018"/>
                          <a:pt x="81012" y="5178"/>
                          <a:pt x="72994" y="0"/>
                        </a:cubicBezTo>
                        <a:cubicBezTo>
                          <a:pt x="75667" y="5178"/>
                          <a:pt x="81346" y="12026"/>
                          <a:pt x="82849" y="14198"/>
                        </a:cubicBezTo>
                        <a:cubicBezTo>
                          <a:pt x="87693" y="21380"/>
                          <a:pt x="90366" y="30066"/>
                          <a:pt x="93205" y="38251"/>
                        </a:cubicBezTo>
                        <a:cubicBezTo>
                          <a:pt x="97214" y="50277"/>
                          <a:pt x="100889" y="62638"/>
                          <a:pt x="102058" y="75333"/>
                        </a:cubicBezTo>
                        <a:cubicBezTo>
                          <a:pt x="102726" y="83016"/>
                          <a:pt x="104063" y="93372"/>
                          <a:pt x="100555" y="100722"/>
                        </a:cubicBezTo>
                        <a:cubicBezTo>
                          <a:pt x="98384" y="105232"/>
                          <a:pt x="93205" y="109742"/>
                          <a:pt x="88027" y="106568"/>
                        </a:cubicBezTo>
                        <a:cubicBezTo>
                          <a:pt x="81847" y="102726"/>
                          <a:pt x="81346" y="90533"/>
                          <a:pt x="80678" y="84353"/>
                        </a:cubicBezTo>
                        <a:cubicBezTo>
                          <a:pt x="78840" y="69988"/>
                          <a:pt x="76335" y="57293"/>
                          <a:pt x="67816" y="45099"/>
                        </a:cubicBezTo>
                        <a:cubicBezTo>
                          <a:pt x="62304" y="37249"/>
                          <a:pt x="56124" y="29899"/>
                          <a:pt x="50277" y="22383"/>
                        </a:cubicBezTo>
                        <a:cubicBezTo>
                          <a:pt x="46102" y="40589"/>
                          <a:pt x="39086" y="60133"/>
                          <a:pt x="45433" y="78005"/>
                        </a:cubicBezTo>
                        <a:cubicBezTo>
                          <a:pt x="47939" y="85021"/>
                          <a:pt x="48607" y="97548"/>
                          <a:pt x="37917" y="98049"/>
                        </a:cubicBezTo>
                        <a:cubicBezTo>
                          <a:pt x="25723" y="98550"/>
                          <a:pt x="17873" y="89531"/>
                          <a:pt x="12528" y="79843"/>
                        </a:cubicBezTo>
                        <a:cubicBezTo>
                          <a:pt x="7851" y="71324"/>
                          <a:pt x="3842" y="62805"/>
                          <a:pt x="0" y="54119"/>
                        </a:cubicBezTo>
                        <a:cubicBezTo>
                          <a:pt x="3842" y="69486"/>
                          <a:pt x="8352" y="84520"/>
                          <a:pt x="15033" y="99386"/>
                        </a:cubicBezTo>
                        <a:cubicBezTo>
                          <a:pt x="19376" y="109074"/>
                          <a:pt x="22884" y="119263"/>
                          <a:pt x="26892" y="129118"/>
                        </a:cubicBezTo>
                        <a:cubicBezTo>
                          <a:pt x="28563" y="133294"/>
                          <a:pt x="30066" y="137804"/>
                          <a:pt x="32238" y="141813"/>
                        </a:cubicBezTo>
                        <a:cubicBezTo>
                          <a:pt x="34576" y="146156"/>
                          <a:pt x="46603" y="167703"/>
                          <a:pt x="57126" y="153839"/>
                        </a:cubicBezTo>
                        <a:cubicBezTo>
                          <a:pt x="70489" y="136467"/>
                          <a:pt x="56625" y="107069"/>
                          <a:pt x="53284" y="89197"/>
                        </a:cubicBezTo>
                        <a:cubicBezTo>
                          <a:pt x="49442" y="69152"/>
                          <a:pt x="49609" y="48440"/>
                          <a:pt x="49609" y="27895"/>
                        </a:cubicBezTo>
                        <a:cubicBezTo>
                          <a:pt x="49609" y="27895"/>
                          <a:pt x="49609" y="27728"/>
                          <a:pt x="49609" y="27728"/>
                        </a:cubicBezTo>
                        <a:cubicBezTo>
                          <a:pt x="50778" y="28730"/>
                          <a:pt x="52115" y="29732"/>
                          <a:pt x="53117" y="30734"/>
                        </a:cubicBezTo>
                        <a:cubicBezTo>
                          <a:pt x="64977" y="49275"/>
                          <a:pt x="70990" y="68150"/>
                          <a:pt x="71491" y="90366"/>
                        </a:cubicBezTo>
                        <a:cubicBezTo>
                          <a:pt x="71825" y="104898"/>
                          <a:pt x="72159" y="119597"/>
                          <a:pt x="73161" y="134129"/>
                        </a:cubicBezTo>
                        <a:cubicBezTo>
                          <a:pt x="73662" y="140810"/>
                          <a:pt x="73829" y="148327"/>
                          <a:pt x="76502" y="154507"/>
                        </a:cubicBezTo>
                        <a:cubicBezTo>
                          <a:pt x="76502" y="156846"/>
                          <a:pt x="77003" y="158850"/>
                          <a:pt x="78673" y="160353"/>
                        </a:cubicBezTo>
                        <a:cubicBezTo>
                          <a:pt x="80678" y="162191"/>
                          <a:pt x="83517" y="162692"/>
                          <a:pt x="86524" y="162358"/>
                        </a:cubicBezTo>
                        <a:cubicBezTo>
                          <a:pt x="89698" y="161857"/>
                          <a:pt x="91702" y="159184"/>
                          <a:pt x="92871" y="156846"/>
                        </a:cubicBezTo>
                        <a:close/>
                      </a:path>
                    </a:pathLst>
                  </a:custGeom>
                  <a:solidFill>
                    <a:srgbClr val="FFD4A9"/>
                  </a:solidFill>
                  <a:ln w="16697" cap="flat">
                    <a:noFill/>
                    <a:prstDash val="solid"/>
                    <a:miter/>
                  </a:ln>
                </p:spPr>
                <p:txBody>
                  <a:bodyPr rtlCol="0" anchor="ctr"/>
                  <a:lstStyle/>
                  <a:p>
                    <a:endParaRPr lang="en-US"/>
                  </a:p>
                </p:txBody>
              </p:sp>
              <p:sp>
                <p:nvSpPr>
                  <p:cNvPr id="631" name="Freeform: Shape 630">
                    <a:extLst>
                      <a:ext uri="{FF2B5EF4-FFF2-40B4-BE49-F238E27FC236}">
                        <a16:creationId xmlns:a16="http://schemas.microsoft.com/office/drawing/2014/main" id="{7C401C9D-4B3D-F036-4BC9-222DF6B549D2}"/>
                      </a:ext>
                    </a:extLst>
                  </p:cNvPr>
                  <p:cNvSpPr/>
                  <p:nvPr/>
                </p:nvSpPr>
                <p:spPr>
                  <a:xfrm>
                    <a:off x="4641984" y="4809452"/>
                    <a:ext cx="68578" cy="109475"/>
                  </a:xfrm>
                  <a:custGeom>
                    <a:avLst/>
                    <a:gdLst>
                      <a:gd name="connsiteX0" fmla="*/ 68484 w 68578"/>
                      <a:gd name="connsiteY0" fmla="*/ 99052 h 109475"/>
                      <a:gd name="connsiteX1" fmla="*/ 67649 w 68578"/>
                      <a:gd name="connsiteY1" fmla="*/ 96045 h 109475"/>
                      <a:gd name="connsiteX2" fmla="*/ 56792 w 68578"/>
                      <a:gd name="connsiteY2" fmla="*/ 68818 h 109475"/>
                      <a:gd name="connsiteX3" fmla="*/ 34409 w 68578"/>
                      <a:gd name="connsiteY3" fmla="*/ 0 h 109475"/>
                      <a:gd name="connsiteX4" fmla="*/ 33073 w 68578"/>
                      <a:gd name="connsiteY4" fmla="*/ 13530 h 109475"/>
                      <a:gd name="connsiteX5" fmla="*/ 40255 w 68578"/>
                      <a:gd name="connsiteY5" fmla="*/ 36414 h 109475"/>
                      <a:gd name="connsiteX6" fmla="*/ 41425 w 68578"/>
                      <a:gd name="connsiteY6" fmla="*/ 60801 h 109475"/>
                      <a:gd name="connsiteX7" fmla="*/ 16202 w 68578"/>
                      <a:gd name="connsiteY7" fmla="*/ 52449 h 109475"/>
                      <a:gd name="connsiteX8" fmla="*/ 0 w 68578"/>
                      <a:gd name="connsiteY8" fmla="*/ 21213 h 109475"/>
                      <a:gd name="connsiteX9" fmla="*/ 15534 w 68578"/>
                      <a:gd name="connsiteY9" fmla="*/ 62805 h 109475"/>
                      <a:gd name="connsiteX10" fmla="*/ 37750 w 68578"/>
                      <a:gd name="connsiteY10" fmla="*/ 91034 h 109475"/>
                      <a:gd name="connsiteX11" fmla="*/ 47605 w 68578"/>
                      <a:gd name="connsiteY11" fmla="*/ 103228 h 109475"/>
                      <a:gd name="connsiteX12" fmla="*/ 68484 w 68578"/>
                      <a:gd name="connsiteY12" fmla="*/ 99052 h 109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8578" h="109475">
                        <a:moveTo>
                          <a:pt x="68484" y="99052"/>
                        </a:moveTo>
                        <a:cubicBezTo>
                          <a:pt x="68317" y="98049"/>
                          <a:pt x="67983" y="97047"/>
                          <a:pt x="67649" y="96045"/>
                        </a:cubicBezTo>
                        <a:cubicBezTo>
                          <a:pt x="63640" y="87025"/>
                          <a:pt x="60467" y="77838"/>
                          <a:pt x="56792" y="68818"/>
                        </a:cubicBezTo>
                        <a:cubicBezTo>
                          <a:pt x="47605" y="45600"/>
                          <a:pt x="38084" y="24220"/>
                          <a:pt x="34409" y="0"/>
                        </a:cubicBezTo>
                        <a:cubicBezTo>
                          <a:pt x="33574" y="4510"/>
                          <a:pt x="32906" y="9020"/>
                          <a:pt x="33073" y="13530"/>
                        </a:cubicBezTo>
                        <a:cubicBezTo>
                          <a:pt x="33407" y="22383"/>
                          <a:pt x="36581" y="28563"/>
                          <a:pt x="40255" y="36414"/>
                        </a:cubicBezTo>
                        <a:cubicBezTo>
                          <a:pt x="42761" y="41759"/>
                          <a:pt x="50110" y="56792"/>
                          <a:pt x="41425" y="60801"/>
                        </a:cubicBezTo>
                        <a:cubicBezTo>
                          <a:pt x="33574" y="64475"/>
                          <a:pt x="21380" y="58963"/>
                          <a:pt x="16202" y="52449"/>
                        </a:cubicBezTo>
                        <a:cubicBezTo>
                          <a:pt x="8686" y="43095"/>
                          <a:pt x="4677" y="31904"/>
                          <a:pt x="0" y="21213"/>
                        </a:cubicBezTo>
                        <a:cubicBezTo>
                          <a:pt x="4176" y="35411"/>
                          <a:pt x="7183" y="50110"/>
                          <a:pt x="15534" y="62805"/>
                        </a:cubicBezTo>
                        <a:cubicBezTo>
                          <a:pt x="22049" y="72827"/>
                          <a:pt x="30066" y="81847"/>
                          <a:pt x="37750" y="91034"/>
                        </a:cubicBezTo>
                        <a:cubicBezTo>
                          <a:pt x="41091" y="95043"/>
                          <a:pt x="44097" y="99386"/>
                          <a:pt x="47605" y="103228"/>
                        </a:cubicBezTo>
                        <a:cubicBezTo>
                          <a:pt x="62471" y="112749"/>
                          <a:pt x="69487" y="111412"/>
                          <a:pt x="68484" y="99052"/>
                        </a:cubicBezTo>
                        <a:close/>
                      </a:path>
                    </a:pathLst>
                  </a:custGeom>
                  <a:solidFill>
                    <a:srgbClr val="FFD4A9"/>
                  </a:solidFill>
                  <a:ln w="16697" cap="flat">
                    <a:noFill/>
                    <a:prstDash val="solid"/>
                    <a:miter/>
                  </a:ln>
                </p:spPr>
                <p:txBody>
                  <a:bodyPr rtlCol="0" anchor="ctr"/>
                  <a:lstStyle/>
                  <a:p>
                    <a:endParaRPr lang="en-US"/>
                  </a:p>
                </p:txBody>
              </p:sp>
            </p:grpSp>
            <p:sp>
              <p:nvSpPr>
                <p:cNvPr id="632" name="Freeform: Shape 631">
                  <a:extLst>
                    <a:ext uri="{FF2B5EF4-FFF2-40B4-BE49-F238E27FC236}">
                      <a16:creationId xmlns:a16="http://schemas.microsoft.com/office/drawing/2014/main" id="{D24B9199-BDEE-FF5A-1CBF-33099AFB8163}"/>
                    </a:ext>
                  </a:extLst>
                </p:cNvPr>
                <p:cNvSpPr/>
                <p:nvPr/>
              </p:nvSpPr>
              <p:spPr>
                <a:xfrm>
                  <a:off x="5090807" y="3961583"/>
                  <a:ext cx="65375" cy="126182"/>
                </a:xfrm>
                <a:custGeom>
                  <a:avLst/>
                  <a:gdLst>
                    <a:gd name="connsiteX0" fmla="*/ 62638 w 65375"/>
                    <a:gd name="connsiteY0" fmla="*/ 104397 h 126182"/>
                    <a:gd name="connsiteX1" fmla="*/ 52783 w 65375"/>
                    <a:gd name="connsiteY1" fmla="*/ 114920 h 126182"/>
                    <a:gd name="connsiteX2" fmla="*/ 20044 w 65375"/>
                    <a:gd name="connsiteY2" fmla="*/ 111913 h 126182"/>
                    <a:gd name="connsiteX3" fmla="*/ 13697 w 65375"/>
                    <a:gd name="connsiteY3" fmla="*/ 66647 h 126182"/>
                    <a:gd name="connsiteX4" fmla="*/ 13864 w 65375"/>
                    <a:gd name="connsiteY4" fmla="*/ 27060 h 126182"/>
                    <a:gd name="connsiteX5" fmla="*/ 9521 w 65375"/>
                    <a:gd name="connsiteY5" fmla="*/ 10523 h 126182"/>
                    <a:gd name="connsiteX6" fmla="*/ 0 w 65375"/>
                    <a:gd name="connsiteY6" fmla="*/ 0 h 126182"/>
                    <a:gd name="connsiteX7" fmla="*/ 10022 w 65375"/>
                    <a:gd name="connsiteY7" fmla="*/ 23552 h 126182"/>
                    <a:gd name="connsiteX8" fmla="*/ 10356 w 65375"/>
                    <a:gd name="connsiteY8" fmla="*/ 56792 h 126182"/>
                    <a:gd name="connsiteX9" fmla="*/ 10523 w 65375"/>
                    <a:gd name="connsiteY9" fmla="*/ 85856 h 126182"/>
                    <a:gd name="connsiteX10" fmla="*/ 12193 w 65375"/>
                    <a:gd name="connsiteY10" fmla="*/ 114085 h 126182"/>
                    <a:gd name="connsiteX11" fmla="*/ 42594 w 65375"/>
                    <a:gd name="connsiteY11" fmla="*/ 125944 h 126182"/>
                    <a:gd name="connsiteX12" fmla="*/ 64977 w 65375"/>
                    <a:gd name="connsiteY12" fmla="*/ 105399 h 126182"/>
                    <a:gd name="connsiteX13" fmla="*/ 62638 w 65375"/>
                    <a:gd name="connsiteY13" fmla="*/ 104397 h 126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5375" h="126182">
                      <a:moveTo>
                        <a:pt x="62638" y="104397"/>
                      </a:moveTo>
                      <a:cubicBezTo>
                        <a:pt x="59464" y="108072"/>
                        <a:pt x="56458" y="111579"/>
                        <a:pt x="52783" y="114920"/>
                      </a:cubicBezTo>
                      <a:cubicBezTo>
                        <a:pt x="42427" y="124274"/>
                        <a:pt x="29565" y="116924"/>
                        <a:pt x="20044" y="111913"/>
                      </a:cubicBezTo>
                      <a:cubicBezTo>
                        <a:pt x="11191" y="107069"/>
                        <a:pt x="13864" y="75500"/>
                        <a:pt x="13697" y="66647"/>
                      </a:cubicBezTo>
                      <a:cubicBezTo>
                        <a:pt x="13530" y="53451"/>
                        <a:pt x="14198" y="40255"/>
                        <a:pt x="13864" y="27060"/>
                      </a:cubicBezTo>
                      <a:cubicBezTo>
                        <a:pt x="13697" y="21380"/>
                        <a:pt x="12027" y="15868"/>
                        <a:pt x="9521" y="10523"/>
                      </a:cubicBezTo>
                      <a:cubicBezTo>
                        <a:pt x="6347" y="7015"/>
                        <a:pt x="3174" y="3508"/>
                        <a:pt x="0" y="0"/>
                      </a:cubicBezTo>
                      <a:cubicBezTo>
                        <a:pt x="4343" y="7517"/>
                        <a:pt x="7851" y="14866"/>
                        <a:pt x="10022" y="23552"/>
                      </a:cubicBezTo>
                      <a:cubicBezTo>
                        <a:pt x="12528" y="33574"/>
                        <a:pt x="10523" y="46436"/>
                        <a:pt x="10356" y="56792"/>
                      </a:cubicBezTo>
                      <a:cubicBezTo>
                        <a:pt x="10356" y="66480"/>
                        <a:pt x="10356" y="76168"/>
                        <a:pt x="10523" y="85856"/>
                      </a:cubicBezTo>
                      <a:cubicBezTo>
                        <a:pt x="10690" y="92203"/>
                        <a:pt x="8853" y="108740"/>
                        <a:pt x="12193" y="114085"/>
                      </a:cubicBezTo>
                      <a:cubicBezTo>
                        <a:pt x="17873" y="122938"/>
                        <a:pt x="32739" y="127281"/>
                        <a:pt x="42594" y="125944"/>
                      </a:cubicBezTo>
                      <a:cubicBezTo>
                        <a:pt x="52783" y="124608"/>
                        <a:pt x="60634" y="113584"/>
                        <a:pt x="64977" y="105399"/>
                      </a:cubicBezTo>
                      <a:cubicBezTo>
                        <a:pt x="66313" y="103228"/>
                        <a:pt x="63974" y="102726"/>
                        <a:pt x="62638" y="104397"/>
                      </a:cubicBezTo>
                      <a:close/>
                    </a:path>
                  </a:pathLst>
                </a:custGeom>
                <a:solidFill>
                  <a:srgbClr val="E18451"/>
                </a:solidFill>
                <a:ln w="16697" cap="flat">
                  <a:noFill/>
                  <a:prstDash val="solid"/>
                  <a:miter/>
                </a:ln>
              </p:spPr>
              <p:txBody>
                <a:bodyPr rtlCol="0" anchor="ctr"/>
                <a:lstStyle/>
                <a:p>
                  <a:endParaRPr lang="en-US"/>
                </a:p>
              </p:txBody>
            </p:sp>
          </p:grpSp>
          <p:grpSp>
            <p:nvGrpSpPr>
              <p:cNvPr id="633" name="Graphic 2">
                <a:extLst>
                  <a:ext uri="{FF2B5EF4-FFF2-40B4-BE49-F238E27FC236}">
                    <a16:creationId xmlns:a16="http://schemas.microsoft.com/office/drawing/2014/main" id="{B867FF1A-0492-04B4-3913-73521B8D7C9D}"/>
                  </a:ext>
                </a:extLst>
              </p:cNvPr>
              <p:cNvGrpSpPr/>
              <p:nvPr/>
            </p:nvGrpSpPr>
            <p:grpSpPr>
              <a:xfrm>
                <a:off x="2867367" y="3902953"/>
                <a:ext cx="2774794" cy="2742294"/>
                <a:chOff x="2867367" y="3902953"/>
                <a:chExt cx="2774794" cy="2742294"/>
              </a:xfrm>
            </p:grpSpPr>
            <p:grpSp>
              <p:nvGrpSpPr>
                <p:cNvPr id="634" name="Graphic 2">
                  <a:extLst>
                    <a:ext uri="{FF2B5EF4-FFF2-40B4-BE49-F238E27FC236}">
                      <a16:creationId xmlns:a16="http://schemas.microsoft.com/office/drawing/2014/main" id="{66DF17FC-EF9A-1A9A-2881-BFB9AC3A1C8A}"/>
                    </a:ext>
                  </a:extLst>
                </p:cNvPr>
                <p:cNvGrpSpPr/>
                <p:nvPr/>
              </p:nvGrpSpPr>
              <p:grpSpPr>
                <a:xfrm>
                  <a:off x="2867367" y="3902953"/>
                  <a:ext cx="1544676" cy="2512330"/>
                  <a:chOff x="2867367" y="3902953"/>
                  <a:chExt cx="1544676" cy="2512330"/>
                </a:xfrm>
              </p:grpSpPr>
              <p:grpSp>
                <p:nvGrpSpPr>
                  <p:cNvPr id="635" name="Graphic 2">
                    <a:extLst>
                      <a:ext uri="{FF2B5EF4-FFF2-40B4-BE49-F238E27FC236}">
                        <a16:creationId xmlns:a16="http://schemas.microsoft.com/office/drawing/2014/main" id="{8331312A-B585-5A6D-FC6F-8BC8F7BD3A44}"/>
                      </a:ext>
                    </a:extLst>
                  </p:cNvPr>
                  <p:cNvGrpSpPr/>
                  <p:nvPr/>
                </p:nvGrpSpPr>
                <p:grpSpPr>
                  <a:xfrm>
                    <a:off x="2867367" y="4904161"/>
                    <a:ext cx="1197678" cy="1511122"/>
                    <a:chOff x="2867367" y="4904161"/>
                    <a:chExt cx="1197678" cy="1511122"/>
                  </a:xfrm>
                </p:grpSpPr>
                <p:grpSp>
                  <p:nvGrpSpPr>
                    <p:cNvPr id="636" name="Graphic 2">
                      <a:extLst>
                        <a:ext uri="{FF2B5EF4-FFF2-40B4-BE49-F238E27FC236}">
                          <a16:creationId xmlns:a16="http://schemas.microsoft.com/office/drawing/2014/main" id="{ABE27CB0-60A0-C054-6A32-CF32BD8F1B46}"/>
                        </a:ext>
                      </a:extLst>
                    </p:cNvPr>
                    <p:cNvGrpSpPr/>
                    <p:nvPr/>
                  </p:nvGrpSpPr>
                  <p:grpSpPr>
                    <a:xfrm>
                      <a:off x="2953302" y="4904161"/>
                      <a:ext cx="909668" cy="1304998"/>
                      <a:chOff x="2953302" y="4904161"/>
                      <a:chExt cx="909668" cy="1304998"/>
                    </a:xfrm>
                  </p:grpSpPr>
                  <p:sp>
                    <p:nvSpPr>
                      <p:cNvPr id="637" name="Freeform: Shape 636">
                        <a:extLst>
                          <a:ext uri="{FF2B5EF4-FFF2-40B4-BE49-F238E27FC236}">
                            <a16:creationId xmlns:a16="http://schemas.microsoft.com/office/drawing/2014/main" id="{05B5ED2B-582A-86FE-92F9-BA5305AB5E65}"/>
                          </a:ext>
                        </a:extLst>
                      </p:cNvPr>
                      <p:cNvSpPr/>
                      <p:nvPr/>
                    </p:nvSpPr>
                    <p:spPr>
                      <a:xfrm>
                        <a:off x="2953302" y="4904161"/>
                        <a:ext cx="909668" cy="1304998"/>
                      </a:xfrm>
                      <a:custGeom>
                        <a:avLst/>
                        <a:gdLst>
                          <a:gd name="connsiteX0" fmla="*/ 902449 w 909668"/>
                          <a:gd name="connsiteY0" fmla="*/ 1216181 h 1304998"/>
                          <a:gd name="connsiteX1" fmla="*/ 896770 w 909668"/>
                          <a:gd name="connsiteY1" fmla="*/ 1186115 h 1304998"/>
                          <a:gd name="connsiteX2" fmla="*/ 883574 w 909668"/>
                          <a:gd name="connsiteY2" fmla="*/ 1162563 h 1304998"/>
                          <a:gd name="connsiteX3" fmla="*/ 882572 w 909668"/>
                          <a:gd name="connsiteY3" fmla="*/ 1137508 h 1304998"/>
                          <a:gd name="connsiteX4" fmla="*/ 871047 w 909668"/>
                          <a:gd name="connsiteY4" fmla="*/ 1070527 h 1304998"/>
                          <a:gd name="connsiteX5" fmla="*/ 856849 w 909668"/>
                          <a:gd name="connsiteY5" fmla="*/ 994860 h 1304998"/>
                          <a:gd name="connsiteX6" fmla="*/ 828620 w 909668"/>
                          <a:gd name="connsiteY6" fmla="*/ 847034 h 1304998"/>
                          <a:gd name="connsiteX7" fmla="*/ 815925 w 909668"/>
                          <a:gd name="connsiteY7" fmla="*/ 776044 h 1304998"/>
                          <a:gd name="connsiteX8" fmla="*/ 800558 w 909668"/>
                          <a:gd name="connsiteY8" fmla="*/ 712905 h 1304998"/>
                          <a:gd name="connsiteX9" fmla="*/ 802562 w 909668"/>
                          <a:gd name="connsiteY9" fmla="*/ 690689 h 1304998"/>
                          <a:gd name="connsiteX10" fmla="*/ 787529 w 909668"/>
                          <a:gd name="connsiteY10" fmla="*/ 658786 h 1304998"/>
                          <a:gd name="connsiteX11" fmla="*/ 715704 w 909668"/>
                          <a:gd name="connsiteY11" fmla="*/ 356285 h 1304998"/>
                          <a:gd name="connsiteX12" fmla="*/ 660750 w 909668"/>
                          <a:gd name="connsiteY12" fmla="*/ 199774 h 1304998"/>
                          <a:gd name="connsiteX13" fmla="*/ 643712 w 909668"/>
                          <a:gd name="connsiteY13" fmla="*/ 159852 h 1304998"/>
                          <a:gd name="connsiteX14" fmla="*/ 629013 w 909668"/>
                          <a:gd name="connsiteY14" fmla="*/ 129452 h 1304998"/>
                          <a:gd name="connsiteX15" fmla="*/ 621663 w 909668"/>
                          <a:gd name="connsiteY15" fmla="*/ 89364 h 1304998"/>
                          <a:gd name="connsiteX16" fmla="*/ 618991 w 909668"/>
                          <a:gd name="connsiteY16" fmla="*/ 69654 h 1304998"/>
                          <a:gd name="connsiteX17" fmla="*/ 619325 w 909668"/>
                          <a:gd name="connsiteY17" fmla="*/ 67315 h 1304998"/>
                          <a:gd name="connsiteX18" fmla="*/ 617488 w 909668"/>
                          <a:gd name="connsiteY18" fmla="*/ 65311 h 1304998"/>
                          <a:gd name="connsiteX19" fmla="*/ 615149 w 909668"/>
                          <a:gd name="connsiteY19" fmla="*/ 59799 h 1304998"/>
                          <a:gd name="connsiteX20" fmla="*/ 613813 w 909668"/>
                          <a:gd name="connsiteY20" fmla="*/ 58629 h 1304998"/>
                          <a:gd name="connsiteX21" fmla="*/ 611474 w 909668"/>
                          <a:gd name="connsiteY21" fmla="*/ 61469 h 1304998"/>
                          <a:gd name="connsiteX22" fmla="*/ 590094 w 909668"/>
                          <a:gd name="connsiteY22" fmla="*/ 64141 h 1304998"/>
                          <a:gd name="connsiteX23" fmla="*/ 525451 w 909668"/>
                          <a:gd name="connsiteY23" fmla="*/ 76168 h 1304998"/>
                          <a:gd name="connsiteX24" fmla="*/ 393494 w 909668"/>
                          <a:gd name="connsiteY24" fmla="*/ 81513 h 1304998"/>
                          <a:gd name="connsiteX25" fmla="*/ 260367 w 909668"/>
                          <a:gd name="connsiteY25" fmla="*/ 56458 h 1304998"/>
                          <a:gd name="connsiteX26" fmla="*/ 146950 w 909668"/>
                          <a:gd name="connsiteY26" fmla="*/ 2338 h 1304998"/>
                          <a:gd name="connsiteX27" fmla="*/ 142273 w 909668"/>
                          <a:gd name="connsiteY27" fmla="*/ 0 h 1304998"/>
                          <a:gd name="connsiteX28" fmla="*/ 140269 w 909668"/>
                          <a:gd name="connsiteY28" fmla="*/ 2673 h 1304998"/>
                          <a:gd name="connsiteX29" fmla="*/ 140937 w 909668"/>
                          <a:gd name="connsiteY29" fmla="*/ 3341 h 1304998"/>
                          <a:gd name="connsiteX30" fmla="*/ 104858 w 909668"/>
                          <a:gd name="connsiteY30" fmla="*/ 156512 h 1304998"/>
                          <a:gd name="connsiteX31" fmla="*/ 91161 w 909668"/>
                          <a:gd name="connsiteY31" fmla="*/ 333736 h 1304998"/>
                          <a:gd name="connsiteX32" fmla="*/ 92664 w 909668"/>
                          <a:gd name="connsiteY32" fmla="*/ 420928 h 1304998"/>
                          <a:gd name="connsiteX33" fmla="*/ 94835 w 909668"/>
                          <a:gd name="connsiteY33" fmla="*/ 506283 h 1304998"/>
                          <a:gd name="connsiteX34" fmla="*/ 100515 w 909668"/>
                          <a:gd name="connsiteY34" fmla="*/ 594310 h 1304998"/>
                          <a:gd name="connsiteX35" fmla="*/ 101350 w 909668"/>
                          <a:gd name="connsiteY35" fmla="*/ 602996 h 1304998"/>
                          <a:gd name="connsiteX36" fmla="*/ 100515 w 909668"/>
                          <a:gd name="connsiteY36" fmla="*/ 604499 h 1304998"/>
                          <a:gd name="connsiteX37" fmla="*/ 86651 w 909668"/>
                          <a:gd name="connsiteY37" fmla="*/ 628886 h 1304998"/>
                          <a:gd name="connsiteX38" fmla="*/ 82809 w 909668"/>
                          <a:gd name="connsiteY38" fmla="*/ 651269 h 1304998"/>
                          <a:gd name="connsiteX39" fmla="*/ 70615 w 909668"/>
                          <a:gd name="connsiteY39" fmla="*/ 667639 h 1304998"/>
                          <a:gd name="connsiteX40" fmla="*/ 64101 w 909668"/>
                          <a:gd name="connsiteY40" fmla="*/ 687516 h 1304998"/>
                          <a:gd name="connsiteX41" fmla="*/ 55916 w 909668"/>
                          <a:gd name="connsiteY41" fmla="*/ 725767 h 1304998"/>
                          <a:gd name="connsiteX42" fmla="*/ 43055 w 909668"/>
                          <a:gd name="connsiteY42" fmla="*/ 888960 h 1304998"/>
                          <a:gd name="connsiteX43" fmla="*/ 44892 w 909668"/>
                          <a:gd name="connsiteY43" fmla="*/ 1057665 h 1304998"/>
                          <a:gd name="connsiteX44" fmla="*/ 49068 w 909668"/>
                          <a:gd name="connsiteY44" fmla="*/ 1131160 h 1304998"/>
                          <a:gd name="connsiteX45" fmla="*/ 19336 w 909668"/>
                          <a:gd name="connsiteY45" fmla="*/ 1193464 h 1304998"/>
                          <a:gd name="connsiteX46" fmla="*/ 16329 w 909668"/>
                          <a:gd name="connsiteY46" fmla="*/ 1212339 h 1304998"/>
                          <a:gd name="connsiteX47" fmla="*/ 24347 w 909668"/>
                          <a:gd name="connsiteY47" fmla="*/ 1220524 h 1304998"/>
                          <a:gd name="connsiteX48" fmla="*/ 7476 w 909668"/>
                          <a:gd name="connsiteY48" fmla="*/ 1251593 h 1304998"/>
                          <a:gd name="connsiteX49" fmla="*/ 127 w 909668"/>
                          <a:gd name="connsiteY49" fmla="*/ 1273307 h 1304998"/>
                          <a:gd name="connsiteX50" fmla="*/ 12821 w 909668"/>
                          <a:gd name="connsiteY50" fmla="*/ 1276147 h 1304998"/>
                          <a:gd name="connsiteX51" fmla="*/ 35204 w 909668"/>
                          <a:gd name="connsiteY51" fmla="*/ 1266459 h 1304998"/>
                          <a:gd name="connsiteX52" fmla="*/ 66774 w 909668"/>
                          <a:gd name="connsiteY52" fmla="*/ 1269131 h 1304998"/>
                          <a:gd name="connsiteX53" fmla="*/ 114880 w 909668"/>
                          <a:gd name="connsiteY53" fmla="*/ 1283162 h 1304998"/>
                          <a:gd name="connsiteX54" fmla="*/ 154801 w 909668"/>
                          <a:gd name="connsiteY54" fmla="*/ 1301703 h 1304998"/>
                          <a:gd name="connsiteX55" fmla="*/ 199065 w 909668"/>
                          <a:gd name="connsiteY55" fmla="*/ 1288340 h 1304998"/>
                          <a:gd name="connsiteX56" fmla="*/ 205078 w 909668"/>
                          <a:gd name="connsiteY56" fmla="*/ 1234722 h 1304998"/>
                          <a:gd name="connsiteX57" fmla="*/ 208419 w 909668"/>
                          <a:gd name="connsiteY57" fmla="*/ 1220858 h 1304998"/>
                          <a:gd name="connsiteX58" fmla="*/ 205078 w 909668"/>
                          <a:gd name="connsiteY58" fmla="*/ 1215346 h 1304998"/>
                          <a:gd name="connsiteX59" fmla="*/ 202406 w 909668"/>
                          <a:gd name="connsiteY59" fmla="*/ 1197473 h 1304998"/>
                          <a:gd name="connsiteX60" fmla="*/ 203408 w 909668"/>
                          <a:gd name="connsiteY60" fmla="*/ 1161394 h 1304998"/>
                          <a:gd name="connsiteX61" fmla="*/ 206582 w 909668"/>
                          <a:gd name="connsiteY61" fmla="*/ 1086896 h 1304998"/>
                          <a:gd name="connsiteX62" fmla="*/ 214098 w 909668"/>
                          <a:gd name="connsiteY62" fmla="*/ 1023256 h 1304998"/>
                          <a:gd name="connsiteX63" fmla="*/ 226459 w 909668"/>
                          <a:gd name="connsiteY63" fmla="*/ 953435 h 1304998"/>
                          <a:gd name="connsiteX64" fmla="*/ 249176 w 909668"/>
                          <a:gd name="connsiteY64" fmla="*/ 828326 h 1304998"/>
                          <a:gd name="connsiteX65" fmla="*/ 260200 w 909668"/>
                          <a:gd name="connsiteY65" fmla="*/ 764519 h 1304998"/>
                          <a:gd name="connsiteX66" fmla="*/ 263875 w 909668"/>
                          <a:gd name="connsiteY66" fmla="*/ 715912 h 1304998"/>
                          <a:gd name="connsiteX67" fmla="*/ 272561 w 909668"/>
                          <a:gd name="connsiteY67" fmla="*/ 704219 h 1304998"/>
                          <a:gd name="connsiteX68" fmla="*/ 274398 w 909668"/>
                          <a:gd name="connsiteY68" fmla="*/ 664799 h 1304998"/>
                          <a:gd name="connsiteX69" fmla="*/ 274231 w 909668"/>
                          <a:gd name="connsiteY69" fmla="*/ 664131 h 1304998"/>
                          <a:gd name="connsiteX70" fmla="*/ 283084 w 909668"/>
                          <a:gd name="connsiteY70" fmla="*/ 622706 h 1304998"/>
                          <a:gd name="connsiteX71" fmla="*/ 297783 w 909668"/>
                          <a:gd name="connsiteY71" fmla="*/ 564578 h 1304998"/>
                          <a:gd name="connsiteX72" fmla="*/ 329854 w 909668"/>
                          <a:gd name="connsiteY72" fmla="*/ 443478 h 1304998"/>
                          <a:gd name="connsiteX73" fmla="*/ 361423 w 909668"/>
                          <a:gd name="connsiteY73" fmla="*/ 329393 h 1304998"/>
                          <a:gd name="connsiteX74" fmla="*/ 386979 w 909668"/>
                          <a:gd name="connsiteY74" fmla="*/ 270764 h 1304998"/>
                          <a:gd name="connsiteX75" fmla="*/ 393494 w 909668"/>
                          <a:gd name="connsiteY75" fmla="*/ 261911 h 1304998"/>
                          <a:gd name="connsiteX76" fmla="*/ 442101 w 909668"/>
                          <a:gd name="connsiteY76" fmla="*/ 331564 h 1304998"/>
                          <a:gd name="connsiteX77" fmla="*/ 501899 w 909668"/>
                          <a:gd name="connsiteY77" fmla="*/ 438300 h 1304998"/>
                          <a:gd name="connsiteX78" fmla="*/ 600283 w 909668"/>
                          <a:gd name="connsiteY78" fmla="*/ 647093 h 1304998"/>
                          <a:gd name="connsiteX79" fmla="*/ 594938 w 909668"/>
                          <a:gd name="connsiteY79" fmla="*/ 664966 h 1304998"/>
                          <a:gd name="connsiteX80" fmla="*/ 599114 w 909668"/>
                          <a:gd name="connsiteY80" fmla="*/ 690856 h 1304998"/>
                          <a:gd name="connsiteX81" fmla="*/ 594270 w 909668"/>
                          <a:gd name="connsiteY81" fmla="*/ 727270 h 1304998"/>
                          <a:gd name="connsiteX82" fmla="*/ 593936 w 909668"/>
                          <a:gd name="connsiteY82" fmla="*/ 770866 h 1304998"/>
                          <a:gd name="connsiteX83" fmla="*/ 627176 w 909668"/>
                          <a:gd name="connsiteY83" fmla="*/ 943079 h 1304998"/>
                          <a:gd name="connsiteX84" fmla="*/ 662086 w 909668"/>
                          <a:gd name="connsiteY84" fmla="*/ 1027766 h 1304998"/>
                          <a:gd name="connsiteX85" fmla="*/ 696996 w 909668"/>
                          <a:gd name="connsiteY85" fmla="*/ 1115960 h 1304998"/>
                          <a:gd name="connsiteX86" fmla="*/ 731739 w 909668"/>
                          <a:gd name="connsiteY86" fmla="*/ 1210669 h 1304998"/>
                          <a:gd name="connsiteX87" fmla="*/ 729735 w 909668"/>
                          <a:gd name="connsiteY87" fmla="*/ 1241737 h 1304998"/>
                          <a:gd name="connsiteX88" fmla="*/ 725225 w 909668"/>
                          <a:gd name="connsiteY88" fmla="*/ 1249254 h 1304998"/>
                          <a:gd name="connsiteX89" fmla="*/ 729902 w 909668"/>
                          <a:gd name="connsiteY89" fmla="*/ 1264788 h 1304998"/>
                          <a:gd name="connsiteX90" fmla="*/ 729568 w 909668"/>
                          <a:gd name="connsiteY90" fmla="*/ 1277650 h 1304998"/>
                          <a:gd name="connsiteX91" fmla="*/ 752619 w 909668"/>
                          <a:gd name="connsiteY91" fmla="*/ 1283329 h 1304998"/>
                          <a:gd name="connsiteX92" fmla="*/ 818932 w 909668"/>
                          <a:gd name="connsiteY92" fmla="*/ 1283496 h 1304998"/>
                          <a:gd name="connsiteX93" fmla="*/ 907460 w 909668"/>
                          <a:gd name="connsiteY93" fmla="*/ 1235557 h 1304998"/>
                          <a:gd name="connsiteX94" fmla="*/ 907460 w 909668"/>
                          <a:gd name="connsiteY94" fmla="*/ 1234054 h 1304998"/>
                          <a:gd name="connsiteX95" fmla="*/ 909131 w 909668"/>
                          <a:gd name="connsiteY95" fmla="*/ 1231548 h 1304998"/>
                          <a:gd name="connsiteX96" fmla="*/ 902449 w 909668"/>
                          <a:gd name="connsiteY96" fmla="*/ 1216181 h 1304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909668" h="1304998">
                            <a:moveTo>
                              <a:pt x="902449" y="1216181"/>
                            </a:moveTo>
                            <a:cubicBezTo>
                              <a:pt x="904955" y="1205658"/>
                              <a:pt x="904621" y="1196304"/>
                              <a:pt x="896770" y="1186115"/>
                            </a:cubicBezTo>
                            <a:cubicBezTo>
                              <a:pt x="890924" y="1178598"/>
                              <a:pt x="882572" y="1173587"/>
                              <a:pt x="883574" y="1162563"/>
                            </a:cubicBezTo>
                            <a:cubicBezTo>
                              <a:pt x="884409" y="1153543"/>
                              <a:pt x="883741" y="1146528"/>
                              <a:pt x="882572" y="1137508"/>
                            </a:cubicBezTo>
                            <a:cubicBezTo>
                              <a:pt x="879732" y="1114791"/>
                              <a:pt x="876392" y="1092742"/>
                              <a:pt x="871047" y="1070527"/>
                            </a:cubicBezTo>
                            <a:cubicBezTo>
                              <a:pt x="865033" y="1045471"/>
                              <a:pt x="862194" y="1019915"/>
                              <a:pt x="856849" y="994860"/>
                            </a:cubicBezTo>
                            <a:cubicBezTo>
                              <a:pt x="846659" y="945752"/>
                              <a:pt x="838308" y="896309"/>
                              <a:pt x="828620" y="847034"/>
                            </a:cubicBezTo>
                            <a:cubicBezTo>
                              <a:pt x="823943" y="823482"/>
                              <a:pt x="820769" y="799596"/>
                              <a:pt x="815925" y="776044"/>
                            </a:cubicBezTo>
                            <a:cubicBezTo>
                              <a:pt x="811582" y="754831"/>
                              <a:pt x="808575" y="733116"/>
                              <a:pt x="800558" y="712905"/>
                            </a:cubicBezTo>
                            <a:cubicBezTo>
                              <a:pt x="801560" y="705555"/>
                              <a:pt x="802562" y="698039"/>
                              <a:pt x="802562" y="690689"/>
                            </a:cubicBezTo>
                            <a:cubicBezTo>
                              <a:pt x="802562" y="677327"/>
                              <a:pt x="794879" y="668641"/>
                              <a:pt x="787529" y="658786"/>
                            </a:cubicBezTo>
                            <a:cubicBezTo>
                              <a:pt x="770157" y="556393"/>
                              <a:pt x="743766" y="456172"/>
                              <a:pt x="715704" y="356285"/>
                            </a:cubicBezTo>
                            <a:cubicBezTo>
                              <a:pt x="700671" y="303001"/>
                              <a:pt x="682297" y="250719"/>
                              <a:pt x="660750" y="199774"/>
                            </a:cubicBezTo>
                            <a:cubicBezTo>
                              <a:pt x="655070" y="186411"/>
                              <a:pt x="649057" y="173382"/>
                              <a:pt x="643712" y="159852"/>
                            </a:cubicBezTo>
                            <a:cubicBezTo>
                              <a:pt x="639703" y="149663"/>
                              <a:pt x="635861" y="137971"/>
                              <a:pt x="629013" y="129452"/>
                            </a:cubicBezTo>
                            <a:cubicBezTo>
                              <a:pt x="618323" y="116423"/>
                              <a:pt x="621663" y="104731"/>
                              <a:pt x="621663" y="89364"/>
                            </a:cubicBezTo>
                            <a:cubicBezTo>
                              <a:pt x="621663" y="82348"/>
                              <a:pt x="620828" y="76001"/>
                              <a:pt x="618991" y="69654"/>
                            </a:cubicBezTo>
                            <a:cubicBezTo>
                              <a:pt x="619492" y="68818"/>
                              <a:pt x="619659" y="67816"/>
                              <a:pt x="619325" y="67315"/>
                            </a:cubicBezTo>
                            <a:cubicBezTo>
                              <a:pt x="618824" y="66480"/>
                              <a:pt x="618156" y="65812"/>
                              <a:pt x="617488" y="65311"/>
                            </a:cubicBezTo>
                            <a:cubicBezTo>
                              <a:pt x="616819" y="63473"/>
                              <a:pt x="615984" y="61636"/>
                              <a:pt x="615149" y="59799"/>
                            </a:cubicBezTo>
                            <a:cubicBezTo>
                              <a:pt x="614648" y="59464"/>
                              <a:pt x="614147" y="58963"/>
                              <a:pt x="613813" y="58629"/>
                            </a:cubicBezTo>
                            <a:cubicBezTo>
                              <a:pt x="612811" y="58796"/>
                              <a:pt x="611641" y="60133"/>
                              <a:pt x="611474" y="61469"/>
                            </a:cubicBezTo>
                            <a:cubicBezTo>
                              <a:pt x="605127" y="59297"/>
                              <a:pt x="597944" y="61970"/>
                              <a:pt x="590094" y="64141"/>
                            </a:cubicBezTo>
                            <a:cubicBezTo>
                              <a:pt x="569382" y="69988"/>
                              <a:pt x="546832" y="73829"/>
                              <a:pt x="525451" y="76168"/>
                            </a:cubicBezTo>
                            <a:cubicBezTo>
                              <a:pt x="482022" y="81012"/>
                              <a:pt x="437090" y="82682"/>
                              <a:pt x="393494" y="81513"/>
                            </a:cubicBezTo>
                            <a:cubicBezTo>
                              <a:pt x="347893" y="80344"/>
                              <a:pt x="303629" y="70155"/>
                              <a:pt x="260367" y="56458"/>
                            </a:cubicBezTo>
                            <a:cubicBezTo>
                              <a:pt x="219778" y="43429"/>
                              <a:pt x="180691" y="28563"/>
                              <a:pt x="146950" y="2338"/>
                            </a:cubicBezTo>
                            <a:cubicBezTo>
                              <a:pt x="145447" y="1503"/>
                              <a:pt x="143777" y="835"/>
                              <a:pt x="142273" y="0"/>
                            </a:cubicBezTo>
                            <a:cubicBezTo>
                              <a:pt x="141605" y="835"/>
                              <a:pt x="140937" y="1837"/>
                              <a:pt x="140269" y="2673"/>
                            </a:cubicBezTo>
                            <a:cubicBezTo>
                              <a:pt x="140436" y="2840"/>
                              <a:pt x="140770" y="3007"/>
                              <a:pt x="140937" y="3341"/>
                            </a:cubicBezTo>
                            <a:cubicBezTo>
                              <a:pt x="123064" y="53117"/>
                              <a:pt x="110036" y="103395"/>
                              <a:pt x="104858" y="156512"/>
                            </a:cubicBezTo>
                            <a:cubicBezTo>
                              <a:pt x="99011" y="215642"/>
                              <a:pt x="94000" y="274438"/>
                              <a:pt x="91161" y="333736"/>
                            </a:cubicBezTo>
                            <a:cubicBezTo>
                              <a:pt x="89824" y="362633"/>
                              <a:pt x="92330" y="392031"/>
                              <a:pt x="92664" y="420928"/>
                            </a:cubicBezTo>
                            <a:cubicBezTo>
                              <a:pt x="92831" y="449324"/>
                              <a:pt x="93499" y="478054"/>
                              <a:pt x="94835" y="506283"/>
                            </a:cubicBezTo>
                            <a:cubicBezTo>
                              <a:pt x="96339" y="535681"/>
                              <a:pt x="98176" y="565079"/>
                              <a:pt x="100515" y="594310"/>
                            </a:cubicBezTo>
                            <a:cubicBezTo>
                              <a:pt x="100682" y="597150"/>
                              <a:pt x="101016" y="600156"/>
                              <a:pt x="101350" y="602996"/>
                            </a:cubicBezTo>
                            <a:cubicBezTo>
                              <a:pt x="100849" y="603497"/>
                              <a:pt x="100682" y="603998"/>
                              <a:pt x="100515" y="604499"/>
                            </a:cubicBezTo>
                            <a:cubicBezTo>
                              <a:pt x="98677" y="615190"/>
                              <a:pt x="87987" y="618697"/>
                              <a:pt x="86651" y="628886"/>
                            </a:cubicBezTo>
                            <a:cubicBezTo>
                              <a:pt x="85649" y="636904"/>
                              <a:pt x="86317" y="643585"/>
                              <a:pt x="82809" y="651269"/>
                            </a:cubicBezTo>
                            <a:cubicBezTo>
                              <a:pt x="79969" y="657282"/>
                              <a:pt x="74457" y="662293"/>
                              <a:pt x="70615" y="667639"/>
                            </a:cubicBezTo>
                            <a:cubicBezTo>
                              <a:pt x="66439" y="673652"/>
                              <a:pt x="64936" y="680333"/>
                              <a:pt x="64101" y="687516"/>
                            </a:cubicBezTo>
                            <a:cubicBezTo>
                              <a:pt x="62431" y="700544"/>
                              <a:pt x="57754" y="712738"/>
                              <a:pt x="55916" y="725767"/>
                            </a:cubicBezTo>
                            <a:cubicBezTo>
                              <a:pt x="48233" y="779886"/>
                              <a:pt x="42888" y="834172"/>
                              <a:pt x="43055" y="888960"/>
                            </a:cubicBezTo>
                            <a:cubicBezTo>
                              <a:pt x="43055" y="945250"/>
                              <a:pt x="40883" y="1001374"/>
                              <a:pt x="44892" y="1057665"/>
                            </a:cubicBezTo>
                            <a:cubicBezTo>
                              <a:pt x="46562" y="1082219"/>
                              <a:pt x="47732" y="1106773"/>
                              <a:pt x="49068" y="1131160"/>
                            </a:cubicBezTo>
                            <a:cubicBezTo>
                              <a:pt x="45393" y="1155046"/>
                              <a:pt x="28021" y="1171583"/>
                              <a:pt x="19336" y="1193464"/>
                            </a:cubicBezTo>
                            <a:cubicBezTo>
                              <a:pt x="16663" y="1200313"/>
                              <a:pt x="13155" y="1205491"/>
                              <a:pt x="16329" y="1212339"/>
                            </a:cubicBezTo>
                            <a:cubicBezTo>
                              <a:pt x="17498" y="1215012"/>
                              <a:pt x="20672" y="1217852"/>
                              <a:pt x="24347" y="1220524"/>
                            </a:cubicBezTo>
                            <a:cubicBezTo>
                              <a:pt x="16329" y="1229711"/>
                              <a:pt x="12988" y="1240902"/>
                              <a:pt x="7476" y="1251593"/>
                            </a:cubicBezTo>
                            <a:cubicBezTo>
                              <a:pt x="4303" y="1257773"/>
                              <a:pt x="-876" y="1265957"/>
                              <a:pt x="127" y="1273307"/>
                            </a:cubicBezTo>
                            <a:cubicBezTo>
                              <a:pt x="962" y="1280490"/>
                              <a:pt x="8311" y="1278318"/>
                              <a:pt x="12821" y="1276147"/>
                            </a:cubicBezTo>
                            <a:cubicBezTo>
                              <a:pt x="20505" y="1272472"/>
                              <a:pt x="26351" y="1268296"/>
                              <a:pt x="35204" y="1266459"/>
                            </a:cubicBezTo>
                            <a:cubicBezTo>
                              <a:pt x="45727" y="1264287"/>
                              <a:pt x="56751" y="1266793"/>
                              <a:pt x="66774" y="1269131"/>
                            </a:cubicBezTo>
                            <a:cubicBezTo>
                              <a:pt x="83143" y="1272973"/>
                              <a:pt x="99011" y="1277650"/>
                              <a:pt x="114880" y="1283162"/>
                            </a:cubicBezTo>
                            <a:cubicBezTo>
                              <a:pt x="128744" y="1288006"/>
                              <a:pt x="141104" y="1297026"/>
                              <a:pt x="154801" y="1301703"/>
                            </a:cubicBezTo>
                            <a:cubicBezTo>
                              <a:pt x="174678" y="1308384"/>
                              <a:pt x="189878" y="1305378"/>
                              <a:pt x="199065" y="1288340"/>
                            </a:cubicBezTo>
                            <a:cubicBezTo>
                              <a:pt x="219611" y="1277483"/>
                              <a:pt x="210758" y="1252094"/>
                              <a:pt x="205078" y="1234722"/>
                            </a:cubicBezTo>
                            <a:cubicBezTo>
                              <a:pt x="207584" y="1230379"/>
                              <a:pt x="209755" y="1225869"/>
                              <a:pt x="208419" y="1220858"/>
                            </a:cubicBezTo>
                            <a:cubicBezTo>
                              <a:pt x="207918" y="1218854"/>
                              <a:pt x="206248" y="1217016"/>
                              <a:pt x="205078" y="1215346"/>
                            </a:cubicBezTo>
                            <a:cubicBezTo>
                              <a:pt x="201738" y="1210001"/>
                              <a:pt x="202406" y="1203487"/>
                              <a:pt x="202406" y="1197473"/>
                            </a:cubicBezTo>
                            <a:cubicBezTo>
                              <a:pt x="202406" y="1185447"/>
                              <a:pt x="203408" y="1173420"/>
                              <a:pt x="203408" y="1161394"/>
                            </a:cubicBezTo>
                            <a:cubicBezTo>
                              <a:pt x="203408" y="1136673"/>
                              <a:pt x="204911" y="1111617"/>
                              <a:pt x="206582" y="1086896"/>
                            </a:cubicBezTo>
                            <a:cubicBezTo>
                              <a:pt x="207918" y="1065683"/>
                              <a:pt x="212595" y="1044469"/>
                              <a:pt x="214098" y="1023256"/>
                            </a:cubicBezTo>
                            <a:cubicBezTo>
                              <a:pt x="218775" y="1000038"/>
                              <a:pt x="222617" y="976653"/>
                              <a:pt x="226459" y="953435"/>
                            </a:cubicBezTo>
                            <a:cubicBezTo>
                              <a:pt x="233307" y="911677"/>
                              <a:pt x="240824" y="869918"/>
                              <a:pt x="249176" y="828326"/>
                            </a:cubicBezTo>
                            <a:cubicBezTo>
                              <a:pt x="253519" y="807113"/>
                              <a:pt x="257527" y="786066"/>
                              <a:pt x="260200" y="764519"/>
                            </a:cubicBezTo>
                            <a:cubicBezTo>
                              <a:pt x="262037" y="749820"/>
                              <a:pt x="267215" y="730778"/>
                              <a:pt x="263875" y="715912"/>
                            </a:cubicBezTo>
                            <a:cubicBezTo>
                              <a:pt x="266714" y="711903"/>
                              <a:pt x="269554" y="708061"/>
                              <a:pt x="272561" y="704219"/>
                            </a:cubicBezTo>
                            <a:cubicBezTo>
                              <a:pt x="282583" y="691357"/>
                              <a:pt x="275901" y="679832"/>
                              <a:pt x="274398" y="664799"/>
                            </a:cubicBezTo>
                            <a:cubicBezTo>
                              <a:pt x="274398" y="664465"/>
                              <a:pt x="274231" y="664298"/>
                              <a:pt x="274231" y="664131"/>
                            </a:cubicBezTo>
                            <a:cubicBezTo>
                              <a:pt x="277572" y="650434"/>
                              <a:pt x="280244" y="636570"/>
                              <a:pt x="283084" y="622706"/>
                            </a:cubicBezTo>
                            <a:cubicBezTo>
                              <a:pt x="287093" y="603163"/>
                              <a:pt x="293106" y="583954"/>
                              <a:pt x="297783" y="564578"/>
                            </a:cubicBezTo>
                            <a:cubicBezTo>
                              <a:pt x="307638" y="524155"/>
                              <a:pt x="317493" y="483232"/>
                              <a:pt x="329854" y="443478"/>
                            </a:cubicBezTo>
                            <a:cubicBezTo>
                              <a:pt x="341546" y="405728"/>
                              <a:pt x="348896" y="366809"/>
                              <a:pt x="361423" y="329393"/>
                            </a:cubicBezTo>
                            <a:cubicBezTo>
                              <a:pt x="368272" y="309182"/>
                              <a:pt x="374786" y="288469"/>
                              <a:pt x="386979" y="270764"/>
                            </a:cubicBezTo>
                            <a:cubicBezTo>
                              <a:pt x="389151" y="267757"/>
                              <a:pt x="391322" y="264750"/>
                              <a:pt x="393494" y="261911"/>
                            </a:cubicBezTo>
                            <a:cubicBezTo>
                              <a:pt x="415876" y="272935"/>
                              <a:pt x="433248" y="313692"/>
                              <a:pt x="442101" y="331564"/>
                            </a:cubicBezTo>
                            <a:cubicBezTo>
                              <a:pt x="460141" y="367978"/>
                              <a:pt x="481855" y="403055"/>
                              <a:pt x="501899" y="438300"/>
                            </a:cubicBezTo>
                            <a:cubicBezTo>
                              <a:pt x="539816" y="505113"/>
                              <a:pt x="570384" y="576103"/>
                              <a:pt x="600283" y="647093"/>
                            </a:cubicBezTo>
                            <a:cubicBezTo>
                              <a:pt x="600283" y="653106"/>
                              <a:pt x="596942" y="659287"/>
                              <a:pt x="594938" y="664966"/>
                            </a:cubicBezTo>
                            <a:cubicBezTo>
                              <a:pt x="591764" y="674320"/>
                              <a:pt x="594938" y="682505"/>
                              <a:pt x="599114" y="690856"/>
                            </a:cubicBezTo>
                            <a:cubicBezTo>
                              <a:pt x="604626" y="701714"/>
                              <a:pt x="596107" y="715745"/>
                              <a:pt x="594270" y="727270"/>
                            </a:cubicBezTo>
                            <a:cubicBezTo>
                              <a:pt x="592098" y="741301"/>
                              <a:pt x="593101" y="756668"/>
                              <a:pt x="593936" y="770866"/>
                            </a:cubicBezTo>
                            <a:cubicBezTo>
                              <a:pt x="597276" y="829662"/>
                              <a:pt x="607633" y="887289"/>
                              <a:pt x="627176" y="943079"/>
                            </a:cubicBezTo>
                            <a:cubicBezTo>
                              <a:pt x="637198" y="971809"/>
                              <a:pt x="649892" y="999871"/>
                              <a:pt x="662086" y="1027766"/>
                            </a:cubicBezTo>
                            <a:cubicBezTo>
                              <a:pt x="674781" y="1056830"/>
                              <a:pt x="685638" y="1086395"/>
                              <a:pt x="696996" y="1115960"/>
                            </a:cubicBezTo>
                            <a:cubicBezTo>
                              <a:pt x="709190" y="1147363"/>
                              <a:pt x="723555" y="1177930"/>
                              <a:pt x="731739" y="1210669"/>
                            </a:cubicBezTo>
                            <a:cubicBezTo>
                              <a:pt x="734245" y="1220691"/>
                              <a:pt x="737085" y="1232383"/>
                              <a:pt x="729735" y="1241737"/>
                            </a:cubicBezTo>
                            <a:cubicBezTo>
                              <a:pt x="728065" y="1243742"/>
                              <a:pt x="725726" y="1246582"/>
                              <a:pt x="725225" y="1249254"/>
                            </a:cubicBezTo>
                            <a:cubicBezTo>
                              <a:pt x="724056" y="1256603"/>
                              <a:pt x="725058" y="1260779"/>
                              <a:pt x="729902" y="1264788"/>
                            </a:cubicBezTo>
                            <a:cubicBezTo>
                              <a:pt x="729568" y="1268797"/>
                              <a:pt x="727731" y="1273808"/>
                              <a:pt x="729568" y="1277650"/>
                            </a:cubicBezTo>
                            <a:cubicBezTo>
                              <a:pt x="732575" y="1283663"/>
                              <a:pt x="747274" y="1282661"/>
                              <a:pt x="752619" y="1283329"/>
                            </a:cubicBezTo>
                            <a:cubicBezTo>
                              <a:pt x="775670" y="1286503"/>
                              <a:pt x="795714" y="1286503"/>
                              <a:pt x="818932" y="1283496"/>
                            </a:cubicBezTo>
                            <a:cubicBezTo>
                              <a:pt x="853174" y="1278986"/>
                              <a:pt x="892594" y="1269966"/>
                              <a:pt x="907460" y="1235557"/>
                            </a:cubicBezTo>
                            <a:cubicBezTo>
                              <a:pt x="907627" y="1235056"/>
                              <a:pt x="907627" y="1234388"/>
                              <a:pt x="907460" y="1234054"/>
                            </a:cubicBezTo>
                            <a:cubicBezTo>
                              <a:pt x="907961" y="1233219"/>
                              <a:pt x="908629" y="1232383"/>
                              <a:pt x="909131" y="1231548"/>
                            </a:cubicBezTo>
                            <a:cubicBezTo>
                              <a:pt x="911469" y="1226370"/>
                              <a:pt x="905623" y="1220023"/>
                              <a:pt x="902449" y="1216181"/>
                            </a:cubicBezTo>
                            <a:close/>
                          </a:path>
                        </a:pathLst>
                      </a:custGeom>
                      <a:solidFill>
                        <a:srgbClr val="000000"/>
                      </a:solidFill>
                      <a:ln w="16697" cap="flat">
                        <a:noFill/>
                        <a:prstDash val="solid"/>
                        <a:miter/>
                      </a:ln>
                    </p:spPr>
                    <p:txBody>
                      <a:bodyPr rtlCol="0" anchor="ctr"/>
                      <a:lstStyle/>
                      <a:p>
                        <a:endParaRPr lang="en-US"/>
                      </a:p>
                    </p:txBody>
                  </p:sp>
                  <p:sp>
                    <p:nvSpPr>
                      <p:cNvPr id="638" name="Freeform: Shape 637">
                        <a:extLst>
                          <a:ext uri="{FF2B5EF4-FFF2-40B4-BE49-F238E27FC236}">
                            <a16:creationId xmlns:a16="http://schemas.microsoft.com/office/drawing/2014/main" id="{F7E9B0D5-8F11-123E-F77D-8582787E3B42}"/>
                          </a:ext>
                        </a:extLst>
                      </p:cNvPr>
                      <p:cNvSpPr/>
                      <p:nvPr/>
                    </p:nvSpPr>
                    <p:spPr>
                      <a:xfrm>
                        <a:off x="2957760" y="4909172"/>
                        <a:ext cx="899710" cy="1293804"/>
                      </a:xfrm>
                      <a:custGeom>
                        <a:avLst/>
                        <a:gdLst>
                          <a:gd name="connsiteX0" fmla="*/ 898659 w 899710"/>
                          <a:gd name="connsiteY0" fmla="*/ 1227372 h 1293804"/>
                          <a:gd name="connsiteX1" fmla="*/ 892980 w 899710"/>
                          <a:gd name="connsiteY1" fmla="*/ 1236058 h 1293804"/>
                          <a:gd name="connsiteX2" fmla="*/ 894149 w 899710"/>
                          <a:gd name="connsiteY2" fmla="*/ 1238397 h 1293804"/>
                          <a:gd name="connsiteX3" fmla="*/ 896154 w 899710"/>
                          <a:gd name="connsiteY3" fmla="*/ 1237227 h 1293804"/>
                          <a:gd name="connsiteX4" fmla="*/ 883459 w 899710"/>
                          <a:gd name="connsiteY4" fmla="*/ 1251425 h 1293804"/>
                          <a:gd name="connsiteX5" fmla="*/ 858905 w 899710"/>
                          <a:gd name="connsiteY5" fmla="*/ 1263619 h 1293804"/>
                          <a:gd name="connsiteX6" fmla="*/ 810465 w 899710"/>
                          <a:gd name="connsiteY6" fmla="*/ 1274309 h 1293804"/>
                          <a:gd name="connsiteX7" fmla="*/ 759686 w 899710"/>
                          <a:gd name="connsiteY7" fmla="*/ 1275144 h 1293804"/>
                          <a:gd name="connsiteX8" fmla="*/ 739642 w 899710"/>
                          <a:gd name="connsiteY8" fmla="*/ 1272138 h 1293804"/>
                          <a:gd name="connsiteX9" fmla="*/ 727950 w 899710"/>
                          <a:gd name="connsiteY9" fmla="*/ 1261949 h 1293804"/>
                          <a:gd name="connsiteX10" fmla="*/ 728451 w 899710"/>
                          <a:gd name="connsiteY10" fmla="*/ 1262283 h 1293804"/>
                          <a:gd name="connsiteX11" fmla="*/ 731290 w 899710"/>
                          <a:gd name="connsiteY11" fmla="*/ 1258775 h 1293804"/>
                          <a:gd name="connsiteX12" fmla="*/ 731791 w 899710"/>
                          <a:gd name="connsiteY12" fmla="*/ 1231047 h 1293804"/>
                          <a:gd name="connsiteX13" fmla="*/ 731290 w 899710"/>
                          <a:gd name="connsiteY13" fmla="*/ 1202484 h 1293804"/>
                          <a:gd name="connsiteX14" fmla="*/ 700890 w 899710"/>
                          <a:gd name="connsiteY14" fmla="*/ 1116628 h 1293804"/>
                          <a:gd name="connsiteX15" fmla="*/ 666314 w 899710"/>
                          <a:gd name="connsiteY15" fmla="*/ 1027933 h 1293804"/>
                          <a:gd name="connsiteX16" fmla="*/ 630568 w 899710"/>
                          <a:gd name="connsiteY16" fmla="*/ 943079 h 1293804"/>
                          <a:gd name="connsiteX17" fmla="*/ 593988 w 899710"/>
                          <a:gd name="connsiteY17" fmla="*/ 762347 h 1293804"/>
                          <a:gd name="connsiteX18" fmla="*/ 594656 w 899710"/>
                          <a:gd name="connsiteY18" fmla="*/ 715577 h 1293804"/>
                          <a:gd name="connsiteX19" fmla="*/ 600502 w 899710"/>
                          <a:gd name="connsiteY19" fmla="*/ 685177 h 1293804"/>
                          <a:gd name="connsiteX20" fmla="*/ 593320 w 899710"/>
                          <a:gd name="connsiteY20" fmla="*/ 662126 h 1293804"/>
                          <a:gd name="connsiteX21" fmla="*/ 597830 w 899710"/>
                          <a:gd name="connsiteY21" fmla="*/ 648596 h 1293804"/>
                          <a:gd name="connsiteX22" fmla="*/ 604177 w 899710"/>
                          <a:gd name="connsiteY22" fmla="*/ 663630 h 1293804"/>
                          <a:gd name="connsiteX23" fmla="*/ 607183 w 899710"/>
                          <a:gd name="connsiteY23" fmla="*/ 660957 h 1293804"/>
                          <a:gd name="connsiteX24" fmla="*/ 600669 w 899710"/>
                          <a:gd name="connsiteY24" fmla="*/ 643753 h 1293804"/>
                          <a:gd name="connsiteX25" fmla="*/ 596660 w 899710"/>
                          <a:gd name="connsiteY25" fmla="*/ 633730 h 1293804"/>
                          <a:gd name="connsiteX26" fmla="*/ 551728 w 899710"/>
                          <a:gd name="connsiteY26" fmla="*/ 530670 h 1293804"/>
                          <a:gd name="connsiteX27" fmla="*/ 487586 w 899710"/>
                          <a:gd name="connsiteY27" fmla="*/ 406062 h 1293804"/>
                          <a:gd name="connsiteX28" fmla="*/ 422109 w 899710"/>
                          <a:gd name="connsiteY28" fmla="*/ 286966 h 1293804"/>
                          <a:gd name="connsiteX29" fmla="*/ 391875 w 899710"/>
                          <a:gd name="connsiteY29" fmla="*/ 252223 h 1293804"/>
                          <a:gd name="connsiteX30" fmla="*/ 424447 w 899710"/>
                          <a:gd name="connsiteY30" fmla="*/ 218649 h 1293804"/>
                          <a:gd name="connsiteX31" fmla="*/ 424447 w 899710"/>
                          <a:gd name="connsiteY31" fmla="*/ 218649 h 1293804"/>
                          <a:gd name="connsiteX32" fmla="*/ 393212 w 899710"/>
                          <a:gd name="connsiteY32" fmla="*/ 245207 h 1293804"/>
                          <a:gd name="connsiteX33" fmla="*/ 388368 w 899710"/>
                          <a:gd name="connsiteY33" fmla="*/ 250886 h 1293804"/>
                          <a:gd name="connsiteX34" fmla="*/ 388201 w 899710"/>
                          <a:gd name="connsiteY34" fmla="*/ 250886 h 1293804"/>
                          <a:gd name="connsiteX35" fmla="*/ 384693 w 899710"/>
                          <a:gd name="connsiteY35" fmla="*/ 255229 h 1293804"/>
                          <a:gd name="connsiteX36" fmla="*/ 384860 w 899710"/>
                          <a:gd name="connsiteY36" fmla="*/ 255229 h 1293804"/>
                          <a:gd name="connsiteX37" fmla="*/ 359471 w 899710"/>
                          <a:gd name="connsiteY37" fmla="*/ 300496 h 1293804"/>
                          <a:gd name="connsiteX38" fmla="*/ 323224 w 899710"/>
                          <a:gd name="connsiteY38" fmla="*/ 423266 h 1293804"/>
                          <a:gd name="connsiteX39" fmla="*/ 263426 w 899710"/>
                          <a:gd name="connsiteY39" fmla="*/ 668140 h 1293804"/>
                          <a:gd name="connsiteX40" fmla="*/ 264094 w 899710"/>
                          <a:gd name="connsiteY40" fmla="*/ 675656 h 1293804"/>
                          <a:gd name="connsiteX41" fmla="*/ 264929 w 899710"/>
                          <a:gd name="connsiteY41" fmla="*/ 674487 h 1293804"/>
                          <a:gd name="connsiteX42" fmla="*/ 265931 w 899710"/>
                          <a:gd name="connsiteY42" fmla="*/ 670979 h 1293804"/>
                          <a:gd name="connsiteX43" fmla="*/ 267602 w 899710"/>
                          <a:gd name="connsiteY43" fmla="*/ 689687 h 1293804"/>
                          <a:gd name="connsiteX44" fmla="*/ 267100 w 899710"/>
                          <a:gd name="connsiteY44" fmla="*/ 690689 h 1293804"/>
                          <a:gd name="connsiteX45" fmla="*/ 255742 w 899710"/>
                          <a:gd name="connsiteY45" fmla="*/ 706892 h 1293804"/>
                          <a:gd name="connsiteX46" fmla="*/ 253237 w 899710"/>
                          <a:gd name="connsiteY46" fmla="*/ 710566 h 1293804"/>
                          <a:gd name="connsiteX47" fmla="*/ 239707 w 899710"/>
                          <a:gd name="connsiteY47" fmla="*/ 738962 h 1293804"/>
                          <a:gd name="connsiteX48" fmla="*/ 239039 w 899710"/>
                          <a:gd name="connsiteY48" fmla="*/ 740132 h 1293804"/>
                          <a:gd name="connsiteX49" fmla="*/ 255575 w 899710"/>
                          <a:gd name="connsiteY49" fmla="*/ 715243 h 1293804"/>
                          <a:gd name="connsiteX50" fmla="*/ 249562 w 899710"/>
                          <a:gd name="connsiteY50" fmla="*/ 766523 h 1293804"/>
                          <a:gd name="connsiteX51" fmla="*/ 237702 w 899710"/>
                          <a:gd name="connsiteY51" fmla="*/ 830498 h 1293804"/>
                          <a:gd name="connsiteX52" fmla="*/ 214986 w 899710"/>
                          <a:gd name="connsiteY52" fmla="*/ 955774 h 1293804"/>
                          <a:gd name="connsiteX53" fmla="*/ 189429 w 899710"/>
                          <a:gd name="connsiteY53" fmla="*/ 1079547 h 1293804"/>
                          <a:gd name="connsiteX54" fmla="*/ 185921 w 899710"/>
                          <a:gd name="connsiteY54" fmla="*/ 1107775 h 1293804"/>
                          <a:gd name="connsiteX55" fmla="*/ 182748 w 899710"/>
                          <a:gd name="connsiteY55" fmla="*/ 1135169 h 1293804"/>
                          <a:gd name="connsiteX56" fmla="*/ 195944 w 899710"/>
                          <a:gd name="connsiteY56" fmla="*/ 1074034 h 1293804"/>
                          <a:gd name="connsiteX57" fmla="*/ 196946 w 899710"/>
                          <a:gd name="connsiteY57" fmla="*/ 1070360 h 1293804"/>
                          <a:gd name="connsiteX58" fmla="*/ 196612 w 899710"/>
                          <a:gd name="connsiteY58" fmla="*/ 1073366 h 1293804"/>
                          <a:gd name="connsiteX59" fmla="*/ 193104 w 899710"/>
                          <a:gd name="connsiteY59" fmla="*/ 1143688 h 1293804"/>
                          <a:gd name="connsiteX60" fmla="*/ 191601 w 899710"/>
                          <a:gd name="connsiteY60" fmla="*/ 1207996 h 1293804"/>
                          <a:gd name="connsiteX61" fmla="*/ 194440 w 899710"/>
                          <a:gd name="connsiteY61" fmla="*/ 1215346 h 1293804"/>
                          <a:gd name="connsiteX62" fmla="*/ 187926 w 899710"/>
                          <a:gd name="connsiteY62" fmla="*/ 1237562 h 1293804"/>
                          <a:gd name="connsiteX63" fmla="*/ 180576 w 899710"/>
                          <a:gd name="connsiteY63" fmla="*/ 1247250 h 1293804"/>
                          <a:gd name="connsiteX64" fmla="*/ 178071 w 899710"/>
                          <a:gd name="connsiteY64" fmla="*/ 1259443 h 1293804"/>
                          <a:gd name="connsiteX65" fmla="*/ 196779 w 899710"/>
                          <a:gd name="connsiteY65" fmla="*/ 1235056 h 1293804"/>
                          <a:gd name="connsiteX66" fmla="*/ 196779 w 899710"/>
                          <a:gd name="connsiteY66" fmla="*/ 1276314 h 1293804"/>
                          <a:gd name="connsiteX67" fmla="*/ 192436 w 899710"/>
                          <a:gd name="connsiteY67" fmla="*/ 1277650 h 1293804"/>
                          <a:gd name="connsiteX68" fmla="*/ 126958 w 899710"/>
                          <a:gd name="connsiteY68" fmla="*/ 1277817 h 1293804"/>
                          <a:gd name="connsiteX69" fmla="*/ 64988 w 899710"/>
                          <a:gd name="connsiteY69" fmla="*/ 1258274 h 1293804"/>
                          <a:gd name="connsiteX70" fmla="*/ 16548 w 899710"/>
                          <a:gd name="connsiteY70" fmla="*/ 1261280 h 1293804"/>
                          <a:gd name="connsiteX71" fmla="*/ 12 w 899710"/>
                          <a:gd name="connsiteY71" fmla="*/ 1262617 h 1293804"/>
                          <a:gd name="connsiteX72" fmla="*/ 6025 w 899710"/>
                          <a:gd name="connsiteY72" fmla="*/ 1247417 h 1293804"/>
                          <a:gd name="connsiteX73" fmla="*/ 21559 w 899710"/>
                          <a:gd name="connsiteY73" fmla="*/ 1216849 h 1293804"/>
                          <a:gd name="connsiteX74" fmla="*/ 34421 w 899710"/>
                          <a:gd name="connsiteY74" fmla="*/ 1224700 h 1293804"/>
                          <a:gd name="connsiteX75" fmla="*/ 23397 w 899710"/>
                          <a:gd name="connsiteY75" fmla="*/ 1212005 h 1293804"/>
                          <a:gd name="connsiteX76" fmla="*/ 19054 w 899710"/>
                          <a:gd name="connsiteY76" fmla="*/ 1205491 h 1293804"/>
                          <a:gd name="connsiteX77" fmla="*/ 18552 w 899710"/>
                          <a:gd name="connsiteY77" fmla="*/ 1205157 h 1293804"/>
                          <a:gd name="connsiteX78" fmla="*/ 30245 w 899710"/>
                          <a:gd name="connsiteY78" fmla="*/ 1168075 h 1293804"/>
                          <a:gd name="connsiteX79" fmla="*/ 44777 w 899710"/>
                          <a:gd name="connsiteY79" fmla="*/ 1137006 h 1293804"/>
                          <a:gd name="connsiteX80" fmla="*/ 45612 w 899710"/>
                          <a:gd name="connsiteY80" fmla="*/ 1145859 h 1293804"/>
                          <a:gd name="connsiteX81" fmla="*/ 47115 w 899710"/>
                          <a:gd name="connsiteY81" fmla="*/ 1138844 h 1293804"/>
                          <a:gd name="connsiteX82" fmla="*/ 49287 w 899710"/>
                          <a:gd name="connsiteY82" fmla="*/ 1121973 h 1293804"/>
                          <a:gd name="connsiteX83" fmla="*/ 45779 w 899710"/>
                          <a:gd name="connsiteY83" fmla="*/ 1054157 h 1293804"/>
                          <a:gd name="connsiteX84" fmla="*/ 44109 w 899710"/>
                          <a:gd name="connsiteY84" fmla="*/ 885619 h 1293804"/>
                          <a:gd name="connsiteX85" fmla="*/ 57138 w 899710"/>
                          <a:gd name="connsiteY85" fmla="*/ 718417 h 1293804"/>
                          <a:gd name="connsiteX86" fmla="*/ 64654 w 899710"/>
                          <a:gd name="connsiteY86" fmla="*/ 685344 h 1293804"/>
                          <a:gd name="connsiteX87" fmla="*/ 74676 w 899710"/>
                          <a:gd name="connsiteY87" fmla="*/ 658452 h 1293804"/>
                          <a:gd name="connsiteX88" fmla="*/ 82694 w 899710"/>
                          <a:gd name="connsiteY88" fmla="*/ 647427 h 1293804"/>
                          <a:gd name="connsiteX89" fmla="*/ 90210 w 899710"/>
                          <a:gd name="connsiteY89" fmla="*/ 616526 h 1293804"/>
                          <a:gd name="connsiteX90" fmla="*/ 97393 w 899710"/>
                          <a:gd name="connsiteY90" fmla="*/ 606337 h 1293804"/>
                          <a:gd name="connsiteX91" fmla="*/ 99564 w 899710"/>
                          <a:gd name="connsiteY91" fmla="*/ 632394 h 1293804"/>
                          <a:gd name="connsiteX92" fmla="*/ 101903 w 899710"/>
                          <a:gd name="connsiteY92" fmla="*/ 666135 h 1293804"/>
                          <a:gd name="connsiteX93" fmla="*/ 103406 w 899710"/>
                          <a:gd name="connsiteY93" fmla="*/ 657282 h 1293804"/>
                          <a:gd name="connsiteX94" fmla="*/ 104074 w 899710"/>
                          <a:gd name="connsiteY94" fmla="*/ 649599 h 1293804"/>
                          <a:gd name="connsiteX95" fmla="*/ 101736 w 899710"/>
                          <a:gd name="connsiteY95" fmla="*/ 597150 h 1293804"/>
                          <a:gd name="connsiteX96" fmla="*/ 96892 w 899710"/>
                          <a:gd name="connsiteY96" fmla="*/ 508621 h 1293804"/>
                          <a:gd name="connsiteX97" fmla="*/ 92716 w 899710"/>
                          <a:gd name="connsiteY97" fmla="*/ 337243 h 1293804"/>
                          <a:gd name="connsiteX98" fmla="*/ 105244 w 899710"/>
                          <a:gd name="connsiteY98" fmla="*/ 159518 h 1293804"/>
                          <a:gd name="connsiteX99" fmla="*/ 138651 w 899710"/>
                          <a:gd name="connsiteY99" fmla="*/ 0 h 1293804"/>
                          <a:gd name="connsiteX100" fmla="*/ 236867 w 899710"/>
                          <a:gd name="connsiteY100" fmla="*/ 51280 h 1293804"/>
                          <a:gd name="connsiteX101" fmla="*/ 364649 w 899710"/>
                          <a:gd name="connsiteY101" fmla="*/ 80511 h 1293804"/>
                          <a:gd name="connsiteX102" fmla="*/ 491595 w 899710"/>
                          <a:gd name="connsiteY102" fmla="*/ 78506 h 1293804"/>
                          <a:gd name="connsiteX103" fmla="*/ 552730 w 899710"/>
                          <a:gd name="connsiteY103" fmla="*/ 70823 h 1293804"/>
                          <a:gd name="connsiteX104" fmla="*/ 580625 w 899710"/>
                          <a:gd name="connsiteY104" fmla="*/ 65144 h 1293804"/>
                          <a:gd name="connsiteX105" fmla="*/ 610357 w 899710"/>
                          <a:gd name="connsiteY105" fmla="*/ 66313 h 1293804"/>
                          <a:gd name="connsiteX106" fmla="*/ 611526 w 899710"/>
                          <a:gd name="connsiteY106" fmla="*/ 95377 h 1293804"/>
                          <a:gd name="connsiteX107" fmla="*/ 615034 w 899710"/>
                          <a:gd name="connsiteY107" fmla="*/ 123606 h 1293804"/>
                          <a:gd name="connsiteX108" fmla="*/ 623887 w 899710"/>
                          <a:gd name="connsiteY108" fmla="*/ 135298 h 1293804"/>
                          <a:gd name="connsiteX109" fmla="*/ 632907 w 899710"/>
                          <a:gd name="connsiteY109" fmla="*/ 154340 h 1293804"/>
                          <a:gd name="connsiteX110" fmla="*/ 649777 w 899710"/>
                          <a:gd name="connsiteY110" fmla="*/ 193928 h 1293804"/>
                          <a:gd name="connsiteX111" fmla="*/ 707905 w 899710"/>
                          <a:gd name="connsiteY111" fmla="*/ 359960 h 1293804"/>
                          <a:gd name="connsiteX112" fmla="*/ 752003 w 899710"/>
                          <a:gd name="connsiteY112" fmla="*/ 525826 h 1293804"/>
                          <a:gd name="connsiteX113" fmla="*/ 776724 w 899710"/>
                          <a:gd name="connsiteY113" fmla="*/ 650768 h 1293804"/>
                          <a:gd name="connsiteX114" fmla="*/ 776724 w 899710"/>
                          <a:gd name="connsiteY114" fmla="*/ 652104 h 1293804"/>
                          <a:gd name="connsiteX115" fmla="*/ 777058 w 899710"/>
                          <a:gd name="connsiteY115" fmla="*/ 652772 h 1293804"/>
                          <a:gd name="connsiteX116" fmla="*/ 785076 w 899710"/>
                          <a:gd name="connsiteY116" fmla="*/ 692861 h 1293804"/>
                          <a:gd name="connsiteX117" fmla="*/ 789084 w 899710"/>
                          <a:gd name="connsiteY117" fmla="*/ 690522 h 1293804"/>
                          <a:gd name="connsiteX118" fmla="*/ 784909 w 899710"/>
                          <a:gd name="connsiteY118" fmla="*/ 663797 h 1293804"/>
                          <a:gd name="connsiteX119" fmla="*/ 787581 w 899710"/>
                          <a:gd name="connsiteY119" fmla="*/ 667471 h 1293804"/>
                          <a:gd name="connsiteX120" fmla="*/ 792592 w 899710"/>
                          <a:gd name="connsiteY120" fmla="*/ 697204 h 1293804"/>
                          <a:gd name="connsiteX121" fmla="*/ 791757 w 899710"/>
                          <a:gd name="connsiteY121" fmla="*/ 704720 h 1293804"/>
                          <a:gd name="connsiteX122" fmla="*/ 791590 w 899710"/>
                          <a:gd name="connsiteY122" fmla="*/ 706224 h 1293804"/>
                          <a:gd name="connsiteX123" fmla="*/ 791590 w 899710"/>
                          <a:gd name="connsiteY123" fmla="*/ 706224 h 1293804"/>
                          <a:gd name="connsiteX124" fmla="*/ 789920 w 899710"/>
                          <a:gd name="connsiteY124" fmla="*/ 719085 h 1293804"/>
                          <a:gd name="connsiteX125" fmla="*/ 792258 w 899710"/>
                          <a:gd name="connsiteY125" fmla="*/ 743138 h 1293804"/>
                          <a:gd name="connsiteX126" fmla="*/ 794095 w 899710"/>
                          <a:gd name="connsiteY126" fmla="*/ 739965 h 1293804"/>
                          <a:gd name="connsiteX127" fmla="*/ 795432 w 899710"/>
                          <a:gd name="connsiteY127" fmla="*/ 716747 h 1293804"/>
                          <a:gd name="connsiteX128" fmla="*/ 807458 w 899710"/>
                          <a:gd name="connsiteY128" fmla="*/ 774040 h 1293804"/>
                          <a:gd name="connsiteX129" fmla="*/ 819652 w 899710"/>
                          <a:gd name="connsiteY129" fmla="*/ 845196 h 1293804"/>
                          <a:gd name="connsiteX130" fmla="*/ 846377 w 899710"/>
                          <a:gd name="connsiteY130" fmla="*/ 987343 h 1293804"/>
                          <a:gd name="connsiteX131" fmla="*/ 857903 w 899710"/>
                          <a:gd name="connsiteY131" fmla="*/ 1052988 h 1293804"/>
                          <a:gd name="connsiteX132" fmla="*/ 871433 w 899710"/>
                          <a:gd name="connsiteY132" fmla="*/ 1120470 h 1293804"/>
                          <a:gd name="connsiteX133" fmla="*/ 875274 w 899710"/>
                          <a:gd name="connsiteY133" fmla="*/ 1148532 h 1293804"/>
                          <a:gd name="connsiteX134" fmla="*/ 874940 w 899710"/>
                          <a:gd name="connsiteY134" fmla="*/ 1168409 h 1293804"/>
                          <a:gd name="connsiteX135" fmla="*/ 885798 w 899710"/>
                          <a:gd name="connsiteY135" fmla="*/ 1183275 h 1293804"/>
                          <a:gd name="connsiteX136" fmla="*/ 889973 w 899710"/>
                          <a:gd name="connsiteY136" fmla="*/ 1222695 h 1293804"/>
                          <a:gd name="connsiteX137" fmla="*/ 894985 w 899710"/>
                          <a:gd name="connsiteY137" fmla="*/ 1222194 h 1293804"/>
                          <a:gd name="connsiteX138" fmla="*/ 896655 w 899710"/>
                          <a:gd name="connsiteY138" fmla="*/ 1216849 h 1293804"/>
                          <a:gd name="connsiteX139" fmla="*/ 898659 w 899710"/>
                          <a:gd name="connsiteY139" fmla="*/ 1227372 h 1293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899710" h="1293804">
                            <a:moveTo>
                              <a:pt x="898659" y="1227372"/>
                            </a:moveTo>
                            <a:cubicBezTo>
                              <a:pt x="896321" y="1229711"/>
                              <a:pt x="894651" y="1233219"/>
                              <a:pt x="892980" y="1236058"/>
                            </a:cubicBezTo>
                            <a:cubicBezTo>
                              <a:pt x="892312" y="1237060"/>
                              <a:pt x="892646" y="1238898"/>
                              <a:pt x="894149" y="1238397"/>
                            </a:cubicBezTo>
                            <a:cubicBezTo>
                              <a:pt x="894985" y="1238063"/>
                              <a:pt x="895653" y="1237728"/>
                              <a:pt x="896154" y="1237227"/>
                            </a:cubicBezTo>
                            <a:cubicBezTo>
                              <a:pt x="892479" y="1242740"/>
                              <a:pt x="884628" y="1250590"/>
                              <a:pt x="883459" y="1251425"/>
                            </a:cubicBezTo>
                            <a:cubicBezTo>
                              <a:pt x="876110" y="1256770"/>
                              <a:pt x="867424" y="1260445"/>
                              <a:pt x="858905" y="1263619"/>
                            </a:cubicBezTo>
                            <a:cubicBezTo>
                              <a:pt x="843371" y="1269632"/>
                              <a:pt x="826834" y="1272138"/>
                              <a:pt x="810465" y="1274309"/>
                            </a:cubicBezTo>
                            <a:cubicBezTo>
                              <a:pt x="793260" y="1276648"/>
                              <a:pt x="776891" y="1277650"/>
                              <a:pt x="759686" y="1275144"/>
                            </a:cubicBezTo>
                            <a:cubicBezTo>
                              <a:pt x="753005" y="1274142"/>
                              <a:pt x="746324" y="1272973"/>
                              <a:pt x="739642" y="1272138"/>
                            </a:cubicBezTo>
                            <a:cubicBezTo>
                              <a:pt x="730455" y="1270968"/>
                              <a:pt x="728451" y="1268129"/>
                              <a:pt x="727950" y="1261949"/>
                            </a:cubicBezTo>
                            <a:cubicBezTo>
                              <a:pt x="728117" y="1262116"/>
                              <a:pt x="728284" y="1262116"/>
                              <a:pt x="728451" y="1262283"/>
                            </a:cubicBezTo>
                            <a:cubicBezTo>
                              <a:pt x="730121" y="1263285"/>
                              <a:pt x="732794" y="1259777"/>
                              <a:pt x="731290" y="1258775"/>
                            </a:cubicBezTo>
                            <a:cubicBezTo>
                              <a:pt x="715589" y="1249588"/>
                              <a:pt x="727783" y="1242406"/>
                              <a:pt x="731791" y="1231047"/>
                            </a:cubicBezTo>
                            <a:cubicBezTo>
                              <a:pt x="735132" y="1221359"/>
                              <a:pt x="733128" y="1212339"/>
                              <a:pt x="731290" y="1202484"/>
                            </a:cubicBezTo>
                            <a:cubicBezTo>
                              <a:pt x="725611" y="1172752"/>
                              <a:pt x="711747" y="1144690"/>
                              <a:pt x="700890" y="1116628"/>
                            </a:cubicBezTo>
                            <a:cubicBezTo>
                              <a:pt x="689365" y="1087063"/>
                              <a:pt x="678841" y="1056997"/>
                              <a:pt x="666314" y="1027933"/>
                            </a:cubicBezTo>
                            <a:cubicBezTo>
                              <a:pt x="654287" y="999704"/>
                              <a:pt x="641593" y="971642"/>
                              <a:pt x="630568" y="943079"/>
                            </a:cubicBezTo>
                            <a:cubicBezTo>
                              <a:pt x="608353" y="884951"/>
                              <a:pt x="598665" y="824317"/>
                              <a:pt x="593988" y="762347"/>
                            </a:cubicBezTo>
                            <a:cubicBezTo>
                              <a:pt x="592818" y="746980"/>
                              <a:pt x="592317" y="730945"/>
                              <a:pt x="594656" y="715577"/>
                            </a:cubicBezTo>
                            <a:cubicBezTo>
                              <a:pt x="596493" y="703885"/>
                              <a:pt x="604678" y="696703"/>
                              <a:pt x="600502" y="685177"/>
                            </a:cubicBezTo>
                            <a:cubicBezTo>
                              <a:pt x="597328" y="676324"/>
                              <a:pt x="592150" y="673318"/>
                              <a:pt x="593320" y="662126"/>
                            </a:cubicBezTo>
                            <a:cubicBezTo>
                              <a:pt x="593654" y="658953"/>
                              <a:pt x="595491" y="652772"/>
                              <a:pt x="597830" y="648596"/>
                            </a:cubicBezTo>
                            <a:cubicBezTo>
                              <a:pt x="600001" y="653608"/>
                              <a:pt x="602005" y="658619"/>
                              <a:pt x="604177" y="663630"/>
                            </a:cubicBezTo>
                            <a:cubicBezTo>
                              <a:pt x="604845" y="665300"/>
                              <a:pt x="607685" y="662460"/>
                              <a:pt x="607183" y="660957"/>
                            </a:cubicBezTo>
                            <a:cubicBezTo>
                              <a:pt x="605012" y="655278"/>
                              <a:pt x="602841" y="649432"/>
                              <a:pt x="600669" y="643753"/>
                            </a:cubicBezTo>
                            <a:cubicBezTo>
                              <a:pt x="601003" y="640746"/>
                              <a:pt x="598498" y="636403"/>
                              <a:pt x="596660" y="633730"/>
                            </a:cubicBezTo>
                            <a:cubicBezTo>
                              <a:pt x="582629" y="598987"/>
                              <a:pt x="566594" y="565079"/>
                              <a:pt x="551728" y="530670"/>
                            </a:cubicBezTo>
                            <a:cubicBezTo>
                              <a:pt x="533187" y="487575"/>
                              <a:pt x="510470" y="446985"/>
                              <a:pt x="487586" y="406062"/>
                            </a:cubicBezTo>
                            <a:cubicBezTo>
                              <a:pt x="465371" y="366642"/>
                              <a:pt x="445327" y="325718"/>
                              <a:pt x="422109" y="286966"/>
                            </a:cubicBezTo>
                            <a:cubicBezTo>
                              <a:pt x="415761" y="276109"/>
                              <a:pt x="404570" y="258069"/>
                              <a:pt x="391875" y="252223"/>
                            </a:cubicBezTo>
                            <a:cubicBezTo>
                              <a:pt x="401731" y="240196"/>
                              <a:pt x="412755" y="229172"/>
                              <a:pt x="424447" y="218649"/>
                            </a:cubicBezTo>
                            <a:cubicBezTo>
                              <a:pt x="424447" y="218649"/>
                              <a:pt x="424447" y="218649"/>
                              <a:pt x="424447" y="218649"/>
                            </a:cubicBezTo>
                            <a:cubicBezTo>
                              <a:pt x="413089" y="226499"/>
                              <a:pt x="402733" y="235352"/>
                              <a:pt x="393212" y="245207"/>
                            </a:cubicBezTo>
                            <a:cubicBezTo>
                              <a:pt x="391541" y="247045"/>
                              <a:pt x="389871" y="248882"/>
                              <a:pt x="388368" y="250886"/>
                            </a:cubicBezTo>
                            <a:cubicBezTo>
                              <a:pt x="388368" y="250886"/>
                              <a:pt x="388201" y="250886"/>
                              <a:pt x="388201" y="250886"/>
                            </a:cubicBezTo>
                            <a:cubicBezTo>
                              <a:pt x="387031" y="252390"/>
                              <a:pt x="385862" y="253726"/>
                              <a:pt x="384693" y="255229"/>
                            </a:cubicBezTo>
                            <a:cubicBezTo>
                              <a:pt x="384693" y="255229"/>
                              <a:pt x="384860" y="255229"/>
                              <a:pt x="384860" y="255229"/>
                            </a:cubicBezTo>
                            <a:cubicBezTo>
                              <a:pt x="374337" y="268759"/>
                              <a:pt x="365484" y="283625"/>
                              <a:pt x="359471" y="300496"/>
                            </a:cubicBezTo>
                            <a:cubicBezTo>
                              <a:pt x="345106" y="340751"/>
                              <a:pt x="333580" y="381675"/>
                              <a:pt x="323224" y="423266"/>
                            </a:cubicBezTo>
                            <a:cubicBezTo>
                              <a:pt x="302846" y="504946"/>
                              <a:pt x="281799" y="586125"/>
                              <a:pt x="263426" y="668140"/>
                            </a:cubicBezTo>
                            <a:cubicBezTo>
                              <a:pt x="263760" y="670645"/>
                              <a:pt x="263927" y="673151"/>
                              <a:pt x="264094" y="675656"/>
                            </a:cubicBezTo>
                            <a:cubicBezTo>
                              <a:pt x="264595" y="675322"/>
                              <a:pt x="264929" y="674988"/>
                              <a:pt x="264929" y="674487"/>
                            </a:cubicBezTo>
                            <a:cubicBezTo>
                              <a:pt x="265263" y="673318"/>
                              <a:pt x="265597" y="672148"/>
                              <a:pt x="265931" y="670979"/>
                            </a:cubicBezTo>
                            <a:cubicBezTo>
                              <a:pt x="266265" y="677326"/>
                              <a:pt x="266933" y="683674"/>
                              <a:pt x="267602" y="689687"/>
                            </a:cubicBezTo>
                            <a:cubicBezTo>
                              <a:pt x="267602" y="689854"/>
                              <a:pt x="267434" y="690188"/>
                              <a:pt x="267100" y="690689"/>
                            </a:cubicBezTo>
                            <a:cubicBezTo>
                              <a:pt x="264094" y="696870"/>
                              <a:pt x="259584" y="701380"/>
                              <a:pt x="255742" y="706892"/>
                            </a:cubicBezTo>
                            <a:cubicBezTo>
                              <a:pt x="254907" y="708061"/>
                              <a:pt x="254072" y="709397"/>
                              <a:pt x="253237" y="710566"/>
                            </a:cubicBezTo>
                            <a:cubicBezTo>
                              <a:pt x="248894" y="720087"/>
                              <a:pt x="244384" y="729608"/>
                              <a:pt x="239707" y="738962"/>
                            </a:cubicBezTo>
                            <a:cubicBezTo>
                              <a:pt x="239540" y="739296"/>
                              <a:pt x="239373" y="739798"/>
                              <a:pt x="239039" y="740132"/>
                            </a:cubicBezTo>
                            <a:cubicBezTo>
                              <a:pt x="244384" y="731780"/>
                              <a:pt x="249729" y="723261"/>
                              <a:pt x="255575" y="715243"/>
                            </a:cubicBezTo>
                            <a:cubicBezTo>
                              <a:pt x="257579" y="731279"/>
                              <a:pt x="251566" y="751156"/>
                              <a:pt x="249562" y="766523"/>
                            </a:cubicBezTo>
                            <a:cubicBezTo>
                              <a:pt x="246722" y="788071"/>
                              <a:pt x="242045" y="809284"/>
                              <a:pt x="237702" y="830498"/>
                            </a:cubicBezTo>
                            <a:cubicBezTo>
                              <a:pt x="229183" y="872089"/>
                              <a:pt x="221834" y="914015"/>
                              <a:pt x="214986" y="955774"/>
                            </a:cubicBezTo>
                            <a:cubicBezTo>
                              <a:pt x="208304" y="997365"/>
                              <a:pt x="198616" y="1038456"/>
                              <a:pt x="189429" y="1079547"/>
                            </a:cubicBezTo>
                            <a:cubicBezTo>
                              <a:pt x="188260" y="1088901"/>
                              <a:pt x="187091" y="1098421"/>
                              <a:pt x="185921" y="1107775"/>
                            </a:cubicBezTo>
                            <a:cubicBezTo>
                              <a:pt x="184919" y="1116962"/>
                              <a:pt x="183750" y="1125982"/>
                              <a:pt x="182748" y="1135169"/>
                            </a:cubicBezTo>
                            <a:cubicBezTo>
                              <a:pt x="186423" y="1114791"/>
                              <a:pt x="190598" y="1094413"/>
                              <a:pt x="195944" y="1074034"/>
                            </a:cubicBezTo>
                            <a:cubicBezTo>
                              <a:pt x="196278" y="1072865"/>
                              <a:pt x="196612" y="1071529"/>
                              <a:pt x="196946" y="1070360"/>
                            </a:cubicBezTo>
                            <a:cubicBezTo>
                              <a:pt x="196779" y="1071362"/>
                              <a:pt x="196612" y="1072364"/>
                              <a:pt x="196612" y="1073366"/>
                            </a:cubicBezTo>
                            <a:cubicBezTo>
                              <a:pt x="193939" y="1096751"/>
                              <a:pt x="193605" y="1120136"/>
                              <a:pt x="193104" y="1143688"/>
                            </a:cubicBezTo>
                            <a:cubicBezTo>
                              <a:pt x="192603" y="1165068"/>
                              <a:pt x="189763" y="1186616"/>
                              <a:pt x="191601" y="1207996"/>
                            </a:cubicBezTo>
                            <a:cubicBezTo>
                              <a:pt x="191768" y="1210502"/>
                              <a:pt x="193438" y="1213175"/>
                              <a:pt x="194440" y="1215346"/>
                            </a:cubicBezTo>
                            <a:cubicBezTo>
                              <a:pt x="199117" y="1225368"/>
                              <a:pt x="193939" y="1230379"/>
                              <a:pt x="187926" y="1237562"/>
                            </a:cubicBezTo>
                            <a:cubicBezTo>
                              <a:pt x="185253" y="1240735"/>
                              <a:pt x="182915" y="1243909"/>
                              <a:pt x="180576" y="1247250"/>
                            </a:cubicBezTo>
                            <a:cubicBezTo>
                              <a:pt x="179574" y="1251259"/>
                              <a:pt x="178739" y="1255267"/>
                              <a:pt x="178071" y="1259443"/>
                            </a:cubicBezTo>
                            <a:cubicBezTo>
                              <a:pt x="183750" y="1251091"/>
                              <a:pt x="191267" y="1243408"/>
                              <a:pt x="196779" y="1235056"/>
                            </a:cubicBezTo>
                            <a:cubicBezTo>
                              <a:pt x="200621" y="1248753"/>
                              <a:pt x="205298" y="1264454"/>
                              <a:pt x="196779" y="1276314"/>
                            </a:cubicBezTo>
                            <a:cubicBezTo>
                              <a:pt x="196278" y="1274977"/>
                              <a:pt x="193438" y="1275980"/>
                              <a:pt x="192436" y="1277650"/>
                            </a:cubicBezTo>
                            <a:cubicBezTo>
                              <a:pt x="176567" y="1308217"/>
                              <a:pt x="148506" y="1287839"/>
                              <a:pt x="126958" y="1277817"/>
                            </a:cubicBezTo>
                            <a:cubicBezTo>
                              <a:pt x="107248" y="1268630"/>
                              <a:pt x="85868" y="1263953"/>
                              <a:pt x="64988" y="1258274"/>
                            </a:cubicBezTo>
                            <a:cubicBezTo>
                              <a:pt x="48452" y="1253764"/>
                              <a:pt x="31915" y="1253430"/>
                              <a:pt x="16548" y="1261280"/>
                            </a:cubicBezTo>
                            <a:cubicBezTo>
                              <a:pt x="15379" y="1261949"/>
                              <a:pt x="-489" y="1272305"/>
                              <a:pt x="12" y="1262617"/>
                            </a:cubicBezTo>
                            <a:cubicBezTo>
                              <a:pt x="346" y="1257272"/>
                              <a:pt x="3686" y="1251927"/>
                              <a:pt x="6025" y="1247417"/>
                            </a:cubicBezTo>
                            <a:cubicBezTo>
                              <a:pt x="11203" y="1237227"/>
                              <a:pt x="14210" y="1226036"/>
                              <a:pt x="21559" y="1216849"/>
                            </a:cubicBezTo>
                            <a:cubicBezTo>
                              <a:pt x="26236" y="1219856"/>
                              <a:pt x="31247" y="1222695"/>
                              <a:pt x="34421" y="1224700"/>
                            </a:cubicBezTo>
                            <a:cubicBezTo>
                              <a:pt x="30579" y="1220691"/>
                              <a:pt x="27071" y="1216014"/>
                              <a:pt x="23397" y="1212005"/>
                            </a:cubicBezTo>
                            <a:cubicBezTo>
                              <a:pt x="21392" y="1209834"/>
                              <a:pt x="20056" y="1207662"/>
                              <a:pt x="19054" y="1205491"/>
                            </a:cubicBezTo>
                            <a:cubicBezTo>
                              <a:pt x="18887" y="1205324"/>
                              <a:pt x="18720" y="1205324"/>
                              <a:pt x="18552" y="1205157"/>
                            </a:cubicBezTo>
                            <a:cubicBezTo>
                              <a:pt x="9032" y="1197974"/>
                              <a:pt x="26236" y="1174589"/>
                              <a:pt x="30245" y="1168075"/>
                            </a:cubicBezTo>
                            <a:cubicBezTo>
                              <a:pt x="36258" y="1158220"/>
                              <a:pt x="41770" y="1148031"/>
                              <a:pt x="44777" y="1137006"/>
                            </a:cubicBezTo>
                            <a:cubicBezTo>
                              <a:pt x="45111" y="1140180"/>
                              <a:pt x="45278" y="1143020"/>
                              <a:pt x="45612" y="1145859"/>
                            </a:cubicBezTo>
                            <a:cubicBezTo>
                              <a:pt x="46113" y="1143521"/>
                              <a:pt x="46614" y="1141182"/>
                              <a:pt x="47115" y="1138844"/>
                            </a:cubicBezTo>
                            <a:cubicBezTo>
                              <a:pt x="47951" y="1133165"/>
                              <a:pt x="48452" y="1127653"/>
                              <a:pt x="49287" y="1121973"/>
                            </a:cubicBezTo>
                            <a:cubicBezTo>
                              <a:pt x="47784" y="1099424"/>
                              <a:pt x="47784" y="1076707"/>
                              <a:pt x="45779" y="1054157"/>
                            </a:cubicBezTo>
                            <a:cubicBezTo>
                              <a:pt x="40768" y="998200"/>
                              <a:pt x="44109" y="941743"/>
                              <a:pt x="44109" y="885619"/>
                            </a:cubicBezTo>
                            <a:cubicBezTo>
                              <a:pt x="44109" y="829328"/>
                              <a:pt x="50289" y="774207"/>
                              <a:pt x="57138" y="718417"/>
                            </a:cubicBezTo>
                            <a:cubicBezTo>
                              <a:pt x="58474" y="707059"/>
                              <a:pt x="62650" y="696535"/>
                              <a:pt x="64654" y="685344"/>
                            </a:cubicBezTo>
                            <a:cubicBezTo>
                              <a:pt x="66324" y="675322"/>
                              <a:pt x="67828" y="666970"/>
                              <a:pt x="74676" y="658452"/>
                            </a:cubicBezTo>
                            <a:cubicBezTo>
                              <a:pt x="77683" y="654777"/>
                              <a:pt x="80188" y="651436"/>
                              <a:pt x="82694" y="647427"/>
                            </a:cubicBezTo>
                            <a:cubicBezTo>
                              <a:pt x="87872" y="638741"/>
                              <a:pt x="84197" y="623708"/>
                              <a:pt x="90210" y="616526"/>
                            </a:cubicBezTo>
                            <a:cubicBezTo>
                              <a:pt x="93050" y="613018"/>
                              <a:pt x="95556" y="609844"/>
                              <a:pt x="97393" y="606337"/>
                            </a:cubicBezTo>
                            <a:cubicBezTo>
                              <a:pt x="98228" y="615023"/>
                              <a:pt x="98896" y="623708"/>
                              <a:pt x="99564" y="632394"/>
                            </a:cubicBezTo>
                            <a:cubicBezTo>
                              <a:pt x="100400" y="643585"/>
                              <a:pt x="100567" y="654944"/>
                              <a:pt x="101903" y="666135"/>
                            </a:cubicBezTo>
                            <a:cubicBezTo>
                              <a:pt x="102404" y="663129"/>
                              <a:pt x="102905" y="660289"/>
                              <a:pt x="103406" y="657282"/>
                            </a:cubicBezTo>
                            <a:cubicBezTo>
                              <a:pt x="103573" y="654777"/>
                              <a:pt x="103907" y="652104"/>
                              <a:pt x="104074" y="649599"/>
                            </a:cubicBezTo>
                            <a:cubicBezTo>
                              <a:pt x="102905" y="632060"/>
                              <a:pt x="103239" y="614354"/>
                              <a:pt x="101736" y="597150"/>
                            </a:cubicBezTo>
                            <a:cubicBezTo>
                              <a:pt x="99230" y="567752"/>
                              <a:pt x="98228" y="538186"/>
                              <a:pt x="96892" y="508621"/>
                            </a:cubicBezTo>
                            <a:cubicBezTo>
                              <a:pt x="94386" y="451662"/>
                              <a:pt x="93384" y="394369"/>
                              <a:pt x="92716" y="337243"/>
                            </a:cubicBezTo>
                            <a:cubicBezTo>
                              <a:pt x="92048" y="278113"/>
                              <a:pt x="99898" y="218315"/>
                              <a:pt x="105244" y="159518"/>
                            </a:cubicBezTo>
                            <a:cubicBezTo>
                              <a:pt x="110255" y="104731"/>
                              <a:pt x="121112" y="51948"/>
                              <a:pt x="138651" y="0"/>
                            </a:cubicBezTo>
                            <a:cubicBezTo>
                              <a:pt x="167715" y="24387"/>
                              <a:pt x="200788" y="39253"/>
                              <a:pt x="236867" y="51280"/>
                            </a:cubicBezTo>
                            <a:cubicBezTo>
                              <a:pt x="278292" y="65144"/>
                              <a:pt x="321053" y="77003"/>
                              <a:pt x="364649" y="80511"/>
                            </a:cubicBezTo>
                            <a:cubicBezTo>
                              <a:pt x="406742" y="83851"/>
                              <a:pt x="449503" y="81179"/>
                              <a:pt x="491595" y="78506"/>
                            </a:cubicBezTo>
                            <a:cubicBezTo>
                              <a:pt x="512141" y="77170"/>
                              <a:pt x="532686" y="75667"/>
                              <a:pt x="552730" y="70823"/>
                            </a:cubicBezTo>
                            <a:cubicBezTo>
                              <a:pt x="561917" y="68484"/>
                              <a:pt x="571438" y="67482"/>
                              <a:pt x="580625" y="65144"/>
                            </a:cubicBezTo>
                            <a:cubicBezTo>
                              <a:pt x="590981" y="62471"/>
                              <a:pt x="602172" y="56792"/>
                              <a:pt x="610357" y="66313"/>
                            </a:cubicBezTo>
                            <a:cubicBezTo>
                              <a:pt x="613030" y="75667"/>
                              <a:pt x="613197" y="85021"/>
                              <a:pt x="611526" y="95377"/>
                            </a:cubicBezTo>
                            <a:cubicBezTo>
                              <a:pt x="609856" y="105232"/>
                              <a:pt x="610691" y="114419"/>
                              <a:pt x="615034" y="123606"/>
                            </a:cubicBezTo>
                            <a:cubicBezTo>
                              <a:pt x="617038" y="127782"/>
                              <a:pt x="621548" y="131122"/>
                              <a:pt x="623887" y="135298"/>
                            </a:cubicBezTo>
                            <a:cubicBezTo>
                              <a:pt x="627228" y="141479"/>
                              <a:pt x="630234" y="147826"/>
                              <a:pt x="632907" y="154340"/>
                            </a:cubicBezTo>
                            <a:cubicBezTo>
                              <a:pt x="638586" y="167536"/>
                              <a:pt x="644098" y="180732"/>
                              <a:pt x="649777" y="193928"/>
                            </a:cubicBezTo>
                            <a:cubicBezTo>
                              <a:pt x="672995" y="247880"/>
                              <a:pt x="692037" y="303502"/>
                              <a:pt x="707905" y="359960"/>
                            </a:cubicBezTo>
                            <a:cubicBezTo>
                              <a:pt x="723440" y="415082"/>
                              <a:pt x="740477" y="469869"/>
                              <a:pt x="752003" y="525826"/>
                            </a:cubicBezTo>
                            <a:cubicBezTo>
                              <a:pt x="760521" y="567418"/>
                              <a:pt x="768539" y="609176"/>
                              <a:pt x="776724" y="650768"/>
                            </a:cubicBezTo>
                            <a:cubicBezTo>
                              <a:pt x="776557" y="651269"/>
                              <a:pt x="776390" y="651770"/>
                              <a:pt x="776724" y="652104"/>
                            </a:cubicBezTo>
                            <a:cubicBezTo>
                              <a:pt x="776891" y="652271"/>
                              <a:pt x="777058" y="652438"/>
                              <a:pt x="777058" y="652772"/>
                            </a:cubicBezTo>
                            <a:cubicBezTo>
                              <a:pt x="779730" y="666135"/>
                              <a:pt x="782403" y="679498"/>
                              <a:pt x="785076" y="692861"/>
                            </a:cubicBezTo>
                            <a:cubicBezTo>
                              <a:pt x="785577" y="695533"/>
                              <a:pt x="789251" y="692360"/>
                              <a:pt x="789084" y="690522"/>
                            </a:cubicBezTo>
                            <a:cubicBezTo>
                              <a:pt x="787748" y="681669"/>
                              <a:pt x="786412" y="672649"/>
                              <a:pt x="784909" y="663797"/>
                            </a:cubicBezTo>
                            <a:cubicBezTo>
                              <a:pt x="785744" y="664966"/>
                              <a:pt x="786746" y="666302"/>
                              <a:pt x="787581" y="667471"/>
                            </a:cubicBezTo>
                            <a:cubicBezTo>
                              <a:pt x="794095" y="676992"/>
                              <a:pt x="793594" y="686346"/>
                              <a:pt x="792592" y="697204"/>
                            </a:cubicBezTo>
                            <a:cubicBezTo>
                              <a:pt x="792425" y="699542"/>
                              <a:pt x="792091" y="702048"/>
                              <a:pt x="791757" y="704720"/>
                            </a:cubicBezTo>
                            <a:cubicBezTo>
                              <a:pt x="791423" y="705221"/>
                              <a:pt x="791423" y="705722"/>
                              <a:pt x="791590" y="706224"/>
                            </a:cubicBezTo>
                            <a:lnTo>
                              <a:pt x="791590" y="706224"/>
                            </a:lnTo>
                            <a:cubicBezTo>
                              <a:pt x="791089" y="710399"/>
                              <a:pt x="790421" y="714742"/>
                              <a:pt x="789920" y="719085"/>
                            </a:cubicBezTo>
                            <a:cubicBezTo>
                              <a:pt x="790421" y="727103"/>
                              <a:pt x="791256" y="735121"/>
                              <a:pt x="792258" y="743138"/>
                            </a:cubicBezTo>
                            <a:cubicBezTo>
                              <a:pt x="793260" y="742303"/>
                              <a:pt x="794095" y="740967"/>
                              <a:pt x="794095" y="739965"/>
                            </a:cubicBezTo>
                            <a:cubicBezTo>
                              <a:pt x="793594" y="732281"/>
                              <a:pt x="794263" y="724597"/>
                              <a:pt x="795432" y="716747"/>
                            </a:cubicBezTo>
                            <a:cubicBezTo>
                              <a:pt x="801278" y="735288"/>
                              <a:pt x="803783" y="754831"/>
                              <a:pt x="807458" y="774040"/>
                            </a:cubicBezTo>
                            <a:cubicBezTo>
                              <a:pt x="811968" y="797759"/>
                              <a:pt x="814975" y="821645"/>
                              <a:pt x="819652" y="845196"/>
                            </a:cubicBezTo>
                            <a:cubicBezTo>
                              <a:pt x="829006" y="892467"/>
                              <a:pt x="836188" y="940239"/>
                              <a:pt x="846377" y="987343"/>
                            </a:cubicBezTo>
                            <a:cubicBezTo>
                              <a:pt x="851221" y="1009058"/>
                              <a:pt x="854562" y="1030939"/>
                              <a:pt x="857903" y="1052988"/>
                            </a:cubicBezTo>
                            <a:cubicBezTo>
                              <a:pt x="861411" y="1075705"/>
                              <a:pt x="868760" y="1097419"/>
                              <a:pt x="871433" y="1120470"/>
                            </a:cubicBezTo>
                            <a:cubicBezTo>
                              <a:pt x="872602" y="1129824"/>
                              <a:pt x="874439" y="1139178"/>
                              <a:pt x="875274" y="1148532"/>
                            </a:cubicBezTo>
                            <a:cubicBezTo>
                              <a:pt x="875943" y="1155046"/>
                              <a:pt x="872101" y="1162062"/>
                              <a:pt x="874940" y="1168409"/>
                            </a:cubicBezTo>
                            <a:cubicBezTo>
                              <a:pt x="877613" y="1174422"/>
                              <a:pt x="881455" y="1178598"/>
                              <a:pt x="885798" y="1183275"/>
                            </a:cubicBezTo>
                            <a:cubicBezTo>
                              <a:pt x="897490" y="1195636"/>
                              <a:pt x="894316" y="1207829"/>
                              <a:pt x="889973" y="1222695"/>
                            </a:cubicBezTo>
                            <a:cubicBezTo>
                              <a:pt x="888804" y="1227038"/>
                              <a:pt x="894149" y="1225034"/>
                              <a:pt x="894985" y="1222194"/>
                            </a:cubicBezTo>
                            <a:cubicBezTo>
                              <a:pt x="895653" y="1220357"/>
                              <a:pt x="896154" y="1218520"/>
                              <a:pt x="896655" y="1216849"/>
                            </a:cubicBezTo>
                            <a:cubicBezTo>
                              <a:pt x="898659" y="1220357"/>
                              <a:pt x="901165" y="1224867"/>
                              <a:pt x="898659" y="1227372"/>
                            </a:cubicBezTo>
                            <a:close/>
                          </a:path>
                        </a:pathLst>
                      </a:custGeom>
                      <a:solidFill>
                        <a:srgbClr val="2C4266"/>
                      </a:solidFill>
                      <a:ln w="16697" cap="flat">
                        <a:noFill/>
                        <a:prstDash val="solid"/>
                        <a:miter/>
                      </a:ln>
                    </p:spPr>
                    <p:txBody>
                      <a:bodyPr rtlCol="0" anchor="ctr"/>
                      <a:lstStyle/>
                      <a:p>
                        <a:endParaRPr lang="en-US"/>
                      </a:p>
                    </p:txBody>
                  </p:sp>
                  <p:sp>
                    <p:nvSpPr>
                      <p:cNvPr id="639" name="Freeform: Shape 638">
                        <a:extLst>
                          <a:ext uri="{FF2B5EF4-FFF2-40B4-BE49-F238E27FC236}">
                            <a16:creationId xmlns:a16="http://schemas.microsoft.com/office/drawing/2014/main" id="{E54BA423-4567-35C5-C7D0-BC8DD8B159B3}"/>
                          </a:ext>
                        </a:extLst>
                      </p:cNvPr>
                      <p:cNvSpPr/>
                      <p:nvPr/>
                    </p:nvSpPr>
                    <p:spPr>
                      <a:xfrm>
                        <a:off x="2957760" y="4909172"/>
                        <a:ext cx="899710" cy="1293804"/>
                      </a:xfrm>
                      <a:custGeom>
                        <a:avLst/>
                        <a:gdLst>
                          <a:gd name="connsiteX0" fmla="*/ 898659 w 899710"/>
                          <a:gd name="connsiteY0" fmla="*/ 1227372 h 1293804"/>
                          <a:gd name="connsiteX1" fmla="*/ 892980 w 899710"/>
                          <a:gd name="connsiteY1" fmla="*/ 1236058 h 1293804"/>
                          <a:gd name="connsiteX2" fmla="*/ 894149 w 899710"/>
                          <a:gd name="connsiteY2" fmla="*/ 1238397 h 1293804"/>
                          <a:gd name="connsiteX3" fmla="*/ 896154 w 899710"/>
                          <a:gd name="connsiteY3" fmla="*/ 1237227 h 1293804"/>
                          <a:gd name="connsiteX4" fmla="*/ 883459 w 899710"/>
                          <a:gd name="connsiteY4" fmla="*/ 1251425 h 1293804"/>
                          <a:gd name="connsiteX5" fmla="*/ 858905 w 899710"/>
                          <a:gd name="connsiteY5" fmla="*/ 1263619 h 1293804"/>
                          <a:gd name="connsiteX6" fmla="*/ 810465 w 899710"/>
                          <a:gd name="connsiteY6" fmla="*/ 1274309 h 1293804"/>
                          <a:gd name="connsiteX7" fmla="*/ 759686 w 899710"/>
                          <a:gd name="connsiteY7" fmla="*/ 1275144 h 1293804"/>
                          <a:gd name="connsiteX8" fmla="*/ 739642 w 899710"/>
                          <a:gd name="connsiteY8" fmla="*/ 1272138 h 1293804"/>
                          <a:gd name="connsiteX9" fmla="*/ 727950 w 899710"/>
                          <a:gd name="connsiteY9" fmla="*/ 1261949 h 1293804"/>
                          <a:gd name="connsiteX10" fmla="*/ 728451 w 899710"/>
                          <a:gd name="connsiteY10" fmla="*/ 1262283 h 1293804"/>
                          <a:gd name="connsiteX11" fmla="*/ 731290 w 899710"/>
                          <a:gd name="connsiteY11" fmla="*/ 1258775 h 1293804"/>
                          <a:gd name="connsiteX12" fmla="*/ 731791 w 899710"/>
                          <a:gd name="connsiteY12" fmla="*/ 1231047 h 1293804"/>
                          <a:gd name="connsiteX13" fmla="*/ 731290 w 899710"/>
                          <a:gd name="connsiteY13" fmla="*/ 1202484 h 1293804"/>
                          <a:gd name="connsiteX14" fmla="*/ 700890 w 899710"/>
                          <a:gd name="connsiteY14" fmla="*/ 1116628 h 1293804"/>
                          <a:gd name="connsiteX15" fmla="*/ 666314 w 899710"/>
                          <a:gd name="connsiteY15" fmla="*/ 1027933 h 1293804"/>
                          <a:gd name="connsiteX16" fmla="*/ 630568 w 899710"/>
                          <a:gd name="connsiteY16" fmla="*/ 943079 h 1293804"/>
                          <a:gd name="connsiteX17" fmla="*/ 593988 w 899710"/>
                          <a:gd name="connsiteY17" fmla="*/ 762347 h 1293804"/>
                          <a:gd name="connsiteX18" fmla="*/ 594656 w 899710"/>
                          <a:gd name="connsiteY18" fmla="*/ 715577 h 1293804"/>
                          <a:gd name="connsiteX19" fmla="*/ 600502 w 899710"/>
                          <a:gd name="connsiteY19" fmla="*/ 685177 h 1293804"/>
                          <a:gd name="connsiteX20" fmla="*/ 593320 w 899710"/>
                          <a:gd name="connsiteY20" fmla="*/ 662126 h 1293804"/>
                          <a:gd name="connsiteX21" fmla="*/ 597830 w 899710"/>
                          <a:gd name="connsiteY21" fmla="*/ 648596 h 1293804"/>
                          <a:gd name="connsiteX22" fmla="*/ 604177 w 899710"/>
                          <a:gd name="connsiteY22" fmla="*/ 663630 h 1293804"/>
                          <a:gd name="connsiteX23" fmla="*/ 607183 w 899710"/>
                          <a:gd name="connsiteY23" fmla="*/ 660957 h 1293804"/>
                          <a:gd name="connsiteX24" fmla="*/ 600669 w 899710"/>
                          <a:gd name="connsiteY24" fmla="*/ 643753 h 1293804"/>
                          <a:gd name="connsiteX25" fmla="*/ 596660 w 899710"/>
                          <a:gd name="connsiteY25" fmla="*/ 633730 h 1293804"/>
                          <a:gd name="connsiteX26" fmla="*/ 551728 w 899710"/>
                          <a:gd name="connsiteY26" fmla="*/ 530670 h 1293804"/>
                          <a:gd name="connsiteX27" fmla="*/ 487586 w 899710"/>
                          <a:gd name="connsiteY27" fmla="*/ 406062 h 1293804"/>
                          <a:gd name="connsiteX28" fmla="*/ 422109 w 899710"/>
                          <a:gd name="connsiteY28" fmla="*/ 286966 h 1293804"/>
                          <a:gd name="connsiteX29" fmla="*/ 391875 w 899710"/>
                          <a:gd name="connsiteY29" fmla="*/ 252223 h 1293804"/>
                          <a:gd name="connsiteX30" fmla="*/ 424447 w 899710"/>
                          <a:gd name="connsiteY30" fmla="*/ 218649 h 1293804"/>
                          <a:gd name="connsiteX31" fmla="*/ 424447 w 899710"/>
                          <a:gd name="connsiteY31" fmla="*/ 218649 h 1293804"/>
                          <a:gd name="connsiteX32" fmla="*/ 393212 w 899710"/>
                          <a:gd name="connsiteY32" fmla="*/ 245207 h 1293804"/>
                          <a:gd name="connsiteX33" fmla="*/ 388368 w 899710"/>
                          <a:gd name="connsiteY33" fmla="*/ 250886 h 1293804"/>
                          <a:gd name="connsiteX34" fmla="*/ 388201 w 899710"/>
                          <a:gd name="connsiteY34" fmla="*/ 250886 h 1293804"/>
                          <a:gd name="connsiteX35" fmla="*/ 384693 w 899710"/>
                          <a:gd name="connsiteY35" fmla="*/ 255229 h 1293804"/>
                          <a:gd name="connsiteX36" fmla="*/ 384860 w 899710"/>
                          <a:gd name="connsiteY36" fmla="*/ 255229 h 1293804"/>
                          <a:gd name="connsiteX37" fmla="*/ 359471 w 899710"/>
                          <a:gd name="connsiteY37" fmla="*/ 300496 h 1293804"/>
                          <a:gd name="connsiteX38" fmla="*/ 323224 w 899710"/>
                          <a:gd name="connsiteY38" fmla="*/ 423266 h 1293804"/>
                          <a:gd name="connsiteX39" fmla="*/ 263426 w 899710"/>
                          <a:gd name="connsiteY39" fmla="*/ 668140 h 1293804"/>
                          <a:gd name="connsiteX40" fmla="*/ 264094 w 899710"/>
                          <a:gd name="connsiteY40" fmla="*/ 675656 h 1293804"/>
                          <a:gd name="connsiteX41" fmla="*/ 264929 w 899710"/>
                          <a:gd name="connsiteY41" fmla="*/ 674487 h 1293804"/>
                          <a:gd name="connsiteX42" fmla="*/ 265931 w 899710"/>
                          <a:gd name="connsiteY42" fmla="*/ 670979 h 1293804"/>
                          <a:gd name="connsiteX43" fmla="*/ 267602 w 899710"/>
                          <a:gd name="connsiteY43" fmla="*/ 689687 h 1293804"/>
                          <a:gd name="connsiteX44" fmla="*/ 267100 w 899710"/>
                          <a:gd name="connsiteY44" fmla="*/ 690689 h 1293804"/>
                          <a:gd name="connsiteX45" fmla="*/ 255742 w 899710"/>
                          <a:gd name="connsiteY45" fmla="*/ 706892 h 1293804"/>
                          <a:gd name="connsiteX46" fmla="*/ 253237 w 899710"/>
                          <a:gd name="connsiteY46" fmla="*/ 710566 h 1293804"/>
                          <a:gd name="connsiteX47" fmla="*/ 239707 w 899710"/>
                          <a:gd name="connsiteY47" fmla="*/ 738962 h 1293804"/>
                          <a:gd name="connsiteX48" fmla="*/ 239039 w 899710"/>
                          <a:gd name="connsiteY48" fmla="*/ 740132 h 1293804"/>
                          <a:gd name="connsiteX49" fmla="*/ 255575 w 899710"/>
                          <a:gd name="connsiteY49" fmla="*/ 715243 h 1293804"/>
                          <a:gd name="connsiteX50" fmla="*/ 249562 w 899710"/>
                          <a:gd name="connsiteY50" fmla="*/ 766523 h 1293804"/>
                          <a:gd name="connsiteX51" fmla="*/ 237702 w 899710"/>
                          <a:gd name="connsiteY51" fmla="*/ 830498 h 1293804"/>
                          <a:gd name="connsiteX52" fmla="*/ 214986 w 899710"/>
                          <a:gd name="connsiteY52" fmla="*/ 955774 h 1293804"/>
                          <a:gd name="connsiteX53" fmla="*/ 189429 w 899710"/>
                          <a:gd name="connsiteY53" fmla="*/ 1079547 h 1293804"/>
                          <a:gd name="connsiteX54" fmla="*/ 185921 w 899710"/>
                          <a:gd name="connsiteY54" fmla="*/ 1107775 h 1293804"/>
                          <a:gd name="connsiteX55" fmla="*/ 182748 w 899710"/>
                          <a:gd name="connsiteY55" fmla="*/ 1135169 h 1293804"/>
                          <a:gd name="connsiteX56" fmla="*/ 195944 w 899710"/>
                          <a:gd name="connsiteY56" fmla="*/ 1074034 h 1293804"/>
                          <a:gd name="connsiteX57" fmla="*/ 196946 w 899710"/>
                          <a:gd name="connsiteY57" fmla="*/ 1070360 h 1293804"/>
                          <a:gd name="connsiteX58" fmla="*/ 196612 w 899710"/>
                          <a:gd name="connsiteY58" fmla="*/ 1073366 h 1293804"/>
                          <a:gd name="connsiteX59" fmla="*/ 193104 w 899710"/>
                          <a:gd name="connsiteY59" fmla="*/ 1143688 h 1293804"/>
                          <a:gd name="connsiteX60" fmla="*/ 191601 w 899710"/>
                          <a:gd name="connsiteY60" fmla="*/ 1207996 h 1293804"/>
                          <a:gd name="connsiteX61" fmla="*/ 194440 w 899710"/>
                          <a:gd name="connsiteY61" fmla="*/ 1215346 h 1293804"/>
                          <a:gd name="connsiteX62" fmla="*/ 187926 w 899710"/>
                          <a:gd name="connsiteY62" fmla="*/ 1237562 h 1293804"/>
                          <a:gd name="connsiteX63" fmla="*/ 180576 w 899710"/>
                          <a:gd name="connsiteY63" fmla="*/ 1247250 h 1293804"/>
                          <a:gd name="connsiteX64" fmla="*/ 178071 w 899710"/>
                          <a:gd name="connsiteY64" fmla="*/ 1259443 h 1293804"/>
                          <a:gd name="connsiteX65" fmla="*/ 196779 w 899710"/>
                          <a:gd name="connsiteY65" fmla="*/ 1235056 h 1293804"/>
                          <a:gd name="connsiteX66" fmla="*/ 196779 w 899710"/>
                          <a:gd name="connsiteY66" fmla="*/ 1276314 h 1293804"/>
                          <a:gd name="connsiteX67" fmla="*/ 192436 w 899710"/>
                          <a:gd name="connsiteY67" fmla="*/ 1277650 h 1293804"/>
                          <a:gd name="connsiteX68" fmla="*/ 126958 w 899710"/>
                          <a:gd name="connsiteY68" fmla="*/ 1277817 h 1293804"/>
                          <a:gd name="connsiteX69" fmla="*/ 64988 w 899710"/>
                          <a:gd name="connsiteY69" fmla="*/ 1258274 h 1293804"/>
                          <a:gd name="connsiteX70" fmla="*/ 16548 w 899710"/>
                          <a:gd name="connsiteY70" fmla="*/ 1261280 h 1293804"/>
                          <a:gd name="connsiteX71" fmla="*/ 12 w 899710"/>
                          <a:gd name="connsiteY71" fmla="*/ 1262617 h 1293804"/>
                          <a:gd name="connsiteX72" fmla="*/ 6025 w 899710"/>
                          <a:gd name="connsiteY72" fmla="*/ 1247417 h 1293804"/>
                          <a:gd name="connsiteX73" fmla="*/ 21559 w 899710"/>
                          <a:gd name="connsiteY73" fmla="*/ 1216849 h 1293804"/>
                          <a:gd name="connsiteX74" fmla="*/ 34421 w 899710"/>
                          <a:gd name="connsiteY74" fmla="*/ 1224700 h 1293804"/>
                          <a:gd name="connsiteX75" fmla="*/ 23397 w 899710"/>
                          <a:gd name="connsiteY75" fmla="*/ 1212005 h 1293804"/>
                          <a:gd name="connsiteX76" fmla="*/ 19054 w 899710"/>
                          <a:gd name="connsiteY76" fmla="*/ 1205491 h 1293804"/>
                          <a:gd name="connsiteX77" fmla="*/ 18552 w 899710"/>
                          <a:gd name="connsiteY77" fmla="*/ 1205157 h 1293804"/>
                          <a:gd name="connsiteX78" fmla="*/ 30245 w 899710"/>
                          <a:gd name="connsiteY78" fmla="*/ 1168075 h 1293804"/>
                          <a:gd name="connsiteX79" fmla="*/ 44777 w 899710"/>
                          <a:gd name="connsiteY79" fmla="*/ 1137006 h 1293804"/>
                          <a:gd name="connsiteX80" fmla="*/ 45612 w 899710"/>
                          <a:gd name="connsiteY80" fmla="*/ 1145859 h 1293804"/>
                          <a:gd name="connsiteX81" fmla="*/ 47115 w 899710"/>
                          <a:gd name="connsiteY81" fmla="*/ 1138844 h 1293804"/>
                          <a:gd name="connsiteX82" fmla="*/ 49287 w 899710"/>
                          <a:gd name="connsiteY82" fmla="*/ 1121973 h 1293804"/>
                          <a:gd name="connsiteX83" fmla="*/ 45779 w 899710"/>
                          <a:gd name="connsiteY83" fmla="*/ 1054157 h 1293804"/>
                          <a:gd name="connsiteX84" fmla="*/ 44109 w 899710"/>
                          <a:gd name="connsiteY84" fmla="*/ 885619 h 1293804"/>
                          <a:gd name="connsiteX85" fmla="*/ 57138 w 899710"/>
                          <a:gd name="connsiteY85" fmla="*/ 718417 h 1293804"/>
                          <a:gd name="connsiteX86" fmla="*/ 64654 w 899710"/>
                          <a:gd name="connsiteY86" fmla="*/ 685344 h 1293804"/>
                          <a:gd name="connsiteX87" fmla="*/ 74676 w 899710"/>
                          <a:gd name="connsiteY87" fmla="*/ 658452 h 1293804"/>
                          <a:gd name="connsiteX88" fmla="*/ 82694 w 899710"/>
                          <a:gd name="connsiteY88" fmla="*/ 647427 h 1293804"/>
                          <a:gd name="connsiteX89" fmla="*/ 90210 w 899710"/>
                          <a:gd name="connsiteY89" fmla="*/ 616526 h 1293804"/>
                          <a:gd name="connsiteX90" fmla="*/ 97393 w 899710"/>
                          <a:gd name="connsiteY90" fmla="*/ 606337 h 1293804"/>
                          <a:gd name="connsiteX91" fmla="*/ 99564 w 899710"/>
                          <a:gd name="connsiteY91" fmla="*/ 632394 h 1293804"/>
                          <a:gd name="connsiteX92" fmla="*/ 101903 w 899710"/>
                          <a:gd name="connsiteY92" fmla="*/ 666135 h 1293804"/>
                          <a:gd name="connsiteX93" fmla="*/ 103406 w 899710"/>
                          <a:gd name="connsiteY93" fmla="*/ 657282 h 1293804"/>
                          <a:gd name="connsiteX94" fmla="*/ 104074 w 899710"/>
                          <a:gd name="connsiteY94" fmla="*/ 649599 h 1293804"/>
                          <a:gd name="connsiteX95" fmla="*/ 101736 w 899710"/>
                          <a:gd name="connsiteY95" fmla="*/ 597150 h 1293804"/>
                          <a:gd name="connsiteX96" fmla="*/ 96892 w 899710"/>
                          <a:gd name="connsiteY96" fmla="*/ 508621 h 1293804"/>
                          <a:gd name="connsiteX97" fmla="*/ 92716 w 899710"/>
                          <a:gd name="connsiteY97" fmla="*/ 337243 h 1293804"/>
                          <a:gd name="connsiteX98" fmla="*/ 105244 w 899710"/>
                          <a:gd name="connsiteY98" fmla="*/ 159518 h 1293804"/>
                          <a:gd name="connsiteX99" fmla="*/ 138651 w 899710"/>
                          <a:gd name="connsiteY99" fmla="*/ 0 h 1293804"/>
                          <a:gd name="connsiteX100" fmla="*/ 236867 w 899710"/>
                          <a:gd name="connsiteY100" fmla="*/ 51280 h 1293804"/>
                          <a:gd name="connsiteX101" fmla="*/ 364649 w 899710"/>
                          <a:gd name="connsiteY101" fmla="*/ 80511 h 1293804"/>
                          <a:gd name="connsiteX102" fmla="*/ 491595 w 899710"/>
                          <a:gd name="connsiteY102" fmla="*/ 78506 h 1293804"/>
                          <a:gd name="connsiteX103" fmla="*/ 552730 w 899710"/>
                          <a:gd name="connsiteY103" fmla="*/ 70823 h 1293804"/>
                          <a:gd name="connsiteX104" fmla="*/ 580625 w 899710"/>
                          <a:gd name="connsiteY104" fmla="*/ 65144 h 1293804"/>
                          <a:gd name="connsiteX105" fmla="*/ 610357 w 899710"/>
                          <a:gd name="connsiteY105" fmla="*/ 66313 h 1293804"/>
                          <a:gd name="connsiteX106" fmla="*/ 611526 w 899710"/>
                          <a:gd name="connsiteY106" fmla="*/ 95377 h 1293804"/>
                          <a:gd name="connsiteX107" fmla="*/ 615034 w 899710"/>
                          <a:gd name="connsiteY107" fmla="*/ 123606 h 1293804"/>
                          <a:gd name="connsiteX108" fmla="*/ 623887 w 899710"/>
                          <a:gd name="connsiteY108" fmla="*/ 135298 h 1293804"/>
                          <a:gd name="connsiteX109" fmla="*/ 632907 w 899710"/>
                          <a:gd name="connsiteY109" fmla="*/ 154340 h 1293804"/>
                          <a:gd name="connsiteX110" fmla="*/ 649777 w 899710"/>
                          <a:gd name="connsiteY110" fmla="*/ 193928 h 1293804"/>
                          <a:gd name="connsiteX111" fmla="*/ 707905 w 899710"/>
                          <a:gd name="connsiteY111" fmla="*/ 359960 h 1293804"/>
                          <a:gd name="connsiteX112" fmla="*/ 752003 w 899710"/>
                          <a:gd name="connsiteY112" fmla="*/ 525826 h 1293804"/>
                          <a:gd name="connsiteX113" fmla="*/ 776724 w 899710"/>
                          <a:gd name="connsiteY113" fmla="*/ 650768 h 1293804"/>
                          <a:gd name="connsiteX114" fmla="*/ 776724 w 899710"/>
                          <a:gd name="connsiteY114" fmla="*/ 652104 h 1293804"/>
                          <a:gd name="connsiteX115" fmla="*/ 777058 w 899710"/>
                          <a:gd name="connsiteY115" fmla="*/ 652772 h 1293804"/>
                          <a:gd name="connsiteX116" fmla="*/ 785076 w 899710"/>
                          <a:gd name="connsiteY116" fmla="*/ 692861 h 1293804"/>
                          <a:gd name="connsiteX117" fmla="*/ 789084 w 899710"/>
                          <a:gd name="connsiteY117" fmla="*/ 690522 h 1293804"/>
                          <a:gd name="connsiteX118" fmla="*/ 784909 w 899710"/>
                          <a:gd name="connsiteY118" fmla="*/ 663797 h 1293804"/>
                          <a:gd name="connsiteX119" fmla="*/ 787581 w 899710"/>
                          <a:gd name="connsiteY119" fmla="*/ 667471 h 1293804"/>
                          <a:gd name="connsiteX120" fmla="*/ 792592 w 899710"/>
                          <a:gd name="connsiteY120" fmla="*/ 697204 h 1293804"/>
                          <a:gd name="connsiteX121" fmla="*/ 791757 w 899710"/>
                          <a:gd name="connsiteY121" fmla="*/ 704720 h 1293804"/>
                          <a:gd name="connsiteX122" fmla="*/ 791590 w 899710"/>
                          <a:gd name="connsiteY122" fmla="*/ 706224 h 1293804"/>
                          <a:gd name="connsiteX123" fmla="*/ 791590 w 899710"/>
                          <a:gd name="connsiteY123" fmla="*/ 706224 h 1293804"/>
                          <a:gd name="connsiteX124" fmla="*/ 789920 w 899710"/>
                          <a:gd name="connsiteY124" fmla="*/ 719085 h 1293804"/>
                          <a:gd name="connsiteX125" fmla="*/ 792258 w 899710"/>
                          <a:gd name="connsiteY125" fmla="*/ 743138 h 1293804"/>
                          <a:gd name="connsiteX126" fmla="*/ 794095 w 899710"/>
                          <a:gd name="connsiteY126" fmla="*/ 739965 h 1293804"/>
                          <a:gd name="connsiteX127" fmla="*/ 795432 w 899710"/>
                          <a:gd name="connsiteY127" fmla="*/ 716747 h 1293804"/>
                          <a:gd name="connsiteX128" fmla="*/ 807458 w 899710"/>
                          <a:gd name="connsiteY128" fmla="*/ 774040 h 1293804"/>
                          <a:gd name="connsiteX129" fmla="*/ 819652 w 899710"/>
                          <a:gd name="connsiteY129" fmla="*/ 845196 h 1293804"/>
                          <a:gd name="connsiteX130" fmla="*/ 846377 w 899710"/>
                          <a:gd name="connsiteY130" fmla="*/ 987343 h 1293804"/>
                          <a:gd name="connsiteX131" fmla="*/ 857903 w 899710"/>
                          <a:gd name="connsiteY131" fmla="*/ 1052988 h 1293804"/>
                          <a:gd name="connsiteX132" fmla="*/ 871433 w 899710"/>
                          <a:gd name="connsiteY132" fmla="*/ 1120470 h 1293804"/>
                          <a:gd name="connsiteX133" fmla="*/ 875274 w 899710"/>
                          <a:gd name="connsiteY133" fmla="*/ 1148532 h 1293804"/>
                          <a:gd name="connsiteX134" fmla="*/ 874940 w 899710"/>
                          <a:gd name="connsiteY134" fmla="*/ 1168409 h 1293804"/>
                          <a:gd name="connsiteX135" fmla="*/ 885798 w 899710"/>
                          <a:gd name="connsiteY135" fmla="*/ 1183275 h 1293804"/>
                          <a:gd name="connsiteX136" fmla="*/ 889973 w 899710"/>
                          <a:gd name="connsiteY136" fmla="*/ 1222695 h 1293804"/>
                          <a:gd name="connsiteX137" fmla="*/ 894985 w 899710"/>
                          <a:gd name="connsiteY137" fmla="*/ 1222194 h 1293804"/>
                          <a:gd name="connsiteX138" fmla="*/ 896655 w 899710"/>
                          <a:gd name="connsiteY138" fmla="*/ 1216849 h 1293804"/>
                          <a:gd name="connsiteX139" fmla="*/ 898659 w 899710"/>
                          <a:gd name="connsiteY139" fmla="*/ 1227372 h 12938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Lst>
                        <a:rect l="l" t="t" r="r" b="b"/>
                        <a:pathLst>
                          <a:path w="899710" h="1293804">
                            <a:moveTo>
                              <a:pt x="898659" y="1227372"/>
                            </a:moveTo>
                            <a:cubicBezTo>
                              <a:pt x="896321" y="1229711"/>
                              <a:pt x="894651" y="1233219"/>
                              <a:pt x="892980" y="1236058"/>
                            </a:cubicBezTo>
                            <a:cubicBezTo>
                              <a:pt x="892312" y="1237060"/>
                              <a:pt x="892646" y="1238898"/>
                              <a:pt x="894149" y="1238397"/>
                            </a:cubicBezTo>
                            <a:cubicBezTo>
                              <a:pt x="894985" y="1238063"/>
                              <a:pt x="895653" y="1237728"/>
                              <a:pt x="896154" y="1237227"/>
                            </a:cubicBezTo>
                            <a:cubicBezTo>
                              <a:pt x="892479" y="1242740"/>
                              <a:pt x="884628" y="1250590"/>
                              <a:pt x="883459" y="1251425"/>
                            </a:cubicBezTo>
                            <a:cubicBezTo>
                              <a:pt x="876110" y="1256770"/>
                              <a:pt x="867424" y="1260445"/>
                              <a:pt x="858905" y="1263619"/>
                            </a:cubicBezTo>
                            <a:cubicBezTo>
                              <a:pt x="843371" y="1269632"/>
                              <a:pt x="826834" y="1272138"/>
                              <a:pt x="810465" y="1274309"/>
                            </a:cubicBezTo>
                            <a:cubicBezTo>
                              <a:pt x="793260" y="1276648"/>
                              <a:pt x="776891" y="1277650"/>
                              <a:pt x="759686" y="1275144"/>
                            </a:cubicBezTo>
                            <a:cubicBezTo>
                              <a:pt x="753005" y="1274142"/>
                              <a:pt x="746324" y="1272973"/>
                              <a:pt x="739642" y="1272138"/>
                            </a:cubicBezTo>
                            <a:cubicBezTo>
                              <a:pt x="730455" y="1270968"/>
                              <a:pt x="728451" y="1268129"/>
                              <a:pt x="727950" y="1261949"/>
                            </a:cubicBezTo>
                            <a:cubicBezTo>
                              <a:pt x="728117" y="1262116"/>
                              <a:pt x="728284" y="1262116"/>
                              <a:pt x="728451" y="1262283"/>
                            </a:cubicBezTo>
                            <a:cubicBezTo>
                              <a:pt x="730121" y="1263285"/>
                              <a:pt x="732794" y="1259777"/>
                              <a:pt x="731290" y="1258775"/>
                            </a:cubicBezTo>
                            <a:cubicBezTo>
                              <a:pt x="715589" y="1249588"/>
                              <a:pt x="727783" y="1242406"/>
                              <a:pt x="731791" y="1231047"/>
                            </a:cubicBezTo>
                            <a:cubicBezTo>
                              <a:pt x="735132" y="1221359"/>
                              <a:pt x="733128" y="1212339"/>
                              <a:pt x="731290" y="1202484"/>
                            </a:cubicBezTo>
                            <a:cubicBezTo>
                              <a:pt x="725611" y="1172752"/>
                              <a:pt x="711747" y="1144690"/>
                              <a:pt x="700890" y="1116628"/>
                            </a:cubicBezTo>
                            <a:cubicBezTo>
                              <a:pt x="689365" y="1087063"/>
                              <a:pt x="678841" y="1056997"/>
                              <a:pt x="666314" y="1027933"/>
                            </a:cubicBezTo>
                            <a:cubicBezTo>
                              <a:pt x="654287" y="999704"/>
                              <a:pt x="641593" y="971642"/>
                              <a:pt x="630568" y="943079"/>
                            </a:cubicBezTo>
                            <a:cubicBezTo>
                              <a:pt x="608353" y="884951"/>
                              <a:pt x="598665" y="824317"/>
                              <a:pt x="593988" y="762347"/>
                            </a:cubicBezTo>
                            <a:cubicBezTo>
                              <a:pt x="592818" y="746980"/>
                              <a:pt x="592317" y="730945"/>
                              <a:pt x="594656" y="715577"/>
                            </a:cubicBezTo>
                            <a:cubicBezTo>
                              <a:pt x="596493" y="703885"/>
                              <a:pt x="604678" y="696703"/>
                              <a:pt x="600502" y="685177"/>
                            </a:cubicBezTo>
                            <a:cubicBezTo>
                              <a:pt x="597328" y="676324"/>
                              <a:pt x="592150" y="673318"/>
                              <a:pt x="593320" y="662126"/>
                            </a:cubicBezTo>
                            <a:cubicBezTo>
                              <a:pt x="593654" y="658953"/>
                              <a:pt x="595491" y="652772"/>
                              <a:pt x="597830" y="648596"/>
                            </a:cubicBezTo>
                            <a:cubicBezTo>
                              <a:pt x="600001" y="653608"/>
                              <a:pt x="602005" y="658619"/>
                              <a:pt x="604177" y="663630"/>
                            </a:cubicBezTo>
                            <a:cubicBezTo>
                              <a:pt x="604845" y="665300"/>
                              <a:pt x="607685" y="662460"/>
                              <a:pt x="607183" y="660957"/>
                            </a:cubicBezTo>
                            <a:cubicBezTo>
                              <a:pt x="605012" y="655278"/>
                              <a:pt x="602841" y="649432"/>
                              <a:pt x="600669" y="643753"/>
                            </a:cubicBezTo>
                            <a:cubicBezTo>
                              <a:pt x="601003" y="640746"/>
                              <a:pt x="598498" y="636403"/>
                              <a:pt x="596660" y="633730"/>
                            </a:cubicBezTo>
                            <a:cubicBezTo>
                              <a:pt x="582629" y="598987"/>
                              <a:pt x="566594" y="565079"/>
                              <a:pt x="551728" y="530670"/>
                            </a:cubicBezTo>
                            <a:cubicBezTo>
                              <a:pt x="533187" y="487575"/>
                              <a:pt x="510470" y="446985"/>
                              <a:pt x="487586" y="406062"/>
                            </a:cubicBezTo>
                            <a:cubicBezTo>
                              <a:pt x="465371" y="366642"/>
                              <a:pt x="445327" y="325718"/>
                              <a:pt x="422109" y="286966"/>
                            </a:cubicBezTo>
                            <a:cubicBezTo>
                              <a:pt x="415761" y="276109"/>
                              <a:pt x="404570" y="258069"/>
                              <a:pt x="391875" y="252223"/>
                            </a:cubicBezTo>
                            <a:cubicBezTo>
                              <a:pt x="401731" y="240196"/>
                              <a:pt x="412755" y="229172"/>
                              <a:pt x="424447" y="218649"/>
                            </a:cubicBezTo>
                            <a:cubicBezTo>
                              <a:pt x="424447" y="218649"/>
                              <a:pt x="424447" y="218649"/>
                              <a:pt x="424447" y="218649"/>
                            </a:cubicBezTo>
                            <a:cubicBezTo>
                              <a:pt x="413089" y="226499"/>
                              <a:pt x="402733" y="235352"/>
                              <a:pt x="393212" y="245207"/>
                            </a:cubicBezTo>
                            <a:cubicBezTo>
                              <a:pt x="391541" y="247045"/>
                              <a:pt x="389871" y="248882"/>
                              <a:pt x="388368" y="250886"/>
                            </a:cubicBezTo>
                            <a:cubicBezTo>
                              <a:pt x="388368" y="250886"/>
                              <a:pt x="388201" y="250886"/>
                              <a:pt x="388201" y="250886"/>
                            </a:cubicBezTo>
                            <a:cubicBezTo>
                              <a:pt x="387031" y="252390"/>
                              <a:pt x="385862" y="253726"/>
                              <a:pt x="384693" y="255229"/>
                            </a:cubicBezTo>
                            <a:cubicBezTo>
                              <a:pt x="384693" y="255229"/>
                              <a:pt x="384860" y="255229"/>
                              <a:pt x="384860" y="255229"/>
                            </a:cubicBezTo>
                            <a:cubicBezTo>
                              <a:pt x="374337" y="268759"/>
                              <a:pt x="365484" y="283625"/>
                              <a:pt x="359471" y="300496"/>
                            </a:cubicBezTo>
                            <a:cubicBezTo>
                              <a:pt x="345106" y="340751"/>
                              <a:pt x="333580" y="381675"/>
                              <a:pt x="323224" y="423266"/>
                            </a:cubicBezTo>
                            <a:cubicBezTo>
                              <a:pt x="302846" y="504946"/>
                              <a:pt x="281799" y="586125"/>
                              <a:pt x="263426" y="668140"/>
                            </a:cubicBezTo>
                            <a:cubicBezTo>
                              <a:pt x="263760" y="670645"/>
                              <a:pt x="263927" y="673151"/>
                              <a:pt x="264094" y="675656"/>
                            </a:cubicBezTo>
                            <a:cubicBezTo>
                              <a:pt x="264595" y="675322"/>
                              <a:pt x="264929" y="674988"/>
                              <a:pt x="264929" y="674487"/>
                            </a:cubicBezTo>
                            <a:cubicBezTo>
                              <a:pt x="265263" y="673318"/>
                              <a:pt x="265597" y="672148"/>
                              <a:pt x="265931" y="670979"/>
                            </a:cubicBezTo>
                            <a:cubicBezTo>
                              <a:pt x="266265" y="677326"/>
                              <a:pt x="266933" y="683674"/>
                              <a:pt x="267602" y="689687"/>
                            </a:cubicBezTo>
                            <a:cubicBezTo>
                              <a:pt x="267602" y="689854"/>
                              <a:pt x="267434" y="690188"/>
                              <a:pt x="267100" y="690689"/>
                            </a:cubicBezTo>
                            <a:cubicBezTo>
                              <a:pt x="264094" y="696870"/>
                              <a:pt x="259584" y="701380"/>
                              <a:pt x="255742" y="706892"/>
                            </a:cubicBezTo>
                            <a:cubicBezTo>
                              <a:pt x="254907" y="708061"/>
                              <a:pt x="254072" y="709397"/>
                              <a:pt x="253237" y="710566"/>
                            </a:cubicBezTo>
                            <a:cubicBezTo>
                              <a:pt x="248894" y="720087"/>
                              <a:pt x="244384" y="729608"/>
                              <a:pt x="239707" y="738962"/>
                            </a:cubicBezTo>
                            <a:cubicBezTo>
                              <a:pt x="239540" y="739296"/>
                              <a:pt x="239373" y="739798"/>
                              <a:pt x="239039" y="740132"/>
                            </a:cubicBezTo>
                            <a:cubicBezTo>
                              <a:pt x="244384" y="731780"/>
                              <a:pt x="249729" y="723261"/>
                              <a:pt x="255575" y="715243"/>
                            </a:cubicBezTo>
                            <a:cubicBezTo>
                              <a:pt x="257579" y="731279"/>
                              <a:pt x="251566" y="751156"/>
                              <a:pt x="249562" y="766523"/>
                            </a:cubicBezTo>
                            <a:cubicBezTo>
                              <a:pt x="246722" y="788071"/>
                              <a:pt x="242045" y="809284"/>
                              <a:pt x="237702" y="830498"/>
                            </a:cubicBezTo>
                            <a:cubicBezTo>
                              <a:pt x="229183" y="872089"/>
                              <a:pt x="221834" y="914015"/>
                              <a:pt x="214986" y="955774"/>
                            </a:cubicBezTo>
                            <a:cubicBezTo>
                              <a:pt x="208304" y="997365"/>
                              <a:pt x="198616" y="1038456"/>
                              <a:pt x="189429" y="1079547"/>
                            </a:cubicBezTo>
                            <a:cubicBezTo>
                              <a:pt x="188260" y="1088901"/>
                              <a:pt x="187091" y="1098421"/>
                              <a:pt x="185921" y="1107775"/>
                            </a:cubicBezTo>
                            <a:cubicBezTo>
                              <a:pt x="184919" y="1116962"/>
                              <a:pt x="183750" y="1125982"/>
                              <a:pt x="182748" y="1135169"/>
                            </a:cubicBezTo>
                            <a:cubicBezTo>
                              <a:pt x="186423" y="1114791"/>
                              <a:pt x="190598" y="1094413"/>
                              <a:pt x="195944" y="1074034"/>
                            </a:cubicBezTo>
                            <a:cubicBezTo>
                              <a:pt x="196278" y="1072865"/>
                              <a:pt x="196612" y="1071529"/>
                              <a:pt x="196946" y="1070360"/>
                            </a:cubicBezTo>
                            <a:cubicBezTo>
                              <a:pt x="196779" y="1071362"/>
                              <a:pt x="196612" y="1072364"/>
                              <a:pt x="196612" y="1073366"/>
                            </a:cubicBezTo>
                            <a:cubicBezTo>
                              <a:pt x="193939" y="1096751"/>
                              <a:pt x="193605" y="1120136"/>
                              <a:pt x="193104" y="1143688"/>
                            </a:cubicBezTo>
                            <a:cubicBezTo>
                              <a:pt x="192603" y="1165068"/>
                              <a:pt x="189763" y="1186616"/>
                              <a:pt x="191601" y="1207996"/>
                            </a:cubicBezTo>
                            <a:cubicBezTo>
                              <a:pt x="191768" y="1210502"/>
                              <a:pt x="193438" y="1213175"/>
                              <a:pt x="194440" y="1215346"/>
                            </a:cubicBezTo>
                            <a:cubicBezTo>
                              <a:pt x="199117" y="1225368"/>
                              <a:pt x="193939" y="1230379"/>
                              <a:pt x="187926" y="1237562"/>
                            </a:cubicBezTo>
                            <a:cubicBezTo>
                              <a:pt x="185253" y="1240735"/>
                              <a:pt x="182915" y="1243909"/>
                              <a:pt x="180576" y="1247250"/>
                            </a:cubicBezTo>
                            <a:cubicBezTo>
                              <a:pt x="179574" y="1251259"/>
                              <a:pt x="178739" y="1255267"/>
                              <a:pt x="178071" y="1259443"/>
                            </a:cubicBezTo>
                            <a:cubicBezTo>
                              <a:pt x="183750" y="1251091"/>
                              <a:pt x="191267" y="1243408"/>
                              <a:pt x="196779" y="1235056"/>
                            </a:cubicBezTo>
                            <a:cubicBezTo>
                              <a:pt x="200621" y="1248753"/>
                              <a:pt x="205298" y="1264454"/>
                              <a:pt x="196779" y="1276314"/>
                            </a:cubicBezTo>
                            <a:cubicBezTo>
                              <a:pt x="196278" y="1274977"/>
                              <a:pt x="193438" y="1275980"/>
                              <a:pt x="192436" y="1277650"/>
                            </a:cubicBezTo>
                            <a:cubicBezTo>
                              <a:pt x="176567" y="1308217"/>
                              <a:pt x="148506" y="1287839"/>
                              <a:pt x="126958" y="1277817"/>
                            </a:cubicBezTo>
                            <a:cubicBezTo>
                              <a:pt x="107248" y="1268630"/>
                              <a:pt x="85868" y="1263953"/>
                              <a:pt x="64988" y="1258274"/>
                            </a:cubicBezTo>
                            <a:cubicBezTo>
                              <a:pt x="48452" y="1253764"/>
                              <a:pt x="31915" y="1253430"/>
                              <a:pt x="16548" y="1261280"/>
                            </a:cubicBezTo>
                            <a:cubicBezTo>
                              <a:pt x="15379" y="1261949"/>
                              <a:pt x="-489" y="1272305"/>
                              <a:pt x="12" y="1262617"/>
                            </a:cubicBezTo>
                            <a:cubicBezTo>
                              <a:pt x="346" y="1257272"/>
                              <a:pt x="3686" y="1251927"/>
                              <a:pt x="6025" y="1247417"/>
                            </a:cubicBezTo>
                            <a:cubicBezTo>
                              <a:pt x="11203" y="1237227"/>
                              <a:pt x="14210" y="1226036"/>
                              <a:pt x="21559" y="1216849"/>
                            </a:cubicBezTo>
                            <a:cubicBezTo>
                              <a:pt x="26236" y="1219856"/>
                              <a:pt x="31247" y="1222695"/>
                              <a:pt x="34421" y="1224700"/>
                            </a:cubicBezTo>
                            <a:cubicBezTo>
                              <a:pt x="30579" y="1220691"/>
                              <a:pt x="27071" y="1216014"/>
                              <a:pt x="23397" y="1212005"/>
                            </a:cubicBezTo>
                            <a:cubicBezTo>
                              <a:pt x="21392" y="1209834"/>
                              <a:pt x="20056" y="1207662"/>
                              <a:pt x="19054" y="1205491"/>
                            </a:cubicBezTo>
                            <a:cubicBezTo>
                              <a:pt x="18887" y="1205324"/>
                              <a:pt x="18720" y="1205324"/>
                              <a:pt x="18552" y="1205157"/>
                            </a:cubicBezTo>
                            <a:cubicBezTo>
                              <a:pt x="9032" y="1197974"/>
                              <a:pt x="26236" y="1174589"/>
                              <a:pt x="30245" y="1168075"/>
                            </a:cubicBezTo>
                            <a:cubicBezTo>
                              <a:pt x="36258" y="1158220"/>
                              <a:pt x="41770" y="1148031"/>
                              <a:pt x="44777" y="1137006"/>
                            </a:cubicBezTo>
                            <a:cubicBezTo>
                              <a:pt x="45111" y="1140180"/>
                              <a:pt x="45278" y="1143020"/>
                              <a:pt x="45612" y="1145859"/>
                            </a:cubicBezTo>
                            <a:cubicBezTo>
                              <a:pt x="46113" y="1143521"/>
                              <a:pt x="46614" y="1141182"/>
                              <a:pt x="47115" y="1138844"/>
                            </a:cubicBezTo>
                            <a:cubicBezTo>
                              <a:pt x="47951" y="1133165"/>
                              <a:pt x="48452" y="1127653"/>
                              <a:pt x="49287" y="1121973"/>
                            </a:cubicBezTo>
                            <a:cubicBezTo>
                              <a:pt x="47784" y="1099424"/>
                              <a:pt x="47784" y="1076707"/>
                              <a:pt x="45779" y="1054157"/>
                            </a:cubicBezTo>
                            <a:cubicBezTo>
                              <a:pt x="40768" y="998200"/>
                              <a:pt x="44109" y="941743"/>
                              <a:pt x="44109" y="885619"/>
                            </a:cubicBezTo>
                            <a:cubicBezTo>
                              <a:pt x="44109" y="829328"/>
                              <a:pt x="50289" y="774207"/>
                              <a:pt x="57138" y="718417"/>
                            </a:cubicBezTo>
                            <a:cubicBezTo>
                              <a:pt x="58474" y="707059"/>
                              <a:pt x="62650" y="696535"/>
                              <a:pt x="64654" y="685344"/>
                            </a:cubicBezTo>
                            <a:cubicBezTo>
                              <a:pt x="66324" y="675322"/>
                              <a:pt x="67828" y="666970"/>
                              <a:pt x="74676" y="658452"/>
                            </a:cubicBezTo>
                            <a:cubicBezTo>
                              <a:pt x="77683" y="654777"/>
                              <a:pt x="80188" y="651436"/>
                              <a:pt x="82694" y="647427"/>
                            </a:cubicBezTo>
                            <a:cubicBezTo>
                              <a:pt x="87872" y="638741"/>
                              <a:pt x="84197" y="623708"/>
                              <a:pt x="90210" y="616526"/>
                            </a:cubicBezTo>
                            <a:cubicBezTo>
                              <a:pt x="93050" y="613018"/>
                              <a:pt x="95556" y="609844"/>
                              <a:pt x="97393" y="606337"/>
                            </a:cubicBezTo>
                            <a:cubicBezTo>
                              <a:pt x="98228" y="615023"/>
                              <a:pt x="98896" y="623708"/>
                              <a:pt x="99564" y="632394"/>
                            </a:cubicBezTo>
                            <a:cubicBezTo>
                              <a:pt x="100400" y="643585"/>
                              <a:pt x="100567" y="654944"/>
                              <a:pt x="101903" y="666135"/>
                            </a:cubicBezTo>
                            <a:cubicBezTo>
                              <a:pt x="102404" y="663129"/>
                              <a:pt x="102905" y="660289"/>
                              <a:pt x="103406" y="657282"/>
                            </a:cubicBezTo>
                            <a:cubicBezTo>
                              <a:pt x="103573" y="654777"/>
                              <a:pt x="103907" y="652104"/>
                              <a:pt x="104074" y="649599"/>
                            </a:cubicBezTo>
                            <a:cubicBezTo>
                              <a:pt x="102905" y="632060"/>
                              <a:pt x="103239" y="614354"/>
                              <a:pt x="101736" y="597150"/>
                            </a:cubicBezTo>
                            <a:cubicBezTo>
                              <a:pt x="99230" y="567752"/>
                              <a:pt x="98228" y="538186"/>
                              <a:pt x="96892" y="508621"/>
                            </a:cubicBezTo>
                            <a:cubicBezTo>
                              <a:pt x="94386" y="451662"/>
                              <a:pt x="93384" y="394369"/>
                              <a:pt x="92716" y="337243"/>
                            </a:cubicBezTo>
                            <a:cubicBezTo>
                              <a:pt x="92048" y="278113"/>
                              <a:pt x="99898" y="218315"/>
                              <a:pt x="105244" y="159518"/>
                            </a:cubicBezTo>
                            <a:cubicBezTo>
                              <a:pt x="110255" y="104731"/>
                              <a:pt x="121112" y="51948"/>
                              <a:pt x="138651" y="0"/>
                            </a:cubicBezTo>
                            <a:cubicBezTo>
                              <a:pt x="167715" y="24387"/>
                              <a:pt x="200788" y="39253"/>
                              <a:pt x="236867" y="51280"/>
                            </a:cubicBezTo>
                            <a:cubicBezTo>
                              <a:pt x="278292" y="65144"/>
                              <a:pt x="321053" y="77003"/>
                              <a:pt x="364649" y="80511"/>
                            </a:cubicBezTo>
                            <a:cubicBezTo>
                              <a:pt x="406742" y="83851"/>
                              <a:pt x="449503" y="81179"/>
                              <a:pt x="491595" y="78506"/>
                            </a:cubicBezTo>
                            <a:cubicBezTo>
                              <a:pt x="512141" y="77170"/>
                              <a:pt x="532686" y="75667"/>
                              <a:pt x="552730" y="70823"/>
                            </a:cubicBezTo>
                            <a:cubicBezTo>
                              <a:pt x="561917" y="68484"/>
                              <a:pt x="571438" y="67482"/>
                              <a:pt x="580625" y="65144"/>
                            </a:cubicBezTo>
                            <a:cubicBezTo>
                              <a:pt x="590981" y="62471"/>
                              <a:pt x="602172" y="56792"/>
                              <a:pt x="610357" y="66313"/>
                            </a:cubicBezTo>
                            <a:cubicBezTo>
                              <a:pt x="613030" y="75667"/>
                              <a:pt x="613197" y="85021"/>
                              <a:pt x="611526" y="95377"/>
                            </a:cubicBezTo>
                            <a:cubicBezTo>
                              <a:pt x="609856" y="105232"/>
                              <a:pt x="610691" y="114419"/>
                              <a:pt x="615034" y="123606"/>
                            </a:cubicBezTo>
                            <a:cubicBezTo>
                              <a:pt x="617038" y="127782"/>
                              <a:pt x="621548" y="131122"/>
                              <a:pt x="623887" y="135298"/>
                            </a:cubicBezTo>
                            <a:cubicBezTo>
                              <a:pt x="627228" y="141479"/>
                              <a:pt x="630234" y="147826"/>
                              <a:pt x="632907" y="154340"/>
                            </a:cubicBezTo>
                            <a:cubicBezTo>
                              <a:pt x="638586" y="167536"/>
                              <a:pt x="644098" y="180732"/>
                              <a:pt x="649777" y="193928"/>
                            </a:cubicBezTo>
                            <a:cubicBezTo>
                              <a:pt x="672995" y="247880"/>
                              <a:pt x="692037" y="303502"/>
                              <a:pt x="707905" y="359960"/>
                            </a:cubicBezTo>
                            <a:cubicBezTo>
                              <a:pt x="723440" y="415082"/>
                              <a:pt x="740477" y="469869"/>
                              <a:pt x="752003" y="525826"/>
                            </a:cubicBezTo>
                            <a:cubicBezTo>
                              <a:pt x="760521" y="567418"/>
                              <a:pt x="768539" y="609176"/>
                              <a:pt x="776724" y="650768"/>
                            </a:cubicBezTo>
                            <a:cubicBezTo>
                              <a:pt x="776557" y="651269"/>
                              <a:pt x="776390" y="651770"/>
                              <a:pt x="776724" y="652104"/>
                            </a:cubicBezTo>
                            <a:cubicBezTo>
                              <a:pt x="776891" y="652271"/>
                              <a:pt x="777058" y="652438"/>
                              <a:pt x="777058" y="652772"/>
                            </a:cubicBezTo>
                            <a:cubicBezTo>
                              <a:pt x="779730" y="666135"/>
                              <a:pt x="782403" y="679498"/>
                              <a:pt x="785076" y="692861"/>
                            </a:cubicBezTo>
                            <a:cubicBezTo>
                              <a:pt x="785577" y="695533"/>
                              <a:pt x="789251" y="692360"/>
                              <a:pt x="789084" y="690522"/>
                            </a:cubicBezTo>
                            <a:cubicBezTo>
                              <a:pt x="787748" y="681669"/>
                              <a:pt x="786412" y="672649"/>
                              <a:pt x="784909" y="663797"/>
                            </a:cubicBezTo>
                            <a:cubicBezTo>
                              <a:pt x="785744" y="664966"/>
                              <a:pt x="786746" y="666302"/>
                              <a:pt x="787581" y="667471"/>
                            </a:cubicBezTo>
                            <a:cubicBezTo>
                              <a:pt x="794095" y="676992"/>
                              <a:pt x="793594" y="686346"/>
                              <a:pt x="792592" y="697204"/>
                            </a:cubicBezTo>
                            <a:cubicBezTo>
                              <a:pt x="792425" y="699542"/>
                              <a:pt x="792091" y="702048"/>
                              <a:pt x="791757" y="704720"/>
                            </a:cubicBezTo>
                            <a:cubicBezTo>
                              <a:pt x="791423" y="705221"/>
                              <a:pt x="791423" y="705722"/>
                              <a:pt x="791590" y="706224"/>
                            </a:cubicBezTo>
                            <a:lnTo>
                              <a:pt x="791590" y="706224"/>
                            </a:lnTo>
                            <a:cubicBezTo>
                              <a:pt x="791089" y="710399"/>
                              <a:pt x="790421" y="714742"/>
                              <a:pt x="789920" y="719085"/>
                            </a:cubicBezTo>
                            <a:cubicBezTo>
                              <a:pt x="790421" y="727103"/>
                              <a:pt x="791256" y="735121"/>
                              <a:pt x="792258" y="743138"/>
                            </a:cubicBezTo>
                            <a:cubicBezTo>
                              <a:pt x="793260" y="742303"/>
                              <a:pt x="794095" y="740967"/>
                              <a:pt x="794095" y="739965"/>
                            </a:cubicBezTo>
                            <a:cubicBezTo>
                              <a:pt x="793594" y="732281"/>
                              <a:pt x="794263" y="724597"/>
                              <a:pt x="795432" y="716747"/>
                            </a:cubicBezTo>
                            <a:cubicBezTo>
                              <a:pt x="801278" y="735288"/>
                              <a:pt x="803783" y="754831"/>
                              <a:pt x="807458" y="774040"/>
                            </a:cubicBezTo>
                            <a:cubicBezTo>
                              <a:pt x="811968" y="797759"/>
                              <a:pt x="814975" y="821645"/>
                              <a:pt x="819652" y="845196"/>
                            </a:cubicBezTo>
                            <a:cubicBezTo>
                              <a:pt x="829006" y="892467"/>
                              <a:pt x="836188" y="940239"/>
                              <a:pt x="846377" y="987343"/>
                            </a:cubicBezTo>
                            <a:cubicBezTo>
                              <a:pt x="851221" y="1009058"/>
                              <a:pt x="854562" y="1030939"/>
                              <a:pt x="857903" y="1052988"/>
                            </a:cubicBezTo>
                            <a:cubicBezTo>
                              <a:pt x="861411" y="1075705"/>
                              <a:pt x="868760" y="1097419"/>
                              <a:pt x="871433" y="1120470"/>
                            </a:cubicBezTo>
                            <a:cubicBezTo>
                              <a:pt x="872602" y="1129824"/>
                              <a:pt x="874439" y="1139178"/>
                              <a:pt x="875274" y="1148532"/>
                            </a:cubicBezTo>
                            <a:cubicBezTo>
                              <a:pt x="875943" y="1155046"/>
                              <a:pt x="872101" y="1162062"/>
                              <a:pt x="874940" y="1168409"/>
                            </a:cubicBezTo>
                            <a:cubicBezTo>
                              <a:pt x="877613" y="1174422"/>
                              <a:pt x="881455" y="1178598"/>
                              <a:pt x="885798" y="1183275"/>
                            </a:cubicBezTo>
                            <a:cubicBezTo>
                              <a:pt x="897490" y="1195636"/>
                              <a:pt x="894316" y="1207829"/>
                              <a:pt x="889973" y="1222695"/>
                            </a:cubicBezTo>
                            <a:cubicBezTo>
                              <a:pt x="888804" y="1227038"/>
                              <a:pt x="894149" y="1225034"/>
                              <a:pt x="894985" y="1222194"/>
                            </a:cubicBezTo>
                            <a:cubicBezTo>
                              <a:pt x="895653" y="1220357"/>
                              <a:pt x="896154" y="1218520"/>
                              <a:pt x="896655" y="1216849"/>
                            </a:cubicBezTo>
                            <a:cubicBezTo>
                              <a:pt x="898659" y="1220357"/>
                              <a:pt x="901165" y="1224867"/>
                              <a:pt x="898659" y="1227372"/>
                            </a:cubicBezTo>
                            <a:close/>
                          </a:path>
                        </a:pathLst>
                      </a:custGeom>
                      <a:solidFill>
                        <a:srgbClr val="2C4266"/>
                      </a:solidFill>
                      <a:ln w="16697" cap="flat">
                        <a:noFill/>
                        <a:prstDash val="solid"/>
                        <a:miter/>
                      </a:ln>
                    </p:spPr>
                    <p:txBody>
                      <a:bodyPr rtlCol="0" anchor="ctr"/>
                      <a:lstStyle/>
                      <a:p>
                        <a:endParaRPr lang="en-US"/>
                      </a:p>
                    </p:txBody>
                  </p:sp>
                  <p:sp>
                    <p:nvSpPr>
                      <p:cNvPr id="640" name="Freeform: Shape 639">
                        <a:extLst>
                          <a:ext uri="{FF2B5EF4-FFF2-40B4-BE49-F238E27FC236}">
                            <a16:creationId xmlns:a16="http://schemas.microsoft.com/office/drawing/2014/main" id="{AC84C8F3-C1CD-C5B3-BE2F-3230FAFE6DB3}"/>
                          </a:ext>
                        </a:extLst>
                      </p:cNvPr>
                      <p:cNvSpPr/>
                      <p:nvPr/>
                    </p:nvSpPr>
                    <p:spPr>
                      <a:xfrm>
                        <a:off x="3598851" y="5846906"/>
                        <a:ext cx="258442" cy="338705"/>
                      </a:xfrm>
                      <a:custGeom>
                        <a:avLst/>
                        <a:gdLst>
                          <a:gd name="connsiteX0" fmla="*/ 26559 w 258442"/>
                          <a:gd name="connsiteY0" fmla="*/ 34409 h 338705"/>
                          <a:gd name="connsiteX1" fmla="*/ 112749 w 258442"/>
                          <a:gd name="connsiteY1" fmla="*/ 27728 h 338705"/>
                          <a:gd name="connsiteX2" fmla="*/ 182736 w 258442"/>
                          <a:gd name="connsiteY2" fmla="*/ 7182 h 338705"/>
                          <a:gd name="connsiteX3" fmla="*/ 194930 w 258442"/>
                          <a:gd name="connsiteY3" fmla="*/ 0 h 338705"/>
                          <a:gd name="connsiteX4" fmla="*/ 204785 w 258442"/>
                          <a:gd name="connsiteY4" fmla="*/ 49442 h 338705"/>
                          <a:gd name="connsiteX5" fmla="*/ 216310 w 258442"/>
                          <a:gd name="connsiteY5" fmla="*/ 115087 h 338705"/>
                          <a:gd name="connsiteX6" fmla="*/ 229840 w 258442"/>
                          <a:gd name="connsiteY6" fmla="*/ 182569 h 338705"/>
                          <a:gd name="connsiteX7" fmla="*/ 233682 w 258442"/>
                          <a:gd name="connsiteY7" fmla="*/ 210631 h 338705"/>
                          <a:gd name="connsiteX8" fmla="*/ 233348 w 258442"/>
                          <a:gd name="connsiteY8" fmla="*/ 230508 h 338705"/>
                          <a:gd name="connsiteX9" fmla="*/ 244205 w 258442"/>
                          <a:gd name="connsiteY9" fmla="*/ 245374 h 338705"/>
                          <a:gd name="connsiteX10" fmla="*/ 248381 w 258442"/>
                          <a:gd name="connsiteY10" fmla="*/ 284795 h 338705"/>
                          <a:gd name="connsiteX11" fmla="*/ 253392 w 258442"/>
                          <a:gd name="connsiteY11" fmla="*/ 284293 h 338705"/>
                          <a:gd name="connsiteX12" fmla="*/ 255062 w 258442"/>
                          <a:gd name="connsiteY12" fmla="*/ 278948 h 338705"/>
                          <a:gd name="connsiteX13" fmla="*/ 257401 w 258442"/>
                          <a:gd name="connsiteY13" fmla="*/ 289472 h 338705"/>
                          <a:gd name="connsiteX14" fmla="*/ 251722 w 258442"/>
                          <a:gd name="connsiteY14" fmla="*/ 298157 h 338705"/>
                          <a:gd name="connsiteX15" fmla="*/ 252891 w 258442"/>
                          <a:gd name="connsiteY15" fmla="*/ 300496 h 338705"/>
                          <a:gd name="connsiteX16" fmla="*/ 254895 w 258442"/>
                          <a:gd name="connsiteY16" fmla="*/ 299327 h 338705"/>
                          <a:gd name="connsiteX17" fmla="*/ 242201 w 258442"/>
                          <a:gd name="connsiteY17" fmla="*/ 313525 h 338705"/>
                          <a:gd name="connsiteX18" fmla="*/ 217646 w 258442"/>
                          <a:gd name="connsiteY18" fmla="*/ 325718 h 338705"/>
                          <a:gd name="connsiteX19" fmla="*/ 169206 w 258442"/>
                          <a:gd name="connsiteY19" fmla="*/ 336408 h 338705"/>
                          <a:gd name="connsiteX20" fmla="*/ 118428 w 258442"/>
                          <a:gd name="connsiteY20" fmla="*/ 337244 h 338705"/>
                          <a:gd name="connsiteX21" fmla="*/ 98384 w 258442"/>
                          <a:gd name="connsiteY21" fmla="*/ 334237 h 338705"/>
                          <a:gd name="connsiteX22" fmla="*/ 86691 w 258442"/>
                          <a:gd name="connsiteY22" fmla="*/ 324048 h 338705"/>
                          <a:gd name="connsiteX23" fmla="*/ 87192 w 258442"/>
                          <a:gd name="connsiteY23" fmla="*/ 324382 h 338705"/>
                          <a:gd name="connsiteX24" fmla="*/ 90032 w 258442"/>
                          <a:gd name="connsiteY24" fmla="*/ 320874 h 338705"/>
                          <a:gd name="connsiteX25" fmla="*/ 90533 w 258442"/>
                          <a:gd name="connsiteY25" fmla="*/ 293146 h 338705"/>
                          <a:gd name="connsiteX26" fmla="*/ 90032 w 258442"/>
                          <a:gd name="connsiteY26" fmla="*/ 264583 h 338705"/>
                          <a:gd name="connsiteX27" fmla="*/ 59631 w 258442"/>
                          <a:gd name="connsiteY27" fmla="*/ 178727 h 338705"/>
                          <a:gd name="connsiteX28" fmla="*/ 25055 w 258442"/>
                          <a:gd name="connsiteY28" fmla="*/ 90032 h 338705"/>
                          <a:gd name="connsiteX29" fmla="*/ 0 w 258442"/>
                          <a:gd name="connsiteY29" fmla="*/ 31737 h 338705"/>
                          <a:gd name="connsiteX30" fmla="*/ 26559 w 258442"/>
                          <a:gd name="connsiteY30" fmla="*/ 34409 h 338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58442" h="338705">
                            <a:moveTo>
                              <a:pt x="26559" y="34409"/>
                            </a:moveTo>
                            <a:cubicBezTo>
                              <a:pt x="55456" y="35745"/>
                              <a:pt x="84353" y="32405"/>
                              <a:pt x="112749" y="27728"/>
                            </a:cubicBezTo>
                            <a:cubicBezTo>
                              <a:pt x="136635" y="23886"/>
                              <a:pt x="161022" y="18374"/>
                              <a:pt x="182736" y="7182"/>
                            </a:cubicBezTo>
                            <a:cubicBezTo>
                              <a:pt x="186912" y="5011"/>
                              <a:pt x="191088" y="2673"/>
                              <a:pt x="194930" y="0"/>
                            </a:cubicBezTo>
                            <a:cubicBezTo>
                              <a:pt x="197936" y="16537"/>
                              <a:pt x="201277" y="33073"/>
                              <a:pt x="204785" y="49442"/>
                            </a:cubicBezTo>
                            <a:cubicBezTo>
                              <a:pt x="209629" y="71157"/>
                              <a:pt x="212969" y="93038"/>
                              <a:pt x="216310" y="115087"/>
                            </a:cubicBezTo>
                            <a:cubicBezTo>
                              <a:pt x="219818" y="137804"/>
                              <a:pt x="227167" y="159518"/>
                              <a:pt x="229840" y="182569"/>
                            </a:cubicBezTo>
                            <a:cubicBezTo>
                              <a:pt x="231009" y="191923"/>
                              <a:pt x="232847" y="201277"/>
                              <a:pt x="233682" y="210631"/>
                            </a:cubicBezTo>
                            <a:cubicBezTo>
                              <a:pt x="234350" y="217145"/>
                              <a:pt x="230508" y="224161"/>
                              <a:pt x="233348" y="230508"/>
                            </a:cubicBezTo>
                            <a:cubicBezTo>
                              <a:pt x="236020" y="236521"/>
                              <a:pt x="239862" y="240697"/>
                              <a:pt x="244205" y="245374"/>
                            </a:cubicBezTo>
                            <a:cubicBezTo>
                              <a:pt x="255897" y="257735"/>
                              <a:pt x="252724" y="269928"/>
                              <a:pt x="248381" y="284795"/>
                            </a:cubicBezTo>
                            <a:cubicBezTo>
                              <a:pt x="247212" y="289137"/>
                              <a:pt x="252557" y="287133"/>
                              <a:pt x="253392" y="284293"/>
                            </a:cubicBezTo>
                            <a:cubicBezTo>
                              <a:pt x="254060" y="282456"/>
                              <a:pt x="254561" y="280619"/>
                              <a:pt x="255062" y="278948"/>
                            </a:cubicBezTo>
                            <a:cubicBezTo>
                              <a:pt x="257401" y="282456"/>
                              <a:pt x="259906" y="286966"/>
                              <a:pt x="257401" y="289472"/>
                            </a:cubicBezTo>
                            <a:cubicBezTo>
                              <a:pt x="255062" y="291810"/>
                              <a:pt x="253392" y="295318"/>
                              <a:pt x="251722" y="298157"/>
                            </a:cubicBezTo>
                            <a:cubicBezTo>
                              <a:pt x="251053" y="299160"/>
                              <a:pt x="251387" y="300997"/>
                              <a:pt x="252891" y="300496"/>
                            </a:cubicBezTo>
                            <a:cubicBezTo>
                              <a:pt x="253726" y="300162"/>
                              <a:pt x="254394" y="299828"/>
                              <a:pt x="254895" y="299327"/>
                            </a:cubicBezTo>
                            <a:cubicBezTo>
                              <a:pt x="251220" y="304839"/>
                              <a:pt x="243370" y="312689"/>
                              <a:pt x="242201" y="313525"/>
                            </a:cubicBezTo>
                            <a:cubicBezTo>
                              <a:pt x="234851" y="318870"/>
                              <a:pt x="226165" y="322544"/>
                              <a:pt x="217646" y="325718"/>
                            </a:cubicBezTo>
                            <a:cubicBezTo>
                              <a:pt x="202112" y="331731"/>
                              <a:pt x="185576" y="334237"/>
                              <a:pt x="169206" y="336408"/>
                            </a:cubicBezTo>
                            <a:cubicBezTo>
                              <a:pt x="152002" y="338747"/>
                              <a:pt x="135632" y="339749"/>
                              <a:pt x="118428" y="337244"/>
                            </a:cubicBezTo>
                            <a:cubicBezTo>
                              <a:pt x="111746" y="336241"/>
                              <a:pt x="105065" y="335072"/>
                              <a:pt x="98384" y="334237"/>
                            </a:cubicBezTo>
                            <a:cubicBezTo>
                              <a:pt x="89197" y="333068"/>
                              <a:pt x="87192" y="330228"/>
                              <a:pt x="86691" y="324048"/>
                            </a:cubicBezTo>
                            <a:cubicBezTo>
                              <a:pt x="86858" y="324215"/>
                              <a:pt x="87025" y="324215"/>
                              <a:pt x="87192" y="324382"/>
                            </a:cubicBezTo>
                            <a:cubicBezTo>
                              <a:pt x="88863" y="325384"/>
                              <a:pt x="91535" y="321876"/>
                              <a:pt x="90032" y="320874"/>
                            </a:cubicBezTo>
                            <a:cubicBezTo>
                              <a:pt x="74331" y="311687"/>
                              <a:pt x="86524" y="304505"/>
                              <a:pt x="90533" y="293146"/>
                            </a:cubicBezTo>
                            <a:cubicBezTo>
                              <a:pt x="93874" y="283458"/>
                              <a:pt x="91869" y="274438"/>
                              <a:pt x="90032" y="264583"/>
                            </a:cubicBezTo>
                            <a:cubicBezTo>
                              <a:pt x="84353" y="234851"/>
                              <a:pt x="70489" y="206789"/>
                              <a:pt x="59631" y="178727"/>
                            </a:cubicBezTo>
                            <a:cubicBezTo>
                              <a:pt x="48106" y="149162"/>
                              <a:pt x="37583" y="119096"/>
                              <a:pt x="25055" y="90032"/>
                            </a:cubicBezTo>
                            <a:cubicBezTo>
                              <a:pt x="16703" y="70656"/>
                              <a:pt x="8185" y="51280"/>
                              <a:pt x="0" y="31737"/>
                            </a:cubicBezTo>
                            <a:cubicBezTo>
                              <a:pt x="9020" y="33240"/>
                              <a:pt x="17706" y="34075"/>
                              <a:pt x="26559" y="34409"/>
                            </a:cubicBezTo>
                            <a:close/>
                          </a:path>
                        </a:pathLst>
                      </a:custGeom>
                      <a:solidFill>
                        <a:srgbClr val="415D8A">
                          <a:alpha val="40000"/>
                        </a:srgbClr>
                      </a:solidFill>
                      <a:ln w="16697" cap="flat">
                        <a:noFill/>
                        <a:prstDash val="solid"/>
                        <a:miter/>
                      </a:ln>
                    </p:spPr>
                    <p:txBody>
                      <a:bodyPr rtlCol="0" anchor="ctr"/>
                      <a:lstStyle/>
                      <a:p>
                        <a:endParaRPr lang="en-US"/>
                      </a:p>
                    </p:txBody>
                  </p:sp>
                  <p:sp>
                    <p:nvSpPr>
                      <p:cNvPr id="641" name="Freeform: Shape 640">
                        <a:extLst>
                          <a:ext uri="{FF2B5EF4-FFF2-40B4-BE49-F238E27FC236}">
                            <a16:creationId xmlns:a16="http://schemas.microsoft.com/office/drawing/2014/main" id="{078B7FA3-C8FD-A4A5-D163-BFF26811B7AE}"/>
                          </a:ext>
                        </a:extLst>
                      </p:cNvPr>
                      <p:cNvSpPr/>
                      <p:nvPr/>
                    </p:nvSpPr>
                    <p:spPr>
                      <a:xfrm>
                        <a:off x="2957760" y="5827363"/>
                        <a:ext cx="214818" cy="375780"/>
                      </a:xfrm>
                      <a:custGeom>
                        <a:avLst/>
                        <a:gdLst>
                          <a:gd name="connsiteX0" fmla="*/ 21392 w 214818"/>
                          <a:gd name="connsiteY0" fmla="*/ 298658 h 375780"/>
                          <a:gd name="connsiteX1" fmla="*/ 34254 w 214818"/>
                          <a:gd name="connsiteY1" fmla="*/ 306509 h 375780"/>
                          <a:gd name="connsiteX2" fmla="*/ 23229 w 214818"/>
                          <a:gd name="connsiteY2" fmla="*/ 293814 h 375780"/>
                          <a:gd name="connsiteX3" fmla="*/ 18887 w 214818"/>
                          <a:gd name="connsiteY3" fmla="*/ 287300 h 375780"/>
                          <a:gd name="connsiteX4" fmla="*/ 18385 w 214818"/>
                          <a:gd name="connsiteY4" fmla="*/ 286966 h 375780"/>
                          <a:gd name="connsiteX5" fmla="*/ 30078 w 214818"/>
                          <a:gd name="connsiteY5" fmla="*/ 249884 h 375780"/>
                          <a:gd name="connsiteX6" fmla="*/ 44610 w 214818"/>
                          <a:gd name="connsiteY6" fmla="*/ 218816 h 375780"/>
                          <a:gd name="connsiteX7" fmla="*/ 45445 w 214818"/>
                          <a:gd name="connsiteY7" fmla="*/ 227668 h 375780"/>
                          <a:gd name="connsiteX8" fmla="*/ 46948 w 214818"/>
                          <a:gd name="connsiteY8" fmla="*/ 220653 h 375780"/>
                          <a:gd name="connsiteX9" fmla="*/ 49120 w 214818"/>
                          <a:gd name="connsiteY9" fmla="*/ 203783 h 375780"/>
                          <a:gd name="connsiteX10" fmla="*/ 45612 w 214818"/>
                          <a:gd name="connsiteY10" fmla="*/ 135966 h 375780"/>
                          <a:gd name="connsiteX11" fmla="*/ 43608 w 214818"/>
                          <a:gd name="connsiteY11" fmla="*/ 0 h 375780"/>
                          <a:gd name="connsiteX12" fmla="*/ 51625 w 214818"/>
                          <a:gd name="connsiteY12" fmla="*/ 6180 h 375780"/>
                          <a:gd name="connsiteX13" fmla="*/ 116769 w 214818"/>
                          <a:gd name="connsiteY13" fmla="*/ 34242 h 375780"/>
                          <a:gd name="connsiteX14" fmla="*/ 214818 w 214818"/>
                          <a:gd name="connsiteY14" fmla="*/ 38084 h 375780"/>
                          <a:gd name="connsiteX15" fmla="*/ 189429 w 214818"/>
                          <a:gd name="connsiteY15" fmla="*/ 161523 h 375780"/>
                          <a:gd name="connsiteX16" fmla="*/ 185921 w 214818"/>
                          <a:gd name="connsiteY16" fmla="*/ 189752 h 375780"/>
                          <a:gd name="connsiteX17" fmla="*/ 182748 w 214818"/>
                          <a:gd name="connsiteY17" fmla="*/ 217145 h 375780"/>
                          <a:gd name="connsiteX18" fmla="*/ 195944 w 214818"/>
                          <a:gd name="connsiteY18" fmla="*/ 156011 h 375780"/>
                          <a:gd name="connsiteX19" fmla="*/ 196946 w 214818"/>
                          <a:gd name="connsiteY19" fmla="*/ 152336 h 375780"/>
                          <a:gd name="connsiteX20" fmla="*/ 196612 w 214818"/>
                          <a:gd name="connsiteY20" fmla="*/ 155343 h 375780"/>
                          <a:gd name="connsiteX21" fmla="*/ 193104 w 214818"/>
                          <a:gd name="connsiteY21" fmla="*/ 225664 h 375780"/>
                          <a:gd name="connsiteX22" fmla="*/ 191601 w 214818"/>
                          <a:gd name="connsiteY22" fmla="*/ 289973 h 375780"/>
                          <a:gd name="connsiteX23" fmla="*/ 194440 w 214818"/>
                          <a:gd name="connsiteY23" fmla="*/ 297322 h 375780"/>
                          <a:gd name="connsiteX24" fmla="*/ 187926 w 214818"/>
                          <a:gd name="connsiteY24" fmla="*/ 319538 h 375780"/>
                          <a:gd name="connsiteX25" fmla="*/ 180576 w 214818"/>
                          <a:gd name="connsiteY25" fmla="*/ 329226 h 375780"/>
                          <a:gd name="connsiteX26" fmla="*/ 178071 w 214818"/>
                          <a:gd name="connsiteY26" fmla="*/ 341419 h 375780"/>
                          <a:gd name="connsiteX27" fmla="*/ 196779 w 214818"/>
                          <a:gd name="connsiteY27" fmla="*/ 317032 h 375780"/>
                          <a:gd name="connsiteX28" fmla="*/ 196779 w 214818"/>
                          <a:gd name="connsiteY28" fmla="*/ 358290 h 375780"/>
                          <a:gd name="connsiteX29" fmla="*/ 192436 w 214818"/>
                          <a:gd name="connsiteY29" fmla="*/ 359626 h 375780"/>
                          <a:gd name="connsiteX30" fmla="*/ 126958 w 214818"/>
                          <a:gd name="connsiteY30" fmla="*/ 359793 h 375780"/>
                          <a:gd name="connsiteX31" fmla="*/ 64988 w 214818"/>
                          <a:gd name="connsiteY31" fmla="*/ 340250 h 375780"/>
                          <a:gd name="connsiteX32" fmla="*/ 16548 w 214818"/>
                          <a:gd name="connsiteY32" fmla="*/ 343257 h 375780"/>
                          <a:gd name="connsiteX33" fmla="*/ 12 w 214818"/>
                          <a:gd name="connsiteY33" fmla="*/ 344593 h 375780"/>
                          <a:gd name="connsiteX34" fmla="*/ 6025 w 214818"/>
                          <a:gd name="connsiteY34" fmla="*/ 329393 h 375780"/>
                          <a:gd name="connsiteX35" fmla="*/ 21392 w 214818"/>
                          <a:gd name="connsiteY35" fmla="*/ 298658 h 3757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14818" h="375780">
                            <a:moveTo>
                              <a:pt x="21392" y="298658"/>
                            </a:moveTo>
                            <a:cubicBezTo>
                              <a:pt x="26069" y="301665"/>
                              <a:pt x="31080" y="304505"/>
                              <a:pt x="34254" y="306509"/>
                            </a:cubicBezTo>
                            <a:cubicBezTo>
                              <a:pt x="30412" y="302500"/>
                              <a:pt x="26904" y="297823"/>
                              <a:pt x="23229" y="293814"/>
                            </a:cubicBezTo>
                            <a:cubicBezTo>
                              <a:pt x="21225" y="291643"/>
                              <a:pt x="19889" y="289472"/>
                              <a:pt x="18887" y="287300"/>
                            </a:cubicBezTo>
                            <a:cubicBezTo>
                              <a:pt x="18720" y="287133"/>
                              <a:pt x="18552" y="287133"/>
                              <a:pt x="18385" y="286966"/>
                            </a:cubicBezTo>
                            <a:cubicBezTo>
                              <a:pt x="8864" y="279783"/>
                              <a:pt x="26069" y="256398"/>
                              <a:pt x="30078" y="249884"/>
                            </a:cubicBezTo>
                            <a:cubicBezTo>
                              <a:pt x="36091" y="240029"/>
                              <a:pt x="41603" y="229840"/>
                              <a:pt x="44610" y="218816"/>
                            </a:cubicBezTo>
                            <a:cubicBezTo>
                              <a:pt x="44944" y="221989"/>
                              <a:pt x="45111" y="224829"/>
                              <a:pt x="45445" y="227668"/>
                            </a:cubicBezTo>
                            <a:cubicBezTo>
                              <a:pt x="45946" y="225330"/>
                              <a:pt x="46447" y="222991"/>
                              <a:pt x="46948" y="220653"/>
                            </a:cubicBezTo>
                            <a:cubicBezTo>
                              <a:pt x="47784" y="214974"/>
                              <a:pt x="48285" y="209462"/>
                              <a:pt x="49120" y="203783"/>
                            </a:cubicBezTo>
                            <a:cubicBezTo>
                              <a:pt x="47617" y="181233"/>
                              <a:pt x="47617" y="158516"/>
                              <a:pt x="45612" y="135966"/>
                            </a:cubicBezTo>
                            <a:cubicBezTo>
                              <a:pt x="41603" y="90867"/>
                              <a:pt x="42940" y="45266"/>
                              <a:pt x="43608" y="0"/>
                            </a:cubicBezTo>
                            <a:cubicBezTo>
                              <a:pt x="46280" y="2171"/>
                              <a:pt x="48953" y="4176"/>
                              <a:pt x="51625" y="6180"/>
                            </a:cubicBezTo>
                            <a:cubicBezTo>
                              <a:pt x="71168" y="20879"/>
                              <a:pt x="93217" y="28229"/>
                              <a:pt x="116769" y="34242"/>
                            </a:cubicBezTo>
                            <a:cubicBezTo>
                              <a:pt x="148840" y="42260"/>
                              <a:pt x="183082" y="45767"/>
                              <a:pt x="214818" y="38084"/>
                            </a:cubicBezTo>
                            <a:cubicBezTo>
                              <a:pt x="208137" y="79509"/>
                              <a:pt x="198449" y="120432"/>
                              <a:pt x="189429" y="161523"/>
                            </a:cubicBezTo>
                            <a:cubicBezTo>
                              <a:pt x="188260" y="170877"/>
                              <a:pt x="187091" y="180398"/>
                              <a:pt x="185921" y="189752"/>
                            </a:cubicBezTo>
                            <a:cubicBezTo>
                              <a:pt x="184919" y="198939"/>
                              <a:pt x="183750" y="207958"/>
                              <a:pt x="182748" y="217145"/>
                            </a:cubicBezTo>
                            <a:cubicBezTo>
                              <a:pt x="186423" y="196767"/>
                              <a:pt x="190598" y="176389"/>
                              <a:pt x="195944" y="156011"/>
                            </a:cubicBezTo>
                            <a:cubicBezTo>
                              <a:pt x="196278" y="154841"/>
                              <a:pt x="196612" y="153505"/>
                              <a:pt x="196946" y="152336"/>
                            </a:cubicBezTo>
                            <a:cubicBezTo>
                              <a:pt x="196779" y="153338"/>
                              <a:pt x="196612" y="154340"/>
                              <a:pt x="196612" y="155343"/>
                            </a:cubicBezTo>
                            <a:cubicBezTo>
                              <a:pt x="193939" y="178727"/>
                              <a:pt x="193605" y="202112"/>
                              <a:pt x="193104" y="225664"/>
                            </a:cubicBezTo>
                            <a:cubicBezTo>
                              <a:pt x="192603" y="247045"/>
                              <a:pt x="189763" y="268592"/>
                              <a:pt x="191601" y="289973"/>
                            </a:cubicBezTo>
                            <a:cubicBezTo>
                              <a:pt x="191768" y="292478"/>
                              <a:pt x="193438" y="295151"/>
                              <a:pt x="194440" y="297322"/>
                            </a:cubicBezTo>
                            <a:cubicBezTo>
                              <a:pt x="199117" y="307344"/>
                              <a:pt x="193939" y="312355"/>
                              <a:pt x="187926" y="319538"/>
                            </a:cubicBezTo>
                            <a:cubicBezTo>
                              <a:pt x="185253" y="322711"/>
                              <a:pt x="182915" y="325885"/>
                              <a:pt x="180576" y="329226"/>
                            </a:cubicBezTo>
                            <a:cubicBezTo>
                              <a:pt x="179574" y="333235"/>
                              <a:pt x="178739" y="337244"/>
                              <a:pt x="178071" y="341419"/>
                            </a:cubicBezTo>
                            <a:cubicBezTo>
                              <a:pt x="183750" y="333068"/>
                              <a:pt x="191267" y="325384"/>
                              <a:pt x="196779" y="317032"/>
                            </a:cubicBezTo>
                            <a:cubicBezTo>
                              <a:pt x="200621" y="330729"/>
                              <a:pt x="205298" y="346430"/>
                              <a:pt x="196779" y="358290"/>
                            </a:cubicBezTo>
                            <a:cubicBezTo>
                              <a:pt x="196278" y="356953"/>
                              <a:pt x="193438" y="357956"/>
                              <a:pt x="192436" y="359626"/>
                            </a:cubicBezTo>
                            <a:cubicBezTo>
                              <a:pt x="176567" y="390194"/>
                              <a:pt x="148506" y="369815"/>
                              <a:pt x="126958" y="359793"/>
                            </a:cubicBezTo>
                            <a:cubicBezTo>
                              <a:pt x="107248" y="350606"/>
                              <a:pt x="85868" y="345929"/>
                              <a:pt x="64988" y="340250"/>
                            </a:cubicBezTo>
                            <a:cubicBezTo>
                              <a:pt x="48452" y="335740"/>
                              <a:pt x="31915" y="335406"/>
                              <a:pt x="16548" y="343257"/>
                            </a:cubicBezTo>
                            <a:cubicBezTo>
                              <a:pt x="15379" y="343925"/>
                              <a:pt x="-489" y="354281"/>
                              <a:pt x="12" y="344593"/>
                            </a:cubicBezTo>
                            <a:cubicBezTo>
                              <a:pt x="346" y="339248"/>
                              <a:pt x="3686" y="333903"/>
                              <a:pt x="6025" y="329393"/>
                            </a:cubicBezTo>
                            <a:cubicBezTo>
                              <a:pt x="11203" y="318870"/>
                              <a:pt x="14210" y="307678"/>
                              <a:pt x="21392" y="298658"/>
                            </a:cubicBezTo>
                            <a:close/>
                          </a:path>
                        </a:pathLst>
                      </a:custGeom>
                      <a:solidFill>
                        <a:srgbClr val="415D8A">
                          <a:alpha val="40000"/>
                        </a:srgbClr>
                      </a:solidFill>
                      <a:ln w="16697" cap="flat">
                        <a:noFill/>
                        <a:prstDash val="solid"/>
                        <a:miter/>
                      </a:ln>
                    </p:spPr>
                    <p:txBody>
                      <a:bodyPr rtlCol="0" anchor="ctr"/>
                      <a:lstStyle/>
                      <a:p>
                        <a:endParaRPr lang="en-US"/>
                      </a:p>
                    </p:txBody>
                  </p:sp>
                  <p:sp>
                    <p:nvSpPr>
                      <p:cNvPr id="642" name="Freeform: Shape 641">
                        <a:extLst>
                          <a:ext uri="{FF2B5EF4-FFF2-40B4-BE49-F238E27FC236}">
                            <a16:creationId xmlns:a16="http://schemas.microsoft.com/office/drawing/2014/main" id="{FBFD45A9-C898-B988-B78A-7F37DE1DF6ED}"/>
                          </a:ext>
                        </a:extLst>
                      </p:cNvPr>
                      <p:cNvSpPr/>
                      <p:nvPr/>
                    </p:nvSpPr>
                    <p:spPr>
                      <a:xfrm>
                        <a:off x="3542059" y="4970306"/>
                        <a:ext cx="208720" cy="680667"/>
                      </a:xfrm>
                      <a:custGeom>
                        <a:avLst/>
                        <a:gdLst>
                          <a:gd name="connsiteX0" fmla="*/ 207123 w 208720"/>
                          <a:gd name="connsiteY0" fmla="*/ 643585 h 680667"/>
                          <a:gd name="connsiteX1" fmla="*/ 206956 w 208720"/>
                          <a:gd name="connsiteY1" fmla="*/ 645089 h 680667"/>
                          <a:gd name="connsiteX2" fmla="*/ 206956 w 208720"/>
                          <a:gd name="connsiteY2" fmla="*/ 645089 h 680667"/>
                          <a:gd name="connsiteX3" fmla="*/ 206288 w 208720"/>
                          <a:gd name="connsiteY3" fmla="*/ 650267 h 680667"/>
                          <a:gd name="connsiteX4" fmla="*/ 182402 w 208720"/>
                          <a:gd name="connsiteY4" fmla="*/ 578442 h 680667"/>
                          <a:gd name="connsiteX5" fmla="*/ 179563 w 208720"/>
                          <a:gd name="connsiteY5" fmla="*/ 578442 h 680667"/>
                          <a:gd name="connsiteX6" fmla="*/ 164028 w 208720"/>
                          <a:gd name="connsiteY6" fmla="*/ 680667 h 680667"/>
                          <a:gd name="connsiteX7" fmla="*/ 161690 w 208720"/>
                          <a:gd name="connsiteY7" fmla="*/ 618864 h 680667"/>
                          <a:gd name="connsiteX8" fmla="*/ 161857 w 208720"/>
                          <a:gd name="connsiteY8" fmla="*/ 550380 h 680667"/>
                          <a:gd name="connsiteX9" fmla="*/ 151167 w 208720"/>
                          <a:gd name="connsiteY9" fmla="*/ 484735 h 680667"/>
                          <a:gd name="connsiteX10" fmla="*/ 132292 w 208720"/>
                          <a:gd name="connsiteY10" fmla="*/ 416418 h 680667"/>
                          <a:gd name="connsiteX11" fmla="*/ 113083 w 208720"/>
                          <a:gd name="connsiteY11" fmla="*/ 348435 h 680667"/>
                          <a:gd name="connsiteX12" fmla="*/ 23051 w 208720"/>
                          <a:gd name="connsiteY12" fmla="*/ 82515 h 680667"/>
                          <a:gd name="connsiteX13" fmla="*/ 20545 w 208720"/>
                          <a:gd name="connsiteY13" fmla="*/ 81847 h 680667"/>
                          <a:gd name="connsiteX14" fmla="*/ 0 w 208720"/>
                          <a:gd name="connsiteY14" fmla="*/ 109575 h 680667"/>
                          <a:gd name="connsiteX15" fmla="*/ 13864 w 208720"/>
                          <a:gd name="connsiteY15" fmla="*/ 74331 h 680667"/>
                          <a:gd name="connsiteX16" fmla="*/ 15701 w 208720"/>
                          <a:gd name="connsiteY16" fmla="*/ 46937 h 680667"/>
                          <a:gd name="connsiteX17" fmla="*/ 17706 w 208720"/>
                          <a:gd name="connsiteY17" fmla="*/ 0 h 680667"/>
                          <a:gd name="connsiteX18" fmla="*/ 25890 w 208720"/>
                          <a:gd name="connsiteY18" fmla="*/ 5011 h 680667"/>
                          <a:gd name="connsiteX19" fmla="*/ 27060 w 208720"/>
                          <a:gd name="connsiteY19" fmla="*/ 34075 h 680667"/>
                          <a:gd name="connsiteX20" fmla="*/ 30567 w 208720"/>
                          <a:gd name="connsiteY20" fmla="*/ 62304 h 680667"/>
                          <a:gd name="connsiteX21" fmla="*/ 39420 w 208720"/>
                          <a:gd name="connsiteY21" fmla="*/ 73996 h 680667"/>
                          <a:gd name="connsiteX22" fmla="*/ 48440 w 208720"/>
                          <a:gd name="connsiteY22" fmla="*/ 93038 h 680667"/>
                          <a:gd name="connsiteX23" fmla="*/ 65311 w 208720"/>
                          <a:gd name="connsiteY23" fmla="*/ 132626 h 680667"/>
                          <a:gd name="connsiteX24" fmla="*/ 123439 w 208720"/>
                          <a:gd name="connsiteY24" fmla="*/ 298658 h 680667"/>
                          <a:gd name="connsiteX25" fmla="*/ 167536 w 208720"/>
                          <a:gd name="connsiteY25" fmla="*/ 464524 h 680667"/>
                          <a:gd name="connsiteX26" fmla="*/ 192257 w 208720"/>
                          <a:gd name="connsiteY26" fmla="*/ 589466 h 680667"/>
                          <a:gd name="connsiteX27" fmla="*/ 192257 w 208720"/>
                          <a:gd name="connsiteY27" fmla="*/ 590802 h 680667"/>
                          <a:gd name="connsiteX28" fmla="*/ 192591 w 208720"/>
                          <a:gd name="connsiteY28" fmla="*/ 591471 h 680667"/>
                          <a:gd name="connsiteX29" fmla="*/ 200609 w 208720"/>
                          <a:gd name="connsiteY29" fmla="*/ 631559 h 680667"/>
                          <a:gd name="connsiteX30" fmla="*/ 204618 w 208720"/>
                          <a:gd name="connsiteY30" fmla="*/ 629220 h 680667"/>
                          <a:gd name="connsiteX31" fmla="*/ 200442 w 208720"/>
                          <a:gd name="connsiteY31" fmla="*/ 602495 h 680667"/>
                          <a:gd name="connsiteX32" fmla="*/ 203114 w 208720"/>
                          <a:gd name="connsiteY32" fmla="*/ 606170 h 680667"/>
                          <a:gd name="connsiteX33" fmla="*/ 208125 w 208720"/>
                          <a:gd name="connsiteY33" fmla="*/ 635902 h 680667"/>
                          <a:gd name="connsiteX34" fmla="*/ 207123 w 208720"/>
                          <a:gd name="connsiteY34" fmla="*/ 643585 h 680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208720" h="680667">
                            <a:moveTo>
                              <a:pt x="207123" y="643585"/>
                            </a:moveTo>
                            <a:cubicBezTo>
                              <a:pt x="206789" y="644087"/>
                              <a:pt x="206789" y="644588"/>
                              <a:pt x="206956" y="645089"/>
                            </a:cubicBezTo>
                            <a:lnTo>
                              <a:pt x="206956" y="645089"/>
                            </a:lnTo>
                            <a:cubicBezTo>
                              <a:pt x="206789" y="646759"/>
                              <a:pt x="206455" y="648597"/>
                              <a:pt x="206288" y="650267"/>
                            </a:cubicBezTo>
                            <a:cubicBezTo>
                              <a:pt x="199106" y="626047"/>
                              <a:pt x="191255" y="601994"/>
                              <a:pt x="182402" y="578442"/>
                            </a:cubicBezTo>
                            <a:cubicBezTo>
                              <a:pt x="181901" y="577273"/>
                              <a:pt x="179897" y="576939"/>
                              <a:pt x="179563" y="578442"/>
                            </a:cubicBezTo>
                            <a:cubicBezTo>
                              <a:pt x="172714" y="612350"/>
                              <a:pt x="174384" y="647594"/>
                              <a:pt x="164028" y="680667"/>
                            </a:cubicBezTo>
                            <a:cubicBezTo>
                              <a:pt x="161356" y="660289"/>
                              <a:pt x="161189" y="639577"/>
                              <a:pt x="161690" y="618864"/>
                            </a:cubicBezTo>
                            <a:cubicBezTo>
                              <a:pt x="162191" y="595981"/>
                              <a:pt x="163360" y="573097"/>
                              <a:pt x="161857" y="550380"/>
                            </a:cubicBezTo>
                            <a:cubicBezTo>
                              <a:pt x="160354" y="528331"/>
                              <a:pt x="156345" y="506283"/>
                              <a:pt x="151167" y="484735"/>
                            </a:cubicBezTo>
                            <a:cubicBezTo>
                              <a:pt x="145654" y="461852"/>
                              <a:pt x="138973" y="439135"/>
                              <a:pt x="132292" y="416418"/>
                            </a:cubicBezTo>
                            <a:cubicBezTo>
                              <a:pt x="125777" y="393868"/>
                              <a:pt x="119764" y="370984"/>
                              <a:pt x="113083" y="348435"/>
                            </a:cubicBezTo>
                            <a:cubicBezTo>
                              <a:pt x="86524" y="258737"/>
                              <a:pt x="54453" y="170710"/>
                              <a:pt x="23051" y="82515"/>
                            </a:cubicBezTo>
                            <a:cubicBezTo>
                              <a:pt x="22717" y="81513"/>
                              <a:pt x="21380" y="81012"/>
                              <a:pt x="20545" y="81847"/>
                            </a:cubicBezTo>
                            <a:cubicBezTo>
                              <a:pt x="13196" y="90700"/>
                              <a:pt x="7684" y="101056"/>
                              <a:pt x="0" y="109575"/>
                            </a:cubicBezTo>
                            <a:cubicBezTo>
                              <a:pt x="4343" y="97715"/>
                              <a:pt x="10356" y="86524"/>
                              <a:pt x="13864" y="74331"/>
                            </a:cubicBezTo>
                            <a:cubicBezTo>
                              <a:pt x="16536" y="64810"/>
                              <a:pt x="15701" y="56625"/>
                              <a:pt x="15701" y="46937"/>
                            </a:cubicBezTo>
                            <a:cubicBezTo>
                              <a:pt x="15534" y="31403"/>
                              <a:pt x="14866" y="15200"/>
                              <a:pt x="17706" y="0"/>
                            </a:cubicBezTo>
                            <a:cubicBezTo>
                              <a:pt x="20712" y="668"/>
                              <a:pt x="23385" y="2172"/>
                              <a:pt x="25890" y="5011"/>
                            </a:cubicBezTo>
                            <a:cubicBezTo>
                              <a:pt x="28563" y="14365"/>
                              <a:pt x="28730" y="23719"/>
                              <a:pt x="27060" y="34075"/>
                            </a:cubicBezTo>
                            <a:cubicBezTo>
                              <a:pt x="25389" y="43930"/>
                              <a:pt x="26224" y="53117"/>
                              <a:pt x="30567" y="62304"/>
                            </a:cubicBezTo>
                            <a:cubicBezTo>
                              <a:pt x="32572" y="66480"/>
                              <a:pt x="37082" y="69821"/>
                              <a:pt x="39420" y="73996"/>
                            </a:cubicBezTo>
                            <a:cubicBezTo>
                              <a:pt x="42761" y="80177"/>
                              <a:pt x="45768" y="86524"/>
                              <a:pt x="48440" y="93038"/>
                            </a:cubicBezTo>
                            <a:cubicBezTo>
                              <a:pt x="54119" y="106234"/>
                              <a:pt x="59631" y="119430"/>
                              <a:pt x="65311" y="132626"/>
                            </a:cubicBezTo>
                            <a:cubicBezTo>
                              <a:pt x="88528" y="186578"/>
                              <a:pt x="107571" y="242201"/>
                              <a:pt x="123439" y="298658"/>
                            </a:cubicBezTo>
                            <a:cubicBezTo>
                              <a:pt x="138973" y="353780"/>
                              <a:pt x="156011" y="408567"/>
                              <a:pt x="167536" y="464524"/>
                            </a:cubicBezTo>
                            <a:cubicBezTo>
                              <a:pt x="176055" y="506116"/>
                              <a:pt x="184072" y="547875"/>
                              <a:pt x="192257" y="589466"/>
                            </a:cubicBezTo>
                            <a:cubicBezTo>
                              <a:pt x="192090" y="589967"/>
                              <a:pt x="191923" y="590468"/>
                              <a:pt x="192257" y="590802"/>
                            </a:cubicBezTo>
                            <a:cubicBezTo>
                              <a:pt x="192424" y="590970"/>
                              <a:pt x="192591" y="591137"/>
                              <a:pt x="192591" y="591471"/>
                            </a:cubicBezTo>
                            <a:cubicBezTo>
                              <a:pt x="195264" y="604833"/>
                              <a:pt x="197936" y="618196"/>
                              <a:pt x="200609" y="631559"/>
                            </a:cubicBezTo>
                            <a:cubicBezTo>
                              <a:pt x="201110" y="634232"/>
                              <a:pt x="204785" y="631058"/>
                              <a:pt x="204618" y="629220"/>
                            </a:cubicBezTo>
                            <a:cubicBezTo>
                              <a:pt x="203281" y="620368"/>
                              <a:pt x="201945" y="611348"/>
                              <a:pt x="200442" y="602495"/>
                            </a:cubicBezTo>
                            <a:cubicBezTo>
                              <a:pt x="201277" y="603664"/>
                              <a:pt x="202279" y="605000"/>
                              <a:pt x="203114" y="606170"/>
                            </a:cubicBezTo>
                            <a:cubicBezTo>
                              <a:pt x="209629" y="615691"/>
                              <a:pt x="209128" y="625045"/>
                              <a:pt x="208125" y="635902"/>
                            </a:cubicBezTo>
                            <a:cubicBezTo>
                              <a:pt x="207791" y="638574"/>
                              <a:pt x="207457" y="641080"/>
                              <a:pt x="207123" y="643585"/>
                            </a:cubicBezTo>
                            <a:close/>
                          </a:path>
                        </a:pathLst>
                      </a:custGeom>
                      <a:solidFill>
                        <a:srgbClr val="2C4266"/>
                      </a:solidFill>
                      <a:ln w="16697" cap="flat">
                        <a:noFill/>
                        <a:prstDash val="solid"/>
                        <a:miter/>
                      </a:ln>
                    </p:spPr>
                    <p:txBody>
                      <a:bodyPr rtlCol="0" anchor="ctr"/>
                      <a:lstStyle/>
                      <a:p>
                        <a:endParaRPr lang="en-US"/>
                      </a:p>
                    </p:txBody>
                  </p:sp>
                  <p:sp>
                    <p:nvSpPr>
                      <p:cNvPr id="643" name="Freeform: Shape 642">
                        <a:extLst>
                          <a:ext uri="{FF2B5EF4-FFF2-40B4-BE49-F238E27FC236}">
                            <a16:creationId xmlns:a16="http://schemas.microsoft.com/office/drawing/2014/main" id="{8F998599-5EDF-C682-8FEE-2B90E7F1E3DD}"/>
                          </a:ext>
                        </a:extLst>
                      </p:cNvPr>
                      <p:cNvSpPr/>
                      <p:nvPr/>
                    </p:nvSpPr>
                    <p:spPr>
                      <a:xfrm>
                        <a:off x="3169238" y="5234222"/>
                        <a:ext cx="137302" cy="382843"/>
                      </a:xfrm>
                      <a:custGeom>
                        <a:avLst/>
                        <a:gdLst>
                          <a:gd name="connsiteX0" fmla="*/ 62137 w 137302"/>
                          <a:gd name="connsiteY0" fmla="*/ 298491 h 382843"/>
                          <a:gd name="connsiteX1" fmla="*/ 0 w 137302"/>
                          <a:gd name="connsiteY1" fmla="*/ 382844 h 382843"/>
                          <a:gd name="connsiteX2" fmla="*/ 40088 w 137302"/>
                          <a:gd name="connsiteY2" fmla="*/ 297656 h 382843"/>
                          <a:gd name="connsiteX3" fmla="*/ 58462 w 137302"/>
                          <a:gd name="connsiteY3" fmla="*/ 251722 h 382843"/>
                          <a:gd name="connsiteX4" fmla="*/ 72827 w 137302"/>
                          <a:gd name="connsiteY4" fmla="*/ 199440 h 382843"/>
                          <a:gd name="connsiteX5" fmla="*/ 137303 w 137302"/>
                          <a:gd name="connsiteY5" fmla="*/ 0 h 382843"/>
                          <a:gd name="connsiteX6" fmla="*/ 135632 w 137302"/>
                          <a:gd name="connsiteY6" fmla="*/ 12193 h 382843"/>
                          <a:gd name="connsiteX7" fmla="*/ 111746 w 137302"/>
                          <a:gd name="connsiteY7" fmla="*/ 98049 h 382843"/>
                          <a:gd name="connsiteX8" fmla="*/ 62137 w 137302"/>
                          <a:gd name="connsiteY8" fmla="*/ 298491 h 382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7302" h="382843">
                            <a:moveTo>
                              <a:pt x="62137" y="298491"/>
                            </a:moveTo>
                            <a:cubicBezTo>
                              <a:pt x="43763" y="328391"/>
                              <a:pt x="22550" y="356619"/>
                              <a:pt x="0" y="382844"/>
                            </a:cubicBezTo>
                            <a:cubicBezTo>
                              <a:pt x="12361" y="353947"/>
                              <a:pt x="27060" y="326219"/>
                              <a:pt x="40088" y="297656"/>
                            </a:cubicBezTo>
                            <a:cubicBezTo>
                              <a:pt x="46937" y="282623"/>
                              <a:pt x="53284" y="267423"/>
                              <a:pt x="58462" y="251722"/>
                            </a:cubicBezTo>
                            <a:cubicBezTo>
                              <a:pt x="64141" y="234517"/>
                              <a:pt x="68150" y="216978"/>
                              <a:pt x="72827" y="199440"/>
                            </a:cubicBezTo>
                            <a:cubicBezTo>
                              <a:pt x="90867" y="131958"/>
                              <a:pt x="110076" y="64475"/>
                              <a:pt x="137303" y="0"/>
                            </a:cubicBezTo>
                            <a:cubicBezTo>
                              <a:pt x="136802" y="4009"/>
                              <a:pt x="136300" y="8018"/>
                              <a:pt x="135632" y="12193"/>
                            </a:cubicBezTo>
                            <a:cubicBezTo>
                              <a:pt x="126779" y="40589"/>
                              <a:pt x="118929" y="69152"/>
                              <a:pt x="111746" y="98049"/>
                            </a:cubicBezTo>
                            <a:cubicBezTo>
                              <a:pt x="95043" y="165030"/>
                              <a:pt x="77838" y="231510"/>
                              <a:pt x="62137" y="298491"/>
                            </a:cubicBezTo>
                            <a:close/>
                          </a:path>
                        </a:pathLst>
                      </a:custGeom>
                      <a:solidFill>
                        <a:srgbClr val="2C4266"/>
                      </a:solidFill>
                      <a:ln w="16697" cap="flat">
                        <a:noFill/>
                        <a:prstDash val="solid"/>
                        <a:miter/>
                      </a:ln>
                    </p:spPr>
                    <p:txBody>
                      <a:bodyPr rtlCol="0" anchor="ctr"/>
                      <a:lstStyle/>
                      <a:p>
                        <a:endParaRPr lang="en-US"/>
                      </a:p>
                    </p:txBody>
                  </p:sp>
                  <p:sp>
                    <p:nvSpPr>
                      <p:cNvPr id="644" name="Freeform: Shape 643">
                        <a:extLst>
                          <a:ext uri="{FF2B5EF4-FFF2-40B4-BE49-F238E27FC236}">
                            <a16:creationId xmlns:a16="http://schemas.microsoft.com/office/drawing/2014/main" id="{E9F97953-BD2D-1895-E244-0DBE384B5D14}"/>
                          </a:ext>
                        </a:extLst>
                      </p:cNvPr>
                      <p:cNvSpPr/>
                      <p:nvPr/>
                    </p:nvSpPr>
                    <p:spPr>
                      <a:xfrm>
                        <a:off x="3161918" y="5640116"/>
                        <a:ext cx="51082" cy="251387"/>
                      </a:xfrm>
                      <a:custGeom>
                        <a:avLst/>
                        <a:gdLst>
                          <a:gd name="connsiteX0" fmla="*/ 6150 w 51082"/>
                          <a:gd name="connsiteY0" fmla="*/ 251388 h 251387"/>
                          <a:gd name="connsiteX1" fmla="*/ 137 w 51082"/>
                          <a:gd name="connsiteY1" fmla="*/ 213972 h 251387"/>
                          <a:gd name="connsiteX2" fmla="*/ 4313 w 51082"/>
                          <a:gd name="connsiteY2" fmla="*/ 144819 h 251387"/>
                          <a:gd name="connsiteX3" fmla="*/ 19680 w 51082"/>
                          <a:gd name="connsiteY3" fmla="*/ 77337 h 251387"/>
                          <a:gd name="connsiteX4" fmla="*/ 51083 w 51082"/>
                          <a:gd name="connsiteY4" fmla="*/ 0 h 251387"/>
                          <a:gd name="connsiteX5" fmla="*/ 45236 w 51082"/>
                          <a:gd name="connsiteY5" fmla="*/ 35411 h 251387"/>
                          <a:gd name="connsiteX6" fmla="*/ 33377 w 51082"/>
                          <a:gd name="connsiteY6" fmla="*/ 99386 h 251387"/>
                          <a:gd name="connsiteX7" fmla="*/ 10660 w 51082"/>
                          <a:gd name="connsiteY7" fmla="*/ 224662 h 251387"/>
                          <a:gd name="connsiteX8" fmla="*/ 6150 w 51082"/>
                          <a:gd name="connsiteY8" fmla="*/ 251388 h 251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82" h="251387">
                            <a:moveTo>
                              <a:pt x="6150" y="251388"/>
                            </a:moveTo>
                            <a:cubicBezTo>
                              <a:pt x="304" y="240864"/>
                              <a:pt x="471" y="221488"/>
                              <a:pt x="137" y="213972"/>
                            </a:cubicBezTo>
                            <a:cubicBezTo>
                              <a:pt x="-531" y="190921"/>
                              <a:pt x="1306" y="167703"/>
                              <a:pt x="4313" y="144819"/>
                            </a:cubicBezTo>
                            <a:cubicBezTo>
                              <a:pt x="7319" y="121769"/>
                              <a:pt x="12999" y="99720"/>
                              <a:pt x="19680" y="77337"/>
                            </a:cubicBezTo>
                            <a:cubicBezTo>
                              <a:pt x="27698" y="50612"/>
                              <a:pt x="37553" y="24387"/>
                              <a:pt x="51083" y="0"/>
                            </a:cubicBezTo>
                            <a:cubicBezTo>
                              <a:pt x="49913" y="12027"/>
                              <a:pt x="46573" y="24888"/>
                              <a:pt x="45236" y="35411"/>
                            </a:cubicBezTo>
                            <a:cubicBezTo>
                              <a:pt x="42397" y="56959"/>
                              <a:pt x="37720" y="78172"/>
                              <a:pt x="33377" y="99386"/>
                            </a:cubicBezTo>
                            <a:cubicBezTo>
                              <a:pt x="24858" y="140977"/>
                              <a:pt x="17509" y="182903"/>
                              <a:pt x="10660" y="224662"/>
                            </a:cubicBezTo>
                            <a:cubicBezTo>
                              <a:pt x="9491" y="233682"/>
                              <a:pt x="7821" y="242535"/>
                              <a:pt x="6150" y="251388"/>
                            </a:cubicBezTo>
                            <a:close/>
                          </a:path>
                        </a:pathLst>
                      </a:custGeom>
                      <a:solidFill>
                        <a:srgbClr val="2C4266"/>
                      </a:solidFill>
                      <a:ln w="16697" cap="flat">
                        <a:noFill/>
                        <a:prstDash val="solid"/>
                        <a:miter/>
                      </a:ln>
                    </p:spPr>
                    <p:txBody>
                      <a:bodyPr rtlCol="0" anchor="ctr"/>
                      <a:lstStyle/>
                      <a:p>
                        <a:endParaRPr lang="en-US"/>
                      </a:p>
                    </p:txBody>
                  </p:sp>
                  <p:sp>
                    <p:nvSpPr>
                      <p:cNvPr id="645" name="Freeform: Shape 644">
                        <a:extLst>
                          <a:ext uri="{FF2B5EF4-FFF2-40B4-BE49-F238E27FC236}">
                            <a16:creationId xmlns:a16="http://schemas.microsoft.com/office/drawing/2014/main" id="{65050226-0DE8-EEE4-680D-23E8CA20B21C}"/>
                          </a:ext>
                        </a:extLst>
                      </p:cNvPr>
                      <p:cNvSpPr/>
                      <p:nvPr/>
                    </p:nvSpPr>
                    <p:spPr>
                      <a:xfrm>
                        <a:off x="3752022" y="5625918"/>
                        <a:ext cx="11358" cy="49108"/>
                      </a:xfrm>
                      <a:custGeom>
                        <a:avLst/>
                        <a:gdLst>
                          <a:gd name="connsiteX0" fmla="*/ 0 w 11358"/>
                          <a:gd name="connsiteY0" fmla="*/ 7015 h 49108"/>
                          <a:gd name="connsiteX1" fmla="*/ 835 w 11358"/>
                          <a:gd name="connsiteY1" fmla="*/ 0 h 49108"/>
                          <a:gd name="connsiteX2" fmla="*/ 11358 w 11358"/>
                          <a:gd name="connsiteY2" fmla="*/ 49108 h 49108"/>
                          <a:gd name="connsiteX3" fmla="*/ 0 w 11358"/>
                          <a:gd name="connsiteY3" fmla="*/ 7015 h 49108"/>
                        </a:gdLst>
                        <a:ahLst/>
                        <a:cxnLst>
                          <a:cxn ang="0">
                            <a:pos x="connsiteX0" y="connsiteY0"/>
                          </a:cxn>
                          <a:cxn ang="0">
                            <a:pos x="connsiteX1" y="connsiteY1"/>
                          </a:cxn>
                          <a:cxn ang="0">
                            <a:pos x="connsiteX2" y="connsiteY2"/>
                          </a:cxn>
                          <a:cxn ang="0">
                            <a:pos x="connsiteX3" y="connsiteY3"/>
                          </a:cxn>
                        </a:cxnLst>
                        <a:rect l="l" t="t" r="r" b="b"/>
                        <a:pathLst>
                          <a:path w="11358" h="49108">
                            <a:moveTo>
                              <a:pt x="0" y="7015"/>
                            </a:moveTo>
                            <a:cubicBezTo>
                              <a:pt x="167" y="4677"/>
                              <a:pt x="501" y="2338"/>
                              <a:pt x="835" y="0"/>
                            </a:cubicBezTo>
                            <a:cubicBezTo>
                              <a:pt x="5846" y="15868"/>
                              <a:pt x="8519" y="32572"/>
                              <a:pt x="11358" y="49108"/>
                            </a:cubicBezTo>
                            <a:cubicBezTo>
                              <a:pt x="7684" y="34910"/>
                              <a:pt x="3842" y="20879"/>
                              <a:pt x="0" y="7015"/>
                            </a:cubicBezTo>
                            <a:close/>
                          </a:path>
                        </a:pathLst>
                      </a:custGeom>
                      <a:solidFill>
                        <a:srgbClr val="2C4266"/>
                      </a:solidFill>
                      <a:ln w="16697" cap="flat">
                        <a:noFill/>
                        <a:prstDash val="solid"/>
                        <a:miter/>
                      </a:ln>
                    </p:spPr>
                    <p:txBody>
                      <a:bodyPr rtlCol="0" anchor="ctr"/>
                      <a:lstStyle/>
                      <a:p>
                        <a:endParaRPr lang="en-US"/>
                      </a:p>
                    </p:txBody>
                  </p:sp>
                  <p:sp>
                    <p:nvSpPr>
                      <p:cNvPr id="646" name="Freeform: Shape 645">
                        <a:extLst>
                          <a:ext uri="{FF2B5EF4-FFF2-40B4-BE49-F238E27FC236}">
                            <a16:creationId xmlns:a16="http://schemas.microsoft.com/office/drawing/2014/main" id="{00F528C7-82C5-375A-96E2-17B25EAFC151}"/>
                          </a:ext>
                        </a:extLst>
                      </p:cNvPr>
                      <p:cNvSpPr/>
                      <p:nvPr/>
                    </p:nvSpPr>
                    <p:spPr>
                      <a:xfrm>
                        <a:off x="2958687" y="4909005"/>
                        <a:ext cx="899108" cy="1293303"/>
                      </a:xfrm>
                      <a:custGeom>
                        <a:avLst/>
                        <a:gdLst>
                          <a:gd name="connsiteX0" fmla="*/ 5098 w 899108"/>
                          <a:gd name="connsiteY0" fmla="*/ 1247417 h 1293303"/>
                          <a:gd name="connsiteX1" fmla="*/ 20632 w 899108"/>
                          <a:gd name="connsiteY1" fmla="*/ 1216849 h 1293303"/>
                          <a:gd name="connsiteX2" fmla="*/ 33494 w 899108"/>
                          <a:gd name="connsiteY2" fmla="*/ 1224700 h 1293303"/>
                          <a:gd name="connsiteX3" fmla="*/ 22469 w 899108"/>
                          <a:gd name="connsiteY3" fmla="*/ 1212005 h 1293303"/>
                          <a:gd name="connsiteX4" fmla="*/ 18126 w 899108"/>
                          <a:gd name="connsiteY4" fmla="*/ 1205491 h 1293303"/>
                          <a:gd name="connsiteX5" fmla="*/ 17625 w 899108"/>
                          <a:gd name="connsiteY5" fmla="*/ 1205157 h 1293303"/>
                          <a:gd name="connsiteX6" fmla="*/ 29318 w 899108"/>
                          <a:gd name="connsiteY6" fmla="*/ 1168075 h 1293303"/>
                          <a:gd name="connsiteX7" fmla="*/ 43850 w 899108"/>
                          <a:gd name="connsiteY7" fmla="*/ 1137007 h 1293303"/>
                          <a:gd name="connsiteX8" fmla="*/ 44685 w 899108"/>
                          <a:gd name="connsiteY8" fmla="*/ 1145859 h 1293303"/>
                          <a:gd name="connsiteX9" fmla="*/ 46188 w 899108"/>
                          <a:gd name="connsiteY9" fmla="*/ 1138844 h 1293303"/>
                          <a:gd name="connsiteX10" fmla="*/ 48360 w 899108"/>
                          <a:gd name="connsiteY10" fmla="*/ 1121974 h 1293303"/>
                          <a:gd name="connsiteX11" fmla="*/ 44852 w 899108"/>
                          <a:gd name="connsiteY11" fmla="*/ 1054157 h 1293303"/>
                          <a:gd name="connsiteX12" fmla="*/ 43182 w 899108"/>
                          <a:gd name="connsiteY12" fmla="*/ 885619 h 1293303"/>
                          <a:gd name="connsiteX13" fmla="*/ 56210 w 899108"/>
                          <a:gd name="connsiteY13" fmla="*/ 718417 h 1293303"/>
                          <a:gd name="connsiteX14" fmla="*/ 63727 w 899108"/>
                          <a:gd name="connsiteY14" fmla="*/ 685344 h 1293303"/>
                          <a:gd name="connsiteX15" fmla="*/ 73749 w 899108"/>
                          <a:gd name="connsiteY15" fmla="*/ 658452 h 1293303"/>
                          <a:gd name="connsiteX16" fmla="*/ 81767 w 899108"/>
                          <a:gd name="connsiteY16" fmla="*/ 647427 h 1293303"/>
                          <a:gd name="connsiteX17" fmla="*/ 89283 w 899108"/>
                          <a:gd name="connsiteY17" fmla="*/ 616526 h 1293303"/>
                          <a:gd name="connsiteX18" fmla="*/ 96466 w 899108"/>
                          <a:gd name="connsiteY18" fmla="*/ 606337 h 1293303"/>
                          <a:gd name="connsiteX19" fmla="*/ 98637 w 899108"/>
                          <a:gd name="connsiteY19" fmla="*/ 632394 h 1293303"/>
                          <a:gd name="connsiteX20" fmla="*/ 100976 w 899108"/>
                          <a:gd name="connsiteY20" fmla="*/ 666135 h 1293303"/>
                          <a:gd name="connsiteX21" fmla="*/ 102479 w 899108"/>
                          <a:gd name="connsiteY21" fmla="*/ 657282 h 1293303"/>
                          <a:gd name="connsiteX22" fmla="*/ 103147 w 899108"/>
                          <a:gd name="connsiteY22" fmla="*/ 649599 h 1293303"/>
                          <a:gd name="connsiteX23" fmla="*/ 100809 w 899108"/>
                          <a:gd name="connsiteY23" fmla="*/ 597150 h 1293303"/>
                          <a:gd name="connsiteX24" fmla="*/ 95965 w 899108"/>
                          <a:gd name="connsiteY24" fmla="*/ 508621 h 1293303"/>
                          <a:gd name="connsiteX25" fmla="*/ 91789 w 899108"/>
                          <a:gd name="connsiteY25" fmla="*/ 337244 h 1293303"/>
                          <a:gd name="connsiteX26" fmla="*/ 104316 w 899108"/>
                          <a:gd name="connsiteY26" fmla="*/ 159518 h 1293303"/>
                          <a:gd name="connsiteX27" fmla="*/ 137723 w 899108"/>
                          <a:gd name="connsiteY27" fmla="*/ 0 h 1293303"/>
                          <a:gd name="connsiteX28" fmla="*/ 235940 w 899108"/>
                          <a:gd name="connsiteY28" fmla="*/ 51280 h 1293303"/>
                          <a:gd name="connsiteX29" fmla="*/ 363722 w 899108"/>
                          <a:gd name="connsiteY29" fmla="*/ 80511 h 1293303"/>
                          <a:gd name="connsiteX30" fmla="*/ 490668 w 899108"/>
                          <a:gd name="connsiteY30" fmla="*/ 78506 h 1293303"/>
                          <a:gd name="connsiteX31" fmla="*/ 551803 w 899108"/>
                          <a:gd name="connsiteY31" fmla="*/ 70823 h 1293303"/>
                          <a:gd name="connsiteX32" fmla="*/ 579698 w 899108"/>
                          <a:gd name="connsiteY32" fmla="*/ 65144 h 1293303"/>
                          <a:gd name="connsiteX33" fmla="*/ 609430 w 899108"/>
                          <a:gd name="connsiteY33" fmla="*/ 66313 h 1293303"/>
                          <a:gd name="connsiteX34" fmla="*/ 610599 w 899108"/>
                          <a:gd name="connsiteY34" fmla="*/ 95377 h 1293303"/>
                          <a:gd name="connsiteX35" fmla="*/ 614107 w 899108"/>
                          <a:gd name="connsiteY35" fmla="*/ 123606 h 1293303"/>
                          <a:gd name="connsiteX36" fmla="*/ 617615 w 899108"/>
                          <a:gd name="connsiteY36" fmla="*/ 128450 h 1293303"/>
                          <a:gd name="connsiteX37" fmla="*/ 590221 w 899108"/>
                          <a:gd name="connsiteY37" fmla="*/ 130955 h 1293303"/>
                          <a:gd name="connsiteX38" fmla="*/ 470791 w 899108"/>
                          <a:gd name="connsiteY38" fmla="*/ 154507 h 1293303"/>
                          <a:gd name="connsiteX39" fmla="*/ 191509 w 899108"/>
                          <a:gd name="connsiteY39" fmla="*/ 149830 h 1293303"/>
                          <a:gd name="connsiteX40" fmla="*/ 190841 w 899108"/>
                          <a:gd name="connsiteY40" fmla="*/ 152503 h 1293303"/>
                          <a:gd name="connsiteX41" fmla="*/ 278701 w 899108"/>
                          <a:gd name="connsiteY41" fmla="*/ 192090 h 1293303"/>
                          <a:gd name="connsiteX42" fmla="*/ 348187 w 899108"/>
                          <a:gd name="connsiteY42" fmla="*/ 222156 h 1293303"/>
                          <a:gd name="connsiteX43" fmla="*/ 493174 w 899108"/>
                          <a:gd name="connsiteY43" fmla="*/ 180398 h 1293303"/>
                          <a:gd name="connsiteX44" fmla="*/ 461604 w 899108"/>
                          <a:gd name="connsiteY44" fmla="*/ 230842 h 1293303"/>
                          <a:gd name="connsiteX45" fmla="*/ 471793 w 899108"/>
                          <a:gd name="connsiteY45" fmla="*/ 290975 h 1293303"/>
                          <a:gd name="connsiteX46" fmla="*/ 503196 w 899108"/>
                          <a:gd name="connsiteY46" fmla="*/ 358624 h 1293303"/>
                          <a:gd name="connsiteX47" fmla="*/ 539108 w 899108"/>
                          <a:gd name="connsiteY47" fmla="*/ 428611 h 1293303"/>
                          <a:gd name="connsiteX48" fmla="*/ 605588 w 899108"/>
                          <a:gd name="connsiteY48" fmla="*/ 551716 h 1293303"/>
                          <a:gd name="connsiteX49" fmla="*/ 633984 w 899108"/>
                          <a:gd name="connsiteY49" fmla="*/ 607840 h 1293303"/>
                          <a:gd name="connsiteX50" fmla="*/ 660877 w 899108"/>
                          <a:gd name="connsiteY50" fmla="*/ 660790 h 1293303"/>
                          <a:gd name="connsiteX51" fmla="*/ 667725 w 899108"/>
                          <a:gd name="connsiteY51" fmla="*/ 708729 h 1293303"/>
                          <a:gd name="connsiteX52" fmla="*/ 672402 w 899108"/>
                          <a:gd name="connsiteY52" fmla="*/ 731780 h 1293303"/>
                          <a:gd name="connsiteX53" fmla="*/ 692613 w 899108"/>
                          <a:gd name="connsiteY53" fmla="*/ 751824 h 1293303"/>
                          <a:gd name="connsiteX54" fmla="*/ 715163 w 899108"/>
                          <a:gd name="connsiteY54" fmla="*/ 773873 h 1293303"/>
                          <a:gd name="connsiteX55" fmla="*/ 756421 w 899108"/>
                          <a:gd name="connsiteY55" fmla="*/ 821143 h 1293303"/>
                          <a:gd name="connsiteX56" fmla="*/ 661545 w 899108"/>
                          <a:gd name="connsiteY56" fmla="*/ 762681 h 1293303"/>
                          <a:gd name="connsiteX57" fmla="*/ 659373 w 899108"/>
                          <a:gd name="connsiteY57" fmla="*/ 764352 h 1293303"/>
                          <a:gd name="connsiteX58" fmla="*/ 700130 w 899108"/>
                          <a:gd name="connsiteY58" fmla="*/ 877936 h 1293303"/>
                          <a:gd name="connsiteX59" fmla="*/ 759761 w 899108"/>
                          <a:gd name="connsiteY59" fmla="*/ 939905 h 1293303"/>
                          <a:gd name="connsiteX60" fmla="*/ 828914 w 899108"/>
                          <a:gd name="connsiteY60" fmla="*/ 951598 h 1293303"/>
                          <a:gd name="connsiteX61" fmla="*/ 838268 w 899108"/>
                          <a:gd name="connsiteY61" fmla="*/ 951765 h 1293303"/>
                          <a:gd name="connsiteX62" fmla="*/ 845450 w 899108"/>
                          <a:gd name="connsiteY62" fmla="*/ 987009 h 1293303"/>
                          <a:gd name="connsiteX63" fmla="*/ 856976 w 899108"/>
                          <a:gd name="connsiteY63" fmla="*/ 1052654 h 1293303"/>
                          <a:gd name="connsiteX64" fmla="*/ 870506 w 899108"/>
                          <a:gd name="connsiteY64" fmla="*/ 1120136 h 1293303"/>
                          <a:gd name="connsiteX65" fmla="*/ 874347 w 899108"/>
                          <a:gd name="connsiteY65" fmla="*/ 1148198 h 1293303"/>
                          <a:gd name="connsiteX66" fmla="*/ 874013 w 899108"/>
                          <a:gd name="connsiteY66" fmla="*/ 1168075 h 1293303"/>
                          <a:gd name="connsiteX67" fmla="*/ 884870 w 899108"/>
                          <a:gd name="connsiteY67" fmla="*/ 1182941 h 1293303"/>
                          <a:gd name="connsiteX68" fmla="*/ 889046 w 899108"/>
                          <a:gd name="connsiteY68" fmla="*/ 1222361 h 1293303"/>
                          <a:gd name="connsiteX69" fmla="*/ 894057 w 899108"/>
                          <a:gd name="connsiteY69" fmla="*/ 1221860 h 1293303"/>
                          <a:gd name="connsiteX70" fmla="*/ 895728 w 899108"/>
                          <a:gd name="connsiteY70" fmla="*/ 1216515 h 1293303"/>
                          <a:gd name="connsiteX71" fmla="*/ 898066 w 899108"/>
                          <a:gd name="connsiteY71" fmla="*/ 1227038 h 1293303"/>
                          <a:gd name="connsiteX72" fmla="*/ 892387 w 899108"/>
                          <a:gd name="connsiteY72" fmla="*/ 1235724 h 1293303"/>
                          <a:gd name="connsiteX73" fmla="*/ 893556 w 899108"/>
                          <a:gd name="connsiteY73" fmla="*/ 1238063 h 1293303"/>
                          <a:gd name="connsiteX74" fmla="*/ 895561 w 899108"/>
                          <a:gd name="connsiteY74" fmla="*/ 1236893 h 1293303"/>
                          <a:gd name="connsiteX75" fmla="*/ 882866 w 899108"/>
                          <a:gd name="connsiteY75" fmla="*/ 1251091 h 1293303"/>
                          <a:gd name="connsiteX76" fmla="*/ 858312 w 899108"/>
                          <a:gd name="connsiteY76" fmla="*/ 1263285 h 1293303"/>
                          <a:gd name="connsiteX77" fmla="*/ 809872 w 899108"/>
                          <a:gd name="connsiteY77" fmla="*/ 1273975 h 1293303"/>
                          <a:gd name="connsiteX78" fmla="*/ 759093 w 899108"/>
                          <a:gd name="connsiteY78" fmla="*/ 1274810 h 1293303"/>
                          <a:gd name="connsiteX79" fmla="*/ 739049 w 899108"/>
                          <a:gd name="connsiteY79" fmla="*/ 1271804 h 1293303"/>
                          <a:gd name="connsiteX80" fmla="*/ 727357 w 899108"/>
                          <a:gd name="connsiteY80" fmla="*/ 1261615 h 1293303"/>
                          <a:gd name="connsiteX81" fmla="*/ 727858 w 899108"/>
                          <a:gd name="connsiteY81" fmla="*/ 1261949 h 1293303"/>
                          <a:gd name="connsiteX82" fmla="*/ 730697 w 899108"/>
                          <a:gd name="connsiteY82" fmla="*/ 1258441 h 1293303"/>
                          <a:gd name="connsiteX83" fmla="*/ 731198 w 899108"/>
                          <a:gd name="connsiteY83" fmla="*/ 1230713 h 1293303"/>
                          <a:gd name="connsiteX84" fmla="*/ 730697 w 899108"/>
                          <a:gd name="connsiteY84" fmla="*/ 1202150 h 1293303"/>
                          <a:gd name="connsiteX85" fmla="*/ 700297 w 899108"/>
                          <a:gd name="connsiteY85" fmla="*/ 1116294 h 1293303"/>
                          <a:gd name="connsiteX86" fmla="*/ 665721 w 899108"/>
                          <a:gd name="connsiteY86" fmla="*/ 1027599 h 1293303"/>
                          <a:gd name="connsiteX87" fmla="*/ 629975 w 899108"/>
                          <a:gd name="connsiteY87" fmla="*/ 942745 h 1293303"/>
                          <a:gd name="connsiteX88" fmla="*/ 593395 w 899108"/>
                          <a:gd name="connsiteY88" fmla="*/ 762013 h 1293303"/>
                          <a:gd name="connsiteX89" fmla="*/ 594063 w 899108"/>
                          <a:gd name="connsiteY89" fmla="*/ 715243 h 1293303"/>
                          <a:gd name="connsiteX90" fmla="*/ 599909 w 899108"/>
                          <a:gd name="connsiteY90" fmla="*/ 684843 h 1293303"/>
                          <a:gd name="connsiteX91" fmla="*/ 592726 w 899108"/>
                          <a:gd name="connsiteY91" fmla="*/ 661792 h 1293303"/>
                          <a:gd name="connsiteX92" fmla="*/ 597236 w 899108"/>
                          <a:gd name="connsiteY92" fmla="*/ 648262 h 1293303"/>
                          <a:gd name="connsiteX93" fmla="*/ 603584 w 899108"/>
                          <a:gd name="connsiteY93" fmla="*/ 663296 h 1293303"/>
                          <a:gd name="connsiteX94" fmla="*/ 606590 w 899108"/>
                          <a:gd name="connsiteY94" fmla="*/ 660623 h 1293303"/>
                          <a:gd name="connsiteX95" fmla="*/ 600076 w 899108"/>
                          <a:gd name="connsiteY95" fmla="*/ 643418 h 1293303"/>
                          <a:gd name="connsiteX96" fmla="*/ 596067 w 899108"/>
                          <a:gd name="connsiteY96" fmla="*/ 633396 h 1293303"/>
                          <a:gd name="connsiteX97" fmla="*/ 551135 w 899108"/>
                          <a:gd name="connsiteY97" fmla="*/ 530336 h 1293303"/>
                          <a:gd name="connsiteX98" fmla="*/ 486993 w 899108"/>
                          <a:gd name="connsiteY98" fmla="*/ 405728 h 1293303"/>
                          <a:gd name="connsiteX99" fmla="*/ 421516 w 899108"/>
                          <a:gd name="connsiteY99" fmla="*/ 286632 h 1293303"/>
                          <a:gd name="connsiteX100" fmla="*/ 391282 w 899108"/>
                          <a:gd name="connsiteY100" fmla="*/ 251889 h 1293303"/>
                          <a:gd name="connsiteX101" fmla="*/ 423854 w 899108"/>
                          <a:gd name="connsiteY101" fmla="*/ 218315 h 1293303"/>
                          <a:gd name="connsiteX102" fmla="*/ 423854 w 899108"/>
                          <a:gd name="connsiteY102" fmla="*/ 218315 h 1293303"/>
                          <a:gd name="connsiteX103" fmla="*/ 392619 w 899108"/>
                          <a:gd name="connsiteY103" fmla="*/ 244873 h 1293303"/>
                          <a:gd name="connsiteX104" fmla="*/ 387775 w 899108"/>
                          <a:gd name="connsiteY104" fmla="*/ 250552 h 1293303"/>
                          <a:gd name="connsiteX105" fmla="*/ 387608 w 899108"/>
                          <a:gd name="connsiteY105" fmla="*/ 250552 h 1293303"/>
                          <a:gd name="connsiteX106" fmla="*/ 384100 w 899108"/>
                          <a:gd name="connsiteY106" fmla="*/ 254895 h 1293303"/>
                          <a:gd name="connsiteX107" fmla="*/ 384267 w 899108"/>
                          <a:gd name="connsiteY107" fmla="*/ 254895 h 1293303"/>
                          <a:gd name="connsiteX108" fmla="*/ 358878 w 899108"/>
                          <a:gd name="connsiteY108" fmla="*/ 300162 h 1293303"/>
                          <a:gd name="connsiteX109" fmla="*/ 345682 w 899108"/>
                          <a:gd name="connsiteY109" fmla="*/ 339582 h 1293303"/>
                          <a:gd name="connsiteX110" fmla="*/ 346016 w 899108"/>
                          <a:gd name="connsiteY110" fmla="*/ 320039 h 1293303"/>
                          <a:gd name="connsiteX111" fmla="*/ 290727 w 899108"/>
                          <a:gd name="connsiteY111" fmla="*/ 261075 h 1293303"/>
                          <a:gd name="connsiteX112" fmla="*/ 192177 w 899108"/>
                          <a:gd name="connsiteY112" fmla="*/ 197936 h 1293303"/>
                          <a:gd name="connsiteX113" fmla="*/ 190005 w 899108"/>
                          <a:gd name="connsiteY113" fmla="*/ 199607 h 1293303"/>
                          <a:gd name="connsiteX114" fmla="*/ 247632 w 899108"/>
                          <a:gd name="connsiteY114" fmla="*/ 345595 h 1293303"/>
                          <a:gd name="connsiteX115" fmla="*/ 188168 w 899108"/>
                          <a:gd name="connsiteY115" fmla="*/ 278614 h 1293303"/>
                          <a:gd name="connsiteX116" fmla="*/ 185662 w 899108"/>
                          <a:gd name="connsiteY116" fmla="*/ 279616 h 1293303"/>
                          <a:gd name="connsiteX117" fmla="*/ 159772 w 899108"/>
                          <a:gd name="connsiteY117" fmla="*/ 517641 h 1293303"/>
                          <a:gd name="connsiteX118" fmla="*/ 164783 w 899108"/>
                          <a:gd name="connsiteY118" fmla="*/ 628218 h 1293303"/>
                          <a:gd name="connsiteX119" fmla="*/ 199025 w 899108"/>
                          <a:gd name="connsiteY119" fmla="*/ 731780 h 1293303"/>
                          <a:gd name="connsiteX120" fmla="*/ 201197 w 899108"/>
                          <a:gd name="connsiteY120" fmla="*/ 732615 h 1293303"/>
                          <a:gd name="connsiteX121" fmla="*/ 234103 w 899108"/>
                          <a:gd name="connsiteY121" fmla="*/ 698540 h 1293303"/>
                          <a:gd name="connsiteX122" fmla="*/ 262164 w 899108"/>
                          <a:gd name="connsiteY122" fmla="*/ 668140 h 1293303"/>
                          <a:gd name="connsiteX123" fmla="*/ 263000 w 899108"/>
                          <a:gd name="connsiteY123" fmla="*/ 667471 h 1293303"/>
                          <a:gd name="connsiteX124" fmla="*/ 263000 w 899108"/>
                          <a:gd name="connsiteY124" fmla="*/ 667471 h 1293303"/>
                          <a:gd name="connsiteX125" fmla="*/ 263668 w 899108"/>
                          <a:gd name="connsiteY125" fmla="*/ 674988 h 1293303"/>
                          <a:gd name="connsiteX126" fmla="*/ 264503 w 899108"/>
                          <a:gd name="connsiteY126" fmla="*/ 673819 h 1293303"/>
                          <a:gd name="connsiteX127" fmla="*/ 265505 w 899108"/>
                          <a:gd name="connsiteY127" fmla="*/ 670311 h 1293303"/>
                          <a:gd name="connsiteX128" fmla="*/ 267175 w 899108"/>
                          <a:gd name="connsiteY128" fmla="*/ 689019 h 1293303"/>
                          <a:gd name="connsiteX129" fmla="*/ 266674 w 899108"/>
                          <a:gd name="connsiteY129" fmla="*/ 690021 h 1293303"/>
                          <a:gd name="connsiteX130" fmla="*/ 255316 w 899108"/>
                          <a:gd name="connsiteY130" fmla="*/ 706224 h 1293303"/>
                          <a:gd name="connsiteX131" fmla="*/ 252810 w 899108"/>
                          <a:gd name="connsiteY131" fmla="*/ 709898 h 1293303"/>
                          <a:gd name="connsiteX132" fmla="*/ 239281 w 899108"/>
                          <a:gd name="connsiteY132" fmla="*/ 738294 h 1293303"/>
                          <a:gd name="connsiteX133" fmla="*/ 238612 w 899108"/>
                          <a:gd name="connsiteY133" fmla="*/ 739463 h 1293303"/>
                          <a:gd name="connsiteX134" fmla="*/ 255149 w 899108"/>
                          <a:gd name="connsiteY134" fmla="*/ 714575 h 1293303"/>
                          <a:gd name="connsiteX135" fmla="*/ 255483 w 899108"/>
                          <a:gd name="connsiteY135" fmla="*/ 717415 h 1293303"/>
                          <a:gd name="connsiteX136" fmla="*/ 248802 w 899108"/>
                          <a:gd name="connsiteY136" fmla="*/ 727270 h 1293303"/>
                          <a:gd name="connsiteX137" fmla="*/ 202700 w 899108"/>
                          <a:gd name="connsiteY137" fmla="*/ 779385 h 1293303"/>
                          <a:gd name="connsiteX138" fmla="*/ 177812 w 899108"/>
                          <a:gd name="connsiteY138" fmla="*/ 793583 h 1293303"/>
                          <a:gd name="connsiteX139" fmla="*/ 158603 w 899108"/>
                          <a:gd name="connsiteY139" fmla="*/ 778884 h 1293303"/>
                          <a:gd name="connsiteX140" fmla="*/ 134550 w 899108"/>
                          <a:gd name="connsiteY140" fmla="*/ 730778 h 1293303"/>
                          <a:gd name="connsiteX141" fmla="*/ 131877 w 899108"/>
                          <a:gd name="connsiteY141" fmla="*/ 731112 h 1293303"/>
                          <a:gd name="connsiteX142" fmla="*/ 131209 w 899108"/>
                          <a:gd name="connsiteY142" fmla="*/ 735455 h 1293303"/>
                          <a:gd name="connsiteX143" fmla="*/ 128035 w 899108"/>
                          <a:gd name="connsiteY143" fmla="*/ 855052 h 1293303"/>
                          <a:gd name="connsiteX144" fmla="*/ 135886 w 899108"/>
                          <a:gd name="connsiteY144" fmla="*/ 909505 h 1293303"/>
                          <a:gd name="connsiteX145" fmla="*/ 149750 w 899108"/>
                          <a:gd name="connsiteY145" fmla="*/ 946420 h 1293303"/>
                          <a:gd name="connsiteX146" fmla="*/ 211720 w 899108"/>
                          <a:gd name="connsiteY146" fmla="*/ 974148 h 1293303"/>
                          <a:gd name="connsiteX147" fmla="*/ 189504 w 899108"/>
                          <a:gd name="connsiteY147" fmla="*/ 1079045 h 1293303"/>
                          <a:gd name="connsiteX148" fmla="*/ 185997 w 899108"/>
                          <a:gd name="connsiteY148" fmla="*/ 1107274 h 1293303"/>
                          <a:gd name="connsiteX149" fmla="*/ 182823 w 899108"/>
                          <a:gd name="connsiteY149" fmla="*/ 1134668 h 1293303"/>
                          <a:gd name="connsiteX150" fmla="*/ 196019 w 899108"/>
                          <a:gd name="connsiteY150" fmla="*/ 1073533 h 1293303"/>
                          <a:gd name="connsiteX151" fmla="*/ 197021 w 899108"/>
                          <a:gd name="connsiteY151" fmla="*/ 1069858 h 1293303"/>
                          <a:gd name="connsiteX152" fmla="*/ 196687 w 899108"/>
                          <a:gd name="connsiteY152" fmla="*/ 1072865 h 1293303"/>
                          <a:gd name="connsiteX153" fmla="*/ 193179 w 899108"/>
                          <a:gd name="connsiteY153" fmla="*/ 1143187 h 1293303"/>
                          <a:gd name="connsiteX154" fmla="*/ 191676 w 899108"/>
                          <a:gd name="connsiteY154" fmla="*/ 1207495 h 1293303"/>
                          <a:gd name="connsiteX155" fmla="*/ 194515 w 899108"/>
                          <a:gd name="connsiteY155" fmla="*/ 1214845 h 1293303"/>
                          <a:gd name="connsiteX156" fmla="*/ 188001 w 899108"/>
                          <a:gd name="connsiteY156" fmla="*/ 1237061 h 1293303"/>
                          <a:gd name="connsiteX157" fmla="*/ 180651 w 899108"/>
                          <a:gd name="connsiteY157" fmla="*/ 1246749 h 1293303"/>
                          <a:gd name="connsiteX158" fmla="*/ 178146 w 899108"/>
                          <a:gd name="connsiteY158" fmla="*/ 1258942 h 1293303"/>
                          <a:gd name="connsiteX159" fmla="*/ 196854 w 899108"/>
                          <a:gd name="connsiteY159" fmla="*/ 1234555 h 1293303"/>
                          <a:gd name="connsiteX160" fmla="*/ 196854 w 899108"/>
                          <a:gd name="connsiteY160" fmla="*/ 1275813 h 1293303"/>
                          <a:gd name="connsiteX161" fmla="*/ 192511 w 899108"/>
                          <a:gd name="connsiteY161" fmla="*/ 1277149 h 1293303"/>
                          <a:gd name="connsiteX162" fmla="*/ 127033 w 899108"/>
                          <a:gd name="connsiteY162" fmla="*/ 1277316 h 1293303"/>
                          <a:gd name="connsiteX163" fmla="*/ 65063 w 899108"/>
                          <a:gd name="connsiteY163" fmla="*/ 1257773 h 1293303"/>
                          <a:gd name="connsiteX164" fmla="*/ 16623 w 899108"/>
                          <a:gd name="connsiteY164" fmla="*/ 1260779 h 1293303"/>
                          <a:gd name="connsiteX165" fmla="*/ 87 w 899108"/>
                          <a:gd name="connsiteY165" fmla="*/ 1262116 h 1293303"/>
                          <a:gd name="connsiteX166" fmla="*/ 5098 w 899108"/>
                          <a:gd name="connsiteY166" fmla="*/ 1247417 h 12933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Lst>
                        <a:rect l="l" t="t" r="r" b="b"/>
                        <a:pathLst>
                          <a:path w="899108" h="1293303">
                            <a:moveTo>
                              <a:pt x="5098" y="1247417"/>
                            </a:moveTo>
                            <a:cubicBezTo>
                              <a:pt x="10276" y="1237228"/>
                              <a:pt x="13282" y="1226036"/>
                              <a:pt x="20632" y="1216849"/>
                            </a:cubicBezTo>
                            <a:cubicBezTo>
                              <a:pt x="25309" y="1219856"/>
                              <a:pt x="30320" y="1222696"/>
                              <a:pt x="33494" y="1224700"/>
                            </a:cubicBezTo>
                            <a:cubicBezTo>
                              <a:pt x="29652" y="1220691"/>
                              <a:pt x="26144" y="1216014"/>
                              <a:pt x="22469" y="1212005"/>
                            </a:cubicBezTo>
                            <a:cubicBezTo>
                              <a:pt x="20465" y="1209834"/>
                              <a:pt x="19129" y="1207662"/>
                              <a:pt x="18126" y="1205491"/>
                            </a:cubicBezTo>
                            <a:cubicBezTo>
                              <a:pt x="17959" y="1205324"/>
                              <a:pt x="17792" y="1205324"/>
                              <a:pt x="17625" y="1205157"/>
                            </a:cubicBezTo>
                            <a:cubicBezTo>
                              <a:pt x="8104" y="1197974"/>
                              <a:pt x="25309" y="1174589"/>
                              <a:pt x="29318" y="1168075"/>
                            </a:cubicBezTo>
                            <a:cubicBezTo>
                              <a:pt x="35331" y="1158220"/>
                              <a:pt x="40843" y="1148031"/>
                              <a:pt x="43850" y="1137007"/>
                            </a:cubicBezTo>
                            <a:cubicBezTo>
                              <a:pt x="44184" y="1140180"/>
                              <a:pt x="44351" y="1143020"/>
                              <a:pt x="44685" y="1145859"/>
                            </a:cubicBezTo>
                            <a:cubicBezTo>
                              <a:pt x="45186" y="1143521"/>
                              <a:pt x="45687" y="1141182"/>
                              <a:pt x="46188" y="1138844"/>
                            </a:cubicBezTo>
                            <a:cubicBezTo>
                              <a:pt x="47023" y="1133165"/>
                              <a:pt x="47525" y="1127653"/>
                              <a:pt x="48360" y="1121974"/>
                            </a:cubicBezTo>
                            <a:cubicBezTo>
                              <a:pt x="46856" y="1099424"/>
                              <a:pt x="46856" y="1076707"/>
                              <a:pt x="44852" y="1054157"/>
                            </a:cubicBezTo>
                            <a:cubicBezTo>
                              <a:pt x="39841" y="998201"/>
                              <a:pt x="43182" y="941743"/>
                              <a:pt x="43182" y="885619"/>
                            </a:cubicBezTo>
                            <a:cubicBezTo>
                              <a:pt x="43182" y="829328"/>
                              <a:pt x="49362" y="774207"/>
                              <a:pt x="56210" y="718417"/>
                            </a:cubicBezTo>
                            <a:cubicBezTo>
                              <a:pt x="57547" y="707059"/>
                              <a:pt x="61723" y="696535"/>
                              <a:pt x="63727" y="685344"/>
                            </a:cubicBezTo>
                            <a:cubicBezTo>
                              <a:pt x="65397" y="675322"/>
                              <a:pt x="66901" y="666970"/>
                              <a:pt x="73749" y="658452"/>
                            </a:cubicBezTo>
                            <a:cubicBezTo>
                              <a:pt x="76756" y="654777"/>
                              <a:pt x="79261" y="651436"/>
                              <a:pt x="81767" y="647427"/>
                            </a:cubicBezTo>
                            <a:cubicBezTo>
                              <a:pt x="86945" y="638741"/>
                              <a:pt x="83270" y="623708"/>
                              <a:pt x="89283" y="616526"/>
                            </a:cubicBezTo>
                            <a:cubicBezTo>
                              <a:pt x="92123" y="613018"/>
                              <a:pt x="94628" y="609844"/>
                              <a:pt x="96466" y="606337"/>
                            </a:cubicBezTo>
                            <a:cubicBezTo>
                              <a:pt x="97301" y="615023"/>
                              <a:pt x="97969" y="623708"/>
                              <a:pt x="98637" y="632394"/>
                            </a:cubicBezTo>
                            <a:cubicBezTo>
                              <a:pt x="99472" y="643585"/>
                              <a:pt x="99639" y="654944"/>
                              <a:pt x="100976" y="666135"/>
                            </a:cubicBezTo>
                            <a:cubicBezTo>
                              <a:pt x="101477" y="663129"/>
                              <a:pt x="101978" y="660289"/>
                              <a:pt x="102479" y="657282"/>
                            </a:cubicBezTo>
                            <a:cubicBezTo>
                              <a:pt x="102646" y="654777"/>
                              <a:pt x="102980" y="652104"/>
                              <a:pt x="103147" y="649599"/>
                            </a:cubicBezTo>
                            <a:cubicBezTo>
                              <a:pt x="101978" y="632060"/>
                              <a:pt x="102312" y="614354"/>
                              <a:pt x="100809" y="597150"/>
                            </a:cubicBezTo>
                            <a:cubicBezTo>
                              <a:pt x="98303" y="567752"/>
                              <a:pt x="97301" y="538186"/>
                              <a:pt x="95965" y="508621"/>
                            </a:cubicBezTo>
                            <a:cubicBezTo>
                              <a:pt x="93459" y="451662"/>
                              <a:pt x="92457" y="394369"/>
                              <a:pt x="91789" y="337244"/>
                            </a:cubicBezTo>
                            <a:cubicBezTo>
                              <a:pt x="91121" y="278113"/>
                              <a:pt x="98971" y="218315"/>
                              <a:pt x="104316" y="159518"/>
                            </a:cubicBezTo>
                            <a:cubicBezTo>
                              <a:pt x="109327" y="104731"/>
                              <a:pt x="120185" y="51948"/>
                              <a:pt x="137723" y="0"/>
                            </a:cubicBezTo>
                            <a:cubicBezTo>
                              <a:pt x="166787" y="24387"/>
                              <a:pt x="199860" y="39253"/>
                              <a:pt x="235940" y="51280"/>
                            </a:cubicBezTo>
                            <a:cubicBezTo>
                              <a:pt x="277365" y="65144"/>
                              <a:pt x="320126" y="77003"/>
                              <a:pt x="363722" y="80511"/>
                            </a:cubicBezTo>
                            <a:cubicBezTo>
                              <a:pt x="405814" y="83851"/>
                              <a:pt x="448575" y="81179"/>
                              <a:pt x="490668" y="78506"/>
                            </a:cubicBezTo>
                            <a:cubicBezTo>
                              <a:pt x="511213" y="77170"/>
                              <a:pt x="531759" y="75667"/>
                              <a:pt x="551803" y="70823"/>
                            </a:cubicBezTo>
                            <a:cubicBezTo>
                              <a:pt x="560990" y="68484"/>
                              <a:pt x="570511" y="67482"/>
                              <a:pt x="579698" y="65144"/>
                            </a:cubicBezTo>
                            <a:cubicBezTo>
                              <a:pt x="590054" y="62471"/>
                              <a:pt x="601245" y="56792"/>
                              <a:pt x="609430" y="66313"/>
                            </a:cubicBezTo>
                            <a:cubicBezTo>
                              <a:pt x="612103" y="75667"/>
                              <a:pt x="612270" y="85021"/>
                              <a:pt x="610599" y="95377"/>
                            </a:cubicBezTo>
                            <a:cubicBezTo>
                              <a:pt x="608929" y="105232"/>
                              <a:pt x="609764" y="114419"/>
                              <a:pt x="614107" y="123606"/>
                            </a:cubicBezTo>
                            <a:cubicBezTo>
                              <a:pt x="614942" y="125443"/>
                              <a:pt x="616111" y="126946"/>
                              <a:pt x="617615" y="128450"/>
                            </a:cubicBezTo>
                            <a:cubicBezTo>
                              <a:pt x="608428" y="129285"/>
                              <a:pt x="599241" y="130120"/>
                              <a:pt x="590221" y="130955"/>
                            </a:cubicBezTo>
                            <a:cubicBezTo>
                              <a:pt x="549631" y="135131"/>
                              <a:pt x="510712" y="146991"/>
                              <a:pt x="470791" y="154507"/>
                            </a:cubicBezTo>
                            <a:cubicBezTo>
                              <a:pt x="377920" y="172046"/>
                              <a:pt x="284881" y="148327"/>
                              <a:pt x="191509" y="149830"/>
                            </a:cubicBezTo>
                            <a:cubicBezTo>
                              <a:pt x="190005" y="149830"/>
                              <a:pt x="189504" y="151835"/>
                              <a:pt x="190841" y="152503"/>
                            </a:cubicBezTo>
                            <a:cubicBezTo>
                              <a:pt x="218568" y="169206"/>
                              <a:pt x="250138" y="177224"/>
                              <a:pt x="278701" y="192090"/>
                            </a:cubicBezTo>
                            <a:cubicBezTo>
                              <a:pt x="300415" y="203449"/>
                              <a:pt x="323466" y="218482"/>
                              <a:pt x="348187" y="222156"/>
                            </a:cubicBezTo>
                            <a:cubicBezTo>
                              <a:pt x="400970" y="230007"/>
                              <a:pt x="441560" y="181233"/>
                              <a:pt x="493174" y="180398"/>
                            </a:cubicBezTo>
                            <a:cubicBezTo>
                              <a:pt x="483319" y="197435"/>
                              <a:pt x="467951" y="212134"/>
                              <a:pt x="461604" y="230842"/>
                            </a:cubicBezTo>
                            <a:cubicBezTo>
                              <a:pt x="454923" y="250719"/>
                              <a:pt x="464444" y="272267"/>
                              <a:pt x="471793" y="290975"/>
                            </a:cubicBezTo>
                            <a:cubicBezTo>
                              <a:pt x="480813" y="314193"/>
                              <a:pt x="491837" y="336408"/>
                              <a:pt x="503196" y="358624"/>
                            </a:cubicBezTo>
                            <a:cubicBezTo>
                              <a:pt x="515222" y="381842"/>
                              <a:pt x="526915" y="405394"/>
                              <a:pt x="539108" y="428611"/>
                            </a:cubicBezTo>
                            <a:cubicBezTo>
                              <a:pt x="560990" y="469702"/>
                              <a:pt x="584041" y="510292"/>
                              <a:pt x="605588" y="551716"/>
                            </a:cubicBezTo>
                            <a:cubicBezTo>
                              <a:pt x="615276" y="570257"/>
                              <a:pt x="624129" y="589466"/>
                              <a:pt x="633984" y="607840"/>
                            </a:cubicBezTo>
                            <a:cubicBezTo>
                              <a:pt x="643338" y="625212"/>
                              <a:pt x="653694" y="642416"/>
                              <a:pt x="660877" y="660790"/>
                            </a:cubicBezTo>
                            <a:cubicBezTo>
                              <a:pt x="667057" y="676324"/>
                              <a:pt x="670064" y="692026"/>
                              <a:pt x="667725" y="708729"/>
                            </a:cubicBezTo>
                            <a:cubicBezTo>
                              <a:pt x="666556" y="717582"/>
                              <a:pt x="666556" y="724597"/>
                              <a:pt x="672402" y="731780"/>
                            </a:cubicBezTo>
                            <a:cubicBezTo>
                              <a:pt x="678415" y="739129"/>
                              <a:pt x="685765" y="745310"/>
                              <a:pt x="692613" y="751824"/>
                            </a:cubicBezTo>
                            <a:cubicBezTo>
                              <a:pt x="700297" y="759007"/>
                              <a:pt x="707814" y="766356"/>
                              <a:pt x="715163" y="773873"/>
                            </a:cubicBezTo>
                            <a:cubicBezTo>
                              <a:pt x="729862" y="788739"/>
                              <a:pt x="744060" y="804273"/>
                              <a:pt x="756421" y="821143"/>
                            </a:cubicBezTo>
                            <a:cubicBezTo>
                              <a:pt x="721009" y="808950"/>
                              <a:pt x="695286" y="778550"/>
                              <a:pt x="661545" y="762681"/>
                            </a:cubicBezTo>
                            <a:cubicBezTo>
                              <a:pt x="660543" y="762180"/>
                              <a:pt x="659039" y="763015"/>
                              <a:pt x="659373" y="764352"/>
                            </a:cubicBezTo>
                            <a:cubicBezTo>
                              <a:pt x="671233" y="802603"/>
                              <a:pt x="681589" y="842023"/>
                              <a:pt x="700130" y="877936"/>
                            </a:cubicBezTo>
                            <a:cubicBezTo>
                              <a:pt x="713326" y="903659"/>
                              <a:pt x="731031" y="930384"/>
                              <a:pt x="759761" y="939905"/>
                            </a:cubicBezTo>
                            <a:cubicBezTo>
                              <a:pt x="781810" y="947088"/>
                              <a:pt x="805696" y="951097"/>
                              <a:pt x="828914" y="951598"/>
                            </a:cubicBezTo>
                            <a:cubicBezTo>
                              <a:pt x="831586" y="951598"/>
                              <a:pt x="834760" y="951765"/>
                              <a:pt x="838268" y="951765"/>
                            </a:cubicBezTo>
                            <a:cubicBezTo>
                              <a:pt x="840606" y="963457"/>
                              <a:pt x="842945" y="975317"/>
                              <a:pt x="845450" y="987009"/>
                            </a:cubicBezTo>
                            <a:cubicBezTo>
                              <a:pt x="850294" y="1008724"/>
                              <a:pt x="853635" y="1030605"/>
                              <a:pt x="856976" y="1052654"/>
                            </a:cubicBezTo>
                            <a:cubicBezTo>
                              <a:pt x="860483" y="1075371"/>
                              <a:pt x="867833" y="1097085"/>
                              <a:pt x="870506" y="1120136"/>
                            </a:cubicBezTo>
                            <a:cubicBezTo>
                              <a:pt x="871675" y="1129490"/>
                              <a:pt x="873512" y="1138844"/>
                              <a:pt x="874347" y="1148198"/>
                            </a:cubicBezTo>
                            <a:cubicBezTo>
                              <a:pt x="875015" y="1154712"/>
                              <a:pt x="871174" y="1161728"/>
                              <a:pt x="874013" y="1168075"/>
                            </a:cubicBezTo>
                            <a:cubicBezTo>
                              <a:pt x="876686" y="1174088"/>
                              <a:pt x="880528" y="1178264"/>
                              <a:pt x="884870" y="1182941"/>
                            </a:cubicBezTo>
                            <a:cubicBezTo>
                              <a:pt x="896563" y="1195302"/>
                              <a:pt x="893389" y="1207495"/>
                              <a:pt x="889046" y="1222361"/>
                            </a:cubicBezTo>
                            <a:cubicBezTo>
                              <a:pt x="887877" y="1226704"/>
                              <a:pt x="893222" y="1224700"/>
                              <a:pt x="894057" y="1221860"/>
                            </a:cubicBezTo>
                            <a:cubicBezTo>
                              <a:pt x="894726" y="1220023"/>
                              <a:pt x="895227" y="1218186"/>
                              <a:pt x="895728" y="1216515"/>
                            </a:cubicBezTo>
                            <a:cubicBezTo>
                              <a:pt x="898066" y="1220023"/>
                              <a:pt x="900572" y="1224533"/>
                              <a:pt x="898066" y="1227038"/>
                            </a:cubicBezTo>
                            <a:cubicBezTo>
                              <a:pt x="895728" y="1229377"/>
                              <a:pt x="894057" y="1232885"/>
                              <a:pt x="892387" y="1235724"/>
                            </a:cubicBezTo>
                            <a:cubicBezTo>
                              <a:pt x="891719" y="1236726"/>
                              <a:pt x="892053" y="1238564"/>
                              <a:pt x="893556" y="1238063"/>
                            </a:cubicBezTo>
                            <a:cubicBezTo>
                              <a:pt x="894391" y="1237729"/>
                              <a:pt x="895060" y="1237394"/>
                              <a:pt x="895561" y="1236893"/>
                            </a:cubicBezTo>
                            <a:cubicBezTo>
                              <a:pt x="891886" y="1242406"/>
                              <a:pt x="884035" y="1250256"/>
                              <a:pt x="882866" y="1251091"/>
                            </a:cubicBezTo>
                            <a:cubicBezTo>
                              <a:pt x="875517" y="1256436"/>
                              <a:pt x="866831" y="1260111"/>
                              <a:pt x="858312" y="1263285"/>
                            </a:cubicBezTo>
                            <a:cubicBezTo>
                              <a:pt x="842778" y="1269298"/>
                              <a:pt x="826241" y="1271804"/>
                              <a:pt x="809872" y="1273975"/>
                            </a:cubicBezTo>
                            <a:cubicBezTo>
                              <a:pt x="792667" y="1276314"/>
                              <a:pt x="776298" y="1277316"/>
                              <a:pt x="759093" y="1274810"/>
                            </a:cubicBezTo>
                            <a:cubicBezTo>
                              <a:pt x="752412" y="1273808"/>
                              <a:pt x="745730" y="1272639"/>
                              <a:pt x="739049" y="1271804"/>
                            </a:cubicBezTo>
                            <a:cubicBezTo>
                              <a:pt x="729862" y="1270634"/>
                              <a:pt x="727858" y="1267795"/>
                              <a:pt x="727357" y="1261615"/>
                            </a:cubicBezTo>
                            <a:cubicBezTo>
                              <a:pt x="727524" y="1261782"/>
                              <a:pt x="727691" y="1261782"/>
                              <a:pt x="727858" y="1261949"/>
                            </a:cubicBezTo>
                            <a:cubicBezTo>
                              <a:pt x="729528" y="1262951"/>
                              <a:pt x="732201" y="1259443"/>
                              <a:pt x="730697" y="1258441"/>
                            </a:cubicBezTo>
                            <a:cubicBezTo>
                              <a:pt x="714996" y="1249254"/>
                              <a:pt x="727190" y="1242071"/>
                              <a:pt x="731198" y="1230713"/>
                            </a:cubicBezTo>
                            <a:cubicBezTo>
                              <a:pt x="734539" y="1221025"/>
                              <a:pt x="732535" y="1212005"/>
                              <a:pt x="730697" y="1202150"/>
                            </a:cubicBezTo>
                            <a:cubicBezTo>
                              <a:pt x="725018" y="1172418"/>
                              <a:pt x="711154" y="1144356"/>
                              <a:pt x="700297" y="1116294"/>
                            </a:cubicBezTo>
                            <a:cubicBezTo>
                              <a:pt x="688772" y="1086729"/>
                              <a:pt x="678248" y="1056663"/>
                              <a:pt x="665721" y="1027599"/>
                            </a:cubicBezTo>
                            <a:cubicBezTo>
                              <a:pt x="653694" y="999370"/>
                              <a:pt x="641000" y="971308"/>
                              <a:pt x="629975" y="942745"/>
                            </a:cubicBezTo>
                            <a:cubicBezTo>
                              <a:pt x="607760" y="884617"/>
                              <a:pt x="598072" y="823983"/>
                              <a:pt x="593395" y="762013"/>
                            </a:cubicBezTo>
                            <a:cubicBezTo>
                              <a:pt x="592225" y="746646"/>
                              <a:pt x="591724" y="730611"/>
                              <a:pt x="594063" y="715243"/>
                            </a:cubicBezTo>
                            <a:cubicBezTo>
                              <a:pt x="595900" y="703551"/>
                              <a:pt x="604085" y="696369"/>
                              <a:pt x="599909" y="684843"/>
                            </a:cubicBezTo>
                            <a:cubicBezTo>
                              <a:pt x="596735" y="675990"/>
                              <a:pt x="591557" y="672984"/>
                              <a:pt x="592726" y="661792"/>
                            </a:cubicBezTo>
                            <a:cubicBezTo>
                              <a:pt x="593061" y="658619"/>
                              <a:pt x="594898" y="652438"/>
                              <a:pt x="597236" y="648262"/>
                            </a:cubicBezTo>
                            <a:cubicBezTo>
                              <a:pt x="599408" y="653274"/>
                              <a:pt x="601412" y="658284"/>
                              <a:pt x="603584" y="663296"/>
                            </a:cubicBezTo>
                            <a:cubicBezTo>
                              <a:pt x="604252" y="664966"/>
                              <a:pt x="607091" y="662126"/>
                              <a:pt x="606590" y="660623"/>
                            </a:cubicBezTo>
                            <a:cubicBezTo>
                              <a:pt x="604419" y="654944"/>
                              <a:pt x="602247" y="649098"/>
                              <a:pt x="600076" y="643418"/>
                            </a:cubicBezTo>
                            <a:cubicBezTo>
                              <a:pt x="600410" y="640412"/>
                              <a:pt x="597905" y="636069"/>
                              <a:pt x="596067" y="633396"/>
                            </a:cubicBezTo>
                            <a:cubicBezTo>
                              <a:pt x="582036" y="598653"/>
                              <a:pt x="566001" y="564745"/>
                              <a:pt x="551135" y="530336"/>
                            </a:cubicBezTo>
                            <a:cubicBezTo>
                              <a:pt x="532594" y="487241"/>
                              <a:pt x="509877" y="446651"/>
                              <a:pt x="486993" y="405728"/>
                            </a:cubicBezTo>
                            <a:cubicBezTo>
                              <a:pt x="464778" y="366308"/>
                              <a:pt x="444734" y="325384"/>
                              <a:pt x="421516" y="286632"/>
                            </a:cubicBezTo>
                            <a:cubicBezTo>
                              <a:pt x="415168" y="275775"/>
                              <a:pt x="403977" y="257735"/>
                              <a:pt x="391282" y="251889"/>
                            </a:cubicBezTo>
                            <a:cubicBezTo>
                              <a:pt x="401137" y="239862"/>
                              <a:pt x="412162" y="228838"/>
                              <a:pt x="423854" y="218315"/>
                            </a:cubicBezTo>
                            <a:cubicBezTo>
                              <a:pt x="423854" y="218315"/>
                              <a:pt x="423854" y="218315"/>
                              <a:pt x="423854" y="218315"/>
                            </a:cubicBezTo>
                            <a:cubicBezTo>
                              <a:pt x="412496" y="226165"/>
                              <a:pt x="402140" y="235018"/>
                              <a:pt x="392619" y="244873"/>
                            </a:cubicBezTo>
                            <a:cubicBezTo>
                              <a:pt x="390948" y="246710"/>
                              <a:pt x="389278" y="248548"/>
                              <a:pt x="387775" y="250552"/>
                            </a:cubicBezTo>
                            <a:cubicBezTo>
                              <a:pt x="387775" y="250552"/>
                              <a:pt x="387608" y="250552"/>
                              <a:pt x="387608" y="250552"/>
                            </a:cubicBezTo>
                            <a:cubicBezTo>
                              <a:pt x="386438" y="252056"/>
                              <a:pt x="385269" y="253392"/>
                              <a:pt x="384100" y="254895"/>
                            </a:cubicBezTo>
                            <a:cubicBezTo>
                              <a:pt x="384100" y="254895"/>
                              <a:pt x="384267" y="254895"/>
                              <a:pt x="384267" y="254895"/>
                            </a:cubicBezTo>
                            <a:cubicBezTo>
                              <a:pt x="373744" y="268425"/>
                              <a:pt x="364891" y="283291"/>
                              <a:pt x="358878" y="300162"/>
                            </a:cubicBezTo>
                            <a:cubicBezTo>
                              <a:pt x="354201" y="313190"/>
                              <a:pt x="349858" y="326386"/>
                              <a:pt x="345682" y="339582"/>
                            </a:cubicBezTo>
                            <a:cubicBezTo>
                              <a:pt x="346350" y="333068"/>
                              <a:pt x="346684" y="326553"/>
                              <a:pt x="346016" y="320039"/>
                            </a:cubicBezTo>
                            <a:cubicBezTo>
                              <a:pt x="343343" y="291142"/>
                              <a:pt x="312943" y="274939"/>
                              <a:pt x="290727" y="261075"/>
                            </a:cubicBezTo>
                            <a:cubicBezTo>
                              <a:pt x="257654" y="240530"/>
                              <a:pt x="227755" y="214139"/>
                              <a:pt x="192177" y="197936"/>
                            </a:cubicBezTo>
                            <a:cubicBezTo>
                              <a:pt x="191008" y="197435"/>
                              <a:pt x="189671" y="198270"/>
                              <a:pt x="190005" y="199607"/>
                            </a:cubicBezTo>
                            <a:cubicBezTo>
                              <a:pt x="203201" y="250218"/>
                              <a:pt x="224080" y="298825"/>
                              <a:pt x="247632" y="345595"/>
                            </a:cubicBezTo>
                            <a:cubicBezTo>
                              <a:pt x="228256" y="322878"/>
                              <a:pt x="209883" y="299159"/>
                              <a:pt x="188168" y="278614"/>
                            </a:cubicBezTo>
                            <a:cubicBezTo>
                              <a:pt x="187166" y="277612"/>
                              <a:pt x="185829" y="278447"/>
                              <a:pt x="185662" y="279616"/>
                            </a:cubicBezTo>
                            <a:cubicBezTo>
                              <a:pt x="178146" y="359125"/>
                              <a:pt x="164616" y="437966"/>
                              <a:pt x="159772" y="517641"/>
                            </a:cubicBezTo>
                            <a:cubicBezTo>
                              <a:pt x="157434" y="554890"/>
                              <a:pt x="157099" y="591638"/>
                              <a:pt x="164783" y="628218"/>
                            </a:cubicBezTo>
                            <a:cubicBezTo>
                              <a:pt x="172300" y="663964"/>
                              <a:pt x="184827" y="698206"/>
                              <a:pt x="199025" y="731780"/>
                            </a:cubicBezTo>
                            <a:cubicBezTo>
                              <a:pt x="199359" y="732615"/>
                              <a:pt x="200361" y="733283"/>
                              <a:pt x="201197" y="732615"/>
                            </a:cubicBezTo>
                            <a:cubicBezTo>
                              <a:pt x="214225" y="723595"/>
                              <a:pt x="224247" y="710900"/>
                              <a:pt x="234103" y="698540"/>
                            </a:cubicBezTo>
                            <a:cubicBezTo>
                              <a:pt x="242955" y="687516"/>
                              <a:pt x="251808" y="677661"/>
                              <a:pt x="262164" y="668140"/>
                            </a:cubicBezTo>
                            <a:cubicBezTo>
                              <a:pt x="262498" y="667973"/>
                              <a:pt x="262666" y="667639"/>
                              <a:pt x="263000" y="667471"/>
                            </a:cubicBezTo>
                            <a:cubicBezTo>
                              <a:pt x="263000" y="667471"/>
                              <a:pt x="263000" y="667471"/>
                              <a:pt x="263000" y="667471"/>
                            </a:cubicBezTo>
                            <a:cubicBezTo>
                              <a:pt x="263334" y="669977"/>
                              <a:pt x="263501" y="672483"/>
                              <a:pt x="263668" y="674988"/>
                            </a:cubicBezTo>
                            <a:cubicBezTo>
                              <a:pt x="264169" y="674654"/>
                              <a:pt x="264503" y="674320"/>
                              <a:pt x="264503" y="673819"/>
                            </a:cubicBezTo>
                            <a:cubicBezTo>
                              <a:pt x="264837" y="672649"/>
                              <a:pt x="265171" y="671480"/>
                              <a:pt x="265505" y="670311"/>
                            </a:cubicBezTo>
                            <a:cubicBezTo>
                              <a:pt x="265839" y="676658"/>
                              <a:pt x="266507" y="683006"/>
                              <a:pt x="267175" y="689019"/>
                            </a:cubicBezTo>
                            <a:cubicBezTo>
                              <a:pt x="267175" y="689186"/>
                              <a:pt x="267008" y="689520"/>
                              <a:pt x="266674" y="690021"/>
                            </a:cubicBezTo>
                            <a:cubicBezTo>
                              <a:pt x="263668" y="696201"/>
                              <a:pt x="259158" y="700711"/>
                              <a:pt x="255316" y="706224"/>
                            </a:cubicBezTo>
                            <a:cubicBezTo>
                              <a:pt x="254481" y="707393"/>
                              <a:pt x="253646" y="708729"/>
                              <a:pt x="252810" y="709898"/>
                            </a:cubicBezTo>
                            <a:cubicBezTo>
                              <a:pt x="248468" y="719419"/>
                              <a:pt x="243958" y="728940"/>
                              <a:pt x="239281" y="738294"/>
                            </a:cubicBezTo>
                            <a:cubicBezTo>
                              <a:pt x="239114" y="738628"/>
                              <a:pt x="238947" y="739129"/>
                              <a:pt x="238612" y="739463"/>
                            </a:cubicBezTo>
                            <a:cubicBezTo>
                              <a:pt x="243958" y="731112"/>
                              <a:pt x="249303" y="722593"/>
                              <a:pt x="255149" y="714575"/>
                            </a:cubicBezTo>
                            <a:cubicBezTo>
                              <a:pt x="255316" y="715411"/>
                              <a:pt x="255316" y="716413"/>
                              <a:pt x="255483" y="717415"/>
                            </a:cubicBezTo>
                            <a:cubicBezTo>
                              <a:pt x="253312" y="720756"/>
                              <a:pt x="250973" y="724096"/>
                              <a:pt x="248802" y="727270"/>
                            </a:cubicBezTo>
                            <a:cubicBezTo>
                              <a:pt x="235439" y="746145"/>
                              <a:pt x="220072" y="764185"/>
                              <a:pt x="202700" y="779385"/>
                            </a:cubicBezTo>
                            <a:cubicBezTo>
                              <a:pt x="196186" y="785064"/>
                              <a:pt x="187333" y="794251"/>
                              <a:pt x="177812" y="793583"/>
                            </a:cubicBezTo>
                            <a:cubicBezTo>
                              <a:pt x="169126" y="792915"/>
                              <a:pt x="162946" y="785732"/>
                              <a:pt x="158603" y="778884"/>
                            </a:cubicBezTo>
                            <a:cubicBezTo>
                              <a:pt x="148915" y="763684"/>
                              <a:pt x="143570" y="746312"/>
                              <a:pt x="134550" y="730778"/>
                            </a:cubicBezTo>
                            <a:cubicBezTo>
                              <a:pt x="133882" y="729776"/>
                              <a:pt x="132044" y="729776"/>
                              <a:pt x="131877" y="731112"/>
                            </a:cubicBezTo>
                            <a:cubicBezTo>
                              <a:pt x="131710" y="732615"/>
                              <a:pt x="131376" y="733951"/>
                              <a:pt x="131209" y="735455"/>
                            </a:cubicBezTo>
                            <a:cubicBezTo>
                              <a:pt x="125363" y="774875"/>
                              <a:pt x="124695" y="815297"/>
                              <a:pt x="128035" y="855052"/>
                            </a:cubicBezTo>
                            <a:cubicBezTo>
                              <a:pt x="129539" y="873259"/>
                              <a:pt x="131710" y="891632"/>
                              <a:pt x="135886" y="909505"/>
                            </a:cubicBezTo>
                            <a:cubicBezTo>
                              <a:pt x="138726" y="922033"/>
                              <a:pt x="139728" y="937233"/>
                              <a:pt x="149750" y="946420"/>
                            </a:cubicBezTo>
                            <a:cubicBezTo>
                              <a:pt x="165952" y="961286"/>
                              <a:pt x="190172" y="970139"/>
                              <a:pt x="211720" y="974148"/>
                            </a:cubicBezTo>
                            <a:cubicBezTo>
                              <a:pt x="205373" y="1009392"/>
                              <a:pt x="197188" y="1044135"/>
                              <a:pt x="189504" y="1079045"/>
                            </a:cubicBezTo>
                            <a:cubicBezTo>
                              <a:pt x="188335" y="1088399"/>
                              <a:pt x="187166" y="1097920"/>
                              <a:pt x="185997" y="1107274"/>
                            </a:cubicBezTo>
                            <a:cubicBezTo>
                              <a:pt x="184994" y="1116461"/>
                              <a:pt x="183825" y="1125481"/>
                              <a:pt x="182823" y="1134668"/>
                            </a:cubicBezTo>
                            <a:cubicBezTo>
                              <a:pt x="186498" y="1114290"/>
                              <a:pt x="190673" y="1093912"/>
                              <a:pt x="196019" y="1073533"/>
                            </a:cubicBezTo>
                            <a:cubicBezTo>
                              <a:pt x="196353" y="1072364"/>
                              <a:pt x="196687" y="1071028"/>
                              <a:pt x="197021" y="1069858"/>
                            </a:cubicBezTo>
                            <a:cubicBezTo>
                              <a:pt x="196854" y="1070861"/>
                              <a:pt x="196687" y="1071863"/>
                              <a:pt x="196687" y="1072865"/>
                            </a:cubicBezTo>
                            <a:cubicBezTo>
                              <a:pt x="194014" y="1096250"/>
                              <a:pt x="193680" y="1119635"/>
                              <a:pt x="193179" y="1143187"/>
                            </a:cubicBezTo>
                            <a:cubicBezTo>
                              <a:pt x="192678" y="1164567"/>
                              <a:pt x="189838" y="1186115"/>
                              <a:pt x="191676" y="1207495"/>
                            </a:cubicBezTo>
                            <a:cubicBezTo>
                              <a:pt x="191843" y="1210001"/>
                              <a:pt x="193513" y="1212673"/>
                              <a:pt x="194515" y="1214845"/>
                            </a:cubicBezTo>
                            <a:cubicBezTo>
                              <a:pt x="199192" y="1224867"/>
                              <a:pt x="194014" y="1229878"/>
                              <a:pt x="188001" y="1237061"/>
                            </a:cubicBezTo>
                            <a:cubicBezTo>
                              <a:pt x="185328" y="1240234"/>
                              <a:pt x="182990" y="1243408"/>
                              <a:pt x="180651" y="1246749"/>
                            </a:cubicBezTo>
                            <a:cubicBezTo>
                              <a:pt x="179649" y="1250757"/>
                              <a:pt x="178814" y="1254766"/>
                              <a:pt x="178146" y="1258942"/>
                            </a:cubicBezTo>
                            <a:cubicBezTo>
                              <a:pt x="183825" y="1250590"/>
                              <a:pt x="191342" y="1242907"/>
                              <a:pt x="196854" y="1234555"/>
                            </a:cubicBezTo>
                            <a:cubicBezTo>
                              <a:pt x="200696" y="1248252"/>
                              <a:pt x="205373" y="1263953"/>
                              <a:pt x="196854" y="1275813"/>
                            </a:cubicBezTo>
                            <a:cubicBezTo>
                              <a:pt x="196353" y="1274476"/>
                              <a:pt x="193513" y="1275478"/>
                              <a:pt x="192511" y="1277149"/>
                            </a:cubicBezTo>
                            <a:cubicBezTo>
                              <a:pt x="176643" y="1307716"/>
                              <a:pt x="148581" y="1287338"/>
                              <a:pt x="127033" y="1277316"/>
                            </a:cubicBezTo>
                            <a:cubicBezTo>
                              <a:pt x="107323" y="1268129"/>
                              <a:pt x="85943" y="1263452"/>
                              <a:pt x="65063" y="1257773"/>
                            </a:cubicBezTo>
                            <a:cubicBezTo>
                              <a:pt x="48527" y="1253263"/>
                              <a:pt x="31990" y="1252929"/>
                              <a:pt x="16623" y="1260779"/>
                            </a:cubicBezTo>
                            <a:cubicBezTo>
                              <a:pt x="15454" y="1261448"/>
                              <a:pt x="-414" y="1271804"/>
                              <a:pt x="87" y="1262116"/>
                            </a:cubicBezTo>
                            <a:cubicBezTo>
                              <a:pt x="-581" y="1257439"/>
                              <a:pt x="2759" y="1252094"/>
                              <a:pt x="5098" y="1247417"/>
                            </a:cubicBezTo>
                            <a:close/>
                          </a:path>
                        </a:pathLst>
                      </a:custGeom>
                      <a:solidFill>
                        <a:srgbClr val="415D8A">
                          <a:alpha val="40000"/>
                        </a:srgbClr>
                      </a:solidFill>
                      <a:ln w="16697" cap="flat">
                        <a:noFill/>
                        <a:prstDash val="solid"/>
                        <a:miter/>
                      </a:ln>
                    </p:spPr>
                    <p:txBody>
                      <a:bodyPr rtlCol="0" anchor="ctr"/>
                      <a:lstStyle/>
                      <a:p>
                        <a:endParaRPr lang="en-US"/>
                      </a:p>
                    </p:txBody>
                  </p:sp>
                  <p:sp>
                    <p:nvSpPr>
                      <p:cNvPr id="647" name="Freeform: Shape 646">
                        <a:extLst>
                          <a:ext uri="{FF2B5EF4-FFF2-40B4-BE49-F238E27FC236}">
                            <a16:creationId xmlns:a16="http://schemas.microsoft.com/office/drawing/2014/main" id="{2EB38B7D-FBDB-EA8E-F2DF-97BB35EDF6EE}"/>
                          </a:ext>
                        </a:extLst>
                      </p:cNvPr>
                      <p:cNvSpPr/>
                      <p:nvPr/>
                    </p:nvSpPr>
                    <p:spPr>
                      <a:xfrm>
                        <a:off x="3050243" y="4909005"/>
                        <a:ext cx="114150" cy="641748"/>
                      </a:xfrm>
                      <a:custGeom>
                        <a:avLst/>
                        <a:gdLst>
                          <a:gd name="connsiteX0" fmla="*/ 734 w 114150"/>
                          <a:gd name="connsiteY0" fmla="*/ 302667 h 641748"/>
                          <a:gd name="connsiteX1" fmla="*/ 400 w 114150"/>
                          <a:gd name="connsiteY1" fmla="*/ 304839 h 641748"/>
                          <a:gd name="connsiteX2" fmla="*/ 66 w 114150"/>
                          <a:gd name="connsiteY2" fmla="*/ 337244 h 641748"/>
                          <a:gd name="connsiteX3" fmla="*/ 3406 w 114150"/>
                          <a:gd name="connsiteY3" fmla="*/ 487742 h 641748"/>
                          <a:gd name="connsiteX4" fmla="*/ 5745 w 114150"/>
                          <a:gd name="connsiteY4" fmla="*/ 498599 h 641748"/>
                          <a:gd name="connsiteX5" fmla="*/ 20945 w 114150"/>
                          <a:gd name="connsiteY5" fmla="*/ 573932 h 641748"/>
                          <a:gd name="connsiteX6" fmla="*/ 45499 w 114150"/>
                          <a:gd name="connsiteY6" fmla="*/ 641748 h 641748"/>
                          <a:gd name="connsiteX7" fmla="*/ 45499 w 114150"/>
                          <a:gd name="connsiteY7" fmla="*/ 638240 h 641748"/>
                          <a:gd name="connsiteX8" fmla="*/ 30466 w 114150"/>
                          <a:gd name="connsiteY8" fmla="*/ 501439 h 641748"/>
                          <a:gd name="connsiteX9" fmla="*/ 27125 w 114150"/>
                          <a:gd name="connsiteY9" fmla="*/ 359960 h 641748"/>
                          <a:gd name="connsiteX10" fmla="*/ 32470 w 114150"/>
                          <a:gd name="connsiteY10" fmla="*/ 217145 h 641748"/>
                          <a:gd name="connsiteX11" fmla="*/ 46668 w 114150"/>
                          <a:gd name="connsiteY11" fmla="*/ 74999 h 641748"/>
                          <a:gd name="connsiteX12" fmla="*/ 49341 w 114150"/>
                          <a:gd name="connsiteY12" fmla="*/ 74330 h 641748"/>
                          <a:gd name="connsiteX13" fmla="*/ 83750 w 114150"/>
                          <a:gd name="connsiteY13" fmla="*/ 125777 h 641748"/>
                          <a:gd name="connsiteX14" fmla="*/ 114150 w 114150"/>
                          <a:gd name="connsiteY14" fmla="*/ 167202 h 641748"/>
                          <a:gd name="connsiteX15" fmla="*/ 88260 w 114150"/>
                          <a:gd name="connsiteY15" fmla="*/ 108239 h 641748"/>
                          <a:gd name="connsiteX16" fmla="*/ 64207 w 114150"/>
                          <a:gd name="connsiteY16" fmla="*/ 64308 h 641748"/>
                          <a:gd name="connsiteX17" fmla="*/ 61701 w 114150"/>
                          <a:gd name="connsiteY17" fmla="*/ 45601 h 641748"/>
                          <a:gd name="connsiteX18" fmla="*/ 71055 w 114150"/>
                          <a:gd name="connsiteY18" fmla="*/ 23051 h 641748"/>
                          <a:gd name="connsiteX19" fmla="*/ 72392 w 114150"/>
                          <a:gd name="connsiteY19" fmla="*/ 19209 h 641748"/>
                          <a:gd name="connsiteX20" fmla="*/ 45833 w 114150"/>
                          <a:gd name="connsiteY20" fmla="*/ 0 h 641748"/>
                          <a:gd name="connsiteX21" fmla="*/ 12426 w 114150"/>
                          <a:gd name="connsiteY21" fmla="*/ 159518 h 641748"/>
                          <a:gd name="connsiteX22" fmla="*/ 400 w 114150"/>
                          <a:gd name="connsiteY22" fmla="*/ 301331 h 641748"/>
                          <a:gd name="connsiteX23" fmla="*/ 734 w 114150"/>
                          <a:gd name="connsiteY23" fmla="*/ 302667 h 6417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4150" h="641748">
                            <a:moveTo>
                              <a:pt x="734" y="302667"/>
                            </a:moveTo>
                            <a:cubicBezTo>
                              <a:pt x="567" y="303335"/>
                              <a:pt x="567" y="304171"/>
                              <a:pt x="400" y="304839"/>
                            </a:cubicBezTo>
                            <a:cubicBezTo>
                              <a:pt x="66" y="315696"/>
                              <a:pt x="-102" y="326553"/>
                              <a:pt x="66" y="337244"/>
                            </a:cubicBezTo>
                            <a:cubicBezTo>
                              <a:pt x="734" y="387354"/>
                              <a:pt x="1569" y="437631"/>
                              <a:pt x="3406" y="487742"/>
                            </a:cubicBezTo>
                            <a:cubicBezTo>
                              <a:pt x="4074" y="491417"/>
                              <a:pt x="4910" y="495091"/>
                              <a:pt x="5745" y="498599"/>
                            </a:cubicBezTo>
                            <a:cubicBezTo>
                              <a:pt x="11424" y="523654"/>
                              <a:pt x="15934" y="548710"/>
                              <a:pt x="20945" y="573932"/>
                            </a:cubicBezTo>
                            <a:cubicBezTo>
                              <a:pt x="25622" y="597317"/>
                              <a:pt x="31635" y="621871"/>
                              <a:pt x="45499" y="641748"/>
                            </a:cubicBezTo>
                            <a:cubicBezTo>
                              <a:pt x="45499" y="640579"/>
                              <a:pt x="45499" y="639410"/>
                              <a:pt x="45499" y="638240"/>
                            </a:cubicBezTo>
                            <a:cubicBezTo>
                              <a:pt x="43996" y="592306"/>
                              <a:pt x="32971" y="547206"/>
                              <a:pt x="30466" y="501439"/>
                            </a:cubicBezTo>
                            <a:cubicBezTo>
                              <a:pt x="27793" y="454335"/>
                              <a:pt x="27125" y="407064"/>
                              <a:pt x="27125" y="359960"/>
                            </a:cubicBezTo>
                            <a:cubicBezTo>
                              <a:pt x="27125" y="312355"/>
                              <a:pt x="26457" y="264583"/>
                              <a:pt x="32470" y="217145"/>
                            </a:cubicBezTo>
                            <a:cubicBezTo>
                              <a:pt x="38484" y="169874"/>
                              <a:pt x="46501" y="122771"/>
                              <a:pt x="46668" y="74999"/>
                            </a:cubicBezTo>
                            <a:cubicBezTo>
                              <a:pt x="46668" y="73662"/>
                              <a:pt x="48673" y="72827"/>
                              <a:pt x="49341" y="74330"/>
                            </a:cubicBezTo>
                            <a:cubicBezTo>
                              <a:pt x="58528" y="93372"/>
                              <a:pt x="71556" y="108740"/>
                              <a:pt x="83750" y="125777"/>
                            </a:cubicBezTo>
                            <a:cubicBezTo>
                              <a:pt x="93605" y="139641"/>
                              <a:pt x="102458" y="154674"/>
                              <a:pt x="114150" y="167202"/>
                            </a:cubicBezTo>
                            <a:cubicBezTo>
                              <a:pt x="107803" y="146824"/>
                              <a:pt x="98616" y="126612"/>
                              <a:pt x="88260" y="108239"/>
                            </a:cubicBezTo>
                            <a:cubicBezTo>
                              <a:pt x="80242" y="93707"/>
                              <a:pt x="69719" y="80177"/>
                              <a:pt x="64207" y="64308"/>
                            </a:cubicBezTo>
                            <a:cubicBezTo>
                              <a:pt x="62203" y="58629"/>
                              <a:pt x="60031" y="51614"/>
                              <a:pt x="61701" y="45601"/>
                            </a:cubicBezTo>
                            <a:cubicBezTo>
                              <a:pt x="63706" y="37583"/>
                              <a:pt x="68383" y="30734"/>
                              <a:pt x="71055" y="23051"/>
                            </a:cubicBezTo>
                            <a:cubicBezTo>
                              <a:pt x="71556" y="21715"/>
                              <a:pt x="71891" y="20545"/>
                              <a:pt x="72392" y="19209"/>
                            </a:cubicBezTo>
                            <a:cubicBezTo>
                              <a:pt x="63205" y="13530"/>
                              <a:pt x="54352" y="7183"/>
                              <a:pt x="45833" y="0"/>
                            </a:cubicBezTo>
                            <a:cubicBezTo>
                              <a:pt x="28461" y="51948"/>
                              <a:pt x="17604" y="104731"/>
                              <a:pt x="12426" y="159518"/>
                            </a:cubicBezTo>
                            <a:cubicBezTo>
                              <a:pt x="8083" y="206455"/>
                              <a:pt x="2237" y="254060"/>
                              <a:pt x="400" y="301331"/>
                            </a:cubicBezTo>
                            <a:cubicBezTo>
                              <a:pt x="734" y="301832"/>
                              <a:pt x="901" y="302333"/>
                              <a:pt x="734" y="302667"/>
                            </a:cubicBezTo>
                            <a:close/>
                          </a:path>
                        </a:pathLst>
                      </a:custGeom>
                      <a:solidFill>
                        <a:srgbClr val="415D8A">
                          <a:alpha val="40000"/>
                        </a:srgbClr>
                      </a:solidFill>
                      <a:ln w="16697" cap="flat">
                        <a:noFill/>
                        <a:prstDash val="solid"/>
                        <a:miter/>
                      </a:ln>
                    </p:spPr>
                    <p:txBody>
                      <a:bodyPr rtlCol="0" anchor="ctr"/>
                      <a:lstStyle/>
                      <a:p>
                        <a:endParaRPr lang="en-US"/>
                      </a:p>
                    </p:txBody>
                  </p:sp>
                  <p:sp>
                    <p:nvSpPr>
                      <p:cNvPr id="648" name="Freeform: Shape 647">
                        <a:extLst>
                          <a:ext uri="{FF2B5EF4-FFF2-40B4-BE49-F238E27FC236}">
                            <a16:creationId xmlns:a16="http://schemas.microsoft.com/office/drawing/2014/main" id="{6227D8FD-9982-E094-C7D6-0B58E6728CB3}"/>
                          </a:ext>
                        </a:extLst>
                      </p:cNvPr>
                      <p:cNvSpPr/>
                      <p:nvPr/>
                    </p:nvSpPr>
                    <p:spPr>
                      <a:xfrm>
                        <a:off x="3000848" y="5515675"/>
                        <a:ext cx="58814" cy="487240"/>
                      </a:xfrm>
                      <a:custGeom>
                        <a:avLst/>
                        <a:gdLst>
                          <a:gd name="connsiteX0" fmla="*/ 3860 w 58814"/>
                          <a:gd name="connsiteY0" fmla="*/ 464190 h 487240"/>
                          <a:gd name="connsiteX1" fmla="*/ 6366 w 58814"/>
                          <a:gd name="connsiteY1" fmla="*/ 436295 h 487240"/>
                          <a:gd name="connsiteX2" fmla="*/ 9206 w 58814"/>
                          <a:gd name="connsiteY2" fmla="*/ 436295 h 487240"/>
                          <a:gd name="connsiteX3" fmla="*/ 41610 w 58814"/>
                          <a:gd name="connsiteY3" fmla="*/ 487241 h 487240"/>
                          <a:gd name="connsiteX4" fmla="*/ 22735 w 58814"/>
                          <a:gd name="connsiteY4" fmla="*/ 442642 h 487240"/>
                          <a:gd name="connsiteX5" fmla="*/ 14551 w 58814"/>
                          <a:gd name="connsiteY5" fmla="*/ 388857 h 487240"/>
                          <a:gd name="connsiteX6" fmla="*/ 11544 w 58814"/>
                          <a:gd name="connsiteY6" fmla="*/ 272434 h 487240"/>
                          <a:gd name="connsiteX7" fmla="*/ 16388 w 58814"/>
                          <a:gd name="connsiteY7" fmla="*/ 151334 h 487240"/>
                          <a:gd name="connsiteX8" fmla="*/ 48292 w 58814"/>
                          <a:gd name="connsiteY8" fmla="*/ 36748 h 487240"/>
                          <a:gd name="connsiteX9" fmla="*/ 51131 w 58814"/>
                          <a:gd name="connsiteY9" fmla="*/ 36748 h 487240"/>
                          <a:gd name="connsiteX10" fmla="*/ 58815 w 58814"/>
                          <a:gd name="connsiteY10" fmla="*/ 92871 h 487240"/>
                          <a:gd name="connsiteX11" fmla="*/ 57312 w 58814"/>
                          <a:gd name="connsiteY11" fmla="*/ 41926 h 487240"/>
                          <a:gd name="connsiteX12" fmla="*/ 56476 w 58814"/>
                          <a:gd name="connsiteY12" fmla="*/ 26057 h 487240"/>
                          <a:gd name="connsiteX13" fmla="*/ 54305 w 58814"/>
                          <a:gd name="connsiteY13" fmla="*/ 0 h 487240"/>
                          <a:gd name="connsiteX14" fmla="*/ 47123 w 58814"/>
                          <a:gd name="connsiteY14" fmla="*/ 10189 h 487240"/>
                          <a:gd name="connsiteX15" fmla="*/ 39606 w 58814"/>
                          <a:gd name="connsiteY15" fmla="*/ 41091 h 487240"/>
                          <a:gd name="connsiteX16" fmla="*/ 31588 w 58814"/>
                          <a:gd name="connsiteY16" fmla="*/ 52115 h 487240"/>
                          <a:gd name="connsiteX17" fmla="*/ 21566 w 58814"/>
                          <a:gd name="connsiteY17" fmla="*/ 79008 h 487240"/>
                          <a:gd name="connsiteX18" fmla="*/ 14050 w 58814"/>
                          <a:gd name="connsiteY18" fmla="*/ 112080 h 487240"/>
                          <a:gd name="connsiteX19" fmla="*/ 1021 w 58814"/>
                          <a:gd name="connsiteY19" fmla="*/ 279282 h 487240"/>
                          <a:gd name="connsiteX20" fmla="*/ 2691 w 58814"/>
                          <a:gd name="connsiteY20" fmla="*/ 447821 h 487240"/>
                          <a:gd name="connsiteX21" fmla="*/ 3860 w 58814"/>
                          <a:gd name="connsiteY21" fmla="*/ 464190 h 487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8814" h="487240">
                            <a:moveTo>
                              <a:pt x="3860" y="464190"/>
                            </a:moveTo>
                            <a:cubicBezTo>
                              <a:pt x="4028" y="454836"/>
                              <a:pt x="4529" y="445649"/>
                              <a:pt x="6366" y="436295"/>
                            </a:cubicBezTo>
                            <a:cubicBezTo>
                              <a:pt x="6700" y="434625"/>
                              <a:pt x="8704" y="435126"/>
                              <a:pt x="9206" y="436295"/>
                            </a:cubicBezTo>
                            <a:cubicBezTo>
                              <a:pt x="16722" y="454669"/>
                              <a:pt x="27412" y="473043"/>
                              <a:pt x="41610" y="487241"/>
                            </a:cubicBezTo>
                            <a:cubicBezTo>
                              <a:pt x="36265" y="472041"/>
                              <a:pt x="27914" y="457843"/>
                              <a:pt x="22735" y="442642"/>
                            </a:cubicBezTo>
                            <a:cubicBezTo>
                              <a:pt x="16889" y="425438"/>
                              <a:pt x="15386" y="406897"/>
                              <a:pt x="14551" y="388857"/>
                            </a:cubicBezTo>
                            <a:cubicBezTo>
                              <a:pt x="12546" y="350105"/>
                              <a:pt x="12880" y="311186"/>
                              <a:pt x="11544" y="272434"/>
                            </a:cubicBezTo>
                            <a:cubicBezTo>
                              <a:pt x="10208" y="232178"/>
                              <a:pt x="9373" y="191088"/>
                              <a:pt x="16388" y="151334"/>
                            </a:cubicBezTo>
                            <a:cubicBezTo>
                              <a:pt x="23237" y="112080"/>
                              <a:pt x="37100" y="74665"/>
                              <a:pt x="48292" y="36748"/>
                            </a:cubicBezTo>
                            <a:cubicBezTo>
                              <a:pt x="48793" y="35244"/>
                              <a:pt x="50630" y="35411"/>
                              <a:pt x="51131" y="36748"/>
                            </a:cubicBezTo>
                            <a:cubicBezTo>
                              <a:pt x="57312" y="54620"/>
                              <a:pt x="54639" y="74665"/>
                              <a:pt x="58815" y="92871"/>
                            </a:cubicBezTo>
                            <a:cubicBezTo>
                              <a:pt x="56978" y="76001"/>
                              <a:pt x="56978" y="58963"/>
                              <a:pt x="57312" y="41926"/>
                            </a:cubicBezTo>
                            <a:cubicBezTo>
                              <a:pt x="56978" y="36581"/>
                              <a:pt x="56811" y="31403"/>
                              <a:pt x="56476" y="26057"/>
                            </a:cubicBezTo>
                            <a:cubicBezTo>
                              <a:pt x="55808" y="17372"/>
                              <a:pt x="55140" y="8686"/>
                              <a:pt x="54305" y="0"/>
                            </a:cubicBezTo>
                            <a:cubicBezTo>
                              <a:pt x="52635" y="3675"/>
                              <a:pt x="49962" y="6681"/>
                              <a:pt x="47123" y="10189"/>
                            </a:cubicBezTo>
                            <a:cubicBezTo>
                              <a:pt x="41109" y="17372"/>
                              <a:pt x="44784" y="32405"/>
                              <a:pt x="39606" y="41091"/>
                            </a:cubicBezTo>
                            <a:cubicBezTo>
                              <a:pt x="37267" y="45099"/>
                              <a:pt x="34595" y="48607"/>
                              <a:pt x="31588" y="52115"/>
                            </a:cubicBezTo>
                            <a:cubicBezTo>
                              <a:pt x="24740" y="60467"/>
                              <a:pt x="23237" y="68985"/>
                              <a:pt x="21566" y="79008"/>
                            </a:cubicBezTo>
                            <a:cubicBezTo>
                              <a:pt x="19562" y="90199"/>
                              <a:pt x="15386" y="100722"/>
                              <a:pt x="14050" y="112080"/>
                            </a:cubicBezTo>
                            <a:cubicBezTo>
                              <a:pt x="7201" y="167870"/>
                              <a:pt x="1021" y="222992"/>
                              <a:pt x="1021" y="279282"/>
                            </a:cubicBezTo>
                            <a:cubicBezTo>
                              <a:pt x="1021" y="335406"/>
                              <a:pt x="-2153" y="391864"/>
                              <a:pt x="2691" y="447821"/>
                            </a:cubicBezTo>
                            <a:cubicBezTo>
                              <a:pt x="3192" y="453166"/>
                              <a:pt x="3526" y="458678"/>
                              <a:pt x="3860" y="464190"/>
                            </a:cubicBezTo>
                            <a:close/>
                          </a:path>
                        </a:pathLst>
                      </a:custGeom>
                      <a:solidFill>
                        <a:srgbClr val="415D8A">
                          <a:alpha val="40000"/>
                        </a:srgbClr>
                      </a:solidFill>
                      <a:ln w="16697" cap="flat">
                        <a:noFill/>
                        <a:prstDash val="solid"/>
                        <a:miter/>
                      </a:ln>
                    </p:spPr>
                    <p:txBody>
                      <a:bodyPr rtlCol="0" anchor="ctr"/>
                      <a:lstStyle/>
                      <a:p>
                        <a:endParaRPr lang="en-US"/>
                      </a:p>
                    </p:txBody>
                  </p:sp>
                  <p:sp>
                    <p:nvSpPr>
                      <p:cNvPr id="649" name="Freeform: Shape 648">
                        <a:extLst>
                          <a:ext uri="{FF2B5EF4-FFF2-40B4-BE49-F238E27FC236}">
                            <a16:creationId xmlns:a16="http://schemas.microsoft.com/office/drawing/2014/main" id="{5AB6E5C2-FF29-829D-D5AF-32CF3E5A1F48}"/>
                          </a:ext>
                        </a:extLst>
                      </p:cNvPr>
                      <p:cNvSpPr/>
                      <p:nvPr/>
                    </p:nvSpPr>
                    <p:spPr>
                      <a:xfrm>
                        <a:off x="3416115" y="5261949"/>
                        <a:ext cx="196767" cy="613185"/>
                      </a:xfrm>
                      <a:custGeom>
                        <a:avLst/>
                        <a:gdLst>
                          <a:gd name="connsiteX0" fmla="*/ 162859 w 196767"/>
                          <a:gd name="connsiteY0" fmla="*/ 515470 h 613185"/>
                          <a:gd name="connsiteX1" fmla="*/ 150833 w 196767"/>
                          <a:gd name="connsiteY1" fmla="*/ 417253 h 613185"/>
                          <a:gd name="connsiteX2" fmla="*/ 151668 w 196767"/>
                          <a:gd name="connsiteY2" fmla="*/ 320874 h 613185"/>
                          <a:gd name="connsiteX3" fmla="*/ 154340 w 196767"/>
                          <a:gd name="connsiteY3" fmla="*/ 320206 h 613185"/>
                          <a:gd name="connsiteX4" fmla="*/ 196767 w 196767"/>
                          <a:gd name="connsiteY4" fmla="*/ 384681 h 613185"/>
                          <a:gd name="connsiteX5" fmla="*/ 151835 w 196767"/>
                          <a:gd name="connsiteY5" fmla="*/ 266588 h 613185"/>
                          <a:gd name="connsiteX6" fmla="*/ 88529 w 196767"/>
                          <a:gd name="connsiteY6" fmla="*/ 148327 h 613185"/>
                          <a:gd name="connsiteX7" fmla="*/ 21381 w 196767"/>
                          <a:gd name="connsiteY7" fmla="*/ 34743 h 613185"/>
                          <a:gd name="connsiteX8" fmla="*/ 0 w 196767"/>
                          <a:gd name="connsiteY8" fmla="*/ 0 h 613185"/>
                          <a:gd name="connsiteX9" fmla="*/ 29064 w 196767"/>
                          <a:gd name="connsiteY9" fmla="*/ 53618 h 613185"/>
                          <a:gd name="connsiteX10" fmla="*/ 93205 w 196767"/>
                          <a:gd name="connsiteY10" fmla="*/ 178226 h 613185"/>
                          <a:gd name="connsiteX11" fmla="*/ 138138 w 196767"/>
                          <a:gd name="connsiteY11" fmla="*/ 281287 h 613185"/>
                          <a:gd name="connsiteX12" fmla="*/ 142147 w 196767"/>
                          <a:gd name="connsiteY12" fmla="*/ 291309 h 613185"/>
                          <a:gd name="connsiteX13" fmla="*/ 148661 w 196767"/>
                          <a:gd name="connsiteY13" fmla="*/ 308513 h 613185"/>
                          <a:gd name="connsiteX14" fmla="*/ 145654 w 196767"/>
                          <a:gd name="connsiteY14" fmla="*/ 311186 h 613185"/>
                          <a:gd name="connsiteX15" fmla="*/ 139307 w 196767"/>
                          <a:gd name="connsiteY15" fmla="*/ 296153 h 613185"/>
                          <a:gd name="connsiteX16" fmla="*/ 134797 w 196767"/>
                          <a:gd name="connsiteY16" fmla="*/ 309683 h 613185"/>
                          <a:gd name="connsiteX17" fmla="*/ 141980 w 196767"/>
                          <a:gd name="connsiteY17" fmla="*/ 332734 h 613185"/>
                          <a:gd name="connsiteX18" fmla="*/ 136133 w 196767"/>
                          <a:gd name="connsiteY18" fmla="*/ 363134 h 613185"/>
                          <a:gd name="connsiteX19" fmla="*/ 135465 w 196767"/>
                          <a:gd name="connsiteY19" fmla="*/ 409904 h 613185"/>
                          <a:gd name="connsiteX20" fmla="*/ 172046 w 196767"/>
                          <a:gd name="connsiteY20" fmla="*/ 590635 h 613185"/>
                          <a:gd name="connsiteX21" fmla="*/ 181066 w 196767"/>
                          <a:gd name="connsiteY21" fmla="*/ 613185 h 613185"/>
                          <a:gd name="connsiteX22" fmla="*/ 162859 w 196767"/>
                          <a:gd name="connsiteY22" fmla="*/ 515470 h 613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6767" h="613185">
                            <a:moveTo>
                              <a:pt x="162859" y="515470"/>
                            </a:moveTo>
                            <a:cubicBezTo>
                              <a:pt x="157514" y="482898"/>
                              <a:pt x="153171" y="450159"/>
                              <a:pt x="150833" y="417253"/>
                            </a:cubicBezTo>
                            <a:cubicBezTo>
                              <a:pt x="148661" y="385015"/>
                              <a:pt x="150498" y="353112"/>
                              <a:pt x="151668" y="320874"/>
                            </a:cubicBezTo>
                            <a:cubicBezTo>
                              <a:pt x="151668" y="319371"/>
                              <a:pt x="153505" y="319037"/>
                              <a:pt x="154340" y="320206"/>
                            </a:cubicBezTo>
                            <a:cubicBezTo>
                              <a:pt x="169206" y="341252"/>
                              <a:pt x="182402" y="363468"/>
                              <a:pt x="196767" y="384681"/>
                            </a:cubicBezTo>
                            <a:cubicBezTo>
                              <a:pt x="184741" y="344259"/>
                              <a:pt x="169707" y="304672"/>
                              <a:pt x="151835" y="266588"/>
                            </a:cubicBezTo>
                            <a:cubicBezTo>
                              <a:pt x="132793" y="226165"/>
                              <a:pt x="110577" y="187079"/>
                              <a:pt x="88529" y="148327"/>
                            </a:cubicBezTo>
                            <a:cubicBezTo>
                              <a:pt x="66814" y="110076"/>
                              <a:pt x="43763" y="72660"/>
                              <a:pt x="21381" y="34743"/>
                            </a:cubicBezTo>
                            <a:cubicBezTo>
                              <a:pt x="14532" y="23051"/>
                              <a:pt x="7350" y="11358"/>
                              <a:pt x="0" y="0"/>
                            </a:cubicBezTo>
                            <a:cubicBezTo>
                              <a:pt x="9521" y="18040"/>
                              <a:pt x="19209" y="35913"/>
                              <a:pt x="29064" y="53618"/>
                            </a:cubicBezTo>
                            <a:cubicBezTo>
                              <a:pt x="51948" y="94542"/>
                              <a:pt x="74665" y="135131"/>
                              <a:pt x="93205" y="178226"/>
                            </a:cubicBezTo>
                            <a:cubicBezTo>
                              <a:pt x="108072" y="212635"/>
                              <a:pt x="123940" y="246544"/>
                              <a:pt x="138138" y="281287"/>
                            </a:cubicBezTo>
                            <a:cubicBezTo>
                              <a:pt x="139975" y="283959"/>
                              <a:pt x="142481" y="288302"/>
                              <a:pt x="142147" y="291309"/>
                            </a:cubicBezTo>
                            <a:cubicBezTo>
                              <a:pt x="144318" y="296988"/>
                              <a:pt x="146490" y="302667"/>
                              <a:pt x="148661" y="308513"/>
                            </a:cubicBezTo>
                            <a:cubicBezTo>
                              <a:pt x="149162" y="310017"/>
                              <a:pt x="146323" y="312856"/>
                              <a:pt x="145654" y="311186"/>
                            </a:cubicBezTo>
                            <a:cubicBezTo>
                              <a:pt x="143483" y="306175"/>
                              <a:pt x="141479" y="301164"/>
                              <a:pt x="139307" y="296153"/>
                            </a:cubicBezTo>
                            <a:cubicBezTo>
                              <a:pt x="137136" y="300162"/>
                              <a:pt x="135131" y="306342"/>
                              <a:pt x="134797" y="309683"/>
                            </a:cubicBezTo>
                            <a:cubicBezTo>
                              <a:pt x="133795" y="320874"/>
                              <a:pt x="138806" y="323881"/>
                              <a:pt x="141980" y="332734"/>
                            </a:cubicBezTo>
                            <a:cubicBezTo>
                              <a:pt x="146156" y="344259"/>
                              <a:pt x="137971" y="351441"/>
                              <a:pt x="136133" y="363134"/>
                            </a:cubicBezTo>
                            <a:cubicBezTo>
                              <a:pt x="133795" y="378501"/>
                              <a:pt x="134296" y="394369"/>
                              <a:pt x="135465" y="409904"/>
                            </a:cubicBezTo>
                            <a:cubicBezTo>
                              <a:pt x="140142" y="471707"/>
                              <a:pt x="149830" y="532340"/>
                              <a:pt x="172046" y="590635"/>
                            </a:cubicBezTo>
                            <a:cubicBezTo>
                              <a:pt x="174886" y="598152"/>
                              <a:pt x="177892" y="605669"/>
                              <a:pt x="181066" y="613185"/>
                            </a:cubicBezTo>
                            <a:cubicBezTo>
                              <a:pt x="172714" y="581115"/>
                              <a:pt x="168204" y="548041"/>
                              <a:pt x="162859" y="515470"/>
                            </a:cubicBezTo>
                            <a:close/>
                          </a:path>
                        </a:pathLst>
                      </a:custGeom>
                      <a:solidFill>
                        <a:srgbClr val="415D8A">
                          <a:alpha val="40000"/>
                        </a:srgbClr>
                      </a:solidFill>
                      <a:ln w="16697" cap="flat">
                        <a:noFill/>
                        <a:prstDash val="solid"/>
                        <a:miter/>
                      </a:ln>
                    </p:spPr>
                    <p:txBody>
                      <a:bodyPr rtlCol="0" anchor="ctr"/>
                      <a:lstStyle/>
                      <a:p>
                        <a:endParaRPr lang="en-US"/>
                      </a:p>
                    </p:txBody>
                  </p:sp>
                </p:grpSp>
                <p:sp>
                  <p:nvSpPr>
                    <p:cNvPr id="650" name="Freeform: Shape 649">
                      <a:extLst>
                        <a:ext uri="{FF2B5EF4-FFF2-40B4-BE49-F238E27FC236}">
                          <a16:creationId xmlns:a16="http://schemas.microsoft.com/office/drawing/2014/main" id="{1C332B4C-F447-4229-7BCF-FBA6E3ED6C15}"/>
                        </a:ext>
                      </a:extLst>
                    </p:cNvPr>
                    <p:cNvSpPr/>
                    <p:nvPr/>
                  </p:nvSpPr>
                  <p:spPr>
                    <a:xfrm>
                      <a:off x="3589329" y="5861248"/>
                      <a:ext cx="475716" cy="477421"/>
                    </a:xfrm>
                    <a:custGeom>
                      <a:avLst/>
                      <a:gdLst>
                        <a:gd name="connsiteX0" fmla="*/ 4511 w 475716"/>
                        <a:gd name="connsiteY0" fmla="*/ 57482 h 477421"/>
                        <a:gd name="connsiteX1" fmla="*/ 25892 w 475716"/>
                        <a:gd name="connsiteY1" fmla="*/ 125800 h 477421"/>
                        <a:gd name="connsiteX2" fmla="*/ 50446 w 475716"/>
                        <a:gd name="connsiteY2" fmla="*/ 219339 h 477421"/>
                        <a:gd name="connsiteX3" fmla="*/ 63141 w 475716"/>
                        <a:gd name="connsiteY3" fmla="*/ 311877 h 477421"/>
                        <a:gd name="connsiteX4" fmla="*/ 69655 w 475716"/>
                        <a:gd name="connsiteY4" fmla="*/ 399403 h 477421"/>
                        <a:gd name="connsiteX5" fmla="*/ 71158 w 475716"/>
                        <a:gd name="connsiteY5" fmla="*/ 401908 h 477421"/>
                        <a:gd name="connsiteX6" fmla="*/ 71158 w 475716"/>
                        <a:gd name="connsiteY6" fmla="*/ 404581 h 477421"/>
                        <a:gd name="connsiteX7" fmla="*/ 74332 w 475716"/>
                        <a:gd name="connsiteY7" fmla="*/ 422955 h 477421"/>
                        <a:gd name="connsiteX8" fmla="*/ 75000 w 475716"/>
                        <a:gd name="connsiteY8" fmla="*/ 422621 h 477421"/>
                        <a:gd name="connsiteX9" fmla="*/ 91035 w 475716"/>
                        <a:gd name="connsiteY9" fmla="*/ 434981 h 477421"/>
                        <a:gd name="connsiteX10" fmla="*/ 132794 w 475716"/>
                        <a:gd name="connsiteY10" fmla="*/ 447843 h 477421"/>
                        <a:gd name="connsiteX11" fmla="*/ 160522 w 475716"/>
                        <a:gd name="connsiteY11" fmla="*/ 451685 h 477421"/>
                        <a:gd name="connsiteX12" fmla="*/ 174386 w 475716"/>
                        <a:gd name="connsiteY12" fmla="*/ 435315 h 477421"/>
                        <a:gd name="connsiteX13" fmla="*/ 191757 w 475716"/>
                        <a:gd name="connsiteY13" fmla="*/ 460872 h 477421"/>
                        <a:gd name="connsiteX14" fmla="*/ 227670 w 475716"/>
                        <a:gd name="connsiteY14" fmla="*/ 468054 h 477421"/>
                        <a:gd name="connsiteX15" fmla="*/ 331232 w 475716"/>
                        <a:gd name="connsiteY15" fmla="*/ 477408 h 477421"/>
                        <a:gd name="connsiteX16" fmla="*/ 424771 w 475716"/>
                        <a:gd name="connsiteY16" fmla="*/ 463878 h 477421"/>
                        <a:gd name="connsiteX17" fmla="*/ 461185 w 475716"/>
                        <a:gd name="connsiteY17" fmla="*/ 451351 h 477421"/>
                        <a:gd name="connsiteX18" fmla="*/ 471708 w 475716"/>
                        <a:gd name="connsiteY18" fmla="*/ 445337 h 477421"/>
                        <a:gd name="connsiteX19" fmla="*/ 474046 w 475716"/>
                        <a:gd name="connsiteY19" fmla="*/ 443834 h 477421"/>
                        <a:gd name="connsiteX20" fmla="*/ 475717 w 475716"/>
                        <a:gd name="connsiteY20" fmla="*/ 439157 h 477421"/>
                        <a:gd name="connsiteX21" fmla="*/ 475550 w 475716"/>
                        <a:gd name="connsiteY21" fmla="*/ 438322 h 477421"/>
                        <a:gd name="connsiteX22" fmla="*/ 475717 w 475716"/>
                        <a:gd name="connsiteY22" fmla="*/ 437821 h 477421"/>
                        <a:gd name="connsiteX23" fmla="*/ 418424 w 475716"/>
                        <a:gd name="connsiteY23" fmla="*/ 339270 h 477421"/>
                        <a:gd name="connsiteX24" fmla="*/ 389527 w 475716"/>
                        <a:gd name="connsiteY24" fmla="*/ 336932 h 477421"/>
                        <a:gd name="connsiteX25" fmla="*/ 347935 w 475716"/>
                        <a:gd name="connsiteY25" fmla="*/ 328580 h 477421"/>
                        <a:gd name="connsiteX26" fmla="*/ 305842 w 475716"/>
                        <a:gd name="connsiteY26" fmla="*/ 316720 h 477421"/>
                        <a:gd name="connsiteX27" fmla="*/ 294651 w 475716"/>
                        <a:gd name="connsiteY27" fmla="*/ 309204 h 477421"/>
                        <a:gd name="connsiteX28" fmla="*/ 284462 w 475716"/>
                        <a:gd name="connsiteY28" fmla="*/ 302523 h 477421"/>
                        <a:gd name="connsiteX29" fmla="*/ 280119 w 475716"/>
                        <a:gd name="connsiteY29" fmla="*/ 299015 h 477421"/>
                        <a:gd name="connsiteX30" fmla="*/ 282791 w 475716"/>
                        <a:gd name="connsiteY30" fmla="*/ 283815 h 477421"/>
                        <a:gd name="connsiteX31" fmla="*/ 280954 w 475716"/>
                        <a:gd name="connsiteY31" fmla="*/ 275630 h 477421"/>
                        <a:gd name="connsiteX32" fmla="*/ 273437 w 475716"/>
                        <a:gd name="connsiteY32" fmla="*/ 254416 h 477421"/>
                        <a:gd name="connsiteX33" fmla="*/ 269429 w 475716"/>
                        <a:gd name="connsiteY33" fmla="*/ 217168 h 477421"/>
                        <a:gd name="connsiteX34" fmla="*/ 265253 w 475716"/>
                        <a:gd name="connsiteY34" fmla="*/ 175409 h 477421"/>
                        <a:gd name="connsiteX35" fmla="*/ 248716 w 475716"/>
                        <a:gd name="connsiteY35" fmla="*/ 3530 h 477421"/>
                        <a:gd name="connsiteX36" fmla="*/ 249217 w 475716"/>
                        <a:gd name="connsiteY36" fmla="*/ 3029 h 477421"/>
                        <a:gd name="connsiteX37" fmla="*/ 247213 w 475716"/>
                        <a:gd name="connsiteY37" fmla="*/ 523 h 477421"/>
                        <a:gd name="connsiteX38" fmla="*/ 245376 w 475716"/>
                        <a:gd name="connsiteY38" fmla="*/ 858 h 477421"/>
                        <a:gd name="connsiteX39" fmla="*/ 245376 w 475716"/>
                        <a:gd name="connsiteY39" fmla="*/ 1693 h 477421"/>
                        <a:gd name="connsiteX40" fmla="*/ 236022 w 475716"/>
                        <a:gd name="connsiteY40" fmla="*/ 5033 h 477421"/>
                        <a:gd name="connsiteX41" fmla="*/ 232347 w 475716"/>
                        <a:gd name="connsiteY41" fmla="*/ 6203 h 477421"/>
                        <a:gd name="connsiteX42" fmla="*/ 225665 w 475716"/>
                        <a:gd name="connsiteY42" fmla="*/ 7873 h 477421"/>
                        <a:gd name="connsiteX43" fmla="*/ 214307 w 475716"/>
                        <a:gd name="connsiteY43" fmla="*/ 10713 h 477421"/>
                        <a:gd name="connsiteX44" fmla="*/ 66982 w 475716"/>
                        <a:gd name="connsiteY44" fmla="*/ 35100 h 477421"/>
                        <a:gd name="connsiteX45" fmla="*/ 26894 w 475716"/>
                        <a:gd name="connsiteY45" fmla="*/ 35100 h 477421"/>
                        <a:gd name="connsiteX46" fmla="*/ 3008 w 475716"/>
                        <a:gd name="connsiteY46" fmla="*/ 36603 h 477421"/>
                        <a:gd name="connsiteX47" fmla="*/ 4511 w 475716"/>
                        <a:gd name="connsiteY47" fmla="*/ 57482 h 477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475716" h="477421">
                          <a:moveTo>
                            <a:pt x="4511" y="57482"/>
                          </a:moveTo>
                          <a:cubicBezTo>
                            <a:pt x="10525" y="80533"/>
                            <a:pt x="19544" y="103083"/>
                            <a:pt x="25892" y="125800"/>
                          </a:cubicBezTo>
                          <a:cubicBezTo>
                            <a:pt x="34578" y="156868"/>
                            <a:pt x="43764" y="187769"/>
                            <a:pt x="50446" y="219339"/>
                          </a:cubicBezTo>
                          <a:cubicBezTo>
                            <a:pt x="56960" y="250408"/>
                            <a:pt x="60301" y="280307"/>
                            <a:pt x="63141" y="311877"/>
                          </a:cubicBezTo>
                          <a:cubicBezTo>
                            <a:pt x="65646" y="340773"/>
                            <a:pt x="69822" y="370339"/>
                            <a:pt x="69655" y="399403"/>
                          </a:cubicBezTo>
                          <a:cubicBezTo>
                            <a:pt x="69655" y="400071"/>
                            <a:pt x="70323" y="401073"/>
                            <a:pt x="71158" y="401908"/>
                          </a:cubicBezTo>
                          <a:cubicBezTo>
                            <a:pt x="71158" y="402744"/>
                            <a:pt x="71158" y="403746"/>
                            <a:pt x="71158" y="404581"/>
                          </a:cubicBezTo>
                          <a:cubicBezTo>
                            <a:pt x="72160" y="410761"/>
                            <a:pt x="73163" y="416941"/>
                            <a:pt x="74332" y="422955"/>
                          </a:cubicBezTo>
                          <a:cubicBezTo>
                            <a:pt x="74499" y="422955"/>
                            <a:pt x="74833" y="422788"/>
                            <a:pt x="75000" y="422621"/>
                          </a:cubicBezTo>
                          <a:cubicBezTo>
                            <a:pt x="77840" y="428968"/>
                            <a:pt x="85189" y="431641"/>
                            <a:pt x="91035" y="434981"/>
                          </a:cubicBezTo>
                          <a:cubicBezTo>
                            <a:pt x="104398" y="442498"/>
                            <a:pt x="118262" y="443834"/>
                            <a:pt x="132794" y="447843"/>
                          </a:cubicBezTo>
                          <a:cubicBezTo>
                            <a:pt x="139643" y="449680"/>
                            <a:pt x="154008" y="453856"/>
                            <a:pt x="160522" y="451685"/>
                          </a:cubicBezTo>
                          <a:cubicBezTo>
                            <a:pt x="168206" y="449012"/>
                            <a:pt x="170043" y="441496"/>
                            <a:pt x="174386" y="435315"/>
                          </a:cubicBezTo>
                          <a:cubicBezTo>
                            <a:pt x="181234" y="441997"/>
                            <a:pt x="183907" y="454858"/>
                            <a:pt x="191757" y="460872"/>
                          </a:cubicBezTo>
                          <a:cubicBezTo>
                            <a:pt x="200109" y="467219"/>
                            <a:pt x="217815" y="466217"/>
                            <a:pt x="227670" y="468054"/>
                          </a:cubicBezTo>
                          <a:cubicBezTo>
                            <a:pt x="261578" y="474736"/>
                            <a:pt x="296655" y="476907"/>
                            <a:pt x="331232" y="477408"/>
                          </a:cubicBezTo>
                          <a:cubicBezTo>
                            <a:pt x="362801" y="477742"/>
                            <a:pt x="394371" y="471729"/>
                            <a:pt x="424771" y="463878"/>
                          </a:cubicBezTo>
                          <a:cubicBezTo>
                            <a:pt x="437299" y="460705"/>
                            <a:pt x="449659" y="457197"/>
                            <a:pt x="461185" y="451351"/>
                          </a:cubicBezTo>
                          <a:cubicBezTo>
                            <a:pt x="464358" y="449847"/>
                            <a:pt x="468868" y="448010"/>
                            <a:pt x="471708" y="445337"/>
                          </a:cubicBezTo>
                          <a:cubicBezTo>
                            <a:pt x="472710" y="445504"/>
                            <a:pt x="473545" y="444669"/>
                            <a:pt x="474046" y="443834"/>
                          </a:cubicBezTo>
                          <a:cubicBezTo>
                            <a:pt x="474882" y="442498"/>
                            <a:pt x="475383" y="440827"/>
                            <a:pt x="475717" y="439157"/>
                          </a:cubicBezTo>
                          <a:cubicBezTo>
                            <a:pt x="475717" y="438823"/>
                            <a:pt x="475717" y="438489"/>
                            <a:pt x="475550" y="438322"/>
                          </a:cubicBezTo>
                          <a:cubicBezTo>
                            <a:pt x="475550" y="438155"/>
                            <a:pt x="475717" y="437988"/>
                            <a:pt x="475717" y="437821"/>
                          </a:cubicBezTo>
                          <a:cubicBezTo>
                            <a:pt x="474882" y="396396"/>
                            <a:pt x="463523" y="350963"/>
                            <a:pt x="418424" y="339270"/>
                          </a:cubicBezTo>
                          <a:cubicBezTo>
                            <a:pt x="409237" y="336932"/>
                            <a:pt x="398881" y="337600"/>
                            <a:pt x="389527" y="336932"/>
                          </a:cubicBezTo>
                          <a:cubicBezTo>
                            <a:pt x="375496" y="335762"/>
                            <a:pt x="361632" y="332255"/>
                            <a:pt x="347935" y="328580"/>
                          </a:cubicBezTo>
                          <a:cubicBezTo>
                            <a:pt x="334238" y="324905"/>
                            <a:pt x="319706" y="321565"/>
                            <a:pt x="305842" y="316720"/>
                          </a:cubicBezTo>
                          <a:cubicBezTo>
                            <a:pt x="302502" y="313881"/>
                            <a:pt x="298827" y="311877"/>
                            <a:pt x="294651" y="309204"/>
                          </a:cubicBezTo>
                          <a:cubicBezTo>
                            <a:pt x="291310" y="307033"/>
                            <a:pt x="287301" y="305362"/>
                            <a:pt x="284462" y="302523"/>
                          </a:cubicBezTo>
                          <a:cubicBezTo>
                            <a:pt x="283125" y="301186"/>
                            <a:pt x="281622" y="300017"/>
                            <a:pt x="280119" y="299015"/>
                          </a:cubicBezTo>
                          <a:cubicBezTo>
                            <a:pt x="277613" y="294672"/>
                            <a:pt x="281789" y="287657"/>
                            <a:pt x="282791" y="283815"/>
                          </a:cubicBezTo>
                          <a:cubicBezTo>
                            <a:pt x="283627" y="280975"/>
                            <a:pt x="281956" y="277968"/>
                            <a:pt x="280954" y="275630"/>
                          </a:cubicBezTo>
                          <a:cubicBezTo>
                            <a:pt x="277279" y="266944"/>
                            <a:pt x="272435" y="270452"/>
                            <a:pt x="273437" y="254416"/>
                          </a:cubicBezTo>
                          <a:cubicBezTo>
                            <a:pt x="274106" y="242390"/>
                            <a:pt x="270431" y="229361"/>
                            <a:pt x="269429" y="217168"/>
                          </a:cubicBezTo>
                          <a:cubicBezTo>
                            <a:pt x="268259" y="203304"/>
                            <a:pt x="266923" y="189273"/>
                            <a:pt x="265253" y="175409"/>
                          </a:cubicBezTo>
                          <a:cubicBezTo>
                            <a:pt x="258404" y="118283"/>
                            <a:pt x="251723" y="61157"/>
                            <a:pt x="248716" y="3530"/>
                          </a:cubicBezTo>
                          <a:cubicBezTo>
                            <a:pt x="248883" y="3363"/>
                            <a:pt x="249050" y="3196"/>
                            <a:pt x="249217" y="3029"/>
                          </a:cubicBezTo>
                          <a:cubicBezTo>
                            <a:pt x="250220" y="2194"/>
                            <a:pt x="248382" y="-145"/>
                            <a:pt x="247213" y="523"/>
                          </a:cubicBezTo>
                          <a:cubicBezTo>
                            <a:pt x="246378" y="-145"/>
                            <a:pt x="245376" y="-312"/>
                            <a:pt x="245376" y="858"/>
                          </a:cubicBezTo>
                          <a:cubicBezTo>
                            <a:pt x="245376" y="1192"/>
                            <a:pt x="245376" y="1526"/>
                            <a:pt x="245376" y="1693"/>
                          </a:cubicBezTo>
                          <a:cubicBezTo>
                            <a:pt x="242369" y="3363"/>
                            <a:pt x="239362" y="4198"/>
                            <a:pt x="236022" y="5033"/>
                          </a:cubicBezTo>
                          <a:cubicBezTo>
                            <a:pt x="234852" y="5367"/>
                            <a:pt x="233516" y="5868"/>
                            <a:pt x="232347" y="6203"/>
                          </a:cubicBezTo>
                          <a:cubicBezTo>
                            <a:pt x="230175" y="6704"/>
                            <a:pt x="228004" y="7372"/>
                            <a:pt x="225665" y="7873"/>
                          </a:cubicBezTo>
                          <a:cubicBezTo>
                            <a:pt x="221657" y="8541"/>
                            <a:pt x="218149" y="9543"/>
                            <a:pt x="214307" y="10713"/>
                          </a:cubicBezTo>
                          <a:cubicBezTo>
                            <a:pt x="166034" y="22739"/>
                            <a:pt x="116926" y="33262"/>
                            <a:pt x="66982" y="35100"/>
                          </a:cubicBezTo>
                          <a:cubicBezTo>
                            <a:pt x="53620" y="35601"/>
                            <a:pt x="40257" y="35100"/>
                            <a:pt x="26894" y="35100"/>
                          </a:cubicBezTo>
                          <a:cubicBezTo>
                            <a:pt x="19210" y="35100"/>
                            <a:pt x="10358" y="33764"/>
                            <a:pt x="3008" y="36603"/>
                          </a:cubicBezTo>
                          <a:cubicBezTo>
                            <a:pt x="-2504" y="39443"/>
                            <a:pt x="502" y="48964"/>
                            <a:pt x="4511" y="57482"/>
                          </a:cubicBezTo>
                          <a:close/>
                        </a:path>
                      </a:pathLst>
                    </a:custGeom>
                    <a:solidFill>
                      <a:srgbClr val="164239"/>
                    </a:solidFill>
                    <a:ln w="16697" cap="flat">
                      <a:noFill/>
                      <a:prstDash val="solid"/>
                      <a:miter/>
                    </a:ln>
                  </p:spPr>
                  <p:txBody>
                    <a:bodyPr rtlCol="0" anchor="ctr"/>
                    <a:lstStyle/>
                    <a:p>
                      <a:endParaRPr lang="en-US"/>
                    </a:p>
                  </p:txBody>
                </p:sp>
                <p:sp>
                  <p:nvSpPr>
                    <p:cNvPr id="651" name="Freeform: Shape 650">
                      <a:extLst>
                        <a:ext uri="{FF2B5EF4-FFF2-40B4-BE49-F238E27FC236}">
                          <a16:creationId xmlns:a16="http://schemas.microsoft.com/office/drawing/2014/main" id="{239ED17F-8334-38A7-A3A3-A050F020502D}"/>
                        </a:ext>
                      </a:extLst>
                    </p:cNvPr>
                    <p:cNvSpPr/>
                    <p:nvPr/>
                  </p:nvSpPr>
                  <p:spPr>
                    <a:xfrm>
                      <a:off x="3664747" y="6261820"/>
                      <a:ext cx="397458" cy="72715"/>
                    </a:xfrm>
                    <a:custGeom>
                      <a:avLst/>
                      <a:gdLst>
                        <a:gd name="connsiteX0" fmla="*/ 83 w 397458"/>
                        <a:gd name="connsiteY0" fmla="*/ 0 h 72715"/>
                        <a:gd name="connsiteX1" fmla="*/ 82932 w 397458"/>
                        <a:gd name="connsiteY1" fmla="*/ 25724 h 72715"/>
                        <a:gd name="connsiteX2" fmla="*/ 110994 w 397458"/>
                        <a:gd name="connsiteY2" fmla="*/ 32071 h 72715"/>
                        <a:gd name="connsiteX3" fmla="*/ 135381 w 397458"/>
                        <a:gd name="connsiteY3" fmla="*/ 42093 h 72715"/>
                        <a:gd name="connsiteX4" fmla="*/ 192173 w 397458"/>
                        <a:gd name="connsiteY4" fmla="*/ 49776 h 72715"/>
                        <a:gd name="connsiteX5" fmla="*/ 310267 w 397458"/>
                        <a:gd name="connsiteY5" fmla="*/ 48774 h 72715"/>
                        <a:gd name="connsiteX6" fmla="*/ 395287 w 397458"/>
                        <a:gd name="connsiteY6" fmla="*/ 22383 h 72715"/>
                        <a:gd name="connsiteX7" fmla="*/ 395621 w 397458"/>
                        <a:gd name="connsiteY7" fmla="*/ 22049 h 72715"/>
                        <a:gd name="connsiteX8" fmla="*/ 397459 w 397458"/>
                        <a:gd name="connsiteY8" fmla="*/ 38585 h 72715"/>
                        <a:gd name="connsiteX9" fmla="*/ 397459 w 397458"/>
                        <a:gd name="connsiteY9" fmla="*/ 38585 h 72715"/>
                        <a:gd name="connsiteX10" fmla="*/ 397459 w 397458"/>
                        <a:gd name="connsiteY10" fmla="*/ 38752 h 72715"/>
                        <a:gd name="connsiteX11" fmla="*/ 396290 w 397458"/>
                        <a:gd name="connsiteY11" fmla="*/ 40089 h 72715"/>
                        <a:gd name="connsiteX12" fmla="*/ 355032 w 397458"/>
                        <a:gd name="connsiteY12" fmla="*/ 58295 h 72715"/>
                        <a:gd name="connsiteX13" fmla="*/ 313440 w 397458"/>
                        <a:gd name="connsiteY13" fmla="*/ 67816 h 72715"/>
                        <a:gd name="connsiteX14" fmla="*/ 225580 w 397458"/>
                        <a:gd name="connsiteY14" fmla="*/ 71825 h 72715"/>
                        <a:gd name="connsiteX15" fmla="*/ 139891 w 397458"/>
                        <a:gd name="connsiteY15" fmla="*/ 60968 h 72715"/>
                        <a:gd name="connsiteX16" fmla="*/ 116840 w 397458"/>
                        <a:gd name="connsiteY16" fmla="*/ 54620 h 72715"/>
                        <a:gd name="connsiteX17" fmla="*/ 111996 w 397458"/>
                        <a:gd name="connsiteY17" fmla="*/ 48607 h 72715"/>
                        <a:gd name="connsiteX18" fmla="*/ 100972 w 397458"/>
                        <a:gd name="connsiteY18" fmla="*/ 33240 h 72715"/>
                        <a:gd name="connsiteX19" fmla="*/ 100972 w 397458"/>
                        <a:gd name="connsiteY19" fmla="*/ 33073 h 72715"/>
                        <a:gd name="connsiteX20" fmla="*/ 94290 w 397458"/>
                        <a:gd name="connsiteY20" fmla="*/ 31570 h 72715"/>
                        <a:gd name="connsiteX21" fmla="*/ 96796 w 397458"/>
                        <a:gd name="connsiteY21" fmla="*/ 32906 h 72715"/>
                        <a:gd name="connsiteX22" fmla="*/ 91785 w 397458"/>
                        <a:gd name="connsiteY22" fmla="*/ 40923 h 72715"/>
                        <a:gd name="connsiteX23" fmla="*/ 54703 w 397458"/>
                        <a:gd name="connsiteY23" fmla="*/ 42427 h 72715"/>
                        <a:gd name="connsiteX24" fmla="*/ 26140 w 397458"/>
                        <a:gd name="connsiteY24" fmla="*/ 35077 h 72715"/>
                        <a:gd name="connsiteX25" fmla="*/ 918 w 397458"/>
                        <a:gd name="connsiteY25" fmla="*/ 19042 h 72715"/>
                        <a:gd name="connsiteX26" fmla="*/ 83 w 397458"/>
                        <a:gd name="connsiteY26" fmla="*/ 0 h 72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97458" h="72715">
                          <a:moveTo>
                            <a:pt x="83" y="0"/>
                          </a:moveTo>
                          <a:cubicBezTo>
                            <a:pt x="18457" y="22049"/>
                            <a:pt x="56875" y="22717"/>
                            <a:pt x="82932" y="25724"/>
                          </a:cubicBezTo>
                          <a:cubicBezTo>
                            <a:pt x="92787" y="26893"/>
                            <a:pt x="101640" y="28062"/>
                            <a:pt x="110994" y="32071"/>
                          </a:cubicBezTo>
                          <a:cubicBezTo>
                            <a:pt x="119179" y="35579"/>
                            <a:pt x="126695" y="39754"/>
                            <a:pt x="135381" y="42093"/>
                          </a:cubicBezTo>
                          <a:cubicBezTo>
                            <a:pt x="153588" y="46937"/>
                            <a:pt x="173465" y="48941"/>
                            <a:pt x="192173" y="49776"/>
                          </a:cubicBezTo>
                          <a:cubicBezTo>
                            <a:pt x="231426" y="51614"/>
                            <a:pt x="271180" y="52616"/>
                            <a:pt x="310267" y="48774"/>
                          </a:cubicBezTo>
                          <a:cubicBezTo>
                            <a:pt x="337493" y="46102"/>
                            <a:pt x="371902" y="37082"/>
                            <a:pt x="395287" y="22383"/>
                          </a:cubicBezTo>
                          <a:cubicBezTo>
                            <a:pt x="395454" y="22383"/>
                            <a:pt x="395454" y="22216"/>
                            <a:pt x="395621" y="22049"/>
                          </a:cubicBezTo>
                          <a:cubicBezTo>
                            <a:pt x="396290" y="27728"/>
                            <a:pt x="396791" y="33407"/>
                            <a:pt x="397459" y="38585"/>
                          </a:cubicBezTo>
                          <a:cubicBezTo>
                            <a:pt x="397459" y="38585"/>
                            <a:pt x="397459" y="38585"/>
                            <a:pt x="397459" y="38585"/>
                          </a:cubicBezTo>
                          <a:cubicBezTo>
                            <a:pt x="397459" y="38585"/>
                            <a:pt x="397459" y="38585"/>
                            <a:pt x="397459" y="38752"/>
                          </a:cubicBezTo>
                          <a:cubicBezTo>
                            <a:pt x="396791" y="39086"/>
                            <a:pt x="396290" y="39754"/>
                            <a:pt x="396290" y="40089"/>
                          </a:cubicBezTo>
                          <a:cubicBezTo>
                            <a:pt x="394285" y="49609"/>
                            <a:pt x="362047" y="56458"/>
                            <a:pt x="355032" y="58295"/>
                          </a:cubicBezTo>
                          <a:cubicBezTo>
                            <a:pt x="341335" y="61970"/>
                            <a:pt x="327471" y="65144"/>
                            <a:pt x="313440" y="67816"/>
                          </a:cubicBezTo>
                          <a:cubicBezTo>
                            <a:pt x="284209" y="73161"/>
                            <a:pt x="255145" y="73496"/>
                            <a:pt x="225580" y="71825"/>
                          </a:cubicBezTo>
                          <a:cubicBezTo>
                            <a:pt x="196516" y="70322"/>
                            <a:pt x="168621" y="65311"/>
                            <a:pt x="139891" y="60968"/>
                          </a:cubicBezTo>
                          <a:cubicBezTo>
                            <a:pt x="131706" y="59799"/>
                            <a:pt x="123689" y="59965"/>
                            <a:pt x="116840" y="54620"/>
                          </a:cubicBezTo>
                          <a:cubicBezTo>
                            <a:pt x="114836" y="53117"/>
                            <a:pt x="113332" y="50946"/>
                            <a:pt x="111996" y="48607"/>
                          </a:cubicBezTo>
                          <a:cubicBezTo>
                            <a:pt x="108154" y="43596"/>
                            <a:pt x="104814" y="38251"/>
                            <a:pt x="100972" y="33240"/>
                          </a:cubicBezTo>
                          <a:cubicBezTo>
                            <a:pt x="100972" y="33240"/>
                            <a:pt x="100972" y="33240"/>
                            <a:pt x="100972" y="33073"/>
                          </a:cubicBezTo>
                          <a:cubicBezTo>
                            <a:pt x="98800" y="32238"/>
                            <a:pt x="96629" y="31737"/>
                            <a:pt x="94290" y="31570"/>
                          </a:cubicBezTo>
                          <a:cubicBezTo>
                            <a:pt x="95126" y="31904"/>
                            <a:pt x="95961" y="32405"/>
                            <a:pt x="96796" y="32906"/>
                          </a:cubicBezTo>
                          <a:cubicBezTo>
                            <a:pt x="94792" y="35244"/>
                            <a:pt x="93455" y="37750"/>
                            <a:pt x="91785" y="40923"/>
                          </a:cubicBezTo>
                          <a:cubicBezTo>
                            <a:pt x="86106" y="52115"/>
                            <a:pt x="63055" y="44598"/>
                            <a:pt x="54703" y="42427"/>
                          </a:cubicBezTo>
                          <a:cubicBezTo>
                            <a:pt x="45182" y="39754"/>
                            <a:pt x="35494" y="38919"/>
                            <a:pt x="26140" y="35077"/>
                          </a:cubicBezTo>
                          <a:cubicBezTo>
                            <a:pt x="18958" y="32071"/>
                            <a:pt x="4760" y="26392"/>
                            <a:pt x="918" y="19042"/>
                          </a:cubicBezTo>
                          <a:cubicBezTo>
                            <a:pt x="-84" y="13363"/>
                            <a:pt x="-84" y="6682"/>
                            <a:pt x="83" y="0"/>
                          </a:cubicBezTo>
                          <a:close/>
                        </a:path>
                      </a:pathLst>
                    </a:custGeom>
                    <a:solidFill>
                      <a:srgbClr val="306558"/>
                    </a:solidFill>
                    <a:ln w="16697" cap="flat">
                      <a:noFill/>
                      <a:prstDash val="solid"/>
                      <a:miter/>
                    </a:ln>
                  </p:spPr>
                  <p:txBody>
                    <a:bodyPr rtlCol="0" anchor="ctr"/>
                    <a:lstStyle/>
                    <a:p>
                      <a:endParaRPr lang="en-US"/>
                    </a:p>
                  </p:txBody>
                </p:sp>
                <p:sp>
                  <p:nvSpPr>
                    <p:cNvPr id="652" name="Freeform: Shape 651">
                      <a:extLst>
                        <a:ext uri="{FF2B5EF4-FFF2-40B4-BE49-F238E27FC236}">
                          <a16:creationId xmlns:a16="http://schemas.microsoft.com/office/drawing/2014/main" id="{B1161795-65ED-2849-D83C-7B49BDD7EDC0}"/>
                        </a:ext>
                      </a:extLst>
                    </p:cNvPr>
                    <p:cNvSpPr/>
                    <p:nvPr/>
                  </p:nvSpPr>
                  <p:spPr>
                    <a:xfrm>
                      <a:off x="3594649" y="5867451"/>
                      <a:ext cx="465051" cy="442542"/>
                    </a:xfrm>
                    <a:custGeom>
                      <a:avLst/>
                      <a:gdLst>
                        <a:gd name="connsiteX0" fmla="*/ 2866 w 465051"/>
                        <a:gd name="connsiteY0" fmla="*/ 34576 h 442542"/>
                        <a:gd name="connsiteX1" fmla="*/ 18066 w 465051"/>
                        <a:gd name="connsiteY1" fmla="*/ 34242 h 442542"/>
                        <a:gd name="connsiteX2" fmla="*/ 86550 w 465051"/>
                        <a:gd name="connsiteY2" fmla="*/ 32572 h 442542"/>
                        <a:gd name="connsiteX3" fmla="*/ 207651 w 465051"/>
                        <a:gd name="connsiteY3" fmla="*/ 9020 h 442542"/>
                        <a:gd name="connsiteX4" fmla="*/ 209488 w 465051"/>
                        <a:gd name="connsiteY4" fmla="*/ 9688 h 442542"/>
                        <a:gd name="connsiteX5" fmla="*/ 229031 w 465051"/>
                        <a:gd name="connsiteY5" fmla="*/ 4343 h 442542"/>
                        <a:gd name="connsiteX6" fmla="*/ 240055 w 465051"/>
                        <a:gd name="connsiteY6" fmla="*/ 0 h 442542"/>
                        <a:gd name="connsiteX7" fmla="*/ 256425 w 465051"/>
                        <a:gd name="connsiteY7" fmla="*/ 183738 h 442542"/>
                        <a:gd name="connsiteX8" fmla="*/ 261102 w 465051"/>
                        <a:gd name="connsiteY8" fmla="*/ 231343 h 442542"/>
                        <a:gd name="connsiteX9" fmla="*/ 266447 w 465051"/>
                        <a:gd name="connsiteY9" fmla="*/ 263748 h 442542"/>
                        <a:gd name="connsiteX10" fmla="*/ 268953 w 465051"/>
                        <a:gd name="connsiteY10" fmla="*/ 270263 h 442542"/>
                        <a:gd name="connsiteX11" fmla="*/ 270790 w 465051"/>
                        <a:gd name="connsiteY11" fmla="*/ 272768 h 442542"/>
                        <a:gd name="connsiteX12" fmla="*/ 268786 w 465051"/>
                        <a:gd name="connsiteY12" fmla="*/ 290975 h 442542"/>
                        <a:gd name="connsiteX13" fmla="*/ 275133 w 465051"/>
                        <a:gd name="connsiteY13" fmla="*/ 300663 h 442542"/>
                        <a:gd name="connsiteX14" fmla="*/ 287159 w 465051"/>
                        <a:gd name="connsiteY14" fmla="*/ 308848 h 442542"/>
                        <a:gd name="connsiteX15" fmla="*/ 304698 w 465051"/>
                        <a:gd name="connsiteY15" fmla="*/ 316698 h 442542"/>
                        <a:gd name="connsiteX16" fmla="*/ 304698 w 465051"/>
                        <a:gd name="connsiteY16" fmla="*/ 316197 h 442542"/>
                        <a:gd name="connsiteX17" fmla="*/ 318395 w 465051"/>
                        <a:gd name="connsiteY17" fmla="*/ 320206 h 442542"/>
                        <a:gd name="connsiteX18" fmla="*/ 387046 w 465051"/>
                        <a:gd name="connsiteY18" fmla="*/ 335239 h 442542"/>
                        <a:gd name="connsiteX19" fmla="*/ 446344 w 465051"/>
                        <a:gd name="connsiteY19" fmla="*/ 359960 h 442542"/>
                        <a:gd name="connsiteX20" fmla="*/ 465051 w 465051"/>
                        <a:gd name="connsiteY20" fmla="*/ 414748 h 442542"/>
                        <a:gd name="connsiteX21" fmla="*/ 464550 w 465051"/>
                        <a:gd name="connsiteY21" fmla="*/ 414915 h 442542"/>
                        <a:gd name="connsiteX22" fmla="*/ 263607 w 465051"/>
                        <a:gd name="connsiteY22" fmla="*/ 440638 h 442542"/>
                        <a:gd name="connsiteX23" fmla="*/ 207651 w 465051"/>
                        <a:gd name="connsiteY23" fmla="*/ 433122 h 442542"/>
                        <a:gd name="connsiteX24" fmla="*/ 169400 w 465051"/>
                        <a:gd name="connsiteY24" fmla="*/ 418088 h 442542"/>
                        <a:gd name="connsiteX25" fmla="*/ 69847 w 465051"/>
                        <a:gd name="connsiteY25" fmla="*/ 389859 h 442542"/>
                        <a:gd name="connsiteX26" fmla="*/ 69847 w 465051"/>
                        <a:gd name="connsiteY26" fmla="*/ 387020 h 442542"/>
                        <a:gd name="connsiteX27" fmla="*/ 68010 w 465051"/>
                        <a:gd name="connsiteY27" fmla="*/ 377666 h 442542"/>
                        <a:gd name="connsiteX28" fmla="*/ 67675 w 465051"/>
                        <a:gd name="connsiteY28" fmla="*/ 358123 h 442542"/>
                        <a:gd name="connsiteX29" fmla="*/ 66506 w 465051"/>
                        <a:gd name="connsiteY29" fmla="*/ 346765 h 442542"/>
                        <a:gd name="connsiteX30" fmla="*/ 66172 w 465051"/>
                        <a:gd name="connsiteY30" fmla="*/ 349437 h 442542"/>
                        <a:gd name="connsiteX31" fmla="*/ 62664 w 465051"/>
                        <a:gd name="connsiteY31" fmla="*/ 308012 h 442542"/>
                        <a:gd name="connsiteX32" fmla="*/ 49970 w 465051"/>
                        <a:gd name="connsiteY32" fmla="*/ 215475 h 442542"/>
                        <a:gd name="connsiteX33" fmla="*/ 28088 w 465051"/>
                        <a:gd name="connsiteY33" fmla="*/ 130955 h 442542"/>
                        <a:gd name="connsiteX34" fmla="*/ 24748 w 465051"/>
                        <a:gd name="connsiteY34" fmla="*/ 118595 h 442542"/>
                        <a:gd name="connsiteX35" fmla="*/ 16229 w 465051"/>
                        <a:gd name="connsiteY35" fmla="*/ 93039 h 442542"/>
                        <a:gd name="connsiteX36" fmla="*/ 2699 w 465051"/>
                        <a:gd name="connsiteY36" fmla="*/ 50110 h 442542"/>
                        <a:gd name="connsiteX37" fmla="*/ 1196 w 465051"/>
                        <a:gd name="connsiteY37" fmla="*/ 45935 h 442542"/>
                        <a:gd name="connsiteX38" fmla="*/ 193 w 465051"/>
                        <a:gd name="connsiteY38" fmla="*/ 42093 h 442542"/>
                        <a:gd name="connsiteX39" fmla="*/ 2866 w 465051"/>
                        <a:gd name="connsiteY39" fmla="*/ 34576 h 442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465051" h="442542">
                          <a:moveTo>
                            <a:pt x="2866" y="34576"/>
                          </a:moveTo>
                          <a:cubicBezTo>
                            <a:pt x="7877" y="33908"/>
                            <a:pt x="13055" y="34242"/>
                            <a:pt x="18066" y="34242"/>
                          </a:cubicBezTo>
                          <a:cubicBezTo>
                            <a:pt x="40950" y="34242"/>
                            <a:pt x="63667" y="34743"/>
                            <a:pt x="86550" y="32572"/>
                          </a:cubicBezTo>
                          <a:cubicBezTo>
                            <a:pt x="127808" y="28730"/>
                            <a:pt x="167896" y="19877"/>
                            <a:pt x="207651" y="9020"/>
                          </a:cubicBezTo>
                          <a:cubicBezTo>
                            <a:pt x="208152" y="9521"/>
                            <a:pt x="208820" y="9855"/>
                            <a:pt x="209488" y="9688"/>
                          </a:cubicBezTo>
                          <a:cubicBezTo>
                            <a:pt x="216002" y="8185"/>
                            <a:pt x="222517" y="6180"/>
                            <a:pt x="229031" y="4343"/>
                          </a:cubicBezTo>
                          <a:cubicBezTo>
                            <a:pt x="233040" y="3174"/>
                            <a:pt x="236715" y="2004"/>
                            <a:pt x="240055" y="0"/>
                          </a:cubicBezTo>
                          <a:cubicBezTo>
                            <a:pt x="239554" y="61636"/>
                            <a:pt x="250412" y="122604"/>
                            <a:pt x="256425" y="183738"/>
                          </a:cubicBezTo>
                          <a:cubicBezTo>
                            <a:pt x="257928" y="199273"/>
                            <a:pt x="257761" y="216143"/>
                            <a:pt x="261102" y="231343"/>
                          </a:cubicBezTo>
                          <a:cubicBezTo>
                            <a:pt x="263607" y="242535"/>
                            <a:pt x="260267" y="253559"/>
                            <a:pt x="266447" y="263748"/>
                          </a:cubicBezTo>
                          <a:cubicBezTo>
                            <a:pt x="267783" y="266087"/>
                            <a:pt x="268618" y="268258"/>
                            <a:pt x="268953" y="270263"/>
                          </a:cubicBezTo>
                          <a:cubicBezTo>
                            <a:pt x="269621" y="271098"/>
                            <a:pt x="270122" y="271933"/>
                            <a:pt x="270790" y="272768"/>
                          </a:cubicBezTo>
                          <a:cubicBezTo>
                            <a:pt x="274131" y="277946"/>
                            <a:pt x="271124" y="285296"/>
                            <a:pt x="268786" y="290975"/>
                          </a:cubicBezTo>
                          <a:cubicBezTo>
                            <a:pt x="270623" y="294315"/>
                            <a:pt x="272794" y="297489"/>
                            <a:pt x="275133" y="300663"/>
                          </a:cubicBezTo>
                          <a:cubicBezTo>
                            <a:pt x="278808" y="303670"/>
                            <a:pt x="282816" y="306509"/>
                            <a:pt x="287159" y="308848"/>
                          </a:cubicBezTo>
                          <a:cubicBezTo>
                            <a:pt x="292839" y="311854"/>
                            <a:pt x="298852" y="314026"/>
                            <a:pt x="304698" y="316698"/>
                          </a:cubicBezTo>
                          <a:cubicBezTo>
                            <a:pt x="304698" y="316531"/>
                            <a:pt x="304698" y="316364"/>
                            <a:pt x="304698" y="316197"/>
                          </a:cubicBezTo>
                          <a:cubicBezTo>
                            <a:pt x="309208" y="317534"/>
                            <a:pt x="313885" y="318870"/>
                            <a:pt x="318395" y="320206"/>
                          </a:cubicBezTo>
                          <a:cubicBezTo>
                            <a:pt x="340945" y="326887"/>
                            <a:pt x="363494" y="333402"/>
                            <a:pt x="387046" y="335239"/>
                          </a:cubicBezTo>
                          <a:cubicBezTo>
                            <a:pt x="411433" y="337244"/>
                            <a:pt x="429139" y="341085"/>
                            <a:pt x="446344" y="359960"/>
                          </a:cubicBezTo>
                          <a:cubicBezTo>
                            <a:pt x="459372" y="374158"/>
                            <a:pt x="462880" y="395038"/>
                            <a:pt x="465051" y="414748"/>
                          </a:cubicBezTo>
                          <a:cubicBezTo>
                            <a:pt x="464885" y="414748"/>
                            <a:pt x="464717" y="414748"/>
                            <a:pt x="464550" y="414915"/>
                          </a:cubicBezTo>
                          <a:cubicBezTo>
                            <a:pt x="403750" y="446986"/>
                            <a:pt x="330254" y="443812"/>
                            <a:pt x="263607" y="440638"/>
                          </a:cubicBezTo>
                          <a:cubicBezTo>
                            <a:pt x="244900" y="439803"/>
                            <a:pt x="225858" y="437130"/>
                            <a:pt x="207651" y="433122"/>
                          </a:cubicBezTo>
                          <a:cubicBezTo>
                            <a:pt x="194288" y="430115"/>
                            <a:pt x="182763" y="419592"/>
                            <a:pt x="169400" y="418088"/>
                          </a:cubicBezTo>
                          <a:cubicBezTo>
                            <a:pt x="138164" y="414414"/>
                            <a:pt x="91896" y="415917"/>
                            <a:pt x="69847" y="389859"/>
                          </a:cubicBezTo>
                          <a:cubicBezTo>
                            <a:pt x="69847" y="388857"/>
                            <a:pt x="69847" y="388022"/>
                            <a:pt x="69847" y="387020"/>
                          </a:cubicBezTo>
                          <a:cubicBezTo>
                            <a:pt x="68344" y="384347"/>
                            <a:pt x="68344" y="380004"/>
                            <a:pt x="68010" y="377666"/>
                          </a:cubicBezTo>
                          <a:cubicBezTo>
                            <a:pt x="67508" y="371152"/>
                            <a:pt x="67508" y="364637"/>
                            <a:pt x="67675" y="358123"/>
                          </a:cubicBezTo>
                          <a:cubicBezTo>
                            <a:pt x="67174" y="354281"/>
                            <a:pt x="66840" y="350606"/>
                            <a:pt x="66506" y="346765"/>
                          </a:cubicBezTo>
                          <a:cubicBezTo>
                            <a:pt x="66339" y="347600"/>
                            <a:pt x="66339" y="348602"/>
                            <a:pt x="66172" y="349437"/>
                          </a:cubicBezTo>
                          <a:cubicBezTo>
                            <a:pt x="65838" y="335573"/>
                            <a:pt x="63834" y="321709"/>
                            <a:pt x="62664" y="308012"/>
                          </a:cubicBezTo>
                          <a:cubicBezTo>
                            <a:pt x="59992" y="276443"/>
                            <a:pt x="56651" y="246544"/>
                            <a:pt x="49970" y="215475"/>
                          </a:cubicBezTo>
                          <a:cubicBezTo>
                            <a:pt x="43790" y="186912"/>
                            <a:pt x="36106" y="159017"/>
                            <a:pt x="28088" y="130955"/>
                          </a:cubicBezTo>
                          <a:cubicBezTo>
                            <a:pt x="26919" y="126947"/>
                            <a:pt x="25750" y="122771"/>
                            <a:pt x="24748" y="118595"/>
                          </a:cubicBezTo>
                          <a:cubicBezTo>
                            <a:pt x="21908" y="110076"/>
                            <a:pt x="19235" y="101390"/>
                            <a:pt x="16229" y="93039"/>
                          </a:cubicBezTo>
                          <a:cubicBezTo>
                            <a:pt x="11218" y="78840"/>
                            <a:pt x="4870" y="64810"/>
                            <a:pt x="2699" y="50110"/>
                          </a:cubicBezTo>
                          <a:cubicBezTo>
                            <a:pt x="2198" y="48774"/>
                            <a:pt x="1697" y="47271"/>
                            <a:pt x="1196" y="45935"/>
                          </a:cubicBezTo>
                          <a:cubicBezTo>
                            <a:pt x="862" y="44598"/>
                            <a:pt x="527" y="43429"/>
                            <a:pt x="193" y="42093"/>
                          </a:cubicBezTo>
                          <a:cubicBezTo>
                            <a:pt x="-308" y="37917"/>
                            <a:pt x="26" y="34910"/>
                            <a:pt x="2866" y="34576"/>
                          </a:cubicBezTo>
                          <a:close/>
                        </a:path>
                      </a:pathLst>
                    </a:custGeom>
                    <a:solidFill>
                      <a:srgbClr val="306558"/>
                    </a:solidFill>
                    <a:ln w="16697" cap="flat">
                      <a:noFill/>
                      <a:prstDash val="solid"/>
                      <a:miter/>
                    </a:ln>
                  </p:spPr>
                  <p:txBody>
                    <a:bodyPr rtlCol="0" anchor="ctr"/>
                    <a:lstStyle/>
                    <a:p>
                      <a:endParaRPr lang="en-US"/>
                    </a:p>
                  </p:txBody>
                </p:sp>
                <p:sp>
                  <p:nvSpPr>
                    <p:cNvPr id="653" name="Freeform: Shape 652">
                      <a:extLst>
                        <a:ext uri="{FF2B5EF4-FFF2-40B4-BE49-F238E27FC236}">
                          <a16:creationId xmlns:a16="http://schemas.microsoft.com/office/drawing/2014/main" id="{C8BAD65F-ADE2-FFF3-865C-B3F5082A34AA}"/>
                        </a:ext>
                      </a:extLst>
                    </p:cNvPr>
                    <p:cNvSpPr/>
                    <p:nvPr/>
                  </p:nvSpPr>
                  <p:spPr>
                    <a:xfrm>
                      <a:off x="4011595" y="6231754"/>
                      <a:ext cx="9878" cy="37196"/>
                    </a:xfrm>
                    <a:custGeom>
                      <a:avLst/>
                      <a:gdLst>
                        <a:gd name="connsiteX0" fmla="*/ 9854 w 9878"/>
                        <a:gd name="connsiteY0" fmla="*/ 15033 h 37196"/>
                        <a:gd name="connsiteX1" fmla="*/ 8017 w 9878"/>
                        <a:gd name="connsiteY1" fmla="*/ 28730 h 37196"/>
                        <a:gd name="connsiteX2" fmla="*/ 1837 w 9878"/>
                        <a:gd name="connsiteY2" fmla="*/ 35244 h 37196"/>
                        <a:gd name="connsiteX3" fmla="*/ 7516 w 9878"/>
                        <a:gd name="connsiteY3" fmla="*/ 0 h 37196"/>
                        <a:gd name="connsiteX4" fmla="*/ 9854 w 9878"/>
                        <a:gd name="connsiteY4" fmla="*/ 15033 h 371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8" h="37196">
                          <a:moveTo>
                            <a:pt x="9854" y="15033"/>
                          </a:moveTo>
                          <a:cubicBezTo>
                            <a:pt x="9687" y="19710"/>
                            <a:pt x="9353" y="24387"/>
                            <a:pt x="8017" y="28730"/>
                          </a:cubicBezTo>
                          <a:cubicBezTo>
                            <a:pt x="7015" y="31737"/>
                            <a:pt x="4843" y="41258"/>
                            <a:pt x="1837" y="35244"/>
                          </a:cubicBezTo>
                          <a:cubicBezTo>
                            <a:pt x="-4344" y="23051"/>
                            <a:pt x="7015" y="11693"/>
                            <a:pt x="7516" y="0"/>
                          </a:cubicBezTo>
                          <a:cubicBezTo>
                            <a:pt x="9353" y="4677"/>
                            <a:pt x="10021" y="10022"/>
                            <a:pt x="9854" y="15033"/>
                          </a:cubicBezTo>
                          <a:close/>
                        </a:path>
                      </a:pathLst>
                    </a:custGeom>
                    <a:solidFill>
                      <a:srgbClr val="45516F"/>
                    </a:solidFill>
                    <a:ln w="16697" cap="flat">
                      <a:noFill/>
                      <a:prstDash val="solid"/>
                      <a:miter/>
                    </a:ln>
                  </p:spPr>
                  <p:txBody>
                    <a:bodyPr rtlCol="0" anchor="ctr"/>
                    <a:lstStyle/>
                    <a:p>
                      <a:endParaRPr lang="en-US"/>
                    </a:p>
                  </p:txBody>
                </p:sp>
                <p:sp>
                  <p:nvSpPr>
                    <p:cNvPr id="654" name="Freeform: Shape 653">
                      <a:extLst>
                        <a:ext uri="{FF2B5EF4-FFF2-40B4-BE49-F238E27FC236}">
                          <a16:creationId xmlns:a16="http://schemas.microsoft.com/office/drawing/2014/main" id="{18F47130-AA45-D3A0-A421-CCAF6B403AFC}"/>
                        </a:ext>
                      </a:extLst>
                    </p:cNvPr>
                    <p:cNvSpPr/>
                    <p:nvPr/>
                  </p:nvSpPr>
                  <p:spPr>
                    <a:xfrm>
                      <a:off x="3822010" y="5867618"/>
                      <a:ext cx="130788" cy="330728"/>
                    </a:xfrm>
                    <a:custGeom>
                      <a:avLst/>
                      <a:gdLst>
                        <a:gd name="connsiteX0" fmla="*/ 114419 w 130788"/>
                        <a:gd name="connsiteY0" fmla="*/ 328725 h 330728"/>
                        <a:gd name="connsiteX1" fmla="*/ 60300 w 130788"/>
                        <a:gd name="connsiteY1" fmla="*/ 314193 h 330728"/>
                        <a:gd name="connsiteX2" fmla="*/ 40255 w 130788"/>
                        <a:gd name="connsiteY2" fmla="*/ 311019 h 330728"/>
                        <a:gd name="connsiteX3" fmla="*/ 30567 w 130788"/>
                        <a:gd name="connsiteY3" fmla="*/ 307678 h 330728"/>
                        <a:gd name="connsiteX4" fmla="*/ 27561 w 130788"/>
                        <a:gd name="connsiteY4" fmla="*/ 307344 h 330728"/>
                        <a:gd name="connsiteX5" fmla="*/ 28897 w 130788"/>
                        <a:gd name="connsiteY5" fmla="*/ 294148 h 330728"/>
                        <a:gd name="connsiteX6" fmla="*/ 34576 w 130788"/>
                        <a:gd name="connsiteY6" fmla="*/ 279783 h 330728"/>
                        <a:gd name="connsiteX7" fmla="*/ 27728 w 130788"/>
                        <a:gd name="connsiteY7" fmla="*/ 267590 h 330728"/>
                        <a:gd name="connsiteX8" fmla="*/ 25389 w 130788"/>
                        <a:gd name="connsiteY8" fmla="*/ 206956 h 330728"/>
                        <a:gd name="connsiteX9" fmla="*/ 17372 w 130788"/>
                        <a:gd name="connsiteY9" fmla="*/ 134296 h 330728"/>
                        <a:gd name="connsiteX10" fmla="*/ 7684 w 130788"/>
                        <a:gd name="connsiteY10" fmla="*/ 60299 h 330728"/>
                        <a:gd name="connsiteX11" fmla="*/ 0 w 130788"/>
                        <a:gd name="connsiteY11" fmla="*/ 4844 h 330728"/>
                        <a:gd name="connsiteX12" fmla="*/ 1837 w 130788"/>
                        <a:gd name="connsiteY12" fmla="*/ 4343 h 330728"/>
                        <a:gd name="connsiteX13" fmla="*/ 12862 w 130788"/>
                        <a:gd name="connsiteY13" fmla="*/ 0 h 330728"/>
                        <a:gd name="connsiteX14" fmla="*/ 29231 w 130788"/>
                        <a:gd name="connsiteY14" fmla="*/ 183738 h 330728"/>
                        <a:gd name="connsiteX15" fmla="*/ 33908 w 130788"/>
                        <a:gd name="connsiteY15" fmla="*/ 231343 h 330728"/>
                        <a:gd name="connsiteX16" fmla="*/ 39253 w 130788"/>
                        <a:gd name="connsiteY16" fmla="*/ 263748 h 330728"/>
                        <a:gd name="connsiteX17" fmla="*/ 41759 w 130788"/>
                        <a:gd name="connsiteY17" fmla="*/ 270262 h 330728"/>
                        <a:gd name="connsiteX18" fmla="*/ 43596 w 130788"/>
                        <a:gd name="connsiteY18" fmla="*/ 272768 h 330728"/>
                        <a:gd name="connsiteX19" fmla="*/ 41592 w 130788"/>
                        <a:gd name="connsiteY19" fmla="*/ 290975 h 330728"/>
                        <a:gd name="connsiteX20" fmla="*/ 47939 w 130788"/>
                        <a:gd name="connsiteY20" fmla="*/ 300663 h 330728"/>
                        <a:gd name="connsiteX21" fmla="*/ 59966 w 130788"/>
                        <a:gd name="connsiteY21" fmla="*/ 308847 h 330728"/>
                        <a:gd name="connsiteX22" fmla="*/ 77504 w 130788"/>
                        <a:gd name="connsiteY22" fmla="*/ 316698 h 330728"/>
                        <a:gd name="connsiteX23" fmla="*/ 77504 w 130788"/>
                        <a:gd name="connsiteY23" fmla="*/ 316197 h 330728"/>
                        <a:gd name="connsiteX24" fmla="*/ 91201 w 130788"/>
                        <a:gd name="connsiteY24" fmla="*/ 320206 h 330728"/>
                        <a:gd name="connsiteX25" fmla="*/ 130788 w 130788"/>
                        <a:gd name="connsiteY25" fmla="*/ 330729 h 330728"/>
                        <a:gd name="connsiteX26" fmla="*/ 114419 w 130788"/>
                        <a:gd name="connsiteY26" fmla="*/ 328725 h 330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30788" h="330728">
                          <a:moveTo>
                            <a:pt x="114419" y="328725"/>
                          </a:moveTo>
                          <a:cubicBezTo>
                            <a:pt x="95878" y="325718"/>
                            <a:pt x="78339" y="318702"/>
                            <a:pt x="60300" y="314193"/>
                          </a:cubicBezTo>
                          <a:cubicBezTo>
                            <a:pt x="53785" y="312522"/>
                            <a:pt x="46937" y="312522"/>
                            <a:pt x="40255" y="311019"/>
                          </a:cubicBezTo>
                          <a:cubicBezTo>
                            <a:pt x="36748" y="310184"/>
                            <a:pt x="33908" y="308847"/>
                            <a:pt x="30567" y="307678"/>
                          </a:cubicBezTo>
                          <a:cubicBezTo>
                            <a:pt x="29064" y="307177"/>
                            <a:pt x="27561" y="306175"/>
                            <a:pt x="27561" y="307344"/>
                          </a:cubicBezTo>
                          <a:cubicBezTo>
                            <a:pt x="27561" y="302667"/>
                            <a:pt x="27060" y="298658"/>
                            <a:pt x="28897" y="294148"/>
                          </a:cubicBezTo>
                          <a:cubicBezTo>
                            <a:pt x="30734" y="289304"/>
                            <a:pt x="33240" y="284794"/>
                            <a:pt x="34576" y="279783"/>
                          </a:cubicBezTo>
                          <a:cubicBezTo>
                            <a:pt x="36414" y="272935"/>
                            <a:pt x="34576" y="268091"/>
                            <a:pt x="27728" y="267590"/>
                          </a:cubicBezTo>
                          <a:cubicBezTo>
                            <a:pt x="32071" y="247546"/>
                            <a:pt x="28563" y="226833"/>
                            <a:pt x="25389" y="206956"/>
                          </a:cubicBezTo>
                          <a:cubicBezTo>
                            <a:pt x="21380" y="182903"/>
                            <a:pt x="20044" y="158516"/>
                            <a:pt x="17372" y="134296"/>
                          </a:cubicBezTo>
                          <a:cubicBezTo>
                            <a:pt x="14532" y="109575"/>
                            <a:pt x="12194" y="84687"/>
                            <a:pt x="7684" y="60299"/>
                          </a:cubicBezTo>
                          <a:cubicBezTo>
                            <a:pt x="4343" y="41926"/>
                            <a:pt x="334" y="23385"/>
                            <a:pt x="0" y="4844"/>
                          </a:cubicBezTo>
                          <a:cubicBezTo>
                            <a:pt x="668" y="4677"/>
                            <a:pt x="1169" y="4510"/>
                            <a:pt x="1837" y="4343"/>
                          </a:cubicBezTo>
                          <a:cubicBezTo>
                            <a:pt x="5846" y="3173"/>
                            <a:pt x="9521" y="2004"/>
                            <a:pt x="12862" y="0"/>
                          </a:cubicBezTo>
                          <a:cubicBezTo>
                            <a:pt x="12361" y="61636"/>
                            <a:pt x="23218" y="122604"/>
                            <a:pt x="29231" y="183738"/>
                          </a:cubicBezTo>
                          <a:cubicBezTo>
                            <a:pt x="30734" y="199273"/>
                            <a:pt x="30567" y="216143"/>
                            <a:pt x="33908" y="231343"/>
                          </a:cubicBezTo>
                          <a:cubicBezTo>
                            <a:pt x="36414" y="242534"/>
                            <a:pt x="33073" y="253559"/>
                            <a:pt x="39253" y="263748"/>
                          </a:cubicBezTo>
                          <a:cubicBezTo>
                            <a:pt x="40589" y="266086"/>
                            <a:pt x="41425" y="268258"/>
                            <a:pt x="41759" y="270262"/>
                          </a:cubicBezTo>
                          <a:cubicBezTo>
                            <a:pt x="42427" y="271098"/>
                            <a:pt x="42928" y="271933"/>
                            <a:pt x="43596" y="272768"/>
                          </a:cubicBezTo>
                          <a:cubicBezTo>
                            <a:pt x="46937" y="277946"/>
                            <a:pt x="43930" y="285295"/>
                            <a:pt x="41592" y="290975"/>
                          </a:cubicBezTo>
                          <a:cubicBezTo>
                            <a:pt x="43429" y="294315"/>
                            <a:pt x="45601" y="297489"/>
                            <a:pt x="47939" y="300663"/>
                          </a:cubicBezTo>
                          <a:cubicBezTo>
                            <a:pt x="51614" y="303669"/>
                            <a:pt x="55623" y="306509"/>
                            <a:pt x="59966" y="308847"/>
                          </a:cubicBezTo>
                          <a:cubicBezTo>
                            <a:pt x="65645" y="311854"/>
                            <a:pt x="71658" y="314025"/>
                            <a:pt x="77504" y="316698"/>
                          </a:cubicBezTo>
                          <a:cubicBezTo>
                            <a:pt x="77504" y="316531"/>
                            <a:pt x="77504" y="316364"/>
                            <a:pt x="77504" y="316197"/>
                          </a:cubicBezTo>
                          <a:cubicBezTo>
                            <a:pt x="82014" y="317533"/>
                            <a:pt x="86691" y="318870"/>
                            <a:pt x="91201" y="320206"/>
                          </a:cubicBezTo>
                          <a:cubicBezTo>
                            <a:pt x="104230" y="324048"/>
                            <a:pt x="117426" y="327889"/>
                            <a:pt x="130788" y="330729"/>
                          </a:cubicBezTo>
                          <a:cubicBezTo>
                            <a:pt x="125276" y="330228"/>
                            <a:pt x="119931" y="329727"/>
                            <a:pt x="114419" y="328725"/>
                          </a:cubicBezTo>
                          <a:close/>
                        </a:path>
                      </a:pathLst>
                    </a:custGeom>
                    <a:solidFill>
                      <a:srgbClr val="45516F"/>
                    </a:solidFill>
                    <a:ln w="16697" cap="flat">
                      <a:noFill/>
                      <a:prstDash val="solid"/>
                      <a:miter/>
                    </a:ln>
                  </p:spPr>
                  <p:txBody>
                    <a:bodyPr rtlCol="0" anchor="ctr"/>
                    <a:lstStyle/>
                    <a:p>
                      <a:endParaRPr lang="en-US"/>
                    </a:p>
                  </p:txBody>
                </p:sp>
                <p:sp>
                  <p:nvSpPr>
                    <p:cNvPr id="655" name="Freeform: Shape 654">
                      <a:extLst>
                        <a:ext uri="{FF2B5EF4-FFF2-40B4-BE49-F238E27FC236}">
                          <a16:creationId xmlns:a16="http://schemas.microsoft.com/office/drawing/2014/main" id="{37CCB273-5818-3E30-3267-E7B652206220}"/>
                        </a:ext>
                      </a:extLst>
                    </p:cNvPr>
                    <p:cNvSpPr/>
                    <p:nvPr/>
                  </p:nvSpPr>
                  <p:spPr>
                    <a:xfrm>
                      <a:off x="2867367" y="5888583"/>
                      <a:ext cx="323417" cy="526700"/>
                    </a:xfrm>
                    <a:custGeom>
                      <a:avLst/>
                      <a:gdLst>
                        <a:gd name="connsiteX0" fmla="*/ 1208 w 323417"/>
                        <a:gd name="connsiteY0" fmla="*/ 491665 h 526700"/>
                        <a:gd name="connsiteX1" fmla="*/ 92576 w 323417"/>
                        <a:gd name="connsiteY1" fmla="*/ 526408 h 526700"/>
                        <a:gd name="connsiteX2" fmla="*/ 162229 w 323417"/>
                        <a:gd name="connsiteY2" fmla="*/ 523568 h 526700"/>
                        <a:gd name="connsiteX3" fmla="*/ 211337 w 323417"/>
                        <a:gd name="connsiteY3" fmla="*/ 502021 h 526700"/>
                        <a:gd name="connsiteX4" fmla="*/ 212507 w 323417"/>
                        <a:gd name="connsiteY4" fmla="*/ 500184 h 526700"/>
                        <a:gd name="connsiteX5" fmla="*/ 242573 w 323417"/>
                        <a:gd name="connsiteY5" fmla="*/ 453748 h 526700"/>
                        <a:gd name="connsiteX6" fmla="*/ 250758 w 323417"/>
                        <a:gd name="connsiteY6" fmla="*/ 416165 h 526700"/>
                        <a:gd name="connsiteX7" fmla="*/ 250925 w 323417"/>
                        <a:gd name="connsiteY7" fmla="*/ 413994 h 526700"/>
                        <a:gd name="connsiteX8" fmla="*/ 251092 w 323417"/>
                        <a:gd name="connsiteY8" fmla="*/ 413659 h 526700"/>
                        <a:gd name="connsiteX9" fmla="*/ 271470 w 323417"/>
                        <a:gd name="connsiteY9" fmla="*/ 377914 h 526700"/>
                        <a:gd name="connsiteX10" fmla="*/ 276147 w 323417"/>
                        <a:gd name="connsiteY10" fmla="*/ 368560 h 526700"/>
                        <a:gd name="connsiteX11" fmla="*/ 279488 w 323417"/>
                        <a:gd name="connsiteY11" fmla="*/ 352859 h 526700"/>
                        <a:gd name="connsiteX12" fmla="*/ 297862 w 323417"/>
                        <a:gd name="connsiteY12" fmla="*/ 272515 h 526700"/>
                        <a:gd name="connsiteX13" fmla="*/ 300868 w 323417"/>
                        <a:gd name="connsiteY13" fmla="*/ 245789 h 526700"/>
                        <a:gd name="connsiteX14" fmla="*/ 295857 w 323417"/>
                        <a:gd name="connsiteY14" fmla="*/ 194844 h 526700"/>
                        <a:gd name="connsiteX15" fmla="*/ 323418 w 323417"/>
                        <a:gd name="connsiteY15" fmla="*/ 10771 h 526700"/>
                        <a:gd name="connsiteX16" fmla="*/ 321748 w 323417"/>
                        <a:gd name="connsiteY16" fmla="*/ 9769 h 526700"/>
                        <a:gd name="connsiteX17" fmla="*/ 297360 w 323417"/>
                        <a:gd name="connsiteY17" fmla="*/ 11439 h 526700"/>
                        <a:gd name="connsiteX18" fmla="*/ 290679 w 323417"/>
                        <a:gd name="connsiteY18" fmla="*/ 12108 h 526700"/>
                        <a:gd name="connsiteX19" fmla="*/ 290679 w 323417"/>
                        <a:gd name="connsiteY19" fmla="*/ 12108 h 526700"/>
                        <a:gd name="connsiteX20" fmla="*/ 269967 w 323417"/>
                        <a:gd name="connsiteY20" fmla="*/ 14112 h 526700"/>
                        <a:gd name="connsiteX21" fmla="*/ 267795 w 323417"/>
                        <a:gd name="connsiteY21" fmla="*/ 14279 h 526700"/>
                        <a:gd name="connsiteX22" fmla="*/ 214845 w 323417"/>
                        <a:gd name="connsiteY22" fmla="*/ 12442 h 526700"/>
                        <a:gd name="connsiteX23" fmla="*/ 205992 w 323417"/>
                        <a:gd name="connsiteY23" fmla="*/ 11773 h 526700"/>
                        <a:gd name="connsiteX24" fmla="*/ 146862 w 323417"/>
                        <a:gd name="connsiteY24" fmla="*/ 7263 h 526700"/>
                        <a:gd name="connsiteX25" fmla="*/ 129991 w 323417"/>
                        <a:gd name="connsiteY25" fmla="*/ 3756 h 526700"/>
                        <a:gd name="connsiteX26" fmla="*/ 115626 w 323417"/>
                        <a:gd name="connsiteY26" fmla="*/ 1417 h 526700"/>
                        <a:gd name="connsiteX27" fmla="*/ 97253 w 323417"/>
                        <a:gd name="connsiteY27" fmla="*/ 415 h 526700"/>
                        <a:gd name="connsiteX28" fmla="*/ 93912 w 323417"/>
                        <a:gd name="connsiteY28" fmla="*/ 1751 h 526700"/>
                        <a:gd name="connsiteX29" fmla="*/ 93912 w 323417"/>
                        <a:gd name="connsiteY29" fmla="*/ 26807 h 526700"/>
                        <a:gd name="connsiteX30" fmla="*/ 90905 w 323417"/>
                        <a:gd name="connsiteY30" fmla="*/ 149076 h 526700"/>
                        <a:gd name="connsiteX31" fmla="*/ 90070 w 323417"/>
                        <a:gd name="connsiteY31" fmla="*/ 210378 h 526700"/>
                        <a:gd name="connsiteX32" fmla="*/ 90237 w 323417"/>
                        <a:gd name="connsiteY32" fmla="*/ 229921 h 526700"/>
                        <a:gd name="connsiteX33" fmla="*/ 81384 w 323417"/>
                        <a:gd name="connsiteY33" fmla="*/ 251970 h 526700"/>
                        <a:gd name="connsiteX34" fmla="*/ 82052 w 323417"/>
                        <a:gd name="connsiteY34" fmla="*/ 257148 h 526700"/>
                        <a:gd name="connsiteX35" fmla="*/ 83389 w 323417"/>
                        <a:gd name="connsiteY35" fmla="*/ 277526 h 526700"/>
                        <a:gd name="connsiteX36" fmla="*/ 78879 w 323417"/>
                        <a:gd name="connsiteY36" fmla="*/ 295566 h 526700"/>
                        <a:gd name="connsiteX37" fmla="*/ 58668 w 323417"/>
                        <a:gd name="connsiteY37" fmla="*/ 347848 h 526700"/>
                        <a:gd name="connsiteX38" fmla="*/ 32109 w 323417"/>
                        <a:gd name="connsiteY38" fmla="*/ 380754 h 526700"/>
                        <a:gd name="connsiteX39" fmla="*/ 1208 w 323417"/>
                        <a:gd name="connsiteY39" fmla="*/ 491665 h 52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323417" h="526700">
                          <a:moveTo>
                            <a:pt x="1208" y="491665"/>
                          </a:moveTo>
                          <a:cubicBezTo>
                            <a:pt x="7388" y="532254"/>
                            <a:pt x="62676" y="526408"/>
                            <a:pt x="92576" y="526408"/>
                          </a:cubicBezTo>
                          <a:cubicBezTo>
                            <a:pt x="115961" y="526408"/>
                            <a:pt x="139011" y="527577"/>
                            <a:pt x="162229" y="523568"/>
                          </a:cubicBezTo>
                          <a:cubicBezTo>
                            <a:pt x="180603" y="520395"/>
                            <a:pt x="196137" y="512377"/>
                            <a:pt x="211337" y="502021"/>
                          </a:cubicBezTo>
                          <a:cubicBezTo>
                            <a:pt x="211839" y="501687"/>
                            <a:pt x="212340" y="500852"/>
                            <a:pt x="212507" y="500184"/>
                          </a:cubicBezTo>
                          <a:cubicBezTo>
                            <a:pt x="226872" y="488324"/>
                            <a:pt x="236727" y="471286"/>
                            <a:pt x="242573" y="453748"/>
                          </a:cubicBezTo>
                          <a:cubicBezTo>
                            <a:pt x="246749" y="441387"/>
                            <a:pt x="249087" y="429027"/>
                            <a:pt x="250758" y="416165"/>
                          </a:cubicBezTo>
                          <a:cubicBezTo>
                            <a:pt x="250925" y="415497"/>
                            <a:pt x="250925" y="414662"/>
                            <a:pt x="250925" y="413994"/>
                          </a:cubicBezTo>
                          <a:cubicBezTo>
                            <a:pt x="250925" y="413827"/>
                            <a:pt x="251092" y="413827"/>
                            <a:pt x="251092" y="413659"/>
                          </a:cubicBezTo>
                          <a:cubicBezTo>
                            <a:pt x="257773" y="401132"/>
                            <a:pt x="262450" y="389105"/>
                            <a:pt x="271470" y="377914"/>
                          </a:cubicBezTo>
                          <a:cubicBezTo>
                            <a:pt x="273641" y="375241"/>
                            <a:pt x="274978" y="372068"/>
                            <a:pt x="276147" y="368560"/>
                          </a:cubicBezTo>
                          <a:cubicBezTo>
                            <a:pt x="277316" y="363382"/>
                            <a:pt x="278485" y="358037"/>
                            <a:pt x="279488" y="352859"/>
                          </a:cubicBezTo>
                          <a:cubicBezTo>
                            <a:pt x="289844" y="327135"/>
                            <a:pt x="297527" y="300744"/>
                            <a:pt x="297862" y="272515"/>
                          </a:cubicBezTo>
                          <a:cubicBezTo>
                            <a:pt x="298029" y="263495"/>
                            <a:pt x="306213" y="254308"/>
                            <a:pt x="300868" y="245789"/>
                          </a:cubicBezTo>
                          <a:cubicBezTo>
                            <a:pt x="290679" y="229253"/>
                            <a:pt x="293686" y="213218"/>
                            <a:pt x="295857" y="194844"/>
                          </a:cubicBezTo>
                          <a:cubicBezTo>
                            <a:pt x="303040" y="133208"/>
                            <a:pt x="314899" y="72240"/>
                            <a:pt x="323418" y="10771"/>
                          </a:cubicBezTo>
                          <a:cubicBezTo>
                            <a:pt x="322917" y="10437"/>
                            <a:pt x="322249" y="10103"/>
                            <a:pt x="321748" y="9769"/>
                          </a:cubicBezTo>
                          <a:cubicBezTo>
                            <a:pt x="313563" y="9101"/>
                            <a:pt x="305545" y="10437"/>
                            <a:pt x="297360" y="11439"/>
                          </a:cubicBezTo>
                          <a:cubicBezTo>
                            <a:pt x="295189" y="11607"/>
                            <a:pt x="293018" y="11940"/>
                            <a:pt x="290679" y="12108"/>
                          </a:cubicBezTo>
                          <a:cubicBezTo>
                            <a:pt x="290679" y="12108"/>
                            <a:pt x="290679" y="12108"/>
                            <a:pt x="290679" y="12108"/>
                          </a:cubicBezTo>
                          <a:cubicBezTo>
                            <a:pt x="283831" y="12943"/>
                            <a:pt x="276815" y="13778"/>
                            <a:pt x="269967" y="14112"/>
                          </a:cubicBezTo>
                          <a:cubicBezTo>
                            <a:pt x="269299" y="14112"/>
                            <a:pt x="268630" y="14279"/>
                            <a:pt x="267795" y="14279"/>
                          </a:cubicBezTo>
                          <a:cubicBezTo>
                            <a:pt x="250257" y="15615"/>
                            <a:pt x="232384" y="14613"/>
                            <a:pt x="214845" y="12442"/>
                          </a:cubicBezTo>
                          <a:cubicBezTo>
                            <a:pt x="211839" y="12275"/>
                            <a:pt x="208999" y="12108"/>
                            <a:pt x="205992" y="11773"/>
                          </a:cubicBezTo>
                          <a:cubicBezTo>
                            <a:pt x="186282" y="10103"/>
                            <a:pt x="166405" y="10437"/>
                            <a:pt x="146862" y="7263"/>
                          </a:cubicBezTo>
                          <a:cubicBezTo>
                            <a:pt x="141350" y="6261"/>
                            <a:pt x="135671" y="5092"/>
                            <a:pt x="129991" y="3756"/>
                          </a:cubicBezTo>
                          <a:cubicBezTo>
                            <a:pt x="125147" y="3088"/>
                            <a:pt x="120470" y="2253"/>
                            <a:pt x="115626" y="1417"/>
                          </a:cubicBezTo>
                          <a:cubicBezTo>
                            <a:pt x="109613" y="415"/>
                            <a:pt x="103433" y="-587"/>
                            <a:pt x="97253" y="415"/>
                          </a:cubicBezTo>
                          <a:cubicBezTo>
                            <a:pt x="95916" y="582"/>
                            <a:pt x="94747" y="1083"/>
                            <a:pt x="93912" y="1751"/>
                          </a:cubicBezTo>
                          <a:cubicBezTo>
                            <a:pt x="91072" y="9101"/>
                            <a:pt x="93912" y="20960"/>
                            <a:pt x="93912" y="26807"/>
                          </a:cubicBezTo>
                          <a:cubicBezTo>
                            <a:pt x="93912" y="67563"/>
                            <a:pt x="90905" y="108153"/>
                            <a:pt x="90905" y="149076"/>
                          </a:cubicBezTo>
                          <a:cubicBezTo>
                            <a:pt x="90905" y="169120"/>
                            <a:pt x="91740" y="190334"/>
                            <a:pt x="90070" y="210378"/>
                          </a:cubicBezTo>
                          <a:cubicBezTo>
                            <a:pt x="89569" y="216892"/>
                            <a:pt x="88400" y="223407"/>
                            <a:pt x="90237" y="229921"/>
                          </a:cubicBezTo>
                          <a:cubicBezTo>
                            <a:pt x="93244" y="241112"/>
                            <a:pt x="84224" y="243785"/>
                            <a:pt x="81384" y="251970"/>
                          </a:cubicBezTo>
                          <a:cubicBezTo>
                            <a:pt x="80883" y="253640"/>
                            <a:pt x="81885" y="255978"/>
                            <a:pt x="82052" y="257148"/>
                          </a:cubicBezTo>
                          <a:cubicBezTo>
                            <a:pt x="83723" y="264998"/>
                            <a:pt x="92409" y="249297"/>
                            <a:pt x="83389" y="277526"/>
                          </a:cubicBezTo>
                          <a:cubicBezTo>
                            <a:pt x="81551" y="283539"/>
                            <a:pt x="80215" y="289553"/>
                            <a:pt x="78879" y="295566"/>
                          </a:cubicBezTo>
                          <a:cubicBezTo>
                            <a:pt x="74703" y="314274"/>
                            <a:pt x="67687" y="331311"/>
                            <a:pt x="58668" y="347848"/>
                          </a:cubicBezTo>
                          <a:cubicBezTo>
                            <a:pt x="49314" y="358371"/>
                            <a:pt x="39960" y="368894"/>
                            <a:pt x="32109" y="380754"/>
                          </a:cubicBezTo>
                          <a:cubicBezTo>
                            <a:pt x="11564" y="412490"/>
                            <a:pt x="-4639" y="452913"/>
                            <a:pt x="1208" y="491665"/>
                          </a:cubicBezTo>
                          <a:close/>
                        </a:path>
                      </a:pathLst>
                    </a:custGeom>
                    <a:solidFill>
                      <a:srgbClr val="164239"/>
                    </a:solidFill>
                    <a:ln w="16697" cap="flat">
                      <a:noFill/>
                      <a:prstDash val="solid"/>
                      <a:miter/>
                    </a:ln>
                  </p:spPr>
                  <p:txBody>
                    <a:bodyPr rtlCol="0" anchor="ctr"/>
                    <a:lstStyle/>
                    <a:p>
                      <a:endParaRPr lang="en-US"/>
                    </a:p>
                  </p:txBody>
                </p:sp>
                <p:sp>
                  <p:nvSpPr>
                    <p:cNvPr id="656" name="Freeform: Shape 655">
                      <a:extLst>
                        <a:ext uri="{FF2B5EF4-FFF2-40B4-BE49-F238E27FC236}">
                          <a16:creationId xmlns:a16="http://schemas.microsoft.com/office/drawing/2014/main" id="{E513DB31-1311-30C1-47D5-CD5EB45EE68F}"/>
                        </a:ext>
                      </a:extLst>
                    </p:cNvPr>
                    <p:cNvSpPr/>
                    <p:nvPr/>
                  </p:nvSpPr>
                  <p:spPr>
                    <a:xfrm>
                      <a:off x="3119127" y="6243780"/>
                      <a:ext cx="23050" cy="49776"/>
                    </a:xfrm>
                    <a:custGeom>
                      <a:avLst/>
                      <a:gdLst>
                        <a:gd name="connsiteX0" fmla="*/ 0 w 23050"/>
                        <a:gd name="connsiteY0" fmla="*/ 49777 h 49776"/>
                        <a:gd name="connsiteX1" fmla="*/ 334 w 23050"/>
                        <a:gd name="connsiteY1" fmla="*/ 44765 h 49776"/>
                        <a:gd name="connsiteX2" fmla="*/ 167 w 23050"/>
                        <a:gd name="connsiteY2" fmla="*/ 44097 h 49776"/>
                        <a:gd name="connsiteX3" fmla="*/ 2171 w 23050"/>
                        <a:gd name="connsiteY3" fmla="*/ 22550 h 49776"/>
                        <a:gd name="connsiteX4" fmla="*/ 334 w 23050"/>
                        <a:gd name="connsiteY4" fmla="*/ 28062 h 49776"/>
                        <a:gd name="connsiteX5" fmla="*/ 2171 w 23050"/>
                        <a:gd name="connsiteY5" fmla="*/ 20378 h 49776"/>
                        <a:gd name="connsiteX6" fmla="*/ 23051 w 23050"/>
                        <a:gd name="connsiteY6" fmla="*/ 0 h 49776"/>
                        <a:gd name="connsiteX7" fmla="*/ 20211 w 23050"/>
                        <a:gd name="connsiteY7" fmla="*/ 9354 h 49776"/>
                        <a:gd name="connsiteX8" fmla="*/ 3174 w 23050"/>
                        <a:gd name="connsiteY8" fmla="*/ 43429 h 49776"/>
                        <a:gd name="connsiteX9" fmla="*/ 3174 w 23050"/>
                        <a:gd name="connsiteY9" fmla="*/ 43930 h 49776"/>
                        <a:gd name="connsiteX10" fmla="*/ 2171 w 23050"/>
                        <a:gd name="connsiteY10" fmla="*/ 45267 h 49776"/>
                        <a:gd name="connsiteX11" fmla="*/ 0 w 23050"/>
                        <a:gd name="connsiteY11" fmla="*/ 49777 h 497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050" h="49776">
                          <a:moveTo>
                            <a:pt x="0" y="49777"/>
                          </a:moveTo>
                          <a:cubicBezTo>
                            <a:pt x="167" y="48106"/>
                            <a:pt x="167" y="46436"/>
                            <a:pt x="334" y="44765"/>
                          </a:cubicBezTo>
                          <a:cubicBezTo>
                            <a:pt x="167" y="44598"/>
                            <a:pt x="167" y="44431"/>
                            <a:pt x="167" y="44097"/>
                          </a:cubicBezTo>
                          <a:cubicBezTo>
                            <a:pt x="167" y="37249"/>
                            <a:pt x="167" y="29398"/>
                            <a:pt x="2171" y="22550"/>
                          </a:cubicBezTo>
                          <a:cubicBezTo>
                            <a:pt x="1503" y="24387"/>
                            <a:pt x="835" y="26225"/>
                            <a:pt x="334" y="28062"/>
                          </a:cubicBezTo>
                          <a:cubicBezTo>
                            <a:pt x="835" y="25556"/>
                            <a:pt x="1503" y="22884"/>
                            <a:pt x="2171" y="20378"/>
                          </a:cubicBezTo>
                          <a:cubicBezTo>
                            <a:pt x="5345" y="10857"/>
                            <a:pt x="14198" y="5011"/>
                            <a:pt x="23051" y="0"/>
                          </a:cubicBezTo>
                          <a:cubicBezTo>
                            <a:pt x="22049" y="3174"/>
                            <a:pt x="21046" y="6347"/>
                            <a:pt x="20211" y="9354"/>
                          </a:cubicBezTo>
                          <a:cubicBezTo>
                            <a:pt x="16536" y="21380"/>
                            <a:pt x="9187" y="32071"/>
                            <a:pt x="3174" y="43429"/>
                          </a:cubicBezTo>
                          <a:cubicBezTo>
                            <a:pt x="3174" y="43596"/>
                            <a:pt x="3174" y="43763"/>
                            <a:pt x="3174" y="43930"/>
                          </a:cubicBezTo>
                          <a:cubicBezTo>
                            <a:pt x="3174" y="44598"/>
                            <a:pt x="2673" y="45099"/>
                            <a:pt x="2171" y="45267"/>
                          </a:cubicBezTo>
                          <a:cubicBezTo>
                            <a:pt x="1336" y="46937"/>
                            <a:pt x="668" y="48273"/>
                            <a:pt x="0" y="49777"/>
                          </a:cubicBezTo>
                          <a:close/>
                        </a:path>
                      </a:pathLst>
                    </a:custGeom>
                    <a:solidFill>
                      <a:srgbClr val="306558"/>
                    </a:solidFill>
                    <a:ln w="16697" cap="flat">
                      <a:noFill/>
                      <a:prstDash val="solid"/>
                      <a:miter/>
                    </a:ln>
                  </p:spPr>
                  <p:txBody>
                    <a:bodyPr rtlCol="0" anchor="ctr"/>
                    <a:lstStyle/>
                    <a:p>
                      <a:endParaRPr lang="en-US"/>
                    </a:p>
                  </p:txBody>
                </p:sp>
                <p:sp>
                  <p:nvSpPr>
                    <p:cNvPr id="657" name="Freeform: Shape 656">
                      <a:extLst>
                        <a:ext uri="{FF2B5EF4-FFF2-40B4-BE49-F238E27FC236}">
                          <a16:creationId xmlns:a16="http://schemas.microsoft.com/office/drawing/2014/main" id="{5149CE09-2111-ADCF-DBFC-C0E1FCC1CCFC}"/>
                        </a:ext>
                      </a:extLst>
                    </p:cNvPr>
                    <p:cNvSpPr/>
                    <p:nvPr/>
                  </p:nvSpPr>
                  <p:spPr>
                    <a:xfrm>
                      <a:off x="2872250" y="6313935"/>
                      <a:ext cx="240530" cy="97946"/>
                    </a:xfrm>
                    <a:custGeom>
                      <a:avLst/>
                      <a:gdLst>
                        <a:gd name="connsiteX0" fmla="*/ 0 w 240530"/>
                        <a:gd name="connsiteY0" fmla="*/ 56625 h 97946"/>
                        <a:gd name="connsiteX1" fmla="*/ 71825 w 240530"/>
                        <a:gd name="connsiteY1" fmla="*/ 77337 h 97946"/>
                        <a:gd name="connsiteX2" fmla="*/ 178727 w 240530"/>
                        <a:gd name="connsiteY2" fmla="*/ 66647 h 97946"/>
                        <a:gd name="connsiteX3" fmla="*/ 234517 w 240530"/>
                        <a:gd name="connsiteY3" fmla="*/ 17539 h 97946"/>
                        <a:gd name="connsiteX4" fmla="*/ 240530 w 240530"/>
                        <a:gd name="connsiteY4" fmla="*/ 0 h 97946"/>
                        <a:gd name="connsiteX5" fmla="*/ 240029 w 240530"/>
                        <a:gd name="connsiteY5" fmla="*/ 3508 h 97946"/>
                        <a:gd name="connsiteX6" fmla="*/ 206121 w 240530"/>
                        <a:gd name="connsiteY6" fmla="*/ 73161 h 97946"/>
                        <a:gd name="connsiteX7" fmla="*/ 205453 w 240530"/>
                        <a:gd name="connsiteY7" fmla="*/ 74164 h 97946"/>
                        <a:gd name="connsiteX8" fmla="*/ 148995 w 240530"/>
                        <a:gd name="connsiteY8" fmla="*/ 96212 h 97946"/>
                        <a:gd name="connsiteX9" fmla="*/ 89364 w 240530"/>
                        <a:gd name="connsiteY9" fmla="*/ 97549 h 97946"/>
                        <a:gd name="connsiteX10" fmla="*/ 26726 w 240530"/>
                        <a:gd name="connsiteY10" fmla="*/ 91869 h 97946"/>
                        <a:gd name="connsiteX11" fmla="*/ 0 w 240530"/>
                        <a:gd name="connsiteY11" fmla="*/ 56625 h 97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0530" h="97946">
                          <a:moveTo>
                            <a:pt x="0" y="56625"/>
                          </a:moveTo>
                          <a:cubicBezTo>
                            <a:pt x="16202" y="76168"/>
                            <a:pt x="48273" y="76669"/>
                            <a:pt x="71825" y="77337"/>
                          </a:cubicBezTo>
                          <a:cubicBezTo>
                            <a:pt x="106401" y="78172"/>
                            <a:pt x="145654" y="77337"/>
                            <a:pt x="178727" y="66647"/>
                          </a:cubicBezTo>
                          <a:cubicBezTo>
                            <a:pt x="203281" y="58629"/>
                            <a:pt x="223994" y="40757"/>
                            <a:pt x="234517" y="17539"/>
                          </a:cubicBezTo>
                          <a:cubicBezTo>
                            <a:pt x="237022" y="12027"/>
                            <a:pt x="238860" y="6013"/>
                            <a:pt x="240530" y="0"/>
                          </a:cubicBezTo>
                          <a:cubicBezTo>
                            <a:pt x="240363" y="1169"/>
                            <a:pt x="240196" y="2338"/>
                            <a:pt x="240029" y="3508"/>
                          </a:cubicBezTo>
                          <a:cubicBezTo>
                            <a:pt x="236354" y="29231"/>
                            <a:pt x="225497" y="55289"/>
                            <a:pt x="206121" y="73161"/>
                          </a:cubicBezTo>
                          <a:cubicBezTo>
                            <a:pt x="205787" y="73496"/>
                            <a:pt x="205620" y="73830"/>
                            <a:pt x="205453" y="74164"/>
                          </a:cubicBezTo>
                          <a:cubicBezTo>
                            <a:pt x="187413" y="85522"/>
                            <a:pt x="170543" y="93206"/>
                            <a:pt x="148995" y="96212"/>
                          </a:cubicBezTo>
                          <a:cubicBezTo>
                            <a:pt x="129285" y="98885"/>
                            <a:pt x="109074" y="97716"/>
                            <a:pt x="89364" y="97549"/>
                          </a:cubicBezTo>
                          <a:cubicBezTo>
                            <a:pt x="68484" y="97381"/>
                            <a:pt x="46937" y="96713"/>
                            <a:pt x="26726" y="91869"/>
                          </a:cubicBezTo>
                          <a:cubicBezTo>
                            <a:pt x="8352" y="87526"/>
                            <a:pt x="1670" y="72660"/>
                            <a:pt x="0" y="56625"/>
                          </a:cubicBezTo>
                          <a:close/>
                        </a:path>
                      </a:pathLst>
                    </a:custGeom>
                    <a:solidFill>
                      <a:srgbClr val="45516F"/>
                    </a:solidFill>
                    <a:ln w="16697" cap="flat">
                      <a:noFill/>
                      <a:prstDash val="solid"/>
                      <a:miter/>
                    </a:ln>
                  </p:spPr>
                  <p:txBody>
                    <a:bodyPr rtlCol="0" anchor="ctr"/>
                    <a:lstStyle/>
                    <a:p>
                      <a:endParaRPr lang="en-US"/>
                    </a:p>
                  </p:txBody>
                </p:sp>
                <p:sp>
                  <p:nvSpPr>
                    <p:cNvPr id="658" name="Freeform: Shape 657">
                      <a:extLst>
                        <a:ext uri="{FF2B5EF4-FFF2-40B4-BE49-F238E27FC236}">
                          <a16:creationId xmlns:a16="http://schemas.microsoft.com/office/drawing/2014/main" id="{BDD6B2D2-013E-8D00-E8D8-7E2FBD4C4052}"/>
                        </a:ext>
                      </a:extLst>
                    </p:cNvPr>
                    <p:cNvSpPr/>
                    <p:nvPr/>
                  </p:nvSpPr>
                  <p:spPr>
                    <a:xfrm>
                      <a:off x="2872250" y="6313935"/>
                      <a:ext cx="240530" cy="97946"/>
                    </a:xfrm>
                    <a:custGeom>
                      <a:avLst/>
                      <a:gdLst>
                        <a:gd name="connsiteX0" fmla="*/ 0 w 240530"/>
                        <a:gd name="connsiteY0" fmla="*/ 56625 h 97946"/>
                        <a:gd name="connsiteX1" fmla="*/ 71825 w 240530"/>
                        <a:gd name="connsiteY1" fmla="*/ 77337 h 97946"/>
                        <a:gd name="connsiteX2" fmla="*/ 178727 w 240530"/>
                        <a:gd name="connsiteY2" fmla="*/ 66647 h 97946"/>
                        <a:gd name="connsiteX3" fmla="*/ 234517 w 240530"/>
                        <a:gd name="connsiteY3" fmla="*/ 17539 h 97946"/>
                        <a:gd name="connsiteX4" fmla="*/ 240530 w 240530"/>
                        <a:gd name="connsiteY4" fmla="*/ 0 h 97946"/>
                        <a:gd name="connsiteX5" fmla="*/ 240029 w 240530"/>
                        <a:gd name="connsiteY5" fmla="*/ 3508 h 97946"/>
                        <a:gd name="connsiteX6" fmla="*/ 206121 w 240530"/>
                        <a:gd name="connsiteY6" fmla="*/ 73161 h 97946"/>
                        <a:gd name="connsiteX7" fmla="*/ 205453 w 240530"/>
                        <a:gd name="connsiteY7" fmla="*/ 74164 h 97946"/>
                        <a:gd name="connsiteX8" fmla="*/ 148995 w 240530"/>
                        <a:gd name="connsiteY8" fmla="*/ 96212 h 97946"/>
                        <a:gd name="connsiteX9" fmla="*/ 89364 w 240530"/>
                        <a:gd name="connsiteY9" fmla="*/ 97549 h 97946"/>
                        <a:gd name="connsiteX10" fmla="*/ 26726 w 240530"/>
                        <a:gd name="connsiteY10" fmla="*/ 91869 h 97946"/>
                        <a:gd name="connsiteX11" fmla="*/ 0 w 240530"/>
                        <a:gd name="connsiteY11" fmla="*/ 56625 h 97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0530" h="97946">
                          <a:moveTo>
                            <a:pt x="0" y="56625"/>
                          </a:moveTo>
                          <a:cubicBezTo>
                            <a:pt x="16202" y="76168"/>
                            <a:pt x="48273" y="76669"/>
                            <a:pt x="71825" y="77337"/>
                          </a:cubicBezTo>
                          <a:cubicBezTo>
                            <a:pt x="106401" y="78172"/>
                            <a:pt x="145654" y="77337"/>
                            <a:pt x="178727" y="66647"/>
                          </a:cubicBezTo>
                          <a:cubicBezTo>
                            <a:pt x="203281" y="58629"/>
                            <a:pt x="223994" y="40757"/>
                            <a:pt x="234517" y="17539"/>
                          </a:cubicBezTo>
                          <a:cubicBezTo>
                            <a:pt x="237022" y="12027"/>
                            <a:pt x="238860" y="6013"/>
                            <a:pt x="240530" y="0"/>
                          </a:cubicBezTo>
                          <a:cubicBezTo>
                            <a:pt x="240363" y="1169"/>
                            <a:pt x="240196" y="2338"/>
                            <a:pt x="240029" y="3508"/>
                          </a:cubicBezTo>
                          <a:cubicBezTo>
                            <a:pt x="236354" y="29231"/>
                            <a:pt x="225497" y="55289"/>
                            <a:pt x="206121" y="73161"/>
                          </a:cubicBezTo>
                          <a:cubicBezTo>
                            <a:pt x="205787" y="73496"/>
                            <a:pt x="205620" y="73830"/>
                            <a:pt x="205453" y="74164"/>
                          </a:cubicBezTo>
                          <a:cubicBezTo>
                            <a:pt x="187413" y="85522"/>
                            <a:pt x="170543" y="93206"/>
                            <a:pt x="148995" y="96212"/>
                          </a:cubicBezTo>
                          <a:cubicBezTo>
                            <a:pt x="129285" y="98885"/>
                            <a:pt x="109074" y="97716"/>
                            <a:pt x="89364" y="97549"/>
                          </a:cubicBezTo>
                          <a:cubicBezTo>
                            <a:pt x="68484" y="97381"/>
                            <a:pt x="46937" y="96713"/>
                            <a:pt x="26726" y="91869"/>
                          </a:cubicBezTo>
                          <a:cubicBezTo>
                            <a:pt x="8352" y="87526"/>
                            <a:pt x="1670" y="72660"/>
                            <a:pt x="0" y="56625"/>
                          </a:cubicBezTo>
                          <a:close/>
                        </a:path>
                      </a:pathLst>
                    </a:custGeom>
                    <a:solidFill>
                      <a:srgbClr val="306558"/>
                    </a:solidFill>
                    <a:ln w="16697" cap="flat">
                      <a:noFill/>
                      <a:prstDash val="solid"/>
                      <a:miter/>
                    </a:ln>
                  </p:spPr>
                  <p:txBody>
                    <a:bodyPr rtlCol="0" anchor="ctr"/>
                    <a:lstStyle/>
                    <a:p>
                      <a:endParaRPr lang="en-US"/>
                    </a:p>
                  </p:txBody>
                </p:sp>
                <p:sp>
                  <p:nvSpPr>
                    <p:cNvPr id="659" name="Freeform: Shape 658">
                      <a:extLst>
                        <a:ext uri="{FF2B5EF4-FFF2-40B4-BE49-F238E27FC236}">
                          <a16:creationId xmlns:a16="http://schemas.microsoft.com/office/drawing/2014/main" id="{68132154-9864-96AF-163E-E63C84DBE8F8}"/>
                        </a:ext>
                      </a:extLst>
                    </p:cNvPr>
                    <p:cNvSpPr/>
                    <p:nvPr/>
                  </p:nvSpPr>
                  <p:spPr>
                    <a:xfrm>
                      <a:off x="2872250" y="6313935"/>
                      <a:ext cx="240530" cy="97946"/>
                    </a:xfrm>
                    <a:custGeom>
                      <a:avLst/>
                      <a:gdLst>
                        <a:gd name="connsiteX0" fmla="*/ 0 w 240530"/>
                        <a:gd name="connsiteY0" fmla="*/ 56625 h 97946"/>
                        <a:gd name="connsiteX1" fmla="*/ 71825 w 240530"/>
                        <a:gd name="connsiteY1" fmla="*/ 77337 h 97946"/>
                        <a:gd name="connsiteX2" fmla="*/ 178727 w 240530"/>
                        <a:gd name="connsiteY2" fmla="*/ 66647 h 97946"/>
                        <a:gd name="connsiteX3" fmla="*/ 234517 w 240530"/>
                        <a:gd name="connsiteY3" fmla="*/ 17539 h 97946"/>
                        <a:gd name="connsiteX4" fmla="*/ 240530 w 240530"/>
                        <a:gd name="connsiteY4" fmla="*/ 0 h 97946"/>
                        <a:gd name="connsiteX5" fmla="*/ 240029 w 240530"/>
                        <a:gd name="connsiteY5" fmla="*/ 3508 h 97946"/>
                        <a:gd name="connsiteX6" fmla="*/ 206121 w 240530"/>
                        <a:gd name="connsiteY6" fmla="*/ 73161 h 97946"/>
                        <a:gd name="connsiteX7" fmla="*/ 205453 w 240530"/>
                        <a:gd name="connsiteY7" fmla="*/ 74164 h 97946"/>
                        <a:gd name="connsiteX8" fmla="*/ 148995 w 240530"/>
                        <a:gd name="connsiteY8" fmla="*/ 96212 h 97946"/>
                        <a:gd name="connsiteX9" fmla="*/ 89364 w 240530"/>
                        <a:gd name="connsiteY9" fmla="*/ 97549 h 97946"/>
                        <a:gd name="connsiteX10" fmla="*/ 26726 w 240530"/>
                        <a:gd name="connsiteY10" fmla="*/ 91869 h 97946"/>
                        <a:gd name="connsiteX11" fmla="*/ 0 w 240530"/>
                        <a:gd name="connsiteY11" fmla="*/ 56625 h 97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40530" h="97946">
                          <a:moveTo>
                            <a:pt x="0" y="56625"/>
                          </a:moveTo>
                          <a:cubicBezTo>
                            <a:pt x="16202" y="76168"/>
                            <a:pt x="48273" y="76669"/>
                            <a:pt x="71825" y="77337"/>
                          </a:cubicBezTo>
                          <a:cubicBezTo>
                            <a:pt x="106401" y="78172"/>
                            <a:pt x="145654" y="77337"/>
                            <a:pt x="178727" y="66647"/>
                          </a:cubicBezTo>
                          <a:cubicBezTo>
                            <a:pt x="203281" y="58629"/>
                            <a:pt x="223994" y="40757"/>
                            <a:pt x="234517" y="17539"/>
                          </a:cubicBezTo>
                          <a:cubicBezTo>
                            <a:pt x="237022" y="12027"/>
                            <a:pt x="238860" y="6013"/>
                            <a:pt x="240530" y="0"/>
                          </a:cubicBezTo>
                          <a:cubicBezTo>
                            <a:pt x="240363" y="1169"/>
                            <a:pt x="240196" y="2338"/>
                            <a:pt x="240029" y="3508"/>
                          </a:cubicBezTo>
                          <a:cubicBezTo>
                            <a:pt x="236354" y="29231"/>
                            <a:pt x="225497" y="55289"/>
                            <a:pt x="206121" y="73161"/>
                          </a:cubicBezTo>
                          <a:cubicBezTo>
                            <a:pt x="205787" y="73496"/>
                            <a:pt x="205620" y="73830"/>
                            <a:pt x="205453" y="74164"/>
                          </a:cubicBezTo>
                          <a:cubicBezTo>
                            <a:pt x="187413" y="85522"/>
                            <a:pt x="170543" y="93206"/>
                            <a:pt x="148995" y="96212"/>
                          </a:cubicBezTo>
                          <a:cubicBezTo>
                            <a:pt x="129285" y="98885"/>
                            <a:pt x="109074" y="97716"/>
                            <a:pt x="89364" y="97549"/>
                          </a:cubicBezTo>
                          <a:cubicBezTo>
                            <a:pt x="68484" y="97381"/>
                            <a:pt x="46937" y="96713"/>
                            <a:pt x="26726" y="91869"/>
                          </a:cubicBezTo>
                          <a:cubicBezTo>
                            <a:pt x="8352" y="87526"/>
                            <a:pt x="1670" y="72660"/>
                            <a:pt x="0" y="56625"/>
                          </a:cubicBezTo>
                          <a:close/>
                        </a:path>
                      </a:pathLst>
                    </a:custGeom>
                    <a:solidFill>
                      <a:srgbClr val="164239">
                        <a:alpha val="40000"/>
                      </a:srgbClr>
                    </a:solidFill>
                    <a:ln w="16697" cap="flat">
                      <a:noFill/>
                      <a:prstDash val="solid"/>
                      <a:miter/>
                    </a:ln>
                  </p:spPr>
                  <p:txBody>
                    <a:bodyPr rtlCol="0" anchor="ctr"/>
                    <a:lstStyle/>
                    <a:p>
                      <a:endParaRPr lang="en-US"/>
                    </a:p>
                  </p:txBody>
                </p:sp>
                <p:sp>
                  <p:nvSpPr>
                    <p:cNvPr id="660" name="Freeform: Shape 659">
                      <a:extLst>
                        <a:ext uri="{FF2B5EF4-FFF2-40B4-BE49-F238E27FC236}">
                          <a16:creationId xmlns:a16="http://schemas.microsoft.com/office/drawing/2014/main" id="{D2DFB330-A453-D578-7E00-823126514473}"/>
                        </a:ext>
                      </a:extLst>
                    </p:cNvPr>
                    <p:cNvSpPr/>
                    <p:nvPr/>
                  </p:nvSpPr>
                  <p:spPr>
                    <a:xfrm>
                      <a:off x="2871707" y="5892673"/>
                      <a:ext cx="314401" cy="494829"/>
                    </a:xfrm>
                    <a:custGeom>
                      <a:avLst/>
                      <a:gdLst>
                        <a:gd name="connsiteX0" fmla="*/ 42 w 314401"/>
                        <a:gd name="connsiteY0" fmla="*/ 462854 h 494829"/>
                        <a:gd name="connsiteX1" fmla="*/ 54161 w 314401"/>
                        <a:gd name="connsiteY1" fmla="*/ 349103 h 494829"/>
                        <a:gd name="connsiteX2" fmla="*/ 54495 w 314401"/>
                        <a:gd name="connsiteY2" fmla="*/ 349270 h 494829"/>
                        <a:gd name="connsiteX3" fmla="*/ 73370 w 314401"/>
                        <a:gd name="connsiteY3" fmla="*/ 317032 h 494829"/>
                        <a:gd name="connsiteX4" fmla="*/ 77713 w 314401"/>
                        <a:gd name="connsiteY4" fmla="*/ 304505 h 494829"/>
                        <a:gd name="connsiteX5" fmla="*/ 85898 w 314401"/>
                        <a:gd name="connsiteY5" fmla="*/ 273269 h 494829"/>
                        <a:gd name="connsiteX6" fmla="*/ 86566 w 314401"/>
                        <a:gd name="connsiteY6" fmla="*/ 262579 h 494829"/>
                        <a:gd name="connsiteX7" fmla="*/ 85564 w 314401"/>
                        <a:gd name="connsiteY7" fmla="*/ 245374 h 494829"/>
                        <a:gd name="connsiteX8" fmla="*/ 90575 w 314401"/>
                        <a:gd name="connsiteY8" fmla="*/ 239862 h 494829"/>
                        <a:gd name="connsiteX9" fmla="*/ 91911 w 314401"/>
                        <a:gd name="connsiteY9" fmla="*/ 230341 h 494829"/>
                        <a:gd name="connsiteX10" fmla="*/ 91076 w 314401"/>
                        <a:gd name="connsiteY10" fmla="*/ 199273 h 494829"/>
                        <a:gd name="connsiteX11" fmla="*/ 90909 w 314401"/>
                        <a:gd name="connsiteY11" fmla="*/ 174551 h 494829"/>
                        <a:gd name="connsiteX12" fmla="*/ 94082 w 314401"/>
                        <a:gd name="connsiteY12" fmla="*/ 57460 h 494829"/>
                        <a:gd name="connsiteX13" fmla="*/ 93414 w 314401"/>
                        <a:gd name="connsiteY13" fmla="*/ 7850 h 494829"/>
                        <a:gd name="connsiteX14" fmla="*/ 95252 w 314401"/>
                        <a:gd name="connsiteY14" fmla="*/ 0 h 494829"/>
                        <a:gd name="connsiteX15" fmla="*/ 95419 w 314401"/>
                        <a:gd name="connsiteY15" fmla="*/ 0 h 494829"/>
                        <a:gd name="connsiteX16" fmla="*/ 149872 w 314401"/>
                        <a:gd name="connsiteY16" fmla="*/ 9020 h 494829"/>
                        <a:gd name="connsiteX17" fmla="*/ 209002 w 314401"/>
                        <a:gd name="connsiteY17" fmla="*/ 12862 h 494829"/>
                        <a:gd name="connsiteX18" fmla="*/ 266629 w 314401"/>
                        <a:gd name="connsiteY18" fmla="*/ 14699 h 494829"/>
                        <a:gd name="connsiteX19" fmla="*/ 314401 w 314401"/>
                        <a:gd name="connsiteY19" fmla="*/ 9020 h 494829"/>
                        <a:gd name="connsiteX20" fmla="*/ 300203 w 314401"/>
                        <a:gd name="connsiteY20" fmla="*/ 98049 h 494829"/>
                        <a:gd name="connsiteX21" fmla="*/ 286340 w 314401"/>
                        <a:gd name="connsiteY21" fmla="*/ 193593 h 494829"/>
                        <a:gd name="connsiteX22" fmla="*/ 285504 w 314401"/>
                        <a:gd name="connsiteY22" fmla="*/ 230842 h 494829"/>
                        <a:gd name="connsiteX23" fmla="*/ 290181 w 314401"/>
                        <a:gd name="connsiteY23" fmla="*/ 253058 h 494829"/>
                        <a:gd name="connsiteX24" fmla="*/ 288511 w 314401"/>
                        <a:gd name="connsiteY24" fmla="*/ 265251 h 494829"/>
                        <a:gd name="connsiteX25" fmla="*/ 285170 w 314401"/>
                        <a:gd name="connsiteY25" fmla="*/ 294650 h 494829"/>
                        <a:gd name="connsiteX26" fmla="*/ 282331 w 314401"/>
                        <a:gd name="connsiteY26" fmla="*/ 315529 h 494829"/>
                        <a:gd name="connsiteX27" fmla="*/ 273979 w 314401"/>
                        <a:gd name="connsiteY27" fmla="*/ 338747 h 494829"/>
                        <a:gd name="connsiteX28" fmla="*/ 271808 w 314401"/>
                        <a:gd name="connsiteY28" fmla="*/ 346430 h 494829"/>
                        <a:gd name="connsiteX29" fmla="*/ 242743 w 314401"/>
                        <a:gd name="connsiteY29" fmla="*/ 383846 h 494829"/>
                        <a:gd name="connsiteX30" fmla="*/ 234225 w 314401"/>
                        <a:gd name="connsiteY30" fmla="*/ 430282 h 494829"/>
                        <a:gd name="connsiteX31" fmla="*/ 201319 w 314401"/>
                        <a:gd name="connsiteY31" fmla="*/ 472709 h 494829"/>
                        <a:gd name="connsiteX32" fmla="*/ 101098 w 314401"/>
                        <a:gd name="connsiteY32" fmla="*/ 493588 h 494829"/>
                        <a:gd name="connsiteX33" fmla="*/ 209 w 314401"/>
                        <a:gd name="connsiteY33" fmla="*/ 471372 h 494829"/>
                        <a:gd name="connsiteX34" fmla="*/ 42 w 314401"/>
                        <a:gd name="connsiteY34" fmla="*/ 462854 h 494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14401" h="494829">
                          <a:moveTo>
                            <a:pt x="42" y="462854"/>
                          </a:moveTo>
                          <a:cubicBezTo>
                            <a:pt x="2213" y="419759"/>
                            <a:pt x="24930" y="379837"/>
                            <a:pt x="54161" y="349103"/>
                          </a:cubicBezTo>
                          <a:cubicBezTo>
                            <a:pt x="54328" y="349103"/>
                            <a:pt x="54328" y="349270"/>
                            <a:pt x="54495" y="349270"/>
                          </a:cubicBezTo>
                          <a:cubicBezTo>
                            <a:pt x="61009" y="338580"/>
                            <a:pt x="67357" y="327889"/>
                            <a:pt x="73370" y="317032"/>
                          </a:cubicBezTo>
                          <a:cubicBezTo>
                            <a:pt x="75040" y="313023"/>
                            <a:pt x="76377" y="308847"/>
                            <a:pt x="77713" y="304505"/>
                          </a:cubicBezTo>
                          <a:cubicBezTo>
                            <a:pt x="80720" y="293981"/>
                            <a:pt x="82390" y="283625"/>
                            <a:pt x="85898" y="273269"/>
                          </a:cubicBezTo>
                          <a:cubicBezTo>
                            <a:pt x="86900" y="270429"/>
                            <a:pt x="87735" y="265752"/>
                            <a:pt x="86566" y="262579"/>
                          </a:cubicBezTo>
                          <a:cubicBezTo>
                            <a:pt x="84895" y="257902"/>
                            <a:pt x="81221" y="249717"/>
                            <a:pt x="85564" y="245374"/>
                          </a:cubicBezTo>
                          <a:cubicBezTo>
                            <a:pt x="87067" y="244038"/>
                            <a:pt x="89739" y="241866"/>
                            <a:pt x="90575" y="239862"/>
                          </a:cubicBezTo>
                          <a:cubicBezTo>
                            <a:pt x="92245" y="236187"/>
                            <a:pt x="93080" y="234684"/>
                            <a:pt x="91911" y="230341"/>
                          </a:cubicBezTo>
                          <a:cubicBezTo>
                            <a:pt x="89071" y="219985"/>
                            <a:pt x="91076" y="209796"/>
                            <a:pt x="91076" y="199273"/>
                          </a:cubicBezTo>
                          <a:cubicBezTo>
                            <a:pt x="91076" y="191088"/>
                            <a:pt x="90742" y="182736"/>
                            <a:pt x="90909" y="174551"/>
                          </a:cubicBezTo>
                          <a:cubicBezTo>
                            <a:pt x="92078" y="135465"/>
                            <a:pt x="92579" y="96546"/>
                            <a:pt x="94082" y="57460"/>
                          </a:cubicBezTo>
                          <a:cubicBezTo>
                            <a:pt x="94751" y="40756"/>
                            <a:pt x="94249" y="24387"/>
                            <a:pt x="93414" y="7850"/>
                          </a:cubicBezTo>
                          <a:cubicBezTo>
                            <a:pt x="93247" y="4009"/>
                            <a:pt x="93915" y="1503"/>
                            <a:pt x="95252" y="0"/>
                          </a:cubicBezTo>
                          <a:cubicBezTo>
                            <a:pt x="95252" y="0"/>
                            <a:pt x="95252" y="0"/>
                            <a:pt x="95419" y="0"/>
                          </a:cubicBezTo>
                          <a:cubicBezTo>
                            <a:pt x="113291" y="0"/>
                            <a:pt x="131999" y="6681"/>
                            <a:pt x="149872" y="9020"/>
                          </a:cubicBezTo>
                          <a:cubicBezTo>
                            <a:pt x="169415" y="11525"/>
                            <a:pt x="189292" y="11191"/>
                            <a:pt x="209002" y="12862"/>
                          </a:cubicBezTo>
                          <a:cubicBezTo>
                            <a:pt x="228044" y="14365"/>
                            <a:pt x="247420" y="15534"/>
                            <a:pt x="266629" y="14699"/>
                          </a:cubicBezTo>
                          <a:cubicBezTo>
                            <a:pt x="282832" y="13864"/>
                            <a:pt x="298533" y="11024"/>
                            <a:pt x="314401" y="9020"/>
                          </a:cubicBezTo>
                          <a:cubicBezTo>
                            <a:pt x="309056" y="38418"/>
                            <a:pt x="304880" y="68484"/>
                            <a:pt x="300203" y="98049"/>
                          </a:cubicBezTo>
                          <a:cubicBezTo>
                            <a:pt x="295025" y="129786"/>
                            <a:pt x="289847" y="161523"/>
                            <a:pt x="286340" y="193593"/>
                          </a:cubicBezTo>
                          <a:cubicBezTo>
                            <a:pt x="285003" y="205620"/>
                            <a:pt x="280994" y="219150"/>
                            <a:pt x="285504" y="230842"/>
                          </a:cubicBezTo>
                          <a:cubicBezTo>
                            <a:pt x="288678" y="239194"/>
                            <a:pt x="295359" y="243704"/>
                            <a:pt x="290181" y="253058"/>
                          </a:cubicBezTo>
                          <a:cubicBezTo>
                            <a:pt x="288177" y="256565"/>
                            <a:pt x="288678" y="261410"/>
                            <a:pt x="288511" y="265251"/>
                          </a:cubicBezTo>
                          <a:cubicBezTo>
                            <a:pt x="288177" y="275106"/>
                            <a:pt x="287008" y="284962"/>
                            <a:pt x="285170" y="294650"/>
                          </a:cubicBezTo>
                          <a:cubicBezTo>
                            <a:pt x="284669" y="301665"/>
                            <a:pt x="284168" y="308680"/>
                            <a:pt x="282331" y="315529"/>
                          </a:cubicBezTo>
                          <a:cubicBezTo>
                            <a:pt x="280159" y="323379"/>
                            <a:pt x="277153" y="331230"/>
                            <a:pt x="273979" y="338747"/>
                          </a:cubicBezTo>
                          <a:cubicBezTo>
                            <a:pt x="273311" y="341252"/>
                            <a:pt x="272476" y="343925"/>
                            <a:pt x="271808" y="346430"/>
                          </a:cubicBezTo>
                          <a:cubicBezTo>
                            <a:pt x="256607" y="355450"/>
                            <a:pt x="245917" y="364637"/>
                            <a:pt x="242743" y="383846"/>
                          </a:cubicBezTo>
                          <a:cubicBezTo>
                            <a:pt x="240238" y="399714"/>
                            <a:pt x="238902" y="414915"/>
                            <a:pt x="234225" y="430282"/>
                          </a:cubicBezTo>
                          <a:cubicBezTo>
                            <a:pt x="228378" y="449324"/>
                            <a:pt x="217354" y="461517"/>
                            <a:pt x="201319" y="472709"/>
                          </a:cubicBezTo>
                          <a:cubicBezTo>
                            <a:pt x="172422" y="492586"/>
                            <a:pt x="134672" y="491751"/>
                            <a:pt x="101098" y="493588"/>
                          </a:cubicBezTo>
                          <a:cubicBezTo>
                            <a:pt x="71533" y="495258"/>
                            <a:pt x="19585" y="499434"/>
                            <a:pt x="209" y="471372"/>
                          </a:cubicBezTo>
                          <a:cubicBezTo>
                            <a:pt x="-125" y="468533"/>
                            <a:pt x="42" y="465526"/>
                            <a:pt x="42" y="462854"/>
                          </a:cubicBezTo>
                          <a:close/>
                        </a:path>
                      </a:pathLst>
                    </a:custGeom>
                    <a:solidFill>
                      <a:srgbClr val="306558"/>
                    </a:solidFill>
                    <a:ln w="16697" cap="flat">
                      <a:noFill/>
                      <a:prstDash val="solid"/>
                      <a:miter/>
                    </a:ln>
                  </p:spPr>
                  <p:txBody>
                    <a:bodyPr rtlCol="0" anchor="ctr"/>
                    <a:lstStyle/>
                    <a:p>
                      <a:endParaRPr lang="en-US"/>
                    </a:p>
                  </p:txBody>
                </p:sp>
                <p:sp>
                  <p:nvSpPr>
                    <p:cNvPr id="661" name="Freeform: Shape 660">
                      <a:extLst>
                        <a:ext uri="{FF2B5EF4-FFF2-40B4-BE49-F238E27FC236}">
                          <a16:creationId xmlns:a16="http://schemas.microsoft.com/office/drawing/2014/main" id="{9E2615F1-3057-D058-B7EE-D58B424A43D8}"/>
                        </a:ext>
                      </a:extLst>
                    </p:cNvPr>
                    <p:cNvSpPr/>
                    <p:nvPr/>
                  </p:nvSpPr>
                  <p:spPr>
                    <a:xfrm>
                      <a:off x="3109914" y="5901526"/>
                      <a:ext cx="76360" cy="385015"/>
                    </a:xfrm>
                    <a:custGeom>
                      <a:avLst/>
                      <a:gdLst>
                        <a:gd name="connsiteX0" fmla="*/ 26 w 76360"/>
                        <a:gd name="connsiteY0" fmla="*/ 357956 h 385015"/>
                        <a:gd name="connsiteX1" fmla="*/ 15059 w 76360"/>
                        <a:gd name="connsiteY1" fmla="*/ 335239 h 385015"/>
                        <a:gd name="connsiteX2" fmla="*/ 30426 w 76360"/>
                        <a:gd name="connsiteY2" fmla="*/ 320540 h 385015"/>
                        <a:gd name="connsiteX3" fmla="*/ 37108 w 76360"/>
                        <a:gd name="connsiteY3" fmla="*/ 289638 h 385015"/>
                        <a:gd name="connsiteX4" fmla="*/ 44123 w 76360"/>
                        <a:gd name="connsiteY4" fmla="*/ 257735 h 385015"/>
                        <a:gd name="connsiteX5" fmla="*/ 42119 w 76360"/>
                        <a:gd name="connsiteY5" fmla="*/ 228337 h 385015"/>
                        <a:gd name="connsiteX6" fmla="*/ 39947 w 76360"/>
                        <a:gd name="connsiteY6" fmla="*/ 227501 h 385015"/>
                        <a:gd name="connsiteX7" fmla="*/ 13890 w 76360"/>
                        <a:gd name="connsiteY7" fmla="*/ 239027 h 385015"/>
                        <a:gd name="connsiteX8" fmla="*/ 40114 w 76360"/>
                        <a:gd name="connsiteY8" fmla="*/ 201611 h 385015"/>
                        <a:gd name="connsiteX9" fmla="*/ 41618 w 76360"/>
                        <a:gd name="connsiteY9" fmla="*/ 169540 h 385015"/>
                        <a:gd name="connsiteX10" fmla="*/ 46963 w 76360"/>
                        <a:gd name="connsiteY10" fmla="*/ 130788 h 385015"/>
                        <a:gd name="connsiteX11" fmla="*/ 72519 w 76360"/>
                        <a:gd name="connsiteY11" fmla="*/ 501 h 385015"/>
                        <a:gd name="connsiteX12" fmla="*/ 76361 w 76360"/>
                        <a:gd name="connsiteY12" fmla="*/ 0 h 385015"/>
                        <a:gd name="connsiteX13" fmla="*/ 62163 w 76360"/>
                        <a:gd name="connsiteY13" fmla="*/ 89029 h 385015"/>
                        <a:gd name="connsiteX14" fmla="*/ 48299 w 76360"/>
                        <a:gd name="connsiteY14" fmla="*/ 184573 h 385015"/>
                        <a:gd name="connsiteX15" fmla="*/ 47464 w 76360"/>
                        <a:gd name="connsiteY15" fmla="*/ 221822 h 385015"/>
                        <a:gd name="connsiteX16" fmla="*/ 52141 w 76360"/>
                        <a:gd name="connsiteY16" fmla="*/ 244038 h 385015"/>
                        <a:gd name="connsiteX17" fmla="*/ 50470 w 76360"/>
                        <a:gd name="connsiteY17" fmla="*/ 256231 h 385015"/>
                        <a:gd name="connsiteX18" fmla="*/ 47130 w 76360"/>
                        <a:gd name="connsiteY18" fmla="*/ 285630 h 385015"/>
                        <a:gd name="connsiteX19" fmla="*/ 44290 w 76360"/>
                        <a:gd name="connsiteY19" fmla="*/ 306509 h 385015"/>
                        <a:gd name="connsiteX20" fmla="*/ 35938 w 76360"/>
                        <a:gd name="connsiteY20" fmla="*/ 329727 h 385015"/>
                        <a:gd name="connsiteX21" fmla="*/ 33767 w 76360"/>
                        <a:gd name="connsiteY21" fmla="*/ 337410 h 385015"/>
                        <a:gd name="connsiteX22" fmla="*/ 4703 w 76360"/>
                        <a:gd name="connsiteY22" fmla="*/ 374826 h 385015"/>
                        <a:gd name="connsiteX23" fmla="*/ 3200 w 76360"/>
                        <a:gd name="connsiteY23" fmla="*/ 385015 h 385015"/>
                        <a:gd name="connsiteX24" fmla="*/ 26 w 76360"/>
                        <a:gd name="connsiteY24" fmla="*/ 357956 h 385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60" h="385015">
                          <a:moveTo>
                            <a:pt x="26" y="357956"/>
                          </a:moveTo>
                          <a:cubicBezTo>
                            <a:pt x="-475" y="346764"/>
                            <a:pt x="6373" y="341085"/>
                            <a:pt x="15059" y="335239"/>
                          </a:cubicBezTo>
                          <a:cubicBezTo>
                            <a:pt x="20738" y="331397"/>
                            <a:pt x="27754" y="327054"/>
                            <a:pt x="30426" y="320540"/>
                          </a:cubicBezTo>
                          <a:cubicBezTo>
                            <a:pt x="34435" y="310685"/>
                            <a:pt x="33433" y="299493"/>
                            <a:pt x="37108" y="289638"/>
                          </a:cubicBezTo>
                          <a:cubicBezTo>
                            <a:pt x="41116" y="278781"/>
                            <a:pt x="43956" y="269427"/>
                            <a:pt x="44123" y="257735"/>
                          </a:cubicBezTo>
                          <a:cubicBezTo>
                            <a:pt x="44290" y="247880"/>
                            <a:pt x="43622" y="238025"/>
                            <a:pt x="42119" y="228337"/>
                          </a:cubicBezTo>
                          <a:cubicBezTo>
                            <a:pt x="41952" y="227335"/>
                            <a:pt x="40782" y="227167"/>
                            <a:pt x="39947" y="227501"/>
                          </a:cubicBezTo>
                          <a:cubicBezTo>
                            <a:pt x="31261" y="231343"/>
                            <a:pt x="22910" y="235853"/>
                            <a:pt x="13890" y="239027"/>
                          </a:cubicBezTo>
                          <a:cubicBezTo>
                            <a:pt x="23411" y="227501"/>
                            <a:pt x="38778" y="217312"/>
                            <a:pt x="40114" y="201611"/>
                          </a:cubicBezTo>
                          <a:cubicBezTo>
                            <a:pt x="40949" y="190921"/>
                            <a:pt x="40281" y="180231"/>
                            <a:pt x="41618" y="169540"/>
                          </a:cubicBezTo>
                          <a:cubicBezTo>
                            <a:pt x="43288" y="156679"/>
                            <a:pt x="44958" y="143650"/>
                            <a:pt x="46963" y="130788"/>
                          </a:cubicBezTo>
                          <a:cubicBezTo>
                            <a:pt x="53477" y="87025"/>
                            <a:pt x="61495" y="43429"/>
                            <a:pt x="72519" y="501"/>
                          </a:cubicBezTo>
                          <a:cubicBezTo>
                            <a:pt x="73855" y="334"/>
                            <a:pt x="75192" y="167"/>
                            <a:pt x="76361" y="0"/>
                          </a:cubicBezTo>
                          <a:cubicBezTo>
                            <a:pt x="71016" y="29398"/>
                            <a:pt x="66840" y="59464"/>
                            <a:pt x="62163" y="89029"/>
                          </a:cubicBezTo>
                          <a:cubicBezTo>
                            <a:pt x="56985" y="120766"/>
                            <a:pt x="51807" y="152503"/>
                            <a:pt x="48299" y="184573"/>
                          </a:cubicBezTo>
                          <a:cubicBezTo>
                            <a:pt x="46963" y="196600"/>
                            <a:pt x="42954" y="210130"/>
                            <a:pt x="47464" y="221822"/>
                          </a:cubicBezTo>
                          <a:cubicBezTo>
                            <a:pt x="50637" y="230174"/>
                            <a:pt x="57319" y="234684"/>
                            <a:pt x="52141" y="244038"/>
                          </a:cubicBezTo>
                          <a:cubicBezTo>
                            <a:pt x="50136" y="247546"/>
                            <a:pt x="50637" y="252390"/>
                            <a:pt x="50470" y="256231"/>
                          </a:cubicBezTo>
                          <a:cubicBezTo>
                            <a:pt x="50136" y="266086"/>
                            <a:pt x="48967" y="275941"/>
                            <a:pt x="47130" y="285630"/>
                          </a:cubicBezTo>
                          <a:cubicBezTo>
                            <a:pt x="46629" y="292645"/>
                            <a:pt x="46127" y="299660"/>
                            <a:pt x="44290" y="306509"/>
                          </a:cubicBezTo>
                          <a:cubicBezTo>
                            <a:pt x="42119" y="314360"/>
                            <a:pt x="39112" y="322210"/>
                            <a:pt x="35938" y="329727"/>
                          </a:cubicBezTo>
                          <a:cubicBezTo>
                            <a:pt x="35270" y="332232"/>
                            <a:pt x="34435" y="334905"/>
                            <a:pt x="33767" y="337410"/>
                          </a:cubicBezTo>
                          <a:cubicBezTo>
                            <a:pt x="18567" y="346430"/>
                            <a:pt x="7876" y="355617"/>
                            <a:pt x="4703" y="374826"/>
                          </a:cubicBezTo>
                          <a:cubicBezTo>
                            <a:pt x="4202" y="378334"/>
                            <a:pt x="3701" y="381675"/>
                            <a:pt x="3200" y="385015"/>
                          </a:cubicBezTo>
                          <a:cubicBezTo>
                            <a:pt x="3032" y="375995"/>
                            <a:pt x="360" y="367310"/>
                            <a:pt x="26" y="357956"/>
                          </a:cubicBezTo>
                          <a:close/>
                        </a:path>
                      </a:pathLst>
                    </a:custGeom>
                    <a:solidFill>
                      <a:srgbClr val="45516F"/>
                    </a:solidFill>
                    <a:ln w="16697" cap="flat">
                      <a:noFill/>
                      <a:prstDash val="solid"/>
                      <a:miter/>
                    </a:ln>
                  </p:spPr>
                  <p:txBody>
                    <a:bodyPr rtlCol="0" anchor="ctr"/>
                    <a:lstStyle/>
                    <a:p>
                      <a:endParaRPr lang="en-US"/>
                    </a:p>
                  </p:txBody>
                </p:sp>
                <p:sp>
                  <p:nvSpPr>
                    <p:cNvPr id="662" name="Freeform: Shape 661">
                      <a:extLst>
                        <a:ext uri="{FF2B5EF4-FFF2-40B4-BE49-F238E27FC236}">
                          <a16:creationId xmlns:a16="http://schemas.microsoft.com/office/drawing/2014/main" id="{AA9B0EC5-3247-9279-A84A-ABC08A90368F}"/>
                        </a:ext>
                      </a:extLst>
                    </p:cNvPr>
                    <p:cNvSpPr/>
                    <p:nvPr/>
                  </p:nvSpPr>
                  <p:spPr>
                    <a:xfrm>
                      <a:off x="2871414" y="5892673"/>
                      <a:ext cx="293981" cy="494495"/>
                    </a:xfrm>
                    <a:custGeom>
                      <a:avLst/>
                      <a:gdLst>
                        <a:gd name="connsiteX0" fmla="*/ 334 w 293981"/>
                        <a:gd name="connsiteY0" fmla="*/ 462854 h 494495"/>
                        <a:gd name="connsiteX1" fmla="*/ 54453 w 293981"/>
                        <a:gd name="connsiteY1" fmla="*/ 349103 h 494495"/>
                        <a:gd name="connsiteX2" fmla="*/ 54787 w 293981"/>
                        <a:gd name="connsiteY2" fmla="*/ 349270 h 494495"/>
                        <a:gd name="connsiteX3" fmla="*/ 73662 w 293981"/>
                        <a:gd name="connsiteY3" fmla="*/ 317032 h 494495"/>
                        <a:gd name="connsiteX4" fmla="*/ 78005 w 293981"/>
                        <a:gd name="connsiteY4" fmla="*/ 304505 h 494495"/>
                        <a:gd name="connsiteX5" fmla="*/ 86190 w 293981"/>
                        <a:gd name="connsiteY5" fmla="*/ 273269 h 494495"/>
                        <a:gd name="connsiteX6" fmla="*/ 86858 w 293981"/>
                        <a:gd name="connsiteY6" fmla="*/ 262579 h 494495"/>
                        <a:gd name="connsiteX7" fmla="*/ 85856 w 293981"/>
                        <a:gd name="connsiteY7" fmla="*/ 245374 h 494495"/>
                        <a:gd name="connsiteX8" fmla="*/ 90867 w 293981"/>
                        <a:gd name="connsiteY8" fmla="*/ 239862 h 494495"/>
                        <a:gd name="connsiteX9" fmla="*/ 92203 w 293981"/>
                        <a:gd name="connsiteY9" fmla="*/ 230341 h 494495"/>
                        <a:gd name="connsiteX10" fmla="*/ 91368 w 293981"/>
                        <a:gd name="connsiteY10" fmla="*/ 199273 h 494495"/>
                        <a:gd name="connsiteX11" fmla="*/ 91201 w 293981"/>
                        <a:gd name="connsiteY11" fmla="*/ 174551 h 494495"/>
                        <a:gd name="connsiteX12" fmla="*/ 94375 w 293981"/>
                        <a:gd name="connsiteY12" fmla="*/ 57460 h 494495"/>
                        <a:gd name="connsiteX13" fmla="*/ 93707 w 293981"/>
                        <a:gd name="connsiteY13" fmla="*/ 7850 h 494495"/>
                        <a:gd name="connsiteX14" fmla="*/ 95544 w 293981"/>
                        <a:gd name="connsiteY14" fmla="*/ 0 h 494495"/>
                        <a:gd name="connsiteX15" fmla="*/ 95711 w 293981"/>
                        <a:gd name="connsiteY15" fmla="*/ 0 h 494495"/>
                        <a:gd name="connsiteX16" fmla="*/ 150164 w 293981"/>
                        <a:gd name="connsiteY16" fmla="*/ 9020 h 494495"/>
                        <a:gd name="connsiteX17" fmla="*/ 209295 w 293981"/>
                        <a:gd name="connsiteY17" fmla="*/ 12862 h 494495"/>
                        <a:gd name="connsiteX18" fmla="*/ 266922 w 293981"/>
                        <a:gd name="connsiteY18" fmla="*/ 14699 h 494495"/>
                        <a:gd name="connsiteX19" fmla="*/ 293981 w 293981"/>
                        <a:gd name="connsiteY19" fmla="*/ 11859 h 494495"/>
                        <a:gd name="connsiteX20" fmla="*/ 275775 w 293981"/>
                        <a:gd name="connsiteY20" fmla="*/ 23552 h 494495"/>
                        <a:gd name="connsiteX21" fmla="*/ 210297 w 293981"/>
                        <a:gd name="connsiteY21" fmla="*/ 38752 h 494495"/>
                        <a:gd name="connsiteX22" fmla="*/ 150498 w 293981"/>
                        <a:gd name="connsiteY22" fmla="*/ 44932 h 494495"/>
                        <a:gd name="connsiteX23" fmla="*/ 137637 w 293981"/>
                        <a:gd name="connsiteY23" fmla="*/ 69152 h 494495"/>
                        <a:gd name="connsiteX24" fmla="*/ 136635 w 293981"/>
                        <a:gd name="connsiteY24" fmla="*/ 119931 h 494495"/>
                        <a:gd name="connsiteX25" fmla="*/ 129285 w 293981"/>
                        <a:gd name="connsiteY25" fmla="*/ 163527 h 494495"/>
                        <a:gd name="connsiteX26" fmla="*/ 127782 w 293981"/>
                        <a:gd name="connsiteY26" fmla="*/ 203448 h 494495"/>
                        <a:gd name="connsiteX27" fmla="*/ 157848 w 293981"/>
                        <a:gd name="connsiteY27" fmla="*/ 226833 h 494495"/>
                        <a:gd name="connsiteX28" fmla="*/ 201277 w 293981"/>
                        <a:gd name="connsiteY28" fmla="*/ 253726 h 494495"/>
                        <a:gd name="connsiteX29" fmla="*/ 148494 w 293981"/>
                        <a:gd name="connsiteY29" fmla="*/ 240363 h 494495"/>
                        <a:gd name="connsiteX30" fmla="*/ 110076 w 293981"/>
                        <a:gd name="connsiteY30" fmla="*/ 280786 h 494495"/>
                        <a:gd name="connsiteX31" fmla="*/ 110243 w 293981"/>
                        <a:gd name="connsiteY31" fmla="*/ 282623 h 494495"/>
                        <a:gd name="connsiteX32" fmla="*/ 128116 w 293981"/>
                        <a:gd name="connsiteY32" fmla="*/ 293647 h 494495"/>
                        <a:gd name="connsiteX33" fmla="*/ 102058 w 293981"/>
                        <a:gd name="connsiteY33" fmla="*/ 311353 h 494495"/>
                        <a:gd name="connsiteX34" fmla="*/ 77838 w 293981"/>
                        <a:gd name="connsiteY34" fmla="*/ 343925 h 494495"/>
                        <a:gd name="connsiteX35" fmla="*/ 55623 w 293981"/>
                        <a:gd name="connsiteY35" fmla="*/ 382510 h 494495"/>
                        <a:gd name="connsiteX36" fmla="*/ 56625 w 293981"/>
                        <a:gd name="connsiteY36" fmla="*/ 414915 h 494495"/>
                        <a:gd name="connsiteX37" fmla="*/ 89030 w 293981"/>
                        <a:gd name="connsiteY37" fmla="*/ 433622 h 494495"/>
                        <a:gd name="connsiteX38" fmla="*/ 131122 w 293981"/>
                        <a:gd name="connsiteY38" fmla="*/ 442475 h 494495"/>
                        <a:gd name="connsiteX39" fmla="*/ 187079 w 293981"/>
                        <a:gd name="connsiteY39" fmla="*/ 436462 h 494495"/>
                        <a:gd name="connsiteX40" fmla="*/ 231844 w 293981"/>
                        <a:gd name="connsiteY40" fmla="*/ 410070 h 494495"/>
                        <a:gd name="connsiteX41" fmla="*/ 239528 w 293981"/>
                        <a:gd name="connsiteY41" fmla="*/ 404558 h 494495"/>
                        <a:gd name="connsiteX42" fmla="*/ 234016 w 293981"/>
                        <a:gd name="connsiteY42" fmla="*/ 429948 h 494495"/>
                        <a:gd name="connsiteX43" fmla="*/ 201110 w 293981"/>
                        <a:gd name="connsiteY43" fmla="*/ 472375 h 494495"/>
                        <a:gd name="connsiteX44" fmla="*/ 100889 w 293981"/>
                        <a:gd name="connsiteY44" fmla="*/ 493254 h 494495"/>
                        <a:gd name="connsiteX45" fmla="*/ 0 w 293981"/>
                        <a:gd name="connsiteY45" fmla="*/ 471038 h 494495"/>
                        <a:gd name="connsiteX46" fmla="*/ 334 w 293981"/>
                        <a:gd name="connsiteY46" fmla="*/ 462854 h 494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293981" h="494495">
                          <a:moveTo>
                            <a:pt x="334" y="462854"/>
                          </a:moveTo>
                          <a:cubicBezTo>
                            <a:pt x="2506" y="419759"/>
                            <a:pt x="25222" y="379837"/>
                            <a:pt x="54453" y="349103"/>
                          </a:cubicBezTo>
                          <a:cubicBezTo>
                            <a:pt x="54620" y="349103"/>
                            <a:pt x="54620" y="349270"/>
                            <a:pt x="54787" y="349270"/>
                          </a:cubicBezTo>
                          <a:cubicBezTo>
                            <a:pt x="61302" y="338580"/>
                            <a:pt x="67649" y="327889"/>
                            <a:pt x="73662" y="317032"/>
                          </a:cubicBezTo>
                          <a:cubicBezTo>
                            <a:pt x="75333" y="313023"/>
                            <a:pt x="76669" y="308847"/>
                            <a:pt x="78005" y="304505"/>
                          </a:cubicBezTo>
                          <a:cubicBezTo>
                            <a:pt x="81012" y="293981"/>
                            <a:pt x="82682" y="283625"/>
                            <a:pt x="86190" y="273269"/>
                          </a:cubicBezTo>
                          <a:cubicBezTo>
                            <a:pt x="87192" y="270429"/>
                            <a:pt x="88027" y="265752"/>
                            <a:pt x="86858" y="262579"/>
                          </a:cubicBezTo>
                          <a:cubicBezTo>
                            <a:pt x="85188" y="257902"/>
                            <a:pt x="81513" y="249717"/>
                            <a:pt x="85856" y="245374"/>
                          </a:cubicBezTo>
                          <a:cubicBezTo>
                            <a:pt x="87359" y="244038"/>
                            <a:pt x="90032" y="241866"/>
                            <a:pt x="90867" y="239862"/>
                          </a:cubicBezTo>
                          <a:cubicBezTo>
                            <a:pt x="92537" y="236187"/>
                            <a:pt x="93373" y="234684"/>
                            <a:pt x="92203" y="230341"/>
                          </a:cubicBezTo>
                          <a:cubicBezTo>
                            <a:pt x="89364" y="219985"/>
                            <a:pt x="91368" y="209796"/>
                            <a:pt x="91368" y="199273"/>
                          </a:cubicBezTo>
                          <a:cubicBezTo>
                            <a:pt x="91368" y="191088"/>
                            <a:pt x="91034" y="182736"/>
                            <a:pt x="91201" y="174551"/>
                          </a:cubicBezTo>
                          <a:cubicBezTo>
                            <a:pt x="92370" y="135465"/>
                            <a:pt x="92871" y="96546"/>
                            <a:pt x="94375" y="57460"/>
                          </a:cubicBezTo>
                          <a:cubicBezTo>
                            <a:pt x="95043" y="40756"/>
                            <a:pt x="94542" y="24387"/>
                            <a:pt x="93707" y="7850"/>
                          </a:cubicBezTo>
                          <a:cubicBezTo>
                            <a:pt x="93540" y="4009"/>
                            <a:pt x="94208" y="1503"/>
                            <a:pt x="95544" y="0"/>
                          </a:cubicBezTo>
                          <a:cubicBezTo>
                            <a:pt x="95544" y="0"/>
                            <a:pt x="95544" y="0"/>
                            <a:pt x="95711" y="0"/>
                          </a:cubicBezTo>
                          <a:cubicBezTo>
                            <a:pt x="113584" y="0"/>
                            <a:pt x="132292" y="6681"/>
                            <a:pt x="150164" y="9020"/>
                          </a:cubicBezTo>
                          <a:cubicBezTo>
                            <a:pt x="169707" y="11525"/>
                            <a:pt x="189585" y="11191"/>
                            <a:pt x="209295" y="12862"/>
                          </a:cubicBezTo>
                          <a:cubicBezTo>
                            <a:pt x="228337" y="14365"/>
                            <a:pt x="247713" y="15534"/>
                            <a:pt x="266922" y="14699"/>
                          </a:cubicBezTo>
                          <a:cubicBezTo>
                            <a:pt x="276109" y="14198"/>
                            <a:pt x="285129" y="13029"/>
                            <a:pt x="293981" y="11859"/>
                          </a:cubicBezTo>
                          <a:cubicBezTo>
                            <a:pt x="287801" y="16035"/>
                            <a:pt x="281788" y="20378"/>
                            <a:pt x="275775" y="23552"/>
                          </a:cubicBezTo>
                          <a:cubicBezTo>
                            <a:pt x="256064" y="33741"/>
                            <a:pt x="232179" y="36748"/>
                            <a:pt x="210297" y="38752"/>
                          </a:cubicBezTo>
                          <a:cubicBezTo>
                            <a:pt x="190420" y="40756"/>
                            <a:pt x="170376" y="43095"/>
                            <a:pt x="150498" y="44932"/>
                          </a:cubicBezTo>
                          <a:cubicBezTo>
                            <a:pt x="140977" y="45935"/>
                            <a:pt x="138639" y="61803"/>
                            <a:pt x="137637" y="69152"/>
                          </a:cubicBezTo>
                          <a:cubicBezTo>
                            <a:pt x="135298" y="86023"/>
                            <a:pt x="138138" y="103061"/>
                            <a:pt x="136635" y="119931"/>
                          </a:cubicBezTo>
                          <a:cubicBezTo>
                            <a:pt x="135298" y="134630"/>
                            <a:pt x="131791" y="148995"/>
                            <a:pt x="129285" y="163527"/>
                          </a:cubicBezTo>
                          <a:cubicBezTo>
                            <a:pt x="127114" y="176055"/>
                            <a:pt x="123773" y="191088"/>
                            <a:pt x="127782" y="203448"/>
                          </a:cubicBezTo>
                          <a:cubicBezTo>
                            <a:pt x="131958" y="216310"/>
                            <a:pt x="146991" y="221154"/>
                            <a:pt x="157848" y="226833"/>
                          </a:cubicBezTo>
                          <a:cubicBezTo>
                            <a:pt x="172714" y="234350"/>
                            <a:pt x="187747" y="243370"/>
                            <a:pt x="201277" y="253726"/>
                          </a:cubicBezTo>
                          <a:cubicBezTo>
                            <a:pt x="184741" y="245875"/>
                            <a:pt x="166200" y="239361"/>
                            <a:pt x="148494" y="240363"/>
                          </a:cubicBezTo>
                          <a:cubicBezTo>
                            <a:pt x="125276" y="241532"/>
                            <a:pt x="118094" y="262078"/>
                            <a:pt x="110076" y="280786"/>
                          </a:cubicBezTo>
                          <a:cubicBezTo>
                            <a:pt x="109909" y="281287"/>
                            <a:pt x="109742" y="282122"/>
                            <a:pt x="110243" y="282623"/>
                          </a:cubicBezTo>
                          <a:cubicBezTo>
                            <a:pt x="115755" y="287133"/>
                            <a:pt x="122103" y="289972"/>
                            <a:pt x="128116" y="293647"/>
                          </a:cubicBezTo>
                          <a:cubicBezTo>
                            <a:pt x="117927" y="296654"/>
                            <a:pt x="109074" y="303335"/>
                            <a:pt x="102058" y="311353"/>
                          </a:cubicBezTo>
                          <a:cubicBezTo>
                            <a:pt x="93038" y="321375"/>
                            <a:pt x="85522" y="332900"/>
                            <a:pt x="77838" y="343925"/>
                          </a:cubicBezTo>
                          <a:cubicBezTo>
                            <a:pt x="69319" y="355951"/>
                            <a:pt x="60801" y="368646"/>
                            <a:pt x="55623" y="382510"/>
                          </a:cubicBezTo>
                          <a:cubicBezTo>
                            <a:pt x="51781" y="392866"/>
                            <a:pt x="49442" y="405394"/>
                            <a:pt x="56625" y="414915"/>
                          </a:cubicBezTo>
                          <a:cubicBezTo>
                            <a:pt x="64308" y="425271"/>
                            <a:pt x="76836" y="430282"/>
                            <a:pt x="89030" y="433622"/>
                          </a:cubicBezTo>
                          <a:cubicBezTo>
                            <a:pt x="102893" y="437464"/>
                            <a:pt x="117091" y="439636"/>
                            <a:pt x="131122" y="442475"/>
                          </a:cubicBezTo>
                          <a:cubicBezTo>
                            <a:pt x="150498" y="446484"/>
                            <a:pt x="168872" y="443645"/>
                            <a:pt x="187079" y="436462"/>
                          </a:cubicBezTo>
                          <a:cubicBezTo>
                            <a:pt x="202780" y="430282"/>
                            <a:pt x="217981" y="419592"/>
                            <a:pt x="231844" y="410070"/>
                          </a:cubicBezTo>
                          <a:cubicBezTo>
                            <a:pt x="234350" y="408233"/>
                            <a:pt x="237023" y="406563"/>
                            <a:pt x="239528" y="404558"/>
                          </a:cubicBezTo>
                          <a:cubicBezTo>
                            <a:pt x="238192" y="413077"/>
                            <a:pt x="236688" y="421429"/>
                            <a:pt x="234016" y="429948"/>
                          </a:cubicBezTo>
                          <a:cubicBezTo>
                            <a:pt x="228170" y="448990"/>
                            <a:pt x="217145" y="461183"/>
                            <a:pt x="201110" y="472375"/>
                          </a:cubicBezTo>
                          <a:cubicBezTo>
                            <a:pt x="172213" y="492252"/>
                            <a:pt x="134463" y="491417"/>
                            <a:pt x="100889" y="493254"/>
                          </a:cubicBezTo>
                          <a:cubicBezTo>
                            <a:pt x="71324" y="494924"/>
                            <a:pt x="19376" y="499100"/>
                            <a:pt x="0" y="471038"/>
                          </a:cubicBezTo>
                          <a:cubicBezTo>
                            <a:pt x="167" y="468533"/>
                            <a:pt x="334" y="465526"/>
                            <a:pt x="334" y="462854"/>
                          </a:cubicBezTo>
                          <a:close/>
                        </a:path>
                      </a:pathLst>
                    </a:custGeom>
                    <a:solidFill>
                      <a:srgbClr val="164239">
                        <a:alpha val="40000"/>
                      </a:srgbClr>
                    </a:solidFill>
                    <a:ln w="16697" cap="flat">
                      <a:noFill/>
                      <a:prstDash val="solid"/>
                      <a:miter/>
                    </a:ln>
                  </p:spPr>
                  <p:txBody>
                    <a:bodyPr rtlCol="0" anchor="ctr"/>
                    <a:lstStyle/>
                    <a:p>
                      <a:endParaRPr lang="en-US"/>
                    </a:p>
                  </p:txBody>
                </p:sp>
                <p:sp>
                  <p:nvSpPr>
                    <p:cNvPr id="663" name="Freeform: Shape 662">
                      <a:extLst>
                        <a:ext uri="{FF2B5EF4-FFF2-40B4-BE49-F238E27FC236}">
                          <a16:creationId xmlns:a16="http://schemas.microsoft.com/office/drawing/2014/main" id="{9BF5D885-1498-E011-D523-5B2C366B3D1B}"/>
                        </a:ext>
                      </a:extLst>
                    </p:cNvPr>
                    <p:cNvSpPr/>
                    <p:nvPr/>
                  </p:nvSpPr>
                  <p:spPr>
                    <a:xfrm>
                      <a:off x="2962281" y="5892673"/>
                      <a:ext cx="107904" cy="212969"/>
                    </a:xfrm>
                    <a:custGeom>
                      <a:avLst/>
                      <a:gdLst>
                        <a:gd name="connsiteX0" fmla="*/ 98718 w 107904"/>
                        <a:gd name="connsiteY0" fmla="*/ 13530 h 212969"/>
                        <a:gd name="connsiteX1" fmla="*/ 63473 w 107904"/>
                        <a:gd name="connsiteY1" fmla="*/ 15534 h 212969"/>
                        <a:gd name="connsiteX2" fmla="*/ 38251 w 107904"/>
                        <a:gd name="connsiteY2" fmla="*/ 29231 h 212969"/>
                        <a:gd name="connsiteX3" fmla="*/ 28897 w 107904"/>
                        <a:gd name="connsiteY3" fmla="*/ 61135 h 212969"/>
                        <a:gd name="connsiteX4" fmla="*/ 18374 w 107904"/>
                        <a:gd name="connsiteY4" fmla="*/ 114419 h 212969"/>
                        <a:gd name="connsiteX5" fmla="*/ 10022 w 107904"/>
                        <a:gd name="connsiteY5" fmla="*/ 159351 h 212969"/>
                        <a:gd name="connsiteX6" fmla="*/ 0 w 107904"/>
                        <a:gd name="connsiteY6" fmla="*/ 212969 h 212969"/>
                        <a:gd name="connsiteX7" fmla="*/ 668 w 107904"/>
                        <a:gd name="connsiteY7" fmla="*/ 199273 h 212969"/>
                        <a:gd name="connsiteX8" fmla="*/ 501 w 107904"/>
                        <a:gd name="connsiteY8" fmla="*/ 174551 h 212969"/>
                        <a:gd name="connsiteX9" fmla="*/ 3675 w 107904"/>
                        <a:gd name="connsiteY9" fmla="*/ 57460 h 212969"/>
                        <a:gd name="connsiteX10" fmla="*/ 3007 w 107904"/>
                        <a:gd name="connsiteY10" fmla="*/ 7850 h 212969"/>
                        <a:gd name="connsiteX11" fmla="*/ 4844 w 107904"/>
                        <a:gd name="connsiteY11" fmla="*/ 0 h 212969"/>
                        <a:gd name="connsiteX12" fmla="*/ 5011 w 107904"/>
                        <a:gd name="connsiteY12" fmla="*/ 0 h 212969"/>
                        <a:gd name="connsiteX13" fmla="*/ 59464 w 107904"/>
                        <a:gd name="connsiteY13" fmla="*/ 9020 h 212969"/>
                        <a:gd name="connsiteX14" fmla="*/ 107905 w 107904"/>
                        <a:gd name="connsiteY14" fmla="*/ 12193 h 212969"/>
                        <a:gd name="connsiteX15" fmla="*/ 98718 w 107904"/>
                        <a:gd name="connsiteY15" fmla="*/ 13530 h 212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07904" h="212969">
                          <a:moveTo>
                            <a:pt x="98718" y="13530"/>
                          </a:moveTo>
                          <a:cubicBezTo>
                            <a:pt x="87025" y="14365"/>
                            <a:pt x="75166" y="13530"/>
                            <a:pt x="63473" y="15534"/>
                          </a:cubicBezTo>
                          <a:cubicBezTo>
                            <a:pt x="54119" y="17037"/>
                            <a:pt x="43262" y="20378"/>
                            <a:pt x="38251" y="29231"/>
                          </a:cubicBezTo>
                          <a:cubicBezTo>
                            <a:pt x="32739" y="39086"/>
                            <a:pt x="31737" y="50444"/>
                            <a:pt x="28897" y="61135"/>
                          </a:cubicBezTo>
                          <a:cubicBezTo>
                            <a:pt x="24387" y="78673"/>
                            <a:pt x="21882" y="96713"/>
                            <a:pt x="18374" y="114419"/>
                          </a:cubicBezTo>
                          <a:cubicBezTo>
                            <a:pt x="15534" y="129452"/>
                            <a:pt x="12194" y="144151"/>
                            <a:pt x="10022" y="159351"/>
                          </a:cubicBezTo>
                          <a:cubicBezTo>
                            <a:pt x="7684" y="176556"/>
                            <a:pt x="6180" y="195932"/>
                            <a:pt x="0" y="212969"/>
                          </a:cubicBezTo>
                          <a:cubicBezTo>
                            <a:pt x="167" y="208459"/>
                            <a:pt x="668" y="203949"/>
                            <a:pt x="668" y="199273"/>
                          </a:cubicBezTo>
                          <a:cubicBezTo>
                            <a:pt x="668" y="191088"/>
                            <a:pt x="334" y="182736"/>
                            <a:pt x="501" y="174551"/>
                          </a:cubicBezTo>
                          <a:cubicBezTo>
                            <a:pt x="1670" y="135465"/>
                            <a:pt x="2171" y="96546"/>
                            <a:pt x="3675" y="57460"/>
                          </a:cubicBezTo>
                          <a:cubicBezTo>
                            <a:pt x="4343" y="40756"/>
                            <a:pt x="3842" y="24387"/>
                            <a:pt x="3007" y="7850"/>
                          </a:cubicBezTo>
                          <a:cubicBezTo>
                            <a:pt x="2840" y="4009"/>
                            <a:pt x="3508" y="1503"/>
                            <a:pt x="4844" y="0"/>
                          </a:cubicBezTo>
                          <a:cubicBezTo>
                            <a:pt x="4844" y="0"/>
                            <a:pt x="4844" y="0"/>
                            <a:pt x="5011" y="0"/>
                          </a:cubicBezTo>
                          <a:cubicBezTo>
                            <a:pt x="22884" y="0"/>
                            <a:pt x="41592" y="6681"/>
                            <a:pt x="59464" y="9020"/>
                          </a:cubicBezTo>
                          <a:cubicBezTo>
                            <a:pt x="75500" y="11191"/>
                            <a:pt x="91702" y="11358"/>
                            <a:pt x="107905" y="12193"/>
                          </a:cubicBezTo>
                          <a:cubicBezTo>
                            <a:pt x="104898" y="12862"/>
                            <a:pt x="101891" y="13196"/>
                            <a:pt x="98718" y="13530"/>
                          </a:cubicBezTo>
                          <a:close/>
                        </a:path>
                      </a:pathLst>
                    </a:custGeom>
                    <a:solidFill>
                      <a:srgbClr val="1B2237">
                        <a:alpha val="50000"/>
                      </a:srgbClr>
                    </a:solidFill>
                    <a:ln w="16697" cap="flat">
                      <a:noFill/>
                      <a:prstDash val="solid"/>
                      <a:miter/>
                    </a:ln>
                  </p:spPr>
                  <p:txBody>
                    <a:bodyPr rtlCol="0" anchor="ctr"/>
                    <a:lstStyle/>
                    <a:p>
                      <a:endParaRPr lang="en-US"/>
                    </a:p>
                  </p:txBody>
                </p:sp>
                <p:sp>
                  <p:nvSpPr>
                    <p:cNvPr id="664" name="Freeform: Shape 663">
                      <a:extLst>
                        <a:ext uri="{FF2B5EF4-FFF2-40B4-BE49-F238E27FC236}">
                          <a16:creationId xmlns:a16="http://schemas.microsoft.com/office/drawing/2014/main" id="{17FC1970-C8FF-D7F0-3EB1-7E8E3ADEF917}"/>
                        </a:ext>
                      </a:extLst>
                    </p:cNvPr>
                    <p:cNvSpPr/>
                    <p:nvPr/>
                  </p:nvSpPr>
                  <p:spPr>
                    <a:xfrm>
                      <a:off x="2871707" y="6255807"/>
                      <a:ext cx="235727" cy="131863"/>
                    </a:xfrm>
                    <a:custGeom>
                      <a:avLst/>
                      <a:gdLst>
                        <a:gd name="connsiteX0" fmla="*/ 42 w 235727"/>
                        <a:gd name="connsiteY0" fmla="*/ 99720 h 131863"/>
                        <a:gd name="connsiteX1" fmla="*/ 41800 w 235727"/>
                        <a:gd name="connsiteY1" fmla="*/ 0 h 131863"/>
                        <a:gd name="connsiteX2" fmla="*/ 29941 w 235727"/>
                        <a:gd name="connsiteY2" fmla="*/ 48607 h 131863"/>
                        <a:gd name="connsiteX3" fmla="*/ 39796 w 235727"/>
                        <a:gd name="connsiteY3" fmla="*/ 86858 h 131863"/>
                        <a:gd name="connsiteX4" fmla="*/ 73537 w 235727"/>
                        <a:gd name="connsiteY4" fmla="*/ 106902 h 131863"/>
                        <a:gd name="connsiteX5" fmla="*/ 179604 w 235727"/>
                        <a:gd name="connsiteY5" fmla="*/ 109074 h 131863"/>
                        <a:gd name="connsiteX6" fmla="*/ 235728 w 235727"/>
                        <a:gd name="connsiteY6" fmla="*/ 61803 h 131863"/>
                        <a:gd name="connsiteX7" fmla="*/ 234225 w 235727"/>
                        <a:gd name="connsiteY7" fmla="*/ 67315 h 131863"/>
                        <a:gd name="connsiteX8" fmla="*/ 201319 w 235727"/>
                        <a:gd name="connsiteY8" fmla="*/ 109742 h 131863"/>
                        <a:gd name="connsiteX9" fmla="*/ 101098 w 235727"/>
                        <a:gd name="connsiteY9" fmla="*/ 130621 h 131863"/>
                        <a:gd name="connsiteX10" fmla="*/ 209 w 235727"/>
                        <a:gd name="connsiteY10" fmla="*/ 108406 h 131863"/>
                        <a:gd name="connsiteX11" fmla="*/ 42 w 235727"/>
                        <a:gd name="connsiteY11" fmla="*/ 99720 h 131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5727" h="131863">
                          <a:moveTo>
                            <a:pt x="42" y="99720"/>
                          </a:moveTo>
                          <a:cubicBezTo>
                            <a:pt x="1879" y="62805"/>
                            <a:pt x="18750" y="28396"/>
                            <a:pt x="41800" y="0"/>
                          </a:cubicBezTo>
                          <a:cubicBezTo>
                            <a:pt x="36789" y="16035"/>
                            <a:pt x="31277" y="32071"/>
                            <a:pt x="29941" y="48607"/>
                          </a:cubicBezTo>
                          <a:cubicBezTo>
                            <a:pt x="28772" y="62137"/>
                            <a:pt x="30108" y="76335"/>
                            <a:pt x="39796" y="86858"/>
                          </a:cubicBezTo>
                          <a:cubicBezTo>
                            <a:pt x="48983" y="96713"/>
                            <a:pt x="61344" y="102225"/>
                            <a:pt x="73537" y="106902"/>
                          </a:cubicBezTo>
                          <a:cubicBezTo>
                            <a:pt x="107946" y="120098"/>
                            <a:pt x="144861" y="123606"/>
                            <a:pt x="179604" y="109074"/>
                          </a:cubicBezTo>
                          <a:cubicBezTo>
                            <a:pt x="202989" y="99219"/>
                            <a:pt x="220528" y="81513"/>
                            <a:pt x="235728" y="61803"/>
                          </a:cubicBezTo>
                          <a:cubicBezTo>
                            <a:pt x="235227" y="63640"/>
                            <a:pt x="234726" y="65478"/>
                            <a:pt x="234225" y="67315"/>
                          </a:cubicBezTo>
                          <a:cubicBezTo>
                            <a:pt x="228378" y="86357"/>
                            <a:pt x="217354" y="98551"/>
                            <a:pt x="201319" y="109742"/>
                          </a:cubicBezTo>
                          <a:cubicBezTo>
                            <a:pt x="172422" y="129619"/>
                            <a:pt x="134672" y="128784"/>
                            <a:pt x="101098" y="130621"/>
                          </a:cubicBezTo>
                          <a:cubicBezTo>
                            <a:pt x="71533" y="132292"/>
                            <a:pt x="19585" y="136467"/>
                            <a:pt x="209" y="108406"/>
                          </a:cubicBezTo>
                          <a:cubicBezTo>
                            <a:pt x="-125" y="105399"/>
                            <a:pt x="42" y="102392"/>
                            <a:pt x="42" y="99720"/>
                          </a:cubicBezTo>
                          <a:close/>
                        </a:path>
                      </a:pathLst>
                    </a:custGeom>
                    <a:solidFill>
                      <a:srgbClr val="164239">
                        <a:alpha val="40000"/>
                      </a:srgbClr>
                    </a:solidFill>
                    <a:ln w="16697" cap="flat">
                      <a:noFill/>
                      <a:prstDash val="solid"/>
                      <a:miter/>
                    </a:ln>
                  </p:spPr>
                  <p:txBody>
                    <a:bodyPr rtlCol="0" anchor="ctr"/>
                    <a:lstStyle/>
                    <a:p>
                      <a:endParaRPr lang="en-US"/>
                    </a:p>
                  </p:txBody>
                </p:sp>
                <p:sp>
                  <p:nvSpPr>
                    <p:cNvPr id="665" name="Freeform: Shape 664">
                      <a:extLst>
                        <a:ext uri="{FF2B5EF4-FFF2-40B4-BE49-F238E27FC236}">
                          <a16:creationId xmlns:a16="http://schemas.microsoft.com/office/drawing/2014/main" id="{C3EC6967-977E-C754-E0B9-4D395827B201}"/>
                        </a:ext>
                      </a:extLst>
                    </p:cNvPr>
                    <p:cNvSpPr/>
                    <p:nvPr/>
                  </p:nvSpPr>
                  <p:spPr>
                    <a:xfrm>
                      <a:off x="3589339" y="5861980"/>
                      <a:ext cx="473869" cy="465484"/>
                    </a:xfrm>
                    <a:custGeom>
                      <a:avLst/>
                      <a:gdLst>
                        <a:gd name="connsiteX0" fmla="*/ 2998 w 473869"/>
                        <a:gd name="connsiteY0" fmla="*/ 36539 h 465484"/>
                        <a:gd name="connsiteX1" fmla="*/ 26884 w 473869"/>
                        <a:gd name="connsiteY1" fmla="*/ 35036 h 465484"/>
                        <a:gd name="connsiteX2" fmla="*/ 66972 w 473869"/>
                        <a:gd name="connsiteY2" fmla="*/ 35036 h 465484"/>
                        <a:gd name="connsiteX3" fmla="*/ 214297 w 473869"/>
                        <a:gd name="connsiteY3" fmla="*/ 10648 h 465484"/>
                        <a:gd name="connsiteX4" fmla="*/ 225656 w 473869"/>
                        <a:gd name="connsiteY4" fmla="*/ 7809 h 465484"/>
                        <a:gd name="connsiteX5" fmla="*/ 232337 w 473869"/>
                        <a:gd name="connsiteY5" fmla="*/ 6139 h 465484"/>
                        <a:gd name="connsiteX6" fmla="*/ 236012 w 473869"/>
                        <a:gd name="connsiteY6" fmla="*/ 4969 h 465484"/>
                        <a:gd name="connsiteX7" fmla="*/ 245366 w 473869"/>
                        <a:gd name="connsiteY7" fmla="*/ 1629 h 465484"/>
                        <a:gd name="connsiteX8" fmla="*/ 245366 w 473869"/>
                        <a:gd name="connsiteY8" fmla="*/ 793 h 465484"/>
                        <a:gd name="connsiteX9" fmla="*/ 247203 w 473869"/>
                        <a:gd name="connsiteY9" fmla="*/ 459 h 465484"/>
                        <a:gd name="connsiteX10" fmla="*/ 248873 w 473869"/>
                        <a:gd name="connsiteY10" fmla="*/ 1128 h 465484"/>
                        <a:gd name="connsiteX11" fmla="*/ 213128 w 473869"/>
                        <a:gd name="connsiteY11" fmla="*/ 28354 h 465484"/>
                        <a:gd name="connsiteX12" fmla="*/ 168196 w 473869"/>
                        <a:gd name="connsiteY12" fmla="*/ 45893 h 465484"/>
                        <a:gd name="connsiteX13" fmla="*/ 132116 w 473869"/>
                        <a:gd name="connsiteY13" fmla="*/ 59590 h 465484"/>
                        <a:gd name="connsiteX14" fmla="*/ 117918 w 473869"/>
                        <a:gd name="connsiteY14" fmla="*/ 97841 h 465484"/>
                        <a:gd name="connsiteX15" fmla="*/ 138296 w 473869"/>
                        <a:gd name="connsiteY15" fmla="*/ 220946 h 465484"/>
                        <a:gd name="connsiteX16" fmla="*/ 140635 w 473869"/>
                        <a:gd name="connsiteY16" fmla="*/ 247504 h 465484"/>
                        <a:gd name="connsiteX17" fmla="*/ 144644 w 473869"/>
                        <a:gd name="connsiteY17" fmla="*/ 265878 h 465484"/>
                        <a:gd name="connsiteX18" fmla="*/ 178886 w 473869"/>
                        <a:gd name="connsiteY18" fmla="*/ 286590 h 465484"/>
                        <a:gd name="connsiteX19" fmla="*/ 154332 w 473869"/>
                        <a:gd name="connsiteY19" fmla="*/ 317659 h 465484"/>
                        <a:gd name="connsiteX20" fmla="*/ 151826 w 473869"/>
                        <a:gd name="connsiteY20" fmla="*/ 356578 h 465484"/>
                        <a:gd name="connsiteX21" fmla="*/ 153998 w 473869"/>
                        <a:gd name="connsiteY21" fmla="*/ 357413 h 465484"/>
                        <a:gd name="connsiteX22" fmla="*/ 237014 w 473869"/>
                        <a:gd name="connsiteY22" fmla="*/ 314819 h 465484"/>
                        <a:gd name="connsiteX23" fmla="*/ 202438 w 473869"/>
                        <a:gd name="connsiteY23" fmla="*/ 346222 h 465484"/>
                        <a:gd name="connsiteX24" fmla="*/ 196090 w 473869"/>
                        <a:gd name="connsiteY24" fmla="*/ 374618 h 465484"/>
                        <a:gd name="connsiteX25" fmla="*/ 231669 w 473869"/>
                        <a:gd name="connsiteY25" fmla="*/ 399673 h 465484"/>
                        <a:gd name="connsiteX26" fmla="*/ 260065 w 473869"/>
                        <a:gd name="connsiteY26" fmla="*/ 410029 h 465484"/>
                        <a:gd name="connsiteX27" fmla="*/ 290799 w 473869"/>
                        <a:gd name="connsiteY27" fmla="*/ 416042 h 465484"/>
                        <a:gd name="connsiteX28" fmla="*/ 356444 w 473869"/>
                        <a:gd name="connsiteY28" fmla="*/ 422723 h 465484"/>
                        <a:gd name="connsiteX29" fmla="*/ 422757 w 473869"/>
                        <a:gd name="connsiteY29" fmla="*/ 418715 h 465484"/>
                        <a:gd name="connsiteX30" fmla="*/ 465685 w 473869"/>
                        <a:gd name="connsiteY30" fmla="*/ 399172 h 465484"/>
                        <a:gd name="connsiteX31" fmla="*/ 469359 w 473869"/>
                        <a:gd name="connsiteY31" fmla="*/ 392991 h 465484"/>
                        <a:gd name="connsiteX32" fmla="*/ 473869 w 473869"/>
                        <a:gd name="connsiteY32" fmla="*/ 414873 h 465484"/>
                        <a:gd name="connsiteX33" fmla="*/ 451320 w 473869"/>
                        <a:gd name="connsiteY33" fmla="*/ 431075 h 465484"/>
                        <a:gd name="connsiteX34" fmla="*/ 422256 w 473869"/>
                        <a:gd name="connsiteY34" fmla="*/ 440930 h 465484"/>
                        <a:gd name="connsiteX35" fmla="*/ 327046 w 473869"/>
                        <a:gd name="connsiteY35" fmla="*/ 452456 h 465484"/>
                        <a:gd name="connsiteX36" fmla="*/ 275766 w 473869"/>
                        <a:gd name="connsiteY36" fmla="*/ 450619 h 465484"/>
                        <a:gd name="connsiteX37" fmla="*/ 251880 w 473869"/>
                        <a:gd name="connsiteY37" fmla="*/ 449115 h 465484"/>
                        <a:gd name="connsiteX38" fmla="*/ 231335 w 473869"/>
                        <a:gd name="connsiteY38" fmla="*/ 447612 h 465484"/>
                        <a:gd name="connsiteX39" fmla="*/ 210121 w 473869"/>
                        <a:gd name="connsiteY39" fmla="*/ 459638 h 465484"/>
                        <a:gd name="connsiteX40" fmla="*/ 208117 w 473869"/>
                        <a:gd name="connsiteY40" fmla="*/ 465485 h 465484"/>
                        <a:gd name="connsiteX41" fmla="*/ 191748 w 473869"/>
                        <a:gd name="connsiteY41" fmla="*/ 460306 h 465484"/>
                        <a:gd name="connsiteX42" fmla="*/ 175545 w 473869"/>
                        <a:gd name="connsiteY42" fmla="*/ 436086 h 465484"/>
                        <a:gd name="connsiteX43" fmla="*/ 175545 w 473869"/>
                        <a:gd name="connsiteY43" fmla="*/ 436086 h 465484"/>
                        <a:gd name="connsiteX44" fmla="*/ 174543 w 473869"/>
                        <a:gd name="connsiteY44" fmla="*/ 434249 h 465484"/>
                        <a:gd name="connsiteX45" fmla="*/ 140468 w 473869"/>
                        <a:gd name="connsiteY45" fmla="*/ 427735 h 465484"/>
                        <a:gd name="connsiteX46" fmla="*/ 117083 w 473869"/>
                        <a:gd name="connsiteY46" fmla="*/ 427735 h 465484"/>
                        <a:gd name="connsiteX47" fmla="*/ 109399 w 473869"/>
                        <a:gd name="connsiteY47" fmla="*/ 441598 h 465484"/>
                        <a:gd name="connsiteX48" fmla="*/ 91193 w 473869"/>
                        <a:gd name="connsiteY48" fmla="*/ 434416 h 465484"/>
                        <a:gd name="connsiteX49" fmla="*/ 75157 w 473869"/>
                        <a:gd name="connsiteY49" fmla="*/ 422055 h 465484"/>
                        <a:gd name="connsiteX50" fmla="*/ 74489 w 473869"/>
                        <a:gd name="connsiteY50" fmla="*/ 422390 h 465484"/>
                        <a:gd name="connsiteX51" fmla="*/ 71315 w 473869"/>
                        <a:gd name="connsiteY51" fmla="*/ 404016 h 465484"/>
                        <a:gd name="connsiteX52" fmla="*/ 71315 w 473869"/>
                        <a:gd name="connsiteY52" fmla="*/ 401343 h 465484"/>
                        <a:gd name="connsiteX53" fmla="*/ 69812 w 473869"/>
                        <a:gd name="connsiteY53" fmla="*/ 398838 h 465484"/>
                        <a:gd name="connsiteX54" fmla="*/ 63298 w 473869"/>
                        <a:gd name="connsiteY54" fmla="*/ 311311 h 465484"/>
                        <a:gd name="connsiteX55" fmla="*/ 50603 w 473869"/>
                        <a:gd name="connsiteY55" fmla="*/ 218774 h 465484"/>
                        <a:gd name="connsiteX56" fmla="*/ 26049 w 473869"/>
                        <a:gd name="connsiteY56" fmla="*/ 125234 h 465484"/>
                        <a:gd name="connsiteX57" fmla="*/ 4668 w 473869"/>
                        <a:gd name="connsiteY57" fmla="*/ 56917 h 465484"/>
                        <a:gd name="connsiteX58" fmla="*/ 2998 w 473869"/>
                        <a:gd name="connsiteY58" fmla="*/ 36539 h 465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73869" h="465484">
                          <a:moveTo>
                            <a:pt x="2998" y="36539"/>
                          </a:moveTo>
                          <a:cubicBezTo>
                            <a:pt x="10348" y="33699"/>
                            <a:pt x="19200" y="35036"/>
                            <a:pt x="26884" y="35036"/>
                          </a:cubicBezTo>
                          <a:cubicBezTo>
                            <a:pt x="40247" y="35036"/>
                            <a:pt x="53610" y="35537"/>
                            <a:pt x="66972" y="35036"/>
                          </a:cubicBezTo>
                          <a:cubicBezTo>
                            <a:pt x="116916" y="33198"/>
                            <a:pt x="165857" y="22842"/>
                            <a:pt x="214297" y="10648"/>
                          </a:cubicBezTo>
                          <a:cubicBezTo>
                            <a:pt x="218139" y="9479"/>
                            <a:pt x="221814" y="8477"/>
                            <a:pt x="225656" y="7809"/>
                          </a:cubicBezTo>
                          <a:cubicBezTo>
                            <a:pt x="227827" y="7308"/>
                            <a:pt x="230166" y="6640"/>
                            <a:pt x="232337" y="6139"/>
                          </a:cubicBezTo>
                          <a:cubicBezTo>
                            <a:pt x="233506" y="5638"/>
                            <a:pt x="234842" y="5136"/>
                            <a:pt x="236012" y="4969"/>
                          </a:cubicBezTo>
                          <a:cubicBezTo>
                            <a:pt x="239352" y="4134"/>
                            <a:pt x="242526" y="3299"/>
                            <a:pt x="245366" y="1629"/>
                          </a:cubicBezTo>
                          <a:cubicBezTo>
                            <a:pt x="245366" y="1294"/>
                            <a:pt x="245366" y="960"/>
                            <a:pt x="245366" y="793"/>
                          </a:cubicBezTo>
                          <a:cubicBezTo>
                            <a:pt x="245366" y="-376"/>
                            <a:pt x="246368" y="-42"/>
                            <a:pt x="247203" y="459"/>
                          </a:cubicBezTo>
                          <a:cubicBezTo>
                            <a:pt x="247704" y="125"/>
                            <a:pt x="248372" y="459"/>
                            <a:pt x="248873" y="1128"/>
                          </a:cubicBezTo>
                          <a:cubicBezTo>
                            <a:pt x="240355" y="13822"/>
                            <a:pt x="226992" y="22174"/>
                            <a:pt x="213128" y="28354"/>
                          </a:cubicBezTo>
                          <a:cubicBezTo>
                            <a:pt x="198596" y="34869"/>
                            <a:pt x="183396" y="41049"/>
                            <a:pt x="168196" y="45893"/>
                          </a:cubicBezTo>
                          <a:cubicBezTo>
                            <a:pt x="156336" y="49735"/>
                            <a:pt x="142305" y="51739"/>
                            <a:pt x="132116" y="59590"/>
                          </a:cubicBezTo>
                          <a:cubicBezTo>
                            <a:pt x="120257" y="68777"/>
                            <a:pt x="118252" y="83643"/>
                            <a:pt x="117918" y="97841"/>
                          </a:cubicBezTo>
                          <a:cubicBezTo>
                            <a:pt x="116749" y="139933"/>
                            <a:pt x="131281" y="179855"/>
                            <a:pt x="138296" y="220946"/>
                          </a:cubicBezTo>
                          <a:cubicBezTo>
                            <a:pt x="139800" y="229798"/>
                            <a:pt x="139967" y="238651"/>
                            <a:pt x="140635" y="247504"/>
                          </a:cubicBezTo>
                          <a:cubicBezTo>
                            <a:pt x="141136" y="253517"/>
                            <a:pt x="141470" y="260533"/>
                            <a:pt x="144644" y="265878"/>
                          </a:cubicBezTo>
                          <a:cubicBezTo>
                            <a:pt x="151826" y="277737"/>
                            <a:pt x="167360" y="280410"/>
                            <a:pt x="178886" y="286590"/>
                          </a:cubicBezTo>
                          <a:cubicBezTo>
                            <a:pt x="171369" y="297447"/>
                            <a:pt x="160011" y="305799"/>
                            <a:pt x="154332" y="317659"/>
                          </a:cubicBezTo>
                          <a:cubicBezTo>
                            <a:pt x="148318" y="330186"/>
                            <a:pt x="148987" y="343215"/>
                            <a:pt x="151826" y="356578"/>
                          </a:cubicBezTo>
                          <a:cubicBezTo>
                            <a:pt x="151993" y="357413"/>
                            <a:pt x="153162" y="357914"/>
                            <a:pt x="153998" y="357413"/>
                          </a:cubicBezTo>
                          <a:cubicBezTo>
                            <a:pt x="179554" y="339540"/>
                            <a:pt x="205110" y="318160"/>
                            <a:pt x="237014" y="314819"/>
                          </a:cubicBezTo>
                          <a:cubicBezTo>
                            <a:pt x="225823" y="325676"/>
                            <a:pt x="212293" y="334028"/>
                            <a:pt x="202438" y="346222"/>
                          </a:cubicBezTo>
                          <a:cubicBezTo>
                            <a:pt x="196090" y="354072"/>
                            <a:pt x="191413" y="364763"/>
                            <a:pt x="196090" y="374618"/>
                          </a:cubicBezTo>
                          <a:cubicBezTo>
                            <a:pt x="202605" y="388815"/>
                            <a:pt x="217972" y="394495"/>
                            <a:pt x="231669" y="399673"/>
                          </a:cubicBezTo>
                          <a:cubicBezTo>
                            <a:pt x="241023" y="403180"/>
                            <a:pt x="250210" y="407356"/>
                            <a:pt x="260065" y="410029"/>
                          </a:cubicBezTo>
                          <a:cubicBezTo>
                            <a:pt x="270087" y="412702"/>
                            <a:pt x="280443" y="414539"/>
                            <a:pt x="290799" y="416042"/>
                          </a:cubicBezTo>
                          <a:cubicBezTo>
                            <a:pt x="312514" y="419049"/>
                            <a:pt x="334395" y="421721"/>
                            <a:pt x="356444" y="422723"/>
                          </a:cubicBezTo>
                          <a:cubicBezTo>
                            <a:pt x="378660" y="423726"/>
                            <a:pt x="401042" y="423058"/>
                            <a:pt x="422757" y="418715"/>
                          </a:cubicBezTo>
                          <a:cubicBezTo>
                            <a:pt x="437456" y="415875"/>
                            <a:pt x="456331" y="412033"/>
                            <a:pt x="465685" y="399172"/>
                          </a:cubicBezTo>
                          <a:cubicBezTo>
                            <a:pt x="467188" y="397167"/>
                            <a:pt x="468357" y="395163"/>
                            <a:pt x="469359" y="392991"/>
                          </a:cubicBezTo>
                          <a:cubicBezTo>
                            <a:pt x="471364" y="400007"/>
                            <a:pt x="472867" y="407356"/>
                            <a:pt x="473869" y="414873"/>
                          </a:cubicBezTo>
                          <a:cubicBezTo>
                            <a:pt x="469359" y="422891"/>
                            <a:pt x="459337" y="427735"/>
                            <a:pt x="451320" y="431075"/>
                          </a:cubicBezTo>
                          <a:cubicBezTo>
                            <a:pt x="441799" y="435084"/>
                            <a:pt x="432111" y="438091"/>
                            <a:pt x="422256" y="440930"/>
                          </a:cubicBezTo>
                          <a:cubicBezTo>
                            <a:pt x="391020" y="450117"/>
                            <a:pt x="359618" y="452957"/>
                            <a:pt x="327046" y="452456"/>
                          </a:cubicBezTo>
                          <a:cubicBezTo>
                            <a:pt x="309841" y="452289"/>
                            <a:pt x="292804" y="451621"/>
                            <a:pt x="275766" y="450619"/>
                          </a:cubicBezTo>
                          <a:cubicBezTo>
                            <a:pt x="267748" y="450284"/>
                            <a:pt x="259731" y="450117"/>
                            <a:pt x="251880" y="449115"/>
                          </a:cubicBezTo>
                          <a:cubicBezTo>
                            <a:pt x="245199" y="448280"/>
                            <a:pt x="238183" y="447111"/>
                            <a:pt x="231335" y="447612"/>
                          </a:cubicBezTo>
                          <a:cubicBezTo>
                            <a:pt x="222482" y="448113"/>
                            <a:pt x="213963" y="450952"/>
                            <a:pt x="210121" y="459638"/>
                          </a:cubicBezTo>
                          <a:cubicBezTo>
                            <a:pt x="209286" y="461476"/>
                            <a:pt x="208618" y="463480"/>
                            <a:pt x="208117" y="465485"/>
                          </a:cubicBezTo>
                          <a:cubicBezTo>
                            <a:pt x="201770" y="464649"/>
                            <a:pt x="195756" y="463313"/>
                            <a:pt x="191748" y="460306"/>
                          </a:cubicBezTo>
                          <a:cubicBezTo>
                            <a:pt x="184398" y="454627"/>
                            <a:pt x="181558" y="442935"/>
                            <a:pt x="175545" y="436086"/>
                          </a:cubicBezTo>
                          <a:lnTo>
                            <a:pt x="175545" y="436086"/>
                          </a:lnTo>
                          <a:cubicBezTo>
                            <a:pt x="175712" y="435418"/>
                            <a:pt x="175211" y="434416"/>
                            <a:pt x="174543" y="434249"/>
                          </a:cubicBezTo>
                          <a:cubicBezTo>
                            <a:pt x="163018" y="432579"/>
                            <a:pt x="151826" y="429405"/>
                            <a:pt x="140468" y="427735"/>
                          </a:cubicBezTo>
                          <a:cubicBezTo>
                            <a:pt x="132784" y="426565"/>
                            <a:pt x="124432" y="424895"/>
                            <a:pt x="117083" y="427735"/>
                          </a:cubicBezTo>
                          <a:cubicBezTo>
                            <a:pt x="111404" y="429906"/>
                            <a:pt x="109733" y="435585"/>
                            <a:pt x="109399" y="441598"/>
                          </a:cubicBezTo>
                          <a:cubicBezTo>
                            <a:pt x="103219" y="439928"/>
                            <a:pt x="97206" y="437757"/>
                            <a:pt x="91193" y="434416"/>
                          </a:cubicBezTo>
                          <a:cubicBezTo>
                            <a:pt x="85179" y="431075"/>
                            <a:pt x="77830" y="428236"/>
                            <a:pt x="75157" y="422055"/>
                          </a:cubicBezTo>
                          <a:cubicBezTo>
                            <a:pt x="74990" y="422222"/>
                            <a:pt x="74656" y="422222"/>
                            <a:pt x="74489" y="422390"/>
                          </a:cubicBezTo>
                          <a:cubicBezTo>
                            <a:pt x="73320" y="416209"/>
                            <a:pt x="72318" y="410196"/>
                            <a:pt x="71315" y="404016"/>
                          </a:cubicBezTo>
                          <a:cubicBezTo>
                            <a:pt x="71315" y="403180"/>
                            <a:pt x="71315" y="402178"/>
                            <a:pt x="71315" y="401343"/>
                          </a:cubicBezTo>
                          <a:cubicBezTo>
                            <a:pt x="70480" y="400675"/>
                            <a:pt x="69812" y="399673"/>
                            <a:pt x="69812" y="398838"/>
                          </a:cubicBezTo>
                          <a:cubicBezTo>
                            <a:pt x="70146" y="369773"/>
                            <a:pt x="65803" y="340208"/>
                            <a:pt x="63298" y="311311"/>
                          </a:cubicBezTo>
                          <a:cubicBezTo>
                            <a:pt x="60458" y="279742"/>
                            <a:pt x="57117" y="249842"/>
                            <a:pt x="50603" y="218774"/>
                          </a:cubicBezTo>
                          <a:cubicBezTo>
                            <a:pt x="43922" y="187204"/>
                            <a:pt x="34902" y="156303"/>
                            <a:pt x="26049" y="125234"/>
                          </a:cubicBezTo>
                          <a:cubicBezTo>
                            <a:pt x="19535" y="102351"/>
                            <a:pt x="10515" y="79968"/>
                            <a:pt x="4668" y="56917"/>
                          </a:cubicBezTo>
                          <a:cubicBezTo>
                            <a:pt x="493" y="48231"/>
                            <a:pt x="-2514" y="38710"/>
                            <a:pt x="2998" y="36539"/>
                          </a:cubicBezTo>
                          <a:close/>
                        </a:path>
                      </a:pathLst>
                    </a:custGeom>
                    <a:solidFill>
                      <a:srgbClr val="164239">
                        <a:alpha val="40000"/>
                      </a:srgbClr>
                    </a:solidFill>
                    <a:ln w="16697" cap="flat">
                      <a:noFill/>
                      <a:prstDash val="solid"/>
                      <a:miter/>
                    </a:ln>
                  </p:spPr>
                  <p:txBody>
                    <a:bodyPr rtlCol="0" anchor="ctr"/>
                    <a:lstStyle/>
                    <a:p>
                      <a:endParaRPr lang="en-US"/>
                    </a:p>
                  </p:txBody>
                </p:sp>
                <p:sp>
                  <p:nvSpPr>
                    <p:cNvPr id="666" name="Freeform: Shape 665">
                      <a:extLst>
                        <a:ext uri="{FF2B5EF4-FFF2-40B4-BE49-F238E27FC236}">
                          <a16:creationId xmlns:a16="http://schemas.microsoft.com/office/drawing/2014/main" id="{156839F7-CAAF-8C10-C483-AF4EDB44ABFF}"/>
                        </a:ext>
                      </a:extLst>
                    </p:cNvPr>
                    <p:cNvSpPr/>
                    <p:nvPr/>
                  </p:nvSpPr>
                  <p:spPr>
                    <a:xfrm>
                      <a:off x="3589309" y="5881649"/>
                      <a:ext cx="176076" cy="416417"/>
                    </a:xfrm>
                    <a:custGeom>
                      <a:avLst/>
                      <a:gdLst>
                        <a:gd name="connsiteX0" fmla="*/ 3028 w 176076"/>
                        <a:gd name="connsiteY0" fmla="*/ 16870 h 416417"/>
                        <a:gd name="connsiteX1" fmla="*/ 26914 w 176076"/>
                        <a:gd name="connsiteY1" fmla="*/ 15367 h 416417"/>
                        <a:gd name="connsiteX2" fmla="*/ 67003 w 176076"/>
                        <a:gd name="connsiteY2" fmla="*/ 15367 h 416417"/>
                        <a:gd name="connsiteX3" fmla="*/ 176076 w 176076"/>
                        <a:gd name="connsiteY3" fmla="*/ 0 h 416417"/>
                        <a:gd name="connsiteX4" fmla="*/ 151522 w 176076"/>
                        <a:gd name="connsiteY4" fmla="*/ 6347 h 416417"/>
                        <a:gd name="connsiteX5" fmla="*/ 100076 w 176076"/>
                        <a:gd name="connsiteY5" fmla="*/ 21213 h 416417"/>
                        <a:gd name="connsiteX6" fmla="*/ 71680 w 176076"/>
                        <a:gd name="connsiteY6" fmla="*/ 28563 h 416417"/>
                        <a:gd name="connsiteX7" fmla="*/ 56647 w 176076"/>
                        <a:gd name="connsiteY7" fmla="*/ 33574 h 416417"/>
                        <a:gd name="connsiteX8" fmla="*/ 49130 w 176076"/>
                        <a:gd name="connsiteY8" fmla="*/ 50946 h 416417"/>
                        <a:gd name="connsiteX9" fmla="*/ 58818 w 176076"/>
                        <a:gd name="connsiteY9" fmla="*/ 97548 h 416417"/>
                        <a:gd name="connsiteX10" fmla="*/ 73684 w 176076"/>
                        <a:gd name="connsiteY10" fmla="*/ 153505 h 416417"/>
                        <a:gd name="connsiteX11" fmla="*/ 97904 w 176076"/>
                        <a:gd name="connsiteY11" fmla="*/ 271265 h 416417"/>
                        <a:gd name="connsiteX12" fmla="*/ 99407 w 176076"/>
                        <a:gd name="connsiteY12" fmla="*/ 272768 h 416417"/>
                        <a:gd name="connsiteX13" fmla="*/ 138494 w 176076"/>
                        <a:gd name="connsiteY13" fmla="*/ 264917 h 416417"/>
                        <a:gd name="connsiteX14" fmla="*/ 105755 w 176076"/>
                        <a:gd name="connsiteY14" fmla="*/ 310852 h 416417"/>
                        <a:gd name="connsiteX15" fmla="*/ 107258 w 176076"/>
                        <a:gd name="connsiteY15" fmla="*/ 358791 h 416417"/>
                        <a:gd name="connsiteX16" fmla="*/ 132814 w 176076"/>
                        <a:gd name="connsiteY16" fmla="*/ 388690 h 416417"/>
                        <a:gd name="connsiteX17" fmla="*/ 174072 w 176076"/>
                        <a:gd name="connsiteY17" fmla="*/ 409068 h 416417"/>
                        <a:gd name="connsiteX18" fmla="*/ 101746 w 176076"/>
                        <a:gd name="connsiteY18" fmla="*/ 395706 h 416417"/>
                        <a:gd name="connsiteX19" fmla="*/ 100076 w 176076"/>
                        <a:gd name="connsiteY19" fmla="*/ 396374 h 416417"/>
                        <a:gd name="connsiteX20" fmla="*/ 93728 w 176076"/>
                        <a:gd name="connsiteY20" fmla="*/ 416418 h 416417"/>
                        <a:gd name="connsiteX21" fmla="*/ 90722 w 176076"/>
                        <a:gd name="connsiteY21" fmla="*/ 414915 h 416417"/>
                        <a:gd name="connsiteX22" fmla="*/ 74686 w 176076"/>
                        <a:gd name="connsiteY22" fmla="*/ 402554 h 416417"/>
                        <a:gd name="connsiteX23" fmla="*/ 74018 w 176076"/>
                        <a:gd name="connsiteY23" fmla="*/ 402888 h 416417"/>
                        <a:gd name="connsiteX24" fmla="*/ 70844 w 176076"/>
                        <a:gd name="connsiteY24" fmla="*/ 384514 h 416417"/>
                        <a:gd name="connsiteX25" fmla="*/ 70844 w 176076"/>
                        <a:gd name="connsiteY25" fmla="*/ 381842 h 416417"/>
                        <a:gd name="connsiteX26" fmla="*/ 69341 w 176076"/>
                        <a:gd name="connsiteY26" fmla="*/ 379336 h 416417"/>
                        <a:gd name="connsiteX27" fmla="*/ 62827 w 176076"/>
                        <a:gd name="connsiteY27" fmla="*/ 291810 h 416417"/>
                        <a:gd name="connsiteX28" fmla="*/ 50132 w 176076"/>
                        <a:gd name="connsiteY28" fmla="*/ 199273 h 416417"/>
                        <a:gd name="connsiteX29" fmla="*/ 25578 w 176076"/>
                        <a:gd name="connsiteY29" fmla="*/ 105733 h 416417"/>
                        <a:gd name="connsiteX30" fmla="*/ 4198 w 176076"/>
                        <a:gd name="connsiteY30" fmla="*/ 37416 h 416417"/>
                        <a:gd name="connsiteX31" fmla="*/ 3028 w 176076"/>
                        <a:gd name="connsiteY31" fmla="*/ 16870 h 416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76076" h="416417">
                          <a:moveTo>
                            <a:pt x="3028" y="16870"/>
                          </a:moveTo>
                          <a:cubicBezTo>
                            <a:pt x="10378" y="14031"/>
                            <a:pt x="19231" y="15367"/>
                            <a:pt x="26914" y="15367"/>
                          </a:cubicBezTo>
                          <a:cubicBezTo>
                            <a:pt x="40277" y="15367"/>
                            <a:pt x="53640" y="15868"/>
                            <a:pt x="67003" y="15367"/>
                          </a:cubicBezTo>
                          <a:cubicBezTo>
                            <a:pt x="103917" y="14031"/>
                            <a:pt x="140164" y="8018"/>
                            <a:pt x="176076" y="0"/>
                          </a:cubicBezTo>
                          <a:cubicBezTo>
                            <a:pt x="168059" y="2673"/>
                            <a:pt x="159707" y="4343"/>
                            <a:pt x="151522" y="6347"/>
                          </a:cubicBezTo>
                          <a:cubicBezTo>
                            <a:pt x="134151" y="10523"/>
                            <a:pt x="117113" y="16035"/>
                            <a:pt x="100076" y="21213"/>
                          </a:cubicBezTo>
                          <a:cubicBezTo>
                            <a:pt x="90722" y="24053"/>
                            <a:pt x="81368" y="26558"/>
                            <a:pt x="71680" y="28563"/>
                          </a:cubicBezTo>
                          <a:cubicBezTo>
                            <a:pt x="66669" y="29565"/>
                            <a:pt x="60989" y="30734"/>
                            <a:pt x="56647" y="33574"/>
                          </a:cubicBezTo>
                          <a:cubicBezTo>
                            <a:pt x="50466" y="37583"/>
                            <a:pt x="48462" y="43763"/>
                            <a:pt x="49130" y="50946"/>
                          </a:cubicBezTo>
                          <a:cubicBezTo>
                            <a:pt x="50633" y="66480"/>
                            <a:pt x="55143" y="82348"/>
                            <a:pt x="58818" y="97548"/>
                          </a:cubicBezTo>
                          <a:cubicBezTo>
                            <a:pt x="63495" y="116256"/>
                            <a:pt x="68673" y="134964"/>
                            <a:pt x="73684" y="153505"/>
                          </a:cubicBezTo>
                          <a:cubicBezTo>
                            <a:pt x="84207" y="192257"/>
                            <a:pt x="94396" y="231176"/>
                            <a:pt x="97904" y="271265"/>
                          </a:cubicBezTo>
                          <a:cubicBezTo>
                            <a:pt x="97904" y="271933"/>
                            <a:pt x="98572" y="272768"/>
                            <a:pt x="99407" y="272768"/>
                          </a:cubicBezTo>
                          <a:cubicBezTo>
                            <a:pt x="112770" y="271599"/>
                            <a:pt x="125131" y="265418"/>
                            <a:pt x="138494" y="264917"/>
                          </a:cubicBezTo>
                          <a:cubicBezTo>
                            <a:pt x="127970" y="279783"/>
                            <a:pt x="109597" y="292311"/>
                            <a:pt x="105755" y="310852"/>
                          </a:cubicBezTo>
                          <a:cubicBezTo>
                            <a:pt x="102581" y="326052"/>
                            <a:pt x="104084" y="343591"/>
                            <a:pt x="107258" y="358791"/>
                          </a:cubicBezTo>
                          <a:cubicBezTo>
                            <a:pt x="110432" y="373991"/>
                            <a:pt x="118784" y="382176"/>
                            <a:pt x="132814" y="388690"/>
                          </a:cubicBezTo>
                          <a:cubicBezTo>
                            <a:pt x="146511" y="395037"/>
                            <a:pt x="162213" y="399381"/>
                            <a:pt x="174072" y="409068"/>
                          </a:cubicBezTo>
                          <a:cubicBezTo>
                            <a:pt x="150019" y="404057"/>
                            <a:pt x="124630" y="405394"/>
                            <a:pt x="101746" y="395706"/>
                          </a:cubicBezTo>
                          <a:cubicBezTo>
                            <a:pt x="101245" y="395539"/>
                            <a:pt x="100410" y="395873"/>
                            <a:pt x="100076" y="396374"/>
                          </a:cubicBezTo>
                          <a:cubicBezTo>
                            <a:pt x="97069" y="402554"/>
                            <a:pt x="95065" y="409402"/>
                            <a:pt x="93728" y="416418"/>
                          </a:cubicBezTo>
                          <a:cubicBezTo>
                            <a:pt x="92726" y="415917"/>
                            <a:pt x="91724" y="415416"/>
                            <a:pt x="90722" y="414915"/>
                          </a:cubicBezTo>
                          <a:cubicBezTo>
                            <a:pt x="84708" y="411574"/>
                            <a:pt x="77359" y="408734"/>
                            <a:pt x="74686" y="402554"/>
                          </a:cubicBezTo>
                          <a:cubicBezTo>
                            <a:pt x="74519" y="402721"/>
                            <a:pt x="74185" y="402721"/>
                            <a:pt x="74018" y="402888"/>
                          </a:cubicBezTo>
                          <a:cubicBezTo>
                            <a:pt x="72849" y="396708"/>
                            <a:pt x="71847" y="390695"/>
                            <a:pt x="70844" y="384514"/>
                          </a:cubicBezTo>
                          <a:cubicBezTo>
                            <a:pt x="70844" y="383679"/>
                            <a:pt x="70844" y="382677"/>
                            <a:pt x="70844" y="381842"/>
                          </a:cubicBezTo>
                          <a:cubicBezTo>
                            <a:pt x="70009" y="381174"/>
                            <a:pt x="69341" y="380171"/>
                            <a:pt x="69341" y="379336"/>
                          </a:cubicBezTo>
                          <a:cubicBezTo>
                            <a:pt x="69675" y="350272"/>
                            <a:pt x="65332" y="320707"/>
                            <a:pt x="62827" y="291810"/>
                          </a:cubicBezTo>
                          <a:cubicBezTo>
                            <a:pt x="59987" y="260240"/>
                            <a:pt x="56647" y="230341"/>
                            <a:pt x="50132" y="199273"/>
                          </a:cubicBezTo>
                          <a:cubicBezTo>
                            <a:pt x="43451" y="167703"/>
                            <a:pt x="34431" y="136802"/>
                            <a:pt x="25578" y="105733"/>
                          </a:cubicBezTo>
                          <a:cubicBezTo>
                            <a:pt x="19064" y="82849"/>
                            <a:pt x="10044" y="60467"/>
                            <a:pt x="4198" y="37416"/>
                          </a:cubicBezTo>
                          <a:cubicBezTo>
                            <a:pt x="523" y="28563"/>
                            <a:pt x="-2484" y="19042"/>
                            <a:pt x="3028" y="16870"/>
                          </a:cubicBezTo>
                          <a:close/>
                        </a:path>
                      </a:pathLst>
                    </a:custGeom>
                    <a:solidFill>
                      <a:srgbClr val="164239">
                        <a:alpha val="40000"/>
                      </a:srgbClr>
                    </a:solidFill>
                    <a:ln w="16697" cap="flat">
                      <a:noFill/>
                      <a:prstDash val="solid"/>
                      <a:miter/>
                    </a:ln>
                  </p:spPr>
                  <p:txBody>
                    <a:bodyPr rtlCol="0" anchor="ctr"/>
                    <a:lstStyle/>
                    <a:p>
                      <a:endParaRPr lang="en-US"/>
                    </a:p>
                  </p:txBody>
                </p:sp>
              </p:grpSp>
              <p:grpSp>
                <p:nvGrpSpPr>
                  <p:cNvPr id="667" name="Graphic 2">
                    <a:extLst>
                      <a:ext uri="{FF2B5EF4-FFF2-40B4-BE49-F238E27FC236}">
                        <a16:creationId xmlns:a16="http://schemas.microsoft.com/office/drawing/2014/main" id="{F0D5B8F2-03D9-BBC3-07BD-CB07C40C839B}"/>
                      </a:ext>
                    </a:extLst>
                  </p:cNvPr>
                  <p:cNvGrpSpPr/>
                  <p:nvPr/>
                </p:nvGrpSpPr>
                <p:grpSpPr>
                  <a:xfrm>
                    <a:off x="2946413" y="3902953"/>
                    <a:ext cx="1465630" cy="2299569"/>
                    <a:chOff x="2946413" y="3902953"/>
                    <a:chExt cx="1465630" cy="2299569"/>
                  </a:xfrm>
                </p:grpSpPr>
                <p:grpSp>
                  <p:nvGrpSpPr>
                    <p:cNvPr id="668" name="Graphic 2">
                      <a:extLst>
                        <a:ext uri="{FF2B5EF4-FFF2-40B4-BE49-F238E27FC236}">
                          <a16:creationId xmlns:a16="http://schemas.microsoft.com/office/drawing/2014/main" id="{EC2EE82A-A0CC-1193-FAD2-74FDC9EA9B06}"/>
                        </a:ext>
                      </a:extLst>
                    </p:cNvPr>
                    <p:cNvGrpSpPr/>
                    <p:nvPr/>
                  </p:nvGrpSpPr>
                  <p:grpSpPr>
                    <a:xfrm>
                      <a:off x="3069269" y="4364972"/>
                      <a:ext cx="624700" cy="682693"/>
                      <a:chOff x="3069269" y="4364972"/>
                      <a:chExt cx="624700" cy="682693"/>
                    </a:xfrm>
                  </p:grpSpPr>
                  <p:sp>
                    <p:nvSpPr>
                      <p:cNvPr id="669" name="Freeform: Shape 668">
                        <a:extLst>
                          <a:ext uri="{FF2B5EF4-FFF2-40B4-BE49-F238E27FC236}">
                            <a16:creationId xmlns:a16="http://schemas.microsoft.com/office/drawing/2014/main" id="{00909AEB-0999-C92D-1A89-691F7F0D62EE}"/>
                          </a:ext>
                        </a:extLst>
                      </p:cNvPr>
                      <p:cNvSpPr/>
                      <p:nvPr/>
                    </p:nvSpPr>
                    <p:spPr>
                      <a:xfrm>
                        <a:off x="3069269" y="4364972"/>
                        <a:ext cx="624700" cy="682693"/>
                      </a:xfrm>
                      <a:custGeom>
                        <a:avLst/>
                        <a:gdLst>
                          <a:gd name="connsiteX0" fmla="*/ 616273 w 624700"/>
                          <a:gd name="connsiteY0" fmla="*/ 107403 h 682693"/>
                          <a:gd name="connsiteX1" fmla="*/ 545116 w 624700"/>
                          <a:gd name="connsiteY1" fmla="*/ 53451 h 682693"/>
                          <a:gd name="connsiteX2" fmla="*/ 381923 w 624700"/>
                          <a:gd name="connsiteY2" fmla="*/ 2171 h 682693"/>
                          <a:gd name="connsiteX3" fmla="*/ 386099 w 624700"/>
                          <a:gd name="connsiteY3" fmla="*/ 2004 h 682693"/>
                          <a:gd name="connsiteX4" fmla="*/ 366055 w 624700"/>
                          <a:gd name="connsiteY4" fmla="*/ 167 h 682693"/>
                          <a:gd name="connsiteX5" fmla="*/ 364385 w 624700"/>
                          <a:gd name="connsiteY5" fmla="*/ 167 h 682693"/>
                          <a:gd name="connsiteX6" fmla="*/ 363215 w 624700"/>
                          <a:gd name="connsiteY6" fmla="*/ 0 h 682693"/>
                          <a:gd name="connsiteX7" fmla="*/ 361211 w 624700"/>
                          <a:gd name="connsiteY7" fmla="*/ 0 h 682693"/>
                          <a:gd name="connsiteX8" fmla="*/ 360877 w 624700"/>
                          <a:gd name="connsiteY8" fmla="*/ 334 h 682693"/>
                          <a:gd name="connsiteX9" fmla="*/ 266502 w 624700"/>
                          <a:gd name="connsiteY9" fmla="*/ 15033 h 682693"/>
                          <a:gd name="connsiteX10" fmla="*/ 149578 w 624700"/>
                          <a:gd name="connsiteY10" fmla="*/ 63473 h 682693"/>
                          <a:gd name="connsiteX11" fmla="*/ 147406 w 624700"/>
                          <a:gd name="connsiteY11" fmla="*/ 64810 h 682693"/>
                          <a:gd name="connsiteX12" fmla="*/ 147072 w 624700"/>
                          <a:gd name="connsiteY12" fmla="*/ 65478 h 682693"/>
                          <a:gd name="connsiteX13" fmla="*/ 145068 w 624700"/>
                          <a:gd name="connsiteY13" fmla="*/ 67148 h 682693"/>
                          <a:gd name="connsiteX14" fmla="*/ 145235 w 624700"/>
                          <a:gd name="connsiteY14" fmla="*/ 69319 h 682693"/>
                          <a:gd name="connsiteX15" fmla="*/ 131538 w 624700"/>
                          <a:gd name="connsiteY15" fmla="*/ 88863 h 682693"/>
                          <a:gd name="connsiteX16" fmla="*/ 116505 w 624700"/>
                          <a:gd name="connsiteY16" fmla="*/ 116757 h 682693"/>
                          <a:gd name="connsiteX17" fmla="*/ 96126 w 624700"/>
                          <a:gd name="connsiteY17" fmla="*/ 169039 h 682693"/>
                          <a:gd name="connsiteX18" fmla="*/ 66728 w 624700"/>
                          <a:gd name="connsiteY18" fmla="*/ 281287 h 682693"/>
                          <a:gd name="connsiteX19" fmla="*/ 60548 w 624700"/>
                          <a:gd name="connsiteY19" fmla="*/ 316030 h 682693"/>
                          <a:gd name="connsiteX20" fmla="*/ 6763 w 624700"/>
                          <a:gd name="connsiteY20" fmla="*/ 497430 h 682693"/>
                          <a:gd name="connsiteX21" fmla="*/ 7264 w 624700"/>
                          <a:gd name="connsiteY21" fmla="*/ 571092 h 682693"/>
                          <a:gd name="connsiteX22" fmla="*/ 71906 w 624700"/>
                          <a:gd name="connsiteY22" fmla="*/ 629053 h 682693"/>
                          <a:gd name="connsiteX23" fmla="*/ 256814 w 624700"/>
                          <a:gd name="connsiteY23" fmla="*/ 681836 h 682693"/>
                          <a:gd name="connsiteX24" fmla="*/ 394284 w 624700"/>
                          <a:gd name="connsiteY24" fmla="*/ 650768 h 682693"/>
                          <a:gd name="connsiteX25" fmla="*/ 395286 w 624700"/>
                          <a:gd name="connsiteY25" fmla="*/ 652271 h 682693"/>
                          <a:gd name="connsiteX26" fmla="*/ 487990 w 624700"/>
                          <a:gd name="connsiteY26" fmla="*/ 621537 h 682693"/>
                          <a:gd name="connsiteX27" fmla="*/ 515885 w 624700"/>
                          <a:gd name="connsiteY27" fmla="*/ 536349 h 682693"/>
                          <a:gd name="connsiteX28" fmla="*/ 584704 w 624700"/>
                          <a:gd name="connsiteY28" fmla="*/ 381007 h 682693"/>
                          <a:gd name="connsiteX29" fmla="*/ 623289 w 624700"/>
                          <a:gd name="connsiteY29" fmla="*/ 184407 h 682693"/>
                          <a:gd name="connsiteX30" fmla="*/ 616273 w 624700"/>
                          <a:gd name="connsiteY30" fmla="*/ 107403 h 682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24700" h="682693">
                            <a:moveTo>
                              <a:pt x="616273" y="107403"/>
                            </a:moveTo>
                            <a:cubicBezTo>
                              <a:pt x="603411" y="80177"/>
                              <a:pt x="569670" y="67148"/>
                              <a:pt x="545116" y="53451"/>
                            </a:cubicBezTo>
                            <a:cubicBezTo>
                              <a:pt x="494672" y="25055"/>
                              <a:pt x="438882" y="9354"/>
                              <a:pt x="381923" y="2171"/>
                            </a:cubicBezTo>
                            <a:cubicBezTo>
                              <a:pt x="383259" y="2171"/>
                              <a:pt x="384763" y="2171"/>
                              <a:pt x="386099" y="2004"/>
                            </a:cubicBezTo>
                            <a:cubicBezTo>
                              <a:pt x="379418" y="1169"/>
                              <a:pt x="372736" y="334"/>
                              <a:pt x="366055" y="167"/>
                            </a:cubicBezTo>
                            <a:cubicBezTo>
                              <a:pt x="365554" y="167"/>
                              <a:pt x="364886" y="167"/>
                              <a:pt x="364385" y="167"/>
                            </a:cubicBezTo>
                            <a:cubicBezTo>
                              <a:pt x="364050" y="167"/>
                              <a:pt x="363716" y="167"/>
                              <a:pt x="363215" y="0"/>
                            </a:cubicBezTo>
                            <a:cubicBezTo>
                              <a:pt x="362547" y="0"/>
                              <a:pt x="361879" y="0"/>
                              <a:pt x="361211" y="0"/>
                            </a:cubicBezTo>
                            <a:cubicBezTo>
                              <a:pt x="361044" y="0"/>
                              <a:pt x="361044" y="167"/>
                              <a:pt x="360877" y="334"/>
                            </a:cubicBezTo>
                            <a:cubicBezTo>
                              <a:pt x="328973" y="2171"/>
                              <a:pt x="297404" y="7183"/>
                              <a:pt x="266502" y="15033"/>
                            </a:cubicBezTo>
                            <a:cubicBezTo>
                              <a:pt x="226748" y="25222"/>
                              <a:pt x="182484" y="37583"/>
                              <a:pt x="149578" y="63473"/>
                            </a:cubicBezTo>
                            <a:cubicBezTo>
                              <a:pt x="149077" y="63139"/>
                              <a:pt x="147740" y="63807"/>
                              <a:pt x="147406" y="64810"/>
                            </a:cubicBezTo>
                            <a:cubicBezTo>
                              <a:pt x="147239" y="64977"/>
                              <a:pt x="147239" y="65311"/>
                              <a:pt x="147072" y="65478"/>
                            </a:cubicBezTo>
                            <a:cubicBezTo>
                              <a:pt x="146404" y="65979"/>
                              <a:pt x="145736" y="66647"/>
                              <a:pt x="145068" y="67148"/>
                            </a:cubicBezTo>
                            <a:cubicBezTo>
                              <a:pt x="144233" y="67816"/>
                              <a:pt x="144233" y="69821"/>
                              <a:pt x="145235" y="69319"/>
                            </a:cubicBezTo>
                            <a:cubicBezTo>
                              <a:pt x="141560" y="76001"/>
                              <a:pt x="135380" y="82849"/>
                              <a:pt x="131538" y="88863"/>
                            </a:cubicBezTo>
                            <a:cubicBezTo>
                              <a:pt x="125859" y="97715"/>
                              <a:pt x="121015" y="107236"/>
                              <a:pt x="116505" y="116757"/>
                            </a:cubicBezTo>
                            <a:cubicBezTo>
                              <a:pt x="108654" y="133795"/>
                              <a:pt x="102641" y="151501"/>
                              <a:pt x="96126" y="169039"/>
                            </a:cubicBezTo>
                            <a:cubicBezTo>
                              <a:pt x="82597" y="205286"/>
                              <a:pt x="75414" y="243704"/>
                              <a:pt x="66728" y="281287"/>
                            </a:cubicBezTo>
                            <a:cubicBezTo>
                              <a:pt x="64056" y="292812"/>
                              <a:pt x="62218" y="304338"/>
                              <a:pt x="60548" y="316030"/>
                            </a:cubicBezTo>
                            <a:cubicBezTo>
                              <a:pt x="41172" y="375996"/>
                              <a:pt x="22464" y="436295"/>
                              <a:pt x="6763" y="497430"/>
                            </a:cubicBezTo>
                            <a:cubicBezTo>
                              <a:pt x="583" y="521817"/>
                              <a:pt x="-4930" y="547540"/>
                              <a:pt x="7264" y="571092"/>
                            </a:cubicBezTo>
                            <a:cubicBezTo>
                              <a:pt x="20126" y="596148"/>
                              <a:pt x="48522" y="615190"/>
                              <a:pt x="71906" y="629053"/>
                            </a:cubicBezTo>
                            <a:cubicBezTo>
                              <a:pt x="127195" y="661792"/>
                              <a:pt x="193508" y="675823"/>
                              <a:pt x="256814" y="681836"/>
                            </a:cubicBezTo>
                            <a:cubicBezTo>
                              <a:pt x="305254" y="686513"/>
                              <a:pt x="351189" y="671480"/>
                              <a:pt x="394284" y="650768"/>
                            </a:cubicBezTo>
                            <a:cubicBezTo>
                              <a:pt x="394117" y="651603"/>
                              <a:pt x="394284" y="652271"/>
                              <a:pt x="395286" y="652271"/>
                            </a:cubicBezTo>
                            <a:cubicBezTo>
                              <a:pt x="427023" y="651436"/>
                              <a:pt x="462267" y="640579"/>
                              <a:pt x="487990" y="621537"/>
                            </a:cubicBezTo>
                            <a:cubicBezTo>
                              <a:pt x="512879" y="602996"/>
                              <a:pt x="516052" y="565580"/>
                              <a:pt x="515885" y="536349"/>
                            </a:cubicBezTo>
                            <a:cubicBezTo>
                              <a:pt x="543446" y="486740"/>
                              <a:pt x="567332" y="435126"/>
                              <a:pt x="584704" y="381007"/>
                            </a:cubicBezTo>
                            <a:cubicBezTo>
                              <a:pt x="605082" y="317867"/>
                              <a:pt x="621451" y="250886"/>
                              <a:pt x="623289" y="184407"/>
                            </a:cubicBezTo>
                            <a:cubicBezTo>
                              <a:pt x="624458" y="158349"/>
                              <a:pt x="627966" y="132125"/>
                              <a:pt x="616273" y="107403"/>
                            </a:cubicBezTo>
                            <a:close/>
                          </a:path>
                        </a:pathLst>
                      </a:custGeom>
                      <a:solidFill>
                        <a:srgbClr val="2D2648"/>
                      </a:solidFill>
                      <a:ln w="16697" cap="flat">
                        <a:noFill/>
                        <a:prstDash val="solid"/>
                        <a:miter/>
                      </a:ln>
                    </p:spPr>
                    <p:txBody>
                      <a:bodyPr rtlCol="0" anchor="ctr"/>
                      <a:lstStyle/>
                      <a:p>
                        <a:endParaRPr lang="en-US"/>
                      </a:p>
                    </p:txBody>
                  </p:sp>
                  <p:sp>
                    <p:nvSpPr>
                      <p:cNvPr id="670" name="Freeform: Shape 669">
                        <a:extLst>
                          <a:ext uri="{FF2B5EF4-FFF2-40B4-BE49-F238E27FC236}">
                            <a16:creationId xmlns:a16="http://schemas.microsoft.com/office/drawing/2014/main" id="{5FB204FE-4E0C-ECF9-63C8-09CA4A7A10B2}"/>
                          </a:ext>
                        </a:extLst>
                      </p:cNvPr>
                      <p:cNvSpPr/>
                      <p:nvPr/>
                    </p:nvSpPr>
                    <p:spPr>
                      <a:xfrm>
                        <a:off x="3073939" y="4368146"/>
                        <a:ext cx="616624" cy="674904"/>
                      </a:xfrm>
                      <a:custGeom>
                        <a:avLst/>
                        <a:gdLst>
                          <a:gd name="connsiteX0" fmla="*/ 614109 w 616624"/>
                          <a:gd name="connsiteY0" fmla="*/ 193593 h 674904"/>
                          <a:gd name="connsiteX1" fmla="*/ 574021 w 616624"/>
                          <a:gd name="connsiteY1" fmla="*/ 383846 h 674904"/>
                          <a:gd name="connsiteX2" fmla="*/ 495848 w 616624"/>
                          <a:gd name="connsiteY2" fmla="*/ 556226 h 674904"/>
                          <a:gd name="connsiteX3" fmla="*/ 498187 w 616624"/>
                          <a:gd name="connsiteY3" fmla="*/ 556894 h 674904"/>
                          <a:gd name="connsiteX4" fmla="*/ 508376 w 616624"/>
                          <a:gd name="connsiteY4" fmla="*/ 539189 h 674904"/>
                          <a:gd name="connsiteX5" fmla="*/ 504200 w 616624"/>
                          <a:gd name="connsiteY5" fmla="*/ 569756 h 674904"/>
                          <a:gd name="connsiteX6" fmla="*/ 473967 w 616624"/>
                          <a:gd name="connsiteY6" fmla="*/ 619867 h 674904"/>
                          <a:gd name="connsiteX7" fmla="*/ 395961 w 616624"/>
                          <a:gd name="connsiteY7" fmla="*/ 645089 h 674904"/>
                          <a:gd name="connsiteX8" fmla="*/ 426863 w 616624"/>
                          <a:gd name="connsiteY8" fmla="*/ 628886 h 674904"/>
                          <a:gd name="connsiteX9" fmla="*/ 426863 w 616624"/>
                          <a:gd name="connsiteY9" fmla="*/ 625880 h 674904"/>
                          <a:gd name="connsiteX10" fmla="*/ 350194 w 616624"/>
                          <a:gd name="connsiteY10" fmla="*/ 660456 h 674904"/>
                          <a:gd name="connsiteX11" fmla="*/ 249639 w 616624"/>
                          <a:gd name="connsiteY11" fmla="*/ 673819 h 674904"/>
                          <a:gd name="connsiteX12" fmla="*/ 75254 w 616624"/>
                          <a:gd name="connsiteY12" fmla="*/ 624376 h 674904"/>
                          <a:gd name="connsiteX13" fmla="*/ 12282 w 616624"/>
                          <a:gd name="connsiteY13" fmla="*/ 572763 h 674904"/>
                          <a:gd name="connsiteX14" fmla="*/ 10612 w 616624"/>
                          <a:gd name="connsiteY14" fmla="*/ 478555 h 674904"/>
                          <a:gd name="connsiteX15" fmla="*/ 54208 w 616624"/>
                          <a:gd name="connsiteY15" fmla="*/ 328558 h 674904"/>
                          <a:gd name="connsiteX16" fmla="*/ 48863 w 616624"/>
                          <a:gd name="connsiteY16" fmla="*/ 403222 h 674904"/>
                          <a:gd name="connsiteX17" fmla="*/ 49030 w 616624"/>
                          <a:gd name="connsiteY17" fmla="*/ 524991 h 674904"/>
                          <a:gd name="connsiteX18" fmla="*/ 51703 w 616624"/>
                          <a:gd name="connsiteY18" fmla="*/ 523320 h 674904"/>
                          <a:gd name="connsiteX19" fmla="*/ 53707 w 616624"/>
                          <a:gd name="connsiteY19" fmla="*/ 401385 h 674904"/>
                          <a:gd name="connsiteX20" fmla="*/ 58050 w 616624"/>
                          <a:gd name="connsiteY20" fmla="*/ 343424 h 674904"/>
                          <a:gd name="connsiteX21" fmla="*/ 62727 w 616624"/>
                          <a:gd name="connsiteY21" fmla="*/ 299661 h 674904"/>
                          <a:gd name="connsiteX22" fmla="*/ 65065 w 616624"/>
                          <a:gd name="connsiteY22" fmla="*/ 291977 h 674904"/>
                          <a:gd name="connsiteX23" fmla="*/ 64230 w 616624"/>
                          <a:gd name="connsiteY23" fmla="*/ 290808 h 674904"/>
                          <a:gd name="connsiteX24" fmla="*/ 66068 w 616624"/>
                          <a:gd name="connsiteY24" fmla="*/ 281788 h 674904"/>
                          <a:gd name="connsiteX25" fmla="*/ 96134 w 616624"/>
                          <a:gd name="connsiteY25" fmla="*/ 166033 h 674904"/>
                          <a:gd name="connsiteX26" fmla="*/ 115844 w 616624"/>
                          <a:gd name="connsiteY26" fmla="*/ 114419 h 674904"/>
                          <a:gd name="connsiteX27" fmla="*/ 132714 w 616624"/>
                          <a:gd name="connsiteY27" fmla="*/ 82515 h 674904"/>
                          <a:gd name="connsiteX28" fmla="*/ 144240 w 616624"/>
                          <a:gd name="connsiteY28" fmla="*/ 64141 h 674904"/>
                          <a:gd name="connsiteX29" fmla="*/ 261331 w 616624"/>
                          <a:gd name="connsiteY29" fmla="*/ 15701 h 674904"/>
                          <a:gd name="connsiteX30" fmla="*/ 332488 w 616624"/>
                          <a:gd name="connsiteY30" fmla="*/ 2673 h 674904"/>
                          <a:gd name="connsiteX31" fmla="*/ 362554 w 616624"/>
                          <a:gd name="connsiteY31" fmla="*/ 0 h 674904"/>
                          <a:gd name="connsiteX32" fmla="*/ 532429 w 616624"/>
                          <a:gd name="connsiteY32" fmla="*/ 51781 h 674904"/>
                          <a:gd name="connsiteX33" fmla="*/ 605590 w 616624"/>
                          <a:gd name="connsiteY33" fmla="*/ 104063 h 674904"/>
                          <a:gd name="connsiteX34" fmla="*/ 614109 w 616624"/>
                          <a:gd name="connsiteY34" fmla="*/ 193593 h 674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16624" h="674904">
                            <a:moveTo>
                              <a:pt x="614109" y="193593"/>
                            </a:moveTo>
                            <a:cubicBezTo>
                              <a:pt x="611436" y="258069"/>
                              <a:pt x="593731" y="322878"/>
                              <a:pt x="574021" y="383846"/>
                            </a:cubicBezTo>
                            <a:cubicBezTo>
                              <a:pt x="554478" y="444313"/>
                              <a:pt x="524912" y="499936"/>
                              <a:pt x="495848" y="556226"/>
                            </a:cubicBezTo>
                            <a:cubicBezTo>
                              <a:pt x="494679" y="558565"/>
                              <a:pt x="497185" y="558565"/>
                              <a:pt x="498187" y="556894"/>
                            </a:cubicBezTo>
                            <a:cubicBezTo>
                              <a:pt x="501695" y="551048"/>
                              <a:pt x="505035" y="545035"/>
                              <a:pt x="508376" y="539189"/>
                            </a:cubicBezTo>
                            <a:cubicBezTo>
                              <a:pt x="507541" y="549378"/>
                              <a:pt x="506204" y="559567"/>
                              <a:pt x="504200" y="569756"/>
                            </a:cubicBezTo>
                            <a:cubicBezTo>
                              <a:pt x="500024" y="591471"/>
                              <a:pt x="494011" y="607840"/>
                              <a:pt x="473967" y="619867"/>
                            </a:cubicBezTo>
                            <a:cubicBezTo>
                              <a:pt x="451417" y="633563"/>
                              <a:pt x="422687" y="643251"/>
                              <a:pt x="395961" y="645089"/>
                            </a:cubicBezTo>
                            <a:cubicBezTo>
                              <a:pt x="406485" y="639911"/>
                              <a:pt x="416841" y="634399"/>
                              <a:pt x="426863" y="628886"/>
                            </a:cubicBezTo>
                            <a:cubicBezTo>
                              <a:pt x="428032" y="628218"/>
                              <a:pt x="428867" y="625045"/>
                              <a:pt x="426863" y="625880"/>
                            </a:cubicBezTo>
                            <a:cubicBezTo>
                              <a:pt x="401307" y="637405"/>
                              <a:pt x="376418" y="650434"/>
                              <a:pt x="350194" y="660456"/>
                            </a:cubicBezTo>
                            <a:cubicBezTo>
                              <a:pt x="317789" y="672817"/>
                              <a:pt x="284048" y="677159"/>
                              <a:pt x="249639" y="673819"/>
                            </a:cubicBezTo>
                            <a:cubicBezTo>
                              <a:pt x="189506" y="668140"/>
                              <a:pt x="128706" y="653274"/>
                              <a:pt x="75254" y="624376"/>
                            </a:cubicBezTo>
                            <a:cubicBezTo>
                              <a:pt x="51536" y="611515"/>
                              <a:pt x="28986" y="594143"/>
                              <a:pt x="12282" y="572763"/>
                            </a:cubicBezTo>
                            <a:cubicBezTo>
                              <a:pt x="-9265" y="545369"/>
                              <a:pt x="2427" y="508788"/>
                              <a:pt x="10612" y="478555"/>
                            </a:cubicBezTo>
                            <a:cubicBezTo>
                              <a:pt x="24476" y="428444"/>
                              <a:pt x="39175" y="378501"/>
                              <a:pt x="54208" y="328558"/>
                            </a:cubicBezTo>
                            <a:cubicBezTo>
                              <a:pt x="51536" y="353279"/>
                              <a:pt x="50533" y="378334"/>
                              <a:pt x="48863" y="403222"/>
                            </a:cubicBezTo>
                            <a:cubicBezTo>
                              <a:pt x="46357" y="442809"/>
                              <a:pt x="43017" y="485737"/>
                              <a:pt x="49030" y="524991"/>
                            </a:cubicBezTo>
                            <a:cubicBezTo>
                              <a:pt x="49364" y="526828"/>
                              <a:pt x="51703" y="524490"/>
                              <a:pt x="51703" y="523320"/>
                            </a:cubicBezTo>
                            <a:cubicBezTo>
                              <a:pt x="52204" y="482731"/>
                              <a:pt x="53039" y="441974"/>
                              <a:pt x="53707" y="401385"/>
                            </a:cubicBezTo>
                            <a:cubicBezTo>
                              <a:pt x="54041" y="382009"/>
                              <a:pt x="55711" y="362633"/>
                              <a:pt x="58050" y="343424"/>
                            </a:cubicBezTo>
                            <a:cubicBezTo>
                              <a:pt x="59887" y="328725"/>
                              <a:pt x="60722" y="314193"/>
                              <a:pt x="62727" y="299661"/>
                            </a:cubicBezTo>
                            <a:cubicBezTo>
                              <a:pt x="63562" y="297155"/>
                              <a:pt x="64230" y="294650"/>
                              <a:pt x="65065" y="291977"/>
                            </a:cubicBezTo>
                            <a:cubicBezTo>
                              <a:pt x="65399" y="290808"/>
                              <a:pt x="64898" y="290641"/>
                              <a:pt x="64230" y="290808"/>
                            </a:cubicBezTo>
                            <a:cubicBezTo>
                              <a:pt x="64731" y="287801"/>
                              <a:pt x="65399" y="284794"/>
                              <a:pt x="66068" y="281788"/>
                            </a:cubicBezTo>
                            <a:cubicBezTo>
                              <a:pt x="75254" y="243036"/>
                              <a:pt x="82771" y="203616"/>
                              <a:pt x="96134" y="166033"/>
                            </a:cubicBezTo>
                            <a:cubicBezTo>
                              <a:pt x="102314" y="148661"/>
                              <a:pt x="108828" y="131624"/>
                              <a:pt x="115844" y="114419"/>
                            </a:cubicBezTo>
                            <a:cubicBezTo>
                              <a:pt x="120354" y="103228"/>
                              <a:pt x="126534" y="92871"/>
                              <a:pt x="132714" y="82515"/>
                            </a:cubicBezTo>
                            <a:cubicBezTo>
                              <a:pt x="136723" y="75834"/>
                              <a:pt x="141400" y="70990"/>
                              <a:pt x="144240" y="64141"/>
                            </a:cubicBezTo>
                            <a:cubicBezTo>
                              <a:pt x="179651" y="39921"/>
                              <a:pt x="219907" y="26893"/>
                              <a:pt x="261331" y="15701"/>
                            </a:cubicBezTo>
                            <a:cubicBezTo>
                              <a:pt x="284716" y="9521"/>
                              <a:pt x="308435" y="5178"/>
                              <a:pt x="332488" y="2673"/>
                            </a:cubicBezTo>
                            <a:cubicBezTo>
                              <a:pt x="342343" y="1670"/>
                              <a:pt x="352532" y="668"/>
                              <a:pt x="362554" y="0"/>
                            </a:cubicBezTo>
                            <a:cubicBezTo>
                              <a:pt x="421852" y="7851"/>
                              <a:pt x="479312" y="23552"/>
                              <a:pt x="532429" y="51781"/>
                            </a:cubicBezTo>
                            <a:cubicBezTo>
                              <a:pt x="558152" y="65478"/>
                              <a:pt x="589221" y="78840"/>
                              <a:pt x="605590" y="104063"/>
                            </a:cubicBezTo>
                            <a:cubicBezTo>
                              <a:pt x="622461" y="129285"/>
                              <a:pt x="615278" y="165198"/>
                              <a:pt x="614109" y="193593"/>
                            </a:cubicBezTo>
                            <a:close/>
                          </a:path>
                        </a:pathLst>
                      </a:custGeom>
                      <a:solidFill>
                        <a:srgbClr val="0589B9"/>
                      </a:solidFill>
                      <a:ln w="16697" cap="flat">
                        <a:noFill/>
                        <a:prstDash val="solid"/>
                        <a:miter/>
                      </a:ln>
                    </p:spPr>
                    <p:txBody>
                      <a:bodyPr rtlCol="0" anchor="ctr"/>
                      <a:lstStyle/>
                      <a:p>
                        <a:endParaRPr lang="en-US"/>
                      </a:p>
                    </p:txBody>
                  </p:sp>
                  <p:sp>
                    <p:nvSpPr>
                      <p:cNvPr id="671" name="Freeform: Shape 670">
                        <a:extLst>
                          <a:ext uri="{FF2B5EF4-FFF2-40B4-BE49-F238E27FC236}">
                            <a16:creationId xmlns:a16="http://schemas.microsoft.com/office/drawing/2014/main" id="{FDA23A80-262C-A3DD-9B5B-EC011AB048E9}"/>
                          </a:ext>
                        </a:extLst>
                      </p:cNvPr>
                      <p:cNvSpPr/>
                      <p:nvPr/>
                    </p:nvSpPr>
                    <p:spPr>
                      <a:xfrm>
                        <a:off x="3073939" y="4368146"/>
                        <a:ext cx="616624" cy="674904"/>
                      </a:xfrm>
                      <a:custGeom>
                        <a:avLst/>
                        <a:gdLst>
                          <a:gd name="connsiteX0" fmla="*/ 614109 w 616624"/>
                          <a:gd name="connsiteY0" fmla="*/ 193593 h 674904"/>
                          <a:gd name="connsiteX1" fmla="*/ 574021 w 616624"/>
                          <a:gd name="connsiteY1" fmla="*/ 383846 h 674904"/>
                          <a:gd name="connsiteX2" fmla="*/ 495848 w 616624"/>
                          <a:gd name="connsiteY2" fmla="*/ 556226 h 674904"/>
                          <a:gd name="connsiteX3" fmla="*/ 498187 w 616624"/>
                          <a:gd name="connsiteY3" fmla="*/ 556894 h 674904"/>
                          <a:gd name="connsiteX4" fmla="*/ 508376 w 616624"/>
                          <a:gd name="connsiteY4" fmla="*/ 539189 h 674904"/>
                          <a:gd name="connsiteX5" fmla="*/ 504200 w 616624"/>
                          <a:gd name="connsiteY5" fmla="*/ 569756 h 674904"/>
                          <a:gd name="connsiteX6" fmla="*/ 473967 w 616624"/>
                          <a:gd name="connsiteY6" fmla="*/ 619867 h 674904"/>
                          <a:gd name="connsiteX7" fmla="*/ 395961 w 616624"/>
                          <a:gd name="connsiteY7" fmla="*/ 645089 h 674904"/>
                          <a:gd name="connsiteX8" fmla="*/ 426863 w 616624"/>
                          <a:gd name="connsiteY8" fmla="*/ 628886 h 674904"/>
                          <a:gd name="connsiteX9" fmla="*/ 426863 w 616624"/>
                          <a:gd name="connsiteY9" fmla="*/ 625880 h 674904"/>
                          <a:gd name="connsiteX10" fmla="*/ 350194 w 616624"/>
                          <a:gd name="connsiteY10" fmla="*/ 660456 h 674904"/>
                          <a:gd name="connsiteX11" fmla="*/ 249639 w 616624"/>
                          <a:gd name="connsiteY11" fmla="*/ 673819 h 674904"/>
                          <a:gd name="connsiteX12" fmla="*/ 75254 w 616624"/>
                          <a:gd name="connsiteY12" fmla="*/ 624376 h 674904"/>
                          <a:gd name="connsiteX13" fmla="*/ 12282 w 616624"/>
                          <a:gd name="connsiteY13" fmla="*/ 572763 h 674904"/>
                          <a:gd name="connsiteX14" fmla="*/ 10612 w 616624"/>
                          <a:gd name="connsiteY14" fmla="*/ 478555 h 674904"/>
                          <a:gd name="connsiteX15" fmla="*/ 54208 w 616624"/>
                          <a:gd name="connsiteY15" fmla="*/ 328558 h 674904"/>
                          <a:gd name="connsiteX16" fmla="*/ 48863 w 616624"/>
                          <a:gd name="connsiteY16" fmla="*/ 403222 h 674904"/>
                          <a:gd name="connsiteX17" fmla="*/ 49030 w 616624"/>
                          <a:gd name="connsiteY17" fmla="*/ 524991 h 674904"/>
                          <a:gd name="connsiteX18" fmla="*/ 51703 w 616624"/>
                          <a:gd name="connsiteY18" fmla="*/ 523320 h 674904"/>
                          <a:gd name="connsiteX19" fmla="*/ 53707 w 616624"/>
                          <a:gd name="connsiteY19" fmla="*/ 401385 h 674904"/>
                          <a:gd name="connsiteX20" fmla="*/ 58050 w 616624"/>
                          <a:gd name="connsiteY20" fmla="*/ 343424 h 674904"/>
                          <a:gd name="connsiteX21" fmla="*/ 62727 w 616624"/>
                          <a:gd name="connsiteY21" fmla="*/ 299661 h 674904"/>
                          <a:gd name="connsiteX22" fmla="*/ 65065 w 616624"/>
                          <a:gd name="connsiteY22" fmla="*/ 291977 h 674904"/>
                          <a:gd name="connsiteX23" fmla="*/ 64230 w 616624"/>
                          <a:gd name="connsiteY23" fmla="*/ 290808 h 674904"/>
                          <a:gd name="connsiteX24" fmla="*/ 66068 w 616624"/>
                          <a:gd name="connsiteY24" fmla="*/ 281788 h 674904"/>
                          <a:gd name="connsiteX25" fmla="*/ 96134 w 616624"/>
                          <a:gd name="connsiteY25" fmla="*/ 166033 h 674904"/>
                          <a:gd name="connsiteX26" fmla="*/ 115844 w 616624"/>
                          <a:gd name="connsiteY26" fmla="*/ 114419 h 674904"/>
                          <a:gd name="connsiteX27" fmla="*/ 132714 w 616624"/>
                          <a:gd name="connsiteY27" fmla="*/ 82515 h 674904"/>
                          <a:gd name="connsiteX28" fmla="*/ 144240 w 616624"/>
                          <a:gd name="connsiteY28" fmla="*/ 64141 h 674904"/>
                          <a:gd name="connsiteX29" fmla="*/ 261331 w 616624"/>
                          <a:gd name="connsiteY29" fmla="*/ 15701 h 674904"/>
                          <a:gd name="connsiteX30" fmla="*/ 332488 w 616624"/>
                          <a:gd name="connsiteY30" fmla="*/ 2673 h 674904"/>
                          <a:gd name="connsiteX31" fmla="*/ 362554 w 616624"/>
                          <a:gd name="connsiteY31" fmla="*/ 0 h 674904"/>
                          <a:gd name="connsiteX32" fmla="*/ 532429 w 616624"/>
                          <a:gd name="connsiteY32" fmla="*/ 51781 h 674904"/>
                          <a:gd name="connsiteX33" fmla="*/ 605590 w 616624"/>
                          <a:gd name="connsiteY33" fmla="*/ 104063 h 674904"/>
                          <a:gd name="connsiteX34" fmla="*/ 614109 w 616624"/>
                          <a:gd name="connsiteY34" fmla="*/ 193593 h 674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16624" h="674904">
                            <a:moveTo>
                              <a:pt x="614109" y="193593"/>
                            </a:moveTo>
                            <a:cubicBezTo>
                              <a:pt x="611436" y="258069"/>
                              <a:pt x="593731" y="322878"/>
                              <a:pt x="574021" y="383846"/>
                            </a:cubicBezTo>
                            <a:cubicBezTo>
                              <a:pt x="554478" y="444313"/>
                              <a:pt x="524912" y="499936"/>
                              <a:pt x="495848" y="556226"/>
                            </a:cubicBezTo>
                            <a:cubicBezTo>
                              <a:pt x="494679" y="558565"/>
                              <a:pt x="497185" y="558565"/>
                              <a:pt x="498187" y="556894"/>
                            </a:cubicBezTo>
                            <a:cubicBezTo>
                              <a:pt x="501695" y="551048"/>
                              <a:pt x="505035" y="545035"/>
                              <a:pt x="508376" y="539189"/>
                            </a:cubicBezTo>
                            <a:cubicBezTo>
                              <a:pt x="507541" y="549378"/>
                              <a:pt x="506204" y="559567"/>
                              <a:pt x="504200" y="569756"/>
                            </a:cubicBezTo>
                            <a:cubicBezTo>
                              <a:pt x="500024" y="591471"/>
                              <a:pt x="494011" y="607840"/>
                              <a:pt x="473967" y="619867"/>
                            </a:cubicBezTo>
                            <a:cubicBezTo>
                              <a:pt x="451417" y="633563"/>
                              <a:pt x="422687" y="643251"/>
                              <a:pt x="395961" y="645089"/>
                            </a:cubicBezTo>
                            <a:cubicBezTo>
                              <a:pt x="406485" y="639911"/>
                              <a:pt x="416841" y="634399"/>
                              <a:pt x="426863" y="628886"/>
                            </a:cubicBezTo>
                            <a:cubicBezTo>
                              <a:pt x="428032" y="628218"/>
                              <a:pt x="428867" y="625045"/>
                              <a:pt x="426863" y="625880"/>
                            </a:cubicBezTo>
                            <a:cubicBezTo>
                              <a:pt x="401307" y="637405"/>
                              <a:pt x="376418" y="650434"/>
                              <a:pt x="350194" y="660456"/>
                            </a:cubicBezTo>
                            <a:cubicBezTo>
                              <a:pt x="317789" y="672817"/>
                              <a:pt x="284048" y="677159"/>
                              <a:pt x="249639" y="673819"/>
                            </a:cubicBezTo>
                            <a:cubicBezTo>
                              <a:pt x="189506" y="668140"/>
                              <a:pt x="128706" y="653274"/>
                              <a:pt x="75254" y="624376"/>
                            </a:cubicBezTo>
                            <a:cubicBezTo>
                              <a:pt x="51536" y="611515"/>
                              <a:pt x="28986" y="594143"/>
                              <a:pt x="12282" y="572763"/>
                            </a:cubicBezTo>
                            <a:cubicBezTo>
                              <a:pt x="-9265" y="545369"/>
                              <a:pt x="2427" y="508788"/>
                              <a:pt x="10612" y="478555"/>
                            </a:cubicBezTo>
                            <a:cubicBezTo>
                              <a:pt x="24476" y="428444"/>
                              <a:pt x="39175" y="378501"/>
                              <a:pt x="54208" y="328558"/>
                            </a:cubicBezTo>
                            <a:cubicBezTo>
                              <a:pt x="51536" y="353279"/>
                              <a:pt x="50533" y="378334"/>
                              <a:pt x="48863" y="403222"/>
                            </a:cubicBezTo>
                            <a:cubicBezTo>
                              <a:pt x="46357" y="442809"/>
                              <a:pt x="43017" y="485737"/>
                              <a:pt x="49030" y="524991"/>
                            </a:cubicBezTo>
                            <a:cubicBezTo>
                              <a:pt x="49364" y="526828"/>
                              <a:pt x="51703" y="524490"/>
                              <a:pt x="51703" y="523320"/>
                            </a:cubicBezTo>
                            <a:cubicBezTo>
                              <a:pt x="52204" y="482731"/>
                              <a:pt x="53039" y="441974"/>
                              <a:pt x="53707" y="401385"/>
                            </a:cubicBezTo>
                            <a:cubicBezTo>
                              <a:pt x="54041" y="382009"/>
                              <a:pt x="55711" y="362633"/>
                              <a:pt x="58050" y="343424"/>
                            </a:cubicBezTo>
                            <a:cubicBezTo>
                              <a:pt x="59887" y="328725"/>
                              <a:pt x="60722" y="314193"/>
                              <a:pt x="62727" y="299661"/>
                            </a:cubicBezTo>
                            <a:cubicBezTo>
                              <a:pt x="63562" y="297155"/>
                              <a:pt x="64230" y="294650"/>
                              <a:pt x="65065" y="291977"/>
                            </a:cubicBezTo>
                            <a:cubicBezTo>
                              <a:pt x="65399" y="290808"/>
                              <a:pt x="64898" y="290641"/>
                              <a:pt x="64230" y="290808"/>
                            </a:cubicBezTo>
                            <a:cubicBezTo>
                              <a:pt x="64731" y="287801"/>
                              <a:pt x="65399" y="284794"/>
                              <a:pt x="66068" y="281788"/>
                            </a:cubicBezTo>
                            <a:cubicBezTo>
                              <a:pt x="75254" y="243036"/>
                              <a:pt x="82771" y="203616"/>
                              <a:pt x="96134" y="166033"/>
                            </a:cubicBezTo>
                            <a:cubicBezTo>
                              <a:pt x="102314" y="148661"/>
                              <a:pt x="108828" y="131624"/>
                              <a:pt x="115844" y="114419"/>
                            </a:cubicBezTo>
                            <a:cubicBezTo>
                              <a:pt x="120354" y="103228"/>
                              <a:pt x="126534" y="92871"/>
                              <a:pt x="132714" y="82515"/>
                            </a:cubicBezTo>
                            <a:cubicBezTo>
                              <a:pt x="136723" y="75834"/>
                              <a:pt x="141400" y="70990"/>
                              <a:pt x="144240" y="64141"/>
                            </a:cubicBezTo>
                            <a:cubicBezTo>
                              <a:pt x="179651" y="39921"/>
                              <a:pt x="219907" y="26893"/>
                              <a:pt x="261331" y="15701"/>
                            </a:cubicBezTo>
                            <a:cubicBezTo>
                              <a:pt x="284716" y="9521"/>
                              <a:pt x="308435" y="5178"/>
                              <a:pt x="332488" y="2673"/>
                            </a:cubicBezTo>
                            <a:cubicBezTo>
                              <a:pt x="342343" y="1670"/>
                              <a:pt x="352532" y="668"/>
                              <a:pt x="362554" y="0"/>
                            </a:cubicBezTo>
                            <a:cubicBezTo>
                              <a:pt x="421852" y="7851"/>
                              <a:pt x="479312" y="23552"/>
                              <a:pt x="532429" y="51781"/>
                            </a:cubicBezTo>
                            <a:cubicBezTo>
                              <a:pt x="558152" y="65478"/>
                              <a:pt x="589221" y="78840"/>
                              <a:pt x="605590" y="104063"/>
                            </a:cubicBezTo>
                            <a:cubicBezTo>
                              <a:pt x="622461" y="129285"/>
                              <a:pt x="615278" y="165198"/>
                              <a:pt x="614109" y="193593"/>
                            </a:cubicBezTo>
                            <a:close/>
                          </a:path>
                        </a:pathLst>
                      </a:custGeom>
                      <a:solidFill>
                        <a:srgbClr val="675E93">
                          <a:alpha val="40000"/>
                        </a:srgbClr>
                      </a:solidFill>
                      <a:ln w="16697" cap="flat">
                        <a:noFill/>
                        <a:prstDash val="solid"/>
                        <a:miter/>
                      </a:ln>
                    </p:spPr>
                    <p:txBody>
                      <a:bodyPr rtlCol="0" anchor="ctr"/>
                      <a:lstStyle/>
                      <a:p>
                        <a:endParaRPr lang="en-US"/>
                      </a:p>
                    </p:txBody>
                  </p:sp>
                  <p:sp>
                    <p:nvSpPr>
                      <p:cNvPr id="672" name="Freeform: Shape 671">
                        <a:extLst>
                          <a:ext uri="{FF2B5EF4-FFF2-40B4-BE49-F238E27FC236}">
                            <a16:creationId xmlns:a16="http://schemas.microsoft.com/office/drawing/2014/main" id="{13E43B51-DCBE-8491-F280-EC14FA35A1E6}"/>
                          </a:ext>
                        </a:extLst>
                      </p:cNvPr>
                      <p:cNvSpPr/>
                      <p:nvPr/>
                    </p:nvSpPr>
                    <p:spPr>
                      <a:xfrm>
                        <a:off x="3341021" y="4414247"/>
                        <a:ext cx="73423" cy="210296"/>
                      </a:xfrm>
                      <a:custGeom>
                        <a:avLst/>
                        <a:gdLst>
                          <a:gd name="connsiteX0" fmla="*/ 21142 w 73423"/>
                          <a:gd name="connsiteY0" fmla="*/ 0 h 210296"/>
                          <a:gd name="connsiteX1" fmla="*/ 3436 w 73423"/>
                          <a:gd name="connsiteY1" fmla="*/ 122604 h 210296"/>
                          <a:gd name="connsiteX2" fmla="*/ 73423 w 73423"/>
                          <a:gd name="connsiteY2" fmla="*/ 210297 h 210296"/>
                          <a:gd name="connsiteX3" fmla="*/ 18636 w 73423"/>
                          <a:gd name="connsiteY3" fmla="*/ 108239 h 210296"/>
                          <a:gd name="connsiteX4" fmla="*/ 21142 w 73423"/>
                          <a:gd name="connsiteY4" fmla="*/ 0 h 210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423" h="210296">
                            <a:moveTo>
                              <a:pt x="21142" y="0"/>
                            </a:moveTo>
                            <a:cubicBezTo>
                              <a:pt x="2768" y="38084"/>
                              <a:pt x="-5083" y="80177"/>
                              <a:pt x="3436" y="122604"/>
                            </a:cubicBezTo>
                            <a:cubicBezTo>
                              <a:pt x="10451" y="157347"/>
                              <a:pt x="35340" y="203281"/>
                              <a:pt x="73423" y="210297"/>
                            </a:cubicBezTo>
                            <a:cubicBezTo>
                              <a:pt x="53713" y="177057"/>
                              <a:pt x="28324" y="146323"/>
                              <a:pt x="18636" y="108239"/>
                            </a:cubicBezTo>
                            <a:cubicBezTo>
                              <a:pt x="9282" y="71658"/>
                              <a:pt x="15128" y="36080"/>
                              <a:pt x="21142" y="0"/>
                            </a:cubicBezTo>
                            <a:close/>
                          </a:path>
                        </a:pathLst>
                      </a:custGeom>
                      <a:solidFill>
                        <a:srgbClr val="675E93"/>
                      </a:solidFill>
                      <a:ln w="16697" cap="flat">
                        <a:noFill/>
                        <a:prstDash val="solid"/>
                        <a:miter/>
                      </a:ln>
                    </p:spPr>
                    <p:txBody>
                      <a:bodyPr rtlCol="0" anchor="ctr"/>
                      <a:lstStyle/>
                      <a:p>
                        <a:endParaRPr lang="en-US"/>
                      </a:p>
                    </p:txBody>
                  </p:sp>
                  <p:sp>
                    <p:nvSpPr>
                      <p:cNvPr id="673" name="Freeform: Shape 672">
                        <a:extLst>
                          <a:ext uri="{FF2B5EF4-FFF2-40B4-BE49-F238E27FC236}">
                            <a16:creationId xmlns:a16="http://schemas.microsoft.com/office/drawing/2014/main" id="{0EBD6780-D244-91A1-1C9D-8DCABC1E5F02}"/>
                          </a:ext>
                        </a:extLst>
                      </p:cNvPr>
                      <p:cNvSpPr/>
                      <p:nvPr/>
                    </p:nvSpPr>
                    <p:spPr>
                      <a:xfrm>
                        <a:off x="3253757" y="4706558"/>
                        <a:ext cx="51279" cy="180564"/>
                      </a:xfrm>
                      <a:custGeom>
                        <a:avLst/>
                        <a:gdLst>
                          <a:gd name="connsiteX0" fmla="*/ 4176 w 51279"/>
                          <a:gd name="connsiteY0" fmla="*/ 39754 h 180564"/>
                          <a:gd name="connsiteX1" fmla="*/ 51280 w 51279"/>
                          <a:gd name="connsiteY1" fmla="*/ 180565 h 180564"/>
                          <a:gd name="connsiteX2" fmla="*/ 0 w 51279"/>
                          <a:gd name="connsiteY2" fmla="*/ 0 h 180564"/>
                          <a:gd name="connsiteX3" fmla="*/ 4176 w 51279"/>
                          <a:gd name="connsiteY3" fmla="*/ 39754 h 180564"/>
                        </a:gdLst>
                        <a:ahLst/>
                        <a:cxnLst>
                          <a:cxn ang="0">
                            <a:pos x="connsiteX0" y="connsiteY0"/>
                          </a:cxn>
                          <a:cxn ang="0">
                            <a:pos x="connsiteX1" y="connsiteY1"/>
                          </a:cxn>
                          <a:cxn ang="0">
                            <a:pos x="connsiteX2" y="connsiteY2"/>
                          </a:cxn>
                          <a:cxn ang="0">
                            <a:pos x="connsiteX3" y="connsiteY3"/>
                          </a:cxn>
                        </a:cxnLst>
                        <a:rect l="l" t="t" r="r" b="b"/>
                        <a:pathLst>
                          <a:path w="51279" h="180564">
                            <a:moveTo>
                              <a:pt x="4176" y="39754"/>
                            </a:moveTo>
                            <a:cubicBezTo>
                              <a:pt x="12027" y="89197"/>
                              <a:pt x="28396" y="136301"/>
                              <a:pt x="51280" y="180565"/>
                            </a:cubicBezTo>
                            <a:cubicBezTo>
                              <a:pt x="36247" y="120599"/>
                              <a:pt x="11024" y="61135"/>
                              <a:pt x="0" y="0"/>
                            </a:cubicBezTo>
                            <a:cubicBezTo>
                              <a:pt x="668" y="13363"/>
                              <a:pt x="2004" y="26559"/>
                              <a:pt x="4176" y="39754"/>
                            </a:cubicBezTo>
                            <a:close/>
                          </a:path>
                        </a:pathLst>
                      </a:custGeom>
                      <a:solidFill>
                        <a:srgbClr val="675E93"/>
                      </a:solidFill>
                      <a:ln w="16697" cap="flat">
                        <a:noFill/>
                        <a:prstDash val="solid"/>
                        <a:miter/>
                      </a:ln>
                    </p:spPr>
                    <p:txBody>
                      <a:bodyPr rtlCol="0" anchor="ctr"/>
                      <a:lstStyle/>
                      <a:p>
                        <a:endParaRPr lang="en-US"/>
                      </a:p>
                    </p:txBody>
                  </p:sp>
                  <p:sp>
                    <p:nvSpPr>
                      <p:cNvPr id="674" name="Freeform: Shape 673">
                        <a:extLst>
                          <a:ext uri="{FF2B5EF4-FFF2-40B4-BE49-F238E27FC236}">
                            <a16:creationId xmlns:a16="http://schemas.microsoft.com/office/drawing/2014/main" id="{28C6462B-1162-1BC5-11A9-53264FB90A7B}"/>
                          </a:ext>
                        </a:extLst>
                      </p:cNvPr>
                      <p:cNvSpPr/>
                      <p:nvPr/>
                    </p:nvSpPr>
                    <p:spPr>
                      <a:xfrm>
                        <a:off x="3074054" y="4378335"/>
                        <a:ext cx="616713" cy="664047"/>
                      </a:xfrm>
                      <a:custGeom>
                        <a:avLst/>
                        <a:gdLst>
                          <a:gd name="connsiteX0" fmla="*/ 532481 w 616713"/>
                          <a:gd name="connsiteY0" fmla="*/ 41425 h 664047"/>
                          <a:gd name="connsiteX1" fmla="*/ 420066 w 616713"/>
                          <a:gd name="connsiteY1" fmla="*/ 0 h 664047"/>
                          <a:gd name="connsiteX2" fmla="*/ 368286 w 616713"/>
                          <a:gd name="connsiteY2" fmla="*/ 24888 h 664047"/>
                          <a:gd name="connsiteX3" fmla="*/ 345068 w 616713"/>
                          <a:gd name="connsiteY3" fmla="*/ 198939 h 664047"/>
                          <a:gd name="connsiteX4" fmla="*/ 443618 w 616713"/>
                          <a:gd name="connsiteY4" fmla="*/ 236855 h 664047"/>
                          <a:gd name="connsiteX5" fmla="*/ 547013 w 616713"/>
                          <a:gd name="connsiteY5" fmla="*/ 207123 h 664047"/>
                          <a:gd name="connsiteX6" fmla="*/ 548850 w 616713"/>
                          <a:gd name="connsiteY6" fmla="*/ 208125 h 664047"/>
                          <a:gd name="connsiteX7" fmla="*/ 545677 w 616713"/>
                          <a:gd name="connsiteY7" fmla="*/ 234851 h 664047"/>
                          <a:gd name="connsiteX8" fmla="*/ 534151 w 616713"/>
                          <a:gd name="connsiteY8" fmla="*/ 269427 h 664047"/>
                          <a:gd name="connsiteX9" fmla="*/ 513773 w 616713"/>
                          <a:gd name="connsiteY9" fmla="*/ 320707 h 664047"/>
                          <a:gd name="connsiteX10" fmla="*/ 598961 w 616713"/>
                          <a:gd name="connsiteY10" fmla="*/ 208125 h 664047"/>
                          <a:gd name="connsiteX11" fmla="*/ 601466 w 616713"/>
                          <a:gd name="connsiteY11" fmla="*/ 209629 h 664047"/>
                          <a:gd name="connsiteX12" fmla="*/ 583259 w 616713"/>
                          <a:gd name="connsiteY12" fmla="*/ 317533 h 664047"/>
                          <a:gd name="connsiteX13" fmla="*/ 533984 w 616713"/>
                          <a:gd name="connsiteY13" fmla="*/ 434792 h 664047"/>
                          <a:gd name="connsiteX14" fmla="*/ 465834 w 616713"/>
                          <a:gd name="connsiteY14" fmla="*/ 541694 h 664047"/>
                          <a:gd name="connsiteX15" fmla="*/ 381481 w 616713"/>
                          <a:gd name="connsiteY15" fmla="*/ 608174 h 664047"/>
                          <a:gd name="connsiteX16" fmla="*/ 271906 w 616713"/>
                          <a:gd name="connsiteY16" fmla="*/ 622873 h 664047"/>
                          <a:gd name="connsiteX17" fmla="*/ 175193 w 616713"/>
                          <a:gd name="connsiteY17" fmla="*/ 582451 h 664047"/>
                          <a:gd name="connsiteX18" fmla="*/ 116230 w 616713"/>
                          <a:gd name="connsiteY18" fmla="*/ 491751 h 664047"/>
                          <a:gd name="connsiteX19" fmla="*/ 92344 w 616713"/>
                          <a:gd name="connsiteY19" fmla="*/ 383345 h 664047"/>
                          <a:gd name="connsiteX20" fmla="*/ 92344 w 616713"/>
                          <a:gd name="connsiteY20" fmla="*/ 322377 h 664047"/>
                          <a:gd name="connsiteX21" fmla="*/ 119905 w 616713"/>
                          <a:gd name="connsiteY21" fmla="*/ 265251 h 664047"/>
                          <a:gd name="connsiteX22" fmla="*/ 122577 w 616713"/>
                          <a:gd name="connsiteY22" fmla="*/ 265920 h 664047"/>
                          <a:gd name="connsiteX23" fmla="*/ 136608 w 616713"/>
                          <a:gd name="connsiteY23" fmla="*/ 360294 h 664047"/>
                          <a:gd name="connsiteX24" fmla="*/ 144125 w 616713"/>
                          <a:gd name="connsiteY24" fmla="*/ 378501 h 664047"/>
                          <a:gd name="connsiteX25" fmla="*/ 155650 w 616713"/>
                          <a:gd name="connsiteY25" fmla="*/ 400383 h 664047"/>
                          <a:gd name="connsiteX26" fmla="*/ 144292 w 616713"/>
                          <a:gd name="connsiteY26" fmla="*/ 303836 h 664047"/>
                          <a:gd name="connsiteX27" fmla="*/ 149637 w 616713"/>
                          <a:gd name="connsiteY27" fmla="*/ 256900 h 664047"/>
                          <a:gd name="connsiteX28" fmla="*/ 166340 w 616713"/>
                          <a:gd name="connsiteY28" fmla="*/ 217312 h 664047"/>
                          <a:gd name="connsiteX29" fmla="*/ 180371 w 616713"/>
                          <a:gd name="connsiteY29" fmla="*/ 117091 h 664047"/>
                          <a:gd name="connsiteX30" fmla="*/ 144626 w 616713"/>
                          <a:gd name="connsiteY30" fmla="*/ 53117 h 664047"/>
                          <a:gd name="connsiteX31" fmla="*/ 144292 w 616713"/>
                          <a:gd name="connsiteY31" fmla="*/ 53284 h 664047"/>
                          <a:gd name="connsiteX32" fmla="*/ 132766 w 616713"/>
                          <a:gd name="connsiteY32" fmla="*/ 71658 h 664047"/>
                          <a:gd name="connsiteX33" fmla="*/ 115896 w 616713"/>
                          <a:gd name="connsiteY33" fmla="*/ 103562 h 664047"/>
                          <a:gd name="connsiteX34" fmla="*/ 96186 w 616713"/>
                          <a:gd name="connsiteY34" fmla="*/ 155175 h 664047"/>
                          <a:gd name="connsiteX35" fmla="*/ 66119 w 616713"/>
                          <a:gd name="connsiteY35" fmla="*/ 270931 h 664047"/>
                          <a:gd name="connsiteX36" fmla="*/ 64282 w 616713"/>
                          <a:gd name="connsiteY36" fmla="*/ 279950 h 664047"/>
                          <a:gd name="connsiteX37" fmla="*/ 65117 w 616713"/>
                          <a:gd name="connsiteY37" fmla="*/ 281120 h 664047"/>
                          <a:gd name="connsiteX38" fmla="*/ 62779 w 616713"/>
                          <a:gd name="connsiteY38" fmla="*/ 288803 h 664047"/>
                          <a:gd name="connsiteX39" fmla="*/ 58102 w 616713"/>
                          <a:gd name="connsiteY39" fmla="*/ 332566 h 664047"/>
                          <a:gd name="connsiteX40" fmla="*/ 53759 w 616713"/>
                          <a:gd name="connsiteY40" fmla="*/ 390528 h 664047"/>
                          <a:gd name="connsiteX41" fmla="*/ 51754 w 616713"/>
                          <a:gd name="connsiteY41" fmla="*/ 512463 h 664047"/>
                          <a:gd name="connsiteX42" fmla="*/ 49082 w 616713"/>
                          <a:gd name="connsiteY42" fmla="*/ 514133 h 664047"/>
                          <a:gd name="connsiteX43" fmla="*/ 48915 w 616713"/>
                          <a:gd name="connsiteY43" fmla="*/ 392365 h 664047"/>
                          <a:gd name="connsiteX44" fmla="*/ 54260 w 616713"/>
                          <a:gd name="connsiteY44" fmla="*/ 317700 h 664047"/>
                          <a:gd name="connsiteX45" fmla="*/ 10664 w 616713"/>
                          <a:gd name="connsiteY45" fmla="*/ 467698 h 664047"/>
                          <a:gd name="connsiteX46" fmla="*/ 12334 w 616713"/>
                          <a:gd name="connsiteY46" fmla="*/ 561905 h 664047"/>
                          <a:gd name="connsiteX47" fmla="*/ 75306 w 616713"/>
                          <a:gd name="connsiteY47" fmla="*/ 613519 h 664047"/>
                          <a:gd name="connsiteX48" fmla="*/ 249691 w 616713"/>
                          <a:gd name="connsiteY48" fmla="*/ 662961 h 664047"/>
                          <a:gd name="connsiteX49" fmla="*/ 350246 w 616713"/>
                          <a:gd name="connsiteY49" fmla="*/ 649599 h 664047"/>
                          <a:gd name="connsiteX50" fmla="*/ 426915 w 616713"/>
                          <a:gd name="connsiteY50" fmla="*/ 615023 h 664047"/>
                          <a:gd name="connsiteX51" fmla="*/ 426915 w 616713"/>
                          <a:gd name="connsiteY51" fmla="*/ 618029 h 664047"/>
                          <a:gd name="connsiteX52" fmla="*/ 396013 w 616713"/>
                          <a:gd name="connsiteY52" fmla="*/ 634231 h 664047"/>
                          <a:gd name="connsiteX53" fmla="*/ 474019 w 616713"/>
                          <a:gd name="connsiteY53" fmla="*/ 609009 h 664047"/>
                          <a:gd name="connsiteX54" fmla="*/ 504252 w 616713"/>
                          <a:gd name="connsiteY54" fmla="*/ 558899 h 664047"/>
                          <a:gd name="connsiteX55" fmla="*/ 508428 w 616713"/>
                          <a:gd name="connsiteY55" fmla="*/ 528331 h 664047"/>
                          <a:gd name="connsiteX56" fmla="*/ 498239 w 616713"/>
                          <a:gd name="connsiteY56" fmla="*/ 546037 h 664047"/>
                          <a:gd name="connsiteX57" fmla="*/ 495900 w 616713"/>
                          <a:gd name="connsiteY57" fmla="*/ 545369 h 664047"/>
                          <a:gd name="connsiteX58" fmla="*/ 574073 w 616713"/>
                          <a:gd name="connsiteY58" fmla="*/ 372989 h 664047"/>
                          <a:gd name="connsiteX59" fmla="*/ 614161 w 616713"/>
                          <a:gd name="connsiteY59" fmla="*/ 182736 h 664047"/>
                          <a:gd name="connsiteX60" fmla="*/ 605976 w 616713"/>
                          <a:gd name="connsiteY60" fmla="*/ 93038 h 664047"/>
                          <a:gd name="connsiteX61" fmla="*/ 532481 w 616713"/>
                          <a:gd name="connsiteY61" fmla="*/ 41425 h 664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Lst>
                        <a:rect l="l" t="t" r="r" b="b"/>
                        <a:pathLst>
                          <a:path w="616713" h="664047">
                            <a:moveTo>
                              <a:pt x="532481" y="41425"/>
                            </a:moveTo>
                            <a:cubicBezTo>
                              <a:pt x="496735" y="22550"/>
                              <a:pt x="458985" y="9187"/>
                              <a:pt x="420066" y="0"/>
                            </a:cubicBezTo>
                            <a:cubicBezTo>
                              <a:pt x="401525" y="5512"/>
                              <a:pt x="383820" y="13196"/>
                              <a:pt x="368286" y="24888"/>
                            </a:cubicBezTo>
                            <a:cubicBezTo>
                              <a:pt x="314667" y="64810"/>
                              <a:pt x="299968" y="146657"/>
                              <a:pt x="345068" y="198939"/>
                            </a:cubicBezTo>
                            <a:cubicBezTo>
                              <a:pt x="370123" y="228003"/>
                              <a:pt x="405868" y="240196"/>
                              <a:pt x="443618" y="236855"/>
                            </a:cubicBezTo>
                            <a:cubicBezTo>
                              <a:pt x="479531" y="233682"/>
                              <a:pt x="513773" y="220820"/>
                              <a:pt x="547013" y="207123"/>
                            </a:cubicBezTo>
                            <a:cubicBezTo>
                              <a:pt x="547681" y="206789"/>
                              <a:pt x="548683" y="207457"/>
                              <a:pt x="548850" y="208125"/>
                            </a:cubicBezTo>
                            <a:cubicBezTo>
                              <a:pt x="551523" y="217814"/>
                              <a:pt x="548850" y="225664"/>
                              <a:pt x="545677" y="234851"/>
                            </a:cubicBezTo>
                            <a:cubicBezTo>
                              <a:pt x="541835" y="246377"/>
                              <a:pt x="538327" y="258069"/>
                              <a:pt x="534151" y="269427"/>
                            </a:cubicBezTo>
                            <a:cubicBezTo>
                              <a:pt x="527971" y="286465"/>
                              <a:pt x="517782" y="303001"/>
                              <a:pt x="513773" y="320707"/>
                            </a:cubicBezTo>
                            <a:cubicBezTo>
                              <a:pt x="549685" y="289471"/>
                              <a:pt x="568393" y="244038"/>
                              <a:pt x="598961" y="208125"/>
                            </a:cubicBezTo>
                            <a:cubicBezTo>
                              <a:pt x="599963" y="206956"/>
                              <a:pt x="601633" y="208293"/>
                              <a:pt x="601466" y="209629"/>
                            </a:cubicBezTo>
                            <a:cubicBezTo>
                              <a:pt x="596288" y="245708"/>
                              <a:pt x="592279" y="282122"/>
                              <a:pt x="583259" y="317533"/>
                            </a:cubicBezTo>
                            <a:cubicBezTo>
                              <a:pt x="572736" y="358958"/>
                              <a:pt x="553527" y="397042"/>
                              <a:pt x="533984" y="434792"/>
                            </a:cubicBezTo>
                            <a:cubicBezTo>
                              <a:pt x="514608" y="472375"/>
                              <a:pt x="493061" y="509289"/>
                              <a:pt x="465834" y="541694"/>
                            </a:cubicBezTo>
                            <a:cubicBezTo>
                              <a:pt x="442616" y="569088"/>
                              <a:pt x="415055" y="594143"/>
                              <a:pt x="381481" y="608174"/>
                            </a:cubicBezTo>
                            <a:cubicBezTo>
                              <a:pt x="347907" y="622205"/>
                              <a:pt x="307986" y="626548"/>
                              <a:pt x="271906" y="622873"/>
                            </a:cubicBezTo>
                            <a:cubicBezTo>
                              <a:pt x="236495" y="619198"/>
                              <a:pt x="201752" y="606838"/>
                              <a:pt x="175193" y="582451"/>
                            </a:cubicBezTo>
                            <a:cubicBezTo>
                              <a:pt x="148301" y="557563"/>
                              <a:pt x="128925" y="525993"/>
                              <a:pt x="116230" y="491751"/>
                            </a:cubicBezTo>
                            <a:cubicBezTo>
                              <a:pt x="103368" y="456840"/>
                              <a:pt x="96520" y="420260"/>
                              <a:pt x="92344" y="383345"/>
                            </a:cubicBezTo>
                            <a:cubicBezTo>
                              <a:pt x="90005" y="363301"/>
                              <a:pt x="86999" y="342255"/>
                              <a:pt x="92344" y="322377"/>
                            </a:cubicBezTo>
                            <a:cubicBezTo>
                              <a:pt x="97856" y="301999"/>
                              <a:pt x="108546" y="282957"/>
                              <a:pt x="119905" y="265251"/>
                            </a:cubicBezTo>
                            <a:cubicBezTo>
                              <a:pt x="120573" y="264082"/>
                              <a:pt x="122744" y="264416"/>
                              <a:pt x="122577" y="265920"/>
                            </a:cubicBezTo>
                            <a:cubicBezTo>
                              <a:pt x="120239" y="296988"/>
                              <a:pt x="125584" y="329894"/>
                              <a:pt x="136608" y="360294"/>
                            </a:cubicBezTo>
                            <a:cubicBezTo>
                              <a:pt x="139114" y="366475"/>
                              <a:pt x="141619" y="372488"/>
                              <a:pt x="144125" y="378501"/>
                            </a:cubicBezTo>
                            <a:cubicBezTo>
                              <a:pt x="147632" y="386018"/>
                              <a:pt x="151474" y="393367"/>
                              <a:pt x="155650" y="400383"/>
                            </a:cubicBezTo>
                            <a:cubicBezTo>
                              <a:pt x="153145" y="368145"/>
                              <a:pt x="145127" y="336241"/>
                              <a:pt x="144292" y="303836"/>
                            </a:cubicBezTo>
                            <a:cubicBezTo>
                              <a:pt x="143958" y="287968"/>
                              <a:pt x="144793" y="271933"/>
                              <a:pt x="149637" y="256900"/>
                            </a:cubicBezTo>
                            <a:cubicBezTo>
                              <a:pt x="153980" y="243203"/>
                              <a:pt x="160327" y="230341"/>
                              <a:pt x="166340" y="217312"/>
                            </a:cubicBezTo>
                            <a:cubicBezTo>
                              <a:pt x="180371" y="186411"/>
                              <a:pt x="187387" y="150832"/>
                              <a:pt x="180371" y="117091"/>
                            </a:cubicBezTo>
                            <a:cubicBezTo>
                              <a:pt x="175193" y="92203"/>
                              <a:pt x="160828" y="71992"/>
                              <a:pt x="144626" y="53117"/>
                            </a:cubicBezTo>
                            <a:cubicBezTo>
                              <a:pt x="144459" y="53117"/>
                              <a:pt x="144459" y="53284"/>
                              <a:pt x="144292" y="53284"/>
                            </a:cubicBezTo>
                            <a:cubicBezTo>
                              <a:pt x="141619" y="60133"/>
                              <a:pt x="136775" y="64977"/>
                              <a:pt x="132766" y="71658"/>
                            </a:cubicBezTo>
                            <a:cubicBezTo>
                              <a:pt x="126586" y="82014"/>
                              <a:pt x="120406" y="92537"/>
                              <a:pt x="115896" y="103562"/>
                            </a:cubicBezTo>
                            <a:cubicBezTo>
                              <a:pt x="108880" y="120599"/>
                              <a:pt x="102366" y="137804"/>
                              <a:pt x="96186" y="155175"/>
                            </a:cubicBezTo>
                            <a:cubicBezTo>
                              <a:pt x="82656" y="192758"/>
                              <a:pt x="75306" y="232179"/>
                              <a:pt x="66119" y="270931"/>
                            </a:cubicBezTo>
                            <a:cubicBezTo>
                              <a:pt x="65451" y="273937"/>
                              <a:pt x="64783" y="276944"/>
                              <a:pt x="64282" y="279950"/>
                            </a:cubicBezTo>
                            <a:cubicBezTo>
                              <a:pt x="64950" y="279784"/>
                              <a:pt x="65451" y="279950"/>
                              <a:pt x="65117" y="281120"/>
                            </a:cubicBezTo>
                            <a:cubicBezTo>
                              <a:pt x="64282" y="283625"/>
                              <a:pt x="63614" y="286131"/>
                              <a:pt x="62779" y="288803"/>
                            </a:cubicBezTo>
                            <a:cubicBezTo>
                              <a:pt x="60774" y="303335"/>
                              <a:pt x="59939" y="317867"/>
                              <a:pt x="58102" y="332566"/>
                            </a:cubicBezTo>
                            <a:cubicBezTo>
                              <a:pt x="55596" y="351776"/>
                              <a:pt x="54093" y="371152"/>
                              <a:pt x="53759" y="390528"/>
                            </a:cubicBezTo>
                            <a:cubicBezTo>
                              <a:pt x="52924" y="431117"/>
                              <a:pt x="52256" y="471707"/>
                              <a:pt x="51754" y="512463"/>
                            </a:cubicBezTo>
                            <a:cubicBezTo>
                              <a:pt x="51754" y="513632"/>
                              <a:pt x="49416" y="515971"/>
                              <a:pt x="49082" y="514133"/>
                            </a:cubicBezTo>
                            <a:cubicBezTo>
                              <a:pt x="43069" y="474880"/>
                              <a:pt x="46409" y="431785"/>
                              <a:pt x="48915" y="392365"/>
                            </a:cubicBezTo>
                            <a:cubicBezTo>
                              <a:pt x="50418" y="367477"/>
                              <a:pt x="51587" y="342589"/>
                              <a:pt x="54260" y="317700"/>
                            </a:cubicBezTo>
                            <a:cubicBezTo>
                              <a:pt x="39227" y="367477"/>
                              <a:pt x="24528" y="417420"/>
                              <a:pt x="10664" y="467698"/>
                            </a:cubicBezTo>
                            <a:cubicBezTo>
                              <a:pt x="2312" y="497931"/>
                              <a:pt x="-9213" y="534512"/>
                              <a:pt x="12334" y="561905"/>
                            </a:cubicBezTo>
                            <a:cubicBezTo>
                              <a:pt x="29038" y="583286"/>
                              <a:pt x="51587" y="600658"/>
                              <a:pt x="75306" y="613519"/>
                            </a:cubicBezTo>
                            <a:cubicBezTo>
                              <a:pt x="128758" y="642416"/>
                              <a:pt x="189558" y="657282"/>
                              <a:pt x="249691" y="662961"/>
                            </a:cubicBezTo>
                            <a:cubicBezTo>
                              <a:pt x="284100" y="666302"/>
                              <a:pt x="317841" y="661959"/>
                              <a:pt x="350246" y="649599"/>
                            </a:cubicBezTo>
                            <a:cubicBezTo>
                              <a:pt x="376470" y="639577"/>
                              <a:pt x="401358" y="626548"/>
                              <a:pt x="426915" y="615023"/>
                            </a:cubicBezTo>
                            <a:cubicBezTo>
                              <a:pt x="428919" y="614187"/>
                              <a:pt x="427917" y="617361"/>
                              <a:pt x="426915" y="618029"/>
                            </a:cubicBezTo>
                            <a:cubicBezTo>
                              <a:pt x="416726" y="623541"/>
                              <a:pt x="406370" y="629053"/>
                              <a:pt x="396013" y="634231"/>
                            </a:cubicBezTo>
                            <a:cubicBezTo>
                              <a:pt x="422572" y="632394"/>
                              <a:pt x="451469" y="622706"/>
                              <a:pt x="474019" y="609009"/>
                            </a:cubicBezTo>
                            <a:cubicBezTo>
                              <a:pt x="493896" y="596983"/>
                              <a:pt x="500076" y="580613"/>
                              <a:pt x="504252" y="558899"/>
                            </a:cubicBezTo>
                            <a:cubicBezTo>
                              <a:pt x="506256" y="548710"/>
                              <a:pt x="507593" y="538688"/>
                              <a:pt x="508428" y="528331"/>
                            </a:cubicBezTo>
                            <a:cubicBezTo>
                              <a:pt x="505087" y="534345"/>
                              <a:pt x="501746" y="540191"/>
                              <a:pt x="498239" y="546037"/>
                            </a:cubicBezTo>
                            <a:cubicBezTo>
                              <a:pt x="497236" y="547707"/>
                              <a:pt x="494731" y="547707"/>
                              <a:pt x="495900" y="545369"/>
                            </a:cubicBezTo>
                            <a:cubicBezTo>
                              <a:pt x="524964" y="489078"/>
                              <a:pt x="554529" y="433456"/>
                              <a:pt x="574073" y="372989"/>
                            </a:cubicBezTo>
                            <a:cubicBezTo>
                              <a:pt x="593783" y="311854"/>
                              <a:pt x="611488" y="247212"/>
                              <a:pt x="614161" y="182736"/>
                            </a:cubicBezTo>
                            <a:cubicBezTo>
                              <a:pt x="615330" y="154340"/>
                              <a:pt x="622513" y="118428"/>
                              <a:pt x="605976" y="93038"/>
                            </a:cubicBezTo>
                            <a:cubicBezTo>
                              <a:pt x="589273" y="68484"/>
                              <a:pt x="558371" y="55122"/>
                              <a:pt x="532481" y="41425"/>
                            </a:cubicBezTo>
                            <a:close/>
                          </a:path>
                        </a:pathLst>
                      </a:custGeom>
                      <a:solidFill>
                        <a:srgbClr val="675E93">
                          <a:alpha val="40000"/>
                        </a:srgbClr>
                      </a:solidFill>
                      <a:ln w="16697" cap="flat">
                        <a:noFill/>
                        <a:prstDash val="solid"/>
                        <a:miter/>
                      </a:ln>
                    </p:spPr>
                    <p:txBody>
                      <a:bodyPr rtlCol="0" anchor="ctr"/>
                      <a:lstStyle/>
                      <a:p>
                        <a:endParaRPr lang="en-US"/>
                      </a:p>
                    </p:txBody>
                  </p:sp>
                </p:grpSp>
                <p:sp>
                  <p:nvSpPr>
                    <p:cNvPr id="675" name="Freeform: Shape 674">
                      <a:extLst>
                        <a:ext uri="{FF2B5EF4-FFF2-40B4-BE49-F238E27FC236}">
                          <a16:creationId xmlns:a16="http://schemas.microsoft.com/office/drawing/2014/main" id="{E5A2AEC0-581D-FF8A-7845-374B9DCCD97D}"/>
                        </a:ext>
                      </a:extLst>
                    </p:cNvPr>
                    <p:cNvSpPr/>
                    <p:nvPr/>
                  </p:nvSpPr>
                  <p:spPr>
                    <a:xfrm>
                      <a:off x="3558429" y="4555559"/>
                      <a:ext cx="53952" cy="24016"/>
                    </a:xfrm>
                    <a:custGeom>
                      <a:avLst/>
                      <a:gdLst>
                        <a:gd name="connsiteX0" fmla="*/ 12027 w 53952"/>
                        <a:gd name="connsiteY0" fmla="*/ 9688 h 24016"/>
                        <a:gd name="connsiteX1" fmla="*/ 0 w 53952"/>
                        <a:gd name="connsiteY1" fmla="*/ 0 h 24016"/>
                        <a:gd name="connsiteX2" fmla="*/ 10022 w 53952"/>
                        <a:gd name="connsiteY2" fmla="*/ 16703 h 24016"/>
                        <a:gd name="connsiteX3" fmla="*/ 53952 w 53952"/>
                        <a:gd name="connsiteY3" fmla="*/ 12194 h 24016"/>
                        <a:gd name="connsiteX4" fmla="*/ 12027 w 53952"/>
                        <a:gd name="connsiteY4" fmla="*/ 9688 h 240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952" h="24016">
                          <a:moveTo>
                            <a:pt x="12027" y="9688"/>
                          </a:moveTo>
                          <a:cubicBezTo>
                            <a:pt x="7350" y="7183"/>
                            <a:pt x="3508" y="3842"/>
                            <a:pt x="0" y="0"/>
                          </a:cubicBezTo>
                          <a:cubicBezTo>
                            <a:pt x="2338" y="6347"/>
                            <a:pt x="5512" y="12194"/>
                            <a:pt x="10022" y="16703"/>
                          </a:cubicBezTo>
                          <a:cubicBezTo>
                            <a:pt x="22717" y="29398"/>
                            <a:pt x="42260" y="24053"/>
                            <a:pt x="53952" y="12194"/>
                          </a:cubicBezTo>
                          <a:cubicBezTo>
                            <a:pt x="40589" y="15868"/>
                            <a:pt x="23552" y="16202"/>
                            <a:pt x="12027" y="9688"/>
                          </a:cubicBezTo>
                          <a:close/>
                        </a:path>
                      </a:pathLst>
                    </a:custGeom>
                    <a:solidFill>
                      <a:srgbClr val="FFD4A9"/>
                    </a:solidFill>
                    <a:ln w="16697" cap="flat">
                      <a:noFill/>
                      <a:prstDash val="solid"/>
                      <a:miter/>
                    </a:ln>
                  </p:spPr>
                  <p:txBody>
                    <a:bodyPr rtlCol="0" anchor="ctr"/>
                    <a:lstStyle/>
                    <a:p>
                      <a:endParaRPr lang="en-US"/>
                    </a:p>
                  </p:txBody>
                </p:sp>
                <p:sp>
                  <p:nvSpPr>
                    <p:cNvPr id="676" name="Freeform: Shape 675">
                      <a:extLst>
                        <a:ext uri="{FF2B5EF4-FFF2-40B4-BE49-F238E27FC236}">
                          <a16:creationId xmlns:a16="http://schemas.microsoft.com/office/drawing/2014/main" id="{A6327076-1775-5ECA-E799-6B3C8A567538}"/>
                        </a:ext>
                      </a:extLst>
                    </p:cNvPr>
                    <p:cNvSpPr/>
                    <p:nvPr/>
                  </p:nvSpPr>
                  <p:spPr>
                    <a:xfrm>
                      <a:off x="3419623" y="4360629"/>
                      <a:ext cx="273142" cy="262411"/>
                    </a:xfrm>
                    <a:custGeom>
                      <a:avLst/>
                      <a:gdLst>
                        <a:gd name="connsiteX0" fmla="*/ 252390 w 273142"/>
                        <a:gd name="connsiteY0" fmla="*/ 85021 h 262411"/>
                        <a:gd name="connsiteX1" fmla="*/ 32739 w 273142"/>
                        <a:gd name="connsiteY1" fmla="*/ 0 h 262411"/>
                        <a:gd name="connsiteX2" fmla="*/ 0 w 273142"/>
                        <a:gd name="connsiteY2" fmla="*/ 2506 h 262411"/>
                        <a:gd name="connsiteX3" fmla="*/ 3508 w 273142"/>
                        <a:gd name="connsiteY3" fmla="*/ 19710 h 262411"/>
                        <a:gd name="connsiteX4" fmla="*/ 42260 w 273142"/>
                        <a:gd name="connsiteY4" fmla="*/ 11358 h 262411"/>
                        <a:gd name="connsiteX5" fmla="*/ 120432 w 273142"/>
                        <a:gd name="connsiteY5" fmla="*/ 197602 h 262411"/>
                        <a:gd name="connsiteX6" fmla="*/ 101056 w 273142"/>
                        <a:gd name="connsiteY6" fmla="*/ 262412 h 262411"/>
                        <a:gd name="connsiteX7" fmla="*/ 113417 w 273142"/>
                        <a:gd name="connsiteY7" fmla="*/ 249884 h 262411"/>
                        <a:gd name="connsiteX8" fmla="*/ 148828 w 273142"/>
                        <a:gd name="connsiteY8" fmla="*/ 225163 h 262411"/>
                        <a:gd name="connsiteX9" fmla="*/ 199941 w 273142"/>
                        <a:gd name="connsiteY9" fmla="*/ 211800 h 262411"/>
                        <a:gd name="connsiteX10" fmla="*/ 202112 w 273142"/>
                        <a:gd name="connsiteY10" fmla="*/ 207958 h 262411"/>
                        <a:gd name="connsiteX11" fmla="*/ 204785 w 273142"/>
                        <a:gd name="connsiteY11" fmla="*/ 208293 h 262411"/>
                        <a:gd name="connsiteX12" fmla="*/ 205620 w 273142"/>
                        <a:gd name="connsiteY12" fmla="*/ 211466 h 262411"/>
                        <a:gd name="connsiteX13" fmla="*/ 233682 w 273142"/>
                        <a:gd name="connsiteY13" fmla="*/ 215308 h 262411"/>
                        <a:gd name="connsiteX14" fmla="*/ 269260 w 273142"/>
                        <a:gd name="connsiteY14" fmla="*/ 243036 h 262411"/>
                        <a:gd name="connsiteX15" fmla="*/ 252390 w 273142"/>
                        <a:gd name="connsiteY15" fmla="*/ 85021 h 2624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73142" h="262411">
                          <a:moveTo>
                            <a:pt x="252390" y="85021"/>
                          </a:moveTo>
                          <a:cubicBezTo>
                            <a:pt x="252390" y="85021"/>
                            <a:pt x="153672" y="20378"/>
                            <a:pt x="32739" y="0"/>
                          </a:cubicBezTo>
                          <a:cubicBezTo>
                            <a:pt x="32739" y="0"/>
                            <a:pt x="20044" y="501"/>
                            <a:pt x="0" y="2506"/>
                          </a:cubicBezTo>
                          <a:cubicBezTo>
                            <a:pt x="1169" y="8185"/>
                            <a:pt x="2338" y="14031"/>
                            <a:pt x="3508" y="19710"/>
                          </a:cubicBezTo>
                          <a:cubicBezTo>
                            <a:pt x="23719" y="9187"/>
                            <a:pt x="42260" y="11358"/>
                            <a:pt x="42260" y="11358"/>
                          </a:cubicBezTo>
                          <a:cubicBezTo>
                            <a:pt x="142481" y="50946"/>
                            <a:pt x="123439" y="151167"/>
                            <a:pt x="120432" y="197602"/>
                          </a:cubicBezTo>
                          <a:cubicBezTo>
                            <a:pt x="119430" y="214807"/>
                            <a:pt x="111078" y="238860"/>
                            <a:pt x="101056" y="262412"/>
                          </a:cubicBezTo>
                          <a:cubicBezTo>
                            <a:pt x="105232" y="258236"/>
                            <a:pt x="109241" y="254060"/>
                            <a:pt x="113417" y="249884"/>
                          </a:cubicBezTo>
                          <a:cubicBezTo>
                            <a:pt x="123940" y="239528"/>
                            <a:pt x="135131" y="231009"/>
                            <a:pt x="148828" y="225163"/>
                          </a:cubicBezTo>
                          <a:cubicBezTo>
                            <a:pt x="163861" y="218649"/>
                            <a:pt x="182068" y="213137"/>
                            <a:pt x="199941" y="211800"/>
                          </a:cubicBezTo>
                          <a:cubicBezTo>
                            <a:pt x="200609" y="210464"/>
                            <a:pt x="201444" y="209295"/>
                            <a:pt x="202112" y="207958"/>
                          </a:cubicBezTo>
                          <a:cubicBezTo>
                            <a:pt x="202780" y="206956"/>
                            <a:pt x="204451" y="207123"/>
                            <a:pt x="204785" y="208293"/>
                          </a:cubicBezTo>
                          <a:cubicBezTo>
                            <a:pt x="205119" y="209295"/>
                            <a:pt x="205286" y="210464"/>
                            <a:pt x="205620" y="211466"/>
                          </a:cubicBezTo>
                          <a:cubicBezTo>
                            <a:pt x="215308" y="211299"/>
                            <a:pt x="224829" y="212301"/>
                            <a:pt x="233682" y="215308"/>
                          </a:cubicBezTo>
                          <a:cubicBezTo>
                            <a:pt x="249216" y="220486"/>
                            <a:pt x="260574" y="230508"/>
                            <a:pt x="269260" y="243036"/>
                          </a:cubicBezTo>
                          <a:cubicBezTo>
                            <a:pt x="275106" y="196767"/>
                            <a:pt x="277612" y="130454"/>
                            <a:pt x="252390" y="85021"/>
                          </a:cubicBezTo>
                          <a:close/>
                        </a:path>
                      </a:pathLst>
                    </a:custGeom>
                    <a:solidFill>
                      <a:srgbClr val="606365">
                        <a:alpha val="40000"/>
                      </a:srgbClr>
                    </a:solidFill>
                    <a:ln w="16697" cap="flat">
                      <a:noFill/>
                      <a:prstDash val="solid"/>
                      <a:miter/>
                    </a:ln>
                  </p:spPr>
                  <p:txBody>
                    <a:bodyPr rtlCol="0" anchor="ctr"/>
                    <a:lstStyle/>
                    <a:p>
                      <a:endParaRPr lang="en-US"/>
                    </a:p>
                  </p:txBody>
                </p:sp>
                <p:grpSp>
                  <p:nvGrpSpPr>
                    <p:cNvPr id="677" name="Graphic 2">
                      <a:extLst>
                        <a:ext uri="{FF2B5EF4-FFF2-40B4-BE49-F238E27FC236}">
                          <a16:creationId xmlns:a16="http://schemas.microsoft.com/office/drawing/2014/main" id="{89783010-4F54-BAED-1529-621858FA4560}"/>
                        </a:ext>
                      </a:extLst>
                    </p:cNvPr>
                    <p:cNvGrpSpPr/>
                    <p:nvPr/>
                  </p:nvGrpSpPr>
                  <p:grpSpPr>
                    <a:xfrm>
                      <a:off x="3049101" y="4357622"/>
                      <a:ext cx="646822" cy="755832"/>
                      <a:chOff x="3049101" y="4357622"/>
                      <a:chExt cx="646822" cy="755832"/>
                    </a:xfrm>
                  </p:grpSpPr>
                  <p:grpSp>
                    <p:nvGrpSpPr>
                      <p:cNvPr id="678" name="Graphic 2">
                        <a:extLst>
                          <a:ext uri="{FF2B5EF4-FFF2-40B4-BE49-F238E27FC236}">
                            <a16:creationId xmlns:a16="http://schemas.microsoft.com/office/drawing/2014/main" id="{28CC7776-46FE-6493-78CD-C1139C9B1C34}"/>
                          </a:ext>
                        </a:extLst>
                      </p:cNvPr>
                      <p:cNvGrpSpPr/>
                      <p:nvPr/>
                    </p:nvGrpSpPr>
                    <p:grpSpPr>
                      <a:xfrm>
                        <a:off x="3049101" y="4357622"/>
                        <a:ext cx="646822" cy="755832"/>
                        <a:chOff x="3049101" y="4357622"/>
                        <a:chExt cx="646822" cy="755832"/>
                      </a:xfrm>
                    </p:grpSpPr>
                    <p:sp>
                      <p:nvSpPr>
                        <p:cNvPr id="679" name="Freeform: Shape 678">
                          <a:extLst>
                            <a:ext uri="{FF2B5EF4-FFF2-40B4-BE49-F238E27FC236}">
                              <a16:creationId xmlns:a16="http://schemas.microsoft.com/office/drawing/2014/main" id="{530A2A4C-E03B-8394-9B4F-A02EEE00E4A6}"/>
                            </a:ext>
                          </a:extLst>
                        </p:cNvPr>
                        <p:cNvSpPr/>
                        <p:nvPr/>
                      </p:nvSpPr>
                      <p:spPr>
                        <a:xfrm>
                          <a:off x="3051640" y="4360629"/>
                          <a:ext cx="641163" cy="750019"/>
                        </a:xfrm>
                        <a:custGeom>
                          <a:avLst/>
                          <a:gdLst>
                            <a:gd name="connsiteX0" fmla="*/ 627388 w 641163"/>
                            <a:gd name="connsiteY0" fmla="*/ 295986 h 750019"/>
                            <a:gd name="connsiteX1" fmla="*/ 620372 w 641163"/>
                            <a:gd name="connsiteY1" fmla="*/ 85021 h 750019"/>
                            <a:gd name="connsiteX2" fmla="*/ 400722 w 641163"/>
                            <a:gd name="connsiteY2" fmla="*/ 0 h 750019"/>
                            <a:gd name="connsiteX3" fmla="*/ 177062 w 641163"/>
                            <a:gd name="connsiteY3" fmla="*/ 55790 h 750019"/>
                            <a:gd name="connsiteX4" fmla="*/ 266593 w 641163"/>
                            <a:gd name="connsiteY4" fmla="*/ 88194 h 750019"/>
                            <a:gd name="connsiteX5" fmla="*/ 75505 w 641163"/>
                            <a:gd name="connsiteY5" fmla="*/ 295986 h 750019"/>
                            <a:gd name="connsiteX6" fmla="*/ 5 w 641163"/>
                            <a:gd name="connsiteY6" fmla="*/ 658118 h 750019"/>
                            <a:gd name="connsiteX7" fmla="*/ 18212 w 641163"/>
                            <a:gd name="connsiteY7" fmla="*/ 670979 h 750019"/>
                            <a:gd name="connsiteX8" fmla="*/ 65984 w 641163"/>
                            <a:gd name="connsiteY8" fmla="*/ 699542 h 750019"/>
                            <a:gd name="connsiteX9" fmla="*/ 290479 w 641163"/>
                            <a:gd name="connsiteY9" fmla="*/ 749653 h 750019"/>
                            <a:gd name="connsiteX10" fmla="*/ 338418 w 641163"/>
                            <a:gd name="connsiteY10" fmla="*/ 662126 h 750019"/>
                            <a:gd name="connsiteX11" fmla="*/ 340923 w 641163"/>
                            <a:gd name="connsiteY11" fmla="*/ 662126 h 750019"/>
                            <a:gd name="connsiteX12" fmla="*/ 362638 w 641163"/>
                            <a:gd name="connsiteY12" fmla="*/ 710399 h 750019"/>
                            <a:gd name="connsiteX13" fmla="*/ 375499 w 641163"/>
                            <a:gd name="connsiteY13" fmla="*/ 741301 h 750019"/>
                            <a:gd name="connsiteX14" fmla="*/ 492090 w 641163"/>
                            <a:gd name="connsiteY14" fmla="*/ 700544 h 750019"/>
                            <a:gd name="connsiteX15" fmla="*/ 547712 w 641163"/>
                            <a:gd name="connsiteY15" fmla="*/ 662962 h 750019"/>
                            <a:gd name="connsiteX16" fmla="*/ 547712 w 641163"/>
                            <a:gd name="connsiteY16" fmla="*/ 542028 h 750019"/>
                            <a:gd name="connsiteX17" fmla="*/ 627388 w 641163"/>
                            <a:gd name="connsiteY17" fmla="*/ 295986 h 750019"/>
                            <a:gd name="connsiteX18" fmla="*/ 488582 w 641163"/>
                            <a:gd name="connsiteY18" fmla="*/ 197435 h 750019"/>
                            <a:gd name="connsiteX19" fmla="*/ 429953 w 641163"/>
                            <a:gd name="connsiteY19" fmla="*/ 341085 h 750019"/>
                            <a:gd name="connsiteX20" fmla="*/ 348607 w 641163"/>
                            <a:gd name="connsiteY20" fmla="*/ 197435 h 750019"/>
                            <a:gd name="connsiteX21" fmla="*/ 332237 w 641163"/>
                            <a:gd name="connsiteY21" fmla="*/ 67148 h 750019"/>
                            <a:gd name="connsiteX22" fmla="*/ 410410 w 641163"/>
                            <a:gd name="connsiteY22" fmla="*/ 11191 h 750019"/>
                            <a:gd name="connsiteX23" fmla="*/ 488582 w 641163"/>
                            <a:gd name="connsiteY23" fmla="*/ 197435 h 75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41163" h="750019">
                              <a:moveTo>
                                <a:pt x="627388" y="295986"/>
                              </a:moveTo>
                              <a:cubicBezTo>
                                <a:pt x="627388" y="295986"/>
                                <a:pt x="662632" y="161356"/>
                                <a:pt x="620372" y="85021"/>
                              </a:cubicBezTo>
                              <a:cubicBezTo>
                                <a:pt x="620372" y="85021"/>
                                <a:pt x="521655" y="20378"/>
                                <a:pt x="400722" y="0"/>
                              </a:cubicBezTo>
                              <a:cubicBezTo>
                                <a:pt x="400722" y="0"/>
                                <a:pt x="251726" y="6347"/>
                                <a:pt x="177062" y="55790"/>
                              </a:cubicBezTo>
                              <a:cubicBezTo>
                                <a:pt x="177062" y="55790"/>
                                <a:pt x="251726" y="17205"/>
                                <a:pt x="266593" y="88194"/>
                              </a:cubicBezTo>
                              <a:cubicBezTo>
                                <a:pt x="281626" y="159184"/>
                                <a:pt x="191928" y="295485"/>
                                <a:pt x="75505" y="295986"/>
                              </a:cubicBezTo>
                              <a:cubicBezTo>
                                <a:pt x="75505" y="295986"/>
                                <a:pt x="17711" y="527496"/>
                                <a:pt x="5" y="658118"/>
                              </a:cubicBezTo>
                              <a:cubicBezTo>
                                <a:pt x="-329" y="660289"/>
                                <a:pt x="16541" y="669977"/>
                                <a:pt x="18212" y="670979"/>
                              </a:cubicBezTo>
                              <a:cubicBezTo>
                                <a:pt x="33746" y="681168"/>
                                <a:pt x="49614" y="690689"/>
                                <a:pt x="65984" y="699542"/>
                              </a:cubicBezTo>
                              <a:cubicBezTo>
                                <a:pt x="135804" y="737292"/>
                                <a:pt x="211471" y="752659"/>
                                <a:pt x="290479" y="749653"/>
                              </a:cubicBezTo>
                              <a:cubicBezTo>
                                <a:pt x="306681" y="720589"/>
                                <a:pt x="322716" y="691525"/>
                                <a:pt x="338418" y="662126"/>
                              </a:cubicBezTo>
                              <a:cubicBezTo>
                                <a:pt x="338919" y="661124"/>
                                <a:pt x="340422" y="661291"/>
                                <a:pt x="340923" y="662126"/>
                              </a:cubicBezTo>
                              <a:cubicBezTo>
                                <a:pt x="350444" y="677160"/>
                                <a:pt x="355956" y="694030"/>
                                <a:pt x="362638" y="710399"/>
                              </a:cubicBezTo>
                              <a:cubicBezTo>
                                <a:pt x="366814" y="720589"/>
                                <a:pt x="370989" y="730945"/>
                                <a:pt x="375499" y="741301"/>
                              </a:cubicBezTo>
                              <a:cubicBezTo>
                                <a:pt x="416590" y="734118"/>
                                <a:pt x="454674" y="720255"/>
                                <a:pt x="492090" y="700544"/>
                              </a:cubicBezTo>
                              <a:cubicBezTo>
                                <a:pt x="509795" y="691190"/>
                                <a:pt x="535853" y="680166"/>
                                <a:pt x="547712" y="662962"/>
                              </a:cubicBezTo>
                              <a:cubicBezTo>
                                <a:pt x="562411" y="641581"/>
                                <a:pt x="536020" y="592807"/>
                                <a:pt x="547712" y="542028"/>
                              </a:cubicBezTo>
                              <a:cubicBezTo>
                                <a:pt x="559739" y="491250"/>
                                <a:pt x="618702" y="381842"/>
                                <a:pt x="627388" y="295986"/>
                              </a:cubicBezTo>
                              <a:close/>
                              <a:moveTo>
                                <a:pt x="488582" y="197435"/>
                              </a:moveTo>
                              <a:cubicBezTo>
                                <a:pt x="485575" y="243871"/>
                                <a:pt x="429953" y="341085"/>
                                <a:pt x="429953" y="341085"/>
                              </a:cubicBezTo>
                              <a:lnTo>
                                <a:pt x="348607" y="197435"/>
                              </a:lnTo>
                              <a:cubicBezTo>
                                <a:pt x="348607" y="197435"/>
                                <a:pt x="308351" y="129619"/>
                                <a:pt x="332237" y="67148"/>
                              </a:cubicBezTo>
                              <a:cubicBezTo>
                                <a:pt x="356123" y="4677"/>
                                <a:pt x="410410" y="11191"/>
                                <a:pt x="410410" y="11191"/>
                              </a:cubicBezTo>
                              <a:cubicBezTo>
                                <a:pt x="510631" y="50779"/>
                                <a:pt x="491422" y="151000"/>
                                <a:pt x="488582" y="197435"/>
                              </a:cubicBezTo>
                              <a:close/>
                            </a:path>
                          </a:pathLst>
                        </a:custGeom>
                        <a:solidFill>
                          <a:srgbClr val="F68B1F"/>
                        </a:solidFill>
                        <a:ln w="16697" cap="flat">
                          <a:noFill/>
                          <a:prstDash val="solid"/>
                          <a:miter/>
                        </a:ln>
                      </p:spPr>
                      <p:txBody>
                        <a:bodyPr rtlCol="0" anchor="ctr"/>
                        <a:lstStyle/>
                        <a:p>
                          <a:endParaRPr lang="en-US"/>
                        </a:p>
                      </p:txBody>
                    </p:sp>
                    <p:sp>
                      <p:nvSpPr>
                        <p:cNvPr id="680" name="Freeform: Shape 679">
                          <a:extLst>
                            <a:ext uri="{FF2B5EF4-FFF2-40B4-BE49-F238E27FC236}">
                              <a16:creationId xmlns:a16="http://schemas.microsoft.com/office/drawing/2014/main" id="{C6C382FA-185B-1E15-7F48-9BEA988C800D}"/>
                            </a:ext>
                          </a:extLst>
                        </p:cNvPr>
                        <p:cNvSpPr/>
                        <p:nvPr/>
                      </p:nvSpPr>
                      <p:spPr>
                        <a:xfrm>
                          <a:off x="3049101" y="4357622"/>
                          <a:ext cx="646822" cy="755832"/>
                        </a:xfrm>
                        <a:custGeom>
                          <a:avLst/>
                          <a:gdLst>
                            <a:gd name="connsiteX0" fmla="*/ 274811 w 646822"/>
                            <a:gd name="connsiteY0" fmla="*/ 755833 h 755832"/>
                            <a:gd name="connsiteX1" fmla="*/ 67354 w 646822"/>
                            <a:gd name="connsiteY1" fmla="*/ 705054 h 755832"/>
                            <a:gd name="connsiteX2" fmla="*/ 19415 w 646822"/>
                            <a:gd name="connsiteY2" fmla="*/ 676324 h 755832"/>
                            <a:gd name="connsiteX3" fmla="*/ 17577 w 646822"/>
                            <a:gd name="connsiteY3" fmla="*/ 675155 h 755832"/>
                            <a:gd name="connsiteX4" fmla="*/ 39 w 646822"/>
                            <a:gd name="connsiteY4" fmla="*/ 660456 h 755832"/>
                            <a:gd name="connsiteX5" fmla="*/ 75538 w 646822"/>
                            <a:gd name="connsiteY5" fmla="*/ 297990 h 755832"/>
                            <a:gd name="connsiteX6" fmla="*/ 78378 w 646822"/>
                            <a:gd name="connsiteY6" fmla="*/ 295819 h 755832"/>
                            <a:gd name="connsiteX7" fmla="*/ 221694 w 646822"/>
                            <a:gd name="connsiteY7" fmla="*/ 218649 h 755832"/>
                            <a:gd name="connsiteX8" fmla="*/ 266626 w 646822"/>
                            <a:gd name="connsiteY8" fmla="*/ 91702 h 755832"/>
                            <a:gd name="connsiteX9" fmla="*/ 221694 w 646822"/>
                            <a:gd name="connsiteY9" fmla="*/ 51113 h 755832"/>
                            <a:gd name="connsiteX10" fmla="*/ 181272 w 646822"/>
                            <a:gd name="connsiteY10" fmla="*/ 61302 h 755832"/>
                            <a:gd name="connsiteX11" fmla="*/ 177430 w 646822"/>
                            <a:gd name="connsiteY11" fmla="*/ 60133 h 755832"/>
                            <a:gd name="connsiteX12" fmla="*/ 178265 w 646822"/>
                            <a:gd name="connsiteY12" fmla="*/ 56291 h 755832"/>
                            <a:gd name="connsiteX13" fmla="*/ 403428 w 646822"/>
                            <a:gd name="connsiteY13" fmla="*/ 0 h 755832"/>
                            <a:gd name="connsiteX14" fmla="*/ 404096 w 646822"/>
                            <a:gd name="connsiteY14" fmla="*/ 0 h 755832"/>
                            <a:gd name="connsiteX15" fmla="*/ 624749 w 646822"/>
                            <a:gd name="connsiteY15" fmla="*/ 85522 h 755832"/>
                            <a:gd name="connsiteX16" fmla="*/ 625751 w 646822"/>
                            <a:gd name="connsiteY16" fmla="*/ 86524 h 755832"/>
                            <a:gd name="connsiteX17" fmla="*/ 645462 w 646822"/>
                            <a:gd name="connsiteY17" fmla="*/ 222156 h 755832"/>
                            <a:gd name="connsiteX18" fmla="*/ 633101 w 646822"/>
                            <a:gd name="connsiteY18" fmla="*/ 299327 h 755832"/>
                            <a:gd name="connsiteX19" fmla="*/ 580819 w 646822"/>
                            <a:gd name="connsiteY19" fmla="*/ 470370 h 755832"/>
                            <a:gd name="connsiteX20" fmla="*/ 553759 w 646822"/>
                            <a:gd name="connsiteY20" fmla="*/ 545536 h 755832"/>
                            <a:gd name="connsiteX21" fmla="*/ 555096 w 646822"/>
                            <a:gd name="connsiteY21" fmla="*/ 617194 h 755832"/>
                            <a:gd name="connsiteX22" fmla="*/ 553258 w 646822"/>
                            <a:gd name="connsiteY22" fmla="*/ 667471 h 755832"/>
                            <a:gd name="connsiteX23" fmla="*/ 505319 w 646822"/>
                            <a:gd name="connsiteY23" fmla="*/ 701547 h 755832"/>
                            <a:gd name="connsiteX24" fmla="*/ 496633 w 646822"/>
                            <a:gd name="connsiteY24" fmla="*/ 706057 h 755832"/>
                            <a:gd name="connsiteX25" fmla="*/ 379041 w 646822"/>
                            <a:gd name="connsiteY25" fmla="*/ 746980 h 755832"/>
                            <a:gd name="connsiteX26" fmla="*/ 375867 w 646822"/>
                            <a:gd name="connsiteY26" fmla="*/ 745310 h 755832"/>
                            <a:gd name="connsiteX27" fmla="*/ 367348 w 646822"/>
                            <a:gd name="connsiteY27" fmla="*/ 724931 h 755832"/>
                            <a:gd name="connsiteX28" fmla="*/ 363006 w 646822"/>
                            <a:gd name="connsiteY28" fmla="*/ 714575 h 755832"/>
                            <a:gd name="connsiteX29" fmla="*/ 357995 w 646822"/>
                            <a:gd name="connsiteY29" fmla="*/ 702215 h 755832"/>
                            <a:gd name="connsiteX30" fmla="*/ 342794 w 646822"/>
                            <a:gd name="connsiteY30" fmla="*/ 668975 h 755832"/>
                            <a:gd name="connsiteX31" fmla="*/ 299532 w 646822"/>
                            <a:gd name="connsiteY31" fmla="*/ 747982 h 755832"/>
                            <a:gd name="connsiteX32" fmla="*/ 296025 w 646822"/>
                            <a:gd name="connsiteY32" fmla="*/ 754330 h 755832"/>
                            <a:gd name="connsiteX33" fmla="*/ 293519 w 646822"/>
                            <a:gd name="connsiteY33" fmla="*/ 755833 h 755832"/>
                            <a:gd name="connsiteX34" fmla="*/ 274811 w 646822"/>
                            <a:gd name="connsiteY34" fmla="*/ 755833 h 755832"/>
                            <a:gd name="connsiteX35" fmla="*/ 5718 w 646822"/>
                            <a:gd name="connsiteY35" fmla="*/ 660456 h 755832"/>
                            <a:gd name="connsiteX36" fmla="*/ 20417 w 646822"/>
                            <a:gd name="connsiteY36" fmla="*/ 670311 h 755832"/>
                            <a:gd name="connsiteX37" fmla="*/ 22421 w 646822"/>
                            <a:gd name="connsiteY37" fmla="*/ 671480 h 755832"/>
                            <a:gd name="connsiteX38" fmla="*/ 70026 w 646822"/>
                            <a:gd name="connsiteY38" fmla="*/ 699876 h 755832"/>
                            <a:gd name="connsiteX39" fmla="*/ 274811 w 646822"/>
                            <a:gd name="connsiteY39" fmla="*/ 749987 h 755832"/>
                            <a:gd name="connsiteX40" fmla="*/ 291515 w 646822"/>
                            <a:gd name="connsiteY40" fmla="*/ 749653 h 755832"/>
                            <a:gd name="connsiteX41" fmla="*/ 294187 w 646822"/>
                            <a:gd name="connsiteY41" fmla="*/ 744809 h 755832"/>
                            <a:gd name="connsiteX42" fmla="*/ 338618 w 646822"/>
                            <a:gd name="connsiteY42" fmla="*/ 663630 h 755832"/>
                            <a:gd name="connsiteX43" fmla="*/ 342460 w 646822"/>
                            <a:gd name="connsiteY43" fmla="*/ 661291 h 755832"/>
                            <a:gd name="connsiteX44" fmla="*/ 346302 w 646822"/>
                            <a:gd name="connsiteY44" fmla="*/ 663296 h 755832"/>
                            <a:gd name="connsiteX45" fmla="*/ 363340 w 646822"/>
                            <a:gd name="connsiteY45" fmla="*/ 699709 h 755832"/>
                            <a:gd name="connsiteX46" fmla="*/ 368351 w 646822"/>
                            <a:gd name="connsiteY46" fmla="*/ 712070 h 755832"/>
                            <a:gd name="connsiteX47" fmla="*/ 372694 w 646822"/>
                            <a:gd name="connsiteY47" fmla="*/ 722593 h 755832"/>
                            <a:gd name="connsiteX48" fmla="*/ 380377 w 646822"/>
                            <a:gd name="connsiteY48" fmla="*/ 740800 h 755832"/>
                            <a:gd name="connsiteX49" fmla="*/ 493961 w 646822"/>
                            <a:gd name="connsiteY49" fmla="*/ 700711 h 755832"/>
                            <a:gd name="connsiteX50" fmla="*/ 502814 w 646822"/>
                            <a:gd name="connsiteY50" fmla="*/ 696201 h 755832"/>
                            <a:gd name="connsiteX51" fmla="*/ 548414 w 646822"/>
                            <a:gd name="connsiteY51" fmla="*/ 663964 h 755832"/>
                            <a:gd name="connsiteX52" fmla="*/ 549249 w 646822"/>
                            <a:gd name="connsiteY52" fmla="*/ 617862 h 755832"/>
                            <a:gd name="connsiteX53" fmla="*/ 547913 w 646822"/>
                            <a:gd name="connsiteY53" fmla="*/ 544033 h 755832"/>
                            <a:gd name="connsiteX54" fmla="*/ 575307 w 646822"/>
                            <a:gd name="connsiteY54" fmla="*/ 468032 h 755832"/>
                            <a:gd name="connsiteX55" fmla="*/ 627255 w 646822"/>
                            <a:gd name="connsiteY55" fmla="*/ 298324 h 755832"/>
                            <a:gd name="connsiteX56" fmla="*/ 627255 w 646822"/>
                            <a:gd name="connsiteY56" fmla="*/ 297823 h 755832"/>
                            <a:gd name="connsiteX57" fmla="*/ 620907 w 646822"/>
                            <a:gd name="connsiteY57" fmla="*/ 89698 h 755832"/>
                            <a:gd name="connsiteX58" fmla="*/ 403428 w 646822"/>
                            <a:gd name="connsiteY58" fmla="*/ 5512 h 755832"/>
                            <a:gd name="connsiteX59" fmla="*/ 208498 w 646822"/>
                            <a:gd name="connsiteY59" fmla="*/ 46102 h 755832"/>
                            <a:gd name="connsiteX60" fmla="*/ 221861 w 646822"/>
                            <a:gd name="connsiteY60" fmla="*/ 44932 h 755832"/>
                            <a:gd name="connsiteX61" fmla="*/ 272640 w 646822"/>
                            <a:gd name="connsiteY61" fmla="*/ 90199 h 755832"/>
                            <a:gd name="connsiteX62" fmla="*/ 226538 w 646822"/>
                            <a:gd name="connsiteY62" fmla="*/ 222156 h 755832"/>
                            <a:gd name="connsiteX63" fmla="*/ 81051 w 646822"/>
                            <a:gd name="connsiteY63" fmla="*/ 301498 h 755832"/>
                            <a:gd name="connsiteX64" fmla="*/ 5718 w 646822"/>
                            <a:gd name="connsiteY64" fmla="*/ 660456 h 755832"/>
                            <a:gd name="connsiteX65" fmla="*/ 432492 w 646822"/>
                            <a:gd name="connsiteY65" fmla="*/ 347099 h 755832"/>
                            <a:gd name="connsiteX66" fmla="*/ 432492 w 646822"/>
                            <a:gd name="connsiteY66" fmla="*/ 347099 h 755832"/>
                            <a:gd name="connsiteX67" fmla="*/ 429987 w 646822"/>
                            <a:gd name="connsiteY67" fmla="*/ 345595 h 755832"/>
                            <a:gd name="connsiteX68" fmla="*/ 348641 w 646822"/>
                            <a:gd name="connsiteY68" fmla="*/ 201945 h 755832"/>
                            <a:gd name="connsiteX69" fmla="*/ 332104 w 646822"/>
                            <a:gd name="connsiteY69" fmla="*/ 69153 h 755832"/>
                            <a:gd name="connsiteX70" fmla="*/ 408773 w 646822"/>
                            <a:gd name="connsiteY70" fmla="*/ 11191 h 755832"/>
                            <a:gd name="connsiteX71" fmla="*/ 413450 w 646822"/>
                            <a:gd name="connsiteY71" fmla="*/ 11358 h 755832"/>
                            <a:gd name="connsiteX72" fmla="*/ 414118 w 646822"/>
                            <a:gd name="connsiteY72" fmla="*/ 11525 h 755832"/>
                            <a:gd name="connsiteX73" fmla="*/ 495297 w 646822"/>
                            <a:gd name="connsiteY73" fmla="*/ 186745 h 755832"/>
                            <a:gd name="connsiteX74" fmla="*/ 494128 w 646822"/>
                            <a:gd name="connsiteY74" fmla="*/ 200776 h 755832"/>
                            <a:gd name="connsiteX75" fmla="*/ 435165 w 646822"/>
                            <a:gd name="connsiteY75" fmla="*/ 345762 h 755832"/>
                            <a:gd name="connsiteX76" fmla="*/ 432492 w 646822"/>
                            <a:gd name="connsiteY76" fmla="*/ 347099 h 755832"/>
                            <a:gd name="connsiteX77" fmla="*/ 408606 w 646822"/>
                            <a:gd name="connsiteY77" fmla="*/ 17038 h 755832"/>
                            <a:gd name="connsiteX78" fmla="*/ 337449 w 646822"/>
                            <a:gd name="connsiteY78" fmla="*/ 71324 h 755832"/>
                            <a:gd name="connsiteX79" fmla="*/ 353652 w 646822"/>
                            <a:gd name="connsiteY79" fmla="*/ 199106 h 755832"/>
                            <a:gd name="connsiteX80" fmla="*/ 432492 w 646822"/>
                            <a:gd name="connsiteY80" fmla="*/ 338246 h 755832"/>
                            <a:gd name="connsiteX81" fmla="*/ 488282 w 646822"/>
                            <a:gd name="connsiteY81" fmla="*/ 200275 h 755832"/>
                            <a:gd name="connsiteX82" fmla="*/ 489451 w 646822"/>
                            <a:gd name="connsiteY82" fmla="*/ 186077 h 755832"/>
                            <a:gd name="connsiteX83" fmla="*/ 412281 w 646822"/>
                            <a:gd name="connsiteY83" fmla="*/ 17038 h 755832"/>
                            <a:gd name="connsiteX84" fmla="*/ 408606 w 646822"/>
                            <a:gd name="connsiteY84" fmla="*/ 17038 h 755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646822" h="755832">
                              <a:moveTo>
                                <a:pt x="274811" y="755833"/>
                              </a:moveTo>
                              <a:cubicBezTo>
                                <a:pt x="199645" y="755833"/>
                                <a:pt x="129825" y="738795"/>
                                <a:pt x="67354" y="705054"/>
                              </a:cubicBezTo>
                              <a:cubicBezTo>
                                <a:pt x="50483" y="696034"/>
                                <a:pt x="34448" y="686346"/>
                                <a:pt x="19415" y="676324"/>
                              </a:cubicBezTo>
                              <a:cubicBezTo>
                                <a:pt x="19081" y="676157"/>
                                <a:pt x="18580" y="675823"/>
                                <a:pt x="17577" y="675155"/>
                              </a:cubicBezTo>
                              <a:cubicBezTo>
                                <a:pt x="1208" y="665300"/>
                                <a:pt x="-295" y="663129"/>
                                <a:pt x="39" y="660456"/>
                              </a:cubicBezTo>
                              <a:cubicBezTo>
                                <a:pt x="17410" y="531171"/>
                                <a:pt x="75037" y="300329"/>
                                <a:pt x="75538" y="297990"/>
                              </a:cubicBezTo>
                              <a:cubicBezTo>
                                <a:pt x="75873" y="296654"/>
                                <a:pt x="77042" y="295819"/>
                                <a:pt x="78378" y="295819"/>
                              </a:cubicBezTo>
                              <a:cubicBezTo>
                                <a:pt x="129992" y="295652"/>
                                <a:pt x="182107" y="267423"/>
                                <a:pt x="221694" y="218649"/>
                              </a:cubicBezTo>
                              <a:cubicBezTo>
                                <a:pt x="255769" y="176556"/>
                                <a:pt x="273809" y="125443"/>
                                <a:pt x="266626" y="91702"/>
                              </a:cubicBezTo>
                              <a:cubicBezTo>
                                <a:pt x="260947" y="64810"/>
                                <a:pt x="245747" y="51113"/>
                                <a:pt x="221694" y="51113"/>
                              </a:cubicBezTo>
                              <a:cubicBezTo>
                                <a:pt x="201149" y="51113"/>
                                <a:pt x="181439" y="61135"/>
                                <a:pt x="181272" y="61302"/>
                              </a:cubicBezTo>
                              <a:cubicBezTo>
                                <a:pt x="179935" y="61970"/>
                                <a:pt x="178265" y="61469"/>
                                <a:pt x="177430" y="60133"/>
                              </a:cubicBezTo>
                              <a:cubicBezTo>
                                <a:pt x="176595" y="58796"/>
                                <a:pt x="177096" y="57126"/>
                                <a:pt x="178265" y="56291"/>
                              </a:cubicBezTo>
                              <a:cubicBezTo>
                                <a:pt x="252763" y="6848"/>
                                <a:pt x="401925" y="167"/>
                                <a:pt x="403428" y="0"/>
                              </a:cubicBezTo>
                              <a:cubicBezTo>
                                <a:pt x="403595" y="0"/>
                                <a:pt x="403762" y="0"/>
                                <a:pt x="404096" y="0"/>
                              </a:cubicBezTo>
                              <a:cubicBezTo>
                                <a:pt x="524194" y="20378"/>
                                <a:pt x="623747" y="84854"/>
                                <a:pt x="624749" y="85522"/>
                              </a:cubicBezTo>
                              <a:cubicBezTo>
                                <a:pt x="625083" y="85856"/>
                                <a:pt x="625417" y="86190"/>
                                <a:pt x="625751" y="86524"/>
                              </a:cubicBezTo>
                              <a:cubicBezTo>
                                <a:pt x="647800" y="126612"/>
                                <a:pt x="648635" y="182402"/>
                                <a:pt x="645462" y="222156"/>
                              </a:cubicBezTo>
                              <a:cubicBezTo>
                                <a:pt x="642121" y="263247"/>
                                <a:pt x="633936" y="296320"/>
                                <a:pt x="633101" y="299327"/>
                              </a:cubicBezTo>
                              <a:cubicBezTo>
                                <a:pt x="627589" y="354114"/>
                                <a:pt x="601698" y="418590"/>
                                <a:pt x="580819" y="470370"/>
                              </a:cubicBezTo>
                              <a:cubicBezTo>
                                <a:pt x="568625" y="500771"/>
                                <a:pt x="557935" y="527162"/>
                                <a:pt x="553759" y="545536"/>
                              </a:cubicBezTo>
                              <a:cubicBezTo>
                                <a:pt x="547913" y="570925"/>
                                <a:pt x="551755" y="595479"/>
                                <a:pt x="555096" y="617194"/>
                              </a:cubicBezTo>
                              <a:cubicBezTo>
                                <a:pt x="558269" y="638073"/>
                                <a:pt x="561109" y="655946"/>
                                <a:pt x="553258" y="667471"/>
                              </a:cubicBezTo>
                              <a:cubicBezTo>
                                <a:pt x="542902" y="682672"/>
                                <a:pt x="522023" y="693195"/>
                                <a:pt x="505319" y="701547"/>
                              </a:cubicBezTo>
                              <a:cubicBezTo>
                                <a:pt x="502313" y="703050"/>
                                <a:pt x="499306" y="704553"/>
                                <a:pt x="496633" y="706057"/>
                              </a:cubicBezTo>
                              <a:cubicBezTo>
                                <a:pt x="457380" y="726602"/>
                                <a:pt x="418962" y="740132"/>
                                <a:pt x="379041" y="746980"/>
                              </a:cubicBezTo>
                              <a:cubicBezTo>
                                <a:pt x="377705" y="747147"/>
                                <a:pt x="376368" y="746479"/>
                                <a:pt x="375867" y="745310"/>
                              </a:cubicBezTo>
                              <a:cubicBezTo>
                                <a:pt x="372861" y="738461"/>
                                <a:pt x="370021" y="731613"/>
                                <a:pt x="367348" y="724931"/>
                              </a:cubicBezTo>
                              <a:cubicBezTo>
                                <a:pt x="365845" y="721424"/>
                                <a:pt x="364509" y="717916"/>
                                <a:pt x="363006" y="714575"/>
                              </a:cubicBezTo>
                              <a:cubicBezTo>
                                <a:pt x="361335" y="710399"/>
                                <a:pt x="359665" y="706224"/>
                                <a:pt x="357995" y="702215"/>
                              </a:cubicBezTo>
                              <a:cubicBezTo>
                                <a:pt x="353652" y="691023"/>
                                <a:pt x="348975" y="679331"/>
                                <a:pt x="342794" y="668975"/>
                              </a:cubicBezTo>
                              <a:cubicBezTo>
                                <a:pt x="328596" y="695533"/>
                                <a:pt x="313897" y="722092"/>
                                <a:pt x="299532" y="747982"/>
                              </a:cubicBezTo>
                              <a:lnTo>
                                <a:pt x="296025" y="754330"/>
                              </a:lnTo>
                              <a:cubicBezTo>
                                <a:pt x="295523" y="755165"/>
                                <a:pt x="294521" y="755833"/>
                                <a:pt x="293519" y="755833"/>
                              </a:cubicBezTo>
                              <a:cubicBezTo>
                                <a:pt x="287172" y="755833"/>
                                <a:pt x="280824" y="755833"/>
                                <a:pt x="274811" y="755833"/>
                              </a:cubicBezTo>
                              <a:close/>
                              <a:moveTo>
                                <a:pt x="5718" y="660456"/>
                              </a:moveTo>
                              <a:cubicBezTo>
                                <a:pt x="6887" y="661625"/>
                                <a:pt x="10562" y="664298"/>
                                <a:pt x="20417" y="670311"/>
                              </a:cubicBezTo>
                              <a:cubicBezTo>
                                <a:pt x="21419" y="670979"/>
                                <a:pt x="22254" y="671313"/>
                                <a:pt x="22421" y="671480"/>
                              </a:cubicBezTo>
                              <a:cubicBezTo>
                                <a:pt x="37287" y="681335"/>
                                <a:pt x="53323" y="690856"/>
                                <a:pt x="70026" y="699876"/>
                              </a:cubicBezTo>
                              <a:cubicBezTo>
                                <a:pt x="131662" y="733116"/>
                                <a:pt x="200481" y="749987"/>
                                <a:pt x="274811" y="749987"/>
                              </a:cubicBezTo>
                              <a:cubicBezTo>
                                <a:pt x="280323" y="749987"/>
                                <a:pt x="286002" y="749820"/>
                                <a:pt x="291515" y="749653"/>
                              </a:cubicBezTo>
                              <a:lnTo>
                                <a:pt x="294187" y="744809"/>
                              </a:lnTo>
                              <a:cubicBezTo>
                                <a:pt x="308886" y="718250"/>
                                <a:pt x="324086" y="690856"/>
                                <a:pt x="338618" y="663630"/>
                              </a:cubicBezTo>
                              <a:cubicBezTo>
                                <a:pt x="339287" y="662293"/>
                                <a:pt x="340790" y="661291"/>
                                <a:pt x="342460" y="661291"/>
                              </a:cubicBezTo>
                              <a:cubicBezTo>
                                <a:pt x="343964" y="661291"/>
                                <a:pt x="345467" y="662126"/>
                                <a:pt x="346302" y="663296"/>
                              </a:cubicBezTo>
                              <a:cubicBezTo>
                                <a:pt x="353485" y="674821"/>
                                <a:pt x="358496" y="687349"/>
                                <a:pt x="363340" y="699709"/>
                              </a:cubicBezTo>
                              <a:cubicBezTo>
                                <a:pt x="365010" y="703885"/>
                                <a:pt x="366513" y="707894"/>
                                <a:pt x="368351" y="712070"/>
                              </a:cubicBezTo>
                              <a:cubicBezTo>
                                <a:pt x="369854" y="715578"/>
                                <a:pt x="371190" y="719085"/>
                                <a:pt x="372694" y="722593"/>
                              </a:cubicBezTo>
                              <a:cubicBezTo>
                                <a:pt x="375199" y="728606"/>
                                <a:pt x="377705" y="734787"/>
                                <a:pt x="380377" y="740800"/>
                              </a:cubicBezTo>
                              <a:cubicBezTo>
                                <a:pt x="418795" y="733784"/>
                                <a:pt x="456044" y="720756"/>
                                <a:pt x="493961" y="700711"/>
                              </a:cubicBezTo>
                              <a:cubicBezTo>
                                <a:pt x="496800" y="699208"/>
                                <a:pt x="499640" y="697705"/>
                                <a:pt x="502814" y="696201"/>
                              </a:cubicBezTo>
                              <a:cubicBezTo>
                                <a:pt x="518849" y="688017"/>
                                <a:pt x="538893" y="677995"/>
                                <a:pt x="548414" y="663964"/>
                              </a:cubicBezTo>
                              <a:cubicBezTo>
                                <a:pt x="554929" y="654443"/>
                                <a:pt x="552256" y="637572"/>
                                <a:pt x="549249" y="617862"/>
                              </a:cubicBezTo>
                              <a:cubicBezTo>
                                <a:pt x="545909" y="596816"/>
                                <a:pt x="541900" y="570424"/>
                                <a:pt x="547913" y="544033"/>
                              </a:cubicBezTo>
                              <a:cubicBezTo>
                                <a:pt x="552256" y="525158"/>
                                <a:pt x="562946" y="498766"/>
                                <a:pt x="575307" y="468032"/>
                              </a:cubicBezTo>
                              <a:cubicBezTo>
                                <a:pt x="596019" y="416418"/>
                                <a:pt x="621910" y="352277"/>
                                <a:pt x="627255" y="298324"/>
                              </a:cubicBezTo>
                              <a:cubicBezTo>
                                <a:pt x="627255" y="298157"/>
                                <a:pt x="627255" y="297990"/>
                                <a:pt x="627255" y="297823"/>
                              </a:cubicBezTo>
                              <a:cubicBezTo>
                                <a:pt x="627589" y="296487"/>
                                <a:pt x="661497" y="164195"/>
                                <a:pt x="620907" y="89698"/>
                              </a:cubicBezTo>
                              <a:cubicBezTo>
                                <a:pt x="612389" y="84353"/>
                                <a:pt x="517179" y="24888"/>
                                <a:pt x="403428" y="5512"/>
                              </a:cubicBezTo>
                              <a:cubicBezTo>
                                <a:pt x="396747" y="5846"/>
                                <a:pt x="283831" y="11692"/>
                                <a:pt x="208498" y="46102"/>
                              </a:cubicBezTo>
                              <a:cubicBezTo>
                                <a:pt x="212674" y="45434"/>
                                <a:pt x="217184" y="44932"/>
                                <a:pt x="221861" y="44932"/>
                              </a:cubicBezTo>
                              <a:cubicBezTo>
                                <a:pt x="240736" y="44932"/>
                                <a:pt x="264789" y="52783"/>
                                <a:pt x="272640" y="90199"/>
                              </a:cubicBezTo>
                              <a:cubicBezTo>
                                <a:pt x="280156" y="126278"/>
                                <a:pt x="262116" y="178059"/>
                                <a:pt x="226538" y="222156"/>
                              </a:cubicBezTo>
                              <a:cubicBezTo>
                                <a:pt x="186450" y="271766"/>
                                <a:pt x="133500" y="300496"/>
                                <a:pt x="81051" y="301498"/>
                              </a:cubicBezTo>
                              <a:cubicBezTo>
                                <a:pt x="74536" y="325718"/>
                                <a:pt x="22421" y="538019"/>
                                <a:pt x="5718" y="660456"/>
                              </a:cubicBezTo>
                              <a:close/>
                              <a:moveTo>
                                <a:pt x="432492" y="347099"/>
                              </a:moveTo>
                              <a:cubicBezTo>
                                <a:pt x="432492" y="347099"/>
                                <a:pt x="432492" y="347099"/>
                                <a:pt x="432492" y="347099"/>
                              </a:cubicBezTo>
                              <a:cubicBezTo>
                                <a:pt x="431490" y="347099"/>
                                <a:pt x="430488" y="346597"/>
                                <a:pt x="429987" y="345595"/>
                              </a:cubicBezTo>
                              <a:lnTo>
                                <a:pt x="348641" y="201945"/>
                              </a:lnTo>
                              <a:cubicBezTo>
                                <a:pt x="346970" y="199106"/>
                                <a:pt x="307884" y="132125"/>
                                <a:pt x="332104" y="69153"/>
                              </a:cubicBezTo>
                              <a:cubicBezTo>
                                <a:pt x="352816" y="15367"/>
                                <a:pt x="395911" y="11191"/>
                                <a:pt x="408773" y="11191"/>
                              </a:cubicBezTo>
                              <a:cubicBezTo>
                                <a:pt x="411613" y="11191"/>
                                <a:pt x="413450" y="11358"/>
                                <a:pt x="413450" y="11358"/>
                              </a:cubicBezTo>
                              <a:cubicBezTo>
                                <a:pt x="413617" y="11358"/>
                                <a:pt x="413951" y="11525"/>
                                <a:pt x="414118" y="11525"/>
                              </a:cubicBezTo>
                              <a:cubicBezTo>
                                <a:pt x="507157" y="48273"/>
                                <a:pt x="499640" y="134964"/>
                                <a:pt x="495297" y="186745"/>
                              </a:cubicBezTo>
                              <a:cubicBezTo>
                                <a:pt x="494796" y="191756"/>
                                <a:pt x="494462" y="196433"/>
                                <a:pt x="494128" y="200776"/>
                              </a:cubicBezTo>
                              <a:cubicBezTo>
                                <a:pt x="491121" y="247379"/>
                                <a:pt x="437336" y="341753"/>
                                <a:pt x="435165" y="345762"/>
                              </a:cubicBezTo>
                              <a:cubicBezTo>
                                <a:pt x="434496" y="346597"/>
                                <a:pt x="433494" y="347099"/>
                                <a:pt x="432492" y="347099"/>
                              </a:cubicBezTo>
                              <a:close/>
                              <a:moveTo>
                                <a:pt x="408606" y="17038"/>
                              </a:moveTo>
                              <a:cubicBezTo>
                                <a:pt x="396747" y="17038"/>
                                <a:pt x="356658" y="20879"/>
                                <a:pt x="337449" y="71324"/>
                              </a:cubicBezTo>
                              <a:cubicBezTo>
                                <a:pt x="314398" y="131624"/>
                                <a:pt x="353317" y="198437"/>
                                <a:pt x="353652" y="199106"/>
                              </a:cubicBezTo>
                              <a:lnTo>
                                <a:pt x="432492" y="338246"/>
                              </a:lnTo>
                              <a:cubicBezTo>
                                <a:pt x="443349" y="318703"/>
                                <a:pt x="485776" y="240029"/>
                                <a:pt x="488282" y="200275"/>
                              </a:cubicBezTo>
                              <a:cubicBezTo>
                                <a:pt x="488616" y="195932"/>
                                <a:pt x="488950" y="191255"/>
                                <a:pt x="489451" y="186077"/>
                              </a:cubicBezTo>
                              <a:cubicBezTo>
                                <a:pt x="493794" y="135966"/>
                                <a:pt x="500976" y="52282"/>
                                <a:pt x="412281" y="17038"/>
                              </a:cubicBezTo>
                              <a:cubicBezTo>
                                <a:pt x="411613" y="17038"/>
                                <a:pt x="410276" y="17038"/>
                                <a:pt x="408606" y="17038"/>
                              </a:cubicBezTo>
                              <a:close/>
                            </a:path>
                          </a:pathLst>
                        </a:custGeom>
                        <a:solidFill>
                          <a:srgbClr val="D26A29"/>
                        </a:solidFill>
                        <a:ln w="16697" cap="flat">
                          <a:noFill/>
                          <a:prstDash val="solid"/>
                          <a:miter/>
                        </a:ln>
                      </p:spPr>
                      <p:txBody>
                        <a:bodyPr rtlCol="0" anchor="ctr"/>
                        <a:lstStyle/>
                        <a:p>
                          <a:endParaRPr lang="en-US"/>
                        </a:p>
                      </p:txBody>
                    </p:sp>
                  </p:grpSp>
                  <p:grpSp>
                    <p:nvGrpSpPr>
                      <p:cNvPr id="681" name="Graphic 2">
                        <a:extLst>
                          <a:ext uri="{FF2B5EF4-FFF2-40B4-BE49-F238E27FC236}">
                            <a16:creationId xmlns:a16="http://schemas.microsoft.com/office/drawing/2014/main" id="{2F2D6362-B610-EA41-0720-235ACD9F29F9}"/>
                          </a:ext>
                        </a:extLst>
                      </p:cNvPr>
                      <p:cNvGrpSpPr/>
                      <p:nvPr/>
                    </p:nvGrpSpPr>
                    <p:grpSpPr>
                      <a:xfrm>
                        <a:off x="3314652" y="4422995"/>
                        <a:ext cx="72566" cy="52887"/>
                        <a:chOff x="3314652" y="4422995"/>
                        <a:chExt cx="72566" cy="52887"/>
                      </a:xfrm>
                    </p:grpSpPr>
                    <p:sp>
                      <p:nvSpPr>
                        <p:cNvPr id="682" name="Freeform: Shape 681">
                          <a:extLst>
                            <a:ext uri="{FF2B5EF4-FFF2-40B4-BE49-F238E27FC236}">
                              <a16:creationId xmlns:a16="http://schemas.microsoft.com/office/drawing/2014/main" id="{FB158644-3E5D-8CF3-F513-0C27A0576A89}"/>
                            </a:ext>
                          </a:extLst>
                        </p:cNvPr>
                        <p:cNvSpPr/>
                        <p:nvPr/>
                      </p:nvSpPr>
                      <p:spPr>
                        <a:xfrm>
                          <a:off x="3317899" y="4426107"/>
                          <a:ext cx="66813" cy="47103"/>
                        </a:xfrm>
                        <a:custGeom>
                          <a:avLst/>
                          <a:gdLst>
                            <a:gd name="connsiteX0" fmla="*/ 58963 w 66813"/>
                            <a:gd name="connsiteY0" fmla="*/ 32071 h 47103"/>
                            <a:gd name="connsiteX1" fmla="*/ 65979 w 66813"/>
                            <a:gd name="connsiteY1" fmla="*/ 1837 h 47103"/>
                            <a:gd name="connsiteX2" fmla="*/ 66814 w 66813"/>
                            <a:gd name="connsiteY2" fmla="*/ 0 h 47103"/>
                            <a:gd name="connsiteX3" fmla="*/ 0 w 66813"/>
                            <a:gd name="connsiteY3" fmla="*/ 19877 h 47103"/>
                            <a:gd name="connsiteX4" fmla="*/ 668 w 66813"/>
                            <a:gd name="connsiteY4" fmla="*/ 22884 h 47103"/>
                            <a:gd name="connsiteX5" fmla="*/ 2004 w 66813"/>
                            <a:gd name="connsiteY5" fmla="*/ 47104 h 47103"/>
                            <a:gd name="connsiteX6" fmla="*/ 58963 w 66813"/>
                            <a:gd name="connsiteY6" fmla="*/ 32071 h 47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813" h="47103">
                              <a:moveTo>
                                <a:pt x="58963" y="32071"/>
                              </a:moveTo>
                              <a:cubicBezTo>
                                <a:pt x="59966" y="22049"/>
                                <a:pt x="62137" y="11859"/>
                                <a:pt x="65979" y="1837"/>
                              </a:cubicBezTo>
                              <a:cubicBezTo>
                                <a:pt x="66146" y="1169"/>
                                <a:pt x="66480" y="668"/>
                                <a:pt x="66814" y="0"/>
                              </a:cubicBezTo>
                              <a:cubicBezTo>
                                <a:pt x="44264" y="5512"/>
                                <a:pt x="22216" y="12695"/>
                                <a:pt x="0" y="19877"/>
                              </a:cubicBezTo>
                              <a:cubicBezTo>
                                <a:pt x="167" y="20879"/>
                                <a:pt x="501" y="21715"/>
                                <a:pt x="668" y="22884"/>
                              </a:cubicBezTo>
                              <a:cubicBezTo>
                                <a:pt x="2171" y="30233"/>
                                <a:pt x="2673" y="38418"/>
                                <a:pt x="2004" y="47104"/>
                              </a:cubicBezTo>
                              <a:cubicBezTo>
                                <a:pt x="20712" y="41425"/>
                                <a:pt x="39754" y="36414"/>
                                <a:pt x="58963" y="32071"/>
                              </a:cubicBezTo>
                              <a:close/>
                            </a:path>
                          </a:pathLst>
                        </a:custGeom>
                        <a:solidFill>
                          <a:srgbClr val="C9C9BB"/>
                        </a:solidFill>
                        <a:ln w="16697" cap="flat">
                          <a:noFill/>
                          <a:prstDash val="solid"/>
                          <a:miter/>
                        </a:ln>
                      </p:spPr>
                      <p:txBody>
                        <a:bodyPr rtlCol="0" anchor="ctr"/>
                        <a:lstStyle/>
                        <a:p>
                          <a:endParaRPr lang="en-US"/>
                        </a:p>
                      </p:txBody>
                    </p:sp>
                    <p:sp>
                      <p:nvSpPr>
                        <p:cNvPr id="683" name="Freeform: Shape 682">
                          <a:extLst>
                            <a:ext uri="{FF2B5EF4-FFF2-40B4-BE49-F238E27FC236}">
                              <a16:creationId xmlns:a16="http://schemas.microsoft.com/office/drawing/2014/main" id="{A7E16569-B1A7-53FE-4290-C2F5AA50ABE2}"/>
                            </a:ext>
                          </a:extLst>
                        </p:cNvPr>
                        <p:cNvSpPr/>
                        <p:nvPr/>
                      </p:nvSpPr>
                      <p:spPr>
                        <a:xfrm>
                          <a:off x="3314652" y="4422995"/>
                          <a:ext cx="72566" cy="52887"/>
                        </a:xfrm>
                        <a:custGeom>
                          <a:avLst/>
                          <a:gdLst>
                            <a:gd name="connsiteX0" fmla="*/ 5084 w 72566"/>
                            <a:gd name="connsiteY0" fmla="*/ 52888 h 52887"/>
                            <a:gd name="connsiteX1" fmla="*/ 3247 w 72566"/>
                            <a:gd name="connsiteY1" fmla="*/ 52220 h 52887"/>
                            <a:gd name="connsiteX2" fmla="*/ 2245 w 72566"/>
                            <a:gd name="connsiteY2" fmla="*/ 49714 h 52887"/>
                            <a:gd name="connsiteX3" fmla="*/ 908 w 72566"/>
                            <a:gd name="connsiteY3" fmla="*/ 26329 h 52887"/>
                            <a:gd name="connsiteX4" fmla="*/ 407 w 72566"/>
                            <a:gd name="connsiteY4" fmla="*/ 24659 h 52887"/>
                            <a:gd name="connsiteX5" fmla="*/ 73 w 72566"/>
                            <a:gd name="connsiteY5" fmla="*/ 23490 h 52887"/>
                            <a:gd name="connsiteX6" fmla="*/ 2078 w 72566"/>
                            <a:gd name="connsiteY6" fmla="*/ 19982 h 52887"/>
                            <a:gd name="connsiteX7" fmla="*/ 4082 w 72566"/>
                            <a:gd name="connsiteY7" fmla="*/ 19314 h 52887"/>
                            <a:gd name="connsiteX8" fmla="*/ 69059 w 72566"/>
                            <a:gd name="connsiteY8" fmla="*/ 105 h 52887"/>
                            <a:gd name="connsiteX9" fmla="*/ 71898 w 72566"/>
                            <a:gd name="connsiteY9" fmla="*/ 1107 h 52887"/>
                            <a:gd name="connsiteX10" fmla="*/ 72399 w 72566"/>
                            <a:gd name="connsiteY10" fmla="*/ 4114 h 52887"/>
                            <a:gd name="connsiteX11" fmla="*/ 72065 w 72566"/>
                            <a:gd name="connsiteY11" fmla="*/ 4949 h 52887"/>
                            <a:gd name="connsiteX12" fmla="*/ 71731 w 72566"/>
                            <a:gd name="connsiteY12" fmla="*/ 5951 h 52887"/>
                            <a:gd name="connsiteX13" fmla="*/ 64883 w 72566"/>
                            <a:gd name="connsiteY13" fmla="*/ 35516 h 52887"/>
                            <a:gd name="connsiteX14" fmla="*/ 62544 w 72566"/>
                            <a:gd name="connsiteY14" fmla="*/ 38022 h 52887"/>
                            <a:gd name="connsiteX15" fmla="*/ 5585 w 72566"/>
                            <a:gd name="connsiteY15" fmla="*/ 52888 h 52887"/>
                            <a:gd name="connsiteX16" fmla="*/ 5084 w 72566"/>
                            <a:gd name="connsiteY16" fmla="*/ 52888 h 52887"/>
                            <a:gd name="connsiteX17" fmla="*/ 6587 w 72566"/>
                            <a:gd name="connsiteY17" fmla="*/ 24826 h 52887"/>
                            <a:gd name="connsiteX18" fmla="*/ 6755 w 72566"/>
                            <a:gd name="connsiteY18" fmla="*/ 25160 h 52887"/>
                            <a:gd name="connsiteX19" fmla="*/ 8425 w 72566"/>
                            <a:gd name="connsiteY19" fmla="*/ 46039 h 52887"/>
                            <a:gd name="connsiteX20" fmla="*/ 59538 w 72566"/>
                            <a:gd name="connsiteY20" fmla="*/ 32676 h 52887"/>
                            <a:gd name="connsiteX21" fmla="*/ 65217 w 72566"/>
                            <a:gd name="connsiteY21" fmla="*/ 7120 h 52887"/>
                            <a:gd name="connsiteX22" fmla="*/ 6587 w 72566"/>
                            <a:gd name="connsiteY22" fmla="*/ 24826 h 52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72566" h="52887">
                              <a:moveTo>
                                <a:pt x="5084" y="52888"/>
                              </a:moveTo>
                              <a:cubicBezTo>
                                <a:pt x="4416" y="52888"/>
                                <a:pt x="3748" y="52721"/>
                                <a:pt x="3247" y="52220"/>
                              </a:cubicBezTo>
                              <a:cubicBezTo>
                                <a:pt x="2579" y="51551"/>
                                <a:pt x="2078" y="50716"/>
                                <a:pt x="2245" y="49714"/>
                              </a:cubicBezTo>
                              <a:cubicBezTo>
                                <a:pt x="2913" y="41195"/>
                                <a:pt x="2412" y="33345"/>
                                <a:pt x="908" y="26329"/>
                              </a:cubicBezTo>
                              <a:cubicBezTo>
                                <a:pt x="741" y="25661"/>
                                <a:pt x="574" y="25160"/>
                                <a:pt x="407" y="24659"/>
                              </a:cubicBezTo>
                              <a:lnTo>
                                <a:pt x="73" y="23490"/>
                              </a:lnTo>
                              <a:cubicBezTo>
                                <a:pt x="-261" y="21986"/>
                                <a:pt x="574" y="20483"/>
                                <a:pt x="2078" y="19982"/>
                              </a:cubicBezTo>
                              <a:lnTo>
                                <a:pt x="4082" y="19314"/>
                              </a:lnTo>
                              <a:cubicBezTo>
                                <a:pt x="25295" y="12465"/>
                                <a:pt x="47177" y="5450"/>
                                <a:pt x="69059" y="105"/>
                              </a:cubicBezTo>
                              <a:cubicBezTo>
                                <a:pt x="70061" y="-229"/>
                                <a:pt x="71230" y="272"/>
                                <a:pt x="71898" y="1107"/>
                              </a:cubicBezTo>
                              <a:cubicBezTo>
                                <a:pt x="72566" y="1942"/>
                                <a:pt x="72733" y="3111"/>
                                <a:pt x="72399" y="4114"/>
                              </a:cubicBezTo>
                              <a:lnTo>
                                <a:pt x="72065" y="4949"/>
                              </a:lnTo>
                              <a:cubicBezTo>
                                <a:pt x="71898" y="5283"/>
                                <a:pt x="71731" y="5617"/>
                                <a:pt x="71731" y="5951"/>
                              </a:cubicBezTo>
                              <a:cubicBezTo>
                                <a:pt x="68223" y="15138"/>
                                <a:pt x="65885" y="24993"/>
                                <a:pt x="64883" y="35516"/>
                              </a:cubicBezTo>
                              <a:cubicBezTo>
                                <a:pt x="64716" y="36685"/>
                                <a:pt x="63880" y="37855"/>
                                <a:pt x="62544" y="38022"/>
                              </a:cubicBezTo>
                              <a:cubicBezTo>
                                <a:pt x="45173" y="42030"/>
                                <a:pt x="26632" y="46874"/>
                                <a:pt x="5585" y="52888"/>
                              </a:cubicBezTo>
                              <a:cubicBezTo>
                                <a:pt x="5585" y="52888"/>
                                <a:pt x="5418" y="52888"/>
                                <a:pt x="5084" y="52888"/>
                              </a:cubicBezTo>
                              <a:close/>
                              <a:moveTo>
                                <a:pt x="6587" y="24826"/>
                              </a:moveTo>
                              <a:cubicBezTo>
                                <a:pt x="6587" y="24993"/>
                                <a:pt x="6587" y="25160"/>
                                <a:pt x="6755" y="25160"/>
                              </a:cubicBezTo>
                              <a:cubicBezTo>
                                <a:pt x="8091" y="31507"/>
                                <a:pt x="8592" y="38523"/>
                                <a:pt x="8425" y="46039"/>
                              </a:cubicBezTo>
                              <a:cubicBezTo>
                                <a:pt x="27133" y="40861"/>
                                <a:pt x="43836" y="36351"/>
                                <a:pt x="59538" y="32676"/>
                              </a:cubicBezTo>
                              <a:cubicBezTo>
                                <a:pt x="60540" y="23824"/>
                                <a:pt x="62377" y="15138"/>
                                <a:pt x="65217" y="7120"/>
                              </a:cubicBezTo>
                              <a:cubicBezTo>
                                <a:pt x="45340" y="12298"/>
                                <a:pt x="25629" y="18646"/>
                                <a:pt x="6587" y="24826"/>
                              </a:cubicBezTo>
                              <a:close/>
                            </a:path>
                          </a:pathLst>
                        </a:custGeom>
                        <a:solidFill>
                          <a:srgbClr val="848689"/>
                        </a:solidFill>
                        <a:ln w="16697" cap="flat">
                          <a:noFill/>
                          <a:prstDash val="solid"/>
                          <a:miter/>
                        </a:ln>
                      </p:spPr>
                      <p:txBody>
                        <a:bodyPr rtlCol="0" anchor="ctr"/>
                        <a:lstStyle/>
                        <a:p>
                          <a:endParaRPr lang="en-US"/>
                        </a:p>
                      </p:txBody>
                    </p:sp>
                  </p:grpSp>
                  <p:grpSp>
                    <p:nvGrpSpPr>
                      <p:cNvPr id="684" name="Graphic 2">
                        <a:extLst>
                          <a:ext uri="{FF2B5EF4-FFF2-40B4-BE49-F238E27FC236}">
                            <a16:creationId xmlns:a16="http://schemas.microsoft.com/office/drawing/2014/main" id="{95D27576-2CC8-7ED5-9B6D-BA612DED7D29}"/>
                          </a:ext>
                        </a:extLst>
                      </p:cNvPr>
                      <p:cNvGrpSpPr/>
                      <p:nvPr/>
                    </p:nvGrpSpPr>
                    <p:grpSpPr>
                      <a:xfrm>
                        <a:off x="3095472" y="4692629"/>
                        <a:ext cx="556496" cy="169439"/>
                        <a:chOff x="3095472" y="4692629"/>
                        <a:chExt cx="556496" cy="169439"/>
                      </a:xfrm>
                    </p:grpSpPr>
                    <p:sp>
                      <p:nvSpPr>
                        <p:cNvPr id="685" name="Freeform: Shape 684">
                          <a:extLst>
                            <a:ext uri="{FF2B5EF4-FFF2-40B4-BE49-F238E27FC236}">
                              <a16:creationId xmlns:a16="http://schemas.microsoft.com/office/drawing/2014/main" id="{7F55CFBA-4D10-6919-9E37-8AA7907EE6A4}"/>
                            </a:ext>
                          </a:extLst>
                        </p:cNvPr>
                        <p:cNvSpPr/>
                        <p:nvPr/>
                      </p:nvSpPr>
                      <p:spPr>
                        <a:xfrm>
                          <a:off x="3098248" y="4695868"/>
                          <a:ext cx="550379" cy="163543"/>
                        </a:xfrm>
                        <a:custGeom>
                          <a:avLst/>
                          <a:gdLst>
                            <a:gd name="connsiteX0" fmla="*/ 1670 w 550379"/>
                            <a:gd name="connsiteY0" fmla="*/ 85355 h 163543"/>
                            <a:gd name="connsiteX1" fmla="*/ 52449 w 550379"/>
                            <a:gd name="connsiteY1" fmla="*/ 111746 h 163543"/>
                            <a:gd name="connsiteX2" fmla="*/ 126947 w 550379"/>
                            <a:gd name="connsiteY2" fmla="*/ 137136 h 163543"/>
                            <a:gd name="connsiteX3" fmla="*/ 203448 w 550379"/>
                            <a:gd name="connsiteY3" fmla="*/ 151668 h 163543"/>
                            <a:gd name="connsiteX4" fmla="*/ 431117 w 550379"/>
                            <a:gd name="connsiteY4" fmla="*/ 160855 h 163543"/>
                            <a:gd name="connsiteX5" fmla="*/ 522318 w 550379"/>
                            <a:gd name="connsiteY5" fmla="*/ 147158 h 163543"/>
                            <a:gd name="connsiteX6" fmla="*/ 550380 w 550379"/>
                            <a:gd name="connsiteY6" fmla="*/ 75834 h 163543"/>
                            <a:gd name="connsiteX7" fmla="*/ 482063 w 550379"/>
                            <a:gd name="connsiteY7" fmla="*/ 84186 h 163543"/>
                            <a:gd name="connsiteX8" fmla="*/ 212301 w 550379"/>
                            <a:gd name="connsiteY8" fmla="*/ 67148 h 163543"/>
                            <a:gd name="connsiteX9" fmla="*/ 19710 w 550379"/>
                            <a:gd name="connsiteY9" fmla="*/ 0 h 163543"/>
                            <a:gd name="connsiteX10" fmla="*/ 0 w 550379"/>
                            <a:gd name="connsiteY10" fmla="*/ 84353 h 163543"/>
                            <a:gd name="connsiteX11" fmla="*/ 1670 w 550379"/>
                            <a:gd name="connsiteY11" fmla="*/ 85355 h 163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50379" h="163543">
                              <a:moveTo>
                                <a:pt x="1670" y="85355"/>
                              </a:moveTo>
                              <a:cubicBezTo>
                                <a:pt x="17706" y="95878"/>
                                <a:pt x="34910" y="104564"/>
                                <a:pt x="52449" y="111746"/>
                              </a:cubicBezTo>
                              <a:cubicBezTo>
                                <a:pt x="76836" y="121768"/>
                                <a:pt x="101223" y="130788"/>
                                <a:pt x="126947" y="137136"/>
                              </a:cubicBezTo>
                              <a:cubicBezTo>
                                <a:pt x="152169" y="143316"/>
                                <a:pt x="177725" y="147993"/>
                                <a:pt x="203448" y="151668"/>
                              </a:cubicBezTo>
                              <a:cubicBezTo>
                                <a:pt x="278447" y="162358"/>
                                <a:pt x="355617" y="166868"/>
                                <a:pt x="431117" y="160855"/>
                              </a:cubicBezTo>
                              <a:cubicBezTo>
                                <a:pt x="461684" y="158349"/>
                                <a:pt x="492252" y="154006"/>
                                <a:pt x="522318" y="147158"/>
                              </a:cubicBezTo>
                              <a:cubicBezTo>
                                <a:pt x="531004" y="125443"/>
                                <a:pt x="541026" y="101056"/>
                                <a:pt x="550380" y="75834"/>
                              </a:cubicBezTo>
                              <a:cubicBezTo>
                                <a:pt x="527663" y="79509"/>
                                <a:pt x="504779" y="82181"/>
                                <a:pt x="482063" y="84186"/>
                              </a:cubicBezTo>
                              <a:cubicBezTo>
                                <a:pt x="392031" y="92036"/>
                                <a:pt x="300997" y="83183"/>
                                <a:pt x="212301" y="67148"/>
                              </a:cubicBezTo>
                              <a:cubicBezTo>
                                <a:pt x="144819" y="54954"/>
                                <a:pt x="78339" y="35077"/>
                                <a:pt x="19710" y="0"/>
                              </a:cubicBezTo>
                              <a:cubicBezTo>
                                <a:pt x="14532" y="21715"/>
                                <a:pt x="7517" y="51280"/>
                                <a:pt x="0" y="84353"/>
                              </a:cubicBezTo>
                              <a:cubicBezTo>
                                <a:pt x="501" y="84520"/>
                                <a:pt x="1169" y="84854"/>
                                <a:pt x="1670" y="85355"/>
                              </a:cubicBezTo>
                              <a:close/>
                            </a:path>
                          </a:pathLst>
                        </a:custGeom>
                        <a:solidFill>
                          <a:srgbClr val="C9C9BB"/>
                        </a:solidFill>
                        <a:ln w="16697" cap="flat">
                          <a:noFill/>
                          <a:prstDash val="solid"/>
                          <a:miter/>
                        </a:ln>
                      </p:spPr>
                      <p:txBody>
                        <a:bodyPr rtlCol="0" anchor="ctr"/>
                        <a:lstStyle/>
                        <a:p>
                          <a:endParaRPr lang="en-US"/>
                        </a:p>
                      </p:txBody>
                    </p:sp>
                    <p:sp>
                      <p:nvSpPr>
                        <p:cNvPr id="686" name="Freeform: Shape 685">
                          <a:extLst>
                            <a:ext uri="{FF2B5EF4-FFF2-40B4-BE49-F238E27FC236}">
                              <a16:creationId xmlns:a16="http://schemas.microsoft.com/office/drawing/2014/main" id="{12BA1F7A-A0E1-8409-7DD5-F355D0F2CE5E}"/>
                            </a:ext>
                          </a:extLst>
                        </p:cNvPr>
                        <p:cNvSpPr/>
                        <p:nvPr/>
                      </p:nvSpPr>
                      <p:spPr>
                        <a:xfrm>
                          <a:off x="3095472" y="4692629"/>
                          <a:ext cx="556496" cy="169439"/>
                        </a:xfrm>
                        <a:custGeom>
                          <a:avLst/>
                          <a:gdLst>
                            <a:gd name="connsiteX0" fmla="*/ 364740 w 556496"/>
                            <a:gd name="connsiteY0" fmla="*/ 169439 h 169439"/>
                            <a:gd name="connsiteX1" fmla="*/ 364740 w 556496"/>
                            <a:gd name="connsiteY1" fmla="*/ 169439 h 169439"/>
                            <a:gd name="connsiteX2" fmla="*/ 205890 w 556496"/>
                            <a:gd name="connsiteY2" fmla="*/ 157580 h 169439"/>
                            <a:gd name="connsiteX3" fmla="*/ 129221 w 556496"/>
                            <a:gd name="connsiteY3" fmla="*/ 143048 h 169439"/>
                            <a:gd name="connsiteX4" fmla="*/ 54389 w 556496"/>
                            <a:gd name="connsiteY4" fmla="*/ 117491 h 169439"/>
                            <a:gd name="connsiteX5" fmla="*/ 3110 w 556496"/>
                            <a:gd name="connsiteY5" fmla="*/ 90933 h 169439"/>
                            <a:gd name="connsiteX6" fmla="*/ 1272 w 556496"/>
                            <a:gd name="connsiteY6" fmla="*/ 89596 h 169439"/>
                            <a:gd name="connsiteX7" fmla="*/ 103 w 556496"/>
                            <a:gd name="connsiteY7" fmla="*/ 86590 h 169439"/>
                            <a:gd name="connsiteX8" fmla="*/ 19813 w 556496"/>
                            <a:gd name="connsiteY8" fmla="*/ 2237 h 169439"/>
                            <a:gd name="connsiteX9" fmla="*/ 21484 w 556496"/>
                            <a:gd name="connsiteY9" fmla="*/ 233 h 169439"/>
                            <a:gd name="connsiteX10" fmla="*/ 24156 w 556496"/>
                            <a:gd name="connsiteY10" fmla="*/ 400 h 169439"/>
                            <a:gd name="connsiteX11" fmla="*/ 215912 w 556496"/>
                            <a:gd name="connsiteY11" fmla="*/ 67214 h 169439"/>
                            <a:gd name="connsiteX12" fmla="*/ 416688 w 556496"/>
                            <a:gd name="connsiteY12" fmla="*/ 87258 h 169439"/>
                            <a:gd name="connsiteX13" fmla="*/ 485005 w 556496"/>
                            <a:gd name="connsiteY13" fmla="*/ 84418 h 169439"/>
                            <a:gd name="connsiteX14" fmla="*/ 553156 w 556496"/>
                            <a:gd name="connsiteY14" fmla="*/ 76067 h 169439"/>
                            <a:gd name="connsiteX15" fmla="*/ 555828 w 556496"/>
                            <a:gd name="connsiteY15" fmla="*/ 77069 h 169439"/>
                            <a:gd name="connsiteX16" fmla="*/ 556329 w 556496"/>
                            <a:gd name="connsiteY16" fmla="*/ 79909 h 169439"/>
                            <a:gd name="connsiteX17" fmla="*/ 534448 w 556496"/>
                            <a:gd name="connsiteY17" fmla="*/ 135698 h 169439"/>
                            <a:gd name="connsiteX18" fmla="*/ 528267 w 556496"/>
                            <a:gd name="connsiteY18" fmla="*/ 151232 h 169439"/>
                            <a:gd name="connsiteX19" fmla="*/ 526263 w 556496"/>
                            <a:gd name="connsiteY19" fmla="*/ 153070 h 169439"/>
                            <a:gd name="connsiteX20" fmla="*/ 434728 w 556496"/>
                            <a:gd name="connsiteY20" fmla="*/ 166934 h 169439"/>
                            <a:gd name="connsiteX21" fmla="*/ 364740 w 556496"/>
                            <a:gd name="connsiteY21" fmla="*/ 169439 h 169439"/>
                            <a:gd name="connsiteX22" fmla="*/ 5949 w 556496"/>
                            <a:gd name="connsiteY22" fmla="*/ 85922 h 169439"/>
                            <a:gd name="connsiteX23" fmla="*/ 5949 w 556496"/>
                            <a:gd name="connsiteY23" fmla="*/ 85922 h 169439"/>
                            <a:gd name="connsiteX24" fmla="*/ 56394 w 556496"/>
                            <a:gd name="connsiteY24" fmla="*/ 112146 h 169439"/>
                            <a:gd name="connsiteX25" fmla="*/ 130557 w 556496"/>
                            <a:gd name="connsiteY25" fmla="*/ 137368 h 169439"/>
                            <a:gd name="connsiteX26" fmla="*/ 206725 w 556496"/>
                            <a:gd name="connsiteY26" fmla="*/ 151733 h 169439"/>
                            <a:gd name="connsiteX27" fmla="*/ 364740 w 556496"/>
                            <a:gd name="connsiteY27" fmla="*/ 163593 h 169439"/>
                            <a:gd name="connsiteX28" fmla="*/ 433559 w 556496"/>
                            <a:gd name="connsiteY28" fmla="*/ 160920 h 169439"/>
                            <a:gd name="connsiteX29" fmla="*/ 522755 w 556496"/>
                            <a:gd name="connsiteY29" fmla="*/ 147558 h 169439"/>
                            <a:gd name="connsiteX30" fmla="*/ 528434 w 556496"/>
                            <a:gd name="connsiteY30" fmla="*/ 133360 h 169439"/>
                            <a:gd name="connsiteX31" fmla="*/ 548479 w 556496"/>
                            <a:gd name="connsiteY31" fmla="*/ 82414 h 169439"/>
                            <a:gd name="connsiteX32" fmla="*/ 484838 w 556496"/>
                            <a:gd name="connsiteY32" fmla="*/ 90098 h 169439"/>
                            <a:gd name="connsiteX33" fmla="*/ 416020 w 556496"/>
                            <a:gd name="connsiteY33" fmla="*/ 93104 h 169439"/>
                            <a:gd name="connsiteX34" fmla="*/ 214242 w 556496"/>
                            <a:gd name="connsiteY34" fmla="*/ 73060 h 169439"/>
                            <a:gd name="connsiteX35" fmla="*/ 23989 w 556496"/>
                            <a:gd name="connsiteY35" fmla="*/ 7582 h 169439"/>
                            <a:gd name="connsiteX36" fmla="*/ 5949 w 556496"/>
                            <a:gd name="connsiteY36" fmla="*/ 85922 h 1694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56496" h="169439">
                              <a:moveTo>
                                <a:pt x="364740" y="169439"/>
                              </a:moveTo>
                              <a:lnTo>
                                <a:pt x="364740" y="169439"/>
                              </a:lnTo>
                              <a:cubicBezTo>
                                <a:pt x="314964" y="169439"/>
                                <a:pt x="261513" y="165430"/>
                                <a:pt x="205890" y="157580"/>
                              </a:cubicBezTo>
                              <a:cubicBezTo>
                                <a:pt x="177327" y="153571"/>
                                <a:pt x="152272" y="148727"/>
                                <a:pt x="129221" y="143048"/>
                              </a:cubicBezTo>
                              <a:cubicBezTo>
                                <a:pt x="101493" y="136199"/>
                                <a:pt x="75770" y="126344"/>
                                <a:pt x="54389" y="117491"/>
                              </a:cubicBezTo>
                              <a:cubicBezTo>
                                <a:pt x="35514" y="109808"/>
                                <a:pt x="18143" y="100788"/>
                                <a:pt x="3110" y="90933"/>
                              </a:cubicBezTo>
                              <a:lnTo>
                                <a:pt x="1272" y="89596"/>
                              </a:lnTo>
                              <a:cubicBezTo>
                                <a:pt x="270" y="88928"/>
                                <a:pt x="-231" y="87759"/>
                                <a:pt x="103" y="86590"/>
                              </a:cubicBezTo>
                              <a:cubicBezTo>
                                <a:pt x="7954" y="51680"/>
                                <a:pt x="15136" y="21446"/>
                                <a:pt x="19813" y="2237"/>
                              </a:cubicBezTo>
                              <a:cubicBezTo>
                                <a:pt x="19980" y="1402"/>
                                <a:pt x="20648" y="567"/>
                                <a:pt x="21484" y="233"/>
                              </a:cubicBezTo>
                              <a:cubicBezTo>
                                <a:pt x="22319" y="-101"/>
                                <a:pt x="23321" y="-101"/>
                                <a:pt x="24156" y="400"/>
                              </a:cubicBezTo>
                              <a:cubicBezTo>
                                <a:pt x="75770" y="31301"/>
                                <a:pt x="138575" y="53183"/>
                                <a:pt x="215912" y="67214"/>
                              </a:cubicBezTo>
                              <a:cubicBezTo>
                                <a:pt x="290076" y="80577"/>
                                <a:pt x="355720" y="87258"/>
                                <a:pt x="416688" y="87258"/>
                              </a:cubicBezTo>
                              <a:cubicBezTo>
                                <a:pt x="439906" y="87258"/>
                                <a:pt x="462957" y="86256"/>
                                <a:pt x="485005" y="84418"/>
                              </a:cubicBezTo>
                              <a:cubicBezTo>
                                <a:pt x="508223" y="82414"/>
                                <a:pt x="531107" y="79574"/>
                                <a:pt x="553156" y="76067"/>
                              </a:cubicBezTo>
                              <a:cubicBezTo>
                                <a:pt x="554158" y="75900"/>
                                <a:pt x="555160" y="76234"/>
                                <a:pt x="555828" y="77069"/>
                              </a:cubicBezTo>
                              <a:cubicBezTo>
                                <a:pt x="556496" y="77904"/>
                                <a:pt x="556663" y="78906"/>
                                <a:pt x="556329" y="79909"/>
                              </a:cubicBezTo>
                              <a:cubicBezTo>
                                <a:pt x="549147" y="99284"/>
                                <a:pt x="541630" y="117825"/>
                                <a:pt x="534448" y="135698"/>
                              </a:cubicBezTo>
                              <a:cubicBezTo>
                                <a:pt x="532276" y="141043"/>
                                <a:pt x="530272" y="146221"/>
                                <a:pt x="528267" y="151232"/>
                              </a:cubicBezTo>
                              <a:cubicBezTo>
                                <a:pt x="527933" y="152068"/>
                                <a:pt x="527098" y="152736"/>
                                <a:pt x="526263" y="153070"/>
                              </a:cubicBezTo>
                              <a:cubicBezTo>
                                <a:pt x="498034" y="159584"/>
                                <a:pt x="467300" y="164261"/>
                                <a:pt x="434728" y="166934"/>
                              </a:cubicBezTo>
                              <a:cubicBezTo>
                                <a:pt x="411844" y="168604"/>
                                <a:pt x="388459" y="169439"/>
                                <a:pt x="364740" y="169439"/>
                              </a:cubicBezTo>
                              <a:close/>
                              <a:moveTo>
                                <a:pt x="5949" y="85922"/>
                              </a:moveTo>
                              <a:lnTo>
                                <a:pt x="5949" y="85922"/>
                              </a:lnTo>
                              <a:cubicBezTo>
                                <a:pt x="20982" y="95777"/>
                                <a:pt x="37853" y="104630"/>
                                <a:pt x="56394" y="112146"/>
                              </a:cubicBezTo>
                              <a:cubicBezTo>
                                <a:pt x="77607" y="120832"/>
                                <a:pt x="103164" y="130520"/>
                                <a:pt x="130557" y="137368"/>
                              </a:cubicBezTo>
                              <a:cubicBezTo>
                                <a:pt x="153441" y="143048"/>
                                <a:pt x="178329" y="147725"/>
                                <a:pt x="206725" y="151733"/>
                              </a:cubicBezTo>
                              <a:cubicBezTo>
                                <a:pt x="262014" y="159584"/>
                                <a:pt x="315298" y="163593"/>
                                <a:pt x="364740" y="163593"/>
                              </a:cubicBezTo>
                              <a:cubicBezTo>
                                <a:pt x="388292" y="163593"/>
                                <a:pt x="411343" y="162758"/>
                                <a:pt x="433559" y="160920"/>
                              </a:cubicBezTo>
                              <a:cubicBezTo>
                                <a:pt x="465295" y="158415"/>
                                <a:pt x="495362" y="153905"/>
                                <a:pt x="522755" y="147558"/>
                              </a:cubicBezTo>
                              <a:cubicBezTo>
                                <a:pt x="524593" y="142881"/>
                                <a:pt x="526430" y="138204"/>
                                <a:pt x="528434" y="133360"/>
                              </a:cubicBezTo>
                              <a:cubicBezTo>
                                <a:pt x="535116" y="116990"/>
                                <a:pt x="541797" y="99953"/>
                                <a:pt x="548479" y="82414"/>
                              </a:cubicBezTo>
                              <a:cubicBezTo>
                                <a:pt x="527766" y="85588"/>
                                <a:pt x="506386" y="88093"/>
                                <a:pt x="484838" y="90098"/>
                              </a:cubicBezTo>
                              <a:cubicBezTo>
                                <a:pt x="462623" y="92102"/>
                                <a:pt x="439572" y="93104"/>
                                <a:pt x="416020" y="93104"/>
                              </a:cubicBezTo>
                              <a:cubicBezTo>
                                <a:pt x="354885" y="93104"/>
                                <a:pt x="288739" y="86590"/>
                                <a:pt x="214242" y="73060"/>
                              </a:cubicBezTo>
                              <a:cubicBezTo>
                                <a:pt x="137907" y="59196"/>
                                <a:pt x="75603" y="37816"/>
                                <a:pt x="23989" y="7582"/>
                              </a:cubicBezTo>
                              <a:cubicBezTo>
                                <a:pt x="19646" y="26290"/>
                                <a:pt x="13132" y="54185"/>
                                <a:pt x="5949" y="85922"/>
                              </a:cubicBezTo>
                              <a:close/>
                            </a:path>
                          </a:pathLst>
                        </a:custGeom>
                        <a:solidFill>
                          <a:srgbClr val="848689"/>
                        </a:solidFill>
                        <a:ln w="16697" cap="flat">
                          <a:noFill/>
                          <a:prstDash val="solid"/>
                          <a:miter/>
                        </a:ln>
                      </p:spPr>
                      <p:txBody>
                        <a:bodyPr rtlCol="0" anchor="ctr"/>
                        <a:lstStyle/>
                        <a:p>
                          <a:endParaRPr lang="en-US"/>
                        </a:p>
                      </p:txBody>
                    </p:sp>
                  </p:grpSp>
                  <p:grpSp>
                    <p:nvGrpSpPr>
                      <p:cNvPr id="687" name="Graphic 2">
                        <a:extLst>
                          <a:ext uri="{FF2B5EF4-FFF2-40B4-BE49-F238E27FC236}">
                            <a16:creationId xmlns:a16="http://schemas.microsoft.com/office/drawing/2014/main" id="{48B53A92-4750-0EB2-1215-B5BF2C9725C4}"/>
                          </a:ext>
                        </a:extLst>
                      </p:cNvPr>
                      <p:cNvGrpSpPr/>
                      <p:nvPr/>
                    </p:nvGrpSpPr>
                    <p:grpSpPr>
                      <a:xfrm>
                        <a:off x="3064298" y="4858828"/>
                        <a:ext cx="540758" cy="163592"/>
                        <a:chOff x="3064298" y="4858828"/>
                        <a:chExt cx="540758" cy="163592"/>
                      </a:xfrm>
                    </p:grpSpPr>
                    <p:sp>
                      <p:nvSpPr>
                        <p:cNvPr id="688" name="Freeform: Shape 687">
                          <a:extLst>
                            <a:ext uri="{FF2B5EF4-FFF2-40B4-BE49-F238E27FC236}">
                              <a16:creationId xmlns:a16="http://schemas.microsoft.com/office/drawing/2014/main" id="{2417136A-ACD3-8714-FCE4-392081ADB954}"/>
                            </a:ext>
                          </a:extLst>
                        </p:cNvPr>
                        <p:cNvSpPr/>
                        <p:nvPr/>
                      </p:nvSpPr>
                      <p:spPr>
                        <a:xfrm>
                          <a:off x="3067346" y="4861901"/>
                          <a:ext cx="535012" cy="157413"/>
                        </a:xfrm>
                        <a:custGeom>
                          <a:avLst/>
                          <a:gdLst>
                            <a:gd name="connsiteX0" fmla="*/ 187079 w 535012"/>
                            <a:gd name="connsiteY0" fmla="*/ 142481 h 157413"/>
                            <a:gd name="connsiteX1" fmla="*/ 302166 w 535012"/>
                            <a:gd name="connsiteY1" fmla="*/ 155343 h 157413"/>
                            <a:gd name="connsiteX2" fmla="*/ 436629 w 535012"/>
                            <a:gd name="connsiteY2" fmla="*/ 150498 h 157413"/>
                            <a:gd name="connsiteX3" fmla="*/ 535013 w 535012"/>
                            <a:gd name="connsiteY3" fmla="*/ 121768 h 157413"/>
                            <a:gd name="connsiteX4" fmla="*/ 531505 w 535012"/>
                            <a:gd name="connsiteY4" fmla="*/ 45099 h 157413"/>
                            <a:gd name="connsiteX5" fmla="*/ 391029 w 535012"/>
                            <a:gd name="connsiteY5" fmla="*/ 63640 h 157413"/>
                            <a:gd name="connsiteX6" fmla="*/ 264583 w 535012"/>
                            <a:gd name="connsiteY6" fmla="*/ 58796 h 157413"/>
                            <a:gd name="connsiteX7" fmla="*/ 167369 w 535012"/>
                            <a:gd name="connsiteY7" fmla="*/ 49275 h 157413"/>
                            <a:gd name="connsiteX8" fmla="*/ 13029 w 535012"/>
                            <a:gd name="connsiteY8" fmla="*/ 0 h 157413"/>
                            <a:gd name="connsiteX9" fmla="*/ 0 w 535012"/>
                            <a:gd name="connsiteY9" fmla="*/ 64475 h 157413"/>
                            <a:gd name="connsiteX10" fmla="*/ 187079 w 535012"/>
                            <a:gd name="connsiteY10" fmla="*/ 142481 h 157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5012" h="157413">
                              <a:moveTo>
                                <a:pt x="187079" y="142481"/>
                              </a:moveTo>
                              <a:cubicBezTo>
                                <a:pt x="225163" y="148995"/>
                                <a:pt x="263581" y="152670"/>
                                <a:pt x="302166" y="155343"/>
                              </a:cubicBezTo>
                              <a:cubicBezTo>
                                <a:pt x="347266" y="158516"/>
                                <a:pt x="392031" y="158850"/>
                                <a:pt x="436629" y="150498"/>
                              </a:cubicBezTo>
                              <a:cubicBezTo>
                                <a:pt x="470203" y="144151"/>
                                <a:pt x="502942" y="133628"/>
                                <a:pt x="535013" y="121768"/>
                              </a:cubicBezTo>
                              <a:cubicBezTo>
                                <a:pt x="531839" y="99887"/>
                                <a:pt x="526327" y="72827"/>
                                <a:pt x="531505" y="45099"/>
                              </a:cubicBezTo>
                              <a:cubicBezTo>
                                <a:pt x="485737" y="56458"/>
                                <a:pt x="438634" y="62471"/>
                                <a:pt x="391029" y="63640"/>
                              </a:cubicBezTo>
                              <a:cubicBezTo>
                                <a:pt x="348769" y="64643"/>
                                <a:pt x="306843" y="61636"/>
                                <a:pt x="264583" y="58796"/>
                              </a:cubicBezTo>
                              <a:cubicBezTo>
                                <a:pt x="232011" y="56625"/>
                                <a:pt x="199607" y="53952"/>
                                <a:pt x="167369" y="49275"/>
                              </a:cubicBezTo>
                              <a:cubicBezTo>
                                <a:pt x="115087" y="41592"/>
                                <a:pt x="58295" y="29398"/>
                                <a:pt x="13029" y="0"/>
                              </a:cubicBezTo>
                              <a:cubicBezTo>
                                <a:pt x="8519" y="21548"/>
                                <a:pt x="4176" y="43262"/>
                                <a:pt x="0" y="64475"/>
                              </a:cubicBezTo>
                              <a:cubicBezTo>
                                <a:pt x="53117" y="107571"/>
                                <a:pt x="119096" y="130788"/>
                                <a:pt x="187079" y="142481"/>
                              </a:cubicBezTo>
                              <a:close/>
                            </a:path>
                          </a:pathLst>
                        </a:custGeom>
                        <a:solidFill>
                          <a:srgbClr val="C9C9BB"/>
                        </a:solidFill>
                        <a:ln w="16697" cap="flat">
                          <a:noFill/>
                          <a:prstDash val="solid"/>
                          <a:miter/>
                        </a:ln>
                      </p:spPr>
                      <p:txBody>
                        <a:bodyPr rtlCol="0" anchor="ctr"/>
                        <a:lstStyle/>
                        <a:p>
                          <a:endParaRPr lang="en-US"/>
                        </a:p>
                      </p:txBody>
                    </p:sp>
                    <p:sp>
                      <p:nvSpPr>
                        <p:cNvPr id="689" name="Freeform: Shape 688">
                          <a:extLst>
                            <a:ext uri="{FF2B5EF4-FFF2-40B4-BE49-F238E27FC236}">
                              <a16:creationId xmlns:a16="http://schemas.microsoft.com/office/drawing/2014/main" id="{3DE8DD58-77E1-4928-9DF0-CA2E8345E110}"/>
                            </a:ext>
                          </a:extLst>
                        </p:cNvPr>
                        <p:cNvSpPr/>
                        <p:nvPr/>
                      </p:nvSpPr>
                      <p:spPr>
                        <a:xfrm>
                          <a:off x="3064298" y="4858828"/>
                          <a:ext cx="540758" cy="163592"/>
                        </a:xfrm>
                        <a:custGeom>
                          <a:avLst/>
                          <a:gdLst>
                            <a:gd name="connsiteX0" fmla="*/ 359000 w 540758"/>
                            <a:gd name="connsiteY0" fmla="*/ 163593 h 163592"/>
                            <a:gd name="connsiteX1" fmla="*/ 359000 w 540758"/>
                            <a:gd name="connsiteY1" fmla="*/ 163593 h 163592"/>
                            <a:gd name="connsiteX2" fmla="*/ 304880 w 540758"/>
                            <a:gd name="connsiteY2" fmla="*/ 161421 h 163592"/>
                            <a:gd name="connsiteX3" fmla="*/ 189459 w 540758"/>
                            <a:gd name="connsiteY3" fmla="*/ 148560 h 163592"/>
                            <a:gd name="connsiteX4" fmla="*/ 1044 w 540758"/>
                            <a:gd name="connsiteY4" fmla="*/ 69886 h 163592"/>
                            <a:gd name="connsiteX5" fmla="*/ 42 w 540758"/>
                            <a:gd name="connsiteY5" fmla="*/ 67047 h 163592"/>
                            <a:gd name="connsiteX6" fmla="*/ 13070 w 540758"/>
                            <a:gd name="connsiteY6" fmla="*/ 2404 h 163592"/>
                            <a:gd name="connsiteX7" fmla="*/ 14741 w 540758"/>
                            <a:gd name="connsiteY7" fmla="*/ 233 h 163592"/>
                            <a:gd name="connsiteX8" fmla="*/ 17413 w 540758"/>
                            <a:gd name="connsiteY8" fmla="*/ 400 h 163592"/>
                            <a:gd name="connsiteX9" fmla="*/ 170584 w 540758"/>
                            <a:gd name="connsiteY9" fmla="*/ 49174 h 163592"/>
                            <a:gd name="connsiteX10" fmla="*/ 267632 w 540758"/>
                            <a:gd name="connsiteY10" fmla="*/ 58695 h 163592"/>
                            <a:gd name="connsiteX11" fmla="*/ 271306 w 540758"/>
                            <a:gd name="connsiteY11" fmla="*/ 58862 h 163592"/>
                            <a:gd name="connsiteX12" fmla="*/ 376538 w 540758"/>
                            <a:gd name="connsiteY12" fmla="*/ 63706 h 163592"/>
                            <a:gd name="connsiteX13" fmla="*/ 393743 w 540758"/>
                            <a:gd name="connsiteY13" fmla="*/ 63539 h 163592"/>
                            <a:gd name="connsiteX14" fmla="*/ 533718 w 540758"/>
                            <a:gd name="connsiteY14" fmla="*/ 45165 h 163592"/>
                            <a:gd name="connsiteX15" fmla="*/ 536391 w 540758"/>
                            <a:gd name="connsiteY15" fmla="*/ 45833 h 163592"/>
                            <a:gd name="connsiteX16" fmla="*/ 537226 w 540758"/>
                            <a:gd name="connsiteY16" fmla="*/ 48506 h 163592"/>
                            <a:gd name="connsiteX17" fmla="*/ 539397 w 540758"/>
                            <a:gd name="connsiteY17" fmla="*/ 115821 h 163592"/>
                            <a:gd name="connsiteX18" fmla="*/ 540734 w 540758"/>
                            <a:gd name="connsiteY18" fmla="*/ 124340 h 163592"/>
                            <a:gd name="connsiteX19" fmla="*/ 538896 w 540758"/>
                            <a:gd name="connsiteY19" fmla="*/ 127513 h 163592"/>
                            <a:gd name="connsiteX20" fmla="*/ 440012 w 540758"/>
                            <a:gd name="connsiteY20" fmla="*/ 156410 h 163592"/>
                            <a:gd name="connsiteX21" fmla="*/ 359000 w 540758"/>
                            <a:gd name="connsiteY21" fmla="*/ 163593 h 163592"/>
                            <a:gd name="connsiteX22" fmla="*/ 6222 w 540758"/>
                            <a:gd name="connsiteY22" fmla="*/ 66379 h 163592"/>
                            <a:gd name="connsiteX23" fmla="*/ 190629 w 540758"/>
                            <a:gd name="connsiteY23" fmla="*/ 142714 h 163592"/>
                            <a:gd name="connsiteX24" fmla="*/ 305382 w 540758"/>
                            <a:gd name="connsiteY24" fmla="*/ 155575 h 163592"/>
                            <a:gd name="connsiteX25" fmla="*/ 359000 w 540758"/>
                            <a:gd name="connsiteY25" fmla="*/ 157747 h 163592"/>
                            <a:gd name="connsiteX26" fmla="*/ 439009 w 540758"/>
                            <a:gd name="connsiteY26" fmla="*/ 150898 h 163592"/>
                            <a:gd name="connsiteX27" fmla="*/ 534720 w 540758"/>
                            <a:gd name="connsiteY27" fmla="*/ 123004 h 163592"/>
                            <a:gd name="connsiteX28" fmla="*/ 533718 w 540758"/>
                            <a:gd name="connsiteY28" fmla="*/ 116990 h 163592"/>
                            <a:gd name="connsiteX29" fmla="*/ 530712 w 540758"/>
                            <a:gd name="connsiteY29" fmla="*/ 52181 h 163592"/>
                            <a:gd name="connsiteX30" fmla="*/ 393910 w 540758"/>
                            <a:gd name="connsiteY30" fmla="*/ 69719 h 163592"/>
                            <a:gd name="connsiteX31" fmla="*/ 376538 w 540758"/>
                            <a:gd name="connsiteY31" fmla="*/ 69886 h 163592"/>
                            <a:gd name="connsiteX32" fmla="*/ 270972 w 540758"/>
                            <a:gd name="connsiteY32" fmla="*/ 65042 h 163592"/>
                            <a:gd name="connsiteX33" fmla="*/ 267298 w 540758"/>
                            <a:gd name="connsiteY33" fmla="*/ 64875 h 163592"/>
                            <a:gd name="connsiteX34" fmla="*/ 169749 w 540758"/>
                            <a:gd name="connsiteY34" fmla="*/ 55354 h 163592"/>
                            <a:gd name="connsiteX35" fmla="*/ 17914 w 540758"/>
                            <a:gd name="connsiteY35" fmla="*/ 7916 h 163592"/>
                            <a:gd name="connsiteX36" fmla="*/ 6222 w 540758"/>
                            <a:gd name="connsiteY36" fmla="*/ 66379 h 1635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40758" h="163592">
                              <a:moveTo>
                                <a:pt x="359000" y="163593"/>
                              </a:moveTo>
                              <a:cubicBezTo>
                                <a:pt x="359000" y="163593"/>
                                <a:pt x="359000" y="163593"/>
                                <a:pt x="359000" y="163593"/>
                              </a:cubicBezTo>
                              <a:cubicBezTo>
                                <a:pt x="342630" y="163593"/>
                                <a:pt x="324925" y="162925"/>
                                <a:pt x="304880" y="161421"/>
                              </a:cubicBezTo>
                              <a:cubicBezTo>
                                <a:pt x="270805" y="158916"/>
                                <a:pt x="230383" y="155575"/>
                                <a:pt x="189459" y="148560"/>
                              </a:cubicBezTo>
                              <a:cubicBezTo>
                                <a:pt x="112456" y="135364"/>
                                <a:pt x="49150" y="108806"/>
                                <a:pt x="1044" y="69886"/>
                              </a:cubicBezTo>
                              <a:cubicBezTo>
                                <a:pt x="209" y="69218"/>
                                <a:pt x="-125" y="68049"/>
                                <a:pt x="42" y="67047"/>
                              </a:cubicBezTo>
                              <a:cubicBezTo>
                                <a:pt x="3884" y="47003"/>
                                <a:pt x="8226" y="25288"/>
                                <a:pt x="13070" y="2404"/>
                              </a:cubicBezTo>
                              <a:cubicBezTo>
                                <a:pt x="13238" y="1402"/>
                                <a:pt x="13906" y="734"/>
                                <a:pt x="14741" y="233"/>
                              </a:cubicBezTo>
                              <a:cubicBezTo>
                                <a:pt x="15576" y="-101"/>
                                <a:pt x="16578" y="-101"/>
                                <a:pt x="17413" y="400"/>
                              </a:cubicBezTo>
                              <a:cubicBezTo>
                                <a:pt x="64016" y="30633"/>
                                <a:pt x="123648" y="42326"/>
                                <a:pt x="170584" y="49174"/>
                              </a:cubicBezTo>
                              <a:cubicBezTo>
                                <a:pt x="203657" y="54018"/>
                                <a:pt x="236730" y="56691"/>
                                <a:pt x="267632" y="58695"/>
                              </a:cubicBezTo>
                              <a:lnTo>
                                <a:pt x="271306" y="58862"/>
                              </a:lnTo>
                              <a:cubicBezTo>
                                <a:pt x="305716" y="61201"/>
                                <a:pt x="341294" y="63706"/>
                                <a:pt x="376538" y="63706"/>
                              </a:cubicBezTo>
                              <a:cubicBezTo>
                                <a:pt x="382385" y="63706"/>
                                <a:pt x="388231" y="63706"/>
                                <a:pt x="393743" y="63539"/>
                              </a:cubicBezTo>
                              <a:cubicBezTo>
                                <a:pt x="442183" y="62370"/>
                                <a:pt x="489287" y="56190"/>
                                <a:pt x="533718" y="45165"/>
                              </a:cubicBezTo>
                              <a:cubicBezTo>
                                <a:pt x="534720" y="44998"/>
                                <a:pt x="535723" y="45165"/>
                                <a:pt x="536391" y="45833"/>
                              </a:cubicBezTo>
                              <a:cubicBezTo>
                                <a:pt x="537059" y="46501"/>
                                <a:pt x="537393" y="47504"/>
                                <a:pt x="537226" y="48506"/>
                              </a:cubicBezTo>
                              <a:cubicBezTo>
                                <a:pt x="532716" y="72392"/>
                                <a:pt x="536391" y="95443"/>
                                <a:pt x="539397" y="115821"/>
                              </a:cubicBezTo>
                              <a:cubicBezTo>
                                <a:pt x="539899" y="118661"/>
                                <a:pt x="540233" y="121500"/>
                                <a:pt x="540734" y="124340"/>
                              </a:cubicBezTo>
                              <a:cubicBezTo>
                                <a:pt x="540901" y="125676"/>
                                <a:pt x="540233" y="127012"/>
                                <a:pt x="538896" y="127513"/>
                              </a:cubicBezTo>
                              <a:cubicBezTo>
                                <a:pt x="512338" y="137369"/>
                                <a:pt x="476926" y="149562"/>
                                <a:pt x="440012" y="156410"/>
                              </a:cubicBezTo>
                              <a:cubicBezTo>
                                <a:pt x="415291" y="161255"/>
                                <a:pt x="388732" y="163593"/>
                                <a:pt x="359000" y="163593"/>
                              </a:cubicBezTo>
                              <a:close/>
                              <a:moveTo>
                                <a:pt x="6222" y="66379"/>
                              </a:moveTo>
                              <a:cubicBezTo>
                                <a:pt x="53326" y="104129"/>
                                <a:pt x="115463" y="129852"/>
                                <a:pt x="190629" y="142714"/>
                              </a:cubicBezTo>
                              <a:cubicBezTo>
                                <a:pt x="231218" y="149729"/>
                                <a:pt x="271473" y="153070"/>
                                <a:pt x="305382" y="155575"/>
                              </a:cubicBezTo>
                              <a:cubicBezTo>
                                <a:pt x="325259" y="157079"/>
                                <a:pt x="342797" y="157747"/>
                                <a:pt x="359000" y="157747"/>
                              </a:cubicBezTo>
                              <a:cubicBezTo>
                                <a:pt x="388231" y="157747"/>
                                <a:pt x="414455" y="155575"/>
                                <a:pt x="439009" y="150898"/>
                              </a:cubicBezTo>
                              <a:cubicBezTo>
                                <a:pt x="474421" y="144217"/>
                                <a:pt x="508496" y="132692"/>
                                <a:pt x="534720" y="123004"/>
                              </a:cubicBezTo>
                              <a:cubicBezTo>
                                <a:pt x="534386" y="120999"/>
                                <a:pt x="534052" y="118995"/>
                                <a:pt x="533718" y="116990"/>
                              </a:cubicBezTo>
                              <a:cubicBezTo>
                                <a:pt x="530712" y="97447"/>
                                <a:pt x="527204" y="75399"/>
                                <a:pt x="530712" y="52181"/>
                              </a:cubicBezTo>
                              <a:cubicBezTo>
                                <a:pt x="487116" y="62704"/>
                                <a:pt x="441181" y="68550"/>
                                <a:pt x="393910" y="69719"/>
                              </a:cubicBezTo>
                              <a:cubicBezTo>
                                <a:pt x="388231" y="69886"/>
                                <a:pt x="382385" y="69886"/>
                                <a:pt x="376538" y="69886"/>
                              </a:cubicBezTo>
                              <a:cubicBezTo>
                                <a:pt x="341294" y="69886"/>
                                <a:pt x="305549" y="67381"/>
                                <a:pt x="270972" y="65042"/>
                              </a:cubicBezTo>
                              <a:lnTo>
                                <a:pt x="267298" y="64875"/>
                              </a:lnTo>
                              <a:cubicBezTo>
                                <a:pt x="236396" y="62704"/>
                                <a:pt x="202989" y="60198"/>
                                <a:pt x="169749" y="55354"/>
                              </a:cubicBezTo>
                              <a:cubicBezTo>
                                <a:pt x="123481" y="48673"/>
                                <a:pt x="64851" y="37148"/>
                                <a:pt x="17914" y="7916"/>
                              </a:cubicBezTo>
                              <a:cubicBezTo>
                                <a:pt x="13739" y="28295"/>
                                <a:pt x="9730" y="48005"/>
                                <a:pt x="6222" y="66379"/>
                              </a:cubicBezTo>
                              <a:close/>
                            </a:path>
                          </a:pathLst>
                        </a:custGeom>
                        <a:solidFill>
                          <a:srgbClr val="848689"/>
                        </a:solidFill>
                        <a:ln w="16697" cap="flat">
                          <a:noFill/>
                          <a:prstDash val="solid"/>
                          <a:miter/>
                        </a:ln>
                      </p:spPr>
                      <p:txBody>
                        <a:bodyPr rtlCol="0" anchor="ctr"/>
                        <a:lstStyle/>
                        <a:p>
                          <a:endParaRPr lang="en-US"/>
                        </a:p>
                      </p:txBody>
                    </p:sp>
                  </p:grpSp>
                  <p:sp>
                    <p:nvSpPr>
                      <p:cNvPr id="690" name="Freeform: Shape 689">
                        <a:extLst>
                          <a:ext uri="{FF2B5EF4-FFF2-40B4-BE49-F238E27FC236}">
                            <a16:creationId xmlns:a16="http://schemas.microsoft.com/office/drawing/2014/main" id="{1ED5EFCD-DED9-416C-9CD4-650A62F50250}"/>
                          </a:ext>
                        </a:extLst>
                      </p:cNvPr>
                      <p:cNvSpPr/>
                      <p:nvPr/>
                    </p:nvSpPr>
                    <p:spPr>
                      <a:xfrm>
                        <a:off x="3386705" y="4698577"/>
                        <a:ext cx="101589" cy="327728"/>
                      </a:xfrm>
                      <a:custGeom>
                        <a:avLst/>
                        <a:gdLst>
                          <a:gd name="connsiteX0" fmla="*/ 98396 w 101589"/>
                          <a:gd name="connsiteY0" fmla="*/ 1133 h 327728"/>
                          <a:gd name="connsiteX1" fmla="*/ 93886 w 101589"/>
                          <a:gd name="connsiteY1" fmla="*/ 3304 h 327728"/>
                          <a:gd name="connsiteX2" fmla="*/ 93886 w 101589"/>
                          <a:gd name="connsiteY2" fmla="*/ 101521 h 327728"/>
                          <a:gd name="connsiteX3" fmla="*/ 56971 w 101589"/>
                          <a:gd name="connsiteY3" fmla="*/ 169170 h 327728"/>
                          <a:gd name="connsiteX4" fmla="*/ 57973 w 101589"/>
                          <a:gd name="connsiteY4" fmla="*/ 211096 h 327728"/>
                          <a:gd name="connsiteX5" fmla="*/ 43441 w 101589"/>
                          <a:gd name="connsiteY5" fmla="*/ 231808 h 327728"/>
                          <a:gd name="connsiteX6" fmla="*/ 32083 w 101589"/>
                          <a:gd name="connsiteY6" fmla="*/ 248846 h 327728"/>
                          <a:gd name="connsiteX7" fmla="*/ 14544 w 101589"/>
                          <a:gd name="connsiteY7" fmla="*/ 284591 h 327728"/>
                          <a:gd name="connsiteX8" fmla="*/ 346 w 101589"/>
                          <a:gd name="connsiteY8" fmla="*/ 325347 h 327728"/>
                          <a:gd name="connsiteX9" fmla="*/ 4856 w 101589"/>
                          <a:gd name="connsiteY9" fmla="*/ 325682 h 327728"/>
                          <a:gd name="connsiteX10" fmla="*/ 17551 w 101589"/>
                          <a:gd name="connsiteY10" fmla="*/ 293277 h 327728"/>
                          <a:gd name="connsiteX11" fmla="*/ 39934 w 101589"/>
                          <a:gd name="connsiteY11" fmla="*/ 246173 h 327728"/>
                          <a:gd name="connsiteX12" fmla="*/ 56804 w 101589"/>
                          <a:gd name="connsiteY12" fmla="*/ 227131 h 327728"/>
                          <a:gd name="connsiteX13" fmla="*/ 63820 w 101589"/>
                          <a:gd name="connsiteY13" fmla="*/ 218111 h 327728"/>
                          <a:gd name="connsiteX14" fmla="*/ 65156 w 101589"/>
                          <a:gd name="connsiteY14" fmla="*/ 179359 h 327728"/>
                          <a:gd name="connsiteX15" fmla="*/ 69332 w 101589"/>
                          <a:gd name="connsiteY15" fmla="*/ 149794 h 327728"/>
                          <a:gd name="connsiteX16" fmla="*/ 87873 w 101589"/>
                          <a:gd name="connsiteY16" fmla="*/ 127912 h 327728"/>
                          <a:gd name="connsiteX17" fmla="*/ 101569 w 101589"/>
                          <a:gd name="connsiteY17" fmla="*/ 106866 h 327728"/>
                          <a:gd name="connsiteX18" fmla="*/ 98396 w 101589"/>
                          <a:gd name="connsiteY18" fmla="*/ 1133 h 327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01589" h="327728">
                            <a:moveTo>
                              <a:pt x="98396" y="1133"/>
                            </a:moveTo>
                            <a:cubicBezTo>
                              <a:pt x="98229" y="-1707"/>
                              <a:pt x="94053" y="1467"/>
                              <a:pt x="93886" y="3304"/>
                            </a:cubicBezTo>
                            <a:cubicBezTo>
                              <a:pt x="92382" y="36043"/>
                              <a:pt x="94053" y="68782"/>
                              <a:pt x="93886" y="101521"/>
                            </a:cubicBezTo>
                            <a:cubicBezTo>
                              <a:pt x="93719" y="128246"/>
                              <a:pt x="56303" y="140106"/>
                              <a:pt x="56971" y="169170"/>
                            </a:cubicBezTo>
                            <a:cubicBezTo>
                              <a:pt x="57305" y="183034"/>
                              <a:pt x="57138" y="197232"/>
                              <a:pt x="57973" y="211096"/>
                            </a:cubicBezTo>
                            <a:cubicBezTo>
                              <a:pt x="58641" y="220784"/>
                              <a:pt x="48953" y="225628"/>
                              <a:pt x="43441" y="231808"/>
                            </a:cubicBezTo>
                            <a:cubicBezTo>
                              <a:pt x="38931" y="236819"/>
                              <a:pt x="35257" y="242999"/>
                              <a:pt x="32083" y="248846"/>
                            </a:cubicBezTo>
                            <a:cubicBezTo>
                              <a:pt x="25736" y="260538"/>
                              <a:pt x="19722" y="272397"/>
                              <a:pt x="14544" y="284591"/>
                            </a:cubicBezTo>
                            <a:cubicBezTo>
                              <a:pt x="9032" y="297787"/>
                              <a:pt x="6025" y="312486"/>
                              <a:pt x="346" y="325347"/>
                            </a:cubicBezTo>
                            <a:cubicBezTo>
                              <a:pt x="-1324" y="329189"/>
                              <a:pt x="3520" y="327686"/>
                              <a:pt x="4856" y="325682"/>
                            </a:cubicBezTo>
                            <a:cubicBezTo>
                              <a:pt x="11036" y="316495"/>
                              <a:pt x="13542" y="303633"/>
                              <a:pt x="17551" y="293277"/>
                            </a:cubicBezTo>
                            <a:cubicBezTo>
                              <a:pt x="23731" y="276907"/>
                              <a:pt x="31582" y="261540"/>
                              <a:pt x="39934" y="246173"/>
                            </a:cubicBezTo>
                            <a:cubicBezTo>
                              <a:pt x="44109" y="238322"/>
                              <a:pt x="50290" y="232643"/>
                              <a:pt x="56804" y="227131"/>
                            </a:cubicBezTo>
                            <a:cubicBezTo>
                              <a:pt x="58975" y="225294"/>
                              <a:pt x="62984" y="221118"/>
                              <a:pt x="63820" y="218111"/>
                            </a:cubicBezTo>
                            <a:cubicBezTo>
                              <a:pt x="66826" y="206084"/>
                              <a:pt x="66325" y="191719"/>
                              <a:pt x="65156" y="179359"/>
                            </a:cubicBezTo>
                            <a:cubicBezTo>
                              <a:pt x="64154" y="169170"/>
                              <a:pt x="62483" y="158814"/>
                              <a:pt x="69332" y="149794"/>
                            </a:cubicBezTo>
                            <a:cubicBezTo>
                              <a:pt x="75178" y="142110"/>
                              <a:pt x="81024" y="134594"/>
                              <a:pt x="87873" y="127912"/>
                            </a:cubicBezTo>
                            <a:cubicBezTo>
                              <a:pt x="92884" y="122901"/>
                              <a:pt x="102071" y="114716"/>
                              <a:pt x="101569" y="106866"/>
                            </a:cubicBezTo>
                            <a:cubicBezTo>
                              <a:pt x="99398" y="71454"/>
                              <a:pt x="100066" y="36210"/>
                              <a:pt x="98396" y="1133"/>
                            </a:cubicBezTo>
                            <a:close/>
                          </a:path>
                        </a:pathLst>
                      </a:custGeom>
                      <a:solidFill>
                        <a:srgbClr val="C9C9BB"/>
                      </a:solidFill>
                      <a:ln w="16697" cap="flat">
                        <a:noFill/>
                        <a:prstDash val="solid"/>
                        <a:miter/>
                      </a:ln>
                    </p:spPr>
                    <p:txBody>
                      <a:bodyPr rtlCol="0" anchor="ctr"/>
                      <a:lstStyle/>
                      <a:p>
                        <a:endParaRPr lang="en-US"/>
                      </a:p>
                    </p:txBody>
                  </p:sp>
                  <p:sp>
                    <p:nvSpPr>
                      <p:cNvPr id="691" name="Freeform: Shape 690">
                        <a:extLst>
                          <a:ext uri="{FF2B5EF4-FFF2-40B4-BE49-F238E27FC236}">
                            <a16:creationId xmlns:a16="http://schemas.microsoft.com/office/drawing/2014/main" id="{1CC73F88-498C-E545-71AB-9A95A4F4528D}"/>
                          </a:ext>
                        </a:extLst>
                      </p:cNvPr>
                      <p:cNvSpPr/>
                      <p:nvPr/>
                    </p:nvSpPr>
                    <p:spPr>
                      <a:xfrm>
                        <a:off x="3051640" y="4360629"/>
                        <a:ext cx="641163" cy="750019"/>
                      </a:xfrm>
                      <a:custGeom>
                        <a:avLst/>
                        <a:gdLst>
                          <a:gd name="connsiteX0" fmla="*/ 627388 w 641163"/>
                          <a:gd name="connsiteY0" fmla="*/ 295986 h 750019"/>
                          <a:gd name="connsiteX1" fmla="*/ 620372 w 641163"/>
                          <a:gd name="connsiteY1" fmla="*/ 85021 h 750019"/>
                          <a:gd name="connsiteX2" fmla="*/ 400722 w 641163"/>
                          <a:gd name="connsiteY2" fmla="*/ 0 h 750019"/>
                          <a:gd name="connsiteX3" fmla="*/ 177062 w 641163"/>
                          <a:gd name="connsiteY3" fmla="*/ 55790 h 750019"/>
                          <a:gd name="connsiteX4" fmla="*/ 266593 w 641163"/>
                          <a:gd name="connsiteY4" fmla="*/ 88194 h 750019"/>
                          <a:gd name="connsiteX5" fmla="*/ 75505 w 641163"/>
                          <a:gd name="connsiteY5" fmla="*/ 295986 h 750019"/>
                          <a:gd name="connsiteX6" fmla="*/ 5 w 641163"/>
                          <a:gd name="connsiteY6" fmla="*/ 658118 h 750019"/>
                          <a:gd name="connsiteX7" fmla="*/ 18212 w 641163"/>
                          <a:gd name="connsiteY7" fmla="*/ 670979 h 750019"/>
                          <a:gd name="connsiteX8" fmla="*/ 65984 w 641163"/>
                          <a:gd name="connsiteY8" fmla="*/ 699542 h 750019"/>
                          <a:gd name="connsiteX9" fmla="*/ 290479 w 641163"/>
                          <a:gd name="connsiteY9" fmla="*/ 749653 h 750019"/>
                          <a:gd name="connsiteX10" fmla="*/ 338418 w 641163"/>
                          <a:gd name="connsiteY10" fmla="*/ 662126 h 750019"/>
                          <a:gd name="connsiteX11" fmla="*/ 340923 w 641163"/>
                          <a:gd name="connsiteY11" fmla="*/ 662126 h 750019"/>
                          <a:gd name="connsiteX12" fmla="*/ 362638 w 641163"/>
                          <a:gd name="connsiteY12" fmla="*/ 710399 h 750019"/>
                          <a:gd name="connsiteX13" fmla="*/ 375499 w 641163"/>
                          <a:gd name="connsiteY13" fmla="*/ 741301 h 750019"/>
                          <a:gd name="connsiteX14" fmla="*/ 492090 w 641163"/>
                          <a:gd name="connsiteY14" fmla="*/ 700544 h 750019"/>
                          <a:gd name="connsiteX15" fmla="*/ 547712 w 641163"/>
                          <a:gd name="connsiteY15" fmla="*/ 662962 h 750019"/>
                          <a:gd name="connsiteX16" fmla="*/ 547712 w 641163"/>
                          <a:gd name="connsiteY16" fmla="*/ 542028 h 750019"/>
                          <a:gd name="connsiteX17" fmla="*/ 627388 w 641163"/>
                          <a:gd name="connsiteY17" fmla="*/ 295986 h 750019"/>
                          <a:gd name="connsiteX18" fmla="*/ 410410 w 641163"/>
                          <a:gd name="connsiteY18" fmla="*/ 11191 h 750019"/>
                          <a:gd name="connsiteX19" fmla="*/ 488582 w 641163"/>
                          <a:gd name="connsiteY19" fmla="*/ 197435 h 750019"/>
                          <a:gd name="connsiteX20" fmla="*/ 429953 w 641163"/>
                          <a:gd name="connsiteY20" fmla="*/ 341085 h 750019"/>
                          <a:gd name="connsiteX21" fmla="*/ 348607 w 641163"/>
                          <a:gd name="connsiteY21" fmla="*/ 197435 h 750019"/>
                          <a:gd name="connsiteX22" fmla="*/ 332237 w 641163"/>
                          <a:gd name="connsiteY22" fmla="*/ 67148 h 750019"/>
                          <a:gd name="connsiteX23" fmla="*/ 410410 w 641163"/>
                          <a:gd name="connsiteY23" fmla="*/ 11191 h 750019"/>
                          <a:gd name="connsiteX24" fmla="*/ 540864 w 641163"/>
                          <a:gd name="connsiteY24" fmla="*/ 419425 h 750019"/>
                          <a:gd name="connsiteX25" fmla="*/ 391034 w 641163"/>
                          <a:gd name="connsiteY25" fmla="*/ 548042 h 750019"/>
                          <a:gd name="connsiteX26" fmla="*/ 453839 w 641163"/>
                          <a:gd name="connsiteY26" fmla="*/ 537685 h 750019"/>
                          <a:gd name="connsiteX27" fmla="*/ 513303 w 641163"/>
                          <a:gd name="connsiteY27" fmla="*/ 507619 h 750019"/>
                          <a:gd name="connsiteX28" fmla="*/ 515308 w 641163"/>
                          <a:gd name="connsiteY28" fmla="*/ 509624 h 750019"/>
                          <a:gd name="connsiteX29" fmla="*/ 459184 w 641163"/>
                          <a:gd name="connsiteY29" fmla="*/ 580947 h 750019"/>
                          <a:gd name="connsiteX30" fmla="*/ 368150 w 641163"/>
                          <a:gd name="connsiteY30" fmla="*/ 593308 h 750019"/>
                          <a:gd name="connsiteX31" fmla="*/ 262083 w 641163"/>
                          <a:gd name="connsiteY31" fmla="*/ 542195 h 750019"/>
                          <a:gd name="connsiteX32" fmla="*/ 184244 w 641163"/>
                          <a:gd name="connsiteY32" fmla="*/ 453166 h 750019"/>
                          <a:gd name="connsiteX33" fmla="*/ 158187 w 641163"/>
                          <a:gd name="connsiteY33" fmla="*/ 397209 h 750019"/>
                          <a:gd name="connsiteX34" fmla="*/ 136472 w 641163"/>
                          <a:gd name="connsiteY34" fmla="*/ 333068 h 750019"/>
                          <a:gd name="connsiteX35" fmla="*/ 138477 w 641163"/>
                          <a:gd name="connsiteY35" fmla="*/ 331063 h 750019"/>
                          <a:gd name="connsiteX36" fmla="*/ 208464 w 641163"/>
                          <a:gd name="connsiteY36" fmla="*/ 392699 h 750019"/>
                          <a:gd name="connsiteX37" fmla="*/ 249889 w 641163"/>
                          <a:gd name="connsiteY37" fmla="*/ 422598 h 750019"/>
                          <a:gd name="connsiteX38" fmla="*/ 292817 w 641163"/>
                          <a:gd name="connsiteY38" fmla="*/ 438133 h 750019"/>
                          <a:gd name="connsiteX39" fmla="*/ 218654 w 641163"/>
                          <a:gd name="connsiteY39" fmla="*/ 346932 h 750019"/>
                          <a:gd name="connsiteX40" fmla="*/ 206126 w 641163"/>
                          <a:gd name="connsiteY40" fmla="*/ 320373 h 750019"/>
                          <a:gd name="connsiteX41" fmla="*/ 200447 w 641163"/>
                          <a:gd name="connsiteY41" fmla="*/ 299995 h 750019"/>
                          <a:gd name="connsiteX42" fmla="*/ 214979 w 641163"/>
                          <a:gd name="connsiteY42" fmla="*/ 267924 h 750019"/>
                          <a:gd name="connsiteX43" fmla="*/ 247217 w 641163"/>
                          <a:gd name="connsiteY43" fmla="*/ 233181 h 750019"/>
                          <a:gd name="connsiteX44" fmla="*/ 270434 w 641163"/>
                          <a:gd name="connsiteY44" fmla="*/ 189919 h 750019"/>
                          <a:gd name="connsiteX45" fmla="*/ 277116 w 641163"/>
                          <a:gd name="connsiteY45" fmla="*/ 128951 h 750019"/>
                          <a:gd name="connsiteX46" fmla="*/ 278118 w 641163"/>
                          <a:gd name="connsiteY46" fmla="*/ 98885 h 750019"/>
                          <a:gd name="connsiteX47" fmla="*/ 278452 w 641163"/>
                          <a:gd name="connsiteY47" fmla="*/ 67148 h 750019"/>
                          <a:gd name="connsiteX48" fmla="*/ 276949 w 641163"/>
                          <a:gd name="connsiteY48" fmla="*/ 49943 h 750019"/>
                          <a:gd name="connsiteX49" fmla="*/ 287472 w 641163"/>
                          <a:gd name="connsiteY49" fmla="*/ 40088 h 750019"/>
                          <a:gd name="connsiteX50" fmla="*/ 325556 w 641163"/>
                          <a:gd name="connsiteY50" fmla="*/ 22884 h 750019"/>
                          <a:gd name="connsiteX51" fmla="*/ 327393 w 641163"/>
                          <a:gd name="connsiteY51" fmla="*/ 24721 h 750019"/>
                          <a:gd name="connsiteX52" fmla="*/ 311692 w 641163"/>
                          <a:gd name="connsiteY52" fmla="*/ 84520 h 750019"/>
                          <a:gd name="connsiteX53" fmla="*/ 308351 w 641163"/>
                          <a:gd name="connsiteY53" fmla="*/ 135632 h 750019"/>
                          <a:gd name="connsiteX54" fmla="*/ 313529 w 641163"/>
                          <a:gd name="connsiteY54" fmla="*/ 167703 h 750019"/>
                          <a:gd name="connsiteX55" fmla="*/ 356624 w 641163"/>
                          <a:gd name="connsiteY55" fmla="*/ 280786 h 750019"/>
                          <a:gd name="connsiteX56" fmla="*/ 423271 w 641163"/>
                          <a:gd name="connsiteY56" fmla="*/ 371486 h 750019"/>
                          <a:gd name="connsiteX57" fmla="*/ 436801 w 641163"/>
                          <a:gd name="connsiteY57" fmla="*/ 381174 h 750019"/>
                          <a:gd name="connsiteX58" fmla="*/ 443483 w 641163"/>
                          <a:gd name="connsiteY58" fmla="*/ 383512 h 750019"/>
                          <a:gd name="connsiteX59" fmla="*/ 465698 w 641163"/>
                          <a:gd name="connsiteY59" fmla="*/ 365305 h 750019"/>
                          <a:gd name="connsiteX60" fmla="*/ 505954 w 641163"/>
                          <a:gd name="connsiteY60" fmla="*/ 317366 h 750019"/>
                          <a:gd name="connsiteX61" fmla="*/ 570262 w 641163"/>
                          <a:gd name="connsiteY61" fmla="*/ 207624 h 750019"/>
                          <a:gd name="connsiteX62" fmla="*/ 572935 w 641163"/>
                          <a:gd name="connsiteY62" fmla="*/ 207958 h 750019"/>
                          <a:gd name="connsiteX63" fmla="*/ 573937 w 641163"/>
                          <a:gd name="connsiteY63" fmla="*/ 317533 h 750019"/>
                          <a:gd name="connsiteX64" fmla="*/ 562912 w 641163"/>
                          <a:gd name="connsiteY64" fmla="*/ 376330 h 750019"/>
                          <a:gd name="connsiteX65" fmla="*/ 540864 w 641163"/>
                          <a:gd name="connsiteY65" fmla="*/ 419425 h 7500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641163" h="750019">
                            <a:moveTo>
                              <a:pt x="627388" y="295986"/>
                            </a:moveTo>
                            <a:cubicBezTo>
                              <a:pt x="627388" y="295986"/>
                              <a:pt x="662632" y="161356"/>
                              <a:pt x="620372" y="85021"/>
                            </a:cubicBezTo>
                            <a:cubicBezTo>
                              <a:pt x="620372" y="85021"/>
                              <a:pt x="521655" y="20378"/>
                              <a:pt x="400722" y="0"/>
                            </a:cubicBezTo>
                            <a:cubicBezTo>
                              <a:pt x="400722" y="0"/>
                              <a:pt x="251726" y="6347"/>
                              <a:pt x="177062" y="55790"/>
                            </a:cubicBezTo>
                            <a:cubicBezTo>
                              <a:pt x="177062" y="55790"/>
                              <a:pt x="251726" y="17205"/>
                              <a:pt x="266593" y="88194"/>
                            </a:cubicBezTo>
                            <a:cubicBezTo>
                              <a:pt x="281626" y="159184"/>
                              <a:pt x="191928" y="295485"/>
                              <a:pt x="75505" y="295986"/>
                            </a:cubicBezTo>
                            <a:cubicBezTo>
                              <a:pt x="75505" y="295986"/>
                              <a:pt x="17711" y="527496"/>
                              <a:pt x="5" y="658118"/>
                            </a:cubicBezTo>
                            <a:cubicBezTo>
                              <a:pt x="-329" y="660289"/>
                              <a:pt x="16541" y="669977"/>
                              <a:pt x="18212" y="670979"/>
                            </a:cubicBezTo>
                            <a:cubicBezTo>
                              <a:pt x="33746" y="681168"/>
                              <a:pt x="49614" y="690689"/>
                              <a:pt x="65984" y="699542"/>
                            </a:cubicBezTo>
                            <a:cubicBezTo>
                              <a:pt x="135804" y="737292"/>
                              <a:pt x="211471" y="752659"/>
                              <a:pt x="290479" y="749653"/>
                            </a:cubicBezTo>
                            <a:cubicBezTo>
                              <a:pt x="306681" y="720589"/>
                              <a:pt x="322716" y="691525"/>
                              <a:pt x="338418" y="662126"/>
                            </a:cubicBezTo>
                            <a:cubicBezTo>
                              <a:pt x="338919" y="661124"/>
                              <a:pt x="340422" y="661291"/>
                              <a:pt x="340923" y="662126"/>
                            </a:cubicBezTo>
                            <a:cubicBezTo>
                              <a:pt x="350444" y="677160"/>
                              <a:pt x="355956" y="694030"/>
                              <a:pt x="362638" y="710399"/>
                            </a:cubicBezTo>
                            <a:cubicBezTo>
                              <a:pt x="366814" y="720589"/>
                              <a:pt x="370989" y="730945"/>
                              <a:pt x="375499" y="741301"/>
                            </a:cubicBezTo>
                            <a:cubicBezTo>
                              <a:pt x="416590" y="734118"/>
                              <a:pt x="454674" y="720255"/>
                              <a:pt x="492090" y="700544"/>
                            </a:cubicBezTo>
                            <a:cubicBezTo>
                              <a:pt x="509795" y="691190"/>
                              <a:pt x="535853" y="680166"/>
                              <a:pt x="547712" y="662962"/>
                            </a:cubicBezTo>
                            <a:cubicBezTo>
                              <a:pt x="562411" y="641581"/>
                              <a:pt x="536020" y="592807"/>
                              <a:pt x="547712" y="542028"/>
                            </a:cubicBezTo>
                            <a:cubicBezTo>
                              <a:pt x="559739" y="491250"/>
                              <a:pt x="618702" y="381842"/>
                              <a:pt x="627388" y="295986"/>
                            </a:cubicBezTo>
                            <a:close/>
                            <a:moveTo>
                              <a:pt x="410410" y="11191"/>
                            </a:moveTo>
                            <a:cubicBezTo>
                              <a:pt x="510631" y="50779"/>
                              <a:pt x="491589" y="151000"/>
                              <a:pt x="488582" y="197435"/>
                            </a:cubicBezTo>
                            <a:cubicBezTo>
                              <a:pt x="485575" y="243871"/>
                              <a:pt x="429953" y="341085"/>
                              <a:pt x="429953" y="341085"/>
                            </a:cubicBezTo>
                            <a:lnTo>
                              <a:pt x="348607" y="197435"/>
                            </a:lnTo>
                            <a:cubicBezTo>
                              <a:pt x="348607" y="197435"/>
                              <a:pt x="308351" y="129619"/>
                              <a:pt x="332237" y="67148"/>
                            </a:cubicBezTo>
                            <a:cubicBezTo>
                              <a:pt x="355956" y="4844"/>
                              <a:pt x="410410" y="11191"/>
                              <a:pt x="410410" y="11191"/>
                            </a:cubicBezTo>
                            <a:close/>
                            <a:moveTo>
                              <a:pt x="540864" y="419425"/>
                            </a:moveTo>
                            <a:cubicBezTo>
                              <a:pt x="502613" y="473878"/>
                              <a:pt x="444986" y="510960"/>
                              <a:pt x="391034" y="548042"/>
                            </a:cubicBezTo>
                            <a:cubicBezTo>
                              <a:pt x="412247" y="551382"/>
                              <a:pt x="434296" y="545369"/>
                              <a:pt x="453839" y="537685"/>
                            </a:cubicBezTo>
                            <a:cubicBezTo>
                              <a:pt x="474551" y="529668"/>
                              <a:pt x="494261" y="519144"/>
                              <a:pt x="513303" y="507619"/>
                            </a:cubicBezTo>
                            <a:cubicBezTo>
                              <a:pt x="514472" y="506951"/>
                              <a:pt x="516143" y="508454"/>
                              <a:pt x="515308" y="509624"/>
                            </a:cubicBezTo>
                            <a:cubicBezTo>
                              <a:pt x="499105" y="535013"/>
                              <a:pt x="483404" y="562240"/>
                              <a:pt x="459184" y="580947"/>
                            </a:cubicBezTo>
                            <a:cubicBezTo>
                              <a:pt x="432124" y="601827"/>
                              <a:pt x="400053" y="600992"/>
                              <a:pt x="368150" y="593308"/>
                            </a:cubicBezTo>
                            <a:cubicBezTo>
                              <a:pt x="329732" y="583954"/>
                              <a:pt x="293318" y="566415"/>
                              <a:pt x="262083" y="542195"/>
                            </a:cubicBezTo>
                            <a:cubicBezTo>
                              <a:pt x="230847" y="517975"/>
                              <a:pt x="204289" y="487241"/>
                              <a:pt x="184244" y="453166"/>
                            </a:cubicBezTo>
                            <a:cubicBezTo>
                              <a:pt x="173721" y="435460"/>
                              <a:pt x="164868" y="416752"/>
                              <a:pt x="158187" y="397209"/>
                            </a:cubicBezTo>
                            <a:cubicBezTo>
                              <a:pt x="151004" y="375829"/>
                              <a:pt x="145826" y="353780"/>
                              <a:pt x="136472" y="333068"/>
                            </a:cubicBezTo>
                            <a:cubicBezTo>
                              <a:pt x="135971" y="331898"/>
                              <a:pt x="137141" y="330061"/>
                              <a:pt x="138477" y="331063"/>
                            </a:cubicBezTo>
                            <a:cubicBezTo>
                              <a:pt x="163532" y="349604"/>
                              <a:pt x="184913" y="372488"/>
                              <a:pt x="208464" y="392699"/>
                            </a:cubicBezTo>
                            <a:cubicBezTo>
                              <a:pt x="221493" y="403890"/>
                              <a:pt x="235190" y="413912"/>
                              <a:pt x="249889" y="422598"/>
                            </a:cubicBezTo>
                            <a:cubicBezTo>
                              <a:pt x="263252" y="430449"/>
                              <a:pt x="277116" y="437966"/>
                              <a:pt x="292817" y="438133"/>
                            </a:cubicBezTo>
                            <a:cubicBezTo>
                              <a:pt x="263586" y="412075"/>
                              <a:pt x="237361" y="381341"/>
                              <a:pt x="218654" y="346932"/>
                            </a:cubicBezTo>
                            <a:cubicBezTo>
                              <a:pt x="213977" y="338413"/>
                              <a:pt x="209634" y="329560"/>
                              <a:pt x="206126" y="320373"/>
                            </a:cubicBezTo>
                            <a:cubicBezTo>
                              <a:pt x="203620" y="314026"/>
                              <a:pt x="200280" y="306843"/>
                              <a:pt x="200447" y="299995"/>
                            </a:cubicBezTo>
                            <a:cubicBezTo>
                              <a:pt x="200614" y="287801"/>
                              <a:pt x="207462" y="277111"/>
                              <a:pt x="214979" y="267924"/>
                            </a:cubicBezTo>
                            <a:cubicBezTo>
                              <a:pt x="225001" y="255563"/>
                              <a:pt x="236526" y="244873"/>
                              <a:pt x="247217" y="233181"/>
                            </a:cubicBezTo>
                            <a:cubicBezTo>
                              <a:pt x="258742" y="220319"/>
                              <a:pt x="266426" y="206789"/>
                              <a:pt x="270434" y="189919"/>
                            </a:cubicBezTo>
                            <a:cubicBezTo>
                              <a:pt x="275278" y="170042"/>
                              <a:pt x="276448" y="149496"/>
                              <a:pt x="277116" y="128951"/>
                            </a:cubicBezTo>
                            <a:cubicBezTo>
                              <a:pt x="277450" y="118929"/>
                              <a:pt x="277450" y="108907"/>
                              <a:pt x="278118" y="98885"/>
                            </a:cubicBezTo>
                            <a:cubicBezTo>
                              <a:pt x="278953" y="88696"/>
                              <a:pt x="280456" y="77337"/>
                              <a:pt x="278452" y="67148"/>
                            </a:cubicBezTo>
                            <a:cubicBezTo>
                              <a:pt x="277450" y="62304"/>
                              <a:pt x="274443" y="54787"/>
                              <a:pt x="276949" y="49943"/>
                            </a:cubicBezTo>
                            <a:cubicBezTo>
                              <a:pt x="279287" y="45601"/>
                              <a:pt x="283296" y="42594"/>
                              <a:pt x="287472" y="40088"/>
                            </a:cubicBezTo>
                            <a:cubicBezTo>
                              <a:pt x="299498" y="32739"/>
                              <a:pt x="312694" y="28229"/>
                              <a:pt x="325556" y="22884"/>
                            </a:cubicBezTo>
                            <a:cubicBezTo>
                              <a:pt x="326725" y="22383"/>
                              <a:pt x="327560" y="23719"/>
                              <a:pt x="327393" y="24721"/>
                            </a:cubicBezTo>
                            <a:cubicBezTo>
                              <a:pt x="324053" y="45267"/>
                              <a:pt x="316202" y="64475"/>
                              <a:pt x="311692" y="84520"/>
                            </a:cubicBezTo>
                            <a:cubicBezTo>
                              <a:pt x="307850" y="101390"/>
                              <a:pt x="307349" y="118595"/>
                              <a:pt x="308351" y="135632"/>
                            </a:cubicBezTo>
                            <a:cubicBezTo>
                              <a:pt x="309688" y="146490"/>
                              <a:pt x="311358" y="157180"/>
                              <a:pt x="313529" y="167703"/>
                            </a:cubicBezTo>
                            <a:cubicBezTo>
                              <a:pt x="321714" y="207958"/>
                              <a:pt x="336246" y="245207"/>
                              <a:pt x="356624" y="280786"/>
                            </a:cubicBezTo>
                            <a:cubicBezTo>
                              <a:pt x="375165" y="312856"/>
                              <a:pt x="394207" y="347600"/>
                              <a:pt x="423271" y="371486"/>
                            </a:cubicBezTo>
                            <a:cubicBezTo>
                              <a:pt x="427614" y="374993"/>
                              <a:pt x="432291" y="378000"/>
                              <a:pt x="436801" y="381174"/>
                            </a:cubicBezTo>
                            <a:cubicBezTo>
                              <a:pt x="438806" y="382677"/>
                              <a:pt x="440977" y="385350"/>
                              <a:pt x="443483" y="383512"/>
                            </a:cubicBezTo>
                            <a:cubicBezTo>
                              <a:pt x="451333" y="378000"/>
                              <a:pt x="459017" y="372154"/>
                              <a:pt x="465698" y="365305"/>
                            </a:cubicBezTo>
                            <a:cubicBezTo>
                              <a:pt x="480063" y="350606"/>
                              <a:pt x="493927" y="334070"/>
                              <a:pt x="505954" y="317366"/>
                            </a:cubicBezTo>
                            <a:cubicBezTo>
                              <a:pt x="530675" y="282790"/>
                              <a:pt x="548715" y="244038"/>
                              <a:pt x="570262" y="207624"/>
                            </a:cubicBezTo>
                            <a:cubicBezTo>
                              <a:pt x="570930" y="206622"/>
                              <a:pt x="572601" y="206789"/>
                              <a:pt x="572935" y="207958"/>
                            </a:cubicBezTo>
                            <a:cubicBezTo>
                              <a:pt x="582456" y="243370"/>
                              <a:pt x="577946" y="281454"/>
                              <a:pt x="573937" y="317533"/>
                            </a:cubicBezTo>
                            <a:cubicBezTo>
                              <a:pt x="571765" y="337244"/>
                              <a:pt x="569260" y="357622"/>
                              <a:pt x="562912" y="376330"/>
                            </a:cubicBezTo>
                            <a:cubicBezTo>
                              <a:pt x="557734" y="391864"/>
                              <a:pt x="550051" y="406229"/>
                              <a:pt x="540864" y="419425"/>
                            </a:cubicBezTo>
                            <a:close/>
                          </a:path>
                        </a:pathLst>
                      </a:custGeom>
                      <a:solidFill>
                        <a:srgbClr val="606365">
                          <a:alpha val="40000"/>
                        </a:srgbClr>
                      </a:solidFill>
                      <a:ln w="16697" cap="flat">
                        <a:noFill/>
                        <a:prstDash val="solid"/>
                        <a:miter/>
                      </a:ln>
                    </p:spPr>
                    <p:txBody>
                      <a:bodyPr rtlCol="0" anchor="ctr"/>
                      <a:lstStyle/>
                      <a:p>
                        <a:endParaRPr lang="en-US"/>
                      </a:p>
                    </p:txBody>
                  </p:sp>
                  <p:sp>
                    <p:nvSpPr>
                      <p:cNvPr id="692" name="Freeform: Shape 691">
                        <a:extLst>
                          <a:ext uri="{FF2B5EF4-FFF2-40B4-BE49-F238E27FC236}">
                            <a16:creationId xmlns:a16="http://schemas.microsoft.com/office/drawing/2014/main" id="{5628B008-DEA1-53A8-D55C-8F3E0A551366}"/>
                          </a:ext>
                        </a:extLst>
                      </p:cNvPr>
                      <p:cNvSpPr/>
                      <p:nvPr/>
                    </p:nvSpPr>
                    <p:spPr>
                      <a:xfrm>
                        <a:off x="3456203" y="4875431"/>
                        <a:ext cx="151834" cy="160186"/>
                      </a:xfrm>
                      <a:custGeom>
                        <a:avLst/>
                        <a:gdLst>
                          <a:gd name="connsiteX0" fmla="*/ 143483 w 151834"/>
                          <a:gd name="connsiteY0" fmla="*/ 27227 h 160186"/>
                          <a:gd name="connsiteX1" fmla="*/ 151835 w 151834"/>
                          <a:gd name="connsiteY1" fmla="*/ 0 h 160186"/>
                          <a:gd name="connsiteX2" fmla="*/ 109909 w 151834"/>
                          <a:gd name="connsiteY2" fmla="*/ 41759 h 160186"/>
                          <a:gd name="connsiteX3" fmla="*/ 0 w 151834"/>
                          <a:gd name="connsiteY3" fmla="*/ 116924 h 160186"/>
                          <a:gd name="connsiteX4" fmla="*/ 60467 w 151834"/>
                          <a:gd name="connsiteY4" fmla="*/ 108406 h 160186"/>
                          <a:gd name="connsiteX5" fmla="*/ 118428 w 151834"/>
                          <a:gd name="connsiteY5" fmla="*/ 79342 h 160186"/>
                          <a:gd name="connsiteX6" fmla="*/ 120599 w 151834"/>
                          <a:gd name="connsiteY6" fmla="*/ 80177 h 160186"/>
                          <a:gd name="connsiteX7" fmla="*/ 131624 w 151834"/>
                          <a:gd name="connsiteY7" fmla="*/ 158516 h 160186"/>
                          <a:gd name="connsiteX8" fmla="*/ 131791 w 151834"/>
                          <a:gd name="connsiteY8" fmla="*/ 160187 h 160186"/>
                          <a:gd name="connsiteX9" fmla="*/ 143650 w 151834"/>
                          <a:gd name="connsiteY9" fmla="*/ 147826 h 160186"/>
                          <a:gd name="connsiteX10" fmla="*/ 143483 w 151834"/>
                          <a:gd name="connsiteY10" fmla="*/ 27227 h 160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1834" h="160186">
                            <a:moveTo>
                              <a:pt x="143483" y="27227"/>
                            </a:moveTo>
                            <a:cubicBezTo>
                              <a:pt x="145320" y="19376"/>
                              <a:pt x="148160" y="10356"/>
                              <a:pt x="151835" y="0"/>
                            </a:cubicBezTo>
                            <a:cubicBezTo>
                              <a:pt x="138806" y="14866"/>
                              <a:pt x="124608" y="28730"/>
                              <a:pt x="109909" y="41759"/>
                            </a:cubicBezTo>
                            <a:cubicBezTo>
                              <a:pt x="76502" y="71157"/>
                              <a:pt x="39754" y="96880"/>
                              <a:pt x="0" y="116924"/>
                            </a:cubicBezTo>
                            <a:cubicBezTo>
                              <a:pt x="20211" y="119430"/>
                              <a:pt x="41425" y="114753"/>
                              <a:pt x="60467" y="108406"/>
                            </a:cubicBezTo>
                            <a:cubicBezTo>
                              <a:pt x="81012" y="101557"/>
                              <a:pt x="100889" y="92203"/>
                              <a:pt x="118428" y="79342"/>
                            </a:cubicBezTo>
                            <a:cubicBezTo>
                              <a:pt x="119096" y="78840"/>
                              <a:pt x="120432" y="79342"/>
                              <a:pt x="120599" y="80177"/>
                            </a:cubicBezTo>
                            <a:cubicBezTo>
                              <a:pt x="125610" y="106067"/>
                              <a:pt x="129285" y="132125"/>
                              <a:pt x="131624" y="158516"/>
                            </a:cubicBezTo>
                            <a:cubicBezTo>
                              <a:pt x="131624" y="159017"/>
                              <a:pt x="131791" y="159685"/>
                              <a:pt x="131791" y="160187"/>
                            </a:cubicBezTo>
                            <a:cubicBezTo>
                              <a:pt x="136467" y="156512"/>
                              <a:pt x="140476" y="152336"/>
                              <a:pt x="143650" y="147826"/>
                            </a:cubicBezTo>
                            <a:cubicBezTo>
                              <a:pt x="158015" y="126612"/>
                              <a:pt x="131791" y="77838"/>
                              <a:pt x="143483" y="27227"/>
                            </a:cubicBezTo>
                            <a:close/>
                          </a:path>
                        </a:pathLst>
                      </a:custGeom>
                      <a:solidFill>
                        <a:srgbClr val="606365">
                          <a:alpha val="40000"/>
                        </a:srgbClr>
                      </a:solidFill>
                      <a:ln w="16697" cap="flat">
                        <a:noFill/>
                        <a:prstDash val="solid"/>
                        <a:miter/>
                      </a:ln>
                    </p:spPr>
                    <p:txBody>
                      <a:bodyPr rtlCol="0" anchor="ctr"/>
                      <a:lstStyle/>
                      <a:p>
                        <a:endParaRPr lang="en-US"/>
                      </a:p>
                    </p:txBody>
                  </p:sp>
                  <p:grpSp>
                    <p:nvGrpSpPr>
                      <p:cNvPr id="693" name="Graphic 2">
                        <a:extLst>
                          <a:ext uri="{FF2B5EF4-FFF2-40B4-BE49-F238E27FC236}">
                            <a16:creationId xmlns:a16="http://schemas.microsoft.com/office/drawing/2014/main" id="{6E3F4242-D4AB-B478-FFD4-8C90928C15AC}"/>
                          </a:ext>
                        </a:extLst>
                      </p:cNvPr>
                      <p:cNvGrpSpPr/>
                      <p:nvPr/>
                    </p:nvGrpSpPr>
                    <p:grpSpPr>
                      <a:xfrm>
                        <a:off x="3238891" y="4550214"/>
                        <a:ext cx="199606" cy="372988"/>
                        <a:chOff x="3238891" y="4550214"/>
                        <a:chExt cx="199606" cy="372988"/>
                      </a:xfrm>
                      <a:solidFill>
                        <a:srgbClr val="C9C9BB">
                          <a:alpha val="40000"/>
                        </a:srgbClr>
                      </a:solidFill>
                    </p:grpSpPr>
                    <p:sp>
                      <p:nvSpPr>
                        <p:cNvPr id="694" name="Freeform: Shape 693">
                          <a:extLst>
                            <a:ext uri="{FF2B5EF4-FFF2-40B4-BE49-F238E27FC236}">
                              <a16:creationId xmlns:a16="http://schemas.microsoft.com/office/drawing/2014/main" id="{57A65178-45DF-39D1-1597-CB456658D02E}"/>
                            </a:ext>
                          </a:extLst>
                        </p:cNvPr>
                        <p:cNvSpPr/>
                        <p:nvPr/>
                      </p:nvSpPr>
                      <p:spPr>
                        <a:xfrm>
                          <a:off x="3238891" y="4771368"/>
                          <a:ext cx="150498" cy="151834"/>
                        </a:xfrm>
                        <a:custGeom>
                          <a:avLst/>
                          <a:gdLst>
                            <a:gd name="connsiteX0" fmla="*/ 100388 w 150498"/>
                            <a:gd name="connsiteY0" fmla="*/ 101056 h 151834"/>
                            <a:gd name="connsiteX1" fmla="*/ 47939 w 150498"/>
                            <a:gd name="connsiteY1" fmla="*/ 47939 h 151834"/>
                            <a:gd name="connsiteX2" fmla="*/ 0 w 150498"/>
                            <a:gd name="connsiteY2" fmla="*/ 0 h 151834"/>
                            <a:gd name="connsiteX3" fmla="*/ 10356 w 150498"/>
                            <a:gd name="connsiteY3" fmla="*/ 17706 h 151834"/>
                            <a:gd name="connsiteX4" fmla="*/ 44431 w 150498"/>
                            <a:gd name="connsiteY4" fmla="*/ 74999 h 151834"/>
                            <a:gd name="connsiteX5" fmla="*/ 150498 w 150498"/>
                            <a:gd name="connsiteY5" fmla="*/ 151835 h 151834"/>
                            <a:gd name="connsiteX6" fmla="*/ 100388 w 150498"/>
                            <a:gd name="connsiteY6" fmla="*/ 101056 h 1518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498" h="151834">
                              <a:moveTo>
                                <a:pt x="100388" y="101056"/>
                              </a:moveTo>
                              <a:cubicBezTo>
                                <a:pt x="83517" y="82515"/>
                                <a:pt x="66814" y="64475"/>
                                <a:pt x="47939" y="47939"/>
                              </a:cubicBezTo>
                              <a:cubicBezTo>
                                <a:pt x="30734" y="32906"/>
                                <a:pt x="14365" y="17205"/>
                                <a:pt x="0" y="0"/>
                              </a:cubicBezTo>
                              <a:cubicBezTo>
                                <a:pt x="3341" y="6013"/>
                                <a:pt x="6848" y="11859"/>
                                <a:pt x="10356" y="17706"/>
                              </a:cubicBezTo>
                              <a:cubicBezTo>
                                <a:pt x="21882" y="36748"/>
                                <a:pt x="31570" y="56792"/>
                                <a:pt x="44431" y="74999"/>
                              </a:cubicBezTo>
                              <a:cubicBezTo>
                                <a:pt x="70155" y="111412"/>
                                <a:pt x="109742" y="135298"/>
                                <a:pt x="150498" y="151835"/>
                              </a:cubicBezTo>
                              <a:cubicBezTo>
                                <a:pt x="134463" y="134463"/>
                                <a:pt x="116423" y="118762"/>
                                <a:pt x="100388" y="101056"/>
                              </a:cubicBezTo>
                              <a:close/>
                            </a:path>
                          </a:pathLst>
                        </a:custGeom>
                        <a:solidFill>
                          <a:srgbClr val="C9C9BB">
                            <a:alpha val="40000"/>
                          </a:srgbClr>
                        </a:solidFill>
                        <a:ln w="16697" cap="flat">
                          <a:noFill/>
                          <a:prstDash val="solid"/>
                          <a:miter/>
                        </a:ln>
                      </p:spPr>
                      <p:txBody>
                        <a:bodyPr rtlCol="0" anchor="ctr"/>
                        <a:lstStyle/>
                        <a:p>
                          <a:endParaRPr lang="en-US"/>
                        </a:p>
                      </p:txBody>
                    </p:sp>
                    <p:sp>
                      <p:nvSpPr>
                        <p:cNvPr id="695" name="Freeform: Shape 694">
                          <a:extLst>
                            <a:ext uri="{FF2B5EF4-FFF2-40B4-BE49-F238E27FC236}">
                              <a16:creationId xmlns:a16="http://schemas.microsoft.com/office/drawing/2014/main" id="{44F503FC-5F4D-702F-7F73-72560F3C42BA}"/>
                            </a:ext>
                          </a:extLst>
                        </p:cNvPr>
                        <p:cNvSpPr/>
                        <p:nvPr/>
                      </p:nvSpPr>
                      <p:spPr>
                        <a:xfrm>
                          <a:off x="3355648" y="4550214"/>
                          <a:ext cx="82849" cy="179395"/>
                        </a:xfrm>
                        <a:custGeom>
                          <a:avLst/>
                          <a:gdLst>
                            <a:gd name="connsiteX0" fmla="*/ 10690 w 82849"/>
                            <a:gd name="connsiteY0" fmla="*/ 71324 h 179395"/>
                            <a:gd name="connsiteX1" fmla="*/ 41258 w 82849"/>
                            <a:gd name="connsiteY1" fmla="*/ 134797 h 179395"/>
                            <a:gd name="connsiteX2" fmla="*/ 63473 w 82849"/>
                            <a:gd name="connsiteY2" fmla="*/ 160019 h 179395"/>
                            <a:gd name="connsiteX3" fmla="*/ 82849 w 82849"/>
                            <a:gd name="connsiteY3" fmla="*/ 179396 h 179395"/>
                            <a:gd name="connsiteX4" fmla="*/ 0 w 82849"/>
                            <a:gd name="connsiteY4" fmla="*/ 0 h 179395"/>
                            <a:gd name="connsiteX5" fmla="*/ 10690 w 82849"/>
                            <a:gd name="connsiteY5" fmla="*/ 71324 h 179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849" h="179395">
                              <a:moveTo>
                                <a:pt x="10690" y="71324"/>
                              </a:moveTo>
                              <a:cubicBezTo>
                                <a:pt x="16871" y="94709"/>
                                <a:pt x="25389" y="116423"/>
                                <a:pt x="41258" y="134797"/>
                              </a:cubicBezTo>
                              <a:cubicBezTo>
                                <a:pt x="48607" y="143316"/>
                                <a:pt x="56458" y="151167"/>
                                <a:pt x="63473" y="160019"/>
                              </a:cubicBezTo>
                              <a:cubicBezTo>
                                <a:pt x="69152" y="167202"/>
                                <a:pt x="74999" y="174719"/>
                                <a:pt x="82849" y="179396"/>
                              </a:cubicBezTo>
                              <a:cubicBezTo>
                                <a:pt x="54620" y="120265"/>
                                <a:pt x="17038" y="62972"/>
                                <a:pt x="0" y="0"/>
                              </a:cubicBezTo>
                              <a:cubicBezTo>
                                <a:pt x="501" y="24220"/>
                                <a:pt x="4677" y="48440"/>
                                <a:pt x="10690" y="71324"/>
                              </a:cubicBezTo>
                              <a:close/>
                            </a:path>
                          </a:pathLst>
                        </a:custGeom>
                        <a:solidFill>
                          <a:srgbClr val="C9C9BB">
                            <a:alpha val="40000"/>
                          </a:srgbClr>
                        </a:solidFill>
                        <a:ln w="16697" cap="flat">
                          <a:noFill/>
                          <a:prstDash val="solid"/>
                          <a:miter/>
                        </a:ln>
                      </p:spPr>
                      <p:txBody>
                        <a:bodyPr rtlCol="0" anchor="ctr"/>
                        <a:lstStyle/>
                        <a:p>
                          <a:endParaRPr lang="en-US"/>
                        </a:p>
                      </p:txBody>
                    </p:sp>
                  </p:grpSp>
                </p:grpSp>
                <p:grpSp>
                  <p:nvGrpSpPr>
                    <p:cNvPr id="696" name="Graphic 2">
                      <a:extLst>
                        <a:ext uri="{FF2B5EF4-FFF2-40B4-BE49-F238E27FC236}">
                          <a16:creationId xmlns:a16="http://schemas.microsoft.com/office/drawing/2014/main" id="{287B24A1-B60B-EB0A-27A4-12D1D1265F15}"/>
                        </a:ext>
                      </a:extLst>
                    </p:cNvPr>
                    <p:cNvGrpSpPr/>
                    <p:nvPr/>
                  </p:nvGrpSpPr>
                  <p:grpSpPr>
                    <a:xfrm>
                      <a:off x="2946413" y="4411575"/>
                      <a:ext cx="327818" cy="568052"/>
                      <a:chOff x="2946413" y="4411575"/>
                      <a:chExt cx="327818" cy="568052"/>
                    </a:xfrm>
                  </p:grpSpPr>
                  <p:grpSp>
                    <p:nvGrpSpPr>
                      <p:cNvPr id="697" name="Graphic 2">
                        <a:extLst>
                          <a:ext uri="{FF2B5EF4-FFF2-40B4-BE49-F238E27FC236}">
                            <a16:creationId xmlns:a16="http://schemas.microsoft.com/office/drawing/2014/main" id="{F0150BC8-BDB3-8FF5-8CDA-730BD8A8CE3E}"/>
                          </a:ext>
                        </a:extLst>
                      </p:cNvPr>
                      <p:cNvGrpSpPr/>
                      <p:nvPr/>
                    </p:nvGrpSpPr>
                    <p:grpSpPr>
                      <a:xfrm>
                        <a:off x="2946413" y="4411575"/>
                        <a:ext cx="327818" cy="568052"/>
                        <a:chOff x="2946413" y="4411575"/>
                        <a:chExt cx="327818" cy="568052"/>
                      </a:xfrm>
                    </p:grpSpPr>
                    <p:sp>
                      <p:nvSpPr>
                        <p:cNvPr id="698" name="Freeform: Shape 697">
                          <a:extLst>
                            <a:ext uri="{FF2B5EF4-FFF2-40B4-BE49-F238E27FC236}">
                              <a16:creationId xmlns:a16="http://schemas.microsoft.com/office/drawing/2014/main" id="{C3FCD349-CB1B-3B90-B5B9-22A264EDECE9}"/>
                            </a:ext>
                          </a:extLst>
                        </p:cNvPr>
                        <p:cNvSpPr/>
                        <p:nvPr/>
                      </p:nvSpPr>
                      <p:spPr>
                        <a:xfrm>
                          <a:off x="2946413" y="4411575"/>
                          <a:ext cx="303690" cy="568052"/>
                        </a:xfrm>
                        <a:custGeom>
                          <a:avLst/>
                          <a:gdLst>
                            <a:gd name="connsiteX0" fmla="*/ 278781 w 303690"/>
                            <a:gd name="connsiteY0" fmla="*/ 199941 h 568052"/>
                            <a:gd name="connsiteX1" fmla="*/ 284126 w 303690"/>
                            <a:gd name="connsiteY1" fmla="*/ 181734 h 568052"/>
                            <a:gd name="connsiteX2" fmla="*/ 299995 w 303690"/>
                            <a:gd name="connsiteY2" fmla="*/ 122604 h 568052"/>
                            <a:gd name="connsiteX3" fmla="*/ 299661 w 303690"/>
                            <a:gd name="connsiteY3" fmla="*/ 53284 h 568052"/>
                            <a:gd name="connsiteX4" fmla="*/ 273937 w 303690"/>
                            <a:gd name="connsiteY4" fmla="*/ 21547 h 568052"/>
                            <a:gd name="connsiteX5" fmla="*/ 273269 w 303690"/>
                            <a:gd name="connsiteY5" fmla="*/ 18875 h 568052"/>
                            <a:gd name="connsiteX6" fmla="*/ 283959 w 303690"/>
                            <a:gd name="connsiteY6" fmla="*/ 10189 h 568052"/>
                            <a:gd name="connsiteX7" fmla="*/ 284293 w 303690"/>
                            <a:gd name="connsiteY7" fmla="*/ 9521 h 568052"/>
                            <a:gd name="connsiteX8" fmla="*/ 299327 w 303690"/>
                            <a:gd name="connsiteY8" fmla="*/ 501 h 568052"/>
                            <a:gd name="connsiteX9" fmla="*/ 300329 w 303690"/>
                            <a:gd name="connsiteY9" fmla="*/ 0 h 568052"/>
                            <a:gd name="connsiteX10" fmla="*/ 261911 w 303690"/>
                            <a:gd name="connsiteY10" fmla="*/ 9521 h 568052"/>
                            <a:gd name="connsiteX11" fmla="*/ 211299 w 303690"/>
                            <a:gd name="connsiteY11" fmla="*/ 33908 h 568052"/>
                            <a:gd name="connsiteX12" fmla="*/ 119597 w 303690"/>
                            <a:gd name="connsiteY12" fmla="*/ 97548 h 568052"/>
                            <a:gd name="connsiteX13" fmla="*/ 36247 w 303690"/>
                            <a:gd name="connsiteY13" fmla="*/ 174050 h 568052"/>
                            <a:gd name="connsiteX14" fmla="*/ 6681 w 303690"/>
                            <a:gd name="connsiteY14" fmla="*/ 217479 h 568052"/>
                            <a:gd name="connsiteX15" fmla="*/ 4009 w 303690"/>
                            <a:gd name="connsiteY15" fmla="*/ 223159 h 568052"/>
                            <a:gd name="connsiteX16" fmla="*/ 0 w 303690"/>
                            <a:gd name="connsiteY16" fmla="*/ 262913 h 568052"/>
                            <a:gd name="connsiteX17" fmla="*/ 501 w 303690"/>
                            <a:gd name="connsiteY17" fmla="*/ 262746 h 568052"/>
                            <a:gd name="connsiteX18" fmla="*/ 20879 w 303690"/>
                            <a:gd name="connsiteY18" fmla="*/ 353947 h 568052"/>
                            <a:gd name="connsiteX19" fmla="*/ 74163 w 303690"/>
                            <a:gd name="connsiteY19" fmla="*/ 463355 h 568052"/>
                            <a:gd name="connsiteX20" fmla="*/ 77170 w 303690"/>
                            <a:gd name="connsiteY20" fmla="*/ 470203 h 568052"/>
                            <a:gd name="connsiteX21" fmla="*/ 83852 w 303690"/>
                            <a:gd name="connsiteY21" fmla="*/ 483065 h 568052"/>
                            <a:gd name="connsiteX22" fmla="*/ 97882 w 303690"/>
                            <a:gd name="connsiteY22" fmla="*/ 491250 h 568052"/>
                            <a:gd name="connsiteX23" fmla="*/ 99720 w 303690"/>
                            <a:gd name="connsiteY23" fmla="*/ 492586 h 568052"/>
                            <a:gd name="connsiteX24" fmla="*/ 101557 w 303690"/>
                            <a:gd name="connsiteY24" fmla="*/ 517808 h 568052"/>
                            <a:gd name="connsiteX25" fmla="*/ 121100 w 303690"/>
                            <a:gd name="connsiteY25" fmla="*/ 533342 h 568052"/>
                            <a:gd name="connsiteX26" fmla="*/ 119430 w 303690"/>
                            <a:gd name="connsiteY26" fmla="*/ 552217 h 568052"/>
                            <a:gd name="connsiteX27" fmla="*/ 125109 w 303690"/>
                            <a:gd name="connsiteY27" fmla="*/ 561404 h 568052"/>
                            <a:gd name="connsiteX28" fmla="*/ 125944 w 303690"/>
                            <a:gd name="connsiteY28" fmla="*/ 561738 h 568052"/>
                            <a:gd name="connsiteX29" fmla="*/ 130788 w 303690"/>
                            <a:gd name="connsiteY29" fmla="*/ 565413 h 568052"/>
                            <a:gd name="connsiteX30" fmla="*/ 132292 w 303690"/>
                            <a:gd name="connsiteY30" fmla="*/ 565413 h 568052"/>
                            <a:gd name="connsiteX31" fmla="*/ 182068 w 303690"/>
                            <a:gd name="connsiteY31" fmla="*/ 552384 h 568052"/>
                            <a:gd name="connsiteX32" fmla="*/ 233348 w 303690"/>
                            <a:gd name="connsiteY32" fmla="*/ 493421 h 568052"/>
                            <a:gd name="connsiteX33" fmla="*/ 233515 w 303690"/>
                            <a:gd name="connsiteY33" fmla="*/ 492920 h 568052"/>
                            <a:gd name="connsiteX34" fmla="*/ 240196 w 303690"/>
                            <a:gd name="connsiteY34" fmla="*/ 456673 h 568052"/>
                            <a:gd name="connsiteX35" fmla="*/ 234183 w 303690"/>
                            <a:gd name="connsiteY35" fmla="*/ 443311 h 568052"/>
                            <a:gd name="connsiteX36" fmla="*/ 233849 w 303690"/>
                            <a:gd name="connsiteY36" fmla="*/ 442642 h 568052"/>
                            <a:gd name="connsiteX37" fmla="*/ 221822 w 303690"/>
                            <a:gd name="connsiteY37" fmla="*/ 430616 h 568052"/>
                            <a:gd name="connsiteX38" fmla="*/ 215141 w 303690"/>
                            <a:gd name="connsiteY38" fmla="*/ 419759 h 568052"/>
                            <a:gd name="connsiteX39" fmla="*/ 215475 w 303690"/>
                            <a:gd name="connsiteY39" fmla="*/ 418756 h 568052"/>
                            <a:gd name="connsiteX40" fmla="*/ 213471 w 303690"/>
                            <a:gd name="connsiteY40" fmla="*/ 417086 h 568052"/>
                            <a:gd name="connsiteX41" fmla="*/ 194596 w 303690"/>
                            <a:gd name="connsiteY41" fmla="*/ 359459 h 568052"/>
                            <a:gd name="connsiteX42" fmla="*/ 167202 w 303690"/>
                            <a:gd name="connsiteY42" fmla="*/ 296988 h 568052"/>
                            <a:gd name="connsiteX43" fmla="*/ 154340 w 303690"/>
                            <a:gd name="connsiteY43" fmla="*/ 271766 h 568052"/>
                            <a:gd name="connsiteX44" fmla="*/ 190587 w 303690"/>
                            <a:gd name="connsiteY44" fmla="*/ 250886 h 568052"/>
                            <a:gd name="connsiteX45" fmla="*/ 199106 w 303690"/>
                            <a:gd name="connsiteY45" fmla="*/ 245040 h 568052"/>
                            <a:gd name="connsiteX46" fmla="*/ 200609 w 303690"/>
                            <a:gd name="connsiteY46" fmla="*/ 244706 h 568052"/>
                            <a:gd name="connsiteX47" fmla="*/ 207791 w 303690"/>
                            <a:gd name="connsiteY47" fmla="*/ 247045 h 568052"/>
                            <a:gd name="connsiteX48" fmla="*/ 217814 w 303690"/>
                            <a:gd name="connsiteY48" fmla="*/ 247379 h 568052"/>
                            <a:gd name="connsiteX49" fmla="*/ 230174 w 303690"/>
                            <a:gd name="connsiteY49" fmla="*/ 243203 h 568052"/>
                            <a:gd name="connsiteX50" fmla="*/ 231510 w 303690"/>
                            <a:gd name="connsiteY50" fmla="*/ 243036 h 568052"/>
                            <a:gd name="connsiteX51" fmla="*/ 278781 w 303690"/>
                            <a:gd name="connsiteY51" fmla="*/ 199941 h 568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03690" h="568052">
                              <a:moveTo>
                                <a:pt x="278781" y="199941"/>
                              </a:moveTo>
                              <a:cubicBezTo>
                                <a:pt x="280786" y="193927"/>
                                <a:pt x="282289" y="187747"/>
                                <a:pt x="284126" y="181734"/>
                              </a:cubicBezTo>
                              <a:cubicBezTo>
                                <a:pt x="289973" y="161857"/>
                                <a:pt x="296654" y="143149"/>
                                <a:pt x="299995" y="122604"/>
                              </a:cubicBezTo>
                              <a:cubicBezTo>
                                <a:pt x="303669" y="99720"/>
                                <a:pt x="306175" y="75834"/>
                                <a:pt x="299661" y="53284"/>
                              </a:cubicBezTo>
                              <a:cubicBezTo>
                                <a:pt x="295986" y="40422"/>
                                <a:pt x="289137" y="22884"/>
                                <a:pt x="273937" y="21547"/>
                              </a:cubicBezTo>
                              <a:cubicBezTo>
                                <a:pt x="272601" y="21380"/>
                                <a:pt x="272434" y="19710"/>
                                <a:pt x="273269" y="18875"/>
                              </a:cubicBezTo>
                              <a:cubicBezTo>
                                <a:pt x="276777" y="15868"/>
                                <a:pt x="280285" y="12862"/>
                                <a:pt x="283959" y="10189"/>
                              </a:cubicBezTo>
                              <a:cubicBezTo>
                                <a:pt x="283959" y="10022"/>
                                <a:pt x="284126" y="9688"/>
                                <a:pt x="284293" y="9521"/>
                              </a:cubicBezTo>
                              <a:cubicBezTo>
                                <a:pt x="287634" y="5178"/>
                                <a:pt x="293146" y="2171"/>
                                <a:pt x="299327" y="501"/>
                              </a:cubicBezTo>
                              <a:cubicBezTo>
                                <a:pt x="299661" y="334"/>
                                <a:pt x="299995" y="167"/>
                                <a:pt x="300329" y="0"/>
                              </a:cubicBezTo>
                              <a:cubicBezTo>
                                <a:pt x="287300" y="2004"/>
                                <a:pt x="274772" y="4510"/>
                                <a:pt x="261911" y="9521"/>
                              </a:cubicBezTo>
                              <a:cubicBezTo>
                                <a:pt x="244372" y="16369"/>
                                <a:pt x="227502" y="24554"/>
                                <a:pt x="211299" y="33908"/>
                              </a:cubicBezTo>
                              <a:cubicBezTo>
                                <a:pt x="179228" y="52282"/>
                                <a:pt x="148995" y="75166"/>
                                <a:pt x="119597" y="97548"/>
                              </a:cubicBezTo>
                              <a:cubicBezTo>
                                <a:pt x="90032" y="120098"/>
                                <a:pt x="60133" y="145487"/>
                                <a:pt x="36247" y="174050"/>
                              </a:cubicBezTo>
                              <a:cubicBezTo>
                                <a:pt x="24888" y="187580"/>
                                <a:pt x="15534" y="202279"/>
                                <a:pt x="6681" y="217479"/>
                              </a:cubicBezTo>
                              <a:cubicBezTo>
                                <a:pt x="5679" y="219317"/>
                                <a:pt x="4844" y="221154"/>
                                <a:pt x="4009" y="223159"/>
                              </a:cubicBezTo>
                              <a:cubicBezTo>
                                <a:pt x="1837" y="236354"/>
                                <a:pt x="334" y="249550"/>
                                <a:pt x="0" y="262913"/>
                              </a:cubicBezTo>
                              <a:cubicBezTo>
                                <a:pt x="167" y="262913"/>
                                <a:pt x="334" y="262746"/>
                                <a:pt x="501" y="262746"/>
                              </a:cubicBezTo>
                              <a:cubicBezTo>
                                <a:pt x="1336" y="294148"/>
                                <a:pt x="8519" y="324215"/>
                                <a:pt x="20879" y="353947"/>
                              </a:cubicBezTo>
                              <a:cubicBezTo>
                                <a:pt x="36414" y="391530"/>
                                <a:pt x="52449" y="428946"/>
                                <a:pt x="74163" y="463355"/>
                              </a:cubicBezTo>
                              <a:cubicBezTo>
                                <a:pt x="74999" y="465693"/>
                                <a:pt x="76001" y="468032"/>
                                <a:pt x="77170" y="470203"/>
                              </a:cubicBezTo>
                              <a:cubicBezTo>
                                <a:pt x="79175" y="473878"/>
                                <a:pt x="80344" y="480225"/>
                                <a:pt x="83852" y="483065"/>
                              </a:cubicBezTo>
                              <a:cubicBezTo>
                                <a:pt x="88027" y="486573"/>
                                <a:pt x="93205" y="488577"/>
                                <a:pt x="97882" y="491250"/>
                              </a:cubicBezTo>
                              <a:cubicBezTo>
                                <a:pt x="98551" y="491584"/>
                                <a:pt x="99052" y="492085"/>
                                <a:pt x="99720" y="492586"/>
                              </a:cubicBezTo>
                              <a:cubicBezTo>
                                <a:pt x="102058" y="500604"/>
                                <a:pt x="100722" y="509790"/>
                                <a:pt x="101557" y="517808"/>
                              </a:cubicBezTo>
                              <a:cubicBezTo>
                                <a:pt x="102559" y="527162"/>
                                <a:pt x="122771" y="524323"/>
                                <a:pt x="121100" y="533342"/>
                              </a:cubicBezTo>
                              <a:cubicBezTo>
                                <a:pt x="120265" y="537852"/>
                                <a:pt x="118929" y="545369"/>
                                <a:pt x="119430" y="552217"/>
                              </a:cubicBezTo>
                              <a:cubicBezTo>
                                <a:pt x="120766" y="555558"/>
                                <a:pt x="122771" y="558565"/>
                                <a:pt x="125109" y="561404"/>
                              </a:cubicBezTo>
                              <a:cubicBezTo>
                                <a:pt x="125443" y="561404"/>
                                <a:pt x="125777" y="561571"/>
                                <a:pt x="125944" y="561738"/>
                              </a:cubicBezTo>
                              <a:cubicBezTo>
                                <a:pt x="127448" y="563075"/>
                                <a:pt x="129118" y="564244"/>
                                <a:pt x="130788" y="565413"/>
                              </a:cubicBezTo>
                              <a:cubicBezTo>
                                <a:pt x="131289" y="565413"/>
                                <a:pt x="131791" y="565413"/>
                                <a:pt x="132292" y="565413"/>
                              </a:cubicBezTo>
                              <a:cubicBezTo>
                                <a:pt x="146991" y="573598"/>
                                <a:pt x="169206" y="560903"/>
                                <a:pt x="182068" y="552384"/>
                              </a:cubicBezTo>
                              <a:cubicBezTo>
                                <a:pt x="204451" y="537685"/>
                                <a:pt x="222992" y="518142"/>
                                <a:pt x="233348" y="493421"/>
                              </a:cubicBezTo>
                              <a:cubicBezTo>
                                <a:pt x="233348" y="493254"/>
                                <a:pt x="233515" y="493087"/>
                                <a:pt x="233515" y="492920"/>
                              </a:cubicBezTo>
                              <a:cubicBezTo>
                                <a:pt x="238359" y="481562"/>
                                <a:pt x="240697" y="468700"/>
                                <a:pt x="240196" y="456673"/>
                              </a:cubicBezTo>
                              <a:cubicBezTo>
                                <a:pt x="239862" y="450159"/>
                                <a:pt x="237524" y="446150"/>
                                <a:pt x="234183" y="443311"/>
                              </a:cubicBezTo>
                              <a:cubicBezTo>
                                <a:pt x="234183" y="442976"/>
                                <a:pt x="234016" y="442810"/>
                                <a:pt x="233849" y="442642"/>
                              </a:cubicBezTo>
                              <a:cubicBezTo>
                                <a:pt x="229339" y="439135"/>
                                <a:pt x="225163" y="435126"/>
                                <a:pt x="221822" y="430616"/>
                              </a:cubicBezTo>
                              <a:cubicBezTo>
                                <a:pt x="219317" y="427108"/>
                                <a:pt x="217312" y="423433"/>
                                <a:pt x="215141" y="419759"/>
                              </a:cubicBezTo>
                              <a:cubicBezTo>
                                <a:pt x="215475" y="419592"/>
                                <a:pt x="215642" y="419090"/>
                                <a:pt x="215475" y="418756"/>
                              </a:cubicBezTo>
                              <a:cubicBezTo>
                                <a:pt x="214807" y="418255"/>
                                <a:pt x="214139" y="417587"/>
                                <a:pt x="213471" y="417086"/>
                              </a:cubicBezTo>
                              <a:cubicBezTo>
                                <a:pt x="207791" y="397710"/>
                                <a:pt x="200776" y="378668"/>
                                <a:pt x="194596" y="359459"/>
                              </a:cubicBezTo>
                              <a:cubicBezTo>
                                <a:pt x="187580" y="337912"/>
                                <a:pt x="175387" y="318201"/>
                                <a:pt x="167202" y="296988"/>
                              </a:cubicBezTo>
                              <a:cubicBezTo>
                                <a:pt x="163861" y="288135"/>
                                <a:pt x="159685" y="279449"/>
                                <a:pt x="154340" y="271766"/>
                              </a:cubicBezTo>
                              <a:cubicBezTo>
                                <a:pt x="166534" y="264917"/>
                                <a:pt x="178727" y="258069"/>
                                <a:pt x="190587" y="250886"/>
                              </a:cubicBezTo>
                              <a:cubicBezTo>
                                <a:pt x="193259" y="249216"/>
                                <a:pt x="196266" y="247212"/>
                                <a:pt x="199106" y="245040"/>
                              </a:cubicBezTo>
                              <a:cubicBezTo>
                                <a:pt x="199440" y="245207"/>
                                <a:pt x="199941" y="245207"/>
                                <a:pt x="200609" y="244706"/>
                              </a:cubicBezTo>
                              <a:cubicBezTo>
                                <a:pt x="201444" y="244038"/>
                                <a:pt x="206956" y="246710"/>
                                <a:pt x="207791" y="247045"/>
                              </a:cubicBezTo>
                              <a:cubicBezTo>
                                <a:pt x="210798" y="248214"/>
                                <a:pt x="214640" y="247212"/>
                                <a:pt x="217814" y="247379"/>
                              </a:cubicBezTo>
                              <a:cubicBezTo>
                                <a:pt x="221989" y="247546"/>
                                <a:pt x="226332" y="245541"/>
                                <a:pt x="230174" y="243203"/>
                              </a:cubicBezTo>
                              <a:cubicBezTo>
                                <a:pt x="230508" y="243370"/>
                                <a:pt x="230842" y="243370"/>
                                <a:pt x="231510" y="243036"/>
                              </a:cubicBezTo>
                              <a:cubicBezTo>
                                <a:pt x="251220" y="233181"/>
                                <a:pt x="266588" y="217980"/>
                                <a:pt x="278781" y="199941"/>
                              </a:cubicBezTo>
                              <a:close/>
                            </a:path>
                          </a:pathLst>
                        </a:custGeom>
                        <a:solidFill>
                          <a:srgbClr val="3A3358"/>
                        </a:solidFill>
                        <a:ln w="16697" cap="flat">
                          <a:noFill/>
                          <a:prstDash val="solid"/>
                          <a:miter/>
                        </a:ln>
                      </p:spPr>
                      <p:txBody>
                        <a:bodyPr rtlCol="0" anchor="ctr"/>
                        <a:lstStyle/>
                        <a:p>
                          <a:endParaRPr lang="en-US"/>
                        </a:p>
                      </p:txBody>
                    </p:sp>
                    <p:sp>
                      <p:nvSpPr>
                        <p:cNvPr id="699" name="Freeform: Shape 698">
                          <a:extLst>
                            <a:ext uri="{FF2B5EF4-FFF2-40B4-BE49-F238E27FC236}">
                              <a16:creationId xmlns:a16="http://schemas.microsoft.com/office/drawing/2014/main" id="{C8E58225-894A-01EA-7166-20D9CC62CB55}"/>
                            </a:ext>
                          </a:extLst>
                        </p:cNvPr>
                        <p:cNvSpPr/>
                        <p:nvPr/>
                      </p:nvSpPr>
                      <p:spPr>
                        <a:xfrm>
                          <a:off x="2949086" y="4415110"/>
                          <a:ext cx="325102" cy="560514"/>
                        </a:xfrm>
                        <a:custGeom>
                          <a:avLst/>
                          <a:gdLst>
                            <a:gd name="connsiteX0" fmla="*/ 323881 w 325102"/>
                            <a:gd name="connsiteY0" fmla="*/ 46575 h 560514"/>
                            <a:gd name="connsiteX1" fmla="*/ 305674 w 325102"/>
                            <a:gd name="connsiteY1" fmla="*/ 123244 h 560514"/>
                            <a:gd name="connsiteX2" fmla="*/ 232011 w 325102"/>
                            <a:gd name="connsiteY2" fmla="*/ 232819 h 560514"/>
                            <a:gd name="connsiteX3" fmla="*/ 221822 w 325102"/>
                            <a:gd name="connsiteY3" fmla="*/ 237663 h 560514"/>
                            <a:gd name="connsiteX4" fmla="*/ 208794 w 325102"/>
                            <a:gd name="connsiteY4" fmla="*/ 239333 h 560514"/>
                            <a:gd name="connsiteX5" fmla="*/ 201945 w 325102"/>
                            <a:gd name="connsiteY5" fmla="*/ 237162 h 560514"/>
                            <a:gd name="connsiteX6" fmla="*/ 245040 w 325102"/>
                            <a:gd name="connsiteY6" fmla="*/ 215781 h 560514"/>
                            <a:gd name="connsiteX7" fmla="*/ 243036 w 325102"/>
                            <a:gd name="connsiteY7" fmla="*/ 214612 h 560514"/>
                            <a:gd name="connsiteX8" fmla="*/ 228671 w 325102"/>
                            <a:gd name="connsiteY8" fmla="*/ 215948 h 560514"/>
                            <a:gd name="connsiteX9" fmla="*/ 198270 w 325102"/>
                            <a:gd name="connsiteY9" fmla="*/ 234990 h 560514"/>
                            <a:gd name="connsiteX10" fmla="*/ 149329 w 325102"/>
                            <a:gd name="connsiteY10" fmla="*/ 264388 h 560514"/>
                            <a:gd name="connsiteX11" fmla="*/ 80845 w 325102"/>
                            <a:gd name="connsiteY11" fmla="*/ 203421 h 560514"/>
                            <a:gd name="connsiteX12" fmla="*/ 74163 w 325102"/>
                            <a:gd name="connsiteY12" fmla="*/ 201082 h 560514"/>
                            <a:gd name="connsiteX13" fmla="*/ 63974 w 325102"/>
                            <a:gd name="connsiteY13" fmla="*/ 202084 h 560514"/>
                            <a:gd name="connsiteX14" fmla="*/ 30901 w 325102"/>
                            <a:gd name="connsiteY14" fmla="*/ 227808 h 560514"/>
                            <a:gd name="connsiteX15" fmla="*/ 48106 w 325102"/>
                            <a:gd name="connsiteY15" fmla="*/ 212607 h 560514"/>
                            <a:gd name="connsiteX16" fmla="*/ 91535 w 325102"/>
                            <a:gd name="connsiteY16" fmla="*/ 215113 h 560514"/>
                            <a:gd name="connsiteX17" fmla="*/ 130955 w 325102"/>
                            <a:gd name="connsiteY17" fmla="*/ 249856 h 560514"/>
                            <a:gd name="connsiteX18" fmla="*/ 113083 w 325102"/>
                            <a:gd name="connsiteY18" fmla="*/ 240335 h 560514"/>
                            <a:gd name="connsiteX19" fmla="*/ 88863 w 325102"/>
                            <a:gd name="connsiteY19" fmla="*/ 229144 h 560514"/>
                            <a:gd name="connsiteX20" fmla="*/ 114753 w 325102"/>
                            <a:gd name="connsiteY20" fmla="*/ 245847 h 560514"/>
                            <a:gd name="connsiteX21" fmla="*/ 147492 w 325102"/>
                            <a:gd name="connsiteY21" fmla="*/ 270569 h 560514"/>
                            <a:gd name="connsiteX22" fmla="*/ 159184 w 325102"/>
                            <a:gd name="connsiteY22" fmla="*/ 294455 h 560514"/>
                            <a:gd name="connsiteX23" fmla="*/ 174217 w 325102"/>
                            <a:gd name="connsiteY23" fmla="*/ 330868 h 560514"/>
                            <a:gd name="connsiteX24" fmla="*/ 187580 w 325102"/>
                            <a:gd name="connsiteY24" fmla="*/ 358930 h 560514"/>
                            <a:gd name="connsiteX25" fmla="*/ 197602 w 325102"/>
                            <a:gd name="connsiteY25" fmla="*/ 387994 h 560514"/>
                            <a:gd name="connsiteX26" fmla="*/ 203950 w 325102"/>
                            <a:gd name="connsiteY26" fmla="*/ 406869 h 560514"/>
                            <a:gd name="connsiteX27" fmla="*/ 203950 w 325102"/>
                            <a:gd name="connsiteY27" fmla="*/ 407203 h 560514"/>
                            <a:gd name="connsiteX28" fmla="*/ 209796 w 325102"/>
                            <a:gd name="connsiteY28" fmla="*/ 419898 h 560514"/>
                            <a:gd name="connsiteX29" fmla="*/ 209796 w 325102"/>
                            <a:gd name="connsiteY29" fmla="*/ 419898 h 560514"/>
                            <a:gd name="connsiteX30" fmla="*/ 210130 w 325102"/>
                            <a:gd name="connsiteY30" fmla="*/ 420566 h 560514"/>
                            <a:gd name="connsiteX31" fmla="*/ 210798 w 325102"/>
                            <a:gd name="connsiteY31" fmla="*/ 422069 h 560514"/>
                            <a:gd name="connsiteX32" fmla="*/ 217479 w 325102"/>
                            <a:gd name="connsiteY32" fmla="*/ 433261 h 560514"/>
                            <a:gd name="connsiteX33" fmla="*/ 212468 w 325102"/>
                            <a:gd name="connsiteY33" fmla="*/ 431256 h 560514"/>
                            <a:gd name="connsiteX34" fmla="*/ 212134 w 325102"/>
                            <a:gd name="connsiteY34" fmla="*/ 431256 h 560514"/>
                            <a:gd name="connsiteX35" fmla="*/ 223326 w 325102"/>
                            <a:gd name="connsiteY35" fmla="*/ 440276 h 560514"/>
                            <a:gd name="connsiteX36" fmla="*/ 232680 w 325102"/>
                            <a:gd name="connsiteY36" fmla="*/ 452303 h 560514"/>
                            <a:gd name="connsiteX37" fmla="*/ 227334 w 325102"/>
                            <a:gd name="connsiteY37" fmla="*/ 489050 h 560514"/>
                            <a:gd name="connsiteX38" fmla="*/ 227000 w 325102"/>
                            <a:gd name="connsiteY38" fmla="*/ 489551 h 560514"/>
                            <a:gd name="connsiteX39" fmla="*/ 186578 w 325102"/>
                            <a:gd name="connsiteY39" fmla="*/ 538994 h 560514"/>
                            <a:gd name="connsiteX40" fmla="*/ 131122 w 325102"/>
                            <a:gd name="connsiteY40" fmla="*/ 558704 h 560514"/>
                            <a:gd name="connsiteX41" fmla="*/ 131122 w 325102"/>
                            <a:gd name="connsiteY41" fmla="*/ 558704 h 560514"/>
                            <a:gd name="connsiteX42" fmla="*/ 129619 w 325102"/>
                            <a:gd name="connsiteY42" fmla="*/ 557869 h 560514"/>
                            <a:gd name="connsiteX43" fmla="*/ 123773 w 325102"/>
                            <a:gd name="connsiteY43" fmla="*/ 552691 h 560514"/>
                            <a:gd name="connsiteX44" fmla="*/ 123439 w 325102"/>
                            <a:gd name="connsiteY44" fmla="*/ 552356 h 560514"/>
                            <a:gd name="connsiteX45" fmla="*/ 121768 w 325102"/>
                            <a:gd name="connsiteY45" fmla="*/ 529139 h 560514"/>
                            <a:gd name="connsiteX46" fmla="*/ 122103 w 325102"/>
                            <a:gd name="connsiteY46" fmla="*/ 527969 h 560514"/>
                            <a:gd name="connsiteX47" fmla="*/ 121100 w 325102"/>
                            <a:gd name="connsiteY47" fmla="*/ 522290 h 560514"/>
                            <a:gd name="connsiteX48" fmla="*/ 120933 w 325102"/>
                            <a:gd name="connsiteY48" fmla="*/ 522123 h 560514"/>
                            <a:gd name="connsiteX49" fmla="*/ 101724 w 325102"/>
                            <a:gd name="connsiteY49" fmla="*/ 503081 h 560514"/>
                            <a:gd name="connsiteX50" fmla="*/ 101223 w 325102"/>
                            <a:gd name="connsiteY50" fmla="*/ 495565 h 560514"/>
                            <a:gd name="connsiteX51" fmla="*/ 103896 w 325102"/>
                            <a:gd name="connsiteY51" fmla="*/ 502079 h 560514"/>
                            <a:gd name="connsiteX52" fmla="*/ 103729 w 325102"/>
                            <a:gd name="connsiteY52" fmla="*/ 489551 h 560514"/>
                            <a:gd name="connsiteX53" fmla="*/ 91368 w 325102"/>
                            <a:gd name="connsiteY53" fmla="*/ 479195 h 560514"/>
                            <a:gd name="connsiteX54" fmla="*/ 80010 w 325102"/>
                            <a:gd name="connsiteY54" fmla="*/ 468672 h 560514"/>
                            <a:gd name="connsiteX55" fmla="*/ 75834 w 325102"/>
                            <a:gd name="connsiteY55" fmla="*/ 460487 h 560514"/>
                            <a:gd name="connsiteX56" fmla="*/ 75667 w 325102"/>
                            <a:gd name="connsiteY56" fmla="*/ 459819 h 560514"/>
                            <a:gd name="connsiteX57" fmla="*/ 73829 w 325102"/>
                            <a:gd name="connsiteY57" fmla="*/ 456478 h 560514"/>
                            <a:gd name="connsiteX58" fmla="*/ 70656 w 325102"/>
                            <a:gd name="connsiteY58" fmla="*/ 450298 h 560514"/>
                            <a:gd name="connsiteX59" fmla="*/ 70155 w 325102"/>
                            <a:gd name="connsiteY59" fmla="*/ 449964 h 560514"/>
                            <a:gd name="connsiteX60" fmla="*/ 0 w 325102"/>
                            <a:gd name="connsiteY60" fmla="*/ 246014 h 560514"/>
                            <a:gd name="connsiteX61" fmla="*/ 11859 w 325102"/>
                            <a:gd name="connsiteY61" fmla="*/ 207095 h 560514"/>
                            <a:gd name="connsiteX62" fmla="*/ 45768 w 325102"/>
                            <a:gd name="connsiteY62" fmla="*/ 161328 h 560514"/>
                            <a:gd name="connsiteX63" fmla="*/ 126111 w 325102"/>
                            <a:gd name="connsiteY63" fmla="*/ 91340 h 560514"/>
                            <a:gd name="connsiteX64" fmla="*/ 212468 w 325102"/>
                            <a:gd name="connsiteY64" fmla="*/ 32377 h 560514"/>
                            <a:gd name="connsiteX65" fmla="*/ 293647 w 325102"/>
                            <a:gd name="connsiteY65" fmla="*/ 640 h 560514"/>
                            <a:gd name="connsiteX66" fmla="*/ 294315 w 325102"/>
                            <a:gd name="connsiteY66" fmla="*/ 1308 h 560514"/>
                            <a:gd name="connsiteX67" fmla="*/ 323380 w 325102"/>
                            <a:gd name="connsiteY67" fmla="*/ 13502 h 560514"/>
                            <a:gd name="connsiteX68" fmla="*/ 323881 w 325102"/>
                            <a:gd name="connsiteY68" fmla="*/ 46575 h 560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325102" h="560514">
                              <a:moveTo>
                                <a:pt x="323881" y="46575"/>
                              </a:moveTo>
                              <a:cubicBezTo>
                                <a:pt x="321542" y="72632"/>
                                <a:pt x="314193" y="98690"/>
                                <a:pt x="305674" y="123244"/>
                              </a:cubicBezTo>
                              <a:cubicBezTo>
                                <a:pt x="290808" y="166172"/>
                                <a:pt x="272768" y="209100"/>
                                <a:pt x="232011" y="232819"/>
                              </a:cubicBezTo>
                              <a:cubicBezTo>
                                <a:pt x="228504" y="234322"/>
                                <a:pt x="225163" y="235992"/>
                                <a:pt x="221822" y="237663"/>
                              </a:cubicBezTo>
                              <a:cubicBezTo>
                                <a:pt x="217814" y="239500"/>
                                <a:pt x="213137" y="239333"/>
                                <a:pt x="208794" y="239333"/>
                              </a:cubicBezTo>
                              <a:cubicBezTo>
                                <a:pt x="206622" y="239333"/>
                                <a:pt x="204284" y="237997"/>
                                <a:pt x="201945" y="237162"/>
                              </a:cubicBezTo>
                              <a:cubicBezTo>
                                <a:pt x="215308" y="227307"/>
                                <a:pt x="230174" y="216449"/>
                                <a:pt x="245040" y="215781"/>
                              </a:cubicBezTo>
                              <a:cubicBezTo>
                                <a:pt x="244372" y="215280"/>
                                <a:pt x="243704" y="214946"/>
                                <a:pt x="243036" y="214612"/>
                              </a:cubicBezTo>
                              <a:cubicBezTo>
                                <a:pt x="238192" y="214779"/>
                                <a:pt x="233515" y="215447"/>
                                <a:pt x="228671" y="215948"/>
                              </a:cubicBezTo>
                              <a:cubicBezTo>
                                <a:pt x="217646" y="220959"/>
                                <a:pt x="207290" y="228977"/>
                                <a:pt x="198270" y="234990"/>
                              </a:cubicBezTo>
                              <a:cubicBezTo>
                                <a:pt x="182402" y="245513"/>
                                <a:pt x="165532" y="254366"/>
                                <a:pt x="149329" y="264388"/>
                              </a:cubicBezTo>
                              <a:cubicBezTo>
                                <a:pt x="131456" y="238331"/>
                                <a:pt x="109408" y="217451"/>
                                <a:pt x="80845" y="203421"/>
                              </a:cubicBezTo>
                              <a:cubicBezTo>
                                <a:pt x="78506" y="202251"/>
                                <a:pt x="76335" y="201583"/>
                                <a:pt x="74163" y="201082"/>
                              </a:cubicBezTo>
                              <a:cubicBezTo>
                                <a:pt x="70823" y="201082"/>
                                <a:pt x="67315" y="201249"/>
                                <a:pt x="63974" y="202084"/>
                              </a:cubicBezTo>
                              <a:cubicBezTo>
                                <a:pt x="49442" y="205425"/>
                                <a:pt x="38251" y="215280"/>
                                <a:pt x="30901" y="227808"/>
                              </a:cubicBezTo>
                              <a:cubicBezTo>
                                <a:pt x="36414" y="222463"/>
                                <a:pt x="41926" y="217285"/>
                                <a:pt x="48106" y="212607"/>
                              </a:cubicBezTo>
                              <a:cubicBezTo>
                                <a:pt x="63306" y="200915"/>
                                <a:pt x="76669" y="206928"/>
                                <a:pt x="91535" y="215113"/>
                              </a:cubicBezTo>
                              <a:cubicBezTo>
                                <a:pt x="107738" y="223966"/>
                                <a:pt x="119430" y="236660"/>
                                <a:pt x="130955" y="249856"/>
                              </a:cubicBezTo>
                              <a:cubicBezTo>
                                <a:pt x="125109" y="246516"/>
                                <a:pt x="118762" y="243509"/>
                                <a:pt x="113083" y="240335"/>
                              </a:cubicBezTo>
                              <a:cubicBezTo>
                                <a:pt x="105566" y="235825"/>
                                <a:pt x="97214" y="232151"/>
                                <a:pt x="88863" y="229144"/>
                              </a:cubicBezTo>
                              <a:cubicBezTo>
                                <a:pt x="95878" y="236493"/>
                                <a:pt x="106401" y="241171"/>
                                <a:pt x="114753" y="245847"/>
                              </a:cubicBezTo>
                              <a:cubicBezTo>
                                <a:pt x="126779" y="252362"/>
                                <a:pt x="138973" y="259711"/>
                                <a:pt x="147492" y="270569"/>
                              </a:cubicBezTo>
                              <a:cubicBezTo>
                                <a:pt x="152837" y="277584"/>
                                <a:pt x="156345" y="285936"/>
                                <a:pt x="159184" y="294455"/>
                              </a:cubicBezTo>
                              <a:cubicBezTo>
                                <a:pt x="165030" y="306147"/>
                                <a:pt x="169540" y="318675"/>
                                <a:pt x="174217" y="330868"/>
                              </a:cubicBezTo>
                              <a:cubicBezTo>
                                <a:pt x="178894" y="340222"/>
                                <a:pt x="183571" y="349409"/>
                                <a:pt x="187580" y="358930"/>
                              </a:cubicBezTo>
                              <a:cubicBezTo>
                                <a:pt x="191422" y="368451"/>
                                <a:pt x="194596" y="378306"/>
                                <a:pt x="197602" y="387994"/>
                              </a:cubicBezTo>
                              <a:cubicBezTo>
                                <a:pt x="199941" y="394174"/>
                                <a:pt x="202112" y="400522"/>
                                <a:pt x="203950" y="406869"/>
                              </a:cubicBezTo>
                              <a:cubicBezTo>
                                <a:pt x="203950" y="407036"/>
                                <a:pt x="203950" y="407036"/>
                                <a:pt x="203950" y="407203"/>
                              </a:cubicBezTo>
                              <a:cubicBezTo>
                                <a:pt x="205620" y="411546"/>
                                <a:pt x="207791" y="415722"/>
                                <a:pt x="209796" y="419898"/>
                              </a:cubicBezTo>
                              <a:lnTo>
                                <a:pt x="209796" y="419898"/>
                              </a:lnTo>
                              <a:cubicBezTo>
                                <a:pt x="209963" y="420065"/>
                                <a:pt x="209963" y="420399"/>
                                <a:pt x="210130" y="420566"/>
                              </a:cubicBezTo>
                              <a:cubicBezTo>
                                <a:pt x="210297" y="421067"/>
                                <a:pt x="210631" y="421568"/>
                                <a:pt x="210798" y="422069"/>
                              </a:cubicBezTo>
                              <a:cubicBezTo>
                                <a:pt x="212635" y="425911"/>
                                <a:pt x="214807" y="429753"/>
                                <a:pt x="217479" y="433261"/>
                              </a:cubicBezTo>
                              <a:cubicBezTo>
                                <a:pt x="215809" y="432592"/>
                                <a:pt x="214139" y="431924"/>
                                <a:pt x="212468" y="431256"/>
                              </a:cubicBezTo>
                              <a:cubicBezTo>
                                <a:pt x="212301" y="431256"/>
                                <a:pt x="212134" y="431256"/>
                                <a:pt x="212134" y="431256"/>
                              </a:cubicBezTo>
                              <a:cubicBezTo>
                                <a:pt x="215976" y="434096"/>
                                <a:pt x="219985" y="436768"/>
                                <a:pt x="223326" y="440276"/>
                              </a:cubicBezTo>
                              <a:cubicBezTo>
                                <a:pt x="227502" y="442615"/>
                                <a:pt x="230842" y="445955"/>
                                <a:pt x="232680" y="452303"/>
                              </a:cubicBezTo>
                              <a:cubicBezTo>
                                <a:pt x="235519" y="462826"/>
                                <a:pt x="231677" y="477525"/>
                                <a:pt x="227334" y="489050"/>
                              </a:cubicBezTo>
                              <a:cubicBezTo>
                                <a:pt x="227167" y="489217"/>
                                <a:pt x="227167" y="489384"/>
                                <a:pt x="227000" y="489551"/>
                              </a:cubicBezTo>
                              <a:cubicBezTo>
                                <a:pt x="217312" y="509930"/>
                                <a:pt x="204117" y="525130"/>
                                <a:pt x="186578" y="538994"/>
                              </a:cubicBezTo>
                              <a:cubicBezTo>
                                <a:pt x="174551" y="548515"/>
                                <a:pt x="147826" y="566220"/>
                                <a:pt x="131122" y="558704"/>
                              </a:cubicBezTo>
                              <a:lnTo>
                                <a:pt x="131122" y="558704"/>
                              </a:lnTo>
                              <a:cubicBezTo>
                                <a:pt x="130621" y="558537"/>
                                <a:pt x="130120" y="558203"/>
                                <a:pt x="129619" y="557869"/>
                              </a:cubicBezTo>
                              <a:cubicBezTo>
                                <a:pt x="127448" y="556699"/>
                                <a:pt x="125443" y="554862"/>
                                <a:pt x="123773" y="552691"/>
                              </a:cubicBezTo>
                              <a:cubicBezTo>
                                <a:pt x="123606" y="552524"/>
                                <a:pt x="123606" y="552524"/>
                                <a:pt x="123439" y="552356"/>
                              </a:cubicBezTo>
                              <a:cubicBezTo>
                                <a:pt x="119096" y="546009"/>
                                <a:pt x="119263" y="537156"/>
                                <a:pt x="121768" y="529139"/>
                              </a:cubicBezTo>
                              <a:cubicBezTo>
                                <a:pt x="121935" y="528805"/>
                                <a:pt x="121935" y="528470"/>
                                <a:pt x="122103" y="527969"/>
                              </a:cubicBezTo>
                              <a:cubicBezTo>
                                <a:pt x="121768" y="526132"/>
                                <a:pt x="121434" y="524295"/>
                                <a:pt x="121100" y="522290"/>
                              </a:cubicBezTo>
                              <a:cubicBezTo>
                                <a:pt x="121100" y="522290"/>
                                <a:pt x="120933" y="522123"/>
                                <a:pt x="120933" y="522123"/>
                              </a:cubicBezTo>
                              <a:cubicBezTo>
                                <a:pt x="111913" y="516110"/>
                                <a:pt x="101891" y="517112"/>
                                <a:pt x="101724" y="503081"/>
                              </a:cubicBezTo>
                              <a:cubicBezTo>
                                <a:pt x="101724" y="500743"/>
                                <a:pt x="101557" y="498237"/>
                                <a:pt x="101223" y="495565"/>
                              </a:cubicBezTo>
                              <a:cubicBezTo>
                                <a:pt x="102058" y="497736"/>
                                <a:pt x="102893" y="499908"/>
                                <a:pt x="103896" y="502079"/>
                              </a:cubicBezTo>
                              <a:cubicBezTo>
                                <a:pt x="103729" y="497903"/>
                                <a:pt x="103729" y="493727"/>
                                <a:pt x="103729" y="489551"/>
                              </a:cubicBezTo>
                              <a:cubicBezTo>
                                <a:pt x="101223" y="485375"/>
                                <a:pt x="97548" y="482536"/>
                                <a:pt x="91368" y="479195"/>
                              </a:cubicBezTo>
                              <a:cubicBezTo>
                                <a:pt x="85522" y="476022"/>
                                <a:pt x="83183" y="474852"/>
                                <a:pt x="80010" y="468672"/>
                              </a:cubicBezTo>
                              <a:cubicBezTo>
                                <a:pt x="78673" y="465999"/>
                                <a:pt x="77170" y="463160"/>
                                <a:pt x="75834" y="460487"/>
                              </a:cubicBezTo>
                              <a:cubicBezTo>
                                <a:pt x="75834" y="460320"/>
                                <a:pt x="75834" y="459986"/>
                                <a:pt x="75667" y="459819"/>
                              </a:cubicBezTo>
                              <a:cubicBezTo>
                                <a:pt x="74999" y="458817"/>
                                <a:pt x="74498" y="457648"/>
                                <a:pt x="73829" y="456478"/>
                              </a:cubicBezTo>
                              <a:cubicBezTo>
                                <a:pt x="72660" y="454474"/>
                                <a:pt x="71658" y="452303"/>
                                <a:pt x="70656" y="450298"/>
                              </a:cubicBezTo>
                              <a:cubicBezTo>
                                <a:pt x="70489" y="450131"/>
                                <a:pt x="70322" y="449964"/>
                                <a:pt x="70155" y="449964"/>
                              </a:cubicBezTo>
                              <a:cubicBezTo>
                                <a:pt x="35077" y="387994"/>
                                <a:pt x="2004" y="317672"/>
                                <a:pt x="0" y="246014"/>
                              </a:cubicBezTo>
                              <a:cubicBezTo>
                                <a:pt x="1670" y="232318"/>
                                <a:pt x="3675" y="219289"/>
                                <a:pt x="11859" y="207095"/>
                              </a:cubicBezTo>
                              <a:cubicBezTo>
                                <a:pt x="22717" y="191227"/>
                                <a:pt x="32739" y="175693"/>
                                <a:pt x="45768" y="161328"/>
                              </a:cubicBezTo>
                              <a:cubicBezTo>
                                <a:pt x="69319" y="135437"/>
                                <a:pt x="98217" y="112387"/>
                                <a:pt x="126111" y="91340"/>
                              </a:cubicBezTo>
                              <a:cubicBezTo>
                                <a:pt x="153839" y="70461"/>
                                <a:pt x="182402" y="49581"/>
                                <a:pt x="212468" y="32377"/>
                              </a:cubicBezTo>
                              <a:cubicBezTo>
                                <a:pt x="238526" y="17344"/>
                                <a:pt x="265418" y="8324"/>
                                <a:pt x="293647" y="640"/>
                              </a:cubicBezTo>
                              <a:cubicBezTo>
                                <a:pt x="293647" y="1141"/>
                                <a:pt x="293814" y="1308"/>
                                <a:pt x="294315" y="1308"/>
                              </a:cubicBezTo>
                              <a:cubicBezTo>
                                <a:pt x="306676" y="-1531"/>
                                <a:pt x="319538" y="-696"/>
                                <a:pt x="323380" y="13502"/>
                              </a:cubicBezTo>
                              <a:cubicBezTo>
                                <a:pt x="326386" y="23691"/>
                                <a:pt x="324716" y="36553"/>
                                <a:pt x="323881" y="46575"/>
                              </a:cubicBezTo>
                              <a:close/>
                            </a:path>
                          </a:pathLst>
                        </a:custGeom>
                        <a:solidFill>
                          <a:srgbClr val="0589B9"/>
                        </a:solidFill>
                        <a:ln w="16697" cap="flat">
                          <a:noFill/>
                          <a:prstDash val="solid"/>
                          <a:miter/>
                        </a:ln>
                      </p:spPr>
                      <p:txBody>
                        <a:bodyPr rtlCol="0" anchor="ctr"/>
                        <a:lstStyle/>
                        <a:p>
                          <a:endParaRPr lang="en-US"/>
                        </a:p>
                      </p:txBody>
                    </p:sp>
                    <p:sp>
                      <p:nvSpPr>
                        <p:cNvPr id="700" name="Freeform: Shape 699">
                          <a:extLst>
                            <a:ext uri="{FF2B5EF4-FFF2-40B4-BE49-F238E27FC236}">
                              <a16:creationId xmlns:a16="http://schemas.microsoft.com/office/drawing/2014/main" id="{7946A1C5-426D-1668-B0B0-CF7DFCC16796}"/>
                            </a:ext>
                          </a:extLst>
                        </p:cNvPr>
                        <p:cNvSpPr/>
                        <p:nvPr/>
                      </p:nvSpPr>
                      <p:spPr>
                        <a:xfrm>
                          <a:off x="2949253" y="4415249"/>
                          <a:ext cx="304504" cy="471205"/>
                        </a:xfrm>
                        <a:custGeom>
                          <a:avLst/>
                          <a:gdLst>
                            <a:gd name="connsiteX0" fmla="*/ 60467 w 304504"/>
                            <a:gd name="connsiteY0" fmla="*/ 409570 h 471205"/>
                            <a:gd name="connsiteX1" fmla="*/ 19877 w 304504"/>
                            <a:gd name="connsiteY1" fmla="*/ 321876 h 471205"/>
                            <a:gd name="connsiteX2" fmla="*/ 17539 w 304504"/>
                            <a:gd name="connsiteY2" fmla="*/ 209796 h 471205"/>
                            <a:gd name="connsiteX3" fmla="*/ 95711 w 304504"/>
                            <a:gd name="connsiteY3" fmla="*/ 124274 h 471205"/>
                            <a:gd name="connsiteX4" fmla="*/ 143650 w 304504"/>
                            <a:gd name="connsiteY4" fmla="*/ 87192 h 471205"/>
                            <a:gd name="connsiteX5" fmla="*/ 194429 w 304504"/>
                            <a:gd name="connsiteY5" fmla="*/ 48774 h 471205"/>
                            <a:gd name="connsiteX6" fmla="*/ 256232 w 304504"/>
                            <a:gd name="connsiteY6" fmla="*/ 20211 h 471205"/>
                            <a:gd name="connsiteX7" fmla="*/ 304505 w 304504"/>
                            <a:gd name="connsiteY7" fmla="*/ 0 h 471205"/>
                            <a:gd name="connsiteX8" fmla="*/ 294315 w 304504"/>
                            <a:gd name="connsiteY8" fmla="*/ 1336 h 471205"/>
                            <a:gd name="connsiteX9" fmla="*/ 293647 w 304504"/>
                            <a:gd name="connsiteY9" fmla="*/ 668 h 471205"/>
                            <a:gd name="connsiteX10" fmla="*/ 212468 w 304504"/>
                            <a:gd name="connsiteY10" fmla="*/ 32405 h 471205"/>
                            <a:gd name="connsiteX11" fmla="*/ 126111 w 304504"/>
                            <a:gd name="connsiteY11" fmla="*/ 91368 h 471205"/>
                            <a:gd name="connsiteX12" fmla="*/ 45768 w 304504"/>
                            <a:gd name="connsiteY12" fmla="*/ 161356 h 471205"/>
                            <a:gd name="connsiteX13" fmla="*/ 11859 w 304504"/>
                            <a:gd name="connsiteY13" fmla="*/ 207123 h 471205"/>
                            <a:gd name="connsiteX14" fmla="*/ 0 w 304504"/>
                            <a:gd name="connsiteY14" fmla="*/ 246042 h 471205"/>
                            <a:gd name="connsiteX15" fmla="*/ 70155 w 304504"/>
                            <a:gd name="connsiteY15" fmla="*/ 449992 h 471205"/>
                            <a:gd name="connsiteX16" fmla="*/ 70656 w 304504"/>
                            <a:gd name="connsiteY16" fmla="*/ 450326 h 471205"/>
                            <a:gd name="connsiteX17" fmla="*/ 73829 w 304504"/>
                            <a:gd name="connsiteY17" fmla="*/ 456506 h 471205"/>
                            <a:gd name="connsiteX18" fmla="*/ 75667 w 304504"/>
                            <a:gd name="connsiteY18" fmla="*/ 459847 h 471205"/>
                            <a:gd name="connsiteX19" fmla="*/ 75834 w 304504"/>
                            <a:gd name="connsiteY19" fmla="*/ 460515 h 471205"/>
                            <a:gd name="connsiteX20" fmla="*/ 80010 w 304504"/>
                            <a:gd name="connsiteY20" fmla="*/ 468700 h 471205"/>
                            <a:gd name="connsiteX21" fmla="*/ 81346 w 304504"/>
                            <a:gd name="connsiteY21" fmla="*/ 471205 h 471205"/>
                            <a:gd name="connsiteX22" fmla="*/ 60467 w 304504"/>
                            <a:gd name="connsiteY22" fmla="*/ 409570 h 471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04504" h="471205">
                              <a:moveTo>
                                <a:pt x="60467" y="409570"/>
                              </a:moveTo>
                              <a:cubicBezTo>
                                <a:pt x="45768" y="380840"/>
                                <a:pt x="30066" y="352778"/>
                                <a:pt x="19877" y="321876"/>
                              </a:cubicBezTo>
                              <a:cubicBezTo>
                                <a:pt x="8018" y="285964"/>
                                <a:pt x="-668" y="245040"/>
                                <a:pt x="17539" y="209796"/>
                              </a:cubicBezTo>
                              <a:cubicBezTo>
                                <a:pt x="35745" y="174719"/>
                                <a:pt x="64977" y="148160"/>
                                <a:pt x="95711" y="124274"/>
                              </a:cubicBezTo>
                              <a:cubicBezTo>
                                <a:pt x="111746" y="111913"/>
                                <a:pt x="128116" y="100054"/>
                                <a:pt x="143650" y="87192"/>
                              </a:cubicBezTo>
                              <a:cubicBezTo>
                                <a:pt x="160186" y="73662"/>
                                <a:pt x="175721" y="59297"/>
                                <a:pt x="194429" y="48774"/>
                              </a:cubicBezTo>
                              <a:cubicBezTo>
                                <a:pt x="214306" y="37416"/>
                                <a:pt x="235352" y="29398"/>
                                <a:pt x="256232" y="20211"/>
                              </a:cubicBezTo>
                              <a:cubicBezTo>
                                <a:pt x="272100" y="13029"/>
                                <a:pt x="287801" y="4677"/>
                                <a:pt x="304505" y="0"/>
                              </a:cubicBezTo>
                              <a:cubicBezTo>
                                <a:pt x="301164" y="0"/>
                                <a:pt x="297656" y="501"/>
                                <a:pt x="294315" y="1336"/>
                              </a:cubicBezTo>
                              <a:cubicBezTo>
                                <a:pt x="293814" y="1503"/>
                                <a:pt x="293647" y="1169"/>
                                <a:pt x="293647" y="668"/>
                              </a:cubicBezTo>
                              <a:cubicBezTo>
                                <a:pt x="265251" y="8352"/>
                                <a:pt x="238359" y="17372"/>
                                <a:pt x="212468" y="32405"/>
                              </a:cubicBezTo>
                              <a:cubicBezTo>
                                <a:pt x="182402" y="49776"/>
                                <a:pt x="153839" y="70489"/>
                                <a:pt x="126111" y="91368"/>
                              </a:cubicBezTo>
                              <a:cubicBezTo>
                                <a:pt x="98217" y="112414"/>
                                <a:pt x="69319" y="135298"/>
                                <a:pt x="45768" y="161356"/>
                              </a:cubicBezTo>
                              <a:cubicBezTo>
                                <a:pt x="32739" y="175721"/>
                                <a:pt x="22717" y="191255"/>
                                <a:pt x="11859" y="207123"/>
                              </a:cubicBezTo>
                              <a:cubicBezTo>
                                <a:pt x="3508" y="219317"/>
                                <a:pt x="1503" y="232346"/>
                                <a:pt x="0" y="246042"/>
                              </a:cubicBezTo>
                              <a:cubicBezTo>
                                <a:pt x="2004" y="317867"/>
                                <a:pt x="35077" y="388022"/>
                                <a:pt x="70155" y="449992"/>
                              </a:cubicBezTo>
                              <a:cubicBezTo>
                                <a:pt x="70322" y="449992"/>
                                <a:pt x="70489" y="449992"/>
                                <a:pt x="70656" y="450326"/>
                              </a:cubicBezTo>
                              <a:cubicBezTo>
                                <a:pt x="71658" y="452330"/>
                                <a:pt x="72827" y="454502"/>
                                <a:pt x="73829" y="456506"/>
                              </a:cubicBezTo>
                              <a:cubicBezTo>
                                <a:pt x="74498" y="457676"/>
                                <a:pt x="74999" y="458678"/>
                                <a:pt x="75667" y="459847"/>
                              </a:cubicBezTo>
                              <a:cubicBezTo>
                                <a:pt x="75834" y="460014"/>
                                <a:pt x="75834" y="460181"/>
                                <a:pt x="75834" y="460515"/>
                              </a:cubicBezTo>
                              <a:cubicBezTo>
                                <a:pt x="77337" y="463188"/>
                                <a:pt x="78673" y="465860"/>
                                <a:pt x="80010" y="468700"/>
                              </a:cubicBezTo>
                              <a:cubicBezTo>
                                <a:pt x="80511" y="469702"/>
                                <a:pt x="81012" y="470537"/>
                                <a:pt x="81346" y="471205"/>
                              </a:cubicBezTo>
                              <a:cubicBezTo>
                                <a:pt x="76836" y="450159"/>
                                <a:pt x="70656" y="429447"/>
                                <a:pt x="60467" y="409570"/>
                              </a:cubicBezTo>
                              <a:close/>
                            </a:path>
                          </a:pathLst>
                        </a:custGeom>
                        <a:solidFill>
                          <a:srgbClr val="675E93"/>
                        </a:solidFill>
                        <a:ln w="16697" cap="flat">
                          <a:noFill/>
                          <a:prstDash val="solid"/>
                          <a:miter/>
                        </a:ln>
                      </p:spPr>
                      <p:txBody>
                        <a:bodyPr rtlCol="0" anchor="ctr"/>
                        <a:lstStyle/>
                        <a:p>
                          <a:endParaRPr lang="en-US"/>
                        </a:p>
                      </p:txBody>
                    </p:sp>
                    <p:sp>
                      <p:nvSpPr>
                        <p:cNvPr id="701" name="Freeform: Shape 700">
                          <a:extLst>
                            <a:ext uri="{FF2B5EF4-FFF2-40B4-BE49-F238E27FC236}">
                              <a16:creationId xmlns:a16="http://schemas.microsoft.com/office/drawing/2014/main" id="{C07BB486-9C95-8792-1F6C-E76C4C1E9926}"/>
                            </a:ext>
                          </a:extLst>
                        </p:cNvPr>
                        <p:cNvSpPr/>
                        <p:nvPr/>
                      </p:nvSpPr>
                      <p:spPr>
                        <a:xfrm>
                          <a:off x="2980822" y="4621191"/>
                          <a:ext cx="202154" cy="354934"/>
                        </a:xfrm>
                        <a:custGeom>
                          <a:avLst/>
                          <a:gdLst>
                            <a:gd name="connsiteX0" fmla="*/ 191589 w 202154"/>
                            <a:gd name="connsiteY0" fmla="*/ 234195 h 354934"/>
                            <a:gd name="connsiteX1" fmla="*/ 180398 w 202154"/>
                            <a:gd name="connsiteY1" fmla="*/ 225175 h 354934"/>
                            <a:gd name="connsiteX2" fmla="*/ 180732 w 202154"/>
                            <a:gd name="connsiteY2" fmla="*/ 225175 h 354934"/>
                            <a:gd name="connsiteX3" fmla="*/ 185743 w 202154"/>
                            <a:gd name="connsiteY3" fmla="*/ 227180 h 354934"/>
                            <a:gd name="connsiteX4" fmla="*/ 179061 w 202154"/>
                            <a:gd name="connsiteY4" fmla="*/ 215988 h 354934"/>
                            <a:gd name="connsiteX5" fmla="*/ 178393 w 202154"/>
                            <a:gd name="connsiteY5" fmla="*/ 214485 h 354934"/>
                            <a:gd name="connsiteX6" fmla="*/ 178059 w 202154"/>
                            <a:gd name="connsiteY6" fmla="*/ 213817 h 354934"/>
                            <a:gd name="connsiteX7" fmla="*/ 178059 w 202154"/>
                            <a:gd name="connsiteY7" fmla="*/ 213817 h 354934"/>
                            <a:gd name="connsiteX8" fmla="*/ 172213 w 202154"/>
                            <a:gd name="connsiteY8" fmla="*/ 201122 h 354934"/>
                            <a:gd name="connsiteX9" fmla="*/ 172213 w 202154"/>
                            <a:gd name="connsiteY9" fmla="*/ 200788 h 354934"/>
                            <a:gd name="connsiteX10" fmla="*/ 165866 w 202154"/>
                            <a:gd name="connsiteY10" fmla="*/ 181913 h 354934"/>
                            <a:gd name="connsiteX11" fmla="*/ 155844 w 202154"/>
                            <a:gd name="connsiteY11" fmla="*/ 152849 h 354934"/>
                            <a:gd name="connsiteX12" fmla="*/ 142481 w 202154"/>
                            <a:gd name="connsiteY12" fmla="*/ 124787 h 354934"/>
                            <a:gd name="connsiteX13" fmla="*/ 127448 w 202154"/>
                            <a:gd name="connsiteY13" fmla="*/ 88373 h 354934"/>
                            <a:gd name="connsiteX14" fmla="*/ 115755 w 202154"/>
                            <a:gd name="connsiteY14" fmla="*/ 64487 h 354934"/>
                            <a:gd name="connsiteX15" fmla="*/ 83016 w 202154"/>
                            <a:gd name="connsiteY15" fmla="*/ 39766 h 354934"/>
                            <a:gd name="connsiteX16" fmla="*/ 57126 w 202154"/>
                            <a:gd name="connsiteY16" fmla="*/ 23063 h 354934"/>
                            <a:gd name="connsiteX17" fmla="*/ 81346 w 202154"/>
                            <a:gd name="connsiteY17" fmla="*/ 34254 h 354934"/>
                            <a:gd name="connsiteX18" fmla="*/ 99219 w 202154"/>
                            <a:gd name="connsiteY18" fmla="*/ 43775 h 354934"/>
                            <a:gd name="connsiteX19" fmla="*/ 59798 w 202154"/>
                            <a:gd name="connsiteY19" fmla="*/ 9032 h 354934"/>
                            <a:gd name="connsiteX20" fmla="*/ 16369 w 202154"/>
                            <a:gd name="connsiteY20" fmla="*/ 6526 h 354934"/>
                            <a:gd name="connsiteX21" fmla="*/ 6013 w 202154"/>
                            <a:gd name="connsiteY21" fmla="*/ 15379 h 354934"/>
                            <a:gd name="connsiteX22" fmla="*/ 0 w 202154"/>
                            <a:gd name="connsiteY22" fmla="*/ 24065 h 354934"/>
                            <a:gd name="connsiteX23" fmla="*/ 51948 w 202154"/>
                            <a:gd name="connsiteY23" fmla="*/ 24065 h 354934"/>
                            <a:gd name="connsiteX24" fmla="*/ 51614 w 202154"/>
                            <a:gd name="connsiteY24" fmla="*/ 26905 h 354934"/>
                            <a:gd name="connsiteX25" fmla="*/ 12528 w 202154"/>
                            <a:gd name="connsiteY25" fmla="*/ 48285 h 354934"/>
                            <a:gd name="connsiteX26" fmla="*/ 39921 w 202154"/>
                            <a:gd name="connsiteY26" fmla="*/ 46448 h 354934"/>
                            <a:gd name="connsiteX27" fmla="*/ 59464 w 202154"/>
                            <a:gd name="connsiteY27" fmla="*/ 61648 h 354934"/>
                            <a:gd name="connsiteX28" fmla="*/ 81012 w 202154"/>
                            <a:gd name="connsiteY28" fmla="*/ 115934 h 354934"/>
                            <a:gd name="connsiteX29" fmla="*/ 109408 w 202154"/>
                            <a:gd name="connsiteY29" fmla="*/ 187759 h 354934"/>
                            <a:gd name="connsiteX30" fmla="*/ 118261 w 202154"/>
                            <a:gd name="connsiteY30" fmla="*/ 202792 h 354934"/>
                            <a:gd name="connsiteX31" fmla="*/ 123940 w 202154"/>
                            <a:gd name="connsiteY31" fmla="*/ 206133 h 354934"/>
                            <a:gd name="connsiteX32" fmla="*/ 155175 w 202154"/>
                            <a:gd name="connsiteY32" fmla="*/ 208305 h 354934"/>
                            <a:gd name="connsiteX33" fmla="*/ 155509 w 202154"/>
                            <a:gd name="connsiteY33" fmla="*/ 210810 h 354934"/>
                            <a:gd name="connsiteX34" fmla="*/ 116924 w 202154"/>
                            <a:gd name="connsiteY34" fmla="*/ 241210 h 354934"/>
                            <a:gd name="connsiteX35" fmla="*/ 96713 w 202154"/>
                            <a:gd name="connsiteY35" fmla="*/ 289818 h 354934"/>
                            <a:gd name="connsiteX36" fmla="*/ 94041 w 202154"/>
                            <a:gd name="connsiteY36" fmla="*/ 289818 h 354934"/>
                            <a:gd name="connsiteX37" fmla="*/ 92704 w 202154"/>
                            <a:gd name="connsiteY37" fmla="*/ 239707 h 354934"/>
                            <a:gd name="connsiteX38" fmla="*/ 49108 w 202154"/>
                            <a:gd name="connsiteY38" fmla="*/ 241043 h 354934"/>
                            <a:gd name="connsiteX39" fmla="*/ 18207 w 202154"/>
                            <a:gd name="connsiteY39" fmla="*/ 206801 h 354934"/>
                            <a:gd name="connsiteX40" fmla="*/ 38585 w 202154"/>
                            <a:gd name="connsiteY40" fmla="*/ 244384 h 354934"/>
                            <a:gd name="connsiteX41" fmla="*/ 39086 w 202154"/>
                            <a:gd name="connsiteY41" fmla="*/ 244718 h 354934"/>
                            <a:gd name="connsiteX42" fmla="*/ 42260 w 202154"/>
                            <a:gd name="connsiteY42" fmla="*/ 250898 h 354934"/>
                            <a:gd name="connsiteX43" fmla="*/ 44097 w 202154"/>
                            <a:gd name="connsiteY43" fmla="*/ 254239 h 354934"/>
                            <a:gd name="connsiteX44" fmla="*/ 44264 w 202154"/>
                            <a:gd name="connsiteY44" fmla="*/ 254907 h 354934"/>
                            <a:gd name="connsiteX45" fmla="*/ 48440 w 202154"/>
                            <a:gd name="connsiteY45" fmla="*/ 263092 h 354934"/>
                            <a:gd name="connsiteX46" fmla="*/ 59798 w 202154"/>
                            <a:gd name="connsiteY46" fmla="*/ 273615 h 354934"/>
                            <a:gd name="connsiteX47" fmla="*/ 72159 w 202154"/>
                            <a:gd name="connsiteY47" fmla="*/ 283971 h 354934"/>
                            <a:gd name="connsiteX48" fmla="*/ 72326 w 202154"/>
                            <a:gd name="connsiteY48" fmla="*/ 296499 h 354934"/>
                            <a:gd name="connsiteX49" fmla="*/ 69654 w 202154"/>
                            <a:gd name="connsiteY49" fmla="*/ 289985 h 354934"/>
                            <a:gd name="connsiteX50" fmla="*/ 70155 w 202154"/>
                            <a:gd name="connsiteY50" fmla="*/ 297501 h 354934"/>
                            <a:gd name="connsiteX51" fmla="*/ 89364 w 202154"/>
                            <a:gd name="connsiteY51" fmla="*/ 316543 h 354934"/>
                            <a:gd name="connsiteX52" fmla="*/ 89531 w 202154"/>
                            <a:gd name="connsiteY52" fmla="*/ 316710 h 354934"/>
                            <a:gd name="connsiteX53" fmla="*/ 90533 w 202154"/>
                            <a:gd name="connsiteY53" fmla="*/ 322389 h 354934"/>
                            <a:gd name="connsiteX54" fmla="*/ 90199 w 202154"/>
                            <a:gd name="connsiteY54" fmla="*/ 323559 h 354934"/>
                            <a:gd name="connsiteX55" fmla="*/ 91869 w 202154"/>
                            <a:gd name="connsiteY55" fmla="*/ 346776 h 354934"/>
                            <a:gd name="connsiteX56" fmla="*/ 92203 w 202154"/>
                            <a:gd name="connsiteY56" fmla="*/ 347111 h 354934"/>
                            <a:gd name="connsiteX57" fmla="*/ 98049 w 202154"/>
                            <a:gd name="connsiteY57" fmla="*/ 352289 h 354934"/>
                            <a:gd name="connsiteX58" fmla="*/ 99553 w 202154"/>
                            <a:gd name="connsiteY58" fmla="*/ 353124 h 354934"/>
                            <a:gd name="connsiteX59" fmla="*/ 99553 w 202154"/>
                            <a:gd name="connsiteY59" fmla="*/ 353124 h 354934"/>
                            <a:gd name="connsiteX60" fmla="*/ 155008 w 202154"/>
                            <a:gd name="connsiteY60" fmla="*/ 333414 h 354934"/>
                            <a:gd name="connsiteX61" fmla="*/ 195431 w 202154"/>
                            <a:gd name="connsiteY61" fmla="*/ 283971 h 354934"/>
                            <a:gd name="connsiteX62" fmla="*/ 195765 w 202154"/>
                            <a:gd name="connsiteY62" fmla="*/ 283470 h 354934"/>
                            <a:gd name="connsiteX63" fmla="*/ 201110 w 202154"/>
                            <a:gd name="connsiteY63" fmla="*/ 246723 h 354934"/>
                            <a:gd name="connsiteX64" fmla="*/ 191589 w 202154"/>
                            <a:gd name="connsiteY64" fmla="*/ 234195 h 3549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202154" h="354934">
                              <a:moveTo>
                                <a:pt x="191589" y="234195"/>
                              </a:moveTo>
                              <a:cubicBezTo>
                                <a:pt x="188248" y="230687"/>
                                <a:pt x="184239" y="228015"/>
                                <a:pt x="180398" y="225175"/>
                              </a:cubicBezTo>
                              <a:cubicBezTo>
                                <a:pt x="180565" y="225175"/>
                                <a:pt x="180732" y="225175"/>
                                <a:pt x="180732" y="225175"/>
                              </a:cubicBezTo>
                              <a:cubicBezTo>
                                <a:pt x="182402" y="225843"/>
                                <a:pt x="184072" y="226511"/>
                                <a:pt x="185743" y="227180"/>
                              </a:cubicBezTo>
                              <a:cubicBezTo>
                                <a:pt x="183070" y="223672"/>
                                <a:pt x="181066" y="219830"/>
                                <a:pt x="179061" y="215988"/>
                              </a:cubicBezTo>
                              <a:cubicBezTo>
                                <a:pt x="178894" y="215487"/>
                                <a:pt x="178560" y="214986"/>
                                <a:pt x="178393" y="214485"/>
                              </a:cubicBezTo>
                              <a:cubicBezTo>
                                <a:pt x="178226" y="214318"/>
                                <a:pt x="178226" y="213984"/>
                                <a:pt x="178059" y="213817"/>
                              </a:cubicBezTo>
                              <a:lnTo>
                                <a:pt x="178059" y="213817"/>
                              </a:lnTo>
                              <a:cubicBezTo>
                                <a:pt x="176055" y="209641"/>
                                <a:pt x="174050" y="205465"/>
                                <a:pt x="172213" y="201122"/>
                              </a:cubicBezTo>
                              <a:cubicBezTo>
                                <a:pt x="172213" y="200955"/>
                                <a:pt x="172213" y="200955"/>
                                <a:pt x="172213" y="200788"/>
                              </a:cubicBezTo>
                              <a:cubicBezTo>
                                <a:pt x="170209" y="194441"/>
                                <a:pt x="168204" y="188093"/>
                                <a:pt x="165866" y="181913"/>
                              </a:cubicBezTo>
                              <a:cubicBezTo>
                                <a:pt x="162859" y="172058"/>
                                <a:pt x="159685" y="162203"/>
                                <a:pt x="155844" y="152849"/>
                              </a:cubicBezTo>
                              <a:cubicBezTo>
                                <a:pt x="151835" y="143328"/>
                                <a:pt x="147158" y="133974"/>
                                <a:pt x="142481" y="124787"/>
                              </a:cubicBezTo>
                              <a:cubicBezTo>
                                <a:pt x="137637" y="112594"/>
                                <a:pt x="133294" y="100066"/>
                                <a:pt x="127448" y="88373"/>
                              </a:cubicBezTo>
                              <a:cubicBezTo>
                                <a:pt x="124608" y="79855"/>
                                <a:pt x="121100" y="71503"/>
                                <a:pt x="115755" y="64487"/>
                              </a:cubicBezTo>
                              <a:cubicBezTo>
                                <a:pt x="107403" y="53463"/>
                                <a:pt x="95043" y="46114"/>
                                <a:pt x="83016" y="39766"/>
                              </a:cubicBezTo>
                              <a:cubicBezTo>
                                <a:pt x="74665" y="35256"/>
                                <a:pt x="64141" y="30412"/>
                                <a:pt x="57126" y="23063"/>
                              </a:cubicBezTo>
                              <a:cubicBezTo>
                                <a:pt x="65478" y="26070"/>
                                <a:pt x="73829" y="29744"/>
                                <a:pt x="81346" y="34254"/>
                              </a:cubicBezTo>
                              <a:cubicBezTo>
                                <a:pt x="86858" y="37428"/>
                                <a:pt x="93205" y="40435"/>
                                <a:pt x="99219" y="43775"/>
                              </a:cubicBezTo>
                              <a:cubicBezTo>
                                <a:pt x="87693" y="30579"/>
                                <a:pt x="76001" y="17885"/>
                                <a:pt x="59798" y="9032"/>
                              </a:cubicBezTo>
                              <a:cubicBezTo>
                                <a:pt x="44932" y="847"/>
                                <a:pt x="31737" y="-5166"/>
                                <a:pt x="16369" y="6526"/>
                              </a:cubicBezTo>
                              <a:cubicBezTo>
                                <a:pt x="12695" y="9366"/>
                                <a:pt x="9354" y="12373"/>
                                <a:pt x="6013" y="15379"/>
                              </a:cubicBezTo>
                              <a:cubicBezTo>
                                <a:pt x="3842" y="18219"/>
                                <a:pt x="1837" y="21058"/>
                                <a:pt x="0" y="24065"/>
                              </a:cubicBezTo>
                              <a:cubicBezTo>
                                <a:pt x="16871" y="17718"/>
                                <a:pt x="34910" y="17050"/>
                                <a:pt x="51948" y="24065"/>
                              </a:cubicBezTo>
                              <a:cubicBezTo>
                                <a:pt x="53284" y="24566"/>
                                <a:pt x="52950" y="26571"/>
                                <a:pt x="51614" y="26905"/>
                              </a:cubicBezTo>
                              <a:cubicBezTo>
                                <a:pt x="36080" y="29076"/>
                                <a:pt x="23886" y="38263"/>
                                <a:pt x="12528" y="48285"/>
                              </a:cubicBezTo>
                              <a:cubicBezTo>
                                <a:pt x="21548" y="47116"/>
                                <a:pt x="31068" y="44276"/>
                                <a:pt x="39921" y="46448"/>
                              </a:cubicBezTo>
                              <a:cubicBezTo>
                                <a:pt x="48774" y="48619"/>
                                <a:pt x="54787" y="53797"/>
                                <a:pt x="59464" y="61648"/>
                              </a:cubicBezTo>
                              <a:cubicBezTo>
                                <a:pt x="69152" y="78351"/>
                                <a:pt x="74331" y="97894"/>
                                <a:pt x="81012" y="115934"/>
                              </a:cubicBezTo>
                              <a:cubicBezTo>
                                <a:pt x="90032" y="139987"/>
                                <a:pt x="97047" y="165043"/>
                                <a:pt x="109408" y="187759"/>
                              </a:cubicBezTo>
                              <a:cubicBezTo>
                                <a:pt x="112247" y="192937"/>
                                <a:pt x="115421" y="197781"/>
                                <a:pt x="118261" y="202792"/>
                              </a:cubicBezTo>
                              <a:cubicBezTo>
                                <a:pt x="119931" y="205966"/>
                                <a:pt x="120432" y="205799"/>
                                <a:pt x="123940" y="206133"/>
                              </a:cubicBezTo>
                              <a:cubicBezTo>
                                <a:pt x="134296" y="207302"/>
                                <a:pt x="145153" y="205131"/>
                                <a:pt x="155175" y="208305"/>
                              </a:cubicBezTo>
                              <a:cubicBezTo>
                                <a:pt x="156345" y="208639"/>
                                <a:pt x="156178" y="210142"/>
                                <a:pt x="155509" y="210810"/>
                              </a:cubicBezTo>
                              <a:cubicBezTo>
                                <a:pt x="142982" y="221166"/>
                                <a:pt x="127448" y="228683"/>
                                <a:pt x="116924" y="241210"/>
                              </a:cubicBezTo>
                              <a:cubicBezTo>
                                <a:pt x="104731" y="255575"/>
                                <a:pt x="102058" y="272446"/>
                                <a:pt x="96713" y="289818"/>
                              </a:cubicBezTo>
                              <a:cubicBezTo>
                                <a:pt x="96379" y="291154"/>
                                <a:pt x="94375" y="290820"/>
                                <a:pt x="94041" y="289818"/>
                              </a:cubicBezTo>
                              <a:cubicBezTo>
                                <a:pt x="87693" y="273949"/>
                                <a:pt x="87526" y="255909"/>
                                <a:pt x="92704" y="239707"/>
                              </a:cubicBezTo>
                              <a:cubicBezTo>
                                <a:pt x="77838" y="245386"/>
                                <a:pt x="63974" y="250898"/>
                                <a:pt x="49108" y="241043"/>
                              </a:cubicBezTo>
                              <a:cubicBezTo>
                                <a:pt x="35912" y="232358"/>
                                <a:pt x="26224" y="219997"/>
                                <a:pt x="18207" y="206801"/>
                              </a:cubicBezTo>
                              <a:cubicBezTo>
                                <a:pt x="24721" y="219663"/>
                                <a:pt x="31570" y="232191"/>
                                <a:pt x="38585" y="244384"/>
                              </a:cubicBezTo>
                              <a:cubicBezTo>
                                <a:pt x="38752" y="244384"/>
                                <a:pt x="38919" y="244384"/>
                                <a:pt x="39086" y="244718"/>
                              </a:cubicBezTo>
                              <a:cubicBezTo>
                                <a:pt x="40088" y="246723"/>
                                <a:pt x="41258" y="248894"/>
                                <a:pt x="42260" y="250898"/>
                              </a:cubicBezTo>
                              <a:cubicBezTo>
                                <a:pt x="42928" y="252068"/>
                                <a:pt x="43429" y="253070"/>
                                <a:pt x="44097" y="254239"/>
                              </a:cubicBezTo>
                              <a:cubicBezTo>
                                <a:pt x="44264" y="254406"/>
                                <a:pt x="44264" y="254573"/>
                                <a:pt x="44264" y="254907"/>
                              </a:cubicBezTo>
                              <a:cubicBezTo>
                                <a:pt x="45768" y="257580"/>
                                <a:pt x="47104" y="260252"/>
                                <a:pt x="48440" y="263092"/>
                              </a:cubicBezTo>
                              <a:cubicBezTo>
                                <a:pt x="51447" y="269272"/>
                                <a:pt x="53952" y="270609"/>
                                <a:pt x="59798" y="273615"/>
                              </a:cubicBezTo>
                              <a:cubicBezTo>
                                <a:pt x="65979" y="276956"/>
                                <a:pt x="69654" y="279629"/>
                                <a:pt x="72159" y="283971"/>
                              </a:cubicBezTo>
                              <a:cubicBezTo>
                                <a:pt x="72159" y="288147"/>
                                <a:pt x="72159" y="292323"/>
                                <a:pt x="72326" y="296499"/>
                              </a:cubicBezTo>
                              <a:cubicBezTo>
                                <a:pt x="71324" y="294328"/>
                                <a:pt x="70656" y="292156"/>
                                <a:pt x="69654" y="289985"/>
                              </a:cubicBezTo>
                              <a:cubicBezTo>
                                <a:pt x="69988" y="292490"/>
                                <a:pt x="70155" y="294996"/>
                                <a:pt x="70155" y="297501"/>
                              </a:cubicBezTo>
                              <a:cubicBezTo>
                                <a:pt x="70322" y="311365"/>
                                <a:pt x="80344" y="310530"/>
                                <a:pt x="89364" y="316543"/>
                              </a:cubicBezTo>
                              <a:cubicBezTo>
                                <a:pt x="89364" y="316543"/>
                                <a:pt x="89531" y="316710"/>
                                <a:pt x="89531" y="316710"/>
                              </a:cubicBezTo>
                              <a:cubicBezTo>
                                <a:pt x="89865" y="318548"/>
                                <a:pt x="90199" y="320385"/>
                                <a:pt x="90533" y="322389"/>
                              </a:cubicBezTo>
                              <a:cubicBezTo>
                                <a:pt x="90366" y="322723"/>
                                <a:pt x="90366" y="323225"/>
                                <a:pt x="90199" y="323559"/>
                              </a:cubicBezTo>
                              <a:cubicBezTo>
                                <a:pt x="87860" y="331743"/>
                                <a:pt x="87526" y="340596"/>
                                <a:pt x="91869" y="346776"/>
                              </a:cubicBezTo>
                              <a:cubicBezTo>
                                <a:pt x="92036" y="346776"/>
                                <a:pt x="92036" y="346944"/>
                                <a:pt x="92203" y="347111"/>
                              </a:cubicBezTo>
                              <a:cubicBezTo>
                                <a:pt x="93874" y="349449"/>
                                <a:pt x="95878" y="351119"/>
                                <a:pt x="98049" y="352289"/>
                              </a:cubicBezTo>
                              <a:cubicBezTo>
                                <a:pt x="98551" y="352623"/>
                                <a:pt x="99052" y="352790"/>
                                <a:pt x="99553" y="353124"/>
                              </a:cubicBezTo>
                              <a:lnTo>
                                <a:pt x="99553" y="353124"/>
                              </a:lnTo>
                              <a:cubicBezTo>
                                <a:pt x="116256" y="360640"/>
                                <a:pt x="142982" y="342935"/>
                                <a:pt x="155008" y="333414"/>
                              </a:cubicBezTo>
                              <a:cubicBezTo>
                                <a:pt x="172547" y="319550"/>
                                <a:pt x="185743" y="304350"/>
                                <a:pt x="195431" y="283971"/>
                              </a:cubicBezTo>
                              <a:cubicBezTo>
                                <a:pt x="195598" y="283804"/>
                                <a:pt x="195598" y="283637"/>
                                <a:pt x="195765" y="283470"/>
                              </a:cubicBezTo>
                              <a:cubicBezTo>
                                <a:pt x="200108" y="271778"/>
                                <a:pt x="204117" y="257079"/>
                                <a:pt x="201110" y="246723"/>
                              </a:cubicBezTo>
                              <a:cubicBezTo>
                                <a:pt x="199273" y="239874"/>
                                <a:pt x="195932" y="236533"/>
                                <a:pt x="191589" y="234195"/>
                              </a:cubicBezTo>
                              <a:close/>
                            </a:path>
                          </a:pathLst>
                        </a:custGeom>
                        <a:solidFill>
                          <a:srgbClr val="675E93">
                            <a:alpha val="40000"/>
                          </a:srgbClr>
                        </a:solidFill>
                        <a:ln w="16697" cap="flat">
                          <a:noFill/>
                          <a:prstDash val="solid"/>
                          <a:miter/>
                        </a:ln>
                      </p:spPr>
                      <p:txBody>
                        <a:bodyPr rtlCol="0" anchor="ctr"/>
                        <a:lstStyle/>
                        <a:p>
                          <a:endParaRPr lang="en-US"/>
                        </a:p>
                      </p:txBody>
                    </p:sp>
                    <p:sp>
                      <p:nvSpPr>
                        <p:cNvPr id="702" name="Freeform: Shape 701">
                          <a:extLst>
                            <a:ext uri="{FF2B5EF4-FFF2-40B4-BE49-F238E27FC236}">
                              <a16:creationId xmlns:a16="http://schemas.microsoft.com/office/drawing/2014/main" id="{7E700535-9CFF-5DF3-EE7F-88FA50CCE283}"/>
                            </a:ext>
                          </a:extLst>
                        </p:cNvPr>
                        <p:cNvSpPr/>
                        <p:nvPr/>
                      </p:nvSpPr>
                      <p:spPr>
                        <a:xfrm>
                          <a:off x="3003873" y="4415482"/>
                          <a:ext cx="270358" cy="263849"/>
                        </a:xfrm>
                        <a:custGeom>
                          <a:avLst/>
                          <a:gdLst>
                            <a:gd name="connsiteX0" fmla="*/ 268759 w 270358"/>
                            <a:gd name="connsiteY0" fmla="*/ 13464 h 263849"/>
                            <a:gd name="connsiteX1" fmla="*/ 245040 w 270358"/>
                            <a:gd name="connsiteY1" fmla="*/ 269 h 263849"/>
                            <a:gd name="connsiteX2" fmla="*/ 253225 w 270358"/>
                            <a:gd name="connsiteY2" fmla="*/ 40524 h 263849"/>
                            <a:gd name="connsiteX3" fmla="*/ 229840 w 270358"/>
                            <a:gd name="connsiteY3" fmla="*/ 109008 h 263849"/>
                            <a:gd name="connsiteX4" fmla="*/ 192591 w 270358"/>
                            <a:gd name="connsiteY4" fmla="*/ 175488 h 263849"/>
                            <a:gd name="connsiteX5" fmla="*/ 189919 w 270358"/>
                            <a:gd name="connsiteY5" fmla="*/ 174820 h 263849"/>
                            <a:gd name="connsiteX6" fmla="*/ 192257 w 270358"/>
                            <a:gd name="connsiteY6" fmla="*/ 88630 h 263849"/>
                            <a:gd name="connsiteX7" fmla="*/ 173048 w 270358"/>
                            <a:gd name="connsiteY7" fmla="*/ 159453 h 263849"/>
                            <a:gd name="connsiteX8" fmla="*/ 144318 w 270358"/>
                            <a:gd name="connsiteY8" fmla="*/ 190020 h 263849"/>
                            <a:gd name="connsiteX9" fmla="*/ 110577 w 270358"/>
                            <a:gd name="connsiteY9" fmla="*/ 215744 h 263849"/>
                            <a:gd name="connsiteX10" fmla="*/ 84520 w 270358"/>
                            <a:gd name="connsiteY10" fmla="*/ 226601 h 263849"/>
                            <a:gd name="connsiteX11" fmla="*/ 54286 w 270358"/>
                            <a:gd name="connsiteY11" fmla="*/ 206891 h 263849"/>
                            <a:gd name="connsiteX12" fmla="*/ 9187 w 270358"/>
                            <a:gd name="connsiteY12" fmla="*/ 200042 h 263849"/>
                            <a:gd name="connsiteX13" fmla="*/ 0 w 270358"/>
                            <a:gd name="connsiteY13" fmla="*/ 204886 h 263849"/>
                            <a:gd name="connsiteX14" fmla="*/ 9354 w 270358"/>
                            <a:gd name="connsiteY14" fmla="*/ 201546 h 263849"/>
                            <a:gd name="connsiteX15" fmla="*/ 19543 w 270358"/>
                            <a:gd name="connsiteY15" fmla="*/ 200543 h 263849"/>
                            <a:gd name="connsiteX16" fmla="*/ 26224 w 270358"/>
                            <a:gd name="connsiteY16" fmla="*/ 202882 h 263849"/>
                            <a:gd name="connsiteX17" fmla="*/ 94709 w 270358"/>
                            <a:gd name="connsiteY17" fmla="*/ 263850 h 263849"/>
                            <a:gd name="connsiteX18" fmla="*/ 143650 w 270358"/>
                            <a:gd name="connsiteY18" fmla="*/ 234451 h 263849"/>
                            <a:gd name="connsiteX19" fmla="*/ 174050 w 270358"/>
                            <a:gd name="connsiteY19" fmla="*/ 215410 h 263849"/>
                            <a:gd name="connsiteX20" fmla="*/ 188415 w 270358"/>
                            <a:gd name="connsiteY20" fmla="*/ 214073 h 263849"/>
                            <a:gd name="connsiteX21" fmla="*/ 190420 w 270358"/>
                            <a:gd name="connsiteY21" fmla="*/ 215242 h 263849"/>
                            <a:gd name="connsiteX22" fmla="*/ 147325 w 270358"/>
                            <a:gd name="connsiteY22" fmla="*/ 236623 h 263849"/>
                            <a:gd name="connsiteX23" fmla="*/ 154173 w 270358"/>
                            <a:gd name="connsiteY23" fmla="*/ 238794 h 263849"/>
                            <a:gd name="connsiteX24" fmla="*/ 167202 w 270358"/>
                            <a:gd name="connsiteY24" fmla="*/ 237124 h 263849"/>
                            <a:gd name="connsiteX25" fmla="*/ 177391 w 270358"/>
                            <a:gd name="connsiteY25" fmla="*/ 232280 h 263849"/>
                            <a:gd name="connsiteX26" fmla="*/ 251053 w 270358"/>
                            <a:gd name="connsiteY26" fmla="*/ 122705 h 263849"/>
                            <a:gd name="connsiteX27" fmla="*/ 269260 w 270358"/>
                            <a:gd name="connsiteY27" fmla="*/ 46036 h 263849"/>
                            <a:gd name="connsiteX28" fmla="*/ 268759 w 270358"/>
                            <a:gd name="connsiteY28" fmla="*/ 13464 h 263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70358" h="263849">
                              <a:moveTo>
                                <a:pt x="268759" y="13464"/>
                              </a:moveTo>
                              <a:cubicBezTo>
                                <a:pt x="265418" y="1438"/>
                                <a:pt x="255563" y="-901"/>
                                <a:pt x="245040" y="269"/>
                              </a:cubicBezTo>
                              <a:cubicBezTo>
                                <a:pt x="251722" y="12796"/>
                                <a:pt x="254060" y="30669"/>
                                <a:pt x="253225" y="40524"/>
                              </a:cubicBezTo>
                              <a:cubicBezTo>
                                <a:pt x="251220" y="64744"/>
                                <a:pt x="240697" y="87628"/>
                                <a:pt x="229840" y="109008"/>
                              </a:cubicBezTo>
                              <a:cubicBezTo>
                                <a:pt x="218315" y="131725"/>
                                <a:pt x="207123" y="154609"/>
                                <a:pt x="192591" y="175488"/>
                              </a:cubicBezTo>
                              <a:cubicBezTo>
                                <a:pt x="191756" y="176657"/>
                                <a:pt x="190253" y="175989"/>
                                <a:pt x="189919" y="174820"/>
                              </a:cubicBezTo>
                              <a:cubicBezTo>
                                <a:pt x="185075" y="146090"/>
                                <a:pt x="191923" y="117360"/>
                                <a:pt x="192257" y="88630"/>
                              </a:cubicBezTo>
                              <a:cubicBezTo>
                                <a:pt x="188248" y="112850"/>
                                <a:pt x="184741" y="137905"/>
                                <a:pt x="173048" y="159453"/>
                              </a:cubicBezTo>
                              <a:cubicBezTo>
                                <a:pt x="166033" y="172315"/>
                                <a:pt x="156011" y="181668"/>
                                <a:pt x="144318" y="190020"/>
                              </a:cubicBezTo>
                              <a:cubicBezTo>
                                <a:pt x="132626" y="198372"/>
                                <a:pt x="121601" y="206557"/>
                                <a:pt x="110577" y="215744"/>
                              </a:cubicBezTo>
                              <a:cubicBezTo>
                                <a:pt x="103061" y="222091"/>
                                <a:pt x="95043" y="229273"/>
                                <a:pt x="84520" y="226601"/>
                              </a:cubicBezTo>
                              <a:cubicBezTo>
                                <a:pt x="72994" y="223594"/>
                                <a:pt x="63640" y="213572"/>
                                <a:pt x="54286" y="206891"/>
                              </a:cubicBezTo>
                              <a:cubicBezTo>
                                <a:pt x="40757" y="197370"/>
                                <a:pt x="25055" y="193528"/>
                                <a:pt x="9187" y="200042"/>
                              </a:cubicBezTo>
                              <a:cubicBezTo>
                                <a:pt x="5846" y="201379"/>
                                <a:pt x="2840" y="203049"/>
                                <a:pt x="0" y="204886"/>
                              </a:cubicBezTo>
                              <a:cubicBezTo>
                                <a:pt x="3007" y="203550"/>
                                <a:pt x="6013" y="202381"/>
                                <a:pt x="9354" y="201546"/>
                              </a:cubicBezTo>
                              <a:cubicBezTo>
                                <a:pt x="12695" y="200710"/>
                                <a:pt x="16035" y="200543"/>
                                <a:pt x="19543" y="200543"/>
                              </a:cubicBezTo>
                              <a:cubicBezTo>
                                <a:pt x="21715" y="201045"/>
                                <a:pt x="24053" y="201713"/>
                                <a:pt x="26224" y="202882"/>
                              </a:cubicBezTo>
                              <a:cubicBezTo>
                                <a:pt x="54787" y="216913"/>
                                <a:pt x="76836" y="237792"/>
                                <a:pt x="94709" y="263850"/>
                              </a:cubicBezTo>
                              <a:cubicBezTo>
                                <a:pt x="110911" y="253828"/>
                                <a:pt x="127782" y="244808"/>
                                <a:pt x="143650" y="234451"/>
                              </a:cubicBezTo>
                              <a:cubicBezTo>
                                <a:pt x="152670" y="228605"/>
                                <a:pt x="163026" y="220588"/>
                                <a:pt x="174050" y="215410"/>
                              </a:cubicBezTo>
                              <a:cubicBezTo>
                                <a:pt x="178727" y="214908"/>
                                <a:pt x="183571" y="214240"/>
                                <a:pt x="188415" y="214073"/>
                              </a:cubicBezTo>
                              <a:cubicBezTo>
                                <a:pt x="189083" y="214407"/>
                                <a:pt x="189752" y="214908"/>
                                <a:pt x="190420" y="215242"/>
                              </a:cubicBezTo>
                              <a:cubicBezTo>
                                <a:pt x="175554" y="215744"/>
                                <a:pt x="160688" y="226768"/>
                                <a:pt x="147325" y="236623"/>
                              </a:cubicBezTo>
                              <a:cubicBezTo>
                                <a:pt x="149663" y="237458"/>
                                <a:pt x="152002" y="238794"/>
                                <a:pt x="154173" y="238794"/>
                              </a:cubicBezTo>
                              <a:cubicBezTo>
                                <a:pt x="158516" y="238794"/>
                                <a:pt x="163360" y="238961"/>
                                <a:pt x="167202" y="237124"/>
                              </a:cubicBezTo>
                              <a:cubicBezTo>
                                <a:pt x="170543" y="235454"/>
                                <a:pt x="174050" y="233783"/>
                                <a:pt x="177391" y="232280"/>
                              </a:cubicBezTo>
                              <a:cubicBezTo>
                                <a:pt x="218148" y="208561"/>
                                <a:pt x="236020" y="165633"/>
                                <a:pt x="251053" y="122705"/>
                              </a:cubicBezTo>
                              <a:cubicBezTo>
                                <a:pt x="259572" y="98151"/>
                                <a:pt x="266922" y="72094"/>
                                <a:pt x="269260" y="46036"/>
                              </a:cubicBezTo>
                              <a:cubicBezTo>
                                <a:pt x="269928" y="36181"/>
                                <a:pt x="271599" y="23319"/>
                                <a:pt x="268759" y="13464"/>
                              </a:cubicBezTo>
                              <a:close/>
                            </a:path>
                          </a:pathLst>
                        </a:custGeom>
                        <a:solidFill>
                          <a:srgbClr val="675E93">
                            <a:alpha val="40000"/>
                          </a:srgbClr>
                        </a:solidFill>
                        <a:ln w="16697" cap="flat">
                          <a:noFill/>
                          <a:prstDash val="solid"/>
                          <a:miter/>
                        </a:ln>
                      </p:spPr>
                      <p:txBody>
                        <a:bodyPr rtlCol="0" anchor="ctr"/>
                        <a:lstStyle/>
                        <a:p>
                          <a:endParaRPr lang="en-US"/>
                        </a:p>
                      </p:txBody>
                    </p:sp>
                  </p:grpSp>
                  <p:sp>
                    <p:nvSpPr>
                      <p:cNvPr id="703" name="Freeform: Shape 702">
                        <a:extLst>
                          <a:ext uri="{FF2B5EF4-FFF2-40B4-BE49-F238E27FC236}">
                            <a16:creationId xmlns:a16="http://schemas.microsoft.com/office/drawing/2014/main" id="{FF78F44F-97F2-C8B9-8342-D515FF17E3E8}"/>
                          </a:ext>
                        </a:extLst>
                      </p:cNvPr>
                      <p:cNvSpPr/>
                      <p:nvPr/>
                    </p:nvSpPr>
                    <p:spPr>
                      <a:xfrm>
                        <a:off x="3059496" y="4844195"/>
                        <a:ext cx="123242" cy="131597"/>
                      </a:xfrm>
                      <a:custGeom>
                        <a:avLst/>
                        <a:gdLst>
                          <a:gd name="connsiteX0" fmla="*/ 122270 w 123242"/>
                          <a:gd name="connsiteY0" fmla="*/ 23218 h 131597"/>
                          <a:gd name="connsiteX1" fmla="*/ 112916 w 123242"/>
                          <a:gd name="connsiteY1" fmla="*/ 11191 h 131597"/>
                          <a:gd name="connsiteX2" fmla="*/ 101724 w 123242"/>
                          <a:gd name="connsiteY2" fmla="*/ 2171 h 131597"/>
                          <a:gd name="connsiteX3" fmla="*/ 102058 w 123242"/>
                          <a:gd name="connsiteY3" fmla="*/ 2171 h 131597"/>
                          <a:gd name="connsiteX4" fmla="*/ 107069 w 123242"/>
                          <a:gd name="connsiteY4" fmla="*/ 4176 h 131597"/>
                          <a:gd name="connsiteX5" fmla="*/ 104230 w 123242"/>
                          <a:gd name="connsiteY5" fmla="*/ 0 h 131597"/>
                          <a:gd name="connsiteX6" fmla="*/ 104230 w 123242"/>
                          <a:gd name="connsiteY6" fmla="*/ 0 h 131597"/>
                          <a:gd name="connsiteX7" fmla="*/ 83183 w 123242"/>
                          <a:gd name="connsiteY7" fmla="*/ 7183 h 131597"/>
                          <a:gd name="connsiteX8" fmla="*/ 62471 w 123242"/>
                          <a:gd name="connsiteY8" fmla="*/ 22550 h 131597"/>
                          <a:gd name="connsiteX9" fmla="*/ 110243 w 123242"/>
                          <a:gd name="connsiteY9" fmla="*/ 23051 h 131597"/>
                          <a:gd name="connsiteX10" fmla="*/ 109575 w 123242"/>
                          <a:gd name="connsiteY10" fmla="*/ 25723 h 131597"/>
                          <a:gd name="connsiteX11" fmla="*/ 49108 w 123242"/>
                          <a:gd name="connsiteY11" fmla="*/ 59631 h 131597"/>
                          <a:gd name="connsiteX12" fmla="*/ 19877 w 123242"/>
                          <a:gd name="connsiteY12" fmla="*/ 119764 h 131597"/>
                          <a:gd name="connsiteX13" fmla="*/ 17038 w 123242"/>
                          <a:gd name="connsiteY13" fmla="*/ 120098 h 131597"/>
                          <a:gd name="connsiteX14" fmla="*/ 23218 w 123242"/>
                          <a:gd name="connsiteY14" fmla="*/ 83851 h 131597"/>
                          <a:gd name="connsiteX15" fmla="*/ 0 w 123242"/>
                          <a:gd name="connsiteY15" fmla="*/ 88027 h 131597"/>
                          <a:gd name="connsiteX16" fmla="*/ 10356 w 123242"/>
                          <a:gd name="connsiteY16" fmla="*/ 93205 h 131597"/>
                          <a:gd name="connsiteX17" fmla="*/ 10523 w 123242"/>
                          <a:gd name="connsiteY17" fmla="*/ 93372 h 131597"/>
                          <a:gd name="connsiteX18" fmla="*/ 11525 w 123242"/>
                          <a:gd name="connsiteY18" fmla="*/ 99052 h 131597"/>
                          <a:gd name="connsiteX19" fmla="*/ 11191 w 123242"/>
                          <a:gd name="connsiteY19" fmla="*/ 100221 h 131597"/>
                          <a:gd name="connsiteX20" fmla="*/ 12862 w 123242"/>
                          <a:gd name="connsiteY20" fmla="*/ 123439 h 131597"/>
                          <a:gd name="connsiteX21" fmla="*/ 13196 w 123242"/>
                          <a:gd name="connsiteY21" fmla="*/ 123773 h 131597"/>
                          <a:gd name="connsiteX22" fmla="*/ 19042 w 123242"/>
                          <a:gd name="connsiteY22" fmla="*/ 128951 h 131597"/>
                          <a:gd name="connsiteX23" fmla="*/ 20545 w 123242"/>
                          <a:gd name="connsiteY23" fmla="*/ 129786 h 131597"/>
                          <a:gd name="connsiteX24" fmla="*/ 20545 w 123242"/>
                          <a:gd name="connsiteY24" fmla="*/ 129786 h 131597"/>
                          <a:gd name="connsiteX25" fmla="*/ 76001 w 123242"/>
                          <a:gd name="connsiteY25" fmla="*/ 110076 h 131597"/>
                          <a:gd name="connsiteX26" fmla="*/ 116423 w 123242"/>
                          <a:gd name="connsiteY26" fmla="*/ 60634 h 131597"/>
                          <a:gd name="connsiteX27" fmla="*/ 116757 w 123242"/>
                          <a:gd name="connsiteY27" fmla="*/ 60133 h 131597"/>
                          <a:gd name="connsiteX28" fmla="*/ 122270 w 123242"/>
                          <a:gd name="connsiteY28" fmla="*/ 23218 h 131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3242" h="131597">
                            <a:moveTo>
                              <a:pt x="122270" y="23218"/>
                            </a:moveTo>
                            <a:cubicBezTo>
                              <a:pt x="120599" y="16870"/>
                              <a:pt x="117091" y="13697"/>
                              <a:pt x="112916" y="11191"/>
                            </a:cubicBezTo>
                            <a:cubicBezTo>
                              <a:pt x="109575" y="7684"/>
                              <a:pt x="105566" y="5011"/>
                              <a:pt x="101724" y="2171"/>
                            </a:cubicBezTo>
                            <a:cubicBezTo>
                              <a:pt x="101891" y="2171"/>
                              <a:pt x="102058" y="2171"/>
                              <a:pt x="102058" y="2171"/>
                            </a:cubicBezTo>
                            <a:cubicBezTo>
                              <a:pt x="103729" y="2840"/>
                              <a:pt x="105399" y="3508"/>
                              <a:pt x="107069" y="4176"/>
                            </a:cubicBezTo>
                            <a:cubicBezTo>
                              <a:pt x="106067" y="2840"/>
                              <a:pt x="105065" y="1503"/>
                              <a:pt x="104230" y="0"/>
                            </a:cubicBezTo>
                            <a:cubicBezTo>
                              <a:pt x="104230" y="0"/>
                              <a:pt x="104230" y="0"/>
                              <a:pt x="104230" y="0"/>
                            </a:cubicBezTo>
                            <a:cubicBezTo>
                              <a:pt x="98217" y="5178"/>
                              <a:pt x="90533" y="4844"/>
                              <a:pt x="83183" y="7183"/>
                            </a:cubicBezTo>
                            <a:cubicBezTo>
                              <a:pt x="75166" y="9688"/>
                              <a:pt x="67983" y="15868"/>
                              <a:pt x="62471" y="22550"/>
                            </a:cubicBezTo>
                            <a:cubicBezTo>
                              <a:pt x="77504" y="17038"/>
                              <a:pt x="97882" y="10857"/>
                              <a:pt x="110243" y="23051"/>
                            </a:cubicBezTo>
                            <a:cubicBezTo>
                              <a:pt x="111245" y="24053"/>
                              <a:pt x="110744" y="25389"/>
                              <a:pt x="109575" y="25723"/>
                            </a:cubicBezTo>
                            <a:cubicBezTo>
                              <a:pt x="86691" y="31069"/>
                              <a:pt x="64810" y="41926"/>
                              <a:pt x="49108" y="59631"/>
                            </a:cubicBezTo>
                            <a:cubicBezTo>
                              <a:pt x="33908" y="76669"/>
                              <a:pt x="24554" y="97548"/>
                              <a:pt x="19877" y="119764"/>
                            </a:cubicBezTo>
                            <a:cubicBezTo>
                              <a:pt x="19543" y="121100"/>
                              <a:pt x="17539" y="121601"/>
                              <a:pt x="17038" y="120098"/>
                            </a:cubicBezTo>
                            <a:cubicBezTo>
                              <a:pt x="13864" y="107570"/>
                              <a:pt x="16035" y="94542"/>
                              <a:pt x="23218" y="83851"/>
                            </a:cubicBezTo>
                            <a:cubicBezTo>
                              <a:pt x="15868" y="85355"/>
                              <a:pt x="7851" y="87526"/>
                              <a:pt x="0" y="88027"/>
                            </a:cubicBezTo>
                            <a:cubicBezTo>
                              <a:pt x="3174" y="89531"/>
                              <a:pt x="6848" y="90867"/>
                              <a:pt x="10356" y="93205"/>
                            </a:cubicBezTo>
                            <a:cubicBezTo>
                              <a:pt x="10356" y="93205"/>
                              <a:pt x="10523" y="93372"/>
                              <a:pt x="10523" y="93372"/>
                            </a:cubicBezTo>
                            <a:cubicBezTo>
                              <a:pt x="10857" y="95210"/>
                              <a:pt x="11191" y="97047"/>
                              <a:pt x="11525" y="99052"/>
                            </a:cubicBezTo>
                            <a:cubicBezTo>
                              <a:pt x="11358" y="99386"/>
                              <a:pt x="11358" y="99887"/>
                              <a:pt x="11191" y="100221"/>
                            </a:cubicBezTo>
                            <a:cubicBezTo>
                              <a:pt x="8853" y="108406"/>
                              <a:pt x="8519" y="117258"/>
                              <a:pt x="12862" y="123439"/>
                            </a:cubicBezTo>
                            <a:cubicBezTo>
                              <a:pt x="13029" y="123439"/>
                              <a:pt x="13029" y="123606"/>
                              <a:pt x="13196" y="123773"/>
                            </a:cubicBezTo>
                            <a:cubicBezTo>
                              <a:pt x="14866" y="126111"/>
                              <a:pt x="16871" y="127782"/>
                              <a:pt x="19042" y="128951"/>
                            </a:cubicBezTo>
                            <a:cubicBezTo>
                              <a:pt x="19543" y="129285"/>
                              <a:pt x="20044" y="129452"/>
                              <a:pt x="20545" y="129786"/>
                            </a:cubicBezTo>
                            <a:lnTo>
                              <a:pt x="20545" y="129786"/>
                            </a:lnTo>
                            <a:cubicBezTo>
                              <a:pt x="37249" y="137303"/>
                              <a:pt x="63974" y="119597"/>
                              <a:pt x="76001" y="110076"/>
                            </a:cubicBezTo>
                            <a:cubicBezTo>
                              <a:pt x="93540" y="96212"/>
                              <a:pt x="106735" y="81012"/>
                              <a:pt x="116423" y="60634"/>
                            </a:cubicBezTo>
                            <a:cubicBezTo>
                              <a:pt x="116590" y="60467"/>
                              <a:pt x="116590" y="60300"/>
                              <a:pt x="116757" y="60133"/>
                            </a:cubicBezTo>
                            <a:cubicBezTo>
                              <a:pt x="121267" y="48273"/>
                              <a:pt x="125109" y="33574"/>
                              <a:pt x="122270" y="23218"/>
                            </a:cubicBezTo>
                            <a:close/>
                          </a:path>
                        </a:pathLst>
                      </a:custGeom>
                      <a:solidFill>
                        <a:srgbClr val="675E93">
                          <a:alpha val="40000"/>
                        </a:srgbClr>
                      </a:solidFill>
                      <a:ln w="16697" cap="flat">
                        <a:noFill/>
                        <a:prstDash val="solid"/>
                        <a:miter/>
                      </a:ln>
                    </p:spPr>
                    <p:txBody>
                      <a:bodyPr rtlCol="0" anchor="ctr"/>
                      <a:lstStyle/>
                      <a:p>
                        <a:endParaRPr lang="en-US"/>
                      </a:p>
                    </p:txBody>
                  </p:sp>
                </p:grpSp>
                <p:sp>
                  <p:nvSpPr>
                    <p:cNvPr id="704" name="Freeform: Shape 703">
                      <a:extLst>
                        <a:ext uri="{FF2B5EF4-FFF2-40B4-BE49-F238E27FC236}">
                          <a16:creationId xmlns:a16="http://schemas.microsoft.com/office/drawing/2014/main" id="{926C0155-587F-533C-A91C-05608D416CCF}"/>
                        </a:ext>
                      </a:extLst>
                    </p:cNvPr>
                    <p:cNvSpPr/>
                    <p:nvPr/>
                  </p:nvSpPr>
                  <p:spPr>
                    <a:xfrm>
                      <a:off x="3488909" y="4447369"/>
                      <a:ext cx="321761" cy="852238"/>
                    </a:xfrm>
                    <a:custGeom>
                      <a:avLst/>
                      <a:gdLst>
                        <a:gd name="connsiteX0" fmla="*/ 33 w 321761"/>
                        <a:gd name="connsiteY0" fmla="*/ 772153 h 852238"/>
                        <a:gd name="connsiteX1" fmla="*/ 6381 w 321761"/>
                        <a:gd name="connsiteY1" fmla="*/ 795204 h 852238"/>
                        <a:gd name="connsiteX2" fmla="*/ 33608 w 321761"/>
                        <a:gd name="connsiteY2" fmla="*/ 823099 h 852238"/>
                        <a:gd name="connsiteX3" fmla="*/ 54654 w 321761"/>
                        <a:gd name="connsiteY3" fmla="*/ 839134 h 852238"/>
                        <a:gd name="connsiteX4" fmla="*/ 48808 w 321761"/>
                        <a:gd name="connsiteY4" fmla="*/ 836796 h 852238"/>
                        <a:gd name="connsiteX5" fmla="*/ 52315 w 321761"/>
                        <a:gd name="connsiteY5" fmla="*/ 839302 h 852238"/>
                        <a:gd name="connsiteX6" fmla="*/ 77538 w 321761"/>
                        <a:gd name="connsiteY6" fmla="*/ 850827 h 852238"/>
                        <a:gd name="connsiteX7" fmla="*/ 123973 w 321761"/>
                        <a:gd name="connsiteY7" fmla="*/ 830950 h 852238"/>
                        <a:gd name="connsiteX8" fmla="*/ 123806 w 321761"/>
                        <a:gd name="connsiteY8" fmla="*/ 829279 h 852238"/>
                        <a:gd name="connsiteX9" fmla="*/ 129820 w 321761"/>
                        <a:gd name="connsiteY9" fmla="*/ 811908 h 852238"/>
                        <a:gd name="connsiteX10" fmla="*/ 150365 w 321761"/>
                        <a:gd name="connsiteY10" fmla="*/ 769481 h 852238"/>
                        <a:gd name="connsiteX11" fmla="*/ 195130 w 321761"/>
                        <a:gd name="connsiteY11" fmla="*/ 688970 h 852238"/>
                        <a:gd name="connsiteX12" fmla="*/ 232713 w 321761"/>
                        <a:gd name="connsiteY12" fmla="*/ 598270 h 852238"/>
                        <a:gd name="connsiteX13" fmla="*/ 241065 w 321761"/>
                        <a:gd name="connsiteY13" fmla="*/ 514419 h 852238"/>
                        <a:gd name="connsiteX14" fmla="*/ 248581 w 321761"/>
                        <a:gd name="connsiteY14" fmla="*/ 503895 h 852238"/>
                        <a:gd name="connsiteX15" fmla="*/ 260274 w 321761"/>
                        <a:gd name="connsiteY15" fmla="*/ 486691 h 852238"/>
                        <a:gd name="connsiteX16" fmla="*/ 255263 w 321761"/>
                        <a:gd name="connsiteY16" fmla="*/ 472326 h 852238"/>
                        <a:gd name="connsiteX17" fmla="*/ 251588 w 321761"/>
                        <a:gd name="connsiteY17" fmla="*/ 443763 h 852238"/>
                        <a:gd name="connsiteX18" fmla="*/ 302868 w 321761"/>
                        <a:gd name="connsiteY18" fmla="*/ 305291 h 852238"/>
                        <a:gd name="connsiteX19" fmla="*/ 320573 w 321761"/>
                        <a:gd name="connsiteY19" fmla="*/ 169492 h 852238"/>
                        <a:gd name="connsiteX20" fmla="*/ 283993 w 321761"/>
                        <a:gd name="connsiteY20" fmla="*/ 44215 h 852238"/>
                        <a:gd name="connsiteX21" fmla="*/ 281988 w 321761"/>
                        <a:gd name="connsiteY21" fmla="*/ 43380 h 852238"/>
                        <a:gd name="connsiteX22" fmla="*/ 216511 w 321761"/>
                        <a:gd name="connsiteY22" fmla="*/ 285 h 852238"/>
                        <a:gd name="connsiteX23" fmla="*/ 193126 w 321761"/>
                        <a:gd name="connsiteY23" fmla="*/ 24505 h 852238"/>
                        <a:gd name="connsiteX24" fmla="*/ 191121 w 321761"/>
                        <a:gd name="connsiteY24" fmla="*/ 93491 h 852238"/>
                        <a:gd name="connsiteX25" fmla="*/ 174919 w 321761"/>
                        <a:gd name="connsiteY25" fmla="*/ 235637 h 852238"/>
                        <a:gd name="connsiteX26" fmla="*/ 162558 w 321761"/>
                        <a:gd name="connsiteY26" fmla="*/ 305291 h 852238"/>
                        <a:gd name="connsiteX27" fmla="*/ 141679 w 321761"/>
                        <a:gd name="connsiteY27" fmla="*/ 373775 h 852238"/>
                        <a:gd name="connsiteX28" fmla="*/ 141679 w 321761"/>
                        <a:gd name="connsiteY28" fmla="*/ 373775 h 852238"/>
                        <a:gd name="connsiteX29" fmla="*/ 128316 w 321761"/>
                        <a:gd name="connsiteY29" fmla="*/ 406681 h 852238"/>
                        <a:gd name="connsiteX30" fmla="*/ 116290 w 321761"/>
                        <a:gd name="connsiteY30" fmla="*/ 436079 h 852238"/>
                        <a:gd name="connsiteX31" fmla="*/ 115789 w 321761"/>
                        <a:gd name="connsiteY31" fmla="*/ 446769 h 852238"/>
                        <a:gd name="connsiteX32" fmla="*/ 118962 w 321761"/>
                        <a:gd name="connsiteY32" fmla="*/ 460466 h 852238"/>
                        <a:gd name="connsiteX33" fmla="*/ 109608 w 321761"/>
                        <a:gd name="connsiteY33" fmla="*/ 482348 h 852238"/>
                        <a:gd name="connsiteX34" fmla="*/ 110109 w 321761"/>
                        <a:gd name="connsiteY34" fmla="*/ 483851 h 852238"/>
                        <a:gd name="connsiteX35" fmla="*/ 109608 w 321761"/>
                        <a:gd name="connsiteY35" fmla="*/ 484185 h 852238"/>
                        <a:gd name="connsiteX36" fmla="*/ 98083 w 321761"/>
                        <a:gd name="connsiteY36" fmla="*/ 493539 h 852238"/>
                        <a:gd name="connsiteX37" fmla="*/ 88896 w 321761"/>
                        <a:gd name="connsiteY37" fmla="*/ 519430 h 852238"/>
                        <a:gd name="connsiteX38" fmla="*/ 69019 w 321761"/>
                        <a:gd name="connsiteY38" fmla="*/ 597101 h 852238"/>
                        <a:gd name="connsiteX39" fmla="*/ 44465 w 321761"/>
                        <a:gd name="connsiteY39" fmla="*/ 682957 h 852238"/>
                        <a:gd name="connsiteX40" fmla="*/ 31603 w 321761"/>
                        <a:gd name="connsiteY40" fmla="*/ 724548 h 852238"/>
                        <a:gd name="connsiteX41" fmla="*/ 23084 w 321761"/>
                        <a:gd name="connsiteY41" fmla="*/ 742421 h 852238"/>
                        <a:gd name="connsiteX42" fmla="*/ 4376 w 321761"/>
                        <a:gd name="connsiteY42" fmla="*/ 754782 h 852238"/>
                        <a:gd name="connsiteX43" fmla="*/ 33 w 321761"/>
                        <a:gd name="connsiteY43" fmla="*/ 772153 h 852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321761" h="852238">
                          <a:moveTo>
                            <a:pt x="33" y="772153"/>
                          </a:moveTo>
                          <a:cubicBezTo>
                            <a:pt x="-301" y="780004"/>
                            <a:pt x="1871" y="786685"/>
                            <a:pt x="6381" y="795204"/>
                          </a:cubicBezTo>
                          <a:cubicBezTo>
                            <a:pt x="12561" y="806897"/>
                            <a:pt x="22583" y="815917"/>
                            <a:pt x="33608" y="823099"/>
                          </a:cubicBezTo>
                          <a:cubicBezTo>
                            <a:pt x="40957" y="827943"/>
                            <a:pt x="47805" y="833622"/>
                            <a:pt x="54654" y="839134"/>
                          </a:cubicBezTo>
                          <a:cubicBezTo>
                            <a:pt x="52649" y="838466"/>
                            <a:pt x="50812" y="837631"/>
                            <a:pt x="48808" y="836796"/>
                          </a:cubicBezTo>
                          <a:cubicBezTo>
                            <a:pt x="49977" y="837631"/>
                            <a:pt x="51146" y="838466"/>
                            <a:pt x="52315" y="839302"/>
                          </a:cubicBezTo>
                          <a:cubicBezTo>
                            <a:pt x="60333" y="843978"/>
                            <a:pt x="68852" y="847820"/>
                            <a:pt x="77538" y="850827"/>
                          </a:cubicBezTo>
                          <a:cubicBezTo>
                            <a:pt x="98250" y="854669"/>
                            <a:pt x="117459" y="851495"/>
                            <a:pt x="123973" y="830950"/>
                          </a:cubicBezTo>
                          <a:cubicBezTo>
                            <a:pt x="124140" y="830449"/>
                            <a:pt x="123973" y="829781"/>
                            <a:pt x="123806" y="829279"/>
                          </a:cubicBezTo>
                          <a:cubicBezTo>
                            <a:pt x="128483" y="824435"/>
                            <a:pt x="131991" y="819424"/>
                            <a:pt x="129820" y="811908"/>
                          </a:cubicBezTo>
                          <a:cubicBezTo>
                            <a:pt x="126312" y="799380"/>
                            <a:pt x="144686" y="779169"/>
                            <a:pt x="150365" y="769481"/>
                          </a:cubicBezTo>
                          <a:cubicBezTo>
                            <a:pt x="165732" y="742922"/>
                            <a:pt x="181266" y="716364"/>
                            <a:pt x="195130" y="688970"/>
                          </a:cubicBezTo>
                          <a:cubicBezTo>
                            <a:pt x="209829" y="659906"/>
                            <a:pt x="224695" y="630007"/>
                            <a:pt x="232713" y="598270"/>
                          </a:cubicBezTo>
                          <a:cubicBezTo>
                            <a:pt x="239729" y="570709"/>
                            <a:pt x="237557" y="542313"/>
                            <a:pt x="241065" y="514419"/>
                          </a:cubicBezTo>
                          <a:cubicBezTo>
                            <a:pt x="243069" y="510744"/>
                            <a:pt x="245575" y="507236"/>
                            <a:pt x="248581" y="503895"/>
                          </a:cubicBezTo>
                          <a:cubicBezTo>
                            <a:pt x="252924" y="499386"/>
                            <a:pt x="259439" y="493372"/>
                            <a:pt x="260274" y="486691"/>
                          </a:cubicBezTo>
                          <a:cubicBezTo>
                            <a:pt x="260942" y="481346"/>
                            <a:pt x="257935" y="476669"/>
                            <a:pt x="255263" y="472326"/>
                          </a:cubicBezTo>
                          <a:cubicBezTo>
                            <a:pt x="248581" y="461803"/>
                            <a:pt x="245742" y="455789"/>
                            <a:pt x="251588" y="443763"/>
                          </a:cubicBezTo>
                          <a:cubicBezTo>
                            <a:pt x="272801" y="399666"/>
                            <a:pt x="288837" y="352061"/>
                            <a:pt x="302868" y="305291"/>
                          </a:cubicBezTo>
                          <a:cubicBezTo>
                            <a:pt x="316231" y="260526"/>
                            <a:pt x="325083" y="216428"/>
                            <a:pt x="320573" y="169492"/>
                          </a:cubicBezTo>
                          <a:cubicBezTo>
                            <a:pt x="316231" y="125060"/>
                            <a:pt x="302868" y="84638"/>
                            <a:pt x="283993" y="44215"/>
                          </a:cubicBezTo>
                          <a:cubicBezTo>
                            <a:pt x="283659" y="43380"/>
                            <a:pt x="282489" y="43046"/>
                            <a:pt x="281988" y="43380"/>
                          </a:cubicBezTo>
                          <a:cubicBezTo>
                            <a:pt x="267623" y="20998"/>
                            <a:pt x="243904" y="-2888"/>
                            <a:pt x="216511" y="285"/>
                          </a:cubicBezTo>
                          <a:cubicBezTo>
                            <a:pt x="202146" y="1956"/>
                            <a:pt x="194462" y="9639"/>
                            <a:pt x="193126" y="24505"/>
                          </a:cubicBezTo>
                          <a:cubicBezTo>
                            <a:pt x="191121" y="47556"/>
                            <a:pt x="192291" y="70440"/>
                            <a:pt x="191121" y="93491"/>
                          </a:cubicBezTo>
                          <a:cubicBezTo>
                            <a:pt x="188783" y="141096"/>
                            <a:pt x="181767" y="188534"/>
                            <a:pt x="174919" y="235637"/>
                          </a:cubicBezTo>
                          <a:cubicBezTo>
                            <a:pt x="171578" y="259022"/>
                            <a:pt x="168071" y="282407"/>
                            <a:pt x="162558" y="305291"/>
                          </a:cubicBezTo>
                          <a:cubicBezTo>
                            <a:pt x="156879" y="328509"/>
                            <a:pt x="148695" y="351058"/>
                            <a:pt x="141679" y="373775"/>
                          </a:cubicBezTo>
                          <a:cubicBezTo>
                            <a:pt x="141679" y="373775"/>
                            <a:pt x="141679" y="373775"/>
                            <a:pt x="141679" y="373775"/>
                          </a:cubicBezTo>
                          <a:cubicBezTo>
                            <a:pt x="136167" y="384298"/>
                            <a:pt x="133327" y="395991"/>
                            <a:pt x="128316" y="406681"/>
                          </a:cubicBezTo>
                          <a:cubicBezTo>
                            <a:pt x="123806" y="416202"/>
                            <a:pt x="118795" y="425890"/>
                            <a:pt x="116290" y="436079"/>
                          </a:cubicBezTo>
                          <a:cubicBezTo>
                            <a:pt x="115288" y="440255"/>
                            <a:pt x="114452" y="442427"/>
                            <a:pt x="115789" y="446769"/>
                          </a:cubicBezTo>
                          <a:cubicBezTo>
                            <a:pt x="116624" y="449776"/>
                            <a:pt x="121134" y="457126"/>
                            <a:pt x="118962" y="460466"/>
                          </a:cubicBezTo>
                          <a:cubicBezTo>
                            <a:pt x="114452" y="467482"/>
                            <a:pt x="111112" y="474163"/>
                            <a:pt x="109608" y="482348"/>
                          </a:cubicBezTo>
                          <a:cubicBezTo>
                            <a:pt x="109441" y="482849"/>
                            <a:pt x="109775" y="483350"/>
                            <a:pt x="110109" y="483851"/>
                          </a:cubicBezTo>
                          <a:cubicBezTo>
                            <a:pt x="109942" y="484018"/>
                            <a:pt x="109775" y="484018"/>
                            <a:pt x="109608" y="484185"/>
                          </a:cubicBezTo>
                          <a:cubicBezTo>
                            <a:pt x="106435" y="486691"/>
                            <a:pt x="99753" y="489697"/>
                            <a:pt x="98083" y="493539"/>
                          </a:cubicBezTo>
                          <a:cubicBezTo>
                            <a:pt x="94575" y="501891"/>
                            <a:pt x="91402" y="510744"/>
                            <a:pt x="88896" y="519430"/>
                          </a:cubicBezTo>
                          <a:cubicBezTo>
                            <a:pt x="81714" y="545153"/>
                            <a:pt x="75700" y="571210"/>
                            <a:pt x="69019" y="597101"/>
                          </a:cubicBezTo>
                          <a:cubicBezTo>
                            <a:pt x="61502" y="625998"/>
                            <a:pt x="52816" y="654394"/>
                            <a:pt x="44465" y="682957"/>
                          </a:cubicBezTo>
                          <a:cubicBezTo>
                            <a:pt x="40456" y="696988"/>
                            <a:pt x="36614" y="710852"/>
                            <a:pt x="31603" y="724548"/>
                          </a:cubicBezTo>
                          <a:cubicBezTo>
                            <a:pt x="30601" y="727221"/>
                            <a:pt x="27093" y="737577"/>
                            <a:pt x="23084" y="742421"/>
                          </a:cubicBezTo>
                          <a:cubicBezTo>
                            <a:pt x="16069" y="745762"/>
                            <a:pt x="8719" y="748769"/>
                            <a:pt x="4376" y="754782"/>
                          </a:cubicBezTo>
                          <a:cubicBezTo>
                            <a:pt x="2205" y="760461"/>
                            <a:pt x="1537" y="766307"/>
                            <a:pt x="33" y="772153"/>
                          </a:cubicBezTo>
                          <a:close/>
                        </a:path>
                      </a:pathLst>
                    </a:custGeom>
                    <a:solidFill>
                      <a:srgbClr val="3A3358"/>
                    </a:solidFill>
                    <a:ln w="16697" cap="flat">
                      <a:noFill/>
                      <a:prstDash val="solid"/>
                      <a:miter/>
                    </a:ln>
                  </p:spPr>
                  <p:txBody>
                    <a:bodyPr rtlCol="0" anchor="ctr"/>
                    <a:lstStyle/>
                    <a:p>
                      <a:endParaRPr lang="en-US"/>
                    </a:p>
                  </p:txBody>
                </p:sp>
                <p:sp>
                  <p:nvSpPr>
                    <p:cNvPr id="705" name="Freeform: Shape 704">
                      <a:extLst>
                        <a:ext uri="{FF2B5EF4-FFF2-40B4-BE49-F238E27FC236}">
                          <a16:creationId xmlns:a16="http://schemas.microsoft.com/office/drawing/2014/main" id="{B522B92D-B6F4-F9DF-6863-69E184127E3E}"/>
                        </a:ext>
                      </a:extLst>
                    </p:cNvPr>
                    <p:cNvSpPr/>
                    <p:nvPr/>
                  </p:nvSpPr>
                  <p:spPr>
                    <a:xfrm>
                      <a:off x="3492921" y="4451839"/>
                      <a:ext cx="313337" cy="841572"/>
                    </a:xfrm>
                    <a:custGeom>
                      <a:avLst/>
                      <a:gdLst>
                        <a:gd name="connsiteX0" fmla="*/ 1367 w 313337"/>
                        <a:gd name="connsiteY0" fmla="*/ 779543 h 841572"/>
                        <a:gd name="connsiteX1" fmla="*/ 532 w 313337"/>
                        <a:gd name="connsiteY1" fmla="*/ 767516 h 841572"/>
                        <a:gd name="connsiteX2" fmla="*/ 2870 w 313337"/>
                        <a:gd name="connsiteY2" fmla="*/ 753652 h 841572"/>
                        <a:gd name="connsiteX3" fmla="*/ 23415 w 313337"/>
                        <a:gd name="connsiteY3" fmla="*/ 742294 h 841572"/>
                        <a:gd name="connsiteX4" fmla="*/ 24251 w 313337"/>
                        <a:gd name="connsiteY4" fmla="*/ 742294 h 841572"/>
                        <a:gd name="connsiteX5" fmla="*/ 39117 w 313337"/>
                        <a:gd name="connsiteY5" fmla="*/ 704544 h 841572"/>
                        <a:gd name="connsiteX6" fmla="*/ 63671 w 313337"/>
                        <a:gd name="connsiteY6" fmla="*/ 622530 h 841572"/>
                        <a:gd name="connsiteX7" fmla="*/ 84550 w 313337"/>
                        <a:gd name="connsiteY7" fmla="*/ 539848 h 841572"/>
                        <a:gd name="connsiteX8" fmla="*/ 97579 w 313337"/>
                        <a:gd name="connsiteY8" fmla="*/ 496920 h 841572"/>
                        <a:gd name="connsiteX9" fmla="*/ 115619 w 313337"/>
                        <a:gd name="connsiteY9" fmla="*/ 478045 h 841572"/>
                        <a:gd name="connsiteX10" fmla="*/ 120630 w 313337"/>
                        <a:gd name="connsiteY10" fmla="*/ 469359 h 841572"/>
                        <a:gd name="connsiteX11" fmla="*/ 119293 w 313337"/>
                        <a:gd name="connsiteY11" fmla="*/ 469359 h 841572"/>
                        <a:gd name="connsiteX12" fmla="*/ 111777 w 313337"/>
                        <a:gd name="connsiteY12" fmla="*/ 474871 h 841572"/>
                        <a:gd name="connsiteX13" fmla="*/ 120797 w 313337"/>
                        <a:gd name="connsiteY13" fmla="*/ 456998 h 841572"/>
                        <a:gd name="connsiteX14" fmla="*/ 120296 w 313337"/>
                        <a:gd name="connsiteY14" fmla="*/ 453157 h 841572"/>
                        <a:gd name="connsiteX15" fmla="*/ 118458 w 313337"/>
                        <a:gd name="connsiteY15" fmla="*/ 430106 h 841572"/>
                        <a:gd name="connsiteX16" fmla="*/ 130318 w 313337"/>
                        <a:gd name="connsiteY16" fmla="*/ 401209 h 841572"/>
                        <a:gd name="connsiteX17" fmla="*/ 140340 w 313337"/>
                        <a:gd name="connsiteY17" fmla="*/ 371310 h 841572"/>
                        <a:gd name="connsiteX18" fmla="*/ 140340 w 313337"/>
                        <a:gd name="connsiteY18" fmla="*/ 370474 h 841572"/>
                        <a:gd name="connsiteX19" fmla="*/ 168569 w 313337"/>
                        <a:gd name="connsiteY19" fmla="*/ 273260 h 841572"/>
                        <a:gd name="connsiteX20" fmla="*/ 168068 w 313337"/>
                        <a:gd name="connsiteY20" fmla="*/ 276768 h 841572"/>
                        <a:gd name="connsiteX21" fmla="*/ 170072 w 313337"/>
                        <a:gd name="connsiteY21" fmla="*/ 278271 h 841572"/>
                        <a:gd name="connsiteX22" fmla="*/ 185272 w 313337"/>
                        <a:gd name="connsiteY22" fmla="*/ 229664 h 841572"/>
                        <a:gd name="connsiteX23" fmla="*/ 195795 w 313337"/>
                        <a:gd name="connsiteY23" fmla="*/ 204442 h 841572"/>
                        <a:gd name="connsiteX24" fmla="*/ 198802 w 313337"/>
                        <a:gd name="connsiteY24" fmla="*/ 189910 h 841572"/>
                        <a:gd name="connsiteX25" fmla="*/ 170740 w 313337"/>
                        <a:gd name="connsiteY25" fmla="*/ 262236 h 841572"/>
                        <a:gd name="connsiteX26" fmla="*/ 186608 w 313337"/>
                        <a:gd name="connsiteY26" fmla="*/ 145979 h 841572"/>
                        <a:gd name="connsiteX27" fmla="*/ 192956 w 313337"/>
                        <a:gd name="connsiteY27" fmla="*/ 25714 h 841572"/>
                        <a:gd name="connsiteX28" fmla="*/ 206653 w 313337"/>
                        <a:gd name="connsiteY28" fmla="*/ 993 h 841572"/>
                        <a:gd name="connsiteX29" fmla="*/ 241563 w 313337"/>
                        <a:gd name="connsiteY29" fmla="*/ 6839 h 841572"/>
                        <a:gd name="connsiteX30" fmla="*/ 281818 w 313337"/>
                        <a:gd name="connsiteY30" fmla="*/ 48097 h 841572"/>
                        <a:gd name="connsiteX31" fmla="*/ 313054 w 313337"/>
                        <a:gd name="connsiteY31" fmla="*/ 173540 h 841572"/>
                        <a:gd name="connsiteX32" fmla="*/ 289669 w 313337"/>
                        <a:gd name="connsiteY32" fmla="*/ 313348 h 841572"/>
                        <a:gd name="connsiteX33" fmla="*/ 263779 w 313337"/>
                        <a:gd name="connsiteY33" fmla="*/ 387345 h 841572"/>
                        <a:gd name="connsiteX34" fmla="*/ 249414 w 313337"/>
                        <a:gd name="connsiteY34" fmla="*/ 423759 h 841572"/>
                        <a:gd name="connsiteX35" fmla="*/ 240728 w 313337"/>
                        <a:gd name="connsiteY35" fmla="*/ 443636 h 841572"/>
                        <a:gd name="connsiteX36" fmla="*/ 241730 w 313337"/>
                        <a:gd name="connsiteY36" fmla="*/ 459337 h 841572"/>
                        <a:gd name="connsiteX37" fmla="*/ 248244 w 313337"/>
                        <a:gd name="connsiteY37" fmla="*/ 484726 h 841572"/>
                        <a:gd name="connsiteX38" fmla="*/ 232042 w 313337"/>
                        <a:gd name="connsiteY38" fmla="*/ 504938 h 841572"/>
                        <a:gd name="connsiteX39" fmla="*/ 226196 w 313337"/>
                        <a:gd name="connsiteY39" fmla="*/ 520138 h 841572"/>
                        <a:gd name="connsiteX40" fmla="*/ 226363 w 313337"/>
                        <a:gd name="connsiteY40" fmla="*/ 532832 h 841572"/>
                        <a:gd name="connsiteX41" fmla="*/ 227031 w 313337"/>
                        <a:gd name="connsiteY41" fmla="*/ 532331 h 841572"/>
                        <a:gd name="connsiteX42" fmla="*/ 231875 w 313337"/>
                        <a:gd name="connsiteY42" fmla="*/ 520138 h 841572"/>
                        <a:gd name="connsiteX43" fmla="*/ 223857 w 313337"/>
                        <a:gd name="connsiteY43" fmla="*/ 590292 h 841572"/>
                        <a:gd name="connsiteX44" fmla="*/ 183769 w 313337"/>
                        <a:gd name="connsiteY44" fmla="*/ 684834 h 841572"/>
                        <a:gd name="connsiteX45" fmla="*/ 139505 w 313337"/>
                        <a:gd name="connsiteY45" fmla="*/ 765345 h 841572"/>
                        <a:gd name="connsiteX46" fmla="*/ 126810 w 313337"/>
                        <a:gd name="connsiteY46" fmla="*/ 786224 h 841572"/>
                        <a:gd name="connsiteX47" fmla="*/ 120630 w 313337"/>
                        <a:gd name="connsiteY47" fmla="*/ 795912 h 841572"/>
                        <a:gd name="connsiteX48" fmla="*/ 120797 w 313337"/>
                        <a:gd name="connsiteY48" fmla="*/ 803596 h 841572"/>
                        <a:gd name="connsiteX49" fmla="*/ 112111 w 313337"/>
                        <a:gd name="connsiteY49" fmla="*/ 824809 h 841572"/>
                        <a:gd name="connsiteX50" fmla="*/ 112779 w 313337"/>
                        <a:gd name="connsiteY50" fmla="*/ 827482 h 841572"/>
                        <a:gd name="connsiteX51" fmla="*/ 61833 w 313337"/>
                        <a:gd name="connsiteY51" fmla="*/ 838172 h 841572"/>
                        <a:gd name="connsiteX52" fmla="*/ 15899 w 313337"/>
                        <a:gd name="connsiteY52" fmla="*/ 802761 h 841572"/>
                        <a:gd name="connsiteX53" fmla="*/ 1367 w 313337"/>
                        <a:gd name="connsiteY53" fmla="*/ 779543 h 841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13337" h="841572">
                          <a:moveTo>
                            <a:pt x="1367" y="779543"/>
                          </a:moveTo>
                          <a:cubicBezTo>
                            <a:pt x="-471" y="773864"/>
                            <a:pt x="-137" y="770857"/>
                            <a:pt x="532" y="767516"/>
                          </a:cubicBezTo>
                          <a:cubicBezTo>
                            <a:pt x="198" y="762839"/>
                            <a:pt x="866" y="758162"/>
                            <a:pt x="2870" y="753652"/>
                          </a:cubicBezTo>
                          <a:cubicBezTo>
                            <a:pt x="6378" y="745802"/>
                            <a:pt x="16400" y="744633"/>
                            <a:pt x="23415" y="742294"/>
                          </a:cubicBezTo>
                          <a:cubicBezTo>
                            <a:pt x="23749" y="742127"/>
                            <a:pt x="23917" y="742294"/>
                            <a:pt x="24251" y="742294"/>
                          </a:cubicBezTo>
                          <a:cubicBezTo>
                            <a:pt x="32268" y="733274"/>
                            <a:pt x="37279" y="710892"/>
                            <a:pt x="39117" y="704544"/>
                          </a:cubicBezTo>
                          <a:cubicBezTo>
                            <a:pt x="47134" y="677150"/>
                            <a:pt x="56488" y="650091"/>
                            <a:pt x="63671" y="622530"/>
                          </a:cubicBezTo>
                          <a:cubicBezTo>
                            <a:pt x="70853" y="594969"/>
                            <a:pt x="77869" y="567409"/>
                            <a:pt x="84550" y="539848"/>
                          </a:cubicBezTo>
                          <a:cubicBezTo>
                            <a:pt x="88058" y="525316"/>
                            <a:pt x="92234" y="510951"/>
                            <a:pt x="97579" y="496920"/>
                          </a:cubicBezTo>
                          <a:cubicBezTo>
                            <a:pt x="100084" y="490238"/>
                            <a:pt x="108269" y="483390"/>
                            <a:pt x="115619" y="478045"/>
                          </a:cubicBezTo>
                          <a:cubicBezTo>
                            <a:pt x="117289" y="475205"/>
                            <a:pt x="118959" y="472199"/>
                            <a:pt x="120630" y="469359"/>
                          </a:cubicBezTo>
                          <a:cubicBezTo>
                            <a:pt x="120129" y="469192"/>
                            <a:pt x="119795" y="469192"/>
                            <a:pt x="119293" y="469359"/>
                          </a:cubicBezTo>
                          <a:cubicBezTo>
                            <a:pt x="116621" y="471029"/>
                            <a:pt x="114282" y="473034"/>
                            <a:pt x="111777" y="474871"/>
                          </a:cubicBezTo>
                          <a:cubicBezTo>
                            <a:pt x="114282" y="468691"/>
                            <a:pt x="117623" y="463179"/>
                            <a:pt x="120797" y="456998"/>
                          </a:cubicBezTo>
                          <a:cubicBezTo>
                            <a:pt x="121298" y="455829"/>
                            <a:pt x="120630" y="454159"/>
                            <a:pt x="120296" y="453157"/>
                          </a:cubicBezTo>
                          <a:cubicBezTo>
                            <a:pt x="116788" y="443302"/>
                            <a:pt x="112612" y="446642"/>
                            <a:pt x="118458" y="430106"/>
                          </a:cubicBezTo>
                          <a:cubicBezTo>
                            <a:pt x="121966" y="420251"/>
                            <a:pt x="126142" y="410897"/>
                            <a:pt x="130318" y="401209"/>
                          </a:cubicBezTo>
                          <a:cubicBezTo>
                            <a:pt x="134494" y="391521"/>
                            <a:pt x="135997" y="380998"/>
                            <a:pt x="140340" y="371310"/>
                          </a:cubicBezTo>
                          <a:cubicBezTo>
                            <a:pt x="140507" y="371143"/>
                            <a:pt x="140340" y="370809"/>
                            <a:pt x="140340" y="370474"/>
                          </a:cubicBezTo>
                          <a:cubicBezTo>
                            <a:pt x="153035" y="339072"/>
                            <a:pt x="161887" y="306500"/>
                            <a:pt x="168569" y="273260"/>
                          </a:cubicBezTo>
                          <a:cubicBezTo>
                            <a:pt x="168402" y="274429"/>
                            <a:pt x="168235" y="275599"/>
                            <a:pt x="168068" y="276768"/>
                          </a:cubicBezTo>
                          <a:cubicBezTo>
                            <a:pt x="167901" y="277603"/>
                            <a:pt x="169571" y="279440"/>
                            <a:pt x="170072" y="278271"/>
                          </a:cubicBezTo>
                          <a:cubicBezTo>
                            <a:pt x="177255" y="262403"/>
                            <a:pt x="179593" y="245699"/>
                            <a:pt x="185272" y="229664"/>
                          </a:cubicBezTo>
                          <a:cubicBezTo>
                            <a:pt x="188279" y="221145"/>
                            <a:pt x="191954" y="212794"/>
                            <a:pt x="195795" y="204442"/>
                          </a:cubicBezTo>
                          <a:cubicBezTo>
                            <a:pt x="196798" y="199598"/>
                            <a:pt x="197800" y="194754"/>
                            <a:pt x="198802" y="189910"/>
                          </a:cubicBezTo>
                          <a:cubicBezTo>
                            <a:pt x="187611" y="213128"/>
                            <a:pt x="176419" y="237014"/>
                            <a:pt x="170740" y="262236"/>
                          </a:cubicBezTo>
                          <a:cubicBezTo>
                            <a:pt x="177923" y="223651"/>
                            <a:pt x="182266" y="184565"/>
                            <a:pt x="186608" y="145979"/>
                          </a:cubicBezTo>
                          <a:cubicBezTo>
                            <a:pt x="191118" y="105891"/>
                            <a:pt x="189281" y="65803"/>
                            <a:pt x="192956" y="25714"/>
                          </a:cubicBezTo>
                          <a:cubicBezTo>
                            <a:pt x="193791" y="17029"/>
                            <a:pt x="195962" y="3165"/>
                            <a:pt x="206653" y="993"/>
                          </a:cubicBezTo>
                          <a:cubicBezTo>
                            <a:pt x="218846" y="-1512"/>
                            <a:pt x="230706" y="826"/>
                            <a:pt x="241563" y="6839"/>
                          </a:cubicBezTo>
                          <a:cubicBezTo>
                            <a:pt x="259603" y="17029"/>
                            <a:pt x="271128" y="30725"/>
                            <a:pt x="281818" y="48097"/>
                          </a:cubicBezTo>
                          <a:cubicBezTo>
                            <a:pt x="298856" y="88185"/>
                            <a:pt x="310882" y="129610"/>
                            <a:pt x="313054" y="173540"/>
                          </a:cubicBezTo>
                          <a:cubicBezTo>
                            <a:pt x="315392" y="222649"/>
                            <a:pt x="302865" y="266579"/>
                            <a:pt x="289669" y="313348"/>
                          </a:cubicBezTo>
                          <a:cubicBezTo>
                            <a:pt x="282487" y="338738"/>
                            <a:pt x="272798" y="362791"/>
                            <a:pt x="263779" y="387345"/>
                          </a:cubicBezTo>
                          <a:cubicBezTo>
                            <a:pt x="259269" y="399539"/>
                            <a:pt x="254592" y="411732"/>
                            <a:pt x="249414" y="423759"/>
                          </a:cubicBezTo>
                          <a:cubicBezTo>
                            <a:pt x="246574" y="430273"/>
                            <a:pt x="242398" y="436787"/>
                            <a:pt x="240728" y="443636"/>
                          </a:cubicBezTo>
                          <a:cubicBezTo>
                            <a:pt x="239392" y="449148"/>
                            <a:pt x="238890" y="454326"/>
                            <a:pt x="241730" y="459337"/>
                          </a:cubicBezTo>
                          <a:cubicBezTo>
                            <a:pt x="246073" y="466854"/>
                            <a:pt x="255093" y="475873"/>
                            <a:pt x="248244" y="484726"/>
                          </a:cubicBezTo>
                          <a:cubicBezTo>
                            <a:pt x="243066" y="491408"/>
                            <a:pt x="235884" y="497254"/>
                            <a:pt x="232042" y="504938"/>
                          </a:cubicBezTo>
                          <a:cubicBezTo>
                            <a:pt x="229536" y="509948"/>
                            <a:pt x="227699" y="514960"/>
                            <a:pt x="226196" y="520138"/>
                          </a:cubicBezTo>
                          <a:cubicBezTo>
                            <a:pt x="226530" y="524314"/>
                            <a:pt x="226530" y="528656"/>
                            <a:pt x="226363" y="532832"/>
                          </a:cubicBezTo>
                          <a:cubicBezTo>
                            <a:pt x="226697" y="532832"/>
                            <a:pt x="226864" y="532665"/>
                            <a:pt x="227031" y="532331"/>
                          </a:cubicBezTo>
                          <a:cubicBezTo>
                            <a:pt x="228701" y="528322"/>
                            <a:pt x="230205" y="524147"/>
                            <a:pt x="231875" y="520138"/>
                          </a:cubicBezTo>
                          <a:cubicBezTo>
                            <a:pt x="229871" y="543523"/>
                            <a:pt x="230205" y="567409"/>
                            <a:pt x="223857" y="590292"/>
                          </a:cubicBezTo>
                          <a:cubicBezTo>
                            <a:pt x="214670" y="623198"/>
                            <a:pt x="199804" y="654768"/>
                            <a:pt x="183769" y="684834"/>
                          </a:cubicBezTo>
                          <a:cubicBezTo>
                            <a:pt x="169404" y="711727"/>
                            <a:pt x="155039" y="739120"/>
                            <a:pt x="139505" y="765345"/>
                          </a:cubicBezTo>
                          <a:cubicBezTo>
                            <a:pt x="135329" y="772360"/>
                            <a:pt x="130986" y="779209"/>
                            <a:pt x="126810" y="786224"/>
                          </a:cubicBezTo>
                          <a:cubicBezTo>
                            <a:pt x="127812" y="784554"/>
                            <a:pt x="120797" y="794743"/>
                            <a:pt x="120630" y="795912"/>
                          </a:cubicBezTo>
                          <a:cubicBezTo>
                            <a:pt x="120463" y="798418"/>
                            <a:pt x="120129" y="801090"/>
                            <a:pt x="120797" y="803596"/>
                          </a:cubicBezTo>
                          <a:cubicBezTo>
                            <a:pt x="123636" y="814119"/>
                            <a:pt x="117122" y="818462"/>
                            <a:pt x="112111" y="824809"/>
                          </a:cubicBezTo>
                          <a:cubicBezTo>
                            <a:pt x="111610" y="825478"/>
                            <a:pt x="112111" y="826480"/>
                            <a:pt x="112779" y="827482"/>
                          </a:cubicBezTo>
                          <a:cubicBezTo>
                            <a:pt x="102590" y="844018"/>
                            <a:pt x="81711" y="843684"/>
                            <a:pt x="61833" y="838172"/>
                          </a:cubicBezTo>
                          <a:cubicBezTo>
                            <a:pt x="46132" y="826981"/>
                            <a:pt x="29429" y="815789"/>
                            <a:pt x="15899" y="802761"/>
                          </a:cubicBezTo>
                          <a:cubicBezTo>
                            <a:pt x="9552" y="796914"/>
                            <a:pt x="4206" y="788062"/>
                            <a:pt x="1367" y="779543"/>
                          </a:cubicBezTo>
                          <a:close/>
                        </a:path>
                      </a:pathLst>
                    </a:custGeom>
                    <a:solidFill>
                      <a:srgbClr val="0589B9"/>
                    </a:solidFill>
                    <a:ln w="16697" cap="flat">
                      <a:noFill/>
                      <a:prstDash val="solid"/>
                      <a:miter/>
                    </a:ln>
                  </p:spPr>
                  <p:txBody>
                    <a:bodyPr rtlCol="0" anchor="ctr"/>
                    <a:lstStyle/>
                    <a:p>
                      <a:endParaRPr lang="en-US"/>
                    </a:p>
                  </p:txBody>
                </p:sp>
                <p:sp>
                  <p:nvSpPr>
                    <p:cNvPr id="706" name="Freeform: Shape 705">
                      <a:extLst>
                        <a:ext uri="{FF2B5EF4-FFF2-40B4-BE49-F238E27FC236}">
                          <a16:creationId xmlns:a16="http://schemas.microsoft.com/office/drawing/2014/main" id="{751ED5CF-1920-2FA0-63A8-F916BC193FD0}"/>
                        </a:ext>
                      </a:extLst>
                    </p:cNvPr>
                    <p:cNvSpPr/>
                    <p:nvPr/>
                  </p:nvSpPr>
                  <p:spPr>
                    <a:xfrm>
                      <a:off x="3691389" y="4573766"/>
                      <a:ext cx="114869" cy="495091"/>
                    </a:xfrm>
                    <a:custGeom>
                      <a:avLst/>
                      <a:gdLst>
                        <a:gd name="connsiteX0" fmla="*/ 25055 w 114869"/>
                        <a:gd name="connsiteY0" fmla="*/ 452832 h 495091"/>
                        <a:gd name="connsiteX1" fmla="*/ 21715 w 114869"/>
                        <a:gd name="connsiteY1" fmla="*/ 412576 h 495091"/>
                        <a:gd name="connsiteX2" fmla="*/ 17706 w 114869"/>
                        <a:gd name="connsiteY2" fmla="*/ 382677 h 495091"/>
                        <a:gd name="connsiteX3" fmla="*/ 39253 w 114869"/>
                        <a:gd name="connsiteY3" fmla="*/ 357789 h 495091"/>
                        <a:gd name="connsiteX4" fmla="*/ 31068 w 114869"/>
                        <a:gd name="connsiteY4" fmla="*/ 330395 h 495091"/>
                        <a:gd name="connsiteX5" fmla="*/ 29732 w 114869"/>
                        <a:gd name="connsiteY5" fmla="*/ 330061 h 495091"/>
                        <a:gd name="connsiteX6" fmla="*/ 0 w 114869"/>
                        <a:gd name="connsiteY6" fmla="*/ 348101 h 495091"/>
                        <a:gd name="connsiteX7" fmla="*/ 49108 w 114869"/>
                        <a:gd name="connsiteY7" fmla="*/ 278280 h 495091"/>
                        <a:gd name="connsiteX8" fmla="*/ 87359 w 114869"/>
                        <a:gd name="connsiteY8" fmla="*/ 168204 h 495091"/>
                        <a:gd name="connsiteX9" fmla="*/ 103562 w 114869"/>
                        <a:gd name="connsiteY9" fmla="*/ 112916 h 495091"/>
                        <a:gd name="connsiteX10" fmla="*/ 109074 w 114869"/>
                        <a:gd name="connsiteY10" fmla="*/ 61135 h 495091"/>
                        <a:gd name="connsiteX11" fmla="*/ 107570 w 114869"/>
                        <a:gd name="connsiteY11" fmla="*/ 0 h 495091"/>
                        <a:gd name="connsiteX12" fmla="*/ 114586 w 114869"/>
                        <a:gd name="connsiteY12" fmla="*/ 51781 h 495091"/>
                        <a:gd name="connsiteX13" fmla="*/ 91201 w 114869"/>
                        <a:gd name="connsiteY13" fmla="*/ 191589 h 495091"/>
                        <a:gd name="connsiteX14" fmla="*/ 65311 w 114869"/>
                        <a:gd name="connsiteY14" fmla="*/ 265586 h 495091"/>
                        <a:gd name="connsiteX15" fmla="*/ 50946 w 114869"/>
                        <a:gd name="connsiteY15" fmla="*/ 301999 h 495091"/>
                        <a:gd name="connsiteX16" fmla="*/ 42260 w 114869"/>
                        <a:gd name="connsiteY16" fmla="*/ 321876 h 495091"/>
                        <a:gd name="connsiteX17" fmla="*/ 43262 w 114869"/>
                        <a:gd name="connsiteY17" fmla="*/ 337578 h 495091"/>
                        <a:gd name="connsiteX18" fmla="*/ 49776 w 114869"/>
                        <a:gd name="connsiteY18" fmla="*/ 362967 h 495091"/>
                        <a:gd name="connsiteX19" fmla="*/ 33574 w 114869"/>
                        <a:gd name="connsiteY19" fmla="*/ 383178 h 495091"/>
                        <a:gd name="connsiteX20" fmla="*/ 27728 w 114869"/>
                        <a:gd name="connsiteY20" fmla="*/ 398378 h 495091"/>
                        <a:gd name="connsiteX21" fmla="*/ 27895 w 114869"/>
                        <a:gd name="connsiteY21" fmla="*/ 411073 h 495091"/>
                        <a:gd name="connsiteX22" fmla="*/ 28563 w 114869"/>
                        <a:gd name="connsiteY22" fmla="*/ 410572 h 495091"/>
                        <a:gd name="connsiteX23" fmla="*/ 33407 w 114869"/>
                        <a:gd name="connsiteY23" fmla="*/ 398378 h 495091"/>
                        <a:gd name="connsiteX24" fmla="*/ 25389 w 114869"/>
                        <a:gd name="connsiteY24" fmla="*/ 468533 h 495091"/>
                        <a:gd name="connsiteX25" fmla="*/ 16703 w 114869"/>
                        <a:gd name="connsiteY25" fmla="*/ 495091 h 495091"/>
                        <a:gd name="connsiteX26" fmla="*/ 25055 w 114869"/>
                        <a:gd name="connsiteY26" fmla="*/ 452832 h 495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14869" h="495091">
                          <a:moveTo>
                            <a:pt x="25055" y="452832"/>
                          </a:moveTo>
                          <a:cubicBezTo>
                            <a:pt x="25890" y="440471"/>
                            <a:pt x="26726" y="424269"/>
                            <a:pt x="21715" y="412576"/>
                          </a:cubicBezTo>
                          <a:cubicBezTo>
                            <a:pt x="17539" y="402554"/>
                            <a:pt x="8519" y="392365"/>
                            <a:pt x="17706" y="382677"/>
                          </a:cubicBezTo>
                          <a:cubicBezTo>
                            <a:pt x="25055" y="374993"/>
                            <a:pt x="35244" y="368145"/>
                            <a:pt x="39253" y="357789"/>
                          </a:cubicBezTo>
                          <a:cubicBezTo>
                            <a:pt x="43596" y="346931"/>
                            <a:pt x="38585" y="338246"/>
                            <a:pt x="31068" y="330395"/>
                          </a:cubicBezTo>
                          <a:cubicBezTo>
                            <a:pt x="30734" y="330061"/>
                            <a:pt x="30066" y="329894"/>
                            <a:pt x="29732" y="330061"/>
                          </a:cubicBezTo>
                          <a:cubicBezTo>
                            <a:pt x="18708" y="334237"/>
                            <a:pt x="10523" y="343257"/>
                            <a:pt x="0" y="348101"/>
                          </a:cubicBezTo>
                          <a:cubicBezTo>
                            <a:pt x="13029" y="322377"/>
                            <a:pt x="38084" y="305340"/>
                            <a:pt x="49108" y="278280"/>
                          </a:cubicBezTo>
                          <a:cubicBezTo>
                            <a:pt x="63640" y="242201"/>
                            <a:pt x="74330" y="204952"/>
                            <a:pt x="87359" y="168204"/>
                          </a:cubicBezTo>
                          <a:cubicBezTo>
                            <a:pt x="93707" y="149997"/>
                            <a:pt x="100054" y="132125"/>
                            <a:pt x="103562" y="112916"/>
                          </a:cubicBezTo>
                          <a:cubicBezTo>
                            <a:pt x="106735" y="95878"/>
                            <a:pt x="108406" y="78506"/>
                            <a:pt x="109074" y="61135"/>
                          </a:cubicBezTo>
                          <a:cubicBezTo>
                            <a:pt x="109742" y="40756"/>
                            <a:pt x="109074" y="20378"/>
                            <a:pt x="107570" y="0"/>
                          </a:cubicBezTo>
                          <a:cubicBezTo>
                            <a:pt x="111245" y="16870"/>
                            <a:pt x="113751" y="34075"/>
                            <a:pt x="114586" y="51781"/>
                          </a:cubicBezTo>
                          <a:cubicBezTo>
                            <a:pt x="116924" y="100889"/>
                            <a:pt x="104397" y="144819"/>
                            <a:pt x="91201" y="191589"/>
                          </a:cubicBezTo>
                          <a:cubicBezTo>
                            <a:pt x="84019" y="216978"/>
                            <a:pt x="74330" y="241031"/>
                            <a:pt x="65311" y="265586"/>
                          </a:cubicBezTo>
                          <a:cubicBezTo>
                            <a:pt x="60801" y="277779"/>
                            <a:pt x="56124" y="289973"/>
                            <a:pt x="50946" y="301999"/>
                          </a:cubicBezTo>
                          <a:cubicBezTo>
                            <a:pt x="48106" y="308513"/>
                            <a:pt x="43930" y="315028"/>
                            <a:pt x="42260" y="321876"/>
                          </a:cubicBezTo>
                          <a:cubicBezTo>
                            <a:pt x="40923" y="327388"/>
                            <a:pt x="40422" y="332566"/>
                            <a:pt x="43262" y="337578"/>
                          </a:cubicBezTo>
                          <a:cubicBezTo>
                            <a:pt x="47605" y="345094"/>
                            <a:pt x="56625" y="354114"/>
                            <a:pt x="49776" y="362967"/>
                          </a:cubicBezTo>
                          <a:cubicBezTo>
                            <a:pt x="44598" y="369648"/>
                            <a:pt x="37416" y="375494"/>
                            <a:pt x="33574" y="383178"/>
                          </a:cubicBezTo>
                          <a:cubicBezTo>
                            <a:pt x="31068" y="388189"/>
                            <a:pt x="29231" y="393200"/>
                            <a:pt x="27728" y="398378"/>
                          </a:cubicBezTo>
                          <a:cubicBezTo>
                            <a:pt x="28062" y="402554"/>
                            <a:pt x="28062" y="406897"/>
                            <a:pt x="27895" y="411073"/>
                          </a:cubicBezTo>
                          <a:cubicBezTo>
                            <a:pt x="28229" y="411073"/>
                            <a:pt x="28396" y="410906"/>
                            <a:pt x="28563" y="410572"/>
                          </a:cubicBezTo>
                          <a:cubicBezTo>
                            <a:pt x="30233" y="406563"/>
                            <a:pt x="31737" y="402387"/>
                            <a:pt x="33407" y="398378"/>
                          </a:cubicBezTo>
                          <a:cubicBezTo>
                            <a:pt x="31403" y="421763"/>
                            <a:pt x="31737" y="445649"/>
                            <a:pt x="25389" y="468533"/>
                          </a:cubicBezTo>
                          <a:cubicBezTo>
                            <a:pt x="22884" y="477553"/>
                            <a:pt x="19877" y="486406"/>
                            <a:pt x="16703" y="495091"/>
                          </a:cubicBezTo>
                          <a:cubicBezTo>
                            <a:pt x="21046" y="481562"/>
                            <a:pt x="24053" y="467531"/>
                            <a:pt x="25055" y="452832"/>
                          </a:cubicBezTo>
                          <a:close/>
                        </a:path>
                      </a:pathLst>
                    </a:custGeom>
                    <a:solidFill>
                      <a:srgbClr val="675E93"/>
                    </a:solidFill>
                    <a:ln w="16697" cap="flat">
                      <a:noFill/>
                      <a:prstDash val="solid"/>
                      <a:miter/>
                    </a:ln>
                  </p:spPr>
                  <p:txBody>
                    <a:bodyPr rtlCol="0" anchor="ctr"/>
                    <a:lstStyle/>
                    <a:p>
                      <a:endParaRPr lang="en-US"/>
                    </a:p>
                  </p:txBody>
                </p:sp>
                <p:sp>
                  <p:nvSpPr>
                    <p:cNvPr id="707" name="Freeform: Shape 706">
                      <a:extLst>
                        <a:ext uri="{FF2B5EF4-FFF2-40B4-BE49-F238E27FC236}">
                          <a16:creationId xmlns:a16="http://schemas.microsoft.com/office/drawing/2014/main" id="{DBD1B7CF-FBDF-A601-8B89-7C53C6418A6E}"/>
                        </a:ext>
                      </a:extLst>
                    </p:cNvPr>
                    <p:cNvSpPr/>
                    <p:nvPr/>
                  </p:nvSpPr>
                  <p:spPr>
                    <a:xfrm>
                      <a:off x="3493005" y="4451839"/>
                      <a:ext cx="298938" cy="842240"/>
                    </a:xfrm>
                    <a:custGeom>
                      <a:avLst/>
                      <a:gdLst>
                        <a:gd name="connsiteX0" fmla="*/ 614 w 298938"/>
                        <a:gd name="connsiteY0" fmla="*/ 767516 h 842240"/>
                        <a:gd name="connsiteX1" fmla="*/ 2952 w 298938"/>
                        <a:gd name="connsiteY1" fmla="*/ 753652 h 842240"/>
                        <a:gd name="connsiteX2" fmla="*/ 23498 w 298938"/>
                        <a:gd name="connsiteY2" fmla="*/ 742294 h 842240"/>
                        <a:gd name="connsiteX3" fmla="*/ 24333 w 298938"/>
                        <a:gd name="connsiteY3" fmla="*/ 742294 h 842240"/>
                        <a:gd name="connsiteX4" fmla="*/ 39199 w 298938"/>
                        <a:gd name="connsiteY4" fmla="*/ 704544 h 842240"/>
                        <a:gd name="connsiteX5" fmla="*/ 63753 w 298938"/>
                        <a:gd name="connsiteY5" fmla="*/ 622530 h 842240"/>
                        <a:gd name="connsiteX6" fmla="*/ 84632 w 298938"/>
                        <a:gd name="connsiteY6" fmla="*/ 539848 h 842240"/>
                        <a:gd name="connsiteX7" fmla="*/ 97661 w 298938"/>
                        <a:gd name="connsiteY7" fmla="*/ 496920 h 842240"/>
                        <a:gd name="connsiteX8" fmla="*/ 115701 w 298938"/>
                        <a:gd name="connsiteY8" fmla="*/ 478045 h 842240"/>
                        <a:gd name="connsiteX9" fmla="*/ 120712 w 298938"/>
                        <a:gd name="connsiteY9" fmla="*/ 469359 h 842240"/>
                        <a:gd name="connsiteX10" fmla="*/ 119376 w 298938"/>
                        <a:gd name="connsiteY10" fmla="*/ 469359 h 842240"/>
                        <a:gd name="connsiteX11" fmla="*/ 111859 w 298938"/>
                        <a:gd name="connsiteY11" fmla="*/ 474871 h 842240"/>
                        <a:gd name="connsiteX12" fmla="*/ 120879 w 298938"/>
                        <a:gd name="connsiteY12" fmla="*/ 456998 h 842240"/>
                        <a:gd name="connsiteX13" fmla="*/ 120378 w 298938"/>
                        <a:gd name="connsiteY13" fmla="*/ 453157 h 842240"/>
                        <a:gd name="connsiteX14" fmla="*/ 118541 w 298938"/>
                        <a:gd name="connsiteY14" fmla="*/ 430106 h 842240"/>
                        <a:gd name="connsiteX15" fmla="*/ 130400 w 298938"/>
                        <a:gd name="connsiteY15" fmla="*/ 401209 h 842240"/>
                        <a:gd name="connsiteX16" fmla="*/ 140422 w 298938"/>
                        <a:gd name="connsiteY16" fmla="*/ 371310 h 842240"/>
                        <a:gd name="connsiteX17" fmla="*/ 140422 w 298938"/>
                        <a:gd name="connsiteY17" fmla="*/ 370474 h 842240"/>
                        <a:gd name="connsiteX18" fmla="*/ 168651 w 298938"/>
                        <a:gd name="connsiteY18" fmla="*/ 273260 h 842240"/>
                        <a:gd name="connsiteX19" fmla="*/ 168150 w 298938"/>
                        <a:gd name="connsiteY19" fmla="*/ 276768 h 842240"/>
                        <a:gd name="connsiteX20" fmla="*/ 170154 w 298938"/>
                        <a:gd name="connsiteY20" fmla="*/ 278271 h 842240"/>
                        <a:gd name="connsiteX21" fmla="*/ 185354 w 298938"/>
                        <a:gd name="connsiteY21" fmla="*/ 229664 h 842240"/>
                        <a:gd name="connsiteX22" fmla="*/ 195878 w 298938"/>
                        <a:gd name="connsiteY22" fmla="*/ 204442 h 842240"/>
                        <a:gd name="connsiteX23" fmla="*/ 198884 w 298938"/>
                        <a:gd name="connsiteY23" fmla="*/ 189910 h 842240"/>
                        <a:gd name="connsiteX24" fmla="*/ 170822 w 298938"/>
                        <a:gd name="connsiteY24" fmla="*/ 262236 h 842240"/>
                        <a:gd name="connsiteX25" fmla="*/ 186691 w 298938"/>
                        <a:gd name="connsiteY25" fmla="*/ 145979 h 842240"/>
                        <a:gd name="connsiteX26" fmla="*/ 193038 w 298938"/>
                        <a:gd name="connsiteY26" fmla="*/ 25714 h 842240"/>
                        <a:gd name="connsiteX27" fmla="*/ 206735 w 298938"/>
                        <a:gd name="connsiteY27" fmla="*/ 993 h 842240"/>
                        <a:gd name="connsiteX28" fmla="*/ 241645 w 298938"/>
                        <a:gd name="connsiteY28" fmla="*/ 6839 h 842240"/>
                        <a:gd name="connsiteX29" fmla="*/ 281901 w 298938"/>
                        <a:gd name="connsiteY29" fmla="*/ 48097 h 842240"/>
                        <a:gd name="connsiteX30" fmla="*/ 298938 w 298938"/>
                        <a:gd name="connsiteY30" fmla="*/ 94867 h 842240"/>
                        <a:gd name="connsiteX31" fmla="*/ 268037 w 298938"/>
                        <a:gd name="connsiteY31" fmla="*/ 105223 h 842240"/>
                        <a:gd name="connsiteX32" fmla="*/ 225276 w 298938"/>
                        <a:gd name="connsiteY32" fmla="*/ 115579 h 842240"/>
                        <a:gd name="connsiteX33" fmla="*/ 204229 w 298938"/>
                        <a:gd name="connsiteY33" fmla="*/ 139799 h 842240"/>
                        <a:gd name="connsiteX34" fmla="*/ 193205 w 298938"/>
                        <a:gd name="connsiteY34" fmla="*/ 179052 h 842240"/>
                        <a:gd name="connsiteX35" fmla="*/ 195377 w 298938"/>
                        <a:gd name="connsiteY35" fmla="*/ 180723 h 842240"/>
                        <a:gd name="connsiteX36" fmla="*/ 258516 w 298938"/>
                        <a:gd name="connsiteY36" fmla="*/ 142806 h 842240"/>
                        <a:gd name="connsiteX37" fmla="*/ 197381 w 298938"/>
                        <a:gd name="connsiteY37" fmla="*/ 227159 h 842240"/>
                        <a:gd name="connsiteX38" fmla="*/ 196713 w 298938"/>
                        <a:gd name="connsiteY38" fmla="*/ 280109 h 842240"/>
                        <a:gd name="connsiteX39" fmla="*/ 201724 w 298938"/>
                        <a:gd name="connsiteY39" fmla="*/ 305331 h 842240"/>
                        <a:gd name="connsiteX40" fmla="*/ 203394 w 298938"/>
                        <a:gd name="connsiteY40" fmla="*/ 323037 h 842240"/>
                        <a:gd name="connsiteX41" fmla="*/ 188528 w 298938"/>
                        <a:gd name="connsiteY41" fmla="*/ 341911 h 842240"/>
                        <a:gd name="connsiteX42" fmla="*/ 171491 w 298938"/>
                        <a:gd name="connsiteY42" fmla="*/ 360285 h 842240"/>
                        <a:gd name="connsiteX43" fmla="*/ 158963 w 298938"/>
                        <a:gd name="connsiteY43" fmla="*/ 395196 h 842240"/>
                        <a:gd name="connsiteX44" fmla="*/ 169653 w 298938"/>
                        <a:gd name="connsiteY44" fmla="*/ 418079 h 842240"/>
                        <a:gd name="connsiteX45" fmla="*/ 180343 w 298938"/>
                        <a:gd name="connsiteY45" fmla="*/ 445139 h 842240"/>
                        <a:gd name="connsiteX46" fmla="*/ 201390 w 298938"/>
                        <a:gd name="connsiteY46" fmla="*/ 503935 h 842240"/>
                        <a:gd name="connsiteX47" fmla="*/ 152616 w 298938"/>
                        <a:gd name="connsiteY47" fmla="*/ 479548 h 842240"/>
                        <a:gd name="connsiteX48" fmla="*/ 150611 w 298938"/>
                        <a:gd name="connsiteY48" fmla="*/ 480049 h 842240"/>
                        <a:gd name="connsiteX49" fmla="*/ 136079 w 298938"/>
                        <a:gd name="connsiteY49" fmla="*/ 557386 h 842240"/>
                        <a:gd name="connsiteX50" fmla="*/ 117705 w 298938"/>
                        <a:gd name="connsiteY50" fmla="*/ 636561 h 842240"/>
                        <a:gd name="connsiteX51" fmla="*/ 87806 w 298938"/>
                        <a:gd name="connsiteY51" fmla="*/ 706048 h 842240"/>
                        <a:gd name="connsiteX52" fmla="*/ 92817 w 298938"/>
                        <a:gd name="connsiteY52" fmla="*/ 729265 h 842240"/>
                        <a:gd name="connsiteX53" fmla="*/ 110189 w 298938"/>
                        <a:gd name="connsiteY53" fmla="*/ 751648 h 842240"/>
                        <a:gd name="connsiteX54" fmla="*/ 78786 w 298938"/>
                        <a:gd name="connsiteY54" fmla="*/ 740791 h 842240"/>
                        <a:gd name="connsiteX55" fmla="*/ 77784 w 298938"/>
                        <a:gd name="connsiteY55" fmla="*/ 743296 h 842240"/>
                        <a:gd name="connsiteX56" fmla="*/ 118541 w 298938"/>
                        <a:gd name="connsiteY56" fmla="*/ 789732 h 842240"/>
                        <a:gd name="connsiteX57" fmla="*/ 121046 w 298938"/>
                        <a:gd name="connsiteY57" fmla="*/ 789732 h 842240"/>
                        <a:gd name="connsiteX58" fmla="*/ 148273 w 298938"/>
                        <a:gd name="connsiteY58" fmla="*/ 751982 h 842240"/>
                        <a:gd name="connsiteX59" fmla="*/ 140255 w 298938"/>
                        <a:gd name="connsiteY59" fmla="*/ 766013 h 842240"/>
                        <a:gd name="connsiteX60" fmla="*/ 127560 w 298938"/>
                        <a:gd name="connsiteY60" fmla="*/ 786892 h 842240"/>
                        <a:gd name="connsiteX61" fmla="*/ 121380 w 298938"/>
                        <a:gd name="connsiteY61" fmla="*/ 796580 h 842240"/>
                        <a:gd name="connsiteX62" fmla="*/ 121547 w 298938"/>
                        <a:gd name="connsiteY62" fmla="*/ 804264 h 842240"/>
                        <a:gd name="connsiteX63" fmla="*/ 112861 w 298938"/>
                        <a:gd name="connsiteY63" fmla="*/ 825478 h 842240"/>
                        <a:gd name="connsiteX64" fmla="*/ 113529 w 298938"/>
                        <a:gd name="connsiteY64" fmla="*/ 828150 h 842240"/>
                        <a:gd name="connsiteX65" fmla="*/ 62584 w 298938"/>
                        <a:gd name="connsiteY65" fmla="*/ 838840 h 842240"/>
                        <a:gd name="connsiteX66" fmla="*/ 16649 w 298938"/>
                        <a:gd name="connsiteY66" fmla="*/ 803429 h 842240"/>
                        <a:gd name="connsiteX67" fmla="*/ 1950 w 298938"/>
                        <a:gd name="connsiteY67" fmla="*/ 779877 h 842240"/>
                        <a:gd name="connsiteX68" fmla="*/ 614 w 298938"/>
                        <a:gd name="connsiteY68" fmla="*/ 767516 h 842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298938" h="842240">
                          <a:moveTo>
                            <a:pt x="614" y="767516"/>
                          </a:moveTo>
                          <a:cubicBezTo>
                            <a:pt x="280" y="762839"/>
                            <a:pt x="948" y="758162"/>
                            <a:pt x="2952" y="753652"/>
                          </a:cubicBezTo>
                          <a:cubicBezTo>
                            <a:pt x="6460" y="745802"/>
                            <a:pt x="16482" y="744633"/>
                            <a:pt x="23498" y="742294"/>
                          </a:cubicBezTo>
                          <a:cubicBezTo>
                            <a:pt x="23832" y="742127"/>
                            <a:pt x="23999" y="742294"/>
                            <a:pt x="24333" y="742294"/>
                          </a:cubicBezTo>
                          <a:cubicBezTo>
                            <a:pt x="32351" y="733274"/>
                            <a:pt x="37362" y="710892"/>
                            <a:pt x="39199" y="704544"/>
                          </a:cubicBezTo>
                          <a:cubicBezTo>
                            <a:pt x="47217" y="677150"/>
                            <a:pt x="56571" y="650091"/>
                            <a:pt x="63753" y="622530"/>
                          </a:cubicBezTo>
                          <a:cubicBezTo>
                            <a:pt x="70936" y="594969"/>
                            <a:pt x="77951" y="567409"/>
                            <a:pt x="84632" y="539848"/>
                          </a:cubicBezTo>
                          <a:cubicBezTo>
                            <a:pt x="88140" y="525316"/>
                            <a:pt x="92316" y="510951"/>
                            <a:pt x="97661" y="496920"/>
                          </a:cubicBezTo>
                          <a:cubicBezTo>
                            <a:pt x="100167" y="490238"/>
                            <a:pt x="108351" y="483390"/>
                            <a:pt x="115701" y="478045"/>
                          </a:cubicBezTo>
                          <a:cubicBezTo>
                            <a:pt x="117371" y="475205"/>
                            <a:pt x="119042" y="472199"/>
                            <a:pt x="120712" y="469359"/>
                          </a:cubicBezTo>
                          <a:cubicBezTo>
                            <a:pt x="120211" y="469192"/>
                            <a:pt x="119877" y="469192"/>
                            <a:pt x="119376" y="469359"/>
                          </a:cubicBezTo>
                          <a:cubicBezTo>
                            <a:pt x="116703" y="471029"/>
                            <a:pt x="114365" y="473034"/>
                            <a:pt x="111859" y="474871"/>
                          </a:cubicBezTo>
                          <a:cubicBezTo>
                            <a:pt x="114365" y="468691"/>
                            <a:pt x="117705" y="463179"/>
                            <a:pt x="120879" y="456998"/>
                          </a:cubicBezTo>
                          <a:cubicBezTo>
                            <a:pt x="121380" y="455829"/>
                            <a:pt x="120712" y="454159"/>
                            <a:pt x="120378" y="453157"/>
                          </a:cubicBezTo>
                          <a:cubicBezTo>
                            <a:pt x="116870" y="443302"/>
                            <a:pt x="112694" y="446642"/>
                            <a:pt x="118541" y="430106"/>
                          </a:cubicBezTo>
                          <a:cubicBezTo>
                            <a:pt x="122048" y="420251"/>
                            <a:pt x="126224" y="410897"/>
                            <a:pt x="130400" y="401209"/>
                          </a:cubicBezTo>
                          <a:cubicBezTo>
                            <a:pt x="134576" y="391521"/>
                            <a:pt x="136079" y="380998"/>
                            <a:pt x="140422" y="371310"/>
                          </a:cubicBezTo>
                          <a:cubicBezTo>
                            <a:pt x="140589" y="371143"/>
                            <a:pt x="140422" y="370809"/>
                            <a:pt x="140422" y="370474"/>
                          </a:cubicBezTo>
                          <a:cubicBezTo>
                            <a:pt x="153117" y="339072"/>
                            <a:pt x="161970" y="306500"/>
                            <a:pt x="168651" y="273260"/>
                          </a:cubicBezTo>
                          <a:cubicBezTo>
                            <a:pt x="168484" y="274429"/>
                            <a:pt x="168317" y="275599"/>
                            <a:pt x="168150" y="276768"/>
                          </a:cubicBezTo>
                          <a:cubicBezTo>
                            <a:pt x="167983" y="277603"/>
                            <a:pt x="169653" y="279440"/>
                            <a:pt x="170154" y="278271"/>
                          </a:cubicBezTo>
                          <a:cubicBezTo>
                            <a:pt x="177337" y="262403"/>
                            <a:pt x="179675" y="245699"/>
                            <a:pt x="185354" y="229664"/>
                          </a:cubicBezTo>
                          <a:cubicBezTo>
                            <a:pt x="188361" y="221145"/>
                            <a:pt x="192036" y="212794"/>
                            <a:pt x="195878" y="204442"/>
                          </a:cubicBezTo>
                          <a:cubicBezTo>
                            <a:pt x="196880" y="199598"/>
                            <a:pt x="197882" y="194754"/>
                            <a:pt x="198884" y="189910"/>
                          </a:cubicBezTo>
                          <a:cubicBezTo>
                            <a:pt x="187693" y="213128"/>
                            <a:pt x="176502" y="237014"/>
                            <a:pt x="170822" y="262236"/>
                          </a:cubicBezTo>
                          <a:cubicBezTo>
                            <a:pt x="178005" y="223651"/>
                            <a:pt x="182348" y="184565"/>
                            <a:pt x="186691" y="145979"/>
                          </a:cubicBezTo>
                          <a:cubicBezTo>
                            <a:pt x="191201" y="105891"/>
                            <a:pt x="189363" y="65803"/>
                            <a:pt x="193038" y="25714"/>
                          </a:cubicBezTo>
                          <a:cubicBezTo>
                            <a:pt x="193873" y="17029"/>
                            <a:pt x="196045" y="3165"/>
                            <a:pt x="206735" y="993"/>
                          </a:cubicBezTo>
                          <a:cubicBezTo>
                            <a:pt x="218929" y="-1512"/>
                            <a:pt x="230788" y="826"/>
                            <a:pt x="241645" y="6839"/>
                          </a:cubicBezTo>
                          <a:cubicBezTo>
                            <a:pt x="259685" y="17029"/>
                            <a:pt x="271210" y="30725"/>
                            <a:pt x="281901" y="48097"/>
                          </a:cubicBezTo>
                          <a:cubicBezTo>
                            <a:pt x="288415" y="63464"/>
                            <a:pt x="294261" y="78999"/>
                            <a:pt x="298938" y="94867"/>
                          </a:cubicBezTo>
                          <a:cubicBezTo>
                            <a:pt x="288916" y="98876"/>
                            <a:pt x="278226" y="101715"/>
                            <a:pt x="268037" y="105223"/>
                          </a:cubicBezTo>
                          <a:cubicBezTo>
                            <a:pt x="254173" y="109900"/>
                            <a:pt x="238973" y="110067"/>
                            <a:pt x="225276" y="115579"/>
                          </a:cubicBezTo>
                          <a:cubicBezTo>
                            <a:pt x="214084" y="120089"/>
                            <a:pt x="208572" y="128942"/>
                            <a:pt x="204229" y="139799"/>
                          </a:cubicBezTo>
                          <a:cubicBezTo>
                            <a:pt x="199218" y="152494"/>
                            <a:pt x="196212" y="165690"/>
                            <a:pt x="193205" y="179052"/>
                          </a:cubicBezTo>
                          <a:cubicBezTo>
                            <a:pt x="192871" y="180222"/>
                            <a:pt x="194207" y="181391"/>
                            <a:pt x="195377" y="180723"/>
                          </a:cubicBezTo>
                          <a:cubicBezTo>
                            <a:pt x="215922" y="167193"/>
                            <a:pt x="235298" y="151492"/>
                            <a:pt x="258516" y="142806"/>
                          </a:cubicBezTo>
                          <a:cubicBezTo>
                            <a:pt x="234463" y="167527"/>
                            <a:pt x="208572" y="193918"/>
                            <a:pt x="197381" y="227159"/>
                          </a:cubicBezTo>
                          <a:cubicBezTo>
                            <a:pt x="191368" y="245365"/>
                            <a:pt x="192871" y="261568"/>
                            <a:pt x="196713" y="280109"/>
                          </a:cubicBezTo>
                          <a:cubicBezTo>
                            <a:pt x="198383" y="288460"/>
                            <a:pt x="199552" y="296979"/>
                            <a:pt x="201724" y="305331"/>
                          </a:cubicBezTo>
                          <a:cubicBezTo>
                            <a:pt x="203060" y="310843"/>
                            <a:pt x="205399" y="317357"/>
                            <a:pt x="203394" y="323037"/>
                          </a:cubicBezTo>
                          <a:cubicBezTo>
                            <a:pt x="200722" y="330553"/>
                            <a:pt x="194040" y="336232"/>
                            <a:pt x="188528" y="341911"/>
                          </a:cubicBezTo>
                          <a:cubicBezTo>
                            <a:pt x="182682" y="347925"/>
                            <a:pt x="176669" y="353771"/>
                            <a:pt x="171491" y="360285"/>
                          </a:cubicBezTo>
                          <a:cubicBezTo>
                            <a:pt x="163640" y="369973"/>
                            <a:pt x="154954" y="382000"/>
                            <a:pt x="158963" y="395196"/>
                          </a:cubicBezTo>
                          <a:cubicBezTo>
                            <a:pt x="161468" y="403380"/>
                            <a:pt x="165644" y="410563"/>
                            <a:pt x="169653" y="418079"/>
                          </a:cubicBezTo>
                          <a:cubicBezTo>
                            <a:pt x="174163" y="426765"/>
                            <a:pt x="177003" y="435952"/>
                            <a:pt x="180343" y="445139"/>
                          </a:cubicBezTo>
                          <a:cubicBezTo>
                            <a:pt x="187693" y="464682"/>
                            <a:pt x="195711" y="483891"/>
                            <a:pt x="201390" y="503935"/>
                          </a:cubicBezTo>
                          <a:cubicBezTo>
                            <a:pt x="184018" y="498423"/>
                            <a:pt x="169152" y="487232"/>
                            <a:pt x="152616" y="479548"/>
                          </a:cubicBezTo>
                          <a:cubicBezTo>
                            <a:pt x="151947" y="479214"/>
                            <a:pt x="150945" y="479214"/>
                            <a:pt x="150611" y="480049"/>
                          </a:cubicBezTo>
                          <a:cubicBezTo>
                            <a:pt x="140088" y="504603"/>
                            <a:pt x="138251" y="530995"/>
                            <a:pt x="136079" y="557386"/>
                          </a:cubicBezTo>
                          <a:cubicBezTo>
                            <a:pt x="133908" y="585114"/>
                            <a:pt x="130233" y="611506"/>
                            <a:pt x="117705" y="636561"/>
                          </a:cubicBezTo>
                          <a:cubicBezTo>
                            <a:pt x="106681" y="658777"/>
                            <a:pt x="91648" y="680992"/>
                            <a:pt x="87806" y="706048"/>
                          </a:cubicBezTo>
                          <a:cubicBezTo>
                            <a:pt x="86470" y="714900"/>
                            <a:pt x="87472" y="721916"/>
                            <a:pt x="92817" y="729265"/>
                          </a:cubicBezTo>
                          <a:cubicBezTo>
                            <a:pt x="98496" y="737116"/>
                            <a:pt x="105846" y="742962"/>
                            <a:pt x="110189" y="751648"/>
                          </a:cubicBezTo>
                          <a:cubicBezTo>
                            <a:pt x="99499" y="748140"/>
                            <a:pt x="90646" y="740457"/>
                            <a:pt x="78786" y="740791"/>
                          </a:cubicBezTo>
                          <a:cubicBezTo>
                            <a:pt x="77450" y="740791"/>
                            <a:pt x="76949" y="742294"/>
                            <a:pt x="77784" y="743296"/>
                          </a:cubicBezTo>
                          <a:cubicBezTo>
                            <a:pt x="91314" y="759165"/>
                            <a:pt x="109354" y="770356"/>
                            <a:pt x="118541" y="789732"/>
                          </a:cubicBezTo>
                          <a:cubicBezTo>
                            <a:pt x="119042" y="790734"/>
                            <a:pt x="120545" y="790734"/>
                            <a:pt x="121046" y="789732"/>
                          </a:cubicBezTo>
                          <a:cubicBezTo>
                            <a:pt x="127560" y="775200"/>
                            <a:pt x="137415" y="763173"/>
                            <a:pt x="148273" y="751982"/>
                          </a:cubicBezTo>
                          <a:cubicBezTo>
                            <a:pt x="145600" y="756659"/>
                            <a:pt x="142928" y="761336"/>
                            <a:pt x="140255" y="766013"/>
                          </a:cubicBezTo>
                          <a:cubicBezTo>
                            <a:pt x="136079" y="773028"/>
                            <a:pt x="131736" y="779877"/>
                            <a:pt x="127560" y="786892"/>
                          </a:cubicBezTo>
                          <a:cubicBezTo>
                            <a:pt x="128563" y="785222"/>
                            <a:pt x="121547" y="795411"/>
                            <a:pt x="121380" y="796580"/>
                          </a:cubicBezTo>
                          <a:cubicBezTo>
                            <a:pt x="121213" y="799086"/>
                            <a:pt x="120879" y="801758"/>
                            <a:pt x="121547" y="804264"/>
                          </a:cubicBezTo>
                          <a:cubicBezTo>
                            <a:pt x="124387" y="814787"/>
                            <a:pt x="117872" y="819130"/>
                            <a:pt x="112861" y="825478"/>
                          </a:cubicBezTo>
                          <a:cubicBezTo>
                            <a:pt x="112360" y="826146"/>
                            <a:pt x="112861" y="827148"/>
                            <a:pt x="113529" y="828150"/>
                          </a:cubicBezTo>
                          <a:cubicBezTo>
                            <a:pt x="103340" y="844686"/>
                            <a:pt x="82461" y="844352"/>
                            <a:pt x="62584" y="838840"/>
                          </a:cubicBezTo>
                          <a:cubicBezTo>
                            <a:pt x="46883" y="827649"/>
                            <a:pt x="30179" y="816458"/>
                            <a:pt x="16649" y="803429"/>
                          </a:cubicBezTo>
                          <a:cubicBezTo>
                            <a:pt x="10135" y="797249"/>
                            <a:pt x="4790" y="788563"/>
                            <a:pt x="1950" y="779877"/>
                          </a:cubicBezTo>
                          <a:cubicBezTo>
                            <a:pt x="-555" y="773864"/>
                            <a:pt x="-221" y="770690"/>
                            <a:pt x="614" y="767516"/>
                          </a:cubicBezTo>
                          <a:close/>
                        </a:path>
                      </a:pathLst>
                    </a:custGeom>
                    <a:solidFill>
                      <a:srgbClr val="675E93">
                        <a:alpha val="40000"/>
                      </a:srgbClr>
                    </a:solidFill>
                    <a:ln w="16697" cap="flat">
                      <a:noFill/>
                      <a:prstDash val="solid"/>
                      <a:miter/>
                    </a:ln>
                  </p:spPr>
                  <p:txBody>
                    <a:bodyPr rtlCol="0" anchor="ctr"/>
                    <a:lstStyle/>
                    <a:p>
                      <a:endParaRPr lang="en-US"/>
                    </a:p>
                  </p:txBody>
                </p:sp>
                <p:sp>
                  <p:nvSpPr>
                    <p:cNvPr id="708" name="Freeform: Shape 707">
                      <a:extLst>
                        <a:ext uri="{FF2B5EF4-FFF2-40B4-BE49-F238E27FC236}">
                          <a16:creationId xmlns:a16="http://schemas.microsoft.com/office/drawing/2014/main" id="{5AF565E4-3230-EB25-F3D0-A18616382FCF}"/>
                        </a:ext>
                      </a:extLst>
                    </p:cNvPr>
                    <p:cNvSpPr/>
                    <p:nvPr/>
                  </p:nvSpPr>
                  <p:spPr>
                    <a:xfrm>
                      <a:off x="3496125" y="4667639"/>
                      <a:ext cx="187580" cy="537351"/>
                    </a:xfrm>
                    <a:custGeom>
                      <a:avLst/>
                      <a:gdLst>
                        <a:gd name="connsiteX0" fmla="*/ 187580 w 187580"/>
                        <a:gd name="connsiteY0" fmla="*/ 0 h 537351"/>
                        <a:gd name="connsiteX1" fmla="*/ 178727 w 187580"/>
                        <a:gd name="connsiteY1" fmla="*/ 46436 h 537351"/>
                        <a:gd name="connsiteX2" fmla="*/ 158182 w 187580"/>
                        <a:gd name="connsiteY2" fmla="*/ 125443 h 537351"/>
                        <a:gd name="connsiteX3" fmla="*/ 143483 w 187580"/>
                        <a:gd name="connsiteY3" fmla="*/ 158850 h 537351"/>
                        <a:gd name="connsiteX4" fmla="*/ 135799 w 187580"/>
                        <a:gd name="connsiteY4" fmla="*/ 191422 h 537351"/>
                        <a:gd name="connsiteX5" fmla="*/ 160688 w 187580"/>
                        <a:gd name="connsiteY5" fmla="*/ 246376 h 537351"/>
                        <a:gd name="connsiteX6" fmla="*/ 130120 w 187580"/>
                        <a:gd name="connsiteY6" fmla="*/ 235185 h 537351"/>
                        <a:gd name="connsiteX7" fmla="*/ 128283 w 187580"/>
                        <a:gd name="connsiteY7" fmla="*/ 236187 h 537351"/>
                        <a:gd name="connsiteX8" fmla="*/ 107905 w 187580"/>
                        <a:gd name="connsiteY8" fmla="*/ 299828 h 537351"/>
                        <a:gd name="connsiteX9" fmla="*/ 86691 w 187580"/>
                        <a:gd name="connsiteY9" fmla="*/ 365305 h 537351"/>
                        <a:gd name="connsiteX10" fmla="*/ 70155 w 187580"/>
                        <a:gd name="connsiteY10" fmla="*/ 434792 h 537351"/>
                        <a:gd name="connsiteX11" fmla="*/ 57794 w 187580"/>
                        <a:gd name="connsiteY11" fmla="*/ 489078 h 537351"/>
                        <a:gd name="connsiteX12" fmla="*/ 53618 w 187580"/>
                        <a:gd name="connsiteY12" fmla="*/ 512463 h 537351"/>
                        <a:gd name="connsiteX13" fmla="*/ 35411 w 187580"/>
                        <a:gd name="connsiteY13" fmla="*/ 523988 h 537351"/>
                        <a:gd name="connsiteX14" fmla="*/ 0 w 187580"/>
                        <a:gd name="connsiteY14" fmla="*/ 537351 h 537351"/>
                        <a:gd name="connsiteX15" fmla="*/ 20211 w 187580"/>
                        <a:gd name="connsiteY15" fmla="*/ 526661 h 537351"/>
                        <a:gd name="connsiteX16" fmla="*/ 21046 w 187580"/>
                        <a:gd name="connsiteY16" fmla="*/ 526661 h 537351"/>
                        <a:gd name="connsiteX17" fmla="*/ 35913 w 187580"/>
                        <a:gd name="connsiteY17" fmla="*/ 488911 h 537351"/>
                        <a:gd name="connsiteX18" fmla="*/ 60467 w 187580"/>
                        <a:gd name="connsiteY18" fmla="*/ 406897 h 537351"/>
                        <a:gd name="connsiteX19" fmla="*/ 81346 w 187580"/>
                        <a:gd name="connsiteY19" fmla="*/ 324215 h 537351"/>
                        <a:gd name="connsiteX20" fmla="*/ 94375 w 187580"/>
                        <a:gd name="connsiteY20" fmla="*/ 281287 h 537351"/>
                        <a:gd name="connsiteX21" fmla="*/ 112414 w 187580"/>
                        <a:gd name="connsiteY21" fmla="*/ 262412 h 537351"/>
                        <a:gd name="connsiteX22" fmla="*/ 117426 w 187580"/>
                        <a:gd name="connsiteY22" fmla="*/ 253726 h 537351"/>
                        <a:gd name="connsiteX23" fmla="*/ 116089 w 187580"/>
                        <a:gd name="connsiteY23" fmla="*/ 253726 h 537351"/>
                        <a:gd name="connsiteX24" fmla="*/ 108573 w 187580"/>
                        <a:gd name="connsiteY24" fmla="*/ 259238 h 537351"/>
                        <a:gd name="connsiteX25" fmla="*/ 117593 w 187580"/>
                        <a:gd name="connsiteY25" fmla="*/ 241365 h 537351"/>
                        <a:gd name="connsiteX26" fmla="*/ 117091 w 187580"/>
                        <a:gd name="connsiteY26" fmla="*/ 237524 h 537351"/>
                        <a:gd name="connsiteX27" fmla="*/ 115254 w 187580"/>
                        <a:gd name="connsiteY27" fmla="*/ 214473 h 537351"/>
                        <a:gd name="connsiteX28" fmla="*/ 127114 w 187580"/>
                        <a:gd name="connsiteY28" fmla="*/ 185576 h 537351"/>
                        <a:gd name="connsiteX29" fmla="*/ 137136 w 187580"/>
                        <a:gd name="connsiteY29" fmla="*/ 155677 h 537351"/>
                        <a:gd name="connsiteX30" fmla="*/ 137136 w 187580"/>
                        <a:gd name="connsiteY30" fmla="*/ 154841 h 537351"/>
                        <a:gd name="connsiteX31" fmla="*/ 165365 w 187580"/>
                        <a:gd name="connsiteY31" fmla="*/ 57627 h 537351"/>
                        <a:gd name="connsiteX32" fmla="*/ 164863 w 187580"/>
                        <a:gd name="connsiteY32" fmla="*/ 61135 h 537351"/>
                        <a:gd name="connsiteX33" fmla="*/ 166868 w 187580"/>
                        <a:gd name="connsiteY33" fmla="*/ 62638 h 537351"/>
                        <a:gd name="connsiteX34" fmla="*/ 182068 w 187580"/>
                        <a:gd name="connsiteY34" fmla="*/ 14031 h 537351"/>
                        <a:gd name="connsiteX35" fmla="*/ 187580 w 187580"/>
                        <a:gd name="connsiteY35" fmla="*/ 0 h 5373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187580" h="537351">
                          <a:moveTo>
                            <a:pt x="187580" y="0"/>
                          </a:moveTo>
                          <a:cubicBezTo>
                            <a:pt x="184239" y="15367"/>
                            <a:pt x="181567" y="30901"/>
                            <a:pt x="178727" y="46436"/>
                          </a:cubicBezTo>
                          <a:cubicBezTo>
                            <a:pt x="173883" y="73161"/>
                            <a:pt x="169206" y="100388"/>
                            <a:pt x="158182" y="125443"/>
                          </a:cubicBezTo>
                          <a:cubicBezTo>
                            <a:pt x="153338" y="136635"/>
                            <a:pt x="147826" y="147492"/>
                            <a:pt x="143483" y="158850"/>
                          </a:cubicBezTo>
                          <a:cubicBezTo>
                            <a:pt x="139641" y="168872"/>
                            <a:pt x="135298" y="180398"/>
                            <a:pt x="135799" y="191422"/>
                          </a:cubicBezTo>
                          <a:cubicBezTo>
                            <a:pt x="136802" y="211967"/>
                            <a:pt x="148828" y="230174"/>
                            <a:pt x="160688" y="246376"/>
                          </a:cubicBezTo>
                          <a:cubicBezTo>
                            <a:pt x="149997" y="244539"/>
                            <a:pt x="140810" y="237357"/>
                            <a:pt x="130120" y="235185"/>
                          </a:cubicBezTo>
                          <a:cubicBezTo>
                            <a:pt x="129452" y="235018"/>
                            <a:pt x="128450" y="235352"/>
                            <a:pt x="128283" y="236187"/>
                          </a:cubicBezTo>
                          <a:cubicBezTo>
                            <a:pt x="123940" y="258069"/>
                            <a:pt x="115922" y="278948"/>
                            <a:pt x="107905" y="299828"/>
                          </a:cubicBezTo>
                          <a:cubicBezTo>
                            <a:pt x="99553" y="321375"/>
                            <a:pt x="92370" y="342923"/>
                            <a:pt x="86691" y="365305"/>
                          </a:cubicBezTo>
                          <a:cubicBezTo>
                            <a:pt x="80845" y="388356"/>
                            <a:pt x="75667" y="411574"/>
                            <a:pt x="70155" y="434792"/>
                          </a:cubicBezTo>
                          <a:cubicBezTo>
                            <a:pt x="65979" y="452665"/>
                            <a:pt x="59631" y="470704"/>
                            <a:pt x="57794" y="489078"/>
                          </a:cubicBezTo>
                          <a:cubicBezTo>
                            <a:pt x="56959" y="496762"/>
                            <a:pt x="56625" y="505281"/>
                            <a:pt x="53618" y="512463"/>
                          </a:cubicBezTo>
                          <a:cubicBezTo>
                            <a:pt x="50445" y="520147"/>
                            <a:pt x="42928" y="522151"/>
                            <a:pt x="35411" y="523988"/>
                          </a:cubicBezTo>
                          <a:cubicBezTo>
                            <a:pt x="22717" y="526995"/>
                            <a:pt x="11024" y="530837"/>
                            <a:pt x="0" y="537351"/>
                          </a:cubicBezTo>
                          <a:cubicBezTo>
                            <a:pt x="3842" y="530169"/>
                            <a:pt x="13363" y="528832"/>
                            <a:pt x="20211" y="526661"/>
                          </a:cubicBezTo>
                          <a:cubicBezTo>
                            <a:pt x="20545" y="526494"/>
                            <a:pt x="20712" y="526661"/>
                            <a:pt x="21046" y="526661"/>
                          </a:cubicBezTo>
                          <a:cubicBezTo>
                            <a:pt x="29064" y="517641"/>
                            <a:pt x="34075" y="495258"/>
                            <a:pt x="35913" y="488911"/>
                          </a:cubicBezTo>
                          <a:cubicBezTo>
                            <a:pt x="43930" y="461517"/>
                            <a:pt x="53284" y="434458"/>
                            <a:pt x="60467" y="406897"/>
                          </a:cubicBezTo>
                          <a:cubicBezTo>
                            <a:pt x="67649" y="379336"/>
                            <a:pt x="74665" y="351775"/>
                            <a:pt x="81346" y="324215"/>
                          </a:cubicBezTo>
                          <a:cubicBezTo>
                            <a:pt x="84854" y="309683"/>
                            <a:pt x="89030" y="295318"/>
                            <a:pt x="94375" y="281287"/>
                          </a:cubicBezTo>
                          <a:cubicBezTo>
                            <a:pt x="96880" y="274605"/>
                            <a:pt x="105065" y="267757"/>
                            <a:pt x="112414" y="262412"/>
                          </a:cubicBezTo>
                          <a:cubicBezTo>
                            <a:pt x="114085" y="259572"/>
                            <a:pt x="115755" y="256565"/>
                            <a:pt x="117426" y="253726"/>
                          </a:cubicBezTo>
                          <a:cubicBezTo>
                            <a:pt x="116924" y="253559"/>
                            <a:pt x="116590" y="253559"/>
                            <a:pt x="116089" y="253726"/>
                          </a:cubicBezTo>
                          <a:cubicBezTo>
                            <a:pt x="113417" y="255396"/>
                            <a:pt x="111078" y="257401"/>
                            <a:pt x="108573" y="259238"/>
                          </a:cubicBezTo>
                          <a:cubicBezTo>
                            <a:pt x="111078" y="253058"/>
                            <a:pt x="114419" y="247546"/>
                            <a:pt x="117593" y="241365"/>
                          </a:cubicBezTo>
                          <a:cubicBezTo>
                            <a:pt x="118094" y="240196"/>
                            <a:pt x="117426" y="238526"/>
                            <a:pt x="117091" y="237524"/>
                          </a:cubicBezTo>
                          <a:cubicBezTo>
                            <a:pt x="113584" y="227669"/>
                            <a:pt x="109408" y="231009"/>
                            <a:pt x="115254" y="214473"/>
                          </a:cubicBezTo>
                          <a:cubicBezTo>
                            <a:pt x="118762" y="204618"/>
                            <a:pt x="122938" y="195264"/>
                            <a:pt x="127114" y="185576"/>
                          </a:cubicBezTo>
                          <a:cubicBezTo>
                            <a:pt x="131289" y="175888"/>
                            <a:pt x="132793" y="165364"/>
                            <a:pt x="137136" y="155677"/>
                          </a:cubicBezTo>
                          <a:cubicBezTo>
                            <a:pt x="137303" y="155509"/>
                            <a:pt x="137136" y="155175"/>
                            <a:pt x="137136" y="154841"/>
                          </a:cubicBezTo>
                          <a:cubicBezTo>
                            <a:pt x="149830" y="123439"/>
                            <a:pt x="158683" y="90867"/>
                            <a:pt x="165365" y="57627"/>
                          </a:cubicBezTo>
                          <a:cubicBezTo>
                            <a:pt x="165197" y="58796"/>
                            <a:pt x="165030" y="59965"/>
                            <a:pt x="164863" y="61135"/>
                          </a:cubicBezTo>
                          <a:cubicBezTo>
                            <a:pt x="164696" y="61970"/>
                            <a:pt x="166367" y="63807"/>
                            <a:pt x="166868" y="62638"/>
                          </a:cubicBezTo>
                          <a:cubicBezTo>
                            <a:pt x="174050" y="46770"/>
                            <a:pt x="176389" y="30066"/>
                            <a:pt x="182068" y="14031"/>
                          </a:cubicBezTo>
                          <a:cubicBezTo>
                            <a:pt x="183738" y="9354"/>
                            <a:pt x="185576" y="4677"/>
                            <a:pt x="187580" y="0"/>
                          </a:cubicBezTo>
                          <a:close/>
                        </a:path>
                      </a:pathLst>
                    </a:custGeom>
                    <a:solidFill>
                      <a:srgbClr val="675E93">
                        <a:alpha val="40000"/>
                      </a:srgbClr>
                    </a:solidFill>
                    <a:ln w="16697" cap="flat">
                      <a:noFill/>
                      <a:prstDash val="solid"/>
                      <a:miter/>
                    </a:ln>
                  </p:spPr>
                  <p:txBody>
                    <a:bodyPr rtlCol="0" anchor="ctr"/>
                    <a:lstStyle/>
                    <a:p>
                      <a:endParaRPr lang="en-US"/>
                    </a:p>
                  </p:txBody>
                </p:sp>
                <p:grpSp>
                  <p:nvGrpSpPr>
                    <p:cNvPr id="709" name="Graphic 2">
                      <a:extLst>
                        <a:ext uri="{FF2B5EF4-FFF2-40B4-BE49-F238E27FC236}">
                          <a16:creationId xmlns:a16="http://schemas.microsoft.com/office/drawing/2014/main" id="{607BDAE4-2917-0ABC-37DA-B004548F048F}"/>
                        </a:ext>
                      </a:extLst>
                    </p:cNvPr>
                    <p:cNvGrpSpPr/>
                    <p:nvPr/>
                  </p:nvGrpSpPr>
                  <p:grpSpPr>
                    <a:xfrm>
                      <a:off x="3371450" y="3902953"/>
                      <a:ext cx="622758" cy="705627"/>
                      <a:chOff x="3371450" y="3902953"/>
                      <a:chExt cx="622758" cy="705627"/>
                    </a:xfrm>
                  </p:grpSpPr>
                  <p:grpSp>
                    <p:nvGrpSpPr>
                      <p:cNvPr id="710" name="Graphic 2">
                        <a:extLst>
                          <a:ext uri="{FF2B5EF4-FFF2-40B4-BE49-F238E27FC236}">
                            <a16:creationId xmlns:a16="http://schemas.microsoft.com/office/drawing/2014/main" id="{BEEDD286-1C77-DEAE-F58D-17E76B219C77}"/>
                          </a:ext>
                        </a:extLst>
                      </p:cNvPr>
                      <p:cNvGrpSpPr/>
                      <p:nvPr/>
                    </p:nvGrpSpPr>
                    <p:grpSpPr>
                      <a:xfrm>
                        <a:off x="3371450" y="3902953"/>
                        <a:ext cx="622758" cy="705627"/>
                        <a:chOff x="3371450" y="3902953"/>
                        <a:chExt cx="622758" cy="705627"/>
                      </a:xfrm>
                    </p:grpSpPr>
                    <p:sp>
                      <p:nvSpPr>
                        <p:cNvPr id="711" name="Freeform: Shape 710">
                          <a:extLst>
                            <a:ext uri="{FF2B5EF4-FFF2-40B4-BE49-F238E27FC236}">
                              <a16:creationId xmlns:a16="http://schemas.microsoft.com/office/drawing/2014/main" id="{43AE8AD7-6644-FAEF-5700-E4BCED032222}"/>
                            </a:ext>
                          </a:extLst>
                        </p:cNvPr>
                        <p:cNvSpPr/>
                        <p:nvPr/>
                      </p:nvSpPr>
                      <p:spPr>
                        <a:xfrm>
                          <a:off x="3383957" y="4301037"/>
                          <a:ext cx="197549" cy="307544"/>
                        </a:xfrm>
                        <a:custGeom>
                          <a:avLst/>
                          <a:gdLst>
                            <a:gd name="connsiteX0" fmla="*/ 196687 w 197549"/>
                            <a:gd name="connsiteY0" fmla="*/ 110371 h 307544"/>
                            <a:gd name="connsiteX1" fmla="*/ 171298 w 197549"/>
                            <a:gd name="connsiteY1" fmla="*/ 77465 h 307544"/>
                            <a:gd name="connsiteX2" fmla="*/ 144071 w 197549"/>
                            <a:gd name="connsiteY2" fmla="*/ 40550 h 307544"/>
                            <a:gd name="connsiteX3" fmla="*/ 124361 w 197549"/>
                            <a:gd name="connsiteY3" fmla="*/ 629 h 307544"/>
                            <a:gd name="connsiteX4" fmla="*/ 121855 w 197549"/>
                            <a:gd name="connsiteY4" fmla="*/ 963 h 307544"/>
                            <a:gd name="connsiteX5" fmla="*/ 119684 w 197549"/>
                            <a:gd name="connsiteY5" fmla="*/ 1464 h 307544"/>
                            <a:gd name="connsiteX6" fmla="*/ 80431 w 197549"/>
                            <a:gd name="connsiteY6" fmla="*/ 52911 h 307544"/>
                            <a:gd name="connsiteX7" fmla="*/ 48694 w 197549"/>
                            <a:gd name="connsiteY7" fmla="*/ 80805 h 307544"/>
                            <a:gd name="connsiteX8" fmla="*/ 87 w 197549"/>
                            <a:gd name="connsiteY8" fmla="*/ 168165 h 307544"/>
                            <a:gd name="connsiteX9" fmla="*/ 50531 w 197549"/>
                            <a:gd name="connsiteY9" fmla="*/ 287261 h 307544"/>
                            <a:gd name="connsiteX10" fmla="*/ 102813 w 197549"/>
                            <a:gd name="connsiteY10" fmla="*/ 306470 h 307544"/>
                            <a:gd name="connsiteX11" fmla="*/ 130374 w 197549"/>
                            <a:gd name="connsiteY11" fmla="*/ 270724 h 307544"/>
                            <a:gd name="connsiteX12" fmla="*/ 128370 w 197549"/>
                            <a:gd name="connsiteY12" fmla="*/ 235480 h 307544"/>
                            <a:gd name="connsiteX13" fmla="*/ 144906 w 197549"/>
                            <a:gd name="connsiteY13" fmla="*/ 187374 h 307544"/>
                            <a:gd name="connsiteX14" fmla="*/ 186999 w 197549"/>
                            <a:gd name="connsiteY14" fmla="*/ 124235 h 307544"/>
                            <a:gd name="connsiteX15" fmla="*/ 189170 w 197549"/>
                            <a:gd name="connsiteY15" fmla="*/ 124903 h 307544"/>
                            <a:gd name="connsiteX16" fmla="*/ 196687 w 197549"/>
                            <a:gd name="connsiteY16" fmla="*/ 110371 h 307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7549" h="307544">
                              <a:moveTo>
                                <a:pt x="196687" y="110371"/>
                              </a:moveTo>
                              <a:cubicBezTo>
                                <a:pt x="190340" y="98511"/>
                                <a:pt x="179816" y="87821"/>
                                <a:pt x="171298" y="77465"/>
                              </a:cubicBezTo>
                              <a:cubicBezTo>
                                <a:pt x="161610" y="65605"/>
                                <a:pt x="152089" y="53579"/>
                                <a:pt x="144071" y="40550"/>
                              </a:cubicBezTo>
                              <a:cubicBezTo>
                                <a:pt x="137390" y="29860"/>
                                <a:pt x="126198" y="13156"/>
                                <a:pt x="124361" y="629"/>
                              </a:cubicBezTo>
                              <a:cubicBezTo>
                                <a:pt x="124194" y="-540"/>
                                <a:pt x="122691" y="128"/>
                                <a:pt x="121855" y="963"/>
                              </a:cubicBezTo>
                              <a:cubicBezTo>
                                <a:pt x="121688" y="295"/>
                                <a:pt x="120185" y="629"/>
                                <a:pt x="119684" y="1464"/>
                              </a:cubicBezTo>
                              <a:cubicBezTo>
                                <a:pt x="107490" y="20005"/>
                                <a:pt x="95631" y="36708"/>
                                <a:pt x="80431" y="52911"/>
                              </a:cubicBezTo>
                              <a:cubicBezTo>
                                <a:pt x="70576" y="63267"/>
                                <a:pt x="59718" y="72120"/>
                                <a:pt x="48694" y="80805"/>
                              </a:cubicBezTo>
                              <a:cubicBezTo>
                                <a:pt x="9107" y="79135"/>
                                <a:pt x="1089" y="139435"/>
                                <a:pt x="87" y="168165"/>
                              </a:cubicBezTo>
                              <a:cubicBezTo>
                                <a:pt x="-1416" y="211928"/>
                                <a:pt x="16623" y="258698"/>
                                <a:pt x="50531" y="287261"/>
                              </a:cubicBezTo>
                              <a:cubicBezTo>
                                <a:pt x="65398" y="299788"/>
                                <a:pt x="82769" y="311147"/>
                                <a:pt x="102813" y="306470"/>
                              </a:cubicBezTo>
                              <a:cubicBezTo>
                                <a:pt x="119684" y="302628"/>
                                <a:pt x="130374" y="287595"/>
                                <a:pt x="130374" y="270724"/>
                              </a:cubicBezTo>
                              <a:cubicBezTo>
                                <a:pt x="130374" y="259032"/>
                                <a:pt x="127869" y="247339"/>
                                <a:pt x="128370" y="235480"/>
                              </a:cubicBezTo>
                              <a:cubicBezTo>
                                <a:pt x="129038" y="218108"/>
                                <a:pt x="136387" y="202240"/>
                                <a:pt x="144906" y="187374"/>
                              </a:cubicBezTo>
                              <a:cubicBezTo>
                                <a:pt x="157434" y="165325"/>
                                <a:pt x="172467" y="144947"/>
                                <a:pt x="186999" y="124235"/>
                              </a:cubicBezTo>
                              <a:cubicBezTo>
                                <a:pt x="186665" y="125404"/>
                                <a:pt x="188001" y="126072"/>
                                <a:pt x="189170" y="124903"/>
                              </a:cubicBezTo>
                              <a:cubicBezTo>
                                <a:pt x="192845" y="121562"/>
                                <a:pt x="200028" y="116551"/>
                                <a:pt x="196687" y="110371"/>
                              </a:cubicBezTo>
                              <a:close/>
                            </a:path>
                          </a:pathLst>
                        </a:custGeom>
                        <a:solidFill>
                          <a:srgbClr val="CA7E22"/>
                        </a:solidFill>
                        <a:ln w="16697" cap="flat">
                          <a:noFill/>
                          <a:prstDash val="solid"/>
                          <a:miter/>
                        </a:ln>
                      </p:spPr>
                      <p:txBody>
                        <a:bodyPr rtlCol="0" anchor="ctr"/>
                        <a:lstStyle/>
                        <a:p>
                          <a:endParaRPr lang="en-US"/>
                        </a:p>
                      </p:txBody>
                    </p:sp>
                    <p:sp>
                      <p:nvSpPr>
                        <p:cNvPr id="712" name="Freeform: Shape 711">
                          <a:extLst>
                            <a:ext uri="{FF2B5EF4-FFF2-40B4-BE49-F238E27FC236}">
                              <a16:creationId xmlns:a16="http://schemas.microsoft.com/office/drawing/2014/main" id="{1F5EAB3F-C9AA-BC25-13A1-A724F389EE6F}"/>
                            </a:ext>
                          </a:extLst>
                        </p:cNvPr>
                        <p:cNvSpPr/>
                        <p:nvPr/>
                      </p:nvSpPr>
                      <p:spPr>
                        <a:xfrm>
                          <a:off x="3388498" y="4303670"/>
                          <a:ext cx="186326" cy="301574"/>
                        </a:xfrm>
                        <a:custGeom>
                          <a:avLst/>
                          <a:gdLst>
                            <a:gd name="connsiteX0" fmla="*/ 185131 w 186326"/>
                            <a:gd name="connsiteY0" fmla="*/ 113584 h 301574"/>
                            <a:gd name="connsiteX1" fmla="*/ 124664 w 186326"/>
                            <a:gd name="connsiteY1" fmla="*/ 210965 h 301574"/>
                            <a:gd name="connsiteX2" fmla="*/ 119820 w 186326"/>
                            <a:gd name="connsiteY2" fmla="*/ 258069 h 301574"/>
                            <a:gd name="connsiteX3" fmla="*/ 105622 w 186326"/>
                            <a:gd name="connsiteY3" fmla="*/ 297823 h 301574"/>
                            <a:gd name="connsiteX4" fmla="*/ 67873 w 186326"/>
                            <a:gd name="connsiteY4" fmla="*/ 294483 h 301574"/>
                            <a:gd name="connsiteX5" fmla="*/ 3898 w 186326"/>
                            <a:gd name="connsiteY5" fmla="*/ 203114 h 301574"/>
                            <a:gd name="connsiteX6" fmla="*/ 1226 w 186326"/>
                            <a:gd name="connsiteY6" fmla="*/ 145320 h 301574"/>
                            <a:gd name="connsiteX7" fmla="*/ 40813 w 186326"/>
                            <a:gd name="connsiteY7" fmla="*/ 80845 h 301574"/>
                            <a:gd name="connsiteX8" fmla="*/ 30624 w 186326"/>
                            <a:gd name="connsiteY8" fmla="*/ 88696 h 301574"/>
                            <a:gd name="connsiteX9" fmla="*/ 39477 w 186326"/>
                            <a:gd name="connsiteY9" fmla="*/ 86023 h 301574"/>
                            <a:gd name="connsiteX10" fmla="*/ 78563 w 186326"/>
                            <a:gd name="connsiteY10" fmla="*/ 51948 h 301574"/>
                            <a:gd name="connsiteX11" fmla="*/ 116647 w 186326"/>
                            <a:gd name="connsiteY11" fmla="*/ 0 h 301574"/>
                            <a:gd name="connsiteX12" fmla="*/ 127504 w 186326"/>
                            <a:gd name="connsiteY12" fmla="*/ 25055 h 301574"/>
                            <a:gd name="connsiteX13" fmla="*/ 145878 w 186326"/>
                            <a:gd name="connsiteY13" fmla="*/ 56124 h 301574"/>
                            <a:gd name="connsiteX14" fmla="*/ 168595 w 186326"/>
                            <a:gd name="connsiteY14" fmla="*/ 84687 h 301574"/>
                            <a:gd name="connsiteX15" fmla="*/ 186300 w 186326"/>
                            <a:gd name="connsiteY15" fmla="*/ 113083 h 301574"/>
                            <a:gd name="connsiteX16" fmla="*/ 185131 w 186326"/>
                            <a:gd name="connsiteY16" fmla="*/ 113584 h 301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6326" h="301574">
                              <a:moveTo>
                                <a:pt x="185131" y="113584"/>
                              </a:moveTo>
                              <a:cubicBezTo>
                                <a:pt x="162581" y="143316"/>
                                <a:pt x="138194" y="175888"/>
                                <a:pt x="124664" y="210965"/>
                              </a:cubicBezTo>
                              <a:cubicBezTo>
                                <a:pt x="118818" y="226165"/>
                                <a:pt x="118484" y="242034"/>
                                <a:pt x="119820" y="258069"/>
                              </a:cubicBezTo>
                              <a:cubicBezTo>
                                <a:pt x="121157" y="274438"/>
                                <a:pt x="121825" y="287801"/>
                                <a:pt x="105622" y="297823"/>
                              </a:cubicBezTo>
                              <a:cubicBezTo>
                                <a:pt x="93429" y="305340"/>
                                <a:pt x="79064" y="300162"/>
                                <a:pt x="67873" y="294483"/>
                              </a:cubicBezTo>
                              <a:cubicBezTo>
                                <a:pt x="34132" y="277278"/>
                                <a:pt x="12417" y="238526"/>
                                <a:pt x="3898" y="203114"/>
                              </a:cubicBezTo>
                              <a:cubicBezTo>
                                <a:pt x="-612" y="184240"/>
                                <a:pt x="-779" y="164529"/>
                                <a:pt x="1226" y="145320"/>
                              </a:cubicBezTo>
                              <a:cubicBezTo>
                                <a:pt x="3564" y="122437"/>
                                <a:pt x="12918" y="83016"/>
                                <a:pt x="40813" y="80845"/>
                              </a:cubicBezTo>
                              <a:cubicBezTo>
                                <a:pt x="37472" y="83350"/>
                                <a:pt x="34132" y="86023"/>
                                <a:pt x="30624" y="88696"/>
                              </a:cubicBezTo>
                              <a:cubicBezTo>
                                <a:pt x="33463" y="87526"/>
                                <a:pt x="36470" y="86691"/>
                                <a:pt x="39477" y="86023"/>
                              </a:cubicBezTo>
                              <a:cubicBezTo>
                                <a:pt x="53508" y="75667"/>
                                <a:pt x="66035" y="64308"/>
                                <a:pt x="78563" y="51948"/>
                              </a:cubicBezTo>
                              <a:cubicBezTo>
                                <a:pt x="94264" y="36414"/>
                                <a:pt x="104954" y="18541"/>
                                <a:pt x="116647" y="0"/>
                              </a:cubicBezTo>
                              <a:cubicBezTo>
                                <a:pt x="117649" y="9020"/>
                                <a:pt x="122994" y="17372"/>
                                <a:pt x="127504" y="25055"/>
                              </a:cubicBezTo>
                              <a:cubicBezTo>
                                <a:pt x="133684" y="35578"/>
                                <a:pt x="138695" y="46102"/>
                                <a:pt x="145878" y="56124"/>
                              </a:cubicBezTo>
                              <a:cubicBezTo>
                                <a:pt x="153060" y="65979"/>
                                <a:pt x="160744" y="75333"/>
                                <a:pt x="168595" y="84687"/>
                              </a:cubicBezTo>
                              <a:cubicBezTo>
                                <a:pt x="174775" y="92203"/>
                                <a:pt x="186968" y="102893"/>
                                <a:pt x="186300" y="113083"/>
                              </a:cubicBezTo>
                              <a:cubicBezTo>
                                <a:pt x="185799" y="112916"/>
                                <a:pt x="185298" y="113250"/>
                                <a:pt x="185131" y="113584"/>
                              </a:cubicBezTo>
                              <a:close/>
                            </a:path>
                          </a:pathLst>
                        </a:custGeom>
                        <a:solidFill>
                          <a:srgbClr val="FFD4A9"/>
                        </a:solidFill>
                        <a:ln w="16697" cap="flat">
                          <a:noFill/>
                          <a:prstDash val="solid"/>
                          <a:miter/>
                        </a:ln>
                      </p:spPr>
                      <p:txBody>
                        <a:bodyPr rtlCol="0" anchor="ctr"/>
                        <a:lstStyle/>
                        <a:p>
                          <a:endParaRPr lang="en-US"/>
                        </a:p>
                      </p:txBody>
                    </p:sp>
                    <p:sp>
                      <p:nvSpPr>
                        <p:cNvPr id="713" name="Freeform: Shape 712">
                          <a:extLst>
                            <a:ext uri="{FF2B5EF4-FFF2-40B4-BE49-F238E27FC236}">
                              <a16:creationId xmlns:a16="http://schemas.microsoft.com/office/drawing/2014/main" id="{FD16AD6A-BF83-DDA7-80A0-5FC44C14E2B3}"/>
                            </a:ext>
                          </a:extLst>
                        </p:cNvPr>
                        <p:cNvSpPr/>
                        <p:nvPr/>
                      </p:nvSpPr>
                      <p:spPr>
                        <a:xfrm>
                          <a:off x="3421620" y="4303336"/>
                          <a:ext cx="153360" cy="301754"/>
                        </a:xfrm>
                        <a:custGeom>
                          <a:avLst/>
                          <a:gdLst>
                            <a:gd name="connsiteX0" fmla="*/ 135473 w 153360"/>
                            <a:gd name="connsiteY0" fmla="*/ 84687 h 301754"/>
                            <a:gd name="connsiteX1" fmla="*/ 112756 w 153360"/>
                            <a:gd name="connsiteY1" fmla="*/ 56124 h 301754"/>
                            <a:gd name="connsiteX2" fmla="*/ 94382 w 153360"/>
                            <a:gd name="connsiteY2" fmla="*/ 25055 h 301754"/>
                            <a:gd name="connsiteX3" fmla="*/ 83525 w 153360"/>
                            <a:gd name="connsiteY3" fmla="*/ 0 h 301754"/>
                            <a:gd name="connsiteX4" fmla="*/ 45441 w 153360"/>
                            <a:gd name="connsiteY4" fmla="*/ 51948 h 301754"/>
                            <a:gd name="connsiteX5" fmla="*/ 6355 w 153360"/>
                            <a:gd name="connsiteY5" fmla="*/ 86023 h 301754"/>
                            <a:gd name="connsiteX6" fmla="*/ 4851 w 153360"/>
                            <a:gd name="connsiteY6" fmla="*/ 86357 h 301754"/>
                            <a:gd name="connsiteX7" fmla="*/ 1511 w 153360"/>
                            <a:gd name="connsiteY7" fmla="*/ 156846 h 301754"/>
                            <a:gd name="connsiteX8" fmla="*/ 12535 w 153360"/>
                            <a:gd name="connsiteY8" fmla="*/ 200275 h 301754"/>
                            <a:gd name="connsiteX9" fmla="*/ 34249 w 153360"/>
                            <a:gd name="connsiteY9" fmla="*/ 235853 h 301754"/>
                            <a:gd name="connsiteX10" fmla="*/ 44940 w 153360"/>
                            <a:gd name="connsiteY10" fmla="*/ 288135 h 301754"/>
                            <a:gd name="connsiteX11" fmla="*/ 39762 w 153360"/>
                            <a:gd name="connsiteY11" fmla="*/ 296988 h 301754"/>
                            <a:gd name="connsiteX12" fmla="*/ 72667 w 153360"/>
                            <a:gd name="connsiteY12" fmla="*/ 297990 h 301754"/>
                            <a:gd name="connsiteX13" fmla="*/ 86865 w 153360"/>
                            <a:gd name="connsiteY13" fmla="*/ 258236 h 301754"/>
                            <a:gd name="connsiteX14" fmla="*/ 91709 w 153360"/>
                            <a:gd name="connsiteY14" fmla="*/ 211132 h 301754"/>
                            <a:gd name="connsiteX15" fmla="*/ 152176 w 153360"/>
                            <a:gd name="connsiteY15" fmla="*/ 113751 h 301754"/>
                            <a:gd name="connsiteX16" fmla="*/ 153345 w 153360"/>
                            <a:gd name="connsiteY16" fmla="*/ 113083 h 301754"/>
                            <a:gd name="connsiteX17" fmla="*/ 135473 w 153360"/>
                            <a:gd name="connsiteY17" fmla="*/ 84687 h 3017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53360" h="301754">
                              <a:moveTo>
                                <a:pt x="135473" y="84687"/>
                              </a:moveTo>
                              <a:cubicBezTo>
                                <a:pt x="127789" y="75333"/>
                                <a:pt x="119938" y="65979"/>
                                <a:pt x="112756" y="56124"/>
                              </a:cubicBezTo>
                              <a:cubicBezTo>
                                <a:pt x="105573" y="46102"/>
                                <a:pt x="100562" y="35578"/>
                                <a:pt x="94382" y="25055"/>
                              </a:cubicBezTo>
                              <a:cubicBezTo>
                                <a:pt x="89872" y="17372"/>
                                <a:pt x="84360" y="9020"/>
                                <a:pt x="83525" y="0"/>
                              </a:cubicBezTo>
                              <a:cubicBezTo>
                                <a:pt x="71832" y="18541"/>
                                <a:pt x="61309" y="36414"/>
                                <a:pt x="45441" y="51948"/>
                              </a:cubicBezTo>
                              <a:cubicBezTo>
                                <a:pt x="32913" y="64308"/>
                                <a:pt x="20218" y="75667"/>
                                <a:pt x="6355" y="86023"/>
                              </a:cubicBezTo>
                              <a:cubicBezTo>
                                <a:pt x="5853" y="86190"/>
                                <a:pt x="5352" y="86190"/>
                                <a:pt x="4851" y="86357"/>
                              </a:cubicBezTo>
                              <a:cubicBezTo>
                                <a:pt x="174" y="109575"/>
                                <a:pt x="-1496" y="133461"/>
                                <a:pt x="1511" y="156846"/>
                              </a:cubicBezTo>
                              <a:cubicBezTo>
                                <a:pt x="3348" y="171712"/>
                                <a:pt x="6689" y="186411"/>
                                <a:pt x="12535" y="200275"/>
                              </a:cubicBezTo>
                              <a:cubicBezTo>
                                <a:pt x="18047" y="213471"/>
                                <a:pt x="25564" y="224495"/>
                                <a:pt x="34249" y="235853"/>
                              </a:cubicBezTo>
                              <a:cubicBezTo>
                                <a:pt x="46610" y="252056"/>
                                <a:pt x="53625" y="268425"/>
                                <a:pt x="44940" y="288135"/>
                              </a:cubicBezTo>
                              <a:cubicBezTo>
                                <a:pt x="43603" y="291309"/>
                                <a:pt x="41766" y="294316"/>
                                <a:pt x="39762" y="296988"/>
                              </a:cubicBezTo>
                              <a:cubicBezTo>
                                <a:pt x="50118" y="301498"/>
                                <a:pt x="62311" y="304505"/>
                                <a:pt x="72667" y="297990"/>
                              </a:cubicBezTo>
                              <a:cubicBezTo>
                                <a:pt x="88870" y="287968"/>
                                <a:pt x="88202" y="274605"/>
                                <a:pt x="86865" y="258236"/>
                              </a:cubicBezTo>
                              <a:cubicBezTo>
                                <a:pt x="85529" y="242201"/>
                                <a:pt x="85863" y="226332"/>
                                <a:pt x="91709" y="211132"/>
                              </a:cubicBezTo>
                              <a:cubicBezTo>
                                <a:pt x="105072" y="176055"/>
                                <a:pt x="129626" y="143483"/>
                                <a:pt x="152176" y="113751"/>
                              </a:cubicBezTo>
                              <a:cubicBezTo>
                                <a:pt x="152510" y="113417"/>
                                <a:pt x="152844" y="113250"/>
                                <a:pt x="153345" y="113083"/>
                              </a:cubicBezTo>
                              <a:cubicBezTo>
                                <a:pt x="153846" y="102894"/>
                                <a:pt x="141653" y="92203"/>
                                <a:pt x="135473" y="84687"/>
                              </a:cubicBezTo>
                              <a:close/>
                            </a:path>
                          </a:pathLst>
                        </a:custGeom>
                        <a:solidFill>
                          <a:srgbClr val="FFD4A9"/>
                        </a:solidFill>
                        <a:ln w="16697" cap="flat">
                          <a:noFill/>
                          <a:prstDash val="solid"/>
                          <a:miter/>
                        </a:ln>
                      </p:spPr>
                      <p:txBody>
                        <a:bodyPr rtlCol="0" anchor="ctr"/>
                        <a:lstStyle/>
                        <a:p>
                          <a:endParaRPr lang="en-US"/>
                        </a:p>
                      </p:txBody>
                    </p:sp>
                    <p:grpSp>
                      <p:nvGrpSpPr>
                        <p:cNvPr id="714" name="Graphic 2">
                          <a:extLst>
                            <a:ext uri="{FF2B5EF4-FFF2-40B4-BE49-F238E27FC236}">
                              <a16:creationId xmlns:a16="http://schemas.microsoft.com/office/drawing/2014/main" id="{F452C9D3-1B10-8A6B-5B4B-EE36E2AF00B1}"/>
                            </a:ext>
                          </a:extLst>
                        </p:cNvPr>
                        <p:cNvGrpSpPr/>
                        <p:nvPr/>
                      </p:nvGrpSpPr>
                      <p:grpSpPr>
                        <a:xfrm>
                          <a:off x="3371450" y="3902953"/>
                          <a:ext cx="622758" cy="676109"/>
                          <a:chOff x="3371450" y="3902953"/>
                          <a:chExt cx="622758" cy="676109"/>
                        </a:xfrm>
                      </p:grpSpPr>
                      <p:sp>
                        <p:nvSpPr>
                          <p:cNvPr id="715" name="Freeform: Shape 714">
                            <a:extLst>
                              <a:ext uri="{FF2B5EF4-FFF2-40B4-BE49-F238E27FC236}">
                                <a16:creationId xmlns:a16="http://schemas.microsoft.com/office/drawing/2014/main" id="{30D178C3-7D2E-A907-5300-0714D30285DA}"/>
                              </a:ext>
                            </a:extLst>
                          </p:cNvPr>
                          <p:cNvSpPr/>
                          <p:nvPr/>
                        </p:nvSpPr>
                        <p:spPr>
                          <a:xfrm>
                            <a:off x="3388984" y="4066623"/>
                            <a:ext cx="444336" cy="512440"/>
                          </a:xfrm>
                          <a:custGeom>
                            <a:avLst/>
                            <a:gdLst>
                              <a:gd name="connsiteX0" fmla="*/ 443884 w 444336"/>
                              <a:gd name="connsiteY0" fmla="*/ 240054 h 512440"/>
                              <a:gd name="connsiteX1" fmla="*/ 391602 w 444336"/>
                              <a:gd name="connsiteY1" fmla="*/ 69845 h 512440"/>
                              <a:gd name="connsiteX2" fmla="*/ 250123 w 444336"/>
                              <a:gd name="connsiteY2" fmla="*/ 192 h 512440"/>
                              <a:gd name="connsiteX3" fmla="*/ 161261 w 444336"/>
                              <a:gd name="connsiteY3" fmla="*/ 16060 h 512440"/>
                              <a:gd name="connsiteX4" fmla="*/ 113489 w 444336"/>
                              <a:gd name="connsiteY4" fmla="*/ 49801 h 512440"/>
                              <a:gd name="connsiteX5" fmla="*/ 112486 w 444336"/>
                              <a:gd name="connsiteY5" fmla="*/ 50302 h 512440"/>
                              <a:gd name="connsiteX6" fmla="*/ 76741 w 444336"/>
                              <a:gd name="connsiteY6" fmla="*/ 98074 h 512440"/>
                              <a:gd name="connsiteX7" fmla="*/ 53857 w 444336"/>
                              <a:gd name="connsiteY7" fmla="*/ 154699 h 512440"/>
                              <a:gd name="connsiteX8" fmla="*/ 35817 w 444336"/>
                              <a:gd name="connsiteY8" fmla="*/ 137829 h 512440"/>
                              <a:gd name="connsiteX9" fmla="*/ 4081 w 444336"/>
                              <a:gd name="connsiteY9" fmla="*/ 168563 h 512440"/>
                              <a:gd name="connsiteX10" fmla="*/ 7254 w 444336"/>
                              <a:gd name="connsiteY10" fmla="*/ 237883 h 512440"/>
                              <a:gd name="connsiteX11" fmla="*/ 47176 w 444336"/>
                              <a:gd name="connsiteY11" fmla="*/ 282147 h 512440"/>
                              <a:gd name="connsiteX12" fmla="*/ 60372 w 444336"/>
                              <a:gd name="connsiteY12" fmla="*/ 403748 h 512440"/>
                              <a:gd name="connsiteX13" fmla="*/ 140047 w 444336"/>
                              <a:gd name="connsiteY13" fmla="*/ 507978 h 512440"/>
                              <a:gd name="connsiteX14" fmla="*/ 208197 w 444336"/>
                              <a:gd name="connsiteY14" fmla="*/ 509314 h 512440"/>
                              <a:gd name="connsiteX15" fmla="*/ 283029 w 444336"/>
                              <a:gd name="connsiteY15" fmla="*/ 495784 h 512440"/>
                              <a:gd name="connsiteX16" fmla="*/ 401123 w 444336"/>
                              <a:gd name="connsiteY16" fmla="*/ 427634 h 512440"/>
                              <a:gd name="connsiteX17" fmla="*/ 403962 w 444336"/>
                              <a:gd name="connsiteY17" fmla="*/ 427968 h 512440"/>
                              <a:gd name="connsiteX18" fmla="*/ 405967 w 444336"/>
                              <a:gd name="connsiteY18" fmla="*/ 423959 h 512440"/>
                              <a:gd name="connsiteX19" fmla="*/ 407136 w 444336"/>
                              <a:gd name="connsiteY19" fmla="*/ 423124 h 512440"/>
                              <a:gd name="connsiteX20" fmla="*/ 407637 w 444336"/>
                              <a:gd name="connsiteY20" fmla="*/ 420786 h 512440"/>
                              <a:gd name="connsiteX21" fmla="*/ 436033 w 444336"/>
                              <a:gd name="connsiteY21" fmla="*/ 344618 h 512440"/>
                              <a:gd name="connsiteX22" fmla="*/ 443884 w 444336"/>
                              <a:gd name="connsiteY22" fmla="*/ 240054 h 512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444336" h="512440">
                                <a:moveTo>
                                  <a:pt x="443884" y="240054"/>
                                </a:moveTo>
                                <a:cubicBezTo>
                                  <a:pt x="441378" y="180423"/>
                                  <a:pt x="428015" y="118453"/>
                                  <a:pt x="391602" y="69845"/>
                                </a:cubicBezTo>
                                <a:cubicBezTo>
                                  <a:pt x="358028" y="25080"/>
                                  <a:pt x="305078" y="2530"/>
                                  <a:pt x="250123" y="192"/>
                                </a:cubicBezTo>
                                <a:cubicBezTo>
                                  <a:pt x="220057" y="-1144"/>
                                  <a:pt x="189155" y="4535"/>
                                  <a:pt x="161261" y="16060"/>
                                </a:cubicBezTo>
                                <a:cubicBezTo>
                                  <a:pt x="142219" y="23911"/>
                                  <a:pt x="126851" y="35436"/>
                                  <a:pt x="113489" y="49801"/>
                                </a:cubicBezTo>
                                <a:cubicBezTo>
                                  <a:pt x="113155" y="49801"/>
                                  <a:pt x="112820" y="49968"/>
                                  <a:pt x="112486" y="50302"/>
                                </a:cubicBezTo>
                                <a:cubicBezTo>
                                  <a:pt x="99124" y="65503"/>
                                  <a:pt x="86429" y="80202"/>
                                  <a:pt x="76741" y="98074"/>
                                </a:cubicBezTo>
                                <a:cubicBezTo>
                                  <a:pt x="67554" y="115279"/>
                                  <a:pt x="57031" y="134989"/>
                                  <a:pt x="53857" y="154699"/>
                                </a:cubicBezTo>
                                <a:cubicBezTo>
                                  <a:pt x="50516" y="147016"/>
                                  <a:pt x="45004" y="140668"/>
                                  <a:pt x="35817" y="137829"/>
                                </a:cubicBezTo>
                                <a:cubicBezTo>
                                  <a:pt x="19281" y="132818"/>
                                  <a:pt x="7923" y="157038"/>
                                  <a:pt x="4081" y="168563"/>
                                </a:cubicBezTo>
                                <a:cubicBezTo>
                                  <a:pt x="-3269" y="190779"/>
                                  <a:pt x="239" y="216001"/>
                                  <a:pt x="7254" y="237883"/>
                                </a:cubicBezTo>
                                <a:cubicBezTo>
                                  <a:pt x="14270" y="259263"/>
                                  <a:pt x="26129" y="276134"/>
                                  <a:pt x="47176" y="282147"/>
                                </a:cubicBezTo>
                                <a:cubicBezTo>
                                  <a:pt x="45839" y="323237"/>
                                  <a:pt x="46842" y="364161"/>
                                  <a:pt x="60372" y="403748"/>
                                </a:cubicBezTo>
                                <a:cubicBezTo>
                                  <a:pt x="73734" y="442834"/>
                                  <a:pt x="98121" y="493613"/>
                                  <a:pt x="140047" y="507978"/>
                                </a:cubicBezTo>
                                <a:cubicBezTo>
                                  <a:pt x="161428" y="515328"/>
                                  <a:pt x="186316" y="511987"/>
                                  <a:pt x="208197" y="509314"/>
                                </a:cubicBezTo>
                                <a:cubicBezTo>
                                  <a:pt x="233253" y="506141"/>
                                  <a:pt x="258475" y="501798"/>
                                  <a:pt x="283029" y="495784"/>
                                </a:cubicBezTo>
                                <a:cubicBezTo>
                                  <a:pt x="328462" y="484927"/>
                                  <a:pt x="364876" y="455863"/>
                                  <a:pt x="401123" y="427634"/>
                                </a:cubicBezTo>
                                <a:cubicBezTo>
                                  <a:pt x="400455" y="429806"/>
                                  <a:pt x="402960" y="429806"/>
                                  <a:pt x="403962" y="427968"/>
                                </a:cubicBezTo>
                                <a:cubicBezTo>
                                  <a:pt x="404630" y="426632"/>
                                  <a:pt x="405299" y="425296"/>
                                  <a:pt x="405967" y="423959"/>
                                </a:cubicBezTo>
                                <a:cubicBezTo>
                                  <a:pt x="406301" y="423625"/>
                                  <a:pt x="406635" y="423458"/>
                                  <a:pt x="407136" y="423124"/>
                                </a:cubicBezTo>
                                <a:cubicBezTo>
                                  <a:pt x="407804" y="422623"/>
                                  <a:pt x="407971" y="421287"/>
                                  <a:pt x="407637" y="420786"/>
                                </a:cubicBezTo>
                                <a:cubicBezTo>
                                  <a:pt x="419497" y="396232"/>
                                  <a:pt x="429853" y="371176"/>
                                  <a:pt x="436033" y="344618"/>
                                </a:cubicBezTo>
                                <a:cubicBezTo>
                                  <a:pt x="443884" y="310376"/>
                                  <a:pt x="445220" y="274964"/>
                                  <a:pt x="443884" y="240054"/>
                                </a:cubicBezTo>
                                <a:close/>
                              </a:path>
                            </a:pathLst>
                          </a:custGeom>
                          <a:solidFill>
                            <a:srgbClr val="CA7E22"/>
                          </a:solidFill>
                          <a:ln w="16697" cap="flat">
                            <a:noFill/>
                            <a:prstDash val="solid"/>
                            <a:miter/>
                          </a:ln>
                        </p:spPr>
                        <p:txBody>
                          <a:bodyPr rtlCol="0" anchor="ctr"/>
                          <a:lstStyle/>
                          <a:p>
                            <a:endParaRPr lang="en-US"/>
                          </a:p>
                        </p:txBody>
                      </p:sp>
                      <p:sp>
                        <p:nvSpPr>
                          <p:cNvPr id="716" name="Freeform: Shape 715">
                            <a:extLst>
                              <a:ext uri="{FF2B5EF4-FFF2-40B4-BE49-F238E27FC236}">
                                <a16:creationId xmlns:a16="http://schemas.microsoft.com/office/drawing/2014/main" id="{2C080490-1270-24E2-3C7E-21BC10BF2F17}"/>
                              </a:ext>
                            </a:extLst>
                          </p:cNvPr>
                          <p:cNvSpPr/>
                          <p:nvPr/>
                        </p:nvSpPr>
                        <p:spPr>
                          <a:xfrm>
                            <a:off x="3392041" y="4071888"/>
                            <a:ext cx="437900" cy="501431"/>
                          </a:xfrm>
                          <a:custGeom>
                            <a:avLst/>
                            <a:gdLst>
                              <a:gd name="connsiteX0" fmla="*/ 400403 w 437900"/>
                              <a:gd name="connsiteY0" fmla="*/ 417692 h 501431"/>
                              <a:gd name="connsiteX1" fmla="*/ 286318 w 437900"/>
                              <a:gd name="connsiteY1" fmla="*/ 484339 h 501431"/>
                              <a:gd name="connsiteX2" fmla="*/ 212823 w 437900"/>
                              <a:gd name="connsiteY2" fmla="*/ 498203 h 501431"/>
                              <a:gd name="connsiteX3" fmla="*/ 144339 w 437900"/>
                              <a:gd name="connsiteY3" fmla="*/ 498871 h 501431"/>
                              <a:gd name="connsiteX4" fmla="*/ 63494 w 437900"/>
                              <a:gd name="connsiteY4" fmla="*/ 399986 h 501431"/>
                              <a:gd name="connsiteX5" fmla="*/ 47124 w 437900"/>
                              <a:gd name="connsiteY5" fmla="*/ 289242 h 501431"/>
                              <a:gd name="connsiteX6" fmla="*/ 46623 w 437900"/>
                              <a:gd name="connsiteY6" fmla="*/ 288073 h 501431"/>
                              <a:gd name="connsiteX7" fmla="*/ 47292 w 437900"/>
                              <a:gd name="connsiteY7" fmla="*/ 272539 h 501431"/>
                              <a:gd name="connsiteX8" fmla="*/ 47626 w 437900"/>
                              <a:gd name="connsiteY8" fmla="*/ 252828 h 501431"/>
                              <a:gd name="connsiteX9" fmla="*/ 45621 w 437900"/>
                              <a:gd name="connsiteY9" fmla="*/ 247817 h 501431"/>
                              <a:gd name="connsiteX10" fmla="*/ 44452 w 437900"/>
                              <a:gd name="connsiteY10" fmla="*/ 273875 h 501431"/>
                              <a:gd name="connsiteX11" fmla="*/ 13550 w 437900"/>
                              <a:gd name="connsiteY11" fmla="*/ 246147 h 501431"/>
                              <a:gd name="connsiteX12" fmla="*/ 21 w 437900"/>
                              <a:gd name="connsiteY12" fmla="*/ 192529 h 501431"/>
                              <a:gd name="connsiteX13" fmla="*/ 37102 w 437900"/>
                              <a:gd name="connsiteY13" fmla="*/ 139412 h 501431"/>
                              <a:gd name="connsiteX14" fmla="*/ 52470 w 437900"/>
                              <a:gd name="connsiteY14" fmla="*/ 170480 h 501431"/>
                              <a:gd name="connsiteX15" fmla="*/ 55810 w 437900"/>
                              <a:gd name="connsiteY15" fmla="*/ 180836 h 501431"/>
                              <a:gd name="connsiteX16" fmla="*/ 52971 w 437900"/>
                              <a:gd name="connsiteY16" fmla="*/ 155447 h 501431"/>
                              <a:gd name="connsiteX17" fmla="*/ 53639 w 437900"/>
                              <a:gd name="connsiteY17" fmla="*/ 154111 h 501431"/>
                              <a:gd name="connsiteX18" fmla="*/ 101745 w 437900"/>
                              <a:gd name="connsiteY18" fmla="*/ 57398 h 501431"/>
                              <a:gd name="connsiteX19" fmla="*/ 172735 w 437900"/>
                              <a:gd name="connsiteY19" fmla="*/ 9960 h 501431"/>
                              <a:gd name="connsiteX20" fmla="*/ 259092 w 437900"/>
                              <a:gd name="connsiteY20" fmla="*/ 940 h 501431"/>
                              <a:gd name="connsiteX21" fmla="*/ 392553 w 437900"/>
                              <a:gd name="connsiteY21" fmla="*/ 79947 h 501431"/>
                              <a:gd name="connsiteX22" fmla="*/ 436984 w 437900"/>
                              <a:gd name="connsiteY22" fmla="*/ 231281 h 501431"/>
                              <a:gd name="connsiteX23" fmla="*/ 431806 w 437900"/>
                              <a:gd name="connsiteY23" fmla="*/ 329330 h 501431"/>
                              <a:gd name="connsiteX24" fmla="*/ 400403 w 437900"/>
                              <a:gd name="connsiteY24" fmla="*/ 417692 h 5014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37900" h="501431">
                                <a:moveTo>
                                  <a:pt x="400403" y="417692"/>
                                </a:moveTo>
                                <a:cubicBezTo>
                                  <a:pt x="363656" y="443081"/>
                                  <a:pt x="330082" y="471978"/>
                                  <a:pt x="286318" y="484339"/>
                                </a:cubicBezTo>
                                <a:cubicBezTo>
                                  <a:pt x="262432" y="491020"/>
                                  <a:pt x="237377" y="494695"/>
                                  <a:pt x="212823" y="498203"/>
                                </a:cubicBezTo>
                                <a:cubicBezTo>
                                  <a:pt x="189772" y="501376"/>
                                  <a:pt x="167390" y="503214"/>
                                  <a:pt x="144339" y="498871"/>
                                </a:cubicBezTo>
                                <a:cubicBezTo>
                                  <a:pt x="101745" y="490853"/>
                                  <a:pt x="77525" y="435732"/>
                                  <a:pt x="63494" y="399986"/>
                                </a:cubicBezTo>
                                <a:cubicBezTo>
                                  <a:pt x="49630" y="364742"/>
                                  <a:pt x="47124" y="326825"/>
                                  <a:pt x="47124" y="289242"/>
                                </a:cubicBezTo>
                                <a:cubicBezTo>
                                  <a:pt x="46790" y="288908"/>
                                  <a:pt x="46623" y="288574"/>
                                  <a:pt x="46623" y="288073"/>
                                </a:cubicBezTo>
                                <a:cubicBezTo>
                                  <a:pt x="46623" y="282895"/>
                                  <a:pt x="46957" y="277717"/>
                                  <a:pt x="47292" y="272539"/>
                                </a:cubicBezTo>
                                <a:cubicBezTo>
                                  <a:pt x="47459" y="265857"/>
                                  <a:pt x="47459" y="259343"/>
                                  <a:pt x="47626" y="252828"/>
                                </a:cubicBezTo>
                                <a:cubicBezTo>
                                  <a:pt x="47124" y="250991"/>
                                  <a:pt x="46456" y="249321"/>
                                  <a:pt x="45621" y="247817"/>
                                </a:cubicBezTo>
                                <a:cubicBezTo>
                                  <a:pt x="45120" y="256503"/>
                                  <a:pt x="44786" y="265189"/>
                                  <a:pt x="44452" y="273875"/>
                                </a:cubicBezTo>
                                <a:cubicBezTo>
                                  <a:pt x="30421" y="268697"/>
                                  <a:pt x="21568" y="260512"/>
                                  <a:pt x="13550" y="246147"/>
                                </a:cubicBezTo>
                                <a:cubicBezTo>
                                  <a:pt x="4531" y="229945"/>
                                  <a:pt x="522" y="210736"/>
                                  <a:pt x="21" y="192529"/>
                                </a:cubicBezTo>
                                <a:cubicBezTo>
                                  <a:pt x="-480" y="174656"/>
                                  <a:pt x="8038" y="123710"/>
                                  <a:pt x="37102" y="139412"/>
                                </a:cubicBezTo>
                                <a:cubicBezTo>
                                  <a:pt x="47292" y="144924"/>
                                  <a:pt x="50966" y="157953"/>
                                  <a:pt x="52470" y="170480"/>
                                </a:cubicBezTo>
                                <a:cubicBezTo>
                                  <a:pt x="53639" y="173988"/>
                                  <a:pt x="54808" y="177329"/>
                                  <a:pt x="55810" y="180836"/>
                                </a:cubicBezTo>
                                <a:cubicBezTo>
                                  <a:pt x="55643" y="172652"/>
                                  <a:pt x="55142" y="163632"/>
                                  <a:pt x="52971" y="155447"/>
                                </a:cubicBezTo>
                                <a:cubicBezTo>
                                  <a:pt x="53305" y="154946"/>
                                  <a:pt x="53639" y="154445"/>
                                  <a:pt x="53639" y="154111"/>
                                </a:cubicBezTo>
                                <a:cubicBezTo>
                                  <a:pt x="57815" y="118198"/>
                                  <a:pt x="79362" y="85459"/>
                                  <a:pt x="101745" y="57398"/>
                                </a:cubicBezTo>
                                <a:cubicBezTo>
                                  <a:pt x="121288" y="34848"/>
                                  <a:pt x="143671" y="19648"/>
                                  <a:pt x="172735" y="9960"/>
                                </a:cubicBezTo>
                                <a:cubicBezTo>
                                  <a:pt x="200295" y="773"/>
                                  <a:pt x="230362" y="-1566"/>
                                  <a:pt x="259092" y="940"/>
                                </a:cubicBezTo>
                                <a:cubicBezTo>
                                  <a:pt x="313712" y="5784"/>
                                  <a:pt x="361985" y="34848"/>
                                  <a:pt x="392553" y="79947"/>
                                </a:cubicBezTo>
                                <a:cubicBezTo>
                                  <a:pt x="422285" y="123877"/>
                                  <a:pt x="433643" y="179166"/>
                                  <a:pt x="436984" y="231281"/>
                                </a:cubicBezTo>
                                <a:cubicBezTo>
                                  <a:pt x="439155" y="264020"/>
                                  <a:pt x="437485" y="296926"/>
                                  <a:pt x="431806" y="329330"/>
                                </a:cubicBezTo>
                                <a:cubicBezTo>
                                  <a:pt x="426294" y="360232"/>
                                  <a:pt x="414100" y="389463"/>
                                  <a:pt x="400403" y="417692"/>
                                </a:cubicBezTo>
                                <a:close/>
                              </a:path>
                            </a:pathLst>
                          </a:custGeom>
                          <a:solidFill>
                            <a:srgbClr val="FFD4A9"/>
                          </a:solidFill>
                          <a:ln w="16697" cap="flat">
                            <a:noFill/>
                            <a:prstDash val="solid"/>
                            <a:miter/>
                          </a:ln>
                        </p:spPr>
                        <p:txBody>
                          <a:bodyPr rtlCol="0" anchor="ctr"/>
                          <a:lstStyle/>
                          <a:p>
                            <a:endParaRPr lang="en-US"/>
                          </a:p>
                        </p:txBody>
                      </p:sp>
                      <p:sp>
                        <p:nvSpPr>
                          <p:cNvPr id="717" name="Freeform: Shape 716">
                            <a:extLst>
                              <a:ext uri="{FF2B5EF4-FFF2-40B4-BE49-F238E27FC236}">
                                <a16:creationId xmlns:a16="http://schemas.microsoft.com/office/drawing/2014/main" id="{C1373D4D-BB68-CB6F-6228-D8AB855643A5}"/>
                              </a:ext>
                            </a:extLst>
                          </p:cNvPr>
                          <p:cNvSpPr/>
                          <p:nvPr/>
                        </p:nvSpPr>
                        <p:spPr>
                          <a:xfrm>
                            <a:off x="3395038" y="4071721"/>
                            <a:ext cx="434904" cy="493993"/>
                          </a:xfrm>
                          <a:custGeom>
                            <a:avLst/>
                            <a:gdLst>
                              <a:gd name="connsiteX0" fmla="*/ 19741 w 434904"/>
                              <a:gd name="connsiteY0" fmla="*/ 256002 h 493993"/>
                              <a:gd name="connsiteX1" fmla="*/ 10220 w 434904"/>
                              <a:gd name="connsiteY1" fmla="*/ 228274 h 493993"/>
                              <a:gd name="connsiteX2" fmla="*/ 31 w 434904"/>
                              <a:gd name="connsiteY2" fmla="*/ 192696 h 493993"/>
                              <a:gd name="connsiteX3" fmla="*/ 8717 w 434904"/>
                              <a:gd name="connsiteY3" fmla="*/ 162964 h 493993"/>
                              <a:gd name="connsiteX4" fmla="*/ 19741 w 434904"/>
                              <a:gd name="connsiteY4" fmla="*/ 151605 h 493993"/>
                              <a:gd name="connsiteX5" fmla="*/ 23750 w 434904"/>
                              <a:gd name="connsiteY5" fmla="*/ 145759 h 493993"/>
                              <a:gd name="connsiteX6" fmla="*/ 17570 w 434904"/>
                              <a:gd name="connsiteY6" fmla="*/ 137908 h 493993"/>
                              <a:gd name="connsiteX7" fmla="*/ 34106 w 434904"/>
                              <a:gd name="connsiteY7" fmla="*/ 139412 h 493993"/>
                              <a:gd name="connsiteX8" fmla="*/ 49473 w 434904"/>
                              <a:gd name="connsiteY8" fmla="*/ 170480 h 493993"/>
                              <a:gd name="connsiteX9" fmla="*/ 52814 w 434904"/>
                              <a:gd name="connsiteY9" fmla="*/ 180836 h 493993"/>
                              <a:gd name="connsiteX10" fmla="*/ 49974 w 434904"/>
                              <a:gd name="connsiteY10" fmla="*/ 155447 h 493993"/>
                              <a:gd name="connsiteX11" fmla="*/ 50642 w 434904"/>
                              <a:gd name="connsiteY11" fmla="*/ 154111 h 493993"/>
                              <a:gd name="connsiteX12" fmla="*/ 98749 w 434904"/>
                              <a:gd name="connsiteY12" fmla="*/ 57398 h 493993"/>
                              <a:gd name="connsiteX13" fmla="*/ 169738 w 434904"/>
                              <a:gd name="connsiteY13" fmla="*/ 9960 h 493993"/>
                              <a:gd name="connsiteX14" fmla="*/ 256095 w 434904"/>
                              <a:gd name="connsiteY14" fmla="*/ 940 h 493993"/>
                              <a:gd name="connsiteX15" fmla="*/ 389556 w 434904"/>
                              <a:gd name="connsiteY15" fmla="*/ 79947 h 493993"/>
                              <a:gd name="connsiteX16" fmla="*/ 433988 w 434904"/>
                              <a:gd name="connsiteY16" fmla="*/ 231281 h 493993"/>
                              <a:gd name="connsiteX17" fmla="*/ 428809 w 434904"/>
                              <a:gd name="connsiteY17" fmla="*/ 329330 h 493993"/>
                              <a:gd name="connsiteX18" fmla="*/ 397407 w 434904"/>
                              <a:gd name="connsiteY18" fmla="*/ 417859 h 493993"/>
                              <a:gd name="connsiteX19" fmla="*/ 318065 w 434904"/>
                              <a:gd name="connsiteY19" fmla="*/ 470642 h 493993"/>
                              <a:gd name="connsiteX20" fmla="*/ 316061 w 434904"/>
                              <a:gd name="connsiteY20" fmla="*/ 470141 h 493993"/>
                              <a:gd name="connsiteX21" fmla="*/ 258267 w 434904"/>
                              <a:gd name="connsiteY21" fmla="*/ 473314 h 493993"/>
                              <a:gd name="connsiteX22" fmla="*/ 232878 w 434904"/>
                              <a:gd name="connsiteY22" fmla="*/ 479328 h 493993"/>
                              <a:gd name="connsiteX23" fmla="*/ 211497 w 434904"/>
                              <a:gd name="connsiteY23" fmla="*/ 490519 h 493993"/>
                              <a:gd name="connsiteX24" fmla="*/ 184604 w 434904"/>
                              <a:gd name="connsiteY24" fmla="*/ 484673 h 493993"/>
                              <a:gd name="connsiteX25" fmla="*/ 175251 w 434904"/>
                              <a:gd name="connsiteY25" fmla="*/ 463961 h 493993"/>
                              <a:gd name="connsiteX26" fmla="*/ 148024 w 434904"/>
                              <a:gd name="connsiteY26" fmla="*/ 429217 h 493993"/>
                              <a:gd name="connsiteX27" fmla="*/ 84217 w 434904"/>
                              <a:gd name="connsiteY27" fmla="*/ 338517 h 493993"/>
                              <a:gd name="connsiteX28" fmla="*/ 66177 w 434904"/>
                              <a:gd name="connsiteY28" fmla="*/ 287739 h 493993"/>
                              <a:gd name="connsiteX29" fmla="*/ 45464 w 434904"/>
                              <a:gd name="connsiteY29" fmla="*/ 253831 h 493993"/>
                              <a:gd name="connsiteX30" fmla="*/ 44796 w 434904"/>
                              <a:gd name="connsiteY30" fmla="*/ 253664 h 493993"/>
                              <a:gd name="connsiteX31" fmla="*/ 44796 w 434904"/>
                              <a:gd name="connsiteY31" fmla="*/ 253162 h 493993"/>
                              <a:gd name="connsiteX32" fmla="*/ 42792 w 434904"/>
                              <a:gd name="connsiteY32" fmla="*/ 248151 h 493993"/>
                              <a:gd name="connsiteX33" fmla="*/ 41623 w 434904"/>
                              <a:gd name="connsiteY33" fmla="*/ 274209 h 493993"/>
                              <a:gd name="connsiteX34" fmla="*/ 19407 w 434904"/>
                              <a:gd name="connsiteY34" fmla="*/ 259009 h 493993"/>
                              <a:gd name="connsiteX35" fmla="*/ 19741 w 434904"/>
                              <a:gd name="connsiteY35" fmla="*/ 256002 h 4939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434904" h="493993">
                                <a:moveTo>
                                  <a:pt x="19741" y="256002"/>
                                </a:moveTo>
                                <a:cubicBezTo>
                                  <a:pt x="20242" y="245980"/>
                                  <a:pt x="14229" y="237294"/>
                                  <a:pt x="10220" y="228274"/>
                                </a:cubicBezTo>
                                <a:cubicBezTo>
                                  <a:pt x="5376" y="217083"/>
                                  <a:pt x="365" y="205056"/>
                                  <a:pt x="31" y="192696"/>
                                </a:cubicBezTo>
                                <a:cubicBezTo>
                                  <a:pt x="-303" y="182006"/>
                                  <a:pt x="2035" y="171650"/>
                                  <a:pt x="8717" y="162964"/>
                                </a:cubicBezTo>
                                <a:cubicBezTo>
                                  <a:pt x="12057" y="158621"/>
                                  <a:pt x="15732" y="155280"/>
                                  <a:pt x="19741" y="151605"/>
                                </a:cubicBezTo>
                                <a:cubicBezTo>
                                  <a:pt x="21578" y="149935"/>
                                  <a:pt x="23249" y="148265"/>
                                  <a:pt x="23750" y="145759"/>
                                </a:cubicBezTo>
                                <a:cubicBezTo>
                                  <a:pt x="24418" y="142418"/>
                                  <a:pt x="21077" y="139579"/>
                                  <a:pt x="17570" y="137908"/>
                                </a:cubicBezTo>
                                <a:cubicBezTo>
                                  <a:pt x="22080" y="135737"/>
                                  <a:pt x="27592" y="135904"/>
                                  <a:pt x="34106" y="139412"/>
                                </a:cubicBezTo>
                                <a:cubicBezTo>
                                  <a:pt x="44295" y="144924"/>
                                  <a:pt x="47970" y="157953"/>
                                  <a:pt x="49473" y="170480"/>
                                </a:cubicBezTo>
                                <a:cubicBezTo>
                                  <a:pt x="50642" y="173988"/>
                                  <a:pt x="51812" y="177329"/>
                                  <a:pt x="52814" y="180836"/>
                                </a:cubicBezTo>
                                <a:cubicBezTo>
                                  <a:pt x="52647" y="172652"/>
                                  <a:pt x="52146" y="163632"/>
                                  <a:pt x="49974" y="155447"/>
                                </a:cubicBezTo>
                                <a:cubicBezTo>
                                  <a:pt x="50308" y="154946"/>
                                  <a:pt x="50642" y="154445"/>
                                  <a:pt x="50642" y="154111"/>
                                </a:cubicBezTo>
                                <a:cubicBezTo>
                                  <a:pt x="54818" y="118198"/>
                                  <a:pt x="76366" y="85459"/>
                                  <a:pt x="98749" y="57398"/>
                                </a:cubicBezTo>
                                <a:cubicBezTo>
                                  <a:pt x="118292" y="34848"/>
                                  <a:pt x="140674" y="19648"/>
                                  <a:pt x="169738" y="9960"/>
                                </a:cubicBezTo>
                                <a:cubicBezTo>
                                  <a:pt x="197299" y="773"/>
                                  <a:pt x="227365" y="-1566"/>
                                  <a:pt x="256095" y="940"/>
                                </a:cubicBezTo>
                                <a:cubicBezTo>
                                  <a:pt x="310716" y="5784"/>
                                  <a:pt x="358989" y="34848"/>
                                  <a:pt x="389556" y="79947"/>
                                </a:cubicBezTo>
                                <a:cubicBezTo>
                                  <a:pt x="419288" y="123878"/>
                                  <a:pt x="430647" y="179166"/>
                                  <a:pt x="433988" y="231281"/>
                                </a:cubicBezTo>
                                <a:cubicBezTo>
                                  <a:pt x="436159" y="264020"/>
                                  <a:pt x="434489" y="296926"/>
                                  <a:pt x="428809" y="329330"/>
                                </a:cubicBezTo>
                                <a:cubicBezTo>
                                  <a:pt x="423297" y="360399"/>
                                  <a:pt x="411104" y="389630"/>
                                  <a:pt x="397407" y="417859"/>
                                </a:cubicBezTo>
                                <a:cubicBezTo>
                                  <a:pt x="371015" y="436066"/>
                                  <a:pt x="346127" y="456110"/>
                                  <a:pt x="318065" y="470642"/>
                                </a:cubicBezTo>
                                <a:cubicBezTo>
                                  <a:pt x="317731" y="469974"/>
                                  <a:pt x="316896" y="469640"/>
                                  <a:pt x="316061" y="470141"/>
                                </a:cubicBezTo>
                                <a:cubicBezTo>
                                  <a:pt x="297854" y="479161"/>
                                  <a:pt x="277476" y="471143"/>
                                  <a:pt x="258267" y="473314"/>
                                </a:cubicBezTo>
                                <a:cubicBezTo>
                                  <a:pt x="249581" y="474317"/>
                                  <a:pt x="241062" y="475987"/>
                                  <a:pt x="232878" y="479328"/>
                                </a:cubicBezTo>
                                <a:cubicBezTo>
                                  <a:pt x="225361" y="482501"/>
                                  <a:pt x="218680" y="486844"/>
                                  <a:pt x="211497" y="490519"/>
                                </a:cubicBezTo>
                                <a:cubicBezTo>
                                  <a:pt x="200974" y="496198"/>
                                  <a:pt x="191119" y="495363"/>
                                  <a:pt x="184604" y="484673"/>
                                </a:cubicBezTo>
                                <a:cubicBezTo>
                                  <a:pt x="180596" y="478159"/>
                                  <a:pt x="177923" y="470976"/>
                                  <a:pt x="175251" y="463961"/>
                                </a:cubicBezTo>
                                <a:cubicBezTo>
                                  <a:pt x="169738" y="449930"/>
                                  <a:pt x="158714" y="439406"/>
                                  <a:pt x="148024" y="429217"/>
                                </a:cubicBezTo>
                                <a:cubicBezTo>
                                  <a:pt x="120964" y="403828"/>
                                  <a:pt x="99918" y="372091"/>
                                  <a:pt x="84217" y="338517"/>
                                </a:cubicBezTo>
                                <a:cubicBezTo>
                                  <a:pt x="76533" y="321981"/>
                                  <a:pt x="70353" y="305277"/>
                                  <a:pt x="66177" y="287739"/>
                                </a:cubicBezTo>
                                <a:cubicBezTo>
                                  <a:pt x="62669" y="273374"/>
                                  <a:pt x="58326" y="262182"/>
                                  <a:pt x="45464" y="253831"/>
                                </a:cubicBezTo>
                                <a:cubicBezTo>
                                  <a:pt x="45297" y="253664"/>
                                  <a:pt x="44963" y="253664"/>
                                  <a:pt x="44796" y="253664"/>
                                </a:cubicBezTo>
                                <a:cubicBezTo>
                                  <a:pt x="44796" y="253497"/>
                                  <a:pt x="44796" y="253330"/>
                                  <a:pt x="44796" y="253162"/>
                                </a:cubicBezTo>
                                <a:cubicBezTo>
                                  <a:pt x="44295" y="251325"/>
                                  <a:pt x="43627" y="249655"/>
                                  <a:pt x="42792" y="248151"/>
                                </a:cubicBezTo>
                                <a:cubicBezTo>
                                  <a:pt x="42291" y="256837"/>
                                  <a:pt x="41957" y="265523"/>
                                  <a:pt x="41623" y="274209"/>
                                </a:cubicBezTo>
                                <a:cubicBezTo>
                                  <a:pt x="32269" y="270868"/>
                                  <a:pt x="25420" y="266024"/>
                                  <a:pt x="19407" y="259009"/>
                                </a:cubicBezTo>
                                <a:cubicBezTo>
                                  <a:pt x="19574" y="257840"/>
                                  <a:pt x="19741" y="257004"/>
                                  <a:pt x="19741" y="256002"/>
                                </a:cubicBezTo>
                                <a:close/>
                              </a:path>
                            </a:pathLst>
                          </a:custGeom>
                          <a:solidFill>
                            <a:srgbClr val="FFD4A9"/>
                          </a:solidFill>
                          <a:ln w="16697" cap="flat">
                            <a:noFill/>
                            <a:prstDash val="solid"/>
                            <a:miter/>
                          </a:ln>
                        </p:spPr>
                        <p:txBody>
                          <a:bodyPr rtlCol="0" anchor="ctr"/>
                          <a:lstStyle/>
                          <a:p>
                            <a:endParaRPr lang="en-US"/>
                          </a:p>
                        </p:txBody>
                      </p:sp>
                      <p:sp>
                        <p:nvSpPr>
                          <p:cNvPr id="718" name="Freeform: Shape 717">
                            <a:extLst>
                              <a:ext uri="{FF2B5EF4-FFF2-40B4-BE49-F238E27FC236}">
                                <a16:creationId xmlns:a16="http://schemas.microsoft.com/office/drawing/2014/main" id="{991A7325-7640-4A01-5C8F-B4CD3449204F}"/>
                              </a:ext>
                            </a:extLst>
                          </p:cNvPr>
                          <p:cNvSpPr/>
                          <p:nvPr/>
                        </p:nvSpPr>
                        <p:spPr>
                          <a:xfrm>
                            <a:off x="3438665" y="4335741"/>
                            <a:ext cx="27393" cy="161188"/>
                          </a:xfrm>
                          <a:custGeom>
                            <a:avLst/>
                            <a:gdLst>
                              <a:gd name="connsiteX0" fmla="*/ 20211 w 27393"/>
                              <a:gd name="connsiteY0" fmla="*/ 141813 h 161188"/>
                              <a:gd name="connsiteX1" fmla="*/ 6347 w 27393"/>
                              <a:gd name="connsiteY1" fmla="*/ 70489 h 161188"/>
                              <a:gd name="connsiteX2" fmla="*/ 3174 w 27393"/>
                              <a:gd name="connsiteY2" fmla="*/ 26559 h 161188"/>
                              <a:gd name="connsiteX3" fmla="*/ 835 w 27393"/>
                              <a:gd name="connsiteY3" fmla="*/ 0 h 161188"/>
                              <a:gd name="connsiteX4" fmla="*/ 668 w 27393"/>
                              <a:gd name="connsiteY4" fmla="*/ 8686 h 161188"/>
                              <a:gd name="connsiteX5" fmla="*/ 0 w 27393"/>
                              <a:gd name="connsiteY5" fmla="*/ 24220 h 161188"/>
                              <a:gd name="connsiteX6" fmla="*/ 501 w 27393"/>
                              <a:gd name="connsiteY6" fmla="*/ 25389 h 161188"/>
                              <a:gd name="connsiteX7" fmla="*/ 16870 w 27393"/>
                              <a:gd name="connsiteY7" fmla="*/ 136133 h 161188"/>
                              <a:gd name="connsiteX8" fmla="*/ 27394 w 27393"/>
                              <a:gd name="connsiteY8" fmla="*/ 161189 h 161188"/>
                              <a:gd name="connsiteX9" fmla="*/ 20211 w 27393"/>
                              <a:gd name="connsiteY9" fmla="*/ 141813 h 161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7393" h="161188">
                                <a:moveTo>
                                  <a:pt x="20211" y="141813"/>
                                </a:moveTo>
                                <a:cubicBezTo>
                                  <a:pt x="12862" y="118595"/>
                                  <a:pt x="8519" y="94542"/>
                                  <a:pt x="6347" y="70489"/>
                                </a:cubicBezTo>
                                <a:cubicBezTo>
                                  <a:pt x="5011" y="55790"/>
                                  <a:pt x="3842" y="41258"/>
                                  <a:pt x="3174" y="26559"/>
                                </a:cubicBezTo>
                                <a:cubicBezTo>
                                  <a:pt x="2840" y="17706"/>
                                  <a:pt x="2338" y="8686"/>
                                  <a:pt x="835" y="0"/>
                                </a:cubicBezTo>
                                <a:cubicBezTo>
                                  <a:pt x="835" y="2840"/>
                                  <a:pt x="668" y="5679"/>
                                  <a:pt x="668" y="8686"/>
                                </a:cubicBezTo>
                                <a:cubicBezTo>
                                  <a:pt x="334" y="13864"/>
                                  <a:pt x="0" y="19042"/>
                                  <a:pt x="0" y="24220"/>
                                </a:cubicBezTo>
                                <a:cubicBezTo>
                                  <a:pt x="0" y="24721"/>
                                  <a:pt x="167" y="25222"/>
                                  <a:pt x="501" y="25389"/>
                                </a:cubicBezTo>
                                <a:cubicBezTo>
                                  <a:pt x="501" y="62972"/>
                                  <a:pt x="3007" y="100889"/>
                                  <a:pt x="16870" y="136133"/>
                                </a:cubicBezTo>
                                <a:cubicBezTo>
                                  <a:pt x="19877" y="143817"/>
                                  <a:pt x="23385" y="152336"/>
                                  <a:pt x="27394" y="161189"/>
                                </a:cubicBezTo>
                                <a:cubicBezTo>
                                  <a:pt x="24721" y="155008"/>
                                  <a:pt x="22383" y="148494"/>
                                  <a:pt x="20211" y="141813"/>
                                </a:cubicBezTo>
                                <a:close/>
                              </a:path>
                            </a:pathLst>
                          </a:custGeom>
                          <a:solidFill>
                            <a:srgbClr val="FFD4A9"/>
                          </a:solidFill>
                          <a:ln w="16697" cap="flat">
                            <a:noFill/>
                            <a:prstDash val="solid"/>
                            <a:miter/>
                          </a:ln>
                        </p:spPr>
                        <p:txBody>
                          <a:bodyPr rtlCol="0" anchor="ctr"/>
                          <a:lstStyle/>
                          <a:p>
                            <a:endParaRPr lang="en-US"/>
                          </a:p>
                        </p:txBody>
                      </p:sp>
                      <p:sp>
                        <p:nvSpPr>
                          <p:cNvPr id="719" name="Freeform: Shape 718">
                            <a:extLst>
                              <a:ext uri="{FF2B5EF4-FFF2-40B4-BE49-F238E27FC236}">
                                <a16:creationId xmlns:a16="http://schemas.microsoft.com/office/drawing/2014/main" id="{217A48F8-ACD3-B2FC-DA66-4655B54CDE6D}"/>
                              </a:ext>
                            </a:extLst>
                          </p:cNvPr>
                          <p:cNvSpPr/>
                          <p:nvPr/>
                        </p:nvSpPr>
                        <p:spPr>
                          <a:xfrm>
                            <a:off x="3371450" y="4046986"/>
                            <a:ext cx="141668" cy="360663"/>
                          </a:xfrm>
                          <a:custGeom>
                            <a:avLst/>
                            <a:gdLst>
                              <a:gd name="connsiteX0" fmla="*/ 141211 w 141668"/>
                              <a:gd name="connsiteY0" fmla="*/ 2123 h 360663"/>
                              <a:gd name="connsiteX1" fmla="*/ 138205 w 141668"/>
                              <a:gd name="connsiteY1" fmla="*/ 1288 h 360663"/>
                              <a:gd name="connsiteX2" fmla="*/ 137370 w 141668"/>
                              <a:gd name="connsiteY2" fmla="*/ 2624 h 360663"/>
                              <a:gd name="connsiteX3" fmla="*/ 64375 w 141668"/>
                              <a:gd name="connsiteY3" fmla="*/ 51232 h 360663"/>
                              <a:gd name="connsiteX4" fmla="*/ 15768 w 141668"/>
                              <a:gd name="connsiteY4" fmla="*/ 124560 h 360663"/>
                              <a:gd name="connsiteX5" fmla="*/ 16770 w 141668"/>
                              <a:gd name="connsiteY5" fmla="*/ 126564 h 360663"/>
                              <a:gd name="connsiteX6" fmla="*/ 22115 w 141668"/>
                              <a:gd name="connsiteY6" fmla="*/ 124560 h 360663"/>
                              <a:gd name="connsiteX7" fmla="*/ 14265 w 141668"/>
                              <a:gd name="connsiteY7" fmla="*/ 139593 h 360663"/>
                              <a:gd name="connsiteX8" fmla="*/ 4410 w 141668"/>
                              <a:gd name="connsiteY8" fmla="*/ 167488 h 360663"/>
                              <a:gd name="connsiteX9" fmla="*/ 7416 w 141668"/>
                              <a:gd name="connsiteY9" fmla="*/ 167822 h 360663"/>
                              <a:gd name="connsiteX10" fmla="*/ 12762 w 141668"/>
                              <a:gd name="connsiteY10" fmla="*/ 162310 h 360663"/>
                              <a:gd name="connsiteX11" fmla="*/ 2238 w 141668"/>
                              <a:gd name="connsiteY11" fmla="*/ 238979 h 360663"/>
                              <a:gd name="connsiteX12" fmla="*/ 31135 w 141668"/>
                              <a:gd name="connsiteY12" fmla="*/ 299780 h 360663"/>
                              <a:gd name="connsiteX13" fmla="*/ 49342 w 141668"/>
                              <a:gd name="connsiteY13" fmla="*/ 326505 h 360663"/>
                              <a:gd name="connsiteX14" fmla="*/ 60533 w 141668"/>
                              <a:gd name="connsiteY14" fmla="*/ 360079 h 360663"/>
                              <a:gd name="connsiteX15" fmla="*/ 63874 w 141668"/>
                              <a:gd name="connsiteY15" fmla="*/ 358075 h 360663"/>
                              <a:gd name="connsiteX16" fmla="*/ 67048 w 141668"/>
                              <a:gd name="connsiteY16" fmla="*/ 297274 h 360663"/>
                              <a:gd name="connsiteX17" fmla="*/ 65210 w 141668"/>
                              <a:gd name="connsiteY17" fmla="*/ 296272 h 360663"/>
                              <a:gd name="connsiteX18" fmla="*/ 20779 w 141668"/>
                              <a:gd name="connsiteY18" fmla="*/ 205405 h 360663"/>
                              <a:gd name="connsiteX19" fmla="*/ 29131 w 141668"/>
                              <a:gd name="connsiteY19" fmla="*/ 177009 h 360663"/>
                              <a:gd name="connsiteX20" fmla="*/ 68384 w 141668"/>
                              <a:gd name="connsiteY20" fmla="*/ 174503 h 360663"/>
                              <a:gd name="connsiteX21" fmla="*/ 74898 w 141668"/>
                              <a:gd name="connsiteY21" fmla="*/ 234636 h 360663"/>
                              <a:gd name="connsiteX22" fmla="*/ 78740 w 141668"/>
                              <a:gd name="connsiteY22" fmla="*/ 233300 h 360663"/>
                              <a:gd name="connsiteX23" fmla="*/ 134864 w 141668"/>
                              <a:gd name="connsiteY23" fmla="*/ 134749 h 360663"/>
                              <a:gd name="connsiteX24" fmla="*/ 135365 w 141668"/>
                              <a:gd name="connsiteY24" fmla="*/ 133914 h 360663"/>
                              <a:gd name="connsiteX25" fmla="*/ 136534 w 141668"/>
                              <a:gd name="connsiteY25" fmla="*/ 130740 h 360663"/>
                              <a:gd name="connsiteX26" fmla="*/ 127682 w 141668"/>
                              <a:gd name="connsiteY26" fmla="*/ 69438 h 360663"/>
                              <a:gd name="connsiteX27" fmla="*/ 141211 w 141668"/>
                              <a:gd name="connsiteY27" fmla="*/ 2123 h 360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41668" h="360663">
                                <a:moveTo>
                                  <a:pt x="141211" y="2123"/>
                                </a:moveTo>
                                <a:cubicBezTo>
                                  <a:pt x="142882" y="-549"/>
                                  <a:pt x="139541" y="-549"/>
                                  <a:pt x="138205" y="1288"/>
                                </a:cubicBezTo>
                                <a:cubicBezTo>
                                  <a:pt x="137871" y="1789"/>
                                  <a:pt x="137704" y="2290"/>
                                  <a:pt x="137370" y="2624"/>
                                </a:cubicBezTo>
                                <a:cubicBezTo>
                                  <a:pt x="110477" y="14484"/>
                                  <a:pt x="85255" y="30352"/>
                                  <a:pt x="64375" y="51232"/>
                                </a:cubicBezTo>
                                <a:cubicBezTo>
                                  <a:pt x="43830" y="71777"/>
                                  <a:pt x="23285" y="95997"/>
                                  <a:pt x="15768" y="124560"/>
                                </a:cubicBezTo>
                                <a:cubicBezTo>
                                  <a:pt x="15601" y="125562"/>
                                  <a:pt x="15601" y="126564"/>
                                  <a:pt x="16770" y="126564"/>
                                </a:cubicBezTo>
                                <a:cubicBezTo>
                                  <a:pt x="18775" y="126564"/>
                                  <a:pt x="20445" y="125729"/>
                                  <a:pt x="22115" y="124560"/>
                                </a:cubicBezTo>
                                <a:cubicBezTo>
                                  <a:pt x="19109" y="129237"/>
                                  <a:pt x="16603" y="134081"/>
                                  <a:pt x="14265" y="139593"/>
                                </a:cubicBezTo>
                                <a:cubicBezTo>
                                  <a:pt x="10757" y="147444"/>
                                  <a:pt x="3742" y="158635"/>
                                  <a:pt x="4410" y="167488"/>
                                </a:cubicBezTo>
                                <a:cubicBezTo>
                                  <a:pt x="4577" y="169158"/>
                                  <a:pt x="6581" y="168490"/>
                                  <a:pt x="7416" y="167822"/>
                                </a:cubicBezTo>
                                <a:cubicBezTo>
                                  <a:pt x="9254" y="166152"/>
                                  <a:pt x="11091" y="164147"/>
                                  <a:pt x="12762" y="162310"/>
                                </a:cubicBezTo>
                                <a:cubicBezTo>
                                  <a:pt x="1403" y="186029"/>
                                  <a:pt x="-3107" y="212253"/>
                                  <a:pt x="2238" y="238979"/>
                                </a:cubicBezTo>
                                <a:cubicBezTo>
                                  <a:pt x="6581" y="260526"/>
                                  <a:pt x="18775" y="281907"/>
                                  <a:pt x="31135" y="299780"/>
                                </a:cubicBezTo>
                                <a:cubicBezTo>
                                  <a:pt x="37316" y="308799"/>
                                  <a:pt x="44164" y="316817"/>
                                  <a:pt x="49342" y="326505"/>
                                </a:cubicBezTo>
                                <a:cubicBezTo>
                                  <a:pt x="55021" y="336861"/>
                                  <a:pt x="57193" y="348888"/>
                                  <a:pt x="60533" y="360079"/>
                                </a:cubicBezTo>
                                <a:cubicBezTo>
                                  <a:pt x="61035" y="361917"/>
                                  <a:pt x="63874" y="358910"/>
                                  <a:pt x="63874" y="358075"/>
                                </a:cubicBezTo>
                                <a:cubicBezTo>
                                  <a:pt x="65210" y="338198"/>
                                  <a:pt x="63039" y="316817"/>
                                  <a:pt x="67048" y="297274"/>
                                </a:cubicBezTo>
                                <a:cubicBezTo>
                                  <a:pt x="67382" y="295771"/>
                                  <a:pt x="66380" y="295771"/>
                                  <a:pt x="65210" y="296272"/>
                                </a:cubicBezTo>
                                <a:cubicBezTo>
                                  <a:pt x="25623" y="292263"/>
                                  <a:pt x="19443" y="236807"/>
                                  <a:pt x="20779" y="205405"/>
                                </a:cubicBezTo>
                                <a:cubicBezTo>
                                  <a:pt x="21280" y="195383"/>
                                  <a:pt x="24287" y="185862"/>
                                  <a:pt x="29131" y="177009"/>
                                </a:cubicBezTo>
                                <a:cubicBezTo>
                                  <a:pt x="39487" y="157800"/>
                                  <a:pt x="57694" y="158969"/>
                                  <a:pt x="68384" y="174503"/>
                                </a:cubicBezTo>
                                <a:cubicBezTo>
                                  <a:pt x="79910" y="191207"/>
                                  <a:pt x="76235" y="215427"/>
                                  <a:pt x="74898" y="234636"/>
                                </a:cubicBezTo>
                                <a:cubicBezTo>
                                  <a:pt x="74731" y="237810"/>
                                  <a:pt x="78406" y="234970"/>
                                  <a:pt x="78740" y="233300"/>
                                </a:cubicBezTo>
                                <a:cubicBezTo>
                                  <a:pt x="86758" y="196218"/>
                                  <a:pt x="109976" y="162644"/>
                                  <a:pt x="134864" y="134749"/>
                                </a:cubicBezTo>
                                <a:cubicBezTo>
                                  <a:pt x="135198" y="134415"/>
                                  <a:pt x="135365" y="134081"/>
                                  <a:pt x="135365" y="133914"/>
                                </a:cubicBezTo>
                                <a:cubicBezTo>
                                  <a:pt x="136200" y="132912"/>
                                  <a:pt x="136868" y="131575"/>
                                  <a:pt x="136534" y="130740"/>
                                </a:cubicBezTo>
                                <a:cubicBezTo>
                                  <a:pt x="129185" y="111197"/>
                                  <a:pt x="126512" y="90318"/>
                                  <a:pt x="127682" y="69438"/>
                                </a:cubicBezTo>
                                <a:cubicBezTo>
                                  <a:pt x="128851" y="48726"/>
                                  <a:pt x="130521" y="19996"/>
                                  <a:pt x="141211" y="2123"/>
                                </a:cubicBezTo>
                                <a:close/>
                              </a:path>
                            </a:pathLst>
                          </a:custGeom>
                          <a:solidFill>
                            <a:srgbClr val="4C0000"/>
                          </a:solidFill>
                          <a:ln w="16697" cap="flat">
                            <a:noFill/>
                            <a:prstDash val="solid"/>
                            <a:miter/>
                          </a:ln>
                        </p:spPr>
                        <p:txBody>
                          <a:bodyPr rtlCol="0" anchor="ctr"/>
                          <a:lstStyle/>
                          <a:p>
                            <a:endParaRPr lang="en-US"/>
                          </a:p>
                        </p:txBody>
                      </p:sp>
                      <p:sp>
                        <p:nvSpPr>
                          <p:cNvPr id="720" name="Freeform: Shape 719">
                            <a:extLst>
                              <a:ext uri="{FF2B5EF4-FFF2-40B4-BE49-F238E27FC236}">
                                <a16:creationId xmlns:a16="http://schemas.microsoft.com/office/drawing/2014/main" id="{A85B0AA9-8489-5843-BAE8-D734656CA435}"/>
                              </a:ext>
                            </a:extLst>
                          </p:cNvPr>
                          <p:cNvSpPr/>
                          <p:nvPr/>
                        </p:nvSpPr>
                        <p:spPr>
                          <a:xfrm>
                            <a:off x="3376695" y="4053118"/>
                            <a:ext cx="130454" cy="340417"/>
                          </a:xfrm>
                          <a:custGeom>
                            <a:avLst/>
                            <a:gdLst>
                              <a:gd name="connsiteX0" fmla="*/ 126947 w 130454"/>
                              <a:gd name="connsiteY0" fmla="*/ 127782 h 340417"/>
                              <a:gd name="connsiteX1" fmla="*/ 74331 w 130454"/>
                              <a:gd name="connsiteY1" fmla="*/ 209796 h 340417"/>
                              <a:gd name="connsiteX2" fmla="*/ 58629 w 130454"/>
                              <a:gd name="connsiteY2" fmla="*/ 154340 h 340417"/>
                              <a:gd name="connsiteX3" fmla="*/ 18040 w 130454"/>
                              <a:gd name="connsiteY3" fmla="*/ 173716 h 340417"/>
                              <a:gd name="connsiteX4" fmla="*/ 57627 w 130454"/>
                              <a:gd name="connsiteY4" fmla="*/ 294650 h 340417"/>
                              <a:gd name="connsiteX5" fmla="*/ 55623 w 130454"/>
                              <a:gd name="connsiteY5" fmla="*/ 340417 h 340417"/>
                              <a:gd name="connsiteX6" fmla="*/ 38084 w 130454"/>
                              <a:gd name="connsiteY6" fmla="*/ 300997 h 340417"/>
                              <a:gd name="connsiteX7" fmla="*/ 10022 w 130454"/>
                              <a:gd name="connsiteY7" fmla="*/ 252557 h 340417"/>
                              <a:gd name="connsiteX8" fmla="*/ 17539 w 130454"/>
                              <a:gd name="connsiteY8" fmla="*/ 145487 h 340417"/>
                              <a:gd name="connsiteX9" fmla="*/ 23218 w 130454"/>
                              <a:gd name="connsiteY9" fmla="*/ 130621 h 340417"/>
                              <a:gd name="connsiteX10" fmla="*/ 22717 w 130454"/>
                              <a:gd name="connsiteY10" fmla="*/ 130955 h 340417"/>
                              <a:gd name="connsiteX11" fmla="*/ 3842 w 130454"/>
                              <a:gd name="connsiteY11" fmla="*/ 155175 h 340417"/>
                              <a:gd name="connsiteX12" fmla="*/ 17038 w 130454"/>
                              <a:gd name="connsiteY12" fmla="*/ 124608 h 340417"/>
                              <a:gd name="connsiteX13" fmla="*/ 27394 w 130454"/>
                              <a:gd name="connsiteY13" fmla="*/ 110577 h 340417"/>
                              <a:gd name="connsiteX14" fmla="*/ 34576 w 130454"/>
                              <a:gd name="connsiteY14" fmla="*/ 95878 h 340417"/>
                              <a:gd name="connsiteX15" fmla="*/ 17372 w 130454"/>
                              <a:gd name="connsiteY15" fmla="*/ 114085 h 340417"/>
                              <a:gd name="connsiteX16" fmla="*/ 17038 w 130454"/>
                              <a:gd name="connsiteY16" fmla="*/ 109575 h 340417"/>
                              <a:gd name="connsiteX17" fmla="*/ 25055 w 130454"/>
                              <a:gd name="connsiteY17" fmla="*/ 92871 h 340417"/>
                              <a:gd name="connsiteX18" fmla="*/ 41091 w 130454"/>
                              <a:gd name="connsiteY18" fmla="*/ 69654 h 340417"/>
                              <a:gd name="connsiteX19" fmla="*/ 130454 w 130454"/>
                              <a:gd name="connsiteY19" fmla="*/ 0 h 340417"/>
                              <a:gd name="connsiteX20" fmla="*/ 117927 w 130454"/>
                              <a:gd name="connsiteY20" fmla="*/ 64643 h 340417"/>
                              <a:gd name="connsiteX21" fmla="*/ 126947 w 130454"/>
                              <a:gd name="connsiteY21" fmla="*/ 127782 h 3404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0454" h="340417">
                                <a:moveTo>
                                  <a:pt x="126947" y="127782"/>
                                </a:moveTo>
                                <a:cubicBezTo>
                                  <a:pt x="105900" y="150665"/>
                                  <a:pt x="84353" y="179061"/>
                                  <a:pt x="74331" y="209796"/>
                                </a:cubicBezTo>
                                <a:cubicBezTo>
                                  <a:pt x="75166" y="189585"/>
                                  <a:pt x="74832" y="168705"/>
                                  <a:pt x="58629" y="154340"/>
                                </a:cubicBezTo>
                                <a:cubicBezTo>
                                  <a:pt x="42260" y="139641"/>
                                  <a:pt x="25055" y="160521"/>
                                  <a:pt x="18040" y="173716"/>
                                </a:cubicBezTo>
                                <a:cubicBezTo>
                                  <a:pt x="501" y="206455"/>
                                  <a:pt x="9688" y="293146"/>
                                  <a:pt x="57627" y="294650"/>
                                </a:cubicBezTo>
                                <a:cubicBezTo>
                                  <a:pt x="55122" y="309516"/>
                                  <a:pt x="55623" y="325050"/>
                                  <a:pt x="55623" y="340417"/>
                                </a:cubicBezTo>
                                <a:cubicBezTo>
                                  <a:pt x="51447" y="326553"/>
                                  <a:pt x="46770" y="313692"/>
                                  <a:pt x="38084" y="300997"/>
                                </a:cubicBezTo>
                                <a:cubicBezTo>
                                  <a:pt x="27394" y="285463"/>
                                  <a:pt x="18040" y="269761"/>
                                  <a:pt x="10022" y="252557"/>
                                </a:cubicBezTo>
                                <a:cubicBezTo>
                                  <a:pt x="-6347" y="216644"/>
                                  <a:pt x="-1837" y="178226"/>
                                  <a:pt x="17539" y="145487"/>
                                </a:cubicBezTo>
                                <a:cubicBezTo>
                                  <a:pt x="19376" y="140476"/>
                                  <a:pt x="21213" y="135632"/>
                                  <a:pt x="23218" y="130621"/>
                                </a:cubicBezTo>
                                <a:cubicBezTo>
                                  <a:pt x="23051" y="130788"/>
                                  <a:pt x="22884" y="130788"/>
                                  <a:pt x="22717" y="130955"/>
                                </a:cubicBezTo>
                                <a:cubicBezTo>
                                  <a:pt x="15868" y="138472"/>
                                  <a:pt x="10690" y="147659"/>
                                  <a:pt x="3842" y="155175"/>
                                </a:cubicBezTo>
                                <a:cubicBezTo>
                                  <a:pt x="5011" y="145487"/>
                                  <a:pt x="13530" y="131623"/>
                                  <a:pt x="17038" y="124608"/>
                                </a:cubicBezTo>
                                <a:cubicBezTo>
                                  <a:pt x="19710" y="119096"/>
                                  <a:pt x="23552" y="114753"/>
                                  <a:pt x="27394" y="110577"/>
                                </a:cubicBezTo>
                                <a:cubicBezTo>
                                  <a:pt x="29732" y="105566"/>
                                  <a:pt x="32071" y="100722"/>
                                  <a:pt x="34576" y="95878"/>
                                </a:cubicBezTo>
                                <a:cubicBezTo>
                                  <a:pt x="28062" y="101056"/>
                                  <a:pt x="23218" y="107905"/>
                                  <a:pt x="17372" y="114085"/>
                                </a:cubicBezTo>
                                <a:cubicBezTo>
                                  <a:pt x="14198" y="114419"/>
                                  <a:pt x="14198" y="112916"/>
                                  <a:pt x="17038" y="109575"/>
                                </a:cubicBezTo>
                                <a:cubicBezTo>
                                  <a:pt x="19209" y="103729"/>
                                  <a:pt x="22049" y="98384"/>
                                  <a:pt x="25055" y="92871"/>
                                </a:cubicBezTo>
                                <a:cubicBezTo>
                                  <a:pt x="29398" y="84520"/>
                                  <a:pt x="35077" y="77003"/>
                                  <a:pt x="41091" y="69654"/>
                                </a:cubicBezTo>
                                <a:cubicBezTo>
                                  <a:pt x="65311" y="39921"/>
                                  <a:pt x="95711" y="16369"/>
                                  <a:pt x="130454" y="0"/>
                                </a:cubicBezTo>
                                <a:cubicBezTo>
                                  <a:pt x="120766" y="18708"/>
                                  <a:pt x="119764" y="44932"/>
                                  <a:pt x="117927" y="64643"/>
                                </a:cubicBezTo>
                                <a:cubicBezTo>
                                  <a:pt x="115922" y="85689"/>
                                  <a:pt x="119096" y="108406"/>
                                  <a:pt x="126947" y="127782"/>
                                </a:cubicBezTo>
                                <a:close/>
                              </a:path>
                            </a:pathLst>
                          </a:custGeom>
                          <a:solidFill>
                            <a:srgbClr val="A24E4D"/>
                          </a:solidFill>
                          <a:ln w="16697" cap="flat">
                            <a:noFill/>
                            <a:prstDash val="solid"/>
                            <a:miter/>
                          </a:ln>
                        </p:spPr>
                        <p:txBody>
                          <a:bodyPr rtlCol="0" anchor="ctr"/>
                          <a:lstStyle/>
                          <a:p>
                            <a:endParaRPr lang="en-US"/>
                          </a:p>
                        </p:txBody>
                      </p:sp>
                      <p:sp>
                        <p:nvSpPr>
                          <p:cNvPr id="721" name="Freeform: Shape 720">
                            <a:extLst>
                              <a:ext uri="{FF2B5EF4-FFF2-40B4-BE49-F238E27FC236}">
                                <a16:creationId xmlns:a16="http://schemas.microsoft.com/office/drawing/2014/main" id="{0F2338E0-11BD-DD4B-84D5-5DB318A5BF4F}"/>
                              </a:ext>
                            </a:extLst>
                          </p:cNvPr>
                          <p:cNvSpPr/>
                          <p:nvPr/>
                        </p:nvSpPr>
                        <p:spPr>
                          <a:xfrm>
                            <a:off x="3404423" y="4231680"/>
                            <a:ext cx="26250" cy="89851"/>
                          </a:xfrm>
                          <a:custGeom>
                            <a:avLst/>
                            <a:gdLst>
                              <a:gd name="connsiteX0" fmla="*/ 25222 w 26250"/>
                              <a:gd name="connsiteY0" fmla="*/ 43261 h 89851"/>
                              <a:gd name="connsiteX1" fmla="*/ 17873 w 26250"/>
                              <a:gd name="connsiteY1" fmla="*/ 5344 h 89851"/>
                              <a:gd name="connsiteX2" fmla="*/ 5512 w 26250"/>
                              <a:gd name="connsiteY2" fmla="*/ 1502 h 89851"/>
                              <a:gd name="connsiteX3" fmla="*/ 0 w 26250"/>
                              <a:gd name="connsiteY3" fmla="*/ 17370 h 89851"/>
                              <a:gd name="connsiteX4" fmla="*/ 2840 w 26250"/>
                              <a:gd name="connsiteY4" fmla="*/ 16034 h 89851"/>
                              <a:gd name="connsiteX5" fmla="*/ 14699 w 26250"/>
                              <a:gd name="connsiteY5" fmla="*/ 11858 h 89851"/>
                              <a:gd name="connsiteX6" fmla="*/ 19543 w 26250"/>
                              <a:gd name="connsiteY6" fmla="*/ 35076 h 89851"/>
                              <a:gd name="connsiteX7" fmla="*/ 21547 w 26250"/>
                              <a:gd name="connsiteY7" fmla="*/ 57626 h 89851"/>
                              <a:gd name="connsiteX8" fmla="*/ 13864 w 26250"/>
                              <a:gd name="connsiteY8" fmla="*/ 49107 h 89851"/>
                              <a:gd name="connsiteX9" fmla="*/ 8352 w 26250"/>
                              <a:gd name="connsiteY9" fmla="*/ 36245 h 89851"/>
                              <a:gd name="connsiteX10" fmla="*/ 5345 w 26250"/>
                              <a:gd name="connsiteY10" fmla="*/ 38083 h 89851"/>
                              <a:gd name="connsiteX11" fmla="*/ 20211 w 26250"/>
                              <a:gd name="connsiteY11" fmla="*/ 63639 h 89851"/>
                              <a:gd name="connsiteX12" fmla="*/ 21547 w 26250"/>
                              <a:gd name="connsiteY12" fmla="*/ 63639 h 89851"/>
                              <a:gd name="connsiteX13" fmla="*/ 19710 w 26250"/>
                              <a:gd name="connsiteY13" fmla="*/ 88360 h 89851"/>
                              <a:gd name="connsiteX14" fmla="*/ 23886 w 26250"/>
                              <a:gd name="connsiteY14" fmla="*/ 87358 h 89851"/>
                              <a:gd name="connsiteX15" fmla="*/ 25222 w 26250"/>
                              <a:gd name="connsiteY15" fmla="*/ 43261 h 89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6250" h="89851">
                                <a:moveTo>
                                  <a:pt x="25222" y="43261"/>
                                </a:moveTo>
                                <a:cubicBezTo>
                                  <a:pt x="24554" y="30566"/>
                                  <a:pt x="23051" y="17036"/>
                                  <a:pt x="17873" y="5344"/>
                                </a:cubicBezTo>
                                <a:cubicBezTo>
                                  <a:pt x="15367" y="-503"/>
                                  <a:pt x="10690" y="-1171"/>
                                  <a:pt x="5512" y="1502"/>
                                </a:cubicBezTo>
                                <a:cubicBezTo>
                                  <a:pt x="334" y="4509"/>
                                  <a:pt x="0" y="12359"/>
                                  <a:pt x="0" y="17370"/>
                                </a:cubicBezTo>
                                <a:cubicBezTo>
                                  <a:pt x="0" y="19208"/>
                                  <a:pt x="2840" y="17036"/>
                                  <a:pt x="2840" y="16034"/>
                                </a:cubicBezTo>
                                <a:cubicBezTo>
                                  <a:pt x="3675" y="6346"/>
                                  <a:pt x="10356" y="2170"/>
                                  <a:pt x="14699" y="11858"/>
                                </a:cubicBezTo>
                                <a:cubicBezTo>
                                  <a:pt x="17873" y="18874"/>
                                  <a:pt x="18541" y="27559"/>
                                  <a:pt x="19543" y="35076"/>
                                </a:cubicBezTo>
                                <a:cubicBezTo>
                                  <a:pt x="20545" y="42258"/>
                                  <a:pt x="21213" y="49942"/>
                                  <a:pt x="21547" y="57626"/>
                                </a:cubicBezTo>
                                <a:cubicBezTo>
                                  <a:pt x="18875" y="54953"/>
                                  <a:pt x="16202" y="52448"/>
                                  <a:pt x="13864" y="49107"/>
                                </a:cubicBezTo>
                                <a:cubicBezTo>
                                  <a:pt x="11191" y="45265"/>
                                  <a:pt x="9688" y="40588"/>
                                  <a:pt x="8352" y="36245"/>
                                </a:cubicBezTo>
                                <a:cubicBezTo>
                                  <a:pt x="7851" y="34241"/>
                                  <a:pt x="5178" y="36746"/>
                                  <a:pt x="5345" y="38083"/>
                                </a:cubicBezTo>
                                <a:cubicBezTo>
                                  <a:pt x="7183" y="47269"/>
                                  <a:pt x="11525" y="58628"/>
                                  <a:pt x="20211" y="63639"/>
                                </a:cubicBezTo>
                                <a:cubicBezTo>
                                  <a:pt x="20545" y="63806"/>
                                  <a:pt x="21046" y="63806"/>
                                  <a:pt x="21547" y="63639"/>
                                </a:cubicBezTo>
                                <a:cubicBezTo>
                                  <a:pt x="21547" y="72158"/>
                                  <a:pt x="21046" y="80509"/>
                                  <a:pt x="19710" y="88360"/>
                                </a:cubicBezTo>
                                <a:cubicBezTo>
                                  <a:pt x="19209" y="91367"/>
                                  <a:pt x="23385" y="89195"/>
                                  <a:pt x="23886" y="87358"/>
                                </a:cubicBezTo>
                                <a:cubicBezTo>
                                  <a:pt x="27728" y="73160"/>
                                  <a:pt x="25890" y="57793"/>
                                  <a:pt x="25222" y="43261"/>
                                </a:cubicBezTo>
                                <a:close/>
                              </a:path>
                            </a:pathLst>
                          </a:custGeom>
                          <a:solidFill>
                            <a:srgbClr val="CA7E22"/>
                          </a:solidFill>
                          <a:ln w="16697" cap="flat">
                            <a:noFill/>
                            <a:prstDash val="solid"/>
                            <a:miter/>
                          </a:ln>
                        </p:spPr>
                        <p:txBody>
                          <a:bodyPr rtlCol="0" anchor="ctr"/>
                          <a:lstStyle/>
                          <a:p>
                            <a:endParaRPr lang="en-US"/>
                          </a:p>
                        </p:txBody>
                      </p:sp>
                      <p:grpSp>
                        <p:nvGrpSpPr>
                          <p:cNvPr id="722" name="Graphic 2">
                            <a:extLst>
                              <a:ext uri="{FF2B5EF4-FFF2-40B4-BE49-F238E27FC236}">
                                <a16:creationId xmlns:a16="http://schemas.microsoft.com/office/drawing/2014/main" id="{A7C60399-C006-238D-22B1-A606989DF6D1}"/>
                              </a:ext>
                            </a:extLst>
                          </p:cNvPr>
                          <p:cNvGrpSpPr/>
                          <p:nvPr/>
                        </p:nvGrpSpPr>
                        <p:grpSpPr>
                          <a:xfrm>
                            <a:off x="3409812" y="3902953"/>
                            <a:ext cx="584396" cy="648596"/>
                            <a:chOff x="3409812" y="3902953"/>
                            <a:chExt cx="584396" cy="648596"/>
                          </a:xfrm>
                        </p:grpSpPr>
                        <p:grpSp>
                          <p:nvGrpSpPr>
                            <p:cNvPr id="723" name="Graphic 2">
                              <a:extLst>
                                <a:ext uri="{FF2B5EF4-FFF2-40B4-BE49-F238E27FC236}">
                                  <a16:creationId xmlns:a16="http://schemas.microsoft.com/office/drawing/2014/main" id="{4AEAF79C-2220-DB44-E32E-A5C56126B862}"/>
                                </a:ext>
                              </a:extLst>
                            </p:cNvPr>
                            <p:cNvGrpSpPr/>
                            <p:nvPr/>
                          </p:nvGrpSpPr>
                          <p:grpSpPr>
                            <a:xfrm>
                              <a:off x="3409812" y="3936527"/>
                              <a:ext cx="478343" cy="615022"/>
                              <a:chOff x="3409812" y="3936527"/>
                              <a:chExt cx="478343" cy="615022"/>
                            </a:xfrm>
                          </p:grpSpPr>
                          <p:sp>
                            <p:nvSpPr>
                              <p:cNvPr id="724" name="Freeform: Shape 723">
                                <a:extLst>
                                  <a:ext uri="{FF2B5EF4-FFF2-40B4-BE49-F238E27FC236}">
                                    <a16:creationId xmlns:a16="http://schemas.microsoft.com/office/drawing/2014/main" id="{19F6EB02-39C0-A6ED-6BCD-E79D0255540D}"/>
                                  </a:ext>
                                </a:extLst>
                              </p:cNvPr>
                              <p:cNvSpPr/>
                              <p:nvPr/>
                            </p:nvSpPr>
                            <p:spPr>
                              <a:xfrm>
                                <a:off x="3412691" y="3939701"/>
                                <a:ext cx="472625" cy="608997"/>
                              </a:xfrm>
                              <a:custGeom>
                                <a:avLst/>
                                <a:gdLst>
                                  <a:gd name="connsiteX0" fmla="*/ 472625 w 472625"/>
                                  <a:gd name="connsiteY0" fmla="*/ 493755 h 608997"/>
                                  <a:gd name="connsiteX1" fmla="*/ 83935 w 472625"/>
                                  <a:gd name="connsiteY1" fmla="*/ 334905 h 608997"/>
                                  <a:gd name="connsiteX2" fmla="*/ 145070 w 472625"/>
                                  <a:gd name="connsiteY2" fmla="*/ 0 h 608997"/>
                                  <a:gd name="connsiteX3" fmla="*/ 23301 w 472625"/>
                                  <a:gd name="connsiteY3" fmla="*/ 58128 h 608997"/>
                                  <a:gd name="connsiteX4" fmla="*/ 45016 w 472625"/>
                                  <a:gd name="connsiteY4" fmla="*/ 381675 h 608997"/>
                                  <a:gd name="connsiteX5" fmla="*/ 45016 w 472625"/>
                                  <a:gd name="connsiteY5" fmla="*/ 381675 h 608997"/>
                                  <a:gd name="connsiteX6" fmla="*/ 128700 w 472625"/>
                                  <a:gd name="connsiteY6" fmla="*/ 532340 h 608997"/>
                                  <a:gd name="connsiteX7" fmla="*/ 472625 w 472625"/>
                                  <a:gd name="connsiteY7" fmla="*/ 493755 h 6089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2625" h="608997">
                                    <a:moveTo>
                                      <a:pt x="472625" y="493755"/>
                                    </a:moveTo>
                                    <a:lnTo>
                                      <a:pt x="83935" y="334905"/>
                                    </a:lnTo>
                                    <a:cubicBezTo>
                                      <a:pt x="116006" y="228003"/>
                                      <a:pt x="145070" y="0"/>
                                      <a:pt x="145070" y="0"/>
                                    </a:cubicBezTo>
                                    <a:cubicBezTo>
                                      <a:pt x="145070" y="0"/>
                                      <a:pt x="66563" y="1336"/>
                                      <a:pt x="23301" y="58128"/>
                                    </a:cubicBezTo>
                                    <a:cubicBezTo>
                                      <a:pt x="-19794" y="114753"/>
                                      <a:pt x="2422" y="311687"/>
                                      <a:pt x="45016" y="381675"/>
                                    </a:cubicBezTo>
                                    <a:cubicBezTo>
                                      <a:pt x="45016" y="381675"/>
                                      <a:pt x="45016" y="381675"/>
                                      <a:pt x="45016" y="381675"/>
                                    </a:cubicBezTo>
                                    <a:cubicBezTo>
                                      <a:pt x="53201" y="423433"/>
                                      <a:pt x="74581" y="479724"/>
                                      <a:pt x="128700" y="532340"/>
                                    </a:cubicBezTo>
                                    <a:cubicBezTo>
                                      <a:pt x="241115" y="641247"/>
                                      <a:pt x="466779" y="639076"/>
                                      <a:pt x="472625" y="493755"/>
                                    </a:cubicBezTo>
                                    <a:close/>
                                  </a:path>
                                </a:pathLst>
                              </a:custGeom>
                              <a:solidFill>
                                <a:srgbClr val="FFDA22"/>
                              </a:solidFill>
                              <a:ln w="16697" cap="flat">
                                <a:noFill/>
                                <a:prstDash val="solid"/>
                                <a:miter/>
                              </a:ln>
                            </p:spPr>
                            <p:txBody>
                              <a:bodyPr rtlCol="0" anchor="ctr"/>
                              <a:lstStyle/>
                              <a:p>
                                <a:endParaRPr lang="en-US"/>
                              </a:p>
                            </p:txBody>
                          </p:sp>
                          <p:sp>
                            <p:nvSpPr>
                              <p:cNvPr id="725" name="Freeform: Shape 724">
                                <a:extLst>
                                  <a:ext uri="{FF2B5EF4-FFF2-40B4-BE49-F238E27FC236}">
                                    <a16:creationId xmlns:a16="http://schemas.microsoft.com/office/drawing/2014/main" id="{367BEE67-0CB2-892F-DA5E-97C5990B682D}"/>
                                  </a:ext>
                                </a:extLst>
                              </p:cNvPr>
                              <p:cNvSpPr/>
                              <p:nvPr/>
                            </p:nvSpPr>
                            <p:spPr>
                              <a:xfrm>
                                <a:off x="3409812" y="3936527"/>
                                <a:ext cx="478343" cy="615022"/>
                              </a:xfrm>
                              <a:custGeom>
                                <a:avLst/>
                                <a:gdLst>
                                  <a:gd name="connsiteX0" fmla="*/ 326175 w 478343"/>
                                  <a:gd name="connsiteY0" fmla="*/ 615023 h 615022"/>
                                  <a:gd name="connsiteX1" fmla="*/ 326175 w 478343"/>
                                  <a:gd name="connsiteY1" fmla="*/ 615023 h 615022"/>
                                  <a:gd name="connsiteX2" fmla="*/ 129742 w 478343"/>
                                  <a:gd name="connsiteY2" fmla="*/ 537351 h 615022"/>
                                  <a:gd name="connsiteX3" fmla="*/ 45223 w 478343"/>
                                  <a:gd name="connsiteY3" fmla="*/ 385684 h 615022"/>
                                  <a:gd name="connsiteX4" fmla="*/ 2127 w 478343"/>
                                  <a:gd name="connsiteY4" fmla="*/ 218148 h 615022"/>
                                  <a:gd name="connsiteX5" fmla="*/ 24009 w 478343"/>
                                  <a:gd name="connsiteY5" fmla="*/ 59297 h 615022"/>
                                  <a:gd name="connsiteX6" fmla="*/ 147949 w 478343"/>
                                  <a:gd name="connsiteY6" fmla="*/ 0 h 615022"/>
                                  <a:gd name="connsiteX7" fmla="*/ 150120 w 478343"/>
                                  <a:gd name="connsiteY7" fmla="*/ 1002 h 615022"/>
                                  <a:gd name="connsiteX8" fmla="*/ 150789 w 478343"/>
                                  <a:gd name="connsiteY8" fmla="*/ 3341 h 615022"/>
                                  <a:gd name="connsiteX9" fmla="*/ 90322 w 478343"/>
                                  <a:gd name="connsiteY9" fmla="*/ 336241 h 615022"/>
                                  <a:gd name="connsiteX10" fmla="*/ 476507 w 478343"/>
                                  <a:gd name="connsiteY10" fmla="*/ 494256 h 615022"/>
                                  <a:gd name="connsiteX11" fmla="*/ 478344 w 478343"/>
                                  <a:gd name="connsiteY11" fmla="*/ 497096 h 615022"/>
                                  <a:gd name="connsiteX12" fmla="*/ 430906 w 478343"/>
                                  <a:gd name="connsiteY12" fmla="*/ 586460 h 615022"/>
                                  <a:gd name="connsiteX13" fmla="*/ 326175 w 478343"/>
                                  <a:gd name="connsiteY13" fmla="*/ 615023 h 615022"/>
                                  <a:gd name="connsiteX14" fmla="*/ 50401 w 478343"/>
                                  <a:gd name="connsiteY14" fmla="*/ 383011 h 615022"/>
                                  <a:gd name="connsiteX15" fmla="*/ 50902 w 478343"/>
                                  <a:gd name="connsiteY15" fmla="*/ 384013 h 615022"/>
                                  <a:gd name="connsiteX16" fmla="*/ 133751 w 478343"/>
                                  <a:gd name="connsiteY16" fmla="*/ 533175 h 615022"/>
                                  <a:gd name="connsiteX17" fmla="*/ 326175 w 478343"/>
                                  <a:gd name="connsiteY17" fmla="*/ 609176 h 615022"/>
                                  <a:gd name="connsiteX18" fmla="*/ 472498 w 478343"/>
                                  <a:gd name="connsiteY18" fmla="*/ 498766 h 615022"/>
                                  <a:gd name="connsiteX19" fmla="*/ 85812 w 478343"/>
                                  <a:gd name="connsiteY19" fmla="*/ 340584 h 615022"/>
                                  <a:gd name="connsiteX20" fmla="*/ 84142 w 478343"/>
                                  <a:gd name="connsiteY20" fmla="*/ 337076 h 615022"/>
                                  <a:gd name="connsiteX21" fmla="*/ 144775 w 478343"/>
                                  <a:gd name="connsiteY21" fmla="*/ 6013 h 615022"/>
                                  <a:gd name="connsiteX22" fmla="*/ 28686 w 478343"/>
                                  <a:gd name="connsiteY22" fmla="*/ 62805 h 615022"/>
                                  <a:gd name="connsiteX23" fmla="*/ 7974 w 478343"/>
                                  <a:gd name="connsiteY23" fmla="*/ 217647 h 615022"/>
                                  <a:gd name="connsiteX24" fmla="*/ 50401 w 478343"/>
                                  <a:gd name="connsiteY24" fmla="*/ 383011 h 615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78343" h="615022">
                                    <a:moveTo>
                                      <a:pt x="326175" y="615023"/>
                                    </a:moveTo>
                                    <a:cubicBezTo>
                                      <a:pt x="326175" y="615023"/>
                                      <a:pt x="326175" y="615023"/>
                                      <a:pt x="326175" y="615023"/>
                                    </a:cubicBezTo>
                                    <a:cubicBezTo>
                                      <a:pt x="254183" y="615023"/>
                                      <a:pt x="179017" y="585290"/>
                                      <a:pt x="129742" y="537351"/>
                                    </a:cubicBezTo>
                                    <a:cubicBezTo>
                                      <a:pt x="73953" y="483232"/>
                                      <a:pt x="53073" y="425104"/>
                                      <a:pt x="45223" y="385684"/>
                                    </a:cubicBezTo>
                                    <a:cubicBezTo>
                                      <a:pt x="24677" y="351776"/>
                                      <a:pt x="7807" y="286131"/>
                                      <a:pt x="2127" y="218148"/>
                                    </a:cubicBezTo>
                                    <a:cubicBezTo>
                                      <a:pt x="-4220" y="143817"/>
                                      <a:pt x="3798" y="85856"/>
                                      <a:pt x="24009" y="59297"/>
                                    </a:cubicBezTo>
                                    <a:cubicBezTo>
                                      <a:pt x="67438" y="2171"/>
                                      <a:pt x="147281" y="167"/>
                                      <a:pt x="147949" y="0"/>
                                    </a:cubicBezTo>
                                    <a:cubicBezTo>
                                      <a:pt x="148784" y="0"/>
                                      <a:pt x="149619" y="334"/>
                                      <a:pt x="150120" y="1002"/>
                                    </a:cubicBezTo>
                                    <a:cubicBezTo>
                                      <a:pt x="150622" y="1670"/>
                                      <a:pt x="150956" y="2506"/>
                                      <a:pt x="150789" y="3341"/>
                                    </a:cubicBezTo>
                                    <a:cubicBezTo>
                                      <a:pt x="150454" y="5679"/>
                                      <a:pt x="121892" y="229339"/>
                                      <a:pt x="90322" y="336241"/>
                                    </a:cubicBezTo>
                                    <a:lnTo>
                                      <a:pt x="476507" y="494256"/>
                                    </a:lnTo>
                                    <a:cubicBezTo>
                                      <a:pt x="477676" y="494757"/>
                                      <a:pt x="478344" y="495927"/>
                                      <a:pt x="478344" y="497096"/>
                                    </a:cubicBezTo>
                                    <a:cubicBezTo>
                                      <a:pt x="476841" y="534846"/>
                                      <a:pt x="460471" y="565580"/>
                                      <a:pt x="430906" y="586460"/>
                                    </a:cubicBezTo>
                                    <a:cubicBezTo>
                                      <a:pt x="404180" y="605167"/>
                                      <a:pt x="367934" y="615023"/>
                                      <a:pt x="326175" y="615023"/>
                                    </a:cubicBezTo>
                                    <a:close/>
                                    <a:moveTo>
                                      <a:pt x="50401" y="383011"/>
                                    </a:moveTo>
                                    <a:cubicBezTo>
                                      <a:pt x="50568" y="383345"/>
                                      <a:pt x="50735" y="383679"/>
                                      <a:pt x="50902" y="384013"/>
                                    </a:cubicBezTo>
                                    <a:cubicBezTo>
                                      <a:pt x="58418" y="422598"/>
                                      <a:pt x="78796" y="479724"/>
                                      <a:pt x="133751" y="533175"/>
                                    </a:cubicBezTo>
                                    <a:cubicBezTo>
                                      <a:pt x="182024" y="579945"/>
                                      <a:pt x="255686" y="609176"/>
                                      <a:pt x="326175" y="609176"/>
                                    </a:cubicBezTo>
                                    <a:cubicBezTo>
                                      <a:pt x="429570" y="609176"/>
                                      <a:pt x="469491" y="552551"/>
                                      <a:pt x="472498" y="498766"/>
                                    </a:cubicBezTo>
                                    <a:lnTo>
                                      <a:pt x="85812" y="340584"/>
                                    </a:lnTo>
                                    <a:cubicBezTo>
                                      <a:pt x="84476" y="340083"/>
                                      <a:pt x="83641" y="338413"/>
                                      <a:pt x="84142" y="337076"/>
                                    </a:cubicBezTo>
                                    <a:cubicBezTo>
                                      <a:pt x="113707" y="238860"/>
                                      <a:pt x="140933" y="35244"/>
                                      <a:pt x="144775" y="6013"/>
                                    </a:cubicBezTo>
                                    <a:cubicBezTo>
                                      <a:pt x="129408" y="7183"/>
                                      <a:pt x="65434" y="14532"/>
                                      <a:pt x="28686" y="62805"/>
                                    </a:cubicBezTo>
                                    <a:cubicBezTo>
                                      <a:pt x="9644" y="87860"/>
                                      <a:pt x="1960" y="145654"/>
                                      <a:pt x="7974" y="217647"/>
                                    </a:cubicBezTo>
                                    <a:cubicBezTo>
                                      <a:pt x="13486" y="284962"/>
                                      <a:pt x="30189" y="349938"/>
                                      <a:pt x="50401" y="383011"/>
                                    </a:cubicBezTo>
                                    <a:close/>
                                  </a:path>
                                </a:pathLst>
                              </a:custGeom>
                              <a:solidFill>
                                <a:srgbClr val="CA7E22"/>
                              </a:solidFill>
                              <a:ln w="16697" cap="flat">
                                <a:noFill/>
                                <a:prstDash val="solid"/>
                                <a:miter/>
                              </a:ln>
                            </p:spPr>
                            <p:txBody>
                              <a:bodyPr rtlCol="0" anchor="ctr"/>
                              <a:lstStyle/>
                              <a:p>
                                <a:endParaRPr lang="en-US"/>
                              </a:p>
                            </p:txBody>
                          </p:sp>
                        </p:grpSp>
                        <p:sp>
                          <p:nvSpPr>
                            <p:cNvPr id="726" name="Freeform: Shape 725">
                              <a:extLst>
                                <a:ext uri="{FF2B5EF4-FFF2-40B4-BE49-F238E27FC236}">
                                  <a16:creationId xmlns:a16="http://schemas.microsoft.com/office/drawing/2014/main" id="{3C6DF0FA-5A5F-7E25-82AB-AB086C8C6F39}"/>
                                </a:ext>
                              </a:extLst>
                            </p:cNvPr>
                            <p:cNvSpPr/>
                            <p:nvPr/>
                          </p:nvSpPr>
                          <p:spPr>
                            <a:xfrm>
                              <a:off x="3467061" y="4356119"/>
                              <a:ext cx="382008" cy="192508"/>
                            </a:xfrm>
                            <a:custGeom>
                              <a:avLst/>
                              <a:gdLst>
                                <a:gd name="connsiteX0" fmla="*/ 348602 w 382008"/>
                                <a:gd name="connsiteY0" fmla="*/ 166367 h 192508"/>
                                <a:gd name="connsiteX1" fmla="*/ 124274 w 382008"/>
                                <a:gd name="connsiteY1" fmla="*/ 135632 h 192508"/>
                                <a:gd name="connsiteX2" fmla="*/ 37917 w 382008"/>
                                <a:gd name="connsiteY2" fmla="*/ 58629 h 192508"/>
                                <a:gd name="connsiteX3" fmla="*/ 0 w 382008"/>
                                <a:gd name="connsiteY3" fmla="*/ 0 h 192508"/>
                                <a:gd name="connsiteX4" fmla="*/ 74498 w 382008"/>
                                <a:gd name="connsiteY4" fmla="*/ 115755 h 192508"/>
                                <a:gd name="connsiteX5" fmla="*/ 382009 w 382008"/>
                                <a:gd name="connsiteY5" fmla="*/ 156512 h 192508"/>
                                <a:gd name="connsiteX6" fmla="*/ 348602 w 382008"/>
                                <a:gd name="connsiteY6" fmla="*/ 166367 h 19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2008" h="192508">
                                  <a:moveTo>
                                    <a:pt x="348602" y="166367"/>
                                  </a:moveTo>
                                  <a:cubicBezTo>
                                    <a:pt x="273269" y="184574"/>
                                    <a:pt x="191422" y="175721"/>
                                    <a:pt x="124274" y="135632"/>
                                  </a:cubicBezTo>
                                  <a:cubicBezTo>
                                    <a:pt x="91034" y="115755"/>
                                    <a:pt x="61970" y="88863"/>
                                    <a:pt x="37917" y="58629"/>
                                  </a:cubicBezTo>
                                  <a:cubicBezTo>
                                    <a:pt x="23385" y="40422"/>
                                    <a:pt x="10356" y="20879"/>
                                    <a:pt x="0" y="0"/>
                                  </a:cubicBezTo>
                                  <a:cubicBezTo>
                                    <a:pt x="12026" y="35578"/>
                                    <a:pt x="34242" y="76669"/>
                                    <a:pt x="74498" y="115755"/>
                                  </a:cubicBezTo>
                                  <a:cubicBezTo>
                                    <a:pt x="160353" y="199106"/>
                                    <a:pt x="312522" y="217479"/>
                                    <a:pt x="382009" y="156512"/>
                                  </a:cubicBezTo>
                                  <a:cubicBezTo>
                                    <a:pt x="370984" y="160520"/>
                                    <a:pt x="359793" y="163694"/>
                                    <a:pt x="348602" y="166367"/>
                                  </a:cubicBezTo>
                                  <a:close/>
                                </a:path>
                              </a:pathLst>
                            </a:custGeom>
                            <a:solidFill>
                              <a:srgbClr val="FFDA22"/>
                            </a:solidFill>
                            <a:ln w="16697" cap="flat">
                              <a:noFill/>
                              <a:prstDash val="solid"/>
                              <a:miter/>
                            </a:ln>
                          </p:spPr>
                          <p:txBody>
                            <a:bodyPr rtlCol="0" anchor="ctr"/>
                            <a:lstStyle/>
                            <a:p>
                              <a:endParaRPr lang="en-US"/>
                            </a:p>
                          </p:txBody>
                        </p:sp>
                        <p:sp>
                          <p:nvSpPr>
                            <p:cNvPr id="727" name="Freeform: Shape 726">
                              <a:extLst>
                                <a:ext uri="{FF2B5EF4-FFF2-40B4-BE49-F238E27FC236}">
                                  <a16:creationId xmlns:a16="http://schemas.microsoft.com/office/drawing/2014/main" id="{0F9852E1-4D8F-5691-911E-770B25EFDCDF}"/>
                                </a:ext>
                              </a:extLst>
                            </p:cNvPr>
                            <p:cNvSpPr/>
                            <p:nvPr/>
                          </p:nvSpPr>
                          <p:spPr>
                            <a:xfrm>
                              <a:off x="3417231" y="3939701"/>
                              <a:ext cx="468084" cy="606336"/>
                            </a:xfrm>
                            <a:custGeom>
                              <a:avLst/>
                              <a:gdLst>
                                <a:gd name="connsiteX0" fmla="*/ 468085 w 468084"/>
                                <a:gd name="connsiteY0" fmla="*/ 493755 h 606336"/>
                                <a:gd name="connsiteX1" fmla="*/ 79395 w 468084"/>
                                <a:gd name="connsiteY1" fmla="*/ 334905 h 606336"/>
                                <a:gd name="connsiteX2" fmla="*/ 140530 w 468084"/>
                                <a:gd name="connsiteY2" fmla="*/ 0 h 606336"/>
                                <a:gd name="connsiteX3" fmla="*/ 111298 w 468084"/>
                                <a:gd name="connsiteY3" fmla="*/ 3842 h 606336"/>
                                <a:gd name="connsiteX4" fmla="*/ 37636 w 468084"/>
                                <a:gd name="connsiteY4" fmla="*/ 63473 h 606336"/>
                                <a:gd name="connsiteX5" fmla="*/ 53 w 468084"/>
                                <a:gd name="connsiteY5" fmla="*/ 174551 h 606336"/>
                                <a:gd name="connsiteX6" fmla="*/ 14418 w 468084"/>
                                <a:gd name="connsiteY6" fmla="*/ 287801 h 606336"/>
                                <a:gd name="connsiteX7" fmla="*/ 51834 w 468084"/>
                                <a:gd name="connsiteY7" fmla="*/ 383846 h 606336"/>
                                <a:gd name="connsiteX8" fmla="*/ 212187 w 468084"/>
                                <a:gd name="connsiteY8" fmla="*/ 535180 h 606336"/>
                                <a:gd name="connsiteX9" fmla="*/ 272654 w 468084"/>
                                <a:gd name="connsiteY9" fmla="*/ 555558 h 606336"/>
                                <a:gd name="connsiteX10" fmla="*/ 304558 w 468084"/>
                                <a:gd name="connsiteY10" fmla="*/ 561738 h 606336"/>
                                <a:gd name="connsiteX11" fmla="*/ 328110 w 468084"/>
                                <a:gd name="connsiteY11" fmla="*/ 564912 h 606336"/>
                                <a:gd name="connsiteX12" fmla="*/ 353165 w 468084"/>
                                <a:gd name="connsiteY12" fmla="*/ 587295 h 606336"/>
                                <a:gd name="connsiteX13" fmla="*/ 353833 w 468084"/>
                                <a:gd name="connsiteY13" fmla="*/ 606337 h 606336"/>
                                <a:gd name="connsiteX14" fmla="*/ 468085 w 468084"/>
                                <a:gd name="connsiteY14" fmla="*/ 493755 h 606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68084" h="606336">
                                  <a:moveTo>
                                    <a:pt x="468085" y="493755"/>
                                  </a:moveTo>
                                  <a:lnTo>
                                    <a:pt x="79395" y="334905"/>
                                  </a:lnTo>
                                  <a:cubicBezTo>
                                    <a:pt x="111465" y="228003"/>
                                    <a:pt x="140530" y="0"/>
                                    <a:pt x="140530" y="0"/>
                                  </a:cubicBezTo>
                                  <a:cubicBezTo>
                                    <a:pt x="140530" y="0"/>
                                    <a:pt x="128503" y="167"/>
                                    <a:pt x="111298" y="3842"/>
                                  </a:cubicBezTo>
                                  <a:cubicBezTo>
                                    <a:pt x="82401" y="17205"/>
                                    <a:pt x="57012" y="38418"/>
                                    <a:pt x="37636" y="63473"/>
                                  </a:cubicBezTo>
                                  <a:cubicBezTo>
                                    <a:pt x="12581" y="96045"/>
                                    <a:pt x="721" y="133628"/>
                                    <a:pt x="53" y="174551"/>
                                  </a:cubicBezTo>
                                  <a:cubicBezTo>
                                    <a:pt x="-615" y="212468"/>
                                    <a:pt x="5064" y="251220"/>
                                    <a:pt x="14418" y="287801"/>
                                  </a:cubicBezTo>
                                  <a:cubicBezTo>
                                    <a:pt x="22937" y="321208"/>
                                    <a:pt x="35131" y="353613"/>
                                    <a:pt x="51834" y="383846"/>
                                  </a:cubicBezTo>
                                  <a:cubicBezTo>
                                    <a:pt x="87579" y="449157"/>
                                    <a:pt x="143703" y="504779"/>
                                    <a:pt x="212187" y="535180"/>
                                  </a:cubicBezTo>
                                  <a:cubicBezTo>
                                    <a:pt x="231731" y="543866"/>
                                    <a:pt x="251942" y="550547"/>
                                    <a:pt x="272654" y="555558"/>
                                  </a:cubicBezTo>
                                  <a:cubicBezTo>
                                    <a:pt x="283177" y="558064"/>
                                    <a:pt x="293701" y="560736"/>
                                    <a:pt x="304558" y="561738"/>
                                  </a:cubicBezTo>
                                  <a:cubicBezTo>
                                    <a:pt x="312408" y="562574"/>
                                    <a:pt x="320426" y="563242"/>
                                    <a:pt x="328110" y="564912"/>
                                  </a:cubicBezTo>
                                  <a:cubicBezTo>
                                    <a:pt x="340637" y="567585"/>
                                    <a:pt x="350492" y="574099"/>
                                    <a:pt x="353165" y="587295"/>
                                  </a:cubicBezTo>
                                  <a:cubicBezTo>
                                    <a:pt x="354334" y="593141"/>
                                    <a:pt x="354668" y="599989"/>
                                    <a:pt x="353833" y="606337"/>
                                  </a:cubicBezTo>
                                  <a:cubicBezTo>
                                    <a:pt x="416638" y="596816"/>
                                    <a:pt x="465412" y="560235"/>
                                    <a:pt x="468085" y="493755"/>
                                  </a:cubicBezTo>
                                  <a:close/>
                                </a:path>
                              </a:pathLst>
                            </a:custGeom>
                            <a:solidFill>
                              <a:srgbClr val="FFDA22"/>
                            </a:solidFill>
                            <a:ln w="16697" cap="flat">
                              <a:noFill/>
                              <a:prstDash val="solid"/>
                              <a:miter/>
                            </a:ln>
                          </p:spPr>
                          <p:txBody>
                            <a:bodyPr rtlCol="0" anchor="ctr"/>
                            <a:lstStyle/>
                            <a:p>
                              <a:endParaRPr lang="en-US"/>
                            </a:p>
                          </p:txBody>
                        </p:sp>
                        <p:grpSp>
                          <p:nvGrpSpPr>
                            <p:cNvPr id="728" name="Graphic 2">
                              <a:extLst>
                                <a:ext uri="{FF2B5EF4-FFF2-40B4-BE49-F238E27FC236}">
                                  <a16:creationId xmlns:a16="http://schemas.microsoft.com/office/drawing/2014/main" id="{64C8DBAA-4B03-6DF9-EDC6-2C2BE860FC76}"/>
                                </a:ext>
                              </a:extLst>
                            </p:cNvPr>
                            <p:cNvGrpSpPr/>
                            <p:nvPr/>
                          </p:nvGrpSpPr>
                          <p:grpSpPr>
                            <a:xfrm>
                              <a:off x="3425554" y="3902953"/>
                              <a:ext cx="568655" cy="590301"/>
                              <a:chOff x="3425554" y="3902953"/>
                              <a:chExt cx="568655" cy="590301"/>
                            </a:xfrm>
                          </p:grpSpPr>
                          <p:sp>
                            <p:nvSpPr>
                              <p:cNvPr id="729" name="Freeform: Shape 728">
                                <a:extLst>
                                  <a:ext uri="{FF2B5EF4-FFF2-40B4-BE49-F238E27FC236}">
                                    <a16:creationId xmlns:a16="http://schemas.microsoft.com/office/drawing/2014/main" id="{443B26EB-7D75-6368-ECF1-8583242CCB50}"/>
                                  </a:ext>
                                </a:extLst>
                              </p:cNvPr>
                              <p:cNvSpPr/>
                              <p:nvPr/>
                            </p:nvSpPr>
                            <p:spPr>
                              <a:xfrm>
                                <a:off x="3428364" y="3905759"/>
                                <a:ext cx="562759" cy="584499"/>
                              </a:xfrm>
                              <a:custGeom>
                                <a:avLst/>
                                <a:gdLst>
                                  <a:gd name="connsiteX0" fmla="*/ 68596 w 562759"/>
                                  <a:gd name="connsiteY0" fmla="*/ 69854 h 584499"/>
                                  <a:gd name="connsiteX1" fmla="*/ 947 w 562759"/>
                                  <a:gd name="connsiteY1" fmla="*/ 247078 h 584499"/>
                                  <a:gd name="connsiteX2" fmla="*/ 219262 w 562759"/>
                                  <a:gd name="connsiteY2" fmla="*/ 566449 h 584499"/>
                                  <a:gd name="connsiteX3" fmla="*/ 392477 w 562759"/>
                                  <a:gd name="connsiteY3" fmla="*/ 570291 h 584499"/>
                                  <a:gd name="connsiteX4" fmla="*/ 559178 w 562759"/>
                                  <a:gd name="connsiteY4" fmla="*/ 252089 h 584499"/>
                                  <a:gd name="connsiteX5" fmla="*/ 68596 w 562759"/>
                                  <a:gd name="connsiteY5" fmla="*/ 69854 h 5844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62759" h="584499">
                                    <a:moveTo>
                                      <a:pt x="68596" y="69854"/>
                                    </a:moveTo>
                                    <a:cubicBezTo>
                                      <a:pt x="68596" y="69854"/>
                                      <a:pt x="-9409" y="141345"/>
                                      <a:pt x="947" y="247078"/>
                                    </a:cubicBezTo>
                                    <a:cubicBezTo>
                                      <a:pt x="11136" y="352811"/>
                                      <a:pt x="74442" y="498967"/>
                                      <a:pt x="219262" y="566449"/>
                                    </a:cubicBezTo>
                                    <a:cubicBezTo>
                                      <a:pt x="219262" y="566449"/>
                                      <a:pt x="309460" y="604366"/>
                                      <a:pt x="392477" y="570291"/>
                                    </a:cubicBezTo>
                                    <a:cubicBezTo>
                                      <a:pt x="475493" y="536216"/>
                                      <a:pt x="583899" y="403089"/>
                                      <a:pt x="559178" y="252089"/>
                                    </a:cubicBezTo>
                                    <a:cubicBezTo>
                                      <a:pt x="534289" y="101257"/>
                                      <a:pt x="328001" y="-111880"/>
                                      <a:pt x="68596" y="69854"/>
                                    </a:cubicBezTo>
                                    <a:close/>
                                  </a:path>
                                </a:pathLst>
                              </a:custGeom>
                              <a:solidFill>
                                <a:srgbClr val="FFDA22"/>
                              </a:solidFill>
                              <a:ln w="16697" cap="flat">
                                <a:noFill/>
                                <a:prstDash val="solid"/>
                                <a:miter/>
                              </a:ln>
                            </p:spPr>
                            <p:txBody>
                              <a:bodyPr rtlCol="0" anchor="ctr"/>
                              <a:lstStyle/>
                              <a:p>
                                <a:endParaRPr lang="en-US"/>
                              </a:p>
                            </p:txBody>
                          </p:sp>
                          <p:sp>
                            <p:nvSpPr>
                              <p:cNvPr id="730" name="Freeform: Shape 729">
                                <a:extLst>
                                  <a:ext uri="{FF2B5EF4-FFF2-40B4-BE49-F238E27FC236}">
                                    <a16:creationId xmlns:a16="http://schemas.microsoft.com/office/drawing/2014/main" id="{F127E715-9EB5-4FB1-3E17-C5360FCDDF65}"/>
                                  </a:ext>
                                </a:extLst>
                              </p:cNvPr>
                              <p:cNvSpPr/>
                              <p:nvPr/>
                            </p:nvSpPr>
                            <p:spPr>
                              <a:xfrm>
                                <a:off x="3425554" y="3902953"/>
                                <a:ext cx="568655" cy="590301"/>
                              </a:xfrm>
                              <a:custGeom>
                                <a:avLst/>
                                <a:gdLst>
                                  <a:gd name="connsiteX0" fmla="*/ 318952 w 568655"/>
                                  <a:gd name="connsiteY0" fmla="*/ 590301 h 590301"/>
                                  <a:gd name="connsiteX1" fmla="*/ 318952 w 568655"/>
                                  <a:gd name="connsiteY1" fmla="*/ 590301 h 590301"/>
                                  <a:gd name="connsiteX2" fmla="*/ 221070 w 568655"/>
                                  <a:gd name="connsiteY2" fmla="*/ 572095 h 590301"/>
                                  <a:gd name="connsiteX3" fmla="*/ 918 w 568655"/>
                                  <a:gd name="connsiteY3" fmla="*/ 250218 h 590301"/>
                                  <a:gd name="connsiteX4" fmla="*/ 69569 w 568655"/>
                                  <a:gd name="connsiteY4" fmla="*/ 70489 h 590301"/>
                                  <a:gd name="connsiteX5" fmla="*/ 69903 w 568655"/>
                                  <a:gd name="connsiteY5" fmla="*/ 70322 h 590301"/>
                                  <a:gd name="connsiteX6" fmla="*/ 269844 w 568655"/>
                                  <a:gd name="connsiteY6" fmla="*/ 0 h 590301"/>
                                  <a:gd name="connsiteX7" fmla="*/ 564994 w 568655"/>
                                  <a:gd name="connsiteY7" fmla="*/ 254728 h 590301"/>
                                  <a:gd name="connsiteX8" fmla="*/ 396623 w 568655"/>
                                  <a:gd name="connsiteY8" fmla="*/ 576103 h 590301"/>
                                  <a:gd name="connsiteX9" fmla="*/ 318952 w 568655"/>
                                  <a:gd name="connsiteY9" fmla="*/ 590301 h 590301"/>
                                  <a:gd name="connsiteX10" fmla="*/ 73244 w 568655"/>
                                  <a:gd name="connsiteY10" fmla="*/ 74999 h 590301"/>
                                  <a:gd name="connsiteX11" fmla="*/ 6597 w 568655"/>
                                  <a:gd name="connsiteY11" fmla="*/ 249717 h 590301"/>
                                  <a:gd name="connsiteX12" fmla="*/ 223241 w 568655"/>
                                  <a:gd name="connsiteY12" fmla="*/ 566749 h 590301"/>
                                  <a:gd name="connsiteX13" fmla="*/ 318785 w 568655"/>
                                  <a:gd name="connsiteY13" fmla="*/ 584455 h 590301"/>
                                  <a:gd name="connsiteX14" fmla="*/ 318785 w 568655"/>
                                  <a:gd name="connsiteY14" fmla="*/ 584455 h 590301"/>
                                  <a:gd name="connsiteX15" fmla="*/ 394118 w 568655"/>
                                  <a:gd name="connsiteY15" fmla="*/ 570424 h 590301"/>
                                  <a:gd name="connsiteX16" fmla="*/ 558981 w 568655"/>
                                  <a:gd name="connsiteY16" fmla="*/ 255396 h 590301"/>
                                  <a:gd name="connsiteX17" fmla="*/ 269510 w 568655"/>
                                  <a:gd name="connsiteY17" fmla="*/ 5679 h 590301"/>
                                  <a:gd name="connsiteX18" fmla="*/ 73244 w 568655"/>
                                  <a:gd name="connsiteY18" fmla="*/ 74999 h 590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68655" h="590301">
                                    <a:moveTo>
                                      <a:pt x="318952" y="590301"/>
                                    </a:moveTo>
                                    <a:cubicBezTo>
                                      <a:pt x="318952" y="590301"/>
                                      <a:pt x="318952" y="590301"/>
                                      <a:pt x="318952" y="590301"/>
                                    </a:cubicBezTo>
                                    <a:cubicBezTo>
                                      <a:pt x="265167" y="590301"/>
                                      <a:pt x="221404" y="572262"/>
                                      <a:pt x="221070" y="572095"/>
                                    </a:cubicBezTo>
                                    <a:cubicBezTo>
                                      <a:pt x="74914" y="503944"/>
                                      <a:pt x="11107" y="356118"/>
                                      <a:pt x="918" y="250218"/>
                                    </a:cubicBezTo>
                                    <a:cubicBezTo>
                                      <a:pt x="-9271" y="144318"/>
                                      <a:pt x="68734" y="71324"/>
                                      <a:pt x="69569" y="70489"/>
                                    </a:cubicBezTo>
                                    <a:cubicBezTo>
                                      <a:pt x="69736" y="70322"/>
                                      <a:pt x="69736" y="70322"/>
                                      <a:pt x="69903" y="70322"/>
                                    </a:cubicBezTo>
                                    <a:cubicBezTo>
                                      <a:pt x="136550" y="23552"/>
                                      <a:pt x="203865" y="0"/>
                                      <a:pt x="269844" y="0"/>
                                    </a:cubicBezTo>
                                    <a:cubicBezTo>
                                      <a:pt x="435208" y="0"/>
                                      <a:pt x="547456" y="147826"/>
                                      <a:pt x="564994" y="254728"/>
                                    </a:cubicBezTo>
                                    <a:cubicBezTo>
                                      <a:pt x="590050" y="406897"/>
                                      <a:pt x="481310" y="541360"/>
                                      <a:pt x="396623" y="576103"/>
                                    </a:cubicBezTo>
                                    <a:cubicBezTo>
                                      <a:pt x="373071" y="585457"/>
                                      <a:pt x="347014" y="590301"/>
                                      <a:pt x="318952" y="590301"/>
                                    </a:cubicBezTo>
                                    <a:close/>
                                    <a:moveTo>
                                      <a:pt x="73244" y="74999"/>
                                    </a:moveTo>
                                    <a:cubicBezTo>
                                      <a:pt x="69569" y="78339"/>
                                      <a:pt x="-3258" y="148661"/>
                                      <a:pt x="6597" y="249717"/>
                                    </a:cubicBezTo>
                                    <a:cubicBezTo>
                                      <a:pt x="16786" y="354114"/>
                                      <a:pt x="79591" y="499768"/>
                                      <a:pt x="223241" y="566749"/>
                                    </a:cubicBezTo>
                                    <a:cubicBezTo>
                                      <a:pt x="223575" y="566916"/>
                                      <a:pt x="266169" y="584455"/>
                                      <a:pt x="318785" y="584455"/>
                                    </a:cubicBezTo>
                                    <a:cubicBezTo>
                                      <a:pt x="318785" y="584455"/>
                                      <a:pt x="318785" y="584455"/>
                                      <a:pt x="318785" y="584455"/>
                                    </a:cubicBezTo>
                                    <a:cubicBezTo>
                                      <a:pt x="346179" y="584455"/>
                                      <a:pt x="371401" y="579778"/>
                                      <a:pt x="394118" y="570424"/>
                                    </a:cubicBezTo>
                                    <a:cubicBezTo>
                                      <a:pt x="477134" y="536516"/>
                                      <a:pt x="583535" y="404726"/>
                                      <a:pt x="558981" y="255396"/>
                                    </a:cubicBezTo>
                                    <a:cubicBezTo>
                                      <a:pt x="541777" y="150665"/>
                                      <a:pt x="431701" y="5679"/>
                                      <a:pt x="269510" y="5679"/>
                                    </a:cubicBezTo>
                                    <a:cubicBezTo>
                                      <a:pt x="204867" y="5846"/>
                                      <a:pt x="138888" y="29064"/>
                                      <a:pt x="73244" y="74999"/>
                                    </a:cubicBezTo>
                                    <a:close/>
                                  </a:path>
                                </a:pathLst>
                              </a:custGeom>
                              <a:solidFill>
                                <a:srgbClr val="CA7E22"/>
                              </a:solidFill>
                              <a:ln w="16697" cap="flat">
                                <a:noFill/>
                                <a:prstDash val="solid"/>
                                <a:miter/>
                              </a:ln>
                            </p:spPr>
                            <p:txBody>
                              <a:bodyPr rtlCol="0" anchor="ctr"/>
                              <a:lstStyle/>
                              <a:p>
                                <a:endParaRPr lang="en-US"/>
                              </a:p>
                            </p:txBody>
                          </p:sp>
                        </p:grpSp>
                        <p:sp>
                          <p:nvSpPr>
                            <p:cNvPr id="731" name="Freeform: Shape 730">
                              <a:extLst>
                                <a:ext uri="{FF2B5EF4-FFF2-40B4-BE49-F238E27FC236}">
                                  <a16:creationId xmlns:a16="http://schemas.microsoft.com/office/drawing/2014/main" id="{383A4726-3841-8D02-3E4A-5ACD1DBF4E19}"/>
                                </a:ext>
                              </a:extLst>
                            </p:cNvPr>
                            <p:cNvSpPr/>
                            <p:nvPr/>
                          </p:nvSpPr>
                          <p:spPr>
                            <a:xfrm>
                              <a:off x="3455029" y="3938031"/>
                              <a:ext cx="171383" cy="284627"/>
                            </a:xfrm>
                            <a:custGeom>
                              <a:avLst/>
                              <a:gdLst>
                                <a:gd name="connsiteX0" fmla="*/ 171383 w 171383"/>
                                <a:gd name="connsiteY0" fmla="*/ 0 h 284627"/>
                                <a:gd name="connsiteX1" fmla="*/ 73167 w 171383"/>
                                <a:gd name="connsiteY1" fmla="*/ 39253 h 284627"/>
                                <a:gd name="connsiteX2" fmla="*/ 14204 w 171383"/>
                                <a:gd name="connsiteY2" fmla="*/ 122938 h 284627"/>
                                <a:gd name="connsiteX3" fmla="*/ 7856 w 171383"/>
                                <a:gd name="connsiteY3" fmla="*/ 284627 h 284627"/>
                                <a:gd name="connsiteX4" fmla="*/ 5351 w 171383"/>
                                <a:gd name="connsiteY4" fmla="*/ 230508 h 284627"/>
                                <a:gd name="connsiteX5" fmla="*/ 32410 w 171383"/>
                                <a:gd name="connsiteY5" fmla="*/ 123773 h 284627"/>
                                <a:gd name="connsiteX6" fmla="*/ 171383 w 171383"/>
                                <a:gd name="connsiteY6" fmla="*/ 0 h 284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383" h="284627">
                                  <a:moveTo>
                                    <a:pt x="171383" y="0"/>
                                  </a:moveTo>
                                  <a:cubicBezTo>
                                    <a:pt x="135471" y="0"/>
                                    <a:pt x="100561" y="16871"/>
                                    <a:pt x="73167" y="39253"/>
                                  </a:cubicBezTo>
                                  <a:cubicBezTo>
                                    <a:pt x="45940" y="61469"/>
                                    <a:pt x="25729" y="89698"/>
                                    <a:pt x="14204" y="122938"/>
                                  </a:cubicBezTo>
                                  <a:cubicBezTo>
                                    <a:pt x="-3502" y="174384"/>
                                    <a:pt x="-3502" y="231176"/>
                                    <a:pt x="7856" y="284627"/>
                                  </a:cubicBezTo>
                                  <a:cubicBezTo>
                                    <a:pt x="5351" y="266755"/>
                                    <a:pt x="4349" y="248882"/>
                                    <a:pt x="5351" y="230508"/>
                                  </a:cubicBezTo>
                                  <a:cubicBezTo>
                                    <a:pt x="7188" y="193928"/>
                                    <a:pt x="16041" y="156679"/>
                                    <a:pt x="32410" y="123773"/>
                                  </a:cubicBezTo>
                                  <a:cubicBezTo>
                                    <a:pt x="60973" y="65311"/>
                                    <a:pt x="111084" y="22884"/>
                                    <a:pt x="171383" y="0"/>
                                  </a:cubicBezTo>
                                  <a:close/>
                                </a:path>
                              </a:pathLst>
                            </a:custGeom>
                            <a:solidFill>
                              <a:srgbClr val="FFDA22"/>
                            </a:solidFill>
                            <a:ln w="16697" cap="flat">
                              <a:noFill/>
                              <a:prstDash val="solid"/>
                              <a:miter/>
                            </a:ln>
                          </p:spPr>
                          <p:txBody>
                            <a:bodyPr rtlCol="0" anchor="ctr"/>
                            <a:lstStyle/>
                            <a:p>
                              <a:endParaRPr lang="en-US"/>
                            </a:p>
                          </p:txBody>
                        </p:sp>
                        <p:sp>
                          <p:nvSpPr>
                            <p:cNvPr id="732" name="Freeform: Shape 731">
                              <a:extLst>
                                <a:ext uri="{FF2B5EF4-FFF2-40B4-BE49-F238E27FC236}">
                                  <a16:creationId xmlns:a16="http://schemas.microsoft.com/office/drawing/2014/main" id="{4F0FB3E6-7D53-E242-53A3-DFB2D5F10D58}"/>
                                </a:ext>
                              </a:extLst>
                            </p:cNvPr>
                            <p:cNvSpPr/>
                            <p:nvPr/>
                          </p:nvSpPr>
                          <p:spPr>
                            <a:xfrm>
                              <a:off x="3428527" y="3905823"/>
                              <a:ext cx="562596" cy="584436"/>
                            </a:xfrm>
                            <a:custGeom>
                              <a:avLst/>
                              <a:gdLst>
                                <a:gd name="connsiteX0" fmla="*/ 559015 w 562596"/>
                                <a:gd name="connsiteY0" fmla="*/ 252193 h 584436"/>
                                <a:gd name="connsiteX1" fmla="*/ 205402 w 562596"/>
                                <a:gd name="connsiteY1" fmla="*/ 6819 h 584436"/>
                                <a:gd name="connsiteX2" fmla="*/ 209077 w 562596"/>
                                <a:gd name="connsiteY2" fmla="*/ 11329 h 584436"/>
                                <a:gd name="connsiteX3" fmla="*/ 261860 w 562596"/>
                                <a:gd name="connsiteY3" fmla="*/ 91673 h 584436"/>
                                <a:gd name="connsiteX4" fmla="*/ 282739 w 562596"/>
                                <a:gd name="connsiteY4" fmla="*/ 169010 h 584436"/>
                                <a:gd name="connsiteX5" fmla="*/ 371101 w 562596"/>
                                <a:gd name="connsiteY5" fmla="*/ 170012 h 584436"/>
                                <a:gd name="connsiteX6" fmla="*/ 409686 w 562596"/>
                                <a:gd name="connsiteY6" fmla="*/ 195401 h 584436"/>
                                <a:gd name="connsiteX7" fmla="*/ 403839 w 562596"/>
                                <a:gd name="connsiteY7" fmla="*/ 252193 h 584436"/>
                                <a:gd name="connsiteX8" fmla="*/ 377949 w 562596"/>
                                <a:gd name="connsiteY8" fmla="*/ 332203 h 584436"/>
                                <a:gd name="connsiteX9" fmla="*/ 283240 w 562596"/>
                                <a:gd name="connsiteY9" fmla="*/ 356089 h 584436"/>
                                <a:gd name="connsiteX10" fmla="*/ 265702 w 562596"/>
                                <a:gd name="connsiteY10" fmla="*/ 357425 h 584436"/>
                                <a:gd name="connsiteX11" fmla="*/ 263363 w 562596"/>
                                <a:gd name="connsiteY11" fmla="*/ 364106 h 584436"/>
                                <a:gd name="connsiteX12" fmla="*/ 256849 w 562596"/>
                                <a:gd name="connsiteY12" fmla="*/ 388326 h 584436"/>
                                <a:gd name="connsiteX13" fmla="*/ 239811 w 562596"/>
                                <a:gd name="connsiteY13" fmla="*/ 441945 h 584436"/>
                                <a:gd name="connsiteX14" fmla="*/ 178008 w 562596"/>
                                <a:gd name="connsiteY14" fmla="*/ 493892 h 584436"/>
                                <a:gd name="connsiteX15" fmla="*/ 92821 w 562596"/>
                                <a:gd name="connsiteY15" fmla="*/ 439105 h 584436"/>
                                <a:gd name="connsiteX16" fmla="*/ 81295 w 562596"/>
                                <a:gd name="connsiteY16" fmla="*/ 423571 h 584436"/>
                                <a:gd name="connsiteX17" fmla="*/ 17822 w 562596"/>
                                <a:gd name="connsiteY17" fmla="*/ 281591 h 584436"/>
                                <a:gd name="connsiteX18" fmla="*/ 6798 w 562596"/>
                                <a:gd name="connsiteY18" fmla="*/ 221292 h 584436"/>
                                <a:gd name="connsiteX19" fmla="*/ 5294 w 562596"/>
                                <a:gd name="connsiteY19" fmla="*/ 182539 h 584436"/>
                                <a:gd name="connsiteX20" fmla="*/ 951 w 562596"/>
                                <a:gd name="connsiteY20" fmla="*/ 247015 h 584436"/>
                                <a:gd name="connsiteX21" fmla="*/ 219266 w 562596"/>
                                <a:gd name="connsiteY21" fmla="*/ 566386 h 584436"/>
                                <a:gd name="connsiteX22" fmla="*/ 392481 w 562596"/>
                                <a:gd name="connsiteY22" fmla="*/ 570227 h 584436"/>
                                <a:gd name="connsiteX23" fmla="*/ 559015 w 562596"/>
                                <a:gd name="connsiteY23" fmla="*/ 252193 h 584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62596" h="584436">
                                  <a:moveTo>
                                    <a:pt x="559015" y="252193"/>
                                  </a:moveTo>
                                  <a:cubicBezTo>
                                    <a:pt x="538804" y="128921"/>
                                    <a:pt x="397659" y="-35608"/>
                                    <a:pt x="205402" y="6819"/>
                                  </a:cubicBezTo>
                                  <a:cubicBezTo>
                                    <a:pt x="206571" y="8322"/>
                                    <a:pt x="207908" y="9825"/>
                                    <a:pt x="209077" y="11329"/>
                                  </a:cubicBezTo>
                                  <a:cubicBezTo>
                                    <a:pt x="233297" y="32542"/>
                                    <a:pt x="250167" y="61940"/>
                                    <a:pt x="261860" y="91673"/>
                                  </a:cubicBezTo>
                                  <a:cubicBezTo>
                                    <a:pt x="271715" y="116561"/>
                                    <a:pt x="278730" y="142451"/>
                                    <a:pt x="282739" y="169010"/>
                                  </a:cubicBezTo>
                                  <a:cubicBezTo>
                                    <a:pt x="312137" y="164166"/>
                                    <a:pt x="342872" y="165001"/>
                                    <a:pt x="371101" y="170012"/>
                                  </a:cubicBezTo>
                                  <a:cubicBezTo>
                                    <a:pt x="387804" y="173018"/>
                                    <a:pt x="408349" y="174355"/>
                                    <a:pt x="409686" y="195401"/>
                                  </a:cubicBezTo>
                                  <a:cubicBezTo>
                                    <a:pt x="410855" y="214443"/>
                                    <a:pt x="405844" y="233485"/>
                                    <a:pt x="403839" y="252193"/>
                                  </a:cubicBezTo>
                                  <a:cubicBezTo>
                                    <a:pt x="400833" y="279420"/>
                                    <a:pt x="396323" y="310655"/>
                                    <a:pt x="377949" y="332203"/>
                                  </a:cubicBezTo>
                                  <a:cubicBezTo>
                                    <a:pt x="353729" y="360599"/>
                                    <a:pt x="316981" y="356256"/>
                                    <a:pt x="283240" y="356089"/>
                                  </a:cubicBezTo>
                                  <a:cubicBezTo>
                                    <a:pt x="280735" y="356089"/>
                                    <a:pt x="265702" y="355254"/>
                                    <a:pt x="265702" y="357425"/>
                                  </a:cubicBezTo>
                                  <a:cubicBezTo>
                                    <a:pt x="265702" y="360599"/>
                                    <a:pt x="264699" y="361267"/>
                                    <a:pt x="263363" y="364106"/>
                                  </a:cubicBezTo>
                                  <a:cubicBezTo>
                                    <a:pt x="259855" y="371790"/>
                                    <a:pt x="258352" y="380142"/>
                                    <a:pt x="256849" y="388326"/>
                                  </a:cubicBezTo>
                                  <a:cubicBezTo>
                                    <a:pt x="253341" y="406700"/>
                                    <a:pt x="247829" y="425074"/>
                                    <a:pt x="239811" y="441945"/>
                                  </a:cubicBezTo>
                                  <a:cubicBezTo>
                                    <a:pt x="227952" y="467167"/>
                                    <a:pt x="210580" y="497734"/>
                                    <a:pt x="178008" y="493892"/>
                                  </a:cubicBezTo>
                                  <a:cubicBezTo>
                                    <a:pt x="143766" y="489884"/>
                                    <a:pt x="113700" y="464995"/>
                                    <a:pt x="92821" y="439105"/>
                                  </a:cubicBezTo>
                                  <a:cubicBezTo>
                                    <a:pt x="88812" y="434094"/>
                                    <a:pt x="84970" y="428916"/>
                                    <a:pt x="81295" y="423571"/>
                                  </a:cubicBezTo>
                                  <a:cubicBezTo>
                                    <a:pt x="48055" y="383315"/>
                                    <a:pt x="27343" y="333038"/>
                                    <a:pt x="17822" y="281591"/>
                                  </a:cubicBezTo>
                                  <a:cubicBezTo>
                                    <a:pt x="12644" y="261881"/>
                                    <a:pt x="8969" y="241670"/>
                                    <a:pt x="6798" y="221292"/>
                                  </a:cubicBezTo>
                                  <a:cubicBezTo>
                                    <a:pt x="5461" y="208597"/>
                                    <a:pt x="4793" y="195568"/>
                                    <a:pt x="5294" y="182539"/>
                                  </a:cubicBezTo>
                                  <a:cubicBezTo>
                                    <a:pt x="784" y="202083"/>
                                    <a:pt x="-1387" y="223797"/>
                                    <a:pt x="951" y="247015"/>
                                  </a:cubicBezTo>
                                  <a:cubicBezTo>
                                    <a:pt x="11140" y="352748"/>
                                    <a:pt x="74447" y="498904"/>
                                    <a:pt x="219266" y="566386"/>
                                  </a:cubicBezTo>
                                  <a:cubicBezTo>
                                    <a:pt x="219266" y="566386"/>
                                    <a:pt x="309465" y="604303"/>
                                    <a:pt x="392481" y="570227"/>
                                  </a:cubicBezTo>
                                  <a:cubicBezTo>
                                    <a:pt x="475330" y="536319"/>
                                    <a:pt x="583736" y="403193"/>
                                    <a:pt x="559015" y="252193"/>
                                  </a:cubicBezTo>
                                  <a:close/>
                                </a:path>
                              </a:pathLst>
                            </a:custGeom>
                            <a:solidFill>
                              <a:srgbClr val="FFDA22"/>
                            </a:solidFill>
                            <a:ln w="16697" cap="flat">
                              <a:noFill/>
                              <a:prstDash val="solid"/>
                              <a:miter/>
                            </a:ln>
                          </p:spPr>
                          <p:txBody>
                            <a:bodyPr rtlCol="0" anchor="ctr"/>
                            <a:lstStyle/>
                            <a:p>
                              <a:endParaRPr lang="en-US"/>
                            </a:p>
                          </p:txBody>
                        </p:sp>
                        <p:sp>
                          <p:nvSpPr>
                            <p:cNvPr id="733" name="Freeform: Shape 732">
                              <a:extLst>
                                <a:ext uri="{FF2B5EF4-FFF2-40B4-BE49-F238E27FC236}">
                                  <a16:creationId xmlns:a16="http://schemas.microsoft.com/office/drawing/2014/main" id="{A8C92CB8-D291-ADB9-D843-CB27EE7FCCBD}"/>
                                </a:ext>
                              </a:extLst>
                            </p:cNvPr>
                            <p:cNvSpPr/>
                            <p:nvPr/>
                          </p:nvSpPr>
                          <p:spPr>
                            <a:xfrm>
                              <a:off x="3852744" y="3956238"/>
                              <a:ext cx="138218" cy="481728"/>
                            </a:xfrm>
                            <a:custGeom>
                              <a:avLst/>
                              <a:gdLst>
                                <a:gd name="connsiteX0" fmla="*/ 76836 w 138218"/>
                                <a:gd name="connsiteY0" fmla="*/ 182068 h 481728"/>
                                <a:gd name="connsiteX1" fmla="*/ 79843 w 138218"/>
                                <a:gd name="connsiteY1" fmla="*/ 278113 h 481728"/>
                                <a:gd name="connsiteX2" fmla="*/ 60634 w 138218"/>
                                <a:gd name="connsiteY2" fmla="*/ 403556 h 481728"/>
                                <a:gd name="connsiteX3" fmla="*/ 27394 w 138218"/>
                                <a:gd name="connsiteY3" fmla="*/ 481729 h 481728"/>
                                <a:gd name="connsiteX4" fmla="*/ 134630 w 138218"/>
                                <a:gd name="connsiteY4" fmla="*/ 201778 h 481728"/>
                                <a:gd name="connsiteX5" fmla="*/ 0 w 138218"/>
                                <a:gd name="connsiteY5" fmla="*/ 0 h 481728"/>
                                <a:gd name="connsiteX6" fmla="*/ 76836 w 138218"/>
                                <a:gd name="connsiteY6" fmla="*/ 182068 h 481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8218" h="481728">
                                  <a:moveTo>
                                    <a:pt x="76836" y="182068"/>
                                  </a:moveTo>
                                  <a:cubicBezTo>
                                    <a:pt x="80845" y="213972"/>
                                    <a:pt x="81680" y="246042"/>
                                    <a:pt x="79843" y="278113"/>
                                  </a:cubicBezTo>
                                  <a:cubicBezTo>
                                    <a:pt x="77504" y="320373"/>
                                    <a:pt x="72493" y="362800"/>
                                    <a:pt x="60634" y="403556"/>
                                  </a:cubicBezTo>
                                  <a:cubicBezTo>
                                    <a:pt x="52783" y="430783"/>
                                    <a:pt x="41592" y="457174"/>
                                    <a:pt x="27394" y="481729"/>
                                  </a:cubicBezTo>
                                  <a:cubicBezTo>
                                    <a:pt x="93874" y="423768"/>
                                    <a:pt x="153672" y="318034"/>
                                    <a:pt x="134630" y="201778"/>
                                  </a:cubicBezTo>
                                  <a:cubicBezTo>
                                    <a:pt x="123272" y="132960"/>
                                    <a:pt x="74330" y="51447"/>
                                    <a:pt x="0" y="0"/>
                                  </a:cubicBezTo>
                                  <a:cubicBezTo>
                                    <a:pt x="46102" y="48106"/>
                                    <a:pt x="68818" y="116423"/>
                                    <a:pt x="76836" y="182068"/>
                                  </a:cubicBezTo>
                                  <a:close/>
                                </a:path>
                              </a:pathLst>
                            </a:custGeom>
                            <a:solidFill>
                              <a:srgbClr val="FFDA22"/>
                            </a:solidFill>
                            <a:ln w="16697" cap="flat">
                              <a:noFill/>
                              <a:prstDash val="solid"/>
                              <a:miter/>
                            </a:ln>
                          </p:spPr>
                          <p:txBody>
                            <a:bodyPr rtlCol="0" anchor="ctr"/>
                            <a:lstStyle/>
                            <a:p>
                              <a:endParaRPr lang="en-US"/>
                            </a:p>
                          </p:txBody>
                        </p:sp>
                        <p:grpSp>
                          <p:nvGrpSpPr>
                            <p:cNvPr id="734" name="Graphic 2">
                              <a:extLst>
                                <a:ext uri="{FF2B5EF4-FFF2-40B4-BE49-F238E27FC236}">
                                  <a16:creationId xmlns:a16="http://schemas.microsoft.com/office/drawing/2014/main" id="{349F2AAB-D4D9-74DA-4498-34FB92A6EA85}"/>
                                </a:ext>
                              </a:extLst>
                            </p:cNvPr>
                            <p:cNvGrpSpPr/>
                            <p:nvPr/>
                          </p:nvGrpSpPr>
                          <p:grpSpPr>
                            <a:xfrm>
                              <a:off x="3623046" y="3902953"/>
                              <a:ext cx="314902" cy="190920"/>
                              <a:chOff x="3623046" y="3902953"/>
                              <a:chExt cx="314902" cy="190920"/>
                            </a:xfrm>
                          </p:grpSpPr>
                          <p:sp>
                            <p:nvSpPr>
                              <p:cNvPr id="735" name="Freeform: Shape 734">
                                <a:extLst>
                                  <a:ext uri="{FF2B5EF4-FFF2-40B4-BE49-F238E27FC236}">
                                    <a16:creationId xmlns:a16="http://schemas.microsoft.com/office/drawing/2014/main" id="{661F8ED6-C1B6-771C-3ED2-7F4B7AF2A229}"/>
                                  </a:ext>
                                </a:extLst>
                              </p:cNvPr>
                              <p:cNvSpPr/>
                              <p:nvPr/>
                            </p:nvSpPr>
                            <p:spPr>
                              <a:xfrm>
                                <a:off x="3625911" y="3906004"/>
                                <a:ext cx="309181" cy="185030"/>
                              </a:xfrm>
                              <a:custGeom>
                                <a:avLst/>
                                <a:gdLst>
                                  <a:gd name="connsiteX0" fmla="*/ 90032 w 309181"/>
                                  <a:gd name="connsiteY0" fmla="*/ 165320 h 185030"/>
                                  <a:gd name="connsiteX1" fmla="*/ 309182 w 309181"/>
                                  <a:gd name="connsiteY1" fmla="*/ 185030 h 185030"/>
                                  <a:gd name="connsiteX2" fmla="*/ 294984 w 309181"/>
                                  <a:gd name="connsiteY2" fmla="*/ 131412 h 185030"/>
                                  <a:gd name="connsiteX3" fmla="*/ 280786 w 309181"/>
                                  <a:gd name="connsiteY3" fmla="*/ 97337 h 185030"/>
                                  <a:gd name="connsiteX4" fmla="*/ 0 w 309181"/>
                                  <a:gd name="connsiteY4" fmla="*/ 8642 h 185030"/>
                                  <a:gd name="connsiteX5" fmla="*/ 46269 w 309181"/>
                                  <a:gd name="connsiteY5" fmla="*/ 55077 h 185030"/>
                                  <a:gd name="connsiteX6" fmla="*/ 90032 w 309181"/>
                                  <a:gd name="connsiteY6" fmla="*/ 165320 h 1850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181" h="185030">
                                    <a:moveTo>
                                      <a:pt x="90032" y="165320"/>
                                    </a:moveTo>
                                    <a:cubicBezTo>
                                      <a:pt x="163026" y="155298"/>
                                      <a:pt x="238192" y="164485"/>
                                      <a:pt x="309182" y="185030"/>
                                    </a:cubicBezTo>
                                    <a:cubicBezTo>
                                      <a:pt x="306008" y="166991"/>
                                      <a:pt x="301331" y="149118"/>
                                      <a:pt x="294984" y="131412"/>
                                    </a:cubicBezTo>
                                    <a:cubicBezTo>
                                      <a:pt x="290808" y="119887"/>
                                      <a:pt x="286131" y="108361"/>
                                      <a:pt x="280786" y="97337"/>
                                    </a:cubicBezTo>
                                    <a:cubicBezTo>
                                      <a:pt x="215809" y="27516"/>
                                      <a:pt x="117091" y="-20423"/>
                                      <a:pt x="0" y="8642"/>
                                    </a:cubicBezTo>
                                    <a:cubicBezTo>
                                      <a:pt x="18374" y="19165"/>
                                      <a:pt x="33407" y="36870"/>
                                      <a:pt x="46269" y="55077"/>
                                    </a:cubicBezTo>
                                    <a:cubicBezTo>
                                      <a:pt x="69654" y="88150"/>
                                      <a:pt x="83350" y="125399"/>
                                      <a:pt x="90032" y="165320"/>
                                    </a:cubicBezTo>
                                    <a:close/>
                                  </a:path>
                                </a:pathLst>
                              </a:custGeom>
                              <a:solidFill>
                                <a:srgbClr val="FFDA22"/>
                              </a:solidFill>
                              <a:ln w="16697" cap="flat">
                                <a:noFill/>
                                <a:prstDash val="solid"/>
                                <a:miter/>
                              </a:ln>
                            </p:spPr>
                            <p:txBody>
                              <a:bodyPr rtlCol="0" anchor="ctr"/>
                              <a:lstStyle/>
                              <a:p>
                                <a:endParaRPr lang="en-US"/>
                              </a:p>
                            </p:txBody>
                          </p:sp>
                          <p:sp>
                            <p:nvSpPr>
                              <p:cNvPr id="736" name="Freeform: Shape 735">
                                <a:extLst>
                                  <a:ext uri="{FF2B5EF4-FFF2-40B4-BE49-F238E27FC236}">
                                    <a16:creationId xmlns:a16="http://schemas.microsoft.com/office/drawing/2014/main" id="{0CAAC6F4-507C-F0E3-EFF5-545B35A6ECF1}"/>
                                  </a:ext>
                                </a:extLst>
                              </p:cNvPr>
                              <p:cNvSpPr/>
                              <p:nvPr/>
                            </p:nvSpPr>
                            <p:spPr>
                              <a:xfrm>
                                <a:off x="3623046" y="3902953"/>
                                <a:ext cx="314902" cy="190920"/>
                              </a:xfrm>
                              <a:custGeom>
                                <a:avLst/>
                                <a:gdLst>
                                  <a:gd name="connsiteX0" fmla="*/ 312214 w 314902"/>
                                  <a:gd name="connsiteY0" fmla="*/ 190921 h 190920"/>
                                  <a:gd name="connsiteX1" fmla="*/ 311379 w 314902"/>
                                  <a:gd name="connsiteY1" fmla="*/ 190754 h 190920"/>
                                  <a:gd name="connsiteX2" fmla="*/ 154032 w 314902"/>
                                  <a:gd name="connsiteY2" fmla="*/ 167202 h 190920"/>
                                  <a:gd name="connsiteX3" fmla="*/ 93398 w 314902"/>
                                  <a:gd name="connsiteY3" fmla="*/ 171211 h 190920"/>
                                  <a:gd name="connsiteX4" fmla="*/ 90057 w 314902"/>
                                  <a:gd name="connsiteY4" fmla="*/ 168872 h 190920"/>
                                  <a:gd name="connsiteX5" fmla="*/ 46795 w 314902"/>
                                  <a:gd name="connsiteY5" fmla="*/ 59631 h 190920"/>
                                  <a:gd name="connsiteX6" fmla="*/ 1529 w 314902"/>
                                  <a:gd name="connsiteY6" fmla="*/ 14198 h 190920"/>
                                  <a:gd name="connsiteX7" fmla="*/ 26 w 314902"/>
                                  <a:gd name="connsiteY7" fmla="*/ 11191 h 190920"/>
                                  <a:gd name="connsiteX8" fmla="*/ 2197 w 314902"/>
                                  <a:gd name="connsiteY8" fmla="*/ 8686 h 190920"/>
                                  <a:gd name="connsiteX9" fmla="*/ 72018 w 314902"/>
                                  <a:gd name="connsiteY9" fmla="*/ 0 h 190920"/>
                                  <a:gd name="connsiteX10" fmla="*/ 285655 w 314902"/>
                                  <a:gd name="connsiteY10" fmla="*/ 98217 h 190920"/>
                                  <a:gd name="connsiteX11" fmla="*/ 286156 w 314902"/>
                                  <a:gd name="connsiteY11" fmla="*/ 98885 h 190920"/>
                                  <a:gd name="connsiteX12" fmla="*/ 300521 w 314902"/>
                                  <a:gd name="connsiteY12" fmla="*/ 133294 h 190920"/>
                                  <a:gd name="connsiteX13" fmla="*/ 314719 w 314902"/>
                                  <a:gd name="connsiteY13" fmla="*/ 186912 h 190920"/>
                                  <a:gd name="connsiteX14" fmla="*/ 314886 w 314902"/>
                                  <a:gd name="connsiteY14" fmla="*/ 187914 h 190920"/>
                                  <a:gd name="connsiteX15" fmla="*/ 312214 w 314902"/>
                                  <a:gd name="connsiteY15" fmla="*/ 190921 h 190920"/>
                                  <a:gd name="connsiteX16" fmla="*/ 312214 w 314902"/>
                                  <a:gd name="connsiteY16" fmla="*/ 190921 h 190920"/>
                                  <a:gd name="connsiteX17" fmla="*/ 154032 w 314902"/>
                                  <a:gd name="connsiteY17" fmla="*/ 161356 h 190920"/>
                                  <a:gd name="connsiteX18" fmla="*/ 308372 w 314902"/>
                                  <a:gd name="connsiteY18" fmla="*/ 183905 h 190920"/>
                                  <a:gd name="connsiteX19" fmla="*/ 295176 w 314902"/>
                                  <a:gd name="connsiteY19" fmla="*/ 135298 h 190920"/>
                                  <a:gd name="connsiteX20" fmla="*/ 281312 w 314902"/>
                                  <a:gd name="connsiteY20" fmla="*/ 101891 h 190920"/>
                                  <a:gd name="connsiteX21" fmla="*/ 72185 w 314902"/>
                                  <a:gd name="connsiteY21" fmla="*/ 5846 h 190920"/>
                                  <a:gd name="connsiteX22" fmla="*/ 10549 w 314902"/>
                                  <a:gd name="connsiteY22" fmla="*/ 12862 h 190920"/>
                                  <a:gd name="connsiteX23" fmla="*/ 51639 w 314902"/>
                                  <a:gd name="connsiteY23" fmla="*/ 56291 h 190920"/>
                                  <a:gd name="connsiteX24" fmla="*/ 95402 w 314902"/>
                                  <a:gd name="connsiteY24" fmla="*/ 165030 h 190920"/>
                                  <a:gd name="connsiteX25" fmla="*/ 154032 w 314902"/>
                                  <a:gd name="connsiteY25" fmla="*/ 161356 h 1909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14902" h="190920">
                                    <a:moveTo>
                                      <a:pt x="312214" y="190921"/>
                                    </a:moveTo>
                                    <a:cubicBezTo>
                                      <a:pt x="311880" y="190921"/>
                                      <a:pt x="311713" y="190921"/>
                                      <a:pt x="311379" y="190754"/>
                                    </a:cubicBezTo>
                                    <a:cubicBezTo>
                                      <a:pt x="257092" y="175053"/>
                                      <a:pt x="204309" y="167202"/>
                                      <a:pt x="154032" y="167202"/>
                                    </a:cubicBezTo>
                                    <a:cubicBezTo>
                                      <a:pt x="133319" y="167202"/>
                                      <a:pt x="112941" y="168538"/>
                                      <a:pt x="93398" y="171211"/>
                                    </a:cubicBezTo>
                                    <a:cubicBezTo>
                                      <a:pt x="91895" y="171378"/>
                                      <a:pt x="90391" y="170376"/>
                                      <a:pt x="90057" y="168872"/>
                                    </a:cubicBezTo>
                                    <a:cubicBezTo>
                                      <a:pt x="83042" y="127448"/>
                                      <a:pt x="68510" y="90700"/>
                                      <a:pt x="46795" y="59631"/>
                                    </a:cubicBezTo>
                                    <a:cubicBezTo>
                                      <a:pt x="36773" y="45433"/>
                                      <a:pt x="21239" y="25222"/>
                                      <a:pt x="1529" y="14198"/>
                                    </a:cubicBezTo>
                                    <a:cubicBezTo>
                                      <a:pt x="527" y="13530"/>
                                      <a:pt x="-141" y="12528"/>
                                      <a:pt x="26" y="11191"/>
                                    </a:cubicBezTo>
                                    <a:cubicBezTo>
                                      <a:pt x="193" y="10022"/>
                                      <a:pt x="1028" y="9020"/>
                                      <a:pt x="2197" y="8686"/>
                                    </a:cubicBezTo>
                                    <a:cubicBezTo>
                                      <a:pt x="25582" y="2840"/>
                                      <a:pt x="49134" y="0"/>
                                      <a:pt x="72018" y="0"/>
                                    </a:cubicBezTo>
                                    <a:cubicBezTo>
                                      <a:pt x="150858" y="0"/>
                                      <a:pt x="226859" y="34910"/>
                                      <a:pt x="285655" y="98217"/>
                                    </a:cubicBezTo>
                                    <a:cubicBezTo>
                                      <a:pt x="285822" y="98384"/>
                                      <a:pt x="285989" y="98718"/>
                                      <a:pt x="286156" y="98885"/>
                                    </a:cubicBezTo>
                                    <a:cubicBezTo>
                                      <a:pt x="291167" y="109074"/>
                                      <a:pt x="295844" y="120265"/>
                                      <a:pt x="300521" y="133294"/>
                                    </a:cubicBezTo>
                                    <a:cubicBezTo>
                                      <a:pt x="306702" y="150498"/>
                                      <a:pt x="311546" y="168538"/>
                                      <a:pt x="314719" y="186912"/>
                                    </a:cubicBezTo>
                                    <a:cubicBezTo>
                                      <a:pt x="314886" y="187246"/>
                                      <a:pt x="314886" y="187580"/>
                                      <a:pt x="314886" y="187914"/>
                                    </a:cubicBezTo>
                                    <a:cubicBezTo>
                                      <a:pt x="315053" y="189585"/>
                                      <a:pt x="313884" y="190754"/>
                                      <a:pt x="312214" y="190921"/>
                                    </a:cubicBezTo>
                                    <a:cubicBezTo>
                                      <a:pt x="312214" y="190921"/>
                                      <a:pt x="312214" y="190921"/>
                                      <a:pt x="312214" y="190921"/>
                                    </a:cubicBezTo>
                                    <a:close/>
                                    <a:moveTo>
                                      <a:pt x="154032" y="161356"/>
                                    </a:moveTo>
                                    <a:cubicBezTo>
                                      <a:pt x="203307" y="161356"/>
                                      <a:pt x="255255" y="168872"/>
                                      <a:pt x="308372" y="183905"/>
                                    </a:cubicBezTo>
                                    <a:cubicBezTo>
                                      <a:pt x="305198" y="167369"/>
                                      <a:pt x="300855" y="151000"/>
                                      <a:pt x="295176" y="135298"/>
                                    </a:cubicBezTo>
                                    <a:cubicBezTo>
                                      <a:pt x="290666" y="122771"/>
                                      <a:pt x="286156" y="111746"/>
                                      <a:pt x="281312" y="101891"/>
                                    </a:cubicBezTo>
                                    <a:cubicBezTo>
                                      <a:pt x="223518" y="39921"/>
                                      <a:pt x="149355" y="5846"/>
                                      <a:pt x="72185" y="5846"/>
                                    </a:cubicBezTo>
                                    <a:cubicBezTo>
                                      <a:pt x="51806" y="5846"/>
                                      <a:pt x="31094" y="8185"/>
                                      <a:pt x="10549" y="12862"/>
                                    </a:cubicBezTo>
                                    <a:cubicBezTo>
                                      <a:pt x="28421" y="24888"/>
                                      <a:pt x="42285" y="43095"/>
                                      <a:pt x="51639" y="56291"/>
                                    </a:cubicBezTo>
                                    <a:cubicBezTo>
                                      <a:pt x="73354" y="87192"/>
                                      <a:pt x="88053" y="123773"/>
                                      <a:pt x="95402" y="165030"/>
                                    </a:cubicBezTo>
                                    <a:cubicBezTo>
                                      <a:pt x="114444" y="162525"/>
                                      <a:pt x="134155" y="161356"/>
                                      <a:pt x="154032" y="161356"/>
                                    </a:cubicBezTo>
                                    <a:close/>
                                  </a:path>
                                </a:pathLst>
                              </a:custGeom>
                              <a:solidFill>
                                <a:srgbClr val="CA7E22"/>
                              </a:solidFill>
                              <a:ln w="16697" cap="flat">
                                <a:noFill/>
                                <a:prstDash val="solid"/>
                                <a:miter/>
                              </a:ln>
                            </p:spPr>
                            <p:txBody>
                              <a:bodyPr rtlCol="0" anchor="ctr"/>
                              <a:lstStyle/>
                              <a:p>
                                <a:endParaRPr lang="en-US"/>
                              </a:p>
                            </p:txBody>
                          </p:sp>
                        </p:grpSp>
                        <p:sp>
                          <p:nvSpPr>
                            <p:cNvPr id="737" name="Freeform: Shape 736">
                              <a:extLst>
                                <a:ext uri="{FF2B5EF4-FFF2-40B4-BE49-F238E27FC236}">
                                  <a16:creationId xmlns:a16="http://schemas.microsoft.com/office/drawing/2014/main" id="{91DBF867-428A-BACA-42A4-7F1071A0FF47}"/>
                                </a:ext>
                              </a:extLst>
                            </p:cNvPr>
                            <p:cNvSpPr/>
                            <p:nvPr/>
                          </p:nvSpPr>
                          <p:spPr>
                            <a:xfrm>
                              <a:off x="3626078" y="3911472"/>
                              <a:ext cx="157513" cy="159852"/>
                            </a:xfrm>
                            <a:custGeom>
                              <a:avLst/>
                              <a:gdLst>
                                <a:gd name="connsiteX0" fmla="*/ 132125 w 157513"/>
                                <a:gd name="connsiteY0" fmla="*/ 147325 h 159852"/>
                                <a:gd name="connsiteX1" fmla="*/ 99720 w 157513"/>
                                <a:gd name="connsiteY1" fmla="*/ 119263 h 159852"/>
                                <a:gd name="connsiteX2" fmla="*/ 78339 w 157513"/>
                                <a:gd name="connsiteY2" fmla="*/ 78172 h 159852"/>
                                <a:gd name="connsiteX3" fmla="*/ 56959 w 157513"/>
                                <a:gd name="connsiteY3" fmla="*/ 41592 h 159852"/>
                                <a:gd name="connsiteX4" fmla="*/ 13864 w 157513"/>
                                <a:gd name="connsiteY4" fmla="*/ 0 h 159852"/>
                                <a:gd name="connsiteX5" fmla="*/ 0 w 157513"/>
                                <a:gd name="connsiteY5" fmla="*/ 3007 h 159852"/>
                                <a:gd name="connsiteX6" fmla="*/ 46269 w 157513"/>
                                <a:gd name="connsiteY6" fmla="*/ 49442 h 159852"/>
                                <a:gd name="connsiteX7" fmla="*/ 90032 w 157513"/>
                                <a:gd name="connsiteY7" fmla="*/ 159852 h 159852"/>
                                <a:gd name="connsiteX8" fmla="*/ 157514 w 157513"/>
                                <a:gd name="connsiteY8" fmla="*/ 155844 h 159852"/>
                                <a:gd name="connsiteX9" fmla="*/ 132125 w 157513"/>
                                <a:gd name="connsiteY9" fmla="*/ 147325 h 159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7513" h="159852">
                                  <a:moveTo>
                                    <a:pt x="132125" y="147325"/>
                                  </a:moveTo>
                                  <a:cubicBezTo>
                                    <a:pt x="119263" y="140810"/>
                                    <a:pt x="108072" y="131122"/>
                                    <a:pt x="99720" y="119263"/>
                                  </a:cubicBezTo>
                                  <a:cubicBezTo>
                                    <a:pt x="90700" y="106568"/>
                                    <a:pt x="84854" y="92203"/>
                                    <a:pt x="78339" y="78172"/>
                                  </a:cubicBezTo>
                                  <a:cubicBezTo>
                                    <a:pt x="72326" y="65311"/>
                                    <a:pt x="65311" y="53117"/>
                                    <a:pt x="56959" y="41592"/>
                                  </a:cubicBezTo>
                                  <a:cubicBezTo>
                                    <a:pt x="46102" y="26893"/>
                                    <a:pt x="31403" y="9354"/>
                                    <a:pt x="13864" y="0"/>
                                  </a:cubicBezTo>
                                  <a:cubicBezTo>
                                    <a:pt x="9187" y="1002"/>
                                    <a:pt x="4677" y="1837"/>
                                    <a:pt x="0" y="3007"/>
                                  </a:cubicBezTo>
                                  <a:cubicBezTo>
                                    <a:pt x="18374" y="13530"/>
                                    <a:pt x="33407" y="31236"/>
                                    <a:pt x="46269" y="49442"/>
                                  </a:cubicBezTo>
                                  <a:cubicBezTo>
                                    <a:pt x="69654" y="82682"/>
                                    <a:pt x="83350" y="120098"/>
                                    <a:pt x="90032" y="159852"/>
                                  </a:cubicBezTo>
                                  <a:cubicBezTo>
                                    <a:pt x="112415" y="156846"/>
                                    <a:pt x="134964" y="155510"/>
                                    <a:pt x="157514" y="155844"/>
                                  </a:cubicBezTo>
                                  <a:cubicBezTo>
                                    <a:pt x="148661" y="153839"/>
                                    <a:pt x="140142" y="151334"/>
                                    <a:pt x="132125" y="147325"/>
                                  </a:cubicBezTo>
                                  <a:close/>
                                </a:path>
                              </a:pathLst>
                            </a:custGeom>
                            <a:solidFill>
                              <a:srgbClr val="FFDA22"/>
                            </a:solidFill>
                            <a:ln w="16697" cap="flat">
                              <a:noFill/>
                              <a:prstDash val="solid"/>
                              <a:miter/>
                            </a:ln>
                          </p:spPr>
                          <p:txBody>
                            <a:bodyPr rtlCol="0" anchor="ctr"/>
                            <a:lstStyle/>
                            <a:p>
                              <a:endParaRPr lang="en-US"/>
                            </a:p>
                          </p:txBody>
                        </p:sp>
                        <p:grpSp>
                          <p:nvGrpSpPr>
                            <p:cNvPr id="738" name="Graphic 2">
                              <a:extLst>
                                <a:ext uri="{FF2B5EF4-FFF2-40B4-BE49-F238E27FC236}">
                                  <a16:creationId xmlns:a16="http://schemas.microsoft.com/office/drawing/2014/main" id="{047DE81C-840F-5391-9558-67ADF4DA3ADE}"/>
                                </a:ext>
                              </a:extLst>
                            </p:cNvPr>
                            <p:cNvGrpSpPr/>
                            <p:nvPr/>
                          </p:nvGrpSpPr>
                          <p:grpSpPr>
                            <a:xfrm>
                              <a:off x="3639378" y="4266862"/>
                              <a:ext cx="292082" cy="226392"/>
                              <a:chOff x="3639378" y="4266862"/>
                              <a:chExt cx="292082" cy="226392"/>
                            </a:xfrm>
                          </p:grpSpPr>
                          <p:sp>
                            <p:nvSpPr>
                              <p:cNvPr id="739" name="Freeform: Shape 738">
                                <a:extLst>
                                  <a:ext uri="{FF2B5EF4-FFF2-40B4-BE49-F238E27FC236}">
                                    <a16:creationId xmlns:a16="http://schemas.microsoft.com/office/drawing/2014/main" id="{D006D29C-D4F9-8940-5513-CF54E3783625}"/>
                                  </a:ext>
                                </a:extLst>
                              </p:cNvPr>
                              <p:cNvSpPr/>
                              <p:nvPr/>
                            </p:nvSpPr>
                            <p:spPr>
                              <a:xfrm>
                                <a:off x="3642113" y="4269762"/>
                                <a:ext cx="286130" cy="220663"/>
                              </a:xfrm>
                              <a:custGeom>
                                <a:avLst/>
                                <a:gdLst>
                                  <a:gd name="connsiteX0" fmla="*/ 161690 w 286130"/>
                                  <a:gd name="connsiteY0" fmla="*/ 11692 h 220663"/>
                                  <a:gd name="connsiteX1" fmla="*/ 84186 w 286130"/>
                                  <a:gd name="connsiteY1" fmla="*/ 4176 h 220663"/>
                                  <a:gd name="connsiteX2" fmla="*/ 73662 w 286130"/>
                                  <a:gd name="connsiteY2" fmla="*/ 2673 h 220663"/>
                                  <a:gd name="connsiteX3" fmla="*/ 62304 w 286130"/>
                                  <a:gd name="connsiteY3" fmla="*/ 57961 h 220663"/>
                                  <a:gd name="connsiteX4" fmla="*/ 13029 w 286130"/>
                                  <a:gd name="connsiteY4" fmla="*/ 179897 h 220663"/>
                                  <a:gd name="connsiteX5" fmla="*/ 0 w 286130"/>
                                  <a:gd name="connsiteY5" fmla="*/ 199941 h 220663"/>
                                  <a:gd name="connsiteX6" fmla="*/ 5345 w 286130"/>
                                  <a:gd name="connsiteY6" fmla="*/ 202613 h 220663"/>
                                  <a:gd name="connsiteX7" fmla="*/ 178560 w 286130"/>
                                  <a:gd name="connsiteY7" fmla="*/ 206455 h 220663"/>
                                  <a:gd name="connsiteX8" fmla="*/ 238359 w 286130"/>
                                  <a:gd name="connsiteY8" fmla="*/ 167870 h 220663"/>
                                  <a:gd name="connsiteX9" fmla="*/ 248715 w 286130"/>
                                  <a:gd name="connsiteY9" fmla="*/ 141145 h 220663"/>
                                  <a:gd name="connsiteX10" fmla="*/ 284627 w 286130"/>
                                  <a:gd name="connsiteY10" fmla="*/ 8853 h 220663"/>
                                  <a:gd name="connsiteX11" fmla="*/ 286131 w 286130"/>
                                  <a:gd name="connsiteY11" fmla="*/ 0 h 220663"/>
                                  <a:gd name="connsiteX12" fmla="*/ 161690 w 286130"/>
                                  <a:gd name="connsiteY12" fmla="*/ 11692 h 2206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6130" h="220663">
                                    <a:moveTo>
                                      <a:pt x="161690" y="11692"/>
                                    </a:moveTo>
                                    <a:cubicBezTo>
                                      <a:pt x="135799" y="10356"/>
                                      <a:pt x="109909" y="7684"/>
                                      <a:pt x="84186" y="4176"/>
                                    </a:cubicBezTo>
                                    <a:cubicBezTo>
                                      <a:pt x="80678" y="3675"/>
                                      <a:pt x="77170" y="3174"/>
                                      <a:pt x="73662" y="2673"/>
                                    </a:cubicBezTo>
                                    <a:cubicBezTo>
                                      <a:pt x="70823" y="21213"/>
                                      <a:pt x="67148" y="39754"/>
                                      <a:pt x="62304" y="57961"/>
                                    </a:cubicBezTo>
                                    <a:cubicBezTo>
                                      <a:pt x="51113" y="100054"/>
                                      <a:pt x="35077" y="142147"/>
                                      <a:pt x="13029" y="179897"/>
                                    </a:cubicBezTo>
                                    <a:cubicBezTo>
                                      <a:pt x="9020" y="186912"/>
                                      <a:pt x="4677" y="193593"/>
                                      <a:pt x="0" y="199941"/>
                                    </a:cubicBezTo>
                                    <a:cubicBezTo>
                                      <a:pt x="1837" y="200776"/>
                                      <a:pt x="3508" y="201778"/>
                                      <a:pt x="5345" y="202613"/>
                                    </a:cubicBezTo>
                                    <a:cubicBezTo>
                                      <a:pt x="5345" y="202613"/>
                                      <a:pt x="95544" y="240530"/>
                                      <a:pt x="178560" y="206455"/>
                                    </a:cubicBezTo>
                                    <a:cubicBezTo>
                                      <a:pt x="197769" y="198604"/>
                                      <a:pt x="218482" y="185409"/>
                                      <a:pt x="238359" y="167870"/>
                                    </a:cubicBezTo>
                                    <a:cubicBezTo>
                                      <a:pt x="242034" y="159017"/>
                                      <a:pt x="245541" y="150164"/>
                                      <a:pt x="248715" y="141145"/>
                                    </a:cubicBezTo>
                                    <a:cubicBezTo>
                                      <a:pt x="264249" y="98049"/>
                                      <a:pt x="276443" y="53785"/>
                                      <a:pt x="284627" y="8853"/>
                                    </a:cubicBezTo>
                                    <a:cubicBezTo>
                                      <a:pt x="285129" y="5846"/>
                                      <a:pt x="285630" y="3007"/>
                                      <a:pt x="286131" y="0"/>
                                    </a:cubicBezTo>
                                    <a:cubicBezTo>
                                      <a:pt x="245708" y="9855"/>
                                      <a:pt x="203616" y="13864"/>
                                      <a:pt x="161690" y="11692"/>
                                    </a:cubicBezTo>
                                    <a:close/>
                                  </a:path>
                                </a:pathLst>
                              </a:custGeom>
                              <a:solidFill>
                                <a:srgbClr val="FFDA22"/>
                              </a:solidFill>
                              <a:ln w="16697" cap="flat">
                                <a:noFill/>
                                <a:prstDash val="solid"/>
                                <a:miter/>
                              </a:ln>
                            </p:spPr>
                            <p:txBody>
                              <a:bodyPr rtlCol="0" anchor="ctr"/>
                              <a:lstStyle/>
                              <a:p>
                                <a:endParaRPr lang="en-US"/>
                              </a:p>
                            </p:txBody>
                          </p:sp>
                          <p:sp>
                            <p:nvSpPr>
                              <p:cNvPr id="740" name="Freeform: Shape 739">
                                <a:extLst>
                                  <a:ext uri="{FF2B5EF4-FFF2-40B4-BE49-F238E27FC236}">
                                    <a16:creationId xmlns:a16="http://schemas.microsoft.com/office/drawing/2014/main" id="{B343B2E5-6AF0-0A01-0DDF-35418329257E}"/>
                                  </a:ext>
                                </a:extLst>
                              </p:cNvPr>
                              <p:cNvSpPr/>
                              <p:nvPr/>
                            </p:nvSpPr>
                            <p:spPr>
                              <a:xfrm>
                                <a:off x="3639378" y="4266862"/>
                                <a:ext cx="292082" cy="226392"/>
                              </a:xfrm>
                              <a:custGeom>
                                <a:avLst/>
                                <a:gdLst>
                                  <a:gd name="connsiteX0" fmla="*/ 104961 w 292082"/>
                                  <a:gd name="connsiteY0" fmla="*/ 226393 h 226392"/>
                                  <a:gd name="connsiteX1" fmla="*/ 7078 w 292082"/>
                                  <a:gd name="connsiteY1" fmla="*/ 208186 h 226392"/>
                                  <a:gd name="connsiteX2" fmla="*/ 3570 w 292082"/>
                                  <a:gd name="connsiteY2" fmla="*/ 206515 h 226392"/>
                                  <a:gd name="connsiteX3" fmla="*/ 1566 w 292082"/>
                                  <a:gd name="connsiteY3" fmla="*/ 205513 h 226392"/>
                                  <a:gd name="connsiteX4" fmla="*/ 63 w 292082"/>
                                  <a:gd name="connsiteY4" fmla="*/ 203676 h 226392"/>
                                  <a:gd name="connsiteX5" fmla="*/ 564 w 292082"/>
                                  <a:gd name="connsiteY5" fmla="*/ 201170 h 226392"/>
                                  <a:gd name="connsiteX6" fmla="*/ 13425 w 292082"/>
                                  <a:gd name="connsiteY6" fmla="*/ 181293 h 226392"/>
                                  <a:gd name="connsiteX7" fmla="*/ 62367 w 292082"/>
                                  <a:gd name="connsiteY7" fmla="*/ 60193 h 226392"/>
                                  <a:gd name="connsiteX8" fmla="*/ 73558 w 292082"/>
                                  <a:gd name="connsiteY8" fmla="*/ 5238 h 226392"/>
                                  <a:gd name="connsiteX9" fmla="*/ 76899 w 292082"/>
                                  <a:gd name="connsiteY9" fmla="*/ 2733 h 226392"/>
                                  <a:gd name="connsiteX10" fmla="*/ 87422 w 292082"/>
                                  <a:gd name="connsiteY10" fmla="*/ 4236 h 226392"/>
                                  <a:gd name="connsiteX11" fmla="*/ 164759 w 292082"/>
                                  <a:gd name="connsiteY11" fmla="*/ 11753 h 226392"/>
                                  <a:gd name="connsiteX12" fmla="*/ 288532 w 292082"/>
                                  <a:gd name="connsiteY12" fmla="*/ 60 h 226392"/>
                                  <a:gd name="connsiteX13" fmla="*/ 291204 w 292082"/>
                                  <a:gd name="connsiteY13" fmla="*/ 728 h 226392"/>
                                  <a:gd name="connsiteX14" fmla="*/ 292040 w 292082"/>
                                  <a:gd name="connsiteY14" fmla="*/ 3401 h 226392"/>
                                  <a:gd name="connsiteX15" fmla="*/ 291538 w 292082"/>
                                  <a:gd name="connsiteY15" fmla="*/ 5906 h 226392"/>
                                  <a:gd name="connsiteX16" fmla="*/ 290369 w 292082"/>
                                  <a:gd name="connsiteY16" fmla="*/ 12254 h 226392"/>
                                  <a:gd name="connsiteX17" fmla="*/ 254290 w 292082"/>
                                  <a:gd name="connsiteY17" fmla="*/ 145046 h 226392"/>
                                  <a:gd name="connsiteX18" fmla="*/ 243934 w 292082"/>
                                  <a:gd name="connsiteY18" fmla="*/ 171939 h 226392"/>
                                  <a:gd name="connsiteX19" fmla="*/ 243098 w 292082"/>
                                  <a:gd name="connsiteY19" fmla="*/ 172941 h 226392"/>
                                  <a:gd name="connsiteX20" fmla="*/ 182465 w 292082"/>
                                  <a:gd name="connsiteY20" fmla="*/ 212028 h 226392"/>
                                  <a:gd name="connsiteX21" fmla="*/ 104961 w 292082"/>
                                  <a:gd name="connsiteY21" fmla="*/ 226393 h 226392"/>
                                  <a:gd name="connsiteX22" fmla="*/ 7245 w 292082"/>
                                  <a:gd name="connsiteY22" fmla="*/ 201838 h 226392"/>
                                  <a:gd name="connsiteX23" fmla="*/ 9417 w 292082"/>
                                  <a:gd name="connsiteY23" fmla="*/ 202841 h 226392"/>
                                  <a:gd name="connsiteX24" fmla="*/ 104961 w 292082"/>
                                  <a:gd name="connsiteY24" fmla="*/ 220546 h 226392"/>
                                  <a:gd name="connsiteX25" fmla="*/ 180293 w 292082"/>
                                  <a:gd name="connsiteY25" fmla="*/ 206515 h 226392"/>
                                  <a:gd name="connsiteX26" fmla="*/ 238923 w 292082"/>
                                  <a:gd name="connsiteY26" fmla="*/ 168765 h 226392"/>
                                  <a:gd name="connsiteX27" fmla="*/ 248945 w 292082"/>
                                  <a:gd name="connsiteY27" fmla="*/ 142708 h 226392"/>
                                  <a:gd name="connsiteX28" fmla="*/ 284690 w 292082"/>
                                  <a:gd name="connsiteY28" fmla="*/ 10750 h 226392"/>
                                  <a:gd name="connsiteX29" fmla="*/ 285525 w 292082"/>
                                  <a:gd name="connsiteY29" fmla="*/ 6408 h 226392"/>
                                  <a:gd name="connsiteX30" fmla="*/ 164258 w 292082"/>
                                  <a:gd name="connsiteY30" fmla="*/ 17265 h 226392"/>
                                  <a:gd name="connsiteX31" fmla="*/ 86587 w 292082"/>
                                  <a:gd name="connsiteY31" fmla="*/ 9748 h 226392"/>
                                  <a:gd name="connsiteX32" fmla="*/ 78903 w 292082"/>
                                  <a:gd name="connsiteY32" fmla="*/ 8746 h 226392"/>
                                  <a:gd name="connsiteX33" fmla="*/ 68046 w 292082"/>
                                  <a:gd name="connsiteY33" fmla="*/ 61529 h 226392"/>
                                  <a:gd name="connsiteX34" fmla="*/ 18604 w 292082"/>
                                  <a:gd name="connsiteY34" fmla="*/ 184133 h 226392"/>
                                  <a:gd name="connsiteX35" fmla="*/ 7245 w 292082"/>
                                  <a:gd name="connsiteY35" fmla="*/ 201838 h 226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292082" h="226392">
                                    <a:moveTo>
                                      <a:pt x="104961" y="226393"/>
                                    </a:moveTo>
                                    <a:cubicBezTo>
                                      <a:pt x="51175" y="226393"/>
                                      <a:pt x="7412" y="208353"/>
                                      <a:pt x="7078" y="208186"/>
                                    </a:cubicBezTo>
                                    <a:cubicBezTo>
                                      <a:pt x="5742" y="207518"/>
                                      <a:pt x="4740" y="207016"/>
                                      <a:pt x="3570" y="206515"/>
                                    </a:cubicBezTo>
                                    <a:lnTo>
                                      <a:pt x="1566" y="205513"/>
                                    </a:lnTo>
                                    <a:cubicBezTo>
                                      <a:pt x="731" y="205179"/>
                                      <a:pt x="230" y="204511"/>
                                      <a:pt x="63" y="203676"/>
                                    </a:cubicBezTo>
                                    <a:cubicBezTo>
                                      <a:pt x="-104" y="202841"/>
                                      <a:pt x="63" y="202005"/>
                                      <a:pt x="564" y="201170"/>
                                    </a:cubicBezTo>
                                    <a:cubicBezTo>
                                      <a:pt x="5074" y="194990"/>
                                      <a:pt x="9417" y="188309"/>
                                      <a:pt x="13425" y="181293"/>
                                    </a:cubicBezTo>
                                    <a:cubicBezTo>
                                      <a:pt x="33804" y="146383"/>
                                      <a:pt x="50340" y="105626"/>
                                      <a:pt x="62367" y="60193"/>
                                    </a:cubicBezTo>
                                    <a:cubicBezTo>
                                      <a:pt x="67044" y="42821"/>
                                      <a:pt x="70718" y="24781"/>
                                      <a:pt x="73558" y="5238"/>
                                    </a:cubicBezTo>
                                    <a:cubicBezTo>
                                      <a:pt x="73725" y="3568"/>
                                      <a:pt x="75228" y="2566"/>
                                      <a:pt x="76899" y="2733"/>
                                    </a:cubicBezTo>
                                    <a:cubicBezTo>
                                      <a:pt x="80406" y="3234"/>
                                      <a:pt x="83914" y="3735"/>
                                      <a:pt x="87422" y="4236"/>
                                    </a:cubicBezTo>
                                    <a:cubicBezTo>
                                      <a:pt x="115985" y="8078"/>
                                      <a:pt x="141374" y="10416"/>
                                      <a:pt x="164759" y="11753"/>
                                    </a:cubicBezTo>
                                    <a:cubicBezTo>
                                      <a:pt x="206184" y="13924"/>
                                      <a:pt x="248277" y="9915"/>
                                      <a:pt x="288532" y="60"/>
                                    </a:cubicBezTo>
                                    <a:cubicBezTo>
                                      <a:pt x="289534" y="-107"/>
                                      <a:pt x="290536" y="60"/>
                                      <a:pt x="291204" y="728"/>
                                    </a:cubicBezTo>
                                    <a:cubicBezTo>
                                      <a:pt x="291873" y="1397"/>
                                      <a:pt x="292207" y="2399"/>
                                      <a:pt x="292040" y="3401"/>
                                    </a:cubicBezTo>
                                    <a:lnTo>
                                      <a:pt x="291538" y="5906"/>
                                    </a:lnTo>
                                    <a:cubicBezTo>
                                      <a:pt x="291204" y="8078"/>
                                      <a:pt x="290870" y="10082"/>
                                      <a:pt x="290369" y="12254"/>
                                    </a:cubicBezTo>
                                    <a:cubicBezTo>
                                      <a:pt x="282185" y="56685"/>
                                      <a:pt x="270158" y="101283"/>
                                      <a:pt x="254290" y="145046"/>
                                    </a:cubicBezTo>
                                    <a:cubicBezTo>
                                      <a:pt x="250782" y="154902"/>
                                      <a:pt x="247274" y="163754"/>
                                      <a:pt x="243934" y="171939"/>
                                    </a:cubicBezTo>
                                    <a:cubicBezTo>
                                      <a:pt x="243767" y="172273"/>
                                      <a:pt x="243432" y="172774"/>
                                      <a:pt x="243098" y="172941"/>
                                    </a:cubicBezTo>
                                    <a:cubicBezTo>
                                      <a:pt x="223054" y="190480"/>
                                      <a:pt x="202008" y="204010"/>
                                      <a:pt x="182465" y="212028"/>
                                    </a:cubicBezTo>
                                    <a:cubicBezTo>
                                      <a:pt x="159247" y="221549"/>
                                      <a:pt x="133189" y="226393"/>
                                      <a:pt x="104961" y="226393"/>
                                    </a:cubicBezTo>
                                    <a:close/>
                                    <a:moveTo>
                                      <a:pt x="7245" y="201838"/>
                                    </a:moveTo>
                                    <a:cubicBezTo>
                                      <a:pt x="7913" y="202172"/>
                                      <a:pt x="8748" y="202507"/>
                                      <a:pt x="9417" y="202841"/>
                                    </a:cubicBezTo>
                                    <a:cubicBezTo>
                                      <a:pt x="9751" y="203008"/>
                                      <a:pt x="52345" y="220546"/>
                                      <a:pt x="104961" y="220546"/>
                                    </a:cubicBezTo>
                                    <a:cubicBezTo>
                                      <a:pt x="132354" y="220546"/>
                                      <a:pt x="157577" y="215869"/>
                                      <a:pt x="180293" y="206515"/>
                                    </a:cubicBezTo>
                                    <a:cubicBezTo>
                                      <a:pt x="199168" y="198832"/>
                                      <a:pt x="219379" y="185803"/>
                                      <a:pt x="238923" y="168765"/>
                                    </a:cubicBezTo>
                                    <a:cubicBezTo>
                                      <a:pt x="242263" y="160748"/>
                                      <a:pt x="245604" y="152229"/>
                                      <a:pt x="248945" y="142708"/>
                                    </a:cubicBezTo>
                                    <a:cubicBezTo>
                                      <a:pt x="264646" y="99279"/>
                                      <a:pt x="276672" y="54848"/>
                                      <a:pt x="284690" y="10750"/>
                                    </a:cubicBezTo>
                                    <a:cubicBezTo>
                                      <a:pt x="285024" y="9247"/>
                                      <a:pt x="285191" y="7744"/>
                                      <a:pt x="285525" y="6408"/>
                                    </a:cubicBezTo>
                                    <a:cubicBezTo>
                                      <a:pt x="245938" y="15762"/>
                                      <a:pt x="204847" y="19436"/>
                                      <a:pt x="164258" y="17265"/>
                                    </a:cubicBezTo>
                                    <a:cubicBezTo>
                                      <a:pt x="140706" y="16096"/>
                                      <a:pt x="115317" y="13590"/>
                                      <a:pt x="86587" y="9748"/>
                                    </a:cubicBezTo>
                                    <a:cubicBezTo>
                                      <a:pt x="84081" y="9414"/>
                                      <a:pt x="81409" y="9080"/>
                                      <a:pt x="78903" y="8746"/>
                                    </a:cubicBezTo>
                                    <a:cubicBezTo>
                                      <a:pt x="76064" y="27454"/>
                                      <a:pt x="72389" y="44826"/>
                                      <a:pt x="68046" y="61529"/>
                                    </a:cubicBezTo>
                                    <a:cubicBezTo>
                                      <a:pt x="55852" y="107631"/>
                                      <a:pt x="39149" y="148888"/>
                                      <a:pt x="18604" y="184133"/>
                                    </a:cubicBezTo>
                                    <a:cubicBezTo>
                                      <a:pt x="14929" y="190313"/>
                                      <a:pt x="11087" y="196326"/>
                                      <a:pt x="7245" y="201838"/>
                                    </a:cubicBezTo>
                                    <a:close/>
                                  </a:path>
                                </a:pathLst>
                              </a:custGeom>
                              <a:solidFill>
                                <a:srgbClr val="CA7E22"/>
                              </a:solidFill>
                              <a:ln w="16697" cap="flat">
                                <a:noFill/>
                                <a:prstDash val="solid"/>
                                <a:miter/>
                              </a:ln>
                            </p:spPr>
                            <p:txBody>
                              <a:bodyPr rtlCol="0" anchor="ctr"/>
                              <a:lstStyle/>
                              <a:p>
                                <a:endParaRPr lang="en-US"/>
                              </a:p>
                            </p:txBody>
                          </p:sp>
                        </p:grpSp>
                        <p:sp>
                          <p:nvSpPr>
                            <p:cNvPr id="741" name="Freeform: Shape 740">
                              <a:extLst>
                                <a:ext uri="{FF2B5EF4-FFF2-40B4-BE49-F238E27FC236}">
                                  <a16:creationId xmlns:a16="http://schemas.microsoft.com/office/drawing/2014/main" id="{4DFB52A4-31D5-D929-D695-985A9D89844A}"/>
                                </a:ext>
                              </a:extLst>
                            </p:cNvPr>
                            <p:cNvSpPr/>
                            <p:nvPr/>
                          </p:nvSpPr>
                          <p:spPr>
                            <a:xfrm>
                              <a:off x="3672012" y="4270931"/>
                              <a:ext cx="256231" cy="219502"/>
                            </a:xfrm>
                            <a:custGeom>
                              <a:avLst/>
                              <a:gdLst>
                                <a:gd name="connsiteX0" fmla="*/ 162525 w 256231"/>
                                <a:gd name="connsiteY0" fmla="*/ 18040 h 219502"/>
                                <a:gd name="connsiteX1" fmla="*/ 68484 w 256231"/>
                                <a:gd name="connsiteY1" fmla="*/ 41258 h 219502"/>
                                <a:gd name="connsiteX2" fmla="*/ 47104 w 256231"/>
                                <a:gd name="connsiteY2" fmla="*/ 75667 h 219502"/>
                                <a:gd name="connsiteX3" fmla="*/ 29064 w 256231"/>
                                <a:gd name="connsiteY3" fmla="*/ 123105 h 219502"/>
                                <a:gd name="connsiteX4" fmla="*/ 0 w 256231"/>
                                <a:gd name="connsiteY4" fmla="*/ 209462 h 219502"/>
                                <a:gd name="connsiteX5" fmla="*/ 148828 w 256231"/>
                                <a:gd name="connsiteY5" fmla="*/ 205286 h 219502"/>
                                <a:gd name="connsiteX6" fmla="*/ 208627 w 256231"/>
                                <a:gd name="connsiteY6" fmla="*/ 166701 h 219502"/>
                                <a:gd name="connsiteX7" fmla="*/ 218983 w 256231"/>
                                <a:gd name="connsiteY7" fmla="*/ 139975 h 219502"/>
                                <a:gd name="connsiteX8" fmla="*/ 254895 w 256231"/>
                                <a:gd name="connsiteY8" fmla="*/ 7684 h 219502"/>
                                <a:gd name="connsiteX9" fmla="*/ 256232 w 256231"/>
                                <a:gd name="connsiteY9" fmla="*/ 0 h 219502"/>
                                <a:gd name="connsiteX10" fmla="*/ 162525 w 256231"/>
                                <a:gd name="connsiteY10" fmla="*/ 18040 h 219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6231" h="219502">
                                  <a:moveTo>
                                    <a:pt x="162525" y="18040"/>
                                  </a:moveTo>
                                  <a:cubicBezTo>
                                    <a:pt x="131289" y="21380"/>
                                    <a:pt x="93038" y="17372"/>
                                    <a:pt x="68484" y="41258"/>
                                  </a:cubicBezTo>
                                  <a:cubicBezTo>
                                    <a:pt x="58629" y="50946"/>
                                    <a:pt x="52282" y="63139"/>
                                    <a:pt x="47104" y="75667"/>
                                  </a:cubicBezTo>
                                  <a:cubicBezTo>
                                    <a:pt x="40589" y="91201"/>
                                    <a:pt x="34743" y="107236"/>
                                    <a:pt x="29064" y="123105"/>
                                  </a:cubicBezTo>
                                  <a:cubicBezTo>
                                    <a:pt x="18875" y="151668"/>
                                    <a:pt x="9521" y="180565"/>
                                    <a:pt x="0" y="209462"/>
                                  </a:cubicBezTo>
                                  <a:cubicBezTo>
                                    <a:pt x="32405" y="218315"/>
                                    <a:pt x="92203" y="228504"/>
                                    <a:pt x="148828" y="205286"/>
                                  </a:cubicBezTo>
                                  <a:cubicBezTo>
                                    <a:pt x="168037" y="197435"/>
                                    <a:pt x="188749" y="184239"/>
                                    <a:pt x="208627" y="166701"/>
                                  </a:cubicBezTo>
                                  <a:cubicBezTo>
                                    <a:pt x="212301" y="157848"/>
                                    <a:pt x="215809" y="148995"/>
                                    <a:pt x="218983" y="139975"/>
                                  </a:cubicBezTo>
                                  <a:cubicBezTo>
                                    <a:pt x="234517" y="96880"/>
                                    <a:pt x="246711" y="52616"/>
                                    <a:pt x="254895" y="7684"/>
                                  </a:cubicBezTo>
                                  <a:cubicBezTo>
                                    <a:pt x="255396" y="5178"/>
                                    <a:pt x="255730" y="2506"/>
                                    <a:pt x="256232" y="0"/>
                                  </a:cubicBezTo>
                                  <a:cubicBezTo>
                                    <a:pt x="226499" y="10356"/>
                                    <a:pt x="193761" y="14699"/>
                                    <a:pt x="162525" y="18040"/>
                                  </a:cubicBezTo>
                                  <a:close/>
                                </a:path>
                              </a:pathLst>
                            </a:custGeom>
                            <a:solidFill>
                              <a:srgbClr val="FFDA22"/>
                            </a:solidFill>
                            <a:ln w="16697" cap="flat">
                              <a:noFill/>
                              <a:prstDash val="solid"/>
                              <a:miter/>
                            </a:ln>
                          </p:spPr>
                          <p:txBody>
                            <a:bodyPr rtlCol="0" anchor="ctr"/>
                            <a:lstStyle/>
                            <a:p>
                              <a:endParaRPr lang="en-US"/>
                            </a:p>
                          </p:txBody>
                        </p:sp>
                      </p:grpSp>
                    </p:grpSp>
                  </p:grpSp>
                  <p:sp>
                    <p:nvSpPr>
                      <p:cNvPr id="742" name="Freeform: Shape 741">
                        <a:extLst>
                          <a:ext uri="{FF2B5EF4-FFF2-40B4-BE49-F238E27FC236}">
                            <a16:creationId xmlns:a16="http://schemas.microsoft.com/office/drawing/2014/main" id="{587D0730-0447-4820-613C-4C0A08C673F3}"/>
                          </a:ext>
                        </a:extLst>
                      </p:cNvPr>
                      <p:cNvSpPr/>
                      <p:nvPr/>
                    </p:nvSpPr>
                    <p:spPr>
                      <a:xfrm>
                        <a:off x="3511833" y="4511783"/>
                        <a:ext cx="67285" cy="55635"/>
                      </a:xfrm>
                      <a:custGeom>
                        <a:avLst/>
                        <a:gdLst>
                          <a:gd name="connsiteX0" fmla="*/ 2666 w 67285"/>
                          <a:gd name="connsiteY0" fmla="*/ 1181 h 55635"/>
                          <a:gd name="connsiteX1" fmla="*/ 24714 w 67285"/>
                          <a:gd name="connsiteY1" fmla="*/ 36593 h 55635"/>
                          <a:gd name="connsiteX2" fmla="*/ 65304 w 67285"/>
                          <a:gd name="connsiteY2" fmla="*/ 52628 h 55635"/>
                          <a:gd name="connsiteX3" fmla="*/ 66473 w 67285"/>
                          <a:gd name="connsiteY3" fmla="*/ 55635 h 55635"/>
                          <a:gd name="connsiteX4" fmla="*/ 160 w 67285"/>
                          <a:gd name="connsiteY4" fmla="*/ 1348 h 55635"/>
                          <a:gd name="connsiteX5" fmla="*/ 2666 w 67285"/>
                          <a:gd name="connsiteY5" fmla="*/ 1181 h 556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7285" h="55635">
                            <a:moveTo>
                              <a:pt x="2666" y="1181"/>
                            </a:moveTo>
                            <a:cubicBezTo>
                              <a:pt x="9681" y="12540"/>
                              <a:pt x="15026" y="27239"/>
                              <a:pt x="24714" y="36593"/>
                            </a:cubicBezTo>
                            <a:cubicBezTo>
                              <a:pt x="33734" y="45446"/>
                              <a:pt x="52609" y="51793"/>
                              <a:pt x="65304" y="52628"/>
                            </a:cubicBezTo>
                            <a:cubicBezTo>
                              <a:pt x="66640" y="52628"/>
                              <a:pt x="68310" y="55635"/>
                              <a:pt x="66473" y="55635"/>
                            </a:cubicBezTo>
                            <a:cubicBezTo>
                              <a:pt x="32064" y="55802"/>
                              <a:pt x="11853" y="30747"/>
                              <a:pt x="160" y="1348"/>
                            </a:cubicBezTo>
                            <a:cubicBezTo>
                              <a:pt x="-675" y="-823"/>
                              <a:pt x="1997" y="12"/>
                              <a:pt x="2666" y="1181"/>
                            </a:cubicBezTo>
                            <a:close/>
                          </a:path>
                        </a:pathLst>
                      </a:custGeom>
                      <a:solidFill>
                        <a:srgbClr val="CA7E22"/>
                      </a:solidFill>
                      <a:ln w="16697" cap="flat">
                        <a:noFill/>
                        <a:prstDash val="solid"/>
                        <a:miter/>
                      </a:ln>
                    </p:spPr>
                    <p:txBody>
                      <a:bodyPr rtlCol="0" anchor="ctr"/>
                      <a:lstStyle/>
                      <a:p>
                        <a:endParaRPr lang="en-US"/>
                      </a:p>
                    </p:txBody>
                  </p:sp>
                </p:grpSp>
                <p:grpSp>
                  <p:nvGrpSpPr>
                    <p:cNvPr id="743" name="Graphic 2">
                      <a:extLst>
                        <a:ext uri="{FF2B5EF4-FFF2-40B4-BE49-F238E27FC236}">
                          <a16:creationId xmlns:a16="http://schemas.microsoft.com/office/drawing/2014/main" id="{555D9EB3-BB84-3345-4C2E-8039304FBA94}"/>
                        </a:ext>
                      </a:extLst>
                    </p:cNvPr>
                    <p:cNvGrpSpPr/>
                    <p:nvPr/>
                  </p:nvGrpSpPr>
                  <p:grpSpPr>
                    <a:xfrm>
                      <a:off x="3023999" y="4871665"/>
                      <a:ext cx="1388044" cy="1330857"/>
                      <a:chOff x="3023999" y="4871665"/>
                      <a:chExt cx="1388044" cy="1330857"/>
                    </a:xfrm>
                  </p:grpSpPr>
                  <p:grpSp>
                    <p:nvGrpSpPr>
                      <p:cNvPr id="744" name="Graphic 2">
                        <a:extLst>
                          <a:ext uri="{FF2B5EF4-FFF2-40B4-BE49-F238E27FC236}">
                            <a16:creationId xmlns:a16="http://schemas.microsoft.com/office/drawing/2014/main" id="{A5DA043E-71A0-71AE-5A56-2C27CC00C536}"/>
                          </a:ext>
                        </a:extLst>
                      </p:cNvPr>
                      <p:cNvGrpSpPr/>
                      <p:nvPr/>
                    </p:nvGrpSpPr>
                    <p:grpSpPr>
                      <a:xfrm>
                        <a:off x="3023999" y="4893482"/>
                        <a:ext cx="1388044" cy="1309040"/>
                        <a:chOff x="3023999" y="4893482"/>
                        <a:chExt cx="1388044" cy="1309040"/>
                      </a:xfrm>
                    </p:grpSpPr>
                    <p:grpSp>
                      <p:nvGrpSpPr>
                        <p:cNvPr id="745" name="Graphic 2">
                          <a:extLst>
                            <a:ext uri="{FF2B5EF4-FFF2-40B4-BE49-F238E27FC236}">
                              <a16:creationId xmlns:a16="http://schemas.microsoft.com/office/drawing/2014/main" id="{C4E8FF52-60B0-0698-1B3C-3E0AF5988186}"/>
                            </a:ext>
                          </a:extLst>
                        </p:cNvPr>
                        <p:cNvGrpSpPr/>
                        <p:nvPr/>
                      </p:nvGrpSpPr>
                      <p:grpSpPr>
                        <a:xfrm>
                          <a:off x="3023999" y="4893482"/>
                          <a:ext cx="974925" cy="985390"/>
                          <a:chOff x="3023999" y="4893482"/>
                          <a:chExt cx="974925" cy="985390"/>
                        </a:xfrm>
                      </p:grpSpPr>
                      <p:grpSp>
                        <p:nvGrpSpPr>
                          <p:cNvPr id="746" name="Graphic 2">
                            <a:extLst>
                              <a:ext uri="{FF2B5EF4-FFF2-40B4-BE49-F238E27FC236}">
                                <a16:creationId xmlns:a16="http://schemas.microsoft.com/office/drawing/2014/main" id="{287FB355-7AD3-0340-B71E-AB596D83F41D}"/>
                              </a:ext>
                            </a:extLst>
                          </p:cNvPr>
                          <p:cNvGrpSpPr/>
                          <p:nvPr/>
                        </p:nvGrpSpPr>
                        <p:grpSpPr>
                          <a:xfrm>
                            <a:off x="3372978" y="5244244"/>
                            <a:ext cx="625945" cy="634629"/>
                            <a:chOff x="3372978" y="5244244"/>
                            <a:chExt cx="625945" cy="634629"/>
                          </a:xfrm>
                        </p:grpSpPr>
                        <p:grpSp>
                          <p:nvGrpSpPr>
                            <p:cNvPr id="747" name="Graphic 2">
                              <a:extLst>
                                <a:ext uri="{FF2B5EF4-FFF2-40B4-BE49-F238E27FC236}">
                                  <a16:creationId xmlns:a16="http://schemas.microsoft.com/office/drawing/2014/main" id="{7552981A-9C86-332F-8B2B-8EA3CACF45AB}"/>
                                </a:ext>
                              </a:extLst>
                            </p:cNvPr>
                            <p:cNvGrpSpPr/>
                            <p:nvPr/>
                          </p:nvGrpSpPr>
                          <p:grpSpPr>
                            <a:xfrm>
                              <a:off x="3372978" y="5244244"/>
                              <a:ext cx="625945" cy="634629"/>
                              <a:chOff x="3372978" y="5244244"/>
                              <a:chExt cx="625945" cy="634629"/>
                            </a:xfrm>
                          </p:grpSpPr>
                          <p:sp>
                            <p:nvSpPr>
                              <p:cNvPr id="748" name="Freeform: Shape 747">
                                <a:extLst>
                                  <a:ext uri="{FF2B5EF4-FFF2-40B4-BE49-F238E27FC236}">
                                    <a16:creationId xmlns:a16="http://schemas.microsoft.com/office/drawing/2014/main" id="{032A9948-AC82-564E-F661-98CEB05E3A4D}"/>
                                  </a:ext>
                                </a:extLst>
                              </p:cNvPr>
                              <p:cNvSpPr/>
                              <p:nvPr/>
                            </p:nvSpPr>
                            <p:spPr>
                              <a:xfrm>
                                <a:off x="3376027" y="5247250"/>
                                <a:ext cx="620201" cy="628886"/>
                              </a:xfrm>
                              <a:custGeom>
                                <a:avLst/>
                                <a:gdLst>
                                  <a:gd name="connsiteX0" fmla="*/ 0 w 620201"/>
                                  <a:gd name="connsiteY0" fmla="*/ 32238 h 628886"/>
                                  <a:gd name="connsiteX1" fmla="*/ 580947 w 620201"/>
                                  <a:gd name="connsiteY1" fmla="*/ 622038 h 628886"/>
                                  <a:gd name="connsiteX2" fmla="*/ 613352 w 620201"/>
                                  <a:gd name="connsiteY2" fmla="*/ 622205 h 628886"/>
                                  <a:gd name="connsiteX3" fmla="*/ 613519 w 620201"/>
                                  <a:gd name="connsiteY3" fmla="*/ 589800 h 628886"/>
                                  <a:gd name="connsiteX4" fmla="*/ 32572 w 620201"/>
                                  <a:gd name="connsiteY4" fmla="*/ 0 h 628886"/>
                                  <a:gd name="connsiteX5" fmla="*/ 0 w 620201"/>
                                  <a:gd name="connsiteY5" fmla="*/ 32238 h 62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20201" h="628886">
                                    <a:moveTo>
                                      <a:pt x="0" y="32238"/>
                                    </a:moveTo>
                                    <a:lnTo>
                                      <a:pt x="580947" y="622038"/>
                                    </a:lnTo>
                                    <a:cubicBezTo>
                                      <a:pt x="589800" y="631058"/>
                                      <a:pt x="604332" y="631225"/>
                                      <a:pt x="613352" y="622205"/>
                                    </a:cubicBezTo>
                                    <a:cubicBezTo>
                                      <a:pt x="622372" y="613352"/>
                                      <a:pt x="622539" y="598820"/>
                                      <a:pt x="613519" y="589800"/>
                                    </a:cubicBezTo>
                                    <a:lnTo>
                                      <a:pt x="32572" y="0"/>
                                    </a:lnTo>
                                    <a:lnTo>
                                      <a:pt x="0" y="32238"/>
                                    </a:lnTo>
                                    <a:close/>
                                  </a:path>
                                </a:pathLst>
                              </a:custGeom>
                              <a:solidFill>
                                <a:srgbClr val="BD8435"/>
                              </a:solidFill>
                              <a:ln w="16697" cap="flat">
                                <a:noFill/>
                                <a:prstDash val="solid"/>
                                <a:miter/>
                              </a:ln>
                            </p:spPr>
                            <p:txBody>
                              <a:bodyPr rtlCol="0" anchor="ctr"/>
                              <a:lstStyle/>
                              <a:p>
                                <a:endParaRPr lang="en-US"/>
                              </a:p>
                            </p:txBody>
                          </p:sp>
                          <p:sp>
                            <p:nvSpPr>
                              <p:cNvPr id="749" name="Freeform: Shape 748">
                                <a:extLst>
                                  <a:ext uri="{FF2B5EF4-FFF2-40B4-BE49-F238E27FC236}">
                                    <a16:creationId xmlns:a16="http://schemas.microsoft.com/office/drawing/2014/main" id="{73529D4D-72F9-81FE-E757-50AEC7311C2B}"/>
                                  </a:ext>
                                </a:extLst>
                              </p:cNvPr>
                              <p:cNvSpPr/>
                              <p:nvPr/>
                            </p:nvSpPr>
                            <p:spPr>
                              <a:xfrm>
                                <a:off x="3372978" y="5244244"/>
                                <a:ext cx="625945" cy="634629"/>
                              </a:xfrm>
                              <a:custGeom>
                                <a:avLst/>
                                <a:gdLst>
                                  <a:gd name="connsiteX0" fmla="*/ 618405 w 625945"/>
                                  <a:gd name="connsiteY0" fmla="*/ 627216 h 634629"/>
                                  <a:gd name="connsiteX1" fmla="*/ 581824 w 625945"/>
                                  <a:gd name="connsiteY1" fmla="*/ 626882 h 634629"/>
                                  <a:gd name="connsiteX2" fmla="*/ 877 w 625945"/>
                                  <a:gd name="connsiteY2" fmla="*/ 37082 h 634629"/>
                                  <a:gd name="connsiteX3" fmla="*/ 877 w 625945"/>
                                  <a:gd name="connsiteY3" fmla="*/ 33073 h 634629"/>
                                  <a:gd name="connsiteX4" fmla="*/ 33616 w 625945"/>
                                  <a:gd name="connsiteY4" fmla="*/ 835 h 634629"/>
                                  <a:gd name="connsiteX5" fmla="*/ 35620 w 625945"/>
                                  <a:gd name="connsiteY5" fmla="*/ 0 h 634629"/>
                                  <a:gd name="connsiteX6" fmla="*/ 37625 w 625945"/>
                                  <a:gd name="connsiteY6" fmla="*/ 835 h 634629"/>
                                  <a:gd name="connsiteX7" fmla="*/ 618572 w 625945"/>
                                  <a:gd name="connsiteY7" fmla="*/ 590635 h 634629"/>
                                  <a:gd name="connsiteX8" fmla="*/ 621245 w 625945"/>
                                  <a:gd name="connsiteY8" fmla="*/ 623541 h 634629"/>
                                  <a:gd name="connsiteX9" fmla="*/ 618405 w 625945"/>
                                  <a:gd name="connsiteY9" fmla="*/ 627216 h 634629"/>
                                  <a:gd name="connsiteX10" fmla="*/ 7057 w 625945"/>
                                  <a:gd name="connsiteY10" fmla="*/ 35244 h 634629"/>
                                  <a:gd name="connsiteX11" fmla="*/ 586000 w 625945"/>
                                  <a:gd name="connsiteY11" fmla="*/ 623040 h 634629"/>
                                  <a:gd name="connsiteX12" fmla="*/ 614396 w 625945"/>
                                  <a:gd name="connsiteY12" fmla="*/ 623207 h 634629"/>
                                  <a:gd name="connsiteX13" fmla="*/ 616735 w 625945"/>
                                  <a:gd name="connsiteY13" fmla="*/ 620368 h 634629"/>
                                  <a:gd name="connsiteX14" fmla="*/ 614563 w 625945"/>
                                  <a:gd name="connsiteY14" fmla="*/ 594811 h 634629"/>
                                  <a:gd name="connsiteX15" fmla="*/ 35620 w 625945"/>
                                  <a:gd name="connsiteY15" fmla="*/ 7015 h 634629"/>
                                  <a:gd name="connsiteX16" fmla="*/ 7057 w 625945"/>
                                  <a:gd name="connsiteY16" fmla="*/ 35244 h 634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25945" h="634629">
                                    <a:moveTo>
                                      <a:pt x="618405" y="627216"/>
                                    </a:moveTo>
                                    <a:cubicBezTo>
                                      <a:pt x="608216" y="637238"/>
                                      <a:pt x="591846" y="637071"/>
                                      <a:pt x="581824" y="626882"/>
                                    </a:cubicBezTo>
                                    <a:lnTo>
                                      <a:pt x="877" y="37082"/>
                                    </a:lnTo>
                                    <a:cubicBezTo>
                                      <a:pt x="-292" y="35913"/>
                                      <a:pt x="-292" y="34075"/>
                                      <a:pt x="877" y="33073"/>
                                    </a:cubicBezTo>
                                    <a:lnTo>
                                      <a:pt x="33616" y="835"/>
                                    </a:lnTo>
                                    <a:cubicBezTo>
                                      <a:pt x="34117" y="334"/>
                                      <a:pt x="34952" y="0"/>
                                      <a:pt x="35620" y="0"/>
                                    </a:cubicBezTo>
                                    <a:cubicBezTo>
                                      <a:pt x="36455" y="0"/>
                                      <a:pt x="37124" y="334"/>
                                      <a:pt x="37625" y="835"/>
                                    </a:cubicBezTo>
                                    <a:lnTo>
                                      <a:pt x="618572" y="590635"/>
                                    </a:lnTo>
                                    <a:cubicBezTo>
                                      <a:pt x="627258" y="599488"/>
                                      <a:pt x="628427" y="613352"/>
                                      <a:pt x="621245" y="623541"/>
                                    </a:cubicBezTo>
                                    <a:cubicBezTo>
                                      <a:pt x="620409" y="625045"/>
                                      <a:pt x="619407" y="626214"/>
                                      <a:pt x="618405" y="627216"/>
                                    </a:cubicBezTo>
                                    <a:close/>
                                    <a:moveTo>
                                      <a:pt x="7057" y="35244"/>
                                    </a:moveTo>
                                    <a:lnTo>
                                      <a:pt x="586000" y="623040"/>
                                    </a:lnTo>
                                    <a:cubicBezTo>
                                      <a:pt x="593851" y="630891"/>
                                      <a:pt x="606545" y="631058"/>
                                      <a:pt x="614396" y="623207"/>
                                    </a:cubicBezTo>
                                    <a:cubicBezTo>
                                      <a:pt x="615231" y="622372"/>
                                      <a:pt x="616066" y="621370"/>
                                      <a:pt x="616735" y="620368"/>
                                    </a:cubicBezTo>
                                    <a:cubicBezTo>
                                      <a:pt x="622247" y="612517"/>
                                      <a:pt x="621412" y="601660"/>
                                      <a:pt x="614563" y="594811"/>
                                    </a:cubicBezTo>
                                    <a:lnTo>
                                      <a:pt x="35620" y="7015"/>
                                    </a:lnTo>
                                    <a:lnTo>
                                      <a:pt x="7057" y="35244"/>
                                    </a:lnTo>
                                    <a:close/>
                                  </a:path>
                                </a:pathLst>
                              </a:custGeom>
                              <a:solidFill>
                                <a:srgbClr val="8B580E"/>
                              </a:solidFill>
                              <a:ln w="16697" cap="flat">
                                <a:noFill/>
                                <a:prstDash val="solid"/>
                                <a:miter/>
                              </a:ln>
                            </p:spPr>
                            <p:txBody>
                              <a:bodyPr rtlCol="0" anchor="ctr"/>
                              <a:lstStyle/>
                              <a:p>
                                <a:endParaRPr lang="en-US"/>
                              </a:p>
                            </p:txBody>
                          </p:sp>
                        </p:grpSp>
                        <p:sp>
                          <p:nvSpPr>
                            <p:cNvPr id="750" name="Freeform: Shape 749">
                              <a:extLst>
                                <a:ext uri="{FF2B5EF4-FFF2-40B4-BE49-F238E27FC236}">
                                  <a16:creationId xmlns:a16="http://schemas.microsoft.com/office/drawing/2014/main" id="{243E7B38-A1C3-755D-9827-F37E61B220BF}"/>
                                </a:ext>
                              </a:extLst>
                            </p:cNvPr>
                            <p:cNvSpPr/>
                            <p:nvPr/>
                          </p:nvSpPr>
                          <p:spPr>
                            <a:xfrm>
                              <a:off x="3836686" y="5746975"/>
                              <a:ext cx="90723" cy="93016"/>
                            </a:xfrm>
                            <a:custGeom>
                              <a:avLst/>
                              <a:gdLst>
                                <a:gd name="connsiteX0" fmla="*/ 30089 w 90723"/>
                                <a:gd name="connsiteY0" fmla="*/ 13574 h 93016"/>
                                <a:gd name="connsiteX1" fmla="*/ 524 w 90723"/>
                                <a:gd name="connsiteY1" fmla="*/ 44 h 93016"/>
                                <a:gd name="connsiteX2" fmla="*/ 357 w 90723"/>
                                <a:gd name="connsiteY2" fmla="*/ 1714 h 93016"/>
                                <a:gd name="connsiteX3" fmla="*/ 31927 w 90723"/>
                                <a:gd name="connsiteY3" fmla="*/ 18251 h 93016"/>
                                <a:gd name="connsiteX4" fmla="*/ 59321 w 90723"/>
                                <a:gd name="connsiteY4" fmla="*/ 42304 h 93016"/>
                                <a:gd name="connsiteX5" fmla="*/ 75022 w 90723"/>
                                <a:gd name="connsiteY5" fmla="*/ 71702 h 93016"/>
                                <a:gd name="connsiteX6" fmla="*/ 90055 w 90723"/>
                                <a:gd name="connsiteY6" fmla="*/ 92915 h 93016"/>
                                <a:gd name="connsiteX7" fmla="*/ 90556 w 90723"/>
                                <a:gd name="connsiteY7" fmla="*/ 91579 h 93016"/>
                                <a:gd name="connsiteX8" fmla="*/ 78697 w 90723"/>
                                <a:gd name="connsiteY8" fmla="*/ 75377 h 93016"/>
                                <a:gd name="connsiteX9" fmla="*/ 72683 w 90723"/>
                                <a:gd name="connsiteY9" fmla="*/ 61179 h 93016"/>
                                <a:gd name="connsiteX10" fmla="*/ 55980 w 90723"/>
                                <a:gd name="connsiteY10" fmla="*/ 31947 h 93016"/>
                                <a:gd name="connsiteX11" fmla="*/ 30089 w 90723"/>
                                <a:gd name="connsiteY11" fmla="*/ 13574 h 93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0723" h="93016">
                                  <a:moveTo>
                                    <a:pt x="30089" y="13574"/>
                                  </a:moveTo>
                                  <a:cubicBezTo>
                                    <a:pt x="20902" y="7560"/>
                                    <a:pt x="10713" y="3719"/>
                                    <a:pt x="524" y="44"/>
                                  </a:cubicBezTo>
                                  <a:cubicBezTo>
                                    <a:pt x="-144" y="-290"/>
                                    <a:pt x="-144" y="1380"/>
                                    <a:pt x="357" y="1714"/>
                                  </a:cubicBezTo>
                                  <a:cubicBezTo>
                                    <a:pt x="11381" y="6391"/>
                                    <a:pt x="21905" y="11569"/>
                                    <a:pt x="31927" y="18251"/>
                                  </a:cubicBezTo>
                                  <a:cubicBezTo>
                                    <a:pt x="42283" y="25433"/>
                                    <a:pt x="52973" y="30778"/>
                                    <a:pt x="59321" y="42304"/>
                                  </a:cubicBezTo>
                                  <a:cubicBezTo>
                                    <a:pt x="64666" y="51825"/>
                                    <a:pt x="71347" y="61346"/>
                                    <a:pt x="75022" y="71702"/>
                                  </a:cubicBezTo>
                                  <a:cubicBezTo>
                                    <a:pt x="78028" y="80054"/>
                                    <a:pt x="83541" y="86902"/>
                                    <a:pt x="90055" y="92915"/>
                                  </a:cubicBezTo>
                                  <a:cubicBezTo>
                                    <a:pt x="90723" y="93416"/>
                                    <a:pt x="90890" y="91913"/>
                                    <a:pt x="90556" y="91579"/>
                                  </a:cubicBezTo>
                                  <a:cubicBezTo>
                                    <a:pt x="86046" y="86401"/>
                                    <a:pt x="81703" y="81557"/>
                                    <a:pt x="78697" y="75377"/>
                                  </a:cubicBezTo>
                                  <a:cubicBezTo>
                                    <a:pt x="76358" y="70867"/>
                                    <a:pt x="74855" y="65855"/>
                                    <a:pt x="72683" y="61179"/>
                                  </a:cubicBezTo>
                                  <a:cubicBezTo>
                                    <a:pt x="67839" y="51324"/>
                                    <a:pt x="62828" y="40633"/>
                                    <a:pt x="55980" y="31947"/>
                                  </a:cubicBezTo>
                                  <a:cubicBezTo>
                                    <a:pt x="49298" y="23596"/>
                                    <a:pt x="38775" y="19086"/>
                                    <a:pt x="30089" y="13574"/>
                                  </a:cubicBezTo>
                                  <a:close/>
                                </a:path>
                              </a:pathLst>
                            </a:custGeom>
                            <a:solidFill>
                              <a:srgbClr val="BD8435"/>
                            </a:solidFill>
                            <a:ln w="16697" cap="flat">
                              <a:noFill/>
                              <a:prstDash val="solid"/>
                              <a:miter/>
                            </a:ln>
                          </p:spPr>
                          <p:txBody>
                            <a:bodyPr rtlCol="0" anchor="ctr"/>
                            <a:lstStyle/>
                            <a:p>
                              <a:endParaRPr lang="en-US"/>
                            </a:p>
                          </p:txBody>
                        </p:sp>
                        <p:sp>
                          <p:nvSpPr>
                            <p:cNvPr id="751" name="Freeform: Shape 750">
                              <a:extLst>
                                <a:ext uri="{FF2B5EF4-FFF2-40B4-BE49-F238E27FC236}">
                                  <a16:creationId xmlns:a16="http://schemas.microsoft.com/office/drawing/2014/main" id="{5C8AC131-CE1D-866B-B419-D3453674CD92}"/>
                                </a:ext>
                              </a:extLst>
                            </p:cNvPr>
                            <p:cNvSpPr/>
                            <p:nvPr/>
                          </p:nvSpPr>
                          <p:spPr>
                            <a:xfrm>
                              <a:off x="3819733" y="5726773"/>
                              <a:ext cx="149541" cy="149992"/>
                            </a:xfrm>
                            <a:custGeom>
                              <a:avLst/>
                              <a:gdLst>
                                <a:gd name="connsiteX0" fmla="*/ 48880 w 149541"/>
                                <a:gd name="connsiteY0" fmla="*/ 23420 h 149992"/>
                                <a:gd name="connsiteX1" fmla="*/ 774 w 149541"/>
                                <a:gd name="connsiteY1" fmla="*/ 35 h 149992"/>
                                <a:gd name="connsiteX2" fmla="*/ 607 w 149541"/>
                                <a:gd name="connsiteY2" fmla="*/ 2206 h 149992"/>
                                <a:gd name="connsiteX3" fmla="*/ 48045 w 149541"/>
                                <a:gd name="connsiteY3" fmla="*/ 26927 h 149992"/>
                                <a:gd name="connsiteX4" fmla="*/ 91975 w 149541"/>
                                <a:gd name="connsiteY4" fmla="*/ 65011 h 149992"/>
                                <a:gd name="connsiteX5" fmla="*/ 118868 w 149541"/>
                                <a:gd name="connsiteY5" fmla="*/ 110779 h 149992"/>
                                <a:gd name="connsiteX6" fmla="*/ 148600 w 149541"/>
                                <a:gd name="connsiteY6" fmla="*/ 149698 h 149992"/>
                                <a:gd name="connsiteX7" fmla="*/ 149435 w 149541"/>
                                <a:gd name="connsiteY7" fmla="*/ 148362 h 149992"/>
                                <a:gd name="connsiteX8" fmla="*/ 118701 w 149541"/>
                                <a:gd name="connsiteY8" fmla="*/ 106102 h 149992"/>
                                <a:gd name="connsiteX9" fmla="*/ 91307 w 149541"/>
                                <a:gd name="connsiteY9" fmla="*/ 59165 h 149992"/>
                                <a:gd name="connsiteX10" fmla="*/ 48880 w 149541"/>
                                <a:gd name="connsiteY10" fmla="*/ 23420 h 149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9541" h="149992">
                                  <a:moveTo>
                                    <a:pt x="48880" y="23420"/>
                                  </a:moveTo>
                                  <a:cubicBezTo>
                                    <a:pt x="33847" y="13230"/>
                                    <a:pt x="18313" y="5046"/>
                                    <a:pt x="774" y="35"/>
                                  </a:cubicBezTo>
                                  <a:cubicBezTo>
                                    <a:pt x="-228" y="-299"/>
                                    <a:pt x="-228" y="1872"/>
                                    <a:pt x="607" y="2206"/>
                                  </a:cubicBezTo>
                                  <a:cubicBezTo>
                                    <a:pt x="17812" y="7719"/>
                                    <a:pt x="33346" y="16404"/>
                                    <a:pt x="48045" y="26927"/>
                                  </a:cubicBezTo>
                                  <a:cubicBezTo>
                                    <a:pt x="63412" y="37952"/>
                                    <a:pt x="80116" y="50145"/>
                                    <a:pt x="91975" y="65011"/>
                                  </a:cubicBezTo>
                                  <a:cubicBezTo>
                                    <a:pt x="102999" y="78875"/>
                                    <a:pt x="110182" y="95412"/>
                                    <a:pt x="118868" y="110779"/>
                                  </a:cubicBezTo>
                                  <a:cubicBezTo>
                                    <a:pt x="127052" y="125144"/>
                                    <a:pt x="139747" y="136001"/>
                                    <a:pt x="148600" y="149698"/>
                                  </a:cubicBezTo>
                                  <a:cubicBezTo>
                                    <a:pt x="149268" y="150700"/>
                                    <a:pt x="149769" y="148863"/>
                                    <a:pt x="149435" y="148362"/>
                                  </a:cubicBezTo>
                                  <a:cubicBezTo>
                                    <a:pt x="140916" y="133162"/>
                                    <a:pt x="127219" y="121803"/>
                                    <a:pt x="118701" y="106102"/>
                                  </a:cubicBezTo>
                                  <a:cubicBezTo>
                                    <a:pt x="110015" y="90067"/>
                                    <a:pt x="102832" y="73697"/>
                                    <a:pt x="91307" y="59165"/>
                                  </a:cubicBezTo>
                                  <a:cubicBezTo>
                                    <a:pt x="80283" y="45301"/>
                                    <a:pt x="63579" y="33275"/>
                                    <a:pt x="48880" y="23420"/>
                                  </a:cubicBezTo>
                                  <a:close/>
                                </a:path>
                              </a:pathLst>
                            </a:custGeom>
                            <a:solidFill>
                              <a:srgbClr val="BD8435"/>
                            </a:solidFill>
                            <a:ln w="16697" cap="flat">
                              <a:noFill/>
                              <a:prstDash val="solid"/>
                              <a:miter/>
                            </a:ln>
                          </p:spPr>
                          <p:txBody>
                            <a:bodyPr rtlCol="0" anchor="ctr"/>
                            <a:lstStyle/>
                            <a:p>
                              <a:endParaRPr lang="en-US"/>
                            </a:p>
                          </p:txBody>
                        </p:sp>
                        <p:sp>
                          <p:nvSpPr>
                            <p:cNvPr id="752" name="Freeform: Shape 751">
                              <a:extLst>
                                <a:ext uri="{FF2B5EF4-FFF2-40B4-BE49-F238E27FC236}">
                                  <a16:creationId xmlns:a16="http://schemas.microsoft.com/office/drawing/2014/main" id="{E9DB3981-6C38-D1BF-05C2-9BE92BCB8792}"/>
                                </a:ext>
                              </a:extLst>
                            </p:cNvPr>
                            <p:cNvSpPr/>
                            <p:nvPr/>
                          </p:nvSpPr>
                          <p:spPr>
                            <a:xfrm>
                              <a:off x="3746896" y="5656852"/>
                              <a:ext cx="234539" cy="213415"/>
                            </a:xfrm>
                            <a:custGeom>
                              <a:avLst/>
                              <a:gdLst>
                                <a:gd name="connsiteX0" fmla="*/ 133075 w 234539"/>
                                <a:gd name="connsiteY0" fmla="*/ 87828 h 213415"/>
                                <a:gd name="connsiteX1" fmla="*/ 99668 w 234539"/>
                                <a:gd name="connsiteY1" fmla="*/ 66113 h 213415"/>
                                <a:gd name="connsiteX2" fmla="*/ 68098 w 234539"/>
                                <a:gd name="connsiteY2" fmla="*/ 46069 h 213415"/>
                                <a:gd name="connsiteX3" fmla="*/ 32353 w 234539"/>
                                <a:gd name="connsiteY3" fmla="*/ 24188 h 213415"/>
                                <a:gd name="connsiteX4" fmla="*/ 783 w 234539"/>
                                <a:gd name="connsiteY4" fmla="*/ 134 h 213415"/>
                                <a:gd name="connsiteX5" fmla="*/ 282 w 234539"/>
                                <a:gd name="connsiteY5" fmla="*/ 2139 h 213415"/>
                                <a:gd name="connsiteX6" fmla="*/ 29012 w 234539"/>
                                <a:gd name="connsiteY6" fmla="*/ 25190 h 213415"/>
                                <a:gd name="connsiteX7" fmla="*/ 59245 w 234539"/>
                                <a:gd name="connsiteY7" fmla="*/ 44733 h 213415"/>
                                <a:gd name="connsiteX8" fmla="*/ 96160 w 234539"/>
                                <a:gd name="connsiteY8" fmla="*/ 67116 h 213415"/>
                                <a:gd name="connsiteX9" fmla="*/ 128231 w 234539"/>
                                <a:gd name="connsiteY9" fmla="*/ 89665 h 213415"/>
                                <a:gd name="connsiteX10" fmla="*/ 139923 w 234539"/>
                                <a:gd name="connsiteY10" fmla="*/ 94676 h 213415"/>
                                <a:gd name="connsiteX11" fmla="*/ 157295 w 234539"/>
                                <a:gd name="connsiteY11" fmla="*/ 108373 h 213415"/>
                                <a:gd name="connsiteX12" fmla="*/ 187528 w 234539"/>
                                <a:gd name="connsiteY12" fmla="*/ 143784 h 213415"/>
                                <a:gd name="connsiteX13" fmla="*/ 211915 w 234539"/>
                                <a:gd name="connsiteY13" fmla="*/ 182369 h 213415"/>
                                <a:gd name="connsiteX14" fmla="*/ 233797 w 234539"/>
                                <a:gd name="connsiteY14" fmla="*/ 213271 h 213415"/>
                                <a:gd name="connsiteX15" fmla="*/ 234298 w 234539"/>
                                <a:gd name="connsiteY15" fmla="*/ 211601 h 213415"/>
                                <a:gd name="connsiteX16" fmla="*/ 189031 w 234539"/>
                                <a:gd name="connsiteY16" fmla="*/ 140444 h 213415"/>
                                <a:gd name="connsiteX17" fmla="*/ 162974 w 234539"/>
                                <a:gd name="connsiteY17" fmla="*/ 109208 h 213415"/>
                                <a:gd name="connsiteX18" fmla="*/ 133075 w 234539"/>
                                <a:gd name="connsiteY18" fmla="*/ 87828 h 213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34539" h="213415">
                                  <a:moveTo>
                                    <a:pt x="133075" y="87828"/>
                                  </a:moveTo>
                                  <a:cubicBezTo>
                                    <a:pt x="121215" y="84487"/>
                                    <a:pt x="109857" y="72795"/>
                                    <a:pt x="99668" y="66113"/>
                                  </a:cubicBezTo>
                                  <a:cubicBezTo>
                                    <a:pt x="89311" y="59098"/>
                                    <a:pt x="79122" y="51915"/>
                                    <a:pt x="68098" y="46069"/>
                                  </a:cubicBezTo>
                                  <a:cubicBezTo>
                                    <a:pt x="55570" y="39388"/>
                                    <a:pt x="43544" y="32873"/>
                                    <a:pt x="32353" y="24188"/>
                                  </a:cubicBezTo>
                                  <a:cubicBezTo>
                                    <a:pt x="21829" y="16170"/>
                                    <a:pt x="11139" y="8319"/>
                                    <a:pt x="783" y="134"/>
                                  </a:cubicBezTo>
                                  <a:cubicBezTo>
                                    <a:pt x="-52" y="-534"/>
                                    <a:pt x="-219" y="1471"/>
                                    <a:pt x="282" y="2139"/>
                                  </a:cubicBezTo>
                                  <a:cubicBezTo>
                                    <a:pt x="8801" y="10491"/>
                                    <a:pt x="19491" y="17840"/>
                                    <a:pt x="29012" y="25190"/>
                                  </a:cubicBezTo>
                                  <a:cubicBezTo>
                                    <a:pt x="38700" y="32539"/>
                                    <a:pt x="48388" y="39054"/>
                                    <a:pt x="59245" y="44733"/>
                                  </a:cubicBezTo>
                                  <a:cubicBezTo>
                                    <a:pt x="72107" y="51414"/>
                                    <a:pt x="84133" y="59098"/>
                                    <a:pt x="96160" y="67116"/>
                                  </a:cubicBezTo>
                                  <a:cubicBezTo>
                                    <a:pt x="107017" y="74298"/>
                                    <a:pt x="117039" y="83151"/>
                                    <a:pt x="128231" y="89665"/>
                                  </a:cubicBezTo>
                                  <a:cubicBezTo>
                                    <a:pt x="131738" y="91837"/>
                                    <a:pt x="136081" y="93006"/>
                                    <a:pt x="139923" y="94676"/>
                                  </a:cubicBezTo>
                                  <a:cubicBezTo>
                                    <a:pt x="146437" y="97516"/>
                                    <a:pt x="152284" y="103529"/>
                                    <a:pt x="157295" y="108373"/>
                                  </a:cubicBezTo>
                                  <a:cubicBezTo>
                                    <a:pt x="168486" y="119063"/>
                                    <a:pt x="178174" y="131591"/>
                                    <a:pt x="187528" y="143784"/>
                                  </a:cubicBezTo>
                                  <a:cubicBezTo>
                                    <a:pt x="196882" y="155978"/>
                                    <a:pt x="204733" y="168840"/>
                                    <a:pt x="211915" y="182369"/>
                                  </a:cubicBezTo>
                                  <a:cubicBezTo>
                                    <a:pt x="217928" y="193561"/>
                                    <a:pt x="224610" y="204418"/>
                                    <a:pt x="233797" y="213271"/>
                                  </a:cubicBezTo>
                                  <a:cubicBezTo>
                                    <a:pt x="234465" y="213939"/>
                                    <a:pt x="234799" y="212102"/>
                                    <a:pt x="234298" y="211601"/>
                                  </a:cubicBezTo>
                                  <a:cubicBezTo>
                                    <a:pt x="216091" y="190053"/>
                                    <a:pt x="206069" y="162994"/>
                                    <a:pt x="189031" y="140444"/>
                                  </a:cubicBezTo>
                                  <a:cubicBezTo>
                                    <a:pt x="180847" y="129754"/>
                                    <a:pt x="172328" y="118729"/>
                                    <a:pt x="162974" y="109208"/>
                                  </a:cubicBezTo>
                                  <a:cubicBezTo>
                                    <a:pt x="154288" y="100356"/>
                                    <a:pt x="145101" y="91001"/>
                                    <a:pt x="133075" y="87828"/>
                                  </a:cubicBezTo>
                                  <a:close/>
                                </a:path>
                              </a:pathLst>
                            </a:custGeom>
                            <a:solidFill>
                              <a:srgbClr val="BD8435"/>
                            </a:solidFill>
                            <a:ln w="16697" cap="flat">
                              <a:noFill/>
                              <a:prstDash val="solid"/>
                              <a:miter/>
                            </a:ln>
                          </p:spPr>
                          <p:txBody>
                            <a:bodyPr rtlCol="0" anchor="ctr"/>
                            <a:lstStyle/>
                            <a:p>
                              <a:endParaRPr lang="en-US"/>
                            </a:p>
                          </p:txBody>
                        </p:sp>
                        <p:sp>
                          <p:nvSpPr>
                            <p:cNvPr id="753" name="Freeform: Shape 752">
                              <a:extLst>
                                <a:ext uri="{FF2B5EF4-FFF2-40B4-BE49-F238E27FC236}">
                                  <a16:creationId xmlns:a16="http://schemas.microsoft.com/office/drawing/2014/main" id="{68A4F450-B12E-FA7B-D621-BBE3AAD63E06}"/>
                                </a:ext>
                              </a:extLst>
                            </p:cNvPr>
                            <p:cNvSpPr/>
                            <p:nvPr/>
                          </p:nvSpPr>
                          <p:spPr>
                            <a:xfrm>
                              <a:off x="3670194" y="5576770"/>
                              <a:ext cx="164869" cy="131589"/>
                            </a:xfrm>
                            <a:custGeom>
                              <a:avLst/>
                              <a:gdLst>
                                <a:gd name="connsiteX0" fmla="*/ 162172 w 164869"/>
                                <a:gd name="connsiteY0" fmla="*/ 124816 h 131589"/>
                                <a:gd name="connsiteX1" fmla="*/ 139288 w 164869"/>
                                <a:gd name="connsiteY1" fmla="*/ 105773 h 131589"/>
                                <a:gd name="connsiteX2" fmla="*/ 89345 w 164869"/>
                                <a:gd name="connsiteY2" fmla="*/ 64516 h 131589"/>
                                <a:gd name="connsiteX3" fmla="*/ 44412 w 164869"/>
                                <a:gd name="connsiteY3" fmla="*/ 29438 h 131589"/>
                                <a:gd name="connsiteX4" fmla="*/ 19023 w 164869"/>
                                <a:gd name="connsiteY4" fmla="*/ 12234 h 131589"/>
                                <a:gd name="connsiteX5" fmla="*/ 649 w 164869"/>
                                <a:gd name="connsiteY5" fmla="*/ 40 h 131589"/>
                                <a:gd name="connsiteX6" fmla="*/ 482 w 164869"/>
                                <a:gd name="connsiteY6" fmla="*/ 1878 h 131589"/>
                                <a:gd name="connsiteX7" fmla="*/ 40904 w 164869"/>
                                <a:gd name="connsiteY7" fmla="*/ 29606 h 131589"/>
                                <a:gd name="connsiteX8" fmla="*/ 83164 w 164869"/>
                                <a:gd name="connsiteY8" fmla="*/ 61843 h 131589"/>
                                <a:gd name="connsiteX9" fmla="*/ 124589 w 164869"/>
                                <a:gd name="connsiteY9" fmla="*/ 96085 h 131589"/>
                                <a:gd name="connsiteX10" fmla="*/ 147139 w 164869"/>
                                <a:gd name="connsiteY10" fmla="*/ 114960 h 131589"/>
                                <a:gd name="connsiteX11" fmla="*/ 155991 w 164869"/>
                                <a:gd name="connsiteY11" fmla="*/ 121976 h 131589"/>
                                <a:gd name="connsiteX12" fmla="*/ 140624 w 164869"/>
                                <a:gd name="connsiteY12" fmla="*/ 113457 h 131589"/>
                                <a:gd name="connsiteX13" fmla="*/ 109055 w 164869"/>
                                <a:gd name="connsiteY13" fmla="*/ 92411 h 131589"/>
                                <a:gd name="connsiteX14" fmla="*/ 79489 w 164869"/>
                                <a:gd name="connsiteY14" fmla="*/ 72366 h 131589"/>
                                <a:gd name="connsiteX15" fmla="*/ 64623 w 164869"/>
                                <a:gd name="connsiteY15" fmla="*/ 61676 h 131589"/>
                                <a:gd name="connsiteX16" fmla="*/ 55603 w 164869"/>
                                <a:gd name="connsiteY16" fmla="*/ 55663 h 131589"/>
                                <a:gd name="connsiteX17" fmla="*/ 55436 w 164869"/>
                                <a:gd name="connsiteY17" fmla="*/ 57333 h 131589"/>
                                <a:gd name="connsiteX18" fmla="*/ 76316 w 164869"/>
                                <a:gd name="connsiteY18" fmla="*/ 73536 h 131589"/>
                                <a:gd name="connsiteX19" fmla="*/ 108219 w 164869"/>
                                <a:gd name="connsiteY19" fmla="*/ 95751 h 131589"/>
                                <a:gd name="connsiteX20" fmla="*/ 136782 w 164869"/>
                                <a:gd name="connsiteY20" fmla="*/ 115294 h 131589"/>
                                <a:gd name="connsiteX21" fmla="*/ 148308 w 164869"/>
                                <a:gd name="connsiteY21" fmla="*/ 122811 h 131589"/>
                                <a:gd name="connsiteX22" fmla="*/ 163341 w 164869"/>
                                <a:gd name="connsiteY22" fmla="*/ 131330 h 131589"/>
                                <a:gd name="connsiteX23" fmla="*/ 164844 w 164869"/>
                                <a:gd name="connsiteY23" fmla="*/ 129492 h 131589"/>
                                <a:gd name="connsiteX24" fmla="*/ 162172 w 164869"/>
                                <a:gd name="connsiteY24" fmla="*/ 124816 h 131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4869" h="131589">
                                  <a:moveTo>
                                    <a:pt x="162172" y="124816"/>
                                  </a:moveTo>
                                  <a:cubicBezTo>
                                    <a:pt x="155156" y="117967"/>
                                    <a:pt x="146805" y="111954"/>
                                    <a:pt x="139288" y="105773"/>
                                  </a:cubicBezTo>
                                  <a:cubicBezTo>
                                    <a:pt x="122585" y="92077"/>
                                    <a:pt x="105881" y="78380"/>
                                    <a:pt x="89345" y="64516"/>
                                  </a:cubicBezTo>
                                  <a:cubicBezTo>
                                    <a:pt x="74813" y="52489"/>
                                    <a:pt x="59946" y="40129"/>
                                    <a:pt x="44412" y="29438"/>
                                  </a:cubicBezTo>
                                  <a:cubicBezTo>
                                    <a:pt x="35893" y="23592"/>
                                    <a:pt x="27208" y="18247"/>
                                    <a:pt x="19023" y="12234"/>
                                  </a:cubicBezTo>
                                  <a:cubicBezTo>
                                    <a:pt x="13010" y="7724"/>
                                    <a:pt x="7497" y="3047"/>
                                    <a:pt x="649" y="40"/>
                                  </a:cubicBezTo>
                                  <a:cubicBezTo>
                                    <a:pt x="-186" y="-294"/>
                                    <a:pt x="-186" y="1544"/>
                                    <a:pt x="482" y="1878"/>
                                  </a:cubicBezTo>
                                  <a:cubicBezTo>
                                    <a:pt x="14847" y="9060"/>
                                    <a:pt x="27542" y="20753"/>
                                    <a:pt x="40904" y="29606"/>
                                  </a:cubicBezTo>
                                  <a:cubicBezTo>
                                    <a:pt x="55603" y="39294"/>
                                    <a:pt x="69467" y="50819"/>
                                    <a:pt x="83164" y="61843"/>
                                  </a:cubicBezTo>
                                  <a:cubicBezTo>
                                    <a:pt x="97028" y="73202"/>
                                    <a:pt x="110558" y="84894"/>
                                    <a:pt x="124589" y="96085"/>
                                  </a:cubicBezTo>
                                  <a:cubicBezTo>
                                    <a:pt x="132273" y="102266"/>
                                    <a:pt x="139789" y="108446"/>
                                    <a:pt x="147139" y="114960"/>
                                  </a:cubicBezTo>
                                  <a:cubicBezTo>
                                    <a:pt x="148308" y="115963"/>
                                    <a:pt x="152317" y="118969"/>
                                    <a:pt x="155991" y="121976"/>
                                  </a:cubicBezTo>
                                  <a:cubicBezTo>
                                    <a:pt x="150813" y="119136"/>
                                    <a:pt x="144967" y="116798"/>
                                    <a:pt x="140624" y="113457"/>
                                  </a:cubicBezTo>
                                  <a:cubicBezTo>
                                    <a:pt x="130602" y="105940"/>
                                    <a:pt x="119244" y="99760"/>
                                    <a:pt x="109055" y="92411"/>
                                  </a:cubicBezTo>
                                  <a:cubicBezTo>
                                    <a:pt x="99367" y="85395"/>
                                    <a:pt x="89178" y="79215"/>
                                    <a:pt x="79489" y="72366"/>
                                  </a:cubicBezTo>
                                  <a:cubicBezTo>
                                    <a:pt x="74311" y="68692"/>
                                    <a:pt x="69300" y="66186"/>
                                    <a:pt x="64623" y="61676"/>
                                  </a:cubicBezTo>
                                  <a:cubicBezTo>
                                    <a:pt x="62118" y="59338"/>
                                    <a:pt x="58944" y="56832"/>
                                    <a:pt x="55603" y="55663"/>
                                  </a:cubicBezTo>
                                  <a:cubicBezTo>
                                    <a:pt x="54935" y="55329"/>
                                    <a:pt x="54935" y="57166"/>
                                    <a:pt x="55436" y="57333"/>
                                  </a:cubicBezTo>
                                  <a:cubicBezTo>
                                    <a:pt x="63454" y="60674"/>
                                    <a:pt x="68632" y="69193"/>
                                    <a:pt x="76316" y="73536"/>
                                  </a:cubicBezTo>
                                  <a:cubicBezTo>
                                    <a:pt x="87340" y="79716"/>
                                    <a:pt x="97863" y="88235"/>
                                    <a:pt x="108219" y="95751"/>
                                  </a:cubicBezTo>
                                  <a:cubicBezTo>
                                    <a:pt x="117573" y="102600"/>
                                    <a:pt x="127094" y="109114"/>
                                    <a:pt x="136782" y="115294"/>
                                  </a:cubicBezTo>
                                  <a:cubicBezTo>
                                    <a:pt x="140624" y="117800"/>
                                    <a:pt x="144299" y="120640"/>
                                    <a:pt x="148308" y="122811"/>
                                  </a:cubicBezTo>
                                  <a:cubicBezTo>
                                    <a:pt x="152985" y="125484"/>
                                    <a:pt x="159332" y="127822"/>
                                    <a:pt x="163341" y="131330"/>
                                  </a:cubicBezTo>
                                  <a:cubicBezTo>
                                    <a:pt x="164343" y="132332"/>
                                    <a:pt x="165011" y="130160"/>
                                    <a:pt x="164844" y="129492"/>
                                  </a:cubicBezTo>
                                  <a:cubicBezTo>
                                    <a:pt x="164677" y="127321"/>
                                    <a:pt x="163842" y="126319"/>
                                    <a:pt x="162172" y="124816"/>
                                  </a:cubicBezTo>
                                  <a:close/>
                                </a:path>
                              </a:pathLst>
                            </a:custGeom>
                            <a:solidFill>
                              <a:srgbClr val="BD8435"/>
                            </a:solidFill>
                            <a:ln w="16697" cap="flat">
                              <a:noFill/>
                              <a:prstDash val="solid"/>
                              <a:miter/>
                            </a:ln>
                          </p:spPr>
                          <p:txBody>
                            <a:bodyPr rtlCol="0" anchor="ctr"/>
                            <a:lstStyle/>
                            <a:p>
                              <a:endParaRPr lang="en-US"/>
                            </a:p>
                          </p:txBody>
                        </p:sp>
                        <p:sp>
                          <p:nvSpPr>
                            <p:cNvPr id="754" name="Freeform: Shape 753">
                              <a:extLst>
                                <a:ext uri="{FF2B5EF4-FFF2-40B4-BE49-F238E27FC236}">
                                  <a16:creationId xmlns:a16="http://schemas.microsoft.com/office/drawing/2014/main" id="{8292801F-EA90-4C2E-4DB1-DD3FF60BF4CA}"/>
                                </a:ext>
                              </a:extLst>
                            </p:cNvPr>
                            <p:cNvSpPr/>
                            <p:nvPr/>
                          </p:nvSpPr>
                          <p:spPr>
                            <a:xfrm>
                              <a:off x="3644875" y="5543979"/>
                              <a:ext cx="210666" cy="166727"/>
                            </a:xfrm>
                            <a:custGeom>
                              <a:avLst/>
                              <a:gdLst>
                                <a:gd name="connsiteX0" fmla="*/ 158761 w 210666"/>
                                <a:gd name="connsiteY0" fmla="*/ 118521 h 166727"/>
                                <a:gd name="connsiteX1" fmla="*/ 136379 w 210666"/>
                                <a:gd name="connsiteY1" fmla="*/ 99813 h 166727"/>
                                <a:gd name="connsiteX2" fmla="*/ 107983 w 210666"/>
                                <a:gd name="connsiteY2" fmla="*/ 76094 h 166727"/>
                                <a:gd name="connsiteX3" fmla="*/ 54866 w 210666"/>
                                <a:gd name="connsiteY3" fmla="*/ 34669 h 166727"/>
                                <a:gd name="connsiteX4" fmla="*/ 746 w 210666"/>
                                <a:gd name="connsiteY4" fmla="*/ 93 h 166727"/>
                                <a:gd name="connsiteX5" fmla="*/ 412 w 210666"/>
                                <a:gd name="connsiteY5" fmla="*/ 1763 h 166727"/>
                                <a:gd name="connsiteX6" fmla="*/ 104141 w 210666"/>
                                <a:gd name="connsiteY6" fmla="*/ 77764 h 166727"/>
                                <a:gd name="connsiteX7" fmla="*/ 129697 w 210666"/>
                                <a:gd name="connsiteY7" fmla="*/ 98977 h 166727"/>
                                <a:gd name="connsiteX8" fmla="*/ 157592 w 210666"/>
                                <a:gd name="connsiteY8" fmla="*/ 121694 h 166727"/>
                                <a:gd name="connsiteX9" fmla="*/ 210041 w 210666"/>
                                <a:gd name="connsiteY9" fmla="*/ 166627 h 166727"/>
                                <a:gd name="connsiteX10" fmla="*/ 210375 w 210666"/>
                                <a:gd name="connsiteY10" fmla="*/ 165290 h 166727"/>
                                <a:gd name="connsiteX11" fmla="*/ 158761 w 210666"/>
                                <a:gd name="connsiteY11" fmla="*/ 118521 h 166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0666" h="166727">
                                  <a:moveTo>
                                    <a:pt x="158761" y="118521"/>
                                  </a:moveTo>
                                  <a:cubicBezTo>
                                    <a:pt x="152080" y="111505"/>
                                    <a:pt x="144062" y="105993"/>
                                    <a:pt x="136379" y="99813"/>
                                  </a:cubicBezTo>
                                  <a:cubicBezTo>
                                    <a:pt x="126691" y="92129"/>
                                    <a:pt x="117504" y="83944"/>
                                    <a:pt x="107983" y="76094"/>
                                  </a:cubicBezTo>
                                  <a:cubicBezTo>
                                    <a:pt x="90611" y="61729"/>
                                    <a:pt x="73741" y="47364"/>
                                    <a:pt x="54866" y="34669"/>
                                  </a:cubicBezTo>
                                  <a:cubicBezTo>
                                    <a:pt x="37160" y="22809"/>
                                    <a:pt x="18953" y="11451"/>
                                    <a:pt x="746" y="93"/>
                                  </a:cubicBezTo>
                                  <a:cubicBezTo>
                                    <a:pt x="-89" y="-408"/>
                                    <a:pt x="-256" y="1262"/>
                                    <a:pt x="412" y="1763"/>
                                  </a:cubicBezTo>
                                  <a:cubicBezTo>
                                    <a:pt x="36325" y="25649"/>
                                    <a:pt x="71235" y="50036"/>
                                    <a:pt x="104141" y="77764"/>
                                  </a:cubicBezTo>
                                  <a:cubicBezTo>
                                    <a:pt x="112660" y="84946"/>
                                    <a:pt x="121178" y="91962"/>
                                    <a:pt x="129697" y="98977"/>
                                  </a:cubicBezTo>
                                  <a:cubicBezTo>
                                    <a:pt x="139051" y="106661"/>
                                    <a:pt x="149073" y="113175"/>
                                    <a:pt x="157592" y="121694"/>
                                  </a:cubicBezTo>
                                  <a:cubicBezTo>
                                    <a:pt x="173795" y="137896"/>
                                    <a:pt x="190665" y="154099"/>
                                    <a:pt x="210041" y="166627"/>
                                  </a:cubicBezTo>
                                  <a:cubicBezTo>
                                    <a:pt x="210709" y="167128"/>
                                    <a:pt x="210876" y="165624"/>
                                    <a:pt x="210375" y="165290"/>
                                  </a:cubicBezTo>
                                  <a:cubicBezTo>
                                    <a:pt x="192168" y="150758"/>
                                    <a:pt x="174797" y="135391"/>
                                    <a:pt x="158761" y="118521"/>
                                  </a:cubicBezTo>
                                  <a:close/>
                                </a:path>
                              </a:pathLst>
                            </a:custGeom>
                            <a:solidFill>
                              <a:srgbClr val="BD8435"/>
                            </a:solidFill>
                            <a:ln w="16697" cap="flat">
                              <a:noFill/>
                              <a:prstDash val="solid"/>
                              <a:miter/>
                            </a:ln>
                          </p:spPr>
                          <p:txBody>
                            <a:bodyPr rtlCol="0" anchor="ctr"/>
                            <a:lstStyle/>
                            <a:p>
                              <a:endParaRPr lang="en-US"/>
                            </a:p>
                          </p:txBody>
                        </p:sp>
                        <p:sp>
                          <p:nvSpPr>
                            <p:cNvPr id="755" name="Freeform: Shape 754">
                              <a:extLst>
                                <a:ext uri="{FF2B5EF4-FFF2-40B4-BE49-F238E27FC236}">
                                  <a16:creationId xmlns:a16="http://schemas.microsoft.com/office/drawing/2014/main" id="{CA1D98CB-8B1C-DB6C-40E4-A95760E99277}"/>
                                </a:ext>
                              </a:extLst>
                            </p:cNvPr>
                            <p:cNvSpPr/>
                            <p:nvPr/>
                          </p:nvSpPr>
                          <p:spPr>
                            <a:xfrm>
                              <a:off x="3592201" y="5495906"/>
                              <a:ext cx="136655" cy="88647"/>
                            </a:xfrm>
                            <a:custGeom>
                              <a:avLst/>
                              <a:gdLst>
                                <a:gd name="connsiteX0" fmla="*/ 103864 w 136655"/>
                                <a:gd name="connsiteY0" fmla="*/ 66205 h 88647"/>
                                <a:gd name="connsiteX1" fmla="*/ 69455 w 136655"/>
                                <a:gd name="connsiteY1" fmla="*/ 41818 h 88647"/>
                                <a:gd name="connsiteX2" fmla="*/ 37384 w 136655"/>
                                <a:gd name="connsiteY2" fmla="*/ 22442 h 88647"/>
                                <a:gd name="connsiteX3" fmla="*/ 470 w 136655"/>
                                <a:gd name="connsiteY3" fmla="*/ 60 h 88647"/>
                                <a:gd name="connsiteX4" fmla="*/ 303 w 136655"/>
                                <a:gd name="connsiteY4" fmla="*/ 1062 h 88647"/>
                                <a:gd name="connsiteX5" fmla="*/ 136102 w 136655"/>
                                <a:gd name="connsiteY5" fmla="*/ 88588 h 88647"/>
                                <a:gd name="connsiteX6" fmla="*/ 136436 w 136655"/>
                                <a:gd name="connsiteY6" fmla="*/ 87419 h 88647"/>
                                <a:gd name="connsiteX7" fmla="*/ 103864 w 136655"/>
                                <a:gd name="connsiteY7" fmla="*/ 66205 h 88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6655" h="88647">
                                  <a:moveTo>
                                    <a:pt x="103864" y="66205"/>
                                  </a:moveTo>
                                  <a:cubicBezTo>
                                    <a:pt x="92172" y="58355"/>
                                    <a:pt x="80813" y="50003"/>
                                    <a:pt x="69455" y="41818"/>
                                  </a:cubicBezTo>
                                  <a:cubicBezTo>
                                    <a:pt x="59433" y="34636"/>
                                    <a:pt x="48075" y="28623"/>
                                    <a:pt x="37384" y="22442"/>
                                  </a:cubicBezTo>
                                  <a:cubicBezTo>
                                    <a:pt x="24857" y="15260"/>
                                    <a:pt x="12663" y="7743"/>
                                    <a:pt x="470" y="60"/>
                                  </a:cubicBezTo>
                                  <a:cubicBezTo>
                                    <a:pt x="-32" y="-274"/>
                                    <a:pt x="-199" y="895"/>
                                    <a:pt x="303" y="1062"/>
                                  </a:cubicBezTo>
                                  <a:cubicBezTo>
                                    <a:pt x="44400" y="31963"/>
                                    <a:pt x="90501" y="60025"/>
                                    <a:pt x="136102" y="88588"/>
                                  </a:cubicBezTo>
                                  <a:cubicBezTo>
                                    <a:pt x="136770" y="88922"/>
                                    <a:pt x="136770" y="87753"/>
                                    <a:pt x="136436" y="87419"/>
                                  </a:cubicBezTo>
                                  <a:cubicBezTo>
                                    <a:pt x="125913" y="79735"/>
                                    <a:pt x="114554" y="73555"/>
                                    <a:pt x="103864" y="66205"/>
                                  </a:cubicBezTo>
                                  <a:close/>
                                </a:path>
                              </a:pathLst>
                            </a:custGeom>
                            <a:solidFill>
                              <a:srgbClr val="BD8435"/>
                            </a:solidFill>
                            <a:ln w="16697" cap="flat">
                              <a:noFill/>
                              <a:prstDash val="solid"/>
                              <a:miter/>
                            </a:ln>
                          </p:spPr>
                          <p:txBody>
                            <a:bodyPr rtlCol="0" anchor="ctr"/>
                            <a:lstStyle/>
                            <a:p>
                              <a:endParaRPr lang="en-US"/>
                            </a:p>
                          </p:txBody>
                        </p:sp>
                        <p:sp>
                          <p:nvSpPr>
                            <p:cNvPr id="756" name="Freeform: Shape 755">
                              <a:extLst>
                                <a:ext uri="{FF2B5EF4-FFF2-40B4-BE49-F238E27FC236}">
                                  <a16:creationId xmlns:a16="http://schemas.microsoft.com/office/drawing/2014/main" id="{65F14E8B-BF52-A804-E504-01981C5142EF}"/>
                                </a:ext>
                              </a:extLst>
                            </p:cNvPr>
                            <p:cNvSpPr/>
                            <p:nvPr/>
                          </p:nvSpPr>
                          <p:spPr>
                            <a:xfrm>
                              <a:off x="3544398" y="5450150"/>
                              <a:ext cx="98461" cy="68124"/>
                            </a:xfrm>
                            <a:custGeom>
                              <a:avLst/>
                              <a:gdLst>
                                <a:gd name="connsiteX0" fmla="*/ 48106 w 98461"/>
                                <a:gd name="connsiteY0" fmla="*/ 30448 h 68124"/>
                                <a:gd name="connsiteX1" fmla="*/ 501 w 98461"/>
                                <a:gd name="connsiteY1" fmla="*/ 48 h 68124"/>
                                <a:gd name="connsiteX2" fmla="*/ 501 w 98461"/>
                                <a:gd name="connsiteY2" fmla="*/ 1551 h 68124"/>
                                <a:gd name="connsiteX3" fmla="*/ 47104 w 98461"/>
                                <a:gd name="connsiteY3" fmla="*/ 34624 h 68124"/>
                                <a:gd name="connsiteX4" fmla="*/ 97715 w 98461"/>
                                <a:gd name="connsiteY4" fmla="*/ 68031 h 68124"/>
                                <a:gd name="connsiteX5" fmla="*/ 98049 w 98461"/>
                                <a:gd name="connsiteY5" fmla="*/ 66361 h 68124"/>
                                <a:gd name="connsiteX6" fmla="*/ 48106 w 98461"/>
                                <a:gd name="connsiteY6" fmla="*/ 30448 h 68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461" h="68124">
                                  <a:moveTo>
                                    <a:pt x="48106" y="30448"/>
                                  </a:moveTo>
                                  <a:cubicBezTo>
                                    <a:pt x="32405" y="19925"/>
                                    <a:pt x="18207" y="7064"/>
                                    <a:pt x="501" y="48"/>
                                  </a:cubicBezTo>
                                  <a:cubicBezTo>
                                    <a:pt x="-167" y="-286"/>
                                    <a:pt x="-167" y="1217"/>
                                    <a:pt x="501" y="1551"/>
                                  </a:cubicBezTo>
                                  <a:cubicBezTo>
                                    <a:pt x="17706" y="9903"/>
                                    <a:pt x="31570" y="23600"/>
                                    <a:pt x="47104" y="34624"/>
                                  </a:cubicBezTo>
                                  <a:cubicBezTo>
                                    <a:pt x="63640" y="46317"/>
                                    <a:pt x="80344" y="57675"/>
                                    <a:pt x="97715" y="68031"/>
                                  </a:cubicBezTo>
                                  <a:cubicBezTo>
                                    <a:pt x="98551" y="68532"/>
                                    <a:pt x="98718" y="66862"/>
                                    <a:pt x="98049" y="66361"/>
                                  </a:cubicBezTo>
                                  <a:cubicBezTo>
                                    <a:pt x="81847" y="53833"/>
                                    <a:pt x="64977" y="41974"/>
                                    <a:pt x="48106" y="30448"/>
                                  </a:cubicBezTo>
                                  <a:close/>
                                </a:path>
                              </a:pathLst>
                            </a:custGeom>
                            <a:solidFill>
                              <a:srgbClr val="BD8435"/>
                            </a:solidFill>
                            <a:ln w="16697" cap="flat">
                              <a:noFill/>
                              <a:prstDash val="solid"/>
                              <a:miter/>
                            </a:ln>
                          </p:spPr>
                          <p:txBody>
                            <a:bodyPr rtlCol="0" anchor="ctr"/>
                            <a:lstStyle/>
                            <a:p>
                              <a:endParaRPr lang="en-US"/>
                            </a:p>
                          </p:txBody>
                        </p:sp>
                        <p:sp>
                          <p:nvSpPr>
                            <p:cNvPr id="757" name="Freeform: Shape 756">
                              <a:extLst>
                                <a:ext uri="{FF2B5EF4-FFF2-40B4-BE49-F238E27FC236}">
                                  <a16:creationId xmlns:a16="http://schemas.microsoft.com/office/drawing/2014/main" id="{D22152E8-7A27-38C6-52E1-82B7D46FE930}"/>
                                </a:ext>
                              </a:extLst>
                            </p:cNvPr>
                            <p:cNvSpPr/>
                            <p:nvPr/>
                          </p:nvSpPr>
                          <p:spPr>
                            <a:xfrm>
                              <a:off x="3443973" y="5324778"/>
                              <a:ext cx="205112" cy="187148"/>
                            </a:xfrm>
                            <a:custGeom>
                              <a:avLst/>
                              <a:gdLst>
                                <a:gd name="connsiteX0" fmla="*/ 181269 w 205112"/>
                                <a:gd name="connsiteY0" fmla="*/ 167513 h 187148"/>
                                <a:gd name="connsiteX1" fmla="*/ 155713 w 205112"/>
                                <a:gd name="connsiteY1" fmla="*/ 144128 h 187148"/>
                                <a:gd name="connsiteX2" fmla="*/ 107607 w 205112"/>
                                <a:gd name="connsiteY2" fmla="*/ 94519 h 187148"/>
                                <a:gd name="connsiteX3" fmla="*/ 53488 w 205112"/>
                                <a:gd name="connsiteY3" fmla="*/ 50588 h 187148"/>
                                <a:gd name="connsiteX4" fmla="*/ 872 w 205112"/>
                                <a:gd name="connsiteY4" fmla="*/ 144 h 187148"/>
                                <a:gd name="connsiteX5" fmla="*/ 204 w 205112"/>
                                <a:gd name="connsiteY5" fmla="*/ 1981 h 187148"/>
                                <a:gd name="connsiteX6" fmla="*/ 49479 w 205112"/>
                                <a:gd name="connsiteY6" fmla="*/ 52760 h 187148"/>
                                <a:gd name="connsiteX7" fmla="*/ 104099 w 205112"/>
                                <a:gd name="connsiteY7" fmla="*/ 96857 h 187148"/>
                                <a:gd name="connsiteX8" fmla="*/ 128988 w 205112"/>
                                <a:gd name="connsiteY8" fmla="*/ 123082 h 187148"/>
                                <a:gd name="connsiteX9" fmla="*/ 152539 w 205112"/>
                                <a:gd name="connsiteY9" fmla="*/ 145130 h 187148"/>
                                <a:gd name="connsiteX10" fmla="*/ 204487 w 205112"/>
                                <a:gd name="connsiteY10" fmla="*/ 187056 h 187148"/>
                                <a:gd name="connsiteX11" fmla="*/ 204821 w 205112"/>
                                <a:gd name="connsiteY11" fmla="*/ 185553 h 187148"/>
                                <a:gd name="connsiteX12" fmla="*/ 181269 w 205112"/>
                                <a:gd name="connsiteY12" fmla="*/ 167513 h 18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5112" h="187148">
                                  <a:moveTo>
                                    <a:pt x="181269" y="167513"/>
                                  </a:moveTo>
                                  <a:cubicBezTo>
                                    <a:pt x="172417" y="160330"/>
                                    <a:pt x="163898" y="152146"/>
                                    <a:pt x="155713" y="144128"/>
                                  </a:cubicBezTo>
                                  <a:cubicBezTo>
                                    <a:pt x="139177" y="127926"/>
                                    <a:pt x="123475" y="111055"/>
                                    <a:pt x="107607" y="94519"/>
                                  </a:cubicBezTo>
                                  <a:cubicBezTo>
                                    <a:pt x="91405" y="77648"/>
                                    <a:pt x="71360" y="65455"/>
                                    <a:pt x="53488" y="50588"/>
                                  </a:cubicBezTo>
                                  <a:cubicBezTo>
                                    <a:pt x="34613" y="35054"/>
                                    <a:pt x="18243" y="17181"/>
                                    <a:pt x="872" y="144"/>
                                  </a:cubicBezTo>
                                  <a:cubicBezTo>
                                    <a:pt x="204" y="-524"/>
                                    <a:pt x="-298" y="1313"/>
                                    <a:pt x="204" y="1981"/>
                                  </a:cubicBezTo>
                                  <a:cubicBezTo>
                                    <a:pt x="16406" y="19186"/>
                                    <a:pt x="31606" y="37226"/>
                                    <a:pt x="49479" y="52760"/>
                                  </a:cubicBezTo>
                                  <a:cubicBezTo>
                                    <a:pt x="67185" y="68127"/>
                                    <a:pt x="87229" y="80488"/>
                                    <a:pt x="104099" y="96857"/>
                                  </a:cubicBezTo>
                                  <a:cubicBezTo>
                                    <a:pt x="112618" y="105376"/>
                                    <a:pt x="120469" y="114563"/>
                                    <a:pt x="128988" y="123082"/>
                                  </a:cubicBezTo>
                                  <a:cubicBezTo>
                                    <a:pt x="136504" y="130765"/>
                                    <a:pt x="144856" y="137614"/>
                                    <a:pt x="152539" y="145130"/>
                                  </a:cubicBezTo>
                                  <a:cubicBezTo>
                                    <a:pt x="168742" y="160831"/>
                                    <a:pt x="186782" y="173359"/>
                                    <a:pt x="204487" y="187056"/>
                                  </a:cubicBezTo>
                                  <a:cubicBezTo>
                                    <a:pt x="205155" y="187557"/>
                                    <a:pt x="205322" y="185887"/>
                                    <a:pt x="204821" y="185553"/>
                                  </a:cubicBezTo>
                                  <a:cubicBezTo>
                                    <a:pt x="197138" y="179205"/>
                                    <a:pt x="188953" y="173860"/>
                                    <a:pt x="181269" y="167513"/>
                                  </a:cubicBezTo>
                                  <a:close/>
                                </a:path>
                              </a:pathLst>
                            </a:custGeom>
                            <a:solidFill>
                              <a:srgbClr val="BD8435"/>
                            </a:solidFill>
                            <a:ln w="16697" cap="flat">
                              <a:noFill/>
                              <a:prstDash val="solid"/>
                              <a:miter/>
                            </a:ln>
                          </p:spPr>
                          <p:txBody>
                            <a:bodyPr rtlCol="0" anchor="ctr"/>
                            <a:lstStyle/>
                            <a:p>
                              <a:endParaRPr lang="en-US"/>
                            </a:p>
                          </p:txBody>
                        </p:sp>
                        <p:sp>
                          <p:nvSpPr>
                            <p:cNvPr id="758" name="Freeform: Shape 757">
                              <a:extLst>
                                <a:ext uri="{FF2B5EF4-FFF2-40B4-BE49-F238E27FC236}">
                                  <a16:creationId xmlns:a16="http://schemas.microsoft.com/office/drawing/2014/main" id="{55122E50-7FE7-FC55-AC90-D0C400CF4587}"/>
                                </a:ext>
                              </a:extLst>
                            </p:cNvPr>
                            <p:cNvSpPr/>
                            <p:nvPr/>
                          </p:nvSpPr>
                          <p:spPr>
                            <a:xfrm>
                              <a:off x="3536875" y="5394965"/>
                              <a:ext cx="134928" cy="125532"/>
                            </a:xfrm>
                            <a:custGeom>
                              <a:avLst/>
                              <a:gdLst>
                                <a:gd name="connsiteX0" fmla="*/ 68491 w 134928"/>
                                <a:gd name="connsiteY0" fmla="*/ 64754 h 125532"/>
                                <a:gd name="connsiteX1" fmla="*/ 34750 w 134928"/>
                                <a:gd name="connsiteY1" fmla="*/ 35356 h 125532"/>
                                <a:gd name="connsiteX2" fmla="*/ 15875 w 134928"/>
                                <a:gd name="connsiteY2" fmla="*/ 14476 h 125532"/>
                                <a:gd name="connsiteX3" fmla="*/ 508 w 134928"/>
                                <a:gd name="connsiteY3" fmla="*/ 111 h 125532"/>
                                <a:gd name="connsiteX4" fmla="*/ 174 w 134928"/>
                                <a:gd name="connsiteY4" fmla="*/ 1280 h 125532"/>
                                <a:gd name="connsiteX5" fmla="*/ 17211 w 134928"/>
                                <a:gd name="connsiteY5" fmla="*/ 18819 h 125532"/>
                                <a:gd name="connsiteX6" fmla="*/ 31409 w 134928"/>
                                <a:gd name="connsiteY6" fmla="*/ 36024 h 125532"/>
                                <a:gd name="connsiteX7" fmla="*/ 65317 w 134928"/>
                                <a:gd name="connsiteY7" fmla="*/ 65756 h 125532"/>
                                <a:gd name="connsiteX8" fmla="*/ 97889 w 134928"/>
                                <a:gd name="connsiteY8" fmla="*/ 92816 h 125532"/>
                                <a:gd name="connsiteX9" fmla="*/ 134303 w 134928"/>
                                <a:gd name="connsiteY9" fmla="*/ 125387 h 125532"/>
                                <a:gd name="connsiteX10" fmla="*/ 134637 w 134928"/>
                                <a:gd name="connsiteY10" fmla="*/ 123884 h 125532"/>
                                <a:gd name="connsiteX11" fmla="*/ 68491 w 134928"/>
                                <a:gd name="connsiteY11" fmla="*/ 64754 h 1255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4928" h="125532">
                                  <a:moveTo>
                                    <a:pt x="68491" y="64754"/>
                                  </a:moveTo>
                                  <a:cubicBezTo>
                                    <a:pt x="57300" y="54899"/>
                                    <a:pt x="46275" y="45044"/>
                                    <a:pt x="34750" y="35356"/>
                                  </a:cubicBezTo>
                                  <a:cubicBezTo>
                                    <a:pt x="27568" y="29342"/>
                                    <a:pt x="22222" y="21158"/>
                                    <a:pt x="15875" y="14476"/>
                                  </a:cubicBezTo>
                                  <a:cubicBezTo>
                                    <a:pt x="11031" y="9298"/>
                                    <a:pt x="5519" y="4955"/>
                                    <a:pt x="508" y="111"/>
                                  </a:cubicBezTo>
                                  <a:cubicBezTo>
                                    <a:pt x="7" y="-390"/>
                                    <a:pt x="-160" y="946"/>
                                    <a:pt x="174" y="1280"/>
                                  </a:cubicBezTo>
                                  <a:cubicBezTo>
                                    <a:pt x="5853" y="7127"/>
                                    <a:pt x="11866" y="12806"/>
                                    <a:pt x="17211" y="18819"/>
                                  </a:cubicBezTo>
                                  <a:cubicBezTo>
                                    <a:pt x="22055" y="24331"/>
                                    <a:pt x="26064" y="30679"/>
                                    <a:pt x="31409" y="36024"/>
                                  </a:cubicBezTo>
                                  <a:cubicBezTo>
                                    <a:pt x="42100" y="46547"/>
                                    <a:pt x="54460" y="55400"/>
                                    <a:pt x="65317" y="65756"/>
                                  </a:cubicBezTo>
                                  <a:cubicBezTo>
                                    <a:pt x="75507" y="75611"/>
                                    <a:pt x="87700" y="82960"/>
                                    <a:pt x="97889" y="92816"/>
                                  </a:cubicBezTo>
                                  <a:cubicBezTo>
                                    <a:pt x="109582" y="104174"/>
                                    <a:pt x="121942" y="114697"/>
                                    <a:pt x="134303" y="125387"/>
                                  </a:cubicBezTo>
                                  <a:cubicBezTo>
                                    <a:pt x="134971" y="126055"/>
                                    <a:pt x="135138" y="124218"/>
                                    <a:pt x="134637" y="123884"/>
                                  </a:cubicBezTo>
                                  <a:cubicBezTo>
                                    <a:pt x="112755" y="103840"/>
                                    <a:pt x="90707" y="84130"/>
                                    <a:pt x="68491" y="64754"/>
                                  </a:cubicBezTo>
                                  <a:close/>
                                </a:path>
                              </a:pathLst>
                            </a:custGeom>
                            <a:solidFill>
                              <a:srgbClr val="BD8435"/>
                            </a:solidFill>
                            <a:ln w="16697" cap="flat">
                              <a:noFill/>
                              <a:prstDash val="solid"/>
                              <a:miter/>
                            </a:ln>
                          </p:spPr>
                          <p:txBody>
                            <a:bodyPr rtlCol="0" anchor="ctr"/>
                            <a:lstStyle/>
                            <a:p>
                              <a:endParaRPr lang="en-US"/>
                            </a:p>
                          </p:txBody>
                        </p:sp>
                        <p:sp>
                          <p:nvSpPr>
                            <p:cNvPr id="759" name="Freeform: Shape 758">
                              <a:extLst>
                                <a:ext uri="{FF2B5EF4-FFF2-40B4-BE49-F238E27FC236}">
                                  <a16:creationId xmlns:a16="http://schemas.microsoft.com/office/drawing/2014/main" id="{D5031BA2-261A-7460-7E98-3A7D07E812B6}"/>
                                </a:ext>
                              </a:extLst>
                            </p:cNvPr>
                            <p:cNvSpPr/>
                            <p:nvPr/>
                          </p:nvSpPr>
                          <p:spPr>
                            <a:xfrm>
                              <a:off x="3457366" y="5357768"/>
                              <a:ext cx="73174" cy="65314"/>
                            </a:xfrm>
                            <a:custGeom>
                              <a:avLst/>
                              <a:gdLst>
                                <a:gd name="connsiteX0" fmla="*/ 38425 w 73174"/>
                                <a:gd name="connsiteY0" fmla="*/ 27787 h 65314"/>
                                <a:gd name="connsiteX1" fmla="*/ 508 w 73174"/>
                                <a:gd name="connsiteY1" fmla="*/ 60 h 65314"/>
                                <a:gd name="connsiteX2" fmla="*/ 174 w 73174"/>
                                <a:gd name="connsiteY2" fmla="*/ 1062 h 65314"/>
                                <a:gd name="connsiteX3" fmla="*/ 37590 w 73174"/>
                                <a:gd name="connsiteY3" fmla="*/ 30627 h 65314"/>
                                <a:gd name="connsiteX4" fmla="*/ 72667 w 73174"/>
                                <a:gd name="connsiteY4" fmla="*/ 65203 h 65314"/>
                                <a:gd name="connsiteX5" fmla="*/ 73001 w 73174"/>
                                <a:gd name="connsiteY5" fmla="*/ 64034 h 65314"/>
                                <a:gd name="connsiteX6" fmla="*/ 38425 w 73174"/>
                                <a:gd name="connsiteY6" fmla="*/ 27787 h 65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174" h="65314">
                                  <a:moveTo>
                                    <a:pt x="38425" y="27787"/>
                                  </a:moveTo>
                                  <a:cubicBezTo>
                                    <a:pt x="27400" y="16596"/>
                                    <a:pt x="14205" y="7910"/>
                                    <a:pt x="508" y="60"/>
                                  </a:cubicBezTo>
                                  <a:cubicBezTo>
                                    <a:pt x="7" y="-274"/>
                                    <a:pt x="-160" y="895"/>
                                    <a:pt x="174" y="1062"/>
                                  </a:cubicBezTo>
                                  <a:cubicBezTo>
                                    <a:pt x="13537" y="9748"/>
                                    <a:pt x="26231" y="19436"/>
                                    <a:pt x="37590" y="30627"/>
                                  </a:cubicBezTo>
                                  <a:cubicBezTo>
                                    <a:pt x="49282" y="42152"/>
                                    <a:pt x="60306" y="54346"/>
                                    <a:pt x="72667" y="65203"/>
                                  </a:cubicBezTo>
                                  <a:cubicBezTo>
                                    <a:pt x="73168" y="65704"/>
                                    <a:pt x="73335" y="64368"/>
                                    <a:pt x="73001" y="64034"/>
                                  </a:cubicBezTo>
                                  <a:cubicBezTo>
                                    <a:pt x="60975" y="52509"/>
                                    <a:pt x="50117" y="39814"/>
                                    <a:pt x="38425" y="27787"/>
                                  </a:cubicBezTo>
                                  <a:close/>
                                </a:path>
                              </a:pathLst>
                            </a:custGeom>
                            <a:solidFill>
                              <a:srgbClr val="BD8435"/>
                            </a:solidFill>
                            <a:ln w="16697" cap="flat">
                              <a:noFill/>
                              <a:prstDash val="solid"/>
                              <a:miter/>
                            </a:ln>
                          </p:spPr>
                          <p:txBody>
                            <a:bodyPr rtlCol="0" anchor="ctr"/>
                            <a:lstStyle/>
                            <a:p>
                              <a:endParaRPr lang="en-US"/>
                            </a:p>
                          </p:txBody>
                        </p:sp>
                        <p:sp>
                          <p:nvSpPr>
                            <p:cNvPr id="760" name="Freeform: Shape 759">
                              <a:extLst>
                                <a:ext uri="{FF2B5EF4-FFF2-40B4-BE49-F238E27FC236}">
                                  <a16:creationId xmlns:a16="http://schemas.microsoft.com/office/drawing/2014/main" id="{0844A4C2-927D-6712-BE2E-51EC20E5B3FA}"/>
                                </a:ext>
                              </a:extLst>
                            </p:cNvPr>
                            <p:cNvSpPr/>
                            <p:nvPr/>
                          </p:nvSpPr>
                          <p:spPr>
                            <a:xfrm>
                              <a:off x="3477673" y="5333348"/>
                              <a:ext cx="11901" cy="11595"/>
                            </a:xfrm>
                            <a:custGeom>
                              <a:avLst/>
                              <a:gdLst>
                                <a:gd name="connsiteX0" fmla="*/ 746 w 11901"/>
                                <a:gd name="connsiteY0" fmla="*/ 93 h 11595"/>
                                <a:gd name="connsiteX1" fmla="*/ 412 w 11901"/>
                                <a:gd name="connsiteY1" fmla="*/ 1763 h 11595"/>
                                <a:gd name="connsiteX2" fmla="*/ 11103 w 11901"/>
                                <a:gd name="connsiteY2" fmla="*/ 11451 h 11595"/>
                                <a:gd name="connsiteX3" fmla="*/ 11771 w 11901"/>
                                <a:gd name="connsiteY3" fmla="*/ 9781 h 11595"/>
                                <a:gd name="connsiteX4" fmla="*/ 746 w 11901"/>
                                <a:gd name="connsiteY4" fmla="*/ 93 h 115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901" h="11595">
                                  <a:moveTo>
                                    <a:pt x="746" y="93"/>
                                  </a:moveTo>
                                  <a:cubicBezTo>
                                    <a:pt x="-89" y="-408"/>
                                    <a:pt x="-256" y="1262"/>
                                    <a:pt x="412" y="1763"/>
                                  </a:cubicBezTo>
                                  <a:cubicBezTo>
                                    <a:pt x="4421" y="4603"/>
                                    <a:pt x="7595" y="8110"/>
                                    <a:pt x="11103" y="11451"/>
                                  </a:cubicBezTo>
                                  <a:cubicBezTo>
                                    <a:pt x="11771" y="12119"/>
                                    <a:pt x="12105" y="10282"/>
                                    <a:pt x="11771" y="9781"/>
                                  </a:cubicBezTo>
                                  <a:cubicBezTo>
                                    <a:pt x="8263" y="6106"/>
                                    <a:pt x="4755" y="2765"/>
                                    <a:pt x="746" y="93"/>
                                  </a:cubicBezTo>
                                  <a:close/>
                                </a:path>
                              </a:pathLst>
                            </a:custGeom>
                            <a:solidFill>
                              <a:srgbClr val="BD8435"/>
                            </a:solidFill>
                            <a:ln w="16697" cap="flat">
                              <a:noFill/>
                              <a:prstDash val="solid"/>
                              <a:miter/>
                            </a:ln>
                          </p:spPr>
                          <p:txBody>
                            <a:bodyPr rtlCol="0" anchor="ctr"/>
                            <a:lstStyle/>
                            <a:p>
                              <a:endParaRPr lang="en-US"/>
                            </a:p>
                          </p:txBody>
                        </p:sp>
                        <p:sp>
                          <p:nvSpPr>
                            <p:cNvPr id="761" name="Freeform: Shape 760">
                              <a:extLst>
                                <a:ext uri="{FF2B5EF4-FFF2-40B4-BE49-F238E27FC236}">
                                  <a16:creationId xmlns:a16="http://schemas.microsoft.com/office/drawing/2014/main" id="{E5C730FC-6982-8D07-FF42-6138A177AA18}"/>
                                </a:ext>
                              </a:extLst>
                            </p:cNvPr>
                            <p:cNvSpPr/>
                            <p:nvPr/>
                          </p:nvSpPr>
                          <p:spPr>
                            <a:xfrm>
                              <a:off x="3376027" y="5247250"/>
                              <a:ext cx="620264" cy="621536"/>
                            </a:xfrm>
                            <a:custGeom>
                              <a:avLst/>
                              <a:gdLst>
                                <a:gd name="connsiteX0" fmla="*/ 0 w 620264"/>
                                <a:gd name="connsiteY0" fmla="*/ 32238 h 621536"/>
                                <a:gd name="connsiteX1" fmla="*/ 65311 w 620264"/>
                                <a:gd name="connsiteY1" fmla="*/ 98551 h 621536"/>
                                <a:gd name="connsiteX2" fmla="*/ 89364 w 620264"/>
                                <a:gd name="connsiteY2" fmla="*/ 92537 h 621536"/>
                                <a:gd name="connsiteX3" fmla="*/ 114252 w 620264"/>
                                <a:gd name="connsiteY3" fmla="*/ 105566 h 621536"/>
                                <a:gd name="connsiteX4" fmla="*/ 173549 w 620264"/>
                                <a:gd name="connsiteY4" fmla="*/ 170710 h 621536"/>
                                <a:gd name="connsiteX5" fmla="*/ 239027 w 620264"/>
                                <a:gd name="connsiteY5" fmla="*/ 237190 h 621536"/>
                                <a:gd name="connsiteX6" fmla="*/ 370984 w 620264"/>
                                <a:gd name="connsiteY6" fmla="*/ 372321 h 621536"/>
                                <a:gd name="connsiteX7" fmla="*/ 501940 w 620264"/>
                                <a:gd name="connsiteY7" fmla="*/ 509122 h 621536"/>
                                <a:gd name="connsiteX8" fmla="*/ 568921 w 620264"/>
                                <a:gd name="connsiteY8" fmla="*/ 574934 h 621536"/>
                                <a:gd name="connsiteX9" fmla="*/ 614187 w 620264"/>
                                <a:gd name="connsiteY9" fmla="*/ 621537 h 621536"/>
                                <a:gd name="connsiteX10" fmla="*/ 613686 w 620264"/>
                                <a:gd name="connsiteY10" fmla="*/ 589967 h 621536"/>
                                <a:gd name="connsiteX11" fmla="*/ 32572 w 620264"/>
                                <a:gd name="connsiteY11" fmla="*/ 0 h 621536"/>
                                <a:gd name="connsiteX12" fmla="*/ 0 w 620264"/>
                                <a:gd name="connsiteY12" fmla="*/ 32238 h 62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0264" h="621536">
                                  <a:moveTo>
                                    <a:pt x="0" y="32238"/>
                                  </a:moveTo>
                                  <a:lnTo>
                                    <a:pt x="65311" y="98551"/>
                                  </a:lnTo>
                                  <a:cubicBezTo>
                                    <a:pt x="73328" y="97214"/>
                                    <a:pt x="80678" y="91535"/>
                                    <a:pt x="89364" y="92537"/>
                                  </a:cubicBezTo>
                                  <a:cubicBezTo>
                                    <a:pt x="99219" y="93707"/>
                                    <a:pt x="107403" y="98551"/>
                                    <a:pt x="114252" y="105566"/>
                                  </a:cubicBezTo>
                                  <a:cubicBezTo>
                                    <a:pt x="134797" y="126445"/>
                                    <a:pt x="153839" y="148995"/>
                                    <a:pt x="173549" y="170710"/>
                                  </a:cubicBezTo>
                                  <a:cubicBezTo>
                                    <a:pt x="194596" y="193760"/>
                                    <a:pt x="216978" y="215308"/>
                                    <a:pt x="239027" y="237190"/>
                                  </a:cubicBezTo>
                                  <a:cubicBezTo>
                                    <a:pt x="283792" y="281454"/>
                                    <a:pt x="327555" y="326720"/>
                                    <a:pt x="370984" y="372321"/>
                                  </a:cubicBezTo>
                                  <a:cubicBezTo>
                                    <a:pt x="414581" y="417921"/>
                                    <a:pt x="457843" y="463856"/>
                                    <a:pt x="501940" y="509122"/>
                                  </a:cubicBezTo>
                                  <a:cubicBezTo>
                                    <a:pt x="523821" y="531505"/>
                                    <a:pt x="546371" y="553220"/>
                                    <a:pt x="568921" y="574934"/>
                                  </a:cubicBezTo>
                                  <a:cubicBezTo>
                                    <a:pt x="584121" y="589800"/>
                                    <a:pt x="598152" y="607005"/>
                                    <a:pt x="614187" y="621537"/>
                                  </a:cubicBezTo>
                                  <a:cubicBezTo>
                                    <a:pt x="622372" y="612684"/>
                                    <a:pt x="622372" y="598653"/>
                                    <a:pt x="613686" y="589967"/>
                                  </a:cubicBezTo>
                                  <a:lnTo>
                                    <a:pt x="32572" y="0"/>
                                  </a:lnTo>
                                  <a:lnTo>
                                    <a:pt x="0" y="32238"/>
                                  </a:lnTo>
                                  <a:close/>
                                </a:path>
                              </a:pathLst>
                            </a:custGeom>
                            <a:solidFill>
                              <a:srgbClr val="BD8435"/>
                            </a:solidFill>
                            <a:ln w="16697" cap="flat">
                              <a:noFill/>
                              <a:prstDash val="solid"/>
                              <a:miter/>
                            </a:ln>
                          </p:spPr>
                          <p:txBody>
                            <a:bodyPr rtlCol="0" anchor="ctr"/>
                            <a:lstStyle/>
                            <a:p>
                              <a:endParaRPr lang="en-US"/>
                            </a:p>
                          </p:txBody>
                        </p:sp>
                        <p:sp>
                          <p:nvSpPr>
                            <p:cNvPr id="762" name="Freeform: Shape 761">
                              <a:extLst>
                                <a:ext uri="{FF2B5EF4-FFF2-40B4-BE49-F238E27FC236}">
                                  <a16:creationId xmlns:a16="http://schemas.microsoft.com/office/drawing/2014/main" id="{DC8BB29E-611A-9D62-E986-1633DB9271AF}"/>
                                </a:ext>
                              </a:extLst>
                            </p:cNvPr>
                            <p:cNvSpPr/>
                            <p:nvPr/>
                          </p:nvSpPr>
                          <p:spPr>
                            <a:xfrm>
                              <a:off x="3418454" y="5322416"/>
                              <a:ext cx="551883" cy="553386"/>
                            </a:xfrm>
                            <a:custGeom>
                              <a:avLst/>
                              <a:gdLst>
                                <a:gd name="connsiteX0" fmla="*/ 467531 w 551883"/>
                                <a:gd name="connsiteY0" fmla="*/ 463188 h 553386"/>
                                <a:gd name="connsiteX1" fmla="*/ 399882 w 551883"/>
                                <a:gd name="connsiteY1" fmla="*/ 393367 h 553386"/>
                                <a:gd name="connsiteX2" fmla="*/ 343257 w 551883"/>
                                <a:gd name="connsiteY2" fmla="*/ 331397 h 553386"/>
                                <a:gd name="connsiteX3" fmla="*/ 178226 w 551883"/>
                                <a:gd name="connsiteY3" fmla="*/ 159852 h 553386"/>
                                <a:gd name="connsiteX4" fmla="*/ 0 w 551883"/>
                                <a:gd name="connsiteY4" fmla="*/ 0 h 553386"/>
                                <a:gd name="connsiteX5" fmla="*/ 538521 w 551883"/>
                                <a:gd name="connsiteY5" fmla="*/ 546705 h 553386"/>
                                <a:gd name="connsiteX6" fmla="*/ 551883 w 551883"/>
                                <a:gd name="connsiteY6" fmla="*/ 553387 h 553386"/>
                                <a:gd name="connsiteX7" fmla="*/ 467531 w 551883"/>
                                <a:gd name="connsiteY7" fmla="*/ 463188 h 553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51883" h="553386">
                                  <a:moveTo>
                                    <a:pt x="467531" y="463188"/>
                                  </a:moveTo>
                                  <a:cubicBezTo>
                                    <a:pt x="445649" y="439302"/>
                                    <a:pt x="423266" y="415917"/>
                                    <a:pt x="399882" y="393367"/>
                                  </a:cubicBezTo>
                                  <a:cubicBezTo>
                                    <a:pt x="379670" y="373824"/>
                                    <a:pt x="359793" y="353947"/>
                                    <a:pt x="343257" y="331397"/>
                                  </a:cubicBezTo>
                                  <a:cubicBezTo>
                                    <a:pt x="287467" y="274939"/>
                                    <a:pt x="232513" y="217814"/>
                                    <a:pt x="178226" y="159852"/>
                                  </a:cubicBezTo>
                                  <a:cubicBezTo>
                                    <a:pt x="123439" y="101390"/>
                                    <a:pt x="61469" y="51113"/>
                                    <a:pt x="0" y="0"/>
                                  </a:cubicBezTo>
                                  <a:lnTo>
                                    <a:pt x="538521" y="546705"/>
                                  </a:lnTo>
                                  <a:cubicBezTo>
                                    <a:pt x="542195" y="550547"/>
                                    <a:pt x="547039" y="552719"/>
                                    <a:pt x="551883" y="553387"/>
                                  </a:cubicBezTo>
                                  <a:cubicBezTo>
                                    <a:pt x="521817" y="525492"/>
                                    <a:pt x="495425" y="493755"/>
                                    <a:pt x="467531" y="463188"/>
                                  </a:cubicBezTo>
                                  <a:close/>
                                </a:path>
                              </a:pathLst>
                            </a:custGeom>
                            <a:solidFill>
                              <a:srgbClr val="BD8435"/>
                            </a:solidFill>
                            <a:ln w="16697" cap="flat">
                              <a:noFill/>
                              <a:prstDash val="solid"/>
                              <a:miter/>
                            </a:ln>
                          </p:spPr>
                          <p:txBody>
                            <a:bodyPr rtlCol="0" anchor="ctr"/>
                            <a:lstStyle/>
                            <a:p>
                              <a:endParaRPr lang="en-US"/>
                            </a:p>
                          </p:txBody>
                        </p:sp>
                      </p:grpSp>
                      <p:grpSp>
                        <p:nvGrpSpPr>
                          <p:cNvPr id="763" name="Graphic 2">
                            <a:extLst>
                              <a:ext uri="{FF2B5EF4-FFF2-40B4-BE49-F238E27FC236}">
                                <a16:creationId xmlns:a16="http://schemas.microsoft.com/office/drawing/2014/main" id="{9C4326E0-78E9-C428-A234-95B4623076FA}"/>
                              </a:ext>
                            </a:extLst>
                          </p:cNvPr>
                          <p:cNvGrpSpPr/>
                          <p:nvPr/>
                        </p:nvGrpSpPr>
                        <p:grpSpPr>
                          <a:xfrm>
                            <a:off x="3054875" y="4925708"/>
                            <a:ext cx="237911" cy="235144"/>
                            <a:chOff x="3054875" y="4925708"/>
                            <a:chExt cx="237911" cy="235144"/>
                          </a:xfrm>
                        </p:grpSpPr>
                        <p:sp>
                          <p:nvSpPr>
                            <p:cNvPr id="764" name="Freeform: Shape 763">
                              <a:extLst>
                                <a:ext uri="{FF2B5EF4-FFF2-40B4-BE49-F238E27FC236}">
                                  <a16:creationId xmlns:a16="http://schemas.microsoft.com/office/drawing/2014/main" id="{D257D9AD-AD46-9F8F-2FBC-9BC23F9AC600}"/>
                                </a:ext>
                              </a:extLst>
                            </p:cNvPr>
                            <p:cNvSpPr/>
                            <p:nvPr/>
                          </p:nvSpPr>
                          <p:spPr>
                            <a:xfrm>
                              <a:off x="3057574" y="4928797"/>
                              <a:ext cx="232325" cy="229173"/>
                            </a:xfrm>
                            <a:custGeom>
                              <a:avLst/>
                              <a:gdLst>
                                <a:gd name="connsiteX0" fmla="*/ 227252 w 232325"/>
                                <a:gd name="connsiteY0" fmla="*/ 29315 h 229173"/>
                                <a:gd name="connsiteX1" fmla="*/ 29315 w 232325"/>
                                <a:gd name="connsiteY1" fmla="*/ 224245 h 229173"/>
                                <a:gd name="connsiteX2" fmla="*/ 4928 w 232325"/>
                                <a:gd name="connsiteY2" fmla="*/ 224078 h 229173"/>
                                <a:gd name="connsiteX3" fmla="*/ 5095 w 232325"/>
                                <a:gd name="connsiteY3" fmla="*/ 199691 h 229173"/>
                                <a:gd name="connsiteX4" fmla="*/ 202865 w 232325"/>
                                <a:gd name="connsiteY4" fmla="*/ 4928 h 229173"/>
                                <a:gd name="connsiteX5" fmla="*/ 227252 w 232325"/>
                                <a:gd name="connsiteY5" fmla="*/ 5095 h 229173"/>
                                <a:gd name="connsiteX6" fmla="*/ 227252 w 232325"/>
                                <a:gd name="connsiteY6" fmla="*/ 29315 h 229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2325" h="229173">
                                  <a:moveTo>
                                    <a:pt x="227252" y="29315"/>
                                  </a:moveTo>
                                  <a:lnTo>
                                    <a:pt x="29315" y="224245"/>
                                  </a:lnTo>
                                  <a:cubicBezTo>
                                    <a:pt x="22467" y="230927"/>
                                    <a:pt x="11610" y="230760"/>
                                    <a:pt x="4928" y="224078"/>
                                  </a:cubicBezTo>
                                  <a:cubicBezTo>
                                    <a:pt x="-1753" y="217230"/>
                                    <a:pt x="-1586" y="206372"/>
                                    <a:pt x="5095" y="199691"/>
                                  </a:cubicBezTo>
                                  <a:lnTo>
                                    <a:pt x="202865" y="4928"/>
                                  </a:lnTo>
                                  <a:cubicBezTo>
                                    <a:pt x="209546" y="-1753"/>
                                    <a:pt x="220570" y="-1586"/>
                                    <a:pt x="227252" y="5095"/>
                                  </a:cubicBezTo>
                                  <a:cubicBezTo>
                                    <a:pt x="234100" y="11777"/>
                                    <a:pt x="233933" y="22634"/>
                                    <a:pt x="227252" y="29315"/>
                                  </a:cubicBezTo>
                                  <a:close/>
                                </a:path>
                              </a:pathLst>
                            </a:custGeom>
                            <a:solidFill>
                              <a:srgbClr val="BD8435"/>
                            </a:solidFill>
                            <a:ln w="16697" cap="flat">
                              <a:noFill/>
                              <a:prstDash val="solid"/>
                              <a:miter/>
                            </a:ln>
                          </p:spPr>
                          <p:txBody>
                            <a:bodyPr rtlCol="0" anchor="ctr"/>
                            <a:lstStyle/>
                            <a:p>
                              <a:endParaRPr lang="en-US"/>
                            </a:p>
                          </p:txBody>
                        </p:sp>
                        <p:sp>
                          <p:nvSpPr>
                            <p:cNvPr id="765" name="Freeform: Shape 764">
                              <a:extLst>
                                <a:ext uri="{FF2B5EF4-FFF2-40B4-BE49-F238E27FC236}">
                                  <a16:creationId xmlns:a16="http://schemas.microsoft.com/office/drawing/2014/main" id="{A790545D-2D60-C6FD-EF4C-928DC7F088A8}"/>
                                </a:ext>
                              </a:extLst>
                            </p:cNvPr>
                            <p:cNvSpPr/>
                            <p:nvPr/>
                          </p:nvSpPr>
                          <p:spPr>
                            <a:xfrm>
                              <a:off x="3054875" y="4925708"/>
                              <a:ext cx="237911" cy="235144"/>
                            </a:xfrm>
                            <a:custGeom>
                              <a:avLst/>
                              <a:gdLst>
                                <a:gd name="connsiteX0" fmla="*/ 231955 w 237911"/>
                                <a:gd name="connsiteY0" fmla="*/ 34576 h 235144"/>
                                <a:gd name="connsiteX1" fmla="*/ 34185 w 237911"/>
                                <a:gd name="connsiteY1" fmla="*/ 229339 h 235144"/>
                                <a:gd name="connsiteX2" fmla="*/ 5789 w 237911"/>
                                <a:gd name="connsiteY2" fmla="*/ 229172 h 235144"/>
                                <a:gd name="connsiteX3" fmla="*/ 3618 w 237911"/>
                                <a:gd name="connsiteY3" fmla="*/ 203449 h 235144"/>
                                <a:gd name="connsiteX4" fmla="*/ 5956 w 237911"/>
                                <a:gd name="connsiteY4" fmla="*/ 200609 h 235144"/>
                                <a:gd name="connsiteX5" fmla="*/ 203726 w 237911"/>
                                <a:gd name="connsiteY5" fmla="*/ 5846 h 235144"/>
                                <a:gd name="connsiteX6" fmla="*/ 217924 w 237911"/>
                                <a:gd name="connsiteY6" fmla="*/ 0 h 235144"/>
                                <a:gd name="connsiteX7" fmla="*/ 232122 w 237911"/>
                                <a:gd name="connsiteY7" fmla="*/ 6013 h 235144"/>
                                <a:gd name="connsiteX8" fmla="*/ 234293 w 237911"/>
                                <a:gd name="connsiteY8" fmla="*/ 31570 h 235144"/>
                                <a:gd name="connsiteX9" fmla="*/ 231955 w 237911"/>
                                <a:gd name="connsiteY9" fmla="*/ 34576 h 235144"/>
                                <a:gd name="connsiteX10" fmla="*/ 9798 w 237911"/>
                                <a:gd name="connsiteY10" fmla="*/ 225163 h 235144"/>
                                <a:gd name="connsiteX11" fmla="*/ 30010 w 237911"/>
                                <a:gd name="connsiteY11" fmla="*/ 225330 h 235144"/>
                                <a:gd name="connsiteX12" fmla="*/ 227779 w 237911"/>
                                <a:gd name="connsiteY12" fmla="*/ 30400 h 235144"/>
                                <a:gd name="connsiteX13" fmla="*/ 229449 w 237911"/>
                                <a:gd name="connsiteY13" fmla="*/ 28396 h 235144"/>
                                <a:gd name="connsiteX14" fmla="*/ 227946 w 237911"/>
                                <a:gd name="connsiteY14" fmla="*/ 10189 h 235144"/>
                                <a:gd name="connsiteX15" fmla="*/ 217924 w 237911"/>
                                <a:gd name="connsiteY15" fmla="*/ 5846 h 235144"/>
                                <a:gd name="connsiteX16" fmla="*/ 207735 w 237911"/>
                                <a:gd name="connsiteY16" fmla="*/ 10022 h 235144"/>
                                <a:gd name="connsiteX17" fmla="*/ 9965 w 237911"/>
                                <a:gd name="connsiteY17" fmla="*/ 204785 h 235144"/>
                                <a:gd name="connsiteX18" fmla="*/ 8295 w 237911"/>
                                <a:gd name="connsiteY18" fmla="*/ 206789 h 235144"/>
                                <a:gd name="connsiteX19" fmla="*/ 9798 w 237911"/>
                                <a:gd name="connsiteY19" fmla="*/ 225163 h 235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37911" h="235144">
                                  <a:moveTo>
                                    <a:pt x="231955" y="34576"/>
                                  </a:moveTo>
                                  <a:lnTo>
                                    <a:pt x="34185" y="229339"/>
                                  </a:lnTo>
                                  <a:cubicBezTo>
                                    <a:pt x="26335" y="237190"/>
                                    <a:pt x="13473" y="237023"/>
                                    <a:pt x="5789" y="229172"/>
                                  </a:cubicBezTo>
                                  <a:cubicBezTo>
                                    <a:pt x="-1059" y="222323"/>
                                    <a:pt x="-1894" y="211466"/>
                                    <a:pt x="3618" y="203449"/>
                                  </a:cubicBezTo>
                                  <a:cubicBezTo>
                                    <a:pt x="4286" y="202446"/>
                                    <a:pt x="5121" y="201611"/>
                                    <a:pt x="5956" y="200609"/>
                                  </a:cubicBezTo>
                                  <a:lnTo>
                                    <a:pt x="203726" y="5846"/>
                                  </a:lnTo>
                                  <a:cubicBezTo>
                                    <a:pt x="207568" y="2171"/>
                                    <a:pt x="212579" y="0"/>
                                    <a:pt x="217924" y="0"/>
                                  </a:cubicBezTo>
                                  <a:cubicBezTo>
                                    <a:pt x="223269" y="0"/>
                                    <a:pt x="228280" y="2171"/>
                                    <a:pt x="232122" y="6013"/>
                                  </a:cubicBezTo>
                                  <a:cubicBezTo>
                                    <a:pt x="238970" y="12862"/>
                                    <a:pt x="239805" y="23719"/>
                                    <a:pt x="234293" y="31570"/>
                                  </a:cubicBezTo>
                                  <a:cubicBezTo>
                                    <a:pt x="233625" y="32739"/>
                                    <a:pt x="232790" y="33741"/>
                                    <a:pt x="231955" y="34576"/>
                                  </a:cubicBezTo>
                                  <a:close/>
                                  <a:moveTo>
                                    <a:pt x="9798" y="225163"/>
                                  </a:moveTo>
                                  <a:cubicBezTo>
                                    <a:pt x="15310" y="230842"/>
                                    <a:pt x="24497" y="230842"/>
                                    <a:pt x="30010" y="225330"/>
                                  </a:cubicBezTo>
                                  <a:lnTo>
                                    <a:pt x="227779" y="30400"/>
                                  </a:lnTo>
                                  <a:cubicBezTo>
                                    <a:pt x="228447" y="29732"/>
                                    <a:pt x="228948" y="29064"/>
                                    <a:pt x="229449" y="28396"/>
                                  </a:cubicBezTo>
                                  <a:cubicBezTo>
                                    <a:pt x="233458" y="22717"/>
                                    <a:pt x="232790" y="15033"/>
                                    <a:pt x="227946" y="10189"/>
                                  </a:cubicBezTo>
                                  <a:cubicBezTo>
                                    <a:pt x="225273" y="7517"/>
                                    <a:pt x="221766" y="6013"/>
                                    <a:pt x="217924" y="5846"/>
                                  </a:cubicBezTo>
                                  <a:cubicBezTo>
                                    <a:pt x="214082" y="5846"/>
                                    <a:pt x="210574" y="7350"/>
                                    <a:pt x="207735" y="10022"/>
                                  </a:cubicBezTo>
                                  <a:lnTo>
                                    <a:pt x="9965" y="204785"/>
                                  </a:lnTo>
                                  <a:cubicBezTo>
                                    <a:pt x="9297" y="205453"/>
                                    <a:pt x="8796" y="206121"/>
                                    <a:pt x="8295" y="206789"/>
                                  </a:cubicBezTo>
                                  <a:cubicBezTo>
                                    <a:pt x="4286" y="212468"/>
                                    <a:pt x="4954" y="220152"/>
                                    <a:pt x="9798" y="225163"/>
                                  </a:cubicBezTo>
                                  <a:close/>
                                </a:path>
                              </a:pathLst>
                            </a:custGeom>
                            <a:solidFill>
                              <a:srgbClr val="8B2D08"/>
                            </a:solidFill>
                            <a:ln w="16697" cap="flat">
                              <a:noFill/>
                              <a:prstDash val="solid"/>
                              <a:miter/>
                            </a:ln>
                          </p:spPr>
                          <p:txBody>
                            <a:bodyPr rtlCol="0" anchor="ctr"/>
                            <a:lstStyle/>
                            <a:p>
                              <a:endParaRPr lang="en-US"/>
                            </a:p>
                          </p:txBody>
                        </p:sp>
                      </p:grpSp>
                      <p:sp>
                        <p:nvSpPr>
                          <p:cNvPr id="766" name="Freeform: Shape 765">
                            <a:extLst>
                              <a:ext uri="{FF2B5EF4-FFF2-40B4-BE49-F238E27FC236}">
                                <a16:creationId xmlns:a16="http://schemas.microsoft.com/office/drawing/2014/main" id="{A497D361-5CDD-72ED-8111-3CA1CB1FAA83}"/>
                              </a:ext>
                            </a:extLst>
                          </p:cNvPr>
                          <p:cNvSpPr/>
                          <p:nvPr/>
                        </p:nvSpPr>
                        <p:spPr>
                          <a:xfrm>
                            <a:off x="3057732" y="4928728"/>
                            <a:ext cx="217405" cy="214125"/>
                          </a:xfrm>
                          <a:custGeom>
                            <a:avLst/>
                            <a:gdLst>
                              <a:gd name="connsiteX0" fmla="*/ 217405 w 217405"/>
                              <a:gd name="connsiteY0" fmla="*/ 154 h 214125"/>
                              <a:gd name="connsiteX1" fmla="*/ 203040 w 217405"/>
                              <a:gd name="connsiteY1" fmla="*/ 4831 h 214125"/>
                              <a:gd name="connsiteX2" fmla="*/ 5104 w 217405"/>
                              <a:gd name="connsiteY2" fmla="*/ 199760 h 214125"/>
                              <a:gd name="connsiteX3" fmla="*/ 93 w 217405"/>
                              <a:gd name="connsiteY3" fmla="*/ 214125 h 214125"/>
                              <a:gd name="connsiteX4" fmla="*/ 217405 w 217405"/>
                              <a:gd name="connsiteY4" fmla="*/ 154 h 2141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405" h="214125">
                                <a:moveTo>
                                  <a:pt x="217405" y="154"/>
                                </a:moveTo>
                                <a:cubicBezTo>
                                  <a:pt x="212227" y="-515"/>
                                  <a:pt x="206882" y="989"/>
                                  <a:pt x="203040" y="4831"/>
                                </a:cubicBezTo>
                                <a:lnTo>
                                  <a:pt x="5104" y="199760"/>
                                </a:lnTo>
                                <a:cubicBezTo>
                                  <a:pt x="1095" y="203602"/>
                                  <a:pt x="-408" y="208947"/>
                                  <a:pt x="93" y="214125"/>
                                </a:cubicBezTo>
                                <a:lnTo>
                                  <a:pt x="217405" y="154"/>
                                </a:lnTo>
                                <a:close/>
                              </a:path>
                            </a:pathLst>
                          </a:custGeom>
                          <a:solidFill>
                            <a:srgbClr val="BD8435"/>
                          </a:solidFill>
                          <a:ln w="16697" cap="flat">
                            <a:noFill/>
                            <a:prstDash val="solid"/>
                            <a:miter/>
                          </a:ln>
                        </p:spPr>
                        <p:txBody>
                          <a:bodyPr rtlCol="0" anchor="ctr"/>
                          <a:lstStyle/>
                          <a:p>
                            <a:endParaRPr lang="en-US"/>
                          </a:p>
                        </p:txBody>
                      </p:sp>
                      <p:sp>
                        <p:nvSpPr>
                          <p:cNvPr id="767" name="Freeform: Shape 766">
                            <a:extLst>
                              <a:ext uri="{FF2B5EF4-FFF2-40B4-BE49-F238E27FC236}">
                                <a16:creationId xmlns:a16="http://schemas.microsoft.com/office/drawing/2014/main" id="{D9BA65C6-EE48-1E18-8D59-C4553E0DA7D7}"/>
                              </a:ext>
                            </a:extLst>
                          </p:cNvPr>
                          <p:cNvSpPr/>
                          <p:nvPr/>
                        </p:nvSpPr>
                        <p:spPr>
                          <a:xfrm>
                            <a:off x="3057345" y="4928756"/>
                            <a:ext cx="232242" cy="229382"/>
                          </a:xfrm>
                          <a:custGeom>
                            <a:avLst/>
                            <a:gdLst>
                              <a:gd name="connsiteX0" fmla="*/ 203261 w 232242"/>
                              <a:gd name="connsiteY0" fmla="*/ 4970 h 229382"/>
                              <a:gd name="connsiteX1" fmla="*/ 201423 w 232242"/>
                              <a:gd name="connsiteY1" fmla="*/ 6807 h 229382"/>
                              <a:gd name="connsiteX2" fmla="*/ 134275 w 232242"/>
                              <a:gd name="connsiteY2" fmla="*/ 113710 h 229382"/>
                              <a:gd name="connsiteX3" fmla="*/ 66793 w 232242"/>
                              <a:gd name="connsiteY3" fmla="*/ 170502 h 229382"/>
                              <a:gd name="connsiteX4" fmla="*/ 11839 w 232242"/>
                              <a:gd name="connsiteY4" fmla="*/ 193385 h 229382"/>
                              <a:gd name="connsiteX5" fmla="*/ 5157 w 232242"/>
                              <a:gd name="connsiteY5" fmla="*/ 199900 h 229382"/>
                              <a:gd name="connsiteX6" fmla="*/ 4990 w 232242"/>
                              <a:gd name="connsiteY6" fmla="*/ 224287 h 229382"/>
                              <a:gd name="connsiteX7" fmla="*/ 29377 w 232242"/>
                              <a:gd name="connsiteY7" fmla="*/ 224454 h 229382"/>
                              <a:gd name="connsiteX8" fmla="*/ 227147 w 232242"/>
                              <a:gd name="connsiteY8" fmla="*/ 29691 h 229382"/>
                              <a:gd name="connsiteX9" fmla="*/ 227314 w 232242"/>
                              <a:gd name="connsiteY9" fmla="*/ 5304 h 229382"/>
                              <a:gd name="connsiteX10" fmla="*/ 203261 w 232242"/>
                              <a:gd name="connsiteY10" fmla="*/ 4970 h 229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2242" h="229382">
                                <a:moveTo>
                                  <a:pt x="203261" y="4970"/>
                                </a:moveTo>
                                <a:lnTo>
                                  <a:pt x="201423" y="6807"/>
                                </a:lnTo>
                                <a:cubicBezTo>
                                  <a:pt x="197080" y="48399"/>
                                  <a:pt x="161335" y="85815"/>
                                  <a:pt x="134275" y="113710"/>
                                </a:cubicBezTo>
                                <a:cubicBezTo>
                                  <a:pt x="113730" y="134756"/>
                                  <a:pt x="91849" y="154967"/>
                                  <a:pt x="66793" y="170502"/>
                                </a:cubicBezTo>
                                <a:cubicBezTo>
                                  <a:pt x="50591" y="180524"/>
                                  <a:pt x="31549" y="192216"/>
                                  <a:pt x="11839" y="193385"/>
                                </a:cubicBezTo>
                                <a:lnTo>
                                  <a:pt x="5157" y="199900"/>
                                </a:lnTo>
                                <a:cubicBezTo>
                                  <a:pt x="-1691" y="206581"/>
                                  <a:pt x="-1691" y="217438"/>
                                  <a:pt x="4990" y="224287"/>
                                </a:cubicBezTo>
                                <a:cubicBezTo>
                                  <a:pt x="11672" y="230968"/>
                                  <a:pt x="22529" y="231135"/>
                                  <a:pt x="29377" y="224454"/>
                                </a:cubicBezTo>
                                <a:lnTo>
                                  <a:pt x="227147" y="29691"/>
                                </a:lnTo>
                                <a:cubicBezTo>
                                  <a:pt x="233828" y="23010"/>
                                  <a:pt x="233995" y="12152"/>
                                  <a:pt x="227314" y="5304"/>
                                </a:cubicBezTo>
                                <a:cubicBezTo>
                                  <a:pt x="220966" y="-1711"/>
                                  <a:pt x="210109" y="-1711"/>
                                  <a:pt x="203261" y="4970"/>
                                </a:cubicBezTo>
                                <a:close/>
                              </a:path>
                            </a:pathLst>
                          </a:custGeom>
                          <a:solidFill>
                            <a:srgbClr val="BD8435"/>
                          </a:solidFill>
                          <a:ln w="16697" cap="flat">
                            <a:noFill/>
                            <a:prstDash val="solid"/>
                            <a:miter/>
                          </a:ln>
                        </p:spPr>
                        <p:txBody>
                          <a:bodyPr rtlCol="0" anchor="ctr"/>
                          <a:lstStyle/>
                          <a:p>
                            <a:endParaRPr lang="en-US"/>
                          </a:p>
                        </p:txBody>
                      </p:sp>
                      <p:grpSp>
                        <p:nvGrpSpPr>
                          <p:cNvPr id="768" name="Graphic 2">
                            <a:extLst>
                              <a:ext uri="{FF2B5EF4-FFF2-40B4-BE49-F238E27FC236}">
                                <a16:creationId xmlns:a16="http://schemas.microsoft.com/office/drawing/2014/main" id="{3DB54561-FB0A-2065-83E8-FED8B84B1E05}"/>
                              </a:ext>
                            </a:extLst>
                          </p:cNvPr>
                          <p:cNvGrpSpPr/>
                          <p:nvPr/>
                        </p:nvGrpSpPr>
                        <p:grpSpPr>
                          <a:xfrm>
                            <a:off x="3023999" y="4893482"/>
                            <a:ext cx="449931" cy="450883"/>
                            <a:chOff x="3023999" y="4893482"/>
                            <a:chExt cx="449931" cy="450883"/>
                          </a:xfrm>
                        </p:grpSpPr>
                        <p:sp>
                          <p:nvSpPr>
                            <p:cNvPr id="769" name="Freeform: Shape 768">
                              <a:extLst>
                                <a:ext uri="{FF2B5EF4-FFF2-40B4-BE49-F238E27FC236}">
                                  <a16:creationId xmlns:a16="http://schemas.microsoft.com/office/drawing/2014/main" id="{1254FA77-5879-29F1-5ED7-4179D6974ED9}"/>
                                </a:ext>
                              </a:extLst>
                            </p:cNvPr>
                            <p:cNvSpPr/>
                            <p:nvPr/>
                          </p:nvSpPr>
                          <p:spPr>
                            <a:xfrm>
                              <a:off x="3027013" y="4896114"/>
                              <a:ext cx="444056" cy="445678"/>
                            </a:xfrm>
                            <a:custGeom>
                              <a:avLst/>
                              <a:gdLst>
                                <a:gd name="connsiteX0" fmla="*/ 241277 w 444056"/>
                                <a:gd name="connsiteY0" fmla="*/ 3704 h 445678"/>
                                <a:gd name="connsiteX1" fmla="*/ 217224 w 444056"/>
                                <a:gd name="connsiteY1" fmla="*/ 6543 h 445678"/>
                                <a:gd name="connsiteX2" fmla="*/ 220063 w 444056"/>
                                <a:gd name="connsiteY2" fmla="*/ 30763 h 445678"/>
                                <a:gd name="connsiteX3" fmla="*/ 379749 w 444056"/>
                                <a:gd name="connsiteY3" fmla="*/ 284991 h 445678"/>
                                <a:gd name="connsiteX4" fmla="*/ 345005 w 444056"/>
                                <a:gd name="connsiteY4" fmla="*/ 355813 h 445678"/>
                                <a:gd name="connsiteX5" fmla="*/ 150744 w 444056"/>
                                <a:gd name="connsiteY5" fmla="*/ 321237 h 445678"/>
                                <a:gd name="connsiteX6" fmla="*/ 29811 w 444056"/>
                                <a:gd name="connsiteY6" fmla="*/ 217508 h 445678"/>
                                <a:gd name="connsiteX7" fmla="*/ 5590 w 444056"/>
                                <a:gd name="connsiteY7" fmla="*/ 216506 h 445678"/>
                                <a:gd name="connsiteX8" fmla="*/ 4588 w 444056"/>
                                <a:gd name="connsiteY8" fmla="*/ 240726 h 445678"/>
                                <a:gd name="connsiteX9" fmla="*/ 350350 w 444056"/>
                                <a:gd name="connsiteY9" fmla="*/ 393730 h 445678"/>
                                <a:gd name="connsiteX10" fmla="*/ 401463 w 444056"/>
                                <a:gd name="connsiteY10" fmla="*/ 445678 h 445678"/>
                                <a:gd name="connsiteX11" fmla="*/ 444057 w 444056"/>
                                <a:gd name="connsiteY11" fmla="*/ 403585 h 445678"/>
                                <a:gd name="connsiteX12" fmla="*/ 394448 w 444056"/>
                                <a:gd name="connsiteY12" fmla="*/ 353141 h 445678"/>
                                <a:gd name="connsiteX13" fmla="*/ 414325 w 444056"/>
                                <a:gd name="connsiteY13" fmla="*/ 285158 h 445678"/>
                                <a:gd name="connsiteX14" fmla="*/ 241277 w 444056"/>
                                <a:gd name="connsiteY14" fmla="*/ 3704 h 4456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4056" h="445678">
                                  <a:moveTo>
                                    <a:pt x="241277" y="3704"/>
                                  </a:moveTo>
                                  <a:cubicBezTo>
                                    <a:pt x="233927" y="-2143"/>
                                    <a:pt x="223070" y="-973"/>
                                    <a:pt x="217224" y="6543"/>
                                  </a:cubicBezTo>
                                  <a:cubicBezTo>
                                    <a:pt x="211377" y="14060"/>
                                    <a:pt x="212547" y="24750"/>
                                    <a:pt x="220063" y="30763"/>
                                  </a:cubicBezTo>
                                  <a:cubicBezTo>
                                    <a:pt x="255308" y="58658"/>
                                    <a:pt x="379749" y="187609"/>
                                    <a:pt x="379749" y="284991"/>
                                  </a:cubicBezTo>
                                  <a:cubicBezTo>
                                    <a:pt x="379749" y="314222"/>
                                    <a:pt x="368390" y="337439"/>
                                    <a:pt x="345005" y="355813"/>
                                  </a:cubicBezTo>
                                  <a:cubicBezTo>
                                    <a:pt x="290385" y="398908"/>
                                    <a:pt x="209206" y="360657"/>
                                    <a:pt x="150744" y="321237"/>
                                  </a:cubicBezTo>
                                  <a:cubicBezTo>
                                    <a:pt x="83763" y="275971"/>
                                    <a:pt x="30312" y="218009"/>
                                    <a:pt x="29811" y="217508"/>
                                  </a:cubicBezTo>
                                  <a:cubicBezTo>
                                    <a:pt x="23463" y="210493"/>
                                    <a:pt x="12439" y="209992"/>
                                    <a:pt x="5590" y="216506"/>
                                  </a:cubicBezTo>
                                  <a:cubicBezTo>
                                    <a:pt x="-1425" y="222854"/>
                                    <a:pt x="-1926" y="233878"/>
                                    <a:pt x="4588" y="240726"/>
                                  </a:cubicBezTo>
                                  <a:cubicBezTo>
                                    <a:pt x="13441" y="250414"/>
                                    <a:pt x="216556" y="469063"/>
                                    <a:pt x="350350" y="393730"/>
                                  </a:cubicBezTo>
                                  <a:lnTo>
                                    <a:pt x="401463" y="445678"/>
                                  </a:lnTo>
                                  <a:cubicBezTo>
                                    <a:pt x="401463" y="445678"/>
                                    <a:pt x="426351" y="434654"/>
                                    <a:pt x="444057" y="403585"/>
                                  </a:cubicBezTo>
                                  <a:lnTo>
                                    <a:pt x="394448" y="353141"/>
                                  </a:lnTo>
                                  <a:cubicBezTo>
                                    <a:pt x="407643" y="333598"/>
                                    <a:pt x="414325" y="310714"/>
                                    <a:pt x="414325" y="285158"/>
                                  </a:cubicBezTo>
                                  <a:cubicBezTo>
                                    <a:pt x="414158" y="165393"/>
                                    <a:pt x="269673" y="26086"/>
                                    <a:pt x="241277" y="3704"/>
                                  </a:cubicBezTo>
                                  <a:close/>
                                </a:path>
                              </a:pathLst>
                            </a:custGeom>
                            <a:solidFill>
                              <a:srgbClr val="989898"/>
                            </a:solidFill>
                            <a:ln w="16697" cap="flat">
                              <a:noFill/>
                              <a:prstDash val="solid"/>
                              <a:miter/>
                            </a:ln>
                          </p:spPr>
                          <p:txBody>
                            <a:bodyPr rtlCol="0" anchor="ctr"/>
                            <a:lstStyle/>
                            <a:p>
                              <a:endParaRPr lang="en-US"/>
                            </a:p>
                          </p:txBody>
                        </p:sp>
                        <p:sp>
                          <p:nvSpPr>
                            <p:cNvPr id="770" name="Freeform: Shape 769">
                              <a:extLst>
                                <a:ext uri="{FF2B5EF4-FFF2-40B4-BE49-F238E27FC236}">
                                  <a16:creationId xmlns:a16="http://schemas.microsoft.com/office/drawing/2014/main" id="{1FD64B1F-99BC-B064-6AA9-DECACB34AFD5}"/>
                                </a:ext>
                              </a:extLst>
                            </p:cNvPr>
                            <p:cNvSpPr/>
                            <p:nvPr/>
                          </p:nvSpPr>
                          <p:spPr>
                            <a:xfrm>
                              <a:off x="3023999" y="4893482"/>
                              <a:ext cx="449931" cy="450883"/>
                            </a:xfrm>
                            <a:custGeom>
                              <a:avLst/>
                              <a:gdLst>
                                <a:gd name="connsiteX0" fmla="*/ 405312 w 449931"/>
                                <a:gd name="connsiteY0" fmla="*/ 450649 h 450883"/>
                                <a:gd name="connsiteX1" fmla="*/ 402139 w 449931"/>
                                <a:gd name="connsiteY1" fmla="*/ 449980 h 450883"/>
                                <a:gd name="connsiteX2" fmla="*/ 352529 w 449931"/>
                                <a:gd name="connsiteY2" fmla="*/ 399703 h 450883"/>
                                <a:gd name="connsiteX3" fmla="*/ 5264 w 449931"/>
                                <a:gd name="connsiteY3" fmla="*/ 245196 h 450883"/>
                                <a:gd name="connsiteX4" fmla="*/ 3593 w 449931"/>
                                <a:gd name="connsiteY4" fmla="*/ 220140 h 450883"/>
                                <a:gd name="connsiteX5" fmla="*/ 6433 w 449931"/>
                                <a:gd name="connsiteY5" fmla="*/ 216967 h 450883"/>
                                <a:gd name="connsiteX6" fmla="*/ 34829 w 449931"/>
                                <a:gd name="connsiteY6" fmla="*/ 218136 h 450883"/>
                                <a:gd name="connsiteX7" fmla="*/ 155261 w 449931"/>
                                <a:gd name="connsiteY7" fmla="*/ 321531 h 450883"/>
                                <a:gd name="connsiteX8" fmla="*/ 346182 w 449931"/>
                                <a:gd name="connsiteY8" fmla="*/ 356274 h 450883"/>
                                <a:gd name="connsiteX9" fmla="*/ 365224 w 449931"/>
                                <a:gd name="connsiteY9" fmla="*/ 336564 h 450883"/>
                                <a:gd name="connsiteX10" fmla="*/ 379756 w 449931"/>
                                <a:gd name="connsiteY10" fmla="*/ 287790 h 450883"/>
                                <a:gd name="connsiteX11" fmla="*/ 313777 w 449931"/>
                                <a:gd name="connsiteY11" fmla="*/ 136289 h 450883"/>
                                <a:gd name="connsiteX12" fmla="*/ 221240 w 449931"/>
                                <a:gd name="connsiteY12" fmla="*/ 35734 h 450883"/>
                                <a:gd name="connsiteX13" fmla="*/ 217231 w 449931"/>
                                <a:gd name="connsiteY13" fmla="*/ 8507 h 450883"/>
                                <a:gd name="connsiteX14" fmla="*/ 217899 w 449931"/>
                                <a:gd name="connsiteY14" fmla="*/ 7672 h 450883"/>
                                <a:gd name="connsiteX15" fmla="*/ 231262 w 449931"/>
                                <a:gd name="connsiteY15" fmla="*/ 155 h 450883"/>
                                <a:gd name="connsiteX16" fmla="*/ 246128 w 449931"/>
                                <a:gd name="connsiteY16" fmla="*/ 4331 h 450883"/>
                                <a:gd name="connsiteX17" fmla="*/ 420011 w 449931"/>
                                <a:gd name="connsiteY17" fmla="*/ 287790 h 450883"/>
                                <a:gd name="connsiteX18" fmla="*/ 400969 w 449931"/>
                                <a:gd name="connsiteY18" fmla="*/ 355439 h 450883"/>
                                <a:gd name="connsiteX19" fmla="*/ 449075 w 449931"/>
                                <a:gd name="connsiteY19" fmla="*/ 404213 h 450883"/>
                                <a:gd name="connsiteX20" fmla="*/ 449576 w 449931"/>
                                <a:gd name="connsiteY20" fmla="*/ 407721 h 450883"/>
                                <a:gd name="connsiteX21" fmla="*/ 443730 w 449931"/>
                                <a:gd name="connsiteY21" fmla="*/ 416907 h 450883"/>
                                <a:gd name="connsiteX22" fmla="*/ 405312 w 449931"/>
                                <a:gd name="connsiteY22" fmla="*/ 450649 h 450883"/>
                                <a:gd name="connsiteX23" fmla="*/ 395123 w 449931"/>
                                <a:gd name="connsiteY23" fmla="*/ 357610 h 450883"/>
                                <a:gd name="connsiteX24" fmla="*/ 394789 w 449931"/>
                                <a:gd name="connsiteY24" fmla="*/ 353935 h 450883"/>
                                <a:gd name="connsiteX25" fmla="*/ 414165 w 449931"/>
                                <a:gd name="connsiteY25" fmla="*/ 287455 h 450883"/>
                                <a:gd name="connsiteX26" fmla="*/ 242453 w 449931"/>
                                <a:gd name="connsiteY26" fmla="*/ 8340 h 450883"/>
                                <a:gd name="connsiteX27" fmla="*/ 231930 w 449931"/>
                                <a:gd name="connsiteY27" fmla="*/ 5333 h 450883"/>
                                <a:gd name="connsiteX28" fmla="*/ 222409 w 449931"/>
                                <a:gd name="connsiteY28" fmla="*/ 10679 h 450883"/>
                                <a:gd name="connsiteX29" fmla="*/ 224747 w 449931"/>
                                <a:gd name="connsiteY29" fmla="*/ 30723 h 450883"/>
                                <a:gd name="connsiteX30" fmla="*/ 385435 w 449931"/>
                                <a:gd name="connsiteY30" fmla="*/ 287288 h 450883"/>
                                <a:gd name="connsiteX31" fmla="*/ 369734 w 449931"/>
                                <a:gd name="connsiteY31" fmla="*/ 339403 h 450883"/>
                                <a:gd name="connsiteX32" fmla="*/ 349523 w 449931"/>
                                <a:gd name="connsiteY32" fmla="*/ 360283 h 450883"/>
                                <a:gd name="connsiteX33" fmla="*/ 151920 w 449931"/>
                                <a:gd name="connsiteY33" fmla="*/ 325706 h 450883"/>
                                <a:gd name="connsiteX34" fmla="*/ 30486 w 449931"/>
                                <a:gd name="connsiteY34" fmla="*/ 221477 h 450883"/>
                                <a:gd name="connsiteX35" fmla="*/ 10275 w 449931"/>
                                <a:gd name="connsiteY35" fmla="*/ 220641 h 450883"/>
                                <a:gd name="connsiteX36" fmla="*/ 8270 w 449931"/>
                                <a:gd name="connsiteY36" fmla="*/ 222980 h 450883"/>
                                <a:gd name="connsiteX37" fmla="*/ 9440 w 449931"/>
                                <a:gd name="connsiteY37" fmla="*/ 240853 h 450883"/>
                                <a:gd name="connsiteX38" fmla="*/ 135050 w 449931"/>
                                <a:gd name="connsiteY38" fmla="*/ 348757 h 450883"/>
                                <a:gd name="connsiteX39" fmla="*/ 351694 w 449931"/>
                                <a:gd name="connsiteY39" fmla="*/ 393189 h 450883"/>
                                <a:gd name="connsiteX40" fmla="*/ 355202 w 449931"/>
                                <a:gd name="connsiteY40" fmla="*/ 393690 h 450883"/>
                                <a:gd name="connsiteX41" fmla="*/ 404811 w 449931"/>
                                <a:gd name="connsiteY41" fmla="*/ 444134 h 450883"/>
                                <a:gd name="connsiteX42" fmla="*/ 438719 w 449931"/>
                                <a:gd name="connsiteY42" fmla="*/ 413066 h 450883"/>
                                <a:gd name="connsiteX43" fmla="*/ 443229 w 449931"/>
                                <a:gd name="connsiteY43" fmla="*/ 406050 h 450883"/>
                                <a:gd name="connsiteX44" fmla="*/ 395123 w 449931"/>
                                <a:gd name="connsiteY44" fmla="*/ 357610 h 450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449931" h="450883">
                                  <a:moveTo>
                                    <a:pt x="405312" y="450649"/>
                                  </a:moveTo>
                                  <a:cubicBezTo>
                                    <a:pt x="404310" y="451150"/>
                                    <a:pt x="402974" y="450816"/>
                                    <a:pt x="402139" y="449980"/>
                                  </a:cubicBezTo>
                                  <a:lnTo>
                                    <a:pt x="352529" y="399703"/>
                                  </a:lnTo>
                                  <a:cubicBezTo>
                                    <a:pt x="216730" y="473031"/>
                                    <a:pt x="13782" y="254550"/>
                                    <a:pt x="5264" y="245196"/>
                                  </a:cubicBezTo>
                                  <a:cubicBezTo>
                                    <a:pt x="-1084" y="238347"/>
                                    <a:pt x="-1752" y="227657"/>
                                    <a:pt x="3593" y="220140"/>
                                  </a:cubicBezTo>
                                  <a:cubicBezTo>
                                    <a:pt x="4428" y="218971"/>
                                    <a:pt x="5431" y="217802"/>
                                    <a:pt x="6433" y="216967"/>
                                  </a:cubicBezTo>
                                  <a:cubicBezTo>
                                    <a:pt x="14618" y="209450"/>
                                    <a:pt x="27312" y="209951"/>
                                    <a:pt x="34829" y="218136"/>
                                  </a:cubicBezTo>
                                  <a:cubicBezTo>
                                    <a:pt x="37000" y="220474"/>
                                    <a:pt x="89616" y="276932"/>
                                    <a:pt x="155261" y="321531"/>
                                  </a:cubicBezTo>
                                  <a:cubicBezTo>
                                    <a:pt x="212888" y="360450"/>
                                    <a:pt x="292898" y="398200"/>
                                    <a:pt x="346182" y="356274"/>
                                  </a:cubicBezTo>
                                  <a:cubicBezTo>
                                    <a:pt x="353865" y="350261"/>
                                    <a:pt x="360213" y="343579"/>
                                    <a:pt x="365224" y="336564"/>
                                  </a:cubicBezTo>
                                  <a:cubicBezTo>
                                    <a:pt x="375079" y="322700"/>
                                    <a:pt x="379756" y="306664"/>
                                    <a:pt x="379756" y="287790"/>
                                  </a:cubicBezTo>
                                  <a:cubicBezTo>
                                    <a:pt x="379756" y="236176"/>
                                    <a:pt x="343843" y="177045"/>
                                    <a:pt x="313777" y="136289"/>
                                  </a:cubicBezTo>
                                  <a:cubicBezTo>
                                    <a:pt x="278032" y="88183"/>
                                    <a:pt x="238110" y="49097"/>
                                    <a:pt x="221240" y="35734"/>
                                  </a:cubicBezTo>
                                  <a:cubicBezTo>
                                    <a:pt x="212888" y="29219"/>
                                    <a:pt x="211218" y="17193"/>
                                    <a:pt x="217231" y="8507"/>
                                  </a:cubicBezTo>
                                  <a:cubicBezTo>
                                    <a:pt x="217398" y="8173"/>
                                    <a:pt x="217732" y="7839"/>
                                    <a:pt x="217899" y="7672"/>
                                  </a:cubicBezTo>
                                  <a:cubicBezTo>
                                    <a:pt x="221240" y="3496"/>
                                    <a:pt x="225917" y="824"/>
                                    <a:pt x="231262" y="155"/>
                                  </a:cubicBezTo>
                                  <a:cubicBezTo>
                                    <a:pt x="236607" y="-513"/>
                                    <a:pt x="241785" y="991"/>
                                    <a:pt x="246128" y="4331"/>
                                  </a:cubicBezTo>
                                  <a:cubicBezTo>
                                    <a:pt x="274691" y="26881"/>
                                    <a:pt x="420011" y="167190"/>
                                    <a:pt x="420011" y="287790"/>
                                  </a:cubicBezTo>
                                  <a:cubicBezTo>
                                    <a:pt x="420011" y="313179"/>
                                    <a:pt x="413497" y="335896"/>
                                    <a:pt x="400969" y="355439"/>
                                  </a:cubicBezTo>
                                  <a:lnTo>
                                    <a:pt x="449075" y="404213"/>
                                  </a:lnTo>
                                  <a:cubicBezTo>
                                    <a:pt x="449911" y="405215"/>
                                    <a:pt x="450245" y="406551"/>
                                    <a:pt x="449576" y="407721"/>
                                  </a:cubicBezTo>
                                  <a:cubicBezTo>
                                    <a:pt x="447739" y="410894"/>
                                    <a:pt x="445735" y="414068"/>
                                    <a:pt x="443730" y="416907"/>
                                  </a:cubicBezTo>
                                  <a:cubicBezTo>
                                    <a:pt x="426192" y="441128"/>
                                    <a:pt x="406147" y="450314"/>
                                    <a:pt x="405312" y="450649"/>
                                  </a:cubicBezTo>
                                  <a:close/>
                                  <a:moveTo>
                                    <a:pt x="395123" y="357610"/>
                                  </a:moveTo>
                                  <a:cubicBezTo>
                                    <a:pt x="394121" y="356608"/>
                                    <a:pt x="393954" y="355105"/>
                                    <a:pt x="394789" y="353935"/>
                                  </a:cubicBezTo>
                                  <a:cubicBezTo>
                                    <a:pt x="407651" y="334893"/>
                                    <a:pt x="414165" y="312511"/>
                                    <a:pt x="414165" y="287455"/>
                                  </a:cubicBezTo>
                                  <a:cubicBezTo>
                                    <a:pt x="414332" y="169028"/>
                                    <a:pt x="270849" y="30723"/>
                                    <a:pt x="242453" y="8340"/>
                                  </a:cubicBezTo>
                                  <a:cubicBezTo>
                                    <a:pt x="239447" y="6002"/>
                                    <a:pt x="235772" y="4832"/>
                                    <a:pt x="231930" y="5333"/>
                                  </a:cubicBezTo>
                                  <a:cubicBezTo>
                                    <a:pt x="228088" y="5835"/>
                                    <a:pt x="224747" y="7672"/>
                                    <a:pt x="222409" y="10679"/>
                                  </a:cubicBezTo>
                                  <a:cubicBezTo>
                                    <a:pt x="217398" y="16859"/>
                                    <a:pt x="218567" y="25879"/>
                                    <a:pt x="224747" y="30723"/>
                                  </a:cubicBezTo>
                                  <a:cubicBezTo>
                                    <a:pt x="260326" y="58785"/>
                                    <a:pt x="385602" y="188738"/>
                                    <a:pt x="385435" y="287288"/>
                                  </a:cubicBezTo>
                                  <a:cubicBezTo>
                                    <a:pt x="385435" y="307333"/>
                                    <a:pt x="380257" y="324370"/>
                                    <a:pt x="369734" y="339403"/>
                                  </a:cubicBezTo>
                                  <a:cubicBezTo>
                                    <a:pt x="364389" y="346920"/>
                                    <a:pt x="357707" y="353935"/>
                                    <a:pt x="349523" y="360283"/>
                                  </a:cubicBezTo>
                                  <a:cubicBezTo>
                                    <a:pt x="293399" y="404380"/>
                                    <a:pt x="211051" y="365795"/>
                                    <a:pt x="151920" y="325706"/>
                                  </a:cubicBezTo>
                                  <a:cubicBezTo>
                                    <a:pt x="85607" y="280774"/>
                                    <a:pt x="32657" y="223815"/>
                                    <a:pt x="30486" y="221477"/>
                                  </a:cubicBezTo>
                                  <a:cubicBezTo>
                                    <a:pt x="25141" y="215630"/>
                                    <a:pt x="16121" y="215296"/>
                                    <a:pt x="10275" y="220641"/>
                                  </a:cubicBezTo>
                                  <a:cubicBezTo>
                                    <a:pt x="9440" y="221310"/>
                                    <a:pt x="8771" y="222145"/>
                                    <a:pt x="8270" y="222980"/>
                                  </a:cubicBezTo>
                                  <a:cubicBezTo>
                                    <a:pt x="4428" y="228492"/>
                                    <a:pt x="4930" y="236009"/>
                                    <a:pt x="9440" y="240853"/>
                                  </a:cubicBezTo>
                                  <a:cubicBezTo>
                                    <a:pt x="15119" y="247033"/>
                                    <a:pt x="66900" y="302823"/>
                                    <a:pt x="135050" y="348757"/>
                                  </a:cubicBezTo>
                                  <a:cubicBezTo>
                                    <a:pt x="196352" y="390182"/>
                                    <a:pt x="283544" y="431606"/>
                                    <a:pt x="351694" y="393189"/>
                                  </a:cubicBezTo>
                                  <a:cubicBezTo>
                                    <a:pt x="352863" y="392520"/>
                                    <a:pt x="354200" y="392687"/>
                                    <a:pt x="355202" y="393690"/>
                                  </a:cubicBezTo>
                                  <a:lnTo>
                                    <a:pt x="404811" y="444134"/>
                                  </a:lnTo>
                                  <a:cubicBezTo>
                                    <a:pt x="409989" y="441462"/>
                                    <a:pt x="425356" y="432108"/>
                                    <a:pt x="438719" y="413066"/>
                                  </a:cubicBezTo>
                                  <a:cubicBezTo>
                                    <a:pt x="440222" y="410894"/>
                                    <a:pt x="441726" y="408556"/>
                                    <a:pt x="443229" y="406050"/>
                                  </a:cubicBezTo>
                                  <a:lnTo>
                                    <a:pt x="395123" y="357610"/>
                                  </a:lnTo>
                                  <a:close/>
                                </a:path>
                              </a:pathLst>
                            </a:custGeom>
                            <a:solidFill>
                              <a:srgbClr val="444444"/>
                            </a:solidFill>
                            <a:ln w="16697" cap="flat">
                              <a:noFill/>
                              <a:prstDash val="solid"/>
                              <a:miter/>
                            </a:ln>
                          </p:spPr>
                          <p:txBody>
                            <a:bodyPr rtlCol="0" anchor="ctr"/>
                            <a:lstStyle/>
                            <a:p>
                              <a:endParaRPr lang="en-US"/>
                            </a:p>
                          </p:txBody>
                        </p:sp>
                      </p:grpSp>
                      <p:sp>
                        <p:nvSpPr>
                          <p:cNvPr id="771" name="Freeform: Shape 770">
                            <a:extLst>
                              <a:ext uri="{FF2B5EF4-FFF2-40B4-BE49-F238E27FC236}">
                                <a16:creationId xmlns:a16="http://schemas.microsoft.com/office/drawing/2014/main" id="{074BFEE4-8234-6072-4983-ED0BB212BF6D}"/>
                              </a:ext>
                            </a:extLst>
                          </p:cNvPr>
                          <p:cNvSpPr/>
                          <p:nvPr/>
                        </p:nvSpPr>
                        <p:spPr>
                          <a:xfrm>
                            <a:off x="3026898" y="5115627"/>
                            <a:ext cx="407757" cy="225831"/>
                          </a:xfrm>
                          <a:custGeom>
                            <a:avLst/>
                            <a:gdLst>
                              <a:gd name="connsiteX0" fmla="*/ 407758 w 407757"/>
                              <a:gd name="connsiteY0" fmla="*/ 222156 h 225831"/>
                              <a:gd name="connsiteX1" fmla="*/ 392558 w 407757"/>
                              <a:gd name="connsiteY1" fmla="*/ 208627 h 225831"/>
                              <a:gd name="connsiteX2" fmla="*/ 365498 w 407757"/>
                              <a:gd name="connsiteY2" fmla="*/ 178393 h 225831"/>
                              <a:gd name="connsiteX3" fmla="*/ 366166 w 407757"/>
                              <a:gd name="connsiteY3" fmla="*/ 161690 h 225831"/>
                              <a:gd name="connsiteX4" fmla="*/ 374518 w 407757"/>
                              <a:gd name="connsiteY4" fmla="*/ 151835 h 225831"/>
                              <a:gd name="connsiteX5" fmla="*/ 321401 w 407757"/>
                              <a:gd name="connsiteY5" fmla="*/ 176222 h 225831"/>
                              <a:gd name="connsiteX6" fmla="*/ 221347 w 407757"/>
                              <a:gd name="connsiteY6" fmla="*/ 165364 h 225831"/>
                              <a:gd name="connsiteX7" fmla="*/ 104590 w 407757"/>
                              <a:gd name="connsiteY7" fmla="*/ 94709 h 225831"/>
                              <a:gd name="connsiteX8" fmla="*/ 2698 w 407757"/>
                              <a:gd name="connsiteY8" fmla="*/ 0 h 225831"/>
                              <a:gd name="connsiteX9" fmla="*/ 4536 w 407757"/>
                              <a:gd name="connsiteY9" fmla="*/ 20879 h 225831"/>
                              <a:gd name="connsiteX10" fmla="*/ 350298 w 407757"/>
                              <a:gd name="connsiteY10" fmla="*/ 173883 h 225831"/>
                              <a:gd name="connsiteX11" fmla="*/ 401411 w 407757"/>
                              <a:gd name="connsiteY11" fmla="*/ 225831 h 225831"/>
                              <a:gd name="connsiteX12" fmla="*/ 407758 w 407757"/>
                              <a:gd name="connsiteY12" fmla="*/ 222156 h 225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07757" h="225831">
                                <a:moveTo>
                                  <a:pt x="407758" y="222156"/>
                                </a:moveTo>
                                <a:cubicBezTo>
                                  <a:pt x="402747" y="217646"/>
                                  <a:pt x="397569" y="213136"/>
                                  <a:pt x="392558" y="208627"/>
                                </a:cubicBezTo>
                                <a:cubicBezTo>
                                  <a:pt x="383037" y="199774"/>
                                  <a:pt x="371511" y="190086"/>
                                  <a:pt x="365498" y="178393"/>
                                </a:cubicBezTo>
                                <a:cubicBezTo>
                                  <a:pt x="362491" y="172547"/>
                                  <a:pt x="361656" y="167035"/>
                                  <a:pt x="366166" y="161690"/>
                                </a:cubicBezTo>
                                <a:cubicBezTo>
                                  <a:pt x="369006" y="158349"/>
                                  <a:pt x="371845" y="155175"/>
                                  <a:pt x="374518" y="151835"/>
                                </a:cubicBezTo>
                                <a:cubicBezTo>
                                  <a:pt x="358483" y="163193"/>
                                  <a:pt x="340777" y="172046"/>
                                  <a:pt x="321401" y="176222"/>
                                </a:cubicBezTo>
                                <a:cubicBezTo>
                                  <a:pt x="287493" y="183738"/>
                                  <a:pt x="253251" y="177892"/>
                                  <a:pt x="221347" y="165364"/>
                                </a:cubicBezTo>
                                <a:cubicBezTo>
                                  <a:pt x="178419" y="148494"/>
                                  <a:pt x="140669" y="123105"/>
                                  <a:pt x="104590" y="94709"/>
                                </a:cubicBezTo>
                                <a:cubicBezTo>
                                  <a:pt x="68009" y="65979"/>
                                  <a:pt x="33600" y="34743"/>
                                  <a:pt x="2698" y="0"/>
                                </a:cubicBezTo>
                                <a:cubicBezTo>
                                  <a:pt x="-1311" y="6347"/>
                                  <a:pt x="-977" y="15033"/>
                                  <a:pt x="4536" y="20879"/>
                                </a:cubicBezTo>
                                <a:cubicBezTo>
                                  <a:pt x="13389" y="30567"/>
                                  <a:pt x="216503" y="249216"/>
                                  <a:pt x="350298" y="173883"/>
                                </a:cubicBezTo>
                                <a:lnTo>
                                  <a:pt x="401411" y="225831"/>
                                </a:lnTo>
                                <a:cubicBezTo>
                                  <a:pt x="401244" y="225831"/>
                                  <a:pt x="403749" y="224829"/>
                                  <a:pt x="407758" y="222156"/>
                                </a:cubicBezTo>
                                <a:close/>
                              </a:path>
                            </a:pathLst>
                          </a:custGeom>
                          <a:solidFill>
                            <a:srgbClr val="989898"/>
                          </a:solidFill>
                          <a:ln w="16697" cap="flat">
                            <a:noFill/>
                            <a:prstDash val="solid"/>
                            <a:miter/>
                          </a:ln>
                        </p:spPr>
                        <p:txBody>
                          <a:bodyPr rtlCol="0" anchor="ctr"/>
                          <a:lstStyle/>
                          <a:p>
                            <a:endParaRPr lang="en-US"/>
                          </a:p>
                        </p:txBody>
                      </p:sp>
                      <p:sp>
                        <p:nvSpPr>
                          <p:cNvPr id="772" name="Freeform: Shape 771">
                            <a:extLst>
                              <a:ext uri="{FF2B5EF4-FFF2-40B4-BE49-F238E27FC236}">
                                <a16:creationId xmlns:a16="http://schemas.microsoft.com/office/drawing/2014/main" id="{BFBBA639-162C-400B-2BFD-1143A7350B85}"/>
                              </a:ext>
                            </a:extLst>
                          </p:cNvPr>
                          <p:cNvSpPr/>
                          <p:nvPr/>
                        </p:nvSpPr>
                        <p:spPr>
                          <a:xfrm>
                            <a:off x="3240316" y="4906499"/>
                            <a:ext cx="171134" cy="308847"/>
                          </a:xfrm>
                          <a:custGeom>
                            <a:avLst/>
                            <a:gdLst>
                              <a:gd name="connsiteX0" fmla="*/ 159931 w 171134"/>
                              <a:gd name="connsiteY0" fmla="*/ 308847 h 308847"/>
                              <a:gd name="connsiteX1" fmla="*/ 171122 w 171134"/>
                              <a:gd name="connsiteY1" fmla="*/ 256566 h 308847"/>
                              <a:gd name="connsiteX2" fmla="*/ 138050 w 171134"/>
                              <a:gd name="connsiteY2" fmla="*/ 159351 h 308847"/>
                              <a:gd name="connsiteX3" fmla="*/ 1415 w 171134"/>
                              <a:gd name="connsiteY3" fmla="*/ 0 h 308847"/>
                              <a:gd name="connsiteX4" fmla="*/ 6426 w 171134"/>
                              <a:gd name="connsiteY4" fmla="*/ 20378 h 308847"/>
                              <a:gd name="connsiteX5" fmla="*/ 166111 w 171134"/>
                              <a:gd name="connsiteY5" fmla="*/ 274605 h 308847"/>
                              <a:gd name="connsiteX6" fmla="*/ 159931 w 171134"/>
                              <a:gd name="connsiteY6" fmla="*/ 308847 h 3088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1134" h="308847">
                                <a:moveTo>
                                  <a:pt x="159931" y="308847"/>
                                </a:moveTo>
                                <a:cubicBezTo>
                                  <a:pt x="167615" y="292478"/>
                                  <a:pt x="170955" y="273436"/>
                                  <a:pt x="171122" y="256566"/>
                                </a:cubicBezTo>
                                <a:cubicBezTo>
                                  <a:pt x="171624" y="221321"/>
                                  <a:pt x="156256" y="188749"/>
                                  <a:pt x="138050" y="159351"/>
                                </a:cubicBezTo>
                                <a:cubicBezTo>
                                  <a:pt x="101135" y="99386"/>
                                  <a:pt x="55868" y="44598"/>
                                  <a:pt x="1415" y="0"/>
                                </a:cubicBezTo>
                                <a:cubicBezTo>
                                  <a:pt x="-1592" y="7015"/>
                                  <a:pt x="246" y="15367"/>
                                  <a:pt x="6426" y="20378"/>
                                </a:cubicBezTo>
                                <a:cubicBezTo>
                                  <a:pt x="41670" y="48273"/>
                                  <a:pt x="166111" y="177224"/>
                                  <a:pt x="166111" y="274605"/>
                                </a:cubicBezTo>
                                <a:cubicBezTo>
                                  <a:pt x="166278" y="287133"/>
                                  <a:pt x="164274" y="298491"/>
                                  <a:pt x="159931" y="308847"/>
                                </a:cubicBezTo>
                                <a:close/>
                              </a:path>
                            </a:pathLst>
                          </a:custGeom>
                          <a:solidFill>
                            <a:srgbClr val="989898"/>
                          </a:solidFill>
                          <a:ln w="16697" cap="flat">
                            <a:noFill/>
                            <a:prstDash val="solid"/>
                            <a:miter/>
                          </a:ln>
                        </p:spPr>
                        <p:txBody>
                          <a:bodyPr rtlCol="0" anchor="ctr"/>
                          <a:lstStyle/>
                          <a:p>
                            <a:endParaRPr lang="en-US"/>
                          </a:p>
                        </p:txBody>
                      </p:sp>
                      <p:sp>
                        <p:nvSpPr>
                          <p:cNvPr id="773" name="Freeform: Shape 772">
                            <a:extLst>
                              <a:ext uri="{FF2B5EF4-FFF2-40B4-BE49-F238E27FC236}">
                                <a16:creationId xmlns:a16="http://schemas.microsoft.com/office/drawing/2014/main" id="{9A3918D0-C2A3-DC9A-1DEF-4802BE8BE33F}"/>
                              </a:ext>
                            </a:extLst>
                          </p:cNvPr>
                          <p:cNvSpPr/>
                          <p:nvPr/>
                        </p:nvSpPr>
                        <p:spPr>
                          <a:xfrm>
                            <a:off x="3027200" y="5107865"/>
                            <a:ext cx="286856" cy="164868"/>
                          </a:xfrm>
                          <a:custGeom>
                            <a:avLst/>
                            <a:gdLst>
                              <a:gd name="connsiteX0" fmla="*/ 8076 w 286856"/>
                              <a:gd name="connsiteY0" fmla="*/ 12940 h 164868"/>
                              <a:gd name="connsiteX1" fmla="*/ 28621 w 286856"/>
                              <a:gd name="connsiteY1" fmla="*/ 19120 h 164868"/>
                              <a:gd name="connsiteX2" fmla="*/ 54678 w 286856"/>
                              <a:gd name="connsiteY2" fmla="*/ 44008 h 164868"/>
                              <a:gd name="connsiteX3" fmla="*/ 142873 w 286856"/>
                              <a:gd name="connsiteY3" fmla="*/ 118673 h 164868"/>
                              <a:gd name="connsiteX4" fmla="*/ 286857 w 286856"/>
                              <a:gd name="connsiteY4" fmla="*/ 162937 h 164868"/>
                              <a:gd name="connsiteX5" fmla="*/ 150723 w 286856"/>
                              <a:gd name="connsiteY5" fmla="*/ 109319 h 164868"/>
                              <a:gd name="connsiteX6" fmla="*/ 29790 w 286856"/>
                              <a:gd name="connsiteY6" fmla="*/ 5590 h 164868"/>
                              <a:gd name="connsiteX7" fmla="*/ 5570 w 286856"/>
                              <a:gd name="connsiteY7" fmla="*/ 4588 h 164868"/>
                              <a:gd name="connsiteX8" fmla="*/ 1561 w 286856"/>
                              <a:gd name="connsiteY8" fmla="*/ 24465 h 164868"/>
                              <a:gd name="connsiteX9" fmla="*/ 8076 w 286856"/>
                              <a:gd name="connsiteY9" fmla="*/ 12940 h 164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6856" h="164868">
                                <a:moveTo>
                                  <a:pt x="8076" y="12940"/>
                                </a:moveTo>
                                <a:cubicBezTo>
                                  <a:pt x="15258" y="11103"/>
                                  <a:pt x="23109" y="14610"/>
                                  <a:pt x="28621" y="19120"/>
                                </a:cubicBezTo>
                                <a:cubicBezTo>
                                  <a:pt x="37975" y="26637"/>
                                  <a:pt x="45992" y="35657"/>
                                  <a:pt x="54678" y="44008"/>
                                </a:cubicBezTo>
                                <a:cubicBezTo>
                                  <a:pt x="82406" y="70734"/>
                                  <a:pt x="110969" y="96959"/>
                                  <a:pt x="142873" y="118673"/>
                                </a:cubicBezTo>
                                <a:cubicBezTo>
                                  <a:pt x="184464" y="147069"/>
                                  <a:pt x="237581" y="172124"/>
                                  <a:pt x="286857" y="162937"/>
                                </a:cubicBezTo>
                                <a:cubicBezTo>
                                  <a:pt x="241256" y="162770"/>
                                  <a:pt x="190645" y="136379"/>
                                  <a:pt x="150723" y="109319"/>
                                </a:cubicBezTo>
                                <a:cubicBezTo>
                                  <a:pt x="83742" y="64053"/>
                                  <a:pt x="30291" y="6091"/>
                                  <a:pt x="29790" y="5590"/>
                                </a:cubicBezTo>
                                <a:cubicBezTo>
                                  <a:pt x="23443" y="-1425"/>
                                  <a:pt x="12418" y="-1926"/>
                                  <a:pt x="5570" y="4588"/>
                                </a:cubicBezTo>
                                <a:cubicBezTo>
                                  <a:pt x="-109" y="9766"/>
                                  <a:pt x="-1445" y="17784"/>
                                  <a:pt x="1561" y="24465"/>
                                </a:cubicBezTo>
                                <a:cubicBezTo>
                                  <a:pt x="1561" y="19955"/>
                                  <a:pt x="3399" y="14276"/>
                                  <a:pt x="8076" y="12940"/>
                                </a:cubicBezTo>
                                <a:close/>
                              </a:path>
                            </a:pathLst>
                          </a:custGeom>
                          <a:solidFill>
                            <a:srgbClr val="989898"/>
                          </a:solidFill>
                          <a:ln w="16697" cap="flat">
                            <a:noFill/>
                            <a:prstDash val="solid"/>
                            <a:miter/>
                          </a:ln>
                        </p:spPr>
                        <p:txBody>
                          <a:bodyPr rtlCol="0" anchor="ctr"/>
                          <a:lstStyle/>
                          <a:p>
                            <a:endParaRPr lang="en-US"/>
                          </a:p>
                        </p:txBody>
                      </p:sp>
                      <p:sp>
                        <p:nvSpPr>
                          <p:cNvPr id="774" name="Freeform: Shape 773">
                            <a:extLst>
                              <a:ext uri="{FF2B5EF4-FFF2-40B4-BE49-F238E27FC236}">
                                <a16:creationId xmlns:a16="http://schemas.microsoft.com/office/drawing/2014/main" id="{7D17A452-8D63-20F4-D33C-AAB4BAA55962}"/>
                              </a:ext>
                            </a:extLst>
                          </p:cNvPr>
                          <p:cNvSpPr/>
                          <p:nvPr/>
                        </p:nvSpPr>
                        <p:spPr>
                          <a:xfrm>
                            <a:off x="3240532" y="4896114"/>
                            <a:ext cx="230370" cy="445511"/>
                          </a:xfrm>
                          <a:custGeom>
                            <a:avLst/>
                            <a:gdLst>
                              <a:gd name="connsiteX0" fmla="*/ 27757 w 230370"/>
                              <a:gd name="connsiteY0" fmla="*/ 3704 h 445511"/>
                              <a:gd name="connsiteX1" fmla="*/ 3704 w 230370"/>
                              <a:gd name="connsiteY1" fmla="*/ 6543 h 445511"/>
                              <a:gd name="connsiteX2" fmla="*/ 6543 w 230370"/>
                              <a:gd name="connsiteY2" fmla="*/ 30763 h 445511"/>
                              <a:gd name="connsiteX3" fmla="*/ 19405 w 230370"/>
                              <a:gd name="connsiteY3" fmla="*/ 41788 h 445511"/>
                              <a:gd name="connsiteX4" fmla="*/ 17401 w 230370"/>
                              <a:gd name="connsiteY4" fmla="*/ 31264 h 445511"/>
                              <a:gd name="connsiteX5" fmla="*/ 30930 w 230370"/>
                              <a:gd name="connsiteY5" fmla="*/ 28425 h 445511"/>
                              <a:gd name="connsiteX6" fmla="*/ 52478 w 230370"/>
                              <a:gd name="connsiteY6" fmla="*/ 45462 h 445511"/>
                              <a:gd name="connsiteX7" fmla="*/ 74359 w 230370"/>
                              <a:gd name="connsiteY7" fmla="*/ 68179 h 445511"/>
                              <a:gd name="connsiteX8" fmla="*/ 125973 w 230370"/>
                              <a:gd name="connsiteY8" fmla="*/ 132488 h 445511"/>
                              <a:gd name="connsiteX9" fmla="*/ 184602 w 230370"/>
                              <a:gd name="connsiteY9" fmla="*/ 269289 h 445511"/>
                              <a:gd name="connsiteX10" fmla="*/ 148022 w 230370"/>
                              <a:gd name="connsiteY10" fmla="*/ 372517 h 445511"/>
                              <a:gd name="connsiteX11" fmla="*/ 84215 w 230370"/>
                              <a:gd name="connsiteY11" fmla="*/ 408930 h 445511"/>
                              <a:gd name="connsiteX12" fmla="*/ 136664 w 230370"/>
                              <a:gd name="connsiteY12" fmla="*/ 393563 h 445511"/>
                              <a:gd name="connsiteX13" fmla="*/ 187776 w 230370"/>
                              <a:gd name="connsiteY13" fmla="*/ 445511 h 445511"/>
                              <a:gd name="connsiteX14" fmla="*/ 230370 w 230370"/>
                              <a:gd name="connsiteY14" fmla="*/ 403418 h 445511"/>
                              <a:gd name="connsiteX15" fmla="*/ 180761 w 230370"/>
                              <a:gd name="connsiteY15" fmla="*/ 352974 h 445511"/>
                              <a:gd name="connsiteX16" fmla="*/ 200638 w 230370"/>
                              <a:gd name="connsiteY16" fmla="*/ 284991 h 445511"/>
                              <a:gd name="connsiteX17" fmla="*/ 27757 w 230370"/>
                              <a:gd name="connsiteY17" fmla="*/ 3704 h 445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0370" h="445511">
                                <a:moveTo>
                                  <a:pt x="27757" y="3704"/>
                                </a:moveTo>
                                <a:cubicBezTo>
                                  <a:pt x="20407" y="-2143"/>
                                  <a:pt x="9550" y="-973"/>
                                  <a:pt x="3704" y="6543"/>
                                </a:cubicBezTo>
                                <a:cubicBezTo>
                                  <a:pt x="-2143" y="14060"/>
                                  <a:pt x="-973" y="24750"/>
                                  <a:pt x="6543" y="30763"/>
                                </a:cubicBezTo>
                                <a:cubicBezTo>
                                  <a:pt x="10051" y="33436"/>
                                  <a:pt x="14394" y="37278"/>
                                  <a:pt x="19405" y="41788"/>
                                </a:cubicBezTo>
                                <a:cubicBezTo>
                                  <a:pt x="17568" y="38447"/>
                                  <a:pt x="16565" y="34772"/>
                                  <a:pt x="17401" y="31264"/>
                                </a:cubicBezTo>
                                <a:cubicBezTo>
                                  <a:pt x="18737" y="25919"/>
                                  <a:pt x="27256" y="26755"/>
                                  <a:pt x="30930" y="28425"/>
                                </a:cubicBezTo>
                                <a:cubicBezTo>
                                  <a:pt x="39282" y="32267"/>
                                  <a:pt x="46131" y="38948"/>
                                  <a:pt x="52478" y="45462"/>
                                </a:cubicBezTo>
                                <a:cubicBezTo>
                                  <a:pt x="59827" y="52979"/>
                                  <a:pt x="67344" y="60329"/>
                                  <a:pt x="74359" y="68179"/>
                                </a:cubicBezTo>
                                <a:cubicBezTo>
                                  <a:pt x="92733" y="88557"/>
                                  <a:pt x="110272" y="110105"/>
                                  <a:pt x="125973" y="132488"/>
                                </a:cubicBezTo>
                                <a:cubicBezTo>
                                  <a:pt x="153868" y="172075"/>
                                  <a:pt x="181763" y="219680"/>
                                  <a:pt x="184602" y="269289"/>
                                </a:cubicBezTo>
                                <a:cubicBezTo>
                                  <a:pt x="186774" y="307039"/>
                                  <a:pt x="174747" y="345290"/>
                                  <a:pt x="148022" y="372517"/>
                                </a:cubicBezTo>
                                <a:cubicBezTo>
                                  <a:pt x="130149" y="390724"/>
                                  <a:pt x="108101" y="402583"/>
                                  <a:pt x="84215" y="408930"/>
                                </a:cubicBezTo>
                                <a:cubicBezTo>
                                  <a:pt x="102421" y="407594"/>
                                  <a:pt x="119960" y="402917"/>
                                  <a:pt x="136664" y="393563"/>
                                </a:cubicBezTo>
                                <a:lnTo>
                                  <a:pt x="187776" y="445511"/>
                                </a:lnTo>
                                <a:cubicBezTo>
                                  <a:pt x="187776" y="445511"/>
                                  <a:pt x="212664" y="434487"/>
                                  <a:pt x="230370" y="403418"/>
                                </a:cubicBezTo>
                                <a:lnTo>
                                  <a:pt x="180761" y="352974"/>
                                </a:lnTo>
                                <a:cubicBezTo>
                                  <a:pt x="193956" y="333431"/>
                                  <a:pt x="200638" y="310547"/>
                                  <a:pt x="200638" y="284991"/>
                                </a:cubicBezTo>
                                <a:cubicBezTo>
                                  <a:pt x="200638" y="165393"/>
                                  <a:pt x="56153" y="26086"/>
                                  <a:pt x="27757" y="3704"/>
                                </a:cubicBezTo>
                                <a:close/>
                              </a:path>
                            </a:pathLst>
                          </a:custGeom>
                          <a:solidFill>
                            <a:srgbClr val="989898"/>
                          </a:solidFill>
                          <a:ln w="16697" cap="flat">
                            <a:noFill/>
                            <a:prstDash val="solid"/>
                            <a:miter/>
                          </a:ln>
                        </p:spPr>
                        <p:txBody>
                          <a:bodyPr rtlCol="0" anchor="ctr"/>
                          <a:lstStyle/>
                          <a:p>
                            <a:endParaRPr lang="en-US"/>
                          </a:p>
                        </p:txBody>
                      </p:sp>
                      <p:sp>
                        <p:nvSpPr>
                          <p:cNvPr id="775" name="Freeform: Shape 774">
                            <a:extLst>
                              <a:ext uri="{FF2B5EF4-FFF2-40B4-BE49-F238E27FC236}">
                                <a16:creationId xmlns:a16="http://schemas.microsoft.com/office/drawing/2014/main" id="{25725842-26C1-F8EC-41A3-922F017E658B}"/>
                              </a:ext>
                            </a:extLst>
                          </p:cNvPr>
                          <p:cNvSpPr/>
                          <p:nvPr/>
                        </p:nvSpPr>
                        <p:spPr>
                          <a:xfrm>
                            <a:off x="3240532" y="4896114"/>
                            <a:ext cx="230370" cy="430978"/>
                          </a:xfrm>
                          <a:custGeom>
                            <a:avLst/>
                            <a:gdLst>
                              <a:gd name="connsiteX0" fmla="*/ 27757 w 230370"/>
                              <a:gd name="connsiteY0" fmla="*/ 3704 h 430978"/>
                              <a:gd name="connsiteX1" fmla="*/ 3704 w 230370"/>
                              <a:gd name="connsiteY1" fmla="*/ 6543 h 430978"/>
                              <a:gd name="connsiteX2" fmla="*/ 6543 w 230370"/>
                              <a:gd name="connsiteY2" fmla="*/ 30763 h 430978"/>
                              <a:gd name="connsiteX3" fmla="*/ 19405 w 230370"/>
                              <a:gd name="connsiteY3" fmla="*/ 41788 h 430978"/>
                              <a:gd name="connsiteX4" fmla="*/ 17401 w 230370"/>
                              <a:gd name="connsiteY4" fmla="*/ 31264 h 430978"/>
                              <a:gd name="connsiteX5" fmla="*/ 30930 w 230370"/>
                              <a:gd name="connsiteY5" fmla="*/ 28425 h 430978"/>
                              <a:gd name="connsiteX6" fmla="*/ 52478 w 230370"/>
                              <a:gd name="connsiteY6" fmla="*/ 45462 h 430978"/>
                              <a:gd name="connsiteX7" fmla="*/ 74359 w 230370"/>
                              <a:gd name="connsiteY7" fmla="*/ 68179 h 430978"/>
                              <a:gd name="connsiteX8" fmla="*/ 125973 w 230370"/>
                              <a:gd name="connsiteY8" fmla="*/ 132488 h 430978"/>
                              <a:gd name="connsiteX9" fmla="*/ 184602 w 230370"/>
                              <a:gd name="connsiteY9" fmla="*/ 269289 h 430978"/>
                              <a:gd name="connsiteX10" fmla="*/ 148022 w 230370"/>
                              <a:gd name="connsiteY10" fmla="*/ 372517 h 430978"/>
                              <a:gd name="connsiteX11" fmla="*/ 121463 w 230370"/>
                              <a:gd name="connsiteY11" fmla="*/ 393229 h 430978"/>
                              <a:gd name="connsiteX12" fmla="*/ 136664 w 230370"/>
                              <a:gd name="connsiteY12" fmla="*/ 384710 h 430978"/>
                              <a:gd name="connsiteX13" fmla="*/ 162721 w 230370"/>
                              <a:gd name="connsiteY13" fmla="*/ 367673 h 430978"/>
                              <a:gd name="connsiteX14" fmla="*/ 179591 w 230370"/>
                              <a:gd name="connsiteY14" fmla="*/ 373185 h 430978"/>
                              <a:gd name="connsiteX15" fmla="*/ 207653 w 230370"/>
                              <a:gd name="connsiteY15" fmla="*/ 397906 h 430978"/>
                              <a:gd name="connsiteX16" fmla="*/ 208488 w 230370"/>
                              <a:gd name="connsiteY16" fmla="*/ 430979 h 430978"/>
                              <a:gd name="connsiteX17" fmla="*/ 230370 w 230370"/>
                              <a:gd name="connsiteY17" fmla="*/ 403585 h 430978"/>
                              <a:gd name="connsiteX18" fmla="*/ 180761 w 230370"/>
                              <a:gd name="connsiteY18" fmla="*/ 353141 h 430978"/>
                              <a:gd name="connsiteX19" fmla="*/ 200638 w 230370"/>
                              <a:gd name="connsiteY19" fmla="*/ 285158 h 430978"/>
                              <a:gd name="connsiteX20" fmla="*/ 27757 w 230370"/>
                              <a:gd name="connsiteY20" fmla="*/ 3704 h 43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30370" h="430978">
                                <a:moveTo>
                                  <a:pt x="27757" y="3704"/>
                                </a:moveTo>
                                <a:cubicBezTo>
                                  <a:pt x="20407" y="-2143"/>
                                  <a:pt x="9550" y="-973"/>
                                  <a:pt x="3704" y="6543"/>
                                </a:cubicBezTo>
                                <a:cubicBezTo>
                                  <a:pt x="-2143" y="14060"/>
                                  <a:pt x="-973" y="24750"/>
                                  <a:pt x="6543" y="30763"/>
                                </a:cubicBezTo>
                                <a:cubicBezTo>
                                  <a:pt x="10051" y="33436"/>
                                  <a:pt x="14394" y="37278"/>
                                  <a:pt x="19405" y="41788"/>
                                </a:cubicBezTo>
                                <a:cubicBezTo>
                                  <a:pt x="17568" y="38447"/>
                                  <a:pt x="16565" y="34772"/>
                                  <a:pt x="17401" y="31264"/>
                                </a:cubicBezTo>
                                <a:cubicBezTo>
                                  <a:pt x="18737" y="25919"/>
                                  <a:pt x="27256" y="26755"/>
                                  <a:pt x="30930" y="28425"/>
                                </a:cubicBezTo>
                                <a:cubicBezTo>
                                  <a:pt x="39282" y="32267"/>
                                  <a:pt x="46131" y="38948"/>
                                  <a:pt x="52478" y="45462"/>
                                </a:cubicBezTo>
                                <a:cubicBezTo>
                                  <a:pt x="59827" y="52979"/>
                                  <a:pt x="67344" y="60329"/>
                                  <a:pt x="74359" y="68179"/>
                                </a:cubicBezTo>
                                <a:cubicBezTo>
                                  <a:pt x="92733" y="88557"/>
                                  <a:pt x="110272" y="110105"/>
                                  <a:pt x="125973" y="132488"/>
                                </a:cubicBezTo>
                                <a:cubicBezTo>
                                  <a:pt x="153868" y="172075"/>
                                  <a:pt x="181763" y="219680"/>
                                  <a:pt x="184602" y="269289"/>
                                </a:cubicBezTo>
                                <a:cubicBezTo>
                                  <a:pt x="186774" y="307039"/>
                                  <a:pt x="174747" y="345290"/>
                                  <a:pt x="148022" y="372517"/>
                                </a:cubicBezTo>
                                <a:cubicBezTo>
                                  <a:pt x="140004" y="380701"/>
                                  <a:pt x="130984" y="387550"/>
                                  <a:pt x="121463" y="393229"/>
                                </a:cubicBezTo>
                                <a:cubicBezTo>
                                  <a:pt x="126641" y="390891"/>
                                  <a:pt x="131819" y="387884"/>
                                  <a:pt x="136664" y="384710"/>
                                </a:cubicBezTo>
                                <a:cubicBezTo>
                                  <a:pt x="144681" y="379365"/>
                                  <a:pt x="153200" y="370178"/>
                                  <a:pt x="162721" y="367673"/>
                                </a:cubicBezTo>
                                <a:cubicBezTo>
                                  <a:pt x="169235" y="365835"/>
                                  <a:pt x="174580" y="369009"/>
                                  <a:pt x="179591" y="373185"/>
                                </a:cubicBezTo>
                                <a:cubicBezTo>
                                  <a:pt x="188945" y="381036"/>
                                  <a:pt x="199803" y="388385"/>
                                  <a:pt x="207653" y="397906"/>
                                </a:cubicBezTo>
                                <a:cubicBezTo>
                                  <a:pt x="216840" y="408930"/>
                                  <a:pt x="215671" y="420289"/>
                                  <a:pt x="208488" y="430979"/>
                                </a:cubicBezTo>
                                <a:cubicBezTo>
                                  <a:pt x="215671" y="424465"/>
                                  <a:pt x="223522" y="415445"/>
                                  <a:pt x="230370" y="403585"/>
                                </a:cubicBezTo>
                                <a:lnTo>
                                  <a:pt x="180761" y="353141"/>
                                </a:lnTo>
                                <a:cubicBezTo>
                                  <a:pt x="193956" y="333598"/>
                                  <a:pt x="200638" y="310714"/>
                                  <a:pt x="200638" y="285158"/>
                                </a:cubicBezTo>
                                <a:cubicBezTo>
                                  <a:pt x="200638" y="165393"/>
                                  <a:pt x="56153" y="26086"/>
                                  <a:pt x="27757" y="3704"/>
                                </a:cubicBezTo>
                                <a:close/>
                              </a:path>
                            </a:pathLst>
                          </a:custGeom>
                          <a:solidFill>
                            <a:srgbClr val="989898"/>
                          </a:solidFill>
                          <a:ln w="16697" cap="flat">
                            <a:noFill/>
                            <a:prstDash val="solid"/>
                            <a:miter/>
                          </a:ln>
                        </p:spPr>
                        <p:txBody>
                          <a:bodyPr rtlCol="0" anchor="ctr"/>
                          <a:lstStyle/>
                          <a:p>
                            <a:endParaRPr lang="en-US"/>
                          </a:p>
                        </p:txBody>
                      </p:sp>
                      <p:grpSp>
                        <p:nvGrpSpPr>
                          <p:cNvPr id="776" name="Graphic 2">
                            <a:extLst>
                              <a:ext uri="{FF2B5EF4-FFF2-40B4-BE49-F238E27FC236}">
                                <a16:creationId xmlns:a16="http://schemas.microsoft.com/office/drawing/2014/main" id="{D4C28421-EF0D-67B9-F872-11CD8645FD18}"/>
                              </a:ext>
                            </a:extLst>
                          </p:cNvPr>
                          <p:cNvGrpSpPr/>
                          <p:nvPr/>
                        </p:nvGrpSpPr>
                        <p:grpSpPr>
                          <a:xfrm>
                            <a:off x="3040432" y="5146173"/>
                            <a:ext cx="27762" cy="27937"/>
                            <a:chOff x="3040432" y="5146173"/>
                            <a:chExt cx="27762" cy="27937"/>
                          </a:xfrm>
                        </p:grpSpPr>
                        <p:sp>
                          <p:nvSpPr>
                            <p:cNvPr id="777" name="Freeform: Shape 776">
                              <a:extLst>
                                <a:ext uri="{FF2B5EF4-FFF2-40B4-BE49-F238E27FC236}">
                                  <a16:creationId xmlns:a16="http://schemas.microsoft.com/office/drawing/2014/main" id="{A6F72E3E-8F27-5160-5E84-DB441D825FFB}"/>
                                </a:ext>
                              </a:extLst>
                            </p:cNvPr>
                            <p:cNvSpPr/>
                            <p:nvPr/>
                          </p:nvSpPr>
                          <p:spPr>
                            <a:xfrm>
                              <a:off x="3043293" y="5149368"/>
                              <a:ext cx="21861" cy="21881"/>
                            </a:xfrm>
                            <a:custGeom>
                              <a:avLst/>
                              <a:gdLst>
                                <a:gd name="connsiteX0" fmla="*/ 19877 w 21861"/>
                                <a:gd name="connsiteY0" fmla="*/ 10022 h 21881"/>
                                <a:gd name="connsiteX1" fmla="*/ 19710 w 21861"/>
                                <a:gd name="connsiteY1" fmla="*/ 19877 h 21881"/>
                                <a:gd name="connsiteX2" fmla="*/ 19710 w 21861"/>
                                <a:gd name="connsiteY2" fmla="*/ 19877 h 21881"/>
                                <a:gd name="connsiteX3" fmla="*/ 9855 w 21861"/>
                                <a:gd name="connsiteY3" fmla="*/ 19877 h 21881"/>
                                <a:gd name="connsiteX4" fmla="*/ 2004 w 21861"/>
                                <a:gd name="connsiteY4" fmla="*/ 11859 h 21881"/>
                                <a:gd name="connsiteX5" fmla="*/ 2004 w 21861"/>
                                <a:gd name="connsiteY5" fmla="*/ 2004 h 21881"/>
                                <a:gd name="connsiteX6" fmla="*/ 2004 w 21861"/>
                                <a:gd name="connsiteY6" fmla="*/ 2004 h 21881"/>
                                <a:gd name="connsiteX7" fmla="*/ 11859 w 21861"/>
                                <a:gd name="connsiteY7" fmla="*/ 2004 h 21881"/>
                                <a:gd name="connsiteX8" fmla="*/ 19877 w 21861"/>
                                <a:gd name="connsiteY8" fmla="*/ 10022 h 21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61" h="21881">
                                  <a:moveTo>
                                    <a:pt x="19877" y="10022"/>
                                  </a:moveTo>
                                  <a:cubicBezTo>
                                    <a:pt x="22550" y="12862"/>
                                    <a:pt x="22550" y="17205"/>
                                    <a:pt x="19710" y="19877"/>
                                  </a:cubicBezTo>
                                  <a:lnTo>
                                    <a:pt x="19710" y="19877"/>
                                  </a:lnTo>
                                  <a:cubicBezTo>
                                    <a:pt x="17038" y="22550"/>
                                    <a:pt x="12528" y="22550"/>
                                    <a:pt x="9855" y="19877"/>
                                  </a:cubicBezTo>
                                  <a:lnTo>
                                    <a:pt x="2004" y="11859"/>
                                  </a:lnTo>
                                  <a:cubicBezTo>
                                    <a:pt x="-668" y="9020"/>
                                    <a:pt x="-668" y="4677"/>
                                    <a:pt x="2004" y="2004"/>
                                  </a:cubicBezTo>
                                  <a:lnTo>
                                    <a:pt x="2004" y="2004"/>
                                  </a:lnTo>
                                  <a:cubicBezTo>
                                    <a:pt x="4677" y="-668"/>
                                    <a:pt x="9187" y="-668"/>
                                    <a:pt x="11859" y="2004"/>
                                  </a:cubicBezTo>
                                  <a:lnTo>
                                    <a:pt x="19877" y="10022"/>
                                  </a:lnTo>
                                  <a:close/>
                                </a:path>
                              </a:pathLst>
                            </a:custGeom>
                            <a:solidFill>
                              <a:srgbClr val="BD8435"/>
                            </a:solidFill>
                            <a:ln w="16697" cap="flat">
                              <a:noFill/>
                              <a:prstDash val="solid"/>
                              <a:miter/>
                            </a:ln>
                          </p:spPr>
                          <p:txBody>
                            <a:bodyPr rtlCol="0" anchor="ctr"/>
                            <a:lstStyle/>
                            <a:p>
                              <a:endParaRPr lang="en-US"/>
                            </a:p>
                          </p:txBody>
                        </p:sp>
                        <p:sp>
                          <p:nvSpPr>
                            <p:cNvPr id="778" name="Freeform: Shape 777">
                              <a:extLst>
                                <a:ext uri="{FF2B5EF4-FFF2-40B4-BE49-F238E27FC236}">
                                  <a16:creationId xmlns:a16="http://schemas.microsoft.com/office/drawing/2014/main" id="{D587B286-1699-39B2-3B53-21416F2C5F83}"/>
                                </a:ext>
                              </a:extLst>
                            </p:cNvPr>
                            <p:cNvSpPr/>
                            <p:nvPr/>
                          </p:nvSpPr>
                          <p:spPr>
                            <a:xfrm>
                              <a:off x="3040432" y="5146173"/>
                              <a:ext cx="27762" cy="27937"/>
                            </a:xfrm>
                            <a:custGeom>
                              <a:avLst/>
                              <a:gdLst>
                                <a:gd name="connsiteX0" fmla="*/ 24742 w 27762"/>
                                <a:gd name="connsiteY0" fmla="*/ 25076 h 27937"/>
                                <a:gd name="connsiteX1" fmla="*/ 10711 w 27762"/>
                                <a:gd name="connsiteY1" fmla="*/ 24909 h 27937"/>
                                <a:gd name="connsiteX2" fmla="*/ 2861 w 27762"/>
                                <a:gd name="connsiteY2" fmla="*/ 16892 h 27937"/>
                                <a:gd name="connsiteX3" fmla="*/ 3028 w 27762"/>
                                <a:gd name="connsiteY3" fmla="*/ 2861 h 27937"/>
                                <a:gd name="connsiteX4" fmla="*/ 17059 w 27762"/>
                                <a:gd name="connsiteY4" fmla="*/ 3028 h 27937"/>
                                <a:gd name="connsiteX5" fmla="*/ 24909 w 27762"/>
                                <a:gd name="connsiteY5" fmla="*/ 11046 h 27937"/>
                                <a:gd name="connsiteX6" fmla="*/ 25912 w 27762"/>
                                <a:gd name="connsiteY6" fmla="*/ 23573 h 27937"/>
                                <a:gd name="connsiteX7" fmla="*/ 25912 w 27762"/>
                                <a:gd name="connsiteY7" fmla="*/ 23573 h 27937"/>
                                <a:gd name="connsiteX8" fmla="*/ 24742 w 27762"/>
                                <a:gd name="connsiteY8" fmla="*/ 25076 h 27937"/>
                                <a:gd name="connsiteX9" fmla="*/ 6870 w 27762"/>
                                <a:gd name="connsiteY9" fmla="*/ 13050 h 27937"/>
                                <a:gd name="connsiteX10" fmla="*/ 14720 w 27762"/>
                                <a:gd name="connsiteY10" fmla="*/ 21068 h 27937"/>
                                <a:gd name="connsiteX11" fmla="*/ 20567 w 27762"/>
                                <a:gd name="connsiteY11" fmla="*/ 21068 h 27937"/>
                                <a:gd name="connsiteX12" fmla="*/ 21068 w 27762"/>
                                <a:gd name="connsiteY12" fmla="*/ 20567 h 27937"/>
                                <a:gd name="connsiteX13" fmla="*/ 21068 w 27762"/>
                                <a:gd name="connsiteY13" fmla="*/ 20567 h 27937"/>
                                <a:gd name="connsiteX14" fmla="*/ 20567 w 27762"/>
                                <a:gd name="connsiteY14" fmla="*/ 15388 h 27937"/>
                                <a:gd name="connsiteX15" fmla="*/ 12716 w 27762"/>
                                <a:gd name="connsiteY15" fmla="*/ 7371 h 27937"/>
                                <a:gd name="connsiteX16" fmla="*/ 6870 w 27762"/>
                                <a:gd name="connsiteY16" fmla="*/ 7371 h 27937"/>
                                <a:gd name="connsiteX17" fmla="*/ 6369 w 27762"/>
                                <a:gd name="connsiteY17" fmla="*/ 7872 h 27937"/>
                                <a:gd name="connsiteX18" fmla="*/ 6870 w 27762"/>
                                <a:gd name="connsiteY18" fmla="*/ 13050 h 279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7762" h="27937">
                                  <a:moveTo>
                                    <a:pt x="24742" y="25076"/>
                                  </a:moveTo>
                                  <a:cubicBezTo>
                                    <a:pt x="20901" y="28918"/>
                                    <a:pt x="14553" y="28918"/>
                                    <a:pt x="10711" y="24909"/>
                                  </a:cubicBezTo>
                                  <a:lnTo>
                                    <a:pt x="2861" y="16892"/>
                                  </a:lnTo>
                                  <a:cubicBezTo>
                                    <a:pt x="-981" y="13050"/>
                                    <a:pt x="-981" y="6870"/>
                                    <a:pt x="3028" y="2861"/>
                                  </a:cubicBezTo>
                                  <a:cubicBezTo>
                                    <a:pt x="6870" y="-981"/>
                                    <a:pt x="13217" y="-981"/>
                                    <a:pt x="17059" y="3028"/>
                                  </a:cubicBezTo>
                                  <a:lnTo>
                                    <a:pt x="24909" y="11046"/>
                                  </a:lnTo>
                                  <a:cubicBezTo>
                                    <a:pt x="28250" y="14386"/>
                                    <a:pt x="28751" y="19731"/>
                                    <a:pt x="25912" y="23573"/>
                                  </a:cubicBezTo>
                                  <a:lnTo>
                                    <a:pt x="25912" y="23573"/>
                                  </a:lnTo>
                                  <a:cubicBezTo>
                                    <a:pt x="25411" y="24241"/>
                                    <a:pt x="25076" y="24742"/>
                                    <a:pt x="24742" y="25076"/>
                                  </a:cubicBezTo>
                                  <a:close/>
                                  <a:moveTo>
                                    <a:pt x="6870" y="13050"/>
                                  </a:moveTo>
                                  <a:lnTo>
                                    <a:pt x="14720" y="21068"/>
                                  </a:lnTo>
                                  <a:cubicBezTo>
                                    <a:pt x="16391" y="22738"/>
                                    <a:pt x="18896" y="22738"/>
                                    <a:pt x="20567" y="21068"/>
                                  </a:cubicBezTo>
                                  <a:cubicBezTo>
                                    <a:pt x="20734" y="20901"/>
                                    <a:pt x="20901" y="20734"/>
                                    <a:pt x="21068" y="20567"/>
                                  </a:cubicBezTo>
                                  <a:lnTo>
                                    <a:pt x="21068" y="20567"/>
                                  </a:lnTo>
                                  <a:cubicBezTo>
                                    <a:pt x="22237" y="18896"/>
                                    <a:pt x="22070" y="16725"/>
                                    <a:pt x="20567" y="15388"/>
                                  </a:cubicBezTo>
                                  <a:lnTo>
                                    <a:pt x="12716" y="7371"/>
                                  </a:lnTo>
                                  <a:cubicBezTo>
                                    <a:pt x="11213" y="5700"/>
                                    <a:pt x="8540" y="5700"/>
                                    <a:pt x="6870" y="7371"/>
                                  </a:cubicBezTo>
                                  <a:cubicBezTo>
                                    <a:pt x="6703" y="7538"/>
                                    <a:pt x="6536" y="7705"/>
                                    <a:pt x="6369" y="7872"/>
                                  </a:cubicBezTo>
                                  <a:cubicBezTo>
                                    <a:pt x="5366" y="9375"/>
                                    <a:pt x="5533" y="11547"/>
                                    <a:pt x="6870" y="13050"/>
                                  </a:cubicBezTo>
                                  <a:close/>
                                </a:path>
                              </a:pathLst>
                            </a:custGeom>
                            <a:solidFill>
                              <a:srgbClr val="8B2D08"/>
                            </a:solidFill>
                            <a:ln w="16697" cap="flat">
                              <a:noFill/>
                              <a:prstDash val="solid"/>
                              <a:miter/>
                            </a:ln>
                          </p:spPr>
                          <p:txBody>
                            <a:bodyPr rtlCol="0" anchor="ctr"/>
                            <a:lstStyle/>
                            <a:p>
                              <a:endParaRPr lang="en-US"/>
                            </a:p>
                          </p:txBody>
                        </p:sp>
                      </p:grpSp>
                      <p:grpSp>
                        <p:nvGrpSpPr>
                          <p:cNvPr id="779" name="Graphic 2">
                            <a:extLst>
                              <a:ext uri="{FF2B5EF4-FFF2-40B4-BE49-F238E27FC236}">
                                <a16:creationId xmlns:a16="http://schemas.microsoft.com/office/drawing/2014/main" id="{9542E1AA-FD76-F69C-78F0-8F53F0E239C5}"/>
                              </a:ext>
                            </a:extLst>
                          </p:cNvPr>
                          <p:cNvGrpSpPr/>
                          <p:nvPr/>
                        </p:nvGrpSpPr>
                        <p:grpSpPr>
                          <a:xfrm>
                            <a:off x="3280796" y="4909485"/>
                            <a:ext cx="27762" cy="27915"/>
                            <a:chOff x="3280796" y="4909485"/>
                            <a:chExt cx="27762" cy="27915"/>
                          </a:xfrm>
                        </p:grpSpPr>
                        <p:sp>
                          <p:nvSpPr>
                            <p:cNvPr id="780" name="Freeform: Shape 779">
                              <a:extLst>
                                <a:ext uri="{FF2B5EF4-FFF2-40B4-BE49-F238E27FC236}">
                                  <a16:creationId xmlns:a16="http://schemas.microsoft.com/office/drawing/2014/main" id="{C1585EB4-004E-D4E1-6821-276C3446FFA1}"/>
                                </a:ext>
                              </a:extLst>
                            </p:cNvPr>
                            <p:cNvSpPr/>
                            <p:nvPr/>
                          </p:nvSpPr>
                          <p:spPr>
                            <a:xfrm>
                              <a:off x="3283656" y="4912512"/>
                              <a:ext cx="21861" cy="22006"/>
                            </a:xfrm>
                            <a:custGeom>
                              <a:avLst/>
                              <a:gdLst>
                                <a:gd name="connsiteX0" fmla="*/ 19877 w 21861"/>
                                <a:gd name="connsiteY0" fmla="*/ 10022 h 22006"/>
                                <a:gd name="connsiteX1" fmla="*/ 19710 w 21861"/>
                                <a:gd name="connsiteY1" fmla="*/ 19877 h 22006"/>
                                <a:gd name="connsiteX2" fmla="*/ 19710 w 21861"/>
                                <a:gd name="connsiteY2" fmla="*/ 19877 h 22006"/>
                                <a:gd name="connsiteX3" fmla="*/ 9855 w 21861"/>
                                <a:gd name="connsiteY3" fmla="*/ 19877 h 22006"/>
                                <a:gd name="connsiteX4" fmla="*/ 2004 w 21861"/>
                                <a:gd name="connsiteY4" fmla="*/ 11859 h 22006"/>
                                <a:gd name="connsiteX5" fmla="*/ 2004 w 21861"/>
                                <a:gd name="connsiteY5" fmla="*/ 2004 h 22006"/>
                                <a:gd name="connsiteX6" fmla="*/ 2004 w 21861"/>
                                <a:gd name="connsiteY6" fmla="*/ 2004 h 22006"/>
                                <a:gd name="connsiteX7" fmla="*/ 11859 w 21861"/>
                                <a:gd name="connsiteY7" fmla="*/ 2004 h 22006"/>
                                <a:gd name="connsiteX8" fmla="*/ 19877 w 21861"/>
                                <a:gd name="connsiteY8" fmla="*/ 10022 h 220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61" h="22006">
                                  <a:moveTo>
                                    <a:pt x="19877" y="10022"/>
                                  </a:moveTo>
                                  <a:cubicBezTo>
                                    <a:pt x="22550" y="12862"/>
                                    <a:pt x="22550" y="17205"/>
                                    <a:pt x="19710" y="19877"/>
                                  </a:cubicBezTo>
                                  <a:lnTo>
                                    <a:pt x="19710" y="19877"/>
                                  </a:lnTo>
                                  <a:cubicBezTo>
                                    <a:pt x="17038" y="22717"/>
                                    <a:pt x="12695" y="22717"/>
                                    <a:pt x="9855" y="19877"/>
                                  </a:cubicBezTo>
                                  <a:lnTo>
                                    <a:pt x="2004" y="11859"/>
                                  </a:lnTo>
                                  <a:cubicBezTo>
                                    <a:pt x="-668" y="9020"/>
                                    <a:pt x="-668" y="4677"/>
                                    <a:pt x="2004" y="2004"/>
                                  </a:cubicBezTo>
                                  <a:lnTo>
                                    <a:pt x="2004" y="2004"/>
                                  </a:lnTo>
                                  <a:cubicBezTo>
                                    <a:pt x="4844" y="-668"/>
                                    <a:pt x="9187" y="-668"/>
                                    <a:pt x="11859" y="2004"/>
                                  </a:cubicBezTo>
                                  <a:lnTo>
                                    <a:pt x="19877" y="10022"/>
                                  </a:lnTo>
                                  <a:close/>
                                </a:path>
                              </a:pathLst>
                            </a:custGeom>
                            <a:solidFill>
                              <a:srgbClr val="BD8435"/>
                            </a:solidFill>
                            <a:ln w="16697" cap="flat">
                              <a:noFill/>
                              <a:prstDash val="solid"/>
                              <a:miter/>
                            </a:ln>
                          </p:spPr>
                          <p:txBody>
                            <a:bodyPr rtlCol="0" anchor="ctr"/>
                            <a:lstStyle/>
                            <a:p>
                              <a:endParaRPr lang="en-US"/>
                            </a:p>
                          </p:txBody>
                        </p:sp>
                        <p:sp>
                          <p:nvSpPr>
                            <p:cNvPr id="781" name="Freeform: Shape 780">
                              <a:extLst>
                                <a:ext uri="{FF2B5EF4-FFF2-40B4-BE49-F238E27FC236}">
                                  <a16:creationId xmlns:a16="http://schemas.microsoft.com/office/drawing/2014/main" id="{33AB5523-32A0-1DE6-0A3A-21D0AEDADA61}"/>
                                </a:ext>
                              </a:extLst>
                            </p:cNvPr>
                            <p:cNvSpPr/>
                            <p:nvPr/>
                          </p:nvSpPr>
                          <p:spPr>
                            <a:xfrm>
                              <a:off x="3280796" y="4909485"/>
                              <a:ext cx="27762" cy="27915"/>
                            </a:xfrm>
                            <a:custGeom>
                              <a:avLst/>
                              <a:gdLst>
                                <a:gd name="connsiteX0" fmla="*/ 24742 w 27762"/>
                                <a:gd name="connsiteY0" fmla="*/ 25076 h 27915"/>
                                <a:gd name="connsiteX1" fmla="*/ 17727 w 27762"/>
                                <a:gd name="connsiteY1" fmla="*/ 27916 h 27915"/>
                                <a:gd name="connsiteX2" fmla="*/ 10711 w 27762"/>
                                <a:gd name="connsiteY2" fmla="*/ 24909 h 27915"/>
                                <a:gd name="connsiteX3" fmla="*/ 2861 w 27762"/>
                                <a:gd name="connsiteY3" fmla="*/ 16892 h 27915"/>
                                <a:gd name="connsiteX4" fmla="*/ 3028 w 27762"/>
                                <a:gd name="connsiteY4" fmla="*/ 2861 h 27915"/>
                                <a:gd name="connsiteX5" fmla="*/ 17059 w 27762"/>
                                <a:gd name="connsiteY5" fmla="*/ 3028 h 27915"/>
                                <a:gd name="connsiteX6" fmla="*/ 24909 w 27762"/>
                                <a:gd name="connsiteY6" fmla="*/ 11046 h 27915"/>
                                <a:gd name="connsiteX7" fmla="*/ 25912 w 27762"/>
                                <a:gd name="connsiteY7" fmla="*/ 23740 h 27915"/>
                                <a:gd name="connsiteX8" fmla="*/ 25912 w 27762"/>
                                <a:gd name="connsiteY8" fmla="*/ 23740 h 27915"/>
                                <a:gd name="connsiteX9" fmla="*/ 24742 w 27762"/>
                                <a:gd name="connsiteY9" fmla="*/ 25076 h 27915"/>
                                <a:gd name="connsiteX10" fmla="*/ 6870 w 27762"/>
                                <a:gd name="connsiteY10" fmla="*/ 12883 h 27915"/>
                                <a:gd name="connsiteX11" fmla="*/ 14720 w 27762"/>
                                <a:gd name="connsiteY11" fmla="*/ 20901 h 27915"/>
                                <a:gd name="connsiteX12" fmla="*/ 17560 w 27762"/>
                                <a:gd name="connsiteY12" fmla="*/ 22070 h 27915"/>
                                <a:gd name="connsiteX13" fmla="*/ 20566 w 27762"/>
                                <a:gd name="connsiteY13" fmla="*/ 20901 h 27915"/>
                                <a:gd name="connsiteX14" fmla="*/ 21068 w 27762"/>
                                <a:gd name="connsiteY14" fmla="*/ 20232 h 27915"/>
                                <a:gd name="connsiteX15" fmla="*/ 21068 w 27762"/>
                                <a:gd name="connsiteY15" fmla="*/ 20232 h 27915"/>
                                <a:gd name="connsiteX16" fmla="*/ 20566 w 27762"/>
                                <a:gd name="connsiteY16" fmla="*/ 15054 h 27915"/>
                                <a:gd name="connsiteX17" fmla="*/ 12716 w 27762"/>
                                <a:gd name="connsiteY17" fmla="*/ 7037 h 27915"/>
                                <a:gd name="connsiteX18" fmla="*/ 6870 w 27762"/>
                                <a:gd name="connsiteY18" fmla="*/ 7037 h 27915"/>
                                <a:gd name="connsiteX19" fmla="*/ 6369 w 27762"/>
                                <a:gd name="connsiteY19" fmla="*/ 7538 h 27915"/>
                                <a:gd name="connsiteX20" fmla="*/ 6870 w 27762"/>
                                <a:gd name="connsiteY20" fmla="*/ 12883 h 27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7762" h="27915">
                                  <a:moveTo>
                                    <a:pt x="24742" y="25076"/>
                                  </a:moveTo>
                                  <a:cubicBezTo>
                                    <a:pt x="22905" y="26914"/>
                                    <a:pt x="20399" y="27916"/>
                                    <a:pt x="17727" y="27916"/>
                                  </a:cubicBezTo>
                                  <a:cubicBezTo>
                                    <a:pt x="15054" y="27916"/>
                                    <a:pt x="12549" y="26914"/>
                                    <a:pt x="10711" y="24909"/>
                                  </a:cubicBezTo>
                                  <a:lnTo>
                                    <a:pt x="2861" y="16892"/>
                                  </a:lnTo>
                                  <a:cubicBezTo>
                                    <a:pt x="-981" y="13050"/>
                                    <a:pt x="-981" y="6870"/>
                                    <a:pt x="3028" y="2861"/>
                                  </a:cubicBezTo>
                                  <a:cubicBezTo>
                                    <a:pt x="6870" y="-981"/>
                                    <a:pt x="13217" y="-981"/>
                                    <a:pt x="17059" y="3028"/>
                                  </a:cubicBezTo>
                                  <a:lnTo>
                                    <a:pt x="24909" y="11046"/>
                                  </a:lnTo>
                                  <a:cubicBezTo>
                                    <a:pt x="28250" y="14386"/>
                                    <a:pt x="28751" y="19731"/>
                                    <a:pt x="25912" y="23740"/>
                                  </a:cubicBezTo>
                                  <a:lnTo>
                                    <a:pt x="25912" y="23740"/>
                                  </a:lnTo>
                                  <a:cubicBezTo>
                                    <a:pt x="25578" y="24241"/>
                                    <a:pt x="25076" y="24575"/>
                                    <a:pt x="24742" y="25076"/>
                                  </a:cubicBezTo>
                                  <a:close/>
                                  <a:moveTo>
                                    <a:pt x="6870" y="12883"/>
                                  </a:moveTo>
                                  <a:lnTo>
                                    <a:pt x="14720" y="20901"/>
                                  </a:lnTo>
                                  <a:cubicBezTo>
                                    <a:pt x="15555" y="21736"/>
                                    <a:pt x="16558" y="22070"/>
                                    <a:pt x="17560" y="22070"/>
                                  </a:cubicBezTo>
                                  <a:cubicBezTo>
                                    <a:pt x="18729" y="22070"/>
                                    <a:pt x="19731" y="21736"/>
                                    <a:pt x="20566" y="20901"/>
                                  </a:cubicBezTo>
                                  <a:cubicBezTo>
                                    <a:pt x="20734" y="20733"/>
                                    <a:pt x="20901" y="20567"/>
                                    <a:pt x="21068" y="20232"/>
                                  </a:cubicBezTo>
                                  <a:lnTo>
                                    <a:pt x="21068" y="20232"/>
                                  </a:lnTo>
                                  <a:cubicBezTo>
                                    <a:pt x="22237" y="18562"/>
                                    <a:pt x="22070" y="16391"/>
                                    <a:pt x="20566" y="15054"/>
                                  </a:cubicBezTo>
                                  <a:lnTo>
                                    <a:pt x="12716" y="7037"/>
                                  </a:lnTo>
                                  <a:cubicBezTo>
                                    <a:pt x="11046" y="5366"/>
                                    <a:pt x="8540" y="5366"/>
                                    <a:pt x="6870" y="7037"/>
                                  </a:cubicBezTo>
                                  <a:cubicBezTo>
                                    <a:pt x="6703" y="7204"/>
                                    <a:pt x="6536" y="7371"/>
                                    <a:pt x="6369" y="7538"/>
                                  </a:cubicBezTo>
                                  <a:cubicBezTo>
                                    <a:pt x="5366" y="9208"/>
                                    <a:pt x="5533" y="11547"/>
                                    <a:pt x="6870" y="12883"/>
                                  </a:cubicBezTo>
                                  <a:close/>
                                </a:path>
                              </a:pathLst>
                            </a:custGeom>
                            <a:solidFill>
                              <a:srgbClr val="8B2D08"/>
                            </a:solidFill>
                            <a:ln w="16697" cap="flat">
                              <a:noFill/>
                              <a:prstDash val="solid"/>
                              <a:miter/>
                            </a:ln>
                          </p:spPr>
                          <p:txBody>
                            <a:bodyPr rtlCol="0" anchor="ctr"/>
                            <a:lstStyle/>
                            <a:p>
                              <a:endParaRPr lang="en-US"/>
                            </a:p>
                          </p:txBody>
                        </p:sp>
                      </p:grpSp>
                      <p:grpSp>
                        <p:nvGrpSpPr>
                          <p:cNvPr id="782" name="Graphic 2">
                            <a:extLst>
                              <a:ext uri="{FF2B5EF4-FFF2-40B4-BE49-F238E27FC236}">
                                <a16:creationId xmlns:a16="http://schemas.microsoft.com/office/drawing/2014/main" id="{24869D3E-E7B5-05B1-BFDF-01EDA13A8723}"/>
                              </a:ext>
                            </a:extLst>
                          </p:cNvPr>
                          <p:cNvGrpSpPr/>
                          <p:nvPr/>
                        </p:nvGrpSpPr>
                        <p:grpSpPr>
                          <a:xfrm>
                            <a:off x="3409342" y="5280865"/>
                            <a:ext cx="33618" cy="33533"/>
                            <a:chOff x="3409342" y="5280865"/>
                            <a:chExt cx="33618" cy="33533"/>
                          </a:xfrm>
                        </p:grpSpPr>
                        <p:sp>
                          <p:nvSpPr>
                            <p:cNvPr id="783" name="Freeform: Shape 782">
                              <a:extLst>
                                <a:ext uri="{FF2B5EF4-FFF2-40B4-BE49-F238E27FC236}">
                                  <a16:creationId xmlns:a16="http://schemas.microsoft.com/office/drawing/2014/main" id="{5F8BE4C5-554D-2622-DF99-81CDB62072D7}"/>
                                </a:ext>
                              </a:extLst>
                            </p:cNvPr>
                            <p:cNvSpPr/>
                            <p:nvPr/>
                          </p:nvSpPr>
                          <p:spPr>
                            <a:xfrm>
                              <a:off x="3412294" y="5283852"/>
                              <a:ext cx="27686" cy="27686"/>
                            </a:xfrm>
                            <a:custGeom>
                              <a:avLst/>
                              <a:gdLst>
                                <a:gd name="connsiteX0" fmla="*/ 23698 w 27686"/>
                                <a:gd name="connsiteY0" fmla="*/ 4155 h 27686"/>
                                <a:gd name="connsiteX1" fmla="*/ 23531 w 27686"/>
                                <a:gd name="connsiteY1" fmla="*/ 23698 h 27686"/>
                                <a:gd name="connsiteX2" fmla="*/ 3988 w 27686"/>
                                <a:gd name="connsiteY2" fmla="*/ 23531 h 27686"/>
                                <a:gd name="connsiteX3" fmla="*/ 4155 w 27686"/>
                                <a:gd name="connsiteY3" fmla="*/ 3988 h 27686"/>
                                <a:gd name="connsiteX4" fmla="*/ 23698 w 27686"/>
                                <a:gd name="connsiteY4" fmla="*/ 4155 h 2768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686" h="27686">
                                  <a:moveTo>
                                    <a:pt x="23698" y="4155"/>
                                  </a:moveTo>
                                  <a:cubicBezTo>
                                    <a:pt x="29043" y="9667"/>
                                    <a:pt x="29043" y="18353"/>
                                    <a:pt x="23531" y="23698"/>
                                  </a:cubicBezTo>
                                  <a:cubicBezTo>
                                    <a:pt x="18019" y="29043"/>
                                    <a:pt x="9333" y="29043"/>
                                    <a:pt x="3988" y="23531"/>
                                  </a:cubicBezTo>
                                  <a:cubicBezTo>
                                    <a:pt x="-1357" y="18019"/>
                                    <a:pt x="-1357" y="9333"/>
                                    <a:pt x="4155" y="3988"/>
                                  </a:cubicBezTo>
                                  <a:cubicBezTo>
                                    <a:pt x="9667" y="-1357"/>
                                    <a:pt x="18353" y="-1357"/>
                                    <a:pt x="23698" y="4155"/>
                                  </a:cubicBezTo>
                                  <a:close/>
                                </a:path>
                              </a:pathLst>
                            </a:custGeom>
                            <a:solidFill>
                              <a:srgbClr val="4B4B4B"/>
                            </a:solidFill>
                            <a:ln w="16697" cap="flat">
                              <a:noFill/>
                              <a:prstDash val="solid"/>
                              <a:miter/>
                            </a:ln>
                          </p:spPr>
                          <p:txBody>
                            <a:bodyPr rtlCol="0" anchor="ctr"/>
                            <a:lstStyle/>
                            <a:p>
                              <a:endParaRPr lang="en-US"/>
                            </a:p>
                          </p:txBody>
                        </p:sp>
                        <p:sp>
                          <p:nvSpPr>
                            <p:cNvPr id="784" name="Freeform: Shape 783">
                              <a:extLst>
                                <a:ext uri="{FF2B5EF4-FFF2-40B4-BE49-F238E27FC236}">
                                  <a16:creationId xmlns:a16="http://schemas.microsoft.com/office/drawing/2014/main" id="{9F94A8F5-F1CC-116A-7A2E-B0D6343BE023}"/>
                                </a:ext>
                              </a:extLst>
                            </p:cNvPr>
                            <p:cNvSpPr/>
                            <p:nvPr/>
                          </p:nvSpPr>
                          <p:spPr>
                            <a:xfrm>
                              <a:off x="3409342" y="5280865"/>
                              <a:ext cx="33618" cy="33533"/>
                            </a:xfrm>
                            <a:custGeom>
                              <a:avLst/>
                              <a:gdLst>
                                <a:gd name="connsiteX0" fmla="*/ 28487 w 33618"/>
                                <a:gd name="connsiteY0" fmla="*/ 28689 h 33533"/>
                                <a:gd name="connsiteX1" fmla="*/ 16628 w 33618"/>
                                <a:gd name="connsiteY1" fmla="*/ 33533 h 33533"/>
                                <a:gd name="connsiteX2" fmla="*/ 4768 w 33618"/>
                                <a:gd name="connsiteY2" fmla="*/ 28522 h 33533"/>
                                <a:gd name="connsiteX3" fmla="*/ 3098 w 33618"/>
                                <a:gd name="connsiteY3" fmla="*/ 7142 h 33533"/>
                                <a:gd name="connsiteX4" fmla="*/ 5102 w 33618"/>
                                <a:gd name="connsiteY4" fmla="*/ 4803 h 33533"/>
                                <a:gd name="connsiteX5" fmla="*/ 28821 w 33618"/>
                                <a:gd name="connsiteY5" fmla="*/ 4970 h 33533"/>
                                <a:gd name="connsiteX6" fmla="*/ 30659 w 33618"/>
                                <a:gd name="connsiteY6" fmla="*/ 26351 h 33533"/>
                                <a:gd name="connsiteX7" fmla="*/ 30659 w 33618"/>
                                <a:gd name="connsiteY7" fmla="*/ 26351 h 33533"/>
                                <a:gd name="connsiteX8" fmla="*/ 28487 w 33618"/>
                                <a:gd name="connsiteY8" fmla="*/ 28689 h 33533"/>
                                <a:gd name="connsiteX9" fmla="*/ 8944 w 33618"/>
                                <a:gd name="connsiteY9" fmla="*/ 24513 h 33533"/>
                                <a:gd name="connsiteX10" fmla="*/ 16628 w 33618"/>
                                <a:gd name="connsiteY10" fmla="*/ 27854 h 33533"/>
                                <a:gd name="connsiteX11" fmla="*/ 24478 w 33618"/>
                                <a:gd name="connsiteY11" fmla="*/ 24680 h 33533"/>
                                <a:gd name="connsiteX12" fmla="*/ 25815 w 33618"/>
                                <a:gd name="connsiteY12" fmla="*/ 23177 h 33533"/>
                                <a:gd name="connsiteX13" fmla="*/ 25815 w 33618"/>
                                <a:gd name="connsiteY13" fmla="*/ 23177 h 33533"/>
                                <a:gd name="connsiteX14" fmla="*/ 24645 w 33618"/>
                                <a:gd name="connsiteY14" fmla="*/ 9146 h 33533"/>
                                <a:gd name="connsiteX15" fmla="*/ 9111 w 33618"/>
                                <a:gd name="connsiteY15" fmla="*/ 8979 h 33533"/>
                                <a:gd name="connsiteX16" fmla="*/ 7775 w 33618"/>
                                <a:gd name="connsiteY16" fmla="*/ 10482 h 33533"/>
                                <a:gd name="connsiteX17" fmla="*/ 8944 w 33618"/>
                                <a:gd name="connsiteY17" fmla="*/ 24513 h 33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618" h="33533">
                                  <a:moveTo>
                                    <a:pt x="28487" y="28689"/>
                                  </a:moveTo>
                                  <a:cubicBezTo>
                                    <a:pt x="25313" y="31863"/>
                                    <a:pt x="21138" y="33533"/>
                                    <a:pt x="16628" y="33533"/>
                                  </a:cubicBezTo>
                                  <a:cubicBezTo>
                                    <a:pt x="12118" y="33533"/>
                                    <a:pt x="7942" y="31696"/>
                                    <a:pt x="4768" y="28522"/>
                                  </a:cubicBezTo>
                                  <a:cubicBezTo>
                                    <a:pt x="-911" y="22676"/>
                                    <a:pt x="-1579" y="13823"/>
                                    <a:pt x="3098" y="7142"/>
                                  </a:cubicBezTo>
                                  <a:cubicBezTo>
                                    <a:pt x="3599" y="6306"/>
                                    <a:pt x="4267" y="5471"/>
                                    <a:pt x="5102" y="4803"/>
                                  </a:cubicBezTo>
                                  <a:cubicBezTo>
                                    <a:pt x="11617" y="-1711"/>
                                    <a:pt x="22307" y="-1544"/>
                                    <a:pt x="28821" y="4970"/>
                                  </a:cubicBezTo>
                                  <a:cubicBezTo>
                                    <a:pt x="34500" y="10649"/>
                                    <a:pt x="35169" y="19669"/>
                                    <a:pt x="30659" y="26351"/>
                                  </a:cubicBezTo>
                                  <a:lnTo>
                                    <a:pt x="30659" y="26351"/>
                                  </a:lnTo>
                                  <a:cubicBezTo>
                                    <a:pt x="29990" y="27186"/>
                                    <a:pt x="29322" y="28021"/>
                                    <a:pt x="28487" y="28689"/>
                                  </a:cubicBezTo>
                                  <a:close/>
                                  <a:moveTo>
                                    <a:pt x="8944" y="24513"/>
                                  </a:moveTo>
                                  <a:cubicBezTo>
                                    <a:pt x="10948" y="26685"/>
                                    <a:pt x="13788" y="27687"/>
                                    <a:pt x="16628" y="27854"/>
                                  </a:cubicBezTo>
                                  <a:cubicBezTo>
                                    <a:pt x="19634" y="27854"/>
                                    <a:pt x="22307" y="26685"/>
                                    <a:pt x="24478" y="24680"/>
                                  </a:cubicBezTo>
                                  <a:cubicBezTo>
                                    <a:pt x="24979" y="24179"/>
                                    <a:pt x="25313" y="23678"/>
                                    <a:pt x="25815" y="23177"/>
                                  </a:cubicBezTo>
                                  <a:lnTo>
                                    <a:pt x="25815" y="23177"/>
                                  </a:lnTo>
                                  <a:cubicBezTo>
                                    <a:pt x="28821" y="18834"/>
                                    <a:pt x="28320" y="12988"/>
                                    <a:pt x="24645" y="9146"/>
                                  </a:cubicBezTo>
                                  <a:cubicBezTo>
                                    <a:pt x="20469" y="4803"/>
                                    <a:pt x="13454" y="4803"/>
                                    <a:pt x="9111" y="8979"/>
                                  </a:cubicBezTo>
                                  <a:cubicBezTo>
                                    <a:pt x="8610" y="9480"/>
                                    <a:pt x="8276" y="9981"/>
                                    <a:pt x="7775" y="10482"/>
                                  </a:cubicBezTo>
                                  <a:cubicBezTo>
                                    <a:pt x="4768" y="14825"/>
                                    <a:pt x="5269" y="20671"/>
                                    <a:pt x="8944" y="24513"/>
                                  </a:cubicBezTo>
                                  <a:close/>
                                </a:path>
                              </a:pathLst>
                            </a:custGeom>
                            <a:solidFill>
                              <a:srgbClr val="1F1F1F"/>
                            </a:solidFill>
                            <a:ln w="16697" cap="flat">
                              <a:noFill/>
                              <a:prstDash val="solid"/>
                              <a:miter/>
                            </a:ln>
                          </p:spPr>
                          <p:txBody>
                            <a:bodyPr rtlCol="0" anchor="ctr"/>
                            <a:lstStyle/>
                            <a:p>
                              <a:endParaRPr lang="en-US"/>
                            </a:p>
                          </p:txBody>
                        </p:sp>
                      </p:grpSp>
                      <p:sp>
                        <p:nvSpPr>
                          <p:cNvPr id="785" name="Freeform: Shape 784">
                            <a:extLst>
                              <a:ext uri="{FF2B5EF4-FFF2-40B4-BE49-F238E27FC236}">
                                <a16:creationId xmlns:a16="http://schemas.microsoft.com/office/drawing/2014/main" id="{C6BCEE6B-711D-C95E-E31F-2BBD43861AAE}"/>
                              </a:ext>
                            </a:extLst>
                          </p:cNvPr>
                          <p:cNvSpPr/>
                          <p:nvPr/>
                        </p:nvSpPr>
                        <p:spPr>
                          <a:xfrm>
                            <a:off x="3415676" y="5292684"/>
                            <a:ext cx="10127" cy="10022"/>
                          </a:xfrm>
                          <a:custGeom>
                            <a:avLst/>
                            <a:gdLst>
                              <a:gd name="connsiteX0" fmla="*/ 8624 w 10127"/>
                              <a:gd name="connsiteY0" fmla="*/ 1503 h 10022"/>
                              <a:gd name="connsiteX1" fmla="*/ 8624 w 10127"/>
                              <a:gd name="connsiteY1" fmla="*/ 8519 h 10022"/>
                              <a:gd name="connsiteX2" fmla="*/ 1441 w 10127"/>
                              <a:gd name="connsiteY2" fmla="*/ 8519 h 10022"/>
                              <a:gd name="connsiteX3" fmla="*/ 1441 w 10127"/>
                              <a:gd name="connsiteY3" fmla="*/ 1503 h 10022"/>
                              <a:gd name="connsiteX4" fmla="*/ 8624 w 10127"/>
                              <a:gd name="connsiteY4" fmla="*/ 1503 h 100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127" h="10022">
                                <a:moveTo>
                                  <a:pt x="8624" y="1503"/>
                                </a:moveTo>
                                <a:cubicBezTo>
                                  <a:pt x="10628" y="3508"/>
                                  <a:pt x="10628" y="6681"/>
                                  <a:pt x="8624" y="8519"/>
                                </a:cubicBezTo>
                                <a:cubicBezTo>
                                  <a:pt x="6619" y="10523"/>
                                  <a:pt x="3446" y="10523"/>
                                  <a:pt x="1441" y="8519"/>
                                </a:cubicBezTo>
                                <a:cubicBezTo>
                                  <a:pt x="-563" y="6514"/>
                                  <a:pt x="-396" y="3341"/>
                                  <a:pt x="1441" y="1503"/>
                                </a:cubicBezTo>
                                <a:cubicBezTo>
                                  <a:pt x="3446" y="-501"/>
                                  <a:pt x="6619" y="-501"/>
                                  <a:pt x="8624" y="1503"/>
                                </a:cubicBezTo>
                                <a:close/>
                              </a:path>
                            </a:pathLst>
                          </a:custGeom>
                          <a:solidFill>
                            <a:srgbClr val="989898"/>
                          </a:solidFill>
                          <a:ln w="16697" cap="flat">
                            <a:noFill/>
                            <a:prstDash val="solid"/>
                            <a:miter/>
                          </a:ln>
                        </p:spPr>
                        <p:txBody>
                          <a:bodyPr rtlCol="0" anchor="ctr"/>
                          <a:lstStyle/>
                          <a:p>
                            <a:endParaRPr lang="en-US"/>
                          </a:p>
                        </p:txBody>
                      </p:sp>
                    </p:grpSp>
                    <p:grpSp>
                      <p:nvGrpSpPr>
                        <p:cNvPr id="786" name="Graphic 2">
                          <a:extLst>
                            <a:ext uri="{FF2B5EF4-FFF2-40B4-BE49-F238E27FC236}">
                              <a16:creationId xmlns:a16="http://schemas.microsoft.com/office/drawing/2014/main" id="{89AD9602-E878-C8CB-A360-4CFBEA7C1030}"/>
                            </a:ext>
                          </a:extLst>
                        </p:cNvPr>
                        <p:cNvGrpSpPr/>
                        <p:nvPr/>
                      </p:nvGrpSpPr>
                      <p:grpSpPr>
                        <a:xfrm>
                          <a:off x="3833758" y="5788778"/>
                          <a:ext cx="578285" cy="413745"/>
                          <a:chOff x="3833758" y="5788778"/>
                          <a:chExt cx="578285" cy="413745"/>
                        </a:xfrm>
                      </p:grpSpPr>
                      <p:sp>
                        <p:nvSpPr>
                          <p:cNvPr id="787" name="Freeform: Shape 786">
                            <a:extLst>
                              <a:ext uri="{FF2B5EF4-FFF2-40B4-BE49-F238E27FC236}">
                                <a16:creationId xmlns:a16="http://schemas.microsoft.com/office/drawing/2014/main" id="{E999F572-7184-8A0B-BBD9-EF62C071FA14}"/>
                              </a:ext>
                            </a:extLst>
                          </p:cNvPr>
                          <p:cNvSpPr/>
                          <p:nvPr/>
                        </p:nvSpPr>
                        <p:spPr>
                          <a:xfrm>
                            <a:off x="3836643" y="5791617"/>
                            <a:ext cx="572576" cy="407854"/>
                          </a:xfrm>
                          <a:custGeom>
                            <a:avLst/>
                            <a:gdLst>
                              <a:gd name="connsiteX0" fmla="*/ 23451 w 572576"/>
                              <a:gd name="connsiteY0" fmla="*/ 138138 h 407854"/>
                              <a:gd name="connsiteX1" fmla="*/ 126178 w 572576"/>
                              <a:gd name="connsiteY1" fmla="*/ 89531 h 407854"/>
                              <a:gd name="connsiteX2" fmla="*/ 97448 w 572576"/>
                              <a:gd name="connsiteY2" fmla="*/ 66814 h 407854"/>
                              <a:gd name="connsiteX3" fmla="*/ 140209 w 572576"/>
                              <a:gd name="connsiteY3" fmla="*/ 26725 h 407854"/>
                              <a:gd name="connsiteX4" fmla="*/ 190152 w 572576"/>
                              <a:gd name="connsiteY4" fmla="*/ 67315 h 407854"/>
                              <a:gd name="connsiteX5" fmla="*/ 307077 w 572576"/>
                              <a:gd name="connsiteY5" fmla="*/ 2840 h 407854"/>
                              <a:gd name="connsiteX6" fmla="*/ 350339 w 572576"/>
                              <a:gd name="connsiteY6" fmla="*/ 20879 h 407854"/>
                              <a:gd name="connsiteX7" fmla="*/ 542429 w 572576"/>
                              <a:gd name="connsiteY7" fmla="*/ 222825 h 407854"/>
                              <a:gd name="connsiteX8" fmla="*/ 562306 w 572576"/>
                              <a:gd name="connsiteY8" fmla="*/ 393200 h 407854"/>
                              <a:gd name="connsiteX9" fmla="*/ 333468 w 572576"/>
                              <a:gd name="connsiteY9" fmla="*/ 405895 h 407854"/>
                              <a:gd name="connsiteX10" fmla="*/ 3073 w 572576"/>
                              <a:gd name="connsiteY10" fmla="*/ 169540 h 407854"/>
                              <a:gd name="connsiteX11" fmla="*/ 23451 w 572576"/>
                              <a:gd name="connsiteY11" fmla="*/ 138138 h 407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72576" h="407854">
                                <a:moveTo>
                                  <a:pt x="23451" y="138138"/>
                                </a:moveTo>
                                <a:cubicBezTo>
                                  <a:pt x="69052" y="127615"/>
                                  <a:pt x="126178" y="89531"/>
                                  <a:pt x="126178" y="89531"/>
                                </a:cubicBezTo>
                                <a:lnTo>
                                  <a:pt x="97448" y="66814"/>
                                </a:lnTo>
                                <a:cubicBezTo>
                                  <a:pt x="97949" y="44097"/>
                                  <a:pt x="117158" y="22049"/>
                                  <a:pt x="140209" y="26725"/>
                                </a:cubicBezTo>
                                <a:lnTo>
                                  <a:pt x="190152" y="67315"/>
                                </a:lnTo>
                                <a:cubicBezTo>
                                  <a:pt x="190152" y="67315"/>
                                  <a:pt x="286364" y="14866"/>
                                  <a:pt x="307077" y="2840"/>
                                </a:cubicBezTo>
                                <a:cubicBezTo>
                                  <a:pt x="327789" y="-9187"/>
                                  <a:pt x="350339" y="20879"/>
                                  <a:pt x="350339" y="20879"/>
                                </a:cubicBezTo>
                                <a:cubicBezTo>
                                  <a:pt x="350339" y="20879"/>
                                  <a:pt x="489312" y="143316"/>
                                  <a:pt x="542429" y="222825"/>
                                </a:cubicBezTo>
                                <a:cubicBezTo>
                                  <a:pt x="595546" y="302333"/>
                                  <a:pt x="562306" y="393200"/>
                                  <a:pt x="562306" y="393200"/>
                                </a:cubicBezTo>
                                <a:cubicBezTo>
                                  <a:pt x="562306" y="393200"/>
                                  <a:pt x="455069" y="414247"/>
                                  <a:pt x="333468" y="405895"/>
                                </a:cubicBezTo>
                                <a:cubicBezTo>
                                  <a:pt x="211699" y="397543"/>
                                  <a:pt x="16269" y="193593"/>
                                  <a:pt x="3073" y="169540"/>
                                </a:cubicBezTo>
                                <a:cubicBezTo>
                                  <a:pt x="-10123" y="145821"/>
                                  <a:pt x="23451" y="138138"/>
                                  <a:pt x="23451" y="138138"/>
                                </a:cubicBezTo>
                                <a:close/>
                              </a:path>
                            </a:pathLst>
                          </a:custGeom>
                          <a:solidFill>
                            <a:srgbClr val="989898"/>
                          </a:solidFill>
                          <a:ln w="16697" cap="flat">
                            <a:noFill/>
                            <a:prstDash val="solid"/>
                            <a:miter/>
                          </a:ln>
                        </p:spPr>
                        <p:txBody>
                          <a:bodyPr rtlCol="0" anchor="ctr"/>
                          <a:lstStyle/>
                          <a:p>
                            <a:endParaRPr lang="en-US"/>
                          </a:p>
                        </p:txBody>
                      </p:sp>
                      <p:sp>
                        <p:nvSpPr>
                          <p:cNvPr id="788" name="Freeform: Shape 787">
                            <a:extLst>
                              <a:ext uri="{FF2B5EF4-FFF2-40B4-BE49-F238E27FC236}">
                                <a16:creationId xmlns:a16="http://schemas.microsoft.com/office/drawing/2014/main" id="{122CAF65-C86C-B7C5-1346-8690058766D2}"/>
                              </a:ext>
                            </a:extLst>
                          </p:cNvPr>
                          <p:cNvSpPr/>
                          <p:nvPr/>
                        </p:nvSpPr>
                        <p:spPr>
                          <a:xfrm>
                            <a:off x="3833758" y="5788778"/>
                            <a:ext cx="578285" cy="413745"/>
                          </a:xfrm>
                          <a:custGeom>
                            <a:avLst/>
                            <a:gdLst>
                              <a:gd name="connsiteX0" fmla="*/ 395483 w 578285"/>
                              <a:gd name="connsiteY0" fmla="*/ 413745 h 413745"/>
                              <a:gd name="connsiteX1" fmla="*/ 336185 w 578285"/>
                              <a:gd name="connsiteY1" fmla="*/ 411741 h 413745"/>
                              <a:gd name="connsiteX2" fmla="*/ 3452 w 578285"/>
                              <a:gd name="connsiteY2" fmla="*/ 173883 h 413745"/>
                              <a:gd name="connsiteX3" fmla="*/ 1614 w 578285"/>
                              <a:gd name="connsiteY3" fmla="*/ 154507 h 413745"/>
                              <a:gd name="connsiteX4" fmla="*/ 25667 w 578285"/>
                              <a:gd name="connsiteY4" fmla="*/ 137971 h 413745"/>
                              <a:gd name="connsiteX5" fmla="*/ 124051 w 578285"/>
                              <a:gd name="connsiteY5" fmla="*/ 92036 h 413745"/>
                              <a:gd name="connsiteX6" fmla="*/ 98495 w 578285"/>
                              <a:gd name="connsiteY6" fmla="*/ 71825 h 413745"/>
                              <a:gd name="connsiteX7" fmla="*/ 97325 w 578285"/>
                              <a:gd name="connsiteY7" fmla="*/ 69486 h 413745"/>
                              <a:gd name="connsiteX8" fmla="*/ 136746 w 578285"/>
                              <a:gd name="connsiteY8" fmla="*/ 25890 h 413745"/>
                              <a:gd name="connsiteX9" fmla="*/ 143594 w 578285"/>
                              <a:gd name="connsiteY9" fmla="*/ 26558 h 413745"/>
                              <a:gd name="connsiteX10" fmla="*/ 144930 w 578285"/>
                              <a:gd name="connsiteY10" fmla="*/ 27227 h 413745"/>
                              <a:gd name="connsiteX11" fmla="*/ 193370 w 578285"/>
                              <a:gd name="connsiteY11" fmla="*/ 66647 h 413745"/>
                              <a:gd name="connsiteX12" fmla="*/ 308457 w 578285"/>
                              <a:gd name="connsiteY12" fmla="*/ 3173 h 413745"/>
                              <a:gd name="connsiteX13" fmla="*/ 320317 w 578285"/>
                              <a:gd name="connsiteY13" fmla="*/ 0 h 413745"/>
                              <a:gd name="connsiteX14" fmla="*/ 355394 w 578285"/>
                              <a:gd name="connsiteY14" fmla="*/ 21882 h 413745"/>
                              <a:gd name="connsiteX15" fmla="*/ 547818 w 578285"/>
                              <a:gd name="connsiteY15" fmla="*/ 224161 h 413745"/>
                              <a:gd name="connsiteX16" fmla="*/ 568030 w 578285"/>
                              <a:gd name="connsiteY16" fmla="*/ 397209 h 413745"/>
                              <a:gd name="connsiteX17" fmla="*/ 565858 w 578285"/>
                              <a:gd name="connsiteY17" fmla="*/ 399046 h 413745"/>
                              <a:gd name="connsiteX18" fmla="*/ 395483 w 578285"/>
                              <a:gd name="connsiteY18" fmla="*/ 413745 h 413745"/>
                              <a:gd name="connsiteX19" fmla="*/ 103339 w 578285"/>
                              <a:gd name="connsiteY19" fmla="*/ 68317 h 413745"/>
                              <a:gd name="connsiteX20" fmla="*/ 130899 w 578285"/>
                              <a:gd name="connsiteY20" fmla="*/ 90199 h 413745"/>
                              <a:gd name="connsiteX21" fmla="*/ 132069 w 578285"/>
                              <a:gd name="connsiteY21" fmla="*/ 92537 h 413745"/>
                              <a:gd name="connsiteX22" fmla="*/ 130732 w 578285"/>
                              <a:gd name="connsiteY22" fmla="*/ 94876 h 413745"/>
                              <a:gd name="connsiteX23" fmla="*/ 27004 w 578285"/>
                              <a:gd name="connsiteY23" fmla="*/ 143817 h 413745"/>
                              <a:gd name="connsiteX24" fmla="*/ 6959 w 578285"/>
                              <a:gd name="connsiteY24" fmla="*/ 157013 h 413745"/>
                              <a:gd name="connsiteX25" fmla="*/ 8630 w 578285"/>
                              <a:gd name="connsiteY25" fmla="*/ 171044 h 413745"/>
                              <a:gd name="connsiteX26" fmla="*/ 132403 w 578285"/>
                              <a:gd name="connsiteY26" fmla="*/ 294148 h 413745"/>
                              <a:gd name="connsiteX27" fmla="*/ 336686 w 578285"/>
                              <a:gd name="connsiteY27" fmla="*/ 405728 h 413745"/>
                              <a:gd name="connsiteX28" fmla="*/ 395650 w 578285"/>
                              <a:gd name="connsiteY28" fmla="*/ 407732 h 413745"/>
                              <a:gd name="connsiteX29" fmla="*/ 563186 w 578285"/>
                              <a:gd name="connsiteY29" fmla="*/ 393534 h 413745"/>
                              <a:gd name="connsiteX30" fmla="*/ 543142 w 578285"/>
                              <a:gd name="connsiteY30" fmla="*/ 227335 h 413745"/>
                              <a:gd name="connsiteX31" fmla="*/ 351552 w 578285"/>
                              <a:gd name="connsiteY31" fmla="*/ 26057 h 413745"/>
                              <a:gd name="connsiteX32" fmla="*/ 351218 w 578285"/>
                              <a:gd name="connsiteY32" fmla="*/ 25556 h 413745"/>
                              <a:gd name="connsiteX33" fmla="*/ 320651 w 578285"/>
                              <a:gd name="connsiteY33" fmla="*/ 5846 h 413745"/>
                              <a:gd name="connsiteX34" fmla="*/ 311798 w 578285"/>
                              <a:gd name="connsiteY34" fmla="*/ 8352 h 413745"/>
                              <a:gd name="connsiteX35" fmla="*/ 194874 w 578285"/>
                              <a:gd name="connsiteY35" fmla="*/ 72827 h 413745"/>
                              <a:gd name="connsiteX36" fmla="*/ 191700 w 578285"/>
                              <a:gd name="connsiteY36" fmla="*/ 72493 h 413745"/>
                              <a:gd name="connsiteX37" fmla="*/ 142258 w 578285"/>
                              <a:gd name="connsiteY37" fmla="*/ 32238 h 413745"/>
                              <a:gd name="connsiteX38" fmla="*/ 137247 w 578285"/>
                              <a:gd name="connsiteY38" fmla="*/ 31737 h 413745"/>
                              <a:gd name="connsiteX39" fmla="*/ 103339 w 578285"/>
                              <a:gd name="connsiteY39" fmla="*/ 68317 h 413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Lst>
                            <a:rect l="l" t="t" r="r" b="b"/>
                            <a:pathLst>
                              <a:path w="578285" h="413745">
                                <a:moveTo>
                                  <a:pt x="395483" y="413745"/>
                                </a:moveTo>
                                <a:cubicBezTo>
                                  <a:pt x="375271" y="413745"/>
                                  <a:pt x="355227" y="413077"/>
                                  <a:pt x="336185" y="411741"/>
                                </a:cubicBezTo>
                                <a:cubicBezTo>
                                  <a:pt x="213916" y="403389"/>
                                  <a:pt x="18151" y="200776"/>
                                  <a:pt x="3452" y="173883"/>
                                </a:cubicBezTo>
                                <a:cubicBezTo>
                                  <a:pt x="-390" y="166868"/>
                                  <a:pt x="-1058" y="160353"/>
                                  <a:pt x="1614" y="154507"/>
                                </a:cubicBezTo>
                                <a:cubicBezTo>
                                  <a:pt x="7126" y="142314"/>
                                  <a:pt x="24999" y="138138"/>
                                  <a:pt x="25667" y="137971"/>
                                </a:cubicBezTo>
                                <a:cubicBezTo>
                                  <a:pt x="63918" y="129118"/>
                                  <a:pt x="111189" y="100221"/>
                                  <a:pt x="124051" y="92036"/>
                                </a:cubicBezTo>
                                <a:lnTo>
                                  <a:pt x="98495" y="71825"/>
                                </a:lnTo>
                                <a:cubicBezTo>
                                  <a:pt x="97826" y="71324"/>
                                  <a:pt x="97325" y="70322"/>
                                  <a:pt x="97325" y="69486"/>
                                </a:cubicBezTo>
                                <a:cubicBezTo>
                                  <a:pt x="97826" y="46268"/>
                                  <a:pt x="116200" y="25890"/>
                                  <a:pt x="136746" y="25890"/>
                                </a:cubicBezTo>
                                <a:cubicBezTo>
                                  <a:pt x="139084" y="25890"/>
                                  <a:pt x="141255" y="26057"/>
                                  <a:pt x="143594" y="26558"/>
                                </a:cubicBezTo>
                                <a:cubicBezTo>
                                  <a:pt x="144095" y="26725"/>
                                  <a:pt x="144429" y="26893"/>
                                  <a:pt x="144930" y="27227"/>
                                </a:cubicBezTo>
                                <a:lnTo>
                                  <a:pt x="193370" y="66647"/>
                                </a:lnTo>
                                <a:cubicBezTo>
                                  <a:pt x="206399" y="59464"/>
                                  <a:pt x="289583" y="14198"/>
                                  <a:pt x="308457" y="3173"/>
                                </a:cubicBezTo>
                                <a:cubicBezTo>
                                  <a:pt x="312132" y="1002"/>
                                  <a:pt x="316141" y="0"/>
                                  <a:pt x="320317" y="0"/>
                                </a:cubicBezTo>
                                <a:cubicBezTo>
                                  <a:pt x="338023" y="0"/>
                                  <a:pt x="353390" y="19376"/>
                                  <a:pt x="355394" y="21882"/>
                                </a:cubicBezTo>
                                <a:cubicBezTo>
                                  <a:pt x="361742" y="27394"/>
                                  <a:pt x="496038" y="146657"/>
                                  <a:pt x="547818" y="224161"/>
                                </a:cubicBezTo>
                                <a:cubicBezTo>
                                  <a:pt x="601103" y="304003"/>
                                  <a:pt x="568364" y="396374"/>
                                  <a:pt x="568030" y="397209"/>
                                </a:cubicBezTo>
                                <a:cubicBezTo>
                                  <a:pt x="567696" y="398211"/>
                                  <a:pt x="566860" y="398879"/>
                                  <a:pt x="565858" y="399046"/>
                                </a:cubicBezTo>
                                <a:cubicBezTo>
                                  <a:pt x="565023" y="399380"/>
                                  <a:pt x="490024" y="413745"/>
                                  <a:pt x="395483" y="413745"/>
                                </a:cubicBezTo>
                                <a:close/>
                                <a:moveTo>
                                  <a:pt x="103339" y="68317"/>
                                </a:moveTo>
                                <a:lnTo>
                                  <a:pt x="130899" y="90199"/>
                                </a:lnTo>
                                <a:cubicBezTo>
                                  <a:pt x="131568" y="90700"/>
                                  <a:pt x="132069" y="91702"/>
                                  <a:pt x="132069" y="92537"/>
                                </a:cubicBezTo>
                                <a:cubicBezTo>
                                  <a:pt x="132069" y="93539"/>
                                  <a:pt x="131568" y="94375"/>
                                  <a:pt x="130732" y="94876"/>
                                </a:cubicBezTo>
                                <a:cubicBezTo>
                                  <a:pt x="128394" y="96379"/>
                                  <a:pt x="72604" y="133294"/>
                                  <a:pt x="27004" y="143817"/>
                                </a:cubicBezTo>
                                <a:cubicBezTo>
                                  <a:pt x="26837" y="143817"/>
                                  <a:pt x="11135" y="147492"/>
                                  <a:pt x="6959" y="157013"/>
                                </a:cubicBezTo>
                                <a:cubicBezTo>
                                  <a:pt x="5122" y="161189"/>
                                  <a:pt x="5623" y="165699"/>
                                  <a:pt x="8630" y="171044"/>
                                </a:cubicBezTo>
                                <a:cubicBezTo>
                                  <a:pt x="14476" y="181567"/>
                                  <a:pt x="64921" y="237691"/>
                                  <a:pt x="132403" y="294148"/>
                                </a:cubicBezTo>
                                <a:cubicBezTo>
                                  <a:pt x="190364" y="342588"/>
                                  <a:pt x="272879" y="401385"/>
                                  <a:pt x="336686" y="405728"/>
                                </a:cubicBezTo>
                                <a:cubicBezTo>
                                  <a:pt x="355728" y="407064"/>
                                  <a:pt x="375438" y="407732"/>
                                  <a:pt x="395650" y="407732"/>
                                </a:cubicBezTo>
                                <a:cubicBezTo>
                                  <a:pt x="481840" y="407732"/>
                                  <a:pt x="551660" y="395539"/>
                                  <a:pt x="563186" y="393534"/>
                                </a:cubicBezTo>
                                <a:cubicBezTo>
                                  <a:pt x="567194" y="381340"/>
                                  <a:pt x="591080" y="298992"/>
                                  <a:pt x="543142" y="227335"/>
                                </a:cubicBezTo>
                                <a:cubicBezTo>
                                  <a:pt x="490860" y="148995"/>
                                  <a:pt x="352889" y="27227"/>
                                  <a:pt x="351552" y="26057"/>
                                </a:cubicBezTo>
                                <a:cubicBezTo>
                                  <a:pt x="351385" y="25890"/>
                                  <a:pt x="351218" y="25723"/>
                                  <a:pt x="351218" y="25556"/>
                                </a:cubicBezTo>
                                <a:cubicBezTo>
                                  <a:pt x="351051" y="25389"/>
                                  <a:pt x="336185" y="5846"/>
                                  <a:pt x="320651" y="5846"/>
                                </a:cubicBezTo>
                                <a:cubicBezTo>
                                  <a:pt x="317477" y="5846"/>
                                  <a:pt x="314471" y="6681"/>
                                  <a:pt x="311798" y="8352"/>
                                </a:cubicBezTo>
                                <a:cubicBezTo>
                                  <a:pt x="291253" y="20211"/>
                                  <a:pt x="195876" y="72326"/>
                                  <a:pt x="194874" y="72827"/>
                                </a:cubicBezTo>
                                <a:cubicBezTo>
                                  <a:pt x="193872" y="73328"/>
                                  <a:pt x="192535" y="73328"/>
                                  <a:pt x="191700" y="72493"/>
                                </a:cubicBezTo>
                                <a:lnTo>
                                  <a:pt x="142258" y="32238"/>
                                </a:lnTo>
                                <a:cubicBezTo>
                                  <a:pt x="140587" y="31903"/>
                                  <a:pt x="138917" y="31737"/>
                                  <a:pt x="137247" y="31737"/>
                                </a:cubicBezTo>
                                <a:cubicBezTo>
                                  <a:pt x="118038" y="31903"/>
                                  <a:pt x="104341" y="50778"/>
                                  <a:pt x="103339" y="68317"/>
                                </a:cubicBezTo>
                                <a:close/>
                              </a:path>
                            </a:pathLst>
                          </a:custGeom>
                          <a:solidFill>
                            <a:srgbClr val="656668"/>
                          </a:solidFill>
                          <a:ln w="16697" cap="flat">
                            <a:noFill/>
                            <a:prstDash val="solid"/>
                            <a:miter/>
                          </a:ln>
                        </p:spPr>
                        <p:txBody>
                          <a:bodyPr rtlCol="0" anchor="ctr"/>
                          <a:lstStyle/>
                          <a:p>
                            <a:endParaRPr lang="en-US"/>
                          </a:p>
                        </p:txBody>
                      </p:sp>
                    </p:grpSp>
                    <p:sp>
                      <p:nvSpPr>
                        <p:cNvPr id="789" name="Freeform: Shape 788">
                          <a:extLst>
                            <a:ext uri="{FF2B5EF4-FFF2-40B4-BE49-F238E27FC236}">
                              <a16:creationId xmlns:a16="http://schemas.microsoft.com/office/drawing/2014/main" id="{13546623-5266-725B-FF55-4190F541CE18}"/>
                            </a:ext>
                          </a:extLst>
                        </p:cNvPr>
                        <p:cNvSpPr/>
                        <p:nvPr/>
                      </p:nvSpPr>
                      <p:spPr>
                        <a:xfrm>
                          <a:off x="4124510" y="5791617"/>
                          <a:ext cx="284712" cy="388022"/>
                        </a:xfrm>
                        <a:custGeom>
                          <a:avLst/>
                          <a:gdLst>
                            <a:gd name="connsiteX0" fmla="*/ 268091 w 284712"/>
                            <a:gd name="connsiteY0" fmla="*/ 314694 h 388022"/>
                            <a:gd name="connsiteX1" fmla="*/ 248381 w 284712"/>
                            <a:gd name="connsiteY1" fmla="*/ 259405 h 388022"/>
                            <a:gd name="connsiteX2" fmla="*/ 209796 w 284712"/>
                            <a:gd name="connsiteY2" fmla="*/ 208460 h 388022"/>
                            <a:gd name="connsiteX3" fmla="*/ 117258 w 284712"/>
                            <a:gd name="connsiteY3" fmla="*/ 110744 h 388022"/>
                            <a:gd name="connsiteX4" fmla="*/ 68317 w 284712"/>
                            <a:gd name="connsiteY4" fmla="*/ 59631 h 388022"/>
                            <a:gd name="connsiteX5" fmla="*/ 49776 w 284712"/>
                            <a:gd name="connsiteY5" fmla="*/ 38251 h 388022"/>
                            <a:gd name="connsiteX6" fmla="*/ 33574 w 284712"/>
                            <a:gd name="connsiteY6" fmla="*/ 21882 h 388022"/>
                            <a:gd name="connsiteX7" fmla="*/ 0 w 284712"/>
                            <a:gd name="connsiteY7" fmla="*/ 13697 h 388022"/>
                            <a:gd name="connsiteX8" fmla="*/ 19209 w 284712"/>
                            <a:gd name="connsiteY8" fmla="*/ 2840 h 388022"/>
                            <a:gd name="connsiteX9" fmla="*/ 62471 w 284712"/>
                            <a:gd name="connsiteY9" fmla="*/ 20879 h 388022"/>
                            <a:gd name="connsiteX10" fmla="*/ 254561 w 284712"/>
                            <a:gd name="connsiteY10" fmla="*/ 222825 h 388022"/>
                            <a:gd name="connsiteX11" fmla="*/ 276109 w 284712"/>
                            <a:gd name="connsiteY11" fmla="*/ 388022 h 388022"/>
                            <a:gd name="connsiteX12" fmla="*/ 268091 w 284712"/>
                            <a:gd name="connsiteY12" fmla="*/ 314694 h 388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4712" h="388022">
                              <a:moveTo>
                                <a:pt x="268091" y="314694"/>
                              </a:moveTo>
                              <a:cubicBezTo>
                                <a:pt x="264249" y="295485"/>
                                <a:pt x="258737" y="276109"/>
                                <a:pt x="248381" y="259405"/>
                              </a:cubicBezTo>
                              <a:cubicBezTo>
                                <a:pt x="237189" y="241365"/>
                                <a:pt x="223493" y="224662"/>
                                <a:pt x="209796" y="208460"/>
                              </a:cubicBezTo>
                              <a:cubicBezTo>
                                <a:pt x="180732" y="174217"/>
                                <a:pt x="148995" y="142481"/>
                                <a:pt x="117258" y="110744"/>
                              </a:cubicBezTo>
                              <a:cubicBezTo>
                                <a:pt x="100555" y="94041"/>
                                <a:pt x="84019" y="77170"/>
                                <a:pt x="68317" y="59631"/>
                              </a:cubicBezTo>
                              <a:cubicBezTo>
                                <a:pt x="61970" y="52616"/>
                                <a:pt x="55790" y="45600"/>
                                <a:pt x="49776" y="38251"/>
                              </a:cubicBezTo>
                              <a:cubicBezTo>
                                <a:pt x="44932" y="32405"/>
                                <a:pt x="39754" y="26392"/>
                                <a:pt x="33574" y="21882"/>
                              </a:cubicBezTo>
                              <a:cubicBezTo>
                                <a:pt x="23719" y="15033"/>
                                <a:pt x="11859" y="13196"/>
                                <a:pt x="0" y="13697"/>
                              </a:cubicBezTo>
                              <a:cubicBezTo>
                                <a:pt x="8352" y="9020"/>
                                <a:pt x="15200" y="5178"/>
                                <a:pt x="19209" y="2840"/>
                              </a:cubicBezTo>
                              <a:cubicBezTo>
                                <a:pt x="39921" y="-9187"/>
                                <a:pt x="62471" y="20879"/>
                                <a:pt x="62471" y="20879"/>
                              </a:cubicBezTo>
                              <a:cubicBezTo>
                                <a:pt x="62471" y="20879"/>
                                <a:pt x="201444" y="143316"/>
                                <a:pt x="254561" y="222825"/>
                              </a:cubicBezTo>
                              <a:cubicBezTo>
                                <a:pt x="300162" y="290975"/>
                                <a:pt x="282122" y="367644"/>
                                <a:pt x="276109" y="388022"/>
                              </a:cubicBezTo>
                              <a:cubicBezTo>
                                <a:pt x="277445" y="363635"/>
                                <a:pt x="272935" y="338413"/>
                                <a:pt x="268091" y="314694"/>
                              </a:cubicBezTo>
                              <a:close/>
                            </a:path>
                          </a:pathLst>
                        </a:custGeom>
                        <a:solidFill>
                          <a:srgbClr val="989898"/>
                        </a:solidFill>
                        <a:ln w="16697" cap="flat">
                          <a:noFill/>
                          <a:prstDash val="solid"/>
                          <a:miter/>
                        </a:ln>
                      </p:spPr>
                      <p:txBody>
                        <a:bodyPr rtlCol="0" anchor="ctr"/>
                        <a:lstStyle/>
                        <a:p>
                          <a:endParaRPr lang="en-US"/>
                        </a:p>
                      </p:txBody>
                    </p:sp>
                    <p:sp>
                      <p:nvSpPr>
                        <p:cNvPr id="790" name="Freeform: Shape 789">
                          <a:extLst>
                            <a:ext uri="{FF2B5EF4-FFF2-40B4-BE49-F238E27FC236}">
                              <a16:creationId xmlns:a16="http://schemas.microsoft.com/office/drawing/2014/main" id="{030A8CF3-0AD6-30D0-DB59-20EA69ED9E10}"/>
                            </a:ext>
                          </a:extLst>
                        </p:cNvPr>
                        <p:cNvSpPr/>
                        <p:nvPr/>
                      </p:nvSpPr>
                      <p:spPr>
                        <a:xfrm>
                          <a:off x="3836932" y="5812998"/>
                          <a:ext cx="449768" cy="386832"/>
                        </a:xfrm>
                        <a:custGeom>
                          <a:avLst/>
                          <a:gdLst>
                            <a:gd name="connsiteX0" fmla="*/ 23161 w 449768"/>
                            <a:gd name="connsiteY0" fmla="*/ 116757 h 386832"/>
                            <a:gd name="connsiteX1" fmla="*/ 125888 w 449768"/>
                            <a:gd name="connsiteY1" fmla="*/ 68150 h 386832"/>
                            <a:gd name="connsiteX2" fmla="*/ 97158 w 449768"/>
                            <a:gd name="connsiteY2" fmla="*/ 45434 h 386832"/>
                            <a:gd name="connsiteX3" fmla="*/ 139919 w 449768"/>
                            <a:gd name="connsiteY3" fmla="*/ 5345 h 386832"/>
                            <a:gd name="connsiteX4" fmla="*/ 189862 w 449768"/>
                            <a:gd name="connsiteY4" fmla="*/ 45935 h 386832"/>
                            <a:gd name="connsiteX5" fmla="*/ 273881 w 449768"/>
                            <a:gd name="connsiteY5" fmla="*/ 0 h 386832"/>
                            <a:gd name="connsiteX6" fmla="*/ 244984 w 449768"/>
                            <a:gd name="connsiteY6" fmla="*/ 17706 h 386832"/>
                            <a:gd name="connsiteX7" fmla="*/ 214917 w 449768"/>
                            <a:gd name="connsiteY7" fmla="*/ 43596 h 386832"/>
                            <a:gd name="connsiteX8" fmla="*/ 228113 w 449768"/>
                            <a:gd name="connsiteY8" fmla="*/ 71825 h 386832"/>
                            <a:gd name="connsiteX9" fmla="*/ 263358 w 449768"/>
                            <a:gd name="connsiteY9" fmla="*/ 103729 h 386832"/>
                            <a:gd name="connsiteX10" fmla="*/ 341530 w 449768"/>
                            <a:gd name="connsiteY10" fmla="*/ 183404 h 386832"/>
                            <a:gd name="connsiteX11" fmla="*/ 321319 w 449768"/>
                            <a:gd name="connsiteY11" fmla="*/ 168037 h 386832"/>
                            <a:gd name="connsiteX12" fmla="*/ 302778 w 449768"/>
                            <a:gd name="connsiteY12" fmla="*/ 149997 h 386832"/>
                            <a:gd name="connsiteX13" fmla="*/ 254171 w 449768"/>
                            <a:gd name="connsiteY13" fmla="*/ 104230 h 386832"/>
                            <a:gd name="connsiteX14" fmla="*/ 213581 w 449768"/>
                            <a:gd name="connsiteY14" fmla="*/ 66647 h 386832"/>
                            <a:gd name="connsiteX15" fmla="*/ 175163 w 449768"/>
                            <a:gd name="connsiteY15" fmla="*/ 60633 h 386832"/>
                            <a:gd name="connsiteX16" fmla="*/ 184016 w 449768"/>
                            <a:gd name="connsiteY16" fmla="*/ 94040 h 386832"/>
                            <a:gd name="connsiteX17" fmla="*/ 229617 w 449768"/>
                            <a:gd name="connsiteY17" fmla="*/ 139140 h 386832"/>
                            <a:gd name="connsiteX18" fmla="*/ 318813 w 449768"/>
                            <a:gd name="connsiteY18" fmla="*/ 219985 h 386832"/>
                            <a:gd name="connsiteX19" fmla="*/ 284571 w 449768"/>
                            <a:gd name="connsiteY19" fmla="*/ 197435 h 386832"/>
                            <a:gd name="connsiteX20" fmla="*/ 250162 w 449768"/>
                            <a:gd name="connsiteY20" fmla="*/ 169206 h 386832"/>
                            <a:gd name="connsiteX21" fmla="*/ 212579 w 449768"/>
                            <a:gd name="connsiteY21" fmla="*/ 139808 h 386832"/>
                            <a:gd name="connsiteX22" fmla="*/ 174495 w 449768"/>
                            <a:gd name="connsiteY22" fmla="*/ 115588 h 386832"/>
                            <a:gd name="connsiteX23" fmla="*/ 109853 w 449768"/>
                            <a:gd name="connsiteY23" fmla="*/ 119931 h 386832"/>
                            <a:gd name="connsiteX24" fmla="*/ 99663 w 449768"/>
                            <a:gd name="connsiteY24" fmla="*/ 159685 h 386832"/>
                            <a:gd name="connsiteX25" fmla="*/ 128560 w 449768"/>
                            <a:gd name="connsiteY25" fmla="*/ 192424 h 386832"/>
                            <a:gd name="connsiteX26" fmla="*/ 167146 w 449768"/>
                            <a:gd name="connsiteY26" fmla="*/ 225998 h 386832"/>
                            <a:gd name="connsiteX27" fmla="*/ 272879 w 449768"/>
                            <a:gd name="connsiteY27" fmla="*/ 306175 h 386832"/>
                            <a:gd name="connsiteX28" fmla="*/ 385794 w 449768"/>
                            <a:gd name="connsiteY28" fmla="*/ 364470 h 386832"/>
                            <a:gd name="connsiteX29" fmla="*/ 449769 w 449768"/>
                            <a:gd name="connsiteY29" fmla="*/ 385182 h 386832"/>
                            <a:gd name="connsiteX30" fmla="*/ 333679 w 449768"/>
                            <a:gd name="connsiteY30" fmla="*/ 384848 h 386832"/>
                            <a:gd name="connsiteX31" fmla="*/ 3284 w 449768"/>
                            <a:gd name="connsiteY31" fmla="*/ 148494 h 386832"/>
                            <a:gd name="connsiteX32" fmla="*/ 23161 w 449768"/>
                            <a:gd name="connsiteY32" fmla="*/ 116757 h 386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768" h="386832">
                              <a:moveTo>
                                <a:pt x="23161" y="116757"/>
                              </a:moveTo>
                              <a:cubicBezTo>
                                <a:pt x="68762" y="106234"/>
                                <a:pt x="125888" y="68150"/>
                                <a:pt x="125888" y="68150"/>
                              </a:cubicBezTo>
                              <a:lnTo>
                                <a:pt x="97158" y="45434"/>
                              </a:lnTo>
                              <a:cubicBezTo>
                                <a:pt x="97659" y="22717"/>
                                <a:pt x="116868" y="668"/>
                                <a:pt x="139919" y="5345"/>
                              </a:cubicBezTo>
                              <a:lnTo>
                                <a:pt x="189862" y="45935"/>
                              </a:lnTo>
                              <a:cubicBezTo>
                                <a:pt x="189862" y="45935"/>
                                <a:pt x="238302" y="19543"/>
                                <a:pt x="273881" y="0"/>
                              </a:cubicBezTo>
                              <a:cubicBezTo>
                                <a:pt x="264193" y="6013"/>
                                <a:pt x="254839" y="12193"/>
                                <a:pt x="244984" y="17706"/>
                              </a:cubicBezTo>
                              <a:cubicBezTo>
                                <a:pt x="234461" y="23385"/>
                                <a:pt x="217757" y="30400"/>
                                <a:pt x="214917" y="43596"/>
                              </a:cubicBezTo>
                              <a:cubicBezTo>
                                <a:pt x="212579" y="54954"/>
                                <a:pt x="220263" y="64308"/>
                                <a:pt x="228113" y="71825"/>
                              </a:cubicBezTo>
                              <a:cubicBezTo>
                                <a:pt x="239639" y="82682"/>
                                <a:pt x="251665" y="93038"/>
                                <a:pt x="263358" y="103729"/>
                              </a:cubicBezTo>
                              <a:cubicBezTo>
                                <a:pt x="290751" y="128784"/>
                                <a:pt x="318479" y="154006"/>
                                <a:pt x="341530" y="183404"/>
                              </a:cubicBezTo>
                              <a:cubicBezTo>
                                <a:pt x="333512" y="180899"/>
                                <a:pt x="326998" y="173716"/>
                                <a:pt x="321319" y="168037"/>
                              </a:cubicBezTo>
                              <a:cubicBezTo>
                                <a:pt x="315305" y="161857"/>
                                <a:pt x="309125" y="155844"/>
                                <a:pt x="302778" y="149997"/>
                              </a:cubicBezTo>
                              <a:cubicBezTo>
                                <a:pt x="286575" y="134797"/>
                                <a:pt x="270039" y="119764"/>
                                <a:pt x="254171" y="104230"/>
                              </a:cubicBezTo>
                              <a:cubicBezTo>
                                <a:pt x="241142" y="91368"/>
                                <a:pt x="228781" y="77003"/>
                                <a:pt x="213581" y="66647"/>
                              </a:cubicBezTo>
                              <a:cubicBezTo>
                                <a:pt x="204060" y="60300"/>
                                <a:pt x="185686" y="50445"/>
                                <a:pt x="175163" y="60633"/>
                              </a:cubicBezTo>
                              <a:cubicBezTo>
                                <a:pt x="163137" y="72159"/>
                                <a:pt x="175831" y="84854"/>
                                <a:pt x="184016" y="94040"/>
                              </a:cubicBezTo>
                              <a:cubicBezTo>
                                <a:pt x="198214" y="110076"/>
                                <a:pt x="213581" y="124942"/>
                                <a:pt x="229617" y="139140"/>
                              </a:cubicBezTo>
                              <a:cubicBezTo>
                                <a:pt x="259683" y="165699"/>
                                <a:pt x="291085" y="190921"/>
                                <a:pt x="318813" y="219985"/>
                              </a:cubicBezTo>
                              <a:cubicBezTo>
                                <a:pt x="306119" y="214974"/>
                                <a:pt x="294927" y="206121"/>
                                <a:pt x="284571" y="197435"/>
                              </a:cubicBezTo>
                              <a:cubicBezTo>
                                <a:pt x="273213" y="187914"/>
                                <a:pt x="261687" y="178560"/>
                                <a:pt x="250162" y="169206"/>
                              </a:cubicBezTo>
                              <a:cubicBezTo>
                                <a:pt x="237801" y="159184"/>
                                <a:pt x="225274" y="149329"/>
                                <a:pt x="212579" y="139808"/>
                              </a:cubicBezTo>
                              <a:cubicBezTo>
                                <a:pt x="200552" y="130788"/>
                                <a:pt x="188526" y="121267"/>
                                <a:pt x="174495" y="115588"/>
                              </a:cubicBezTo>
                              <a:cubicBezTo>
                                <a:pt x="153950" y="107236"/>
                                <a:pt x="129229" y="108740"/>
                                <a:pt x="109853" y="119931"/>
                              </a:cubicBezTo>
                              <a:cubicBezTo>
                                <a:pt x="93984" y="129118"/>
                                <a:pt x="90309" y="143984"/>
                                <a:pt x="99663" y="159685"/>
                              </a:cubicBezTo>
                              <a:cubicBezTo>
                                <a:pt x="107180" y="172213"/>
                                <a:pt x="117703" y="182736"/>
                                <a:pt x="128560" y="192424"/>
                              </a:cubicBezTo>
                              <a:cubicBezTo>
                                <a:pt x="141255" y="203783"/>
                                <a:pt x="154284" y="214807"/>
                                <a:pt x="167146" y="225998"/>
                              </a:cubicBezTo>
                              <a:cubicBezTo>
                                <a:pt x="200719" y="255062"/>
                                <a:pt x="235630" y="281788"/>
                                <a:pt x="272879" y="306175"/>
                              </a:cubicBezTo>
                              <a:cubicBezTo>
                                <a:pt x="308457" y="329560"/>
                                <a:pt x="345372" y="350606"/>
                                <a:pt x="385794" y="364470"/>
                              </a:cubicBezTo>
                              <a:cubicBezTo>
                                <a:pt x="407008" y="371653"/>
                                <a:pt x="428054" y="379670"/>
                                <a:pt x="449769" y="385182"/>
                              </a:cubicBezTo>
                              <a:cubicBezTo>
                                <a:pt x="415192" y="387187"/>
                                <a:pt x="375271" y="387688"/>
                                <a:pt x="333679" y="384848"/>
                              </a:cubicBezTo>
                              <a:cubicBezTo>
                                <a:pt x="211911" y="376497"/>
                                <a:pt x="16480" y="172547"/>
                                <a:pt x="3284" y="148494"/>
                              </a:cubicBezTo>
                              <a:cubicBezTo>
                                <a:pt x="-10413" y="124441"/>
                                <a:pt x="23161" y="116757"/>
                                <a:pt x="23161" y="116757"/>
                              </a:cubicBezTo>
                              <a:close/>
                            </a:path>
                          </a:pathLst>
                        </a:custGeom>
                        <a:solidFill>
                          <a:srgbClr val="989898"/>
                        </a:solidFill>
                        <a:ln w="16697" cap="flat">
                          <a:noFill/>
                          <a:prstDash val="solid"/>
                          <a:miter/>
                        </a:ln>
                      </p:spPr>
                      <p:txBody>
                        <a:bodyPr rtlCol="0" anchor="ctr"/>
                        <a:lstStyle/>
                        <a:p>
                          <a:endParaRPr lang="en-US"/>
                        </a:p>
                      </p:txBody>
                    </p:sp>
                  </p:grpSp>
                  <p:grpSp>
                    <p:nvGrpSpPr>
                      <p:cNvPr id="791" name="Graphic 2">
                        <a:extLst>
                          <a:ext uri="{FF2B5EF4-FFF2-40B4-BE49-F238E27FC236}">
                            <a16:creationId xmlns:a16="http://schemas.microsoft.com/office/drawing/2014/main" id="{D0F7603A-18AC-23F0-C03D-301CD36DCF35}"/>
                          </a:ext>
                        </a:extLst>
                      </p:cNvPr>
                      <p:cNvGrpSpPr/>
                      <p:nvPr/>
                    </p:nvGrpSpPr>
                    <p:grpSpPr>
                      <a:xfrm>
                        <a:off x="3083883" y="4871665"/>
                        <a:ext cx="191416" cy="223012"/>
                        <a:chOff x="3083883" y="4871665"/>
                        <a:chExt cx="191416" cy="223012"/>
                      </a:xfrm>
                    </p:grpSpPr>
                    <p:sp>
                      <p:nvSpPr>
                        <p:cNvPr id="792" name="Freeform: Shape 791">
                          <a:extLst>
                            <a:ext uri="{FF2B5EF4-FFF2-40B4-BE49-F238E27FC236}">
                              <a16:creationId xmlns:a16="http://schemas.microsoft.com/office/drawing/2014/main" id="{0661FAC4-97AA-D705-F2EB-8FF5AE93BF0A}"/>
                            </a:ext>
                          </a:extLst>
                        </p:cNvPr>
                        <p:cNvSpPr/>
                        <p:nvPr/>
                      </p:nvSpPr>
                      <p:spPr>
                        <a:xfrm>
                          <a:off x="3083883" y="4871665"/>
                          <a:ext cx="191416" cy="223012"/>
                        </a:xfrm>
                        <a:custGeom>
                          <a:avLst/>
                          <a:gdLst>
                            <a:gd name="connsiteX0" fmla="*/ 6180 w 191416"/>
                            <a:gd name="connsiteY0" fmla="*/ 47863 h 223012"/>
                            <a:gd name="connsiteX1" fmla="*/ 0 w 191416"/>
                            <a:gd name="connsiteY1" fmla="*/ 57551 h 223012"/>
                            <a:gd name="connsiteX2" fmla="*/ 835 w 191416"/>
                            <a:gd name="connsiteY2" fmla="*/ 54711 h 223012"/>
                            <a:gd name="connsiteX3" fmla="*/ 4176 w 191416"/>
                            <a:gd name="connsiteY3" fmla="*/ 46025 h 223012"/>
                            <a:gd name="connsiteX4" fmla="*/ 4510 w 191416"/>
                            <a:gd name="connsiteY4" fmla="*/ 45524 h 223012"/>
                            <a:gd name="connsiteX5" fmla="*/ 4510 w 191416"/>
                            <a:gd name="connsiteY5" fmla="*/ 45524 h 223012"/>
                            <a:gd name="connsiteX6" fmla="*/ 5512 w 191416"/>
                            <a:gd name="connsiteY6" fmla="*/ 43186 h 223012"/>
                            <a:gd name="connsiteX7" fmla="*/ 5846 w 191416"/>
                            <a:gd name="connsiteY7" fmla="*/ 43687 h 223012"/>
                            <a:gd name="connsiteX8" fmla="*/ 61803 w 191416"/>
                            <a:gd name="connsiteY8" fmla="*/ 425 h 223012"/>
                            <a:gd name="connsiteX9" fmla="*/ 65478 w 191416"/>
                            <a:gd name="connsiteY9" fmla="*/ 258 h 223012"/>
                            <a:gd name="connsiteX10" fmla="*/ 79342 w 191416"/>
                            <a:gd name="connsiteY10" fmla="*/ 759 h 223012"/>
                            <a:gd name="connsiteX11" fmla="*/ 79175 w 191416"/>
                            <a:gd name="connsiteY11" fmla="*/ 759 h 223012"/>
                            <a:gd name="connsiteX12" fmla="*/ 69988 w 191416"/>
                            <a:gd name="connsiteY12" fmla="*/ 1594 h 223012"/>
                            <a:gd name="connsiteX13" fmla="*/ 74498 w 191416"/>
                            <a:gd name="connsiteY13" fmla="*/ 8275 h 223012"/>
                            <a:gd name="connsiteX14" fmla="*/ 92203 w 191416"/>
                            <a:gd name="connsiteY14" fmla="*/ 25146 h 223012"/>
                            <a:gd name="connsiteX15" fmla="*/ 136300 w 191416"/>
                            <a:gd name="connsiteY15" fmla="*/ 49366 h 223012"/>
                            <a:gd name="connsiteX16" fmla="*/ 161690 w 191416"/>
                            <a:gd name="connsiteY16" fmla="*/ 73753 h 223012"/>
                            <a:gd name="connsiteX17" fmla="*/ 144151 w 191416"/>
                            <a:gd name="connsiteY17" fmla="*/ 92294 h 223012"/>
                            <a:gd name="connsiteX18" fmla="*/ 144318 w 191416"/>
                            <a:gd name="connsiteY18" fmla="*/ 93964 h 223012"/>
                            <a:gd name="connsiteX19" fmla="*/ 143483 w 191416"/>
                            <a:gd name="connsiteY19" fmla="*/ 95635 h 223012"/>
                            <a:gd name="connsiteX20" fmla="*/ 142815 w 191416"/>
                            <a:gd name="connsiteY20" fmla="*/ 97639 h 223012"/>
                            <a:gd name="connsiteX21" fmla="*/ 154674 w 191416"/>
                            <a:gd name="connsiteY21" fmla="*/ 116514 h 223012"/>
                            <a:gd name="connsiteX22" fmla="*/ 160186 w 191416"/>
                            <a:gd name="connsiteY22" fmla="*/ 124699 h 223012"/>
                            <a:gd name="connsiteX23" fmla="*/ 161523 w 191416"/>
                            <a:gd name="connsiteY23" fmla="*/ 126536 h 223012"/>
                            <a:gd name="connsiteX24" fmla="*/ 163360 w 191416"/>
                            <a:gd name="connsiteY24" fmla="*/ 126703 h 223012"/>
                            <a:gd name="connsiteX25" fmla="*/ 176556 w 191416"/>
                            <a:gd name="connsiteY25" fmla="*/ 113842 h 223012"/>
                            <a:gd name="connsiteX26" fmla="*/ 186912 w 191416"/>
                            <a:gd name="connsiteY26" fmla="*/ 103819 h 223012"/>
                            <a:gd name="connsiteX27" fmla="*/ 187747 w 191416"/>
                            <a:gd name="connsiteY27" fmla="*/ 134721 h 223012"/>
                            <a:gd name="connsiteX28" fmla="*/ 190587 w 191416"/>
                            <a:gd name="connsiteY28" fmla="*/ 160277 h 223012"/>
                            <a:gd name="connsiteX29" fmla="*/ 188916 w 191416"/>
                            <a:gd name="connsiteY29" fmla="*/ 170633 h 223012"/>
                            <a:gd name="connsiteX30" fmla="*/ 178560 w 191416"/>
                            <a:gd name="connsiteY30" fmla="*/ 174809 h 223012"/>
                            <a:gd name="connsiteX31" fmla="*/ 177725 w 191416"/>
                            <a:gd name="connsiteY31" fmla="*/ 182827 h 223012"/>
                            <a:gd name="connsiteX32" fmla="*/ 169206 w 191416"/>
                            <a:gd name="connsiteY32" fmla="*/ 191680 h 223012"/>
                            <a:gd name="connsiteX33" fmla="*/ 163694 w 191416"/>
                            <a:gd name="connsiteY33" fmla="*/ 194018 h 223012"/>
                            <a:gd name="connsiteX34" fmla="*/ 156679 w 191416"/>
                            <a:gd name="connsiteY34" fmla="*/ 192014 h 223012"/>
                            <a:gd name="connsiteX35" fmla="*/ 126445 w 191416"/>
                            <a:gd name="connsiteY35" fmla="*/ 207715 h 223012"/>
                            <a:gd name="connsiteX36" fmla="*/ 108406 w 191416"/>
                            <a:gd name="connsiteY36" fmla="*/ 213561 h 223012"/>
                            <a:gd name="connsiteX37" fmla="*/ 66814 w 191416"/>
                            <a:gd name="connsiteY37" fmla="*/ 213394 h 223012"/>
                            <a:gd name="connsiteX38" fmla="*/ 40255 w 191416"/>
                            <a:gd name="connsiteY38" fmla="*/ 194352 h 223012"/>
                            <a:gd name="connsiteX39" fmla="*/ 39253 w 191416"/>
                            <a:gd name="connsiteY39" fmla="*/ 192849 h 223012"/>
                            <a:gd name="connsiteX40" fmla="*/ 32405 w 191416"/>
                            <a:gd name="connsiteY40" fmla="*/ 177983 h 223012"/>
                            <a:gd name="connsiteX41" fmla="*/ 28396 w 191416"/>
                            <a:gd name="connsiteY41" fmla="*/ 167293 h 223012"/>
                            <a:gd name="connsiteX42" fmla="*/ 26559 w 191416"/>
                            <a:gd name="connsiteY42" fmla="*/ 156769 h 223012"/>
                            <a:gd name="connsiteX43" fmla="*/ 17372 w 191416"/>
                            <a:gd name="connsiteY43" fmla="*/ 103318 h 223012"/>
                            <a:gd name="connsiteX44" fmla="*/ 15868 w 191416"/>
                            <a:gd name="connsiteY44" fmla="*/ 79766 h 223012"/>
                            <a:gd name="connsiteX45" fmla="*/ 9354 w 191416"/>
                            <a:gd name="connsiteY45" fmla="*/ 52039 h 223012"/>
                            <a:gd name="connsiteX46" fmla="*/ 6180 w 191416"/>
                            <a:gd name="connsiteY46" fmla="*/ 47863 h 22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91416" h="223012">
                              <a:moveTo>
                                <a:pt x="6180" y="47863"/>
                              </a:moveTo>
                              <a:cubicBezTo>
                                <a:pt x="4009" y="51036"/>
                                <a:pt x="2004" y="54377"/>
                                <a:pt x="0" y="57551"/>
                              </a:cubicBezTo>
                              <a:cubicBezTo>
                                <a:pt x="334" y="56549"/>
                                <a:pt x="501" y="55713"/>
                                <a:pt x="835" y="54711"/>
                              </a:cubicBezTo>
                              <a:cubicBezTo>
                                <a:pt x="1837" y="51705"/>
                                <a:pt x="3007" y="48865"/>
                                <a:pt x="4176" y="46025"/>
                              </a:cubicBezTo>
                              <a:cubicBezTo>
                                <a:pt x="4343" y="45858"/>
                                <a:pt x="4343" y="45691"/>
                                <a:pt x="4510" y="45524"/>
                              </a:cubicBezTo>
                              <a:cubicBezTo>
                                <a:pt x="4510" y="45524"/>
                                <a:pt x="4510" y="45524"/>
                                <a:pt x="4510" y="45524"/>
                              </a:cubicBezTo>
                              <a:cubicBezTo>
                                <a:pt x="4844" y="44689"/>
                                <a:pt x="5178" y="44021"/>
                                <a:pt x="5512" y="43186"/>
                              </a:cubicBezTo>
                              <a:cubicBezTo>
                                <a:pt x="5679" y="43353"/>
                                <a:pt x="5679" y="43520"/>
                                <a:pt x="5846" y="43687"/>
                              </a:cubicBezTo>
                              <a:cubicBezTo>
                                <a:pt x="18708" y="23142"/>
                                <a:pt x="38418" y="5770"/>
                                <a:pt x="61803" y="425"/>
                              </a:cubicBezTo>
                              <a:cubicBezTo>
                                <a:pt x="62972" y="258"/>
                                <a:pt x="64141" y="258"/>
                                <a:pt x="65478" y="258"/>
                              </a:cubicBezTo>
                              <a:cubicBezTo>
                                <a:pt x="69988" y="258"/>
                                <a:pt x="74999" y="-577"/>
                                <a:pt x="79342" y="759"/>
                              </a:cubicBezTo>
                              <a:cubicBezTo>
                                <a:pt x="79342" y="759"/>
                                <a:pt x="79342" y="759"/>
                                <a:pt x="79175" y="759"/>
                              </a:cubicBezTo>
                              <a:cubicBezTo>
                                <a:pt x="76001" y="759"/>
                                <a:pt x="72994" y="1093"/>
                                <a:pt x="69988" y="1594"/>
                              </a:cubicBezTo>
                              <a:cubicBezTo>
                                <a:pt x="71491" y="3765"/>
                                <a:pt x="72994" y="6104"/>
                                <a:pt x="74498" y="8275"/>
                              </a:cubicBezTo>
                              <a:cubicBezTo>
                                <a:pt x="83517" y="8442"/>
                                <a:pt x="90533" y="12952"/>
                                <a:pt x="92203" y="25146"/>
                              </a:cubicBezTo>
                              <a:cubicBezTo>
                                <a:pt x="108907" y="28988"/>
                                <a:pt x="124608" y="36671"/>
                                <a:pt x="136300" y="49366"/>
                              </a:cubicBezTo>
                              <a:cubicBezTo>
                                <a:pt x="144318" y="57885"/>
                                <a:pt x="153505" y="65401"/>
                                <a:pt x="161690" y="73753"/>
                              </a:cubicBezTo>
                              <a:cubicBezTo>
                                <a:pt x="155677" y="79766"/>
                                <a:pt x="148327" y="84944"/>
                                <a:pt x="144151" y="92294"/>
                              </a:cubicBezTo>
                              <a:cubicBezTo>
                                <a:pt x="143817" y="92962"/>
                                <a:pt x="143984" y="93630"/>
                                <a:pt x="144318" y="93964"/>
                              </a:cubicBezTo>
                              <a:cubicBezTo>
                                <a:pt x="143984" y="94465"/>
                                <a:pt x="143817" y="95134"/>
                                <a:pt x="143483" y="95635"/>
                              </a:cubicBezTo>
                              <a:cubicBezTo>
                                <a:pt x="142815" y="95969"/>
                                <a:pt x="142314" y="96804"/>
                                <a:pt x="142815" y="97639"/>
                              </a:cubicBezTo>
                              <a:cubicBezTo>
                                <a:pt x="146824" y="103986"/>
                                <a:pt x="151000" y="110000"/>
                                <a:pt x="154674" y="116514"/>
                              </a:cubicBezTo>
                              <a:cubicBezTo>
                                <a:pt x="155844" y="118686"/>
                                <a:pt x="157681" y="123028"/>
                                <a:pt x="160186" y="124699"/>
                              </a:cubicBezTo>
                              <a:cubicBezTo>
                                <a:pt x="160688" y="125367"/>
                                <a:pt x="161022" y="126035"/>
                                <a:pt x="161523" y="126536"/>
                              </a:cubicBezTo>
                              <a:cubicBezTo>
                                <a:pt x="161857" y="127037"/>
                                <a:pt x="162859" y="127037"/>
                                <a:pt x="163360" y="126703"/>
                              </a:cubicBezTo>
                              <a:cubicBezTo>
                                <a:pt x="168538" y="123028"/>
                                <a:pt x="172714" y="118686"/>
                                <a:pt x="176556" y="113842"/>
                              </a:cubicBezTo>
                              <a:cubicBezTo>
                                <a:pt x="180064" y="110668"/>
                                <a:pt x="183738" y="107494"/>
                                <a:pt x="186912" y="103819"/>
                              </a:cubicBezTo>
                              <a:cubicBezTo>
                                <a:pt x="190587" y="112505"/>
                                <a:pt x="188248" y="125868"/>
                                <a:pt x="187747" y="134721"/>
                              </a:cubicBezTo>
                              <a:cubicBezTo>
                                <a:pt x="187246" y="143574"/>
                                <a:pt x="186912" y="152093"/>
                                <a:pt x="190587" y="160277"/>
                              </a:cubicBezTo>
                              <a:cubicBezTo>
                                <a:pt x="192257" y="164286"/>
                                <a:pt x="191255" y="167293"/>
                                <a:pt x="188916" y="170633"/>
                              </a:cubicBezTo>
                              <a:cubicBezTo>
                                <a:pt x="186578" y="173807"/>
                                <a:pt x="182569" y="174976"/>
                                <a:pt x="178560" y="174809"/>
                              </a:cubicBezTo>
                              <a:cubicBezTo>
                                <a:pt x="178560" y="177649"/>
                                <a:pt x="178226" y="180321"/>
                                <a:pt x="177725" y="182827"/>
                              </a:cubicBezTo>
                              <a:cubicBezTo>
                                <a:pt x="175888" y="186335"/>
                                <a:pt x="172881" y="190176"/>
                                <a:pt x="169206" y="191680"/>
                              </a:cubicBezTo>
                              <a:cubicBezTo>
                                <a:pt x="167369" y="192515"/>
                                <a:pt x="165365" y="193183"/>
                                <a:pt x="163694" y="194018"/>
                              </a:cubicBezTo>
                              <a:cubicBezTo>
                                <a:pt x="161189" y="193851"/>
                                <a:pt x="158850" y="193183"/>
                                <a:pt x="156679" y="192014"/>
                              </a:cubicBezTo>
                              <a:cubicBezTo>
                                <a:pt x="159017" y="207381"/>
                                <a:pt x="137637" y="218572"/>
                                <a:pt x="126445" y="207715"/>
                              </a:cubicBezTo>
                              <a:cubicBezTo>
                                <a:pt x="121768" y="214731"/>
                                <a:pt x="115254" y="215065"/>
                                <a:pt x="108406" y="213561"/>
                              </a:cubicBezTo>
                              <a:cubicBezTo>
                                <a:pt x="104564" y="231768"/>
                                <a:pt x="76502" y="219073"/>
                                <a:pt x="66814" y="213394"/>
                              </a:cubicBezTo>
                              <a:cubicBezTo>
                                <a:pt x="57794" y="207882"/>
                                <a:pt x="47104" y="202704"/>
                                <a:pt x="40255" y="194352"/>
                              </a:cubicBezTo>
                              <a:cubicBezTo>
                                <a:pt x="39921" y="193851"/>
                                <a:pt x="39587" y="193350"/>
                                <a:pt x="39253" y="192849"/>
                              </a:cubicBezTo>
                              <a:cubicBezTo>
                                <a:pt x="36915" y="188005"/>
                                <a:pt x="34576" y="182994"/>
                                <a:pt x="32405" y="177983"/>
                              </a:cubicBezTo>
                              <a:cubicBezTo>
                                <a:pt x="30901" y="174475"/>
                                <a:pt x="29732" y="170800"/>
                                <a:pt x="28396" y="167293"/>
                              </a:cubicBezTo>
                              <a:cubicBezTo>
                                <a:pt x="27728" y="163785"/>
                                <a:pt x="27227" y="160277"/>
                                <a:pt x="26559" y="156769"/>
                              </a:cubicBezTo>
                              <a:cubicBezTo>
                                <a:pt x="23719" y="138897"/>
                                <a:pt x="20211" y="121191"/>
                                <a:pt x="17372" y="103318"/>
                              </a:cubicBezTo>
                              <a:cubicBezTo>
                                <a:pt x="16202" y="96136"/>
                                <a:pt x="15534" y="87951"/>
                                <a:pt x="15868" y="79766"/>
                              </a:cubicBezTo>
                              <a:cubicBezTo>
                                <a:pt x="-668" y="77094"/>
                                <a:pt x="2004" y="64399"/>
                                <a:pt x="9354" y="52039"/>
                              </a:cubicBezTo>
                              <a:cubicBezTo>
                                <a:pt x="8185" y="50535"/>
                                <a:pt x="7183" y="49199"/>
                                <a:pt x="6180" y="47863"/>
                              </a:cubicBezTo>
                              <a:close/>
                            </a:path>
                          </a:pathLst>
                        </a:custGeom>
                        <a:solidFill>
                          <a:srgbClr val="000000"/>
                        </a:solidFill>
                        <a:ln w="16697" cap="flat">
                          <a:noFill/>
                          <a:prstDash val="solid"/>
                          <a:miter/>
                        </a:ln>
                      </p:spPr>
                      <p:txBody>
                        <a:bodyPr rtlCol="0" anchor="ctr"/>
                        <a:lstStyle/>
                        <a:p>
                          <a:endParaRPr lang="en-US"/>
                        </a:p>
                      </p:txBody>
                    </p:sp>
                    <p:sp>
                      <p:nvSpPr>
                        <p:cNvPr id="793" name="Freeform: Shape 792">
                          <a:extLst>
                            <a:ext uri="{FF2B5EF4-FFF2-40B4-BE49-F238E27FC236}">
                              <a16:creationId xmlns:a16="http://schemas.microsoft.com/office/drawing/2014/main" id="{1D25F3C1-B9F8-782D-85A3-50CD2B11A90F}"/>
                            </a:ext>
                          </a:extLst>
                        </p:cNvPr>
                        <p:cNvSpPr/>
                        <p:nvPr/>
                      </p:nvSpPr>
                      <p:spPr>
                        <a:xfrm>
                          <a:off x="3091399" y="4873760"/>
                          <a:ext cx="63306" cy="47604"/>
                        </a:xfrm>
                        <a:custGeom>
                          <a:avLst/>
                          <a:gdLst>
                            <a:gd name="connsiteX0" fmla="*/ 63306 w 63306"/>
                            <a:gd name="connsiteY0" fmla="*/ 6347 h 47604"/>
                            <a:gd name="connsiteX1" fmla="*/ 22049 w 63306"/>
                            <a:gd name="connsiteY1" fmla="*/ 25389 h 47604"/>
                            <a:gd name="connsiteX2" fmla="*/ 3174 w 63306"/>
                            <a:gd name="connsiteY2" fmla="*/ 47605 h 47604"/>
                            <a:gd name="connsiteX3" fmla="*/ 0 w 63306"/>
                            <a:gd name="connsiteY3" fmla="*/ 43763 h 47604"/>
                            <a:gd name="connsiteX4" fmla="*/ 59464 w 63306"/>
                            <a:gd name="connsiteY4" fmla="*/ 0 h 47604"/>
                            <a:gd name="connsiteX5" fmla="*/ 63306 w 63306"/>
                            <a:gd name="connsiteY5" fmla="*/ 6347 h 476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306" h="47604">
                              <a:moveTo>
                                <a:pt x="63306" y="6347"/>
                              </a:moveTo>
                              <a:cubicBezTo>
                                <a:pt x="48440" y="7517"/>
                                <a:pt x="30066" y="18374"/>
                                <a:pt x="22049" y="25389"/>
                              </a:cubicBezTo>
                              <a:cubicBezTo>
                                <a:pt x="17873" y="28897"/>
                                <a:pt x="9354" y="38084"/>
                                <a:pt x="3174" y="47605"/>
                              </a:cubicBezTo>
                              <a:cubicBezTo>
                                <a:pt x="2171" y="46269"/>
                                <a:pt x="1002" y="45099"/>
                                <a:pt x="0" y="43763"/>
                              </a:cubicBezTo>
                              <a:cubicBezTo>
                                <a:pt x="14532" y="23218"/>
                                <a:pt x="35077" y="5011"/>
                                <a:pt x="59464" y="0"/>
                              </a:cubicBezTo>
                              <a:cubicBezTo>
                                <a:pt x="60801" y="2171"/>
                                <a:pt x="62137" y="4176"/>
                                <a:pt x="63306" y="6347"/>
                              </a:cubicBezTo>
                              <a:close/>
                            </a:path>
                          </a:pathLst>
                        </a:custGeom>
                        <a:solidFill>
                          <a:srgbClr val="FFD4A9"/>
                        </a:solidFill>
                        <a:ln w="16697" cap="flat">
                          <a:noFill/>
                          <a:prstDash val="solid"/>
                          <a:miter/>
                        </a:ln>
                      </p:spPr>
                      <p:txBody>
                        <a:bodyPr rtlCol="0" anchor="ctr"/>
                        <a:lstStyle/>
                        <a:p>
                          <a:endParaRPr lang="en-US"/>
                        </a:p>
                      </p:txBody>
                    </p:sp>
                    <p:sp>
                      <p:nvSpPr>
                        <p:cNvPr id="794" name="Freeform: Shape 793">
                          <a:extLst>
                            <a:ext uri="{FF2B5EF4-FFF2-40B4-BE49-F238E27FC236}">
                              <a16:creationId xmlns:a16="http://schemas.microsoft.com/office/drawing/2014/main" id="{CFE852D0-E6AE-C44F-53B2-3413DC655640}"/>
                            </a:ext>
                          </a:extLst>
                        </p:cNvPr>
                        <p:cNvSpPr/>
                        <p:nvPr/>
                      </p:nvSpPr>
                      <p:spPr>
                        <a:xfrm>
                          <a:off x="3226865" y="4969972"/>
                          <a:ext cx="11525" cy="18206"/>
                        </a:xfrm>
                        <a:custGeom>
                          <a:avLst/>
                          <a:gdLst>
                            <a:gd name="connsiteX0" fmla="*/ 11525 w 11525"/>
                            <a:gd name="connsiteY0" fmla="*/ 18207 h 18206"/>
                            <a:gd name="connsiteX1" fmla="*/ 0 w 11525"/>
                            <a:gd name="connsiteY1" fmla="*/ 0 h 18206"/>
                            <a:gd name="connsiteX2" fmla="*/ 11525 w 11525"/>
                            <a:gd name="connsiteY2" fmla="*/ 18207 h 18206"/>
                            <a:gd name="connsiteX3" fmla="*/ 11525 w 11525"/>
                            <a:gd name="connsiteY3" fmla="*/ 18207 h 18206"/>
                          </a:gdLst>
                          <a:ahLst/>
                          <a:cxnLst>
                            <a:cxn ang="0">
                              <a:pos x="connsiteX0" y="connsiteY0"/>
                            </a:cxn>
                            <a:cxn ang="0">
                              <a:pos x="connsiteX1" y="connsiteY1"/>
                            </a:cxn>
                            <a:cxn ang="0">
                              <a:pos x="connsiteX2" y="connsiteY2"/>
                            </a:cxn>
                            <a:cxn ang="0">
                              <a:pos x="connsiteX3" y="connsiteY3"/>
                            </a:cxn>
                          </a:cxnLst>
                          <a:rect l="l" t="t" r="r" b="b"/>
                          <a:pathLst>
                            <a:path w="11525" h="18206">
                              <a:moveTo>
                                <a:pt x="11525" y="18207"/>
                              </a:moveTo>
                              <a:cubicBezTo>
                                <a:pt x="7517" y="12193"/>
                                <a:pt x="3675" y="6180"/>
                                <a:pt x="0" y="0"/>
                              </a:cubicBezTo>
                              <a:cubicBezTo>
                                <a:pt x="3842" y="6013"/>
                                <a:pt x="8018" y="12027"/>
                                <a:pt x="11525" y="18207"/>
                              </a:cubicBezTo>
                              <a:cubicBezTo>
                                <a:pt x="11525" y="18207"/>
                                <a:pt x="11525" y="18207"/>
                                <a:pt x="11525" y="18207"/>
                              </a:cubicBezTo>
                              <a:close/>
                            </a:path>
                          </a:pathLst>
                        </a:custGeom>
                        <a:solidFill>
                          <a:srgbClr val="77787B"/>
                        </a:solidFill>
                        <a:ln w="16697" cap="flat">
                          <a:noFill/>
                          <a:prstDash val="solid"/>
                          <a:miter/>
                        </a:ln>
                      </p:spPr>
                      <p:txBody>
                        <a:bodyPr rtlCol="0" anchor="ctr"/>
                        <a:lstStyle/>
                        <a:p>
                          <a:endParaRPr lang="en-US"/>
                        </a:p>
                      </p:txBody>
                    </p:sp>
                    <p:sp>
                      <p:nvSpPr>
                        <p:cNvPr id="795" name="Freeform: Shape 794">
                          <a:extLst>
                            <a:ext uri="{FF2B5EF4-FFF2-40B4-BE49-F238E27FC236}">
                              <a16:creationId xmlns:a16="http://schemas.microsoft.com/office/drawing/2014/main" id="{D2DA6DA6-3DE5-C3D2-044F-6D57D789F97A}"/>
                            </a:ext>
                          </a:extLst>
                        </p:cNvPr>
                        <p:cNvSpPr/>
                        <p:nvPr/>
                      </p:nvSpPr>
                      <p:spPr>
                        <a:xfrm>
                          <a:off x="3091507" y="4883988"/>
                          <a:ext cx="167165" cy="206984"/>
                        </a:xfrm>
                        <a:custGeom>
                          <a:avLst/>
                          <a:gdLst>
                            <a:gd name="connsiteX0" fmla="*/ 4402 w 167165"/>
                            <a:gd name="connsiteY0" fmla="*/ 43056 h 206984"/>
                            <a:gd name="connsiteX1" fmla="*/ 4569 w 167165"/>
                            <a:gd name="connsiteY1" fmla="*/ 43223 h 206984"/>
                            <a:gd name="connsiteX2" fmla="*/ 6239 w 167165"/>
                            <a:gd name="connsiteY2" fmla="*/ 40718 h 206984"/>
                            <a:gd name="connsiteX3" fmla="*/ 6072 w 167165"/>
                            <a:gd name="connsiteY3" fmla="*/ 40383 h 206984"/>
                            <a:gd name="connsiteX4" fmla="*/ 8077 w 167165"/>
                            <a:gd name="connsiteY4" fmla="*/ 37377 h 206984"/>
                            <a:gd name="connsiteX5" fmla="*/ 29457 w 167165"/>
                            <a:gd name="connsiteY5" fmla="*/ 15662 h 206984"/>
                            <a:gd name="connsiteX6" fmla="*/ 62196 w 167165"/>
                            <a:gd name="connsiteY6" fmla="*/ 295 h 206984"/>
                            <a:gd name="connsiteX7" fmla="*/ 62530 w 167165"/>
                            <a:gd name="connsiteY7" fmla="*/ 128 h 206984"/>
                            <a:gd name="connsiteX8" fmla="*/ 70715 w 167165"/>
                            <a:gd name="connsiteY8" fmla="*/ 963 h 206984"/>
                            <a:gd name="connsiteX9" fmla="*/ 83743 w 167165"/>
                            <a:gd name="connsiteY9" fmla="*/ 11486 h 206984"/>
                            <a:gd name="connsiteX10" fmla="*/ 83075 w 167165"/>
                            <a:gd name="connsiteY10" fmla="*/ 11319 h 206984"/>
                            <a:gd name="connsiteX11" fmla="*/ 83075 w 167165"/>
                            <a:gd name="connsiteY11" fmla="*/ 12155 h 206984"/>
                            <a:gd name="connsiteX12" fmla="*/ 83075 w 167165"/>
                            <a:gd name="connsiteY12" fmla="*/ 12322 h 206984"/>
                            <a:gd name="connsiteX13" fmla="*/ 80737 w 167165"/>
                            <a:gd name="connsiteY13" fmla="*/ 11820 h 206984"/>
                            <a:gd name="connsiteX14" fmla="*/ 79902 w 167165"/>
                            <a:gd name="connsiteY14" fmla="*/ 12155 h 206984"/>
                            <a:gd name="connsiteX15" fmla="*/ 72552 w 167165"/>
                            <a:gd name="connsiteY15" fmla="*/ 12322 h 206984"/>
                            <a:gd name="connsiteX16" fmla="*/ 81572 w 167165"/>
                            <a:gd name="connsiteY16" fmla="*/ 14660 h 206984"/>
                            <a:gd name="connsiteX17" fmla="*/ 83743 w 167165"/>
                            <a:gd name="connsiteY17" fmla="*/ 15662 h 206984"/>
                            <a:gd name="connsiteX18" fmla="*/ 126504 w 167165"/>
                            <a:gd name="connsiteY18" fmla="*/ 38212 h 206984"/>
                            <a:gd name="connsiteX19" fmla="*/ 151894 w 167165"/>
                            <a:gd name="connsiteY19" fmla="*/ 62933 h 206984"/>
                            <a:gd name="connsiteX20" fmla="*/ 136192 w 167165"/>
                            <a:gd name="connsiteY20" fmla="*/ 79470 h 206984"/>
                            <a:gd name="connsiteX21" fmla="*/ 136359 w 167165"/>
                            <a:gd name="connsiteY21" fmla="*/ 81140 h 206984"/>
                            <a:gd name="connsiteX22" fmla="*/ 135524 w 167165"/>
                            <a:gd name="connsiteY22" fmla="*/ 82810 h 206984"/>
                            <a:gd name="connsiteX23" fmla="*/ 134856 w 167165"/>
                            <a:gd name="connsiteY23" fmla="*/ 84648 h 206984"/>
                            <a:gd name="connsiteX24" fmla="*/ 131348 w 167165"/>
                            <a:gd name="connsiteY24" fmla="*/ 78467 h 206984"/>
                            <a:gd name="connsiteX25" fmla="*/ 129511 w 167165"/>
                            <a:gd name="connsiteY25" fmla="*/ 73456 h 206984"/>
                            <a:gd name="connsiteX26" fmla="*/ 133186 w 167165"/>
                            <a:gd name="connsiteY26" fmla="*/ 54414 h 206984"/>
                            <a:gd name="connsiteX27" fmla="*/ 133186 w 167165"/>
                            <a:gd name="connsiteY27" fmla="*/ 52577 h 206984"/>
                            <a:gd name="connsiteX28" fmla="*/ 123832 w 167165"/>
                            <a:gd name="connsiteY28" fmla="*/ 61931 h 206984"/>
                            <a:gd name="connsiteX29" fmla="*/ 124834 w 167165"/>
                            <a:gd name="connsiteY29" fmla="*/ 68111 h 206984"/>
                            <a:gd name="connsiteX30" fmla="*/ 138531 w 167165"/>
                            <a:gd name="connsiteY30" fmla="*/ 94002 h 206984"/>
                            <a:gd name="connsiteX31" fmla="*/ 157239 w 167165"/>
                            <a:gd name="connsiteY31" fmla="*/ 125070 h 206984"/>
                            <a:gd name="connsiteX32" fmla="*/ 165924 w 167165"/>
                            <a:gd name="connsiteY32" fmla="*/ 149791 h 206984"/>
                            <a:gd name="connsiteX33" fmla="*/ 166259 w 167165"/>
                            <a:gd name="connsiteY33" fmla="*/ 154468 h 206984"/>
                            <a:gd name="connsiteX34" fmla="*/ 163419 w 167165"/>
                            <a:gd name="connsiteY34" fmla="*/ 173009 h 206984"/>
                            <a:gd name="connsiteX35" fmla="*/ 156571 w 167165"/>
                            <a:gd name="connsiteY35" fmla="*/ 176183 h 206984"/>
                            <a:gd name="connsiteX36" fmla="*/ 147050 w 167165"/>
                            <a:gd name="connsiteY36" fmla="*/ 173677 h 206984"/>
                            <a:gd name="connsiteX37" fmla="*/ 132518 w 167165"/>
                            <a:gd name="connsiteY37" fmla="*/ 152798 h 206984"/>
                            <a:gd name="connsiteX38" fmla="*/ 103787 w 167165"/>
                            <a:gd name="connsiteY38" fmla="*/ 116718 h 206984"/>
                            <a:gd name="connsiteX39" fmla="*/ 108632 w 167165"/>
                            <a:gd name="connsiteY39" fmla="*/ 125905 h 206984"/>
                            <a:gd name="connsiteX40" fmla="*/ 116983 w 167165"/>
                            <a:gd name="connsiteY40" fmla="*/ 136930 h 206984"/>
                            <a:gd name="connsiteX41" fmla="*/ 130680 w 167165"/>
                            <a:gd name="connsiteY41" fmla="*/ 152798 h 206984"/>
                            <a:gd name="connsiteX42" fmla="*/ 143375 w 167165"/>
                            <a:gd name="connsiteY42" fmla="*/ 172341 h 206984"/>
                            <a:gd name="connsiteX43" fmla="*/ 144711 w 167165"/>
                            <a:gd name="connsiteY43" fmla="*/ 181862 h 206984"/>
                            <a:gd name="connsiteX44" fmla="*/ 141704 w 167165"/>
                            <a:gd name="connsiteY44" fmla="*/ 187374 h 206984"/>
                            <a:gd name="connsiteX45" fmla="*/ 118988 w 167165"/>
                            <a:gd name="connsiteY45" fmla="*/ 192051 h 206984"/>
                            <a:gd name="connsiteX46" fmla="*/ 118988 w 167165"/>
                            <a:gd name="connsiteY46" fmla="*/ 192051 h 206984"/>
                            <a:gd name="connsiteX47" fmla="*/ 90759 w 167165"/>
                            <a:gd name="connsiteY47" fmla="*/ 164991 h 206984"/>
                            <a:gd name="connsiteX48" fmla="*/ 64701 w 167165"/>
                            <a:gd name="connsiteY48" fmla="*/ 146117 h 206984"/>
                            <a:gd name="connsiteX49" fmla="*/ 64033 w 167165"/>
                            <a:gd name="connsiteY49" fmla="*/ 145783 h 206984"/>
                            <a:gd name="connsiteX50" fmla="*/ 73888 w 167165"/>
                            <a:gd name="connsiteY50" fmla="*/ 157141 h 206984"/>
                            <a:gd name="connsiteX51" fmla="*/ 91260 w 167165"/>
                            <a:gd name="connsiteY51" fmla="*/ 169835 h 206984"/>
                            <a:gd name="connsiteX52" fmla="*/ 116315 w 167165"/>
                            <a:gd name="connsiteY52" fmla="*/ 192719 h 206984"/>
                            <a:gd name="connsiteX53" fmla="*/ 47831 w 167165"/>
                            <a:gd name="connsiteY53" fmla="*/ 170337 h 206984"/>
                            <a:gd name="connsiteX54" fmla="*/ 47163 w 167165"/>
                            <a:gd name="connsiteY54" fmla="*/ 172341 h 206984"/>
                            <a:gd name="connsiteX55" fmla="*/ 91260 w 167165"/>
                            <a:gd name="connsiteY55" fmla="*/ 197897 h 206984"/>
                            <a:gd name="connsiteX56" fmla="*/ 97774 w 167165"/>
                            <a:gd name="connsiteY56" fmla="*/ 199902 h 206984"/>
                            <a:gd name="connsiteX57" fmla="*/ 97774 w 167165"/>
                            <a:gd name="connsiteY57" fmla="*/ 199902 h 206984"/>
                            <a:gd name="connsiteX58" fmla="*/ 97106 w 167165"/>
                            <a:gd name="connsiteY58" fmla="*/ 200236 h 206984"/>
                            <a:gd name="connsiteX59" fmla="*/ 97106 w 167165"/>
                            <a:gd name="connsiteY59" fmla="*/ 201405 h 206984"/>
                            <a:gd name="connsiteX60" fmla="*/ 74055 w 167165"/>
                            <a:gd name="connsiteY60" fmla="*/ 202908 h 206984"/>
                            <a:gd name="connsiteX61" fmla="*/ 71383 w 167165"/>
                            <a:gd name="connsiteY61" fmla="*/ 202240 h 206984"/>
                            <a:gd name="connsiteX62" fmla="*/ 53176 w 167165"/>
                            <a:gd name="connsiteY62" fmla="*/ 193220 h 206984"/>
                            <a:gd name="connsiteX63" fmla="*/ 30793 w 167165"/>
                            <a:gd name="connsiteY63" fmla="*/ 174345 h 206984"/>
                            <a:gd name="connsiteX64" fmla="*/ 22943 w 167165"/>
                            <a:gd name="connsiteY64" fmla="*/ 153466 h 206984"/>
                            <a:gd name="connsiteX65" fmla="*/ 18934 w 167165"/>
                            <a:gd name="connsiteY65" fmla="*/ 131752 h 206984"/>
                            <a:gd name="connsiteX66" fmla="*/ 10248 w 167165"/>
                            <a:gd name="connsiteY66" fmla="*/ 63935 h 206984"/>
                            <a:gd name="connsiteX67" fmla="*/ 9914 w 167165"/>
                            <a:gd name="connsiteY67" fmla="*/ 54247 h 206984"/>
                            <a:gd name="connsiteX68" fmla="*/ 9079 w 167165"/>
                            <a:gd name="connsiteY68" fmla="*/ 55417 h 206984"/>
                            <a:gd name="connsiteX69" fmla="*/ 8077 w 167165"/>
                            <a:gd name="connsiteY69" fmla="*/ 63601 h 206984"/>
                            <a:gd name="connsiteX70" fmla="*/ 6907 w 167165"/>
                            <a:gd name="connsiteY70" fmla="*/ 62933 h 206984"/>
                            <a:gd name="connsiteX71" fmla="*/ 4402 w 167165"/>
                            <a:gd name="connsiteY71" fmla="*/ 43056 h 206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67165" h="206984">
                              <a:moveTo>
                                <a:pt x="4402" y="43056"/>
                              </a:moveTo>
                              <a:cubicBezTo>
                                <a:pt x="4402" y="43056"/>
                                <a:pt x="4569" y="43223"/>
                                <a:pt x="4569" y="43223"/>
                              </a:cubicBezTo>
                              <a:cubicBezTo>
                                <a:pt x="5070" y="42388"/>
                                <a:pt x="5571" y="41553"/>
                                <a:pt x="6239" y="40718"/>
                              </a:cubicBezTo>
                              <a:cubicBezTo>
                                <a:pt x="6239" y="40550"/>
                                <a:pt x="6072" y="40550"/>
                                <a:pt x="6072" y="40383"/>
                              </a:cubicBezTo>
                              <a:cubicBezTo>
                                <a:pt x="6907" y="39047"/>
                                <a:pt x="7575" y="38045"/>
                                <a:pt x="8077" y="37377"/>
                              </a:cubicBezTo>
                              <a:cubicBezTo>
                                <a:pt x="14090" y="29192"/>
                                <a:pt x="21105" y="21676"/>
                                <a:pt x="29457" y="15662"/>
                              </a:cubicBezTo>
                              <a:cubicBezTo>
                                <a:pt x="38644" y="9148"/>
                                <a:pt x="50837" y="1297"/>
                                <a:pt x="62196" y="295"/>
                              </a:cubicBezTo>
                              <a:cubicBezTo>
                                <a:pt x="62363" y="295"/>
                                <a:pt x="62363" y="128"/>
                                <a:pt x="62530" y="128"/>
                              </a:cubicBezTo>
                              <a:cubicBezTo>
                                <a:pt x="65369" y="-206"/>
                                <a:pt x="68209" y="128"/>
                                <a:pt x="70715" y="963"/>
                              </a:cubicBezTo>
                              <a:cubicBezTo>
                                <a:pt x="75559" y="2467"/>
                                <a:pt x="79902" y="5640"/>
                                <a:pt x="83743" y="11486"/>
                              </a:cubicBezTo>
                              <a:cubicBezTo>
                                <a:pt x="83743" y="11319"/>
                                <a:pt x="83075" y="10985"/>
                                <a:pt x="83075" y="11319"/>
                              </a:cubicBezTo>
                              <a:cubicBezTo>
                                <a:pt x="83075" y="11653"/>
                                <a:pt x="83075" y="11820"/>
                                <a:pt x="83075" y="12155"/>
                              </a:cubicBezTo>
                              <a:cubicBezTo>
                                <a:pt x="83075" y="12155"/>
                                <a:pt x="83075" y="12155"/>
                                <a:pt x="83075" y="12322"/>
                              </a:cubicBezTo>
                              <a:cubicBezTo>
                                <a:pt x="82240" y="12155"/>
                                <a:pt x="81572" y="11988"/>
                                <a:pt x="80737" y="11820"/>
                              </a:cubicBezTo>
                              <a:cubicBezTo>
                                <a:pt x="80570" y="11988"/>
                                <a:pt x="80236" y="12155"/>
                                <a:pt x="79902" y="12155"/>
                              </a:cubicBezTo>
                              <a:cubicBezTo>
                                <a:pt x="77396" y="12155"/>
                                <a:pt x="75058" y="12322"/>
                                <a:pt x="72552" y="12322"/>
                              </a:cubicBezTo>
                              <a:cubicBezTo>
                                <a:pt x="75726" y="13157"/>
                                <a:pt x="79066" y="13658"/>
                                <a:pt x="81572" y="14660"/>
                              </a:cubicBezTo>
                              <a:cubicBezTo>
                                <a:pt x="82240" y="14994"/>
                                <a:pt x="83075" y="15328"/>
                                <a:pt x="83743" y="15662"/>
                              </a:cubicBezTo>
                              <a:cubicBezTo>
                                <a:pt x="99779" y="19504"/>
                                <a:pt x="114979" y="26018"/>
                                <a:pt x="126504" y="38212"/>
                              </a:cubicBezTo>
                              <a:cubicBezTo>
                                <a:pt x="134689" y="46898"/>
                                <a:pt x="143876" y="54247"/>
                                <a:pt x="151894" y="62933"/>
                              </a:cubicBezTo>
                              <a:cubicBezTo>
                                <a:pt x="146214" y="68111"/>
                                <a:pt x="140034" y="72955"/>
                                <a:pt x="136192" y="79470"/>
                              </a:cubicBezTo>
                              <a:cubicBezTo>
                                <a:pt x="135858" y="80138"/>
                                <a:pt x="136025" y="80806"/>
                                <a:pt x="136359" y="81140"/>
                              </a:cubicBezTo>
                              <a:cubicBezTo>
                                <a:pt x="136025" y="81641"/>
                                <a:pt x="135858" y="82309"/>
                                <a:pt x="135524" y="82810"/>
                              </a:cubicBezTo>
                              <a:cubicBezTo>
                                <a:pt x="134856" y="83144"/>
                                <a:pt x="134522" y="83812"/>
                                <a:pt x="134856" y="84648"/>
                              </a:cubicBezTo>
                              <a:cubicBezTo>
                                <a:pt x="133687" y="82643"/>
                                <a:pt x="132518" y="80472"/>
                                <a:pt x="131348" y="78467"/>
                              </a:cubicBezTo>
                              <a:cubicBezTo>
                                <a:pt x="130847" y="76797"/>
                                <a:pt x="130179" y="75127"/>
                                <a:pt x="129511" y="73456"/>
                              </a:cubicBezTo>
                              <a:cubicBezTo>
                                <a:pt x="128008" y="69615"/>
                                <a:pt x="125168" y="51241"/>
                                <a:pt x="133186" y="54414"/>
                              </a:cubicBezTo>
                              <a:cubicBezTo>
                                <a:pt x="134522" y="54915"/>
                                <a:pt x="133854" y="52911"/>
                                <a:pt x="133186" y="52577"/>
                              </a:cubicBezTo>
                              <a:cubicBezTo>
                                <a:pt x="128008" y="49904"/>
                                <a:pt x="123498" y="56753"/>
                                <a:pt x="123832" y="61931"/>
                              </a:cubicBezTo>
                              <a:cubicBezTo>
                                <a:pt x="123999" y="64102"/>
                                <a:pt x="124333" y="66107"/>
                                <a:pt x="124834" y="68111"/>
                              </a:cubicBezTo>
                              <a:cubicBezTo>
                                <a:pt x="129177" y="76797"/>
                                <a:pt x="134355" y="85316"/>
                                <a:pt x="138531" y="94002"/>
                              </a:cubicBezTo>
                              <a:cubicBezTo>
                                <a:pt x="144878" y="104358"/>
                                <a:pt x="151559" y="114380"/>
                                <a:pt x="157239" y="125070"/>
                              </a:cubicBezTo>
                              <a:cubicBezTo>
                                <a:pt x="161749" y="133422"/>
                                <a:pt x="164922" y="141272"/>
                                <a:pt x="165924" y="149791"/>
                              </a:cubicBezTo>
                              <a:cubicBezTo>
                                <a:pt x="166259" y="151295"/>
                                <a:pt x="166259" y="152965"/>
                                <a:pt x="166259" y="154468"/>
                              </a:cubicBezTo>
                              <a:cubicBezTo>
                                <a:pt x="167762" y="160482"/>
                                <a:pt x="167762" y="168499"/>
                                <a:pt x="163419" y="173009"/>
                              </a:cubicBezTo>
                              <a:cubicBezTo>
                                <a:pt x="161248" y="175181"/>
                                <a:pt x="158909" y="176016"/>
                                <a:pt x="156571" y="176183"/>
                              </a:cubicBezTo>
                              <a:cubicBezTo>
                                <a:pt x="153731" y="176684"/>
                                <a:pt x="150557" y="175849"/>
                                <a:pt x="147050" y="173677"/>
                              </a:cubicBezTo>
                              <a:cubicBezTo>
                                <a:pt x="143876" y="165994"/>
                                <a:pt x="137194" y="158644"/>
                                <a:pt x="132518" y="152798"/>
                              </a:cubicBezTo>
                              <a:cubicBezTo>
                                <a:pt x="122829" y="140771"/>
                                <a:pt x="113643" y="128578"/>
                                <a:pt x="103787" y="116718"/>
                              </a:cubicBezTo>
                              <a:cubicBezTo>
                                <a:pt x="105124" y="119892"/>
                                <a:pt x="106794" y="122899"/>
                                <a:pt x="108632" y="125905"/>
                              </a:cubicBezTo>
                              <a:cubicBezTo>
                                <a:pt x="111471" y="129580"/>
                                <a:pt x="114144" y="133255"/>
                                <a:pt x="116983" y="136930"/>
                              </a:cubicBezTo>
                              <a:cubicBezTo>
                                <a:pt x="121493" y="142275"/>
                                <a:pt x="126337" y="147453"/>
                                <a:pt x="130680" y="152798"/>
                              </a:cubicBezTo>
                              <a:cubicBezTo>
                                <a:pt x="135524" y="158811"/>
                                <a:pt x="139366" y="165660"/>
                                <a:pt x="143375" y="172341"/>
                              </a:cubicBezTo>
                              <a:cubicBezTo>
                                <a:pt x="145379" y="175682"/>
                                <a:pt x="146214" y="178855"/>
                                <a:pt x="144711" y="181862"/>
                              </a:cubicBezTo>
                              <a:cubicBezTo>
                                <a:pt x="144377" y="183866"/>
                                <a:pt x="143542" y="185704"/>
                                <a:pt x="141704" y="187374"/>
                              </a:cubicBezTo>
                              <a:cubicBezTo>
                                <a:pt x="135190" y="193721"/>
                                <a:pt x="127506" y="197897"/>
                                <a:pt x="118988" y="192051"/>
                              </a:cubicBezTo>
                              <a:cubicBezTo>
                                <a:pt x="118988" y="192051"/>
                                <a:pt x="118988" y="192051"/>
                                <a:pt x="118988" y="192051"/>
                              </a:cubicBezTo>
                              <a:cubicBezTo>
                                <a:pt x="108632" y="184368"/>
                                <a:pt x="100781" y="173176"/>
                                <a:pt x="90759" y="164991"/>
                              </a:cubicBezTo>
                              <a:cubicBezTo>
                                <a:pt x="82574" y="158143"/>
                                <a:pt x="73220" y="152464"/>
                                <a:pt x="64701" y="146117"/>
                              </a:cubicBezTo>
                              <a:cubicBezTo>
                                <a:pt x="64534" y="145949"/>
                                <a:pt x="64200" y="145783"/>
                                <a:pt x="64033" y="145783"/>
                              </a:cubicBezTo>
                              <a:cubicBezTo>
                                <a:pt x="66539" y="150125"/>
                                <a:pt x="70381" y="153633"/>
                                <a:pt x="73888" y="157141"/>
                              </a:cubicBezTo>
                              <a:cubicBezTo>
                                <a:pt x="79734" y="161317"/>
                                <a:pt x="85915" y="164991"/>
                                <a:pt x="91260" y="169835"/>
                              </a:cubicBezTo>
                              <a:cubicBezTo>
                                <a:pt x="99779" y="177352"/>
                                <a:pt x="107295" y="185871"/>
                                <a:pt x="116315" y="192719"/>
                              </a:cubicBezTo>
                              <a:cubicBezTo>
                                <a:pt x="101115" y="210592"/>
                                <a:pt x="62196" y="177519"/>
                                <a:pt x="47831" y="170337"/>
                              </a:cubicBezTo>
                              <a:cubicBezTo>
                                <a:pt x="46160" y="169501"/>
                                <a:pt x="46160" y="171673"/>
                                <a:pt x="47163" y="172341"/>
                              </a:cubicBezTo>
                              <a:cubicBezTo>
                                <a:pt x="60024" y="182530"/>
                                <a:pt x="75559" y="192719"/>
                                <a:pt x="91260" y="197897"/>
                              </a:cubicBezTo>
                              <a:cubicBezTo>
                                <a:pt x="93431" y="198565"/>
                                <a:pt x="95603" y="199401"/>
                                <a:pt x="97774" y="199902"/>
                              </a:cubicBezTo>
                              <a:cubicBezTo>
                                <a:pt x="97774" y="199902"/>
                                <a:pt x="97774" y="199902"/>
                                <a:pt x="97774" y="199902"/>
                              </a:cubicBezTo>
                              <a:cubicBezTo>
                                <a:pt x="97607" y="200069"/>
                                <a:pt x="97273" y="200069"/>
                                <a:pt x="97106" y="200236"/>
                              </a:cubicBezTo>
                              <a:cubicBezTo>
                                <a:pt x="97273" y="200570"/>
                                <a:pt x="97273" y="201071"/>
                                <a:pt x="97106" y="201405"/>
                              </a:cubicBezTo>
                              <a:cubicBezTo>
                                <a:pt x="91928" y="209757"/>
                                <a:pt x="82574" y="207418"/>
                                <a:pt x="74055" y="202908"/>
                              </a:cubicBezTo>
                              <a:cubicBezTo>
                                <a:pt x="73220" y="202741"/>
                                <a:pt x="72385" y="202407"/>
                                <a:pt x="71383" y="202240"/>
                              </a:cubicBezTo>
                              <a:cubicBezTo>
                                <a:pt x="64868" y="200069"/>
                                <a:pt x="59189" y="196561"/>
                                <a:pt x="53176" y="193220"/>
                              </a:cubicBezTo>
                              <a:cubicBezTo>
                                <a:pt x="45993" y="189044"/>
                                <a:pt x="34802" y="181862"/>
                                <a:pt x="30793" y="174345"/>
                              </a:cubicBezTo>
                              <a:cubicBezTo>
                                <a:pt x="27286" y="167831"/>
                                <a:pt x="25782" y="160314"/>
                                <a:pt x="22943" y="153466"/>
                              </a:cubicBezTo>
                              <a:cubicBezTo>
                                <a:pt x="21439" y="146284"/>
                                <a:pt x="20103" y="138934"/>
                                <a:pt x="18934" y="131752"/>
                              </a:cubicBezTo>
                              <a:cubicBezTo>
                                <a:pt x="15760" y="111540"/>
                                <a:pt x="8578" y="86318"/>
                                <a:pt x="10248" y="63935"/>
                              </a:cubicBezTo>
                              <a:cubicBezTo>
                                <a:pt x="9914" y="60762"/>
                                <a:pt x="9747" y="57421"/>
                                <a:pt x="9914" y="54247"/>
                              </a:cubicBezTo>
                              <a:cubicBezTo>
                                <a:pt x="9580" y="54581"/>
                                <a:pt x="9413" y="55083"/>
                                <a:pt x="9079" y="55417"/>
                              </a:cubicBezTo>
                              <a:cubicBezTo>
                                <a:pt x="8578" y="58089"/>
                                <a:pt x="8244" y="60762"/>
                                <a:pt x="8077" y="63601"/>
                              </a:cubicBezTo>
                              <a:cubicBezTo>
                                <a:pt x="7742" y="63267"/>
                                <a:pt x="7241" y="62933"/>
                                <a:pt x="6907" y="62933"/>
                              </a:cubicBezTo>
                              <a:cubicBezTo>
                                <a:pt x="-3950" y="62766"/>
                                <a:pt x="226" y="50740"/>
                                <a:pt x="4402" y="43056"/>
                              </a:cubicBezTo>
                              <a:close/>
                            </a:path>
                          </a:pathLst>
                        </a:custGeom>
                        <a:solidFill>
                          <a:srgbClr val="77787B"/>
                        </a:solidFill>
                        <a:ln w="16697" cap="flat">
                          <a:noFill/>
                          <a:prstDash val="solid"/>
                          <a:miter/>
                        </a:ln>
                      </p:spPr>
                      <p:txBody>
                        <a:bodyPr rtlCol="0" anchor="ctr"/>
                        <a:lstStyle/>
                        <a:p>
                          <a:endParaRPr lang="en-US"/>
                        </a:p>
                      </p:txBody>
                    </p:sp>
                    <p:sp>
                      <p:nvSpPr>
                        <p:cNvPr id="796" name="Freeform: Shape 795">
                          <a:extLst>
                            <a:ext uri="{FF2B5EF4-FFF2-40B4-BE49-F238E27FC236}">
                              <a16:creationId xmlns:a16="http://schemas.microsoft.com/office/drawing/2014/main" id="{B527B175-0326-EF81-7A2F-8BA87A7138ED}"/>
                            </a:ext>
                          </a:extLst>
                        </p:cNvPr>
                        <p:cNvSpPr/>
                        <p:nvPr/>
                      </p:nvSpPr>
                      <p:spPr>
                        <a:xfrm>
                          <a:off x="3124105" y="4964794"/>
                          <a:ext cx="6386" cy="34242"/>
                        </a:xfrm>
                        <a:custGeom>
                          <a:avLst/>
                          <a:gdLst>
                            <a:gd name="connsiteX0" fmla="*/ 6381 w 6386"/>
                            <a:gd name="connsiteY0" fmla="*/ 34242 h 34242"/>
                            <a:gd name="connsiteX1" fmla="*/ 701 w 6386"/>
                            <a:gd name="connsiteY1" fmla="*/ 13363 h 34242"/>
                            <a:gd name="connsiteX2" fmla="*/ 701 w 6386"/>
                            <a:gd name="connsiteY2" fmla="*/ 0 h 34242"/>
                            <a:gd name="connsiteX3" fmla="*/ 6381 w 6386"/>
                            <a:gd name="connsiteY3" fmla="*/ 34242 h 34242"/>
                          </a:gdLst>
                          <a:ahLst/>
                          <a:cxnLst>
                            <a:cxn ang="0">
                              <a:pos x="connsiteX0" y="connsiteY0"/>
                            </a:cxn>
                            <a:cxn ang="0">
                              <a:pos x="connsiteX1" y="connsiteY1"/>
                            </a:cxn>
                            <a:cxn ang="0">
                              <a:pos x="connsiteX2" y="connsiteY2"/>
                            </a:cxn>
                            <a:cxn ang="0">
                              <a:pos x="connsiteX3" y="connsiteY3"/>
                            </a:cxn>
                          </a:cxnLst>
                          <a:rect l="l" t="t" r="r" b="b"/>
                          <a:pathLst>
                            <a:path w="6386" h="34242">
                              <a:moveTo>
                                <a:pt x="6381" y="34242"/>
                              </a:moveTo>
                              <a:cubicBezTo>
                                <a:pt x="3207" y="27728"/>
                                <a:pt x="1704" y="20378"/>
                                <a:pt x="701" y="13363"/>
                              </a:cubicBezTo>
                              <a:cubicBezTo>
                                <a:pt x="33" y="8686"/>
                                <a:pt x="-468" y="4510"/>
                                <a:pt x="701" y="0"/>
                              </a:cubicBezTo>
                              <a:cubicBezTo>
                                <a:pt x="3374" y="11191"/>
                                <a:pt x="6548" y="22550"/>
                                <a:pt x="6381" y="34242"/>
                              </a:cubicBezTo>
                              <a:close/>
                            </a:path>
                          </a:pathLst>
                        </a:custGeom>
                        <a:solidFill>
                          <a:srgbClr val="77787B"/>
                        </a:solidFill>
                        <a:ln w="16697" cap="flat">
                          <a:noFill/>
                          <a:prstDash val="solid"/>
                          <a:miter/>
                        </a:ln>
                      </p:spPr>
                      <p:txBody>
                        <a:bodyPr rtlCol="0" anchor="ctr"/>
                        <a:lstStyle/>
                        <a:p>
                          <a:endParaRPr lang="en-US"/>
                        </a:p>
                      </p:txBody>
                    </p:sp>
                    <p:sp>
                      <p:nvSpPr>
                        <p:cNvPr id="797" name="Freeform: Shape 796">
                          <a:extLst>
                            <a:ext uri="{FF2B5EF4-FFF2-40B4-BE49-F238E27FC236}">
                              <a16:creationId xmlns:a16="http://schemas.microsoft.com/office/drawing/2014/main" id="{0A680C08-F516-6346-16E2-AF26E3C83D6D}"/>
                            </a:ext>
                          </a:extLst>
                        </p:cNvPr>
                        <p:cNvSpPr/>
                        <p:nvPr/>
                      </p:nvSpPr>
                      <p:spPr>
                        <a:xfrm>
                          <a:off x="3185345" y="5002711"/>
                          <a:ext cx="13458" cy="21380"/>
                        </a:xfrm>
                        <a:custGeom>
                          <a:avLst/>
                          <a:gdLst>
                            <a:gd name="connsiteX0" fmla="*/ 13458 w 13458"/>
                            <a:gd name="connsiteY0" fmla="*/ 21380 h 21380"/>
                            <a:gd name="connsiteX1" fmla="*/ 4104 w 13458"/>
                            <a:gd name="connsiteY1" fmla="*/ 11525 h 21380"/>
                            <a:gd name="connsiteX2" fmla="*/ 95 w 13458"/>
                            <a:gd name="connsiteY2" fmla="*/ 0 h 21380"/>
                            <a:gd name="connsiteX3" fmla="*/ 13458 w 13458"/>
                            <a:gd name="connsiteY3" fmla="*/ 21380 h 21380"/>
                          </a:gdLst>
                          <a:ahLst/>
                          <a:cxnLst>
                            <a:cxn ang="0">
                              <a:pos x="connsiteX0" y="connsiteY0"/>
                            </a:cxn>
                            <a:cxn ang="0">
                              <a:pos x="connsiteX1" y="connsiteY1"/>
                            </a:cxn>
                            <a:cxn ang="0">
                              <a:pos x="connsiteX2" y="connsiteY2"/>
                            </a:cxn>
                            <a:cxn ang="0">
                              <a:pos x="connsiteX3" y="connsiteY3"/>
                            </a:cxn>
                          </a:cxnLst>
                          <a:rect l="l" t="t" r="r" b="b"/>
                          <a:pathLst>
                            <a:path w="13458" h="21380">
                              <a:moveTo>
                                <a:pt x="13458" y="21380"/>
                              </a:moveTo>
                              <a:cubicBezTo>
                                <a:pt x="9449" y="19710"/>
                                <a:pt x="6109" y="14866"/>
                                <a:pt x="4104" y="11525"/>
                              </a:cubicBezTo>
                              <a:cubicBezTo>
                                <a:pt x="2434" y="8686"/>
                                <a:pt x="-573" y="3842"/>
                                <a:pt x="95" y="0"/>
                              </a:cubicBezTo>
                              <a:cubicBezTo>
                                <a:pt x="5774" y="6013"/>
                                <a:pt x="12456" y="13530"/>
                                <a:pt x="13458" y="21380"/>
                              </a:cubicBezTo>
                              <a:close/>
                            </a:path>
                          </a:pathLst>
                        </a:custGeom>
                        <a:solidFill>
                          <a:srgbClr val="77787B"/>
                        </a:solidFill>
                        <a:ln w="16697" cap="flat">
                          <a:noFill/>
                          <a:prstDash val="solid"/>
                          <a:miter/>
                        </a:ln>
                      </p:spPr>
                      <p:txBody>
                        <a:bodyPr rtlCol="0" anchor="ctr"/>
                        <a:lstStyle/>
                        <a:p>
                          <a:endParaRPr lang="en-US"/>
                        </a:p>
                      </p:txBody>
                    </p:sp>
                    <p:sp>
                      <p:nvSpPr>
                        <p:cNvPr id="798" name="Freeform: Shape 797">
                          <a:extLst>
                            <a:ext uri="{FF2B5EF4-FFF2-40B4-BE49-F238E27FC236}">
                              <a16:creationId xmlns:a16="http://schemas.microsoft.com/office/drawing/2014/main" id="{20AC872D-84B2-5F63-77AC-B3ABDD8D437A}"/>
                            </a:ext>
                          </a:extLst>
                        </p:cNvPr>
                        <p:cNvSpPr/>
                        <p:nvPr/>
                      </p:nvSpPr>
                      <p:spPr>
                        <a:xfrm>
                          <a:off x="3215840" y="4974816"/>
                          <a:ext cx="18540" cy="35244"/>
                        </a:xfrm>
                        <a:custGeom>
                          <a:avLst/>
                          <a:gdLst>
                            <a:gd name="connsiteX0" fmla="*/ 0 w 18540"/>
                            <a:gd name="connsiteY0" fmla="*/ 0 h 35244"/>
                            <a:gd name="connsiteX1" fmla="*/ 18541 w 18540"/>
                            <a:gd name="connsiteY1" fmla="*/ 35244 h 35244"/>
                            <a:gd name="connsiteX2" fmla="*/ 0 w 18540"/>
                            <a:gd name="connsiteY2" fmla="*/ 0 h 35244"/>
                          </a:gdLst>
                          <a:ahLst/>
                          <a:cxnLst>
                            <a:cxn ang="0">
                              <a:pos x="connsiteX0" y="connsiteY0"/>
                            </a:cxn>
                            <a:cxn ang="0">
                              <a:pos x="connsiteX1" y="connsiteY1"/>
                            </a:cxn>
                            <a:cxn ang="0">
                              <a:pos x="connsiteX2" y="connsiteY2"/>
                            </a:cxn>
                          </a:cxnLst>
                          <a:rect l="l" t="t" r="r" b="b"/>
                          <a:pathLst>
                            <a:path w="18540" h="35244">
                              <a:moveTo>
                                <a:pt x="0" y="0"/>
                              </a:moveTo>
                              <a:cubicBezTo>
                                <a:pt x="7517" y="11191"/>
                                <a:pt x="15534" y="21882"/>
                                <a:pt x="18541" y="35244"/>
                              </a:cubicBezTo>
                              <a:cubicBezTo>
                                <a:pt x="6180" y="28897"/>
                                <a:pt x="3174" y="13697"/>
                                <a:pt x="0" y="0"/>
                              </a:cubicBezTo>
                              <a:close/>
                            </a:path>
                          </a:pathLst>
                        </a:custGeom>
                        <a:solidFill>
                          <a:srgbClr val="77787B"/>
                        </a:solidFill>
                        <a:ln w="16697" cap="flat">
                          <a:noFill/>
                          <a:prstDash val="solid"/>
                          <a:miter/>
                        </a:ln>
                      </p:spPr>
                      <p:txBody>
                        <a:bodyPr rtlCol="0" anchor="ctr"/>
                        <a:lstStyle/>
                        <a:p>
                          <a:endParaRPr lang="en-US"/>
                        </a:p>
                      </p:txBody>
                    </p:sp>
                    <p:sp>
                      <p:nvSpPr>
                        <p:cNvPr id="799" name="Freeform: Shape 798">
                          <a:extLst>
                            <a:ext uri="{FF2B5EF4-FFF2-40B4-BE49-F238E27FC236}">
                              <a16:creationId xmlns:a16="http://schemas.microsoft.com/office/drawing/2014/main" id="{A1A84448-0CA7-4930-D77F-69417312C1EC}"/>
                            </a:ext>
                          </a:extLst>
                        </p:cNvPr>
                        <p:cNvSpPr/>
                        <p:nvPr/>
                      </p:nvSpPr>
                      <p:spPr>
                        <a:xfrm>
                          <a:off x="3091483" y="4883988"/>
                          <a:ext cx="167190" cy="207318"/>
                        </a:xfrm>
                        <a:custGeom>
                          <a:avLst/>
                          <a:gdLst>
                            <a:gd name="connsiteX0" fmla="*/ 4426 w 167190"/>
                            <a:gd name="connsiteY0" fmla="*/ 43056 h 207318"/>
                            <a:gd name="connsiteX1" fmla="*/ 4593 w 167190"/>
                            <a:gd name="connsiteY1" fmla="*/ 43223 h 207318"/>
                            <a:gd name="connsiteX2" fmla="*/ 6264 w 167190"/>
                            <a:gd name="connsiteY2" fmla="*/ 40718 h 207318"/>
                            <a:gd name="connsiteX3" fmla="*/ 6097 w 167190"/>
                            <a:gd name="connsiteY3" fmla="*/ 40383 h 207318"/>
                            <a:gd name="connsiteX4" fmla="*/ 8101 w 167190"/>
                            <a:gd name="connsiteY4" fmla="*/ 37377 h 207318"/>
                            <a:gd name="connsiteX5" fmla="*/ 29482 w 167190"/>
                            <a:gd name="connsiteY5" fmla="*/ 15662 h 207318"/>
                            <a:gd name="connsiteX6" fmla="*/ 62220 w 167190"/>
                            <a:gd name="connsiteY6" fmla="*/ 295 h 207318"/>
                            <a:gd name="connsiteX7" fmla="*/ 62555 w 167190"/>
                            <a:gd name="connsiteY7" fmla="*/ 128 h 207318"/>
                            <a:gd name="connsiteX8" fmla="*/ 70739 w 167190"/>
                            <a:gd name="connsiteY8" fmla="*/ 963 h 207318"/>
                            <a:gd name="connsiteX9" fmla="*/ 83768 w 167190"/>
                            <a:gd name="connsiteY9" fmla="*/ 11486 h 207318"/>
                            <a:gd name="connsiteX10" fmla="*/ 83100 w 167190"/>
                            <a:gd name="connsiteY10" fmla="*/ 11319 h 207318"/>
                            <a:gd name="connsiteX11" fmla="*/ 83100 w 167190"/>
                            <a:gd name="connsiteY11" fmla="*/ 12155 h 207318"/>
                            <a:gd name="connsiteX12" fmla="*/ 83100 w 167190"/>
                            <a:gd name="connsiteY12" fmla="*/ 12322 h 207318"/>
                            <a:gd name="connsiteX13" fmla="*/ 80761 w 167190"/>
                            <a:gd name="connsiteY13" fmla="*/ 11820 h 207318"/>
                            <a:gd name="connsiteX14" fmla="*/ 79926 w 167190"/>
                            <a:gd name="connsiteY14" fmla="*/ 12155 h 207318"/>
                            <a:gd name="connsiteX15" fmla="*/ 72577 w 167190"/>
                            <a:gd name="connsiteY15" fmla="*/ 12322 h 207318"/>
                            <a:gd name="connsiteX16" fmla="*/ 81597 w 167190"/>
                            <a:gd name="connsiteY16" fmla="*/ 14660 h 207318"/>
                            <a:gd name="connsiteX17" fmla="*/ 83768 w 167190"/>
                            <a:gd name="connsiteY17" fmla="*/ 15662 h 207318"/>
                            <a:gd name="connsiteX18" fmla="*/ 126529 w 167190"/>
                            <a:gd name="connsiteY18" fmla="*/ 38212 h 207318"/>
                            <a:gd name="connsiteX19" fmla="*/ 151918 w 167190"/>
                            <a:gd name="connsiteY19" fmla="*/ 62933 h 207318"/>
                            <a:gd name="connsiteX20" fmla="*/ 136217 w 167190"/>
                            <a:gd name="connsiteY20" fmla="*/ 79470 h 207318"/>
                            <a:gd name="connsiteX21" fmla="*/ 136384 w 167190"/>
                            <a:gd name="connsiteY21" fmla="*/ 81140 h 207318"/>
                            <a:gd name="connsiteX22" fmla="*/ 135549 w 167190"/>
                            <a:gd name="connsiteY22" fmla="*/ 82810 h 207318"/>
                            <a:gd name="connsiteX23" fmla="*/ 134881 w 167190"/>
                            <a:gd name="connsiteY23" fmla="*/ 84648 h 207318"/>
                            <a:gd name="connsiteX24" fmla="*/ 131373 w 167190"/>
                            <a:gd name="connsiteY24" fmla="*/ 78467 h 207318"/>
                            <a:gd name="connsiteX25" fmla="*/ 129536 w 167190"/>
                            <a:gd name="connsiteY25" fmla="*/ 73456 h 207318"/>
                            <a:gd name="connsiteX26" fmla="*/ 133210 w 167190"/>
                            <a:gd name="connsiteY26" fmla="*/ 54414 h 207318"/>
                            <a:gd name="connsiteX27" fmla="*/ 133210 w 167190"/>
                            <a:gd name="connsiteY27" fmla="*/ 52577 h 207318"/>
                            <a:gd name="connsiteX28" fmla="*/ 123856 w 167190"/>
                            <a:gd name="connsiteY28" fmla="*/ 61931 h 207318"/>
                            <a:gd name="connsiteX29" fmla="*/ 124859 w 167190"/>
                            <a:gd name="connsiteY29" fmla="*/ 68111 h 207318"/>
                            <a:gd name="connsiteX30" fmla="*/ 138555 w 167190"/>
                            <a:gd name="connsiteY30" fmla="*/ 94002 h 207318"/>
                            <a:gd name="connsiteX31" fmla="*/ 157263 w 167190"/>
                            <a:gd name="connsiteY31" fmla="*/ 125070 h 207318"/>
                            <a:gd name="connsiteX32" fmla="*/ 165949 w 167190"/>
                            <a:gd name="connsiteY32" fmla="*/ 149791 h 207318"/>
                            <a:gd name="connsiteX33" fmla="*/ 166283 w 167190"/>
                            <a:gd name="connsiteY33" fmla="*/ 154468 h 207318"/>
                            <a:gd name="connsiteX34" fmla="*/ 163444 w 167190"/>
                            <a:gd name="connsiteY34" fmla="*/ 173009 h 207318"/>
                            <a:gd name="connsiteX35" fmla="*/ 156595 w 167190"/>
                            <a:gd name="connsiteY35" fmla="*/ 176183 h 207318"/>
                            <a:gd name="connsiteX36" fmla="*/ 147074 w 167190"/>
                            <a:gd name="connsiteY36" fmla="*/ 173677 h 207318"/>
                            <a:gd name="connsiteX37" fmla="*/ 132542 w 167190"/>
                            <a:gd name="connsiteY37" fmla="*/ 152798 h 207318"/>
                            <a:gd name="connsiteX38" fmla="*/ 106652 w 167190"/>
                            <a:gd name="connsiteY38" fmla="*/ 120059 h 207318"/>
                            <a:gd name="connsiteX39" fmla="*/ 105817 w 167190"/>
                            <a:gd name="connsiteY39" fmla="*/ 118556 h 207318"/>
                            <a:gd name="connsiteX40" fmla="*/ 128032 w 167190"/>
                            <a:gd name="connsiteY40" fmla="*/ 140103 h 207318"/>
                            <a:gd name="connsiteX41" fmla="*/ 147575 w 167190"/>
                            <a:gd name="connsiteY41" fmla="*/ 152464 h 207318"/>
                            <a:gd name="connsiteX42" fmla="*/ 155760 w 167190"/>
                            <a:gd name="connsiteY42" fmla="*/ 141774 h 207318"/>
                            <a:gd name="connsiteX43" fmla="*/ 144903 w 167190"/>
                            <a:gd name="connsiteY43" fmla="*/ 115549 h 207318"/>
                            <a:gd name="connsiteX44" fmla="*/ 123689 w 167190"/>
                            <a:gd name="connsiteY44" fmla="*/ 78300 h 207318"/>
                            <a:gd name="connsiteX45" fmla="*/ 116674 w 167190"/>
                            <a:gd name="connsiteY45" fmla="*/ 58423 h 207318"/>
                            <a:gd name="connsiteX46" fmla="*/ 117509 w 167190"/>
                            <a:gd name="connsiteY46" fmla="*/ 43724 h 207318"/>
                            <a:gd name="connsiteX47" fmla="*/ 102142 w 167190"/>
                            <a:gd name="connsiteY47" fmla="*/ 27188 h 207318"/>
                            <a:gd name="connsiteX48" fmla="*/ 80427 w 167190"/>
                            <a:gd name="connsiteY48" fmla="*/ 18502 h 207318"/>
                            <a:gd name="connsiteX49" fmla="*/ 69236 w 167190"/>
                            <a:gd name="connsiteY49" fmla="*/ 14827 h 207318"/>
                            <a:gd name="connsiteX50" fmla="*/ 72744 w 167190"/>
                            <a:gd name="connsiteY50" fmla="*/ 9649 h 207318"/>
                            <a:gd name="connsiteX51" fmla="*/ 71407 w 167190"/>
                            <a:gd name="connsiteY51" fmla="*/ 7477 h 207318"/>
                            <a:gd name="connsiteX52" fmla="*/ 23635 w 167190"/>
                            <a:gd name="connsiteY52" fmla="*/ 42221 h 207318"/>
                            <a:gd name="connsiteX53" fmla="*/ 26141 w 167190"/>
                            <a:gd name="connsiteY53" fmla="*/ 43724 h 207318"/>
                            <a:gd name="connsiteX54" fmla="*/ 56541 w 167190"/>
                            <a:gd name="connsiteY54" fmla="*/ 27355 h 207318"/>
                            <a:gd name="connsiteX55" fmla="*/ 24471 w 167190"/>
                            <a:gd name="connsiteY55" fmla="*/ 60762 h 207318"/>
                            <a:gd name="connsiteX56" fmla="*/ 25807 w 167190"/>
                            <a:gd name="connsiteY56" fmla="*/ 90828 h 207318"/>
                            <a:gd name="connsiteX57" fmla="*/ 32655 w 167190"/>
                            <a:gd name="connsiteY57" fmla="*/ 128745 h 207318"/>
                            <a:gd name="connsiteX58" fmla="*/ 41675 w 167190"/>
                            <a:gd name="connsiteY58" fmla="*/ 158644 h 207318"/>
                            <a:gd name="connsiteX59" fmla="*/ 56040 w 167190"/>
                            <a:gd name="connsiteY59" fmla="*/ 173510 h 207318"/>
                            <a:gd name="connsiteX60" fmla="*/ 60884 w 167190"/>
                            <a:gd name="connsiteY60" fmla="*/ 140771 h 207318"/>
                            <a:gd name="connsiteX61" fmla="*/ 100973 w 167190"/>
                            <a:gd name="connsiteY61" fmla="*/ 168666 h 207318"/>
                            <a:gd name="connsiteX62" fmla="*/ 120850 w 167190"/>
                            <a:gd name="connsiteY62" fmla="*/ 162653 h 207318"/>
                            <a:gd name="connsiteX63" fmla="*/ 115338 w 167190"/>
                            <a:gd name="connsiteY63" fmla="*/ 136428 h 207318"/>
                            <a:gd name="connsiteX64" fmla="*/ 113166 w 167190"/>
                            <a:gd name="connsiteY64" fmla="*/ 132253 h 207318"/>
                            <a:gd name="connsiteX65" fmla="*/ 116841 w 167190"/>
                            <a:gd name="connsiteY65" fmla="*/ 137264 h 207318"/>
                            <a:gd name="connsiteX66" fmla="*/ 130538 w 167190"/>
                            <a:gd name="connsiteY66" fmla="*/ 153132 h 207318"/>
                            <a:gd name="connsiteX67" fmla="*/ 143232 w 167190"/>
                            <a:gd name="connsiteY67" fmla="*/ 172675 h 207318"/>
                            <a:gd name="connsiteX68" fmla="*/ 144569 w 167190"/>
                            <a:gd name="connsiteY68" fmla="*/ 182196 h 207318"/>
                            <a:gd name="connsiteX69" fmla="*/ 141562 w 167190"/>
                            <a:gd name="connsiteY69" fmla="*/ 187708 h 207318"/>
                            <a:gd name="connsiteX70" fmla="*/ 118845 w 167190"/>
                            <a:gd name="connsiteY70" fmla="*/ 192385 h 207318"/>
                            <a:gd name="connsiteX71" fmla="*/ 118845 w 167190"/>
                            <a:gd name="connsiteY71" fmla="*/ 192385 h 207318"/>
                            <a:gd name="connsiteX72" fmla="*/ 90616 w 167190"/>
                            <a:gd name="connsiteY72" fmla="*/ 165326 h 207318"/>
                            <a:gd name="connsiteX73" fmla="*/ 64559 w 167190"/>
                            <a:gd name="connsiteY73" fmla="*/ 146451 h 207318"/>
                            <a:gd name="connsiteX74" fmla="*/ 63891 w 167190"/>
                            <a:gd name="connsiteY74" fmla="*/ 146117 h 207318"/>
                            <a:gd name="connsiteX75" fmla="*/ 73746 w 167190"/>
                            <a:gd name="connsiteY75" fmla="*/ 157475 h 207318"/>
                            <a:gd name="connsiteX76" fmla="*/ 91118 w 167190"/>
                            <a:gd name="connsiteY76" fmla="*/ 170170 h 207318"/>
                            <a:gd name="connsiteX77" fmla="*/ 116173 w 167190"/>
                            <a:gd name="connsiteY77" fmla="*/ 193053 h 207318"/>
                            <a:gd name="connsiteX78" fmla="*/ 47688 w 167190"/>
                            <a:gd name="connsiteY78" fmla="*/ 170671 h 207318"/>
                            <a:gd name="connsiteX79" fmla="*/ 47020 w 167190"/>
                            <a:gd name="connsiteY79" fmla="*/ 172675 h 207318"/>
                            <a:gd name="connsiteX80" fmla="*/ 91118 w 167190"/>
                            <a:gd name="connsiteY80" fmla="*/ 198231 h 207318"/>
                            <a:gd name="connsiteX81" fmla="*/ 97632 w 167190"/>
                            <a:gd name="connsiteY81" fmla="*/ 200236 h 207318"/>
                            <a:gd name="connsiteX82" fmla="*/ 97632 w 167190"/>
                            <a:gd name="connsiteY82" fmla="*/ 200236 h 207318"/>
                            <a:gd name="connsiteX83" fmla="*/ 96964 w 167190"/>
                            <a:gd name="connsiteY83" fmla="*/ 200570 h 207318"/>
                            <a:gd name="connsiteX84" fmla="*/ 96964 w 167190"/>
                            <a:gd name="connsiteY84" fmla="*/ 201739 h 207318"/>
                            <a:gd name="connsiteX85" fmla="*/ 73913 w 167190"/>
                            <a:gd name="connsiteY85" fmla="*/ 203242 h 207318"/>
                            <a:gd name="connsiteX86" fmla="*/ 71240 w 167190"/>
                            <a:gd name="connsiteY86" fmla="*/ 202574 h 207318"/>
                            <a:gd name="connsiteX87" fmla="*/ 53034 w 167190"/>
                            <a:gd name="connsiteY87" fmla="*/ 193554 h 207318"/>
                            <a:gd name="connsiteX88" fmla="*/ 30651 w 167190"/>
                            <a:gd name="connsiteY88" fmla="*/ 174679 h 207318"/>
                            <a:gd name="connsiteX89" fmla="*/ 22800 w 167190"/>
                            <a:gd name="connsiteY89" fmla="*/ 153800 h 207318"/>
                            <a:gd name="connsiteX90" fmla="*/ 18791 w 167190"/>
                            <a:gd name="connsiteY90" fmla="*/ 132086 h 207318"/>
                            <a:gd name="connsiteX91" fmla="*/ 10106 w 167190"/>
                            <a:gd name="connsiteY91" fmla="*/ 64269 h 207318"/>
                            <a:gd name="connsiteX92" fmla="*/ 9772 w 167190"/>
                            <a:gd name="connsiteY92" fmla="*/ 54581 h 207318"/>
                            <a:gd name="connsiteX93" fmla="*/ 8936 w 167190"/>
                            <a:gd name="connsiteY93" fmla="*/ 55751 h 207318"/>
                            <a:gd name="connsiteX94" fmla="*/ 7934 w 167190"/>
                            <a:gd name="connsiteY94" fmla="*/ 63935 h 207318"/>
                            <a:gd name="connsiteX95" fmla="*/ 6765 w 167190"/>
                            <a:gd name="connsiteY95" fmla="*/ 63267 h 207318"/>
                            <a:gd name="connsiteX96" fmla="*/ 4426 w 167190"/>
                            <a:gd name="connsiteY96" fmla="*/ 43056 h 207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167190" h="207318">
                              <a:moveTo>
                                <a:pt x="4426" y="43056"/>
                              </a:moveTo>
                              <a:cubicBezTo>
                                <a:pt x="4426" y="43056"/>
                                <a:pt x="4593" y="43223"/>
                                <a:pt x="4593" y="43223"/>
                              </a:cubicBezTo>
                              <a:cubicBezTo>
                                <a:pt x="5095" y="42388"/>
                                <a:pt x="5596" y="41553"/>
                                <a:pt x="6264" y="40718"/>
                              </a:cubicBezTo>
                              <a:cubicBezTo>
                                <a:pt x="6264" y="40550"/>
                                <a:pt x="6097" y="40550"/>
                                <a:pt x="6097" y="40383"/>
                              </a:cubicBezTo>
                              <a:cubicBezTo>
                                <a:pt x="6932" y="39047"/>
                                <a:pt x="7600" y="38045"/>
                                <a:pt x="8101" y="37377"/>
                              </a:cubicBezTo>
                              <a:cubicBezTo>
                                <a:pt x="14114" y="29192"/>
                                <a:pt x="21130" y="21676"/>
                                <a:pt x="29482" y="15662"/>
                              </a:cubicBezTo>
                              <a:cubicBezTo>
                                <a:pt x="38669" y="9148"/>
                                <a:pt x="50862" y="1297"/>
                                <a:pt x="62220" y="295"/>
                              </a:cubicBezTo>
                              <a:cubicBezTo>
                                <a:pt x="62388" y="295"/>
                                <a:pt x="62388" y="128"/>
                                <a:pt x="62555" y="128"/>
                              </a:cubicBezTo>
                              <a:cubicBezTo>
                                <a:pt x="65394" y="-206"/>
                                <a:pt x="68234" y="128"/>
                                <a:pt x="70739" y="963"/>
                              </a:cubicBezTo>
                              <a:cubicBezTo>
                                <a:pt x="75583" y="2467"/>
                                <a:pt x="79926" y="5640"/>
                                <a:pt x="83768" y="11486"/>
                              </a:cubicBezTo>
                              <a:cubicBezTo>
                                <a:pt x="83768" y="11319"/>
                                <a:pt x="83100" y="10985"/>
                                <a:pt x="83100" y="11319"/>
                              </a:cubicBezTo>
                              <a:cubicBezTo>
                                <a:pt x="83100" y="11653"/>
                                <a:pt x="83100" y="11820"/>
                                <a:pt x="83100" y="12155"/>
                              </a:cubicBezTo>
                              <a:cubicBezTo>
                                <a:pt x="83100" y="12155"/>
                                <a:pt x="83100" y="12155"/>
                                <a:pt x="83100" y="12322"/>
                              </a:cubicBezTo>
                              <a:cubicBezTo>
                                <a:pt x="82265" y="12155"/>
                                <a:pt x="81597" y="11988"/>
                                <a:pt x="80761" y="11820"/>
                              </a:cubicBezTo>
                              <a:cubicBezTo>
                                <a:pt x="80594" y="11988"/>
                                <a:pt x="80260" y="12155"/>
                                <a:pt x="79926" y="12155"/>
                              </a:cubicBezTo>
                              <a:cubicBezTo>
                                <a:pt x="77421" y="12155"/>
                                <a:pt x="75082" y="12322"/>
                                <a:pt x="72577" y="12322"/>
                              </a:cubicBezTo>
                              <a:cubicBezTo>
                                <a:pt x="75750" y="13157"/>
                                <a:pt x="79091" y="13658"/>
                                <a:pt x="81597" y="14660"/>
                              </a:cubicBezTo>
                              <a:cubicBezTo>
                                <a:pt x="82265" y="14994"/>
                                <a:pt x="83100" y="15328"/>
                                <a:pt x="83768" y="15662"/>
                              </a:cubicBezTo>
                              <a:cubicBezTo>
                                <a:pt x="99803" y="19504"/>
                                <a:pt x="115003" y="26018"/>
                                <a:pt x="126529" y="38212"/>
                              </a:cubicBezTo>
                              <a:cubicBezTo>
                                <a:pt x="134714" y="46898"/>
                                <a:pt x="143901" y="54247"/>
                                <a:pt x="151918" y="62933"/>
                              </a:cubicBezTo>
                              <a:cubicBezTo>
                                <a:pt x="146239" y="68111"/>
                                <a:pt x="140059" y="72955"/>
                                <a:pt x="136217" y="79470"/>
                              </a:cubicBezTo>
                              <a:cubicBezTo>
                                <a:pt x="135883" y="80138"/>
                                <a:pt x="136050" y="80806"/>
                                <a:pt x="136384" y="81140"/>
                              </a:cubicBezTo>
                              <a:cubicBezTo>
                                <a:pt x="136050" y="81641"/>
                                <a:pt x="135883" y="82309"/>
                                <a:pt x="135549" y="82810"/>
                              </a:cubicBezTo>
                              <a:cubicBezTo>
                                <a:pt x="134881" y="83144"/>
                                <a:pt x="134547" y="83812"/>
                                <a:pt x="134881" y="84648"/>
                              </a:cubicBezTo>
                              <a:cubicBezTo>
                                <a:pt x="133711" y="82643"/>
                                <a:pt x="132542" y="80472"/>
                                <a:pt x="131373" y="78467"/>
                              </a:cubicBezTo>
                              <a:cubicBezTo>
                                <a:pt x="130872" y="76797"/>
                                <a:pt x="130204" y="75127"/>
                                <a:pt x="129536" y="73456"/>
                              </a:cubicBezTo>
                              <a:cubicBezTo>
                                <a:pt x="128032" y="69615"/>
                                <a:pt x="125193" y="51241"/>
                                <a:pt x="133210" y="54414"/>
                              </a:cubicBezTo>
                              <a:cubicBezTo>
                                <a:pt x="134547" y="54915"/>
                                <a:pt x="133878" y="52911"/>
                                <a:pt x="133210" y="52577"/>
                              </a:cubicBezTo>
                              <a:cubicBezTo>
                                <a:pt x="128032" y="49904"/>
                                <a:pt x="123522" y="56753"/>
                                <a:pt x="123856" y="61931"/>
                              </a:cubicBezTo>
                              <a:cubicBezTo>
                                <a:pt x="124023" y="64102"/>
                                <a:pt x="124357" y="66107"/>
                                <a:pt x="124859" y="68111"/>
                              </a:cubicBezTo>
                              <a:cubicBezTo>
                                <a:pt x="129201" y="76797"/>
                                <a:pt x="134380" y="85316"/>
                                <a:pt x="138555" y="94002"/>
                              </a:cubicBezTo>
                              <a:cubicBezTo>
                                <a:pt x="144903" y="104358"/>
                                <a:pt x="151584" y="114380"/>
                                <a:pt x="157263" y="125070"/>
                              </a:cubicBezTo>
                              <a:cubicBezTo>
                                <a:pt x="161773" y="133422"/>
                                <a:pt x="164947" y="141272"/>
                                <a:pt x="165949" y="149791"/>
                              </a:cubicBezTo>
                              <a:cubicBezTo>
                                <a:pt x="166283" y="151295"/>
                                <a:pt x="166283" y="152965"/>
                                <a:pt x="166283" y="154468"/>
                              </a:cubicBezTo>
                              <a:cubicBezTo>
                                <a:pt x="167787" y="160482"/>
                                <a:pt x="167787" y="168499"/>
                                <a:pt x="163444" y="173009"/>
                              </a:cubicBezTo>
                              <a:cubicBezTo>
                                <a:pt x="161272" y="175181"/>
                                <a:pt x="158934" y="176016"/>
                                <a:pt x="156595" y="176183"/>
                              </a:cubicBezTo>
                              <a:cubicBezTo>
                                <a:pt x="153756" y="176684"/>
                                <a:pt x="150582" y="175849"/>
                                <a:pt x="147074" y="173677"/>
                              </a:cubicBezTo>
                              <a:cubicBezTo>
                                <a:pt x="143901" y="165994"/>
                                <a:pt x="137219" y="158644"/>
                                <a:pt x="132542" y="152798"/>
                              </a:cubicBezTo>
                              <a:cubicBezTo>
                                <a:pt x="123856" y="141941"/>
                                <a:pt x="115338" y="130916"/>
                                <a:pt x="106652" y="120059"/>
                              </a:cubicBezTo>
                              <a:cubicBezTo>
                                <a:pt x="106318" y="119558"/>
                                <a:pt x="106151" y="119057"/>
                                <a:pt x="105817" y="118556"/>
                              </a:cubicBezTo>
                              <a:cubicBezTo>
                                <a:pt x="113333" y="125571"/>
                                <a:pt x="120182" y="133255"/>
                                <a:pt x="128032" y="140103"/>
                              </a:cubicBezTo>
                              <a:cubicBezTo>
                                <a:pt x="133544" y="144947"/>
                                <a:pt x="140059" y="151128"/>
                                <a:pt x="147575" y="152464"/>
                              </a:cubicBezTo>
                              <a:cubicBezTo>
                                <a:pt x="153422" y="153466"/>
                                <a:pt x="156094" y="146618"/>
                                <a:pt x="155760" y="141774"/>
                              </a:cubicBezTo>
                              <a:cubicBezTo>
                                <a:pt x="154925" y="131919"/>
                                <a:pt x="149246" y="124068"/>
                                <a:pt x="144903" y="115549"/>
                              </a:cubicBezTo>
                              <a:cubicBezTo>
                                <a:pt x="138388" y="102854"/>
                                <a:pt x="131206" y="90494"/>
                                <a:pt x="123689" y="78300"/>
                              </a:cubicBezTo>
                              <a:cubicBezTo>
                                <a:pt x="119848" y="71953"/>
                                <a:pt x="116006" y="66107"/>
                                <a:pt x="116674" y="58423"/>
                              </a:cubicBezTo>
                              <a:cubicBezTo>
                                <a:pt x="117008" y="53579"/>
                                <a:pt x="118010" y="48735"/>
                                <a:pt x="117509" y="43724"/>
                              </a:cubicBezTo>
                              <a:cubicBezTo>
                                <a:pt x="116841" y="35539"/>
                                <a:pt x="108823" y="30361"/>
                                <a:pt x="102142" y="27188"/>
                              </a:cubicBezTo>
                              <a:cubicBezTo>
                                <a:pt x="95126" y="23680"/>
                                <a:pt x="87777" y="21174"/>
                                <a:pt x="80427" y="18502"/>
                              </a:cubicBezTo>
                              <a:cubicBezTo>
                                <a:pt x="76920" y="15495"/>
                                <a:pt x="73412" y="14660"/>
                                <a:pt x="69236" y="14827"/>
                              </a:cubicBezTo>
                              <a:cubicBezTo>
                                <a:pt x="70405" y="13157"/>
                                <a:pt x="71574" y="11486"/>
                                <a:pt x="72744" y="9649"/>
                              </a:cubicBezTo>
                              <a:cubicBezTo>
                                <a:pt x="73245" y="8814"/>
                                <a:pt x="72577" y="7311"/>
                                <a:pt x="71407" y="7477"/>
                              </a:cubicBezTo>
                              <a:cubicBezTo>
                                <a:pt x="52532" y="9983"/>
                                <a:pt x="29315" y="23012"/>
                                <a:pt x="23635" y="42221"/>
                              </a:cubicBezTo>
                              <a:cubicBezTo>
                                <a:pt x="23301" y="43557"/>
                                <a:pt x="25139" y="44726"/>
                                <a:pt x="26141" y="43724"/>
                              </a:cubicBezTo>
                              <a:cubicBezTo>
                                <a:pt x="33825" y="34871"/>
                                <a:pt x="45016" y="29359"/>
                                <a:pt x="56541" y="27355"/>
                              </a:cubicBezTo>
                              <a:cubicBezTo>
                                <a:pt x="44181" y="36208"/>
                                <a:pt x="28981" y="46230"/>
                                <a:pt x="24471" y="60762"/>
                              </a:cubicBezTo>
                              <a:cubicBezTo>
                                <a:pt x="21464" y="70450"/>
                                <a:pt x="23802" y="81140"/>
                                <a:pt x="25807" y="90828"/>
                              </a:cubicBezTo>
                              <a:cubicBezTo>
                                <a:pt x="28312" y="103356"/>
                                <a:pt x="29649" y="116217"/>
                                <a:pt x="32655" y="128745"/>
                              </a:cubicBezTo>
                              <a:cubicBezTo>
                                <a:pt x="34994" y="138767"/>
                                <a:pt x="37666" y="149123"/>
                                <a:pt x="41675" y="158644"/>
                              </a:cubicBezTo>
                              <a:cubicBezTo>
                                <a:pt x="44682" y="165492"/>
                                <a:pt x="48190" y="172174"/>
                                <a:pt x="56040" y="173510"/>
                              </a:cubicBezTo>
                              <a:cubicBezTo>
                                <a:pt x="76084" y="177018"/>
                                <a:pt x="63056" y="150961"/>
                                <a:pt x="60884" y="140771"/>
                              </a:cubicBezTo>
                              <a:cubicBezTo>
                                <a:pt x="76084" y="147286"/>
                                <a:pt x="86274" y="161484"/>
                                <a:pt x="100973" y="168666"/>
                              </a:cubicBezTo>
                              <a:cubicBezTo>
                                <a:pt x="107487" y="171840"/>
                                <a:pt x="118344" y="170838"/>
                                <a:pt x="120850" y="162653"/>
                              </a:cubicBezTo>
                              <a:cubicBezTo>
                                <a:pt x="123355" y="153967"/>
                                <a:pt x="119012" y="144112"/>
                                <a:pt x="115338" y="136428"/>
                              </a:cubicBezTo>
                              <a:cubicBezTo>
                                <a:pt x="114669" y="134925"/>
                                <a:pt x="114001" y="133589"/>
                                <a:pt x="113166" y="132253"/>
                              </a:cubicBezTo>
                              <a:cubicBezTo>
                                <a:pt x="114335" y="133923"/>
                                <a:pt x="115672" y="135593"/>
                                <a:pt x="116841" y="137264"/>
                              </a:cubicBezTo>
                              <a:cubicBezTo>
                                <a:pt x="121351" y="142609"/>
                                <a:pt x="126195" y="147787"/>
                                <a:pt x="130538" y="153132"/>
                              </a:cubicBezTo>
                              <a:cubicBezTo>
                                <a:pt x="135382" y="159145"/>
                                <a:pt x="139224" y="165994"/>
                                <a:pt x="143232" y="172675"/>
                              </a:cubicBezTo>
                              <a:cubicBezTo>
                                <a:pt x="145237" y="176016"/>
                                <a:pt x="146072" y="179189"/>
                                <a:pt x="144569" y="182196"/>
                              </a:cubicBezTo>
                              <a:cubicBezTo>
                                <a:pt x="144235" y="184200"/>
                                <a:pt x="143399" y="186038"/>
                                <a:pt x="141562" y="187708"/>
                              </a:cubicBezTo>
                              <a:cubicBezTo>
                                <a:pt x="135048" y="194056"/>
                                <a:pt x="127364" y="198231"/>
                                <a:pt x="118845" y="192385"/>
                              </a:cubicBezTo>
                              <a:cubicBezTo>
                                <a:pt x="118845" y="192385"/>
                                <a:pt x="118845" y="192385"/>
                                <a:pt x="118845" y="192385"/>
                              </a:cubicBezTo>
                              <a:cubicBezTo>
                                <a:pt x="108489" y="184702"/>
                                <a:pt x="100639" y="173510"/>
                                <a:pt x="90616" y="165326"/>
                              </a:cubicBezTo>
                              <a:cubicBezTo>
                                <a:pt x="82432" y="158477"/>
                                <a:pt x="73078" y="152798"/>
                                <a:pt x="64559" y="146451"/>
                              </a:cubicBezTo>
                              <a:cubicBezTo>
                                <a:pt x="64392" y="146284"/>
                                <a:pt x="64058" y="146117"/>
                                <a:pt x="63891" y="146117"/>
                              </a:cubicBezTo>
                              <a:cubicBezTo>
                                <a:pt x="66396" y="150459"/>
                                <a:pt x="70238" y="153967"/>
                                <a:pt x="73746" y="157475"/>
                              </a:cubicBezTo>
                              <a:cubicBezTo>
                                <a:pt x="79592" y="161651"/>
                                <a:pt x="85772" y="165326"/>
                                <a:pt x="91118" y="170170"/>
                              </a:cubicBezTo>
                              <a:cubicBezTo>
                                <a:pt x="99636" y="177686"/>
                                <a:pt x="107153" y="186205"/>
                                <a:pt x="116173" y="193053"/>
                              </a:cubicBezTo>
                              <a:cubicBezTo>
                                <a:pt x="100973" y="210926"/>
                                <a:pt x="62053" y="177853"/>
                                <a:pt x="47688" y="170671"/>
                              </a:cubicBezTo>
                              <a:cubicBezTo>
                                <a:pt x="46018" y="169835"/>
                                <a:pt x="46018" y="172007"/>
                                <a:pt x="47020" y="172675"/>
                              </a:cubicBezTo>
                              <a:cubicBezTo>
                                <a:pt x="59882" y="182864"/>
                                <a:pt x="75416" y="193053"/>
                                <a:pt x="91118" y="198231"/>
                              </a:cubicBezTo>
                              <a:cubicBezTo>
                                <a:pt x="93289" y="198899"/>
                                <a:pt x="95460" y="199735"/>
                                <a:pt x="97632" y="200236"/>
                              </a:cubicBezTo>
                              <a:cubicBezTo>
                                <a:pt x="97632" y="200236"/>
                                <a:pt x="97632" y="200236"/>
                                <a:pt x="97632" y="200236"/>
                              </a:cubicBezTo>
                              <a:cubicBezTo>
                                <a:pt x="97465" y="200403"/>
                                <a:pt x="97131" y="200403"/>
                                <a:pt x="96964" y="200570"/>
                              </a:cubicBezTo>
                              <a:cubicBezTo>
                                <a:pt x="97131" y="200904"/>
                                <a:pt x="97131" y="201405"/>
                                <a:pt x="96964" y="201739"/>
                              </a:cubicBezTo>
                              <a:cubicBezTo>
                                <a:pt x="91786" y="210091"/>
                                <a:pt x="82432" y="207752"/>
                                <a:pt x="73913" y="203242"/>
                              </a:cubicBezTo>
                              <a:cubicBezTo>
                                <a:pt x="73078" y="203075"/>
                                <a:pt x="72243" y="202741"/>
                                <a:pt x="71240" y="202574"/>
                              </a:cubicBezTo>
                              <a:cubicBezTo>
                                <a:pt x="64726" y="200403"/>
                                <a:pt x="59047" y="196895"/>
                                <a:pt x="53034" y="193554"/>
                              </a:cubicBezTo>
                              <a:cubicBezTo>
                                <a:pt x="45851" y="189378"/>
                                <a:pt x="34660" y="182196"/>
                                <a:pt x="30651" y="174679"/>
                              </a:cubicBezTo>
                              <a:cubicBezTo>
                                <a:pt x="27143" y="168165"/>
                                <a:pt x="25640" y="160649"/>
                                <a:pt x="22800" y="153800"/>
                              </a:cubicBezTo>
                              <a:cubicBezTo>
                                <a:pt x="21297" y="146618"/>
                                <a:pt x="19961" y="139268"/>
                                <a:pt x="18791" y="132086"/>
                              </a:cubicBezTo>
                              <a:cubicBezTo>
                                <a:pt x="15618" y="111874"/>
                                <a:pt x="8435" y="86652"/>
                                <a:pt x="10106" y="64269"/>
                              </a:cubicBezTo>
                              <a:cubicBezTo>
                                <a:pt x="9772" y="61096"/>
                                <a:pt x="9604" y="57755"/>
                                <a:pt x="9772" y="54581"/>
                              </a:cubicBezTo>
                              <a:cubicBezTo>
                                <a:pt x="9437" y="54915"/>
                                <a:pt x="9270" y="55417"/>
                                <a:pt x="8936" y="55751"/>
                              </a:cubicBezTo>
                              <a:cubicBezTo>
                                <a:pt x="8435" y="58423"/>
                                <a:pt x="8101" y="61096"/>
                                <a:pt x="7934" y="63935"/>
                              </a:cubicBezTo>
                              <a:cubicBezTo>
                                <a:pt x="7600" y="63601"/>
                                <a:pt x="7099" y="63267"/>
                                <a:pt x="6765" y="63267"/>
                              </a:cubicBezTo>
                              <a:cubicBezTo>
                                <a:pt x="-3925" y="62766"/>
                                <a:pt x="251" y="50740"/>
                                <a:pt x="4426" y="43056"/>
                              </a:cubicBezTo>
                              <a:close/>
                            </a:path>
                          </a:pathLst>
                        </a:custGeom>
                        <a:solidFill>
                          <a:srgbClr val="77787B"/>
                        </a:solidFill>
                        <a:ln w="16697" cap="flat">
                          <a:noFill/>
                          <a:prstDash val="solid"/>
                          <a:miter/>
                        </a:ln>
                      </p:spPr>
                      <p:txBody>
                        <a:bodyPr rtlCol="0" anchor="ctr"/>
                        <a:lstStyle/>
                        <a:p>
                          <a:endParaRPr lang="en-US"/>
                        </a:p>
                      </p:txBody>
                    </p:sp>
                    <p:sp>
                      <p:nvSpPr>
                        <p:cNvPr id="800" name="Freeform: Shape 799">
                          <a:extLst>
                            <a:ext uri="{FF2B5EF4-FFF2-40B4-BE49-F238E27FC236}">
                              <a16:creationId xmlns:a16="http://schemas.microsoft.com/office/drawing/2014/main" id="{BBD56E28-1DC4-1C9D-E776-564828E5143F}"/>
                            </a:ext>
                          </a:extLst>
                        </p:cNvPr>
                        <p:cNvSpPr/>
                        <p:nvPr/>
                      </p:nvSpPr>
                      <p:spPr>
                        <a:xfrm>
                          <a:off x="3243735" y="4977990"/>
                          <a:ext cx="25490" cy="64475"/>
                        </a:xfrm>
                        <a:custGeom>
                          <a:avLst/>
                          <a:gdLst>
                            <a:gd name="connsiteX0" fmla="*/ 167 w 25490"/>
                            <a:gd name="connsiteY0" fmla="*/ 18207 h 64475"/>
                            <a:gd name="connsiteX1" fmla="*/ 1503 w 25490"/>
                            <a:gd name="connsiteY1" fmla="*/ 20044 h 64475"/>
                            <a:gd name="connsiteX2" fmla="*/ 3341 w 25490"/>
                            <a:gd name="connsiteY2" fmla="*/ 20211 h 64475"/>
                            <a:gd name="connsiteX3" fmla="*/ 16536 w 25490"/>
                            <a:gd name="connsiteY3" fmla="*/ 7350 h 64475"/>
                            <a:gd name="connsiteX4" fmla="*/ 24554 w 25490"/>
                            <a:gd name="connsiteY4" fmla="*/ 0 h 64475"/>
                            <a:gd name="connsiteX5" fmla="*/ 24554 w 25490"/>
                            <a:gd name="connsiteY5" fmla="*/ 26392 h 64475"/>
                            <a:gd name="connsiteX6" fmla="*/ 25055 w 25490"/>
                            <a:gd name="connsiteY6" fmla="*/ 46770 h 64475"/>
                            <a:gd name="connsiteX7" fmla="*/ 18541 w 25490"/>
                            <a:gd name="connsiteY7" fmla="*/ 64475 h 64475"/>
                            <a:gd name="connsiteX8" fmla="*/ 18541 w 25490"/>
                            <a:gd name="connsiteY8" fmla="*/ 59631 h 64475"/>
                            <a:gd name="connsiteX9" fmla="*/ 3508 w 25490"/>
                            <a:gd name="connsiteY9" fmla="*/ 23552 h 64475"/>
                            <a:gd name="connsiteX10" fmla="*/ 0 w 25490"/>
                            <a:gd name="connsiteY10" fmla="*/ 18207 h 64475"/>
                            <a:gd name="connsiteX11" fmla="*/ 167 w 25490"/>
                            <a:gd name="connsiteY11" fmla="*/ 18207 h 64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5490" h="64475">
                              <a:moveTo>
                                <a:pt x="167" y="18207"/>
                              </a:moveTo>
                              <a:cubicBezTo>
                                <a:pt x="668" y="18875"/>
                                <a:pt x="1002" y="19543"/>
                                <a:pt x="1503" y="20044"/>
                              </a:cubicBezTo>
                              <a:cubicBezTo>
                                <a:pt x="1837" y="20545"/>
                                <a:pt x="2840" y="20545"/>
                                <a:pt x="3341" y="20211"/>
                              </a:cubicBezTo>
                              <a:cubicBezTo>
                                <a:pt x="8519" y="16537"/>
                                <a:pt x="12695" y="12194"/>
                                <a:pt x="16536" y="7350"/>
                              </a:cubicBezTo>
                              <a:cubicBezTo>
                                <a:pt x="19209" y="4844"/>
                                <a:pt x="21882" y="2506"/>
                                <a:pt x="24554" y="0"/>
                              </a:cubicBezTo>
                              <a:cubicBezTo>
                                <a:pt x="26057" y="8686"/>
                                <a:pt x="25055" y="17706"/>
                                <a:pt x="24554" y="26392"/>
                              </a:cubicBezTo>
                              <a:cubicBezTo>
                                <a:pt x="24220" y="33240"/>
                                <a:pt x="24053" y="39921"/>
                                <a:pt x="25055" y="46770"/>
                              </a:cubicBezTo>
                              <a:cubicBezTo>
                                <a:pt x="26726" y="56625"/>
                                <a:pt x="23385" y="62638"/>
                                <a:pt x="18541" y="64475"/>
                              </a:cubicBezTo>
                              <a:cubicBezTo>
                                <a:pt x="18541" y="62805"/>
                                <a:pt x="18541" y="61135"/>
                                <a:pt x="18541" y="59631"/>
                              </a:cubicBezTo>
                              <a:cubicBezTo>
                                <a:pt x="18708" y="47271"/>
                                <a:pt x="9855" y="33407"/>
                                <a:pt x="3508" y="23552"/>
                              </a:cubicBezTo>
                              <a:cubicBezTo>
                                <a:pt x="2338" y="21715"/>
                                <a:pt x="1169" y="19877"/>
                                <a:pt x="0" y="18207"/>
                              </a:cubicBezTo>
                              <a:cubicBezTo>
                                <a:pt x="0" y="18207"/>
                                <a:pt x="0" y="18207"/>
                                <a:pt x="167" y="18207"/>
                              </a:cubicBezTo>
                              <a:close/>
                            </a:path>
                          </a:pathLst>
                        </a:custGeom>
                        <a:solidFill>
                          <a:srgbClr val="77787B"/>
                        </a:solidFill>
                        <a:ln w="16697" cap="flat">
                          <a:noFill/>
                          <a:prstDash val="solid"/>
                          <a:miter/>
                        </a:ln>
                      </p:spPr>
                      <p:txBody>
                        <a:bodyPr rtlCol="0" anchor="ctr"/>
                        <a:lstStyle/>
                        <a:p>
                          <a:endParaRPr lang="en-US"/>
                        </a:p>
                      </p:txBody>
                    </p:sp>
                    <p:sp>
                      <p:nvSpPr>
                        <p:cNvPr id="801" name="Freeform: Shape 800">
                          <a:extLst>
                            <a:ext uri="{FF2B5EF4-FFF2-40B4-BE49-F238E27FC236}">
                              <a16:creationId xmlns:a16="http://schemas.microsoft.com/office/drawing/2014/main" id="{09721199-2B8E-8A04-69F1-2B028CC1DBA9}"/>
                            </a:ext>
                          </a:extLst>
                        </p:cNvPr>
                        <p:cNvSpPr/>
                        <p:nvPr/>
                      </p:nvSpPr>
                      <p:spPr>
                        <a:xfrm>
                          <a:off x="3243735" y="4977990"/>
                          <a:ext cx="24888" cy="63807"/>
                        </a:xfrm>
                        <a:custGeom>
                          <a:avLst/>
                          <a:gdLst>
                            <a:gd name="connsiteX0" fmla="*/ 167 w 24888"/>
                            <a:gd name="connsiteY0" fmla="*/ 18207 h 63807"/>
                            <a:gd name="connsiteX1" fmla="*/ 1503 w 24888"/>
                            <a:gd name="connsiteY1" fmla="*/ 20044 h 63807"/>
                            <a:gd name="connsiteX2" fmla="*/ 3341 w 24888"/>
                            <a:gd name="connsiteY2" fmla="*/ 20211 h 63807"/>
                            <a:gd name="connsiteX3" fmla="*/ 16536 w 24888"/>
                            <a:gd name="connsiteY3" fmla="*/ 7350 h 63807"/>
                            <a:gd name="connsiteX4" fmla="*/ 24554 w 24888"/>
                            <a:gd name="connsiteY4" fmla="*/ 0 h 63807"/>
                            <a:gd name="connsiteX5" fmla="*/ 24888 w 24888"/>
                            <a:gd name="connsiteY5" fmla="*/ 2673 h 63807"/>
                            <a:gd name="connsiteX6" fmla="*/ 15701 w 24888"/>
                            <a:gd name="connsiteY6" fmla="*/ 23886 h 63807"/>
                            <a:gd name="connsiteX7" fmla="*/ 20211 w 24888"/>
                            <a:gd name="connsiteY7" fmla="*/ 52783 h 63807"/>
                            <a:gd name="connsiteX8" fmla="*/ 18541 w 24888"/>
                            <a:gd name="connsiteY8" fmla="*/ 63807 h 63807"/>
                            <a:gd name="connsiteX9" fmla="*/ 18541 w 24888"/>
                            <a:gd name="connsiteY9" fmla="*/ 59465 h 63807"/>
                            <a:gd name="connsiteX10" fmla="*/ 3508 w 24888"/>
                            <a:gd name="connsiteY10" fmla="*/ 23385 h 63807"/>
                            <a:gd name="connsiteX11" fmla="*/ 0 w 24888"/>
                            <a:gd name="connsiteY11" fmla="*/ 18040 h 63807"/>
                            <a:gd name="connsiteX12" fmla="*/ 167 w 24888"/>
                            <a:gd name="connsiteY12" fmla="*/ 18207 h 63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888" h="63807">
                              <a:moveTo>
                                <a:pt x="167" y="18207"/>
                              </a:moveTo>
                              <a:cubicBezTo>
                                <a:pt x="668" y="18875"/>
                                <a:pt x="1002" y="19543"/>
                                <a:pt x="1503" y="20044"/>
                              </a:cubicBezTo>
                              <a:cubicBezTo>
                                <a:pt x="1837" y="20545"/>
                                <a:pt x="2840" y="20545"/>
                                <a:pt x="3341" y="20211"/>
                              </a:cubicBezTo>
                              <a:cubicBezTo>
                                <a:pt x="8519" y="16537"/>
                                <a:pt x="12695" y="12194"/>
                                <a:pt x="16536" y="7350"/>
                              </a:cubicBezTo>
                              <a:cubicBezTo>
                                <a:pt x="19209" y="4844"/>
                                <a:pt x="21882" y="2506"/>
                                <a:pt x="24554" y="0"/>
                              </a:cubicBezTo>
                              <a:cubicBezTo>
                                <a:pt x="24721" y="835"/>
                                <a:pt x="24888" y="1670"/>
                                <a:pt x="24888" y="2673"/>
                              </a:cubicBezTo>
                              <a:cubicBezTo>
                                <a:pt x="19710" y="9020"/>
                                <a:pt x="14365" y="14198"/>
                                <a:pt x="15701" y="23886"/>
                              </a:cubicBezTo>
                              <a:cubicBezTo>
                                <a:pt x="17038" y="33574"/>
                                <a:pt x="20712" y="43095"/>
                                <a:pt x="20211" y="52783"/>
                              </a:cubicBezTo>
                              <a:cubicBezTo>
                                <a:pt x="20044" y="56625"/>
                                <a:pt x="19376" y="60133"/>
                                <a:pt x="18541" y="63807"/>
                              </a:cubicBezTo>
                              <a:cubicBezTo>
                                <a:pt x="18541" y="62304"/>
                                <a:pt x="18541" y="60801"/>
                                <a:pt x="18541" y="59465"/>
                              </a:cubicBezTo>
                              <a:cubicBezTo>
                                <a:pt x="18708" y="47104"/>
                                <a:pt x="9855" y="33240"/>
                                <a:pt x="3508" y="23385"/>
                              </a:cubicBezTo>
                              <a:cubicBezTo>
                                <a:pt x="2338" y="21548"/>
                                <a:pt x="1169" y="19710"/>
                                <a:pt x="0" y="18040"/>
                              </a:cubicBezTo>
                              <a:cubicBezTo>
                                <a:pt x="0" y="18207"/>
                                <a:pt x="0" y="18207"/>
                                <a:pt x="167" y="18207"/>
                              </a:cubicBezTo>
                              <a:close/>
                            </a:path>
                          </a:pathLst>
                        </a:custGeom>
                        <a:solidFill>
                          <a:srgbClr val="77787B"/>
                        </a:solidFill>
                        <a:ln w="16697" cap="flat">
                          <a:noFill/>
                          <a:prstDash val="solid"/>
                          <a:miter/>
                        </a:ln>
                      </p:spPr>
                      <p:txBody>
                        <a:bodyPr rtlCol="0" anchor="ctr"/>
                        <a:lstStyle/>
                        <a:p>
                          <a:endParaRPr lang="en-US"/>
                        </a:p>
                      </p:txBody>
                    </p:sp>
                  </p:grpSp>
                  <p:grpSp>
                    <p:nvGrpSpPr>
                      <p:cNvPr id="802" name="Graphic 2">
                        <a:extLst>
                          <a:ext uri="{FF2B5EF4-FFF2-40B4-BE49-F238E27FC236}">
                            <a16:creationId xmlns:a16="http://schemas.microsoft.com/office/drawing/2014/main" id="{C119EADF-BB25-D5A3-C8E5-E755A112990C}"/>
                          </a:ext>
                        </a:extLst>
                      </p:cNvPr>
                      <p:cNvGrpSpPr/>
                      <p:nvPr/>
                    </p:nvGrpSpPr>
                    <p:grpSpPr>
                      <a:xfrm>
                        <a:off x="3419512" y="5201446"/>
                        <a:ext cx="190864" cy="275023"/>
                        <a:chOff x="3419512" y="5201446"/>
                        <a:chExt cx="190864" cy="275023"/>
                      </a:xfrm>
                    </p:grpSpPr>
                    <p:sp>
                      <p:nvSpPr>
                        <p:cNvPr id="803" name="Freeform: Shape 802">
                          <a:extLst>
                            <a:ext uri="{FF2B5EF4-FFF2-40B4-BE49-F238E27FC236}">
                              <a16:creationId xmlns:a16="http://schemas.microsoft.com/office/drawing/2014/main" id="{6346277F-DED1-CE91-58AE-985A7262F2B5}"/>
                            </a:ext>
                          </a:extLst>
                        </p:cNvPr>
                        <p:cNvSpPr/>
                        <p:nvPr/>
                      </p:nvSpPr>
                      <p:spPr>
                        <a:xfrm>
                          <a:off x="3419512" y="5201446"/>
                          <a:ext cx="190864" cy="275023"/>
                        </a:xfrm>
                        <a:custGeom>
                          <a:avLst/>
                          <a:gdLst>
                            <a:gd name="connsiteX0" fmla="*/ 7794 w 190864"/>
                            <a:gd name="connsiteY0" fmla="*/ 199643 h 275023"/>
                            <a:gd name="connsiteX1" fmla="*/ 20656 w 190864"/>
                            <a:gd name="connsiteY1" fmla="*/ 212839 h 275023"/>
                            <a:gd name="connsiteX2" fmla="*/ 24164 w 190864"/>
                            <a:gd name="connsiteY2" fmla="*/ 213507 h 275023"/>
                            <a:gd name="connsiteX3" fmla="*/ 38696 w 190864"/>
                            <a:gd name="connsiteY3" fmla="*/ 234721 h 275023"/>
                            <a:gd name="connsiteX4" fmla="*/ 68261 w 190864"/>
                            <a:gd name="connsiteY4" fmla="*/ 239732 h 275023"/>
                            <a:gd name="connsiteX5" fmla="*/ 69096 w 190864"/>
                            <a:gd name="connsiteY5" fmla="*/ 240901 h 275023"/>
                            <a:gd name="connsiteX6" fmla="*/ 87971 w 190864"/>
                            <a:gd name="connsiteY6" fmla="*/ 257938 h 275023"/>
                            <a:gd name="connsiteX7" fmla="*/ 98327 w 190864"/>
                            <a:gd name="connsiteY7" fmla="*/ 259275 h 275023"/>
                            <a:gd name="connsiteX8" fmla="*/ 98327 w 190864"/>
                            <a:gd name="connsiteY8" fmla="*/ 259275 h 275023"/>
                            <a:gd name="connsiteX9" fmla="*/ 118873 w 190864"/>
                            <a:gd name="connsiteY9" fmla="*/ 274475 h 275023"/>
                            <a:gd name="connsiteX10" fmla="*/ 142090 w 190864"/>
                            <a:gd name="connsiteY10" fmla="*/ 267626 h 275023"/>
                            <a:gd name="connsiteX11" fmla="*/ 170152 w 190864"/>
                            <a:gd name="connsiteY11" fmla="*/ 241569 h 275023"/>
                            <a:gd name="connsiteX12" fmla="*/ 170486 w 190864"/>
                            <a:gd name="connsiteY12" fmla="*/ 240567 h 275023"/>
                            <a:gd name="connsiteX13" fmla="*/ 175330 w 190864"/>
                            <a:gd name="connsiteY13" fmla="*/ 234888 h 275023"/>
                            <a:gd name="connsiteX14" fmla="*/ 182847 w 190864"/>
                            <a:gd name="connsiteY14" fmla="*/ 224531 h 275023"/>
                            <a:gd name="connsiteX15" fmla="*/ 189361 w 190864"/>
                            <a:gd name="connsiteY15" fmla="*/ 204320 h 275023"/>
                            <a:gd name="connsiteX16" fmla="*/ 190865 w 190864"/>
                            <a:gd name="connsiteY16" fmla="*/ 160557 h 275023"/>
                            <a:gd name="connsiteX17" fmla="*/ 184350 w 190864"/>
                            <a:gd name="connsiteY17" fmla="*/ 120636 h 275023"/>
                            <a:gd name="connsiteX18" fmla="*/ 174996 w 190864"/>
                            <a:gd name="connsiteY18" fmla="*/ 95414 h 275023"/>
                            <a:gd name="connsiteX19" fmla="*/ 171656 w 190864"/>
                            <a:gd name="connsiteY19" fmla="*/ 68187 h 275023"/>
                            <a:gd name="connsiteX20" fmla="*/ 174495 w 190864"/>
                            <a:gd name="connsiteY20" fmla="*/ 59167 h 275023"/>
                            <a:gd name="connsiteX21" fmla="*/ 178838 w 190864"/>
                            <a:gd name="connsiteY21" fmla="*/ 69356 h 275023"/>
                            <a:gd name="connsiteX22" fmla="*/ 179339 w 190864"/>
                            <a:gd name="connsiteY22" fmla="*/ 62842 h 275023"/>
                            <a:gd name="connsiteX23" fmla="*/ 178838 w 190864"/>
                            <a:gd name="connsiteY23" fmla="*/ 61338 h 275023"/>
                            <a:gd name="connsiteX24" fmla="*/ 178170 w 190864"/>
                            <a:gd name="connsiteY24" fmla="*/ 60837 h 275023"/>
                            <a:gd name="connsiteX25" fmla="*/ 168816 w 190864"/>
                            <a:gd name="connsiteY25" fmla="*/ 41461 h 275023"/>
                            <a:gd name="connsiteX26" fmla="*/ 149273 w 190864"/>
                            <a:gd name="connsiteY26" fmla="*/ 22085 h 275023"/>
                            <a:gd name="connsiteX27" fmla="*/ 106679 w 190864"/>
                            <a:gd name="connsiteY27" fmla="*/ 872 h 275023"/>
                            <a:gd name="connsiteX28" fmla="*/ 93984 w 190864"/>
                            <a:gd name="connsiteY28" fmla="*/ 204 h 275023"/>
                            <a:gd name="connsiteX29" fmla="*/ 83962 w 190864"/>
                            <a:gd name="connsiteY29" fmla="*/ 2375 h 275023"/>
                            <a:gd name="connsiteX30" fmla="*/ 98828 w 190864"/>
                            <a:gd name="connsiteY30" fmla="*/ 4881 h 275023"/>
                            <a:gd name="connsiteX31" fmla="*/ 96156 w 190864"/>
                            <a:gd name="connsiteY31" fmla="*/ 11729 h 275023"/>
                            <a:gd name="connsiteX32" fmla="*/ 87804 w 190864"/>
                            <a:gd name="connsiteY32" fmla="*/ 12230 h 275023"/>
                            <a:gd name="connsiteX33" fmla="*/ 79118 w 190864"/>
                            <a:gd name="connsiteY33" fmla="*/ 34112 h 275023"/>
                            <a:gd name="connsiteX34" fmla="*/ 56569 w 190864"/>
                            <a:gd name="connsiteY34" fmla="*/ 47809 h 275023"/>
                            <a:gd name="connsiteX35" fmla="*/ 30845 w 190864"/>
                            <a:gd name="connsiteY35" fmla="*/ 79879 h 275023"/>
                            <a:gd name="connsiteX36" fmla="*/ 31680 w 190864"/>
                            <a:gd name="connsiteY36" fmla="*/ 82886 h 275023"/>
                            <a:gd name="connsiteX37" fmla="*/ 56067 w 190864"/>
                            <a:gd name="connsiteY37" fmla="*/ 112117 h 275023"/>
                            <a:gd name="connsiteX38" fmla="*/ 51892 w 190864"/>
                            <a:gd name="connsiteY38" fmla="*/ 126649 h 275023"/>
                            <a:gd name="connsiteX39" fmla="*/ 45544 w 190864"/>
                            <a:gd name="connsiteY39" fmla="*/ 148865 h 275023"/>
                            <a:gd name="connsiteX40" fmla="*/ 36023 w 190864"/>
                            <a:gd name="connsiteY40" fmla="*/ 163397 h 275023"/>
                            <a:gd name="connsiteX41" fmla="*/ 35689 w 190864"/>
                            <a:gd name="connsiteY41" fmla="*/ 162896 h 275023"/>
                            <a:gd name="connsiteX42" fmla="*/ 34687 w 190864"/>
                            <a:gd name="connsiteY42" fmla="*/ 161559 h 275023"/>
                            <a:gd name="connsiteX43" fmla="*/ 34687 w 190864"/>
                            <a:gd name="connsiteY43" fmla="*/ 161559 h 275023"/>
                            <a:gd name="connsiteX44" fmla="*/ 33184 w 190864"/>
                            <a:gd name="connsiteY44" fmla="*/ 159555 h 275023"/>
                            <a:gd name="connsiteX45" fmla="*/ 1948 w 190864"/>
                            <a:gd name="connsiteY45" fmla="*/ 139344 h 275023"/>
                            <a:gd name="connsiteX46" fmla="*/ 7794 w 190864"/>
                            <a:gd name="connsiteY46" fmla="*/ 199643 h 275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90864" h="275023">
                              <a:moveTo>
                                <a:pt x="7794" y="199643"/>
                              </a:moveTo>
                              <a:cubicBezTo>
                                <a:pt x="10634" y="206158"/>
                                <a:pt x="13808" y="210333"/>
                                <a:pt x="20656" y="212839"/>
                              </a:cubicBezTo>
                              <a:cubicBezTo>
                                <a:pt x="21825" y="213340"/>
                                <a:pt x="22995" y="213340"/>
                                <a:pt x="24164" y="213507"/>
                              </a:cubicBezTo>
                              <a:cubicBezTo>
                                <a:pt x="27003" y="221859"/>
                                <a:pt x="31012" y="229710"/>
                                <a:pt x="38696" y="234721"/>
                              </a:cubicBezTo>
                              <a:cubicBezTo>
                                <a:pt x="47549" y="240400"/>
                                <a:pt x="58072" y="239398"/>
                                <a:pt x="68261" y="239732"/>
                              </a:cubicBezTo>
                              <a:cubicBezTo>
                                <a:pt x="68428" y="240233"/>
                                <a:pt x="68762" y="240567"/>
                                <a:pt x="69096" y="240901"/>
                              </a:cubicBezTo>
                              <a:cubicBezTo>
                                <a:pt x="75611" y="246413"/>
                                <a:pt x="79786" y="254598"/>
                                <a:pt x="87971" y="257938"/>
                              </a:cubicBezTo>
                              <a:cubicBezTo>
                                <a:pt x="91813" y="259442"/>
                                <a:pt x="95154" y="259776"/>
                                <a:pt x="98327" y="259275"/>
                              </a:cubicBezTo>
                              <a:cubicBezTo>
                                <a:pt x="98327" y="259275"/>
                                <a:pt x="98327" y="259275"/>
                                <a:pt x="98327" y="259275"/>
                              </a:cubicBezTo>
                              <a:cubicBezTo>
                                <a:pt x="103338" y="264954"/>
                                <a:pt x="111356" y="272471"/>
                                <a:pt x="118873" y="274475"/>
                              </a:cubicBezTo>
                              <a:cubicBezTo>
                                <a:pt x="127391" y="276813"/>
                                <a:pt x="134574" y="271134"/>
                                <a:pt x="142090" y="267626"/>
                              </a:cubicBezTo>
                              <a:cubicBezTo>
                                <a:pt x="152948" y="262616"/>
                                <a:pt x="162803" y="250923"/>
                                <a:pt x="170152" y="241569"/>
                              </a:cubicBezTo>
                              <a:cubicBezTo>
                                <a:pt x="170152" y="241235"/>
                                <a:pt x="170152" y="240901"/>
                                <a:pt x="170486" y="240567"/>
                              </a:cubicBezTo>
                              <a:cubicBezTo>
                                <a:pt x="172157" y="238730"/>
                                <a:pt x="173827" y="236892"/>
                                <a:pt x="175330" y="234888"/>
                              </a:cubicBezTo>
                              <a:cubicBezTo>
                                <a:pt x="178003" y="231547"/>
                                <a:pt x="180508" y="228206"/>
                                <a:pt x="182847" y="224531"/>
                              </a:cubicBezTo>
                              <a:cubicBezTo>
                                <a:pt x="185353" y="217850"/>
                                <a:pt x="187190" y="211002"/>
                                <a:pt x="189361" y="204320"/>
                              </a:cubicBezTo>
                              <a:cubicBezTo>
                                <a:pt x="190531" y="189788"/>
                                <a:pt x="190865" y="175089"/>
                                <a:pt x="190865" y="160557"/>
                              </a:cubicBezTo>
                              <a:cubicBezTo>
                                <a:pt x="190865" y="145357"/>
                                <a:pt x="188860" y="135335"/>
                                <a:pt x="184350" y="120636"/>
                              </a:cubicBezTo>
                              <a:cubicBezTo>
                                <a:pt x="181678" y="112117"/>
                                <a:pt x="178337" y="103765"/>
                                <a:pt x="174996" y="95414"/>
                              </a:cubicBezTo>
                              <a:cubicBezTo>
                                <a:pt x="181511" y="86227"/>
                                <a:pt x="177335" y="76873"/>
                                <a:pt x="171656" y="68187"/>
                              </a:cubicBezTo>
                              <a:cubicBezTo>
                                <a:pt x="172658" y="65180"/>
                                <a:pt x="173660" y="62174"/>
                                <a:pt x="174495" y="59167"/>
                              </a:cubicBezTo>
                              <a:cubicBezTo>
                                <a:pt x="176166" y="62508"/>
                                <a:pt x="177502" y="65848"/>
                                <a:pt x="178838" y="69356"/>
                              </a:cubicBezTo>
                              <a:cubicBezTo>
                                <a:pt x="179172" y="67185"/>
                                <a:pt x="179339" y="65013"/>
                                <a:pt x="179339" y="62842"/>
                              </a:cubicBezTo>
                              <a:cubicBezTo>
                                <a:pt x="179172" y="62341"/>
                                <a:pt x="179005" y="61839"/>
                                <a:pt x="178838" y="61338"/>
                              </a:cubicBezTo>
                              <a:cubicBezTo>
                                <a:pt x="178671" y="61171"/>
                                <a:pt x="178337" y="61004"/>
                                <a:pt x="178170" y="60837"/>
                              </a:cubicBezTo>
                              <a:cubicBezTo>
                                <a:pt x="174161" y="54991"/>
                                <a:pt x="172324" y="47642"/>
                                <a:pt x="168816" y="41461"/>
                              </a:cubicBezTo>
                              <a:cubicBezTo>
                                <a:pt x="163805" y="33945"/>
                                <a:pt x="157291" y="27430"/>
                                <a:pt x="149273" y="22085"/>
                              </a:cubicBezTo>
                              <a:cubicBezTo>
                                <a:pt x="138082" y="14569"/>
                                <a:pt x="122380" y="5215"/>
                                <a:pt x="106679" y="872"/>
                              </a:cubicBezTo>
                              <a:cubicBezTo>
                                <a:pt x="102503" y="204"/>
                                <a:pt x="98494" y="-298"/>
                                <a:pt x="93984" y="204"/>
                              </a:cubicBezTo>
                              <a:cubicBezTo>
                                <a:pt x="90477" y="705"/>
                                <a:pt x="87136" y="1373"/>
                                <a:pt x="83962" y="2375"/>
                              </a:cubicBezTo>
                              <a:cubicBezTo>
                                <a:pt x="88973" y="2876"/>
                                <a:pt x="93817" y="3711"/>
                                <a:pt x="98828" y="4881"/>
                              </a:cubicBezTo>
                              <a:cubicBezTo>
                                <a:pt x="97993" y="7219"/>
                                <a:pt x="96991" y="9558"/>
                                <a:pt x="96156" y="11729"/>
                              </a:cubicBezTo>
                              <a:cubicBezTo>
                                <a:pt x="92982" y="11061"/>
                                <a:pt x="89976" y="11061"/>
                                <a:pt x="87804" y="12230"/>
                              </a:cubicBezTo>
                              <a:cubicBezTo>
                                <a:pt x="81457" y="16072"/>
                                <a:pt x="74608" y="26595"/>
                                <a:pt x="79118" y="34112"/>
                              </a:cubicBezTo>
                              <a:cubicBezTo>
                                <a:pt x="70934" y="37452"/>
                                <a:pt x="63250" y="41461"/>
                                <a:pt x="56569" y="47809"/>
                              </a:cubicBezTo>
                              <a:cubicBezTo>
                                <a:pt x="46546" y="57330"/>
                                <a:pt x="40700" y="70692"/>
                                <a:pt x="30845" y="79879"/>
                              </a:cubicBezTo>
                              <a:cubicBezTo>
                                <a:pt x="29843" y="80714"/>
                                <a:pt x="31012" y="82218"/>
                                <a:pt x="31680" y="82886"/>
                              </a:cubicBezTo>
                              <a:cubicBezTo>
                                <a:pt x="40533" y="91906"/>
                                <a:pt x="47716" y="102596"/>
                                <a:pt x="56067" y="112117"/>
                              </a:cubicBezTo>
                              <a:cubicBezTo>
                                <a:pt x="54397" y="116961"/>
                                <a:pt x="52894" y="121638"/>
                                <a:pt x="51892" y="126649"/>
                              </a:cubicBezTo>
                              <a:cubicBezTo>
                                <a:pt x="50388" y="134333"/>
                                <a:pt x="47215" y="141348"/>
                                <a:pt x="45544" y="148865"/>
                              </a:cubicBezTo>
                              <a:cubicBezTo>
                                <a:pt x="43874" y="156047"/>
                                <a:pt x="43206" y="160724"/>
                                <a:pt x="36023" y="163397"/>
                              </a:cubicBezTo>
                              <a:cubicBezTo>
                                <a:pt x="36023" y="163230"/>
                                <a:pt x="35856" y="163063"/>
                                <a:pt x="35689" y="162896"/>
                              </a:cubicBezTo>
                              <a:cubicBezTo>
                                <a:pt x="35522" y="162729"/>
                                <a:pt x="35188" y="162227"/>
                                <a:pt x="34687" y="161559"/>
                              </a:cubicBezTo>
                              <a:lnTo>
                                <a:pt x="34687" y="161559"/>
                              </a:lnTo>
                              <a:cubicBezTo>
                                <a:pt x="34687" y="160891"/>
                                <a:pt x="33852" y="159555"/>
                                <a:pt x="33184" y="159555"/>
                              </a:cubicBezTo>
                              <a:cubicBezTo>
                                <a:pt x="25834" y="150201"/>
                                <a:pt x="5957" y="126315"/>
                                <a:pt x="1948" y="139344"/>
                              </a:cubicBezTo>
                              <a:cubicBezTo>
                                <a:pt x="-2395" y="156715"/>
                                <a:pt x="946" y="183942"/>
                                <a:pt x="7794" y="199643"/>
                              </a:cubicBezTo>
                              <a:close/>
                            </a:path>
                          </a:pathLst>
                        </a:custGeom>
                        <a:solidFill>
                          <a:srgbClr val="000000"/>
                        </a:solidFill>
                        <a:ln w="16697" cap="flat">
                          <a:noFill/>
                          <a:prstDash val="solid"/>
                          <a:miter/>
                        </a:ln>
                      </p:spPr>
                      <p:txBody>
                        <a:bodyPr rtlCol="0" anchor="ctr"/>
                        <a:lstStyle/>
                        <a:p>
                          <a:endParaRPr lang="en-US"/>
                        </a:p>
                      </p:txBody>
                    </p:sp>
                    <p:sp>
                      <p:nvSpPr>
                        <p:cNvPr id="804" name="Freeform: Shape 803">
                          <a:extLst>
                            <a:ext uri="{FF2B5EF4-FFF2-40B4-BE49-F238E27FC236}">
                              <a16:creationId xmlns:a16="http://schemas.microsoft.com/office/drawing/2014/main" id="{B0EC129A-2409-4FF6-7758-FC4C4496582D}"/>
                            </a:ext>
                          </a:extLst>
                        </p:cNvPr>
                        <p:cNvSpPr/>
                        <p:nvPr/>
                      </p:nvSpPr>
                      <p:spPr>
                        <a:xfrm>
                          <a:off x="3521180" y="5207663"/>
                          <a:ext cx="71490" cy="58462"/>
                        </a:xfrm>
                        <a:custGeom>
                          <a:avLst/>
                          <a:gdLst>
                            <a:gd name="connsiteX0" fmla="*/ 68317 w 71490"/>
                            <a:gd name="connsiteY0" fmla="*/ 58462 h 58462"/>
                            <a:gd name="connsiteX1" fmla="*/ 66313 w 71490"/>
                            <a:gd name="connsiteY1" fmla="*/ 55456 h 58462"/>
                            <a:gd name="connsiteX2" fmla="*/ 31737 w 71490"/>
                            <a:gd name="connsiteY2" fmla="*/ 20879 h 58462"/>
                            <a:gd name="connsiteX3" fmla="*/ 4343 w 71490"/>
                            <a:gd name="connsiteY3" fmla="*/ 8352 h 58462"/>
                            <a:gd name="connsiteX4" fmla="*/ 0 w 71490"/>
                            <a:gd name="connsiteY4" fmla="*/ 7183 h 58462"/>
                            <a:gd name="connsiteX5" fmla="*/ 1336 w 71490"/>
                            <a:gd name="connsiteY5" fmla="*/ 2338 h 58462"/>
                            <a:gd name="connsiteX6" fmla="*/ 2004 w 71490"/>
                            <a:gd name="connsiteY6" fmla="*/ 0 h 58462"/>
                            <a:gd name="connsiteX7" fmla="*/ 71491 w 71490"/>
                            <a:gd name="connsiteY7" fmla="*/ 48774 h 58462"/>
                            <a:gd name="connsiteX8" fmla="*/ 68317 w 71490"/>
                            <a:gd name="connsiteY8" fmla="*/ 58462 h 58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490" h="58462">
                              <a:moveTo>
                                <a:pt x="68317" y="58462"/>
                              </a:moveTo>
                              <a:cubicBezTo>
                                <a:pt x="67649" y="57460"/>
                                <a:pt x="66981" y="56458"/>
                                <a:pt x="66313" y="55456"/>
                              </a:cubicBezTo>
                              <a:cubicBezTo>
                                <a:pt x="57126" y="41926"/>
                                <a:pt x="45266" y="30066"/>
                                <a:pt x="31737" y="20879"/>
                              </a:cubicBezTo>
                              <a:cubicBezTo>
                                <a:pt x="23218" y="15200"/>
                                <a:pt x="14365" y="10857"/>
                                <a:pt x="4343" y="8352"/>
                              </a:cubicBezTo>
                              <a:cubicBezTo>
                                <a:pt x="3174" y="8018"/>
                                <a:pt x="1670" y="7684"/>
                                <a:pt x="0" y="7183"/>
                              </a:cubicBezTo>
                              <a:cubicBezTo>
                                <a:pt x="501" y="5512"/>
                                <a:pt x="835" y="3842"/>
                                <a:pt x="1336" y="2338"/>
                              </a:cubicBezTo>
                              <a:cubicBezTo>
                                <a:pt x="1503" y="1503"/>
                                <a:pt x="1837" y="835"/>
                                <a:pt x="2004" y="0"/>
                              </a:cubicBezTo>
                              <a:cubicBezTo>
                                <a:pt x="30901" y="7183"/>
                                <a:pt x="56959" y="23218"/>
                                <a:pt x="71491" y="48774"/>
                              </a:cubicBezTo>
                              <a:cubicBezTo>
                                <a:pt x="70155" y="51948"/>
                                <a:pt x="69320" y="55122"/>
                                <a:pt x="68317" y="58462"/>
                              </a:cubicBezTo>
                              <a:close/>
                            </a:path>
                          </a:pathLst>
                        </a:custGeom>
                        <a:solidFill>
                          <a:srgbClr val="FFD4A9"/>
                        </a:solidFill>
                        <a:ln w="16697" cap="flat">
                          <a:noFill/>
                          <a:prstDash val="solid"/>
                          <a:miter/>
                        </a:ln>
                      </p:spPr>
                      <p:txBody>
                        <a:bodyPr rtlCol="0" anchor="ctr"/>
                        <a:lstStyle/>
                        <a:p>
                          <a:endParaRPr lang="en-US"/>
                        </a:p>
                      </p:txBody>
                    </p:sp>
                    <p:sp>
                      <p:nvSpPr>
                        <p:cNvPr id="805" name="Freeform: Shape 804">
                          <a:extLst>
                            <a:ext uri="{FF2B5EF4-FFF2-40B4-BE49-F238E27FC236}">
                              <a16:creationId xmlns:a16="http://schemas.microsoft.com/office/drawing/2014/main" id="{D0E56814-9F24-28CD-9CF8-838155A47BCC}"/>
                            </a:ext>
                          </a:extLst>
                        </p:cNvPr>
                        <p:cNvSpPr/>
                        <p:nvPr/>
                      </p:nvSpPr>
                      <p:spPr>
                        <a:xfrm>
                          <a:off x="3425095" y="5218050"/>
                          <a:ext cx="181790" cy="254347"/>
                        </a:xfrm>
                        <a:custGeom>
                          <a:avLst/>
                          <a:gdLst>
                            <a:gd name="connsiteX0" fmla="*/ 541 w 181790"/>
                            <a:gd name="connsiteY0" fmla="*/ 132261 h 254347"/>
                            <a:gd name="connsiteX1" fmla="*/ 26264 w 181790"/>
                            <a:gd name="connsiteY1" fmla="*/ 146125 h 254347"/>
                            <a:gd name="connsiteX2" fmla="*/ 26264 w 181790"/>
                            <a:gd name="connsiteY2" fmla="*/ 146292 h 254347"/>
                            <a:gd name="connsiteX3" fmla="*/ 30607 w 181790"/>
                            <a:gd name="connsiteY3" fmla="*/ 151804 h 254347"/>
                            <a:gd name="connsiteX4" fmla="*/ 37957 w 181790"/>
                            <a:gd name="connsiteY4" fmla="*/ 152472 h 254347"/>
                            <a:gd name="connsiteX5" fmla="*/ 37957 w 181790"/>
                            <a:gd name="connsiteY5" fmla="*/ 152472 h 254347"/>
                            <a:gd name="connsiteX6" fmla="*/ 55996 w 181790"/>
                            <a:gd name="connsiteY6" fmla="*/ 82151 h 254347"/>
                            <a:gd name="connsiteX7" fmla="*/ 51988 w 181790"/>
                            <a:gd name="connsiteY7" fmla="*/ 93175 h 254347"/>
                            <a:gd name="connsiteX8" fmla="*/ 34115 w 181790"/>
                            <a:gd name="connsiteY8" fmla="*/ 72129 h 254347"/>
                            <a:gd name="connsiteX9" fmla="*/ 39126 w 181790"/>
                            <a:gd name="connsiteY9" fmla="*/ 54757 h 254347"/>
                            <a:gd name="connsiteX10" fmla="*/ 60339 w 181790"/>
                            <a:gd name="connsiteY10" fmla="*/ 32040 h 254347"/>
                            <a:gd name="connsiteX11" fmla="*/ 80216 w 181790"/>
                            <a:gd name="connsiteY11" fmla="*/ 22352 h 254347"/>
                            <a:gd name="connsiteX12" fmla="*/ 86397 w 181790"/>
                            <a:gd name="connsiteY12" fmla="*/ 17174 h 254347"/>
                            <a:gd name="connsiteX13" fmla="*/ 80049 w 181790"/>
                            <a:gd name="connsiteY13" fmla="*/ 17174 h 254347"/>
                            <a:gd name="connsiteX14" fmla="*/ 78546 w 181790"/>
                            <a:gd name="connsiteY14" fmla="*/ 16673 h 254347"/>
                            <a:gd name="connsiteX15" fmla="*/ 76876 w 181790"/>
                            <a:gd name="connsiteY15" fmla="*/ 17341 h 254347"/>
                            <a:gd name="connsiteX16" fmla="*/ 77878 w 181790"/>
                            <a:gd name="connsiteY16" fmla="*/ 6985 h 254347"/>
                            <a:gd name="connsiteX17" fmla="*/ 82722 w 181790"/>
                            <a:gd name="connsiteY17" fmla="*/ 1139 h 254347"/>
                            <a:gd name="connsiteX18" fmla="*/ 98089 w 181790"/>
                            <a:gd name="connsiteY18" fmla="*/ 2141 h 254347"/>
                            <a:gd name="connsiteX19" fmla="*/ 111118 w 181790"/>
                            <a:gd name="connsiteY19" fmla="*/ 5649 h 254347"/>
                            <a:gd name="connsiteX20" fmla="*/ 138011 w 181790"/>
                            <a:gd name="connsiteY20" fmla="*/ 22853 h 254347"/>
                            <a:gd name="connsiteX21" fmla="*/ 163567 w 181790"/>
                            <a:gd name="connsiteY21" fmla="*/ 51249 h 254347"/>
                            <a:gd name="connsiteX22" fmla="*/ 163567 w 181790"/>
                            <a:gd name="connsiteY22" fmla="*/ 51416 h 254347"/>
                            <a:gd name="connsiteX23" fmla="*/ 165738 w 181790"/>
                            <a:gd name="connsiteY23" fmla="*/ 55258 h 254347"/>
                            <a:gd name="connsiteX24" fmla="*/ 165738 w 181790"/>
                            <a:gd name="connsiteY24" fmla="*/ 55258 h 254347"/>
                            <a:gd name="connsiteX25" fmla="*/ 166574 w 181790"/>
                            <a:gd name="connsiteY25" fmla="*/ 57095 h 254347"/>
                            <a:gd name="connsiteX26" fmla="*/ 166574 w 181790"/>
                            <a:gd name="connsiteY26" fmla="*/ 57263 h 254347"/>
                            <a:gd name="connsiteX27" fmla="*/ 168244 w 181790"/>
                            <a:gd name="connsiteY27" fmla="*/ 61772 h 254347"/>
                            <a:gd name="connsiteX28" fmla="*/ 169079 w 181790"/>
                            <a:gd name="connsiteY28" fmla="*/ 64278 h 254347"/>
                            <a:gd name="connsiteX29" fmla="*/ 169079 w 181790"/>
                            <a:gd name="connsiteY29" fmla="*/ 64946 h 254347"/>
                            <a:gd name="connsiteX30" fmla="*/ 168411 w 181790"/>
                            <a:gd name="connsiteY30" fmla="*/ 75135 h 254347"/>
                            <a:gd name="connsiteX31" fmla="*/ 166406 w 181790"/>
                            <a:gd name="connsiteY31" fmla="*/ 69289 h 254347"/>
                            <a:gd name="connsiteX32" fmla="*/ 165738 w 181790"/>
                            <a:gd name="connsiteY32" fmla="*/ 74634 h 254347"/>
                            <a:gd name="connsiteX33" fmla="*/ 166239 w 181790"/>
                            <a:gd name="connsiteY33" fmla="*/ 77474 h 254347"/>
                            <a:gd name="connsiteX34" fmla="*/ 174090 w 181790"/>
                            <a:gd name="connsiteY34" fmla="*/ 99522 h 254347"/>
                            <a:gd name="connsiteX35" fmla="*/ 181774 w 181790"/>
                            <a:gd name="connsiteY35" fmla="*/ 132261 h 254347"/>
                            <a:gd name="connsiteX36" fmla="*/ 181440 w 181790"/>
                            <a:gd name="connsiteY36" fmla="*/ 153308 h 254347"/>
                            <a:gd name="connsiteX37" fmla="*/ 179435 w 181790"/>
                            <a:gd name="connsiteY37" fmla="*/ 199075 h 254347"/>
                            <a:gd name="connsiteX38" fmla="*/ 161563 w 181790"/>
                            <a:gd name="connsiteY38" fmla="*/ 221458 h 254347"/>
                            <a:gd name="connsiteX39" fmla="*/ 139514 w 181790"/>
                            <a:gd name="connsiteY39" fmla="*/ 243339 h 254347"/>
                            <a:gd name="connsiteX40" fmla="*/ 118300 w 181790"/>
                            <a:gd name="connsiteY40" fmla="*/ 254197 h 254347"/>
                            <a:gd name="connsiteX41" fmla="*/ 96252 w 181790"/>
                            <a:gd name="connsiteY41" fmla="*/ 242838 h 254347"/>
                            <a:gd name="connsiteX42" fmla="*/ 108445 w 181790"/>
                            <a:gd name="connsiteY42" fmla="*/ 238328 h 254347"/>
                            <a:gd name="connsiteX43" fmla="*/ 132665 w 181790"/>
                            <a:gd name="connsiteY43" fmla="*/ 222460 h 254347"/>
                            <a:gd name="connsiteX44" fmla="*/ 151540 w 181790"/>
                            <a:gd name="connsiteY44" fmla="*/ 212271 h 254347"/>
                            <a:gd name="connsiteX45" fmla="*/ 156885 w 181790"/>
                            <a:gd name="connsiteY45" fmla="*/ 205924 h 254347"/>
                            <a:gd name="connsiteX46" fmla="*/ 134336 w 181790"/>
                            <a:gd name="connsiteY46" fmla="*/ 216280 h 254347"/>
                            <a:gd name="connsiteX47" fmla="*/ 115294 w 181790"/>
                            <a:gd name="connsiteY47" fmla="*/ 229309 h 254347"/>
                            <a:gd name="connsiteX48" fmla="*/ 79715 w 181790"/>
                            <a:gd name="connsiteY48" fmla="*/ 236324 h 254347"/>
                            <a:gd name="connsiteX49" fmla="*/ 67522 w 181790"/>
                            <a:gd name="connsiteY49" fmla="*/ 224464 h 254347"/>
                            <a:gd name="connsiteX50" fmla="*/ 97755 w 181790"/>
                            <a:gd name="connsiteY50" fmla="*/ 215779 h 254347"/>
                            <a:gd name="connsiteX51" fmla="*/ 125817 w 181790"/>
                            <a:gd name="connsiteY51" fmla="*/ 188886 h 254347"/>
                            <a:gd name="connsiteX52" fmla="*/ 134169 w 181790"/>
                            <a:gd name="connsiteY52" fmla="*/ 177361 h 254347"/>
                            <a:gd name="connsiteX53" fmla="*/ 133167 w 181790"/>
                            <a:gd name="connsiteY53" fmla="*/ 177361 h 254347"/>
                            <a:gd name="connsiteX54" fmla="*/ 109949 w 181790"/>
                            <a:gd name="connsiteY54" fmla="*/ 197906 h 254347"/>
                            <a:gd name="connsiteX55" fmla="*/ 89069 w 181790"/>
                            <a:gd name="connsiteY55" fmla="*/ 215946 h 254347"/>
                            <a:gd name="connsiteX56" fmla="*/ 55662 w 181790"/>
                            <a:gd name="connsiteY56" fmla="*/ 218618 h 254347"/>
                            <a:gd name="connsiteX57" fmla="*/ 42968 w 181790"/>
                            <a:gd name="connsiteY57" fmla="*/ 218284 h 254347"/>
                            <a:gd name="connsiteX58" fmla="*/ 22589 w 181790"/>
                            <a:gd name="connsiteY58" fmla="*/ 197572 h 254347"/>
                            <a:gd name="connsiteX59" fmla="*/ 27266 w 181790"/>
                            <a:gd name="connsiteY59" fmla="*/ 197572 h 254347"/>
                            <a:gd name="connsiteX60" fmla="*/ 48647 w 181790"/>
                            <a:gd name="connsiteY60" fmla="*/ 200411 h 254347"/>
                            <a:gd name="connsiteX61" fmla="*/ 66186 w 181790"/>
                            <a:gd name="connsiteY61" fmla="*/ 188886 h 254347"/>
                            <a:gd name="connsiteX62" fmla="*/ 76709 w 181790"/>
                            <a:gd name="connsiteY62" fmla="*/ 172684 h 254347"/>
                            <a:gd name="connsiteX63" fmla="*/ 85729 w 181790"/>
                            <a:gd name="connsiteY63" fmla="*/ 152305 h 254347"/>
                            <a:gd name="connsiteX64" fmla="*/ 72366 w 181790"/>
                            <a:gd name="connsiteY64" fmla="*/ 172016 h 254347"/>
                            <a:gd name="connsiteX65" fmla="*/ 54827 w 181790"/>
                            <a:gd name="connsiteY65" fmla="*/ 193396 h 254347"/>
                            <a:gd name="connsiteX66" fmla="*/ 25429 w 181790"/>
                            <a:gd name="connsiteY66" fmla="*/ 192561 h 254347"/>
                            <a:gd name="connsiteX67" fmla="*/ 3882 w 181790"/>
                            <a:gd name="connsiteY67" fmla="*/ 176191 h 254347"/>
                            <a:gd name="connsiteX68" fmla="*/ 541 w 181790"/>
                            <a:gd name="connsiteY68" fmla="*/ 132261 h 2543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Lst>
                          <a:rect l="l" t="t" r="r" b="b"/>
                          <a:pathLst>
                            <a:path w="181790" h="254347">
                              <a:moveTo>
                                <a:pt x="541" y="132261"/>
                              </a:moveTo>
                              <a:cubicBezTo>
                                <a:pt x="2378" y="118063"/>
                                <a:pt x="18748" y="137272"/>
                                <a:pt x="26264" y="146125"/>
                              </a:cubicBezTo>
                              <a:cubicBezTo>
                                <a:pt x="26264" y="146125"/>
                                <a:pt x="26264" y="146292"/>
                                <a:pt x="26264" y="146292"/>
                              </a:cubicBezTo>
                              <a:cubicBezTo>
                                <a:pt x="27266" y="148798"/>
                                <a:pt x="28770" y="150635"/>
                                <a:pt x="30607" y="151804"/>
                              </a:cubicBezTo>
                              <a:cubicBezTo>
                                <a:pt x="33113" y="152305"/>
                                <a:pt x="35451" y="152639"/>
                                <a:pt x="37957" y="152472"/>
                              </a:cubicBezTo>
                              <a:cubicBezTo>
                                <a:pt x="37957" y="152472"/>
                                <a:pt x="37957" y="152472"/>
                                <a:pt x="37957" y="152472"/>
                              </a:cubicBezTo>
                              <a:cubicBezTo>
                                <a:pt x="47979" y="130257"/>
                                <a:pt x="52656" y="106204"/>
                                <a:pt x="55996" y="82151"/>
                              </a:cubicBezTo>
                              <a:cubicBezTo>
                                <a:pt x="52990" y="85491"/>
                                <a:pt x="53324" y="88331"/>
                                <a:pt x="51988" y="93175"/>
                              </a:cubicBezTo>
                              <a:cubicBezTo>
                                <a:pt x="45974" y="86159"/>
                                <a:pt x="39961" y="79144"/>
                                <a:pt x="34115" y="72129"/>
                              </a:cubicBezTo>
                              <a:cubicBezTo>
                                <a:pt x="27433" y="63777"/>
                                <a:pt x="31275" y="63276"/>
                                <a:pt x="39126" y="54757"/>
                              </a:cubicBezTo>
                              <a:cubicBezTo>
                                <a:pt x="45473" y="47742"/>
                                <a:pt x="51654" y="36884"/>
                                <a:pt x="60339" y="32040"/>
                              </a:cubicBezTo>
                              <a:cubicBezTo>
                                <a:pt x="66854" y="28365"/>
                                <a:pt x="73535" y="25359"/>
                                <a:pt x="80216" y="22352"/>
                              </a:cubicBezTo>
                              <a:cubicBezTo>
                                <a:pt x="82221" y="20515"/>
                                <a:pt x="84225" y="18844"/>
                                <a:pt x="86397" y="17174"/>
                              </a:cubicBezTo>
                              <a:cubicBezTo>
                                <a:pt x="84392" y="17007"/>
                                <a:pt x="82221" y="16840"/>
                                <a:pt x="80049" y="17174"/>
                              </a:cubicBezTo>
                              <a:cubicBezTo>
                                <a:pt x="79381" y="17341"/>
                                <a:pt x="78880" y="17007"/>
                                <a:pt x="78546" y="16673"/>
                              </a:cubicBezTo>
                              <a:cubicBezTo>
                                <a:pt x="78045" y="16840"/>
                                <a:pt x="77377" y="17007"/>
                                <a:pt x="76876" y="17341"/>
                              </a:cubicBezTo>
                              <a:cubicBezTo>
                                <a:pt x="75874" y="12831"/>
                                <a:pt x="76375" y="9323"/>
                                <a:pt x="77878" y="6985"/>
                              </a:cubicBezTo>
                              <a:cubicBezTo>
                                <a:pt x="78546" y="4479"/>
                                <a:pt x="79882" y="2308"/>
                                <a:pt x="82722" y="1139"/>
                              </a:cubicBezTo>
                              <a:cubicBezTo>
                                <a:pt x="87733" y="-866"/>
                                <a:pt x="93245" y="-30"/>
                                <a:pt x="98089" y="2141"/>
                              </a:cubicBezTo>
                              <a:cubicBezTo>
                                <a:pt x="102933" y="2809"/>
                                <a:pt x="107777" y="4312"/>
                                <a:pt x="111118" y="5649"/>
                              </a:cubicBezTo>
                              <a:cubicBezTo>
                                <a:pt x="121307" y="9825"/>
                                <a:pt x="129659" y="15838"/>
                                <a:pt x="138011" y="22853"/>
                              </a:cubicBezTo>
                              <a:cubicBezTo>
                                <a:pt x="144525" y="28198"/>
                                <a:pt x="156384" y="39390"/>
                                <a:pt x="163567" y="51249"/>
                              </a:cubicBezTo>
                              <a:cubicBezTo>
                                <a:pt x="163567" y="51249"/>
                                <a:pt x="163567" y="51249"/>
                                <a:pt x="163567" y="51416"/>
                              </a:cubicBezTo>
                              <a:cubicBezTo>
                                <a:pt x="164402" y="52586"/>
                                <a:pt x="165070" y="53922"/>
                                <a:pt x="165738" y="55258"/>
                              </a:cubicBezTo>
                              <a:cubicBezTo>
                                <a:pt x="165738" y="55258"/>
                                <a:pt x="165738" y="55258"/>
                                <a:pt x="165738" y="55258"/>
                              </a:cubicBezTo>
                              <a:cubicBezTo>
                                <a:pt x="166072" y="55926"/>
                                <a:pt x="166406" y="56427"/>
                                <a:pt x="166574" y="57095"/>
                              </a:cubicBezTo>
                              <a:cubicBezTo>
                                <a:pt x="166574" y="57095"/>
                                <a:pt x="166574" y="57095"/>
                                <a:pt x="166574" y="57263"/>
                              </a:cubicBezTo>
                              <a:cubicBezTo>
                                <a:pt x="167242" y="58766"/>
                                <a:pt x="167743" y="60269"/>
                                <a:pt x="168244" y="61772"/>
                              </a:cubicBezTo>
                              <a:cubicBezTo>
                                <a:pt x="168578" y="62608"/>
                                <a:pt x="168745" y="63443"/>
                                <a:pt x="169079" y="64278"/>
                              </a:cubicBezTo>
                              <a:cubicBezTo>
                                <a:pt x="169079" y="64445"/>
                                <a:pt x="169079" y="64779"/>
                                <a:pt x="169079" y="64946"/>
                              </a:cubicBezTo>
                              <a:cubicBezTo>
                                <a:pt x="169747" y="68454"/>
                                <a:pt x="169580" y="71962"/>
                                <a:pt x="168411" y="75135"/>
                              </a:cubicBezTo>
                              <a:cubicBezTo>
                                <a:pt x="167743" y="73131"/>
                                <a:pt x="167075" y="71293"/>
                                <a:pt x="166406" y="69289"/>
                              </a:cubicBezTo>
                              <a:cubicBezTo>
                                <a:pt x="166072" y="71126"/>
                                <a:pt x="165738" y="72797"/>
                                <a:pt x="165738" y="74634"/>
                              </a:cubicBezTo>
                              <a:cubicBezTo>
                                <a:pt x="165905" y="75636"/>
                                <a:pt x="166239" y="76472"/>
                                <a:pt x="166239" y="77474"/>
                              </a:cubicBezTo>
                              <a:cubicBezTo>
                                <a:pt x="168912" y="84823"/>
                                <a:pt x="171752" y="92006"/>
                                <a:pt x="174090" y="99522"/>
                              </a:cubicBezTo>
                              <a:cubicBezTo>
                                <a:pt x="177431" y="110213"/>
                                <a:pt x="182108" y="120903"/>
                                <a:pt x="181774" y="132261"/>
                              </a:cubicBezTo>
                              <a:cubicBezTo>
                                <a:pt x="181607" y="139277"/>
                                <a:pt x="181607" y="146292"/>
                                <a:pt x="181440" y="153308"/>
                              </a:cubicBezTo>
                              <a:cubicBezTo>
                                <a:pt x="181106" y="168341"/>
                                <a:pt x="180604" y="183875"/>
                                <a:pt x="179435" y="199075"/>
                              </a:cubicBezTo>
                              <a:cubicBezTo>
                                <a:pt x="175092" y="207260"/>
                                <a:pt x="167409" y="215278"/>
                                <a:pt x="161563" y="221458"/>
                              </a:cubicBezTo>
                              <a:cubicBezTo>
                                <a:pt x="154547" y="228974"/>
                                <a:pt x="147866" y="237326"/>
                                <a:pt x="139514" y="243339"/>
                              </a:cubicBezTo>
                              <a:cubicBezTo>
                                <a:pt x="134503" y="246847"/>
                                <a:pt x="124648" y="253027"/>
                                <a:pt x="118300" y="254197"/>
                              </a:cubicBezTo>
                              <a:cubicBezTo>
                                <a:pt x="111118" y="255533"/>
                                <a:pt x="101931" y="247682"/>
                                <a:pt x="96252" y="242838"/>
                              </a:cubicBezTo>
                              <a:cubicBezTo>
                                <a:pt x="100094" y="241669"/>
                                <a:pt x="104102" y="239832"/>
                                <a:pt x="108445" y="238328"/>
                              </a:cubicBezTo>
                              <a:cubicBezTo>
                                <a:pt x="118133" y="234988"/>
                                <a:pt x="124147" y="227805"/>
                                <a:pt x="132665" y="222460"/>
                              </a:cubicBezTo>
                              <a:cubicBezTo>
                                <a:pt x="138846" y="218451"/>
                                <a:pt x="145193" y="215612"/>
                                <a:pt x="151540" y="212271"/>
                              </a:cubicBezTo>
                              <a:cubicBezTo>
                                <a:pt x="153378" y="210099"/>
                                <a:pt x="155215" y="208095"/>
                                <a:pt x="156885" y="205924"/>
                              </a:cubicBezTo>
                              <a:cubicBezTo>
                                <a:pt x="149536" y="210099"/>
                                <a:pt x="141852" y="212772"/>
                                <a:pt x="134336" y="216280"/>
                              </a:cubicBezTo>
                              <a:cubicBezTo>
                                <a:pt x="127153" y="219453"/>
                                <a:pt x="121808" y="225467"/>
                                <a:pt x="115294" y="229309"/>
                              </a:cubicBezTo>
                              <a:cubicBezTo>
                                <a:pt x="106608" y="234319"/>
                                <a:pt x="89236" y="243172"/>
                                <a:pt x="79715" y="236324"/>
                              </a:cubicBezTo>
                              <a:cubicBezTo>
                                <a:pt x="75038" y="232983"/>
                                <a:pt x="71698" y="228306"/>
                                <a:pt x="67522" y="224464"/>
                              </a:cubicBezTo>
                              <a:cubicBezTo>
                                <a:pt x="79548" y="225467"/>
                                <a:pt x="88735" y="224297"/>
                                <a:pt x="97755" y="215779"/>
                              </a:cubicBezTo>
                              <a:cubicBezTo>
                                <a:pt x="107109" y="206926"/>
                                <a:pt x="116630" y="198073"/>
                                <a:pt x="125817" y="188886"/>
                              </a:cubicBezTo>
                              <a:cubicBezTo>
                                <a:pt x="128657" y="185044"/>
                                <a:pt x="131329" y="181202"/>
                                <a:pt x="134169" y="177361"/>
                              </a:cubicBezTo>
                              <a:cubicBezTo>
                                <a:pt x="133835" y="177194"/>
                                <a:pt x="133501" y="177026"/>
                                <a:pt x="133167" y="177361"/>
                              </a:cubicBezTo>
                              <a:cubicBezTo>
                                <a:pt x="125650" y="184376"/>
                                <a:pt x="117799" y="191224"/>
                                <a:pt x="109949" y="197906"/>
                              </a:cubicBezTo>
                              <a:cubicBezTo>
                                <a:pt x="103434" y="203418"/>
                                <a:pt x="96586" y="211770"/>
                                <a:pt x="89069" y="215946"/>
                              </a:cubicBezTo>
                              <a:cubicBezTo>
                                <a:pt x="78713" y="221625"/>
                                <a:pt x="66854" y="219453"/>
                                <a:pt x="55662" y="218618"/>
                              </a:cubicBezTo>
                              <a:cubicBezTo>
                                <a:pt x="51487" y="218284"/>
                                <a:pt x="46977" y="218952"/>
                                <a:pt x="42968" y="218284"/>
                              </a:cubicBezTo>
                              <a:cubicBezTo>
                                <a:pt x="31609" y="216614"/>
                                <a:pt x="26264" y="207093"/>
                                <a:pt x="22589" y="197572"/>
                              </a:cubicBezTo>
                              <a:cubicBezTo>
                                <a:pt x="24093" y="197405"/>
                                <a:pt x="25763" y="197405"/>
                                <a:pt x="27266" y="197572"/>
                              </a:cubicBezTo>
                              <a:cubicBezTo>
                                <a:pt x="34449" y="198407"/>
                                <a:pt x="41464" y="199743"/>
                                <a:pt x="48647" y="200411"/>
                              </a:cubicBezTo>
                              <a:cubicBezTo>
                                <a:pt x="56665" y="201247"/>
                                <a:pt x="62177" y="194732"/>
                                <a:pt x="66186" y="188886"/>
                              </a:cubicBezTo>
                              <a:cubicBezTo>
                                <a:pt x="69860" y="183541"/>
                                <a:pt x="73201" y="178196"/>
                                <a:pt x="76709" y="172684"/>
                              </a:cubicBezTo>
                              <a:cubicBezTo>
                                <a:pt x="79548" y="165835"/>
                                <a:pt x="82221" y="158820"/>
                                <a:pt x="85729" y="152305"/>
                              </a:cubicBezTo>
                              <a:cubicBezTo>
                                <a:pt x="81386" y="158820"/>
                                <a:pt x="77043" y="165501"/>
                                <a:pt x="72366" y="172016"/>
                              </a:cubicBezTo>
                              <a:cubicBezTo>
                                <a:pt x="67522" y="178697"/>
                                <a:pt x="62344" y="189554"/>
                                <a:pt x="54827" y="193396"/>
                              </a:cubicBezTo>
                              <a:cubicBezTo>
                                <a:pt x="45306" y="198574"/>
                                <a:pt x="35284" y="192227"/>
                                <a:pt x="25429" y="192561"/>
                              </a:cubicBezTo>
                              <a:cubicBezTo>
                                <a:pt x="14071" y="192895"/>
                                <a:pt x="6053" y="188051"/>
                                <a:pt x="3882" y="176191"/>
                              </a:cubicBezTo>
                              <a:cubicBezTo>
                                <a:pt x="1376" y="161659"/>
                                <a:pt x="-1129" y="145958"/>
                                <a:pt x="541" y="132261"/>
                              </a:cubicBezTo>
                              <a:close/>
                            </a:path>
                          </a:pathLst>
                        </a:custGeom>
                        <a:solidFill>
                          <a:srgbClr val="77787B"/>
                        </a:solidFill>
                        <a:ln w="16697" cap="flat">
                          <a:noFill/>
                          <a:prstDash val="solid"/>
                          <a:miter/>
                        </a:ln>
                      </p:spPr>
                      <p:txBody>
                        <a:bodyPr rtlCol="0" anchor="ctr"/>
                        <a:lstStyle/>
                        <a:p>
                          <a:endParaRPr lang="en-US"/>
                        </a:p>
                      </p:txBody>
                    </p:sp>
                    <p:sp>
                      <p:nvSpPr>
                        <p:cNvPr id="806" name="Freeform: Shape 805">
                          <a:extLst>
                            <a:ext uri="{FF2B5EF4-FFF2-40B4-BE49-F238E27FC236}">
                              <a16:creationId xmlns:a16="http://schemas.microsoft.com/office/drawing/2014/main" id="{1168F73C-260F-0A65-3DDB-83C980BD7E67}"/>
                            </a:ext>
                          </a:extLst>
                        </p:cNvPr>
                        <p:cNvSpPr/>
                        <p:nvPr/>
                      </p:nvSpPr>
                      <p:spPr>
                        <a:xfrm>
                          <a:off x="3525189" y="5220358"/>
                          <a:ext cx="81529" cy="209795"/>
                        </a:xfrm>
                        <a:custGeom>
                          <a:avLst/>
                          <a:gdLst>
                            <a:gd name="connsiteX0" fmla="*/ 75667 w 81529"/>
                            <a:gd name="connsiteY0" fmla="*/ 178059 h 209795"/>
                            <a:gd name="connsiteX1" fmla="*/ 73328 w 81529"/>
                            <a:gd name="connsiteY1" fmla="*/ 123439 h 209795"/>
                            <a:gd name="connsiteX2" fmla="*/ 65311 w 81529"/>
                            <a:gd name="connsiteY2" fmla="*/ 87693 h 209795"/>
                            <a:gd name="connsiteX3" fmla="*/ 57293 w 81529"/>
                            <a:gd name="connsiteY3" fmla="*/ 70322 h 209795"/>
                            <a:gd name="connsiteX4" fmla="*/ 52950 w 81529"/>
                            <a:gd name="connsiteY4" fmla="*/ 41592 h 209795"/>
                            <a:gd name="connsiteX5" fmla="*/ 25055 w 81529"/>
                            <a:gd name="connsiteY5" fmla="*/ 14866 h 209795"/>
                            <a:gd name="connsiteX6" fmla="*/ 0 w 81529"/>
                            <a:gd name="connsiteY6" fmla="*/ 0 h 209795"/>
                            <a:gd name="connsiteX7" fmla="*/ 10857 w 81529"/>
                            <a:gd name="connsiteY7" fmla="*/ 3174 h 209795"/>
                            <a:gd name="connsiteX8" fmla="*/ 37750 w 81529"/>
                            <a:gd name="connsiteY8" fmla="*/ 20378 h 209795"/>
                            <a:gd name="connsiteX9" fmla="*/ 63306 w 81529"/>
                            <a:gd name="connsiteY9" fmla="*/ 48774 h 209795"/>
                            <a:gd name="connsiteX10" fmla="*/ 63306 w 81529"/>
                            <a:gd name="connsiteY10" fmla="*/ 48941 h 209795"/>
                            <a:gd name="connsiteX11" fmla="*/ 65478 w 81529"/>
                            <a:gd name="connsiteY11" fmla="*/ 52783 h 209795"/>
                            <a:gd name="connsiteX12" fmla="*/ 65478 w 81529"/>
                            <a:gd name="connsiteY12" fmla="*/ 52783 h 209795"/>
                            <a:gd name="connsiteX13" fmla="*/ 66313 w 81529"/>
                            <a:gd name="connsiteY13" fmla="*/ 54620 h 209795"/>
                            <a:gd name="connsiteX14" fmla="*/ 66313 w 81529"/>
                            <a:gd name="connsiteY14" fmla="*/ 54787 h 209795"/>
                            <a:gd name="connsiteX15" fmla="*/ 67983 w 81529"/>
                            <a:gd name="connsiteY15" fmla="*/ 59297 h 209795"/>
                            <a:gd name="connsiteX16" fmla="*/ 68818 w 81529"/>
                            <a:gd name="connsiteY16" fmla="*/ 61803 h 209795"/>
                            <a:gd name="connsiteX17" fmla="*/ 68818 w 81529"/>
                            <a:gd name="connsiteY17" fmla="*/ 62471 h 209795"/>
                            <a:gd name="connsiteX18" fmla="*/ 68150 w 81529"/>
                            <a:gd name="connsiteY18" fmla="*/ 72660 h 209795"/>
                            <a:gd name="connsiteX19" fmla="*/ 66146 w 81529"/>
                            <a:gd name="connsiteY19" fmla="*/ 66814 h 209795"/>
                            <a:gd name="connsiteX20" fmla="*/ 65478 w 81529"/>
                            <a:gd name="connsiteY20" fmla="*/ 72159 h 209795"/>
                            <a:gd name="connsiteX21" fmla="*/ 65979 w 81529"/>
                            <a:gd name="connsiteY21" fmla="*/ 74999 h 209795"/>
                            <a:gd name="connsiteX22" fmla="*/ 73829 w 81529"/>
                            <a:gd name="connsiteY22" fmla="*/ 97047 h 209795"/>
                            <a:gd name="connsiteX23" fmla="*/ 81513 w 81529"/>
                            <a:gd name="connsiteY23" fmla="*/ 129786 h 209795"/>
                            <a:gd name="connsiteX24" fmla="*/ 81179 w 81529"/>
                            <a:gd name="connsiteY24" fmla="*/ 150832 h 209795"/>
                            <a:gd name="connsiteX25" fmla="*/ 79175 w 81529"/>
                            <a:gd name="connsiteY25" fmla="*/ 196600 h 209795"/>
                            <a:gd name="connsiteX26" fmla="*/ 69654 w 81529"/>
                            <a:gd name="connsiteY26" fmla="*/ 209796 h 209795"/>
                            <a:gd name="connsiteX27" fmla="*/ 75667 w 81529"/>
                            <a:gd name="connsiteY27" fmla="*/ 178059 h 209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81529" h="209795">
                              <a:moveTo>
                                <a:pt x="75667" y="178059"/>
                              </a:moveTo>
                              <a:cubicBezTo>
                                <a:pt x="77003" y="159852"/>
                                <a:pt x="76001" y="141479"/>
                                <a:pt x="73328" y="123439"/>
                              </a:cubicBezTo>
                              <a:cubicBezTo>
                                <a:pt x="71658" y="111245"/>
                                <a:pt x="68818" y="99386"/>
                                <a:pt x="65311" y="87693"/>
                              </a:cubicBezTo>
                              <a:cubicBezTo>
                                <a:pt x="63473" y="81513"/>
                                <a:pt x="61636" y="75166"/>
                                <a:pt x="57293" y="70322"/>
                              </a:cubicBezTo>
                              <a:cubicBezTo>
                                <a:pt x="70823" y="68484"/>
                                <a:pt x="58295" y="47939"/>
                                <a:pt x="52950" y="41592"/>
                              </a:cubicBezTo>
                              <a:cubicBezTo>
                                <a:pt x="45099" y="31904"/>
                                <a:pt x="35912" y="21380"/>
                                <a:pt x="25055" y="14866"/>
                              </a:cubicBezTo>
                              <a:cubicBezTo>
                                <a:pt x="16703" y="9855"/>
                                <a:pt x="8352" y="5011"/>
                                <a:pt x="0" y="0"/>
                              </a:cubicBezTo>
                              <a:cubicBezTo>
                                <a:pt x="4176" y="835"/>
                                <a:pt x="8018" y="2004"/>
                                <a:pt x="10857" y="3174"/>
                              </a:cubicBezTo>
                              <a:cubicBezTo>
                                <a:pt x="21046" y="7350"/>
                                <a:pt x="29398" y="13363"/>
                                <a:pt x="37750" y="20378"/>
                              </a:cubicBezTo>
                              <a:cubicBezTo>
                                <a:pt x="44264" y="25723"/>
                                <a:pt x="56124" y="36915"/>
                                <a:pt x="63306" y="48774"/>
                              </a:cubicBezTo>
                              <a:cubicBezTo>
                                <a:pt x="63306" y="48774"/>
                                <a:pt x="63306" y="48774"/>
                                <a:pt x="63306" y="48941"/>
                              </a:cubicBezTo>
                              <a:cubicBezTo>
                                <a:pt x="64141" y="50110"/>
                                <a:pt x="64809" y="51447"/>
                                <a:pt x="65478" y="52783"/>
                              </a:cubicBezTo>
                              <a:cubicBezTo>
                                <a:pt x="65478" y="52783"/>
                                <a:pt x="65478" y="52783"/>
                                <a:pt x="65478" y="52783"/>
                              </a:cubicBezTo>
                              <a:cubicBezTo>
                                <a:pt x="65812" y="53451"/>
                                <a:pt x="66146" y="53952"/>
                                <a:pt x="66313" y="54620"/>
                              </a:cubicBezTo>
                              <a:cubicBezTo>
                                <a:pt x="66313" y="54620"/>
                                <a:pt x="66313" y="54620"/>
                                <a:pt x="66313" y="54787"/>
                              </a:cubicBezTo>
                              <a:cubicBezTo>
                                <a:pt x="66981" y="56291"/>
                                <a:pt x="67482" y="57794"/>
                                <a:pt x="67983" y="59297"/>
                              </a:cubicBezTo>
                              <a:cubicBezTo>
                                <a:pt x="68317" y="60133"/>
                                <a:pt x="68484" y="60968"/>
                                <a:pt x="68818" y="61803"/>
                              </a:cubicBezTo>
                              <a:cubicBezTo>
                                <a:pt x="68818" y="61970"/>
                                <a:pt x="68818" y="62304"/>
                                <a:pt x="68818" y="62471"/>
                              </a:cubicBezTo>
                              <a:cubicBezTo>
                                <a:pt x="69487" y="65979"/>
                                <a:pt x="69319" y="69487"/>
                                <a:pt x="68150" y="72660"/>
                              </a:cubicBezTo>
                              <a:cubicBezTo>
                                <a:pt x="67482" y="70656"/>
                                <a:pt x="66814" y="68818"/>
                                <a:pt x="66146" y="66814"/>
                              </a:cubicBezTo>
                              <a:cubicBezTo>
                                <a:pt x="65812" y="68651"/>
                                <a:pt x="65478" y="70322"/>
                                <a:pt x="65478" y="72159"/>
                              </a:cubicBezTo>
                              <a:cubicBezTo>
                                <a:pt x="65645" y="73161"/>
                                <a:pt x="65979" y="73996"/>
                                <a:pt x="65979" y="74999"/>
                              </a:cubicBezTo>
                              <a:cubicBezTo>
                                <a:pt x="68651" y="82348"/>
                                <a:pt x="71491" y="89531"/>
                                <a:pt x="73829" y="97047"/>
                              </a:cubicBezTo>
                              <a:cubicBezTo>
                                <a:pt x="77170" y="107737"/>
                                <a:pt x="81847" y="118428"/>
                                <a:pt x="81513" y="129786"/>
                              </a:cubicBezTo>
                              <a:cubicBezTo>
                                <a:pt x="81346" y="136802"/>
                                <a:pt x="81346" y="143817"/>
                                <a:pt x="81179" y="150832"/>
                              </a:cubicBezTo>
                              <a:cubicBezTo>
                                <a:pt x="80845" y="165866"/>
                                <a:pt x="80344" y="181400"/>
                                <a:pt x="79175" y="196600"/>
                              </a:cubicBezTo>
                              <a:cubicBezTo>
                                <a:pt x="76669" y="201110"/>
                                <a:pt x="73328" y="205620"/>
                                <a:pt x="69654" y="209796"/>
                              </a:cubicBezTo>
                              <a:cubicBezTo>
                                <a:pt x="73161" y="199273"/>
                                <a:pt x="74999" y="188749"/>
                                <a:pt x="75667" y="178059"/>
                              </a:cubicBezTo>
                              <a:close/>
                            </a:path>
                          </a:pathLst>
                        </a:custGeom>
                        <a:solidFill>
                          <a:srgbClr val="77787B"/>
                        </a:solidFill>
                        <a:ln w="16697" cap="flat">
                          <a:noFill/>
                          <a:prstDash val="solid"/>
                          <a:miter/>
                        </a:ln>
                      </p:spPr>
                      <p:txBody>
                        <a:bodyPr rtlCol="0" anchor="ctr"/>
                        <a:lstStyle/>
                        <a:p>
                          <a:endParaRPr lang="en-US"/>
                        </a:p>
                      </p:txBody>
                    </p:sp>
                    <p:sp>
                      <p:nvSpPr>
                        <p:cNvPr id="807" name="Freeform: Shape 806">
                          <a:extLst>
                            <a:ext uri="{FF2B5EF4-FFF2-40B4-BE49-F238E27FC236}">
                              <a16:creationId xmlns:a16="http://schemas.microsoft.com/office/drawing/2014/main" id="{31AD0B41-98C1-8B6E-EFDB-D0DC9F46452F}"/>
                            </a:ext>
                          </a:extLst>
                        </p:cNvPr>
                        <p:cNvSpPr/>
                        <p:nvPr/>
                      </p:nvSpPr>
                      <p:spPr>
                        <a:xfrm>
                          <a:off x="3564776" y="5408550"/>
                          <a:ext cx="21380" cy="13419"/>
                        </a:xfrm>
                        <a:custGeom>
                          <a:avLst/>
                          <a:gdLst>
                            <a:gd name="connsiteX0" fmla="*/ 21380 w 21380"/>
                            <a:gd name="connsiteY0" fmla="*/ 557 h 13419"/>
                            <a:gd name="connsiteX1" fmla="*/ 21380 w 21380"/>
                            <a:gd name="connsiteY1" fmla="*/ 557 h 13419"/>
                            <a:gd name="connsiteX2" fmla="*/ 21046 w 21380"/>
                            <a:gd name="connsiteY2" fmla="*/ 1226 h 13419"/>
                            <a:gd name="connsiteX3" fmla="*/ 0 w 21380"/>
                            <a:gd name="connsiteY3" fmla="*/ 13419 h 13419"/>
                            <a:gd name="connsiteX4" fmla="*/ 21380 w 21380"/>
                            <a:gd name="connsiteY4" fmla="*/ 557 h 13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80" h="13419">
                              <a:moveTo>
                                <a:pt x="21380" y="557"/>
                              </a:moveTo>
                              <a:cubicBezTo>
                                <a:pt x="21380" y="557"/>
                                <a:pt x="21213" y="557"/>
                                <a:pt x="21380" y="557"/>
                              </a:cubicBezTo>
                              <a:cubicBezTo>
                                <a:pt x="21213" y="891"/>
                                <a:pt x="21046" y="1058"/>
                                <a:pt x="21046" y="1226"/>
                              </a:cubicBezTo>
                              <a:cubicBezTo>
                                <a:pt x="17038" y="8074"/>
                                <a:pt x="7851" y="12417"/>
                                <a:pt x="0" y="13419"/>
                              </a:cubicBezTo>
                              <a:cubicBezTo>
                                <a:pt x="4343" y="7406"/>
                                <a:pt x="15200" y="-2449"/>
                                <a:pt x="21380" y="557"/>
                              </a:cubicBezTo>
                              <a:close/>
                            </a:path>
                          </a:pathLst>
                        </a:custGeom>
                        <a:solidFill>
                          <a:srgbClr val="77787B"/>
                        </a:solidFill>
                        <a:ln w="16697" cap="flat">
                          <a:noFill/>
                          <a:prstDash val="solid"/>
                          <a:miter/>
                        </a:ln>
                      </p:spPr>
                      <p:txBody>
                        <a:bodyPr rtlCol="0" anchor="ctr"/>
                        <a:lstStyle/>
                        <a:p>
                          <a:endParaRPr lang="en-US"/>
                        </a:p>
                      </p:txBody>
                    </p:sp>
                    <p:sp>
                      <p:nvSpPr>
                        <p:cNvPr id="808" name="Freeform: Shape 807">
                          <a:extLst>
                            <a:ext uri="{FF2B5EF4-FFF2-40B4-BE49-F238E27FC236}">
                              <a16:creationId xmlns:a16="http://schemas.microsoft.com/office/drawing/2014/main" id="{2DFBE9BD-D143-24FC-112D-E7885D322D1C}"/>
                            </a:ext>
                          </a:extLst>
                        </p:cNvPr>
                        <p:cNvSpPr/>
                        <p:nvPr/>
                      </p:nvSpPr>
                      <p:spPr>
                        <a:xfrm>
                          <a:off x="3533814" y="5384219"/>
                          <a:ext cx="17098" cy="12819"/>
                        </a:xfrm>
                        <a:custGeom>
                          <a:avLst/>
                          <a:gdLst>
                            <a:gd name="connsiteX0" fmla="*/ 17098 w 17098"/>
                            <a:gd name="connsiteY0" fmla="*/ 0 h 12819"/>
                            <a:gd name="connsiteX1" fmla="*/ 8245 w 17098"/>
                            <a:gd name="connsiteY1" fmla="*/ 9354 h 12819"/>
                            <a:gd name="connsiteX2" fmla="*/ 1564 w 17098"/>
                            <a:gd name="connsiteY2" fmla="*/ 12695 h 12819"/>
                            <a:gd name="connsiteX3" fmla="*/ 2566 w 17098"/>
                            <a:gd name="connsiteY3" fmla="*/ 7517 h 12819"/>
                            <a:gd name="connsiteX4" fmla="*/ 17098 w 17098"/>
                            <a:gd name="connsiteY4" fmla="*/ 0 h 128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98" h="12819">
                              <a:moveTo>
                                <a:pt x="17098" y="0"/>
                              </a:moveTo>
                              <a:cubicBezTo>
                                <a:pt x="14927" y="3675"/>
                                <a:pt x="11920" y="7183"/>
                                <a:pt x="8245" y="9354"/>
                              </a:cubicBezTo>
                              <a:cubicBezTo>
                                <a:pt x="6241" y="10690"/>
                                <a:pt x="3903" y="12027"/>
                                <a:pt x="1564" y="12695"/>
                              </a:cubicBezTo>
                              <a:cubicBezTo>
                                <a:pt x="-2111" y="13697"/>
                                <a:pt x="1731" y="8352"/>
                                <a:pt x="2566" y="7517"/>
                              </a:cubicBezTo>
                              <a:cubicBezTo>
                                <a:pt x="6575" y="3675"/>
                                <a:pt x="11753" y="1503"/>
                                <a:pt x="17098" y="0"/>
                              </a:cubicBezTo>
                              <a:close/>
                            </a:path>
                          </a:pathLst>
                        </a:custGeom>
                        <a:solidFill>
                          <a:srgbClr val="77787B"/>
                        </a:solidFill>
                        <a:ln w="16697" cap="flat">
                          <a:noFill/>
                          <a:prstDash val="solid"/>
                          <a:miter/>
                        </a:ln>
                      </p:spPr>
                      <p:txBody>
                        <a:bodyPr rtlCol="0" anchor="ctr"/>
                        <a:lstStyle/>
                        <a:p>
                          <a:endParaRPr lang="en-US"/>
                        </a:p>
                      </p:txBody>
                    </p:sp>
                    <p:sp>
                      <p:nvSpPr>
                        <p:cNvPr id="809" name="Freeform: Shape 808">
                          <a:extLst>
                            <a:ext uri="{FF2B5EF4-FFF2-40B4-BE49-F238E27FC236}">
                              <a16:creationId xmlns:a16="http://schemas.microsoft.com/office/drawing/2014/main" id="{AE1B6273-7B00-AF67-7959-E2A662897B70}"/>
                            </a:ext>
                          </a:extLst>
                        </p:cNvPr>
                        <p:cNvSpPr/>
                        <p:nvPr/>
                      </p:nvSpPr>
                      <p:spPr>
                        <a:xfrm>
                          <a:off x="3425095" y="5218050"/>
                          <a:ext cx="172920" cy="237989"/>
                        </a:xfrm>
                        <a:custGeom>
                          <a:avLst/>
                          <a:gdLst>
                            <a:gd name="connsiteX0" fmla="*/ 541 w 172920"/>
                            <a:gd name="connsiteY0" fmla="*/ 132261 h 237989"/>
                            <a:gd name="connsiteX1" fmla="*/ 26264 w 172920"/>
                            <a:gd name="connsiteY1" fmla="*/ 146125 h 237989"/>
                            <a:gd name="connsiteX2" fmla="*/ 26264 w 172920"/>
                            <a:gd name="connsiteY2" fmla="*/ 146292 h 237989"/>
                            <a:gd name="connsiteX3" fmla="*/ 30607 w 172920"/>
                            <a:gd name="connsiteY3" fmla="*/ 151804 h 237989"/>
                            <a:gd name="connsiteX4" fmla="*/ 37957 w 172920"/>
                            <a:gd name="connsiteY4" fmla="*/ 152472 h 237989"/>
                            <a:gd name="connsiteX5" fmla="*/ 37957 w 172920"/>
                            <a:gd name="connsiteY5" fmla="*/ 152472 h 237989"/>
                            <a:gd name="connsiteX6" fmla="*/ 55996 w 172920"/>
                            <a:gd name="connsiteY6" fmla="*/ 82151 h 237989"/>
                            <a:gd name="connsiteX7" fmla="*/ 51988 w 172920"/>
                            <a:gd name="connsiteY7" fmla="*/ 93175 h 237989"/>
                            <a:gd name="connsiteX8" fmla="*/ 34115 w 172920"/>
                            <a:gd name="connsiteY8" fmla="*/ 72129 h 237989"/>
                            <a:gd name="connsiteX9" fmla="*/ 39126 w 172920"/>
                            <a:gd name="connsiteY9" fmla="*/ 54757 h 237989"/>
                            <a:gd name="connsiteX10" fmla="*/ 60339 w 172920"/>
                            <a:gd name="connsiteY10" fmla="*/ 32040 h 237989"/>
                            <a:gd name="connsiteX11" fmla="*/ 80216 w 172920"/>
                            <a:gd name="connsiteY11" fmla="*/ 22352 h 237989"/>
                            <a:gd name="connsiteX12" fmla="*/ 86397 w 172920"/>
                            <a:gd name="connsiteY12" fmla="*/ 17174 h 237989"/>
                            <a:gd name="connsiteX13" fmla="*/ 80049 w 172920"/>
                            <a:gd name="connsiteY13" fmla="*/ 17174 h 237989"/>
                            <a:gd name="connsiteX14" fmla="*/ 78546 w 172920"/>
                            <a:gd name="connsiteY14" fmla="*/ 16673 h 237989"/>
                            <a:gd name="connsiteX15" fmla="*/ 76876 w 172920"/>
                            <a:gd name="connsiteY15" fmla="*/ 17341 h 237989"/>
                            <a:gd name="connsiteX16" fmla="*/ 77878 w 172920"/>
                            <a:gd name="connsiteY16" fmla="*/ 6985 h 237989"/>
                            <a:gd name="connsiteX17" fmla="*/ 82722 w 172920"/>
                            <a:gd name="connsiteY17" fmla="*/ 1139 h 237989"/>
                            <a:gd name="connsiteX18" fmla="*/ 98089 w 172920"/>
                            <a:gd name="connsiteY18" fmla="*/ 2141 h 237989"/>
                            <a:gd name="connsiteX19" fmla="*/ 107276 w 172920"/>
                            <a:gd name="connsiteY19" fmla="*/ 4312 h 237989"/>
                            <a:gd name="connsiteX20" fmla="*/ 97922 w 172920"/>
                            <a:gd name="connsiteY20" fmla="*/ 8321 h 237989"/>
                            <a:gd name="connsiteX21" fmla="*/ 106441 w 172920"/>
                            <a:gd name="connsiteY21" fmla="*/ 19680 h 237989"/>
                            <a:gd name="connsiteX22" fmla="*/ 135338 w 172920"/>
                            <a:gd name="connsiteY22" fmla="*/ 39390 h 237989"/>
                            <a:gd name="connsiteX23" fmla="*/ 160393 w 172920"/>
                            <a:gd name="connsiteY23" fmla="*/ 66115 h 237989"/>
                            <a:gd name="connsiteX24" fmla="*/ 165738 w 172920"/>
                            <a:gd name="connsiteY24" fmla="*/ 74300 h 237989"/>
                            <a:gd name="connsiteX25" fmla="*/ 165738 w 172920"/>
                            <a:gd name="connsiteY25" fmla="*/ 74467 h 237989"/>
                            <a:gd name="connsiteX26" fmla="*/ 166239 w 172920"/>
                            <a:gd name="connsiteY26" fmla="*/ 77307 h 237989"/>
                            <a:gd name="connsiteX27" fmla="*/ 172921 w 172920"/>
                            <a:gd name="connsiteY27" fmla="*/ 96015 h 237989"/>
                            <a:gd name="connsiteX28" fmla="*/ 166072 w 172920"/>
                            <a:gd name="connsiteY28" fmla="*/ 85157 h 237989"/>
                            <a:gd name="connsiteX29" fmla="*/ 131329 w 172920"/>
                            <a:gd name="connsiteY29" fmla="*/ 51583 h 237989"/>
                            <a:gd name="connsiteX30" fmla="*/ 73702 w 172920"/>
                            <a:gd name="connsiteY30" fmla="*/ 50915 h 237989"/>
                            <a:gd name="connsiteX31" fmla="*/ 64181 w 172920"/>
                            <a:gd name="connsiteY31" fmla="*/ 112885 h 237989"/>
                            <a:gd name="connsiteX32" fmla="*/ 53992 w 172920"/>
                            <a:gd name="connsiteY32" fmla="*/ 146292 h 237989"/>
                            <a:gd name="connsiteX33" fmla="*/ 45640 w 172920"/>
                            <a:gd name="connsiteY33" fmla="*/ 171180 h 237989"/>
                            <a:gd name="connsiteX34" fmla="*/ 50818 w 172920"/>
                            <a:gd name="connsiteY34" fmla="*/ 181537 h 237989"/>
                            <a:gd name="connsiteX35" fmla="*/ 64348 w 172920"/>
                            <a:gd name="connsiteY35" fmla="*/ 181035 h 237989"/>
                            <a:gd name="connsiteX36" fmla="*/ 70194 w 172920"/>
                            <a:gd name="connsiteY36" fmla="*/ 172350 h 237989"/>
                            <a:gd name="connsiteX37" fmla="*/ 79715 w 172920"/>
                            <a:gd name="connsiteY37" fmla="*/ 159154 h 237989"/>
                            <a:gd name="connsiteX38" fmla="*/ 93579 w 172920"/>
                            <a:gd name="connsiteY38" fmla="*/ 138441 h 237989"/>
                            <a:gd name="connsiteX39" fmla="*/ 87399 w 172920"/>
                            <a:gd name="connsiteY39" fmla="*/ 154644 h 237989"/>
                            <a:gd name="connsiteX40" fmla="*/ 80718 w 172920"/>
                            <a:gd name="connsiteY40" fmla="*/ 175189 h 237989"/>
                            <a:gd name="connsiteX41" fmla="*/ 83056 w 172920"/>
                            <a:gd name="connsiteY41" fmla="*/ 198741 h 237989"/>
                            <a:gd name="connsiteX42" fmla="*/ 107443 w 172920"/>
                            <a:gd name="connsiteY42" fmla="*/ 193229 h 237989"/>
                            <a:gd name="connsiteX43" fmla="*/ 137677 w 172920"/>
                            <a:gd name="connsiteY43" fmla="*/ 173018 h 237989"/>
                            <a:gd name="connsiteX44" fmla="*/ 129325 w 172920"/>
                            <a:gd name="connsiteY44" fmla="*/ 183875 h 237989"/>
                            <a:gd name="connsiteX45" fmla="*/ 118802 w 172920"/>
                            <a:gd name="connsiteY45" fmla="*/ 200244 h 237989"/>
                            <a:gd name="connsiteX46" fmla="*/ 114125 w 172920"/>
                            <a:gd name="connsiteY46" fmla="*/ 215612 h 237989"/>
                            <a:gd name="connsiteX47" fmla="*/ 133000 w 172920"/>
                            <a:gd name="connsiteY47" fmla="*/ 214108 h 237989"/>
                            <a:gd name="connsiteX48" fmla="*/ 149369 w 172920"/>
                            <a:gd name="connsiteY48" fmla="*/ 208930 h 237989"/>
                            <a:gd name="connsiteX49" fmla="*/ 134336 w 172920"/>
                            <a:gd name="connsiteY49" fmla="*/ 215445 h 237989"/>
                            <a:gd name="connsiteX50" fmla="*/ 115294 w 172920"/>
                            <a:gd name="connsiteY50" fmla="*/ 228473 h 237989"/>
                            <a:gd name="connsiteX51" fmla="*/ 79715 w 172920"/>
                            <a:gd name="connsiteY51" fmla="*/ 235489 h 237989"/>
                            <a:gd name="connsiteX52" fmla="*/ 67522 w 172920"/>
                            <a:gd name="connsiteY52" fmla="*/ 223629 h 237989"/>
                            <a:gd name="connsiteX53" fmla="*/ 97755 w 172920"/>
                            <a:gd name="connsiteY53" fmla="*/ 214943 h 237989"/>
                            <a:gd name="connsiteX54" fmla="*/ 125817 w 172920"/>
                            <a:gd name="connsiteY54" fmla="*/ 188051 h 237989"/>
                            <a:gd name="connsiteX55" fmla="*/ 134169 w 172920"/>
                            <a:gd name="connsiteY55" fmla="*/ 176525 h 237989"/>
                            <a:gd name="connsiteX56" fmla="*/ 133167 w 172920"/>
                            <a:gd name="connsiteY56" fmla="*/ 176525 h 237989"/>
                            <a:gd name="connsiteX57" fmla="*/ 109949 w 172920"/>
                            <a:gd name="connsiteY57" fmla="*/ 197071 h 237989"/>
                            <a:gd name="connsiteX58" fmla="*/ 89069 w 172920"/>
                            <a:gd name="connsiteY58" fmla="*/ 215110 h 237989"/>
                            <a:gd name="connsiteX59" fmla="*/ 55662 w 172920"/>
                            <a:gd name="connsiteY59" fmla="*/ 217783 h 237989"/>
                            <a:gd name="connsiteX60" fmla="*/ 42968 w 172920"/>
                            <a:gd name="connsiteY60" fmla="*/ 217449 h 237989"/>
                            <a:gd name="connsiteX61" fmla="*/ 22589 w 172920"/>
                            <a:gd name="connsiteY61" fmla="*/ 196737 h 237989"/>
                            <a:gd name="connsiteX62" fmla="*/ 27266 w 172920"/>
                            <a:gd name="connsiteY62" fmla="*/ 196737 h 237989"/>
                            <a:gd name="connsiteX63" fmla="*/ 48647 w 172920"/>
                            <a:gd name="connsiteY63" fmla="*/ 199576 h 237989"/>
                            <a:gd name="connsiteX64" fmla="*/ 66186 w 172920"/>
                            <a:gd name="connsiteY64" fmla="*/ 188051 h 237989"/>
                            <a:gd name="connsiteX65" fmla="*/ 76709 w 172920"/>
                            <a:gd name="connsiteY65" fmla="*/ 171848 h 237989"/>
                            <a:gd name="connsiteX66" fmla="*/ 85729 w 172920"/>
                            <a:gd name="connsiteY66" fmla="*/ 151470 h 237989"/>
                            <a:gd name="connsiteX67" fmla="*/ 72366 w 172920"/>
                            <a:gd name="connsiteY67" fmla="*/ 171180 h 237989"/>
                            <a:gd name="connsiteX68" fmla="*/ 54827 w 172920"/>
                            <a:gd name="connsiteY68" fmla="*/ 192561 h 237989"/>
                            <a:gd name="connsiteX69" fmla="*/ 25429 w 172920"/>
                            <a:gd name="connsiteY69" fmla="*/ 191726 h 237989"/>
                            <a:gd name="connsiteX70" fmla="*/ 3882 w 172920"/>
                            <a:gd name="connsiteY70" fmla="*/ 175356 h 237989"/>
                            <a:gd name="connsiteX71" fmla="*/ 541 w 172920"/>
                            <a:gd name="connsiteY71" fmla="*/ 132261 h 237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Lst>
                          <a:rect l="l" t="t" r="r" b="b"/>
                          <a:pathLst>
                            <a:path w="172920" h="237989">
                              <a:moveTo>
                                <a:pt x="541" y="132261"/>
                              </a:moveTo>
                              <a:cubicBezTo>
                                <a:pt x="2378" y="118063"/>
                                <a:pt x="18748" y="137272"/>
                                <a:pt x="26264" y="146125"/>
                              </a:cubicBezTo>
                              <a:cubicBezTo>
                                <a:pt x="26264" y="146125"/>
                                <a:pt x="26264" y="146292"/>
                                <a:pt x="26264" y="146292"/>
                              </a:cubicBezTo>
                              <a:cubicBezTo>
                                <a:pt x="27266" y="148798"/>
                                <a:pt x="28770" y="150635"/>
                                <a:pt x="30607" y="151804"/>
                              </a:cubicBezTo>
                              <a:cubicBezTo>
                                <a:pt x="33113" y="152305"/>
                                <a:pt x="35451" y="152639"/>
                                <a:pt x="37957" y="152472"/>
                              </a:cubicBezTo>
                              <a:cubicBezTo>
                                <a:pt x="37957" y="152472"/>
                                <a:pt x="37957" y="152472"/>
                                <a:pt x="37957" y="152472"/>
                              </a:cubicBezTo>
                              <a:cubicBezTo>
                                <a:pt x="47979" y="130257"/>
                                <a:pt x="52656" y="106204"/>
                                <a:pt x="55996" y="82151"/>
                              </a:cubicBezTo>
                              <a:cubicBezTo>
                                <a:pt x="52990" y="85491"/>
                                <a:pt x="53324" y="88331"/>
                                <a:pt x="51988" y="93175"/>
                              </a:cubicBezTo>
                              <a:cubicBezTo>
                                <a:pt x="45974" y="86159"/>
                                <a:pt x="39961" y="79144"/>
                                <a:pt x="34115" y="72129"/>
                              </a:cubicBezTo>
                              <a:cubicBezTo>
                                <a:pt x="27433" y="63777"/>
                                <a:pt x="31275" y="63276"/>
                                <a:pt x="39126" y="54757"/>
                              </a:cubicBezTo>
                              <a:cubicBezTo>
                                <a:pt x="45473" y="47742"/>
                                <a:pt x="51654" y="36884"/>
                                <a:pt x="60339" y="32040"/>
                              </a:cubicBezTo>
                              <a:cubicBezTo>
                                <a:pt x="66854" y="28365"/>
                                <a:pt x="73535" y="25359"/>
                                <a:pt x="80216" y="22352"/>
                              </a:cubicBezTo>
                              <a:cubicBezTo>
                                <a:pt x="82221" y="20515"/>
                                <a:pt x="84225" y="18844"/>
                                <a:pt x="86397" y="17174"/>
                              </a:cubicBezTo>
                              <a:cubicBezTo>
                                <a:pt x="84392" y="17007"/>
                                <a:pt x="82221" y="16840"/>
                                <a:pt x="80049" y="17174"/>
                              </a:cubicBezTo>
                              <a:cubicBezTo>
                                <a:pt x="79381" y="17341"/>
                                <a:pt x="78880" y="17007"/>
                                <a:pt x="78546" y="16673"/>
                              </a:cubicBezTo>
                              <a:cubicBezTo>
                                <a:pt x="78045" y="16840"/>
                                <a:pt x="77377" y="17007"/>
                                <a:pt x="76876" y="17341"/>
                              </a:cubicBezTo>
                              <a:cubicBezTo>
                                <a:pt x="75874" y="12831"/>
                                <a:pt x="76375" y="9323"/>
                                <a:pt x="77878" y="6985"/>
                              </a:cubicBezTo>
                              <a:cubicBezTo>
                                <a:pt x="78546" y="4479"/>
                                <a:pt x="79882" y="2308"/>
                                <a:pt x="82722" y="1139"/>
                              </a:cubicBezTo>
                              <a:cubicBezTo>
                                <a:pt x="87733" y="-866"/>
                                <a:pt x="93245" y="-30"/>
                                <a:pt x="98089" y="2141"/>
                              </a:cubicBezTo>
                              <a:cubicBezTo>
                                <a:pt x="101263" y="2642"/>
                                <a:pt x="104437" y="3477"/>
                                <a:pt x="107276" y="4312"/>
                              </a:cubicBezTo>
                              <a:cubicBezTo>
                                <a:pt x="102766" y="3811"/>
                                <a:pt x="98924" y="4479"/>
                                <a:pt x="97922" y="8321"/>
                              </a:cubicBezTo>
                              <a:cubicBezTo>
                                <a:pt x="96085" y="14335"/>
                                <a:pt x="101764" y="17508"/>
                                <a:pt x="106441" y="19680"/>
                              </a:cubicBezTo>
                              <a:cubicBezTo>
                                <a:pt x="117131" y="24524"/>
                                <a:pt x="126318" y="32040"/>
                                <a:pt x="135338" y="39390"/>
                              </a:cubicBezTo>
                              <a:cubicBezTo>
                                <a:pt x="145026" y="47240"/>
                                <a:pt x="153378" y="55926"/>
                                <a:pt x="160393" y="66115"/>
                              </a:cubicBezTo>
                              <a:cubicBezTo>
                                <a:pt x="162231" y="68788"/>
                                <a:pt x="164068" y="71460"/>
                                <a:pt x="165738" y="74300"/>
                              </a:cubicBezTo>
                              <a:cubicBezTo>
                                <a:pt x="165738" y="74300"/>
                                <a:pt x="165738" y="74467"/>
                                <a:pt x="165738" y="74467"/>
                              </a:cubicBezTo>
                              <a:cubicBezTo>
                                <a:pt x="165905" y="75469"/>
                                <a:pt x="166239" y="76304"/>
                                <a:pt x="166239" y="77307"/>
                              </a:cubicBezTo>
                              <a:cubicBezTo>
                                <a:pt x="168578" y="83487"/>
                                <a:pt x="170916" y="89667"/>
                                <a:pt x="172921" y="96015"/>
                              </a:cubicBezTo>
                              <a:cubicBezTo>
                                <a:pt x="170916" y="92340"/>
                                <a:pt x="168578" y="88665"/>
                                <a:pt x="166072" y="85157"/>
                              </a:cubicBezTo>
                              <a:cubicBezTo>
                                <a:pt x="156551" y="71962"/>
                                <a:pt x="145026" y="60269"/>
                                <a:pt x="131329" y="51583"/>
                              </a:cubicBezTo>
                              <a:cubicBezTo>
                                <a:pt x="116129" y="41895"/>
                                <a:pt x="83891" y="26528"/>
                                <a:pt x="73702" y="50915"/>
                              </a:cubicBezTo>
                              <a:cubicBezTo>
                                <a:pt x="65684" y="69957"/>
                                <a:pt x="66687" y="92674"/>
                                <a:pt x="64181" y="112885"/>
                              </a:cubicBezTo>
                              <a:cubicBezTo>
                                <a:pt x="62678" y="124578"/>
                                <a:pt x="58335" y="135435"/>
                                <a:pt x="53992" y="146292"/>
                              </a:cubicBezTo>
                              <a:cubicBezTo>
                                <a:pt x="50985" y="154143"/>
                                <a:pt x="46809" y="162829"/>
                                <a:pt x="45640" y="171180"/>
                              </a:cubicBezTo>
                              <a:cubicBezTo>
                                <a:pt x="44972" y="176024"/>
                                <a:pt x="45640" y="180033"/>
                                <a:pt x="50818" y="181537"/>
                              </a:cubicBezTo>
                              <a:cubicBezTo>
                                <a:pt x="54660" y="182706"/>
                                <a:pt x="61008" y="184376"/>
                                <a:pt x="64348" y="181035"/>
                              </a:cubicBezTo>
                              <a:cubicBezTo>
                                <a:pt x="67021" y="178530"/>
                                <a:pt x="68023" y="175356"/>
                                <a:pt x="70194" y="172350"/>
                              </a:cubicBezTo>
                              <a:cubicBezTo>
                                <a:pt x="73368" y="168007"/>
                                <a:pt x="76542" y="163497"/>
                                <a:pt x="79715" y="159154"/>
                              </a:cubicBezTo>
                              <a:cubicBezTo>
                                <a:pt x="84559" y="152472"/>
                                <a:pt x="88401" y="144956"/>
                                <a:pt x="93579" y="138441"/>
                              </a:cubicBezTo>
                              <a:cubicBezTo>
                                <a:pt x="92076" y="143954"/>
                                <a:pt x="89069" y="149299"/>
                                <a:pt x="87399" y="154644"/>
                              </a:cubicBezTo>
                              <a:cubicBezTo>
                                <a:pt x="85228" y="161492"/>
                                <a:pt x="83223" y="168341"/>
                                <a:pt x="80718" y="175189"/>
                              </a:cubicBezTo>
                              <a:cubicBezTo>
                                <a:pt x="77878" y="183040"/>
                                <a:pt x="73869" y="193062"/>
                                <a:pt x="83056" y="198741"/>
                              </a:cubicBezTo>
                              <a:cubicBezTo>
                                <a:pt x="91575" y="204086"/>
                                <a:pt x="100261" y="198073"/>
                                <a:pt x="107443" y="193229"/>
                              </a:cubicBezTo>
                              <a:cubicBezTo>
                                <a:pt x="117465" y="186547"/>
                                <a:pt x="127320" y="179365"/>
                                <a:pt x="137677" y="173018"/>
                              </a:cubicBezTo>
                              <a:cubicBezTo>
                                <a:pt x="135004" y="176692"/>
                                <a:pt x="131830" y="180033"/>
                                <a:pt x="129325" y="183875"/>
                              </a:cubicBezTo>
                              <a:cubicBezTo>
                                <a:pt x="125817" y="189387"/>
                                <a:pt x="122810" y="195233"/>
                                <a:pt x="118802" y="200244"/>
                              </a:cubicBezTo>
                              <a:cubicBezTo>
                                <a:pt x="116296" y="203418"/>
                                <a:pt x="108946" y="211603"/>
                                <a:pt x="114125" y="215612"/>
                              </a:cubicBezTo>
                              <a:cubicBezTo>
                                <a:pt x="119303" y="219787"/>
                                <a:pt x="127487" y="216280"/>
                                <a:pt x="133000" y="214108"/>
                              </a:cubicBezTo>
                              <a:cubicBezTo>
                                <a:pt x="138345" y="211937"/>
                                <a:pt x="143857" y="210601"/>
                                <a:pt x="149369" y="208930"/>
                              </a:cubicBezTo>
                              <a:cubicBezTo>
                                <a:pt x="144358" y="211269"/>
                                <a:pt x="139347" y="213273"/>
                                <a:pt x="134336" y="215445"/>
                              </a:cubicBezTo>
                              <a:cubicBezTo>
                                <a:pt x="127153" y="218618"/>
                                <a:pt x="121808" y="224631"/>
                                <a:pt x="115294" y="228473"/>
                              </a:cubicBezTo>
                              <a:cubicBezTo>
                                <a:pt x="106608" y="233484"/>
                                <a:pt x="89236" y="242337"/>
                                <a:pt x="79715" y="235489"/>
                              </a:cubicBezTo>
                              <a:cubicBezTo>
                                <a:pt x="75038" y="232148"/>
                                <a:pt x="71698" y="227471"/>
                                <a:pt x="67522" y="223629"/>
                              </a:cubicBezTo>
                              <a:cubicBezTo>
                                <a:pt x="79548" y="224631"/>
                                <a:pt x="88735" y="223462"/>
                                <a:pt x="97755" y="214943"/>
                              </a:cubicBezTo>
                              <a:cubicBezTo>
                                <a:pt x="107109" y="206091"/>
                                <a:pt x="116630" y="197238"/>
                                <a:pt x="125817" y="188051"/>
                              </a:cubicBezTo>
                              <a:cubicBezTo>
                                <a:pt x="128657" y="184209"/>
                                <a:pt x="131329" y="180367"/>
                                <a:pt x="134169" y="176525"/>
                              </a:cubicBezTo>
                              <a:cubicBezTo>
                                <a:pt x="133835" y="176358"/>
                                <a:pt x="133501" y="176191"/>
                                <a:pt x="133167" y="176525"/>
                              </a:cubicBezTo>
                              <a:cubicBezTo>
                                <a:pt x="125650" y="183541"/>
                                <a:pt x="117799" y="190389"/>
                                <a:pt x="109949" y="197071"/>
                              </a:cubicBezTo>
                              <a:cubicBezTo>
                                <a:pt x="103434" y="202583"/>
                                <a:pt x="96586" y="210935"/>
                                <a:pt x="89069" y="215110"/>
                              </a:cubicBezTo>
                              <a:cubicBezTo>
                                <a:pt x="78713" y="220790"/>
                                <a:pt x="66854" y="218618"/>
                                <a:pt x="55662" y="217783"/>
                              </a:cubicBezTo>
                              <a:cubicBezTo>
                                <a:pt x="51487" y="217449"/>
                                <a:pt x="46977" y="218117"/>
                                <a:pt x="42968" y="217449"/>
                              </a:cubicBezTo>
                              <a:cubicBezTo>
                                <a:pt x="31609" y="215779"/>
                                <a:pt x="26264" y="206258"/>
                                <a:pt x="22589" y="196737"/>
                              </a:cubicBezTo>
                              <a:cubicBezTo>
                                <a:pt x="24093" y="196570"/>
                                <a:pt x="25763" y="196570"/>
                                <a:pt x="27266" y="196737"/>
                              </a:cubicBezTo>
                              <a:cubicBezTo>
                                <a:pt x="34449" y="197572"/>
                                <a:pt x="41464" y="198908"/>
                                <a:pt x="48647" y="199576"/>
                              </a:cubicBezTo>
                              <a:cubicBezTo>
                                <a:pt x="56665" y="200411"/>
                                <a:pt x="62177" y="193897"/>
                                <a:pt x="66186" y="188051"/>
                              </a:cubicBezTo>
                              <a:cubicBezTo>
                                <a:pt x="69860" y="182706"/>
                                <a:pt x="73201" y="177361"/>
                                <a:pt x="76709" y="171848"/>
                              </a:cubicBezTo>
                              <a:cubicBezTo>
                                <a:pt x="79548" y="165000"/>
                                <a:pt x="82221" y="157985"/>
                                <a:pt x="85729" y="151470"/>
                              </a:cubicBezTo>
                              <a:cubicBezTo>
                                <a:pt x="81386" y="157985"/>
                                <a:pt x="77043" y="164666"/>
                                <a:pt x="72366" y="171180"/>
                              </a:cubicBezTo>
                              <a:cubicBezTo>
                                <a:pt x="67522" y="177862"/>
                                <a:pt x="62344" y="188719"/>
                                <a:pt x="54827" y="192561"/>
                              </a:cubicBezTo>
                              <a:cubicBezTo>
                                <a:pt x="45306" y="197739"/>
                                <a:pt x="35284" y="191392"/>
                                <a:pt x="25429" y="191726"/>
                              </a:cubicBezTo>
                              <a:cubicBezTo>
                                <a:pt x="14071" y="192060"/>
                                <a:pt x="6053" y="187216"/>
                                <a:pt x="3882" y="175356"/>
                              </a:cubicBezTo>
                              <a:cubicBezTo>
                                <a:pt x="1376" y="161659"/>
                                <a:pt x="-1129" y="145958"/>
                                <a:pt x="541" y="132261"/>
                              </a:cubicBezTo>
                              <a:close/>
                            </a:path>
                          </a:pathLst>
                        </a:custGeom>
                        <a:solidFill>
                          <a:srgbClr val="77787B">
                            <a:alpha val="60000"/>
                          </a:srgbClr>
                        </a:solidFill>
                        <a:ln w="16697" cap="flat">
                          <a:noFill/>
                          <a:prstDash val="solid"/>
                          <a:miter/>
                        </a:ln>
                      </p:spPr>
                      <p:txBody>
                        <a:bodyPr rtlCol="0" anchor="ctr"/>
                        <a:lstStyle/>
                        <a:p>
                          <a:endParaRPr lang="en-US"/>
                        </a:p>
                      </p:txBody>
                    </p:sp>
                    <p:sp>
                      <p:nvSpPr>
                        <p:cNvPr id="810" name="Freeform: Shape 809">
                          <a:extLst>
                            <a:ext uri="{FF2B5EF4-FFF2-40B4-BE49-F238E27FC236}">
                              <a16:creationId xmlns:a16="http://schemas.microsoft.com/office/drawing/2014/main" id="{AC33006C-6736-C09F-7A14-724A739230C4}"/>
                            </a:ext>
                          </a:extLst>
                        </p:cNvPr>
                        <p:cNvSpPr/>
                        <p:nvPr/>
                      </p:nvSpPr>
                      <p:spPr>
                        <a:xfrm>
                          <a:off x="3521514" y="5423639"/>
                          <a:ext cx="61969" cy="47922"/>
                        </a:xfrm>
                        <a:custGeom>
                          <a:avLst/>
                          <a:gdLst>
                            <a:gd name="connsiteX0" fmla="*/ 36414 w 61969"/>
                            <a:gd name="connsiteY0" fmla="*/ 16035 h 47922"/>
                            <a:gd name="connsiteX1" fmla="*/ 55289 w 61969"/>
                            <a:gd name="connsiteY1" fmla="*/ 5846 h 47922"/>
                            <a:gd name="connsiteX2" fmla="*/ 59130 w 61969"/>
                            <a:gd name="connsiteY2" fmla="*/ 1169 h 47922"/>
                            <a:gd name="connsiteX3" fmla="*/ 61970 w 61969"/>
                            <a:gd name="connsiteY3" fmla="*/ 0 h 47922"/>
                            <a:gd name="connsiteX4" fmla="*/ 58462 w 61969"/>
                            <a:gd name="connsiteY4" fmla="*/ 6347 h 47922"/>
                            <a:gd name="connsiteX5" fmla="*/ 52282 w 61969"/>
                            <a:gd name="connsiteY5" fmla="*/ 20545 h 47922"/>
                            <a:gd name="connsiteX6" fmla="*/ 52783 w 61969"/>
                            <a:gd name="connsiteY6" fmla="*/ 22550 h 47922"/>
                            <a:gd name="connsiteX7" fmla="*/ 57293 w 61969"/>
                            <a:gd name="connsiteY7" fmla="*/ 23886 h 47922"/>
                            <a:gd name="connsiteX8" fmla="*/ 43262 w 61969"/>
                            <a:gd name="connsiteY8" fmla="*/ 36915 h 47922"/>
                            <a:gd name="connsiteX9" fmla="*/ 22049 w 61969"/>
                            <a:gd name="connsiteY9" fmla="*/ 47772 h 47922"/>
                            <a:gd name="connsiteX10" fmla="*/ 0 w 61969"/>
                            <a:gd name="connsiteY10" fmla="*/ 36414 h 47922"/>
                            <a:gd name="connsiteX11" fmla="*/ 12194 w 61969"/>
                            <a:gd name="connsiteY11" fmla="*/ 31904 h 47922"/>
                            <a:gd name="connsiteX12" fmla="*/ 36414 w 61969"/>
                            <a:gd name="connsiteY12" fmla="*/ 16035 h 47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1969" h="47922">
                              <a:moveTo>
                                <a:pt x="36414" y="16035"/>
                              </a:moveTo>
                              <a:cubicBezTo>
                                <a:pt x="42594" y="12027"/>
                                <a:pt x="48941" y="9187"/>
                                <a:pt x="55289" y="5846"/>
                              </a:cubicBezTo>
                              <a:cubicBezTo>
                                <a:pt x="56625" y="4343"/>
                                <a:pt x="57961" y="2673"/>
                                <a:pt x="59130" y="1169"/>
                              </a:cubicBezTo>
                              <a:cubicBezTo>
                                <a:pt x="60133" y="835"/>
                                <a:pt x="60968" y="334"/>
                                <a:pt x="61970" y="0"/>
                              </a:cubicBezTo>
                              <a:cubicBezTo>
                                <a:pt x="60801" y="2004"/>
                                <a:pt x="59464" y="4176"/>
                                <a:pt x="58462" y="6347"/>
                              </a:cubicBezTo>
                              <a:cubicBezTo>
                                <a:pt x="56458" y="11191"/>
                                <a:pt x="54620" y="16035"/>
                                <a:pt x="52282" y="20545"/>
                              </a:cubicBezTo>
                              <a:cubicBezTo>
                                <a:pt x="51948" y="21214"/>
                                <a:pt x="52115" y="22216"/>
                                <a:pt x="52783" y="22550"/>
                              </a:cubicBezTo>
                              <a:cubicBezTo>
                                <a:pt x="54286" y="23218"/>
                                <a:pt x="55790" y="23719"/>
                                <a:pt x="57293" y="23886"/>
                              </a:cubicBezTo>
                              <a:cubicBezTo>
                                <a:pt x="52950" y="28563"/>
                                <a:pt x="48440" y="33240"/>
                                <a:pt x="43262" y="36915"/>
                              </a:cubicBezTo>
                              <a:cubicBezTo>
                                <a:pt x="38251" y="40423"/>
                                <a:pt x="28396" y="46603"/>
                                <a:pt x="22049" y="47772"/>
                              </a:cubicBezTo>
                              <a:cubicBezTo>
                                <a:pt x="14866" y="49108"/>
                                <a:pt x="5679" y="41258"/>
                                <a:pt x="0" y="36414"/>
                              </a:cubicBezTo>
                              <a:cubicBezTo>
                                <a:pt x="3842" y="35244"/>
                                <a:pt x="7851" y="33407"/>
                                <a:pt x="12194" y="31904"/>
                              </a:cubicBezTo>
                              <a:cubicBezTo>
                                <a:pt x="21882" y="28563"/>
                                <a:pt x="27895" y="21380"/>
                                <a:pt x="36414" y="16035"/>
                              </a:cubicBezTo>
                              <a:close/>
                            </a:path>
                          </a:pathLst>
                        </a:custGeom>
                        <a:solidFill>
                          <a:srgbClr val="77787B">
                            <a:alpha val="60000"/>
                          </a:srgbClr>
                        </a:solidFill>
                        <a:ln w="16697" cap="flat">
                          <a:noFill/>
                          <a:prstDash val="solid"/>
                          <a:miter/>
                        </a:ln>
                      </p:spPr>
                      <p:txBody>
                        <a:bodyPr rtlCol="0" anchor="ctr"/>
                        <a:lstStyle/>
                        <a:p>
                          <a:endParaRPr lang="en-US"/>
                        </a:p>
                      </p:txBody>
                    </p:sp>
                  </p:grpSp>
                  <p:sp>
                    <p:nvSpPr>
                      <p:cNvPr id="811" name="Freeform: Shape 810">
                        <a:extLst>
                          <a:ext uri="{FF2B5EF4-FFF2-40B4-BE49-F238E27FC236}">
                            <a16:creationId xmlns:a16="http://schemas.microsoft.com/office/drawing/2014/main" id="{74DB0DD7-4167-EF99-2876-1AC0CCE769FA}"/>
                          </a:ext>
                        </a:extLst>
                      </p:cNvPr>
                      <p:cNvSpPr/>
                      <p:nvPr/>
                    </p:nvSpPr>
                    <p:spPr>
                      <a:xfrm>
                        <a:off x="3971419" y="5842531"/>
                        <a:ext cx="26334" cy="25302"/>
                      </a:xfrm>
                      <a:custGeom>
                        <a:avLst/>
                        <a:gdLst>
                          <a:gd name="connsiteX0" fmla="*/ 4931 w 26334"/>
                          <a:gd name="connsiteY0" fmla="*/ 32 h 25302"/>
                          <a:gd name="connsiteX1" fmla="*/ 16289 w 26334"/>
                          <a:gd name="connsiteY1" fmla="*/ 5043 h 25302"/>
                          <a:gd name="connsiteX2" fmla="*/ 20465 w 26334"/>
                          <a:gd name="connsiteY2" fmla="*/ 10054 h 25302"/>
                          <a:gd name="connsiteX3" fmla="*/ 19463 w 26334"/>
                          <a:gd name="connsiteY3" fmla="*/ 24920 h 25302"/>
                          <a:gd name="connsiteX4" fmla="*/ 7269 w 26334"/>
                          <a:gd name="connsiteY4" fmla="*/ 17403 h 25302"/>
                          <a:gd name="connsiteX5" fmla="*/ 87 w 26334"/>
                          <a:gd name="connsiteY5" fmla="*/ 6546 h 25302"/>
                          <a:gd name="connsiteX6" fmla="*/ 4931 w 26334"/>
                          <a:gd name="connsiteY6" fmla="*/ 32 h 2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334" h="25302">
                            <a:moveTo>
                              <a:pt x="4931" y="32"/>
                            </a:moveTo>
                            <a:cubicBezTo>
                              <a:pt x="9274" y="-302"/>
                              <a:pt x="13283" y="2036"/>
                              <a:pt x="16289" y="5043"/>
                            </a:cubicBezTo>
                            <a:cubicBezTo>
                              <a:pt x="17793" y="6546"/>
                              <a:pt x="19296" y="8216"/>
                              <a:pt x="20465" y="10054"/>
                            </a:cubicBezTo>
                            <a:cubicBezTo>
                              <a:pt x="26479" y="17069"/>
                              <a:pt x="30320" y="27426"/>
                              <a:pt x="19463" y="24920"/>
                            </a:cubicBezTo>
                            <a:cubicBezTo>
                              <a:pt x="14786" y="23918"/>
                              <a:pt x="10777" y="20577"/>
                              <a:pt x="7269" y="17403"/>
                            </a:cubicBezTo>
                            <a:cubicBezTo>
                              <a:pt x="4430" y="14898"/>
                              <a:pt x="755" y="10388"/>
                              <a:pt x="87" y="6546"/>
                            </a:cubicBezTo>
                            <a:cubicBezTo>
                              <a:pt x="-414" y="3038"/>
                              <a:pt x="1256" y="199"/>
                              <a:pt x="4931" y="32"/>
                            </a:cubicBezTo>
                            <a:close/>
                          </a:path>
                        </a:pathLst>
                      </a:custGeom>
                      <a:solidFill>
                        <a:srgbClr val="202122"/>
                      </a:solidFill>
                      <a:ln w="16697" cap="flat">
                        <a:noFill/>
                        <a:prstDash val="solid"/>
                        <a:miter/>
                      </a:ln>
                    </p:spPr>
                    <p:txBody>
                      <a:bodyPr rtlCol="0" anchor="ctr"/>
                      <a:lstStyle/>
                      <a:p>
                        <a:endParaRPr lang="en-US"/>
                      </a:p>
                    </p:txBody>
                  </p:sp>
                </p:grpSp>
              </p:grpSp>
            </p:grpSp>
            <p:grpSp>
              <p:nvGrpSpPr>
                <p:cNvPr id="812" name="Graphic 2">
                  <a:extLst>
                    <a:ext uri="{FF2B5EF4-FFF2-40B4-BE49-F238E27FC236}">
                      <a16:creationId xmlns:a16="http://schemas.microsoft.com/office/drawing/2014/main" id="{2E0E2E3E-7FFD-09A3-3E64-997E74139EF7}"/>
                    </a:ext>
                  </a:extLst>
                </p:cNvPr>
                <p:cNvGrpSpPr/>
                <p:nvPr/>
              </p:nvGrpSpPr>
              <p:grpSpPr>
                <a:xfrm>
                  <a:off x="3431791" y="6139934"/>
                  <a:ext cx="2210370" cy="505313"/>
                  <a:chOff x="3431791" y="6139934"/>
                  <a:chExt cx="2210370" cy="505313"/>
                </a:xfrm>
              </p:grpSpPr>
              <p:grpSp>
                <p:nvGrpSpPr>
                  <p:cNvPr id="813" name="Graphic 2">
                    <a:extLst>
                      <a:ext uri="{FF2B5EF4-FFF2-40B4-BE49-F238E27FC236}">
                        <a16:creationId xmlns:a16="http://schemas.microsoft.com/office/drawing/2014/main" id="{EC276649-4128-6B78-B4FB-E59048786D9C}"/>
                      </a:ext>
                    </a:extLst>
                  </p:cNvPr>
                  <p:cNvGrpSpPr/>
                  <p:nvPr/>
                </p:nvGrpSpPr>
                <p:grpSpPr>
                  <a:xfrm>
                    <a:off x="3431791" y="6139934"/>
                    <a:ext cx="2210370" cy="505313"/>
                    <a:chOff x="3431791" y="6139934"/>
                    <a:chExt cx="2210370" cy="505313"/>
                  </a:xfrm>
                </p:grpSpPr>
                <p:sp>
                  <p:nvSpPr>
                    <p:cNvPr id="814" name="Freeform: Shape 813">
                      <a:extLst>
                        <a:ext uri="{FF2B5EF4-FFF2-40B4-BE49-F238E27FC236}">
                          <a16:creationId xmlns:a16="http://schemas.microsoft.com/office/drawing/2014/main" id="{D11728C4-98D9-B3DB-C5D4-6443122C2FE8}"/>
                        </a:ext>
                      </a:extLst>
                    </p:cNvPr>
                    <p:cNvSpPr/>
                    <p:nvPr/>
                  </p:nvSpPr>
                  <p:spPr>
                    <a:xfrm>
                      <a:off x="3431791" y="6139934"/>
                      <a:ext cx="2210370" cy="505313"/>
                    </a:xfrm>
                    <a:custGeom>
                      <a:avLst/>
                      <a:gdLst>
                        <a:gd name="connsiteX0" fmla="*/ 26751 w 2210370"/>
                        <a:gd name="connsiteY0" fmla="*/ 390979 h 505313"/>
                        <a:gd name="connsiteX1" fmla="*/ 120625 w 2210370"/>
                        <a:gd name="connsiteY1" fmla="*/ 413195 h 505313"/>
                        <a:gd name="connsiteX2" fmla="*/ 378861 w 2210370"/>
                        <a:gd name="connsiteY2" fmla="*/ 439921 h 505313"/>
                        <a:gd name="connsiteX3" fmla="*/ 564269 w 2210370"/>
                        <a:gd name="connsiteY3" fmla="*/ 451947 h 505313"/>
                        <a:gd name="connsiteX4" fmla="*/ 571786 w 2210370"/>
                        <a:gd name="connsiteY4" fmla="*/ 476167 h 505313"/>
                        <a:gd name="connsiteX5" fmla="*/ 619558 w 2210370"/>
                        <a:gd name="connsiteY5" fmla="*/ 489363 h 505313"/>
                        <a:gd name="connsiteX6" fmla="*/ 692552 w 2210370"/>
                        <a:gd name="connsiteY6" fmla="*/ 497882 h 505313"/>
                        <a:gd name="connsiteX7" fmla="*/ 849398 w 2210370"/>
                        <a:gd name="connsiteY7" fmla="*/ 496212 h 505313"/>
                        <a:gd name="connsiteX8" fmla="*/ 1001400 w 2210370"/>
                        <a:gd name="connsiteY8" fmla="*/ 505231 h 505313"/>
                        <a:gd name="connsiteX9" fmla="*/ 1278010 w 2210370"/>
                        <a:gd name="connsiteY9" fmla="*/ 480510 h 505313"/>
                        <a:gd name="connsiteX10" fmla="*/ 1419655 w 2210370"/>
                        <a:gd name="connsiteY10" fmla="*/ 494541 h 505313"/>
                        <a:gd name="connsiteX11" fmla="*/ 1558628 w 2210370"/>
                        <a:gd name="connsiteY11" fmla="*/ 488361 h 505313"/>
                        <a:gd name="connsiteX12" fmla="*/ 1698269 w 2210370"/>
                        <a:gd name="connsiteY12" fmla="*/ 490365 h 505313"/>
                        <a:gd name="connsiteX13" fmla="*/ 1823879 w 2210370"/>
                        <a:gd name="connsiteY13" fmla="*/ 489697 h 505313"/>
                        <a:gd name="connsiteX14" fmla="*/ 1838579 w 2210370"/>
                        <a:gd name="connsiteY14" fmla="*/ 471323 h 505313"/>
                        <a:gd name="connsiteX15" fmla="*/ 1806508 w 2210370"/>
                        <a:gd name="connsiteY15" fmla="*/ 446602 h 505313"/>
                        <a:gd name="connsiteX16" fmla="*/ 1786631 w 2210370"/>
                        <a:gd name="connsiteY16" fmla="*/ 437582 h 505313"/>
                        <a:gd name="connsiteX17" fmla="*/ 1904891 w 2210370"/>
                        <a:gd name="connsiteY17" fmla="*/ 446101 h 505313"/>
                        <a:gd name="connsiteX18" fmla="*/ 2179330 w 2210370"/>
                        <a:gd name="connsiteY18" fmla="*/ 444264 h 505313"/>
                        <a:gd name="connsiteX19" fmla="*/ 2206055 w 2210370"/>
                        <a:gd name="connsiteY19" fmla="*/ 420044 h 505313"/>
                        <a:gd name="connsiteX20" fmla="*/ 2153941 w 2210370"/>
                        <a:gd name="connsiteY20" fmla="*/ 396325 h 505313"/>
                        <a:gd name="connsiteX21" fmla="*/ 1913410 w 2210370"/>
                        <a:gd name="connsiteY21" fmla="*/ 370768 h 505313"/>
                        <a:gd name="connsiteX22" fmla="*/ 1781620 w 2210370"/>
                        <a:gd name="connsiteY22" fmla="*/ 331682 h 505313"/>
                        <a:gd name="connsiteX23" fmla="*/ 1716476 w 2210370"/>
                        <a:gd name="connsiteY23" fmla="*/ 305625 h 505313"/>
                        <a:gd name="connsiteX24" fmla="*/ 1714639 w 2210370"/>
                        <a:gd name="connsiteY24" fmla="*/ 304121 h 505313"/>
                        <a:gd name="connsiteX25" fmla="*/ 1685909 w 2210370"/>
                        <a:gd name="connsiteY25" fmla="*/ 284077 h 505313"/>
                        <a:gd name="connsiteX26" fmla="*/ 1606400 w 2210370"/>
                        <a:gd name="connsiteY26" fmla="*/ 241149 h 505313"/>
                        <a:gd name="connsiteX27" fmla="*/ 1528228 w 2210370"/>
                        <a:gd name="connsiteY27" fmla="*/ 205404 h 505313"/>
                        <a:gd name="connsiteX28" fmla="*/ 1451726 w 2210370"/>
                        <a:gd name="connsiteY28" fmla="*/ 150449 h 505313"/>
                        <a:gd name="connsiteX29" fmla="*/ 1399444 w 2210370"/>
                        <a:gd name="connsiteY29" fmla="*/ 99671 h 505313"/>
                        <a:gd name="connsiteX30" fmla="*/ 1355681 w 2210370"/>
                        <a:gd name="connsiteY30" fmla="*/ 75116 h 505313"/>
                        <a:gd name="connsiteX31" fmla="*/ 1337808 w 2210370"/>
                        <a:gd name="connsiteY31" fmla="*/ 44883 h 505313"/>
                        <a:gd name="connsiteX32" fmla="*/ 1310080 w 2210370"/>
                        <a:gd name="connsiteY32" fmla="*/ 34694 h 505313"/>
                        <a:gd name="connsiteX33" fmla="*/ 1260471 w 2210370"/>
                        <a:gd name="connsiteY33" fmla="*/ 8971 h 505313"/>
                        <a:gd name="connsiteX34" fmla="*/ 1206686 w 2210370"/>
                        <a:gd name="connsiteY34" fmla="*/ 11810 h 505313"/>
                        <a:gd name="connsiteX35" fmla="*/ 1180962 w 2210370"/>
                        <a:gd name="connsiteY35" fmla="*/ 18993 h 505313"/>
                        <a:gd name="connsiteX36" fmla="*/ 1082245 w 2210370"/>
                        <a:gd name="connsiteY36" fmla="*/ 1454 h 505313"/>
                        <a:gd name="connsiteX37" fmla="*/ 1047167 w 2210370"/>
                        <a:gd name="connsiteY37" fmla="*/ 8804 h 505313"/>
                        <a:gd name="connsiteX38" fmla="*/ 1013426 w 2210370"/>
                        <a:gd name="connsiteY38" fmla="*/ 17656 h 505313"/>
                        <a:gd name="connsiteX39" fmla="*/ 943940 w 2210370"/>
                        <a:gd name="connsiteY39" fmla="*/ 13982 h 505313"/>
                        <a:gd name="connsiteX40" fmla="*/ 865099 w 2210370"/>
                        <a:gd name="connsiteY40" fmla="*/ 13481 h 505313"/>
                        <a:gd name="connsiteX41" fmla="*/ 790602 w 2210370"/>
                        <a:gd name="connsiteY41" fmla="*/ 1955 h 505313"/>
                        <a:gd name="connsiteX42" fmla="*/ 740324 w 2210370"/>
                        <a:gd name="connsiteY42" fmla="*/ 22835 h 505313"/>
                        <a:gd name="connsiteX43" fmla="*/ 726794 w 2210370"/>
                        <a:gd name="connsiteY43" fmla="*/ 39037 h 505313"/>
                        <a:gd name="connsiteX44" fmla="*/ 686372 w 2210370"/>
                        <a:gd name="connsiteY44" fmla="*/ 43881 h 505313"/>
                        <a:gd name="connsiteX45" fmla="*/ 632754 w 2210370"/>
                        <a:gd name="connsiteY45" fmla="*/ 83468 h 505313"/>
                        <a:gd name="connsiteX46" fmla="*/ 588656 w 2210370"/>
                        <a:gd name="connsiteY46" fmla="*/ 91319 h 505313"/>
                        <a:gd name="connsiteX47" fmla="*/ 557087 w 2210370"/>
                        <a:gd name="connsiteY47" fmla="*/ 99838 h 505313"/>
                        <a:gd name="connsiteX48" fmla="*/ 499794 w 2210370"/>
                        <a:gd name="connsiteY48" fmla="*/ 138256 h 505313"/>
                        <a:gd name="connsiteX49" fmla="*/ 354975 w 2210370"/>
                        <a:gd name="connsiteY49" fmla="*/ 232129 h 505313"/>
                        <a:gd name="connsiteX50" fmla="*/ 278974 w 2210370"/>
                        <a:gd name="connsiteY50" fmla="*/ 274556 h 505313"/>
                        <a:gd name="connsiteX51" fmla="*/ 215668 w 2210370"/>
                        <a:gd name="connsiteY51" fmla="*/ 296772 h 505313"/>
                        <a:gd name="connsiteX52" fmla="*/ 175412 w 2210370"/>
                        <a:gd name="connsiteY52" fmla="*/ 307128 h 505313"/>
                        <a:gd name="connsiteX53" fmla="*/ 109266 w 2210370"/>
                        <a:gd name="connsiteY53" fmla="*/ 313642 h 505313"/>
                        <a:gd name="connsiteX54" fmla="*/ 9547 w 2210370"/>
                        <a:gd name="connsiteY54" fmla="*/ 340702 h 505313"/>
                        <a:gd name="connsiteX55" fmla="*/ 26751 w 2210370"/>
                        <a:gd name="connsiteY55" fmla="*/ 390979 h 5053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2210370" h="505313">
                          <a:moveTo>
                            <a:pt x="26751" y="390979"/>
                          </a:moveTo>
                          <a:cubicBezTo>
                            <a:pt x="54145" y="405511"/>
                            <a:pt x="90558" y="408852"/>
                            <a:pt x="120625" y="413195"/>
                          </a:cubicBezTo>
                          <a:cubicBezTo>
                            <a:pt x="206147" y="425556"/>
                            <a:pt x="293005" y="431235"/>
                            <a:pt x="378861" y="439921"/>
                          </a:cubicBezTo>
                          <a:cubicBezTo>
                            <a:pt x="440497" y="446268"/>
                            <a:pt x="502466" y="451780"/>
                            <a:pt x="564269" y="451947"/>
                          </a:cubicBezTo>
                          <a:cubicBezTo>
                            <a:pt x="559258" y="460299"/>
                            <a:pt x="559926" y="468651"/>
                            <a:pt x="571786" y="476167"/>
                          </a:cubicBezTo>
                          <a:cubicBezTo>
                            <a:pt x="586151" y="485187"/>
                            <a:pt x="603021" y="487526"/>
                            <a:pt x="619558" y="489363"/>
                          </a:cubicBezTo>
                          <a:cubicBezTo>
                            <a:pt x="643945" y="492036"/>
                            <a:pt x="667664" y="497214"/>
                            <a:pt x="692552" y="497882"/>
                          </a:cubicBezTo>
                          <a:cubicBezTo>
                            <a:pt x="744667" y="499385"/>
                            <a:pt x="797450" y="491869"/>
                            <a:pt x="849398" y="496212"/>
                          </a:cubicBezTo>
                          <a:cubicBezTo>
                            <a:pt x="900009" y="500387"/>
                            <a:pt x="950621" y="506067"/>
                            <a:pt x="1001400" y="505231"/>
                          </a:cubicBezTo>
                          <a:cubicBezTo>
                            <a:pt x="1094104" y="503895"/>
                            <a:pt x="1185305" y="476000"/>
                            <a:pt x="1278010" y="480510"/>
                          </a:cubicBezTo>
                          <a:cubicBezTo>
                            <a:pt x="1325447" y="482849"/>
                            <a:pt x="1372217" y="491535"/>
                            <a:pt x="1419655" y="494541"/>
                          </a:cubicBezTo>
                          <a:cubicBezTo>
                            <a:pt x="1466091" y="497548"/>
                            <a:pt x="1512192" y="491367"/>
                            <a:pt x="1558628" y="488361"/>
                          </a:cubicBezTo>
                          <a:cubicBezTo>
                            <a:pt x="1605398" y="485187"/>
                            <a:pt x="1651500" y="487025"/>
                            <a:pt x="1698269" y="490365"/>
                          </a:cubicBezTo>
                          <a:cubicBezTo>
                            <a:pt x="1739360" y="493372"/>
                            <a:pt x="1783290" y="498550"/>
                            <a:pt x="1823879" y="489697"/>
                          </a:cubicBezTo>
                          <a:cubicBezTo>
                            <a:pt x="1832064" y="487860"/>
                            <a:pt x="1845427" y="482013"/>
                            <a:pt x="1838579" y="471323"/>
                          </a:cubicBezTo>
                          <a:cubicBezTo>
                            <a:pt x="1830728" y="459297"/>
                            <a:pt x="1819202" y="452950"/>
                            <a:pt x="1806508" y="446602"/>
                          </a:cubicBezTo>
                          <a:cubicBezTo>
                            <a:pt x="1799994" y="443428"/>
                            <a:pt x="1793312" y="440422"/>
                            <a:pt x="1786631" y="437582"/>
                          </a:cubicBezTo>
                          <a:cubicBezTo>
                            <a:pt x="1826051" y="440422"/>
                            <a:pt x="1865471" y="444431"/>
                            <a:pt x="1904891" y="446101"/>
                          </a:cubicBezTo>
                          <a:cubicBezTo>
                            <a:pt x="1996426" y="449943"/>
                            <a:pt x="2087961" y="450778"/>
                            <a:pt x="2179330" y="444264"/>
                          </a:cubicBezTo>
                          <a:cubicBezTo>
                            <a:pt x="2189686" y="443595"/>
                            <a:pt x="2221924" y="435912"/>
                            <a:pt x="2206055" y="420044"/>
                          </a:cubicBezTo>
                          <a:cubicBezTo>
                            <a:pt x="2192860" y="407015"/>
                            <a:pt x="2171145" y="401336"/>
                            <a:pt x="2153941" y="396325"/>
                          </a:cubicBezTo>
                          <a:cubicBezTo>
                            <a:pt x="2075434" y="373441"/>
                            <a:pt x="1993921" y="378619"/>
                            <a:pt x="1913410" y="370768"/>
                          </a:cubicBezTo>
                          <a:cubicBezTo>
                            <a:pt x="1866807" y="366258"/>
                            <a:pt x="1824214" y="350390"/>
                            <a:pt x="1781620" y="331682"/>
                          </a:cubicBezTo>
                          <a:cubicBezTo>
                            <a:pt x="1760072" y="322161"/>
                            <a:pt x="1738358" y="313475"/>
                            <a:pt x="1716476" y="305625"/>
                          </a:cubicBezTo>
                          <a:cubicBezTo>
                            <a:pt x="1715975" y="305124"/>
                            <a:pt x="1715307" y="304622"/>
                            <a:pt x="1714639" y="304121"/>
                          </a:cubicBezTo>
                          <a:cubicBezTo>
                            <a:pt x="1705619" y="296438"/>
                            <a:pt x="1696432" y="289589"/>
                            <a:pt x="1685909" y="284077"/>
                          </a:cubicBezTo>
                          <a:cubicBezTo>
                            <a:pt x="1659183" y="270213"/>
                            <a:pt x="1633293" y="254679"/>
                            <a:pt x="1606400" y="241149"/>
                          </a:cubicBezTo>
                          <a:cubicBezTo>
                            <a:pt x="1580844" y="228120"/>
                            <a:pt x="1554118" y="217597"/>
                            <a:pt x="1528228" y="205404"/>
                          </a:cubicBezTo>
                          <a:cubicBezTo>
                            <a:pt x="1498997" y="191707"/>
                            <a:pt x="1472438" y="175505"/>
                            <a:pt x="1451726" y="150449"/>
                          </a:cubicBezTo>
                          <a:cubicBezTo>
                            <a:pt x="1436359" y="131908"/>
                            <a:pt x="1423163" y="108190"/>
                            <a:pt x="1399444" y="99671"/>
                          </a:cubicBezTo>
                          <a:cubicBezTo>
                            <a:pt x="1384578" y="94326"/>
                            <a:pt x="1365202" y="88145"/>
                            <a:pt x="1355681" y="75116"/>
                          </a:cubicBezTo>
                          <a:cubicBezTo>
                            <a:pt x="1348498" y="65428"/>
                            <a:pt x="1345826" y="54237"/>
                            <a:pt x="1337808" y="44883"/>
                          </a:cubicBezTo>
                          <a:cubicBezTo>
                            <a:pt x="1331628" y="37701"/>
                            <a:pt x="1320770" y="34694"/>
                            <a:pt x="1310080" y="34694"/>
                          </a:cubicBezTo>
                          <a:cubicBezTo>
                            <a:pt x="1301060" y="18158"/>
                            <a:pt x="1278678" y="9806"/>
                            <a:pt x="1260471" y="8971"/>
                          </a:cubicBezTo>
                          <a:cubicBezTo>
                            <a:pt x="1242264" y="8136"/>
                            <a:pt x="1224725" y="9639"/>
                            <a:pt x="1206686" y="11810"/>
                          </a:cubicBezTo>
                          <a:cubicBezTo>
                            <a:pt x="1197666" y="12979"/>
                            <a:pt x="1189147" y="15652"/>
                            <a:pt x="1180962" y="18993"/>
                          </a:cubicBezTo>
                          <a:cubicBezTo>
                            <a:pt x="1152065" y="1788"/>
                            <a:pt x="1114983" y="-2722"/>
                            <a:pt x="1082245" y="1454"/>
                          </a:cubicBezTo>
                          <a:cubicBezTo>
                            <a:pt x="1070552" y="2957"/>
                            <a:pt x="1058024" y="4127"/>
                            <a:pt x="1047167" y="8804"/>
                          </a:cubicBezTo>
                          <a:cubicBezTo>
                            <a:pt x="1036143" y="13481"/>
                            <a:pt x="1026121" y="18826"/>
                            <a:pt x="1013426" y="17656"/>
                          </a:cubicBezTo>
                          <a:cubicBezTo>
                            <a:pt x="989707" y="15485"/>
                            <a:pt x="967993" y="11810"/>
                            <a:pt x="943940" y="13982"/>
                          </a:cubicBezTo>
                          <a:cubicBezTo>
                            <a:pt x="917381" y="16320"/>
                            <a:pt x="891658" y="14149"/>
                            <a:pt x="865099" y="13481"/>
                          </a:cubicBezTo>
                          <a:cubicBezTo>
                            <a:pt x="839710" y="12812"/>
                            <a:pt x="815824" y="1788"/>
                            <a:pt x="790602" y="1955"/>
                          </a:cubicBezTo>
                          <a:cubicBezTo>
                            <a:pt x="770557" y="2122"/>
                            <a:pt x="754188" y="7634"/>
                            <a:pt x="740324" y="22835"/>
                          </a:cubicBezTo>
                          <a:cubicBezTo>
                            <a:pt x="735981" y="27679"/>
                            <a:pt x="730636" y="33191"/>
                            <a:pt x="726794" y="39037"/>
                          </a:cubicBezTo>
                          <a:cubicBezTo>
                            <a:pt x="712930" y="38703"/>
                            <a:pt x="699067" y="39538"/>
                            <a:pt x="686372" y="43881"/>
                          </a:cubicBezTo>
                          <a:cubicBezTo>
                            <a:pt x="663488" y="51732"/>
                            <a:pt x="652130" y="70439"/>
                            <a:pt x="632754" y="83468"/>
                          </a:cubicBezTo>
                          <a:cubicBezTo>
                            <a:pt x="618723" y="92989"/>
                            <a:pt x="604692" y="91319"/>
                            <a:pt x="588656" y="91319"/>
                          </a:cubicBezTo>
                          <a:cubicBezTo>
                            <a:pt x="578300" y="91319"/>
                            <a:pt x="566441" y="95829"/>
                            <a:pt x="557087" y="99838"/>
                          </a:cubicBezTo>
                          <a:cubicBezTo>
                            <a:pt x="535706" y="109025"/>
                            <a:pt x="517667" y="123724"/>
                            <a:pt x="499794" y="138256"/>
                          </a:cubicBezTo>
                          <a:cubicBezTo>
                            <a:pt x="454694" y="174502"/>
                            <a:pt x="403081" y="200560"/>
                            <a:pt x="354975" y="232129"/>
                          </a:cubicBezTo>
                          <a:cubicBezTo>
                            <a:pt x="330922" y="247998"/>
                            <a:pt x="306368" y="264868"/>
                            <a:pt x="278974" y="274556"/>
                          </a:cubicBezTo>
                          <a:cubicBezTo>
                            <a:pt x="257760" y="282073"/>
                            <a:pt x="236714" y="288754"/>
                            <a:pt x="215668" y="296772"/>
                          </a:cubicBezTo>
                          <a:cubicBezTo>
                            <a:pt x="202472" y="301115"/>
                            <a:pt x="189109" y="304957"/>
                            <a:pt x="175412" y="307128"/>
                          </a:cubicBezTo>
                          <a:cubicBezTo>
                            <a:pt x="153531" y="310803"/>
                            <a:pt x="131315" y="311972"/>
                            <a:pt x="109266" y="313642"/>
                          </a:cubicBezTo>
                          <a:cubicBezTo>
                            <a:pt x="78198" y="315814"/>
                            <a:pt x="33767" y="317818"/>
                            <a:pt x="9547" y="340702"/>
                          </a:cubicBezTo>
                          <a:cubicBezTo>
                            <a:pt x="-11500" y="361080"/>
                            <a:pt x="5872" y="379955"/>
                            <a:pt x="26751" y="390979"/>
                          </a:cubicBezTo>
                          <a:close/>
                        </a:path>
                      </a:pathLst>
                    </a:custGeom>
                    <a:solidFill>
                      <a:srgbClr val="5D6062"/>
                    </a:solidFill>
                    <a:ln w="16697" cap="flat">
                      <a:noFill/>
                      <a:prstDash val="solid"/>
                      <a:miter/>
                    </a:ln>
                  </p:spPr>
                  <p:txBody>
                    <a:bodyPr rtlCol="0" anchor="ctr"/>
                    <a:lstStyle/>
                    <a:p>
                      <a:endParaRPr lang="en-US"/>
                    </a:p>
                  </p:txBody>
                </p:sp>
                <p:sp>
                  <p:nvSpPr>
                    <p:cNvPr id="815" name="Freeform: Shape 814">
                      <a:extLst>
                        <a:ext uri="{FF2B5EF4-FFF2-40B4-BE49-F238E27FC236}">
                          <a16:creationId xmlns:a16="http://schemas.microsoft.com/office/drawing/2014/main" id="{62F175F3-25B6-A47A-C3CD-22922CC897D0}"/>
                        </a:ext>
                      </a:extLst>
                    </p:cNvPr>
                    <p:cNvSpPr/>
                    <p:nvPr/>
                  </p:nvSpPr>
                  <p:spPr>
                    <a:xfrm>
                      <a:off x="3438065" y="6147130"/>
                      <a:ext cx="2198734" cy="491258"/>
                    </a:xfrm>
                    <a:custGeom>
                      <a:avLst/>
                      <a:gdLst>
                        <a:gd name="connsiteX0" fmla="*/ 5778 w 2198734"/>
                        <a:gd name="connsiteY0" fmla="*/ 343027 h 491258"/>
                        <a:gd name="connsiteX1" fmla="*/ 28328 w 2198734"/>
                        <a:gd name="connsiteY1" fmla="*/ 328996 h 491258"/>
                        <a:gd name="connsiteX2" fmla="*/ 131723 w 2198734"/>
                        <a:gd name="connsiteY2" fmla="*/ 311959 h 491258"/>
                        <a:gd name="connsiteX3" fmla="*/ 217578 w 2198734"/>
                        <a:gd name="connsiteY3" fmla="*/ 293752 h 491258"/>
                        <a:gd name="connsiteX4" fmla="*/ 344859 w 2198734"/>
                        <a:gd name="connsiteY4" fmla="*/ 236626 h 491258"/>
                        <a:gd name="connsiteX5" fmla="*/ 485670 w 2198734"/>
                        <a:gd name="connsiteY5" fmla="*/ 146260 h 491258"/>
                        <a:gd name="connsiteX6" fmla="*/ 550145 w 2198734"/>
                        <a:gd name="connsiteY6" fmla="*/ 99323 h 491258"/>
                        <a:gd name="connsiteX7" fmla="*/ 594242 w 2198734"/>
                        <a:gd name="connsiteY7" fmla="*/ 90137 h 491258"/>
                        <a:gd name="connsiteX8" fmla="*/ 623306 w 2198734"/>
                        <a:gd name="connsiteY8" fmla="*/ 87297 h 491258"/>
                        <a:gd name="connsiteX9" fmla="*/ 679764 w 2198734"/>
                        <a:gd name="connsiteY9" fmla="*/ 44703 h 491258"/>
                        <a:gd name="connsiteX10" fmla="*/ 708494 w 2198734"/>
                        <a:gd name="connsiteY10" fmla="*/ 38690 h 491258"/>
                        <a:gd name="connsiteX11" fmla="*/ 720521 w 2198734"/>
                        <a:gd name="connsiteY11" fmla="*/ 36184 h 491258"/>
                        <a:gd name="connsiteX12" fmla="*/ 745242 w 2198734"/>
                        <a:gd name="connsiteY12" fmla="*/ 33512 h 491258"/>
                        <a:gd name="connsiteX13" fmla="*/ 730209 w 2198734"/>
                        <a:gd name="connsiteY13" fmla="*/ 32510 h 491258"/>
                        <a:gd name="connsiteX14" fmla="*/ 736222 w 2198734"/>
                        <a:gd name="connsiteY14" fmla="*/ 25327 h 491258"/>
                        <a:gd name="connsiteX15" fmla="*/ 797357 w 2198734"/>
                        <a:gd name="connsiteY15" fmla="*/ 1942 h 491258"/>
                        <a:gd name="connsiteX16" fmla="*/ 866342 w 2198734"/>
                        <a:gd name="connsiteY16" fmla="*/ 12632 h 491258"/>
                        <a:gd name="connsiteX17" fmla="*/ 930316 w 2198734"/>
                        <a:gd name="connsiteY17" fmla="*/ 13802 h 491258"/>
                        <a:gd name="connsiteX18" fmla="*/ 972743 w 2198734"/>
                        <a:gd name="connsiteY18" fmla="*/ 12131 h 491258"/>
                        <a:gd name="connsiteX19" fmla="*/ 1004146 w 2198734"/>
                        <a:gd name="connsiteY19" fmla="*/ 16641 h 491258"/>
                        <a:gd name="connsiteX20" fmla="*/ 1033377 w 2198734"/>
                        <a:gd name="connsiteY20" fmla="*/ 13133 h 491258"/>
                        <a:gd name="connsiteX21" fmla="*/ 1059601 w 2198734"/>
                        <a:gd name="connsiteY21" fmla="*/ 3946 h 491258"/>
                        <a:gd name="connsiteX22" fmla="*/ 1169677 w 2198734"/>
                        <a:gd name="connsiteY22" fmla="*/ 14303 h 491258"/>
                        <a:gd name="connsiteX23" fmla="*/ 1169176 w 2198734"/>
                        <a:gd name="connsiteY23" fmla="*/ 14470 h 491258"/>
                        <a:gd name="connsiteX24" fmla="*/ 1194733 w 2198734"/>
                        <a:gd name="connsiteY24" fmla="*/ 28000 h 491258"/>
                        <a:gd name="connsiteX25" fmla="*/ 1194064 w 2198734"/>
                        <a:gd name="connsiteY25" fmla="*/ 26997 h 491258"/>
                        <a:gd name="connsiteX26" fmla="*/ 1181871 w 2198734"/>
                        <a:gd name="connsiteY26" fmla="*/ 16975 h 491258"/>
                        <a:gd name="connsiteX27" fmla="*/ 1230645 w 2198734"/>
                        <a:gd name="connsiteY27" fmla="*/ 8624 h 491258"/>
                        <a:gd name="connsiteX28" fmla="*/ 1298461 w 2198734"/>
                        <a:gd name="connsiteY28" fmla="*/ 28167 h 491258"/>
                        <a:gd name="connsiteX29" fmla="*/ 1290945 w 2198734"/>
                        <a:gd name="connsiteY29" fmla="*/ 29670 h 491258"/>
                        <a:gd name="connsiteX30" fmla="*/ 1306312 w 2198734"/>
                        <a:gd name="connsiteY30" fmla="*/ 34514 h 491258"/>
                        <a:gd name="connsiteX31" fmla="*/ 1306145 w 2198734"/>
                        <a:gd name="connsiteY31" fmla="*/ 33679 h 491258"/>
                        <a:gd name="connsiteX32" fmla="*/ 1335042 w 2198734"/>
                        <a:gd name="connsiteY32" fmla="*/ 50382 h 491258"/>
                        <a:gd name="connsiteX33" fmla="*/ 1350409 w 2198734"/>
                        <a:gd name="connsiteY33" fmla="*/ 77108 h 491258"/>
                        <a:gd name="connsiteX34" fmla="*/ 1370620 w 2198734"/>
                        <a:gd name="connsiteY34" fmla="*/ 89301 h 491258"/>
                        <a:gd name="connsiteX35" fmla="*/ 1415553 w 2198734"/>
                        <a:gd name="connsiteY35" fmla="*/ 114357 h 491258"/>
                        <a:gd name="connsiteX36" fmla="*/ 1465329 w 2198734"/>
                        <a:gd name="connsiteY36" fmla="*/ 170981 h 491258"/>
                        <a:gd name="connsiteX37" fmla="*/ 1522789 w 2198734"/>
                        <a:gd name="connsiteY37" fmla="*/ 205224 h 491258"/>
                        <a:gd name="connsiteX38" fmla="*/ 1604135 w 2198734"/>
                        <a:gd name="connsiteY38" fmla="*/ 242639 h 491258"/>
                        <a:gd name="connsiteX39" fmla="*/ 1674290 w 2198734"/>
                        <a:gd name="connsiteY39" fmla="*/ 280389 h 491258"/>
                        <a:gd name="connsiteX40" fmla="*/ 1683142 w 2198734"/>
                        <a:gd name="connsiteY40" fmla="*/ 285400 h 491258"/>
                        <a:gd name="connsiteX41" fmla="*/ 1684479 w 2198734"/>
                        <a:gd name="connsiteY41" fmla="*/ 285400 h 491258"/>
                        <a:gd name="connsiteX42" fmla="*/ 1728242 w 2198734"/>
                        <a:gd name="connsiteY42" fmla="*/ 318139 h 491258"/>
                        <a:gd name="connsiteX43" fmla="*/ 1743609 w 2198734"/>
                        <a:gd name="connsiteY43" fmla="*/ 329999 h 491258"/>
                        <a:gd name="connsiteX44" fmla="*/ 1772840 w 2198734"/>
                        <a:gd name="connsiteY44" fmla="*/ 350377 h 491258"/>
                        <a:gd name="connsiteX45" fmla="*/ 1792885 w 2198734"/>
                        <a:gd name="connsiteY45" fmla="*/ 359564 h 491258"/>
                        <a:gd name="connsiteX46" fmla="*/ 1795891 w 2198734"/>
                        <a:gd name="connsiteY46" fmla="*/ 358729 h 491258"/>
                        <a:gd name="connsiteX47" fmla="*/ 1783030 w 2198734"/>
                        <a:gd name="connsiteY47" fmla="*/ 351880 h 491258"/>
                        <a:gd name="connsiteX48" fmla="*/ 1766326 w 2198734"/>
                        <a:gd name="connsiteY48" fmla="*/ 339854 h 491258"/>
                        <a:gd name="connsiteX49" fmla="*/ 1745781 w 2198734"/>
                        <a:gd name="connsiteY49" fmla="*/ 325990 h 491258"/>
                        <a:gd name="connsiteX50" fmla="*/ 1719222 w 2198734"/>
                        <a:gd name="connsiteY50" fmla="*/ 305779 h 491258"/>
                        <a:gd name="connsiteX51" fmla="*/ 1746950 w 2198734"/>
                        <a:gd name="connsiteY51" fmla="*/ 317471 h 491258"/>
                        <a:gd name="connsiteX52" fmla="*/ 1841492 w 2198734"/>
                        <a:gd name="connsiteY52" fmla="*/ 356891 h 491258"/>
                        <a:gd name="connsiteX53" fmla="*/ 1967102 w 2198734"/>
                        <a:gd name="connsiteY53" fmla="*/ 374263 h 491258"/>
                        <a:gd name="connsiteX54" fmla="*/ 2104238 w 2198734"/>
                        <a:gd name="connsiteY54" fmla="*/ 385955 h 491258"/>
                        <a:gd name="connsiteX55" fmla="*/ 2179570 w 2198734"/>
                        <a:gd name="connsiteY55" fmla="*/ 406000 h 491258"/>
                        <a:gd name="connsiteX56" fmla="*/ 2196608 w 2198734"/>
                        <a:gd name="connsiteY56" fmla="*/ 415520 h 491258"/>
                        <a:gd name="connsiteX57" fmla="*/ 2183746 w 2198734"/>
                        <a:gd name="connsiteY57" fmla="*/ 429885 h 491258"/>
                        <a:gd name="connsiteX58" fmla="*/ 2122277 w 2198734"/>
                        <a:gd name="connsiteY58" fmla="*/ 435231 h 491258"/>
                        <a:gd name="connsiteX59" fmla="*/ 1839320 w 2198734"/>
                        <a:gd name="connsiteY59" fmla="*/ 429384 h 491258"/>
                        <a:gd name="connsiteX60" fmla="*/ 1761315 w 2198734"/>
                        <a:gd name="connsiteY60" fmla="*/ 423037 h 491258"/>
                        <a:gd name="connsiteX61" fmla="*/ 1758976 w 2198734"/>
                        <a:gd name="connsiteY61" fmla="*/ 422202 h 491258"/>
                        <a:gd name="connsiteX62" fmla="*/ 1773007 w 2198734"/>
                        <a:gd name="connsiteY62" fmla="*/ 432892 h 491258"/>
                        <a:gd name="connsiteX63" fmla="*/ 1819944 w 2198734"/>
                        <a:gd name="connsiteY63" fmla="*/ 456778 h 491258"/>
                        <a:gd name="connsiteX64" fmla="*/ 1810256 w 2198734"/>
                        <a:gd name="connsiteY64" fmla="*/ 477324 h 491258"/>
                        <a:gd name="connsiteX65" fmla="*/ 1788709 w 2198734"/>
                        <a:gd name="connsiteY65" fmla="*/ 480330 h 491258"/>
                        <a:gd name="connsiteX66" fmla="*/ 1588768 w 2198734"/>
                        <a:gd name="connsiteY66" fmla="*/ 473148 h 491258"/>
                        <a:gd name="connsiteX67" fmla="*/ 1450797 w 2198734"/>
                        <a:gd name="connsiteY67" fmla="*/ 482502 h 491258"/>
                        <a:gd name="connsiteX68" fmla="*/ 1309319 w 2198734"/>
                        <a:gd name="connsiteY68" fmla="*/ 470308 h 491258"/>
                        <a:gd name="connsiteX69" fmla="*/ 1175189 w 2198734"/>
                        <a:gd name="connsiteY69" fmla="*/ 472312 h 491258"/>
                        <a:gd name="connsiteX70" fmla="*/ 1037386 w 2198734"/>
                        <a:gd name="connsiteY70" fmla="*/ 489350 h 491258"/>
                        <a:gd name="connsiteX71" fmla="*/ 891731 w 2198734"/>
                        <a:gd name="connsiteY71" fmla="*/ 486677 h 491258"/>
                        <a:gd name="connsiteX72" fmla="*/ 750921 w 2198734"/>
                        <a:gd name="connsiteY72" fmla="*/ 483170 h 491258"/>
                        <a:gd name="connsiteX73" fmla="*/ 678595 w 2198734"/>
                        <a:gd name="connsiteY73" fmla="*/ 483838 h 491258"/>
                        <a:gd name="connsiteX74" fmla="*/ 614955 w 2198734"/>
                        <a:gd name="connsiteY74" fmla="*/ 476154 h 491258"/>
                        <a:gd name="connsiteX75" fmla="*/ 564510 w 2198734"/>
                        <a:gd name="connsiteY75" fmla="*/ 446422 h 491258"/>
                        <a:gd name="connsiteX76" fmla="*/ 583719 w 2198734"/>
                        <a:gd name="connsiteY76" fmla="*/ 429552 h 491258"/>
                        <a:gd name="connsiteX77" fmla="*/ 606937 w 2198734"/>
                        <a:gd name="connsiteY77" fmla="*/ 413182 h 491258"/>
                        <a:gd name="connsiteX78" fmla="*/ 616959 w 2198734"/>
                        <a:gd name="connsiteY78" fmla="*/ 403995 h 491258"/>
                        <a:gd name="connsiteX79" fmla="*/ 561670 w 2198734"/>
                        <a:gd name="connsiteY79" fmla="*/ 440075 h 491258"/>
                        <a:gd name="connsiteX80" fmla="*/ 393299 w 2198734"/>
                        <a:gd name="connsiteY80" fmla="*/ 428716 h 491258"/>
                        <a:gd name="connsiteX81" fmla="*/ 166132 w 2198734"/>
                        <a:gd name="connsiteY81" fmla="*/ 406000 h 491258"/>
                        <a:gd name="connsiteX82" fmla="*/ 59396 w 2198734"/>
                        <a:gd name="connsiteY82" fmla="*/ 389964 h 491258"/>
                        <a:gd name="connsiteX83" fmla="*/ 14130 w 2198734"/>
                        <a:gd name="connsiteY83" fmla="*/ 374096 h 491258"/>
                        <a:gd name="connsiteX84" fmla="*/ 5778 w 2198734"/>
                        <a:gd name="connsiteY84" fmla="*/ 343027 h 4912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Lst>
                      <a:rect l="l" t="t" r="r" b="b"/>
                      <a:pathLst>
                        <a:path w="2198734" h="491258">
                          <a:moveTo>
                            <a:pt x="5778" y="343027"/>
                          </a:moveTo>
                          <a:cubicBezTo>
                            <a:pt x="12460" y="336847"/>
                            <a:pt x="19976" y="332337"/>
                            <a:pt x="28328" y="328996"/>
                          </a:cubicBezTo>
                          <a:cubicBezTo>
                            <a:pt x="61401" y="315467"/>
                            <a:pt x="96645" y="315133"/>
                            <a:pt x="131723" y="311959"/>
                          </a:cubicBezTo>
                          <a:cubicBezTo>
                            <a:pt x="161956" y="309286"/>
                            <a:pt x="189684" y="303273"/>
                            <a:pt x="217578" y="293752"/>
                          </a:cubicBezTo>
                          <a:cubicBezTo>
                            <a:pt x="262845" y="280055"/>
                            <a:pt x="305105" y="262851"/>
                            <a:pt x="344859" y="236626"/>
                          </a:cubicBezTo>
                          <a:cubicBezTo>
                            <a:pt x="391295" y="206059"/>
                            <a:pt x="442073" y="180837"/>
                            <a:pt x="485670" y="146260"/>
                          </a:cubicBezTo>
                          <a:cubicBezTo>
                            <a:pt x="506883" y="129390"/>
                            <a:pt x="526092" y="111851"/>
                            <a:pt x="550145" y="99323"/>
                          </a:cubicBezTo>
                          <a:cubicBezTo>
                            <a:pt x="563842" y="92141"/>
                            <a:pt x="578875" y="89134"/>
                            <a:pt x="594242" y="90137"/>
                          </a:cubicBezTo>
                          <a:cubicBezTo>
                            <a:pt x="604431" y="90805"/>
                            <a:pt x="613618" y="91139"/>
                            <a:pt x="623306" y="87297"/>
                          </a:cubicBezTo>
                          <a:cubicBezTo>
                            <a:pt x="645522" y="78277"/>
                            <a:pt x="656379" y="52721"/>
                            <a:pt x="679764" y="44703"/>
                          </a:cubicBezTo>
                          <a:cubicBezTo>
                            <a:pt x="689118" y="41529"/>
                            <a:pt x="698806" y="39692"/>
                            <a:pt x="708494" y="38690"/>
                          </a:cubicBezTo>
                          <a:cubicBezTo>
                            <a:pt x="712336" y="37521"/>
                            <a:pt x="716345" y="36685"/>
                            <a:pt x="720521" y="36184"/>
                          </a:cubicBezTo>
                          <a:cubicBezTo>
                            <a:pt x="728705" y="35182"/>
                            <a:pt x="737558" y="36351"/>
                            <a:pt x="745242" y="33512"/>
                          </a:cubicBezTo>
                          <a:cubicBezTo>
                            <a:pt x="740398" y="33178"/>
                            <a:pt x="735387" y="32844"/>
                            <a:pt x="730209" y="32510"/>
                          </a:cubicBezTo>
                          <a:cubicBezTo>
                            <a:pt x="732046" y="30004"/>
                            <a:pt x="734050" y="27666"/>
                            <a:pt x="736222" y="25327"/>
                          </a:cubicBezTo>
                          <a:cubicBezTo>
                            <a:pt x="752758" y="7120"/>
                            <a:pt x="772301" y="-1232"/>
                            <a:pt x="797357" y="1942"/>
                          </a:cubicBezTo>
                          <a:cubicBezTo>
                            <a:pt x="820742" y="4949"/>
                            <a:pt x="842623" y="11129"/>
                            <a:pt x="866342" y="12632"/>
                          </a:cubicBezTo>
                          <a:cubicBezTo>
                            <a:pt x="887555" y="13969"/>
                            <a:pt x="909103" y="15639"/>
                            <a:pt x="930316" y="13802"/>
                          </a:cubicBezTo>
                          <a:cubicBezTo>
                            <a:pt x="944347" y="12632"/>
                            <a:pt x="958545" y="11129"/>
                            <a:pt x="972743" y="12131"/>
                          </a:cubicBezTo>
                          <a:cubicBezTo>
                            <a:pt x="983266" y="12966"/>
                            <a:pt x="993623" y="15639"/>
                            <a:pt x="1004146" y="16641"/>
                          </a:cubicBezTo>
                          <a:cubicBezTo>
                            <a:pt x="1014669" y="17643"/>
                            <a:pt x="1023689" y="17476"/>
                            <a:pt x="1033377" y="13133"/>
                          </a:cubicBezTo>
                          <a:cubicBezTo>
                            <a:pt x="1041896" y="9292"/>
                            <a:pt x="1050247" y="5617"/>
                            <a:pt x="1059601" y="3946"/>
                          </a:cubicBezTo>
                          <a:cubicBezTo>
                            <a:pt x="1094679" y="-2568"/>
                            <a:pt x="1136604" y="-2234"/>
                            <a:pt x="1169677" y="14303"/>
                          </a:cubicBezTo>
                          <a:cubicBezTo>
                            <a:pt x="1169510" y="14303"/>
                            <a:pt x="1169343" y="14470"/>
                            <a:pt x="1169176" y="14470"/>
                          </a:cubicBezTo>
                          <a:cubicBezTo>
                            <a:pt x="1177862" y="18311"/>
                            <a:pt x="1186214" y="22988"/>
                            <a:pt x="1194733" y="28000"/>
                          </a:cubicBezTo>
                          <a:cubicBezTo>
                            <a:pt x="1194566" y="27666"/>
                            <a:pt x="1194399" y="27331"/>
                            <a:pt x="1194064" y="26997"/>
                          </a:cubicBezTo>
                          <a:cubicBezTo>
                            <a:pt x="1190223" y="23323"/>
                            <a:pt x="1186214" y="19982"/>
                            <a:pt x="1181871" y="16975"/>
                          </a:cubicBezTo>
                          <a:cubicBezTo>
                            <a:pt x="1197405" y="11964"/>
                            <a:pt x="1212939" y="8958"/>
                            <a:pt x="1230645" y="8624"/>
                          </a:cubicBezTo>
                          <a:cubicBezTo>
                            <a:pt x="1254531" y="8122"/>
                            <a:pt x="1283929" y="7955"/>
                            <a:pt x="1298461" y="28167"/>
                          </a:cubicBezTo>
                          <a:cubicBezTo>
                            <a:pt x="1295956" y="28501"/>
                            <a:pt x="1293283" y="29002"/>
                            <a:pt x="1290945" y="29670"/>
                          </a:cubicBezTo>
                          <a:cubicBezTo>
                            <a:pt x="1296624" y="30171"/>
                            <a:pt x="1301969" y="31674"/>
                            <a:pt x="1306312" y="34514"/>
                          </a:cubicBezTo>
                          <a:cubicBezTo>
                            <a:pt x="1306312" y="34180"/>
                            <a:pt x="1306145" y="34013"/>
                            <a:pt x="1306145" y="33679"/>
                          </a:cubicBezTo>
                          <a:cubicBezTo>
                            <a:pt x="1318171" y="34848"/>
                            <a:pt x="1330365" y="40527"/>
                            <a:pt x="1335042" y="50382"/>
                          </a:cubicBezTo>
                          <a:cubicBezTo>
                            <a:pt x="1339719" y="60237"/>
                            <a:pt x="1343561" y="68589"/>
                            <a:pt x="1350409" y="77108"/>
                          </a:cubicBezTo>
                          <a:cubicBezTo>
                            <a:pt x="1355921" y="83956"/>
                            <a:pt x="1362937" y="85961"/>
                            <a:pt x="1370620" y="89301"/>
                          </a:cubicBezTo>
                          <a:cubicBezTo>
                            <a:pt x="1385988" y="95983"/>
                            <a:pt x="1404361" y="101161"/>
                            <a:pt x="1415553" y="114357"/>
                          </a:cubicBezTo>
                          <a:cubicBezTo>
                            <a:pt x="1431755" y="133398"/>
                            <a:pt x="1445619" y="154946"/>
                            <a:pt x="1465329" y="170981"/>
                          </a:cubicBezTo>
                          <a:cubicBezTo>
                            <a:pt x="1482701" y="185179"/>
                            <a:pt x="1502578" y="195870"/>
                            <a:pt x="1522789" y="205224"/>
                          </a:cubicBezTo>
                          <a:cubicBezTo>
                            <a:pt x="1549849" y="217751"/>
                            <a:pt x="1577744" y="228776"/>
                            <a:pt x="1604135" y="242639"/>
                          </a:cubicBezTo>
                          <a:cubicBezTo>
                            <a:pt x="1627687" y="255000"/>
                            <a:pt x="1650738" y="268196"/>
                            <a:pt x="1674290" y="280389"/>
                          </a:cubicBezTo>
                          <a:cubicBezTo>
                            <a:pt x="1677296" y="281893"/>
                            <a:pt x="1680303" y="283563"/>
                            <a:pt x="1683142" y="285400"/>
                          </a:cubicBezTo>
                          <a:cubicBezTo>
                            <a:pt x="1683477" y="285233"/>
                            <a:pt x="1683978" y="285233"/>
                            <a:pt x="1684479" y="285400"/>
                          </a:cubicBezTo>
                          <a:cubicBezTo>
                            <a:pt x="1700514" y="294253"/>
                            <a:pt x="1714879" y="305612"/>
                            <a:pt x="1728242" y="318139"/>
                          </a:cubicBezTo>
                          <a:cubicBezTo>
                            <a:pt x="1733253" y="322148"/>
                            <a:pt x="1738431" y="326157"/>
                            <a:pt x="1743609" y="329999"/>
                          </a:cubicBezTo>
                          <a:cubicBezTo>
                            <a:pt x="1753130" y="337181"/>
                            <a:pt x="1762985" y="343696"/>
                            <a:pt x="1772840" y="350377"/>
                          </a:cubicBezTo>
                          <a:cubicBezTo>
                            <a:pt x="1775847" y="352381"/>
                            <a:pt x="1791381" y="357058"/>
                            <a:pt x="1792885" y="359564"/>
                          </a:cubicBezTo>
                          <a:cubicBezTo>
                            <a:pt x="1794054" y="361735"/>
                            <a:pt x="1797395" y="361568"/>
                            <a:pt x="1795891" y="358729"/>
                          </a:cubicBezTo>
                          <a:cubicBezTo>
                            <a:pt x="1793219" y="353885"/>
                            <a:pt x="1787706" y="353885"/>
                            <a:pt x="1783030" y="351880"/>
                          </a:cubicBezTo>
                          <a:cubicBezTo>
                            <a:pt x="1776682" y="349041"/>
                            <a:pt x="1771838" y="343863"/>
                            <a:pt x="1766326" y="339854"/>
                          </a:cubicBezTo>
                          <a:cubicBezTo>
                            <a:pt x="1759644" y="335010"/>
                            <a:pt x="1752462" y="331168"/>
                            <a:pt x="1745781" y="325990"/>
                          </a:cubicBezTo>
                          <a:cubicBezTo>
                            <a:pt x="1736928" y="319141"/>
                            <a:pt x="1728075" y="312627"/>
                            <a:pt x="1719222" y="305779"/>
                          </a:cubicBezTo>
                          <a:cubicBezTo>
                            <a:pt x="1728576" y="309453"/>
                            <a:pt x="1737930" y="313295"/>
                            <a:pt x="1746950" y="317471"/>
                          </a:cubicBezTo>
                          <a:cubicBezTo>
                            <a:pt x="1778018" y="331669"/>
                            <a:pt x="1809087" y="346368"/>
                            <a:pt x="1841492" y="356891"/>
                          </a:cubicBezTo>
                          <a:cubicBezTo>
                            <a:pt x="1882582" y="370254"/>
                            <a:pt x="1924174" y="372258"/>
                            <a:pt x="1967102" y="374263"/>
                          </a:cubicBezTo>
                          <a:cubicBezTo>
                            <a:pt x="2013036" y="376434"/>
                            <a:pt x="2058971" y="378105"/>
                            <a:pt x="2104238" y="385955"/>
                          </a:cubicBezTo>
                          <a:cubicBezTo>
                            <a:pt x="2129627" y="390465"/>
                            <a:pt x="2155684" y="395810"/>
                            <a:pt x="2179570" y="406000"/>
                          </a:cubicBezTo>
                          <a:cubicBezTo>
                            <a:pt x="2185417" y="408505"/>
                            <a:pt x="2192098" y="411178"/>
                            <a:pt x="2196608" y="415520"/>
                          </a:cubicBezTo>
                          <a:cubicBezTo>
                            <a:pt x="2204292" y="423037"/>
                            <a:pt x="2189091" y="428716"/>
                            <a:pt x="2183746" y="429885"/>
                          </a:cubicBezTo>
                          <a:cubicBezTo>
                            <a:pt x="2164704" y="434229"/>
                            <a:pt x="2141820" y="434563"/>
                            <a:pt x="2122277" y="435231"/>
                          </a:cubicBezTo>
                          <a:cubicBezTo>
                            <a:pt x="2028404" y="439072"/>
                            <a:pt x="1933027" y="435565"/>
                            <a:pt x="1839320" y="429384"/>
                          </a:cubicBezTo>
                          <a:cubicBezTo>
                            <a:pt x="1813263" y="427714"/>
                            <a:pt x="1787205" y="424875"/>
                            <a:pt x="1761315" y="423037"/>
                          </a:cubicBezTo>
                          <a:cubicBezTo>
                            <a:pt x="1760480" y="422703"/>
                            <a:pt x="1759812" y="422536"/>
                            <a:pt x="1758976" y="422202"/>
                          </a:cubicBezTo>
                          <a:cubicBezTo>
                            <a:pt x="1763988" y="425376"/>
                            <a:pt x="1768831" y="428883"/>
                            <a:pt x="1773007" y="432892"/>
                          </a:cubicBezTo>
                          <a:cubicBezTo>
                            <a:pt x="1788709" y="439240"/>
                            <a:pt x="1807584" y="445253"/>
                            <a:pt x="1819944" y="456778"/>
                          </a:cubicBezTo>
                          <a:cubicBezTo>
                            <a:pt x="1834142" y="469974"/>
                            <a:pt x="1821113" y="475319"/>
                            <a:pt x="1810256" y="477324"/>
                          </a:cubicBezTo>
                          <a:cubicBezTo>
                            <a:pt x="1802907" y="478660"/>
                            <a:pt x="1796225" y="479829"/>
                            <a:pt x="1788709" y="480330"/>
                          </a:cubicBezTo>
                          <a:cubicBezTo>
                            <a:pt x="1721895" y="483337"/>
                            <a:pt x="1655582" y="471143"/>
                            <a:pt x="1588768" y="473148"/>
                          </a:cubicBezTo>
                          <a:cubicBezTo>
                            <a:pt x="1542666" y="474651"/>
                            <a:pt x="1496899" y="480497"/>
                            <a:pt x="1450797" y="482502"/>
                          </a:cubicBezTo>
                          <a:cubicBezTo>
                            <a:pt x="1403526" y="484339"/>
                            <a:pt x="1356255" y="474985"/>
                            <a:pt x="1309319" y="470308"/>
                          </a:cubicBezTo>
                          <a:cubicBezTo>
                            <a:pt x="1264386" y="465798"/>
                            <a:pt x="1220122" y="466800"/>
                            <a:pt x="1175189" y="472312"/>
                          </a:cubicBezTo>
                          <a:cubicBezTo>
                            <a:pt x="1129255" y="478159"/>
                            <a:pt x="1083487" y="485675"/>
                            <a:pt x="1037386" y="489350"/>
                          </a:cubicBezTo>
                          <a:cubicBezTo>
                            <a:pt x="988779" y="493192"/>
                            <a:pt x="940171" y="490686"/>
                            <a:pt x="891731" y="486677"/>
                          </a:cubicBezTo>
                          <a:cubicBezTo>
                            <a:pt x="844460" y="482669"/>
                            <a:pt x="798359" y="481666"/>
                            <a:pt x="750921" y="483170"/>
                          </a:cubicBezTo>
                          <a:cubicBezTo>
                            <a:pt x="726868" y="484005"/>
                            <a:pt x="702648" y="485007"/>
                            <a:pt x="678595" y="483838"/>
                          </a:cubicBezTo>
                          <a:cubicBezTo>
                            <a:pt x="657047" y="482836"/>
                            <a:pt x="636335" y="478493"/>
                            <a:pt x="614955" y="476154"/>
                          </a:cubicBezTo>
                          <a:cubicBezTo>
                            <a:pt x="602093" y="474818"/>
                            <a:pt x="546971" y="468638"/>
                            <a:pt x="564510" y="446422"/>
                          </a:cubicBezTo>
                          <a:cubicBezTo>
                            <a:pt x="568018" y="439072"/>
                            <a:pt x="578040" y="432892"/>
                            <a:pt x="583719" y="429552"/>
                          </a:cubicBezTo>
                          <a:cubicBezTo>
                            <a:pt x="591904" y="424374"/>
                            <a:pt x="599587" y="419529"/>
                            <a:pt x="606937" y="413182"/>
                          </a:cubicBezTo>
                          <a:cubicBezTo>
                            <a:pt x="609943" y="410510"/>
                            <a:pt x="613785" y="407503"/>
                            <a:pt x="616959" y="403995"/>
                          </a:cubicBezTo>
                          <a:cubicBezTo>
                            <a:pt x="605935" y="409841"/>
                            <a:pt x="575200" y="424374"/>
                            <a:pt x="561670" y="440075"/>
                          </a:cubicBezTo>
                          <a:cubicBezTo>
                            <a:pt x="505380" y="439240"/>
                            <a:pt x="449256" y="434395"/>
                            <a:pt x="393299" y="428716"/>
                          </a:cubicBezTo>
                          <a:cubicBezTo>
                            <a:pt x="317632" y="421033"/>
                            <a:pt x="241799" y="414184"/>
                            <a:pt x="166132" y="406000"/>
                          </a:cubicBezTo>
                          <a:cubicBezTo>
                            <a:pt x="130386" y="402158"/>
                            <a:pt x="94641" y="397147"/>
                            <a:pt x="59396" y="389964"/>
                          </a:cubicBezTo>
                          <a:cubicBezTo>
                            <a:pt x="44029" y="386791"/>
                            <a:pt x="27159" y="382949"/>
                            <a:pt x="14130" y="374096"/>
                          </a:cubicBezTo>
                          <a:cubicBezTo>
                            <a:pt x="3106" y="366579"/>
                            <a:pt x="-6582" y="354386"/>
                            <a:pt x="5778" y="343027"/>
                          </a:cubicBezTo>
                          <a:close/>
                        </a:path>
                      </a:pathLst>
                    </a:custGeom>
                    <a:solidFill>
                      <a:srgbClr val="848689"/>
                    </a:solidFill>
                    <a:ln w="16697" cap="flat">
                      <a:noFill/>
                      <a:prstDash val="solid"/>
                      <a:miter/>
                    </a:ln>
                  </p:spPr>
                  <p:txBody>
                    <a:bodyPr rtlCol="0" anchor="ctr"/>
                    <a:lstStyle/>
                    <a:p>
                      <a:endParaRPr lang="en-US"/>
                    </a:p>
                  </p:txBody>
                </p:sp>
                <p:sp>
                  <p:nvSpPr>
                    <p:cNvPr id="816" name="Freeform: Shape 815">
                      <a:extLst>
                        <a:ext uri="{FF2B5EF4-FFF2-40B4-BE49-F238E27FC236}">
                          <a16:creationId xmlns:a16="http://schemas.microsoft.com/office/drawing/2014/main" id="{B7080729-E750-471A-76E6-FB2355E8EFCC}"/>
                        </a:ext>
                      </a:extLst>
                    </p:cNvPr>
                    <p:cNvSpPr/>
                    <p:nvPr/>
                  </p:nvSpPr>
                  <p:spPr>
                    <a:xfrm>
                      <a:off x="5057238" y="6528408"/>
                      <a:ext cx="64136" cy="25239"/>
                    </a:xfrm>
                    <a:custGeom>
                      <a:avLst/>
                      <a:gdLst>
                        <a:gd name="connsiteX0" fmla="*/ 9683 w 64136"/>
                        <a:gd name="connsiteY0" fmla="*/ 1336 h 25239"/>
                        <a:gd name="connsiteX1" fmla="*/ 10518 w 64136"/>
                        <a:gd name="connsiteY1" fmla="*/ 2171 h 25239"/>
                        <a:gd name="connsiteX2" fmla="*/ 12690 w 64136"/>
                        <a:gd name="connsiteY2" fmla="*/ 1837 h 25239"/>
                        <a:gd name="connsiteX3" fmla="*/ 33068 w 64136"/>
                        <a:gd name="connsiteY3" fmla="*/ 5846 h 25239"/>
                        <a:gd name="connsiteX4" fmla="*/ 64137 w 64136"/>
                        <a:gd name="connsiteY4" fmla="*/ 24554 h 25239"/>
                        <a:gd name="connsiteX5" fmla="*/ 21042 w 64136"/>
                        <a:gd name="connsiteY5" fmla="*/ 12862 h 25239"/>
                        <a:gd name="connsiteX6" fmla="*/ 8681 w 64136"/>
                        <a:gd name="connsiteY6" fmla="*/ 7015 h 25239"/>
                        <a:gd name="connsiteX7" fmla="*/ 830 w 64136"/>
                        <a:gd name="connsiteY7" fmla="*/ 2338 h 25239"/>
                        <a:gd name="connsiteX8" fmla="*/ 329 w 64136"/>
                        <a:gd name="connsiteY8" fmla="*/ 0 h 25239"/>
                        <a:gd name="connsiteX9" fmla="*/ 9683 w 64136"/>
                        <a:gd name="connsiteY9" fmla="*/ 1336 h 25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136" h="25239">
                          <a:moveTo>
                            <a:pt x="9683" y="1336"/>
                          </a:moveTo>
                          <a:cubicBezTo>
                            <a:pt x="10017" y="1670"/>
                            <a:pt x="10184" y="1837"/>
                            <a:pt x="10518" y="2171"/>
                          </a:cubicBezTo>
                          <a:cubicBezTo>
                            <a:pt x="11354" y="3007"/>
                            <a:pt x="12356" y="2672"/>
                            <a:pt x="12690" y="1837"/>
                          </a:cubicBezTo>
                          <a:cubicBezTo>
                            <a:pt x="19538" y="2840"/>
                            <a:pt x="26387" y="4009"/>
                            <a:pt x="33068" y="5846"/>
                          </a:cubicBezTo>
                          <a:cubicBezTo>
                            <a:pt x="44259" y="8853"/>
                            <a:pt x="58791" y="13196"/>
                            <a:pt x="64137" y="24554"/>
                          </a:cubicBezTo>
                          <a:cubicBezTo>
                            <a:pt x="49772" y="27728"/>
                            <a:pt x="33402" y="19209"/>
                            <a:pt x="21042" y="12862"/>
                          </a:cubicBezTo>
                          <a:cubicBezTo>
                            <a:pt x="17033" y="10690"/>
                            <a:pt x="12857" y="9020"/>
                            <a:pt x="8681" y="7015"/>
                          </a:cubicBezTo>
                          <a:cubicBezTo>
                            <a:pt x="6009" y="5679"/>
                            <a:pt x="3002" y="4343"/>
                            <a:pt x="830" y="2338"/>
                          </a:cubicBezTo>
                          <a:cubicBezTo>
                            <a:pt x="-172" y="1336"/>
                            <a:pt x="-172" y="668"/>
                            <a:pt x="329" y="0"/>
                          </a:cubicBezTo>
                          <a:cubicBezTo>
                            <a:pt x="3503" y="334"/>
                            <a:pt x="6510" y="835"/>
                            <a:pt x="9683" y="1336"/>
                          </a:cubicBezTo>
                          <a:close/>
                        </a:path>
                      </a:pathLst>
                    </a:custGeom>
                    <a:solidFill>
                      <a:srgbClr val="848689"/>
                    </a:solidFill>
                    <a:ln w="16697" cap="flat">
                      <a:noFill/>
                      <a:prstDash val="solid"/>
                      <a:miter/>
                    </a:ln>
                  </p:spPr>
                  <p:txBody>
                    <a:bodyPr rtlCol="0" anchor="ctr"/>
                    <a:lstStyle/>
                    <a:p>
                      <a:endParaRPr lang="en-US"/>
                    </a:p>
                  </p:txBody>
                </p:sp>
                <p:sp>
                  <p:nvSpPr>
                    <p:cNvPr id="817" name="Freeform: Shape 816">
                      <a:extLst>
                        <a:ext uri="{FF2B5EF4-FFF2-40B4-BE49-F238E27FC236}">
                          <a16:creationId xmlns:a16="http://schemas.microsoft.com/office/drawing/2014/main" id="{A0CA280C-C0EB-DCB7-629A-2F4E9AFDC8AB}"/>
                        </a:ext>
                      </a:extLst>
                    </p:cNvPr>
                    <p:cNvSpPr/>
                    <p:nvPr/>
                  </p:nvSpPr>
                  <p:spPr>
                    <a:xfrm>
                      <a:off x="4677061" y="6155577"/>
                      <a:ext cx="352109" cy="227677"/>
                    </a:xfrm>
                    <a:custGeom>
                      <a:avLst/>
                      <a:gdLst>
                        <a:gd name="connsiteX0" fmla="*/ 250719 w 352109"/>
                        <a:gd name="connsiteY0" fmla="*/ 204961 h 227677"/>
                        <a:gd name="connsiteX1" fmla="*/ 198103 w 352109"/>
                        <a:gd name="connsiteY1" fmla="*/ 166376 h 227677"/>
                        <a:gd name="connsiteX2" fmla="*/ 177558 w 352109"/>
                        <a:gd name="connsiteY2" fmla="*/ 146332 h 227677"/>
                        <a:gd name="connsiteX3" fmla="*/ 170042 w 352109"/>
                        <a:gd name="connsiteY3" fmla="*/ 127791 h 227677"/>
                        <a:gd name="connsiteX4" fmla="*/ 143316 w 352109"/>
                        <a:gd name="connsiteY4" fmla="*/ 99061 h 227677"/>
                        <a:gd name="connsiteX5" fmla="*/ 102560 w 352109"/>
                        <a:gd name="connsiteY5" fmla="*/ 77346 h 227677"/>
                        <a:gd name="connsiteX6" fmla="*/ 87359 w 352109"/>
                        <a:gd name="connsiteY6" fmla="*/ 54463 h 227677"/>
                        <a:gd name="connsiteX7" fmla="*/ 74999 w 352109"/>
                        <a:gd name="connsiteY7" fmla="*/ 37091 h 227677"/>
                        <a:gd name="connsiteX8" fmla="*/ 33741 w 352109"/>
                        <a:gd name="connsiteY8" fmla="*/ 27403 h 227677"/>
                        <a:gd name="connsiteX9" fmla="*/ 42427 w 352109"/>
                        <a:gd name="connsiteY9" fmla="*/ 21389 h 227677"/>
                        <a:gd name="connsiteX10" fmla="*/ 42427 w 352109"/>
                        <a:gd name="connsiteY10" fmla="*/ 18884 h 227677"/>
                        <a:gd name="connsiteX11" fmla="*/ 0 w 352109"/>
                        <a:gd name="connsiteY11" fmla="*/ 9 h 227677"/>
                        <a:gd name="connsiteX12" fmla="*/ 59465 w 352109"/>
                        <a:gd name="connsiteY12" fmla="*/ 19719 h 227677"/>
                        <a:gd name="connsiteX13" fmla="*/ 51948 w 352109"/>
                        <a:gd name="connsiteY13" fmla="*/ 21222 h 227677"/>
                        <a:gd name="connsiteX14" fmla="*/ 67315 w 352109"/>
                        <a:gd name="connsiteY14" fmla="*/ 26066 h 227677"/>
                        <a:gd name="connsiteX15" fmla="*/ 67148 w 352109"/>
                        <a:gd name="connsiteY15" fmla="*/ 25231 h 227677"/>
                        <a:gd name="connsiteX16" fmla="*/ 96045 w 352109"/>
                        <a:gd name="connsiteY16" fmla="*/ 41935 h 227677"/>
                        <a:gd name="connsiteX17" fmla="*/ 111412 w 352109"/>
                        <a:gd name="connsiteY17" fmla="*/ 68660 h 227677"/>
                        <a:gd name="connsiteX18" fmla="*/ 131624 w 352109"/>
                        <a:gd name="connsiteY18" fmla="*/ 80854 h 227677"/>
                        <a:gd name="connsiteX19" fmla="*/ 176556 w 352109"/>
                        <a:gd name="connsiteY19" fmla="*/ 105909 h 227677"/>
                        <a:gd name="connsiteX20" fmla="*/ 226332 w 352109"/>
                        <a:gd name="connsiteY20" fmla="*/ 162534 h 227677"/>
                        <a:gd name="connsiteX21" fmla="*/ 283792 w 352109"/>
                        <a:gd name="connsiteY21" fmla="*/ 196776 h 227677"/>
                        <a:gd name="connsiteX22" fmla="*/ 352110 w 352109"/>
                        <a:gd name="connsiteY22" fmla="*/ 227678 h 227677"/>
                        <a:gd name="connsiteX23" fmla="*/ 250719 w 352109"/>
                        <a:gd name="connsiteY23" fmla="*/ 204961 h 227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52109" h="227677">
                          <a:moveTo>
                            <a:pt x="250719" y="204961"/>
                          </a:moveTo>
                          <a:cubicBezTo>
                            <a:pt x="230341" y="195607"/>
                            <a:pt x="214306" y="181743"/>
                            <a:pt x="198103" y="166376"/>
                          </a:cubicBezTo>
                          <a:cubicBezTo>
                            <a:pt x="191422" y="160028"/>
                            <a:pt x="182736" y="154015"/>
                            <a:pt x="177558" y="146332"/>
                          </a:cubicBezTo>
                          <a:cubicBezTo>
                            <a:pt x="173716" y="140652"/>
                            <a:pt x="172380" y="134138"/>
                            <a:pt x="170042" y="127791"/>
                          </a:cubicBezTo>
                          <a:cubicBezTo>
                            <a:pt x="164863" y="114762"/>
                            <a:pt x="155677" y="105575"/>
                            <a:pt x="143316" y="99061"/>
                          </a:cubicBezTo>
                          <a:cubicBezTo>
                            <a:pt x="129786" y="91878"/>
                            <a:pt x="114419" y="87201"/>
                            <a:pt x="102560" y="77346"/>
                          </a:cubicBezTo>
                          <a:cubicBezTo>
                            <a:pt x="94709" y="70832"/>
                            <a:pt x="91201" y="63649"/>
                            <a:pt x="87359" y="54463"/>
                          </a:cubicBezTo>
                          <a:cubicBezTo>
                            <a:pt x="84520" y="47781"/>
                            <a:pt x="81179" y="41267"/>
                            <a:pt x="74999" y="37091"/>
                          </a:cubicBezTo>
                          <a:cubicBezTo>
                            <a:pt x="62972" y="28906"/>
                            <a:pt x="47939" y="27570"/>
                            <a:pt x="33741" y="27403"/>
                          </a:cubicBezTo>
                          <a:cubicBezTo>
                            <a:pt x="36748" y="25565"/>
                            <a:pt x="39587" y="23394"/>
                            <a:pt x="42427" y="21389"/>
                          </a:cubicBezTo>
                          <a:cubicBezTo>
                            <a:pt x="43262" y="20721"/>
                            <a:pt x="43429" y="19385"/>
                            <a:pt x="42427" y="18884"/>
                          </a:cubicBezTo>
                          <a:cubicBezTo>
                            <a:pt x="28730" y="12035"/>
                            <a:pt x="14866" y="4352"/>
                            <a:pt x="0" y="9"/>
                          </a:cubicBezTo>
                          <a:cubicBezTo>
                            <a:pt x="22049" y="-158"/>
                            <a:pt x="46603" y="1846"/>
                            <a:pt x="59465" y="19719"/>
                          </a:cubicBezTo>
                          <a:cubicBezTo>
                            <a:pt x="56959" y="20053"/>
                            <a:pt x="54286" y="20554"/>
                            <a:pt x="51948" y="21222"/>
                          </a:cubicBezTo>
                          <a:cubicBezTo>
                            <a:pt x="57627" y="21724"/>
                            <a:pt x="62972" y="23227"/>
                            <a:pt x="67315" y="26066"/>
                          </a:cubicBezTo>
                          <a:cubicBezTo>
                            <a:pt x="67315" y="25732"/>
                            <a:pt x="67148" y="25565"/>
                            <a:pt x="67148" y="25231"/>
                          </a:cubicBezTo>
                          <a:cubicBezTo>
                            <a:pt x="79175" y="26401"/>
                            <a:pt x="91368" y="32080"/>
                            <a:pt x="96045" y="41935"/>
                          </a:cubicBezTo>
                          <a:cubicBezTo>
                            <a:pt x="100722" y="51790"/>
                            <a:pt x="104564" y="60142"/>
                            <a:pt x="111412" y="68660"/>
                          </a:cubicBezTo>
                          <a:cubicBezTo>
                            <a:pt x="116924" y="75509"/>
                            <a:pt x="123940" y="77513"/>
                            <a:pt x="131624" y="80854"/>
                          </a:cubicBezTo>
                          <a:cubicBezTo>
                            <a:pt x="146991" y="87535"/>
                            <a:pt x="165365" y="92713"/>
                            <a:pt x="176556" y="105909"/>
                          </a:cubicBezTo>
                          <a:cubicBezTo>
                            <a:pt x="192758" y="124951"/>
                            <a:pt x="206622" y="146499"/>
                            <a:pt x="226332" y="162534"/>
                          </a:cubicBezTo>
                          <a:cubicBezTo>
                            <a:pt x="243704" y="176732"/>
                            <a:pt x="263581" y="187422"/>
                            <a:pt x="283792" y="196776"/>
                          </a:cubicBezTo>
                          <a:cubicBezTo>
                            <a:pt x="306509" y="207132"/>
                            <a:pt x="329560" y="216653"/>
                            <a:pt x="352110" y="227678"/>
                          </a:cubicBezTo>
                          <a:cubicBezTo>
                            <a:pt x="317868" y="222833"/>
                            <a:pt x="282623" y="219493"/>
                            <a:pt x="250719" y="204961"/>
                          </a:cubicBezTo>
                          <a:close/>
                        </a:path>
                      </a:pathLst>
                    </a:custGeom>
                    <a:solidFill>
                      <a:srgbClr val="848689"/>
                    </a:solidFill>
                    <a:ln w="16697" cap="flat">
                      <a:noFill/>
                      <a:prstDash val="solid"/>
                      <a:miter/>
                    </a:ln>
                  </p:spPr>
                  <p:txBody>
                    <a:bodyPr rtlCol="0" anchor="ctr"/>
                    <a:lstStyle/>
                    <a:p>
                      <a:endParaRPr lang="en-US"/>
                    </a:p>
                  </p:txBody>
                </p:sp>
                <p:sp>
                  <p:nvSpPr>
                    <p:cNvPr id="818" name="Freeform: Shape 817">
                      <a:extLst>
                        <a:ext uri="{FF2B5EF4-FFF2-40B4-BE49-F238E27FC236}">
                          <a16:creationId xmlns:a16="http://schemas.microsoft.com/office/drawing/2014/main" id="{22422FFF-943A-2D0F-A792-781FC692F341}"/>
                        </a:ext>
                      </a:extLst>
                    </p:cNvPr>
                    <p:cNvSpPr/>
                    <p:nvPr/>
                  </p:nvSpPr>
                  <p:spPr>
                    <a:xfrm>
                      <a:off x="4293382" y="6147130"/>
                      <a:ext cx="343924" cy="41195"/>
                    </a:xfrm>
                    <a:custGeom>
                      <a:avLst/>
                      <a:gdLst>
                        <a:gd name="connsiteX0" fmla="*/ 314026 w 343924"/>
                        <a:gd name="connsiteY0" fmla="*/ 14637 h 41195"/>
                        <a:gd name="connsiteX1" fmla="*/ 328391 w 343924"/>
                        <a:gd name="connsiteY1" fmla="*/ 21819 h 41195"/>
                        <a:gd name="connsiteX2" fmla="*/ 343925 w 343924"/>
                        <a:gd name="connsiteY2" fmla="*/ 41195 h 41195"/>
                        <a:gd name="connsiteX3" fmla="*/ 246710 w 343924"/>
                        <a:gd name="connsiteY3" fmla="*/ 16140 h 41195"/>
                        <a:gd name="connsiteX4" fmla="*/ 192591 w 343924"/>
                        <a:gd name="connsiteY4" fmla="*/ 25160 h 41195"/>
                        <a:gd name="connsiteX5" fmla="*/ 138639 w 343924"/>
                        <a:gd name="connsiteY5" fmla="*/ 34514 h 41195"/>
                        <a:gd name="connsiteX6" fmla="*/ 105733 w 343924"/>
                        <a:gd name="connsiteY6" fmla="*/ 26496 h 41195"/>
                        <a:gd name="connsiteX7" fmla="*/ 78005 w 343924"/>
                        <a:gd name="connsiteY7" fmla="*/ 22988 h 41195"/>
                        <a:gd name="connsiteX8" fmla="*/ 47605 w 343924"/>
                        <a:gd name="connsiteY8" fmla="*/ 21318 h 41195"/>
                        <a:gd name="connsiteX9" fmla="*/ 16536 w 343924"/>
                        <a:gd name="connsiteY9" fmla="*/ 18479 h 41195"/>
                        <a:gd name="connsiteX10" fmla="*/ 0 w 343924"/>
                        <a:gd name="connsiteY10" fmla="*/ 11630 h 41195"/>
                        <a:gd name="connsiteX11" fmla="*/ 11024 w 343924"/>
                        <a:gd name="connsiteY11" fmla="*/ 12632 h 41195"/>
                        <a:gd name="connsiteX12" fmla="*/ 74999 w 343924"/>
                        <a:gd name="connsiteY12" fmla="*/ 13802 h 41195"/>
                        <a:gd name="connsiteX13" fmla="*/ 117426 w 343924"/>
                        <a:gd name="connsiteY13" fmla="*/ 12131 h 41195"/>
                        <a:gd name="connsiteX14" fmla="*/ 148828 w 343924"/>
                        <a:gd name="connsiteY14" fmla="*/ 16641 h 41195"/>
                        <a:gd name="connsiteX15" fmla="*/ 178059 w 343924"/>
                        <a:gd name="connsiteY15" fmla="*/ 13133 h 41195"/>
                        <a:gd name="connsiteX16" fmla="*/ 204284 w 343924"/>
                        <a:gd name="connsiteY16" fmla="*/ 3946 h 41195"/>
                        <a:gd name="connsiteX17" fmla="*/ 314360 w 343924"/>
                        <a:gd name="connsiteY17" fmla="*/ 14303 h 41195"/>
                        <a:gd name="connsiteX18" fmla="*/ 314026 w 343924"/>
                        <a:gd name="connsiteY18" fmla="*/ 14637 h 411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343924" h="41195">
                          <a:moveTo>
                            <a:pt x="314026" y="14637"/>
                          </a:moveTo>
                          <a:cubicBezTo>
                            <a:pt x="318870" y="16808"/>
                            <a:pt x="323714" y="19314"/>
                            <a:pt x="328391" y="21819"/>
                          </a:cubicBezTo>
                          <a:cubicBezTo>
                            <a:pt x="334070" y="27833"/>
                            <a:pt x="339415" y="34347"/>
                            <a:pt x="343925" y="41195"/>
                          </a:cubicBezTo>
                          <a:cubicBezTo>
                            <a:pt x="313692" y="25828"/>
                            <a:pt x="280953" y="16474"/>
                            <a:pt x="246710" y="16140"/>
                          </a:cubicBezTo>
                          <a:cubicBezTo>
                            <a:pt x="227836" y="15973"/>
                            <a:pt x="210631" y="19648"/>
                            <a:pt x="192591" y="25160"/>
                          </a:cubicBezTo>
                          <a:cubicBezTo>
                            <a:pt x="175387" y="30338"/>
                            <a:pt x="156846" y="36685"/>
                            <a:pt x="138639" y="34514"/>
                          </a:cubicBezTo>
                          <a:cubicBezTo>
                            <a:pt x="127448" y="33178"/>
                            <a:pt x="116924" y="28501"/>
                            <a:pt x="105733" y="26496"/>
                          </a:cubicBezTo>
                          <a:cubicBezTo>
                            <a:pt x="96546" y="24826"/>
                            <a:pt x="87359" y="23657"/>
                            <a:pt x="78005" y="22988"/>
                          </a:cubicBezTo>
                          <a:cubicBezTo>
                            <a:pt x="67983" y="22320"/>
                            <a:pt x="57794" y="21819"/>
                            <a:pt x="47605" y="21318"/>
                          </a:cubicBezTo>
                          <a:cubicBezTo>
                            <a:pt x="37416" y="20817"/>
                            <a:pt x="26391" y="20817"/>
                            <a:pt x="16536" y="18479"/>
                          </a:cubicBezTo>
                          <a:cubicBezTo>
                            <a:pt x="10523" y="17142"/>
                            <a:pt x="5345" y="14470"/>
                            <a:pt x="0" y="11630"/>
                          </a:cubicBezTo>
                          <a:cubicBezTo>
                            <a:pt x="3675" y="12131"/>
                            <a:pt x="7349" y="12465"/>
                            <a:pt x="11024" y="12632"/>
                          </a:cubicBezTo>
                          <a:cubicBezTo>
                            <a:pt x="32238" y="13969"/>
                            <a:pt x="53785" y="15639"/>
                            <a:pt x="74999" y="13802"/>
                          </a:cubicBezTo>
                          <a:cubicBezTo>
                            <a:pt x="89029" y="12632"/>
                            <a:pt x="103228" y="11129"/>
                            <a:pt x="117426" y="12131"/>
                          </a:cubicBezTo>
                          <a:cubicBezTo>
                            <a:pt x="127949" y="12966"/>
                            <a:pt x="138305" y="15639"/>
                            <a:pt x="148828" y="16641"/>
                          </a:cubicBezTo>
                          <a:cubicBezTo>
                            <a:pt x="159351" y="17643"/>
                            <a:pt x="168371" y="17476"/>
                            <a:pt x="178059" y="13133"/>
                          </a:cubicBezTo>
                          <a:cubicBezTo>
                            <a:pt x="186578" y="9292"/>
                            <a:pt x="194930" y="5617"/>
                            <a:pt x="204284" y="3946"/>
                          </a:cubicBezTo>
                          <a:cubicBezTo>
                            <a:pt x="239361" y="-2568"/>
                            <a:pt x="281287" y="-2234"/>
                            <a:pt x="314360" y="14303"/>
                          </a:cubicBezTo>
                          <a:cubicBezTo>
                            <a:pt x="314360" y="14470"/>
                            <a:pt x="314193" y="14470"/>
                            <a:pt x="314026" y="14637"/>
                          </a:cubicBezTo>
                          <a:close/>
                        </a:path>
                      </a:pathLst>
                    </a:custGeom>
                    <a:solidFill>
                      <a:srgbClr val="848689"/>
                    </a:solidFill>
                    <a:ln w="16697" cap="flat">
                      <a:noFill/>
                      <a:prstDash val="solid"/>
                      <a:miter/>
                    </a:ln>
                  </p:spPr>
                  <p:txBody>
                    <a:bodyPr rtlCol="0" anchor="ctr"/>
                    <a:lstStyle/>
                    <a:p>
                      <a:endParaRPr lang="en-US"/>
                    </a:p>
                  </p:txBody>
                </p:sp>
                <p:sp>
                  <p:nvSpPr>
                    <p:cNvPr id="819" name="Freeform: Shape 818">
                      <a:extLst>
                        <a:ext uri="{FF2B5EF4-FFF2-40B4-BE49-F238E27FC236}">
                          <a16:creationId xmlns:a16="http://schemas.microsoft.com/office/drawing/2014/main" id="{6DC532A6-3F74-A05B-7445-D070737382EC}"/>
                        </a:ext>
                      </a:extLst>
                    </p:cNvPr>
                    <p:cNvSpPr/>
                    <p:nvPr/>
                  </p:nvSpPr>
                  <p:spPr>
                    <a:xfrm>
                      <a:off x="4725850" y="6349989"/>
                      <a:ext cx="61037" cy="29926"/>
                    </a:xfrm>
                    <a:custGeom>
                      <a:avLst/>
                      <a:gdLst>
                        <a:gd name="connsiteX0" fmla="*/ 10007 w 61037"/>
                        <a:gd name="connsiteY0" fmla="*/ 25 h 29926"/>
                        <a:gd name="connsiteX1" fmla="*/ 27212 w 61037"/>
                        <a:gd name="connsiteY1" fmla="*/ 1863 h 29926"/>
                        <a:gd name="connsiteX2" fmla="*/ 58948 w 61037"/>
                        <a:gd name="connsiteY2" fmla="*/ 22408 h 29926"/>
                        <a:gd name="connsiteX3" fmla="*/ 59116 w 61037"/>
                        <a:gd name="connsiteY3" fmla="*/ 22742 h 29926"/>
                        <a:gd name="connsiteX4" fmla="*/ 50096 w 61037"/>
                        <a:gd name="connsiteY4" fmla="*/ 29757 h 29926"/>
                        <a:gd name="connsiteX5" fmla="*/ 36232 w 61037"/>
                        <a:gd name="connsiteY5" fmla="*/ 27419 h 29926"/>
                        <a:gd name="connsiteX6" fmla="*/ 5831 w 61037"/>
                        <a:gd name="connsiteY6" fmla="*/ 12887 h 29926"/>
                        <a:gd name="connsiteX7" fmla="*/ 653 w 61037"/>
                        <a:gd name="connsiteY7" fmla="*/ 3533 h 29926"/>
                        <a:gd name="connsiteX8" fmla="*/ 10007 w 61037"/>
                        <a:gd name="connsiteY8" fmla="*/ 25 h 29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037" h="29926">
                          <a:moveTo>
                            <a:pt x="10007" y="25"/>
                          </a:moveTo>
                          <a:cubicBezTo>
                            <a:pt x="15686" y="-142"/>
                            <a:pt x="21533" y="526"/>
                            <a:pt x="27212" y="1863"/>
                          </a:cubicBezTo>
                          <a:cubicBezTo>
                            <a:pt x="40408" y="5370"/>
                            <a:pt x="50430" y="12887"/>
                            <a:pt x="58948" y="22408"/>
                          </a:cubicBezTo>
                          <a:cubicBezTo>
                            <a:pt x="58948" y="22575"/>
                            <a:pt x="58948" y="22575"/>
                            <a:pt x="59116" y="22742"/>
                          </a:cubicBezTo>
                          <a:cubicBezTo>
                            <a:pt x="65129" y="30092"/>
                            <a:pt x="55608" y="30258"/>
                            <a:pt x="50096" y="29757"/>
                          </a:cubicBezTo>
                          <a:cubicBezTo>
                            <a:pt x="45419" y="29424"/>
                            <a:pt x="40742" y="28755"/>
                            <a:pt x="36232" y="27419"/>
                          </a:cubicBezTo>
                          <a:cubicBezTo>
                            <a:pt x="25876" y="24412"/>
                            <a:pt x="14517" y="19401"/>
                            <a:pt x="5831" y="12887"/>
                          </a:cubicBezTo>
                          <a:cubicBezTo>
                            <a:pt x="3493" y="11050"/>
                            <a:pt x="-1852" y="7208"/>
                            <a:pt x="653" y="3533"/>
                          </a:cubicBezTo>
                          <a:cubicBezTo>
                            <a:pt x="2658" y="693"/>
                            <a:pt x="6667" y="25"/>
                            <a:pt x="10007" y="25"/>
                          </a:cubicBezTo>
                          <a:close/>
                        </a:path>
                      </a:pathLst>
                    </a:custGeom>
                    <a:solidFill>
                      <a:srgbClr val="848689"/>
                    </a:solidFill>
                    <a:ln w="16697" cap="flat">
                      <a:noFill/>
                      <a:prstDash val="solid"/>
                      <a:miter/>
                    </a:ln>
                  </p:spPr>
                  <p:txBody>
                    <a:bodyPr rtlCol="0" anchor="ctr"/>
                    <a:lstStyle/>
                    <a:p>
                      <a:endParaRPr lang="en-US"/>
                    </a:p>
                  </p:txBody>
                </p:sp>
                <p:sp>
                  <p:nvSpPr>
                    <p:cNvPr id="820" name="Freeform: Shape 819">
                      <a:extLst>
                        <a:ext uri="{FF2B5EF4-FFF2-40B4-BE49-F238E27FC236}">
                          <a16:creationId xmlns:a16="http://schemas.microsoft.com/office/drawing/2014/main" id="{E543533F-A1B4-59DA-D917-4738B6D0EC15}"/>
                        </a:ext>
                      </a:extLst>
                    </p:cNvPr>
                    <p:cNvSpPr/>
                    <p:nvPr/>
                  </p:nvSpPr>
                  <p:spPr>
                    <a:xfrm>
                      <a:off x="4659523" y="6424512"/>
                      <a:ext cx="37582" cy="13573"/>
                    </a:xfrm>
                    <a:custGeom>
                      <a:avLst/>
                      <a:gdLst>
                        <a:gd name="connsiteX0" fmla="*/ 1503 w 37582"/>
                        <a:gd name="connsiteY0" fmla="*/ 3842 h 13573"/>
                        <a:gd name="connsiteX1" fmla="*/ 5011 w 37582"/>
                        <a:gd name="connsiteY1" fmla="*/ 2171 h 13573"/>
                        <a:gd name="connsiteX2" fmla="*/ 18875 w 37582"/>
                        <a:gd name="connsiteY2" fmla="*/ 4009 h 13573"/>
                        <a:gd name="connsiteX3" fmla="*/ 19710 w 37582"/>
                        <a:gd name="connsiteY3" fmla="*/ 1169 h 13573"/>
                        <a:gd name="connsiteX4" fmla="*/ 15701 w 37582"/>
                        <a:gd name="connsiteY4" fmla="*/ 0 h 13573"/>
                        <a:gd name="connsiteX5" fmla="*/ 37583 w 37582"/>
                        <a:gd name="connsiteY5" fmla="*/ 9187 h 13573"/>
                        <a:gd name="connsiteX6" fmla="*/ 0 w 37582"/>
                        <a:gd name="connsiteY6" fmla="*/ 4009 h 13573"/>
                        <a:gd name="connsiteX7" fmla="*/ 167 w 37582"/>
                        <a:gd name="connsiteY7" fmla="*/ 3842 h 13573"/>
                        <a:gd name="connsiteX8" fmla="*/ 1503 w 37582"/>
                        <a:gd name="connsiteY8" fmla="*/ 3842 h 13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7582" h="13573">
                          <a:moveTo>
                            <a:pt x="1503" y="3842"/>
                          </a:moveTo>
                          <a:cubicBezTo>
                            <a:pt x="2672" y="3174"/>
                            <a:pt x="3842" y="2673"/>
                            <a:pt x="5011" y="2171"/>
                          </a:cubicBezTo>
                          <a:cubicBezTo>
                            <a:pt x="9521" y="1336"/>
                            <a:pt x="14198" y="2338"/>
                            <a:pt x="18875" y="4009"/>
                          </a:cubicBezTo>
                          <a:cubicBezTo>
                            <a:pt x="20712" y="4677"/>
                            <a:pt x="21380" y="1837"/>
                            <a:pt x="19710" y="1169"/>
                          </a:cubicBezTo>
                          <a:cubicBezTo>
                            <a:pt x="18374" y="668"/>
                            <a:pt x="17038" y="334"/>
                            <a:pt x="15701" y="0"/>
                          </a:cubicBezTo>
                          <a:cubicBezTo>
                            <a:pt x="23886" y="0"/>
                            <a:pt x="32071" y="3174"/>
                            <a:pt x="37583" y="9187"/>
                          </a:cubicBezTo>
                          <a:cubicBezTo>
                            <a:pt x="26558" y="16202"/>
                            <a:pt x="7851" y="15033"/>
                            <a:pt x="0" y="4009"/>
                          </a:cubicBezTo>
                          <a:cubicBezTo>
                            <a:pt x="0" y="4009"/>
                            <a:pt x="167" y="3842"/>
                            <a:pt x="167" y="3842"/>
                          </a:cubicBezTo>
                          <a:cubicBezTo>
                            <a:pt x="501" y="4176"/>
                            <a:pt x="1002" y="4176"/>
                            <a:pt x="1503" y="3842"/>
                          </a:cubicBezTo>
                          <a:close/>
                        </a:path>
                      </a:pathLst>
                    </a:custGeom>
                    <a:solidFill>
                      <a:srgbClr val="848689"/>
                    </a:solidFill>
                    <a:ln w="16697" cap="flat">
                      <a:noFill/>
                      <a:prstDash val="solid"/>
                      <a:miter/>
                    </a:ln>
                  </p:spPr>
                  <p:txBody>
                    <a:bodyPr rtlCol="0" anchor="ctr"/>
                    <a:lstStyle/>
                    <a:p>
                      <a:endParaRPr lang="en-US"/>
                    </a:p>
                  </p:txBody>
                </p:sp>
                <p:sp>
                  <p:nvSpPr>
                    <p:cNvPr id="821" name="Freeform: Shape 820">
                      <a:extLst>
                        <a:ext uri="{FF2B5EF4-FFF2-40B4-BE49-F238E27FC236}">
                          <a16:creationId xmlns:a16="http://schemas.microsoft.com/office/drawing/2014/main" id="{8D299DD6-BF1D-8128-B067-126C97B075AB}"/>
                        </a:ext>
                      </a:extLst>
                    </p:cNvPr>
                    <p:cNvSpPr/>
                    <p:nvPr/>
                  </p:nvSpPr>
                  <p:spPr>
                    <a:xfrm>
                      <a:off x="4637641" y="6461556"/>
                      <a:ext cx="15721" cy="7022"/>
                    </a:xfrm>
                    <a:custGeom>
                      <a:avLst/>
                      <a:gdLst>
                        <a:gd name="connsiteX0" fmla="*/ 14866 w 15721"/>
                        <a:gd name="connsiteY0" fmla="*/ 3545 h 7022"/>
                        <a:gd name="connsiteX1" fmla="*/ 4677 w 15721"/>
                        <a:gd name="connsiteY1" fmla="*/ 6385 h 7022"/>
                        <a:gd name="connsiteX2" fmla="*/ 0 w 15721"/>
                        <a:gd name="connsiteY2" fmla="*/ 873 h 7022"/>
                        <a:gd name="connsiteX3" fmla="*/ 14866 w 15721"/>
                        <a:gd name="connsiteY3" fmla="*/ 3545 h 7022"/>
                      </a:gdLst>
                      <a:ahLst/>
                      <a:cxnLst>
                        <a:cxn ang="0">
                          <a:pos x="connsiteX0" y="connsiteY0"/>
                        </a:cxn>
                        <a:cxn ang="0">
                          <a:pos x="connsiteX1" y="connsiteY1"/>
                        </a:cxn>
                        <a:cxn ang="0">
                          <a:pos x="connsiteX2" y="connsiteY2"/>
                        </a:cxn>
                        <a:cxn ang="0">
                          <a:pos x="connsiteX3" y="connsiteY3"/>
                        </a:cxn>
                      </a:cxnLst>
                      <a:rect l="l" t="t" r="r" b="b"/>
                      <a:pathLst>
                        <a:path w="15721" h="7022">
                          <a:moveTo>
                            <a:pt x="14866" y="3545"/>
                          </a:moveTo>
                          <a:cubicBezTo>
                            <a:pt x="19042" y="8222"/>
                            <a:pt x="6681" y="7053"/>
                            <a:pt x="4677" y="6385"/>
                          </a:cubicBezTo>
                          <a:cubicBezTo>
                            <a:pt x="2171" y="5550"/>
                            <a:pt x="0" y="3212"/>
                            <a:pt x="0" y="873"/>
                          </a:cubicBezTo>
                          <a:cubicBezTo>
                            <a:pt x="4844" y="-630"/>
                            <a:pt x="11191" y="-463"/>
                            <a:pt x="14866" y="3545"/>
                          </a:cubicBezTo>
                          <a:close/>
                        </a:path>
                      </a:pathLst>
                    </a:custGeom>
                    <a:solidFill>
                      <a:srgbClr val="848689"/>
                    </a:solidFill>
                    <a:ln w="16697" cap="flat">
                      <a:noFill/>
                      <a:prstDash val="solid"/>
                      <a:miter/>
                    </a:ln>
                  </p:spPr>
                  <p:txBody>
                    <a:bodyPr rtlCol="0" anchor="ctr"/>
                    <a:lstStyle/>
                    <a:p>
                      <a:endParaRPr lang="en-US"/>
                    </a:p>
                  </p:txBody>
                </p:sp>
                <p:sp>
                  <p:nvSpPr>
                    <p:cNvPr id="822" name="Freeform: Shape 821">
                      <a:extLst>
                        <a:ext uri="{FF2B5EF4-FFF2-40B4-BE49-F238E27FC236}">
                          <a16:creationId xmlns:a16="http://schemas.microsoft.com/office/drawing/2014/main" id="{ECAF6E30-CC26-260B-B065-5BB7B1D19932}"/>
                        </a:ext>
                      </a:extLst>
                    </p:cNvPr>
                    <p:cNvSpPr/>
                    <p:nvPr/>
                  </p:nvSpPr>
                  <p:spPr>
                    <a:xfrm>
                      <a:off x="4605513" y="6339993"/>
                      <a:ext cx="15124" cy="12142"/>
                    </a:xfrm>
                    <a:custGeom>
                      <a:avLst/>
                      <a:gdLst>
                        <a:gd name="connsiteX0" fmla="*/ 3899 w 15124"/>
                        <a:gd name="connsiteY0" fmla="*/ 0 h 12142"/>
                        <a:gd name="connsiteX1" fmla="*/ 13754 w 15124"/>
                        <a:gd name="connsiteY1" fmla="*/ 6848 h 12142"/>
                        <a:gd name="connsiteX2" fmla="*/ 14589 w 15124"/>
                        <a:gd name="connsiteY2" fmla="*/ 11358 h 12142"/>
                        <a:gd name="connsiteX3" fmla="*/ 6405 w 15124"/>
                        <a:gd name="connsiteY3" fmla="*/ 11191 h 12142"/>
                        <a:gd name="connsiteX4" fmla="*/ 892 w 15124"/>
                        <a:gd name="connsiteY4" fmla="*/ 2171 h 12142"/>
                        <a:gd name="connsiteX5" fmla="*/ 3899 w 15124"/>
                        <a:gd name="connsiteY5" fmla="*/ 0 h 12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24" h="12142">
                          <a:moveTo>
                            <a:pt x="3899" y="0"/>
                          </a:moveTo>
                          <a:cubicBezTo>
                            <a:pt x="7908" y="835"/>
                            <a:pt x="11750" y="3675"/>
                            <a:pt x="13754" y="6848"/>
                          </a:cubicBezTo>
                          <a:cubicBezTo>
                            <a:pt x="14422" y="7851"/>
                            <a:pt x="15926" y="10189"/>
                            <a:pt x="14589" y="11358"/>
                          </a:cubicBezTo>
                          <a:cubicBezTo>
                            <a:pt x="12752" y="12862"/>
                            <a:pt x="8409" y="11859"/>
                            <a:pt x="6405" y="11191"/>
                          </a:cubicBezTo>
                          <a:cubicBezTo>
                            <a:pt x="2563" y="10189"/>
                            <a:pt x="-1947" y="6514"/>
                            <a:pt x="892" y="2171"/>
                          </a:cubicBezTo>
                          <a:cubicBezTo>
                            <a:pt x="1728" y="1002"/>
                            <a:pt x="2897" y="334"/>
                            <a:pt x="3899" y="0"/>
                          </a:cubicBezTo>
                          <a:close/>
                        </a:path>
                      </a:pathLst>
                    </a:custGeom>
                    <a:solidFill>
                      <a:srgbClr val="848689"/>
                    </a:solidFill>
                    <a:ln w="16697" cap="flat">
                      <a:noFill/>
                      <a:prstDash val="solid"/>
                      <a:miter/>
                    </a:ln>
                  </p:spPr>
                  <p:txBody>
                    <a:bodyPr rtlCol="0" anchor="ctr"/>
                    <a:lstStyle/>
                    <a:p>
                      <a:endParaRPr lang="en-US"/>
                    </a:p>
                  </p:txBody>
                </p:sp>
                <p:sp>
                  <p:nvSpPr>
                    <p:cNvPr id="823" name="Freeform: Shape 822">
                      <a:extLst>
                        <a:ext uri="{FF2B5EF4-FFF2-40B4-BE49-F238E27FC236}">
                          <a16:creationId xmlns:a16="http://schemas.microsoft.com/office/drawing/2014/main" id="{1102986B-B274-A8B2-9A99-A319C39657AB}"/>
                        </a:ext>
                      </a:extLst>
                    </p:cNvPr>
                    <p:cNvSpPr/>
                    <p:nvPr/>
                  </p:nvSpPr>
                  <p:spPr>
                    <a:xfrm>
                      <a:off x="4308523" y="6500847"/>
                      <a:ext cx="38031" cy="23542"/>
                    </a:xfrm>
                    <a:custGeom>
                      <a:avLst/>
                      <a:gdLst>
                        <a:gd name="connsiteX0" fmla="*/ 3901 w 38031"/>
                        <a:gd name="connsiteY0" fmla="*/ 3842 h 23542"/>
                        <a:gd name="connsiteX1" fmla="*/ 15594 w 38031"/>
                        <a:gd name="connsiteY1" fmla="*/ 0 h 23542"/>
                        <a:gd name="connsiteX2" fmla="*/ 31295 w 38031"/>
                        <a:gd name="connsiteY2" fmla="*/ 4677 h 23542"/>
                        <a:gd name="connsiteX3" fmla="*/ 34468 w 38031"/>
                        <a:gd name="connsiteY3" fmla="*/ 19710 h 23542"/>
                        <a:gd name="connsiteX4" fmla="*/ 18934 w 38031"/>
                        <a:gd name="connsiteY4" fmla="*/ 23385 h 23542"/>
                        <a:gd name="connsiteX5" fmla="*/ 4903 w 38031"/>
                        <a:gd name="connsiteY5" fmla="*/ 18708 h 23542"/>
                        <a:gd name="connsiteX6" fmla="*/ 3901 w 38031"/>
                        <a:gd name="connsiteY6" fmla="*/ 3842 h 23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031" h="23542">
                          <a:moveTo>
                            <a:pt x="3901" y="3842"/>
                          </a:moveTo>
                          <a:cubicBezTo>
                            <a:pt x="7409" y="1670"/>
                            <a:pt x="11418" y="501"/>
                            <a:pt x="15594" y="0"/>
                          </a:cubicBezTo>
                          <a:cubicBezTo>
                            <a:pt x="21273" y="167"/>
                            <a:pt x="26785" y="1504"/>
                            <a:pt x="31295" y="4677"/>
                          </a:cubicBezTo>
                          <a:cubicBezTo>
                            <a:pt x="36306" y="8185"/>
                            <a:pt x="41818" y="15033"/>
                            <a:pt x="34468" y="19710"/>
                          </a:cubicBezTo>
                          <a:cubicBezTo>
                            <a:pt x="29959" y="22550"/>
                            <a:pt x="24279" y="24053"/>
                            <a:pt x="18934" y="23385"/>
                          </a:cubicBezTo>
                          <a:cubicBezTo>
                            <a:pt x="14090" y="22884"/>
                            <a:pt x="8912" y="21548"/>
                            <a:pt x="4903" y="18708"/>
                          </a:cubicBezTo>
                          <a:cubicBezTo>
                            <a:pt x="-275" y="15033"/>
                            <a:pt x="-2446" y="7851"/>
                            <a:pt x="3901" y="3842"/>
                          </a:cubicBezTo>
                          <a:close/>
                        </a:path>
                      </a:pathLst>
                    </a:custGeom>
                    <a:solidFill>
                      <a:srgbClr val="848689"/>
                    </a:solidFill>
                    <a:ln w="16697" cap="flat">
                      <a:noFill/>
                      <a:prstDash val="solid"/>
                      <a:miter/>
                    </a:ln>
                  </p:spPr>
                  <p:txBody>
                    <a:bodyPr rtlCol="0" anchor="ctr"/>
                    <a:lstStyle/>
                    <a:p>
                      <a:endParaRPr lang="en-US"/>
                    </a:p>
                  </p:txBody>
                </p:sp>
                <p:sp>
                  <p:nvSpPr>
                    <p:cNvPr id="824" name="Freeform: Shape 823">
                      <a:extLst>
                        <a:ext uri="{FF2B5EF4-FFF2-40B4-BE49-F238E27FC236}">
                          <a16:creationId xmlns:a16="http://schemas.microsoft.com/office/drawing/2014/main" id="{45778FEA-940A-57E6-D780-B94F52B66286}"/>
                        </a:ext>
                      </a:extLst>
                    </p:cNvPr>
                    <p:cNvSpPr/>
                    <p:nvPr/>
                  </p:nvSpPr>
                  <p:spPr>
                    <a:xfrm>
                      <a:off x="4475890" y="6426350"/>
                      <a:ext cx="14552" cy="11220"/>
                    </a:xfrm>
                    <a:custGeom>
                      <a:avLst/>
                      <a:gdLst>
                        <a:gd name="connsiteX0" fmla="*/ 5740 w 14552"/>
                        <a:gd name="connsiteY0" fmla="*/ 0 h 11220"/>
                        <a:gd name="connsiteX1" fmla="*/ 7243 w 14552"/>
                        <a:gd name="connsiteY1" fmla="*/ 2338 h 11220"/>
                        <a:gd name="connsiteX2" fmla="*/ 14426 w 14552"/>
                        <a:gd name="connsiteY2" fmla="*/ 5345 h 11220"/>
                        <a:gd name="connsiteX3" fmla="*/ 11586 w 14552"/>
                        <a:gd name="connsiteY3" fmla="*/ 11024 h 11220"/>
                        <a:gd name="connsiteX4" fmla="*/ 5907 w 14552"/>
                        <a:gd name="connsiteY4" fmla="*/ 10022 h 11220"/>
                        <a:gd name="connsiteX5" fmla="*/ 61 w 14552"/>
                        <a:gd name="connsiteY5" fmla="*/ 4844 h 11220"/>
                        <a:gd name="connsiteX6" fmla="*/ 5740 w 14552"/>
                        <a:gd name="connsiteY6" fmla="*/ 0 h 11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52" h="11220">
                          <a:moveTo>
                            <a:pt x="5740" y="0"/>
                          </a:moveTo>
                          <a:cubicBezTo>
                            <a:pt x="5072" y="1002"/>
                            <a:pt x="5907" y="2672"/>
                            <a:pt x="7243" y="2338"/>
                          </a:cubicBezTo>
                          <a:cubicBezTo>
                            <a:pt x="10083" y="1503"/>
                            <a:pt x="13758" y="1837"/>
                            <a:pt x="14426" y="5345"/>
                          </a:cubicBezTo>
                          <a:cubicBezTo>
                            <a:pt x="14927" y="7517"/>
                            <a:pt x="13925" y="10356"/>
                            <a:pt x="11586" y="11024"/>
                          </a:cubicBezTo>
                          <a:cubicBezTo>
                            <a:pt x="9582" y="11525"/>
                            <a:pt x="7577" y="11024"/>
                            <a:pt x="5907" y="10022"/>
                          </a:cubicBezTo>
                          <a:cubicBezTo>
                            <a:pt x="4404" y="9187"/>
                            <a:pt x="-607" y="7350"/>
                            <a:pt x="61" y="4844"/>
                          </a:cubicBezTo>
                          <a:cubicBezTo>
                            <a:pt x="729" y="2505"/>
                            <a:pt x="3068" y="1002"/>
                            <a:pt x="5740" y="0"/>
                          </a:cubicBezTo>
                          <a:close/>
                        </a:path>
                      </a:pathLst>
                    </a:custGeom>
                    <a:solidFill>
                      <a:srgbClr val="848689"/>
                    </a:solidFill>
                    <a:ln w="16697" cap="flat">
                      <a:noFill/>
                      <a:prstDash val="solid"/>
                      <a:miter/>
                    </a:ln>
                  </p:spPr>
                  <p:txBody>
                    <a:bodyPr rtlCol="0" anchor="ctr"/>
                    <a:lstStyle/>
                    <a:p>
                      <a:endParaRPr lang="en-US"/>
                    </a:p>
                  </p:txBody>
                </p:sp>
                <p:sp>
                  <p:nvSpPr>
                    <p:cNvPr id="825" name="Freeform: Shape 824">
                      <a:extLst>
                        <a:ext uri="{FF2B5EF4-FFF2-40B4-BE49-F238E27FC236}">
                          <a16:creationId xmlns:a16="http://schemas.microsoft.com/office/drawing/2014/main" id="{C521B08D-3885-7414-0C51-E98901A09691}"/>
                        </a:ext>
                      </a:extLst>
                    </p:cNvPr>
                    <p:cNvSpPr/>
                    <p:nvPr/>
                  </p:nvSpPr>
                  <p:spPr>
                    <a:xfrm>
                      <a:off x="4550580" y="6404078"/>
                      <a:ext cx="46396" cy="28966"/>
                    </a:xfrm>
                    <a:custGeom>
                      <a:avLst/>
                      <a:gdLst>
                        <a:gd name="connsiteX0" fmla="*/ 45136 w 46396"/>
                        <a:gd name="connsiteY0" fmla="*/ 15256 h 28966"/>
                        <a:gd name="connsiteX1" fmla="*/ 31272 w 46396"/>
                        <a:gd name="connsiteY1" fmla="*/ 28953 h 28966"/>
                        <a:gd name="connsiteX2" fmla="*/ 8054 w 46396"/>
                        <a:gd name="connsiteY2" fmla="*/ 24109 h 28966"/>
                        <a:gd name="connsiteX3" fmla="*/ 7386 w 46396"/>
                        <a:gd name="connsiteY3" fmla="*/ 3563 h 28966"/>
                        <a:gd name="connsiteX4" fmla="*/ 23254 w 46396"/>
                        <a:gd name="connsiteY4" fmla="*/ 56 h 28966"/>
                        <a:gd name="connsiteX5" fmla="*/ 45136 w 46396"/>
                        <a:gd name="connsiteY5" fmla="*/ 15256 h 28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396" h="28966">
                          <a:moveTo>
                            <a:pt x="45136" y="15256"/>
                          </a:moveTo>
                          <a:cubicBezTo>
                            <a:pt x="50147" y="25111"/>
                            <a:pt x="39122" y="28786"/>
                            <a:pt x="31272" y="28953"/>
                          </a:cubicBezTo>
                          <a:cubicBezTo>
                            <a:pt x="23588" y="29120"/>
                            <a:pt x="14902" y="27784"/>
                            <a:pt x="8054" y="24109"/>
                          </a:cubicBezTo>
                          <a:cubicBezTo>
                            <a:pt x="-1968" y="18931"/>
                            <a:pt x="-3137" y="9075"/>
                            <a:pt x="7386" y="3563"/>
                          </a:cubicBezTo>
                          <a:cubicBezTo>
                            <a:pt x="12397" y="891"/>
                            <a:pt x="17909" y="-278"/>
                            <a:pt x="23254" y="56"/>
                          </a:cubicBezTo>
                          <a:cubicBezTo>
                            <a:pt x="32441" y="2227"/>
                            <a:pt x="40960" y="7405"/>
                            <a:pt x="45136" y="15256"/>
                          </a:cubicBezTo>
                          <a:close/>
                        </a:path>
                      </a:pathLst>
                    </a:custGeom>
                    <a:solidFill>
                      <a:srgbClr val="848689"/>
                    </a:solidFill>
                    <a:ln w="16697" cap="flat">
                      <a:noFill/>
                      <a:prstDash val="solid"/>
                      <a:miter/>
                    </a:ln>
                  </p:spPr>
                  <p:txBody>
                    <a:bodyPr rtlCol="0" anchor="ctr"/>
                    <a:lstStyle/>
                    <a:p>
                      <a:endParaRPr lang="en-US"/>
                    </a:p>
                  </p:txBody>
                </p:sp>
                <p:grpSp>
                  <p:nvGrpSpPr>
                    <p:cNvPr id="826" name="Graphic 2">
                      <a:extLst>
                        <a:ext uri="{FF2B5EF4-FFF2-40B4-BE49-F238E27FC236}">
                          <a16:creationId xmlns:a16="http://schemas.microsoft.com/office/drawing/2014/main" id="{391C768E-71F6-5B3F-5AAF-C42DF726B90A}"/>
                        </a:ext>
                      </a:extLst>
                    </p:cNvPr>
                    <p:cNvGrpSpPr/>
                    <p:nvPr/>
                  </p:nvGrpSpPr>
                  <p:grpSpPr>
                    <a:xfrm>
                      <a:off x="3723853" y="6211553"/>
                      <a:ext cx="1398701" cy="319127"/>
                      <a:chOff x="3723853" y="6211553"/>
                      <a:chExt cx="1398701" cy="319127"/>
                    </a:xfrm>
                    <a:solidFill>
                      <a:srgbClr val="5D6062"/>
                    </a:solidFill>
                  </p:grpSpPr>
                  <p:sp>
                    <p:nvSpPr>
                      <p:cNvPr id="827" name="Freeform: Shape 826">
                        <a:extLst>
                          <a:ext uri="{FF2B5EF4-FFF2-40B4-BE49-F238E27FC236}">
                            <a16:creationId xmlns:a16="http://schemas.microsoft.com/office/drawing/2014/main" id="{5608A4BE-5448-F4DB-A452-738F56B8EDAA}"/>
                          </a:ext>
                        </a:extLst>
                      </p:cNvPr>
                      <p:cNvSpPr/>
                      <p:nvPr/>
                    </p:nvSpPr>
                    <p:spPr>
                      <a:xfrm>
                        <a:off x="4166487" y="6211553"/>
                        <a:ext cx="587385" cy="118423"/>
                      </a:xfrm>
                      <a:custGeom>
                        <a:avLst/>
                        <a:gdLst>
                          <a:gd name="connsiteX0" fmla="*/ 1953 w 587385"/>
                          <a:gd name="connsiteY0" fmla="*/ 56614 h 118423"/>
                          <a:gd name="connsiteX1" fmla="*/ 96495 w 587385"/>
                          <a:gd name="connsiteY1" fmla="*/ 66970 h 118423"/>
                          <a:gd name="connsiteX2" fmla="*/ 166983 w 587385"/>
                          <a:gd name="connsiteY2" fmla="*/ 71480 h 118423"/>
                          <a:gd name="connsiteX3" fmla="*/ 197384 w 587385"/>
                          <a:gd name="connsiteY3" fmla="*/ 87182 h 118423"/>
                          <a:gd name="connsiteX4" fmla="*/ 243652 w 587385"/>
                          <a:gd name="connsiteY4" fmla="*/ 105723 h 118423"/>
                          <a:gd name="connsiteX5" fmla="*/ 298106 w 587385"/>
                          <a:gd name="connsiteY5" fmla="*/ 109731 h 118423"/>
                          <a:gd name="connsiteX6" fmla="*/ 340031 w 587385"/>
                          <a:gd name="connsiteY6" fmla="*/ 90188 h 118423"/>
                          <a:gd name="connsiteX7" fmla="*/ 364753 w 587385"/>
                          <a:gd name="connsiteY7" fmla="*/ 65300 h 118423"/>
                          <a:gd name="connsiteX8" fmla="*/ 396990 w 587385"/>
                          <a:gd name="connsiteY8" fmla="*/ 52104 h 118423"/>
                          <a:gd name="connsiteX9" fmla="*/ 434406 w 587385"/>
                          <a:gd name="connsiteY9" fmla="*/ 47928 h 118423"/>
                          <a:gd name="connsiteX10" fmla="*/ 473325 w 587385"/>
                          <a:gd name="connsiteY10" fmla="*/ 29554 h 118423"/>
                          <a:gd name="connsiteX11" fmla="*/ 532790 w 587385"/>
                          <a:gd name="connsiteY11" fmla="*/ 323 h 118423"/>
                          <a:gd name="connsiteX12" fmla="*/ 586575 w 587385"/>
                          <a:gd name="connsiteY12" fmla="*/ 37238 h 118423"/>
                          <a:gd name="connsiteX13" fmla="*/ 585239 w 587385"/>
                          <a:gd name="connsiteY13" fmla="*/ 39744 h 118423"/>
                          <a:gd name="connsiteX14" fmla="*/ 511576 w 587385"/>
                          <a:gd name="connsiteY14" fmla="*/ 9678 h 118423"/>
                          <a:gd name="connsiteX15" fmla="*/ 447101 w 587385"/>
                          <a:gd name="connsiteY15" fmla="*/ 52939 h 118423"/>
                          <a:gd name="connsiteX16" fmla="*/ 368093 w 587385"/>
                          <a:gd name="connsiteY16" fmla="*/ 69643 h 118423"/>
                          <a:gd name="connsiteX17" fmla="*/ 339697 w 587385"/>
                          <a:gd name="connsiteY17" fmla="*/ 97204 h 118423"/>
                          <a:gd name="connsiteX18" fmla="*/ 305956 w 587385"/>
                          <a:gd name="connsiteY18" fmla="*/ 113573 h 118423"/>
                          <a:gd name="connsiteX19" fmla="*/ 228619 w 587385"/>
                          <a:gd name="connsiteY19" fmla="*/ 107059 h 118423"/>
                          <a:gd name="connsiteX20" fmla="*/ 148276 w 587385"/>
                          <a:gd name="connsiteY20" fmla="*/ 72316 h 118423"/>
                          <a:gd name="connsiteX21" fmla="*/ 109356 w 587385"/>
                          <a:gd name="connsiteY21" fmla="*/ 70812 h 118423"/>
                          <a:gd name="connsiteX22" fmla="*/ 68099 w 587385"/>
                          <a:gd name="connsiteY22" fmla="*/ 79665 h 118423"/>
                          <a:gd name="connsiteX23" fmla="*/ 283 w 587385"/>
                          <a:gd name="connsiteY23" fmla="*/ 58284 h 118423"/>
                          <a:gd name="connsiteX24" fmla="*/ 1953 w 587385"/>
                          <a:gd name="connsiteY24" fmla="*/ 56614 h 118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87385" h="118423">
                            <a:moveTo>
                              <a:pt x="1953" y="56614"/>
                            </a:moveTo>
                            <a:cubicBezTo>
                              <a:pt x="30683" y="78997"/>
                              <a:pt x="63255" y="77159"/>
                              <a:pt x="96495" y="66970"/>
                            </a:cubicBezTo>
                            <a:cubicBezTo>
                              <a:pt x="118877" y="60122"/>
                              <a:pt x="145269" y="64131"/>
                              <a:pt x="166983" y="71480"/>
                            </a:cubicBezTo>
                            <a:cubicBezTo>
                              <a:pt x="178175" y="75322"/>
                              <a:pt x="187529" y="81001"/>
                              <a:pt x="197384" y="87182"/>
                            </a:cubicBezTo>
                            <a:cubicBezTo>
                              <a:pt x="211749" y="96201"/>
                              <a:pt x="227617" y="101046"/>
                              <a:pt x="243652" y="105723"/>
                            </a:cubicBezTo>
                            <a:cubicBezTo>
                              <a:pt x="262193" y="111068"/>
                              <a:pt x="278897" y="114408"/>
                              <a:pt x="298106" y="109731"/>
                            </a:cubicBezTo>
                            <a:cubicBezTo>
                              <a:pt x="312638" y="106224"/>
                              <a:pt x="327671" y="98373"/>
                              <a:pt x="340031" y="90188"/>
                            </a:cubicBezTo>
                            <a:cubicBezTo>
                              <a:pt x="350054" y="83674"/>
                              <a:pt x="356902" y="74153"/>
                              <a:pt x="364753" y="65300"/>
                            </a:cubicBezTo>
                            <a:cubicBezTo>
                              <a:pt x="373773" y="55111"/>
                              <a:pt x="383962" y="53441"/>
                              <a:pt x="396990" y="52104"/>
                            </a:cubicBezTo>
                            <a:cubicBezTo>
                              <a:pt x="409518" y="50768"/>
                              <a:pt x="422046" y="49098"/>
                              <a:pt x="434406" y="47928"/>
                            </a:cubicBezTo>
                            <a:cubicBezTo>
                              <a:pt x="451611" y="46258"/>
                              <a:pt x="460631" y="40746"/>
                              <a:pt x="473325" y="29554"/>
                            </a:cubicBezTo>
                            <a:cubicBezTo>
                              <a:pt x="491198" y="13853"/>
                              <a:pt x="507066" y="-2516"/>
                              <a:pt x="532790" y="323"/>
                            </a:cubicBezTo>
                            <a:cubicBezTo>
                              <a:pt x="554337" y="2662"/>
                              <a:pt x="572377" y="22706"/>
                              <a:pt x="586575" y="37238"/>
                            </a:cubicBezTo>
                            <a:cubicBezTo>
                              <a:pt x="588078" y="38741"/>
                              <a:pt x="587410" y="41748"/>
                              <a:pt x="585239" y="39744"/>
                            </a:cubicBezTo>
                            <a:cubicBezTo>
                              <a:pt x="564526" y="19533"/>
                              <a:pt x="542144" y="-679"/>
                              <a:pt x="511576" y="9678"/>
                            </a:cubicBezTo>
                            <a:cubicBezTo>
                              <a:pt x="486020" y="18363"/>
                              <a:pt x="474495" y="47928"/>
                              <a:pt x="447101" y="52939"/>
                            </a:cubicBezTo>
                            <a:cubicBezTo>
                              <a:pt x="422213" y="57616"/>
                              <a:pt x="387135" y="49265"/>
                              <a:pt x="368093" y="69643"/>
                            </a:cubicBezTo>
                            <a:cubicBezTo>
                              <a:pt x="358739" y="79665"/>
                              <a:pt x="351390" y="89520"/>
                              <a:pt x="339697" y="97204"/>
                            </a:cubicBezTo>
                            <a:cubicBezTo>
                              <a:pt x="329341" y="104219"/>
                              <a:pt x="317482" y="108562"/>
                              <a:pt x="305956" y="113573"/>
                            </a:cubicBezTo>
                            <a:cubicBezTo>
                              <a:pt x="280901" y="124430"/>
                              <a:pt x="253173" y="114742"/>
                              <a:pt x="228619" y="107059"/>
                            </a:cubicBezTo>
                            <a:cubicBezTo>
                              <a:pt x="200056" y="98206"/>
                              <a:pt x="178008" y="78329"/>
                              <a:pt x="148276" y="72316"/>
                            </a:cubicBezTo>
                            <a:cubicBezTo>
                              <a:pt x="136082" y="69810"/>
                              <a:pt x="121717" y="69476"/>
                              <a:pt x="109356" y="70812"/>
                            </a:cubicBezTo>
                            <a:cubicBezTo>
                              <a:pt x="95325" y="72483"/>
                              <a:pt x="82297" y="78830"/>
                              <a:pt x="68099" y="79665"/>
                            </a:cubicBezTo>
                            <a:cubicBezTo>
                              <a:pt x="41874" y="81335"/>
                              <a:pt x="20160" y="75990"/>
                              <a:pt x="283" y="58284"/>
                            </a:cubicBezTo>
                            <a:cubicBezTo>
                              <a:pt x="-386" y="57449"/>
                              <a:pt x="116" y="55278"/>
                              <a:pt x="1953" y="56614"/>
                            </a:cubicBezTo>
                            <a:close/>
                          </a:path>
                        </a:pathLst>
                      </a:custGeom>
                      <a:solidFill>
                        <a:srgbClr val="5D6062"/>
                      </a:solidFill>
                      <a:ln w="16697" cap="flat">
                        <a:noFill/>
                        <a:prstDash val="solid"/>
                        <a:miter/>
                      </a:ln>
                    </p:spPr>
                    <p:txBody>
                      <a:bodyPr rtlCol="0" anchor="ctr"/>
                      <a:lstStyle/>
                      <a:p>
                        <a:endParaRPr lang="en-US"/>
                      </a:p>
                    </p:txBody>
                  </p:sp>
                  <p:sp>
                    <p:nvSpPr>
                      <p:cNvPr id="828" name="Freeform: Shape 827">
                        <a:extLst>
                          <a:ext uri="{FF2B5EF4-FFF2-40B4-BE49-F238E27FC236}">
                            <a16:creationId xmlns:a16="http://schemas.microsoft.com/office/drawing/2014/main" id="{9D00528D-D71A-B5C7-219C-A6529F05A1B3}"/>
                          </a:ext>
                        </a:extLst>
                      </p:cNvPr>
                      <p:cNvSpPr/>
                      <p:nvPr/>
                    </p:nvSpPr>
                    <p:spPr>
                      <a:xfrm>
                        <a:off x="4896971" y="6461732"/>
                        <a:ext cx="225583" cy="68948"/>
                      </a:xfrm>
                      <a:custGeom>
                        <a:avLst/>
                        <a:gdLst>
                          <a:gd name="connsiteX0" fmla="*/ 744 w 225583"/>
                          <a:gd name="connsiteY0" fmla="*/ 3202 h 68948"/>
                          <a:gd name="connsiteX1" fmla="*/ 60208 w 225583"/>
                          <a:gd name="connsiteY1" fmla="*/ 530 h 68948"/>
                          <a:gd name="connsiteX2" fmla="*/ 107813 w 225583"/>
                          <a:gd name="connsiteY2" fmla="*/ 9383 h 68948"/>
                          <a:gd name="connsiteX3" fmla="*/ 125351 w 225583"/>
                          <a:gd name="connsiteY3" fmla="*/ 23915 h 68948"/>
                          <a:gd name="connsiteX4" fmla="*/ 160095 w 225583"/>
                          <a:gd name="connsiteY4" fmla="*/ 43792 h 68948"/>
                          <a:gd name="connsiteX5" fmla="*/ 224236 w 225583"/>
                          <a:gd name="connsiteY5" fmla="*/ 66342 h 68948"/>
                          <a:gd name="connsiteX6" fmla="*/ 224570 w 225583"/>
                          <a:gd name="connsiteY6" fmla="*/ 68847 h 68948"/>
                          <a:gd name="connsiteX7" fmla="*/ 165440 w 225583"/>
                          <a:gd name="connsiteY7" fmla="*/ 49137 h 68948"/>
                          <a:gd name="connsiteX8" fmla="*/ 140552 w 225583"/>
                          <a:gd name="connsiteY8" fmla="*/ 39449 h 68948"/>
                          <a:gd name="connsiteX9" fmla="*/ 119839 w 225583"/>
                          <a:gd name="connsiteY9" fmla="*/ 25251 h 68948"/>
                          <a:gd name="connsiteX10" fmla="*/ 95285 w 225583"/>
                          <a:gd name="connsiteY10" fmla="*/ 10552 h 68948"/>
                          <a:gd name="connsiteX11" fmla="*/ 59707 w 225583"/>
                          <a:gd name="connsiteY11" fmla="*/ 7545 h 68948"/>
                          <a:gd name="connsiteX12" fmla="*/ 1746 w 225583"/>
                          <a:gd name="connsiteY12" fmla="*/ 5374 h 68948"/>
                          <a:gd name="connsiteX13" fmla="*/ 744 w 225583"/>
                          <a:gd name="connsiteY13" fmla="*/ 3202 h 68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25583" h="68948">
                            <a:moveTo>
                              <a:pt x="744" y="3202"/>
                            </a:moveTo>
                            <a:cubicBezTo>
                              <a:pt x="20788" y="3202"/>
                              <a:pt x="40331" y="3202"/>
                              <a:pt x="60208" y="530"/>
                            </a:cubicBezTo>
                            <a:cubicBezTo>
                              <a:pt x="75575" y="-1475"/>
                              <a:pt x="93949" y="2367"/>
                              <a:pt x="107813" y="9383"/>
                            </a:cubicBezTo>
                            <a:cubicBezTo>
                              <a:pt x="114494" y="12890"/>
                              <a:pt x="119338" y="19405"/>
                              <a:pt x="125351" y="23915"/>
                            </a:cubicBezTo>
                            <a:cubicBezTo>
                              <a:pt x="136710" y="32433"/>
                              <a:pt x="147233" y="38113"/>
                              <a:pt x="160095" y="43792"/>
                            </a:cubicBezTo>
                            <a:cubicBezTo>
                              <a:pt x="181308" y="53146"/>
                              <a:pt x="202188" y="59827"/>
                              <a:pt x="224236" y="66342"/>
                            </a:cubicBezTo>
                            <a:cubicBezTo>
                              <a:pt x="225405" y="66676"/>
                              <a:pt x="226408" y="69515"/>
                              <a:pt x="224570" y="68847"/>
                            </a:cubicBezTo>
                            <a:cubicBezTo>
                              <a:pt x="204192" y="63168"/>
                              <a:pt x="184983" y="57656"/>
                              <a:pt x="165440" y="49137"/>
                            </a:cubicBezTo>
                            <a:cubicBezTo>
                              <a:pt x="157255" y="45629"/>
                              <a:pt x="148903" y="42623"/>
                              <a:pt x="140552" y="39449"/>
                            </a:cubicBezTo>
                            <a:cubicBezTo>
                              <a:pt x="133035" y="36609"/>
                              <a:pt x="126020" y="29594"/>
                              <a:pt x="119839" y="25251"/>
                            </a:cubicBezTo>
                            <a:cubicBezTo>
                              <a:pt x="111321" y="19238"/>
                              <a:pt x="105808" y="13726"/>
                              <a:pt x="95285" y="10552"/>
                            </a:cubicBezTo>
                            <a:cubicBezTo>
                              <a:pt x="83426" y="6877"/>
                              <a:pt x="71900" y="5875"/>
                              <a:pt x="59707" y="7545"/>
                            </a:cubicBezTo>
                            <a:cubicBezTo>
                              <a:pt x="39997" y="10051"/>
                              <a:pt x="21289" y="8881"/>
                              <a:pt x="1746" y="5374"/>
                            </a:cubicBezTo>
                            <a:cubicBezTo>
                              <a:pt x="577" y="5541"/>
                              <a:pt x="-927" y="3202"/>
                              <a:pt x="744" y="3202"/>
                            </a:cubicBezTo>
                            <a:close/>
                          </a:path>
                        </a:pathLst>
                      </a:custGeom>
                      <a:solidFill>
                        <a:srgbClr val="5D6062"/>
                      </a:solidFill>
                      <a:ln w="16697" cap="flat">
                        <a:noFill/>
                        <a:prstDash val="solid"/>
                        <a:miter/>
                      </a:ln>
                    </p:spPr>
                    <p:txBody>
                      <a:bodyPr rtlCol="0" anchor="ctr"/>
                      <a:lstStyle/>
                      <a:p>
                        <a:endParaRPr lang="en-US"/>
                      </a:p>
                    </p:txBody>
                  </p:sp>
                  <p:sp>
                    <p:nvSpPr>
                      <p:cNvPr id="829" name="Freeform: Shape 828">
                        <a:extLst>
                          <a:ext uri="{FF2B5EF4-FFF2-40B4-BE49-F238E27FC236}">
                            <a16:creationId xmlns:a16="http://schemas.microsoft.com/office/drawing/2014/main" id="{FBB6AA4C-FBB6-71FD-DFA8-EFA66D694180}"/>
                          </a:ext>
                        </a:extLst>
                      </p:cNvPr>
                      <p:cNvSpPr/>
                      <p:nvPr/>
                    </p:nvSpPr>
                    <p:spPr>
                      <a:xfrm>
                        <a:off x="4821066" y="6490304"/>
                        <a:ext cx="68968" cy="14837"/>
                      </a:xfrm>
                      <a:custGeom>
                        <a:avLst/>
                        <a:gdLst>
                          <a:gd name="connsiteX0" fmla="*/ 1149 w 68968"/>
                          <a:gd name="connsiteY0" fmla="*/ 20 h 14837"/>
                          <a:gd name="connsiteX1" fmla="*/ 36059 w 68968"/>
                          <a:gd name="connsiteY1" fmla="*/ 354 h 14837"/>
                          <a:gd name="connsiteX2" fmla="*/ 67127 w 68968"/>
                          <a:gd name="connsiteY2" fmla="*/ 11211 h 14837"/>
                          <a:gd name="connsiteX3" fmla="*/ 67628 w 68968"/>
                          <a:gd name="connsiteY3" fmla="*/ 14719 h 14837"/>
                          <a:gd name="connsiteX4" fmla="*/ 34388 w 68968"/>
                          <a:gd name="connsiteY4" fmla="*/ 6033 h 14837"/>
                          <a:gd name="connsiteX5" fmla="*/ 2318 w 68968"/>
                          <a:gd name="connsiteY5" fmla="*/ 4196 h 14837"/>
                          <a:gd name="connsiteX6" fmla="*/ 1149 w 68968"/>
                          <a:gd name="connsiteY6" fmla="*/ 20 h 14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68" h="14837">
                            <a:moveTo>
                              <a:pt x="1149" y="20"/>
                            </a:moveTo>
                            <a:cubicBezTo>
                              <a:pt x="12507" y="1356"/>
                              <a:pt x="24533" y="187"/>
                              <a:pt x="36059" y="354"/>
                            </a:cubicBezTo>
                            <a:cubicBezTo>
                              <a:pt x="46749" y="521"/>
                              <a:pt x="57272" y="7870"/>
                              <a:pt x="67127" y="11211"/>
                            </a:cubicBezTo>
                            <a:cubicBezTo>
                              <a:pt x="68631" y="11712"/>
                              <a:pt x="70134" y="15554"/>
                              <a:pt x="67628" y="14719"/>
                            </a:cubicBezTo>
                            <a:cubicBezTo>
                              <a:pt x="56604" y="11545"/>
                              <a:pt x="46081" y="6033"/>
                              <a:pt x="34388" y="6033"/>
                            </a:cubicBezTo>
                            <a:cubicBezTo>
                              <a:pt x="24199" y="6200"/>
                              <a:pt x="11672" y="8371"/>
                              <a:pt x="2318" y="4196"/>
                            </a:cubicBezTo>
                            <a:cubicBezTo>
                              <a:pt x="1149" y="3695"/>
                              <a:pt x="-1524" y="-314"/>
                              <a:pt x="1149" y="20"/>
                            </a:cubicBezTo>
                            <a:close/>
                          </a:path>
                        </a:pathLst>
                      </a:custGeom>
                      <a:solidFill>
                        <a:srgbClr val="5D6062"/>
                      </a:solidFill>
                      <a:ln w="16697" cap="flat">
                        <a:noFill/>
                        <a:prstDash val="solid"/>
                        <a:miter/>
                      </a:ln>
                    </p:spPr>
                    <p:txBody>
                      <a:bodyPr rtlCol="0" anchor="ctr"/>
                      <a:lstStyle/>
                      <a:p>
                        <a:endParaRPr lang="en-US"/>
                      </a:p>
                    </p:txBody>
                  </p:sp>
                  <p:sp>
                    <p:nvSpPr>
                      <p:cNvPr id="830" name="Freeform: Shape 829">
                        <a:extLst>
                          <a:ext uri="{FF2B5EF4-FFF2-40B4-BE49-F238E27FC236}">
                            <a16:creationId xmlns:a16="http://schemas.microsoft.com/office/drawing/2014/main" id="{AEC80D0A-52F9-2195-C876-979A93927C91}"/>
                          </a:ext>
                        </a:extLst>
                      </p:cNvPr>
                      <p:cNvSpPr/>
                      <p:nvPr/>
                    </p:nvSpPr>
                    <p:spPr>
                      <a:xfrm>
                        <a:off x="4701302" y="6310579"/>
                        <a:ext cx="95249" cy="41268"/>
                      </a:xfrm>
                      <a:custGeom>
                        <a:avLst/>
                        <a:gdLst>
                          <a:gd name="connsiteX0" fmla="*/ 815 w 95249"/>
                          <a:gd name="connsiteY0" fmla="*/ 2521 h 41268"/>
                          <a:gd name="connsiteX1" fmla="*/ 54600 w 95249"/>
                          <a:gd name="connsiteY1" fmla="*/ 7031 h 41268"/>
                          <a:gd name="connsiteX2" fmla="*/ 94521 w 95249"/>
                          <a:gd name="connsiteY2" fmla="*/ 38767 h 41268"/>
                          <a:gd name="connsiteX3" fmla="*/ 92517 w 95249"/>
                          <a:gd name="connsiteY3" fmla="*/ 40438 h 41268"/>
                          <a:gd name="connsiteX4" fmla="*/ 50925 w 95249"/>
                          <a:gd name="connsiteY4" fmla="*/ 11040 h 41268"/>
                          <a:gd name="connsiteX5" fmla="*/ 2986 w 95249"/>
                          <a:gd name="connsiteY5" fmla="*/ 6530 h 41268"/>
                          <a:gd name="connsiteX6" fmla="*/ 815 w 95249"/>
                          <a:gd name="connsiteY6" fmla="*/ 2521 h 41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5249" h="41268">
                            <a:moveTo>
                              <a:pt x="815" y="2521"/>
                            </a:moveTo>
                            <a:cubicBezTo>
                              <a:pt x="18186" y="-3325"/>
                              <a:pt x="37395" y="2187"/>
                              <a:pt x="54600" y="7031"/>
                            </a:cubicBezTo>
                            <a:cubicBezTo>
                              <a:pt x="70969" y="11708"/>
                              <a:pt x="83664" y="26741"/>
                              <a:pt x="94521" y="38767"/>
                            </a:cubicBezTo>
                            <a:cubicBezTo>
                              <a:pt x="96359" y="40772"/>
                              <a:pt x="94354" y="42275"/>
                              <a:pt x="92517" y="40438"/>
                            </a:cubicBezTo>
                            <a:cubicBezTo>
                              <a:pt x="80490" y="27910"/>
                              <a:pt x="68297" y="15717"/>
                              <a:pt x="50925" y="11040"/>
                            </a:cubicBezTo>
                            <a:cubicBezTo>
                              <a:pt x="34890" y="6697"/>
                              <a:pt x="19355" y="5026"/>
                              <a:pt x="2986" y="6530"/>
                            </a:cubicBezTo>
                            <a:cubicBezTo>
                              <a:pt x="1316" y="6530"/>
                              <a:pt x="-1357" y="3189"/>
                              <a:pt x="815" y="2521"/>
                            </a:cubicBezTo>
                            <a:close/>
                          </a:path>
                        </a:pathLst>
                      </a:custGeom>
                      <a:solidFill>
                        <a:srgbClr val="5D6062"/>
                      </a:solidFill>
                      <a:ln w="16697" cap="flat">
                        <a:noFill/>
                        <a:prstDash val="solid"/>
                        <a:miter/>
                      </a:ln>
                    </p:spPr>
                    <p:txBody>
                      <a:bodyPr rtlCol="0" anchor="ctr"/>
                      <a:lstStyle/>
                      <a:p>
                        <a:endParaRPr lang="en-US"/>
                      </a:p>
                    </p:txBody>
                  </p:sp>
                  <p:sp>
                    <p:nvSpPr>
                      <p:cNvPr id="831" name="Freeform: Shape 830">
                        <a:extLst>
                          <a:ext uri="{FF2B5EF4-FFF2-40B4-BE49-F238E27FC236}">
                            <a16:creationId xmlns:a16="http://schemas.microsoft.com/office/drawing/2014/main" id="{2E0751EE-2717-9C7B-A236-7B48038A2699}"/>
                          </a:ext>
                        </a:extLst>
                      </p:cNvPr>
                      <p:cNvSpPr/>
                      <p:nvPr/>
                    </p:nvSpPr>
                    <p:spPr>
                      <a:xfrm>
                        <a:off x="4522731" y="6488817"/>
                        <a:ext cx="56810" cy="16389"/>
                      </a:xfrm>
                      <a:custGeom>
                        <a:avLst/>
                        <a:gdLst>
                          <a:gd name="connsiteX0" fmla="*/ 2162 w 56810"/>
                          <a:gd name="connsiteY0" fmla="*/ 10527 h 16389"/>
                          <a:gd name="connsiteX1" fmla="*/ 10681 w 56810"/>
                          <a:gd name="connsiteY1" fmla="*/ 7186 h 16389"/>
                          <a:gd name="connsiteX2" fmla="*/ 26883 w 56810"/>
                          <a:gd name="connsiteY2" fmla="*/ 839 h 16389"/>
                          <a:gd name="connsiteX3" fmla="*/ 55279 w 56810"/>
                          <a:gd name="connsiteY3" fmla="*/ 6852 h 16389"/>
                          <a:gd name="connsiteX4" fmla="*/ 55780 w 56810"/>
                          <a:gd name="connsiteY4" fmla="*/ 10026 h 16389"/>
                          <a:gd name="connsiteX5" fmla="*/ 26215 w 56810"/>
                          <a:gd name="connsiteY5" fmla="*/ 6685 h 16389"/>
                          <a:gd name="connsiteX6" fmla="*/ 4667 w 56810"/>
                          <a:gd name="connsiteY6" fmla="*/ 16373 h 16389"/>
                          <a:gd name="connsiteX7" fmla="*/ 993 w 56810"/>
                          <a:gd name="connsiteY7" fmla="*/ 14035 h 16389"/>
                          <a:gd name="connsiteX8" fmla="*/ 325 w 56810"/>
                          <a:gd name="connsiteY8" fmla="*/ 12699 h 16389"/>
                          <a:gd name="connsiteX9" fmla="*/ 2162 w 56810"/>
                          <a:gd name="connsiteY9" fmla="*/ 10527 h 16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6810" h="16389">
                            <a:moveTo>
                              <a:pt x="2162" y="10527"/>
                            </a:moveTo>
                            <a:cubicBezTo>
                              <a:pt x="3164" y="11028"/>
                              <a:pt x="9511" y="7687"/>
                              <a:pt x="10681" y="7186"/>
                            </a:cubicBezTo>
                            <a:cubicBezTo>
                              <a:pt x="16193" y="5015"/>
                              <a:pt x="21204" y="2342"/>
                              <a:pt x="26883" y="839"/>
                            </a:cubicBezTo>
                            <a:cubicBezTo>
                              <a:pt x="37740" y="-1834"/>
                              <a:pt x="45758" y="2342"/>
                              <a:pt x="55279" y="6852"/>
                            </a:cubicBezTo>
                            <a:cubicBezTo>
                              <a:pt x="56448" y="7521"/>
                              <a:pt x="57784" y="10861"/>
                              <a:pt x="55780" y="10026"/>
                            </a:cubicBezTo>
                            <a:cubicBezTo>
                              <a:pt x="45424" y="5516"/>
                              <a:pt x="37406" y="3177"/>
                              <a:pt x="26215" y="6685"/>
                            </a:cubicBezTo>
                            <a:cubicBezTo>
                              <a:pt x="19032" y="9024"/>
                              <a:pt x="12184" y="15538"/>
                              <a:pt x="4667" y="16373"/>
                            </a:cubicBezTo>
                            <a:cubicBezTo>
                              <a:pt x="3164" y="16540"/>
                              <a:pt x="1828" y="15371"/>
                              <a:pt x="993" y="14035"/>
                            </a:cubicBezTo>
                            <a:cubicBezTo>
                              <a:pt x="826" y="13534"/>
                              <a:pt x="491" y="13200"/>
                              <a:pt x="325" y="12699"/>
                            </a:cubicBezTo>
                            <a:cubicBezTo>
                              <a:pt x="-511" y="11195"/>
                              <a:pt x="325" y="9692"/>
                              <a:pt x="2162" y="10527"/>
                            </a:cubicBezTo>
                            <a:close/>
                          </a:path>
                        </a:pathLst>
                      </a:custGeom>
                      <a:solidFill>
                        <a:srgbClr val="5D6062"/>
                      </a:solidFill>
                      <a:ln w="16697" cap="flat">
                        <a:noFill/>
                        <a:prstDash val="solid"/>
                        <a:miter/>
                      </a:ln>
                    </p:spPr>
                    <p:txBody>
                      <a:bodyPr rtlCol="0" anchor="ctr"/>
                      <a:lstStyle/>
                      <a:p>
                        <a:endParaRPr lang="en-US"/>
                      </a:p>
                    </p:txBody>
                  </p:sp>
                  <p:sp>
                    <p:nvSpPr>
                      <p:cNvPr id="832" name="Freeform: Shape 831">
                        <a:extLst>
                          <a:ext uri="{FF2B5EF4-FFF2-40B4-BE49-F238E27FC236}">
                            <a16:creationId xmlns:a16="http://schemas.microsoft.com/office/drawing/2014/main" id="{B0EBB36D-290B-D8B7-409A-A6C32B4A2F61}"/>
                          </a:ext>
                        </a:extLst>
                      </p:cNvPr>
                      <p:cNvSpPr/>
                      <p:nvPr/>
                    </p:nvSpPr>
                    <p:spPr>
                      <a:xfrm>
                        <a:off x="4312871" y="6327000"/>
                        <a:ext cx="78226" cy="20698"/>
                      </a:xfrm>
                      <a:custGeom>
                        <a:avLst/>
                        <a:gdLst>
                          <a:gd name="connsiteX0" fmla="*/ 555 w 78226"/>
                          <a:gd name="connsiteY0" fmla="*/ 16166 h 20698"/>
                          <a:gd name="connsiteX1" fmla="*/ 17258 w 78226"/>
                          <a:gd name="connsiteY1" fmla="*/ 3806 h 20698"/>
                          <a:gd name="connsiteX2" fmla="*/ 44986 w 78226"/>
                          <a:gd name="connsiteY2" fmla="*/ 465 h 20698"/>
                          <a:gd name="connsiteX3" fmla="*/ 77558 w 78226"/>
                          <a:gd name="connsiteY3" fmla="*/ 15331 h 20698"/>
                          <a:gd name="connsiteX4" fmla="*/ 75220 w 78226"/>
                          <a:gd name="connsiteY4" fmla="*/ 17336 h 20698"/>
                          <a:gd name="connsiteX5" fmla="*/ 31958 w 78226"/>
                          <a:gd name="connsiteY5" fmla="*/ 9318 h 20698"/>
                          <a:gd name="connsiteX6" fmla="*/ 15588 w 78226"/>
                          <a:gd name="connsiteY6" fmla="*/ 12659 h 20698"/>
                          <a:gd name="connsiteX7" fmla="*/ 3562 w 78226"/>
                          <a:gd name="connsiteY7" fmla="*/ 20676 h 20698"/>
                          <a:gd name="connsiteX8" fmla="*/ 555 w 78226"/>
                          <a:gd name="connsiteY8" fmla="*/ 16166 h 20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8226" h="20698">
                            <a:moveTo>
                              <a:pt x="555" y="16166"/>
                            </a:moveTo>
                            <a:cubicBezTo>
                              <a:pt x="5900" y="11990"/>
                              <a:pt x="10577" y="5142"/>
                              <a:pt x="17258" y="3806"/>
                            </a:cubicBezTo>
                            <a:cubicBezTo>
                              <a:pt x="26111" y="1968"/>
                              <a:pt x="35799" y="1801"/>
                              <a:pt x="44986" y="465"/>
                            </a:cubicBezTo>
                            <a:cubicBezTo>
                              <a:pt x="59518" y="-1706"/>
                              <a:pt x="69206" y="3806"/>
                              <a:pt x="77558" y="15331"/>
                            </a:cubicBezTo>
                            <a:cubicBezTo>
                              <a:pt x="79395" y="17837"/>
                              <a:pt x="77057" y="19841"/>
                              <a:pt x="75220" y="17336"/>
                            </a:cubicBezTo>
                            <a:cubicBezTo>
                              <a:pt x="63193" y="1801"/>
                              <a:pt x="48160" y="6311"/>
                              <a:pt x="31958" y="9318"/>
                            </a:cubicBezTo>
                            <a:cubicBezTo>
                              <a:pt x="26111" y="10320"/>
                              <a:pt x="20599" y="8483"/>
                              <a:pt x="15588" y="12659"/>
                            </a:cubicBezTo>
                            <a:cubicBezTo>
                              <a:pt x="11245" y="16333"/>
                              <a:pt x="9408" y="19173"/>
                              <a:pt x="3562" y="20676"/>
                            </a:cubicBezTo>
                            <a:cubicBezTo>
                              <a:pt x="1891" y="21010"/>
                              <a:pt x="-1282" y="17502"/>
                              <a:pt x="555" y="16166"/>
                            </a:cubicBezTo>
                            <a:close/>
                          </a:path>
                        </a:pathLst>
                      </a:custGeom>
                      <a:solidFill>
                        <a:srgbClr val="5D6062"/>
                      </a:solidFill>
                      <a:ln w="16697" cap="flat">
                        <a:noFill/>
                        <a:prstDash val="solid"/>
                        <a:miter/>
                      </a:ln>
                    </p:spPr>
                    <p:txBody>
                      <a:bodyPr rtlCol="0" anchor="ctr"/>
                      <a:lstStyle/>
                      <a:p>
                        <a:endParaRPr lang="en-US"/>
                      </a:p>
                    </p:txBody>
                  </p:sp>
                  <p:sp>
                    <p:nvSpPr>
                      <p:cNvPr id="833" name="Freeform: Shape 832">
                        <a:extLst>
                          <a:ext uri="{FF2B5EF4-FFF2-40B4-BE49-F238E27FC236}">
                            <a16:creationId xmlns:a16="http://schemas.microsoft.com/office/drawing/2014/main" id="{4C5FDB5C-1B30-C80C-C8AD-FD0159B187D1}"/>
                          </a:ext>
                        </a:extLst>
                      </p:cNvPr>
                      <p:cNvSpPr/>
                      <p:nvPr/>
                    </p:nvSpPr>
                    <p:spPr>
                      <a:xfrm>
                        <a:off x="4260494" y="6339312"/>
                        <a:ext cx="26995" cy="6092"/>
                      </a:xfrm>
                      <a:custGeom>
                        <a:avLst/>
                        <a:gdLst>
                          <a:gd name="connsiteX0" fmla="*/ 818 w 26995"/>
                          <a:gd name="connsiteY0" fmla="*/ 2017 h 6092"/>
                          <a:gd name="connsiteX1" fmla="*/ 11007 w 26995"/>
                          <a:gd name="connsiteY1" fmla="*/ 13 h 6092"/>
                          <a:gd name="connsiteX2" fmla="*/ 24704 w 26995"/>
                          <a:gd name="connsiteY2" fmla="*/ 2184 h 6092"/>
                          <a:gd name="connsiteX3" fmla="*/ 26040 w 26995"/>
                          <a:gd name="connsiteY3" fmla="*/ 5859 h 6092"/>
                          <a:gd name="connsiteX4" fmla="*/ 14348 w 26995"/>
                          <a:gd name="connsiteY4" fmla="*/ 4189 h 6092"/>
                          <a:gd name="connsiteX5" fmla="*/ 2822 w 26995"/>
                          <a:gd name="connsiteY5" fmla="*/ 6026 h 6092"/>
                          <a:gd name="connsiteX6" fmla="*/ 818 w 26995"/>
                          <a:gd name="connsiteY6" fmla="*/ 2017 h 6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95" h="6092">
                            <a:moveTo>
                              <a:pt x="818" y="2017"/>
                            </a:moveTo>
                            <a:cubicBezTo>
                              <a:pt x="3824" y="1349"/>
                              <a:pt x="8000" y="-154"/>
                              <a:pt x="11007" y="13"/>
                            </a:cubicBezTo>
                            <a:cubicBezTo>
                              <a:pt x="15684" y="180"/>
                              <a:pt x="20194" y="1182"/>
                              <a:pt x="24704" y="2184"/>
                            </a:cubicBezTo>
                            <a:cubicBezTo>
                              <a:pt x="26207" y="2519"/>
                              <a:pt x="28212" y="6193"/>
                              <a:pt x="26040" y="5859"/>
                            </a:cubicBezTo>
                            <a:cubicBezTo>
                              <a:pt x="22198" y="5191"/>
                              <a:pt x="18189" y="4356"/>
                              <a:pt x="14348" y="4189"/>
                            </a:cubicBezTo>
                            <a:cubicBezTo>
                              <a:pt x="10339" y="4022"/>
                              <a:pt x="6831" y="6527"/>
                              <a:pt x="2822" y="6026"/>
                            </a:cubicBezTo>
                            <a:cubicBezTo>
                              <a:pt x="1319" y="5859"/>
                              <a:pt x="-1354" y="2519"/>
                              <a:pt x="818" y="2017"/>
                            </a:cubicBezTo>
                            <a:close/>
                          </a:path>
                        </a:pathLst>
                      </a:custGeom>
                      <a:solidFill>
                        <a:srgbClr val="5D6062"/>
                      </a:solidFill>
                      <a:ln w="16697" cap="flat">
                        <a:noFill/>
                        <a:prstDash val="solid"/>
                        <a:miter/>
                      </a:ln>
                    </p:spPr>
                    <p:txBody>
                      <a:bodyPr rtlCol="0" anchor="ctr"/>
                      <a:lstStyle/>
                      <a:p>
                        <a:endParaRPr lang="en-US"/>
                      </a:p>
                    </p:txBody>
                  </p:sp>
                  <p:sp>
                    <p:nvSpPr>
                      <p:cNvPr id="834" name="Freeform: Shape 833">
                        <a:extLst>
                          <a:ext uri="{FF2B5EF4-FFF2-40B4-BE49-F238E27FC236}">
                            <a16:creationId xmlns:a16="http://schemas.microsoft.com/office/drawing/2014/main" id="{E2597E94-3AD9-EDA7-4919-2894C7513BCA}"/>
                          </a:ext>
                        </a:extLst>
                      </p:cNvPr>
                      <p:cNvSpPr/>
                      <p:nvPr/>
                    </p:nvSpPr>
                    <p:spPr>
                      <a:xfrm>
                        <a:off x="4047676" y="6282520"/>
                        <a:ext cx="89873" cy="55775"/>
                      </a:xfrm>
                      <a:custGeom>
                        <a:avLst/>
                        <a:gdLst>
                          <a:gd name="connsiteX0" fmla="*/ 165 w 89873"/>
                          <a:gd name="connsiteY0" fmla="*/ 9200 h 55775"/>
                          <a:gd name="connsiteX1" fmla="*/ 56456 w 89873"/>
                          <a:gd name="connsiteY1" fmla="*/ 8365 h 55775"/>
                          <a:gd name="connsiteX2" fmla="*/ 89863 w 89873"/>
                          <a:gd name="connsiteY2" fmla="*/ 54967 h 55775"/>
                          <a:gd name="connsiteX3" fmla="*/ 86522 w 89873"/>
                          <a:gd name="connsiteY3" fmla="*/ 53297 h 55775"/>
                          <a:gd name="connsiteX4" fmla="*/ 47603 w 89873"/>
                          <a:gd name="connsiteY4" fmla="*/ 10369 h 55775"/>
                          <a:gd name="connsiteX5" fmla="*/ 3840 w 89873"/>
                          <a:gd name="connsiteY5" fmla="*/ 13543 h 55775"/>
                          <a:gd name="connsiteX6" fmla="*/ 165 w 89873"/>
                          <a:gd name="connsiteY6" fmla="*/ 9200 h 557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9873" h="55775">
                            <a:moveTo>
                              <a:pt x="165" y="9200"/>
                            </a:moveTo>
                            <a:cubicBezTo>
                              <a:pt x="9352" y="-6669"/>
                              <a:pt x="44095" y="1349"/>
                              <a:pt x="56456" y="8365"/>
                            </a:cubicBezTo>
                            <a:cubicBezTo>
                              <a:pt x="72658" y="17718"/>
                              <a:pt x="90364" y="34923"/>
                              <a:pt x="89863" y="54967"/>
                            </a:cubicBezTo>
                            <a:cubicBezTo>
                              <a:pt x="89863" y="56972"/>
                              <a:pt x="86522" y="54800"/>
                              <a:pt x="86522" y="53297"/>
                            </a:cubicBezTo>
                            <a:cubicBezTo>
                              <a:pt x="86188" y="32919"/>
                              <a:pt x="65142" y="16549"/>
                              <a:pt x="47603" y="10369"/>
                            </a:cubicBezTo>
                            <a:cubicBezTo>
                              <a:pt x="33071" y="5191"/>
                              <a:pt x="17370" y="6861"/>
                              <a:pt x="3840" y="13543"/>
                            </a:cubicBezTo>
                            <a:cubicBezTo>
                              <a:pt x="1835" y="14378"/>
                              <a:pt x="-670" y="10703"/>
                              <a:pt x="165" y="9200"/>
                            </a:cubicBezTo>
                            <a:close/>
                          </a:path>
                        </a:pathLst>
                      </a:custGeom>
                      <a:solidFill>
                        <a:srgbClr val="5D6062"/>
                      </a:solidFill>
                      <a:ln w="16697" cap="flat">
                        <a:noFill/>
                        <a:prstDash val="solid"/>
                        <a:miter/>
                      </a:ln>
                    </p:spPr>
                    <p:txBody>
                      <a:bodyPr rtlCol="0" anchor="ctr"/>
                      <a:lstStyle/>
                      <a:p>
                        <a:endParaRPr lang="en-US"/>
                      </a:p>
                    </p:txBody>
                  </p:sp>
                  <p:sp>
                    <p:nvSpPr>
                      <p:cNvPr id="835" name="Freeform: Shape 834">
                        <a:extLst>
                          <a:ext uri="{FF2B5EF4-FFF2-40B4-BE49-F238E27FC236}">
                            <a16:creationId xmlns:a16="http://schemas.microsoft.com/office/drawing/2014/main" id="{179B61D7-784D-6875-62B0-2CAA022632FB}"/>
                          </a:ext>
                        </a:extLst>
                      </p:cNvPr>
                      <p:cNvSpPr/>
                      <p:nvPr/>
                    </p:nvSpPr>
                    <p:spPr>
                      <a:xfrm>
                        <a:off x="4040813" y="6331100"/>
                        <a:ext cx="29714" cy="15383"/>
                      </a:xfrm>
                      <a:custGeom>
                        <a:avLst/>
                        <a:gdLst>
                          <a:gd name="connsiteX0" fmla="*/ 10034 w 29714"/>
                          <a:gd name="connsiteY0" fmla="*/ 540 h 15383"/>
                          <a:gd name="connsiteX1" fmla="*/ 28909 w 29714"/>
                          <a:gd name="connsiteY1" fmla="*/ 12066 h 15383"/>
                          <a:gd name="connsiteX2" fmla="*/ 26237 w 29714"/>
                          <a:gd name="connsiteY2" fmla="*/ 14237 h 15383"/>
                          <a:gd name="connsiteX3" fmla="*/ 3520 w 29714"/>
                          <a:gd name="connsiteY3" fmla="*/ 6721 h 15383"/>
                          <a:gd name="connsiteX4" fmla="*/ 179 w 29714"/>
                          <a:gd name="connsiteY4" fmla="*/ 4215 h 15383"/>
                          <a:gd name="connsiteX5" fmla="*/ 10034 w 29714"/>
                          <a:gd name="connsiteY5" fmla="*/ 540 h 15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714" h="15383">
                            <a:moveTo>
                              <a:pt x="10034" y="540"/>
                            </a:moveTo>
                            <a:cubicBezTo>
                              <a:pt x="17718" y="2378"/>
                              <a:pt x="23898" y="5885"/>
                              <a:pt x="28909" y="12066"/>
                            </a:cubicBezTo>
                            <a:cubicBezTo>
                              <a:pt x="31081" y="14738"/>
                              <a:pt x="28408" y="16743"/>
                              <a:pt x="26237" y="14237"/>
                            </a:cubicBezTo>
                            <a:cubicBezTo>
                              <a:pt x="20558" y="7723"/>
                              <a:pt x="11872" y="4215"/>
                              <a:pt x="3520" y="6721"/>
                            </a:cubicBezTo>
                            <a:cubicBezTo>
                              <a:pt x="2184" y="7222"/>
                              <a:pt x="513" y="5384"/>
                              <a:pt x="179" y="4215"/>
                            </a:cubicBezTo>
                            <a:cubicBezTo>
                              <a:pt x="-1324" y="-1130"/>
                              <a:pt x="7028" y="-128"/>
                              <a:pt x="10034" y="540"/>
                            </a:cubicBezTo>
                            <a:close/>
                          </a:path>
                        </a:pathLst>
                      </a:custGeom>
                      <a:solidFill>
                        <a:srgbClr val="5D6062"/>
                      </a:solidFill>
                      <a:ln w="16697" cap="flat">
                        <a:noFill/>
                        <a:prstDash val="solid"/>
                        <a:miter/>
                      </a:ln>
                    </p:spPr>
                    <p:txBody>
                      <a:bodyPr rtlCol="0" anchor="ctr"/>
                      <a:lstStyle/>
                      <a:p>
                        <a:endParaRPr lang="en-US"/>
                      </a:p>
                    </p:txBody>
                  </p:sp>
                  <p:sp>
                    <p:nvSpPr>
                      <p:cNvPr id="836" name="Freeform: Shape 835">
                        <a:extLst>
                          <a:ext uri="{FF2B5EF4-FFF2-40B4-BE49-F238E27FC236}">
                            <a16:creationId xmlns:a16="http://schemas.microsoft.com/office/drawing/2014/main" id="{18C7F1C6-3E04-7CCD-7B31-967B1D0C9DE9}"/>
                          </a:ext>
                        </a:extLst>
                      </p:cNvPr>
                      <p:cNvSpPr/>
                      <p:nvPr/>
                    </p:nvSpPr>
                    <p:spPr>
                      <a:xfrm>
                        <a:off x="4135142" y="6500294"/>
                        <a:ext cx="76972" cy="25629"/>
                      </a:xfrm>
                      <a:custGeom>
                        <a:avLst/>
                        <a:gdLst>
                          <a:gd name="connsiteX0" fmla="*/ 1561 w 76972"/>
                          <a:gd name="connsiteY0" fmla="*/ 52 h 25629"/>
                          <a:gd name="connsiteX1" fmla="*/ 76727 w 76972"/>
                          <a:gd name="connsiteY1" fmla="*/ 23604 h 25629"/>
                          <a:gd name="connsiteX2" fmla="*/ 72551 w 76972"/>
                          <a:gd name="connsiteY2" fmla="*/ 23270 h 25629"/>
                          <a:gd name="connsiteX3" fmla="*/ 3566 w 76972"/>
                          <a:gd name="connsiteY3" fmla="*/ 5898 h 25629"/>
                          <a:gd name="connsiteX4" fmla="*/ 1561 w 76972"/>
                          <a:gd name="connsiteY4" fmla="*/ 52 h 256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972" h="25629">
                            <a:moveTo>
                              <a:pt x="1561" y="52"/>
                            </a:moveTo>
                            <a:cubicBezTo>
                              <a:pt x="25280" y="3560"/>
                              <a:pt x="66037" y="-6797"/>
                              <a:pt x="76727" y="23604"/>
                            </a:cubicBezTo>
                            <a:cubicBezTo>
                              <a:pt x="78063" y="27112"/>
                              <a:pt x="73553" y="25441"/>
                              <a:pt x="72551" y="23270"/>
                            </a:cubicBezTo>
                            <a:cubicBezTo>
                              <a:pt x="63030" y="-1452"/>
                              <a:pt x="23109" y="9573"/>
                              <a:pt x="3566" y="5898"/>
                            </a:cubicBezTo>
                            <a:cubicBezTo>
                              <a:pt x="1227" y="5397"/>
                              <a:pt x="-1947" y="-616"/>
                              <a:pt x="1561" y="52"/>
                            </a:cubicBezTo>
                            <a:close/>
                          </a:path>
                        </a:pathLst>
                      </a:custGeom>
                      <a:solidFill>
                        <a:srgbClr val="5D6062"/>
                      </a:solidFill>
                      <a:ln w="16697" cap="flat">
                        <a:noFill/>
                        <a:prstDash val="solid"/>
                        <a:miter/>
                      </a:ln>
                    </p:spPr>
                    <p:txBody>
                      <a:bodyPr rtlCol="0" anchor="ctr"/>
                      <a:lstStyle/>
                      <a:p>
                        <a:endParaRPr lang="en-US"/>
                      </a:p>
                    </p:txBody>
                  </p:sp>
                  <p:sp>
                    <p:nvSpPr>
                      <p:cNvPr id="837" name="Freeform: Shape 836">
                        <a:extLst>
                          <a:ext uri="{FF2B5EF4-FFF2-40B4-BE49-F238E27FC236}">
                            <a16:creationId xmlns:a16="http://schemas.microsoft.com/office/drawing/2014/main" id="{6E6EC0B3-DFA1-D58B-4BD0-1DD5C5F9D631}"/>
                          </a:ext>
                        </a:extLst>
                      </p:cNvPr>
                      <p:cNvSpPr/>
                      <p:nvPr/>
                    </p:nvSpPr>
                    <p:spPr>
                      <a:xfrm>
                        <a:off x="4038108" y="6504945"/>
                        <a:ext cx="42017" cy="13124"/>
                      </a:xfrm>
                      <a:custGeom>
                        <a:avLst/>
                        <a:gdLst>
                          <a:gd name="connsiteX0" fmla="*/ 880 w 42017"/>
                          <a:gd name="connsiteY0" fmla="*/ 8597 h 13124"/>
                          <a:gd name="connsiteX1" fmla="*/ 20423 w 42017"/>
                          <a:gd name="connsiteY1" fmla="*/ 4087 h 13124"/>
                          <a:gd name="connsiteX2" fmla="*/ 38964 w 42017"/>
                          <a:gd name="connsiteY2" fmla="*/ 78 h 13124"/>
                          <a:gd name="connsiteX3" fmla="*/ 41303 w 42017"/>
                          <a:gd name="connsiteY3" fmla="*/ 4087 h 13124"/>
                          <a:gd name="connsiteX4" fmla="*/ 22929 w 42017"/>
                          <a:gd name="connsiteY4" fmla="*/ 8429 h 13124"/>
                          <a:gd name="connsiteX5" fmla="*/ 3386 w 42017"/>
                          <a:gd name="connsiteY5" fmla="*/ 13106 h 13124"/>
                          <a:gd name="connsiteX6" fmla="*/ 880 w 42017"/>
                          <a:gd name="connsiteY6" fmla="*/ 8597 h 13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017" h="13124">
                            <a:moveTo>
                              <a:pt x="880" y="8597"/>
                            </a:moveTo>
                            <a:cubicBezTo>
                              <a:pt x="7562" y="7427"/>
                              <a:pt x="14076" y="5757"/>
                              <a:pt x="20423" y="4087"/>
                            </a:cubicBezTo>
                            <a:cubicBezTo>
                              <a:pt x="26604" y="2416"/>
                              <a:pt x="33118" y="2416"/>
                              <a:pt x="38964" y="78"/>
                            </a:cubicBezTo>
                            <a:cubicBezTo>
                              <a:pt x="40634" y="-590"/>
                              <a:pt x="43307" y="3251"/>
                              <a:pt x="41303" y="4087"/>
                            </a:cubicBezTo>
                            <a:cubicBezTo>
                              <a:pt x="35456" y="6592"/>
                              <a:pt x="28942" y="6759"/>
                              <a:pt x="22929" y="8429"/>
                            </a:cubicBezTo>
                            <a:cubicBezTo>
                              <a:pt x="16414" y="10267"/>
                              <a:pt x="10067" y="12271"/>
                              <a:pt x="3386" y="13106"/>
                            </a:cubicBezTo>
                            <a:cubicBezTo>
                              <a:pt x="1381" y="13440"/>
                              <a:pt x="-1458" y="9098"/>
                              <a:pt x="880" y="8597"/>
                            </a:cubicBezTo>
                            <a:close/>
                          </a:path>
                        </a:pathLst>
                      </a:custGeom>
                      <a:solidFill>
                        <a:srgbClr val="5D6062"/>
                      </a:solidFill>
                      <a:ln w="16697" cap="flat">
                        <a:noFill/>
                        <a:prstDash val="solid"/>
                        <a:miter/>
                      </a:ln>
                    </p:spPr>
                    <p:txBody>
                      <a:bodyPr rtlCol="0" anchor="ctr"/>
                      <a:lstStyle/>
                      <a:p>
                        <a:endParaRPr lang="en-US"/>
                      </a:p>
                    </p:txBody>
                  </p:sp>
                  <p:sp>
                    <p:nvSpPr>
                      <p:cNvPr id="838" name="Freeform: Shape 837">
                        <a:extLst>
                          <a:ext uri="{FF2B5EF4-FFF2-40B4-BE49-F238E27FC236}">
                            <a16:creationId xmlns:a16="http://schemas.microsoft.com/office/drawing/2014/main" id="{218E6935-B7E1-4FFA-74A0-3DEAD74EF5FD}"/>
                          </a:ext>
                        </a:extLst>
                      </p:cNvPr>
                      <p:cNvSpPr/>
                      <p:nvPr/>
                    </p:nvSpPr>
                    <p:spPr>
                      <a:xfrm>
                        <a:off x="3776420" y="6492656"/>
                        <a:ext cx="105351" cy="21170"/>
                      </a:xfrm>
                      <a:custGeom>
                        <a:avLst/>
                        <a:gdLst>
                          <a:gd name="connsiteX0" fmla="*/ 1493 w 105351"/>
                          <a:gd name="connsiteY0" fmla="*/ 15541 h 21170"/>
                          <a:gd name="connsiteX1" fmla="*/ 53774 w 105351"/>
                          <a:gd name="connsiteY1" fmla="*/ 5852 h 21170"/>
                          <a:gd name="connsiteX2" fmla="*/ 102883 w 105351"/>
                          <a:gd name="connsiteY2" fmla="*/ 6 h 21170"/>
                          <a:gd name="connsiteX3" fmla="*/ 104720 w 105351"/>
                          <a:gd name="connsiteY3" fmla="*/ 3180 h 21170"/>
                          <a:gd name="connsiteX4" fmla="*/ 51603 w 105351"/>
                          <a:gd name="connsiteY4" fmla="*/ 11866 h 21170"/>
                          <a:gd name="connsiteX5" fmla="*/ 3330 w 105351"/>
                          <a:gd name="connsiteY5" fmla="*/ 20886 h 21170"/>
                          <a:gd name="connsiteX6" fmla="*/ 1493 w 105351"/>
                          <a:gd name="connsiteY6" fmla="*/ 15541 h 211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351" h="21170">
                            <a:moveTo>
                              <a:pt x="1493" y="15541"/>
                            </a:moveTo>
                            <a:cubicBezTo>
                              <a:pt x="20869" y="16376"/>
                              <a:pt x="35401" y="10196"/>
                              <a:pt x="53774" y="5852"/>
                            </a:cubicBezTo>
                            <a:cubicBezTo>
                              <a:pt x="69643" y="2178"/>
                              <a:pt x="86847" y="2011"/>
                              <a:pt x="102883" y="6"/>
                            </a:cubicBezTo>
                            <a:cubicBezTo>
                              <a:pt x="104386" y="-161"/>
                              <a:pt x="106390" y="3013"/>
                              <a:pt x="104720" y="3180"/>
                            </a:cubicBezTo>
                            <a:cubicBezTo>
                              <a:pt x="87181" y="5519"/>
                              <a:pt x="68641" y="7189"/>
                              <a:pt x="51603" y="11866"/>
                            </a:cubicBezTo>
                            <a:cubicBezTo>
                              <a:pt x="34565" y="16543"/>
                              <a:pt x="21537" y="22556"/>
                              <a:pt x="3330" y="20886"/>
                            </a:cubicBezTo>
                            <a:cubicBezTo>
                              <a:pt x="1159" y="20886"/>
                              <a:pt x="-1848" y="15541"/>
                              <a:pt x="1493" y="15541"/>
                            </a:cubicBezTo>
                            <a:close/>
                          </a:path>
                        </a:pathLst>
                      </a:custGeom>
                      <a:solidFill>
                        <a:srgbClr val="5D6062"/>
                      </a:solidFill>
                      <a:ln w="16697" cap="flat">
                        <a:noFill/>
                        <a:prstDash val="solid"/>
                        <a:miter/>
                      </a:ln>
                    </p:spPr>
                    <p:txBody>
                      <a:bodyPr rtlCol="0" anchor="ctr"/>
                      <a:lstStyle/>
                      <a:p>
                        <a:endParaRPr lang="en-US"/>
                      </a:p>
                    </p:txBody>
                  </p:sp>
                  <p:sp>
                    <p:nvSpPr>
                      <p:cNvPr id="839" name="Freeform: Shape 838">
                        <a:extLst>
                          <a:ext uri="{FF2B5EF4-FFF2-40B4-BE49-F238E27FC236}">
                            <a16:creationId xmlns:a16="http://schemas.microsoft.com/office/drawing/2014/main" id="{76BFAA75-D339-CFBF-F9DE-6403B7EE4577}"/>
                          </a:ext>
                        </a:extLst>
                      </p:cNvPr>
                      <p:cNvSpPr/>
                      <p:nvPr/>
                    </p:nvSpPr>
                    <p:spPr>
                      <a:xfrm>
                        <a:off x="3723853" y="6491282"/>
                        <a:ext cx="29975" cy="11585"/>
                      </a:xfrm>
                      <a:custGeom>
                        <a:avLst/>
                        <a:gdLst>
                          <a:gd name="connsiteX0" fmla="*/ 943 w 29975"/>
                          <a:gd name="connsiteY0" fmla="*/ 6392 h 11585"/>
                          <a:gd name="connsiteX1" fmla="*/ 26165 w 29975"/>
                          <a:gd name="connsiteY1" fmla="*/ 211 h 11585"/>
                          <a:gd name="connsiteX2" fmla="*/ 29505 w 29975"/>
                          <a:gd name="connsiteY2" fmla="*/ 4220 h 11585"/>
                          <a:gd name="connsiteX3" fmla="*/ 3949 w 29975"/>
                          <a:gd name="connsiteY3" fmla="*/ 11570 h 11585"/>
                          <a:gd name="connsiteX4" fmla="*/ 943 w 29975"/>
                          <a:gd name="connsiteY4" fmla="*/ 6392 h 115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75" h="11585">
                            <a:moveTo>
                              <a:pt x="943" y="6392"/>
                            </a:moveTo>
                            <a:cubicBezTo>
                              <a:pt x="9461" y="5389"/>
                              <a:pt x="18648" y="4888"/>
                              <a:pt x="26165" y="211"/>
                            </a:cubicBezTo>
                            <a:cubicBezTo>
                              <a:pt x="28002" y="-958"/>
                              <a:pt x="31176" y="3051"/>
                              <a:pt x="29505" y="4220"/>
                            </a:cubicBezTo>
                            <a:cubicBezTo>
                              <a:pt x="21989" y="9398"/>
                              <a:pt x="12802" y="10401"/>
                              <a:pt x="3949" y="11570"/>
                            </a:cubicBezTo>
                            <a:cubicBezTo>
                              <a:pt x="1444" y="11904"/>
                              <a:pt x="-1563" y="6726"/>
                              <a:pt x="943" y="6392"/>
                            </a:cubicBezTo>
                            <a:close/>
                          </a:path>
                        </a:pathLst>
                      </a:custGeom>
                      <a:solidFill>
                        <a:srgbClr val="5D6062"/>
                      </a:solidFill>
                      <a:ln w="16697" cap="flat">
                        <a:noFill/>
                        <a:prstDash val="solid"/>
                        <a:miter/>
                      </a:ln>
                    </p:spPr>
                    <p:txBody>
                      <a:bodyPr rtlCol="0" anchor="ctr"/>
                      <a:lstStyle/>
                      <a:p>
                        <a:endParaRPr lang="en-US"/>
                      </a:p>
                    </p:txBody>
                  </p:sp>
                </p:grpSp>
                <p:sp>
                  <p:nvSpPr>
                    <p:cNvPr id="840" name="Freeform: Shape 839">
                      <a:extLst>
                        <a:ext uri="{FF2B5EF4-FFF2-40B4-BE49-F238E27FC236}">
                          <a16:creationId xmlns:a16="http://schemas.microsoft.com/office/drawing/2014/main" id="{81ED7B80-8932-F338-BC38-5315DD38FD0C}"/>
                        </a:ext>
                      </a:extLst>
                    </p:cNvPr>
                    <p:cNvSpPr/>
                    <p:nvPr/>
                  </p:nvSpPr>
                  <p:spPr>
                    <a:xfrm>
                      <a:off x="4681738" y="6312213"/>
                      <a:ext cx="111579" cy="32456"/>
                    </a:xfrm>
                    <a:custGeom>
                      <a:avLst/>
                      <a:gdLst>
                        <a:gd name="connsiteX0" fmla="*/ 68150 w 111579"/>
                        <a:gd name="connsiteY0" fmla="*/ 2891 h 32456"/>
                        <a:gd name="connsiteX1" fmla="*/ 111579 w 111579"/>
                        <a:gd name="connsiteY1" fmla="*/ 32456 h 32456"/>
                        <a:gd name="connsiteX2" fmla="*/ 81012 w 111579"/>
                        <a:gd name="connsiteY2" fmla="*/ 28781 h 32456"/>
                        <a:gd name="connsiteX3" fmla="*/ 50110 w 111579"/>
                        <a:gd name="connsiteY3" fmla="*/ 24773 h 32456"/>
                        <a:gd name="connsiteX4" fmla="*/ 0 w 111579"/>
                        <a:gd name="connsiteY4" fmla="*/ 7234 h 32456"/>
                        <a:gd name="connsiteX5" fmla="*/ 68150 w 111579"/>
                        <a:gd name="connsiteY5" fmla="*/ 2891 h 324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1579" h="32456">
                          <a:moveTo>
                            <a:pt x="68150" y="2891"/>
                          </a:moveTo>
                          <a:cubicBezTo>
                            <a:pt x="86691" y="6232"/>
                            <a:pt x="99553" y="18926"/>
                            <a:pt x="111579" y="32456"/>
                          </a:cubicBezTo>
                          <a:cubicBezTo>
                            <a:pt x="101056" y="29951"/>
                            <a:pt x="89364" y="29449"/>
                            <a:pt x="81012" y="28781"/>
                          </a:cubicBezTo>
                          <a:cubicBezTo>
                            <a:pt x="71157" y="27946"/>
                            <a:pt x="59297" y="28280"/>
                            <a:pt x="50110" y="24773"/>
                          </a:cubicBezTo>
                          <a:cubicBezTo>
                            <a:pt x="33574" y="18425"/>
                            <a:pt x="17038" y="12078"/>
                            <a:pt x="0" y="7234"/>
                          </a:cubicBezTo>
                          <a:cubicBezTo>
                            <a:pt x="19877" y="-2454"/>
                            <a:pt x="47271" y="-784"/>
                            <a:pt x="68150" y="2891"/>
                          </a:cubicBezTo>
                          <a:close/>
                        </a:path>
                      </a:pathLst>
                    </a:custGeom>
                    <a:solidFill>
                      <a:srgbClr val="848689">
                        <a:alpha val="40000"/>
                      </a:srgbClr>
                    </a:solidFill>
                    <a:ln w="16697" cap="flat">
                      <a:noFill/>
                      <a:prstDash val="solid"/>
                      <a:miter/>
                    </a:ln>
                  </p:spPr>
                  <p:txBody>
                    <a:bodyPr rtlCol="0" anchor="ctr"/>
                    <a:lstStyle/>
                    <a:p>
                      <a:endParaRPr lang="en-US"/>
                    </a:p>
                  </p:txBody>
                </p:sp>
                <p:sp>
                  <p:nvSpPr>
                    <p:cNvPr id="841" name="Freeform: Shape 840">
                      <a:extLst>
                        <a:ext uri="{FF2B5EF4-FFF2-40B4-BE49-F238E27FC236}">
                          <a16:creationId xmlns:a16="http://schemas.microsoft.com/office/drawing/2014/main" id="{159A2898-44C0-AEC7-4D5D-580D7BF93B63}"/>
                        </a:ext>
                      </a:extLst>
                    </p:cNvPr>
                    <p:cNvSpPr/>
                    <p:nvPr/>
                  </p:nvSpPr>
                  <p:spPr>
                    <a:xfrm>
                      <a:off x="4578511" y="6505256"/>
                      <a:ext cx="47771" cy="11564"/>
                    </a:xfrm>
                    <a:custGeom>
                      <a:avLst/>
                      <a:gdLst>
                        <a:gd name="connsiteX0" fmla="*/ 47772 w 47771"/>
                        <a:gd name="connsiteY0" fmla="*/ 10123 h 11564"/>
                        <a:gd name="connsiteX1" fmla="*/ 0 w 47771"/>
                        <a:gd name="connsiteY1" fmla="*/ 8954 h 11564"/>
                        <a:gd name="connsiteX2" fmla="*/ 47772 w 47771"/>
                        <a:gd name="connsiteY2" fmla="*/ 10123 h 11564"/>
                      </a:gdLst>
                      <a:ahLst/>
                      <a:cxnLst>
                        <a:cxn ang="0">
                          <a:pos x="connsiteX0" y="connsiteY0"/>
                        </a:cxn>
                        <a:cxn ang="0">
                          <a:pos x="connsiteX1" y="connsiteY1"/>
                        </a:cxn>
                        <a:cxn ang="0">
                          <a:pos x="connsiteX2" y="connsiteY2"/>
                        </a:cxn>
                      </a:cxnLst>
                      <a:rect l="l" t="t" r="r" b="b"/>
                      <a:pathLst>
                        <a:path w="47771" h="11564">
                          <a:moveTo>
                            <a:pt x="47772" y="10123"/>
                          </a:moveTo>
                          <a:cubicBezTo>
                            <a:pt x="32906" y="14132"/>
                            <a:pt x="15534" y="8453"/>
                            <a:pt x="0" y="8954"/>
                          </a:cubicBezTo>
                          <a:cubicBezTo>
                            <a:pt x="13029" y="-6079"/>
                            <a:pt x="32739" y="268"/>
                            <a:pt x="47772" y="10123"/>
                          </a:cubicBezTo>
                          <a:close/>
                        </a:path>
                      </a:pathLst>
                    </a:custGeom>
                    <a:solidFill>
                      <a:srgbClr val="848689">
                        <a:alpha val="40000"/>
                      </a:srgbClr>
                    </a:solidFill>
                    <a:ln w="16697" cap="flat">
                      <a:noFill/>
                      <a:prstDash val="solid"/>
                      <a:miter/>
                    </a:ln>
                  </p:spPr>
                  <p:txBody>
                    <a:bodyPr rtlCol="0" anchor="ctr"/>
                    <a:lstStyle/>
                    <a:p>
                      <a:endParaRPr lang="en-US"/>
                    </a:p>
                  </p:txBody>
                </p:sp>
                <p:sp>
                  <p:nvSpPr>
                    <p:cNvPr id="842" name="Freeform: Shape 841">
                      <a:extLst>
                        <a:ext uri="{FF2B5EF4-FFF2-40B4-BE49-F238E27FC236}">
                          <a16:creationId xmlns:a16="http://schemas.microsoft.com/office/drawing/2014/main" id="{A0795C33-FFF1-AD44-BB39-84B7BCAFA6CA}"/>
                        </a:ext>
                      </a:extLst>
                    </p:cNvPr>
                    <p:cNvSpPr/>
                    <p:nvPr/>
                  </p:nvSpPr>
                  <p:spPr>
                    <a:xfrm>
                      <a:off x="4707796" y="6588352"/>
                      <a:ext cx="556356" cy="41514"/>
                    </a:xfrm>
                    <a:custGeom>
                      <a:avLst/>
                      <a:gdLst>
                        <a:gd name="connsiteX0" fmla="*/ 36079 w 556356"/>
                        <a:gd name="connsiteY0" fmla="*/ 14219 h 41514"/>
                        <a:gd name="connsiteX1" fmla="*/ 88695 w 556356"/>
                        <a:gd name="connsiteY1" fmla="*/ 10878 h 41514"/>
                        <a:gd name="connsiteX2" fmla="*/ 133962 w 556356"/>
                        <a:gd name="connsiteY2" fmla="*/ 22738 h 41514"/>
                        <a:gd name="connsiteX3" fmla="*/ 200108 w 556356"/>
                        <a:gd name="connsiteY3" fmla="*/ 14887 h 41514"/>
                        <a:gd name="connsiteX4" fmla="*/ 267757 w 556356"/>
                        <a:gd name="connsiteY4" fmla="*/ 1858 h 41514"/>
                        <a:gd name="connsiteX5" fmla="*/ 394369 w 556356"/>
                        <a:gd name="connsiteY5" fmla="*/ 9876 h 41514"/>
                        <a:gd name="connsiteX6" fmla="*/ 462854 w 556356"/>
                        <a:gd name="connsiteY6" fmla="*/ 20065 h 41514"/>
                        <a:gd name="connsiteX7" fmla="*/ 516806 w 556356"/>
                        <a:gd name="connsiteY7" fmla="*/ 23907 h 41514"/>
                        <a:gd name="connsiteX8" fmla="*/ 553220 w 556356"/>
                        <a:gd name="connsiteY8" fmla="*/ 18896 h 41514"/>
                        <a:gd name="connsiteX9" fmla="*/ 540525 w 556356"/>
                        <a:gd name="connsiteY9" fmla="*/ 36101 h 41514"/>
                        <a:gd name="connsiteX10" fmla="*/ 518977 w 556356"/>
                        <a:gd name="connsiteY10" fmla="*/ 39107 h 41514"/>
                        <a:gd name="connsiteX11" fmla="*/ 319037 w 556356"/>
                        <a:gd name="connsiteY11" fmla="*/ 31925 h 41514"/>
                        <a:gd name="connsiteX12" fmla="*/ 181066 w 556356"/>
                        <a:gd name="connsiteY12" fmla="*/ 41279 h 41514"/>
                        <a:gd name="connsiteX13" fmla="*/ 39587 w 556356"/>
                        <a:gd name="connsiteY13" fmla="*/ 29085 h 41514"/>
                        <a:gd name="connsiteX14" fmla="*/ 0 w 556356"/>
                        <a:gd name="connsiteY14" fmla="*/ 26580 h 41514"/>
                        <a:gd name="connsiteX15" fmla="*/ 36079 w 556356"/>
                        <a:gd name="connsiteY15" fmla="*/ 14219 h 41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56356" h="41514">
                          <a:moveTo>
                            <a:pt x="36079" y="14219"/>
                          </a:moveTo>
                          <a:cubicBezTo>
                            <a:pt x="53952" y="7371"/>
                            <a:pt x="70322" y="4197"/>
                            <a:pt x="88695" y="10878"/>
                          </a:cubicBezTo>
                          <a:cubicBezTo>
                            <a:pt x="103395" y="16223"/>
                            <a:pt x="117927" y="22738"/>
                            <a:pt x="133962" y="22738"/>
                          </a:cubicBezTo>
                          <a:cubicBezTo>
                            <a:pt x="155844" y="22738"/>
                            <a:pt x="178560" y="18562"/>
                            <a:pt x="200108" y="14887"/>
                          </a:cubicBezTo>
                          <a:cubicBezTo>
                            <a:pt x="222658" y="11045"/>
                            <a:pt x="245040" y="5032"/>
                            <a:pt x="267757" y="1858"/>
                          </a:cubicBezTo>
                          <a:cubicBezTo>
                            <a:pt x="309516" y="-3821"/>
                            <a:pt x="352945" y="4865"/>
                            <a:pt x="394369" y="9876"/>
                          </a:cubicBezTo>
                          <a:cubicBezTo>
                            <a:pt x="417253" y="12549"/>
                            <a:pt x="439970" y="16891"/>
                            <a:pt x="462854" y="20065"/>
                          </a:cubicBezTo>
                          <a:cubicBezTo>
                            <a:pt x="480893" y="22404"/>
                            <a:pt x="498599" y="23239"/>
                            <a:pt x="516806" y="23907"/>
                          </a:cubicBezTo>
                          <a:cubicBezTo>
                            <a:pt x="524824" y="24241"/>
                            <a:pt x="544534" y="25243"/>
                            <a:pt x="553220" y="18896"/>
                          </a:cubicBezTo>
                          <a:cubicBezTo>
                            <a:pt x="562072" y="29753"/>
                            <a:pt x="550380" y="34263"/>
                            <a:pt x="540525" y="36101"/>
                          </a:cubicBezTo>
                          <a:cubicBezTo>
                            <a:pt x="533175" y="37437"/>
                            <a:pt x="526494" y="38606"/>
                            <a:pt x="518977" y="39107"/>
                          </a:cubicBezTo>
                          <a:cubicBezTo>
                            <a:pt x="452163" y="42114"/>
                            <a:pt x="385851" y="29920"/>
                            <a:pt x="319037" y="31925"/>
                          </a:cubicBezTo>
                          <a:cubicBezTo>
                            <a:pt x="272935" y="33428"/>
                            <a:pt x="227167" y="39274"/>
                            <a:pt x="181066" y="41279"/>
                          </a:cubicBezTo>
                          <a:cubicBezTo>
                            <a:pt x="133795" y="43116"/>
                            <a:pt x="86524" y="33762"/>
                            <a:pt x="39587" y="29085"/>
                          </a:cubicBezTo>
                          <a:cubicBezTo>
                            <a:pt x="26392" y="27749"/>
                            <a:pt x="13196" y="26914"/>
                            <a:pt x="0" y="26580"/>
                          </a:cubicBezTo>
                          <a:cubicBezTo>
                            <a:pt x="12361" y="23072"/>
                            <a:pt x="23886" y="18896"/>
                            <a:pt x="36079" y="14219"/>
                          </a:cubicBezTo>
                          <a:close/>
                        </a:path>
                      </a:pathLst>
                    </a:custGeom>
                    <a:solidFill>
                      <a:srgbClr val="848689">
                        <a:alpha val="40000"/>
                      </a:srgbClr>
                    </a:solidFill>
                    <a:ln w="16697" cap="flat">
                      <a:noFill/>
                      <a:prstDash val="solid"/>
                      <a:miter/>
                    </a:ln>
                  </p:spPr>
                  <p:txBody>
                    <a:bodyPr rtlCol="0" anchor="ctr"/>
                    <a:lstStyle/>
                    <a:p>
                      <a:endParaRPr lang="en-US"/>
                    </a:p>
                  </p:txBody>
                </p:sp>
                <p:sp>
                  <p:nvSpPr>
                    <p:cNvPr id="843" name="Freeform: Shape 842">
                      <a:extLst>
                        <a:ext uri="{FF2B5EF4-FFF2-40B4-BE49-F238E27FC236}">
                          <a16:creationId xmlns:a16="http://schemas.microsoft.com/office/drawing/2014/main" id="{DE898F49-3A78-7AD5-1E6E-CF0E7DEC897F}"/>
                        </a:ext>
                      </a:extLst>
                    </p:cNvPr>
                    <p:cNvSpPr/>
                    <p:nvPr/>
                  </p:nvSpPr>
                  <p:spPr>
                    <a:xfrm>
                      <a:off x="4620103" y="6398445"/>
                      <a:ext cx="93706" cy="23394"/>
                    </a:xfrm>
                    <a:custGeom>
                      <a:avLst/>
                      <a:gdLst>
                        <a:gd name="connsiteX0" fmla="*/ 93707 w 93706"/>
                        <a:gd name="connsiteY0" fmla="*/ 19218 h 23394"/>
                        <a:gd name="connsiteX1" fmla="*/ 0 w 93706"/>
                        <a:gd name="connsiteY1" fmla="*/ 23394 h 23394"/>
                        <a:gd name="connsiteX2" fmla="*/ 53785 w 93706"/>
                        <a:gd name="connsiteY2" fmla="*/ 10 h 23394"/>
                        <a:gd name="connsiteX3" fmla="*/ 93707 w 93706"/>
                        <a:gd name="connsiteY3" fmla="*/ 19218 h 23394"/>
                      </a:gdLst>
                      <a:ahLst/>
                      <a:cxnLst>
                        <a:cxn ang="0">
                          <a:pos x="connsiteX0" y="connsiteY0"/>
                        </a:cxn>
                        <a:cxn ang="0">
                          <a:pos x="connsiteX1" y="connsiteY1"/>
                        </a:cxn>
                        <a:cxn ang="0">
                          <a:pos x="connsiteX2" y="connsiteY2"/>
                        </a:cxn>
                        <a:cxn ang="0">
                          <a:pos x="connsiteX3" y="connsiteY3"/>
                        </a:cxn>
                      </a:cxnLst>
                      <a:rect l="l" t="t" r="r" b="b"/>
                      <a:pathLst>
                        <a:path w="93706" h="23394">
                          <a:moveTo>
                            <a:pt x="93707" y="19218"/>
                          </a:moveTo>
                          <a:cubicBezTo>
                            <a:pt x="61970" y="16713"/>
                            <a:pt x="30066" y="11869"/>
                            <a:pt x="0" y="23394"/>
                          </a:cubicBezTo>
                          <a:cubicBezTo>
                            <a:pt x="14866" y="9864"/>
                            <a:pt x="33073" y="343"/>
                            <a:pt x="53785" y="10"/>
                          </a:cubicBezTo>
                          <a:cubicBezTo>
                            <a:pt x="70823" y="-325"/>
                            <a:pt x="83016" y="8194"/>
                            <a:pt x="93707" y="19218"/>
                          </a:cubicBezTo>
                          <a:close/>
                        </a:path>
                      </a:pathLst>
                    </a:custGeom>
                    <a:solidFill>
                      <a:srgbClr val="848689">
                        <a:alpha val="40000"/>
                      </a:srgbClr>
                    </a:solidFill>
                    <a:ln w="16697" cap="flat">
                      <a:noFill/>
                      <a:prstDash val="solid"/>
                      <a:miter/>
                    </a:ln>
                  </p:spPr>
                  <p:txBody>
                    <a:bodyPr rtlCol="0" anchor="ctr"/>
                    <a:lstStyle/>
                    <a:p>
                      <a:endParaRPr lang="en-US"/>
                    </a:p>
                  </p:txBody>
                </p:sp>
                <p:sp>
                  <p:nvSpPr>
                    <p:cNvPr id="844" name="Freeform: Shape 843">
                      <a:extLst>
                        <a:ext uri="{FF2B5EF4-FFF2-40B4-BE49-F238E27FC236}">
                          <a16:creationId xmlns:a16="http://schemas.microsoft.com/office/drawing/2014/main" id="{F937E613-22EC-F5E6-A9FB-E7060CB266FF}"/>
                        </a:ext>
                      </a:extLst>
                    </p:cNvPr>
                    <p:cNvSpPr/>
                    <p:nvPr/>
                  </p:nvSpPr>
                  <p:spPr>
                    <a:xfrm>
                      <a:off x="4802004" y="6494813"/>
                      <a:ext cx="87025" cy="18562"/>
                    </a:xfrm>
                    <a:custGeom>
                      <a:avLst/>
                      <a:gdLst>
                        <a:gd name="connsiteX0" fmla="*/ 87025 w 87025"/>
                        <a:gd name="connsiteY0" fmla="*/ 14887 h 18562"/>
                        <a:gd name="connsiteX1" fmla="*/ 56124 w 87025"/>
                        <a:gd name="connsiteY1" fmla="*/ 9041 h 18562"/>
                        <a:gd name="connsiteX2" fmla="*/ 0 w 87025"/>
                        <a:gd name="connsiteY2" fmla="*/ 18562 h 18562"/>
                        <a:gd name="connsiteX3" fmla="*/ 87025 w 87025"/>
                        <a:gd name="connsiteY3" fmla="*/ 14887 h 18562"/>
                      </a:gdLst>
                      <a:ahLst/>
                      <a:cxnLst>
                        <a:cxn ang="0">
                          <a:pos x="connsiteX0" y="connsiteY0"/>
                        </a:cxn>
                        <a:cxn ang="0">
                          <a:pos x="connsiteX1" y="connsiteY1"/>
                        </a:cxn>
                        <a:cxn ang="0">
                          <a:pos x="connsiteX2" y="connsiteY2"/>
                        </a:cxn>
                        <a:cxn ang="0">
                          <a:pos x="connsiteX3" y="connsiteY3"/>
                        </a:cxn>
                      </a:cxnLst>
                      <a:rect l="l" t="t" r="r" b="b"/>
                      <a:pathLst>
                        <a:path w="87025" h="18562">
                          <a:moveTo>
                            <a:pt x="87025" y="14887"/>
                          </a:moveTo>
                          <a:cubicBezTo>
                            <a:pt x="77337" y="11213"/>
                            <a:pt x="66981" y="9041"/>
                            <a:pt x="56124" y="9041"/>
                          </a:cubicBezTo>
                          <a:cubicBezTo>
                            <a:pt x="36915" y="9041"/>
                            <a:pt x="18374" y="13551"/>
                            <a:pt x="0" y="18562"/>
                          </a:cubicBezTo>
                          <a:cubicBezTo>
                            <a:pt x="18207" y="-7662"/>
                            <a:pt x="60300" y="-3486"/>
                            <a:pt x="87025" y="14887"/>
                          </a:cubicBezTo>
                          <a:close/>
                        </a:path>
                      </a:pathLst>
                    </a:custGeom>
                    <a:solidFill>
                      <a:srgbClr val="848689">
                        <a:alpha val="40000"/>
                      </a:srgbClr>
                    </a:solidFill>
                    <a:ln w="16697" cap="flat">
                      <a:noFill/>
                      <a:prstDash val="solid"/>
                      <a:miter/>
                    </a:ln>
                  </p:spPr>
                  <p:txBody>
                    <a:bodyPr rtlCol="0" anchor="ctr"/>
                    <a:lstStyle/>
                    <a:p>
                      <a:endParaRPr lang="en-US"/>
                    </a:p>
                  </p:txBody>
                </p:sp>
                <p:sp>
                  <p:nvSpPr>
                    <p:cNvPr id="845" name="Freeform: Shape 844">
                      <a:extLst>
                        <a:ext uri="{FF2B5EF4-FFF2-40B4-BE49-F238E27FC236}">
                          <a16:creationId xmlns:a16="http://schemas.microsoft.com/office/drawing/2014/main" id="{1444BF5C-10A4-515C-39DD-AEE8F5EA8249}"/>
                        </a:ext>
                      </a:extLst>
                    </p:cNvPr>
                    <p:cNvSpPr/>
                    <p:nvPr/>
                  </p:nvSpPr>
                  <p:spPr>
                    <a:xfrm>
                      <a:off x="4882514" y="6453867"/>
                      <a:ext cx="199940" cy="63516"/>
                    </a:xfrm>
                    <a:custGeom>
                      <a:avLst/>
                      <a:gdLst>
                        <a:gd name="connsiteX0" fmla="*/ 6848 w 199940"/>
                        <a:gd name="connsiteY0" fmla="*/ 13740 h 63516"/>
                        <a:gd name="connsiteX1" fmla="*/ 21214 w 199940"/>
                        <a:gd name="connsiteY1" fmla="*/ 10232 h 63516"/>
                        <a:gd name="connsiteX2" fmla="*/ 43763 w 199940"/>
                        <a:gd name="connsiteY2" fmla="*/ 9063 h 63516"/>
                        <a:gd name="connsiteX3" fmla="*/ 74999 w 199940"/>
                        <a:gd name="connsiteY3" fmla="*/ 2381 h 63516"/>
                        <a:gd name="connsiteX4" fmla="*/ 107236 w 199940"/>
                        <a:gd name="connsiteY4" fmla="*/ 3885 h 63516"/>
                        <a:gd name="connsiteX5" fmla="*/ 158015 w 199940"/>
                        <a:gd name="connsiteY5" fmla="*/ 42804 h 63516"/>
                        <a:gd name="connsiteX6" fmla="*/ 199941 w 199940"/>
                        <a:gd name="connsiteY6" fmla="*/ 63516 h 63516"/>
                        <a:gd name="connsiteX7" fmla="*/ 181233 w 199940"/>
                        <a:gd name="connsiteY7" fmla="*/ 62514 h 63516"/>
                        <a:gd name="connsiteX8" fmla="*/ 119263 w 199940"/>
                        <a:gd name="connsiteY8" fmla="*/ 42804 h 63516"/>
                        <a:gd name="connsiteX9" fmla="*/ 96546 w 199940"/>
                        <a:gd name="connsiteY9" fmla="*/ 25265 h 63516"/>
                        <a:gd name="connsiteX10" fmla="*/ 65979 w 199940"/>
                        <a:gd name="connsiteY10" fmla="*/ 22593 h 63516"/>
                        <a:gd name="connsiteX11" fmla="*/ 0 w 199940"/>
                        <a:gd name="connsiteY11" fmla="*/ 30276 h 63516"/>
                        <a:gd name="connsiteX12" fmla="*/ 6848 w 199940"/>
                        <a:gd name="connsiteY12" fmla="*/ 13740 h 63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99940" h="63516">
                          <a:moveTo>
                            <a:pt x="6848" y="13740"/>
                          </a:moveTo>
                          <a:cubicBezTo>
                            <a:pt x="11191" y="11401"/>
                            <a:pt x="16202" y="10566"/>
                            <a:pt x="21214" y="10232"/>
                          </a:cubicBezTo>
                          <a:cubicBezTo>
                            <a:pt x="28730" y="9731"/>
                            <a:pt x="36414" y="10232"/>
                            <a:pt x="43763" y="9063"/>
                          </a:cubicBezTo>
                          <a:cubicBezTo>
                            <a:pt x="54453" y="7393"/>
                            <a:pt x="64475" y="4887"/>
                            <a:pt x="74999" y="2381"/>
                          </a:cubicBezTo>
                          <a:cubicBezTo>
                            <a:pt x="85856" y="-458"/>
                            <a:pt x="96880" y="-1627"/>
                            <a:pt x="107236" y="3885"/>
                          </a:cubicBezTo>
                          <a:cubicBezTo>
                            <a:pt x="126111" y="14074"/>
                            <a:pt x="138639" y="33283"/>
                            <a:pt x="158015" y="42804"/>
                          </a:cubicBezTo>
                          <a:cubicBezTo>
                            <a:pt x="171712" y="49652"/>
                            <a:pt x="188081" y="53661"/>
                            <a:pt x="199941" y="63516"/>
                          </a:cubicBezTo>
                          <a:cubicBezTo>
                            <a:pt x="193761" y="63015"/>
                            <a:pt x="187413" y="62848"/>
                            <a:pt x="181233" y="62514"/>
                          </a:cubicBezTo>
                          <a:cubicBezTo>
                            <a:pt x="160186" y="61512"/>
                            <a:pt x="134797" y="58839"/>
                            <a:pt x="119263" y="42804"/>
                          </a:cubicBezTo>
                          <a:cubicBezTo>
                            <a:pt x="112247" y="35621"/>
                            <a:pt x="106401" y="28439"/>
                            <a:pt x="96546" y="25265"/>
                          </a:cubicBezTo>
                          <a:cubicBezTo>
                            <a:pt x="86691" y="22259"/>
                            <a:pt x="76168" y="21758"/>
                            <a:pt x="65979" y="22593"/>
                          </a:cubicBezTo>
                          <a:cubicBezTo>
                            <a:pt x="43930" y="24430"/>
                            <a:pt x="22049" y="30945"/>
                            <a:pt x="0" y="30276"/>
                          </a:cubicBezTo>
                          <a:cubicBezTo>
                            <a:pt x="1002" y="24764"/>
                            <a:pt x="1837" y="16412"/>
                            <a:pt x="6848" y="13740"/>
                          </a:cubicBezTo>
                          <a:close/>
                        </a:path>
                      </a:pathLst>
                    </a:custGeom>
                    <a:solidFill>
                      <a:srgbClr val="848689">
                        <a:alpha val="40000"/>
                      </a:srgbClr>
                    </a:solidFill>
                    <a:ln w="16697" cap="flat">
                      <a:noFill/>
                      <a:prstDash val="solid"/>
                      <a:miter/>
                    </a:ln>
                  </p:spPr>
                  <p:txBody>
                    <a:bodyPr rtlCol="0" anchor="ctr"/>
                    <a:lstStyle/>
                    <a:p>
                      <a:endParaRPr lang="en-US"/>
                    </a:p>
                  </p:txBody>
                </p:sp>
                <p:sp>
                  <p:nvSpPr>
                    <p:cNvPr id="846" name="Freeform: Shape 845">
                      <a:extLst>
                        <a:ext uri="{FF2B5EF4-FFF2-40B4-BE49-F238E27FC236}">
                          <a16:creationId xmlns:a16="http://schemas.microsoft.com/office/drawing/2014/main" id="{6CA2E7A2-C6FD-81C5-A277-AA9B6C1E4C9A}"/>
                        </a:ext>
                      </a:extLst>
                    </p:cNvPr>
                    <p:cNvSpPr/>
                    <p:nvPr/>
                  </p:nvSpPr>
                  <p:spPr>
                    <a:xfrm>
                      <a:off x="3438071" y="6148412"/>
                      <a:ext cx="1331361" cy="490644"/>
                    </a:xfrm>
                    <a:custGeom>
                      <a:avLst/>
                      <a:gdLst>
                        <a:gd name="connsiteX0" fmla="*/ 5772 w 1331361"/>
                        <a:gd name="connsiteY0" fmla="*/ 341745 h 490644"/>
                        <a:gd name="connsiteX1" fmla="*/ 28322 w 1331361"/>
                        <a:gd name="connsiteY1" fmla="*/ 327714 h 490644"/>
                        <a:gd name="connsiteX2" fmla="*/ 131716 w 1331361"/>
                        <a:gd name="connsiteY2" fmla="*/ 310677 h 490644"/>
                        <a:gd name="connsiteX3" fmla="*/ 217572 w 1331361"/>
                        <a:gd name="connsiteY3" fmla="*/ 292470 h 490644"/>
                        <a:gd name="connsiteX4" fmla="*/ 344853 w 1331361"/>
                        <a:gd name="connsiteY4" fmla="*/ 235344 h 490644"/>
                        <a:gd name="connsiteX5" fmla="*/ 485663 w 1331361"/>
                        <a:gd name="connsiteY5" fmla="*/ 144978 h 490644"/>
                        <a:gd name="connsiteX6" fmla="*/ 550139 w 1331361"/>
                        <a:gd name="connsiteY6" fmla="*/ 98041 h 490644"/>
                        <a:gd name="connsiteX7" fmla="*/ 594236 w 1331361"/>
                        <a:gd name="connsiteY7" fmla="*/ 88854 h 490644"/>
                        <a:gd name="connsiteX8" fmla="*/ 623300 w 1331361"/>
                        <a:gd name="connsiteY8" fmla="*/ 86015 h 490644"/>
                        <a:gd name="connsiteX9" fmla="*/ 679758 w 1331361"/>
                        <a:gd name="connsiteY9" fmla="*/ 43421 h 490644"/>
                        <a:gd name="connsiteX10" fmla="*/ 708488 w 1331361"/>
                        <a:gd name="connsiteY10" fmla="*/ 37407 h 490644"/>
                        <a:gd name="connsiteX11" fmla="*/ 720514 w 1331361"/>
                        <a:gd name="connsiteY11" fmla="*/ 34902 h 490644"/>
                        <a:gd name="connsiteX12" fmla="*/ 745236 w 1331361"/>
                        <a:gd name="connsiteY12" fmla="*/ 32229 h 490644"/>
                        <a:gd name="connsiteX13" fmla="*/ 730202 w 1331361"/>
                        <a:gd name="connsiteY13" fmla="*/ 31227 h 490644"/>
                        <a:gd name="connsiteX14" fmla="*/ 736216 w 1331361"/>
                        <a:gd name="connsiteY14" fmla="*/ 24045 h 490644"/>
                        <a:gd name="connsiteX15" fmla="*/ 797351 w 1331361"/>
                        <a:gd name="connsiteY15" fmla="*/ 660 h 490644"/>
                        <a:gd name="connsiteX16" fmla="*/ 798854 w 1331361"/>
                        <a:gd name="connsiteY16" fmla="*/ 827 h 490644"/>
                        <a:gd name="connsiteX17" fmla="*/ 768453 w 1331361"/>
                        <a:gd name="connsiteY17" fmla="*/ 17698 h 490644"/>
                        <a:gd name="connsiteX18" fmla="*/ 770124 w 1331361"/>
                        <a:gd name="connsiteY18" fmla="*/ 19869 h 490644"/>
                        <a:gd name="connsiteX19" fmla="*/ 808375 w 1331361"/>
                        <a:gd name="connsiteY19" fmla="*/ 39245 h 490644"/>
                        <a:gd name="connsiteX20" fmla="*/ 811214 w 1331361"/>
                        <a:gd name="connsiteY20" fmla="*/ 39245 h 490644"/>
                        <a:gd name="connsiteX21" fmla="*/ 852138 w 1331361"/>
                        <a:gd name="connsiteY21" fmla="*/ 36906 h 490644"/>
                        <a:gd name="connsiteX22" fmla="*/ 853140 w 1331361"/>
                        <a:gd name="connsiteY22" fmla="*/ 38243 h 490644"/>
                        <a:gd name="connsiteX23" fmla="*/ 899910 w 1331361"/>
                        <a:gd name="connsiteY23" fmla="*/ 70814 h 490644"/>
                        <a:gd name="connsiteX24" fmla="*/ 922794 w 1331361"/>
                        <a:gd name="connsiteY24" fmla="*/ 76160 h 490644"/>
                        <a:gd name="connsiteX25" fmla="*/ 951023 w 1331361"/>
                        <a:gd name="connsiteY25" fmla="*/ 67975 h 490644"/>
                        <a:gd name="connsiteX26" fmla="*/ 978917 w 1331361"/>
                        <a:gd name="connsiteY26" fmla="*/ 67975 h 490644"/>
                        <a:gd name="connsiteX27" fmla="*/ 1036712 w 1331361"/>
                        <a:gd name="connsiteY27" fmla="*/ 70648 h 490644"/>
                        <a:gd name="connsiteX28" fmla="*/ 1084650 w 1331361"/>
                        <a:gd name="connsiteY28" fmla="*/ 83342 h 490644"/>
                        <a:gd name="connsiteX29" fmla="*/ 1114550 w 1331361"/>
                        <a:gd name="connsiteY29" fmla="*/ 86015 h 490644"/>
                        <a:gd name="connsiteX30" fmla="*/ 1123904 w 1331361"/>
                        <a:gd name="connsiteY30" fmla="*/ 71650 h 490644"/>
                        <a:gd name="connsiteX31" fmla="*/ 1151464 w 1331361"/>
                        <a:gd name="connsiteY31" fmla="*/ 61126 h 490644"/>
                        <a:gd name="connsiteX32" fmla="*/ 1202076 w 1331361"/>
                        <a:gd name="connsiteY32" fmla="*/ 60793 h 490644"/>
                        <a:gd name="connsiteX33" fmla="*/ 1203746 w 1331361"/>
                        <a:gd name="connsiteY33" fmla="*/ 58621 h 490644"/>
                        <a:gd name="connsiteX34" fmla="*/ 1164827 w 1331361"/>
                        <a:gd name="connsiteY34" fmla="*/ 26884 h 490644"/>
                        <a:gd name="connsiteX35" fmla="*/ 1209258 w 1331361"/>
                        <a:gd name="connsiteY35" fmla="*/ 49601 h 490644"/>
                        <a:gd name="connsiteX36" fmla="*/ 1211263 w 1331361"/>
                        <a:gd name="connsiteY36" fmla="*/ 49601 h 490644"/>
                        <a:gd name="connsiteX37" fmla="*/ 1280916 w 1331361"/>
                        <a:gd name="connsiteY37" fmla="*/ 54946 h 490644"/>
                        <a:gd name="connsiteX38" fmla="*/ 1313488 w 1331361"/>
                        <a:gd name="connsiteY38" fmla="*/ 82340 h 490644"/>
                        <a:gd name="connsiteX39" fmla="*/ 1331361 w 1331361"/>
                        <a:gd name="connsiteY39" fmla="*/ 106226 h 490644"/>
                        <a:gd name="connsiteX40" fmla="*/ 1267053 w 1331361"/>
                        <a:gd name="connsiteY40" fmla="*/ 81338 h 490644"/>
                        <a:gd name="connsiteX41" fmla="*/ 1233144 w 1331361"/>
                        <a:gd name="connsiteY41" fmla="*/ 97874 h 490644"/>
                        <a:gd name="connsiteX42" fmla="*/ 1221786 w 1331361"/>
                        <a:gd name="connsiteY42" fmla="*/ 111237 h 490644"/>
                        <a:gd name="connsiteX43" fmla="*/ 1214771 w 1331361"/>
                        <a:gd name="connsiteY43" fmla="*/ 127439 h 490644"/>
                        <a:gd name="connsiteX44" fmla="*/ 1180863 w 1331361"/>
                        <a:gd name="connsiteY44" fmla="*/ 140134 h 490644"/>
                        <a:gd name="connsiteX45" fmla="*/ 1142612 w 1331361"/>
                        <a:gd name="connsiteY45" fmla="*/ 145479 h 490644"/>
                        <a:gd name="connsiteX46" fmla="*/ 1106031 w 1331361"/>
                        <a:gd name="connsiteY46" fmla="*/ 160679 h 490644"/>
                        <a:gd name="connsiteX47" fmla="*/ 1080642 w 1331361"/>
                        <a:gd name="connsiteY47" fmla="*/ 189075 h 490644"/>
                        <a:gd name="connsiteX48" fmla="*/ 1082479 w 1331361"/>
                        <a:gd name="connsiteY48" fmla="*/ 191414 h 490644"/>
                        <a:gd name="connsiteX49" fmla="*/ 1142779 w 1331361"/>
                        <a:gd name="connsiteY49" fmla="*/ 212293 h 490644"/>
                        <a:gd name="connsiteX50" fmla="*/ 1079305 w 1331361"/>
                        <a:gd name="connsiteY50" fmla="*/ 217805 h 490644"/>
                        <a:gd name="connsiteX51" fmla="*/ 1016667 w 1331361"/>
                        <a:gd name="connsiteY51" fmla="*/ 256056 h 490644"/>
                        <a:gd name="connsiteX52" fmla="*/ 1045564 w 1331361"/>
                        <a:gd name="connsiteY52" fmla="*/ 208117 h 490644"/>
                        <a:gd name="connsiteX53" fmla="*/ 1044896 w 1331361"/>
                        <a:gd name="connsiteY53" fmla="*/ 205445 h 490644"/>
                        <a:gd name="connsiteX54" fmla="*/ 1017669 w 1331361"/>
                        <a:gd name="connsiteY54" fmla="*/ 206781 h 490644"/>
                        <a:gd name="connsiteX55" fmla="*/ 993449 w 1331361"/>
                        <a:gd name="connsiteY55" fmla="*/ 214298 h 490644"/>
                        <a:gd name="connsiteX56" fmla="*/ 970399 w 1331361"/>
                        <a:gd name="connsiteY56" fmla="*/ 209287 h 490644"/>
                        <a:gd name="connsiteX57" fmla="*/ 955365 w 1331361"/>
                        <a:gd name="connsiteY57" fmla="*/ 199765 h 490644"/>
                        <a:gd name="connsiteX58" fmla="*/ 907594 w 1331361"/>
                        <a:gd name="connsiteY58" fmla="*/ 203440 h 490644"/>
                        <a:gd name="connsiteX59" fmla="*/ 869510 w 1331361"/>
                        <a:gd name="connsiteY59" fmla="*/ 228495 h 490644"/>
                        <a:gd name="connsiteX60" fmla="*/ 872850 w 1331361"/>
                        <a:gd name="connsiteY60" fmla="*/ 201603 h 490644"/>
                        <a:gd name="connsiteX61" fmla="*/ 870679 w 1331361"/>
                        <a:gd name="connsiteY61" fmla="*/ 199933 h 490644"/>
                        <a:gd name="connsiteX62" fmla="*/ 838942 w 1331361"/>
                        <a:gd name="connsiteY62" fmla="*/ 207282 h 490644"/>
                        <a:gd name="connsiteX63" fmla="*/ 812217 w 1331361"/>
                        <a:gd name="connsiteY63" fmla="*/ 201603 h 490644"/>
                        <a:gd name="connsiteX64" fmla="*/ 761939 w 1331361"/>
                        <a:gd name="connsiteY64" fmla="*/ 211458 h 490644"/>
                        <a:gd name="connsiteX65" fmla="*/ 712163 w 1331361"/>
                        <a:gd name="connsiteY65" fmla="*/ 303661 h 490644"/>
                        <a:gd name="connsiteX66" fmla="*/ 714334 w 1331361"/>
                        <a:gd name="connsiteY66" fmla="*/ 304997 h 490644"/>
                        <a:gd name="connsiteX67" fmla="*/ 756427 w 1331361"/>
                        <a:gd name="connsiteY67" fmla="*/ 292637 h 490644"/>
                        <a:gd name="connsiteX68" fmla="*/ 745403 w 1331361"/>
                        <a:gd name="connsiteY68" fmla="*/ 315354 h 490644"/>
                        <a:gd name="connsiteX69" fmla="*/ 746739 w 1331361"/>
                        <a:gd name="connsiteY69" fmla="*/ 329719 h 490644"/>
                        <a:gd name="connsiteX70" fmla="*/ 792840 w 1331361"/>
                        <a:gd name="connsiteY70" fmla="*/ 340743 h 490644"/>
                        <a:gd name="connsiteX71" fmla="*/ 792005 w 1331361"/>
                        <a:gd name="connsiteY71" fmla="*/ 354106 h 490644"/>
                        <a:gd name="connsiteX72" fmla="*/ 787495 w 1331361"/>
                        <a:gd name="connsiteY72" fmla="*/ 367301 h 490644"/>
                        <a:gd name="connsiteX73" fmla="*/ 783821 w 1331361"/>
                        <a:gd name="connsiteY73" fmla="*/ 390018 h 490644"/>
                        <a:gd name="connsiteX74" fmla="*/ 809043 w 1331361"/>
                        <a:gd name="connsiteY74" fmla="*/ 419082 h 490644"/>
                        <a:gd name="connsiteX75" fmla="*/ 873351 w 1331361"/>
                        <a:gd name="connsiteY75" fmla="*/ 440129 h 490644"/>
                        <a:gd name="connsiteX76" fmla="*/ 931814 w 1331361"/>
                        <a:gd name="connsiteY76" fmla="*/ 456665 h 490644"/>
                        <a:gd name="connsiteX77" fmla="*/ 1052580 w 1331361"/>
                        <a:gd name="connsiteY77" fmla="*/ 433781 h 490644"/>
                        <a:gd name="connsiteX78" fmla="*/ 1088492 w 1331361"/>
                        <a:gd name="connsiteY78" fmla="*/ 431777 h 490644"/>
                        <a:gd name="connsiteX79" fmla="*/ 1119561 w 1331361"/>
                        <a:gd name="connsiteY79" fmla="*/ 440630 h 490644"/>
                        <a:gd name="connsiteX80" fmla="*/ 1149961 w 1331361"/>
                        <a:gd name="connsiteY80" fmla="*/ 451654 h 490644"/>
                        <a:gd name="connsiteX81" fmla="*/ 1181030 w 1331361"/>
                        <a:gd name="connsiteY81" fmla="*/ 459338 h 490644"/>
                        <a:gd name="connsiteX82" fmla="*/ 1208256 w 1331361"/>
                        <a:gd name="connsiteY82" fmla="*/ 468358 h 490644"/>
                        <a:gd name="connsiteX83" fmla="*/ 1175350 w 1331361"/>
                        <a:gd name="connsiteY83" fmla="*/ 471698 h 490644"/>
                        <a:gd name="connsiteX84" fmla="*/ 1037547 w 1331361"/>
                        <a:gd name="connsiteY84" fmla="*/ 488736 h 490644"/>
                        <a:gd name="connsiteX85" fmla="*/ 891892 w 1331361"/>
                        <a:gd name="connsiteY85" fmla="*/ 486063 h 490644"/>
                        <a:gd name="connsiteX86" fmla="*/ 751082 w 1331361"/>
                        <a:gd name="connsiteY86" fmla="*/ 482556 h 490644"/>
                        <a:gd name="connsiteX87" fmla="*/ 678756 w 1331361"/>
                        <a:gd name="connsiteY87" fmla="*/ 483224 h 490644"/>
                        <a:gd name="connsiteX88" fmla="*/ 615115 w 1331361"/>
                        <a:gd name="connsiteY88" fmla="*/ 475540 h 490644"/>
                        <a:gd name="connsiteX89" fmla="*/ 564671 w 1331361"/>
                        <a:gd name="connsiteY89" fmla="*/ 445808 h 490644"/>
                        <a:gd name="connsiteX90" fmla="*/ 583880 w 1331361"/>
                        <a:gd name="connsiteY90" fmla="*/ 428937 h 490644"/>
                        <a:gd name="connsiteX91" fmla="*/ 607098 w 1331361"/>
                        <a:gd name="connsiteY91" fmla="*/ 412568 h 490644"/>
                        <a:gd name="connsiteX92" fmla="*/ 617120 w 1331361"/>
                        <a:gd name="connsiteY92" fmla="*/ 403381 h 490644"/>
                        <a:gd name="connsiteX93" fmla="*/ 561831 w 1331361"/>
                        <a:gd name="connsiteY93" fmla="*/ 439461 h 490644"/>
                        <a:gd name="connsiteX94" fmla="*/ 393460 w 1331361"/>
                        <a:gd name="connsiteY94" fmla="*/ 428102 h 490644"/>
                        <a:gd name="connsiteX95" fmla="*/ 166293 w 1331361"/>
                        <a:gd name="connsiteY95" fmla="*/ 405385 h 490644"/>
                        <a:gd name="connsiteX96" fmla="*/ 59557 w 1331361"/>
                        <a:gd name="connsiteY96" fmla="*/ 389350 h 490644"/>
                        <a:gd name="connsiteX97" fmla="*/ 14291 w 1331361"/>
                        <a:gd name="connsiteY97" fmla="*/ 373482 h 490644"/>
                        <a:gd name="connsiteX98" fmla="*/ 5772 w 1331361"/>
                        <a:gd name="connsiteY98" fmla="*/ 341745 h 4906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1331361" h="490644">
                          <a:moveTo>
                            <a:pt x="5772" y="341745"/>
                          </a:moveTo>
                          <a:cubicBezTo>
                            <a:pt x="12454" y="335565"/>
                            <a:pt x="19970" y="331055"/>
                            <a:pt x="28322" y="327714"/>
                          </a:cubicBezTo>
                          <a:cubicBezTo>
                            <a:pt x="61395" y="314184"/>
                            <a:pt x="96639" y="313850"/>
                            <a:pt x="131716" y="310677"/>
                          </a:cubicBezTo>
                          <a:cubicBezTo>
                            <a:pt x="161950" y="308004"/>
                            <a:pt x="189678" y="301991"/>
                            <a:pt x="217572" y="292470"/>
                          </a:cubicBezTo>
                          <a:cubicBezTo>
                            <a:pt x="262839" y="278773"/>
                            <a:pt x="305099" y="261568"/>
                            <a:pt x="344853" y="235344"/>
                          </a:cubicBezTo>
                          <a:cubicBezTo>
                            <a:pt x="391289" y="204777"/>
                            <a:pt x="442067" y="179554"/>
                            <a:pt x="485663" y="144978"/>
                          </a:cubicBezTo>
                          <a:cubicBezTo>
                            <a:pt x="506877" y="128108"/>
                            <a:pt x="526086" y="110569"/>
                            <a:pt x="550139" y="98041"/>
                          </a:cubicBezTo>
                          <a:cubicBezTo>
                            <a:pt x="563836" y="90859"/>
                            <a:pt x="578869" y="87852"/>
                            <a:pt x="594236" y="88854"/>
                          </a:cubicBezTo>
                          <a:cubicBezTo>
                            <a:pt x="604425" y="89523"/>
                            <a:pt x="613612" y="89856"/>
                            <a:pt x="623300" y="86015"/>
                          </a:cubicBezTo>
                          <a:cubicBezTo>
                            <a:pt x="645516" y="76995"/>
                            <a:pt x="656373" y="51439"/>
                            <a:pt x="679758" y="43421"/>
                          </a:cubicBezTo>
                          <a:cubicBezTo>
                            <a:pt x="689112" y="40247"/>
                            <a:pt x="698800" y="38410"/>
                            <a:pt x="708488" y="37407"/>
                          </a:cubicBezTo>
                          <a:cubicBezTo>
                            <a:pt x="712330" y="36238"/>
                            <a:pt x="716339" y="35403"/>
                            <a:pt x="720514" y="34902"/>
                          </a:cubicBezTo>
                          <a:cubicBezTo>
                            <a:pt x="728699" y="33900"/>
                            <a:pt x="737552" y="35069"/>
                            <a:pt x="745236" y="32229"/>
                          </a:cubicBezTo>
                          <a:cubicBezTo>
                            <a:pt x="740392" y="31895"/>
                            <a:pt x="735381" y="31561"/>
                            <a:pt x="730202" y="31227"/>
                          </a:cubicBezTo>
                          <a:cubicBezTo>
                            <a:pt x="732040" y="28722"/>
                            <a:pt x="734044" y="26383"/>
                            <a:pt x="736216" y="24045"/>
                          </a:cubicBezTo>
                          <a:cubicBezTo>
                            <a:pt x="752752" y="5838"/>
                            <a:pt x="772295" y="-2514"/>
                            <a:pt x="797351" y="660"/>
                          </a:cubicBezTo>
                          <a:cubicBezTo>
                            <a:pt x="797852" y="660"/>
                            <a:pt x="798353" y="827"/>
                            <a:pt x="798854" y="827"/>
                          </a:cubicBezTo>
                          <a:cubicBezTo>
                            <a:pt x="787161" y="1662"/>
                            <a:pt x="776471" y="5838"/>
                            <a:pt x="768453" y="17698"/>
                          </a:cubicBezTo>
                          <a:cubicBezTo>
                            <a:pt x="767618" y="18867"/>
                            <a:pt x="768955" y="20036"/>
                            <a:pt x="770124" y="19869"/>
                          </a:cubicBezTo>
                          <a:cubicBezTo>
                            <a:pt x="784489" y="17196"/>
                            <a:pt x="803865" y="24212"/>
                            <a:pt x="808375" y="39245"/>
                          </a:cubicBezTo>
                          <a:cubicBezTo>
                            <a:pt x="808876" y="40581"/>
                            <a:pt x="810713" y="40581"/>
                            <a:pt x="811214" y="39245"/>
                          </a:cubicBezTo>
                          <a:cubicBezTo>
                            <a:pt x="815557" y="25882"/>
                            <a:pt x="854142" y="17196"/>
                            <a:pt x="852138" y="36906"/>
                          </a:cubicBezTo>
                          <a:cubicBezTo>
                            <a:pt x="852138" y="37575"/>
                            <a:pt x="852639" y="38076"/>
                            <a:pt x="853140" y="38243"/>
                          </a:cubicBezTo>
                          <a:cubicBezTo>
                            <a:pt x="871514" y="44757"/>
                            <a:pt x="886046" y="57452"/>
                            <a:pt x="899910" y="70814"/>
                          </a:cubicBezTo>
                          <a:cubicBezTo>
                            <a:pt x="907594" y="78164"/>
                            <a:pt x="912438" y="80503"/>
                            <a:pt x="922794" y="76160"/>
                          </a:cubicBezTo>
                          <a:cubicBezTo>
                            <a:pt x="932148" y="72318"/>
                            <a:pt x="940833" y="68810"/>
                            <a:pt x="951023" y="67975"/>
                          </a:cubicBezTo>
                          <a:cubicBezTo>
                            <a:pt x="960377" y="67140"/>
                            <a:pt x="969731" y="67474"/>
                            <a:pt x="978917" y="67975"/>
                          </a:cubicBezTo>
                          <a:cubicBezTo>
                            <a:pt x="998126" y="68977"/>
                            <a:pt x="1017669" y="67307"/>
                            <a:pt x="1036712" y="70648"/>
                          </a:cubicBezTo>
                          <a:cubicBezTo>
                            <a:pt x="1053081" y="73487"/>
                            <a:pt x="1068782" y="77997"/>
                            <a:pt x="1084650" y="83342"/>
                          </a:cubicBezTo>
                          <a:cubicBezTo>
                            <a:pt x="1093336" y="86349"/>
                            <a:pt x="1105697" y="91360"/>
                            <a:pt x="1114550" y="86015"/>
                          </a:cubicBezTo>
                          <a:cubicBezTo>
                            <a:pt x="1119394" y="83175"/>
                            <a:pt x="1120062" y="75491"/>
                            <a:pt x="1123904" y="71650"/>
                          </a:cubicBezTo>
                          <a:cubicBezTo>
                            <a:pt x="1130752" y="64467"/>
                            <a:pt x="1141943" y="62129"/>
                            <a:pt x="1151464" y="61126"/>
                          </a:cubicBezTo>
                          <a:cubicBezTo>
                            <a:pt x="1167834" y="59289"/>
                            <a:pt x="1185874" y="56951"/>
                            <a:pt x="1202076" y="60793"/>
                          </a:cubicBezTo>
                          <a:cubicBezTo>
                            <a:pt x="1203245" y="61126"/>
                            <a:pt x="1204582" y="59790"/>
                            <a:pt x="1203746" y="58621"/>
                          </a:cubicBezTo>
                          <a:cubicBezTo>
                            <a:pt x="1194058" y="44757"/>
                            <a:pt x="1179526" y="35069"/>
                            <a:pt x="1164827" y="26884"/>
                          </a:cubicBezTo>
                          <a:cubicBezTo>
                            <a:pt x="1181197" y="28555"/>
                            <a:pt x="1198067" y="38744"/>
                            <a:pt x="1209258" y="49601"/>
                          </a:cubicBezTo>
                          <a:cubicBezTo>
                            <a:pt x="1209760" y="50102"/>
                            <a:pt x="1210762" y="50269"/>
                            <a:pt x="1211263" y="49601"/>
                          </a:cubicBezTo>
                          <a:cubicBezTo>
                            <a:pt x="1230138" y="28221"/>
                            <a:pt x="1261206" y="42084"/>
                            <a:pt x="1280916" y="54946"/>
                          </a:cubicBezTo>
                          <a:cubicBezTo>
                            <a:pt x="1292776" y="62797"/>
                            <a:pt x="1303800" y="71984"/>
                            <a:pt x="1313488" y="82340"/>
                          </a:cubicBezTo>
                          <a:cubicBezTo>
                            <a:pt x="1320170" y="89523"/>
                            <a:pt x="1327018" y="97206"/>
                            <a:pt x="1331361" y="106226"/>
                          </a:cubicBezTo>
                          <a:cubicBezTo>
                            <a:pt x="1310148" y="96705"/>
                            <a:pt x="1291941" y="78832"/>
                            <a:pt x="1267053" y="81338"/>
                          </a:cubicBezTo>
                          <a:cubicBezTo>
                            <a:pt x="1254525" y="82507"/>
                            <a:pt x="1242164" y="89188"/>
                            <a:pt x="1233144" y="97874"/>
                          </a:cubicBezTo>
                          <a:cubicBezTo>
                            <a:pt x="1229136" y="101716"/>
                            <a:pt x="1224626" y="106226"/>
                            <a:pt x="1221786" y="111237"/>
                          </a:cubicBezTo>
                          <a:cubicBezTo>
                            <a:pt x="1218947" y="116415"/>
                            <a:pt x="1217276" y="122094"/>
                            <a:pt x="1214771" y="127439"/>
                          </a:cubicBezTo>
                          <a:cubicBezTo>
                            <a:pt x="1208423" y="140969"/>
                            <a:pt x="1194058" y="140134"/>
                            <a:pt x="1180863" y="140134"/>
                          </a:cubicBezTo>
                          <a:cubicBezTo>
                            <a:pt x="1167834" y="140301"/>
                            <a:pt x="1155306" y="142806"/>
                            <a:pt x="1142612" y="145479"/>
                          </a:cubicBezTo>
                          <a:cubicBezTo>
                            <a:pt x="1129416" y="148152"/>
                            <a:pt x="1116387" y="151492"/>
                            <a:pt x="1106031" y="160679"/>
                          </a:cubicBezTo>
                          <a:cubicBezTo>
                            <a:pt x="1096510" y="169198"/>
                            <a:pt x="1089161" y="179721"/>
                            <a:pt x="1080642" y="189075"/>
                          </a:cubicBezTo>
                          <a:cubicBezTo>
                            <a:pt x="1079472" y="190245"/>
                            <a:pt x="1080976" y="192082"/>
                            <a:pt x="1082479" y="191414"/>
                          </a:cubicBezTo>
                          <a:cubicBezTo>
                            <a:pt x="1105196" y="180055"/>
                            <a:pt x="1125574" y="197928"/>
                            <a:pt x="1142779" y="212293"/>
                          </a:cubicBezTo>
                          <a:cubicBezTo>
                            <a:pt x="1121398" y="206948"/>
                            <a:pt x="1099851" y="208284"/>
                            <a:pt x="1079305" y="217805"/>
                          </a:cubicBezTo>
                          <a:cubicBezTo>
                            <a:pt x="1056923" y="227994"/>
                            <a:pt x="1037547" y="243362"/>
                            <a:pt x="1016667" y="256056"/>
                          </a:cubicBezTo>
                          <a:cubicBezTo>
                            <a:pt x="1013995" y="235678"/>
                            <a:pt x="1030531" y="219476"/>
                            <a:pt x="1045564" y="208117"/>
                          </a:cubicBezTo>
                          <a:cubicBezTo>
                            <a:pt x="1046567" y="207282"/>
                            <a:pt x="1046399" y="205278"/>
                            <a:pt x="1044896" y="205445"/>
                          </a:cubicBezTo>
                          <a:cubicBezTo>
                            <a:pt x="1035876" y="206280"/>
                            <a:pt x="1026689" y="205278"/>
                            <a:pt x="1017669" y="206781"/>
                          </a:cubicBezTo>
                          <a:cubicBezTo>
                            <a:pt x="1009151" y="208284"/>
                            <a:pt x="1001634" y="212126"/>
                            <a:pt x="993449" y="214298"/>
                          </a:cubicBezTo>
                          <a:cubicBezTo>
                            <a:pt x="983928" y="216803"/>
                            <a:pt x="977581" y="215634"/>
                            <a:pt x="970399" y="209287"/>
                          </a:cubicBezTo>
                          <a:cubicBezTo>
                            <a:pt x="965889" y="205278"/>
                            <a:pt x="961045" y="201770"/>
                            <a:pt x="955365" y="199765"/>
                          </a:cubicBezTo>
                          <a:cubicBezTo>
                            <a:pt x="939998" y="194420"/>
                            <a:pt x="921791" y="195256"/>
                            <a:pt x="907594" y="203440"/>
                          </a:cubicBezTo>
                          <a:cubicBezTo>
                            <a:pt x="894398" y="210957"/>
                            <a:pt x="883540" y="222482"/>
                            <a:pt x="869510" y="228495"/>
                          </a:cubicBezTo>
                          <a:cubicBezTo>
                            <a:pt x="867171" y="219308"/>
                            <a:pt x="870846" y="210623"/>
                            <a:pt x="872850" y="201603"/>
                          </a:cubicBezTo>
                          <a:cubicBezTo>
                            <a:pt x="873184" y="200434"/>
                            <a:pt x="871848" y="199264"/>
                            <a:pt x="870679" y="199933"/>
                          </a:cubicBezTo>
                          <a:cubicBezTo>
                            <a:pt x="860991" y="205946"/>
                            <a:pt x="850301" y="208785"/>
                            <a:pt x="838942" y="207282"/>
                          </a:cubicBezTo>
                          <a:cubicBezTo>
                            <a:pt x="829922" y="206113"/>
                            <a:pt x="821237" y="203273"/>
                            <a:pt x="812217" y="201603"/>
                          </a:cubicBezTo>
                          <a:cubicBezTo>
                            <a:pt x="794010" y="198095"/>
                            <a:pt x="777640" y="201436"/>
                            <a:pt x="761939" y="211458"/>
                          </a:cubicBezTo>
                          <a:cubicBezTo>
                            <a:pt x="730537" y="231335"/>
                            <a:pt x="710826" y="266246"/>
                            <a:pt x="712163" y="303661"/>
                          </a:cubicBezTo>
                          <a:cubicBezTo>
                            <a:pt x="712163" y="304831"/>
                            <a:pt x="713332" y="305499"/>
                            <a:pt x="714334" y="304997"/>
                          </a:cubicBezTo>
                          <a:cubicBezTo>
                            <a:pt x="727029" y="297481"/>
                            <a:pt x="741895" y="294140"/>
                            <a:pt x="756427" y="292637"/>
                          </a:cubicBezTo>
                          <a:cubicBezTo>
                            <a:pt x="754088" y="300822"/>
                            <a:pt x="748743" y="307503"/>
                            <a:pt x="745403" y="315354"/>
                          </a:cubicBezTo>
                          <a:cubicBezTo>
                            <a:pt x="743398" y="320031"/>
                            <a:pt x="742563" y="325877"/>
                            <a:pt x="746739" y="329719"/>
                          </a:cubicBezTo>
                          <a:cubicBezTo>
                            <a:pt x="759768" y="341912"/>
                            <a:pt x="780647" y="325209"/>
                            <a:pt x="792840" y="340743"/>
                          </a:cubicBezTo>
                          <a:cubicBezTo>
                            <a:pt x="796515" y="345253"/>
                            <a:pt x="793843" y="349429"/>
                            <a:pt x="792005" y="354106"/>
                          </a:cubicBezTo>
                          <a:cubicBezTo>
                            <a:pt x="790335" y="358449"/>
                            <a:pt x="788832" y="362959"/>
                            <a:pt x="787495" y="367301"/>
                          </a:cubicBezTo>
                          <a:cubicBezTo>
                            <a:pt x="785324" y="374484"/>
                            <a:pt x="783320" y="382335"/>
                            <a:pt x="783821" y="390018"/>
                          </a:cubicBezTo>
                          <a:cubicBezTo>
                            <a:pt x="784823" y="405553"/>
                            <a:pt x="795513" y="413737"/>
                            <a:pt x="809043" y="419082"/>
                          </a:cubicBezTo>
                          <a:cubicBezTo>
                            <a:pt x="830089" y="427267"/>
                            <a:pt x="851804" y="433447"/>
                            <a:pt x="873351" y="440129"/>
                          </a:cubicBezTo>
                          <a:cubicBezTo>
                            <a:pt x="892560" y="445975"/>
                            <a:pt x="911769" y="454160"/>
                            <a:pt x="931814" y="456665"/>
                          </a:cubicBezTo>
                          <a:cubicBezTo>
                            <a:pt x="974407" y="462010"/>
                            <a:pt x="1011656" y="441131"/>
                            <a:pt x="1052580" y="433781"/>
                          </a:cubicBezTo>
                          <a:cubicBezTo>
                            <a:pt x="1064439" y="431610"/>
                            <a:pt x="1076633" y="430441"/>
                            <a:pt x="1088492" y="431777"/>
                          </a:cubicBezTo>
                          <a:cubicBezTo>
                            <a:pt x="1099350" y="432946"/>
                            <a:pt x="1109539" y="436621"/>
                            <a:pt x="1119561" y="440630"/>
                          </a:cubicBezTo>
                          <a:cubicBezTo>
                            <a:pt x="1129416" y="444639"/>
                            <a:pt x="1139438" y="449149"/>
                            <a:pt x="1149961" y="451654"/>
                          </a:cubicBezTo>
                          <a:cubicBezTo>
                            <a:pt x="1160317" y="454160"/>
                            <a:pt x="1170673" y="455997"/>
                            <a:pt x="1181030" y="459338"/>
                          </a:cubicBezTo>
                          <a:cubicBezTo>
                            <a:pt x="1190217" y="462344"/>
                            <a:pt x="1199236" y="465351"/>
                            <a:pt x="1208256" y="468358"/>
                          </a:cubicBezTo>
                          <a:cubicBezTo>
                            <a:pt x="1197399" y="469193"/>
                            <a:pt x="1186375" y="470195"/>
                            <a:pt x="1175350" y="471698"/>
                          </a:cubicBezTo>
                          <a:cubicBezTo>
                            <a:pt x="1129416" y="477545"/>
                            <a:pt x="1083648" y="485061"/>
                            <a:pt x="1037547" y="488736"/>
                          </a:cubicBezTo>
                          <a:cubicBezTo>
                            <a:pt x="988940" y="492578"/>
                            <a:pt x="940332" y="490072"/>
                            <a:pt x="891892" y="486063"/>
                          </a:cubicBezTo>
                          <a:cubicBezTo>
                            <a:pt x="844621" y="482055"/>
                            <a:pt x="798520" y="481052"/>
                            <a:pt x="751082" y="482556"/>
                          </a:cubicBezTo>
                          <a:cubicBezTo>
                            <a:pt x="727029" y="483391"/>
                            <a:pt x="702809" y="484393"/>
                            <a:pt x="678756" y="483224"/>
                          </a:cubicBezTo>
                          <a:cubicBezTo>
                            <a:pt x="657208" y="482222"/>
                            <a:pt x="636496" y="477879"/>
                            <a:pt x="615115" y="475540"/>
                          </a:cubicBezTo>
                          <a:cubicBezTo>
                            <a:pt x="602254" y="474204"/>
                            <a:pt x="547132" y="468023"/>
                            <a:pt x="564671" y="445808"/>
                          </a:cubicBezTo>
                          <a:cubicBezTo>
                            <a:pt x="568179" y="438458"/>
                            <a:pt x="578201" y="432278"/>
                            <a:pt x="583880" y="428937"/>
                          </a:cubicBezTo>
                          <a:cubicBezTo>
                            <a:pt x="592065" y="423759"/>
                            <a:pt x="599748" y="418915"/>
                            <a:pt x="607098" y="412568"/>
                          </a:cubicBezTo>
                          <a:cubicBezTo>
                            <a:pt x="610104" y="409895"/>
                            <a:pt x="613946" y="406889"/>
                            <a:pt x="617120" y="403381"/>
                          </a:cubicBezTo>
                          <a:cubicBezTo>
                            <a:pt x="606095" y="409227"/>
                            <a:pt x="575361" y="423759"/>
                            <a:pt x="561831" y="439461"/>
                          </a:cubicBezTo>
                          <a:cubicBezTo>
                            <a:pt x="505541" y="438625"/>
                            <a:pt x="449417" y="433781"/>
                            <a:pt x="393460" y="428102"/>
                          </a:cubicBezTo>
                          <a:cubicBezTo>
                            <a:pt x="317793" y="420419"/>
                            <a:pt x="241960" y="413570"/>
                            <a:pt x="166293" y="405385"/>
                          </a:cubicBezTo>
                          <a:cubicBezTo>
                            <a:pt x="130547" y="401544"/>
                            <a:pt x="94802" y="396533"/>
                            <a:pt x="59557" y="389350"/>
                          </a:cubicBezTo>
                          <a:cubicBezTo>
                            <a:pt x="44190" y="386176"/>
                            <a:pt x="27320" y="382335"/>
                            <a:pt x="14291" y="373482"/>
                          </a:cubicBezTo>
                          <a:cubicBezTo>
                            <a:pt x="3100" y="365297"/>
                            <a:pt x="-6588" y="353104"/>
                            <a:pt x="5772" y="341745"/>
                          </a:cubicBezTo>
                          <a:close/>
                        </a:path>
                      </a:pathLst>
                    </a:custGeom>
                    <a:solidFill>
                      <a:srgbClr val="848689">
                        <a:alpha val="40000"/>
                      </a:srgbClr>
                    </a:solidFill>
                    <a:ln w="16697" cap="flat">
                      <a:noFill/>
                      <a:prstDash val="solid"/>
                      <a:miter/>
                    </a:ln>
                  </p:spPr>
                  <p:txBody>
                    <a:bodyPr rtlCol="0" anchor="ctr"/>
                    <a:lstStyle/>
                    <a:p>
                      <a:endParaRPr lang="en-US"/>
                    </a:p>
                  </p:txBody>
                </p:sp>
                <p:sp>
                  <p:nvSpPr>
                    <p:cNvPr id="847" name="Freeform: Shape 846">
                      <a:extLst>
                        <a:ext uri="{FF2B5EF4-FFF2-40B4-BE49-F238E27FC236}">
                          <a16:creationId xmlns:a16="http://schemas.microsoft.com/office/drawing/2014/main" id="{7F445D53-448B-8B7D-9522-1F9FED9AA45F}"/>
                        </a:ext>
                      </a:extLst>
                    </p:cNvPr>
                    <p:cNvSpPr/>
                    <p:nvPr/>
                  </p:nvSpPr>
                  <p:spPr>
                    <a:xfrm>
                      <a:off x="3438065" y="6200184"/>
                      <a:ext cx="998967" cy="430783"/>
                    </a:xfrm>
                    <a:custGeom>
                      <a:avLst/>
                      <a:gdLst>
                        <a:gd name="connsiteX0" fmla="*/ 14130 w 998967"/>
                        <a:gd name="connsiteY0" fmla="*/ 321041 h 430783"/>
                        <a:gd name="connsiteX1" fmla="*/ 59396 w 998967"/>
                        <a:gd name="connsiteY1" fmla="*/ 336909 h 430783"/>
                        <a:gd name="connsiteX2" fmla="*/ 166132 w 998967"/>
                        <a:gd name="connsiteY2" fmla="*/ 352945 h 430783"/>
                        <a:gd name="connsiteX3" fmla="*/ 393299 w 998967"/>
                        <a:gd name="connsiteY3" fmla="*/ 375662 h 430783"/>
                        <a:gd name="connsiteX4" fmla="*/ 561670 w 998967"/>
                        <a:gd name="connsiteY4" fmla="*/ 387020 h 430783"/>
                        <a:gd name="connsiteX5" fmla="*/ 616959 w 998967"/>
                        <a:gd name="connsiteY5" fmla="*/ 350940 h 430783"/>
                        <a:gd name="connsiteX6" fmla="*/ 606937 w 998967"/>
                        <a:gd name="connsiteY6" fmla="*/ 360127 h 430783"/>
                        <a:gd name="connsiteX7" fmla="*/ 583719 w 998967"/>
                        <a:gd name="connsiteY7" fmla="*/ 376497 h 430783"/>
                        <a:gd name="connsiteX8" fmla="*/ 564510 w 998967"/>
                        <a:gd name="connsiteY8" fmla="*/ 393367 h 430783"/>
                        <a:gd name="connsiteX9" fmla="*/ 614955 w 998967"/>
                        <a:gd name="connsiteY9" fmla="*/ 423099 h 430783"/>
                        <a:gd name="connsiteX10" fmla="*/ 678595 w 998967"/>
                        <a:gd name="connsiteY10" fmla="*/ 430783 h 430783"/>
                        <a:gd name="connsiteX11" fmla="*/ 680098 w 998967"/>
                        <a:gd name="connsiteY11" fmla="*/ 430783 h 430783"/>
                        <a:gd name="connsiteX12" fmla="*/ 677426 w 998967"/>
                        <a:gd name="connsiteY12" fmla="*/ 429447 h 430783"/>
                        <a:gd name="connsiteX13" fmla="*/ 646190 w 998967"/>
                        <a:gd name="connsiteY13" fmla="*/ 379002 h 430783"/>
                        <a:gd name="connsiteX14" fmla="*/ 684441 w 998967"/>
                        <a:gd name="connsiteY14" fmla="*/ 341920 h 430783"/>
                        <a:gd name="connsiteX15" fmla="*/ 636669 w 998967"/>
                        <a:gd name="connsiteY15" fmla="*/ 346264 h 430783"/>
                        <a:gd name="connsiteX16" fmla="*/ 634999 w 998967"/>
                        <a:gd name="connsiteY16" fmla="*/ 344092 h 430783"/>
                        <a:gd name="connsiteX17" fmla="*/ 697303 w 998967"/>
                        <a:gd name="connsiteY17" fmla="*/ 308848 h 430783"/>
                        <a:gd name="connsiteX18" fmla="*/ 650533 w 998967"/>
                        <a:gd name="connsiteY18" fmla="*/ 295318 h 430783"/>
                        <a:gd name="connsiteX19" fmla="*/ 621636 w 998967"/>
                        <a:gd name="connsiteY19" fmla="*/ 295986 h 430783"/>
                        <a:gd name="connsiteX20" fmla="*/ 600590 w 998967"/>
                        <a:gd name="connsiteY20" fmla="*/ 303502 h 430783"/>
                        <a:gd name="connsiteX21" fmla="*/ 598752 w 998967"/>
                        <a:gd name="connsiteY21" fmla="*/ 301665 h 430783"/>
                        <a:gd name="connsiteX22" fmla="*/ 610779 w 998967"/>
                        <a:gd name="connsiteY22" fmla="*/ 279617 h 430783"/>
                        <a:gd name="connsiteX23" fmla="*/ 548809 w 998967"/>
                        <a:gd name="connsiteY23" fmla="*/ 259405 h 430783"/>
                        <a:gd name="connsiteX24" fmla="*/ 591737 w 998967"/>
                        <a:gd name="connsiteY24" fmla="*/ 188583 h 430783"/>
                        <a:gd name="connsiteX25" fmla="*/ 578207 w 998967"/>
                        <a:gd name="connsiteY25" fmla="*/ 169874 h 430783"/>
                        <a:gd name="connsiteX26" fmla="*/ 558831 w 998967"/>
                        <a:gd name="connsiteY26" fmla="*/ 156178 h 430783"/>
                        <a:gd name="connsiteX27" fmla="*/ 558163 w 998967"/>
                        <a:gd name="connsiteY27" fmla="*/ 153672 h 430783"/>
                        <a:gd name="connsiteX28" fmla="*/ 633997 w 998967"/>
                        <a:gd name="connsiteY28" fmla="*/ 147158 h 430783"/>
                        <a:gd name="connsiteX29" fmla="*/ 591570 w 998967"/>
                        <a:gd name="connsiteY29" fmla="*/ 113083 h 430783"/>
                        <a:gd name="connsiteX30" fmla="*/ 591904 w 998967"/>
                        <a:gd name="connsiteY30" fmla="*/ 110410 h 430783"/>
                        <a:gd name="connsiteX31" fmla="*/ 710164 w 998967"/>
                        <a:gd name="connsiteY31" fmla="*/ 174050 h 430783"/>
                        <a:gd name="connsiteX32" fmla="*/ 713839 w 998967"/>
                        <a:gd name="connsiteY32" fmla="*/ 127949 h 430783"/>
                        <a:gd name="connsiteX33" fmla="*/ 715175 w 998967"/>
                        <a:gd name="connsiteY33" fmla="*/ 126111 h 430783"/>
                        <a:gd name="connsiteX34" fmla="*/ 751088 w 998967"/>
                        <a:gd name="connsiteY34" fmla="*/ 127949 h 430783"/>
                        <a:gd name="connsiteX35" fmla="*/ 792178 w 998967"/>
                        <a:gd name="connsiteY35" fmla="*/ 121769 h 430783"/>
                        <a:gd name="connsiteX36" fmla="*/ 865507 w 998967"/>
                        <a:gd name="connsiteY36" fmla="*/ 105399 h 430783"/>
                        <a:gd name="connsiteX37" fmla="*/ 927811 w 998967"/>
                        <a:gd name="connsiteY37" fmla="*/ 126612 h 430783"/>
                        <a:gd name="connsiteX38" fmla="*/ 964559 w 998967"/>
                        <a:gd name="connsiteY38" fmla="*/ 139140 h 430783"/>
                        <a:gd name="connsiteX39" fmla="*/ 998968 w 998967"/>
                        <a:gd name="connsiteY39" fmla="*/ 131289 h 430783"/>
                        <a:gd name="connsiteX40" fmla="*/ 924303 w 998967"/>
                        <a:gd name="connsiteY40" fmla="*/ 110076 h 430783"/>
                        <a:gd name="connsiteX41" fmla="*/ 877867 w 998967"/>
                        <a:gd name="connsiteY41" fmla="*/ 84854 h 430783"/>
                        <a:gd name="connsiteX42" fmla="*/ 820073 w 998967"/>
                        <a:gd name="connsiteY42" fmla="*/ 91702 h 430783"/>
                        <a:gd name="connsiteX43" fmla="*/ 769629 w 998967"/>
                        <a:gd name="connsiteY43" fmla="*/ 94876 h 430783"/>
                        <a:gd name="connsiteX44" fmla="*/ 725364 w 998967"/>
                        <a:gd name="connsiteY44" fmla="*/ 69821 h 430783"/>
                        <a:gd name="connsiteX45" fmla="*/ 695298 w 998967"/>
                        <a:gd name="connsiteY45" fmla="*/ 59464 h 430783"/>
                        <a:gd name="connsiteX46" fmla="*/ 698138 w 998967"/>
                        <a:gd name="connsiteY46" fmla="*/ 46436 h 430783"/>
                        <a:gd name="connsiteX47" fmla="*/ 703316 w 998967"/>
                        <a:gd name="connsiteY47" fmla="*/ 23886 h 430783"/>
                        <a:gd name="connsiteX48" fmla="*/ 685109 w 998967"/>
                        <a:gd name="connsiteY48" fmla="*/ 12194 h 430783"/>
                        <a:gd name="connsiteX49" fmla="*/ 673250 w 998967"/>
                        <a:gd name="connsiteY49" fmla="*/ 2840 h 430783"/>
                        <a:gd name="connsiteX50" fmla="*/ 672749 w 998967"/>
                        <a:gd name="connsiteY50" fmla="*/ 1336 h 430783"/>
                        <a:gd name="connsiteX51" fmla="*/ 665733 w 998967"/>
                        <a:gd name="connsiteY51" fmla="*/ 0 h 430783"/>
                        <a:gd name="connsiteX52" fmla="*/ 623306 w 998967"/>
                        <a:gd name="connsiteY52" fmla="*/ 34910 h 430783"/>
                        <a:gd name="connsiteX53" fmla="*/ 594242 w 998967"/>
                        <a:gd name="connsiteY53" fmla="*/ 37750 h 430783"/>
                        <a:gd name="connsiteX54" fmla="*/ 550145 w 998967"/>
                        <a:gd name="connsiteY54" fmla="*/ 46937 h 430783"/>
                        <a:gd name="connsiteX55" fmla="*/ 485670 w 998967"/>
                        <a:gd name="connsiteY55" fmla="*/ 93874 h 430783"/>
                        <a:gd name="connsiteX56" fmla="*/ 344859 w 998967"/>
                        <a:gd name="connsiteY56" fmla="*/ 184239 h 430783"/>
                        <a:gd name="connsiteX57" fmla="*/ 217578 w 998967"/>
                        <a:gd name="connsiteY57" fmla="*/ 241365 h 430783"/>
                        <a:gd name="connsiteX58" fmla="*/ 131723 w 998967"/>
                        <a:gd name="connsiteY58" fmla="*/ 259572 h 430783"/>
                        <a:gd name="connsiteX59" fmla="*/ 28328 w 998967"/>
                        <a:gd name="connsiteY59" fmla="*/ 276610 h 430783"/>
                        <a:gd name="connsiteX60" fmla="*/ 5778 w 998967"/>
                        <a:gd name="connsiteY60" fmla="*/ 290641 h 430783"/>
                        <a:gd name="connsiteX61" fmla="*/ 14130 w 998967"/>
                        <a:gd name="connsiteY61" fmla="*/ 321041 h 430783"/>
                        <a:gd name="connsiteX62" fmla="*/ 394970 w 998967"/>
                        <a:gd name="connsiteY62" fmla="*/ 321375 h 430783"/>
                        <a:gd name="connsiteX63" fmla="*/ 416851 w 998967"/>
                        <a:gd name="connsiteY63" fmla="*/ 306843 h 430783"/>
                        <a:gd name="connsiteX64" fmla="*/ 447251 w 998967"/>
                        <a:gd name="connsiteY64" fmla="*/ 301665 h 430783"/>
                        <a:gd name="connsiteX65" fmla="*/ 448588 w 998967"/>
                        <a:gd name="connsiteY65" fmla="*/ 303837 h 430783"/>
                        <a:gd name="connsiteX66" fmla="*/ 534444 w 998967"/>
                        <a:gd name="connsiteY66" fmla="*/ 312522 h 430783"/>
                        <a:gd name="connsiteX67" fmla="*/ 587895 w 998967"/>
                        <a:gd name="connsiteY67" fmla="*/ 342422 h 430783"/>
                        <a:gd name="connsiteX68" fmla="*/ 567015 w 998967"/>
                        <a:gd name="connsiteY68" fmla="*/ 353112 h 430783"/>
                        <a:gd name="connsiteX69" fmla="*/ 534945 w 998967"/>
                        <a:gd name="connsiteY69" fmla="*/ 353446 h 430783"/>
                        <a:gd name="connsiteX70" fmla="*/ 448254 w 998967"/>
                        <a:gd name="connsiteY70" fmla="*/ 355116 h 430783"/>
                        <a:gd name="connsiteX71" fmla="*/ 409669 w 998967"/>
                        <a:gd name="connsiteY71" fmla="*/ 343925 h 430783"/>
                        <a:gd name="connsiteX72" fmla="*/ 394970 w 998967"/>
                        <a:gd name="connsiteY72" fmla="*/ 321375 h 430783"/>
                        <a:gd name="connsiteX73" fmla="*/ 353545 w 998967"/>
                        <a:gd name="connsiteY73" fmla="*/ 211466 h 430783"/>
                        <a:gd name="connsiteX74" fmla="*/ 398310 w 998967"/>
                        <a:gd name="connsiteY74" fmla="*/ 190420 h 430783"/>
                        <a:gd name="connsiteX75" fmla="*/ 400649 w 998967"/>
                        <a:gd name="connsiteY75" fmla="*/ 189418 h 430783"/>
                        <a:gd name="connsiteX76" fmla="*/ 508720 w 998967"/>
                        <a:gd name="connsiteY76" fmla="*/ 213805 h 430783"/>
                        <a:gd name="connsiteX77" fmla="*/ 484667 w 998967"/>
                        <a:gd name="connsiteY77" fmla="*/ 250552 h 430783"/>
                        <a:gd name="connsiteX78" fmla="*/ 443243 w 998967"/>
                        <a:gd name="connsiteY78" fmla="*/ 265753 h 430783"/>
                        <a:gd name="connsiteX79" fmla="*/ 396807 w 998967"/>
                        <a:gd name="connsiteY79" fmla="*/ 267089 h 430783"/>
                        <a:gd name="connsiteX80" fmla="*/ 362732 w 998967"/>
                        <a:gd name="connsiteY80" fmla="*/ 263247 h 430783"/>
                        <a:gd name="connsiteX81" fmla="*/ 339013 w 998967"/>
                        <a:gd name="connsiteY81" fmla="*/ 246210 h 430783"/>
                        <a:gd name="connsiteX82" fmla="*/ 353545 w 998967"/>
                        <a:gd name="connsiteY82" fmla="*/ 211466 h 430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Lst>
                      <a:rect l="l" t="t" r="r" b="b"/>
                      <a:pathLst>
                        <a:path w="998967" h="430783">
                          <a:moveTo>
                            <a:pt x="14130" y="321041"/>
                          </a:moveTo>
                          <a:cubicBezTo>
                            <a:pt x="27326" y="329894"/>
                            <a:pt x="44196" y="333736"/>
                            <a:pt x="59396" y="336909"/>
                          </a:cubicBezTo>
                          <a:cubicBezTo>
                            <a:pt x="94808" y="344092"/>
                            <a:pt x="130386" y="349103"/>
                            <a:pt x="166132" y="352945"/>
                          </a:cubicBezTo>
                          <a:cubicBezTo>
                            <a:pt x="241799" y="361130"/>
                            <a:pt x="317632" y="367978"/>
                            <a:pt x="393299" y="375662"/>
                          </a:cubicBezTo>
                          <a:cubicBezTo>
                            <a:pt x="449256" y="381341"/>
                            <a:pt x="505380" y="386185"/>
                            <a:pt x="561670" y="387020"/>
                          </a:cubicBezTo>
                          <a:cubicBezTo>
                            <a:pt x="575200" y="371319"/>
                            <a:pt x="605935" y="356787"/>
                            <a:pt x="616959" y="350940"/>
                          </a:cubicBezTo>
                          <a:cubicBezTo>
                            <a:pt x="613785" y="354281"/>
                            <a:pt x="610111" y="357455"/>
                            <a:pt x="606937" y="360127"/>
                          </a:cubicBezTo>
                          <a:cubicBezTo>
                            <a:pt x="599587" y="366475"/>
                            <a:pt x="591904" y="371319"/>
                            <a:pt x="583719" y="376497"/>
                          </a:cubicBezTo>
                          <a:cubicBezTo>
                            <a:pt x="578040" y="380004"/>
                            <a:pt x="567851" y="386185"/>
                            <a:pt x="564510" y="393367"/>
                          </a:cubicBezTo>
                          <a:cubicBezTo>
                            <a:pt x="546804" y="415583"/>
                            <a:pt x="602093" y="421763"/>
                            <a:pt x="614955" y="423099"/>
                          </a:cubicBezTo>
                          <a:cubicBezTo>
                            <a:pt x="636335" y="425438"/>
                            <a:pt x="657047" y="429614"/>
                            <a:pt x="678595" y="430783"/>
                          </a:cubicBezTo>
                          <a:cubicBezTo>
                            <a:pt x="679096" y="430783"/>
                            <a:pt x="679597" y="430783"/>
                            <a:pt x="680098" y="430783"/>
                          </a:cubicBezTo>
                          <a:cubicBezTo>
                            <a:pt x="679263" y="430282"/>
                            <a:pt x="678261" y="429948"/>
                            <a:pt x="677426" y="429447"/>
                          </a:cubicBezTo>
                          <a:cubicBezTo>
                            <a:pt x="660555" y="420427"/>
                            <a:pt x="642682" y="399547"/>
                            <a:pt x="646190" y="379002"/>
                          </a:cubicBezTo>
                          <a:cubicBezTo>
                            <a:pt x="649531" y="359960"/>
                            <a:pt x="667069" y="348435"/>
                            <a:pt x="684441" y="341920"/>
                          </a:cubicBezTo>
                          <a:cubicBezTo>
                            <a:pt x="668406" y="341085"/>
                            <a:pt x="652370" y="342923"/>
                            <a:pt x="636669" y="346264"/>
                          </a:cubicBezTo>
                          <a:cubicBezTo>
                            <a:pt x="635333" y="346597"/>
                            <a:pt x="634498" y="345261"/>
                            <a:pt x="634999" y="344092"/>
                          </a:cubicBezTo>
                          <a:cubicBezTo>
                            <a:pt x="646023" y="321375"/>
                            <a:pt x="673083" y="311353"/>
                            <a:pt x="697303" y="308848"/>
                          </a:cubicBezTo>
                          <a:cubicBezTo>
                            <a:pt x="681935" y="303670"/>
                            <a:pt x="666568" y="298324"/>
                            <a:pt x="650533" y="295318"/>
                          </a:cubicBezTo>
                          <a:cubicBezTo>
                            <a:pt x="640678" y="293480"/>
                            <a:pt x="631157" y="292645"/>
                            <a:pt x="621636" y="295986"/>
                          </a:cubicBezTo>
                          <a:cubicBezTo>
                            <a:pt x="614453" y="298324"/>
                            <a:pt x="608106" y="301999"/>
                            <a:pt x="600590" y="303502"/>
                          </a:cubicBezTo>
                          <a:cubicBezTo>
                            <a:pt x="599587" y="303670"/>
                            <a:pt x="598418" y="302834"/>
                            <a:pt x="598752" y="301665"/>
                          </a:cubicBezTo>
                          <a:cubicBezTo>
                            <a:pt x="601592" y="293647"/>
                            <a:pt x="605935" y="286465"/>
                            <a:pt x="610779" y="279617"/>
                          </a:cubicBezTo>
                          <a:cubicBezTo>
                            <a:pt x="587394" y="287300"/>
                            <a:pt x="557829" y="286966"/>
                            <a:pt x="548809" y="259405"/>
                          </a:cubicBezTo>
                          <a:cubicBezTo>
                            <a:pt x="539789" y="231176"/>
                            <a:pt x="561169" y="191923"/>
                            <a:pt x="591737" y="188583"/>
                          </a:cubicBezTo>
                          <a:cubicBezTo>
                            <a:pt x="590901" y="181400"/>
                            <a:pt x="582884" y="174384"/>
                            <a:pt x="578207" y="169874"/>
                          </a:cubicBezTo>
                          <a:cubicBezTo>
                            <a:pt x="572862" y="164696"/>
                            <a:pt x="566180" y="158182"/>
                            <a:pt x="558831" y="156178"/>
                          </a:cubicBezTo>
                          <a:cubicBezTo>
                            <a:pt x="557662" y="155844"/>
                            <a:pt x="557495" y="154507"/>
                            <a:pt x="558163" y="153672"/>
                          </a:cubicBezTo>
                          <a:cubicBezTo>
                            <a:pt x="579042" y="130120"/>
                            <a:pt x="608440" y="135131"/>
                            <a:pt x="633997" y="147158"/>
                          </a:cubicBezTo>
                          <a:cubicBezTo>
                            <a:pt x="628317" y="127949"/>
                            <a:pt x="608273" y="121267"/>
                            <a:pt x="591570" y="113083"/>
                          </a:cubicBezTo>
                          <a:cubicBezTo>
                            <a:pt x="590400" y="112415"/>
                            <a:pt x="590901" y="110744"/>
                            <a:pt x="591904" y="110410"/>
                          </a:cubicBezTo>
                          <a:cubicBezTo>
                            <a:pt x="642515" y="92537"/>
                            <a:pt x="701646" y="119430"/>
                            <a:pt x="710164" y="174050"/>
                          </a:cubicBezTo>
                          <a:cubicBezTo>
                            <a:pt x="716679" y="159518"/>
                            <a:pt x="718015" y="143316"/>
                            <a:pt x="713839" y="127949"/>
                          </a:cubicBezTo>
                          <a:cubicBezTo>
                            <a:pt x="713505" y="126947"/>
                            <a:pt x="714340" y="126111"/>
                            <a:pt x="715175" y="126111"/>
                          </a:cubicBezTo>
                          <a:cubicBezTo>
                            <a:pt x="727202" y="125777"/>
                            <a:pt x="739061" y="127281"/>
                            <a:pt x="751088" y="127949"/>
                          </a:cubicBezTo>
                          <a:cubicBezTo>
                            <a:pt x="765119" y="128617"/>
                            <a:pt x="778649" y="125443"/>
                            <a:pt x="792178" y="121769"/>
                          </a:cubicBezTo>
                          <a:cubicBezTo>
                            <a:pt x="816399" y="115087"/>
                            <a:pt x="840118" y="106234"/>
                            <a:pt x="865507" y="105399"/>
                          </a:cubicBezTo>
                          <a:cubicBezTo>
                            <a:pt x="888391" y="104564"/>
                            <a:pt x="908268" y="116089"/>
                            <a:pt x="927811" y="126612"/>
                          </a:cubicBezTo>
                          <a:cubicBezTo>
                            <a:pt x="939670" y="132960"/>
                            <a:pt x="951029" y="138639"/>
                            <a:pt x="964559" y="139140"/>
                          </a:cubicBezTo>
                          <a:cubicBezTo>
                            <a:pt x="976418" y="139641"/>
                            <a:pt x="988277" y="136301"/>
                            <a:pt x="998968" y="131289"/>
                          </a:cubicBezTo>
                          <a:cubicBezTo>
                            <a:pt x="973077" y="129118"/>
                            <a:pt x="947187" y="121434"/>
                            <a:pt x="924303" y="110076"/>
                          </a:cubicBezTo>
                          <a:cubicBezTo>
                            <a:pt x="908602" y="102226"/>
                            <a:pt x="895072" y="89197"/>
                            <a:pt x="877867" y="84854"/>
                          </a:cubicBezTo>
                          <a:cubicBezTo>
                            <a:pt x="859494" y="80177"/>
                            <a:pt x="837946" y="87526"/>
                            <a:pt x="820073" y="91702"/>
                          </a:cubicBezTo>
                          <a:cubicBezTo>
                            <a:pt x="803370" y="95544"/>
                            <a:pt x="786499" y="98384"/>
                            <a:pt x="769629" y="94876"/>
                          </a:cubicBezTo>
                          <a:cubicBezTo>
                            <a:pt x="751756" y="91201"/>
                            <a:pt x="742402" y="74832"/>
                            <a:pt x="725364" y="69821"/>
                          </a:cubicBezTo>
                          <a:cubicBezTo>
                            <a:pt x="715175" y="66814"/>
                            <a:pt x="700643" y="71491"/>
                            <a:pt x="695298" y="59464"/>
                          </a:cubicBezTo>
                          <a:cubicBezTo>
                            <a:pt x="693461" y="55456"/>
                            <a:pt x="696468" y="49944"/>
                            <a:pt x="698138" y="46436"/>
                          </a:cubicBezTo>
                          <a:cubicBezTo>
                            <a:pt x="701646" y="38752"/>
                            <a:pt x="704986" y="32572"/>
                            <a:pt x="703316" y="23886"/>
                          </a:cubicBezTo>
                          <a:cubicBezTo>
                            <a:pt x="701980" y="17205"/>
                            <a:pt x="690287" y="13864"/>
                            <a:pt x="685109" y="12194"/>
                          </a:cubicBezTo>
                          <a:cubicBezTo>
                            <a:pt x="679931" y="10523"/>
                            <a:pt x="675421" y="8185"/>
                            <a:pt x="673250" y="2840"/>
                          </a:cubicBezTo>
                          <a:cubicBezTo>
                            <a:pt x="673083" y="2338"/>
                            <a:pt x="672916" y="1837"/>
                            <a:pt x="672749" y="1336"/>
                          </a:cubicBezTo>
                          <a:cubicBezTo>
                            <a:pt x="670410" y="1002"/>
                            <a:pt x="668072" y="668"/>
                            <a:pt x="665733" y="0"/>
                          </a:cubicBezTo>
                          <a:cubicBezTo>
                            <a:pt x="651034" y="11024"/>
                            <a:pt x="640678" y="27895"/>
                            <a:pt x="623306" y="34910"/>
                          </a:cubicBezTo>
                          <a:cubicBezTo>
                            <a:pt x="613618" y="38752"/>
                            <a:pt x="604598" y="38585"/>
                            <a:pt x="594242" y="37750"/>
                          </a:cubicBezTo>
                          <a:cubicBezTo>
                            <a:pt x="578875" y="36748"/>
                            <a:pt x="563842" y="39754"/>
                            <a:pt x="550145" y="46937"/>
                          </a:cubicBezTo>
                          <a:cubicBezTo>
                            <a:pt x="526092" y="59464"/>
                            <a:pt x="506883" y="77003"/>
                            <a:pt x="485670" y="93874"/>
                          </a:cubicBezTo>
                          <a:cubicBezTo>
                            <a:pt x="441906" y="128450"/>
                            <a:pt x="391295" y="153672"/>
                            <a:pt x="344859" y="184239"/>
                          </a:cubicBezTo>
                          <a:cubicBezTo>
                            <a:pt x="304938" y="210464"/>
                            <a:pt x="262845" y="227669"/>
                            <a:pt x="217578" y="241365"/>
                          </a:cubicBezTo>
                          <a:cubicBezTo>
                            <a:pt x="189517" y="250886"/>
                            <a:pt x="161789" y="256900"/>
                            <a:pt x="131723" y="259572"/>
                          </a:cubicBezTo>
                          <a:cubicBezTo>
                            <a:pt x="96645" y="262746"/>
                            <a:pt x="61401" y="263080"/>
                            <a:pt x="28328" y="276610"/>
                          </a:cubicBezTo>
                          <a:cubicBezTo>
                            <a:pt x="19809" y="280118"/>
                            <a:pt x="12460" y="284460"/>
                            <a:pt x="5778" y="290641"/>
                          </a:cubicBezTo>
                          <a:cubicBezTo>
                            <a:pt x="-6582" y="301331"/>
                            <a:pt x="3106" y="313525"/>
                            <a:pt x="14130" y="321041"/>
                          </a:cubicBezTo>
                          <a:close/>
                          <a:moveTo>
                            <a:pt x="394970" y="321375"/>
                          </a:moveTo>
                          <a:cubicBezTo>
                            <a:pt x="397642" y="313023"/>
                            <a:pt x="409335" y="309182"/>
                            <a:pt x="416851" y="306843"/>
                          </a:cubicBezTo>
                          <a:cubicBezTo>
                            <a:pt x="426539" y="303837"/>
                            <a:pt x="437062" y="301665"/>
                            <a:pt x="447251" y="301665"/>
                          </a:cubicBezTo>
                          <a:cubicBezTo>
                            <a:pt x="448421" y="301665"/>
                            <a:pt x="448922" y="302834"/>
                            <a:pt x="448588" y="303837"/>
                          </a:cubicBezTo>
                          <a:cubicBezTo>
                            <a:pt x="477151" y="300162"/>
                            <a:pt x="506215" y="305006"/>
                            <a:pt x="534444" y="312522"/>
                          </a:cubicBezTo>
                          <a:cubicBezTo>
                            <a:pt x="548642" y="316364"/>
                            <a:pt x="591737" y="319204"/>
                            <a:pt x="587895" y="342422"/>
                          </a:cubicBezTo>
                          <a:cubicBezTo>
                            <a:pt x="586391" y="350940"/>
                            <a:pt x="573530" y="352444"/>
                            <a:pt x="567015" y="353112"/>
                          </a:cubicBezTo>
                          <a:cubicBezTo>
                            <a:pt x="556325" y="354281"/>
                            <a:pt x="545635" y="353112"/>
                            <a:pt x="534945" y="353446"/>
                          </a:cubicBezTo>
                          <a:cubicBezTo>
                            <a:pt x="506048" y="354281"/>
                            <a:pt x="477318" y="358123"/>
                            <a:pt x="448254" y="355116"/>
                          </a:cubicBezTo>
                          <a:cubicBezTo>
                            <a:pt x="434891" y="353780"/>
                            <a:pt x="421361" y="350773"/>
                            <a:pt x="409669" y="343925"/>
                          </a:cubicBezTo>
                          <a:cubicBezTo>
                            <a:pt x="402319" y="339582"/>
                            <a:pt x="391963" y="330896"/>
                            <a:pt x="394970" y="321375"/>
                          </a:cubicBezTo>
                          <a:close/>
                          <a:moveTo>
                            <a:pt x="353545" y="211466"/>
                          </a:moveTo>
                          <a:cubicBezTo>
                            <a:pt x="366741" y="201611"/>
                            <a:pt x="383110" y="196433"/>
                            <a:pt x="398310" y="190420"/>
                          </a:cubicBezTo>
                          <a:cubicBezTo>
                            <a:pt x="399145" y="190086"/>
                            <a:pt x="399814" y="189752"/>
                            <a:pt x="400649" y="189418"/>
                          </a:cubicBezTo>
                          <a:cubicBezTo>
                            <a:pt x="428209" y="174719"/>
                            <a:pt x="520914" y="162191"/>
                            <a:pt x="508720" y="213805"/>
                          </a:cubicBezTo>
                          <a:cubicBezTo>
                            <a:pt x="505547" y="227669"/>
                            <a:pt x="495358" y="241365"/>
                            <a:pt x="484667" y="250552"/>
                          </a:cubicBezTo>
                          <a:cubicBezTo>
                            <a:pt x="473476" y="260240"/>
                            <a:pt x="457441" y="263915"/>
                            <a:pt x="443243" y="265753"/>
                          </a:cubicBezTo>
                          <a:cubicBezTo>
                            <a:pt x="427708" y="267757"/>
                            <a:pt x="412341" y="267757"/>
                            <a:pt x="396807" y="267089"/>
                          </a:cubicBezTo>
                          <a:cubicBezTo>
                            <a:pt x="385449" y="266588"/>
                            <a:pt x="373923" y="265920"/>
                            <a:pt x="362732" y="263247"/>
                          </a:cubicBezTo>
                          <a:cubicBezTo>
                            <a:pt x="352877" y="260909"/>
                            <a:pt x="342688" y="256232"/>
                            <a:pt x="339013" y="246210"/>
                          </a:cubicBezTo>
                          <a:cubicBezTo>
                            <a:pt x="334002" y="233682"/>
                            <a:pt x="343690" y="218649"/>
                            <a:pt x="353545" y="211466"/>
                          </a:cubicBezTo>
                          <a:close/>
                        </a:path>
                      </a:pathLst>
                    </a:custGeom>
                    <a:solidFill>
                      <a:srgbClr val="848689">
                        <a:alpha val="40000"/>
                      </a:srgbClr>
                    </a:solidFill>
                    <a:ln w="16697" cap="flat">
                      <a:noFill/>
                      <a:prstDash val="solid"/>
                      <a:miter/>
                    </a:ln>
                  </p:spPr>
                  <p:txBody>
                    <a:bodyPr rtlCol="0" anchor="ctr"/>
                    <a:lstStyle/>
                    <a:p>
                      <a:endParaRPr lang="en-US"/>
                    </a:p>
                  </p:txBody>
                </p:sp>
                <p:sp>
                  <p:nvSpPr>
                    <p:cNvPr id="848" name="Freeform: Shape 847">
                      <a:extLst>
                        <a:ext uri="{FF2B5EF4-FFF2-40B4-BE49-F238E27FC236}">
                          <a16:creationId xmlns:a16="http://schemas.microsoft.com/office/drawing/2014/main" id="{512AD752-270C-4706-B311-2B6B974F676B}"/>
                        </a:ext>
                      </a:extLst>
                    </p:cNvPr>
                    <p:cNvSpPr/>
                    <p:nvPr/>
                  </p:nvSpPr>
                  <p:spPr>
                    <a:xfrm>
                      <a:off x="4398842" y="6440449"/>
                      <a:ext cx="29327" cy="26935"/>
                    </a:xfrm>
                    <a:custGeom>
                      <a:avLst/>
                      <a:gdLst>
                        <a:gd name="connsiteX0" fmla="*/ 2779 w 29327"/>
                        <a:gd name="connsiteY0" fmla="*/ 18807 h 26935"/>
                        <a:gd name="connsiteX1" fmla="*/ 20652 w 29327"/>
                        <a:gd name="connsiteY1" fmla="*/ 25822 h 26935"/>
                        <a:gd name="connsiteX2" fmla="*/ 28669 w 29327"/>
                        <a:gd name="connsiteY2" fmla="*/ 13963 h 26935"/>
                        <a:gd name="connsiteX3" fmla="*/ 26331 w 29327"/>
                        <a:gd name="connsiteY3" fmla="*/ 8117 h 26935"/>
                        <a:gd name="connsiteX4" fmla="*/ 11966 w 29327"/>
                        <a:gd name="connsiteY4" fmla="*/ 266 h 26935"/>
                        <a:gd name="connsiteX5" fmla="*/ 8625 w 29327"/>
                        <a:gd name="connsiteY5" fmla="*/ 99 h 26935"/>
                        <a:gd name="connsiteX6" fmla="*/ 2779 w 29327"/>
                        <a:gd name="connsiteY6" fmla="*/ 18807 h 26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9327" h="26935">
                          <a:moveTo>
                            <a:pt x="2779" y="18807"/>
                          </a:moveTo>
                          <a:cubicBezTo>
                            <a:pt x="6955" y="24987"/>
                            <a:pt x="13302" y="28996"/>
                            <a:pt x="20652" y="25822"/>
                          </a:cubicBezTo>
                          <a:cubicBezTo>
                            <a:pt x="26832" y="25655"/>
                            <a:pt x="31008" y="20644"/>
                            <a:pt x="28669" y="13963"/>
                          </a:cubicBezTo>
                          <a:cubicBezTo>
                            <a:pt x="28502" y="11958"/>
                            <a:pt x="27834" y="9954"/>
                            <a:pt x="26331" y="8117"/>
                          </a:cubicBezTo>
                          <a:cubicBezTo>
                            <a:pt x="23324" y="3941"/>
                            <a:pt x="17311" y="-1238"/>
                            <a:pt x="11966" y="266"/>
                          </a:cubicBezTo>
                          <a:cubicBezTo>
                            <a:pt x="10797" y="99"/>
                            <a:pt x="9794" y="99"/>
                            <a:pt x="8625" y="99"/>
                          </a:cubicBezTo>
                          <a:cubicBezTo>
                            <a:pt x="-1397" y="767"/>
                            <a:pt x="-1731" y="12125"/>
                            <a:pt x="2779" y="18807"/>
                          </a:cubicBezTo>
                          <a:close/>
                        </a:path>
                      </a:pathLst>
                    </a:custGeom>
                    <a:solidFill>
                      <a:srgbClr val="848689">
                        <a:alpha val="40000"/>
                      </a:srgbClr>
                    </a:solidFill>
                    <a:ln w="16697" cap="flat">
                      <a:noFill/>
                      <a:prstDash val="solid"/>
                      <a:miter/>
                    </a:ln>
                  </p:spPr>
                  <p:txBody>
                    <a:bodyPr rtlCol="0" anchor="ctr"/>
                    <a:lstStyle/>
                    <a:p>
                      <a:endParaRPr lang="en-US"/>
                    </a:p>
                  </p:txBody>
                </p:sp>
                <p:sp>
                  <p:nvSpPr>
                    <p:cNvPr id="849" name="Freeform: Shape 848">
                      <a:extLst>
                        <a:ext uri="{FF2B5EF4-FFF2-40B4-BE49-F238E27FC236}">
                          <a16:creationId xmlns:a16="http://schemas.microsoft.com/office/drawing/2014/main" id="{FBEDD20A-087D-8A3B-0F19-42D06B7AD7ED}"/>
                        </a:ext>
                      </a:extLst>
                    </p:cNvPr>
                    <p:cNvSpPr/>
                    <p:nvPr/>
                  </p:nvSpPr>
                  <p:spPr>
                    <a:xfrm>
                      <a:off x="4385069" y="6473326"/>
                      <a:ext cx="8076" cy="10205"/>
                    </a:xfrm>
                    <a:custGeom>
                      <a:avLst/>
                      <a:gdLst>
                        <a:gd name="connsiteX0" fmla="*/ 5528 w 8076"/>
                        <a:gd name="connsiteY0" fmla="*/ 963 h 10205"/>
                        <a:gd name="connsiteX1" fmla="*/ 8033 w 8076"/>
                        <a:gd name="connsiteY1" fmla="*/ 4638 h 10205"/>
                        <a:gd name="connsiteX2" fmla="*/ 7365 w 8076"/>
                        <a:gd name="connsiteY2" fmla="*/ 6475 h 10205"/>
                        <a:gd name="connsiteX3" fmla="*/ 6530 w 8076"/>
                        <a:gd name="connsiteY3" fmla="*/ 9816 h 10205"/>
                        <a:gd name="connsiteX4" fmla="*/ 2855 w 8076"/>
                        <a:gd name="connsiteY4" fmla="*/ 8980 h 10205"/>
                        <a:gd name="connsiteX5" fmla="*/ 16 w 8076"/>
                        <a:gd name="connsiteY5" fmla="*/ 2299 h 10205"/>
                        <a:gd name="connsiteX6" fmla="*/ 5528 w 8076"/>
                        <a:gd name="connsiteY6" fmla="*/ 963 h 10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76" h="10205">
                          <a:moveTo>
                            <a:pt x="5528" y="963"/>
                          </a:moveTo>
                          <a:cubicBezTo>
                            <a:pt x="6864" y="1631"/>
                            <a:pt x="7866" y="3134"/>
                            <a:pt x="8033" y="4638"/>
                          </a:cubicBezTo>
                          <a:cubicBezTo>
                            <a:pt x="8201" y="5306"/>
                            <a:pt x="7866" y="5974"/>
                            <a:pt x="7365" y="6475"/>
                          </a:cubicBezTo>
                          <a:cubicBezTo>
                            <a:pt x="7532" y="7644"/>
                            <a:pt x="7532" y="8980"/>
                            <a:pt x="6530" y="9816"/>
                          </a:cubicBezTo>
                          <a:cubicBezTo>
                            <a:pt x="5361" y="10818"/>
                            <a:pt x="3691" y="9649"/>
                            <a:pt x="2855" y="8980"/>
                          </a:cubicBezTo>
                          <a:cubicBezTo>
                            <a:pt x="1018" y="7477"/>
                            <a:pt x="-151" y="4638"/>
                            <a:pt x="16" y="2299"/>
                          </a:cubicBezTo>
                          <a:cubicBezTo>
                            <a:pt x="16" y="-1041"/>
                            <a:pt x="3691" y="-39"/>
                            <a:pt x="5528" y="963"/>
                          </a:cubicBezTo>
                          <a:close/>
                        </a:path>
                      </a:pathLst>
                    </a:custGeom>
                    <a:solidFill>
                      <a:srgbClr val="848689">
                        <a:alpha val="40000"/>
                      </a:srgbClr>
                    </a:solidFill>
                    <a:ln w="16697" cap="flat">
                      <a:noFill/>
                      <a:prstDash val="solid"/>
                      <a:miter/>
                    </a:ln>
                  </p:spPr>
                  <p:txBody>
                    <a:bodyPr rtlCol="0" anchor="ctr"/>
                    <a:lstStyle/>
                    <a:p>
                      <a:endParaRPr lang="en-US"/>
                    </a:p>
                  </p:txBody>
                </p:sp>
                <p:sp>
                  <p:nvSpPr>
                    <p:cNvPr id="850" name="Freeform: Shape 849">
                      <a:extLst>
                        <a:ext uri="{FF2B5EF4-FFF2-40B4-BE49-F238E27FC236}">
                          <a16:creationId xmlns:a16="http://schemas.microsoft.com/office/drawing/2014/main" id="{E2E4D634-509F-F108-E291-FA323EDB8B5B}"/>
                        </a:ext>
                      </a:extLst>
                    </p:cNvPr>
                    <p:cNvSpPr/>
                    <p:nvPr/>
                  </p:nvSpPr>
                  <p:spPr>
                    <a:xfrm>
                      <a:off x="4274503" y="6404635"/>
                      <a:ext cx="38487" cy="31155"/>
                    </a:xfrm>
                    <a:custGeom>
                      <a:avLst/>
                      <a:gdLst>
                        <a:gd name="connsiteX0" fmla="*/ 4 w 38487"/>
                        <a:gd name="connsiteY0" fmla="*/ 11692 h 31155"/>
                        <a:gd name="connsiteX1" fmla="*/ 26396 w 38487"/>
                        <a:gd name="connsiteY1" fmla="*/ 31068 h 31155"/>
                        <a:gd name="connsiteX2" fmla="*/ 34247 w 38487"/>
                        <a:gd name="connsiteY2" fmla="*/ 8853 h 31155"/>
                        <a:gd name="connsiteX3" fmla="*/ 15372 w 38487"/>
                        <a:gd name="connsiteY3" fmla="*/ 668 h 31155"/>
                        <a:gd name="connsiteX4" fmla="*/ 9860 w 38487"/>
                        <a:gd name="connsiteY4" fmla="*/ 167 h 31155"/>
                        <a:gd name="connsiteX5" fmla="*/ 4 w 38487"/>
                        <a:gd name="connsiteY5" fmla="*/ 11692 h 31155"/>
                        <a:gd name="connsiteX6" fmla="*/ 14704 w 38487"/>
                        <a:gd name="connsiteY6" fmla="*/ 13697 h 31155"/>
                        <a:gd name="connsiteX7" fmla="*/ 20383 w 38487"/>
                        <a:gd name="connsiteY7" fmla="*/ 21213 h 31155"/>
                        <a:gd name="connsiteX8" fmla="*/ 20049 w 38487"/>
                        <a:gd name="connsiteY8" fmla="*/ 21213 h 31155"/>
                        <a:gd name="connsiteX9" fmla="*/ 18378 w 38487"/>
                        <a:gd name="connsiteY9" fmla="*/ 20378 h 31155"/>
                        <a:gd name="connsiteX10" fmla="*/ 14202 w 38487"/>
                        <a:gd name="connsiteY10" fmla="*/ 17873 h 31155"/>
                        <a:gd name="connsiteX11" fmla="*/ 14704 w 38487"/>
                        <a:gd name="connsiteY11" fmla="*/ 13697 h 31155"/>
                        <a:gd name="connsiteX12" fmla="*/ 33245 w 38487"/>
                        <a:gd name="connsiteY12" fmla="*/ 16537 h 31155"/>
                        <a:gd name="connsiteX13" fmla="*/ 27565 w 38487"/>
                        <a:gd name="connsiteY13" fmla="*/ 9688 h 31155"/>
                        <a:gd name="connsiteX14" fmla="*/ 24225 w 38487"/>
                        <a:gd name="connsiteY14" fmla="*/ 6514 h 31155"/>
                        <a:gd name="connsiteX15" fmla="*/ 33245 w 38487"/>
                        <a:gd name="connsiteY15" fmla="*/ 16537 h 31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8487" h="31155">
                          <a:moveTo>
                            <a:pt x="4" y="11692"/>
                          </a:moveTo>
                          <a:cubicBezTo>
                            <a:pt x="506" y="24387"/>
                            <a:pt x="14871" y="32071"/>
                            <a:pt x="26396" y="31068"/>
                          </a:cubicBezTo>
                          <a:cubicBezTo>
                            <a:pt x="39091" y="29899"/>
                            <a:pt x="41930" y="17873"/>
                            <a:pt x="34247" y="8853"/>
                          </a:cubicBezTo>
                          <a:cubicBezTo>
                            <a:pt x="29737" y="3508"/>
                            <a:pt x="21719" y="-668"/>
                            <a:pt x="15372" y="668"/>
                          </a:cubicBezTo>
                          <a:cubicBezTo>
                            <a:pt x="13534" y="0"/>
                            <a:pt x="11864" y="-167"/>
                            <a:pt x="9860" y="167"/>
                          </a:cubicBezTo>
                          <a:cubicBezTo>
                            <a:pt x="4347" y="1336"/>
                            <a:pt x="-162" y="5679"/>
                            <a:pt x="4" y="11692"/>
                          </a:cubicBezTo>
                          <a:close/>
                          <a:moveTo>
                            <a:pt x="14704" y="13697"/>
                          </a:moveTo>
                          <a:cubicBezTo>
                            <a:pt x="15205" y="16703"/>
                            <a:pt x="17543" y="19209"/>
                            <a:pt x="20383" y="21213"/>
                          </a:cubicBezTo>
                          <a:cubicBezTo>
                            <a:pt x="20216" y="21213"/>
                            <a:pt x="20216" y="21213"/>
                            <a:pt x="20049" y="21213"/>
                          </a:cubicBezTo>
                          <a:cubicBezTo>
                            <a:pt x="19381" y="20879"/>
                            <a:pt x="18880" y="20545"/>
                            <a:pt x="18378" y="20378"/>
                          </a:cubicBezTo>
                          <a:cubicBezTo>
                            <a:pt x="17042" y="19710"/>
                            <a:pt x="15539" y="18875"/>
                            <a:pt x="14202" y="17873"/>
                          </a:cubicBezTo>
                          <a:cubicBezTo>
                            <a:pt x="12532" y="15534"/>
                            <a:pt x="13033" y="14365"/>
                            <a:pt x="14704" y="13697"/>
                          </a:cubicBezTo>
                          <a:close/>
                          <a:moveTo>
                            <a:pt x="33245" y="16537"/>
                          </a:moveTo>
                          <a:cubicBezTo>
                            <a:pt x="31741" y="13864"/>
                            <a:pt x="29570" y="11525"/>
                            <a:pt x="27565" y="9688"/>
                          </a:cubicBezTo>
                          <a:cubicBezTo>
                            <a:pt x="26563" y="8686"/>
                            <a:pt x="25394" y="7683"/>
                            <a:pt x="24225" y="6514"/>
                          </a:cubicBezTo>
                          <a:cubicBezTo>
                            <a:pt x="28066" y="8519"/>
                            <a:pt x="33579" y="11692"/>
                            <a:pt x="33245" y="16537"/>
                          </a:cubicBezTo>
                          <a:close/>
                        </a:path>
                      </a:pathLst>
                    </a:custGeom>
                    <a:solidFill>
                      <a:srgbClr val="848689">
                        <a:alpha val="40000"/>
                      </a:srgbClr>
                    </a:solidFill>
                    <a:ln w="16697" cap="flat">
                      <a:noFill/>
                      <a:prstDash val="solid"/>
                      <a:miter/>
                    </a:ln>
                  </p:spPr>
                  <p:txBody>
                    <a:bodyPr rtlCol="0" anchor="ctr"/>
                    <a:lstStyle/>
                    <a:p>
                      <a:endParaRPr lang="en-US"/>
                    </a:p>
                  </p:txBody>
                </p:sp>
                <p:sp>
                  <p:nvSpPr>
                    <p:cNvPr id="851" name="Freeform: Shape 850">
                      <a:extLst>
                        <a:ext uri="{FF2B5EF4-FFF2-40B4-BE49-F238E27FC236}">
                          <a16:creationId xmlns:a16="http://schemas.microsoft.com/office/drawing/2014/main" id="{037ED48B-001B-711F-BDF9-CE33F15800E9}"/>
                        </a:ext>
                      </a:extLst>
                    </p:cNvPr>
                    <p:cNvSpPr/>
                    <p:nvPr/>
                  </p:nvSpPr>
                  <p:spPr>
                    <a:xfrm>
                      <a:off x="4373716" y="6233178"/>
                      <a:ext cx="35936" cy="24967"/>
                    </a:xfrm>
                    <a:custGeom>
                      <a:avLst/>
                      <a:gdLst>
                        <a:gd name="connsiteX0" fmla="*/ 3184 w 35936"/>
                        <a:gd name="connsiteY0" fmla="*/ 19121 h 24967"/>
                        <a:gd name="connsiteX1" fmla="*/ 24398 w 35936"/>
                        <a:gd name="connsiteY1" fmla="*/ 24967 h 24967"/>
                        <a:gd name="connsiteX2" fmla="*/ 31914 w 35936"/>
                        <a:gd name="connsiteY2" fmla="*/ 20791 h 24967"/>
                        <a:gd name="connsiteX3" fmla="*/ 32916 w 35936"/>
                        <a:gd name="connsiteY3" fmla="*/ 19121 h 24967"/>
                        <a:gd name="connsiteX4" fmla="*/ 33250 w 35936"/>
                        <a:gd name="connsiteY4" fmla="*/ 19121 h 24967"/>
                        <a:gd name="connsiteX5" fmla="*/ 33585 w 35936"/>
                        <a:gd name="connsiteY5" fmla="*/ 8598 h 24967"/>
                        <a:gd name="connsiteX6" fmla="*/ 18217 w 35936"/>
                        <a:gd name="connsiteY6" fmla="*/ 246 h 24967"/>
                        <a:gd name="connsiteX7" fmla="*/ 3184 w 35936"/>
                        <a:gd name="connsiteY7" fmla="*/ 19121 h 24967"/>
                        <a:gd name="connsiteX8" fmla="*/ 6859 w 35936"/>
                        <a:gd name="connsiteY8" fmla="*/ 14611 h 24967"/>
                        <a:gd name="connsiteX9" fmla="*/ 9030 w 35936"/>
                        <a:gd name="connsiteY9" fmla="*/ 12607 h 24967"/>
                        <a:gd name="connsiteX10" fmla="*/ 9866 w 35936"/>
                        <a:gd name="connsiteY10" fmla="*/ 13943 h 24967"/>
                        <a:gd name="connsiteX11" fmla="*/ 7861 w 35936"/>
                        <a:gd name="connsiteY11" fmla="*/ 14945 h 24967"/>
                        <a:gd name="connsiteX12" fmla="*/ 6859 w 35936"/>
                        <a:gd name="connsiteY12" fmla="*/ 14611 h 249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936" h="24967">
                          <a:moveTo>
                            <a:pt x="3184" y="19121"/>
                          </a:moveTo>
                          <a:cubicBezTo>
                            <a:pt x="8028" y="22963"/>
                            <a:pt x="18551" y="24967"/>
                            <a:pt x="24398" y="24967"/>
                          </a:cubicBezTo>
                          <a:cubicBezTo>
                            <a:pt x="28072" y="24967"/>
                            <a:pt x="33083" y="24800"/>
                            <a:pt x="31914" y="20791"/>
                          </a:cubicBezTo>
                          <a:cubicBezTo>
                            <a:pt x="32248" y="20290"/>
                            <a:pt x="32582" y="19789"/>
                            <a:pt x="32916" y="19121"/>
                          </a:cubicBezTo>
                          <a:cubicBezTo>
                            <a:pt x="33083" y="19121"/>
                            <a:pt x="33083" y="19121"/>
                            <a:pt x="33250" y="19121"/>
                          </a:cubicBezTo>
                          <a:cubicBezTo>
                            <a:pt x="37426" y="17284"/>
                            <a:pt x="36090" y="11437"/>
                            <a:pt x="33585" y="8598"/>
                          </a:cubicBezTo>
                          <a:cubicBezTo>
                            <a:pt x="29576" y="4255"/>
                            <a:pt x="23897" y="1749"/>
                            <a:pt x="18217" y="246"/>
                          </a:cubicBezTo>
                          <a:cubicBezTo>
                            <a:pt x="9198" y="-1926"/>
                            <a:pt x="-6838" y="10769"/>
                            <a:pt x="3184" y="19121"/>
                          </a:cubicBezTo>
                          <a:close/>
                          <a:moveTo>
                            <a:pt x="6859" y="14611"/>
                          </a:moveTo>
                          <a:cubicBezTo>
                            <a:pt x="7527" y="13943"/>
                            <a:pt x="8362" y="13275"/>
                            <a:pt x="9030" y="12607"/>
                          </a:cubicBezTo>
                          <a:cubicBezTo>
                            <a:pt x="9198" y="13108"/>
                            <a:pt x="9532" y="13442"/>
                            <a:pt x="9866" y="13943"/>
                          </a:cubicBezTo>
                          <a:cubicBezTo>
                            <a:pt x="8863" y="13943"/>
                            <a:pt x="8195" y="14277"/>
                            <a:pt x="7861" y="14945"/>
                          </a:cubicBezTo>
                          <a:cubicBezTo>
                            <a:pt x="7360" y="14778"/>
                            <a:pt x="7026" y="14778"/>
                            <a:pt x="6859" y="14611"/>
                          </a:cubicBezTo>
                          <a:close/>
                        </a:path>
                      </a:pathLst>
                    </a:custGeom>
                    <a:solidFill>
                      <a:srgbClr val="848689">
                        <a:alpha val="40000"/>
                      </a:srgbClr>
                    </a:solidFill>
                    <a:ln w="16697" cap="flat">
                      <a:noFill/>
                      <a:prstDash val="solid"/>
                      <a:miter/>
                    </a:ln>
                  </p:spPr>
                  <p:txBody>
                    <a:bodyPr rtlCol="0" anchor="ctr"/>
                    <a:lstStyle/>
                    <a:p>
                      <a:endParaRPr lang="en-US"/>
                    </a:p>
                  </p:txBody>
                </p:sp>
                <p:sp>
                  <p:nvSpPr>
                    <p:cNvPr id="852" name="Freeform: Shape 851">
                      <a:extLst>
                        <a:ext uri="{FF2B5EF4-FFF2-40B4-BE49-F238E27FC236}">
                          <a16:creationId xmlns:a16="http://schemas.microsoft.com/office/drawing/2014/main" id="{FC952B53-9788-8557-3803-F7A7FDD66AA5}"/>
                        </a:ext>
                      </a:extLst>
                    </p:cNvPr>
                    <p:cNvSpPr/>
                    <p:nvPr/>
                  </p:nvSpPr>
                  <p:spPr>
                    <a:xfrm>
                      <a:off x="4294676" y="6240306"/>
                      <a:ext cx="38104" cy="25174"/>
                    </a:xfrm>
                    <a:custGeom>
                      <a:avLst/>
                      <a:gdLst>
                        <a:gd name="connsiteX0" fmla="*/ 7726 w 38104"/>
                        <a:gd name="connsiteY0" fmla="*/ 24020 h 25174"/>
                        <a:gd name="connsiteX1" fmla="*/ 25933 w 38104"/>
                        <a:gd name="connsiteY1" fmla="*/ 24354 h 25174"/>
                        <a:gd name="connsiteX2" fmla="*/ 26267 w 38104"/>
                        <a:gd name="connsiteY2" fmla="*/ 24187 h 25174"/>
                        <a:gd name="connsiteX3" fmla="*/ 28105 w 38104"/>
                        <a:gd name="connsiteY3" fmla="*/ 23686 h 25174"/>
                        <a:gd name="connsiteX4" fmla="*/ 28606 w 38104"/>
                        <a:gd name="connsiteY4" fmla="*/ 23518 h 25174"/>
                        <a:gd name="connsiteX5" fmla="*/ 28773 w 38104"/>
                        <a:gd name="connsiteY5" fmla="*/ 23518 h 25174"/>
                        <a:gd name="connsiteX6" fmla="*/ 29608 w 38104"/>
                        <a:gd name="connsiteY6" fmla="*/ 23184 h 25174"/>
                        <a:gd name="connsiteX7" fmla="*/ 30109 w 38104"/>
                        <a:gd name="connsiteY7" fmla="*/ 23518 h 25174"/>
                        <a:gd name="connsiteX8" fmla="*/ 32949 w 38104"/>
                        <a:gd name="connsiteY8" fmla="*/ 23017 h 25174"/>
                        <a:gd name="connsiteX9" fmla="*/ 37124 w 38104"/>
                        <a:gd name="connsiteY9" fmla="*/ 21180 h 25174"/>
                        <a:gd name="connsiteX10" fmla="*/ 31278 w 38104"/>
                        <a:gd name="connsiteY10" fmla="*/ 8986 h 25174"/>
                        <a:gd name="connsiteX11" fmla="*/ 21423 w 38104"/>
                        <a:gd name="connsiteY11" fmla="*/ 2472 h 25174"/>
                        <a:gd name="connsiteX12" fmla="*/ 14909 w 38104"/>
                        <a:gd name="connsiteY12" fmla="*/ 134 h 25174"/>
                        <a:gd name="connsiteX13" fmla="*/ 12737 w 38104"/>
                        <a:gd name="connsiteY13" fmla="*/ 3140 h 25174"/>
                        <a:gd name="connsiteX14" fmla="*/ 1880 w 38104"/>
                        <a:gd name="connsiteY14" fmla="*/ 11993 h 25174"/>
                        <a:gd name="connsiteX15" fmla="*/ 7726 w 38104"/>
                        <a:gd name="connsiteY15" fmla="*/ 24020 h 25174"/>
                        <a:gd name="connsiteX16" fmla="*/ 31612 w 38104"/>
                        <a:gd name="connsiteY16" fmla="*/ 15668 h 25174"/>
                        <a:gd name="connsiteX17" fmla="*/ 30443 w 38104"/>
                        <a:gd name="connsiteY17" fmla="*/ 16336 h 25174"/>
                        <a:gd name="connsiteX18" fmla="*/ 25265 w 38104"/>
                        <a:gd name="connsiteY18" fmla="*/ 12327 h 25174"/>
                        <a:gd name="connsiteX19" fmla="*/ 23260 w 38104"/>
                        <a:gd name="connsiteY19" fmla="*/ 10824 h 25174"/>
                        <a:gd name="connsiteX20" fmla="*/ 22592 w 38104"/>
                        <a:gd name="connsiteY20" fmla="*/ 9153 h 25174"/>
                        <a:gd name="connsiteX21" fmla="*/ 31612 w 38104"/>
                        <a:gd name="connsiteY21" fmla="*/ 15668 h 25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38104" h="25174">
                          <a:moveTo>
                            <a:pt x="7726" y="24020"/>
                          </a:moveTo>
                          <a:cubicBezTo>
                            <a:pt x="13573" y="25022"/>
                            <a:pt x="20087" y="25857"/>
                            <a:pt x="25933" y="24354"/>
                          </a:cubicBezTo>
                          <a:cubicBezTo>
                            <a:pt x="26100" y="24354"/>
                            <a:pt x="26100" y="24354"/>
                            <a:pt x="26267" y="24187"/>
                          </a:cubicBezTo>
                          <a:cubicBezTo>
                            <a:pt x="26935" y="24020"/>
                            <a:pt x="27436" y="23852"/>
                            <a:pt x="28105" y="23686"/>
                          </a:cubicBezTo>
                          <a:cubicBezTo>
                            <a:pt x="28272" y="23686"/>
                            <a:pt x="28439" y="23518"/>
                            <a:pt x="28606" y="23518"/>
                          </a:cubicBezTo>
                          <a:cubicBezTo>
                            <a:pt x="28606" y="23518"/>
                            <a:pt x="28773" y="23518"/>
                            <a:pt x="28773" y="23518"/>
                          </a:cubicBezTo>
                          <a:cubicBezTo>
                            <a:pt x="29107" y="23351"/>
                            <a:pt x="29274" y="23351"/>
                            <a:pt x="29608" y="23184"/>
                          </a:cubicBezTo>
                          <a:cubicBezTo>
                            <a:pt x="29775" y="23351"/>
                            <a:pt x="29942" y="23351"/>
                            <a:pt x="30109" y="23518"/>
                          </a:cubicBezTo>
                          <a:cubicBezTo>
                            <a:pt x="31779" y="24521"/>
                            <a:pt x="32782" y="24020"/>
                            <a:pt x="32949" y="23017"/>
                          </a:cubicBezTo>
                          <a:cubicBezTo>
                            <a:pt x="34619" y="22850"/>
                            <a:pt x="36122" y="22349"/>
                            <a:pt x="37124" y="21180"/>
                          </a:cubicBezTo>
                          <a:cubicBezTo>
                            <a:pt x="40632" y="17338"/>
                            <a:pt x="33784" y="11325"/>
                            <a:pt x="31278" y="8986"/>
                          </a:cubicBezTo>
                          <a:cubicBezTo>
                            <a:pt x="28439" y="6314"/>
                            <a:pt x="24931" y="3975"/>
                            <a:pt x="21423" y="2472"/>
                          </a:cubicBezTo>
                          <a:cubicBezTo>
                            <a:pt x="19252" y="1470"/>
                            <a:pt x="17414" y="-534"/>
                            <a:pt x="14909" y="134"/>
                          </a:cubicBezTo>
                          <a:cubicBezTo>
                            <a:pt x="13740" y="468"/>
                            <a:pt x="13238" y="1804"/>
                            <a:pt x="12737" y="3140"/>
                          </a:cubicBezTo>
                          <a:cubicBezTo>
                            <a:pt x="8561" y="4476"/>
                            <a:pt x="4553" y="9655"/>
                            <a:pt x="1880" y="11993"/>
                          </a:cubicBezTo>
                          <a:cubicBezTo>
                            <a:pt x="-2797" y="16670"/>
                            <a:pt x="2047" y="22850"/>
                            <a:pt x="7726" y="24020"/>
                          </a:cubicBezTo>
                          <a:close/>
                          <a:moveTo>
                            <a:pt x="31612" y="15668"/>
                          </a:moveTo>
                          <a:cubicBezTo>
                            <a:pt x="31278" y="16002"/>
                            <a:pt x="30944" y="16169"/>
                            <a:pt x="30443" y="16336"/>
                          </a:cubicBezTo>
                          <a:cubicBezTo>
                            <a:pt x="29441" y="14332"/>
                            <a:pt x="27436" y="12661"/>
                            <a:pt x="25265" y="12327"/>
                          </a:cubicBezTo>
                          <a:cubicBezTo>
                            <a:pt x="24597" y="11826"/>
                            <a:pt x="23929" y="11325"/>
                            <a:pt x="23260" y="10824"/>
                          </a:cubicBezTo>
                          <a:cubicBezTo>
                            <a:pt x="22926" y="10323"/>
                            <a:pt x="22759" y="9822"/>
                            <a:pt x="22592" y="9153"/>
                          </a:cubicBezTo>
                          <a:cubicBezTo>
                            <a:pt x="25766" y="11158"/>
                            <a:pt x="31946" y="15167"/>
                            <a:pt x="31612" y="15668"/>
                          </a:cubicBezTo>
                          <a:close/>
                        </a:path>
                      </a:pathLst>
                    </a:custGeom>
                    <a:solidFill>
                      <a:srgbClr val="848689">
                        <a:alpha val="40000"/>
                      </a:srgbClr>
                    </a:solidFill>
                    <a:ln w="16697" cap="flat">
                      <a:noFill/>
                      <a:prstDash val="solid"/>
                      <a:miter/>
                    </a:ln>
                  </p:spPr>
                  <p:txBody>
                    <a:bodyPr rtlCol="0" anchor="ctr"/>
                    <a:lstStyle/>
                    <a:p>
                      <a:endParaRPr lang="en-US"/>
                    </a:p>
                  </p:txBody>
                </p:sp>
                <p:sp>
                  <p:nvSpPr>
                    <p:cNvPr id="853" name="Freeform: Shape 852">
                      <a:extLst>
                        <a:ext uri="{FF2B5EF4-FFF2-40B4-BE49-F238E27FC236}">
                          <a16:creationId xmlns:a16="http://schemas.microsoft.com/office/drawing/2014/main" id="{FC183DA2-F9E7-E336-7FC0-9CF59925F10E}"/>
                        </a:ext>
                      </a:extLst>
                    </p:cNvPr>
                    <p:cNvSpPr/>
                    <p:nvPr/>
                  </p:nvSpPr>
                  <p:spPr>
                    <a:xfrm>
                      <a:off x="4215787" y="6250449"/>
                      <a:ext cx="23906" cy="17149"/>
                    </a:xfrm>
                    <a:custGeom>
                      <a:avLst/>
                      <a:gdLst>
                        <a:gd name="connsiteX0" fmla="*/ 9779 w 23906"/>
                        <a:gd name="connsiteY0" fmla="*/ 17050 h 17149"/>
                        <a:gd name="connsiteX1" fmla="*/ 16127 w 23906"/>
                        <a:gd name="connsiteY1" fmla="*/ 16716 h 17149"/>
                        <a:gd name="connsiteX2" fmla="*/ 23309 w 23906"/>
                        <a:gd name="connsiteY2" fmla="*/ 14043 h 17149"/>
                        <a:gd name="connsiteX3" fmla="*/ 14456 w 23906"/>
                        <a:gd name="connsiteY3" fmla="*/ 681 h 17149"/>
                        <a:gd name="connsiteX4" fmla="*/ 92 w 23906"/>
                        <a:gd name="connsiteY4" fmla="*/ 5357 h 17149"/>
                        <a:gd name="connsiteX5" fmla="*/ 9779 w 23906"/>
                        <a:gd name="connsiteY5" fmla="*/ 17050 h 17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06" h="17149">
                          <a:moveTo>
                            <a:pt x="9779" y="17050"/>
                          </a:moveTo>
                          <a:cubicBezTo>
                            <a:pt x="11450" y="17217"/>
                            <a:pt x="13955" y="17217"/>
                            <a:pt x="16127" y="16716"/>
                          </a:cubicBezTo>
                          <a:cubicBezTo>
                            <a:pt x="19134" y="17551"/>
                            <a:pt x="21973" y="17050"/>
                            <a:pt x="23309" y="14043"/>
                          </a:cubicBezTo>
                          <a:cubicBezTo>
                            <a:pt x="25815" y="8030"/>
                            <a:pt x="19969" y="2184"/>
                            <a:pt x="14456" y="681"/>
                          </a:cubicBezTo>
                          <a:cubicBezTo>
                            <a:pt x="10114" y="-489"/>
                            <a:pt x="1261" y="-823"/>
                            <a:pt x="92" y="5357"/>
                          </a:cubicBezTo>
                          <a:cubicBezTo>
                            <a:pt x="-744" y="11037"/>
                            <a:pt x="4267" y="16382"/>
                            <a:pt x="9779" y="17050"/>
                          </a:cubicBezTo>
                          <a:close/>
                        </a:path>
                      </a:pathLst>
                    </a:custGeom>
                    <a:solidFill>
                      <a:srgbClr val="848689">
                        <a:alpha val="40000"/>
                      </a:srgbClr>
                    </a:solidFill>
                    <a:ln w="16697" cap="flat">
                      <a:noFill/>
                      <a:prstDash val="solid"/>
                      <a:miter/>
                    </a:ln>
                  </p:spPr>
                  <p:txBody>
                    <a:bodyPr rtlCol="0" anchor="ctr"/>
                    <a:lstStyle/>
                    <a:p>
                      <a:endParaRPr lang="en-US"/>
                    </a:p>
                  </p:txBody>
                </p:sp>
                <p:sp>
                  <p:nvSpPr>
                    <p:cNvPr id="854" name="Freeform: Shape 853">
                      <a:extLst>
                        <a:ext uri="{FF2B5EF4-FFF2-40B4-BE49-F238E27FC236}">
                          <a16:creationId xmlns:a16="http://schemas.microsoft.com/office/drawing/2014/main" id="{8AAF452E-BCAC-AB39-FD6A-08A4450231AE}"/>
                        </a:ext>
                      </a:extLst>
                    </p:cNvPr>
                    <p:cNvSpPr/>
                    <p:nvPr/>
                  </p:nvSpPr>
                  <p:spPr>
                    <a:xfrm>
                      <a:off x="4458020" y="6268067"/>
                      <a:ext cx="37548" cy="27355"/>
                    </a:xfrm>
                    <a:custGeom>
                      <a:avLst/>
                      <a:gdLst>
                        <a:gd name="connsiteX0" fmla="*/ 59 w 37548"/>
                        <a:gd name="connsiteY0" fmla="*/ 15134 h 27355"/>
                        <a:gd name="connsiteX1" fmla="*/ 23610 w 37548"/>
                        <a:gd name="connsiteY1" fmla="*/ 27327 h 27355"/>
                        <a:gd name="connsiteX2" fmla="*/ 34468 w 37548"/>
                        <a:gd name="connsiteY2" fmla="*/ 20145 h 27355"/>
                        <a:gd name="connsiteX3" fmla="*/ 34468 w 37548"/>
                        <a:gd name="connsiteY3" fmla="*/ 20145 h 27355"/>
                        <a:gd name="connsiteX4" fmla="*/ 35470 w 37548"/>
                        <a:gd name="connsiteY4" fmla="*/ 18975 h 27355"/>
                        <a:gd name="connsiteX5" fmla="*/ 35804 w 37548"/>
                        <a:gd name="connsiteY5" fmla="*/ 16303 h 27355"/>
                        <a:gd name="connsiteX6" fmla="*/ 37474 w 37548"/>
                        <a:gd name="connsiteY6" fmla="*/ 6281 h 27355"/>
                        <a:gd name="connsiteX7" fmla="*/ 34468 w 37548"/>
                        <a:gd name="connsiteY7" fmla="*/ 2105 h 27355"/>
                        <a:gd name="connsiteX8" fmla="*/ 26283 w 37548"/>
                        <a:gd name="connsiteY8" fmla="*/ 1270 h 27355"/>
                        <a:gd name="connsiteX9" fmla="*/ 8911 w 37548"/>
                        <a:gd name="connsiteY9" fmla="*/ 8285 h 27355"/>
                        <a:gd name="connsiteX10" fmla="*/ 59 w 37548"/>
                        <a:gd name="connsiteY10" fmla="*/ 15134 h 27355"/>
                        <a:gd name="connsiteX11" fmla="*/ 28956 w 37548"/>
                        <a:gd name="connsiteY11" fmla="*/ 7116 h 27355"/>
                        <a:gd name="connsiteX12" fmla="*/ 26450 w 37548"/>
                        <a:gd name="connsiteY12" fmla="*/ 10791 h 27355"/>
                        <a:gd name="connsiteX13" fmla="*/ 24947 w 37548"/>
                        <a:gd name="connsiteY13" fmla="*/ 9120 h 27355"/>
                        <a:gd name="connsiteX14" fmla="*/ 28956 w 37548"/>
                        <a:gd name="connsiteY14" fmla="*/ 7116 h 27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7548" h="27355">
                          <a:moveTo>
                            <a:pt x="59" y="15134"/>
                          </a:moveTo>
                          <a:cubicBezTo>
                            <a:pt x="1228" y="25156"/>
                            <a:pt x="15927" y="27661"/>
                            <a:pt x="23610" y="27327"/>
                          </a:cubicBezTo>
                          <a:cubicBezTo>
                            <a:pt x="28788" y="26993"/>
                            <a:pt x="32630" y="25156"/>
                            <a:pt x="34468" y="20145"/>
                          </a:cubicBezTo>
                          <a:cubicBezTo>
                            <a:pt x="34468" y="20145"/>
                            <a:pt x="34468" y="20145"/>
                            <a:pt x="34468" y="20145"/>
                          </a:cubicBezTo>
                          <a:cubicBezTo>
                            <a:pt x="34969" y="20145"/>
                            <a:pt x="35303" y="19811"/>
                            <a:pt x="35470" y="18975"/>
                          </a:cubicBezTo>
                          <a:cubicBezTo>
                            <a:pt x="35637" y="18140"/>
                            <a:pt x="35804" y="17305"/>
                            <a:pt x="35804" y="16303"/>
                          </a:cubicBezTo>
                          <a:cubicBezTo>
                            <a:pt x="36973" y="12962"/>
                            <a:pt x="37808" y="9455"/>
                            <a:pt x="37474" y="6281"/>
                          </a:cubicBezTo>
                          <a:cubicBezTo>
                            <a:pt x="37307" y="5112"/>
                            <a:pt x="35971" y="3107"/>
                            <a:pt x="34468" y="2105"/>
                          </a:cubicBezTo>
                          <a:cubicBezTo>
                            <a:pt x="32964" y="-67"/>
                            <a:pt x="30459" y="-902"/>
                            <a:pt x="26283" y="1270"/>
                          </a:cubicBezTo>
                          <a:cubicBezTo>
                            <a:pt x="20938" y="3775"/>
                            <a:pt x="14925" y="7283"/>
                            <a:pt x="8911" y="8285"/>
                          </a:cubicBezTo>
                          <a:cubicBezTo>
                            <a:pt x="4568" y="8452"/>
                            <a:pt x="-610" y="9622"/>
                            <a:pt x="59" y="15134"/>
                          </a:cubicBezTo>
                          <a:close/>
                          <a:moveTo>
                            <a:pt x="28956" y="7116"/>
                          </a:moveTo>
                          <a:cubicBezTo>
                            <a:pt x="28120" y="8452"/>
                            <a:pt x="27285" y="9622"/>
                            <a:pt x="26450" y="10791"/>
                          </a:cubicBezTo>
                          <a:cubicBezTo>
                            <a:pt x="26116" y="10123"/>
                            <a:pt x="25615" y="9622"/>
                            <a:pt x="24947" y="9120"/>
                          </a:cubicBezTo>
                          <a:cubicBezTo>
                            <a:pt x="26116" y="8452"/>
                            <a:pt x="27619" y="7617"/>
                            <a:pt x="28956" y="7116"/>
                          </a:cubicBezTo>
                          <a:close/>
                        </a:path>
                      </a:pathLst>
                    </a:custGeom>
                    <a:solidFill>
                      <a:srgbClr val="848689">
                        <a:alpha val="40000"/>
                      </a:srgbClr>
                    </a:solidFill>
                    <a:ln w="16697" cap="flat">
                      <a:noFill/>
                      <a:prstDash val="solid"/>
                      <a:miter/>
                    </a:ln>
                  </p:spPr>
                  <p:txBody>
                    <a:bodyPr rtlCol="0" anchor="ctr"/>
                    <a:lstStyle/>
                    <a:p>
                      <a:endParaRPr lang="en-US"/>
                    </a:p>
                  </p:txBody>
                </p:sp>
                <p:sp>
                  <p:nvSpPr>
                    <p:cNvPr id="855" name="Freeform: Shape 854">
                      <a:extLst>
                        <a:ext uri="{FF2B5EF4-FFF2-40B4-BE49-F238E27FC236}">
                          <a16:creationId xmlns:a16="http://schemas.microsoft.com/office/drawing/2014/main" id="{0B378CE4-2B0B-B91B-BBB0-B78E4BE3CBC3}"/>
                        </a:ext>
                      </a:extLst>
                    </p:cNvPr>
                    <p:cNvSpPr/>
                    <p:nvPr/>
                  </p:nvSpPr>
                  <p:spPr>
                    <a:xfrm>
                      <a:off x="4405106" y="6278787"/>
                      <a:ext cx="31159" cy="24219"/>
                    </a:xfrm>
                    <a:custGeom>
                      <a:avLst/>
                      <a:gdLst>
                        <a:gd name="connsiteX0" fmla="*/ 22 w 31159"/>
                        <a:gd name="connsiteY0" fmla="*/ 11930 h 24219"/>
                        <a:gd name="connsiteX1" fmla="*/ 5869 w 31159"/>
                        <a:gd name="connsiteY1" fmla="*/ 19948 h 24219"/>
                        <a:gd name="connsiteX2" fmla="*/ 27917 w 31159"/>
                        <a:gd name="connsiteY2" fmla="*/ 23790 h 24219"/>
                        <a:gd name="connsiteX3" fmla="*/ 29420 w 31159"/>
                        <a:gd name="connsiteY3" fmla="*/ 23289 h 24219"/>
                        <a:gd name="connsiteX4" fmla="*/ 30924 w 31159"/>
                        <a:gd name="connsiteY4" fmla="*/ 21953 h 24219"/>
                        <a:gd name="connsiteX5" fmla="*/ 21737 w 31159"/>
                        <a:gd name="connsiteY5" fmla="*/ 2576 h 24219"/>
                        <a:gd name="connsiteX6" fmla="*/ 14721 w 31159"/>
                        <a:gd name="connsiteY6" fmla="*/ 238 h 24219"/>
                        <a:gd name="connsiteX7" fmla="*/ 5200 w 31159"/>
                        <a:gd name="connsiteY7" fmla="*/ 6418 h 24219"/>
                        <a:gd name="connsiteX8" fmla="*/ 22 w 31159"/>
                        <a:gd name="connsiteY8" fmla="*/ 11930 h 24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159" h="24219">
                          <a:moveTo>
                            <a:pt x="22" y="11930"/>
                          </a:moveTo>
                          <a:cubicBezTo>
                            <a:pt x="523" y="15271"/>
                            <a:pt x="3530" y="17944"/>
                            <a:pt x="5869" y="19948"/>
                          </a:cubicBezTo>
                          <a:cubicBezTo>
                            <a:pt x="12550" y="25627"/>
                            <a:pt x="19899" y="24124"/>
                            <a:pt x="27917" y="23790"/>
                          </a:cubicBezTo>
                          <a:cubicBezTo>
                            <a:pt x="28418" y="23790"/>
                            <a:pt x="28919" y="23623"/>
                            <a:pt x="29420" y="23289"/>
                          </a:cubicBezTo>
                          <a:cubicBezTo>
                            <a:pt x="30089" y="23289"/>
                            <a:pt x="30590" y="22955"/>
                            <a:pt x="30924" y="21953"/>
                          </a:cubicBezTo>
                          <a:cubicBezTo>
                            <a:pt x="32427" y="15605"/>
                            <a:pt x="26414" y="6418"/>
                            <a:pt x="21737" y="2576"/>
                          </a:cubicBezTo>
                          <a:cubicBezTo>
                            <a:pt x="19732" y="906"/>
                            <a:pt x="17394" y="-597"/>
                            <a:pt x="14721" y="238"/>
                          </a:cubicBezTo>
                          <a:cubicBezTo>
                            <a:pt x="11047" y="1407"/>
                            <a:pt x="8541" y="4414"/>
                            <a:pt x="5200" y="6418"/>
                          </a:cubicBezTo>
                          <a:cubicBezTo>
                            <a:pt x="3196" y="7588"/>
                            <a:pt x="-312" y="8924"/>
                            <a:pt x="22" y="11930"/>
                          </a:cubicBezTo>
                          <a:close/>
                        </a:path>
                      </a:pathLst>
                    </a:custGeom>
                    <a:solidFill>
                      <a:srgbClr val="848689">
                        <a:alpha val="40000"/>
                      </a:srgbClr>
                    </a:solidFill>
                    <a:ln w="16697" cap="flat">
                      <a:noFill/>
                      <a:prstDash val="solid"/>
                      <a:miter/>
                    </a:ln>
                  </p:spPr>
                  <p:txBody>
                    <a:bodyPr rtlCol="0" anchor="ctr"/>
                    <a:lstStyle/>
                    <a:p>
                      <a:endParaRPr lang="en-US"/>
                    </a:p>
                  </p:txBody>
                </p:sp>
                <p:sp>
                  <p:nvSpPr>
                    <p:cNvPr id="856" name="Freeform: Shape 855">
                      <a:extLst>
                        <a:ext uri="{FF2B5EF4-FFF2-40B4-BE49-F238E27FC236}">
                          <a16:creationId xmlns:a16="http://schemas.microsoft.com/office/drawing/2014/main" id="{E7F3C9D5-608E-762F-16DC-A1C319910F2D}"/>
                        </a:ext>
                      </a:extLst>
                    </p:cNvPr>
                    <p:cNvSpPr/>
                    <p:nvPr/>
                  </p:nvSpPr>
                  <p:spPr>
                    <a:xfrm>
                      <a:off x="4531529" y="6236340"/>
                      <a:ext cx="26251" cy="16503"/>
                    </a:xfrm>
                    <a:custGeom>
                      <a:avLst/>
                      <a:gdLst>
                        <a:gd name="connsiteX0" fmla="*/ 3386 w 26251"/>
                        <a:gd name="connsiteY0" fmla="*/ 4434 h 16503"/>
                        <a:gd name="connsiteX1" fmla="*/ 15413 w 26251"/>
                        <a:gd name="connsiteY1" fmla="*/ 425 h 16503"/>
                        <a:gd name="connsiteX2" fmla="*/ 19422 w 26251"/>
                        <a:gd name="connsiteY2" fmla="*/ 592 h 16503"/>
                        <a:gd name="connsiteX3" fmla="*/ 22428 w 26251"/>
                        <a:gd name="connsiteY3" fmla="*/ 1094 h 16503"/>
                        <a:gd name="connsiteX4" fmla="*/ 25101 w 26251"/>
                        <a:gd name="connsiteY4" fmla="*/ 5771 h 16503"/>
                        <a:gd name="connsiteX5" fmla="*/ 25602 w 26251"/>
                        <a:gd name="connsiteY5" fmla="*/ 6606 h 16503"/>
                        <a:gd name="connsiteX6" fmla="*/ 25602 w 26251"/>
                        <a:gd name="connsiteY6" fmla="*/ 10113 h 16503"/>
                        <a:gd name="connsiteX7" fmla="*/ 3052 w 26251"/>
                        <a:gd name="connsiteY7" fmla="*/ 15124 h 16503"/>
                        <a:gd name="connsiteX8" fmla="*/ 3386 w 26251"/>
                        <a:gd name="connsiteY8" fmla="*/ 4434 h 165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6251" h="16503">
                          <a:moveTo>
                            <a:pt x="3386" y="4434"/>
                          </a:moveTo>
                          <a:cubicBezTo>
                            <a:pt x="6894" y="1762"/>
                            <a:pt x="11070" y="592"/>
                            <a:pt x="15413" y="425"/>
                          </a:cubicBezTo>
                          <a:cubicBezTo>
                            <a:pt x="16582" y="-243"/>
                            <a:pt x="18085" y="-76"/>
                            <a:pt x="19422" y="592"/>
                          </a:cubicBezTo>
                          <a:cubicBezTo>
                            <a:pt x="20424" y="759"/>
                            <a:pt x="21426" y="926"/>
                            <a:pt x="22428" y="1094"/>
                          </a:cubicBezTo>
                          <a:cubicBezTo>
                            <a:pt x="24099" y="1427"/>
                            <a:pt x="26270" y="4935"/>
                            <a:pt x="25101" y="5771"/>
                          </a:cubicBezTo>
                          <a:cubicBezTo>
                            <a:pt x="25268" y="6104"/>
                            <a:pt x="25435" y="6272"/>
                            <a:pt x="25602" y="6606"/>
                          </a:cubicBezTo>
                          <a:cubicBezTo>
                            <a:pt x="26103" y="7441"/>
                            <a:pt x="26771" y="9445"/>
                            <a:pt x="25602" y="10113"/>
                          </a:cubicBezTo>
                          <a:cubicBezTo>
                            <a:pt x="20257" y="13454"/>
                            <a:pt x="9232" y="19133"/>
                            <a:pt x="3052" y="15124"/>
                          </a:cubicBezTo>
                          <a:cubicBezTo>
                            <a:pt x="-1625" y="12285"/>
                            <a:pt x="-456" y="7441"/>
                            <a:pt x="3386" y="4434"/>
                          </a:cubicBezTo>
                          <a:close/>
                        </a:path>
                      </a:pathLst>
                    </a:custGeom>
                    <a:solidFill>
                      <a:srgbClr val="848689">
                        <a:alpha val="40000"/>
                      </a:srgbClr>
                    </a:solidFill>
                    <a:ln w="16697" cap="flat">
                      <a:noFill/>
                      <a:prstDash val="solid"/>
                      <a:miter/>
                    </a:ln>
                  </p:spPr>
                  <p:txBody>
                    <a:bodyPr rtlCol="0" anchor="ctr"/>
                    <a:lstStyle/>
                    <a:p>
                      <a:endParaRPr lang="en-US"/>
                    </a:p>
                  </p:txBody>
                </p:sp>
                <p:sp>
                  <p:nvSpPr>
                    <p:cNvPr id="857" name="Freeform: Shape 856">
                      <a:extLst>
                        <a:ext uri="{FF2B5EF4-FFF2-40B4-BE49-F238E27FC236}">
                          <a16:creationId xmlns:a16="http://schemas.microsoft.com/office/drawing/2014/main" id="{B7C46637-6E7E-48FF-4C5E-C3687ACF8240}"/>
                        </a:ext>
                      </a:extLst>
                    </p:cNvPr>
                    <p:cNvSpPr/>
                    <p:nvPr/>
                  </p:nvSpPr>
                  <p:spPr>
                    <a:xfrm>
                      <a:off x="4739698" y="6443313"/>
                      <a:ext cx="38295" cy="33508"/>
                    </a:xfrm>
                    <a:custGeom>
                      <a:avLst/>
                      <a:gdLst>
                        <a:gd name="connsiteX0" fmla="*/ 2 w 38295"/>
                        <a:gd name="connsiteY0" fmla="*/ 19450 h 33508"/>
                        <a:gd name="connsiteX1" fmla="*/ 31237 w 38295"/>
                        <a:gd name="connsiteY1" fmla="*/ 33481 h 33508"/>
                        <a:gd name="connsiteX2" fmla="*/ 30068 w 38295"/>
                        <a:gd name="connsiteY2" fmla="*/ 2914 h 33508"/>
                        <a:gd name="connsiteX3" fmla="*/ 24723 w 38295"/>
                        <a:gd name="connsiteY3" fmla="*/ 910 h 33508"/>
                        <a:gd name="connsiteX4" fmla="*/ 24389 w 38295"/>
                        <a:gd name="connsiteY4" fmla="*/ 1912 h 33508"/>
                        <a:gd name="connsiteX5" fmla="*/ 21048 w 38295"/>
                        <a:gd name="connsiteY5" fmla="*/ 1244 h 33508"/>
                        <a:gd name="connsiteX6" fmla="*/ 2 w 38295"/>
                        <a:gd name="connsiteY6" fmla="*/ 19450 h 33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295" h="33508">
                          <a:moveTo>
                            <a:pt x="2" y="19450"/>
                          </a:moveTo>
                          <a:cubicBezTo>
                            <a:pt x="336" y="33815"/>
                            <a:pt x="21549" y="32813"/>
                            <a:pt x="31237" y="33481"/>
                          </a:cubicBezTo>
                          <a:cubicBezTo>
                            <a:pt x="46270" y="34484"/>
                            <a:pt x="33075" y="7925"/>
                            <a:pt x="30068" y="2914"/>
                          </a:cubicBezTo>
                          <a:cubicBezTo>
                            <a:pt x="29400" y="1745"/>
                            <a:pt x="25892" y="-1596"/>
                            <a:pt x="24723" y="910"/>
                          </a:cubicBezTo>
                          <a:cubicBezTo>
                            <a:pt x="24556" y="1244"/>
                            <a:pt x="24556" y="1578"/>
                            <a:pt x="24389" y="1912"/>
                          </a:cubicBezTo>
                          <a:cubicBezTo>
                            <a:pt x="23387" y="1578"/>
                            <a:pt x="22217" y="1244"/>
                            <a:pt x="21048" y="1244"/>
                          </a:cubicBezTo>
                          <a:cubicBezTo>
                            <a:pt x="12696" y="1411"/>
                            <a:pt x="-165" y="10598"/>
                            <a:pt x="2" y="19450"/>
                          </a:cubicBezTo>
                          <a:close/>
                        </a:path>
                      </a:pathLst>
                    </a:custGeom>
                    <a:solidFill>
                      <a:srgbClr val="848689">
                        <a:alpha val="40000"/>
                      </a:srgbClr>
                    </a:solidFill>
                    <a:ln w="16697" cap="flat">
                      <a:noFill/>
                      <a:prstDash val="solid"/>
                      <a:miter/>
                    </a:ln>
                  </p:spPr>
                  <p:txBody>
                    <a:bodyPr rtlCol="0" anchor="ctr"/>
                    <a:lstStyle/>
                    <a:p>
                      <a:endParaRPr lang="en-US"/>
                    </a:p>
                  </p:txBody>
                </p:sp>
                <p:sp>
                  <p:nvSpPr>
                    <p:cNvPr id="858" name="Freeform: Shape 857">
                      <a:extLst>
                        <a:ext uri="{FF2B5EF4-FFF2-40B4-BE49-F238E27FC236}">
                          <a16:creationId xmlns:a16="http://schemas.microsoft.com/office/drawing/2014/main" id="{33590B2F-A27B-BA50-568D-FD89ED059862}"/>
                        </a:ext>
                      </a:extLst>
                    </p:cNvPr>
                    <p:cNvSpPr/>
                    <p:nvPr/>
                  </p:nvSpPr>
                  <p:spPr>
                    <a:xfrm>
                      <a:off x="4509776" y="6541429"/>
                      <a:ext cx="45857" cy="35261"/>
                    </a:xfrm>
                    <a:custGeom>
                      <a:avLst/>
                      <a:gdLst>
                        <a:gd name="connsiteX0" fmla="*/ 2255 w 45857"/>
                        <a:gd name="connsiteY0" fmla="*/ 12869 h 35261"/>
                        <a:gd name="connsiteX1" fmla="*/ 23301 w 45857"/>
                        <a:gd name="connsiteY1" fmla="*/ 843 h 35261"/>
                        <a:gd name="connsiteX2" fmla="*/ 39003 w 45857"/>
                        <a:gd name="connsiteY2" fmla="*/ 13370 h 35261"/>
                        <a:gd name="connsiteX3" fmla="*/ 44515 w 45857"/>
                        <a:gd name="connsiteY3" fmla="*/ 19550 h 35261"/>
                        <a:gd name="connsiteX4" fmla="*/ 33323 w 45857"/>
                        <a:gd name="connsiteY4" fmla="*/ 34250 h 35261"/>
                        <a:gd name="connsiteX5" fmla="*/ 31653 w 45857"/>
                        <a:gd name="connsiteY5" fmla="*/ 34751 h 35261"/>
                        <a:gd name="connsiteX6" fmla="*/ 30651 w 45857"/>
                        <a:gd name="connsiteY6" fmla="*/ 34583 h 35261"/>
                        <a:gd name="connsiteX7" fmla="*/ 11943 w 45857"/>
                        <a:gd name="connsiteY7" fmla="*/ 35252 h 35261"/>
                        <a:gd name="connsiteX8" fmla="*/ 7934 w 45857"/>
                        <a:gd name="connsiteY8" fmla="*/ 31744 h 35261"/>
                        <a:gd name="connsiteX9" fmla="*/ 5262 w 45857"/>
                        <a:gd name="connsiteY9" fmla="*/ 31410 h 35261"/>
                        <a:gd name="connsiteX10" fmla="*/ 2255 w 45857"/>
                        <a:gd name="connsiteY10" fmla="*/ 12869 h 35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857" h="35261">
                          <a:moveTo>
                            <a:pt x="2255" y="12869"/>
                          </a:moveTo>
                          <a:cubicBezTo>
                            <a:pt x="5930" y="3849"/>
                            <a:pt x="13446" y="-2331"/>
                            <a:pt x="23301" y="843"/>
                          </a:cubicBezTo>
                          <a:cubicBezTo>
                            <a:pt x="28647" y="2513"/>
                            <a:pt x="34994" y="7691"/>
                            <a:pt x="39003" y="13370"/>
                          </a:cubicBezTo>
                          <a:cubicBezTo>
                            <a:pt x="41508" y="15208"/>
                            <a:pt x="43513" y="17379"/>
                            <a:pt x="44515" y="19550"/>
                          </a:cubicBezTo>
                          <a:cubicBezTo>
                            <a:pt x="48858" y="29071"/>
                            <a:pt x="42009" y="32913"/>
                            <a:pt x="33323" y="34250"/>
                          </a:cubicBezTo>
                          <a:cubicBezTo>
                            <a:pt x="32989" y="34583"/>
                            <a:pt x="32488" y="34918"/>
                            <a:pt x="31653" y="34751"/>
                          </a:cubicBezTo>
                          <a:cubicBezTo>
                            <a:pt x="31319" y="34751"/>
                            <a:pt x="30985" y="34583"/>
                            <a:pt x="30651" y="34583"/>
                          </a:cubicBezTo>
                          <a:cubicBezTo>
                            <a:pt x="23468" y="35419"/>
                            <a:pt x="15618" y="35085"/>
                            <a:pt x="11943" y="35252"/>
                          </a:cubicBezTo>
                          <a:cubicBezTo>
                            <a:pt x="10106" y="35419"/>
                            <a:pt x="8602" y="33414"/>
                            <a:pt x="7934" y="31744"/>
                          </a:cubicBezTo>
                          <a:cubicBezTo>
                            <a:pt x="7099" y="31744"/>
                            <a:pt x="6097" y="31577"/>
                            <a:pt x="5262" y="31410"/>
                          </a:cubicBezTo>
                          <a:cubicBezTo>
                            <a:pt x="-2756" y="29740"/>
                            <a:pt x="250" y="17713"/>
                            <a:pt x="2255" y="12869"/>
                          </a:cubicBezTo>
                          <a:close/>
                        </a:path>
                      </a:pathLst>
                    </a:custGeom>
                    <a:solidFill>
                      <a:srgbClr val="848689">
                        <a:alpha val="40000"/>
                      </a:srgbClr>
                    </a:solidFill>
                    <a:ln w="16697" cap="flat">
                      <a:noFill/>
                      <a:prstDash val="solid"/>
                      <a:miter/>
                    </a:ln>
                  </p:spPr>
                  <p:txBody>
                    <a:bodyPr rtlCol="0" anchor="ctr"/>
                    <a:lstStyle/>
                    <a:p>
                      <a:endParaRPr lang="en-US"/>
                    </a:p>
                  </p:txBody>
                </p:sp>
                <p:sp>
                  <p:nvSpPr>
                    <p:cNvPr id="859" name="Freeform: Shape 858">
                      <a:extLst>
                        <a:ext uri="{FF2B5EF4-FFF2-40B4-BE49-F238E27FC236}">
                          <a16:creationId xmlns:a16="http://schemas.microsoft.com/office/drawing/2014/main" id="{B475B1C7-C056-24CE-0D25-A6D531657B6F}"/>
                        </a:ext>
                      </a:extLst>
                    </p:cNvPr>
                    <p:cNvSpPr/>
                    <p:nvPr/>
                  </p:nvSpPr>
                  <p:spPr>
                    <a:xfrm>
                      <a:off x="4234895" y="6523087"/>
                      <a:ext cx="31218" cy="32737"/>
                    </a:xfrm>
                    <a:custGeom>
                      <a:avLst/>
                      <a:gdLst>
                        <a:gd name="connsiteX0" fmla="*/ 3700 w 31218"/>
                        <a:gd name="connsiteY0" fmla="*/ 23528 h 32737"/>
                        <a:gd name="connsiteX1" fmla="*/ 9379 w 31218"/>
                        <a:gd name="connsiteY1" fmla="*/ 28873 h 32737"/>
                        <a:gd name="connsiteX2" fmla="*/ 24412 w 31218"/>
                        <a:gd name="connsiteY2" fmla="*/ 32715 h 32737"/>
                        <a:gd name="connsiteX3" fmla="*/ 29590 w 31218"/>
                        <a:gd name="connsiteY3" fmla="*/ 21523 h 32737"/>
                        <a:gd name="connsiteX4" fmla="*/ 29590 w 31218"/>
                        <a:gd name="connsiteY4" fmla="*/ 20688 h 32737"/>
                        <a:gd name="connsiteX5" fmla="*/ 30426 w 31218"/>
                        <a:gd name="connsiteY5" fmla="*/ 8327 h 32737"/>
                        <a:gd name="connsiteX6" fmla="*/ 23577 w 31218"/>
                        <a:gd name="connsiteY6" fmla="*/ 143 h 32737"/>
                        <a:gd name="connsiteX7" fmla="*/ 7041 w 31218"/>
                        <a:gd name="connsiteY7" fmla="*/ 4486 h 32737"/>
                        <a:gd name="connsiteX8" fmla="*/ 25 w 31218"/>
                        <a:gd name="connsiteY8" fmla="*/ 15009 h 32737"/>
                        <a:gd name="connsiteX9" fmla="*/ 2197 w 31218"/>
                        <a:gd name="connsiteY9" fmla="*/ 21690 h 32737"/>
                        <a:gd name="connsiteX10" fmla="*/ 3700 w 31218"/>
                        <a:gd name="connsiteY10" fmla="*/ 23528 h 32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218" h="32737">
                          <a:moveTo>
                            <a:pt x="3700" y="23528"/>
                          </a:moveTo>
                          <a:cubicBezTo>
                            <a:pt x="5370" y="25699"/>
                            <a:pt x="7375" y="27537"/>
                            <a:pt x="9379" y="28873"/>
                          </a:cubicBezTo>
                          <a:cubicBezTo>
                            <a:pt x="14390" y="32046"/>
                            <a:pt x="18733" y="32214"/>
                            <a:pt x="24412" y="32715"/>
                          </a:cubicBezTo>
                          <a:cubicBezTo>
                            <a:pt x="30593" y="33216"/>
                            <a:pt x="29758" y="25365"/>
                            <a:pt x="29590" y="21523"/>
                          </a:cubicBezTo>
                          <a:cubicBezTo>
                            <a:pt x="29590" y="21356"/>
                            <a:pt x="29590" y="21022"/>
                            <a:pt x="29590" y="20688"/>
                          </a:cubicBezTo>
                          <a:cubicBezTo>
                            <a:pt x="31094" y="16679"/>
                            <a:pt x="31929" y="12503"/>
                            <a:pt x="30426" y="8327"/>
                          </a:cubicBezTo>
                          <a:cubicBezTo>
                            <a:pt x="29423" y="5154"/>
                            <a:pt x="27419" y="644"/>
                            <a:pt x="23577" y="143"/>
                          </a:cubicBezTo>
                          <a:cubicBezTo>
                            <a:pt x="17564" y="-692"/>
                            <a:pt x="12386" y="2314"/>
                            <a:pt x="7041" y="4486"/>
                          </a:cubicBezTo>
                          <a:cubicBezTo>
                            <a:pt x="2698" y="6156"/>
                            <a:pt x="-309" y="10165"/>
                            <a:pt x="25" y="15009"/>
                          </a:cubicBezTo>
                          <a:cubicBezTo>
                            <a:pt x="192" y="17347"/>
                            <a:pt x="1027" y="19686"/>
                            <a:pt x="2197" y="21690"/>
                          </a:cubicBezTo>
                          <a:cubicBezTo>
                            <a:pt x="2865" y="22358"/>
                            <a:pt x="3199" y="23027"/>
                            <a:pt x="3700" y="23528"/>
                          </a:cubicBezTo>
                          <a:close/>
                        </a:path>
                      </a:pathLst>
                    </a:custGeom>
                    <a:solidFill>
                      <a:srgbClr val="848689">
                        <a:alpha val="40000"/>
                      </a:srgbClr>
                    </a:solidFill>
                    <a:ln w="16697" cap="flat">
                      <a:noFill/>
                      <a:prstDash val="solid"/>
                      <a:miter/>
                    </a:ln>
                  </p:spPr>
                  <p:txBody>
                    <a:bodyPr rtlCol="0" anchor="ctr"/>
                    <a:lstStyle/>
                    <a:p>
                      <a:endParaRPr lang="en-US"/>
                    </a:p>
                  </p:txBody>
                </p:sp>
                <p:sp>
                  <p:nvSpPr>
                    <p:cNvPr id="860" name="Freeform: Shape 859">
                      <a:extLst>
                        <a:ext uri="{FF2B5EF4-FFF2-40B4-BE49-F238E27FC236}">
                          <a16:creationId xmlns:a16="http://schemas.microsoft.com/office/drawing/2014/main" id="{F4E25D42-6F73-3381-7AC2-07645827CDB4}"/>
                        </a:ext>
                      </a:extLst>
                    </p:cNvPr>
                    <p:cNvSpPr/>
                    <p:nvPr/>
                  </p:nvSpPr>
                  <p:spPr>
                    <a:xfrm>
                      <a:off x="4152350" y="6554808"/>
                      <a:ext cx="17786" cy="18039"/>
                    </a:xfrm>
                    <a:custGeom>
                      <a:avLst/>
                      <a:gdLst>
                        <a:gd name="connsiteX0" fmla="*/ 3396 w 17786"/>
                        <a:gd name="connsiteY0" fmla="*/ 1661 h 18039"/>
                        <a:gd name="connsiteX1" fmla="*/ 13919 w 17786"/>
                        <a:gd name="connsiteY1" fmla="*/ 2497 h 18039"/>
                        <a:gd name="connsiteX2" fmla="*/ 16091 w 17786"/>
                        <a:gd name="connsiteY2" fmla="*/ 7508 h 18039"/>
                        <a:gd name="connsiteX3" fmla="*/ 17761 w 17786"/>
                        <a:gd name="connsiteY3" fmla="*/ 13354 h 18039"/>
                        <a:gd name="connsiteX4" fmla="*/ 12917 w 17786"/>
                        <a:gd name="connsiteY4" fmla="*/ 18031 h 18039"/>
                        <a:gd name="connsiteX5" fmla="*/ 7238 w 17786"/>
                        <a:gd name="connsiteY5" fmla="*/ 16193 h 18039"/>
                        <a:gd name="connsiteX6" fmla="*/ 2394 w 17786"/>
                        <a:gd name="connsiteY6" fmla="*/ 13020 h 18039"/>
                        <a:gd name="connsiteX7" fmla="*/ 1893 w 17786"/>
                        <a:gd name="connsiteY7" fmla="*/ 11851 h 18039"/>
                        <a:gd name="connsiteX8" fmla="*/ 3396 w 17786"/>
                        <a:gd name="connsiteY8" fmla="*/ 1661 h 18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786" h="18039">
                          <a:moveTo>
                            <a:pt x="3396" y="1661"/>
                          </a:moveTo>
                          <a:cubicBezTo>
                            <a:pt x="6737" y="-677"/>
                            <a:pt x="11080" y="-677"/>
                            <a:pt x="13919" y="2497"/>
                          </a:cubicBezTo>
                          <a:cubicBezTo>
                            <a:pt x="15255" y="4000"/>
                            <a:pt x="16091" y="5670"/>
                            <a:pt x="16091" y="7508"/>
                          </a:cubicBezTo>
                          <a:cubicBezTo>
                            <a:pt x="17260" y="9345"/>
                            <a:pt x="17928" y="11349"/>
                            <a:pt x="17761" y="13354"/>
                          </a:cubicBezTo>
                          <a:cubicBezTo>
                            <a:pt x="17594" y="15859"/>
                            <a:pt x="15590" y="18198"/>
                            <a:pt x="12917" y="18031"/>
                          </a:cubicBezTo>
                          <a:cubicBezTo>
                            <a:pt x="11247" y="17864"/>
                            <a:pt x="9242" y="17196"/>
                            <a:pt x="7238" y="16193"/>
                          </a:cubicBezTo>
                          <a:cubicBezTo>
                            <a:pt x="5233" y="16527"/>
                            <a:pt x="3229" y="14523"/>
                            <a:pt x="2394" y="13020"/>
                          </a:cubicBezTo>
                          <a:cubicBezTo>
                            <a:pt x="2227" y="12686"/>
                            <a:pt x="2060" y="12352"/>
                            <a:pt x="1893" y="11851"/>
                          </a:cubicBezTo>
                          <a:cubicBezTo>
                            <a:pt x="-613" y="8677"/>
                            <a:pt x="-1114" y="4835"/>
                            <a:pt x="3396" y="1661"/>
                          </a:cubicBezTo>
                          <a:close/>
                        </a:path>
                      </a:pathLst>
                    </a:custGeom>
                    <a:solidFill>
                      <a:srgbClr val="848689">
                        <a:alpha val="40000"/>
                      </a:srgbClr>
                    </a:solidFill>
                    <a:ln w="16697" cap="flat">
                      <a:noFill/>
                      <a:prstDash val="solid"/>
                      <a:miter/>
                    </a:ln>
                  </p:spPr>
                  <p:txBody>
                    <a:bodyPr rtlCol="0" anchor="ctr"/>
                    <a:lstStyle/>
                    <a:p>
                      <a:endParaRPr lang="en-US"/>
                    </a:p>
                  </p:txBody>
                </p:sp>
              </p:grpSp>
              <p:sp>
                <p:nvSpPr>
                  <p:cNvPr id="861" name="Freeform: Shape 860">
                    <a:extLst>
                      <a:ext uri="{FF2B5EF4-FFF2-40B4-BE49-F238E27FC236}">
                        <a16:creationId xmlns:a16="http://schemas.microsoft.com/office/drawing/2014/main" id="{F5D7F97A-DC63-A596-1ABC-7E73A33F7D2E}"/>
                      </a:ext>
                    </a:extLst>
                  </p:cNvPr>
                  <p:cNvSpPr/>
                  <p:nvPr/>
                </p:nvSpPr>
                <p:spPr>
                  <a:xfrm>
                    <a:off x="5094315" y="6417497"/>
                    <a:ext cx="456339" cy="116590"/>
                  </a:xfrm>
                  <a:custGeom>
                    <a:avLst/>
                    <a:gdLst>
                      <a:gd name="connsiteX0" fmla="*/ 422264 w 456339"/>
                      <a:gd name="connsiteY0" fmla="*/ 115421 h 116590"/>
                      <a:gd name="connsiteX1" fmla="*/ 313692 w 456339"/>
                      <a:gd name="connsiteY1" fmla="*/ 112915 h 116590"/>
                      <a:gd name="connsiteX2" fmla="*/ 134296 w 456339"/>
                      <a:gd name="connsiteY2" fmla="*/ 73996 h 116590"/>
                      <a:gd name="connsiteX3" fmla="*/ 132292 w 456339"/>
                      <a:gd name="connsiteY3" fmla="*/ 76001 h 116590"/>
                      <a:gd name="connsiteX4" fmla="*/ 179896 w 456339"/>
                      <a:gd name="connsiteY4" fmla="*/ 114586 h 116590"/>
                      <a:gd name="connsiteX5" fmla="*/ 111913 w 456339"/>
                      <a:gd name="connsiteY5" fmla="*/ 85856 h 116590"/>
                      <a:gd name="connsiteX6" fmla="*/ 51781 w 456339"/>
                      <a:gd name="connsiteY6" fmla="*/ 36580 h 116590"/>
                      <a:gd name="connsiteX7" fmla="*/ 13029 w 456339"/>
                      <a:gd name="connsiteY7" fmla="*/ 10523 h 116590"/>
                      <a:gd name="connsiteX8" fmla="*/ 0 w 456339"/>
                      <a:gd name="connsiteY8" fmla="*/ 0 h 116590"/>
                      <a:gd name="connsiteX9" fmla="*/ 18541 w 456339"/>
                      <a:gd name="connsiteY9" fmla="*/ 9688 h 116590"/>
                      <a:gd name="connsiteX10" fmla="*/ 27394 w 456339"/>
                      <a:gd name="connsiteY10" fmla="*/ 14699 h 116590"/>
                      <a:gd name="connsiteX11" fmla="*/ 28730 w 456339"/>
                      <a:gd name="connsiteY11" fmla="*/ 14699 h 116590"/>
                      <a:gd name="connsiteX12" fmla="*/ 72493 w 456339"/>
                      <a:gd name="connsiteY12" fmla="*/ 47438 h 116590"/>
                      <a:gd name="connsiteX13" fmla="*/ 87860 w 456339"/>
                      <a:gd name="connsiteY13" fmla="*/ 59297 h 116590"/>
                      <a:gd name="connsiteX14" fmla="*/ 117091 w 456339"/>
                      <a:gd name="connsiteY14" fmla="*/ 79675 h 116590"/>
                      <a:gd name="connsiteX15" fmla="*/ 137136 w 456339"/>
                      <a:gd name="connsiteY15" fmla="*/ 88862 h 116590"/>
                      <a:gd name="connsiteX16" fmla="*/ 140142 w 456339"/>
                      <a:gd name="connsiteY16" fmla="*/ 88027 h 116590"/>
                      <a:gd name="connsiteX17" fmla="*/ 127281 w 456339"/>
                      <a:gd name="connsiteY17" fmla="*/ 81179 h 116590"/>
                      <a:gd name="connsiteX18" fmla="*/ 110577 w 456339"/>
                      <a:gd name="connsiteY18" fmla="*/ 69152 h 116590"/>
                      <a:gd name="connsiteX19" fmla="*/ 90032 w 456339"/>
                      <a:gd name="connsiteY19" fmla="*/ 55289 h 116590"/>
                      <a:gd name="connsiteX20" fmla="*/ 63473 w 456339"/>
                      <a:gd name="connsiteY20" fmla="*/ 35077 h 116590"/>
                      <a:gd name="connsiteX21" fmla="*/ 91201 w 456339"/>
                      <a:gd name="connsiteY21" fmla="*/ 46770 h 116590"/>
                      <a:gd name="connsiteX22" fmla="*/ 185743 w 456339"/>
                      <a:gd name="connsiteY22" fmla="*/ 86190 h 116590"/>
                      <a:gd name="connsiteX23" fmla="*/ 311353 w 456339"/>
                      <a:gd name="connsiteY23" fmla="*/ 103562 h 116590"/>
                      <a:gd name="connsiteX24" fmla="*/ 448489 w 456339"/>
                      <a:gd name="connsiteY24" fmla="*/ 115254 h 116590"/>
                      <a:gd name="connsiteX25" fmla="*/ 456339 w 456339"/>
                      <a:gd name="connsiteY25" fmla="*/ 116590 h 116590"/>
                      <a:gd name="connsiteX26" fmla="*/ 422264 w 456339"/>
                      <a:gd name="connsiteY26" fmla="*/ 115421 h 1165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56339" h="116590">
                        <a:moveTo>
                          <a:pt x="422264" y="115421"/>
                        </a:moveTo>
                        <a:cubicBezTo>
                          <a:pt x="386017" y="115421"/>
                          <a:pt x="349938" y="113584"/>
                          <a:pt x="313692" y="112915"/>
                        </a:cubicBezTo>
                        <a:cubicBezTo>
                          <a:pt x="253559" y="111579"/>
                          <a:pt x="184573" y="113082"/>
                          <a:pt x="134296" y="73996"/>
                        </a:cubicBezTo>
                        <a:cubicBezTo>
                          <a:pt x="132793" y="72827"/>
                          <a:pt x="130955" y="74665"/>
                          <a:pt x="132292" y="76001"/>
                        </a:cubicBezTo>
                        <a:cubicBezTo>
                          <a:pt x="145654" y="91869"/>
                          <a:pt x="162024" y="104230"/>
                          <a:pt x="179896" y="114586"/>
                        </a:cubicBezTo>
                        <a:cubicBezTo>
                          <a:pt x="155008" y="114419"/>
                          <a:pt x="131456" y="100221"/>
                          <a:pt x="111913" y="85856"/>
                        </a:cubicBezTo>
                        <a:cubicBezTo>
                          <a:pt x="91034" y="70489"/>
                          <a:pt x="73161" y="50945"/>
                          <a:pt x="51781" y="36580"/>
                        </a:cubicBezTo>
                        <a:cubicBezTo>
                          <a:pt x="38752" y="27895"/>
                          <a:pt x="25389" y="19877"/>
                          <a:pt x="13029" y="10523"/>
                        </a:cubicBezTo>
                        <a:cubicBezTo>
                          <a:pt x="8519" y="7182"/>
                          <a:pt x="4343" y="3675"/>
                          <a:pt x="0" y="0"/>
                        </a:cubicBezTo>
                        <a:cubicBezTo>
                          <a:pt x="6180" y="3341"/>
                          <a:pt x="12360" y="6514"/>
                          <a:pt x="18541" y="9688"/>
                        </a:cubicBezTo>
                        <a:cubicBezTo>
                          <a:pt x="21547" y="11191"/>
                          <a:pt x="24554" y="12862"/>
                          <a:pt x="27394" y="14699"/>
                        </a:cubicBezTo>
                        <a:cubicBezTo>
                          <a:pt x="27728" y="14532"/>
                          <a:pt x="28229" y="14532"/>
                          <a:pt x="28730" y="14699"/>
                        </a:cubicBezTo>
                        <a:cubicBezTo>
                          <a:pt x="44765" y="23552"/>
                          <a:pt x="59130" y="34910"/>
                          <a:pt x="72493" y="47438"/>
                        </a:cubicBezTo>
                        <a:cubicBezTo>
                          <a:pt x="77504" y="51447"/>
                          <a:pt x="82682" y="55455"/>
                          <a:pt x="87860" y="59297"/>
                        </a:cubicBezTo>
                        <a:cubicBezTo>
                          <a:pt x="97381" y="66480"/>
                          <a:pt x="107236" y="72994"/>
                          <a:pt x="117091" y="79675"/>
                        </a:cubicBezTo>
                        <a:cubicBezTo>
                          <a:pt x="120098" y="81680"/>
                          <a:pt x="135632" y="86357"/>
                          <a:pt x="137136" y="88862"/>
                        </a:cubicBezTo>
                        <a:cubicBezTo>
                          <a:pt x="138305" y="91034"/>
                          <a:pt x="141646" y="90867"/>
                          <a:pt x="140142" y="88027"/>
                        </a:cubicBezTo>
                        <a:cubicBezTo>
                          <a:pt x="137470" y="83183"/>
                          <a:pt x="131957" y="83183"/>
                          <a:pt x="127281" y="81179"/>
                        </a:cubicBezTo>
                        <a:cubicBezTo>
                          <a:pt x="120933" y="78339"/>
                          <a:pt x="116089" y="73161"/>
                          <a:pt x="110577" y="69152"/>
                        </a:cubicBezTo>
                        <a:cubicBezTo>
                          <a:pt x="103895" y="64308"/>
                          <a:pt x="96713" y="60467"/>
                          <a:pt x="90032" y="55289"/>
                        </a:cubicBezTo>
                        <a:cubicBezTo>
                          <a:pt x="81179" y="48440"/>
                          <a:pt x="72326" y="41926"/>
                          <a:pt x="63473" y="35077"/>
                        </a:cubicBezTo>
                        <a:cubicBezTo>
                          <a:pt x="72827" y="38752"/>
                          <a:pt x="82181" y="42594"/>
                          <a:pt x="91201" y="46770"/>
                        </a:cubicBezTo>
                        <a:cubicBezTo>
                          <a:pt x="122269" y="60968"/>
                          <a:pt x="153338" y="75667"/>
                          <a:pt x="185743" y="86190"/>
                        </a:cubicBezTo>
                        <a:cubicBezTo>
                          <a:pt x="226833" y="99553"/>
                          <a:pt x="268425" y="101557"/>
                          <a:pt x="311353" y="103562"/>
                        </a:cubicBezTo>
                        <a:cubicBezTo>
                          <a:pt x="357288" y="105733"/>
                          <a:pt x="403222" y="107403"/>
                          <a:pt x="448489" y="115254"/>
                        </a:cubicBezTo>
                        <a:cubicBezTo>
                          <a:pt x="451161" y="115755"/>
                          <a:pt x="453834" y="116256"/>
                          <a:pt x="456339" y="116590"/>
                        </a:cubicBezTo>
                        <a:cubicBezTo>
                          <a:pt x="444480" y="116256"/>
                          <a:pt x="433121" y="115421"/>
                          <a:pt x="422264" y="115421"/>
                        </a:cubicBezTo>
                        <a:close/>
                      </a:path>
                    </a:pathLst>
                  </a:custGeom>
                  <a:solidFill>
                    <a:srgbClr val="848689"/>
                  </a:solidFill>
                  <a:ln w="16697" cap="flat">
                    <a:noFill/>
                    <a:prstDash val="solid"/>
                    <a:miter/>
                  </a:ln>
                </p:spPr>
                <p:txBody>
                  <a:bodyPr rtlCol="0" anchor="ctr"/>
                  <a:lstStyle/>
                  <a:p>
                    <a:endParaRPr lang="en-US"/>
                  </a:p>
                </p:txBody>
              </p:sp>
              <p:sp>
                <p:nvSpPr>
                  <p:cNvPr id="862" name="Freeform: Shape 861">
                    <a:extLst>
                      <a:ext uri="{FF2B5EF4-FFF2-40B4-BE49-F238E27FC236}">
                        <a16:creationId xmlns:a16="http://schemas.microsoft.com/office/drawing/2014/main" id="{45F90100-4CEB-22E2-012C-37F9E5D7DF24}"/>
                      </a:ext>
                    </a:extLst>
                  </p:cNvPr>
                  <p:cNvSpPr/>
                  <p:nvPr/>
                </p:nvSpPr>
                <p:spPr>
                  <a:xfrm>
                    <a:off x="5151608" y="6543608"/>
                    <a:ext cx="485359" cy="39853"/>
                  </a:xfrm>
                  <a:custGeom>
                    <a:avLst/>
                    <a:gdLst>
                      <a:gd name="connsiteX0" fmla="*/ 61302 w 485359"/>
                      <a:gd name="connsiteY0" fmla="*/ 27561 h 39853"/>
                      <a:gd name="connsiteX1" fmla="*/ 18708 w 485359"/>
                      <a:gd name="connsiteY1" fmla="*/ 9855 h 39853"/>
                      <a:gd name="connsiteX2" fmla="*/ 0 w 485359"/>
                      <a:gd name="connsiteY2" fmla="*/ 3007 h 39853"/>
                      <a:gd name="connsiteX3" fmla="*/ 119430 w 485359"/>
                      <a:gd name="connsiteY3" fmla="*/ 9020 h 39853"/>
                      <a:gd name="connsiteX4" fmla="*/ 189919 w 485359"/>
                      <a:gd name="connsiteY4" fmla="*/ 14866 h 39853"/>
                      <a:gd name="connsiteX5" fmla="*/ 256231 w 485359"/>
                      <a:gd name="connsiteY5" fmla="*/ 12027 h 39853"/>
                      <a:gd name="connsiteX6" fmla="*/ 319204 w 485359"/>
                      <a:gd name="connsiteY6" fmla="*/ 10690 h 39853"/>
                      <a:gd name="connsiteX7" fmla="*/ 344593 w 485359"/>
                      <a:gd name="connsiteY7" fmla="*/ 14198 h 39853"/>
                      <a:gd name="connsiteX8" fmla="*/ 416251 w 485359"/>
                      <a:gd name="connsiteY8" fmla="*/ 18708 h 39853"/>
                      <a:gd name="connsiteX9" fmla="*/ 437631 w 485359"/>
                      <a:gd name="connsiteY9" fmla="*/ 11359 h 39853"/>
                      <a:gd name="connsiteX10" fmla="*/ 440972 w 485359"/>
                      <a:gd name="connsiteY10" fmla="*/ 0 h 39853"/>
                      <a:gd name="connsiteX11" fmla="*/ 466194 w 485359"/>
                      <a:gd name="connsiteY11" fmla="*/ 9020 h 39853"/>
                      <a:gd name="connsiteX12" fmla="*/ 483232 w 485359"/>
                      <a:gd name="connsiteY12" fmla="*/ 18541 h 39853"/>
                      <a:gd name="connsiteX13" fmla="*/ 470370 w 485359"/>
                      <a:gd name="connsiteY13" fmla="*/ 32906 h 39853"/>
                      <a:gd name="connsiteX14" fmla="*/ 408901 w 485359"/>
                      <a:gd name="connsiteY14" fmla="*/ 38251 h 39853"/>
                      <a:gd name="connsiteX15" fmla="*/ 125944 w 485359"/>
                      <a:gd name="connsiteY15" fmla="*/ 32405 h 39853"/>
                      <a:gd name="connsiteX16" fmla="*/ 61302 w 485359"/>
                      <a:gd name="connsiteY16" fmla="*/ 27561 h 39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85359" h="39853">
                        <a:moveTo>
                          <a:pt x="61302" y="27561"/>
                        </a:moveTo>
                        <a:cubicBezTo>
                          <a:pt x="47104" y="21548"/>
                          <a:pt x="32739" y="16035"/>
                          <a:pt x="18708" y="9855"/>
                        </a:cubicBezTo>
                        <a:cubicBezTo>
                          <a:pt x="12528" y="7183"/>
                          <a:pt x="6347" y="4844"/>
                          <a:pt x="0" y="3007"/>
                        </a:cubicBezTo>
                        <a:cubicBezTo>
                          <a:pt x="39921" y="3341"/>
                          <a:pt x="79843" y="5011"/>
                          <a:pt x="119430" y="9020"/>
                        </a:cubicBezTo>
                        <a:cubicBezTo>
                          <a:pt x="142982" y="11525"/>
                          <a:pt x="166200" y="14866"/>
                          <a:pt x="189919" y="14866"/>
                        </a:cubicBezTo>
                        <a:cubicBezTo>
                          <a:pt x="212134" y="14866"/>
                          <a:pt x="234183" y="13363"/>
                          <a:pt x="256231" y="12027"/>
                        </a:cubicBezTo>
                        <a:cubicBezTo>
                          <a:pt x="276777" y="10857"/>
                          <a:pt x="298658" y="8519"/>
                          <a:pt x="319204" y="10690"/>
                        </a:cubicBezTo>
                        <a:cubicBezTo>
                          <a:pt x="327722" y="11525"/>
                          <a:pt x="336074" y="13029"/>
                          <a:pt x="344593" y="14198"/>
                        </a:cubicBezTo>
                        <a:cubicBezTo>
                          <a:pt x="367978" y="17539"/>
                          <a:pt x="392532" y="21381"/>
                          <a:pt x="416251" y="18708"/>
                        </a:cubicBezTo>
                        <a:cubicBezTo>
                          <a:pt x="423266" y="17873"/>
                          <a:pt x="432286" y="16871"/>
                          <a:pt x="437631" y="11359"/>
                        </a:cubicBezTo>
                        <a:cubicBezTo>
                          <a:pt x="440638" y="8185"/>
                          <a:pt x="441807" y="3842"/>
                          <a:pt x="440972" y="0"/>
                        </a:cubicBezTo>
                        <a:cubicBezTo>
                          <a:pt x="449491" y="2506"/>
                          <a:pt x="458010" y="5512"/>
                          <a:pt x="466194" y="9020"/>
                        </a:cubicBezTo>
                        <a:cubicBezTo>
                          <a:pt x="472041" y="11525"/>
                          <a:pt x="478722" y="14198"/>
                          <a:pt x="483232" y="18541"/>
                        </a:cubicBezTo>
                        <a:cubicBezTo>
                          <a:pt x="490916" y="26058"/>
                          <a:pt x="475715" y="31737"/>
                          <a:pt x="470370" y="32906"/>
                        </a:cubicBezTo>
                        <a:cubicBezTo>
                          <a:pt x="451328" y="37249"/>
                          <a:pt x="428444" y="37583"/>
                          <a:pt x="408901" y="38251"/>
                        </a:cubicBezTo>
                        <a:cubicBezTo>
                          <a:pt x="315028" y="42093"/>
                          <a:pt x="219651" y="38585"/>
                          <a:pt x="125944" y="32405"/>
                        </a:cubicBezTo>
                        <a:cubicBezTo>
                          <a:pt x="104397" y="31403"/>
                          <a:pt x="82849" y="29398"/>
                          <a:pt x="61302" y="27561"/>
                        </a:cubicBezTo>
                        <a:close/>
                      </a:path>
                    </a:pathLst>
                  </a:custGeom>
                  <a:solidFill>
                    <a:srgbClr val="848689">
                      <a:alpha val="40000"/>
                    </a:srgbClr>
                  </a:solidFill>
                  <a:ln w="16697" cap="flat">
                    <a:noFill/>
                    <a:prstDash val="solid"/>
                    <a:miter/>
                  </a:ln>
                </p:spPr>
                <p:txBody>
                  <a:bodyPr rtlCol="0" anchor="ctr"/>
                  <a:lstStyle/>
                  <a:p>
                    <a:endParaRPr lang="en-US"/>
                  </a:p>
                </p:txBody>
              </p:sp>
            </p:grpSp>
          </p:grpSp>
        </p:grpSp>
        <p:grpSp>
          <p:nvGrpSpPr>
            <p:cNvPr id="863" name="Graphic 2">
              <a:extLst>
                <a:ext uri="{FF2B5EF4-FFF2-40B4-BE49-F238E27FC236}">
                  <a16:creationId xmlns:a16="http://schemas.microsoft.com/office/drawing/2014/main" id="{DB5DE936-BE9F-9B73-00D6-38C85C912EDD}"/>
                </a:ext>
              </a:extLst>
            </p:cNvPr>
            <p:cNvGrpSpPr/>
            <p:nvPr/>
          </p:nvGrpSpPr>
          <p:grpSpPr>
            <a:xfrm>
              <a:off x="5861771" y="3853511"/>
              <a:ext cx="2681497" cy="2809025"/>
              <a:chOff x="5861771" y="3853511"/>
              <a:chExt cx="2681497" cy="2809025"/>
            </a:xfrm>
          </p:grpSpPr>
          <p:grpSp>
            <p:nvGrpSpPr>
              <p:cNvPr id="864" name="Graphic 2">
                <a:extLst>
                  <a:ext uri="{FF2B5EF4-FFF2-40B4-BE49-F238E27FC236}">
                    <a16:creationId xmlns:a16="http://schemas.microsoft.com/office/drawing/2014/main" id="{F5AEC0BA-0B67-4B7F-5117-C6C7889934C1}"/>
                  </a:ext>
                </a:extLst>
              </p:cNvPr>
              <p:cNvGrpSpPr/>
              <p:nvPr/>
            </p:nvGrpSpPr>
            <p:grpSpPr>
              <a:xfrm>
                <a:off x="5861771" y="4050111"/>
                <a:ext cx="2048585" cy="2512538"/>
                <a:chOff x="5861771" y="4050111"/>
                <a:chExt cx="2048585" cy="2512538"/>
              </a:xfrm>
            </p:grpSpPr>
            <p:grpSp>
              <p:nvGrpSpPr>
                <p:cNvPr id="865" name="Graphic 2">
                  <a:extLst>
                    <a:ext uri="{FF2B5EF4-FFF2-40B4-BE49-F238E27FC236}">
                      <a16:creationId xmlns:a16="http://schemas.microsoft.com/office/drawing/2014/main" id="{7C9CD5A1-6874-93A9-BF0E-74A322E04613}"/>
                    </a:ext>
                  </a:extLst>
                </p:cNvPr>
                <p:cNvGrpSpPr/>
                <p:nvPr/>
              </p:nvGrpSpPr>
              <p:grpSpPr>
                <a:xfrm>
                  <a:off x="6062950" y="5000039"/>
                  <a:ext cx="931219" cy="1481599"/>
                  <a:chOff x="6062950" y="5000039"/>
                  <a:chExt cx="931219" cy="1481599"/>
                </a:xfrm>
              </p:grpSpPr>
              <p:grpSp>
                <p:nvGrpSpPr>
                  <p:cNvPr id="866" name="Graphic 2">
                    <a:extLst>
                      <a:ext uri="{FF2B5EF4-FFF2-40B4-BE49-F238E27FC236}">
                        <a16:creationId xmlns:a16="http://schemas.microsoft.com/office/drawing/2014/main" id="{82871BFD-AB8D-284D-F084-22D5FD575571}"/>
                      </a:ext>
                    </a:extLst>
                  </p:cNvPr>
                  <p:cNvGrpSpPr/>
                  <p:nvPr/>
                </p:nvGrpSpPr>
                <p:grpSpPr>
                  <a:xfrm>
                    <a:off x="6062950" y="5000039"/>
                    <a:ext cx="931219" cy="1481599"/>
                    <a:chOff x="6062950" y="5000039"/>
                    <a:chExt cx="931219" cy="1481599"/>
                  </a:xfrm>
                </p:grpSpPr>
                <p:grpSp>
                  <p:nvGrpSpPr>
                    <p:cNvPr id="867" name="Graphic 2">
                      <a:extLst>
                        <a:ext uri="{FF2B5EF4-FFF2-40B4-BE49-F238E27FC236}">
                          <a16:creationId xmlns:a16="http://schemas.microsoft.com/office/drawing/2014/main" id="{0B51C867-A3BF-0A9D-C90B-8436B32F76FB}"/>
                        </a:ext>
                      </a:extLst>
                    </p:cNvPr>
                    <p:cNvGrpSpPr/>
                    <p:nvPr/>
                  </p:nvGrpSpPr>
                  <p:grpSpPr>
                    <a:xfrm>
                      <a:off x="6638051" y="5769234"/>
                      <a:ext cx="356118" cy="344091"/>
                      <a:chOff x="6638051" y="5769234"/>
                      <a:chExt cx="356118" cy="344091"/>
                    </a:xfrm>
                  </p:grpSpPr>
                  <p:grpSp>
                    <p:nvGrpSpPr>
                      <p:cNvPr id="868" name="Graphic 2">
                        <a:extLst>
                          <a:ext uri="{FF2B5EF4-FFF2-40B4-BE49-F238E27FC236}">
                            <a16:creationId xmlns:a16="http://schemas.microsoft.com/office/drawing/2014/main" id="{AB4F2E62-F804-A868-2144-56BDBB35A199}"/>
                          </a:ext>
                        </a:extLst>
                      </p:cNvPr>
                      <p:cNvGrpSpPr/>
                      <p:nvPr/>
                    </p:nvGrpSpPr>
                    <p:grpSpPr>
                      <a:xfrm>
                        <a:off x="6672126" y="5769234"/>
                        <a:ext cx="321709" cy="323713"/>
                        <a:chOff x="6672126" y="5769234"/>
                        <a:chExt cx="321709" cy="323713"/>
                      </a:xfrm>
                    </p:grpSpPr>
                    <p:sp>
                      <p:nvSpPr>
                        <p:cNvPr id="869" name="Freeform: Shape 868">
                          <a:extLst>
                            <a:ext uri="{FF2B5EF4-FFF2-40B4-BE49-F238E27FC236}">
                              <a16:creationId xmlns:a16="http://schemas.microsoft.com/office/drawing/2014/main" id="{EC93EC11-1C2F-8F91-ED41-894BE776488F}"/>
                            </a:ext>
                          </a:extLst>
                        </p:cNvPr>
                        <p:cNvSpPr/>
                        <p:nvPr/>
                      </p:nvSpPr>
                      <p:spPr>
                        <a:xfrm>
                          <a:off x="6675133" y="5772408"/>
                          <a:ext cx="316029" cy="317533"/>
                        </a:xfrm>
                        <a:custGeom>
                          <a:avLst/>
                          <a:gdLst>
                            <a:gd name="connsiteX0" fmla="*/ 158015 w 316029"/>
                            <a:gd name="connsiteY0" fmla="*/ 0 h 317533"/>
                            <a:gd name="connsiteX1" fmla="*/ 83183 w 316029"/>
                            <a:gd name="connsiteY1" fmla="*/ 18875 h 317533"/>
                            <a:gd name="connsiteX2" fmla="*/ 83183 w 316029"/>
                            <a:gd name="connsiteY2" fmla="*/ 18875 h 317533"/>
                            <a:gd name="connsiteX3" fmla="*/ 83183 w 316029"/>
                            <a:gd name="connsiteY3" fmla="*/ 18875 h 317533"/>
                            <a:gd name="connsiteX4" fmla="*/ 61970 w 316029"/>
                            <a:gd name="connsiteY4" fmla="*/ 32572 h 317533"/>
                            <a:gd name="connsiteX5" fmla="*/ 26725 w 316029"/>
                            <a:gd name="connsiteY5" fmla="*/ 55456 h 317533"/>
                            <a:gd name="connsiteX6" fmla="*/ 31737 w 316029"/>
                            <a:gd name="connsiteY6" fmla="*/ 62972 h 317533"/>
                            <a:gd name="connsiteX7" fmla="*/ 0 w 316029"/>
                            <a:gd name="connsiteY7" fmla="*/ 158015 h 317533"/>
                            <a:gd name="connsiteX8" fmla="*/ 158015 w 316029"/>
                            <a:gd name="connsiteY8" fmla="*/ 316030 h 317533"/>
                            <a:gd name="connsiteX9" fmla="*/ 197435 w 316029"/>
                            <a:gd name="connsiteY9" fmla="*/ 311019 h 317533"/>
                            <a:gd name="connsiteX10" fmla="*/ 201778 w 316029"/>
                            <a:gd name="connsiteY10" fmla="*/ 317534 h 317533"/>
                            <a:gd name="connsiteX11" fmla="*/ 231176 w 316029"/>
                            <a:gd name="connsiteY11" fmla="*/ 297990 h 317533"/>
                            <a:gd name="connsiteX12" fmla="*/ 258403 w 316029"/>
                            <a:gd name="connsiteY12" fmla="*/ 279951 h 317533"/>
                            <a:gd name="connsiteX13" fmla="*/ 258403 w 316029"/>
                            <a:gd name="connsiteY13" fmla="*/ 279951 h 317533"/>
                            <a:gd name="connsiteX14" fmla="*/ 258403 w 316029"/>
                            <a:gd name="connsiteY14" fmla="*/ 279951 h 317533"/>
                            <a:gd name="connsiteX15" fmla="*/ 316030 w 316029"/>
                            <a:gd name="connsiteY15" fmla="*/ 157848 h 317533"/>
                            <a:gd name="connsiteX16" fmla="*/ 158015 w 316029"/>
                            <a:gd name="connsiteY16" fmla="*/ 0 h 317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16029" h="317533">
                              <a:moveTo>
                                <a:pt x="158015" y="0"/>
                              </a:moveTo>
                              <a:cubicBezTo>
                                <a:pt x="130955" y="0"/>
                                <a:pt x="105399" y="6848"/>
                                <a:pt x="83183" y="18875"/>
                              </a:cubicBezTo>
                              <a:lnTo>
                                <a:pt x="83183" y="18875"/>
                              </a:lnTo>
                              <a:lnTo>
                                <a:pt x="83183" y="18875"/>
                              </a:lnTo>
                              <a:cubicBezTo>
                                <a:pt x="75667" y="22884"/>
                                <a:pt x="68651" y="27561"/>
                                <a:pt x="61970" y="32572"/>
                              </a:cubicBezTo>
                              <a:lnTo>
                                <a:pt x="26725" y="55456"/>
                              </a:lnTo>
                              <a:lnTo>
                                <a:pt x="31737" y="62972"/>
                              </a:lnTo>
                              <a:cubicBezTo>
                                <a:pt x="11859" y="89364"/>
                                <a:pt x="0" y="122270"/>
                                <a:pt x="0" y="158015"/>
                              </a:cubicBezTo>
                              <a:cubicBezTo>
                                <a:pt x="0" y="245374"/>
                                <a:pt x="70823" y="316030"/>
                                <a:pt x="158015" y="316030"/>
                              </a:cubicBezTo>
                              <a:cubicBezTo>
                                <a:pt x="171712" y="316030"/>
                                <a:pt x="184907" y="314360"/>
                                <a:pt x="197435" y="311019"/>
                              </a:cubicBezTo>
                              <a:lnTo>
                                <a:pt x="201778" y="317534"/>
                              </a:lnTo>
                              <a:lnTo>
                                <a:pt x="231176" y="297990"/>
                              </a:lnTo>
                              <a:cubicBezTo>
                                <a:pt x="240864" y="292979"/>
                                <a:pt x="249884" y="286966"/>
                                <a:pt x="258403" y="279951"/>
                              </a:cubicBezTo>
                              <a:lnTo>
                                <a:pt x="258403" y="279951"/>
                              </a:lnTo>
                              <a:lnTo>
                                <a:pt x="258403" y="279951"/>
                              </a:lnTo>
                              <a:cubicBezTo>
                                <a:pt x="293647" y="250886"/>
                                <a:pt x="316030" y="206956"/>
                                <a:pt x="316030" y="157848"/>
                              </a:cubicBezTo>
                              <a:cubicBezTo>
                                <a:pt x="316030" y="70823"/>
                                <a:pt x="245207" y="0"/>
                                <a:pt x="158015" y="0"/>
                              </a:cubicBezTo>
                              <a:close/>
                            </a:path>
                          </a:pathLst>
                        </a:custGeom>
                        <a:solidFill>
                          <a:srgbClr val="404144"/>
                        </a:solidFill>
                        <a:ln w="16697" cap="flat">
                          <a:noFill/>
                          <a:prstDash val="solid"/>
                          <a:miter/>
                        </a:ln>
                      </p:spPr>
                      <p:txBody>
                        <a:bodyPr rtlCol="0" anchor="ctr"/>
                        <a:lstStyle/>
                        <a:p>
                          <a:endParaRPr lang="en-US"/>
                        </a:p>
                      </p:txBody>
                    </p:sp>
                    <p:sp>
                      <p:nvSpPr>
                        <p:cNvPr id="870" name="Freeform: Shape 869">
                          <a:extLst>
                            <a:ext uri="{FF2B5EF4-FFF2-40B4-BE49-F238E27FC236}">
                              <a16:creationId xmlns:a16="http://schemas.microsoft.com/office/drawing/2014/main" id="{C27EF699-CE39-C916-E48B-E6B20C1744E0}"/>
                            </a:ext>
                          </a:extLst>
                        </p:cNvPr>
                        <p:cNvSpPr/>
                        <p:nvPr/>
                      </p:nvSpPr>
                      <p:spPr>
                        <a:xfrm>
                          <a:off x="6672126" y="5769234"/>
                          <a:ext cx="321709" cy="323713"/>
                        </a:xfrm>
                        <a:custGeom>
                          <a:avLst/>
                          <a:gdLst>
                            <a:gd name="connsiteX0" fmla="*/ 204785 w 321709"/>
                            <a:gd name="connsiteY0" fmla="*/ 323714 h 323713"/>
                            <a:gd name="connsiteX1" fmla="*/ 202446 w 321709"/>
                            <a:gd name="connsiteY1" fmla="*/ 322377 h 323713"/>
                            <a:gd name="connsiteX2" fmla="*/ 199273 w 321709"/>
                            <a:gd name="connsiteY2" fmla="*/ 317534 h 323713"/>
                            <a:gd name="connsiteX3" fmla="*/ 161022 w 321709"/>
                            <a:gd name="connsiteY3" fmla="*/ 322044 h 323713"/>
                            <a:gd name="connsiteX4" fmla="*/ 0 w 321709"/>
                            <a:gd name="connsiteY4" fmla="*/ 161022 h 323713"/>
                            <a:gd name="connsiteX5" fmla="*/ 31068 w 321709"/>
                            <a:gd name="connsiteY5" fmla="*/ 65812 h 323713"/>
                            <a:gd name="connsiteX6" fmla="*/ 27060 w 321709"/>
                            <a:gd name="connsiteY6" fmla="*/ 59966 h 323713"/>
                            <a:gd name="connsiteX7" fmla="*/ 26558 w 321709"/>
                            <a:gd name="connsiteY7" fmla="*/ 57794 h 323713"/>
                            <a:gd name="connsiteX8" fmla="*/ 27728 w 321709"/>
                            <a:gd name="connsiteY8" fmla="*/ 55957 h 323713"/>
                            <a:gd name="connsiteX9" fmla="*/ 62972 w 321709"/>
                            <a:gd name="connsiteY9" fmla="*/ 33073 h 323713"/>
                            <a:gd name="connsiteX10" fmla="*/ 84353 w 321709"/>
                            <a:gd name="connsiteY10" fmla="*/ 19209 h 323713"/>
                            <a:gd name="connsiteX11" fmla="*/ 160687 w 321709"/>
                            <a:gd name="connsiteY11" fmla="*/ 0 h 323713"/>
                            <a:gd name="connsiteX12" fmla="*/ 321709 w 321709"/>
                            <a:gd name="connsiteY12" fmla="*/ 161022 h 323713"/>
                            <a:gd name="connsiteX13" fmla="*/ 262913 w 321709"/>
                            <a:gd name="connsiteY13" fmla="*/ 285296 h 323713"/>
                            <a:gd name="connsiteX14" fmla="*/ 262746 w 321709"/>
                            <a:gd name="connsiteY14" fmla="*/ 285463 h 323713"/>
                            <a:gd name="connsiteX15" fmla="*/ 235352 w 321709"/>
                            <a:gd name="connsiteY15" fmla="*/ 303503 h 323713"/>
                            <a:gd name="connsiteX16" fmla="*/ 206121 w 321709"/>
                            <a:gd name="connsiteY16" fmla="*/ 322878 h 323713"/>
                            <a:gd name="connsiteX17" fmla="*/ 204785 w 321709"/>
                            <a:gd name="connsiteY17" fmla="*/ 323714 h 323713"/>
                            <a:gd name="connsiteX18" fmla="*/ 200442 w 321709"/>
                            <a:gd name="connsiteY18" fmla="*/ 311520 h 323713"/>
                            <a:gd name="connsiteX19" fmla="*/ 202780 w 321709"/>
                            <a:gd name="connsiteY19" fmla="*/ 312857 h 323713"/>
                            <a:gd name="connsiteX20" fmla="*/ 205453 w 321709"/>
                            <a:gd name="connsiteY20" fmla="*/ 316865 h 323713"/>
                            <a:gd name="connsiteX21" fmla="*/ 232513 w 321709"/>
                            <a:gd name="connsiteY21" fmla="*/ 298993 h 323713"/>
                            <a:gd name="connsiteX22" fmla="*/ 232680 w 321709"/>
                            <a:gd name="connsiteY22" fmla="*/ 298826 h 323713"/>
                            <a:gd name="connsiteX23" fmla="*/ 259405 w 321709"/>
                            <a:gd name="connsiteY23" fmla="*/ 281120 h 323713"/>
                            <a:gd name="connsiteX24" fmla="*/ 316030 w 321709"/>
                            <a:gd name="connsiteY24" fmla="*/ 161189 h 323713"/>
                            <a:gd name="connsiteX25" fmla="*/ 160855 w 321709"/>
                            <a:gd name="connsiteY25" fmla="*/ 6013 h 323713"/>
                            <a:gd name="connsiteX26" fmla="*/ 87359 w 321709"/>
                            <a:gd name="connsiteY26" fmla="*/ 24387 h 323713"/>
                            <a:gd name="connsiteX27" fmla="*/ 66480 w 321709"/>
                            <a:gd name="connsiteY27" fmla="*/ 37917 h 323713"/>
                            <a:gd name="connsiteX28" fmla="*/ 33407 w 321709"/>
                            <a:gd name="connsiteY28" fmla="*/ 59297 h 323713"/>
                            <a:gd name="connsiteX29" fmla="*/ 36915 w 321709"/>
                            <a:gd name="connsiteY29" fmla="*/ 64475 h 323713"/>
                            <a:gd name="connsiteX30" fmla="*/ 36748 w 321709"/>
                            <a:gd name="connsiteY30" fmla="*/ 67816 h 323713"/>
                            <a:gd name="connsiteX31" fmla="*/ 5512 w 321709"/>
                            <a:gd name="connsiteY31" fmla="*/ 161189 h 323713"/>
                            <a:gd name="connsiteX32" fmla="*/ 160687 w 321709"/>
                            <a:gd name="connsiteY32" fmla="*/ 316364 h 323713"/>
                            <a:gd name="connsiteX33" fmla="*/ 199440 w 321709"/>
                            <a:gd name="connsiteY33" fmla="*/ 311520 h 323713"/>
                            <a:gd name="connsiteX34" fmla="*/ 200442 w 321709"/>
                            <a:gd name="connsiteY34" fmla="*/ 311520 h 3237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21709" h="323713">
                              <a:moveTo>
                                <a:pt x="204785" y="323714"/>
                              </a:moveTo>
                              <a:cubicBezTo>
                                <a:pt x="203783" y="323714"/>
                                <a:pt x="202947" y="323213"/>
                                <a:pt x="202446" y="322377"/>
                              </a:cubicBezTo>
                              <a:lnTo>
                                <a:pt x="199273" y="317534"/>
                              </a:lnTo>
                              <a:cubicBezTo>
                                <a:pt x="186912" y="320540"/>
                                <a:pt x="174050" y="322044"/>
                                <a:pt x="161022" y="322044"/>
                              </a:cubicBezTo>
                              <a:cubicBezTo>
                                <a:pt x="72326" y="322044"/>
                                <a:pt x="0" y="249884"/>
                                <a:pt x="0" y="161022"/>
                              </a:cubicBezTo>
                              <a:cubicBezTo>
                                <a:pt x="0" y="126446"/>
                                <a:pt x="10690" y="93540"/>
                                <a:pt x="31068" y="65812"/>
                              </a:cubicBezTo>
                              <a:lnTo>
                                <a:pt x="27060" y="59966"/>
                              </a:lnTo>
                              <a:cubicBezTo>
                                <a:pt x="26558" y="59297"/>
                                <a:pt x="26558" y="58629"/>
                                <a:pt x="26558" y="57794"/>
                              </a:cubicBezTo>
                              <a:cubicBezTo>
                                <a:pt x="26726" y="57126"/>
                                <a:pt x="27227" y="56458"/>
                                <a:pt x="27728" y="55957"/>
                              </a:cubicBezTo>
                              <a:lnTo>
                                <a:pt x="62972" y="33073"/>
                              </a:lnTo>
                              <a:cubicBezTo>
                                <a:pt x="69654" y="27895"/>
                                <a:pt x="76836" y="23218"/>
                                <a:pt x="84353" y="19209"/>
                              </a:cubicBezTo>
                              <a:cubicBezTo>
                                <a:pt x="107737" y="6682"/>
                                <a:pt x="134129" y="0"/>
                                <a:pt x="160687" y="0"/>
                              </a:cubicBezTo>
                              <a:cubicBezTo>
                                <a:pt x="249383" y="0"/>
                                <a:pt x="321709" y="72159"/>
                                <a:pt x="321709" y="161022"/>
                              </a:cubicBezTo>
                              <a:cubicBezTo>
                                <a:pt x="321709" y="209295"/>
                                <a:pt x="300329" y="254561"/>
                                <a:pt x="262913" y="285296"/>
                              </a:cubicBezTo>
                              <a:cubicBezTo>
                                <a:pt x="262913" y="285296"/>
                                <a:pt x="262746" y="285463"/>
                                <a:pt x="262746" y="285463"/>
                              </a:cubicBezTo>
                              <a:cubicBezTo>
                                <a:pt x="254561" y="292311"/>
                                <a:pt x="245207" y="298324"/>
                                <a:pt x="235352" y="303503"/>
                              </a:cubicBezTo>
                              <a:lnTo>
                                <a:pt x="206121" y="322878"/>
                              </a:lnTo>
                              <a:cubicBezTo>
                                <a:pt x="205787" y="323547"/>
                                <a:pt x="205286" y="323714"/>
                                <a:pt x="204785" y="323714"/>
                              </a:cubicBezTo>
                              <a:close/>
                              <a:moveTo>
                                <a:pt x="200442" y="311520"/>
                              </a:moveTo>
                              <a:cubicBezTo>
                                <a:pt x="201444" y="311520"/>
                                <a:pt x="202279" y="312021"/>
                                <a:pt x="202780" y="312857"/>
                              </a:cubicBezTo>
                              <a:lnTo>
                                <a:pt x="205453" y="316865"/>
                              </a:lnTo>
                              <a:lnTo>
                                <a:pt x="232513" y="298993"/>
                              </a:lnTo>
                              <a:cubicBezTo>
                                <a:pt x="232513" y="298993"/>
                                <a:pt x="232680" y="298826"/>
                                <a:pt x="232680" y="298826"/>
                              </a:cubicBezTo>
                              <a:cubicBezTo>
                                <a:pt x="242201" y="293815"/>
                                <a:pt x="251221" y="287968"/>
                                <a:pt x="259405" y="281120"/>
                              </a:cubicBezTo>
                              <a:cubicBezTo>
                                <a:pt x="295485" y="251555"/>
                                <a:pt x="316030" y="207791"/>
                                <a:pt x="316030" y="161189"/>
                              </a:cubicBezTo>
                              <a:cubicBezTo>
                                <a:pt x="316030" y="75667"/>
                                <a:pt x="246376" y="6013"/>
                                <a:pt x="160855" y="6013"/>
                              </a:cubicBezTo>
                              <a:cubicBezTo>
                                <a:pt x="135298" y="6013"/>
                                <a:pt x="109909" y="12361"/>
                                <a:pt x="87359" y="24387"/>
                              </a:cubicBezTo>
                              <a:cubicBezTo>
                                <a:pt x="80177" y="28396"/>
                                <a:pt x="73161" y="32906"/>
                                <a:pt x="66480" y="37917"/>
                              </a:cubicBezTo>
                              <a:lnTo>
                                <a:pt x="33407" y="59297"/>
                              </a:lnTo>
                              <a:lnTo>
                                <a:pt x="36915" y="64475"/>
                              </a:lnTo>
                              <a:cubicBezTo>
                                <a:pt x="37583" y="65478"/>
                                <a:pt x="37583" y="66814"/>
                                <a:pt x="36748" y="67816"/>
                              </a:cubicBezTo>
                              <a:cubicBezTo>
                                <a:pt x="16369" y="94876"/>
                                <a:pt x="5512" y="127114"/>
                                <a:pt x="5512" y="161189"/>
                              </a:cubicBezTo>
                              <a:cubicBezTo>
                                <a:pt x="5512" y="246711"/>
                                <a:pt x="75166" y="316364"/>
                                <a:pt x="160687" y="316364"/>
                              </a:cubicBezTo>
                              <a:cubicBezTo>
                                <a:pt x="173883" y="316364"/>
                                <a:pt x="186912" y="314694"/>
                                <a:pt x="199440" y="311520"/>
                              </a:cubicBezTo>
                              <a:cubicBezTo>
                                <a:pt x="199941" y="311687"/>
                                <a:pt x="200108" y="311520"/>
                                <a:pt x="200442" y="311520"/>
                              </a:cubicBezTo>
                              <a:close/>
                            </a:path>
                          </a:pathLst>
                        </a:custGeom>
                        <a:solidFill>
                          <a:srgbClr val="000000"/>
                        </a:solidFill>
                        <a:ln w="16697" cap="flat">
                          <a:noFill/>
                          <a:prstDash val="solid"/>
                          <a:miter/>
                        </a:ln>
                      </p:spPr>
                      <p:txBody>
                        <a:bodyPr rtlCol="0" anchor="ctr"/>
                        <a:lstStyle/>
                        <a:p>
                          <a:endParaRPr lang="en-US"/>
                        </a:p>
                      </p:txBody>
                    </p:sp>
                  </p:grpSp>
                  <p:grpSp>
                    <p:nvGrpSpPr>
                      <p:cNvPr id="871" name="Graphic 2">
                        <a:extLst>
                          <a:ext uri="{FF2B5EF4-FFF2-40B4-BE49-F238E27FC236}">
                            <a16:creationId xmlns:a16="http://schemas.microsoft.com/office/drawing/2014/main" id="{17B15C8E-F9B8-E048-47F6-76C31D35D024}"/>
                          </a:ext>
                        </a:extLst>
                      </p:cNvPr>
                      <p:cNvGrpSpPr/>
                      <p:nvPr/>
                    </p:nvGrpSpPr>
                    <p:grpSpPr>
                      <a:xfrm>
                        <a:off x="6679446" y="5769736"/>
                        <a:ext cx="158982" cy="115922"/>
                        <a:chOff x="6679446" y="5769736"/>
                        <a:chExt cx="158982" cy="115922"/>
                      </a:xfrm>
                    </p:grpSpPr>
                    <p:sp>
                      <p:nvSpPr>
                        <p:cNvPr id="872" name="Freeform: Shape 871">
                          <a:extLst>
                            <a:ext uri="{FF2B5EF4-FFF2-40B4-BE49-F238E27FC236}">
                              <a16:creationId xmlns:a16="http://schemas.microsoft.com/office/drawing/2014/main" id="{3DD557D9-89DC-D690-42D7-3BF64EF4FED5}"/>
                            </a:ext>
                          </a:extLst>
                        </p:cNvPr>
                        <p:cNvSpPr/>
                        <p:nvPr/>
                      </p:nvSpPr>
                      <p:spPr>
                        <a:xfrm>
                          <a:off x="6682315" y="5772408"/>
                          <a:ext cx="153505" cy="110243"/>
                        </a:xfrm>
                        <a:custGeom>
                          <a:avLst/>
                          <a:gdLst>
                            <a:gd name="connsiteX0" fmla="*/ 0 w 153505"/>
                            <a:gd name="connsiteY0" fmla="*/ 110243 h 110243"/>
                            <a:gd name="connsiteX1" fmla="*/ 153505 w 153505"/>
                            <a:gd name="connsiteY1" fmla="*/ 0 h 110243"/>
                            <a:gd name="connsiteX2" fmla="*/ 150832 w 153505"/>
                            <a:gd name="connsiteY2" fmla="*/ 0 h 110243"/>
                            <a:gd name="connsiteX3" fmla="*/ 76001 w 153505"/>
                            <a:gd name="connsiteY3" fmla="*/ 18875 h 110243"/>
                            <a:gd name="connsiteX4" fmla="*/ 76001 w 153505"/>
                            <a:gd name="connsiteY4" fmla="*/ 18875 h 110243"/>
                            <a:gd name="connsiteX5" fmla="*/ 76001 w 153505"/>
                            <a:gd name="connsiteY5" fmla="*/ 18875 h 110243"/>
                            <a:gd name="connsiteX6" fmla="*/ 54787 w 153505"/>
                            <a:gd name="connsiteY6" fmla="*/ 32572 h 110243"/>
                            <a:gd name="connsiteX7" fmla="*/ 19543 w 153505"/>
                            <a:gd name="connsiteY7" fmla="*/ 55456 h 110243"/>
                            <a:gd name="connsiteX8" fmla="*/ 24554 w 153505"/>
                            <a:gd name="connsiteY8" fmla="*/ 62972 h 110243"/>
                            <a:gd name="connsiteX9" fmla="*/ 0 w 153505"/>
                            <a:gd name="connsiteY9" fmla="*/ 110243 h 110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3505" h="110243">
                              <a:moveTo>
                                <a:pt x="0" y="110243"/>
                              </a:moveTo>
                              <a:cubicBezTo>
                                <a:pt x="50110" y="71992"/>
                                <a:pt x="100889" y="34743"/>
                                <a:pt x="153505" y="0"/>
                              </a:cubicBezTo>
                              <a:cubicBezTo>
                                <a:pt x="152670" y="0"/>
                                <a:pt x="151668" y="0"/>
                                <a:pt x="150832" y="0"/>
                              </a:cubicBezTo>
                              <a:cubicBezTo>
                                <a:pt x="123773" y="0"/>
                                <a:pt x="98217" y="6848"/>
                                <a:pt x="76001" y="18875"/>
                              </a:cubicBezTo>
                              <a:lnTo>
                                <a:pt x="76001" y="18875"/>
                              </a:lnTo>
                              <a:lnTo>
                                <a:pt x="76001" y="18875"/>
                              </a:lnTo>
                              <a:cubicBezTo>
                                <a:pt x="68484" y="22884"/>
                                <a:pt x="61469" y="27561"/>
                                <a:pt x="54787" y="32572"/>
                              </a:cubicBezTo>
                              <a:lnTo>
                                <a:pt x="19543" y="55456"/>
                              </a:lnTo>
                              <a:lnTo>
                                <a:pt x="24554" y="62972"/>
                              </a:lnTo>
                              <a:cubicBezTo>
                                <a:pt x="13864" y="77170"/>
                                <a:pt x="5512" y="93039"/>
                                <a:pt x="0" y="110243"/>
                              </a:cubicBezTo>
                              <a:close/>
                            </a:path>
                          </a:pathLst>
                        </a:custGeom>
                        <a:solidFill>
                          <a:srgbClr val="404144"/>
                        </a:solidFill>
                        <a:ln w="16697" cap="flat">
                          <a:noFill/>
                          <a:prstDash val="solid"/>
                          <a:miter/>
                        </a:ln>
                      </p:spPr>
                      <p:txBody>
                        <a:bodyPr rtlCol="0" anchor="ctr"/>
                        <a:lstStyle/>
                        <a:p>
                          <a:endParaRPr lang="en-US"/>
                        </a:p>
                      </p:txBody>
                    </p:sp>
                    <p:sp>
                      <p:nvSpPr>
                        <p:cNvPr id="873" name="Freeform: Shape 872">
                          <a:extLst>
                            <a:ext uri="{FF2B5EF4-FFF2-40B4-BE49-F238E27FC236}">
                              <a16:creationId xmlns:a16="http://schemas.microsoft.com/office/drawing/2014/main" id="{8167A810-24B3-DB3D-F3BC-95C49532D170}"/>
                            </a:ext>
                          </a:extLst>
                        </p:cNvPr>
                        <p:cNvSpPr/>
                        <p:nvPr/>
                      </p:nvSpPr>
                      <p:spPr>
                        <a:xfrm>
                          <a:off x="6679446" y="5769736"/>
                          <a:ext cx="158982" cy="115922"/>
                        </a:xfrm>
                        <a:custGeom>
                          <a:avLst/>
                          <a:gdLst>
                            <a:gd name="connsiteX0" fmla="*/ 2869 w 158982"/>
                            <a:gd name="connsiteY0" fmla="*/ 115922 h 115922"/>
                            <a:gd name="connsiteX1" fmla="*/ 1199 w 158982"/>
                            <a:gd name="connsiteY1" fmla="*/ 115421 h 115922"/>
                            <a:gd name="connsiteX2" fmla="*/ 197 w 158982"/>
                            <a:gd name="connsiteY2" fmla="*/ 112247 h 115922"/>
                            <a:gd name="connsiteX3" fmla="*/ 23749 w 158982"/>
                            <a:gd name="connsiteY3" fmla="*/ 65812 h 115922"/>
                            <a:gd name="connsiteX4" fmla="*/ 19740 w 158982"/>
                            <a:gd name="connsiteY4" fmla="*/ 59965 h 115922"/>
                            <a:gd name="connsiteX5" fmla="*/ 19239 w 158982"/>
                            <a:gd name="connsiteY5" fmla="*/ 57794 h 115922"/>
                            <a:gd name="connsiteX6" fmla="*/ 20408 w 158982"/>
                            <a:gd name="connsiteY6" fmla="*/ 55957 h 115922"/>
                            <a:gd name="connsiteX7" fmla="*/ 55652 w 158982"/>
                            <a:gd name="connsiteY7" fmla="*/ 33073 h 115922"/>
                            <a:gd name="connsiteX8" fmla="*/ 77033 w 158982"/>
                            <a:gd name="connsiteY8" fmla="*/ 19209 h 115922"/>
                            <a:gd name="connsiteX9" fmla="*/ 153368 w 158982"/>
                            <a:gd name="connsiteY9" fmla="*/ 0 h 115922"/>
                            <a:gd name="connsiteX10" fmla="*/ 155205 w 158982"/>
                            <a:gd name="connsiteY10" fmla="*/ 0 h 115922"/>
                            <a:gd name="connsiteX11" fmla="*/ 156207 w 158982"/>
                            <a:gd name="connsiteY11" fmla="*/ 0 h 115922"/>
                            <a:gd name="connsiteX12" fmla="*/ 158880 w 158982"/>
                            <a:gd name="connsiteY12" fmla="*/ 2004 h 115922"/>
                            <a:gd name="connsiteX13" fmla="*/ 157711 w 158982"/>
                            <a:gd name="connsiteY13" fmla="*/ 5178 h 115922"/>
                            <a:gd name="connsiteX14" fmla="*/ 4372 w 158982"/>
                            <a:gd name="connsiteY14" fmla="*/ 115254 h 115922"/>
                            <a:gd name="connsiteX15" fmla="*/ 2869 w 158982"/>
                            <a:gd name="connsiteY15" fmla="*/ 115922 h 115922"/>
                            <a:gd name="connsiteX16" fmla="*/ 26254 w 158982"/>
                            <a:gd name="connsiteY16" fmla="*/ 58963 h 115922"/>
                            <a:gd name="connsiteX17" fmla="*/ 29762 w 158982"/>
                            <a:gd name="connsiteY17" fmla="*/ 64141 h 115922"/>
                            <a:gd name="connsiteX18" fmla="*/ 29595 w 158982"/>
                            <a:gd name="connsiteY18" fmla="*/ 67482 h 115922"/>
                            <a:gd name="connsiteX19" fmla="*/ 8716 w 158982"/>
                            <a:gd name="connsiteY19" fmla="*/ 104898 h 115922"/>
                            <a:gd name="connsiteX20" fmla="*/ 146686 w 158982"/>
                            <a:gd name="connsiteY20" fmla="*/ 5679 h 115922"/>
                            <a:gd name="connsiteX21" fmla="*/ 80039 w 158982"/>
                            <a:gd name="connsiteY21" fmla="*/ 24053 h 115922"/>
                            <a:gd name="connsiteX22" fmla="*/ 59160 w 158982"/>
                            <a:gd name="connsiteY22" fmla="*/ 37583 h 115922"/>
                            <a:gd name="connsiteX23" fmla="*/ 26254 w 158982"/>
                            <a:gd name="connsiteY23" fmla="*/ 58963 h 1159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58982" h="115922">
                              <a:moveTo>
                                <a:pt x="2869" y="115922"/>
                              </a:moveTo>
                              <a:cubicBezTo>
                                <a:pt x="2368" y="115922"/>
                                <a:pt x="1700" y="115755"/>
                                <a:pt x="1199" y="115421"/>
                              </a:cubicBezTo>
                              <a:cubicBezTo>
                                <a:pt x="197" y="114753"/>
                                <a:pt x="-305" y="113417"/>
                                <a:pt x="197" y="112247"/>
                              </a:cubicBezTo>
                              <a:cubicBezTo>
                                <a:pt x="5542" y="95544"/>
                                <a:pt x="13392" y="79843"/>
                                <a:pt x="23749" y="65812"/>
                              </a:cubicBezTo>
                              <a:lnTo>
                                <a:pt x="19740" y="59965"/>
                              </a:lnTo>
                              <a:cubicBezTo>
                                <a:pt x="19239" y="59297"/>
                                <a:pt x="19239" y="58629"/>
                                <a:pt x="19239" y="57794"/>
                              </a:cubicBezTo>
                              <a:cubicBezTo>
                                <a:pt x="19406" y="57126"/>
                                <a:pt x="19907" y="56458"/>
                                <a:pt x="20408" y="55957"/>
                              </a:cubicBezTo>
                              <a:lnTo>
                                <a:pt x="55652" y="33073"/>
                              </a:lnTo>
                              <a:cubicBezTo>
                                <a:pt x="62334" y="27895"/>
                                <a:pt x="69516" y="23218"/>
                                <a:pt x="77033" y="19209"/>
                              </a:cubicBezTo>
                              <a:cubicBezTo>
                                <a:pt x="100418" y="6681"/>
                                <a:pt x="126809" y="0"/>
                                <a:pt x="153368" y="0"/>
                              </a:cubicBezTo>
                              <a:cubicBezTo>
                                <a:pt x="154036" y="0"/>
                                <a:pt x="154537" y="0"/>
                                <a:pt x="155205" y="0"/>
                              </a:cubicBezTo>
                              <a:lnTo>
                                <a:pt x="156207" y="0"/>
                              </a:lnTo>
                              <a:cubicBezTo>
                                <a:pt x="157376" y="0"/>
                                <a:pt x="158546" y="835"/>
                                <a:pt x="158880" y="2004"/>
                              </a:cubicBezTo>
                              <a:cubicBezTo>
                                <a:pt x="159214" y="3173"/>
                                <a:pt x="158713" y="4510"/>
                                <a:pt x="157711" y="5178"/>
                              </a:cubicBezTo>
                              <a:cubicBezTo>
                                <a:pt x="111776" y="35411"/>
                                <a:pt x="64505" y="69486"/>
                                <a:pt x="4372" y="115254"/>
                              </a:cubicBezTo>
                              <a:cubicBezTo>
                                <a:pt x="4206" y="115588"/>
                                <a:pt x="3537" y="115922"/>
                                <a:pt x="2869" y="115922"/>
                              </a:cubicBezTo>
                              <a:close/>
                              <a:moveTo>
                                <a:pt x="26254" y="58963"/>
                              </a:moveTo>
                              <a:lnTo>
                                <a:pt x="29762" y="64141"/>
                              </a:lnTo>
                              <a:cubicBezTo>
                                <a:pt x="30430" y="65144"/>
                                <a:pt x="30430" y="66480"/>
                                <a:pt x="29595" y="67482"/>
                              </a:cubicBezTo>
                              <a:cubicBezTo>
                                <a:pt x="20909" y="79007"/>
                                <a:pt x="13894" y="91535"/>
                                <a:pt x="8716" y="104898"/>
                              </a:cubicBezTo>
                              <a:cubicBezTo>
                                <a:pt x="61832" y="64475"/>
                                <a:pt x="105094" y="33407"/>
                                <a:pt x="146686" y="5679"/>
                              </a:cubicBezTo>
                              <a:cubicBezTo>
                                <a:pt x="123468" y="6681"/>
                                <a:pt x="100585" y="13029"/>
                                <a:pt x="80039" y="24053"/>
                              </a:cubicBezTo>
                              <a:cubicBezTo>
                                <a:pt x="72857" y="28062"/>
                                <a:pt x="65841" y="32572"/>
                                <a:pt x="59160" y="37583"/>
                              </a:cubicBezTo>
                              <a:lnTo>
                                <a:pt x="26254" y="58963"/>
                              </a:lnTo>
                              <a:close/>
                            </a:path>
                          </a:pathLst>
                        </a:custGeom>
                        <a:solidFill>
                          <a:srgbClr val="000000"/>
                        </a:solidFill>
                        <a:ln w="16697" cap="flat">
                          <a:noFill/>
                          <a:prstDash val="solid"/>
                          <a:miter/>
                        </a:ln>
                      </p:spPr>
                      <p:txBody>
                        <a:bodyPr rtlCol="0" anchor="ctr"/>
                        <a:lstStyle/>
                        <a:p>
                          <a:endParaRPr lang="en-US"/>
                        </a:p>
                      </p:txBody>
                    </p:sp>
                  </p:grpSp>
                  <p:grpSp>
                    <p:nvGrpSpPr>
                      <p:cNvPr id="874" name="Graphic 2">
                        <a:extLst>
                          <a:ext uri="{FF2B5EF4-FFF2-40B4-BE49-F238E27FC236}">
                            <a16:creationId xmlns:a16="http://schemas.microsoft.com/office/drawing/2014/main" id="{40A61FC4-36C2-029C-4561-CCBF5EE69001}"/>
                          </a:ext>
                        </a:extLst>
                      </p:cNvPr>
                      <p:cNvGrpSpPr/>
                      <p:nvPr/>
                    </p:nvGrpSpPr>
                    <p:grpSpPr>
                      <a:xfrm>
                        <a:off x="6741445" y="5880146"/>
                        <a:ext cx="252723" cy="212802"/>
                        <a:chOff x="6741445" y="5880146"/>
                        <a:chExt cx="252723" cy="212802"/>
                      </a:xfrm>
                    </p:grpSpPr>
                    <p:sp>
                      <p:nvSpPr>
                        <p:cNvPr id="875" name="Freeform: Shape 874">
                          <a:extLst>
                            <a:ext uri="{FF2B5EF4-FFF2-40B4-BE49-F238E27FC236}">
                              <a16:creationId xmlns:a16="http://schemas.microsoft.com/office/drawing/2014/main" id="{75A4E1E5-1C69-A0F6-3C4F-74E568ACD02B}"/>
                            </a:ext>
                          </a:extLst>
                        </p:cNvPr>
                        <p:cNvSpPr/>
                        <p:nvPr/>
                      </p:nvSpPr>
                      <p:spPr>
                        <a:xfrm>
                          <a:off x="6744118" y="5883486"/>
                          <a:ext cx="246877" cy="206789"/>
                        </a:xfrm>
                        <a:custGeom>
                          <a:avLst/>
                          <a:gdLst>
                            <a:gd name="connsiteX0" fmla="*/ 213805 w 246877"/>
                            <a:gd name="connsiteY0" fmla="*/ 19543 h 206789"/>
                            <a:gd name="connsiteX1" fmla="*/ 123105 w 246877"/>
                            <a:gd name="connsiteY1" fmla="*/ 81012 h 206789"/>
                            <a:gd name="connsiteX2" fmla="*/ 35579 w 246877"/>
                            <a:gd name="connsiteY2" fmla="*/ 147325 h 206789"/>
                            <a:gd name="connsiteX3" fmla="*/ 0 w 246877"/>
                            <a:gd name="connsiteY3" fmla="*/ 177892 h 206789"/>
                            <a:gd name="connsiteX4" fmla="*/ 88863 w 246877"/>
                            <a:gd name="connsiteY4" fmla="*/ 205286 h 206789"/>
                            <a:gd name="connsiteX5" fmla="*/ 128283 w 246877"/>
                            <a:gd name="connsiteY5" fmla="*/ 200275 h 206789"/>
                            <a:gd name="connsiteX6" fmla="*/ 132626 w 246877"/>
                            <a:gd name="connsiteY6" fmla="*/ 206789 h 206789"/>
                            <a:gd name="connsiteX7" fmla="*/ 162024 w 246877"/>
                            <a:gd name="connsiteY7" fmla="*/ 187246 h 206789"/>
                            <a:gd name="connsiteX8" fmla="*/ 189251 w 246877"/>
                            <a:gd name="connsiteY8" fmla="*/ 169206 h 206789"/>
                            <a:gd name="connsiteX9" fmla="*/ 189251 w 246877"/>
                            <a:gd name="connsiteY9" fmla="*/ 169206 h 206789"/>
                            <a:gd name="connsiteX10" fmla="*/ 189251 w 246877"/>
                            <a:gd name="connsiteY10" fmla="*/ 169206 h 206789"/>
                            <a:gd name="connsiteX11" fmla="*/ 246878 w 246877"/>
                            <a:gd name="connsiteY11" fmla="*/ 47104 h 206789"/>
                            <a:gd name="connsiteX12" fmla="*/ 239695 w 246877"/>
                            <a:gd name="connsiteY12" fmla="*/ 0 h 206789"/>
                            <a:gd name="connsiteX13" fmla="*/ 213805 w 246877"/>
                            <a:gd name="connsiteY13" fmla="*/ 19543 h 206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6877" h="206789">
                              <a:moveTo>
                                <a:pt x="213805" y="19543"/>
                              </a:moveTo>
                              <a:cubicBezTo>
                                <a:pt x="184073" y="40923"/>
                                <a:pt x="153338" y="60467"/>
                                <a:pt x="123105" y="81012"/>
                              </a:cubicBezTo>
                              <a:cubicBezTo>
                                <a:pt x="92871" y="101557"/>
                                <a:pt x="63640" y="123606"/>
                                <a:pt x="35579" y="147325"/>
                              </a:cubicBezTo>
                              <a:cubicBezTo>
                                <a:pt x="23719" y="157347"/>
                                <a:pt x="11860" y="167703"/>
                                <a:pt x="0" y="177892"/>
                              </a:cubicBezTo>
                              <a:cubicBezTo>
                                <a:pt x="25389" y="195097"/>
                                <a:pt x="55957" y="205286"/>
                                <a:pt x="88863" y="205286"/>
                              </a:cubicBezTo>
                              <a:cubicBezTo>
                                <a:pt x="102559" y="205286"/>
                                <a:pt x="115755" y="203616"/>
                                <a:pt x="128283" y="200275"/>
                              </a:cubicBezTo>
                              <a:lnTo>
                                <a:pt x="132626" y="206789"/>
                              </a:lnTo>
                              <a:lnTo>
                                <a:pt x="162024" y="187246"/>
                              </a:lnTo>
                              <a:cubicBezTo>
                                <a:pt x="171712" y="182235"/>
                                <a:pt x="180732" y="176222"/>
                                <a:pt x="189251" y="169206"/>
                              </a:cubicBezTo>
                              <a:lnTo>
                                <a:pt x="189251" y="169206"/>
                              </a:lnTo>
                              <a:lnTo>
                                <a:pt x="189251" y="169206"/>
                              </a:lnTo>
                              <a:cubicBezTo>
                                <a:pt x="224495" y="140142"/>
                                <a:pt x="246878" y="96212"/>
                                <a:pt x="246878" y="47104"/>
                              </a:cubicBezTo>
                              <a:cubicBezTo>
                                <a:pt x="246878" y="30734"/>
                                <a:pt x="244372" y="14866"/>
                                <a:pt x="239695" y="0"/>
                              </a:cubicBezTo>
                              <a:cubicBezTo>
                                <a:pt x="231343" y="6681"/>
                                <a:pt x="222658" y="13196"/>
                                <a:pt x="213805" y="19543"/>
                              </a:cubicBezTo>
                              <a:close/>
                            </a:path>
                          </a:pathLst>
                        </a:custGeom>
                        <a:solidFill>
                          <a:srgbClr val="404144"/>
                        </a:solidFill>
                        <a:ln w="16697" cap="flat">
                          <a:noFill/>
                          <a:prstDash val="solid"/>
                          <a:miter/>
                        </a:ln>
                      </p:spPr>
                      <p:txBody>
                        <a:bodyPr rtlCol="0" anchor="ctr"/>
                        <a:lstStyle/>
                        <a:p>
                          <a:endParaRPr lang="en-US"/>
                        </a:p>
                      </p:txBody>
                    </p:sp>
                    <p:sp>
                      <p:nvSpPr>
                        <p:cNvPr id="876" name="Freeform: Shape 875">
                          <a:extLst>
                            <a:ext uri="{FF2B5EF4-FFF2-40B4-BE49-F238E27FC236}">
                              <a16:creationId xmlns:a16="http://schemas.microsoft.com/office/drawing/2014/main" id="{40B9B1E3-C368-128A-5EBA-211E6D26F2F9}"/>
                            </a:ext>
                          </a:extLst>
                        </p:cNvPr>
                        <p:cNvSpPr/>
                        <p:nvPr/>
                      </p:nvSpPr>
                      <p:spPr>
                        <a:xfrm>
                          <a:off x="6741445" y="5880146"/>
                          <a:ext cx="252723" cy="212802"/>
                        </a:xfrm>
                        <a:custGeom>
                          <a:avLst/>
                          <a:gdLst>
                            <a:gd name="connsiteX0" fmla="*/ 135465 w 252723"/>
                            <a:gd name="connsiteY0" fmla="*/ 212802 h 212802"/>
                            <a:gd name="connsiteX1" fmla="*/ 133127 w 252723"/>
                            <a:gd name="connsiteY1" fmla="*/ 211466 h 212802"/>
                            <a:gd name="connsiteX2" fmla="*/ 129953 w 252723"/>
                            <a:gd name="connsiteY2" fmla="*/ 206622 h 212802"/>
                            <a:gd name="connsiteX3" fmla="*/ 91702 w 252723"/>
                            <a:gd name="connsiteY3" fmla="*/ 211132 h 212802"/>
                            <a:gd name="connsiteX4" fmla="*/ 1169 w 252723"/>
                            <a:gd name="connsiteY4" fmla="*/ 183237 h 212802"/>
                            <a:gd name="connsiteX5" fmla="*/ 0 w 252723"/>
                            <a:gd name="connsiteY5" fmla="*/ 181066 h 212802"/>
                            <a:gd name="connsiteX6" fmla="*/ 1002 w 252723"/>
                            <a:gd name="connsiteY6" fmla="*/ 178727 h 212802"/>
                            <a:gd name="connsiteX7" fmla="*/ 6347 w 252723"/>
                            <a:gd name="connsiteY7" fmla="*/ 174217 h 212802"/>
                            <a:gd name="connsiteX8" fmla="*/ 36581 w 252723"/>
                            <a:gd name="connsiteY8" fmla="*/ 148160 h 212802"/>
                            <a:gd name="connsiteX9" fmla="*/ 124274 w 252723"/>
                            <a:gd name="connsiteY9" fmla="*/ 81680 h 212802"/>
                            <a:gd name="connsiteX10" fmla="*/ 155844 w 252723"/>
                            <a:gd name="connsiteY10" fmla="*/ 60634 h 212802"/>
                            <a:gd name="connsiteX11" fmla="*/ 214974 w 252723"/>
                            <a:gd name="connsiteY11" fmla="*/ 20211 h 212802"/>
                            <a:gd name="connsiteX12" fmla="*/ 240865 w 252723"/>
                            <a:gd name="connsiteY12" fmla="*/ 668 h 212802"/>
                            <a:gd name="connsiteX13" fmla="*/ 243537 w 252723"/>
                            <a:gd name="connsiteY13" fmla="*/ 167 h 212802"/>
                            <a:gd name="connsiteX14" fmla="*/ 245374 w 252723"/>
                            <a:gd name="connsiteY14" fmla="*/ 2004 h 212802"/>
                            <a:gd name="connsiteX15" fmla="*/ 252724 w 252723"/>
                            <a:gd name="connsiteY15" fmla="*/ 49943 h 212802"/>
                            <a:gd name="connsiteX16" fmla="*/ 193928 w 252723"/>
                            <a:gd name="connsiteY16" fmla="*/ 174217 h 212802"/>
                            <a:gd name="connsiteX17" fmla="*/ 193761 w 252723"/>
                            <a:gd name="connsiteY17" fmla="*/ 174384 h 212802"/>
                            <a:gd name="connsiteX18" fmla="*/ 166367 w 252723"/>
                            <a:gd name="connsiteY18" fmla="*/ 192424 h 212802"/>
                            <a:gd name="connsiteX19" fmla="*/ 137136 w 252723"/>
                            <a:gd name="connsiteY19" fmla="*/ 211800 h 212802"/>
                            <a:gd name="connsiteX20" fmla="*/ 135465 w 252723"/>
                            <a:gd name="connsiteY20" fmla="*/ 212802 h 212802"/>
                            <a:gd name="connsiteX21" fmla="*/ 131122 w 252723"/>
                            <a:gd name="connsiteY21" fmla="*/ 200609 h 212802"/>
                            <a:gd name="connsiteX22" fmla="*/ 133461 w 252723"/>
                            <a:gd name="connsiteY22" fmla="*/ 201945 h 212802"/>
                            <a:gd name="connsiteX23" fmla="*/ 136134 w 252723"/>
                            <a:gd name="connsiteY23" fmla="*/ 205954 h 212802"/>
                            <a:gd name="connsiteX24" fmla="*/ 163193 w 252723"/>
                            <a:gd name="connsiteY24" fmla="*/ 188081 h 212802"/>
                            <a:gd name="connsiteX25" fmla="*/ 163360 w 252723"/>
                            <a:gd name="connsiteY25" fmla="*/ 187914 h 212802"/>
                            <a:gd name="connsiteX26" fmla="*/ 190086 w 252723"/>
                            <a:gd name="connsiteY26" fmla="*/ 170208 h 212802"/>
                            <a:gd name="connsiteX27" fmla="*/ 246711 w 252723"/>
                            <a:gd name="connsiteY27" fmla="*/ 50278 h 212802"/>
                            <a:gd name="connsiteX28" fmla="*/ 240865 w 252723"/>
                            <a:gd name="connsiteY28" fmla="*/ 8018 h 212802"/>
                            <a:gd name="connsiteX29" fmla="*/ 217981 w 252723"/>
                            <a:gd name="connsiteY29" fmla="*/ 25055 h 212802"/>
                            <a:gd name="connsiteX30" fmla="*/ 158683 w 252723"/>
                            <a:gd name="connsiteY30" fmla="*/ 65478 h 212802"/>
                            <a:gd name="connsiteX31" fmla="*/ 127281 w 252723"/>
                            <a:gd name="connsiteY31" fmla="*/ 86524 h 212802"/>
                            <a:gd name="connsiteX32" fmla="*/ 40089 w 252723"/>
                            <a:gd name="connsiteY32" fmla="*/ 152503 h 212802"/>
                            <a:gd name="connsiteX33" fmla="*/ 9855 w 252723"/>
                            <a:gd name="connsiteY33" fmla="*/ 178393 h 212802"/>
                            <a:gd name="connsiteX34" fmla="*/ 7350 w 252723"/>
                            <a:gd name="connsiteY34" fmla="*/ 180565 h 212802"/>
                            <a:gd name="connsiteX35" fmla="*/ 91535 w 252723"/>
                            <a:gd name="connsiteY35" fmla="*/ 205453 h 212802"/>
                            <a:gd name="connsiteX36" fmla="*/ 130287 w 252723"/>
                            <a:gd name="connsiteY36" fmla="*/ 200609 h 212802"/>
                            <a:gd name="connsiteX37" fmla="*/ 131122 w 252723"/>
                            <a:gd name="connsiteY37" fmla="*/ 200609 h 212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52723" h="212802">
                              <a:moveTo>
                                <a:pt x="135465" y="212802"/>
                              </a:moveTo>
                              <a:cubicBezTo>
                                <a:pt x="134463" y="212802"/>
                                <a:pt x="133628" y="212301"/>
                                <a:pt x="133127" y="211466"/>
                              </a:cubicBezTo>
                              <a:lnTo>
                                <a:pt x="129953" y="206622"/>
                              </a:lnTo>
                              <a:cubicBezTo>
                                <a:pt x="117593" y="209629"/>
                                <a:pt x="104731" y="211132"/>
                                <a:pt x="91702" y="211132"/>
                              </a:cubicBezTo>
                              <a:cubicBezTo>
                                <a:pt x="59297" y="211132"/>
                                <a:pt x="27895" y="201444"/>
                                <a:pt x="1169" y="183237"/>
                              </a:cubicBezTo>
                              <a:cubicBezTo>
                                <a:pt x="501" y="182736"/>
                                <a:pt x="0" y="181901"/>
                                <a:pt x="0" y="181066"/>
                              </a:cubicBezTo>
                              <a:cubicBezTo>
                                <a:pt x="0" y="180231"/>
                                <a:pt x="334" y="179395"/>
                                <a:pt x="1002" y="178727"/>
                              </a:cubicBezTo>
                              <a:lnTo>
                                <a:pt x="6347" y="174217"/>
                              </a:lnTo>
                              <a:cubicBezTo>
                                <a:pt x="16202" y="165699"/>
                                <a:pt x="26559" y="156846"/>
                                <a:pt x="36581" y="148160"/>
                              </a:cubicBezTo>
                              <a:cubicBezTo>
                                <a:pt x="63974" y="124942"/>
                                <a:pt x="93540" y="102560"/>
                                <a:pt x="124274" y="81680"/>
                              </a:cubicBezTo>
                              <a:cubicBezTo>
                                <a:pt x="134797" y="74498"/>
                                <a:pt x="145488" y="67482"/>
                                <a:pt x="155844" y="60634"/>
                              </a:cubicBezTo>
                              <a:cubicBezTo>
                                <a:pt x="175387" y="47605"/>
                                <a:pt x="195598" y="34242"/>
                                <a:pt x="214974" y="20211"/>
                              </a:cubicBezTo>
                              <a:cubicBezTo>
                                <a:pt x="223827" y="13864"/>
                                <a:pt x="232680" y="7182"/>
                                <a:pt x="240865" y="668"/>
                              </a:cubicBezTo>
                              <a:cubicBezTo>
                                <a:pt x="241533" y="0"/>
                                <a:pt x="242535" y="-167"/>
                                <a:pt x="243537" y="167"/>
                              </a:cubicBezTo>
                              <a:cubicBezTo>
                                <a:pt x="244372" y="501"/>
                                <a:pt x="245207" y="1169"/>
                                <a:pt x="245374" y="2004"/>
                              </a:cubicBezTo>
                              <a:cubicBezTo>
                                <a:pt x="250218" y="17539"/>
                                <a:pt x="252724" y="33741"/>
                                <a:pt x="252724" y="49943"/>
                              </a:cubicBezTo>
                              <a:cubicBezTo>
                                <a:pt x="252724" y="98216"/>
                                <a:pt x="231343" y="143483"/>
                                <a:pt x="193928" y="174217"/>
                              </a:cubicBezTo>
                              <a:cubicBezTo>
                                <a:pt x="193928" y="174217"/>
                                <a:pt x="193761" y="174384"/>
                                <a:pt x="193761" y="174384"/>
                              </a:cubicBezTo>
                              <a:cubicBezTo>
                                <a:pt x="185576" y="181233"/>
                                <a:pt x="176222" y="187246"/>
                                <a:pt x="166367" y="192424"/>
                              </a:cubicBezTo>
                              <a:lnTo>
                                <a:pt x="137136" y="211800"/>
                              </a:lnTo>
                              <a:cubicBezTo>
                                <a:pt x="136468" y="212635"/>
                                <a:pt x="135967" y="212802"/>
                                <a:pt x="135465" y="212802"/>
                              </a:cubicBezTo>
                              <a:close/>
                              <a:moveTo>
                                <a:pt x="131122" y="200609"/>
                              </a:moveTo>
                              <a:cubicBezTo>
                                <a:pt x="132125" y="200609"/>
                                <a:pt x="132960" y="201110"/>
                                <a:pt x="133461" y="201945"/>
                              </a:cubicBezTo>
                              <a:lnTo>
                                <a:pt x="136134" y="205954"/>
                              </a:lnTo>
                              <a:lnTo>
                                <a:pt x="163193" y="188081"/>
                              </a:lnTo>
                              <a:cubicBezTo>
                                <a:pt x="163193" y="188081"/>
                                <a:pt x="163360" y="187914"/>
                                <a:pt x="163360" y="187914"/>
                              </a:cubicBezTo>
                              <a:cubicBezTo>
                                <a:pt x="172881" y="182903"/>
                                <a:pt x="181901" y="177057"/>
                                <a:pt x="190086" y="170208"/>
                              </a:cubicBezTo>
                              <a:cubicBezTo>
                                <a:pt x="226165" y="140643"/>
                                <a:pt x="246711" y="96880"/>
                                <a:pt x="246711" y="50278"/>
                              </a:cubicBezTo>
                              <a:cubicBezTo>
                                <a:pt x="246711" y="35913"/>
                                <a:pt x="244706" y="21714"/>
                                <a:pt x="240865" y="8018"/>
                              </a:cubicBezTo>
                              <a:cubicBezTo>
                                <a:pt x="233515" y="13697"/>
                                <a:pt x="225831" y="19543"/>
                                <a:pt x="217981" y="25055"/>
                              </a:cubicBezTo>
                              <a:cubicBezTo>
                                <a:pt x="198438" y="39086"/>
                                <a:pt x="178226" y="52449"/>
                                <a:pt x="158683" y="65478"/>
                              </a:cubicBezTo>
                              <a:cubicBezTo>
                                <a:pt x="148327" y="72326"/>
                                <a:pt x="137637" y="79509"/>
                                <a:pt x="127281" y="86524"/>
                              </a:cubicBezTo>
                              <a:cubicBezTo>
                                <a:pt x="96713" y="107236"/>
                                <a:pt x="67315" y="129452"/>
                                <a:pt x="40089" y="152503"/>
                              </a:cubicBezTo>
                              <a:cubicBezTo>
                                <a:pt x="29899" y="161022"/>
                                <a:pt x="19710" y="169875"/>
                                <a:pt x="9855" y="178393"/>
                              </a:cubicBezTo>
                              <a:lnTo>
                                <a:pt x="7350" y="180565"/>
                              </a:lnTo>
                              <a:cubicBezTo>
                                <a:pt x="32405" y="196767"/>
                                <a:pt x="61469" y="205453"/>
                                <a:pt x="91535" y="205453"/>
                              </a:cubicBezTo>
                              <a:cubicBezTo>
                                <a:pt x="104731" y="205453"/>
                                <a:pt x="117760" y="203783"/>
                                <a:pt x="130287" y="200609"/>
                              </a:cubicBezTo>
                              <a:cubicBezTo>
                                <a:pt x="130621" y="200776"/>
                                <a:pt x="130788" y="200609"/>
                                <a:pt x="131122" y="200609"/>
                              </a:cubicBezTo>
                              <a:close/>
                            </a:path>
                          </a:pathLst>
                        </a:custGeom>
                        <a:solidFill>
                          <a:srgbClr val="000000"/>
                        </a:solidFill>
                        <a:ln w="16697" cap="flat">
                          <a:noFill/>
                          <a:prstDash val="solid"/>
                          <a:miter/>
                        </a:ln>
                      </p:spPr>
                      <p:txBody>
                        <a:bodyPr rtlCol="0" anchor="ctr"/>
                        <a:lstStyle/>
                        <a:p>
                          <a:endParaRPr lang="en-US"/>
                        </a:p>
                      </p:txBody>
                    </p:sp>
                  </p:grpSp>
                  <p:grpSp>
                    <p:nvGrpSpPr>
                      <p:cNvPr id="877" name="Graphic 2">
                        <a:extLst>
                          <a:ext uri="{FF2B5EF4-FFF2-40B4-BE49-F238E27FC236}">
                            <a16:creationId xmlns:a16="http://schemas.microsoft.com/office/drawing/2014/main" id="{307942A8-6BD9-E276-745A-96F8B3D41C0F}"/>
                          </a:ext>
                        </a:extLst>
                      </p:cNvPr>
                      <p:cNvGrpSpPr/>
                      <p:nvPr/>
                    </p:nvGrpSpPr>
                    <p:grpSpPr>
                      <a:xfrm>
                        <a:off x="6638051" y="5791283"/>
                        <a:ext cx="322043" cy="322043"/>
                        <a:chOff x="6638051" y="5791283"/>
                        <a:chExt cx="322043" cy="322043"/>
                      </a:xfrm>
                    </p:grpSpPr>
                    <p:grpSp>
                      <p:nvGrpSpPr>
                        <p:cNvPr id="878" name="Graphic 2">
                          <a:extLst>
                            <a:ext uri="{FF2B5EF4-FFF2-40B4-BE49-F238E27FC236}">
                              <a16:creationId xmlns:a16="http://schemas.microsoft.com/office/drawing/2014/main" id="{D21DB2F6-3276-CABD-3CF8-2752DA7BA991}"/>
                            </a:ext>
                          </a:extLst>
                        </p:cNvPr>
                        <p:cNvGrpSpPr/>
                        <p:nvPr/>
                      </p:nvGrpSpPr>
                      <p:grpSpPr>
                        <a:xfrm>
                          <a:off x="6638051" y="5791283"/>
                          <a:ext cx="322043" cy="322043"/>
                          <a:chOff x="6638051" y="5791283"/>
                          <a:chExt cx="322043" cy="322043"/>
                        </a:xfrm>
                      </p:grpSpPr>
                      <p:sp>
                        <p:nvSpPr>
                          <p:cNvPr id="879" name="Freeform: Shape 878">
                            <a:extLst>
                              <a:ext uri="{FF2B5EF4-FFF2-40B4-BE49-F238E27FC236}">
                                <a16:creationId xmlns:a16="http://schemas.microsoft.com/office/drawing/2014/main" id="{72A06F2C-216A-912F-BACD-41F46F3DC566}"/>
                              </a:ext>
                            </a:extLst>
                          </p:cNvPr>
                          <p:cNvSpPr/>
                          <p:nvPr/>
                        </p:nvSpPr>
                        <p:spPr>
                          <a:xfrm>
                            <a:off x="6641224" y="5794456"/>
                            <a:ext cx="316030" cy="316030"/>
                          </a:xfrm>
                          <a:custGeom>
                            <a:avLst/>
                            <a:gdLst>
                              <a:gd name="connsiteX0" fmla="*/ 316030 w 316030"/>
                              <a:gd name="connsiteY0" fmla="*/ 158015 h 316030"/>
                              <a:gd name="connsiteX1" fmla="*/ 158015 w 316030"/>
                              <a:gd name="connsiteY1" fmla="*/ 316030 h 316030"/>
                              <a:gd name="connsiteX2" fmla="*/ 0 w 316030"/>
                              <a:gd name="connsiteY2" fmla="*/ 158015 h 316030"/>
                              <a:gd name="connsiteX3" fmla="*/ 158015 w 316030"/>
                              <a:gd name="connsiteY3" fmla="*/ 0 h 316030"/>
                              <a:gd name="connsiteX4" fmla="*/ 316030 w 316030"/>
                              <a:gd name="connsiteY4" fmla="*/ 158015 h 3160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6030" h="316030">
                                <a:moveTo>
                                  <a:pt x="316030" y="158015"/>
                                </a:moveTo>
                                <a:cubicBezTo>
                                  <a:pt x="316030" y="245375"/>
                                  <a:pt x="245207" y="316030"/>
                                  <a:pt x="158015" y="316030"/>
                                </a:cubicBezTo>
                                <a:cubicBezTo>
                                  <a:pt x="70656" y="316030"/>
                                  <a:pt x="0" y="245207"/>
                                  <a:pt x="0" y="158015"/>
                                </a:cubicBezTo>
                                <a:cubicBezTo>
                                  <a:pt x="0" y="70656"/>
                                  <a:pt x="70823" y="0"/>
                                  <a:pt x="158015" y="0"/>
                                </a:cubicBezTo>
                                <a:cubicBezTo>
                                  <a:pt x="245207" y="-167"/>
                                  <a:pt x="316030" y="70656"/>
                                  <a:pt x="316030" y="158015"/>
                                </a:cubicBezTo>
                                <a:close/>
                              </a:path>
                            </a:pathLst>
                          </a:custGeom>
                          <a:solidFill>
                            <a:srgbClr val="404144"/>
                          </a:solidFill>
                          <a:ln w="16697" cap="flat">
                            <a:noFill/>
                            <a:prstDash val="solid"/>
                            <a:miter/>
                          </a:ln>
                        </p:spPr>
                        <p:txBody>
                          <a:bodyPr rtlCol="0" anchor="ctr"/>
                          <a:lstStyle/>
                          <a:p>
                            <a:endParaRPr lang="en-US"/>
                          </a:p>
                        </p:txBody>
                      </p:sp>
                      <p:sp>
                        <p:nvSpPr>
                          <p:cNvPr id="880" name="Freeform: Shape 879">
                            <a:extLst>
                              <a:ext uri="{FF2B5EF4-FFF2-40B4-BE49-F238E27FC236}">
                                <a16:creationId xmlns:a16="http://schemas.microsoft.com/office/drawing/2014/main" id="{FAC46482-35D0-163B-8B05-4E22D56D2885}"/>
                              </a:ext>
                            </a:extLst>
                          </p:cNvPr>
                          <p:cNvSpPr/>
                          <p:nvPr/>
                        </p:nvSpPr>
                        <p:spPr>
                          <a:xfrm>
                            <a:off x="6638051" y="5791283"/>
                            <a:ext cx="322043" cy="322043"/>
                          </a:xfrm>
                          <a:custGeom>
                            <a:avLst/>
                            <a:gdLst>
                              <a:gd name="connsiteX0" fmla="*/ 161022 w 322043"/>
                              <a:gd name="connsiteY0" fmla="*/ 322043 h 322043"/>
                              <a:gd name="connsiteX1" fmla="*/ 0 w 322043"/>
                              <a:gd name="connsiteY1" fmla="*/ 161022 h 322043"/>
                              <a:gd name="connsiteX2" fmla="*/ 161022 w 322043"/>
                              <a:gd name="connsiteY2" fmla="*/ 0 h 322043"/>
                              <a:gd name="connsiteX3" fmla="*/ 322043 w 322043"/>
                              <a:gd name="connsiteY3" fmla="*/ 161022 h 322043"/>
                              <a:gd name="connsiteX4" fmla="*/ 161022 w 322043"/>
                              <a:gd name="connsiteY4" fmla="*/ 322043 h 322043"/>
                              <a:gd name="connsiteX5" fmla="*/ 161022 w 322043"/>
                              <a:gd name="connsiteY5" fmla="*/ 5846 h 322043"/>
                              <a:gd name="connsiteX6" fmla="*/ 5846 w 322043"/>
                              <a:gd name="connsiteY6" fmla="*/ 161022 h 322043"/>
                              <a:gd name="connsiteX7" fmla="*/ 161022 w 322043"/>
                              <a:gd name="connsiteY7" fmla="*/ 316197 h 322043"/>
                              <a:gd name="connsiteX8" fmla="*/ 316197 w 322043"/>
                              <a:gd name="connsiteY8" fmla="*/ 161022 h 322043"/>
                              <a:gd name="connsiteX9" fmla="*/ 161022 w 322043"/>
                              <a:gd name="connsiteY9" fmla="*/ 5846 h 322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2043" h="322043">
                                <a:moveTo>
                                  <a:pt x="161022" y="322043"/>
                                </a:moveTo>
                                <a:cubicBezTo>
                                  <a:pt x="72326" y="322043"/>
                                  <a:pt x="0" y="249884"/>
                                  <a:pt x="0" y="161022"/>
                                </a:cubicBezTo>
                                <a:cubicBezTo>
                                  <a:pt x="0" y="72326"/>
                                  <a:pt x="72159" y="0"/>
                                  <a:pt x="161022" y="0"/>
                                </a:cubicBezTo>
                                <a:cubicBezTo>
                                  <a:pt x="249717" y="0"/>
                                  <a:pt x="322043" y="72159"/>
                                  <a:pt x="322043" y="161022"/>
                                </a:cubicBezTo>
                                <a:cubicBezTo>
                                  <a:pt x="322043" y="249884"/>
                                  <a:pt x="249884" y="322043"/>
                                  <a:pt x="161022" y="322043"/>
                                </a:cubicBezTo>
                                <a:close/>
                                <a:moveTo>
                                  <a:pt x="161022" y="5846"/>
                                </a:moveTo>
                                <a:cubicBezTo>
                                  <a:pt x="75500" y="5846"/>
                                  <a:pt x="5846" y="75500"/>
                                  <a:pt x="5846" y="161022"/>
                                </a:cubicBezTo>
                                <a:cubicBezTo>
                                  <a:pt x="5846" y="246543"/>
                                  <a:pt x="75500" y="316197"/>
                                  <a:pt x="161022" y="316197"/>
                                </a:cubicBezTo>
                                <a:cubicBezTo>
                                  <a:pt x="246543" y="316197"/>
                                  <a:pt x="316197" y="246543"/>
                                  <a:pt x="316197" y="161022"/>
                                </a:cubicBezTo>
                                <a:cubicBezTo>
                                  <a:pt x="316364" y="75500"/>
                                  <a:pt x="246710" y="5846"/>
                                  <a:pt x="161022" y="5846"/>
                                </a:cubicBezTo>
                                <a:close/>
                              </a:path>
                            </a:pathLst>
                          </a:custGeom>
                          <a:solidFill>
                            <a:srgbClr val="000000"/>
                          </a:solidFill>
                          <a:ln w="16697" cap="flat">
                            <a:noFill/>
                            <a:prstDash val="solid"/>
                            <a:miter/>
                          </a:ln>
                        </p:spPr>
                        <p:txBody>
                          <a:bodyPr rtlCol="0" anchor="ctr"/>
                          <a:lstStyle/>
                          <a:p>
                            <a:endParaRPr lang="en-US"/>
                          </a:p>
                        </p:txBody>
                      </p:sp>
                    </p:grpSp>
                    <p:grpSp>
                      <p:nvGrpSpPr>
                        <p:cNvPr id="881" name="Graphic 2">
                          <a:extLst>
                            <a:ext uri="{FF2B5EF4-FFF2-40B4-BE49-F238E27FC236}">
                              <a16:creationId xmlns:a16="http://schemas.microsoft.com/office/drawing/2014/main" id="{B3CE7CEB-AE6C-ABCB-B841-0CB421B19A5E}"/>
                            </a:ext>
                          </a:extLst>
                        </p:cNvPr>
                        <p:cNvGrpSpPr/>
                        <p:nvPr/>
                      </p:nvGrpSpPr>
                      <p:grpSpPr>
                        <a:xfrm>
                          <a:off x="6693005" y="5846237"/>
                          <a:ext cx="212134" cy="212134"/>
                          <a:chOff x="6693005" y="5846237"/>
                          <a:chExt cx="212134" cy="212134"/>
                        </a:xfrm>
                      </p:grpSpPr>
                      <p:sp>
                        <p:nvSpPr>
                          <p:cNvPr id="882" name="Freeform: Shape 881">
                            <a:extLst>
                              <a:ext uri="{FF2B5EF4-FFF2-40B4-BE49-F238E27FC236}">
                                <a16:creationId xmlns:a16="http://schemas.microsoft.com/office/drawing/2014/main" id="{975B28FA-8CB2-124C-136B-6E6FEAB1E698}"/>
                              </a:ext>
                            </a:extLst>
                          </p:cNvPr>
                          <p:cNvSpPr/>
                          <p:nvPr/>
                        </p:nvSpPr>
                        <p:spPr>
                          <a:xfrm>
                            <a:off x="6695845" y="5849244"/>
                            <a:ext cx="206455" cy="206455"/>
                          </a:xfrm>
                          <a:custGeom>
                            <a:avLst/>
                            <a:gdLst>
                              <a:gd name="connsiteX0" fmla="*/ 206455 w 206455"/>
                              <a:gd name="connsiteY0" fmla="*/ 103227 h 206455"/>
                              <a:gd name="connsiteX1" fmla="*/ 103228 w 206455"/>
                              <a:gd name="connsiteY1" fmla="*/ 206455 h 206455"/>
                              <a:gd name="connsiteX2" fmla="*/ 0 w 206455"/>
                              <a:gd name="connsiteY2" fmla="*/ 103227 h 206455"/>
                              <a:gd name="connsiteX3" fmla="*/ 103228 w 206455"/>
                              <a:gd name="connsiteY3" fmla="*/ 0 h 206455"/>
                              <a:gd name="connsiteX4" fmla="*/ 206455 w 206455"/>
                              <a:gd name="connsiteY4" fmla="*/ 103227 h 206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455" h="206455">
                                <a:moveTo>
                                  <a:pt x="206455" y="103227"/>
                                </a:moveTo>
                                <a:cubicBezTo>
                                  <a:pt x="206455" y="160186"/>
                                  <a:pt x="160186" y="206455"/>
                                  <a:pt x="103228" y="206455"/>
                                </a:cubicBezTo>
                                <a:cubicBezTo>
                                  <a:pt x="46269" y="206455"/>
                                  <a:pt x="0" y="160186"/>
                                  <a:pt x="0" y="103227"/>
                                </a:cubicBezTo>
                                <a:cubicBezTo>
                                  <a:pt x="0" y="46269"/>
                                  <a:pt x="46102" y="0"/>
                                  <a:pt x="103228" y="0"/>
                                </a:cubicBezTo>
                                <a:cubicBezTo>
                                  <a:pt x="160186" y="0"/>
                                  <a:pt x="206455" y="46269"/>
                                  <a:pt x="206455" y="103227"/>
                                </a:cubicBezTo>
                                <a:close/>
                              </a:path>
                            </a:pathLst>
                          </a:custGeom>
                          <a:solidFill>
                            <a:srgbClr val="6A6A6E"/>
                          </a:solidFill>
                          <a:ln w="16697" cap="flat">
                            <a:noFill/>
                            <a:prstDash val="solid"/>
                            <a:miter/>
                          </a:ln>
                        </p:spPr>
                        <p:txBody>
                          <a:bodyPr rtlCol="0" anchor="ctr"/>
                          <a:lstStyle/>
                          <a:p>
                            <a:endParaRPr lang="en-US"/>
                          </a:p>
                        </p:txBody>
                      </p:sp>
                      <p:sp>
                        <p:nvSpPr>
                          <p:cNvPr id="883" name="Freeform: Shape 882">
                            <a:extLst>
                              <a:ext uri="{FF2B5EF4-FFF2-40B4-BE49-F238E27FC236}">
                                <a16:creationId xmlns:a16="http://schemas.microsoft.com/office/drawing/2014/main" id="{A6E9AB48-7991-0D5C-3E7C-ACBEE610728B}"/>
                              </a:ext>
                            </a:extLst>
                          </p:cNvPr>
                          <p:cNvSpPr/>
                          <p:nvPr/>
                        </p:nvSpPr>
                        <p:spPr>
                          <a:xfrm>
                            <a:off x="6693005" y="5846237"/>
                            <a:ext cx="212134" cy="212134"/>
                          </a:xfrm>
                          <a:custGeom>
                            <a:avLst/>
                            <a:gdLst>
                              <a:gd name="connsiteX0" fmla="*/ 106067 w 212134"/>
                              <a:gd name="connsiteY0" fmla="*/ 212135 h 212134"/>
                              <a:gd name="connsiteX1" fmla="*/ 0 w 212134"/>
                              <a:gd name="connsiteY1" fmla="*/ 106067 h 212134"/>
                              <a:gd name="connsiteX2" fmla="*/ 106067 w 212134"/>
                              <a:gd name="connsiteY2" fmla="*/ 0 h 212134"/>
                              <a:gd name="connsiteX3" fmla="*/ 212134 w 212134"/>
                              <a:gd name="connsiteY3" fmla="*/ 106067 h 212134"/>
                              <a:gd name="connsiteX4" fmla="*/ 106067 w 212134"/>
                              <a:gd name="connsiteY4" fmla="*/ 212135 h 212134"/>
                              <a:gd name="connsiteX5" fmla="*/ 106067 w 212134"/>
                              <a:gd name="connsiteY5" fmla="*/ 5846 h 212134"/>
                              <a:gd name="connsiteX6" fmla="*/ 5846 w 212134"/>
                              <a:gd name="connsiteY6" fmla="*/ 106067 h 212134"/>
                              <a:gd name="connsiteX7" fmla="*/ 106067 w 212134"/>
                              <a:gd name="connsiteY7" fmla="*/ 206455 h 212134"/>
                              <a:gd name="connsiteX8" fmla="*/ 206455 w 212134"/>
                              <a:gd name="connsiteY8" fmla="*/ 106067 h 212134"/>
                              <a:gd name="connsiteX9" fmla="*/ 106067 w 212134"/>
                              <a:gd name="connsiteY9" fmla="*/ 5846 h 212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2134" h="212134">
                                <a:moveTo>
                                  <a:pt x="106067" y="212135"/>
                                </a:moveTo>
                                <a:cubicBezTo>
                                  <a:pt x="47605" y="212135"/>
                                  <a:pt x="0" y="164529"/>
                                  <a:pt x="0" y="106067"/>
                                </a:cubicBezTo>
                                <a:cubicBezTo>
                                  <a:pt x="0" y="47605"/>
                                  <a:pt x="47605" y="0"/>
                                  <a:pt x="106067" y="0"/>
                                </a:cubicBezTo>
                                <a:cubicBezTo>
                                  <a:pt x="164529" y="0"/>
                                  <a:pt x="212134" y="47605"/>
                                  <a:pt x="212134" y="106067"/>
                                </a:cubicBezTo>
                                <a:cubicBezTo>
                                  <a:pt x="212134" y="164696"/>
                                  <a:pt x="164529" y="212135"/>
                                  <a:pt x="106067" y="212135"/>
                                </a:cubicBezTo>
                                <a:close/>
                                <a:moveTo>
                                  <a:pt x="106067" y="5846"/>
                                </a:moveTo>
                                <a:cubicBezTo>
                                  <a:pt x="50779" y="5846"/>
                                  <a:pt x="5846" y="50779"/>
                                  <a:pt x="5846" y="106067"/>
                                </a:cubicBezTo>
                                <a:cubicBezTo>
                                  <a:pt x="5846" y="161356"/>
                                  <a:pt x="50779" y="206455"/>
                                  <a:pt x="106067" y="206455"/>
                                </a:cubicBezTo>
                                <a:cubicBezTo>
                                  <a:pt x="161356" y="206455"/>
                                  <a:pt x="206455" y="161523"/>
                                  <a:pt x="206455" y="106067"/>
                                </a:cubicBezTo>
                                <a:cubicBezTo>
                                  <a:pt x="206455" y="50946"/>
                                  <a:pt x="161356" y="5846"/>
                                  <a:pt x="106067" y="5846"/>
                                </a:cubicBezTo>
                                <a:close/>
                              </a:path>
                            </a:pathLst>
                          </a:custGeom>
                          <a:solidFill>
                            <a:srgbClr val="000000"/>
                          </a:solidFill>
                          <a:ln w="16697" cap="flat">
                            <a:noFill/>
                            <a:prstDash val="solid"/>
                            <a:miter/>
                          </a:ln>
                        </p:spPr>
                        <p:txBody>
                          <a:bodyPr rtlCol="0" anchor="ctr"/>
                          <a:lstStyle/>
                          <a:p>
                            <a:endParaRPr lang="en-US"/>
                          </a:p>
                        </p:txBody>
                      </p:sp>
                    </p:grpSp>
                    <p:grpSp>
                      <p:nvGrpSpPr>
                        <p:cNvPr id="884" name="Graphic 2">
                          <a:extLst>
                            <a:ext uri="{FF2B5EF4-FFF2-40B4-BE49-F238E27FC236}">
                              <a16:creationId xmlns:a16="http://schemas.microsoft.com/office/drawing/2014/main" id="{3FE42DCA-DF45-0082-045F-9C1CA83E003F}"/>
                            </a:ext>
                          </a:extLst>
                        </p:cNvPr>
                        <p:cNvGrpSpPr/>
                        <p:nvPr/>
                      </p:nvGrpSpPr>
                      <p:grpSpPr>
                        <a:xfrm>
                          <a:off x="6693005" y="5858097"/>
                          <a:ext cx="170004" cy="200274"/>
                          <a:chOff x="6693005" y="5858097"/>
                          <a:chExt cx="170004" cy="200274"/>
                        </a:xfrm>
                      </p:grpSpPr>
                      <p:sp>
                        <p:nvSpPr>
                          <p:cNvPr id="885" name="Freeform: Shape 884">
                            <a:extLst>
                              <a:ext uri="{FF2B5EF4-FFF2-40B4-BE49-F238E27FC236}">
                                <a16:creationId xmlns:a16="http://schemas.microsoft.com/office/drawing/2014/main" id="{CC2506E9-5886-5E6E-DDA5-8975B819DAFC}"/>
                              </a:ext>
                            </a:extLst>
                          </p:cNvPr>
                          <p:cNvSpPr/>
                          <p:nvPr/>
                        </p:nvSpPr>
                        <p:spPr>
                          <a:xfrm>
                            <a:off x="6696012" y="5861271"/>
                            <a:ext cx="164195" cy="194428"/>
                          </a:xfrm>
                          <a:custGeom>
                            <a:avLst/>
                            <a:gdLst>
                              <a:gd name="connsiteX0" fmla="*/ 12862 w 164195"/>
                              <a:gd name="connsiteY0" fmla="*/ 83183 h 194428"/>
                              <a:gd name="connsiteX1" fmla="*/ 55121 w 164195"/>
                              <a:gd name="connsiteY1" fmla="*/ 0 h 194428"/>
                              <a:gd name="connsiteX2" fmla="*/ 0 w 164195"/>
                              <a:gd name="connsiteY2" fmla="*/ 91201 h 194428"/>
                              <a:gd name="connsiteX3" fmla="*/ 103227 w 164195"/>
                              <a:gd name="connsiteY3" fmla="*/ 194429 h 194428"/>
                              <a:gd name="connsiteX4" fmla="*/ 164195 w 164195"/>
                              <a:gd name="connsiteY4" fmla="*/ 174551 h 194428"/>
                              <a:gd name="connsiteX5" fmla="*/ 116089 w 164195"/>
                              <a:gd name="connsiteY5" fmla="*/ 186411 h 194428"/>
                              <a:gd name="connsiteX6" fmla="*/ 12862 w 164195"/>
                              <a:gd name="connsiteY6" fmla="*/ 83183 h 194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4195" h="194428">
                                <a:moveTo>
                                  <a:pt x="12862" y="83183"/>
                                </a:moveTo>
                                <a:cubicBezTo>
                                  <a:pt x="12862" y="48941"/>
                                  <a:pt x="29565" y="18708"/>
                                  <a:pt x="55121" y="0"/>
                                </a:cubicBezTo>
                                <a:cubicBezTo>
                                  <a:pt x="22383" y="17205"/>
                                  <a:pt x="0" y="51614"/>
                                  <a:pt x="0" y="91201"/>
                                </a:cubicBezTo>
                                <a:cubicBezTo>
                                  <a:pt x="0" y="148160"/>
                                  <a:pt x="46102" y="194429"/>
                                  <a:pt x="103227" y="194429"/>
                                </a:cubicBezTo>
                                <a:cubicBezTo>
                                  <a:pt x="125944" y="194429"/>
                                  <a:pt x="146991" y="187079"/>
                                  <a:pt x="164195" y="174551"/>
                                </a:cubicBezTo>
                                <a:cubicBezTo>
                                  <a:pt x="149830" y="182068"/>
                                  <a:pt x="133461" y="186411"/>
                                  <a:pt x="116089" y="186411"/>
                                </a:cubicBezTo>
                                <a:cubicBezTo>
                                  <a:pt x="58963" y="186244"/>
                                  <a:pt x="12862" y="140142"/>
                                  <a:pt x="12862" y="83183"/>
                                </a:cubicBezTo>
                                <a:close/>
                              </a:path>
                            </a:pathLst>
                          </a:custGeom>
                          <a:solidFill>
                            <a:srgbClr val="404144"/>
                          </a:solidFill>
                          <a:ln w="16697" cap="flat">
                            <a:noFill/>
                            <a:prstDash val="solid"/>
                            <a:miter/>
                          </a:ln>
                        </p:spPr>
                        <p:txBody>
                          <a:bodyPr rtlCol="0" anchor="ctr"/>
                          <a:lstStyle/>
                          <a:p>
                            <a:endParaRPr lang="en-US"/>
                          </a:p>
                        </p:txBody>
                      </p:sp>
                      <p:sp>
                        <p:nvSpPr>
                          <p:cNvPr id="886" name="Freeform: Shape 885">
                            <a:extLst>
                              <a:ext uri="{FF2B5EF4-FFF2-40B4-BE49-F238E27FC236}">
                                <a16:creationId xmlns:a16="http://schemas.microsoft.com/office/drawing/2014/main" id="{830F141B-19B1-7BDC-FF4F-2D6A522F723D}"/>
                              </a:ext>
                            </a:extLst>
                          </p:cNvPr>
                          <p:cNvSpPr/>
                          <p:nvPr/>
                        </p:nvSpPr>
                        <p:spPr>
                          <a:xfrm>
                            <a:off x="6693005" y="5858097"/>
                            <a:ext cx="170004" cy="200274"/>
                          </a:xfrm>
                          <a:custGeom>
                            <a:avLst/>
                            <a:gdLst>
                              <a:gd name="connsiteX0" fmla="*/ 106067 w 170004"/>
                              <a:gd name="connsiteY0" fmla="*/ 200275 h 200274"/>
                              <a:gd name="connsiteX1" fmla="*/ 0 w 170004"/>
                              <a:gd name="connsiteY1" fmla="*/ 94208 h 200274"/>
                              <a:gd name="connsiteX2" fmla="*/ 56625 w 170004"/>
                              <a:gd name="connsiteY2" fmla="*/ 334 h 200274"/>
                              <a:gd name="connsiteX3" fmla="*/ 60467 w 170004"/>
                              <a:gd name="connsiteY3" fmla="*/ 1336 h 200274"/>
                              <a:gd name="connsiteX4" fmla="*/ 59799 w 170004"/>
                              <a:gd name="connsiteY4" fmla="*/ 5178 h 200274"/>
                              <a:gd name="connsiteX5" fmla="*/ 18708 w 170004"/>
                              <a:gd name="connsiteY5" fmla="*/ 86190 h 200274"/>
                              <a:gd name="connsiteX6" fmla="*/ 118929 w 170004"/>
                              <a:gd name="connsiteY6" fmla="*/ 186411 h 200274"/>
                              <a:gd name="connsiteX7" fmla="*/ 165699 w 170004"/>
                              <a:gd name="connsiteY7" fmla="*/ 174886 h 200274"/>
                              <a:gd name="connsiteX8" fmla="*/ 169540 w 170004"/>
                              <a:gd name="connsiteY8" fmla="*/ 175888 h 200274"/>
                              <a:gd name="connsiteX9" fmla="*/ 168872 w 170004"/>
                              <a:gd name="connsiteY9" fmla="*/ 179729 h 200274"/>
                              <a:gd name="connsiteX10" fmla="*/ 106067 w 170004"/>
                              <a:gd name="connsiteY10" fmla="*/ 200275 h 200274"/>
                              <a:gd name="connsiteX11" fmla="*/ 29398 w 170004"/>
                              <a:gd name="connsiteY11" fmla="*/ 29732 h 200274"/>
                              <a:gd name="connsiteX12" fmla="*/ 5846 w 170004"/>
                              <a:gd name="connsiteY12" fmla="*/ 94375 h 200274"/>
                              <a:gd name="connsiteX13" fmla="*/ 106067 w 170004"/>
                              <a:gd name="connsiteY13" fmla="*/ 194763 h 200274"/>
                              <a:gd name="connsiteX14" fmla="*/ 130287 w 170004"/>
                              <a:gd name="connsiteY14" fmla="*/ 191756 h 200274"/>
                              <a:gd name="connsiteX15" fmla="*/ 118929 w 170004"/>
                              <a:gd name="connsiteY15" fmla="*/ 192424 h 200274"/>
                              <a:gd name="connsiteX16" fmla="*/ 12862 w 170004"/>
                              <a:gd name="connsiteY16" fmla="*/ 86357 h 200274"/>
                              <a:gd name="connsiteX17" fmla="*/ 29398 w 170004"/>
                              <a:gd name="connsiteY17" fmla="*/ 29732 h 200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0004" h="200274">
                                <a:moveTo>
                                  <a:pt x="106067" y="200275"/>
                                </a:moveTo>
                                <a:cubicBezTo>
                                  <a:pt x="47605" y="200275"/>
                                  <a:pt x="0" y="152670"/>
                                  <a:pt x="0" y="94208"/>
                                </a:cubicBezTo>
                                <a:cubicBezTo>
                                  <a:pt x="0" y="54787"/>
                                  <a:pt x="21715" y="18875"/>
                                  <a:pt x="56625" y="334"/>
                                </a:cubicBezTo>
                                <a:cubicBezTo>
                                  <a:pt x="57961" y="-334"/>
                                  <a:pt x="59632" y="0"/>
                                  <a:pt x="60467" y="1336"/>
                                </a:cubicBezTo>
                                <a:cubicBezTo>
                                  <a:pt x="61302" y="2673"/>
                                  <a:pt x="60968" y="4343"/>
                                  <a:pt x="59799" y="5178"/>
                                </a:cubicBezTo>
                                <a:cubicBezTo>
                                  <a:pt x="34075" y="24053"/>
                                  <a:pt x="18708" y="54286"/>
                                  <a:pt x="18708" y="86190"/>
                                </a:cubicBezTo>
                                <a:cubicBezTo>
                                  <a:pt x="18708" y="141479"/>
                                  <a:pt x="63640" y="186411"/>
                                  <a:pt x="118929" y="186411"/>
                                </a:cubicBezTo>
                                <a:cubicBezTo>
                                  <a:pt x="135465" y="186411"/>
                                  <a:pt x="151167" y="182569"/>
                                  <a:pt x="165699" y="174886"/>
                                </a:cubicBezTo>
                                <a:cubicBezTo>
                                  <a:pt x="167035" y="174217"/>
                                  <a:pt x="168705" y="174719"/>
                                  <a:pt x="169540" y="175888"/>
                                </a:cubicBezTo>
                                <a:cubicBezTo>
                                  <a:pt x="170376" y="177224"/>
                                  <a:pt x="170042" y="178894"/>
                                  <a:pt x="168872" y="179729"/>
                                </a:cubicBezTo>
                                <a:cubicBezTo>
                                  <a:pt x="150498" y="193260"/>
                                  <a:pt x="128784" y="200275"/>
                                  <a:pt x="106067" y="200275"/>
                                </a:cubicBezTo>
                                <a:close/>
                                <a:moveTo>
                                  <a:pt x="29398" y="29732"/>
                                </a:moveTo>
                                <a:cubicBezTo>
                                  <a:pt x="14365" y="47438"/>
                                  <a:pt x="5846" y="70322"/>
                                  <a:pt x="5846" y="94375"/>
                                </a:cubicBezTo>
                                <a:cubicBezTo>
                                  <a:pt x="5846" y="149663"/>
                                  <a:pt x="50779" y="194763"/>
                                  <a:pt x="106067" y="194763"/>
                                </a:cubicBezTo>
                                <a:cubicBezTo>
                                  <a:pt x="114252" y="194763"/>
                                  <a:pt x="122437" y="193761"/>
                                  <a:pt x="130287" y="191756"/>
                                </a:cubicBezTo>
                                <a:cubicBezTo>
                                  <a:pt x="126446" y="192090"/>
                                  <a:pt x="122771" y="192424"/>
                                  <a:pt x="118929" y="192424"/>
                                </a:cubicBezTo>
                                <a:cubicBezTo>
                                  <a:pt x="60467" y="192424"/>
                                  <a:pt x="12862" y="144819"/>
                                  <a:pt x="12862" y="86357"/>
                                </a:cubicBezTo>
                                <a:cubicBezTo>
                                  <a:pt x="13029" y="65979"/>
                                  <a:pt x="18875" y="46436"/>
                                  <a:pt x="29398" y="29732"/>
                                </a:cubicBezTo>
                                <a:close/>
                              </a:path>
                            </a:pathLst>
                          </a:custGeom>
                          <a:solidFill>
                            <a:srgbClr val="000000"/>
                          </a:solidFill>
                          <a:ln w="16697" cap="flat">
                            <a:noFill/>
                            <a:prstDash val="solid"/>
                            <a:miter/>
                          </a:ln>
                        </p:spPr>
                        <p:txBody>
                          <a:bodyPr rtlCol="0" anchor="ctr"/>
                          <a:lstStyle/>
                          <a:p>
                            <a:endParaRPr lang="en-US"/>
                          </a:p>
                        </p:txBody>
                      </p:sp>
                    </p:grpSp>
                    <p:grpSp>
                      <p:nvGrpSpPr>
                        <p:cNvPr id="887" name="Graphic 2">
                          <a:extLst>
                            <a:ext uri="{FF2B5EF4-FFF2-40B4-BE49-F238E27FC236}">
                              <a16:creationId xmlns:a16="http://schemas.microsoft.com/office/drawing/2014/main" id="{EB562D04-AF1D-F3EF-0F94-8BD2DD43C0E7}"/>
                            </a:ext>
                          </a:extLst>
                        </p:cNvPr>
                        <p:cNvGrpSpPr/>
                        <p:nvPr/>
                      </p:nvGrpSpPr>
                      <p:grpSpPr>
                        <a:xfrm>
                          <a:off x="6718562" y="5873297"/>
                          <a:ext cx="161022" cy="161021"/>
                          <a:chOff x="6718562" y="5873297"/>
                          <a:chExt cx="161022" cy="161021"/>
                        </a:xfrm>
                      </p:grpSpPr>
                      <p:sp>
                        <p:nvSpPr>
                          <p:cNvPr id="888" name="Freeform: Shape 887">
                            <a:extLst>
                              <a:ext uri="{FF2B5EF4-FFF2-40B4-BE49-F238E27FC236}">
                                <a16:creationId xmlns:a16="http://schemas.microsoft.com/office/drawing/2014/main" id="{B2868A53-DF73-2450-3332-6F21F383E05C}"/>
                              </a:ext>
                            </a:extLst>
                          </p:cNvPr>
                          <p:cNvSpPr/>
                          <p:nvPr/>
                        </p:nvSpPr>
                        <p:spPr>
                          <a:xfrm>
                            <a:off x="6721568" y="5875970"/>
                            <a:ext cx="155342" cy="155342"/>
                          </a:xfrm>
                          <a:custGeom>
                            <a:avLst/>
                            <a:gdLst>
                              <a:gd name="connsiteX0" fmla="*/ 155342 w 155342"/>
                              <a:gd name="connsiteY0" fmla="*/ 77671 h 155342"/>
                              <a:gd name="connsiteX1" fmla="*/ 77671 w 155342"/>
                              <a:gd name="connsiteY1" fmla="*/ 155342 h 155342"/>
                              <a:gd name="connsiteX2" fmla="*/ 0 w 155342"/>
                              <a:gd name="connsiteY2" fmla="*/ 77671 h 155342"/>
                              <a:gd name="connsiteX3" fmla="*/ 77671 w 155342"/>
                              <a:gd name="connsiteY3" fmla="*/ 0 h 155342"/>
                              <a:gd name="connsiteX4" fmla="*/ 155342 w 155342"/>
                              <a:gd name="connsiteY4" fmla="*/ 77671 h 1553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5342" h="155342">
                                <a:moveTo>
                                  <a:pt x="155342" y="77671"/>
                                </a:moveTo>
                                <a:cubicBezTo>
                                  <a:pt x="155342" y="120599"/>
                                  <a:pt x="120599" y="155342"/>
                                  <a:pt x="77671" y="155342"/>
                                </a:cubicBezTo>
                                <a:cubicBezTo>
                                  <a:pt x="34743" y="155342"/>
                                  <a:pt x="0" y="120599"/>
                                  <a:pt x="0" y="77671"/>
                                </a:cubicBezTo>
                                <a:cubicBezTo>
                                  <a:pt x="0" y="34743"/>
                                  <a:pt x="34743" y="0"/>
                                  <a:pt x="77671" y="0"/>
                                </a:cubicBezTo>
                                <a:cubicBezTo>
                                  <a:pt x="120432" y="0"/>
                                  <a:pt x="155342" y="34910"/>
                                  <a:pt x="155342" y="77671"/>
                                </a:cubicBezTo>
                                <a:close/>
                              </a:path>
                            </a:pathLst>
                          </a:custGeom>
                          <a:solidFill>
                            <a:srgbClr val="404144"/>
                          </a:solidFill>
                          <a:ln w="16697" cap="flat">
                            <a:noFill/>
                            <a:prstDash val="solid"/>
                            <a:miter/>
                          </a:ln>
                        </p:spPr>
                        <p:txBody>
                          <a:bodyPr rtlCol="0" anchor="ctr"/>
                          <a:lstStyle/>
                          <a:p>
                            <a:endParaRPr lang="en-US"/>
                          </a:p>
                        </p:txBody>
                      </p:sp>
                      <p:sp>
                        <p:nvSpPr>
                          <p:cNvPr id="889" name="Freeform: Shape 888">
                            <a:extLst>
                              <a:ext uri="{FF2B5EF4-FFF2-40B4-BE49-F238E27FC236}">
                                <a16:creationId xmlns:a16="http://schemas.microsoft.com/office/drawing/2014/main" id="{1E60E267-E8E6-09E4-9F19-80BE8280C82B}"/>
                              </a:ext>
                            </a:extLst>
                          </p:cNvPr>
                          <p:cNvSpPr/>
                          <p:nvPr/>
                        </p:nvSpPr>
                        <p:spPr>
                          <a:xfrm>
                            <a:off x="6718562" y="5873297"/>
                            <a:ext cx="161022" cy="161021"/>
                          </a:xfrm>
                          <a:custGeom>
                            <a:avLst/>
                            <a:gdLst>
                              <a:gd name="connsiteX0" fmla="*/ 80511 w 161022"/>
                              <a:gd name="connsiteY0" fmla="*/ 161022 h 161021"/>
                              <a:gd name="connsiteX1" fmla="*/ 0 w 161022"/>
                              <a:gd name="connsiteY1" fmla="*/ 80511 h 161021"/>
                              <a:gd name="connsiteX2" fmla="*/ 80511 w 161022"/>
                              <a:gd name="connsiteY2" fmla="*/ 0 h 161021"/>
                              <a:gd name="connsiteX3" fmla="*/ 161022 w 161022"/>
                              <a:gd name="connsiteY3" fmla="*/ 80511 h 161021"/>
                              <a:gd name="connsiteX4" fmla="*/ 80511 w 161022"/>
                              <a:gd name="connsiteY4" fmla="*/ 161022 h 161021"/>
                              <a:gd name="connsiteX5" fmla="*/ 80511 w 161022"/>
                              <a:gd name="connsiteY5" fmla="*/ 5512 h 161021"/>
                              <a:gd name="connsiteX6" fmla="*/ 5679 w 161022"/>
                              <a:gd name="connsiteY6" fmla="*/ 80344 h 161021"/>
                              <a:gd name="connsiteX7" fmla="*/ 80511 w 161022"/>
                              <a:gd name="connsiteY7" fmla="*/ 155175 h 161021"/>
                              <a:gd name="connsiteX8" fmla="*/ 155342 w 161022"/>
                              <a:gd name="connsiteY8" fmla="*/ 80344 h 161021"/>
                              <a:gd name="connsiteX9" fmla="*/ 80511 w 161022"/>
                              <a:gd name="connsiteY9" fmla="*/ 5512 h 161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1022" h="161021">
                                <a:moveTo>
                                  <a:pt x="80511" y="161022"/>
                                </a:moveTo>
                                <a:cubicBezTo>
                                  <a:pt x="36080" y="161022"/>
                                  <a:pt x="0" y="124942"/>
                                  <a:pt x="0" y="80511"/>
                                </a:cubicBezTo>
                                <a:cubicBezTo>
                                  <a:pt x="0" y="36080"/>
                                  <a:pt x="36080" y="0"/>
                                  <a:pt x="80511" y="0"/>
                                </a:cubicBezTo>
                                <a:cubicBezTo>
                                  <a:pt x="124942" y="0"/>
                                  <a:pt x="161022" y="36080"/>
                                  <a:pt x="161022" y="80511"/>
                                </a:cubicBezTo>
                                <a:cubicBezTo>
                                  <a:pt x="161189" y="124775"/>
                                  <a:pt x="124942" y="161022"/>
                                  <a:pt x="80511" y="161022"/>
                                </a:cubicBezTo>
                                <a:close/>
                                <a:moveTo>
                                  <a:pt x="80511" y="5512"/>
                                </a:moveTo>
                                <a:cubicBezTo>
                                  <a:pt x="39253" y="5512"/>
                                  <a:pt x="5679" y="39086"/>
                                  <a:pt x="5679" y="80344"/>
                                </a:cubicBezTo>
                                <a:cubicBezTo>
                                  <a:pt x="5679" y="121601"/>
                                  <a:pt x="39253" y="155175"/>
                                  <a:pt x="80511" y="155175"/>
                                </a:cubicBezTo>
                                <a:cubicBezTo>
                                  <a:pt x="121769" y="155175"/>
                                  <a:pt x="155342" y="121601"/>
                                  <a:pt x="155342" y="80344"/>
                                </a:cubicBezTo>
                                <a:cubicBezTo>
                                  <a:pt x="155342" y="39086"/>
                                  <a:pt x="121769" y="5512"/>
                                  <a:pt x="80511" y="5512"/>
                                </a:cubicBezTo>
                                <a:close/>
                              </a:path>
                            </a:pathLst>
                          </a:custGeom>
                          <a:solidFill>
                            <a:srgbClr val="000000"/>
                          </a:solidFill>
                          <a:ln w="16697" cap="flat">
                            <a:noFill/>
                            <a:prstDash val="solid"/>
                            <a:miter/>
                          </a:ln>
                        </p:spPr>
                        <p:txBody>
                          <a:bodyPr rtlCol="0" anchor="ctr"/>
                          <a:lstStyle/>
                          <a:p>
                            <a:endParaRPr lang="en-US"/>
                          </a:p>
                        </p:txBody>
                      </p:sp>
                    </p:grpSp>
                    <p:grpSp>
                      <p:nvGrpSpPr>
                        <p:cNvPr id="890" name="Graphic 2">
                          <a:extLst>
                            <a:ext uri="{FF2B5EF4-FFF2-40B4-BE49-F238E27FC236}">
                              <a16:creationId xmlns:a16="http://schemas.microsoft.com/office/drawing/2014/main" id="{2FF1E43C-6C28-45AA-97FD-1C510C0A71A1}"/>
                            </a:ext>
                          </a:extLst>
                        </p:cNvPr>
                        <p:cNvGrpSpPr/>
                        <p:nvPr/>
                      </p:nvGrpSpPr>
                      <p:grpSpPr>
                        <a:xfrm>
                          <a:off x="6732593" y="5885992"/>
                          <a:ext cx="132959" cy="132959"/>
                          <a:chOff x="6732593" y="5885992"/>
                          <a:chExt cx="132959" cy="132959"/>
                        </a:xfrm>
                      </p:grpSpPr>
                      <p:sp>
                        <p:nvSpPr>
                          <p:cNvPr id="891" name="Freeform: Shape 890">
                            <a:extLst>
                              <a:ext uri="{FF2B5EF4-FFF2-40B4-BE49-F238E27FC236}">
                                <a16:creationId xmlns:a16="http://schemas.microsoft.com/office/drawing/2014/main" id="{A93B1018-C892-AD28-EBA2-3205CA909A09}"/>
                              </a:ext>
                            </a:extLst>
                          </p:cNvPr>
                          <p:cNvSpPr/>
                          <p:nvPr/>
                        </p:nvSpPr>
                        <p:spPr>
                          <a:xfrm>
                            <a:off x="6735432" y="5888831"/>
                            <a:ext cx="127280" cy="127280"/>
                          </a:xfrm>
                          <a:custGeom>
                            <a:avLst/>
                            <a:gdLst>
                              <a:gd name="connsiteX0" fmla="*/ 127281 w 127280"/>
                              <a:gd name="connsiteY0" fmla="*/ 63640 h 127280"/>
                              <a:gd name="connsiteX1" fmla="*/ 63640 w 127280"/>
                              <a:gd name="connsiteY1" fmla="*/ 127281 h 127280"/>
                              <a:gd name="connsiteX2" fmla="*/ 0 w 127280"/>
                              <a:gd name="connsiteY2" fmla="*/ 63640 h 127280"/>
                              <a:gd name="connsiteX3" fmla="*/ 63640 w 127280"/>
                              <a:gd name="connsiteY3" fmla="*/ 0 h 127280"/>
                              <a:gd name="connsiteX4" fmla="*/ 127281 w 127280"/>
                              <a:gd name="connsiteY4" fmla="*/ 63640 h 127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280" h="127280">
                                <a:moveTo>
                                  <a:pt x="127281" y="63640"/>
                                </a:moveTo>
                                <a:cubicBezTo>
                                  <a:pt x="127281" y="98718"/>
                                  <a:pt x="98717" y="127281"/>
                                  <a:pt x="63640" y="127281"/>
                                </a:cubicBezTo>
                                <a:cubicBezTo>
                                  <a:pt x="28563" y="127281"/>
                                  <a:pt x="0" y="98718"/>
                                  <a:pt x="0" y="63640"/>
                                </a:cubicBezTo>
                                <a:cubicBezTo>
                                  <a:pt x="0" y="28563"/>
                                  <a:pt x="28563" y="0"/>
                                  <a:pt x="63640" y="0"/>
                                </a:cubicBezTo>
                                <a:cubicBezTo>
                                  <a:pt x="98885" y="0"/>
                                  <a:pt x="127281" y="28396"/>
                                  <a:pt x="127281" y="63640"/>
                                </a:cubicBezTo>
                                <a:close/>
                              </a:path>
                            </a:pathLst>
                          </a:custGeom>
                          <a:solidFill>
                            <a:srgbClr val="6A6A6E"/>
                          </a:solidFill>
                          <a:ln w="16697" cap="flat">
                            <a:noFill/>
                            <a:prstDash val="solid"/>
                            <a:miter/>
                          </a:ln>
                        </p:spPr>
                        <p:txBody>
                          <a:bodyPr rtlCol="0" anchor="ctr"/>
                          <a:lstStyle/>
                          <a:p>
                            <a:endParaRPr lang="en-US"/>
                          </a:p>
                        </p:txBody>
                      </p:sp>
                      <p:sp>
                        <p:nvSpPr>
                          <p:cNvPr id="892" name="Freeform: Shape 891">
                            <a:extLst>
                              <a:ext uri="{FF2B5EF4-FFF2-40B4-BE49-F238E27FC236}">
                                <a16:creationId xmlns:a16="http://schemas.microsoft.com/office/drawing/2014/main" id="{E02F1B8D-358A-C655-7EEF-5840766B3A76}"/>
                              </a:ext>
                            </a:extLst>
                          </p:cNvPr>
                          <p:cNvSpPr/>
                          <p:nvPr/>
                        </p:nvSpPr>
                        <p:spPr>
                          <a:xfrm>
                            <a:off x="6732593" y="5885992"/>
                            <a:ext cx="132959" cy="132959"/>
                          </a:xfrm>
                          <a:custGeom>
                            <a:avLst/>
                            <a:gdLst>
                              <a:gd name="connsiteX0" fmla="*/ 66480 w 132959"/>
                              <a:gd name="connsiteY0" fmla="*/ 132960 h 132959"/>
                              <a:gd name="connsiteX1" fmla="*/ 0 w 132959"/>
                              <a:gd name="connsiteY1" fmla="*/ 66480 h 132959"/>
                              <a:gd name="connsiteX2" fmla="*/ 66480 w 132959"/>
                              <a:gd name="connsiteY2" fmla="*/ 0 h 132959"/>
                              <a:gd name="connsiteX3" fmla="*/ 132960 w 132959"/>
                              <a:gd name="connsiteY3" fmla="*/ 66480 h 132959"/>
                              <a:gd name="connsiteX4" fmla="*/ 66480 w 132959"/>
                              <a:gd name="connsiteY4" fmla="*/ 132960 h 132959"/>
                              <a:gd name="connsiteX5" fmla="*/ 66480 w 132959"/>
                              <a:gd name="connsiteY5" fmla="*/ 5679 h 132959"/>
                              <a:gd name="connsiteX6" fmla="*/ 5679 w 132959"/>
                              <a:gd name="connsiteY6" fmla="*/ 66480 h 132959"/>
                              <a:gd name="connsiteX7" fmla="*/ 66480 w 132959"/>
                              <a:gd name="connsiteY7" fmla="*/ 127281 h 132959"/>
                              <a:gd name="connsiteX8" fmla="*/ 127281 w 132959"/>
                              <a:gd name="connsiteY8" fmla="*/ 66480 h 132959"/>
                              <a:gd name="connsiteX9" fmla="*/ 66480 w 132959"/>
                              <a:gd name="connsiteY9" fmla="*/ 5679 h 132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2959" h="132959">
                                <a:moveTo>
                                  <a:pt x="66480" y="132960"/>
                                </a:moveTo>
                                <a:cubicBezTo>
                                  <a:pt x="29899" y="132960"/>
                                  <a:pt x="0" y="103061"/>
                                  <a:pt x="0" y="66480"/>
                                </a:cubicBezTo>
                                <a:cubicBezTo>
                                  <a:pt x="0" y="29899"/>
                                  <a:pt x="29899" y="0"/>
                                  <a:pt x="66480" y="0"/>
                                </a:cubicBezTo>
                                <a:cubicBezTo>
                                  <a:pt x="103228" y="0"/>
                                  <a:pt x="132960" y="29899"/>
                                  <a:pt x="132960" y="66480"/>
                                </a:cubicBezTo>
                                <a:cubicBezTo>
                                  <a:pt x="132960" y="103061"/>
                                  <a:pt x="103228" y="132960"/>
                                  <a:pt x="66480" y="132960"/>
                                </a:cubicBezTo>
                                <a:close/>
                                <a:moveTo>
                                  <a:pt x="66480" y="5679"/>
                                </a:moveTo>
                                <a:cubicBezTo>
                                  <a:pt x="32906" y="5679"/>
                                  <a:pt x="5679" y="32906"/>
                                  <a:pt x="5679" y="66480"/>
                                </a:cubicBezTo>
                                <a:cubicBezTo>
                                  <a:pt x="5679" y="100054"/>
                                  <a:pt x="32906" y="127281"/>
                                  <a:pt x="66480" y="127281"/>
                                </a:cubicBezTo>
                                <a:cubicBezTo>
                                  <a:pt x="100054" y="127281"/>
                                  <a:pt x="127281" y="100054"/>
                                  <a:pt x="127281" y="66480"/>
                                </a:cubicBezTo>
                                <a:cubicBezTo>
                                  <a:pt x="127281" y="32906"/>
                                  <a:pt x="100054" y="5679"/>
                                  <a:pt x="66480" y="5679"/>
                                </a:cubicBezTo>
                                <a:close/>
                              </a:path>
                            </a:pathLst>
                          </a:custGeom>
                          <a:solidFill>
                            <a:srgbClr val="000000"/>
                          </a:solidFill>
                          <a:ln w="16697" cap="flat">
                            <a:noFill/>
                            <a:prstDash val="solid"/>
                            <a:miter/>
                          </a:ln>
                        </p:spPr>
                        <p:txBody>
                          <a:bodyPr rtlCol="0" anchor="ctr"/>
                          <a:lstStyle/>
                          <a:p>
                            <a:endParaRPr lang="en-US"/>
                          </a:p>
                        </p:txBody>
                      </p:sp>
                    </p:grpSp>
                  </p:grpSp>
                  <p:sp>
                    <p:nvSpPr>
                      <p:cNvPr id="893" name="Freeform: Shape 892">
                        <a:extLst>
                          <a:ext uri="{FF2B5EF4-FFF2-40B4-BE49-F238E27FC236}">
                            <a16:creationId xmlns:a16="http://schemas.microsoft.com/office/drawing/2014/main" id="{6AA44F9C-933F-8E3D-E5FB-C5F3282D2055}"/>
                          </a:ext>
                        </a:extLst>
                      </p:cNvPr>
                      <p:cNvSpPr/>
                      <p:nvPr/>
                    </p:nvSpPr>
                    <p:spPr>
                      <a:xfrm>
                        <a:off x="6888517" y="5800804"/>
                        <a:ext cx="23137" cy="20879"/>
                      </a:xfrm>
                      <a:custGeom>
                        <a:avLst/>
                        <a:gdLst>
                          <a:gd name="connsiteX0" fmla="*/ 18627 w 23137"/>
                          <a:gd name="connsiteY0" fmla="*/ 4009 h 20879"/>
                          <a:gd name="connsiteX1" fmla="*/ 7436 w 23137"/>
                          <a:gd name="connsiteY1" fmla="*/ 0 h 20879"/>
                          <a:gd name="connsiteX2" fmla="*/ 3260 w 23137"/>
                          <a:gd name="connsiteY2" fmla="*/ 2171 h 20879"/>
                          <a:gd name="connsiteX3" fmla="*/ 86 w 23137"/>
                          <a:gd name="connsiteY3" fmla="*/ 8018 h 20879"/>
                          <a:gd name="connsiteX4" fmla="*/ 5431 w 23137"/>
                          <a:gd name="connsiteY4" fmla="*/ 17538 h 20879"/>
                          <a:gd name="connsiteX5" fmla="*/ 14451 w 23137"/>
                          <a:gd name="connsiteY5" fmla="*/ 20879 h 20879"/>
                          <a:gd name="connsiteX6" fmla="*/ 23137 w 23137"/>
                          <a:gd name="connsiteY6" fmla="*/ 11358 h 20879"/>
                          <a:gd name="connsiteX7" fmla="*/ 18627 w 23137"/>
                          <a:gd name="connsiteY7" fmla="*/ 4009 h 208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137" h="20879">
                            <a:moveTo>
                              <a:pt x="18627" y="4009"/>
                            </a:moveTo>
                            <a:cubicBezTo>
                              <a:pt x="15454" y="1336"/>
                              <a:pt x="11612" y="167"/>
                              <a:pt x="7436" y="0"/>
                            </a:cubicBezTo>
                            <a:cubicBezTo>
                              <a:pt x="5933" y="0"/>
                              <a:pt x="4429" y="835"/>
                              <a:pt x="3260" y="2171"/>
                            </a:cubicBezTo>
                            <a:cubicBezTo>
                              <a:pt x="1590" y="3675"/>
                              <a:pt x="420" y="5846"/>
                              <a:pt x="86" y="8018"/>
                            </a:cubicBezTo>
                            <a:cubicBezTo>
                              <a:pt x="-582" y="11859"/>
                              <a:pt x="2759" y="15367"/>
                              <a:pt x="5431" y="17538"/>
                            </a:cubicBezTo>
                            <a:cubicBezTo>
                              <a:pt x="7937" y="19543"/>
                              <a:pt x="11111" y="20879"/>
                              <a:pt x="14451" y="20879"/>
                            </a:cubicBezTo>
                            <a:cubicBezTo>
                              <a:pt x="19295" y="20879"/>
                              <a:pt x="23137" y="16035"/>
                              <a:pt x="23137" y="11358"/>
                            </a:cubicBezTo>
                            <a:cubicBezTo>
                              <a:pt x="23137" y="8352"/>
                              <a:pt x="20799" y="5846"/>
                              <a:pt x="18627" y="4009"/>
                            </a:cubicBezTo>
                            <a:close/>
                          </a:path>
                        </a:pathLst>
                      </a:custGeom>
                      <a:solidFill>
                        <a:srgbClr val="FFFFFF"/>
                      </a:solidFill>
                      <a:ln w="16697" cap="flat">
                        <a:noFill/>
                        <a:prstDash val="solid"/>
                        <a:miter/>
                      </a:ln>
                    </p:spPr>
                    <p:txBody>
                      <a:bodyPr rtlCol="0" anchor="ctr"/>
                      <a:lstStyle/>
                      <a:p>
                        <a:endParaRPr lang="en-US"/>
                      </a:p>
                    </p:txBody>
                  </p:sp>
                  <p:sp>
                    <p:nvSpPr>
                      <p:cNvPr id="894" name="Freeform: Shape 893">
                        <a:extLst>
                          <a:ext uri="{FF2B5EF4-FFF2-40B4-BE49-F238E27FC236}">
                            <a16:creationId xmlns:a16="http://schemas.microsoft.com/office/drawing/2014/main" id="{E128A58F-DE37-F8C1-470D-5E52B82AEBE1}"/>
                          </a:ext>
                        </a:extLst>
                      </p:cNvPr>
                      <p:cNvSpPr/>
                      <p:nvPr/>
                    </p:nvSpPr>
                    <p:spPr>
                      <a:xfrm>
                        <a:off x="6915103" y="5826637"/>
                        <a:ext cx="8335" cy="8897"/>
                      </a:xfrm>
                      <a:custGeom>
                        <a:avLst/>
                        <a:gdLst>
                          <a:gd name="connsiteX0" fmla="*/ 8244 w 8335"/>
                          <a:gd name="connsiteY0" fmla="*/ 2062 h 8897"/>
                          <a:gd name="connsiteX1" fmla="*/ 8244 w 8335"/>
                          <a:gd name="connsiteY1" fmla="*/ 2062 h 8897"/>
                          <a:gd name="connsiteX2" fmla="*/ 894 w 8335"/>
                          <a:gd name="connsiteY2" fmla="*/ 3565 h 8897"/>
                          <a:gd name="connsiteX3" fmla="*/ 894 w 8335"/>
                          <a:gd name="connsiteY3" fmla="*/ 8409 h 8897"/>
                          <a:gd name="connsiteX4" fmla="*/ 5738 w 8335"/>
                          <a:gd name="connsiteY4" fmla="*/ 7407 h 8897"/>
                          <a:gd name="connsiteX5" fmla="*/ 5905 w 8335"/>
                          <a:gd name="connsiteY5" fmla="*/ 7240 h 8897"/>
                          <a:gd name="connsiteX6" fmla="*/ 8244 w 8335"/>
                          <a:gd name="connsiteY6" fmla="*/ 2062 h 8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5" h="8897">
                            <a:moveTo>
                              <a:pt x="8244" y="2062"/>
                            </a:moveTo>
                            <a:cubicBezTo>
                              <a:pt x="8244" y="2062"/>
                              <a:pt x="8244" y="2062"/>
                              <a:pt x="8244" y="2062"/>
                            </a:cubicBezTo>
                            <a:cubicBezTo>
                              <a:pt x="7074" y="-2281"/>
                              <a:pt x="2231" y="1227"/>
                              <a:pt x="894" y="3565"/>
                            </a:cubicBezTo>
                            <a:cubicBezTo>
                              <a:pt x="59" y="4902"/>
                              <a:pt x="-609" y="7240"/>
                              <a:pt x="894" y="8409"/>
                            </a:cubicBezTo>
                            <a:cubicBezTo>
                              <a:pt x="2398" y="9579"/>
                              <a:pt x="4569" y="8409"/>
                              <a:pt x="5738" y="7407"/>
                            </a:cubicBezTo>
                            <a:cubicBezTo>
                              <a:pt x="5738" y="7407"/>
                              <a:pt x="5905" y="7407"/>
                              <a:pt x="5905" y="7240"/>
                            </a:cubicBezTo>
                            <a:cubicBezTo>
                              <a:pt x="7074" y="6238"/>
                              <a:pt x="8745" y="3900"/>
                              <a:pt x="8244" y="2062"/>
                            </a:cubicBezTo>
                            <a:close/>
                          </a:path>
                        </a:pathLst>
                      </a:custGeom>
                      <a:solidFill>
                        <a:srgbClr val="FFFFFF"/>
                      </a:solidFill>
                      <a:ln w="16697" cap="flat">
                        <a:noFill/>
                        <a:prstDash val="solid"/>
                        <a:miter/>
                      </a:ln>
                    </p:spPr>
                    <p:txBody>
                      <a:bodyPr rtlCol="0" anchor="ctr"/>
                      <a:lstStyle/>
                      <a:p>
                        <a:endParaRPr lang="en-US"/>
                      </a:p>
                    </p:txBody>
                  </p:sp>
                </p:grpSp>
                <p:grpSp>
                  <p:nvGrpSpPr>
                    <p:cNvPr id="895" name="Graphic 2">
                      <a:extLst>
                        <a:ext uri="{FF2B5EF4-FFF2-40B4-BE49-F238E27FC236}">
                          <a16:creationId xmlns:a16="http://schemas.microsoft.com/office/drawing/2014/main" id="{B24D1147-FFCC-3CB7-8741-F8A0968298C3}"/>
                        </a:ext>
                      </a:extLst>
                    </p:cNvPr>
                    <p:cNvGrpSpPr/>
                    <p:nvPr/>
                  </p:nvGrpSpPr>
                  <p:grpSpPr>
                    <a:xfrm>
                      <a:off x="6209909" y="5919733"/>
                      <a:ext cx="621934" cy="414914"/>
                      <a:chOff x="6209909" y="5919733"/>
                      <a:chExt cx="621934" cy="414914"/>
                    </a:xfrm>
                  </p:grpSpPr>
                  <p:sp>
                    <p:nvSpPr>
                      <p:cNvPr id="896" name="Freeform: Shape 895">
                        <a:extLst>
                          <a:ext uri="{FF2B5EF4-FFF2-40B4-BE49-F238E27FC236}">
                            <a16:creationId xmlns:a16="http://schemas.microsoft.com/office/drawing/2014/main" id="{707966BA-7C93-7C90-5E5C-608F08583B44}"/>
                          </a:ext>
                        </a:extLst>
                      </p:cNvPr>
                      <p:cNvSpPr/>
                      <p:nvPr/>
                    </p:nvSpPr>
                    <p:spPr>
                      <a:xfrm>
                        <a:off x="6212860" y="5922319"/>
                        <a:ext cx="616364" cy="409322"/>
                      </a:xfrm>
                      <a:custGeom>
                        <a:avLst/>
                        <a:gdLst>
                          <a:gd name="connsiteX0" fmla="*/ 29986 w 616364"/>
                          <a:gd name="connsiteY0" fmla="*/ 409322 h 409322"/>
                          <a:gd name="connsiteX1" fmla="*/ 4597 w 616364"/>
                          <a:gd name="connsiteY1" fmla="*/ 395291 h 409322"/>
                          <a:gd name="connsiteX2" fmla="*/ 14118 w 616364"/>
                          <a:gd name="connsiteY2" fmla="*/ 353867 h 409322"/>
                          <a:gd name="connsiteX3" fmla="*/ 570344 w 616364"/>
                          <a:gd name="connsiteY3" fmla="*/ 4597 h 409322"/>
                          <a:gd name="connsiteX4" fmla="*/ 611769 w 616364"/>
                          <a:gd name="connsiteY4" fmla="*/ 14118 h 409322"/>
                          <a:gd name="connsiteX5" fmla="*/ 602247 w 616364"/>
                          <a:gd name="connsiteY5" fmla="*/ 55542 h 409322"/>
                          <a:gd name="connsiteX6" fmla="*/ 46021 w 616364"/>
                          <a:gd name="connsiteY6" fmla="*/ 404812 h 409322"/>
                          <a:gd name="connsiteX7" fmla="*/ 29986 w 616364"/>
                          <a:gd name="connsiteY7" fmla="*/ 409322 h 409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16364" h="409322">
                            <a:moveTo>
                              <a:pt x="29986" y="409322"/>
                            </a:moveTo>
                            <a:cubicBezTo>
                              <a:pt x="19964" y="409322"/>
                              <a:pt x="10276" y="404311"/>
                              <a:pt x="4597" y="395291"/>
                            </a:cubicBezTo>
                            <a:cubicBezTo>
                              <a:pt x="-4256" y="381260"/>
                              <a:pt x="87" y="362719"/>
                              <a:pt x="14118" y="353867"/>
                            </a:cubicBezTo>
                            <a:lnTo>
                              <a:pt x="570344" y="4597"/>
                            </a:lnTo>
                            <a:cubicBezTo>
                              <a:pt x="584375" y="-4256"/>
                              <a:pt x="602916" y="87"/>
                              <a:pt x="611769" y="14118"/>
                            </a:cubicBezTo>
                            <a:cubicBezTo>
                              <a:pt x="620621" y="28148"/>
                              <a:pt x="616278" y="46689"/>
                              <a:pt x="602247" y="55542"/>
                            </a:cubicBezTo>
                            <a:lnTo>
                              <a:pt x="46021" y="404812"/>
                            </a:lnTo>
                            <a:cubicBezTo>
                              <a:pt x="41010" y="407986"/>
                              <a:pt x="35498" y="409322"/>
                              <a:pt x="29986" y="409322"/>
                            </a:cubicBezTo>
                            <a:close/>
                          </a:path>
                        </a:pathLst>
                      </a:custGeom>
                      <a:solidFill>
                        <a:srgbClr val="F1A01F"/>
                      </a:solidFill>
                      <a:ln w="16697" cap="flat">
                        <a:noFill/>
                        <a:prstDash val="solid"/>
                        <a:miter/>
                      </a:ln>
                    </p:spPr>
                    <p:txBody>
                      <a:bodyPr rtlCol="0" anchor="ctr"/>
                      <a:lstStyle/>
                      <a:p>
                        <a:endParaRPr lang="en-US"/>
                      </a:p>
                    </p:txBody>
                  </p:sp>
                  <p:sp>
                    <p:nvSpPr>
                      <p:cNvPr id="897" name="Freeform: Shape 896">
                        <a:extLst>
                          <a:ext uri="{FF2B5EF4-FFF2-40B4-BE49-F238E27FC236}">
                            <a16:creationId xmlns:a16="http://schemas.microsoft.com/office/drawing/2014/main" id="{D1C8FA91-9097-9586-6B84-9084FA6F333C}"/>
                          </a:ext>
                        </a:extLst>
                      </p:cNvPr>
                      <p:cNvSpPr/>
                      <p:nvPr/>
                    </p:nvSpPr>
                    <p:spPr>
                      <a:xfrm>
                        <a:off x="6209909" y="5919733"/>
                        <a:ext cx="621934" cy="414914"/>
                      </a:xfrm>
                      <a:custGeom>
                        <a:avLst/>
                        <a:gdLst>
                          <a:gd name="connsiteX0" fmla="*/ 32938 w 621934"/>
                          <a:gd name="connsiteY0" fmla="*/ 414915 h 414914"/>
                          <a:gd name="connsiteX1" fmla="*/ 5043 w 621934"/>
                          <a:gd name="connsiteY1" fmla="*/ 399547 h 414914"/>
                          <a:gd name="connsiteX2" fmla="*/ 867 w 621934"/>
                          <a:gd name="connsiteY2" fmla="*/ 374826 h 414914"/>
                          <a:gd name="connsiteX3" fmla="*/ 15399 w 621934"/>
                          <a:gd name="connsiteY3" fmla="*/ 354281 h 414914"/>
                          <a:gd name="connsiteX4" fmla="*/ 571625 w 621934"/>
                          <a:gd name="connsiteY4" fmla="*/ 5011 h 414914"/>
                          <a:gd name="connsiteX5" fmla="*/ 588997 w 621934"/>
                          <a:gd name="connsiteY5" fmla="*/ 0 h 414914"/>
                          <a:gd name="connsiteX6" fmla="*/ 616892 w 621934"/>
                          <a:gd name="connsiteY6" fmla="*/ 15367 h 414914"/>
                          <a:gd name="connsiteX7" fmla="*/ 621067 w 621934"/>
                          <a:gd name="connsiteY7" fmla="*/ 40255 h 414914"/>
                          <a:gd name="connsiteX8" fmla="*/ 606535 w 621934"/>
                          <a:gd name="connsiteY8" fmla="*/ 60801 h 414914"/>
                          <a:gd name="connsiteX9" fmla="*/ 50309 w 621934"/>
                          <a:gd name="connsiteY9" fmla="*/ 410071 h 414914"/>
                          <a:gd name="connsiteX10" fmla="*/ 32938 w 621934"/>
                          <a:gd name="connsiteY10" fmla="*/ 414915 h 414914"/>
                          <a:gd name="connsiteX11" fmla="*/ 589164 w 621934"/>
                          <a:gd name="connsiteY11" fmla="*/ 5512 h 414914"/>
                          <a:gd name="connsiteX12" fmla="*/ 574799 w 621934"/>
                          <a:gd name="connsiteY12" fmla="*/ 9688 h 414914"/>
                          <a:gd name="connsiteX13" fmla="*/ 18573 w 621934"/>
                          <a:gd name="connsiteY13" fmla="*/ 358958 h 414914"/>
                          <a:gd name="connsiteX14" fmla="*/ 6546 w 621934"/>
                          <a:gd name="connsiteY14" fmla="*/ 375829 h 414914"/>
                          <a:gd name="connsiteX15" fmla="*/ 10054 w 621934"/>
                          <a:gd name="connsiteY15" fmla="*/ 396374 h 414914"/>
                          <a:gd name="connsiteX16" fmla="*/ 33105 w 621934"/>
                          <a:gd name="connsiteY16" fmla="*/ 409068 h 414914"/>
                          <a:gd name="connsiteX17" fmla="*/ 47470 w 621934"/>
                          <a:gd name="connsiteY17" fmla="*/ 404892 h 414914"/>
                          <a:gd name="connsiteX18" fmla="*/ 603696 w 621934"/>
                          <a:gd name="connsiteY18" fmla="*/ 55623 h 414914"/>
                          <a:gd name="connsiteX19" fmla="*/ 615722 w 621934"/>
                          <a:gd name="connsiteY19" fmla="*/ 38752 h 414914"/>
                          <a:gd name="connsiteX20" fmla="*/ 612215 w 621934"/>
                          <a:gd name="connsiteY20" fmla="*/ 18207 h 414914"/>
                          <a:gd name="connsiteX21" fmla="*/ 589164 w 621934"/>
                          <a:gd name="connsiteY21" fmla="*/ 5512 h 414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21934" h="414914">
                            <a:moveTo>
                              <a:pt x="32938" y="414915"/>
                            </a:moveTo>
                            <a:cubicBezTo>
                              <a:pt x="21579" y="414915"/>
                              <a:pt x="11056" y="409236"/>
                              <a:pt x="5043" y="399547"/>
                            </a:cubicBezTo>
                            <a:cubicBezTo>
                              <a:pt x="366" y="392031"/>
                              <a:pt x="-1138" y="383345"/>
                              <a:pt x="867" y="374826"/>
                            </a:cubicBezTo>
                            <a:cubicBezTo>
                              <a:pt x="2871" y="366307"/>
                              <a:pt x="8049" y="358958"/>
                              <a:pt x="15399" y="354281"/>
                            </a:cubicBezTo>
                            <a:lnTo>
                              <a:pt x="571625" y="5011"/>
                            </a:lnTo>
                            <a:cubicBezTo>
                              <a:pt x="576803" y="1670"/>
                              <a:pt x="582984" y="0"/>
                              <a:pt x="588997" y="0"/>
                            </a:cubicBezTo>
                            <a:cubicBezTo>
                              <a:pt x="600355" y="0"/>
                              <a:pt x="610878" y="5846"/>
                              <a:pt x="616892" y="15367"/>
                            </a:cubicBezTo>
                            <a:cubicBezTo>
                              <a:pt x="621569" y="22717"/>
                              <a:pt x="623072" y="31570"/>
                              <a:pt x="621067" y="40255"/>
                            </a:cubicBezTo>
                            <a:cubicBezTo>
                              <a:pt x="619063" y="48774"/>
                              <a:pt x="613885" y="56124"/>
                              <a:pt x="606535" y="60801"/>
                            </a:cubicBezTo>
                            <a:lnTo>
                              <a:pt x="50309" y="410071"/>
                            </a:lnTo>
                            <a:cubicBezTo>
                              <a:pt x="45131" y="413077"/>
                              <a:pt x="39118" y="414915"/>
                              <a:pt x="32938" y="414915"/>
                            </a:cubicBezTo>
                            <a:close/>
                            <a:moveTo>
                              <a:pt x="589164" y="5512"/>
                            </a:moveTo>
                            <a:cubicBezTo>
                              <a:pt x="584153" y="5512"/>
                              <a:pt x="579142" y="7015"/>
                              <a:pt x="574799" y="9688"/>
                            </a:cubicBezTo>
                            <a:lnTo>
                              <a:pt x="18573" y="358958"/>
                            </a:lnTo>
                            <a:cubicBezTo>
                              <a:pt x="12393" y="362800"/>
                              <a:pt x="8217" y="368813"/>
                              <a:pt x="6546" y="375829"/>
                            </a:cubicBezTo>
                            <a:cubicBezTo>
                              <a:pt x="4876" y="382844"/>
                              <a:pt x="6212" y="390194"/>
                              <a:pt x="10054" y="396374"/>
                            </a:cubicBezTo>
                            <a:cubicBezTo>
                              <a:pt x="15065" y="404391"/>
                              <a:pt x="23584" y="409068"/>
                              <a:pt x="33105" y="409068"/>
                            </a:cubicBezTo>
                            <a:cubicBezTo>
                              <a:pt x="38283" y="409068"/>
                              <a:pt x="43127" y="407565"/>
                              <a:pt x="47470" y="404892"/>
                            </a:cubicBezTo>
                            <a:lnTo>
                              <a:pt x="603696" y="55623"/>
                            </a:lnTo>
                            <a:cubicBezTo>
                              <a:pt x="609876" y="51781"/>
                              <a:pt x="614052" y="45767"/>
                              <a:pt x="615722" y="38752"/>
                            </a:cubicBezTo>
                            <a:cubicBezTo>
                              <a:pt x="617393" y="31737"/>
                              <a:pt x="616057" y="24387"/>
                              <a:pt x="612215" y="18207"/>
                            </a:cubicBezTo>
                            <a:cubicBezTo>
                              <a:pt x="607204" y="10356"/>
                              <a:pt x="598685" y="5512"/>
                              <a:pt x="589164" y="5512"/>
                            </a:cubicBezTo>
                            <a:close/>
                          </a:path>
                        </a:pathLst>
                      </a:custGeom>
                      <a:solidFill>
                        <a:srgbClr val="9D5B09"/>
                      </a:solidFill>
                      <a:ln w="16697" cap="flat">
                        <a:noFill/>
                        <a:prstDash val="solid"/>
                        <a:miter/>
                      </a:ln>
                    </p:spPr>
                    <p:txBody>
                      <a:bodyPr rtlCol="0" anchor="ctr"/>
                      <a:lstStyle/>
                      <a:p>
                        <a:endParaRPr lang="en-US"/>
                      </a:p>
                    </p:txBody>
                  </p:sp>
                </p:grpSp>
                <p:sp>
                  <p:nvSpPr>
                    <p:cNvPr id="898" name="Freeform: Shape 897">
                      <a:extLst>
                        <a:ext uri="{FF2B5EF4-FFF2-40B4-BE49-F238E27FC236}">
                          <a16:creationId xmlns:a16="http://schemas.microsoft.com/office/drawing/2014/main" id="{FEF7145A-24AE-E27F-8EBB-D6A838208A02}"/>
                        </a:ext>
                      </a:extLst>
                    </p:cNvPr>
                    <p:cNvSpPr/>
                    <p:nvPr/>
                  </p:nvSpPr>
                  <p:spPr>
                    <a:xfrm>
                      <a:off x="6212935" y="5922393"/>
                      <a:ext cx="616204" cy="396386"/>
                    </a:xfrm>
                    <a:custGeom>
                      <a:avLst/>
                      <a:gdLst>
                        <a:gd name="connsiteX0" fmla="*/ 19389 w 616204"/>
                        <a:gd name="connsiteY0" fmla="*/ 370496 h 396386"/>
                        <a:gd name="connsiteX1" fmla="*/ 575615 w 616204"/>
                        <a:gd name="connsiteY1" fmla="*/ 21226 h 396386"/>
                        <a:gd name="connsiteX2" fmla="*/ 616204 w 616204"/>
                        <a:gd name="connsiteY2" fmla="*/ 29578 h 396386"/>
                        <a:gd name="connsiteX3" fmla="*/ 611694 w 616204"/>
                        <a:gd name="connsiteY3" fmla="*/ 14043 h 396386"/>
                        <a:gd name="connsiteX4" fmla="*/ 570270 w 616204"/>
                        <a:gd name="connsiteY4" fmla="*/ 4522 h 396386"/>
                        <a:gd name="connsiteX5" fmla="*/ 14044 w 616204"/>
                        <a:gd name="connsiteY5" fmla="*/ 353792 h 396386"/>
                        <a:gd name="connsiteX6" fmla="*/ 4523 w 616204"/>
                        <a:gd name="connsiteY6" fmla="*/ 395217 h 396386"/>
                        <a:gd name="connsiteX7" fmla="*/ 5358 w 616204"/>
                        <a:gd name="connsiteY7" fmla="*/ 396386 h 396386"/>
                        <a:gd name="connsiteX8" fmla="*/ 19389 w 616204"/>
                        <a:gd name="connsiteY8" fmla="*/ 370496 h 396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16204" h="396386">
                          <a:moveTo>
                            <a:pt x="19389" y="370496"/>
                          </a:moveTo>
                          <a:lnTo>
                            <a:pt x="575615" y="21226"/>
                          </a:lnTo>
                          <a:cubicBezTo>
                            <a:pt x="589312" y="12707"/>
                            <a:pt x="607184" y="16382"/>
                            <a:pt x="616204" y="29578"/>
                          </a:cubicBezTo>
                          <a:cubicBezTo>
                            <a:pt x="616204" y="24233"/>
                            <a:pt x="614701" y="18887"/>
                            <a:pt x="611694" y="14043"/>
                          </a:cubicBezTo>
                          <a:cubicBezTo>
                            <a:pt x="602842" y="13"/>
                            <a:pt x="584301" y="-4163"/>
                            <a:pt x="570270" y="4522"/>
                          </a:cubicBezTo>
                          <a:lnTo>
                            <a:pt x="14044" y="353792"/>
                          </a:lnTo>
                          <a:cubicBezTo>
                            <a:pt x="13" y="362645"/>
                            <a:pt x="-4163" y="381186"/>
                            <a:pt x="4523" y="395217"/>
                          </a:cubicBezTo>
                          <a:cubicBezTo>
                            <a:pt x="4690" y="395551"/>
                            <a:pt x="5024" y="395885"/>
                            <a:pt x="5358" y="396386"/>
                          </a:cubicBezTo>
                          <a:cubicBezTo>
                            <a:pt x="5191" y="386197"/>
                            <a:pt x="10202" y="376342"/>
                            <a:pt x="19389" y="370496"/>
                          </a:cubicBezTo>
                          <a:close/>
                        </a:path>
                      </a:pathLst>
                    </a:custGeom>
                    <a:solidFill>
                      <a:srgbClr val="F1A01F"/>
                    </a:solidFill>
                    <a:ln w="16697" cap="flat">
                      <a:noFill/>
                      <a:prstDash val="solid"/>
                      <a:miter/>
                    </a:ln>
                  </p:spPr>
                  <p:txBody>
                    <a:bodyPr rtlCol="0" anchor="ctr"/>
                    <a:lstStyle/>
                    <a:p>
                      <a:endParaRPr lang="en-US"/>
                    </a:p>
                  </p:txBody>
                </p:sp>
                <p:sp>
                  <p:nvSpPr>
                    <p:cNvPr id="899" name="Freeform: Shape 898">
                      <a:extLst>
                        <a:ext uri="{FF2B5EF4-FFF2-40B4-BE49-F238E27FC236}">
                          <a16:creationId xmlns:a16="http://schemas.microsoft.com/office/drawing/2014/main" id="{E7515B6D-AECD-D54F-FCE4-708967500CDE}"/>
                        </a:ext>
                      </a:extLst>
                    </p:cNvPr>
                    <p:cNvSpPr/>
                    <p:nvPr/>
                  </p:nvSpPr>
                  <p:spPr>
                    <a:xfrm>
                      <a:off x="6212935" y="5922393"/>
                      <a:ext cx="616209" cy="409248"/>
                    </a:xfrm>
                    <a:custGeom>
                      <a:avLst/>
                      <a:gdLst>
                        <a:gd name="connsiteX0" fmla="*/ 611694 w 616209"/>
                        <a:gd name="connsiteY0" fmla="*/ 14043 h 409248"/>
                        <a:gd name="connsiteX1" fmla="*/ 570270 w 616209"/>
                        <a:gd name="connsiteY1" fmla="*/ 4522 h 409248"/>
                        <a:gd name="connsiteX2" fmla="*/ 567764 w 616209"/>
                        <a:gd name="connsiteY2" fmla="*/ 6026 h 409248"/>
                        <a:gd name="connsiteX3" fmla="*/ 558744 w 616209"/>
                        <a:gd name="connsiteY3" fmla="*/ 23230 h 409248"/>
                        <a:gd name="connsiteX4" fmla="*/ 502955 w 616209"/>
                        <a:gd name="connsiteY4" fmla="*/ 87873 h 409248"/>
                        <a:gd name="connsiteX5" fmla="*/ 417099 w 616209"/>
                        <a:gd name="connsiteY5" fmla="*/ 148841 h 409248"/>
                        <a:gd name="connsiteX6" fmla="*/ 306188 w 616209"/>
                        <a:gd name="connsiteY6" fmla="*/ 221334 h 409248"/>
                        <a:gd name="connsiteX7" fmla="*/ 194274 w 616209"/>
                        <a:gd name="connsiteY7" fmla="*/ 270275 h 409248"/>
                        <a:gd name="connsiteX8" fmla="*/ 129799 w 616209"/>
                        <a:gd name="connsiteY8" fmla="*/ 281132 h 409248"/>
                        <a:gd name="connsiteX9" fmla="*/ 14044 w 616209"/>
                        <a:gd name="connsiteY9" fmla="*/ 353792 h 409248"/>
                        <a:gd name="connsiteX10" fmla="*/ 4523 w 616209"/>
                        <a:gd name="connsiteY10" fmla="*/ 395217 h 409248"/>
                        <a:gd name="connsiteX11" fmla="*/ 29912 w 616209"/>
                        <a:gd name="connsiteY11" fmla="*/ 409248 h 409248"/>
                        <a:gd name="connsiteX12" fmla="*/ 45780 w 616209"/>
                        <a:gd name="connsiteY12" fmla="*/ 404571 h 409248"/>
                        <a:gd name="connsiteX13" fmla="*/ 602006 w 616209"/>
                        <a:gd name="connsiteY13" fmla="*/ 55301 h 409248"/>
                        <a:gd name="connsiteX14" fmla="*/ 611694 w 616209"/>
                        <a:gd name="connsiteY14" fmla="*/ 14043 h 409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16209" h="409248">
                          <a:moveTo>
                            <a:pt x="611694" y="14043"/>
                          </a:moveTo>
                          <a:cubicBezTo>
                            <a:pt x="602842" y="13"/>
                            <a:pt x="584301" y="-4163"/>
                            <a:pt x="570270" y="4522"/>
                          </a:cubicBezTo>
                          <a:lnTo>
                            <a:pt x="567764" y="6026"/>
                          </a:lnTo>
                          <a:cubicBezTo>
                            <a:pt x="565092" y="11872"/>
                            <a:pt x="562085" y="17551"/>
                            <a:pt x="558744" y="23230"/>
                          </a:cubicBezTo>
                          <a:cubicBezTo>
                            <a:pt x="544045" y="47785"/>
                            <a:pt x="524669" y="69165"/>
                            <a:pt x="502955" y="87873"/>
                          </a:cubicBezTo>
                          <a:cubicBezTo>
                            <a:pt x="476229" y="110757"/>
                            <a:pt x="446831" y="130133"/>
                            <a:pt x="417099" y="148841"/>
                          </a:cubicBezTo>
                          <a:cubicBezTo>
                            <a:pt x="379850" y="172559"/>
                            <a:pt x="344271" y="198951"/>
                            <a:pt x="306188" y="221334"/>
                          </a:cubicBezTo>
                          <a:cubicBezTo>
                            <a:pt x="270943" y="242046"/>
                            <a:pt x="233527" y="258583"/>
                            <a:pt x="194274" y="270275"/>
                          </a:cubicBezTo>
                          <a:cubicBezTo>
                            <a:pt x="173896" y="276288"/>
                            <a:pt x="151513" y="281466"/>
                            <a:pt x="129799" y="281132"/>
                          </a:cubicBezTo>
                          <a:lnTo>
                            <a:pt x="14044" y="353792"/>
                          </a:lnTo>
                          <a:cubicBezTo>
                            <a:pt x="13" y="362645"/>
                            <a:pt x="-4163" y="381186"/>
                            <a:pt x="4523" y="395217"/>
                          </a:cubicBezTo>
                          <a:cubicBezTo>
                            <a:pt x="10202" y="404237"/>
                            <a:pt x="20057" y="409248"/>
                            <a:pt x="29912" y="409248"/>
                          </a:cubicBezTo>
                          <a:cubicBezTo>
                            <a:pt x="35424" y="409248"/>
                            <a:pt x="40936" y="407745"/>
                            <a:pt x="45780" y="404571"/>
                          </a:cubicBezTo>
                          <a:lnTo>
                            <a:pt x="602006" y="55301"/>
                          </a:lnTo>
                          <a:cubicBezTo>
                            <a:pt x="616204" y="46615"/>
                            <a:pt x="620380" y="28074"/>
                            <a:pt x="611694" y="14043"/>
                          </a:cubicBezTo>
                          <a:close/>
                        </a:path>
                      </a:pathLst>
                    </a:custGeom>
                    <a:solidFill>
                      <a:srgbClr val="EE8224">
                        <a:alpha val="20000"/>
                      </a:srgbClr>
                    </a:solidFill>
                    <a:ln w="16697" cap="flat">
                      <a:noFill/>
                      <a:prstDash val="solid"/>
                      <a:miter/>
                    </a:ln>
                  </p:spPr>
                  <p:txBody>
                    <a:bodyPr rtlCol="0" anchor="ctr"/>
                    <a:lstStyle/>
                    <a:p>
                      <a:endParaRPr lang="en-US"/>
                    </a:p>
                  </p:txBody>
                </p:sp>
                <p:grpSp>
                  <p:nvGrpSpPr>
                    <p:cNvPr id="900" name="Graphic 2">
                      <a:extLst>
                        <a:ext uri="{FF2B5EF4-FFF2-40B4-BE49-F238E27FC236}">
                          <a16:creationId xmlns:a16="http://schemas.microsoft.com/office/drawing/2014/main" id="{414D5EF9-34F0-4603-CA25-5B31C6F214FF}"/>
                        </a:ext>
                      </a:extLst>
                    </p:cNvPr>
                    <p:cNvGrpSpPr/>
                    <p:nvPr/>
                  </p:nvGrpSpPr>
                  <p:grpSpPr>
                    <a:xfrm>
                      <a:off x="6323054" y="5000039"/>
                      <a:ext cx="417786" cy="1263618"/>
                      <a:chOff x="6323054" y="5000039"/>
                      <a:chExt cx="417786" cy="1263618"/>
                    </a:xfrm>
                  </p:grpSpPr>
                  <p:sp>
                    <p:nvSpPr>
                      <p:cNvPr id="901" name="Freeform: Shape 900">
                        <a:extLst>
                          <a:ext uri="{FF2B5EF4-FFF2-40B4-BE49-F238E27FC236}">
                            <a16:creationId xmlns:a16="http://schemas.microsoft.com/office/drawing/2014/main" id="{D681DF3C-8AA4-F085-E7BC-09C68EEDF325}"/>
                          </a:ext>
                        </a:extLst>
                      </p:cNvPr>
                      <p:cNvSpPr/>
                      <p:nvPr/>
                    </p:nvSpPr>
                    <p:spPr>
                      <a:xfrm>
                        <a:off x="6325883" y="5002878"/>
                        <a:ext cx="412054" cy="1257939"/>
                      </a:xfrm>
                      <a:custGeom>
                        <a:avLst/>
                        <a:gdLst>
                          <a:gd name="connsiteX0" fmla="*/ 393013 w 412054"/>
                          <a:gd name="connsiteY0" fmla="*/ 987844 h 1257939"/>
                          <a:gd name="connsiteX1" fmla="*/ 412055 w 412054"/>
                          <a:gd name="connsiteY1" fmla="*/ 962622 h 1257939"/>
                          <a:gd name="connsiteX2" fmla="*/ 202760 w 412054"/>
                          <a:gd name="connsiteY2" fmla="*/ 678329 h 1257939"/>
                          <a:gd name="connsiteX3" fmla="*/ 202760 w 412054"/>
                          <a:gd name="connsiteY3" fmla="*/ 30066 h 1257939"/>
                          <a:gd name="connsiteX4" fmla="*/ 172694 w 412054"/>
                          <a:gd name="connsiteY4" fmla="*/ 0 h 1257939"/>
                          <a:gd name="connsiteX5" fmla="*/ 142627 w 412054"/>
                          <a:gd name="connsiteY5" fmla="*/ 30066 h 1257939"/>
                          <a:gd name="connsiteX6" fmla="*/ 142627 w 412054"/>
                          <a:gd name="connsiteY6" fmla="*/ 684175 h 1257939"/>
                          <a:gd name="connsiteX7" fmla="*/ 982 w 412054"/>
                          <a:gd name="connsiteY7" fmla="*/ 1220190 h 1257939"/>
                          <a:gd name="connsiteX8" fmla="*/ 22362 w 412054"/>
                          <a:gd name="connsiteY8" fmla="*/ 1256938 h 1257939"/>
                          <a:gd name="connsiteX9" fmla="*/ 30046 w 412054"/>
                          <a:gd name="connsiteY9" fmla="*/ 1257940 h 1257939"/>
                          <a:gd name="connsiteX10" fmla="*/ 59110 w 412054"/>
                          <a:gd name="connsiteY10" fmla="*/ 1235557 h 1257939"/>
                          <a:gd name="connsiteX11" fmla="*/ 185723 w 412054"/>
                          <a:gd name="connsiteY11" fmla="*/ 756334 h 1257939"/>
                          <a:gd name="connsiteX12" fmla="*/ 357935 w 412054"/>
                          <a:gd name="connsiteY12" fmla="*/ 990183 h 1257939"/>
                          <a:gd name="connsiteX13" fmla="*/ 393013 w 412054"/>
                          <a:gd name="connsiteY13" fmla="*/ 987844 h 1257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12054" h="1257939">
                            <a:moveTo>
                              <a:pt x="393013" y="987844"/>
                            </a:moveTo>
                            <a:cubicBezTo>
                              <a:pt x="403536" y="981998"/>
                              <a:pt x="410050" y="972811"/>
                              <a:pt x="412055" y="962622"/>
                            </a:cubicBezTo>
                            <a:lnTo>
                              <a:pt x="202760" y="678329"/>
                            </a:lnTo>
                            <a:lnTo>
                              <a:pt x="202760" y="30066"/>
                            </a:lnTo>
                            <a:cubicBezTo>
                              <a:pt x="202760" y="13530"/>
                              <a:pt x="189397" y="0"/>
                              <a:pt x="172694" y="0"/>
                            </a:cubicBezTo>
                            <a:cubicBezTo>
                              <a:pt x="155990" y="0"/>
                              <a:pt x="142627" y="13363"/>
                              <a:pt x="142627" y="30066"/>
                            </a:cubicBezTo>
                            <a:lnTo>
                              <a:pt x="142627" y="684175"/>
                            </a:lnTo>
                            <a:lnTo>
                              <a:pt x="982" y="1220190"/>
                            </a:lnTo>
                            <a:cubicBezTo>
                              <a:pt x="-3194" y="1236225"/>
                              <a:pt x="6327" y="1252595"/>
                              <a:pt x="22362" y="1256938"/>
                            </a:cubicBezTo>
                            <a:cubicBezTo>
                              <a:pt x="24868" y="1257606"/>
                              <a:pt x="27540" y="1257940"/>
                              <a:pt x="30046" y="1257940"/>
                            </a:cubicBezTo>
                            <a:cubicBezTo>
                              <a:pt x="43409" y="1257940"/>
                              <a:pt x="55435" y="1249087"/>
                              <a:pt x="59110" y="1235557"/>
                            </a:cubicBezTo>
                            <a:lnTo>
                              <a:pt x="185723" y="756334"/>
                            </a:lnTo>
                            <a:lnTo>
                              <a:pt x="357935" y="990183"/>
                            </a:lnTo>
                            <a:cubicBezTo>
                              <a:pt x="369294" y="994025"/>
                              <a:pt x="381320" y="994359"/>
                              <a:pt x="393013" y="987844"/>
                            </a:cubicBezTo>
                            <a:close/>
                          </a:path>
                        </a:pathLst>
                      </a:custGeom>
                      <a:solidFill>
                        <a:srgbClr val="F1A01F"/>
                      </a:solidFill>
                      <a:ln w="16697" cap="flat">
                        <a:noFill/>
                        <a:prstDash val="solid"/>
                        <a:miter/>
                      </a:ln>
                    </p:spPr>
                    <p:txBody>
                      <a:bodyPr rtlCol="0" anchor="ctr"/>
                      <a:lstStyle/>
                      <a:p>
                        <a:endParaRPr lang="en-US"/>
                      </a:p>
                    </p:txBody>
                  </p:sp>
                  <p:sp>
                    <p:nvSpPr>
                      <p:cNvPr id="902" name="Freeform: Shape 901">
                        <a:extLst>
                          <a:ext uri="{FF2B5EF4-FFF2-40B4-BE49-F238E27FC236}">
                            <a16:creationId xmlns:a16="http://schemas.microsoft.com/office/drawing/2014/main" id="{FD626D32-2A24-DBAF-7480-90C7E0EAD553}"/>
                          </a:ext>
                        </a:extLst>
                      </p:cNvPr>
                      <p:cNvSpPr/>
                      <p:nvPr/>
                    </p:nvSpPr>
                    <p:spPr>
                      <a:xfrm>
                        <a:off x="6323054" y="5000039"/>
                        <a:ext cx="417786" cy="1263618"/>
                      </a:xfrm>
                      <a:custGeom>
                        <a:avLst/>
                        <a:gdLst>
                          <a:gd name="connsiteX0" fmla="*/ 32875 w 417786"/>
                          <a:gd name="connsiteY0" fmla="*/ 1263619 h 1263618"/>
                          <a:gd name="connsiteX1" fmla="*/ 32875 w 417786"/>
                          <a:gd name="connsiteY1" fmla="*/ 1263619 h 1263618"/>
                          <a:gd name="connsiteX2" fmla="*/ 24524 w 417786"/>
                          <a:gd name="connsiteY2" fmla="*/ 1262450 h 1263618"/>
                          <a:gd name="connsiteX3" fmla="*/ 4479 w 417786"/>
                          <a:gd name="connsiteY3" fmla="*/ 1247250 h 1263618"/>
                          <a:gd name="connsiteX4" fmla="*/ 1139 w 417786"/>
                          <a:gd name="connsiteY4" fmla="*/ 1222361 h 1263618"/>
                          <a:gd name="connsiteX5" fmla="*/ 142617 w 417786"/>
                          <a:gd name="connsiteY5" fmla="*/ 686680 h 1263618"/>
                          <a:gd name="connsiteX6" fmla="*/ 142617 w 417786"/>
                          <a:gd name="connsiteY6" fmla="*/ 32906 h 1263618"/>
                          <a:gd name="connsiteX7" fmla="*/ 175523 w 417786"/>
                          <a:gd name="connsiteY7" fmla="*/ 0 h 1263618"/>
                          <a:gd name="connsiteX8" fmla="*/ 208429 w 417786"/>
                          <a:gd name="connsiteY8" fmla="*/ 32906 h 1263618"/>
                          <a:gd name="connsiteX9" fmla="*/ 208429 w 417786"/>
                          <a:gd name="connsiteY9" fmla="*/ 680166 h 1263618"/>
                          <a:gd name="connsiteX10" fmla="*/ 417223 w 417786"/>
                          <a:gd name="connsiteY10" fmla="*/ 963624 h 1263618"/>
                          <a:gd name="connsiteX11" fmla="*/ 417724 w 417786"/>
                          <a:gd name="connsiteY11" fmla="*/ 965796 h 1263618"/>
                          <a:gd name="connsiteX12" fmla="*/ 397345 w 417786"/>
                          <a:gd name="connsiteY12" fmla="*/ 993023 h 1263618"/>
                          <a:gd name="connsiteX13" fmla="*/ 376466 w 417786"/>
                          <a:gd name="connsiteY13" fmla="*/ 998535 h 1263618"/>
                          <a:gd name="connsiteX14" fmla="*/ 376466 w 417786"/>
                          <a:gd name="connsiteY14" fmla="*/ 998535 h 1263618"/>
                          <a:gd name="connsiteX15" fmla="*/ 360097 w 417786"/>
                          <a:gd name="connsiteY15" fmla="*/ 995695 h 1263618"/>
                          <a:gd name="connsiteX16" fmla="*/ 358593 w 417786"/>
                          <a:gd name="connsiteY16" fmla="*/ 994693 h 1263618"/>
                          <a:gd name="connsiteX17" fmla="*/ 189888 w 417786"/>
                          <a:gd name="connsiteY17" fmla="*/ 765521 h 1263618"/>
                          <a:gd name="connsiteX18" fmla="*/ 64779 w 417786"/>
                          <a:gd name="connsiteY18" fmla="*/ 1238898 h 1263618"/>
                          <a:gd name="connsiteX19" fmla="*/ 32875 w 417786"/>
                          <a:gd name="connsiteY19" fmla="*/ 1263619 h 1263618"/>
                          <a:gd name="connsiteX20" fmla="*/ 175523 w 417786"/>
                          <a:gd name="connsiteY20" fmla="*/ 5846 h 1263618"/>
                          <a:gd name="connsiteX21" fmla="*/ 148296 w 417786"/>
                          <a:gd name="connsiteY21" fmla="*/ 33073 h 1263618"/>
                          <a:gd name="connsiteX22" fmla="*/ 148296 w 417786"/>
                          <a:gd name="connsiteY22" fmla="*/ 687182 h 1263618"/>
                          <a:gd name="connsiteX23" fmla="*/ 148129 w 417786"/>
                          <a:gd name="connsiteY23" fmla="*/ 687850 h 1263618"/>
                          <a:gd name="connsiteX24" fmla="*/ 6484 w 417786"/>
                          <a:gd name="connsiteY24" fmla="*/ 1223865 h 1263618"/>
                          <a:gd name="connsiteX25" fmla="*/ 9323 w 417786"/>
                          <a:gd name="connsiteY25" fmla="*/ 1244410 h 1263618"/>
                          <a:gd name="connsiteX26" fmla="*/ 25860 w 417786"/>
                          <a:gd name="connsiteY26" fmla="*/ 1256938 h 1263618"/>
                          <a:gd name="connsiteX27" fmla="*/ 32875 w 417786"/>
                          <a:gd name="connsiteY27" fmla="*/ 1257773 h 1263618"/>
                          <a:gd name="connsiteX28" fmla="*/ 59100 w 417786"/>
                          <a:gd name="connsiteY28" fmla="*/ 1237562 h 1263618"/>
                          <a:gd name="connsiteX29" fmla="*/ 185712 w 417786"/>
                          <a:gd name="connsiteY29" fmla="*/ 758338 h 1263618"/>
                          <a:gd name="connsiteX30" fmla="*/ 187884 w 417786"/>
                          <a:gd name="connsiteY30" fmla="*/ 756334 h 1263618"/>
                          <a:gd name="connsiteX31" fmla="*/ 190723 w 417786"/>
                          <a:gd name="connsiteY31" fmla="*/ 757503 h 1263618"/>
                          <a:gd name="connsiteX32" fmla="*/ 362435 w 417786"/>
                          <a:gd name="connsiteY32" fmla="*/ 990684 h 1263618"/>
                          <a:gd name="connsiteX33" fmla="*/ 394339 w 417786"/>
                          <a:gd name="connsiteY33" fmla="*/ 988178 h 1263618"/>
                          <a:gd name="connsiteX34" fmla="*/ 411710 w 417786"/>
                          <a:gd name="connsiteY34" fmla="*/ 966130 h 1263618"/>
                          <a:gd name="connsiteX35" fmla="*/ 203251 w 417786"/>
                          <a:gd name="connsiteY35" fmla="*/ 682839 h 1263618"/>
                          <a:gd name="connsiteX36" fmla="*/ 202750 w 417786"/>
                          <a:gd name="connsiteY36" fmla="*/ 681168 h 1263618"/>
                          <a:gd name="connsiteX37" fmla="*/ 202750 w 417786"/>
                          <a:gd name="connsiteY37" fmla="*/ 32906 h 1263618"/>
                          <a:gd name="connsiteX38" fmla="*/ 175523 w 417786"/>
                          <a:gd name="connsiteY38" fmla="*/ 5846 h 1263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417786" h="1263618">
                            <a:moveTo>
                              <a:pt x="32875" y="1263619"/>
                            </a:moveTo>
                            <a:lnTo>
                              <a:pt x="32875" y="1263619"/>
                            </a:lnTo>
                            <a:cubicBezTo>
                              <a:pt x="30036" y="1263619"/>
                              <a:pt x="27196" y="1263285"/>
                              <a:pt x="24524" y="1262450"/>
                            </a:cubicBezTo>
                            <a:cubicBezTo>
                              <a:pt x="16005" y="1260278"/>
                              <a:pt x="8989" y="1254766"/>
                              <a:pt x="4479" y="1247250"/>
                            </a:cubicBezTo>
                            <a:cubicBezTo>
                              <a:pt x="136" y="1239733"/>
                              <a:pt x="-1200" y="1230880"/>
                              <a:pt x="1139" y="1222361"/>
                            </a:cubicBezTo>
                            <a:lnTo>
                              <a:pt x="142617" y="686680"/>
                            </a:lnTo>
                            <a:lnTo>
                              <a:pt x="142617" y="32906"/>
                            </a:lnTo>
                            <a:cubicBezTo>
                              <a:pt x="142617" y="14699"/>
                              <a:pt x="157316" y="0"/>
                              <a:pt x="175523" y="0"/>
                            </a:cubicBezTo>
                            <a:cubicBezTo>
                              <a:pt x="193730" y="0"/>
                              <a:pt x="208429" y="14699"/>
                              <a:pt x="208429" y="32906"/>
                            </a:cubicBezTo>
                            <a:lnTo>
                              <a:pt x="208429" y="680166"/>
                            </a:lnTo>
                            <a:lnTo>
                              <a:pt x="417223" y="963624"/>
                            </a:lnTo>
                            <a:cubicBezTo>
                              <a:pt x="417724" y="964293"/>
                              <a:pt x="417891" y="965128"/>
                              <a:pt x="417724" y="965796"/>
                            </a:cubicBezTo>
                            <a:cubicBezTo>
                              <a:pt x="415552" y="977321"/>
                              <a:pt x="408203" y="987009"/>
                              <a:pt x="397345" y="993023"/>
                            </a:cubicBezTo>
                            <a:cubicBezTo>
                              <a:pt x="390831" y="996697"/>
                              <a:pt x="383816" y="998535"/>
                              <a:pt x="376466" y="998535"/>
                            </a:cubicBezTo>
                            <a:lnTo>
                              <a:pt x="376466" y="998535"/>
                            </a:lnTo>
                            <a:cubicBezTo>
                              <a:pt x="371288" y="998535"/>
                              <a:pt x="365776" y="997533"/>
                              <a:pt x="360097" y="995695"/>
                            </a:cubicBezTo>
                            <a:cubicBezTo>
                              <a:pt x="359596" y="995528"/>
                              <a:pt x="359095" y="995194"/>
                              <a:pt x="358593" y="994693"/>
                            </a:cubicBezTo>
                            <a:lnTo>
                              <a:pt x="189888" y="765521"/>
                            </a:lnTo>
                            <a:lnTo>
                              <a:pt x="64779" y="1238898"/>
                            </a:lnTo>
                            <a:cubicBezTo>
                              <a:pt x="60770" y="1253597"/>
                              <a:pt x="47741" y="1263619"/>
                              <a:pt x="32875" y="1263619"/>
                            </a:cubicBezTo>
                            <a:close/>
                            <a:moveTo>
                              <a:pt x="175523" y="5846"/>
                            </a:moveTo>
                            <a:cubicBezTo>
                              <a:pt x="160490" y="5846"/>
                              <a:pt x="148296" y="18040"/>
                              <a:pt x="148296" y="33073"/>
                            </a:cubicBezTo>
                            <a:lnTo>
                              <a:pt x="148296" y="687182"/>
                            </a:lnTo>
                            <a:cubicBezTo>
                              <a:pt x="148296" y="687349"/>
                              <a:pt x="148296" y="687683"/>
                              <a:pt x="148129" y="687850"/>
                            </a:cubicBezTo>
                            <a:lnTo>
                              <a:pt x="6484" y="1223865"/>
                            </a:lnTo>
                            <a:cubicBezTo>
                              <a:pt x="4646" y="1230880"/>
                              <a:pt x="5649" y="1238230"/>
                              <a:pt x="9323" y="1244410"/>
                            </a:cubicBezTo>
                            <a:cubicBezTo>
                              <a:pt x="12998" y="1250757"/>
                              <a:pt x="18844" y="1255100"/>
                              <a:pt x="25860" y="1256938"/>
                            </a:cubicBezTo>
                            <a:cubicBezTo>
                              <a:pt x="28198" y="1257606"/>
                              <a:pt x="30537" y="1257773"/>
                              <a:pt x="32875" y="1257773"/>
                            </a:cubicBezTo>
                            <a:cubicBezTo>
                              <a:pt x="45236" y="1257773"/>
                              <a:pt x="55926" y="1249421"/>
                              <a:pt x="59100" y="1237562"/>
                            </a:cubicBezTo>
                            <a:lnTo>
                              <a:pt x="185712" y="758338"/>
                            </a:lnTo>
                            <a:cubicBezTo>
                              <a:pt x="186046" y="757336"/>
                              <a:pt x="186882" y="756501"/>
                              <a:pt x="187884" y="756334"/>
                            </a:cubicBezTo>
                            <a:cubicBezTo>
                              <a:pt x="189053" y="756167"/>
                              <a:pt x="190055" y="756501"/>
                              <a:pt x="190723" y="757503"/>
                            </a:cubicBezTo>
                            <a:lnTo>
                              <a:pt x="362435" y="990684"/>
                            </a:lnTo>
                            <a:cubicBezTo>
                              <a:pt x="374294" y="994359"/>
                              <a:pt x="384818" y="993524"/>
                              <a:pt x="394339" y="988178"/>
                            </a:cubicBezTo>
                            <a:cubicBezTo>
                              <a:pt x="403359" y="983168"/>
                              <a:pt x="409539" y="975317"/>
                              <a:pt x="411710" y="966130"/>
                            </a:cubicBezTo>
                            <a:lnTo>
                              <a:pt x="203251" y="682839"/>
                            </a:lnTo>
                            <a:cubicBezTo>
                              <a:pt x="202917" y="682338"/>
                              <a:pt x="202750" y="681836"/>
                              <a:pt x="202750" y="681168"/>
                            </a:cubicBezTo>
                            <a:lnTo>
                              <a:pt x="202750" y="32906"/>
                            </a:lnTo>
                            <a:cubicBezTo>
                              <a:pt x="202583" y="18040"/>
                              <a:pt x="190389" y="5846"/>
                              <a:pt x="175523" y="5846"/>
                            </a:cubicBezTo>
                            <a:close/>
                          </a:path>
                        </a:pathLst>
                      </a:custGeom>
                      <a:solidFill>
                        <a:srgbClr val="9D5B09"/>
                      </a:solidFill>
                      <a:ln w="16697" cap="flat">
                        <a:noFill/>
                        <a:prstDash val="solid"/>
                        <a:miter/>
                      </a:ln>
                    </p:spPr>
                    <p:txBody>
                      <a:bodyPr rtlCol="0" anchor="ctr"/>
                      <a:lstStyle/>
                      <a:p>
                        <a:endParaRPr lang="en-US"/>
                      </a:p>
                    </p:txBody>
                  </p:sp>
                </p:grpSp>
                <p:sp>
                  <p:nvSpPr>
                    <p:cNvPr id="903" name="Freeform: Shape 902">
                      <a:extLst>
                        <a:ext uri="{FF2B5EF4-FFF2-40B4-BE49-F238E27FC236}">
                          <a16:creationId xmlns:a16="http://schemas.microsoft.com/office/drawing/2014/main" id="{36A000CD-56FA-B3BB-C123-725AF1ACABEF}"/>
                        </a:ext>
                      </a:extLst>
                    </p:cNvPr>
                    <p:cNvSpPr/>
                    <p:nvPr/>
                  </p:nvSpPr>
                  <p:spPr>
                    <a:xfrm>
                      <a:off x="6325865" y="5424975"/>
                      <a:ext cx="159556" cy="824317"/>
                    </a:xfrm>
                    <a:custGeom>
                      <a:avLst/>
                      <a:gdLst>
                        <a:gd name="connsiteX0" fmla="*/ 6512 w 159556"/>
                        <a:gd name="connsiteY0" fmla="*/ 824317 h 824317"/>
                        <a:gd name="connsiteX1" fmla="*/ 39250 w 159556"/>
                        <a:gd name="connsiteY1" fmla="*/ 707560 h 824317"/>
                        <a:gd name="connsiteX2" fmla="*/ 103225 w 159556"/>
                        <a:gd name="connsiteY2" fmla="*/ 476217 h 824317"/>
                        <a:gd name="connsiteX3" fmla="*/ 138803 w 159556"/>
                        <a:gd name="connsiteY3" fmla="*/ 334404 h 824317"/>
                        <a:gd name="connsiteX4" fmla="*/ 159182 w 159556"/>
                        <a:gd name="connsiteY4" fmla="*/ 248047 h 824317"/>
                        <a:gd name="connsiteX5" fmla="*/ 151999 w 159556"/>
                        <a:gd name="connsiteY5" fmla="*/ 186912 h 824317"/>
                        <a:gd name="connsiteX6" fmla="*/ 146821 w 159556"/>
                        <a:gd name="connsiteY6" fmla="*/ 49776 h 824317"/>
                        <a:gd name="connsiteX7" fmla="*/ 142645 w 159556"/>
                        <a:gd name="connsiteY7" fmla="*/ 0 h 824317"/>
                        <a:gd name="connsiteX8" fmla="*/ 142645 w 159556"/>
                        <a:gd name="connsiteY8" fmla="*/ 262245 h 824317"/>
                        <a:gd name="connsiteX9" fmla="*/ 1000 w 159556"/>
                        <a:gd name="connsiteY9" fmla="*/ 798260 h 824317"/>
                        <a:gd name="connsiteX10" fmla="*/ 6512 w 159556"/>
                        <a:gd name="connsiteY10" fmla="*/ 824317 h 824317"/>
                        <a:gd name="connsiteX11" fmla="*/ 6512 w 159556"/>
                        <a:gd name="connsiteY11" fmla="*/ 824317 h 824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9556" h="824317">
                          <a:moveTo>
                            <a:pt x="6512" y="824317"/>
                          </a:moveTo>
                          <a:cubicBezTo>
                            <a:pt x="17369" y="785398"/>
                            <a:pt x="28226" y="746479"/>
                            <a:pt x="39250" y="707560"/>
                          </a:cubicBezTo>
                          <a:cubicBezTo>
                            <a:pt x="60965" y="630557"/>
                            <a:pt x="82680" y="553554"/>
                            <a:pt x="103225" y="476217"/>
                          </a:cubicBezTo>
                          <a:cubicBezTo>
                            <a:pt x="115753" y="429113"/>
                            <a:pt x="129282" y="382009"/>
                            <a:pt x="138803" y="334404"/>
                          </a:cubicBezTo>
                          <a:cubicBezTo>
                            <a:pt x="143647" y="310017"/>
                            <a:pt x="156843" y="272768"/>
                            <a:pt x="159182" y="248047"/>
                          </a:cubicBezTo>
                          <a:cubicBezTo>
                            <a:pt x="161520" y="223493"/>
                            <a:pt x="152166" y="211466"/>
                            <a:pt x="151999" y="186912"/>
                          </a:cubicBezTo>
                          <a:cubicBezTo>
                            <a:pt x="151498" y="140977"/>
                            <a:pt x="150329" y="95544"/>
                            <a:pt x="146821" y="49776"/>
                          </a:cubicBezTo>
                          <a:cubicBezTo>
                            <a:pt x="145485" y="33574"/>
                            <a:pt x="144650" y="16703"/>
                            <a:pt x="142645" y="0"/>
                          </a:cubicBezTo>
                          <a:lnTo>
                            <a:pt x="142645" y="262245"/>
                          </a:lnTo>
                          <a:lnTo>
                            <a:pt x="1000" y="798260"/>
                          </a:lnTo>
                          <a:cubicBezTo>
                            <a:pt x="-1506" y="807614"/>
                            <a:pt x="833" y="817135"/>
                            <a:pt x="6512" y="824317"/>
                          </a:cubicBezTo>
                          <a:cubicBezTo>
                            <a:pt x="6512" y="824317"/>
                            <a:pt x="6512" y="824317"/>
                            <a:pt x="6512" y="824317"/>
                          </a:cubicBezTo>
                          <a:close/>
                        </a:path>
                      </a:pathLst>
                    </a:custGeom>
                    <a:solidFill>
                      <a:srgbClr val="F1A01F">
                        <a:alpha val="60000"/>
                      </a:srgbClr>
                    </a:solidFill>
                    <a:ln w="16697" cap="flat">
                      <a:noFill/>
                      <a:prstDash val="solid"/>
                      <a:miter/>
                    </a:ln>
                  </p:spPr>
                  <p:txBody>
                    <a:bodyPr rtlCol="0" anchor="ctr"/>
                    <a:lstStyle/>
                    <a:p>
                      <a:endParaRPr lang="en-US"/>
                    </a:p>
                  </p:txBody>
                </p:sp>
                <p:sp>
                  <p:nvSpPr>
                    <p:cNvPr id="904" name="Freeform: Shape 903">
                      <a:extLst>
                        <a:ext uri="{FF2B5EF4-FFF2-40B4-BE49-F238E27FC236}">
                          <a16:creationId xmlns:a16="http://schemas.microsoft.com/office/drawing/2014/main" id="{3ED942BE-967E-8561-2002-734AD4CC75F2}"/>
                        </a:ext>
                      </a:extLst>
                    </p:cNvPr>
                    <p:cNvSpPr/>
                    <p:nvPr/>
                  </p:nvSpPr>
                  <p:spPr>
                    <a:xfrm>
                      <a:off x="6526324" y="5659826"/>
                      <a:ext cx="211446" cy="324214"/>
                    </a:xfrm>
                    <a:custGeom>
                      <a:avLst/>
                      <a:gdLst>
                        <a:gd name="connsiteX0" fmla="*/ 211447 w 211446"/>
                        <a:gd name="connsiteY0" fmla="*/ 305674 h 324214"/>
                        <a:gd name="connsiteX1" fmla="*/ 2152 w 211446"/>
                        <a:gd name="connsiteY1" fmla="*/ 21381 h 324214"/>
                        <a:gd name="connsiteX2" fmla="*/ 2152 w 211446"/>
                        <a:gd name="connsiteY2" fmla="*/ 0 h 324214"/>
                        <a:gd name="connsiteX3" fmla="*/ 148 w 211446"/>
                        <a:gd name="connsiteY3" fmla="*/ 17873 h 324214"/>
                        <a:gd name="connsiteX4" fmla="*/ 3822 w 211446"/>
                        <a:gd name="connsiteY4" fmla="*/ 49943 h 324214"/>
                        <a:gd name="connsiteX5" fmla="*/ 18020 w 211446"/>
                        <a:gd name="connsiteY5" fmla="*/ 79509 h 324214"/>
                        <a:gd name="connsiteX6" fmla="*/ 90848 w 211446"/>
                        <a:gd name="connsiteY6" fmla="*/ 185910 h 324214"/>
                        <a:gd name="connsiteX7" fmla="*/ 201425 w 211446"/>
                        <a:gd name="connsiteY7" fmla="*/ 324215 h 324214"/>
                        <a:gd name="connsiteX8" fmla="*/ 211447 w 211446"/>
                        <a:gd name="connsiteY8" fmla="*/ 305674 h 324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1446" h="324214">
                          <a:moveTo>
                            <a:pt x="211447" y="305674"/>
                          </a:moveTo>
                          <a:lnTo>
                            <a:pt x="2152" y="21381"/>
                          </a:lnTo>
                          <a:lnTo>
                            <a:pt x="2152" y="0"/>
                          </a:lnTo>
                          <a:cubicBezTo>
                            <a:pt x="1150" y="5846"/>
                            <a:pt x="315" y="11859"/>
                            <a:pt x="148" y="17873"/>
                          </a:cubicBezTo>
                          <a:cubicBezTo>
                            <a:pt x="-354" y="28730"/>
                            <a:pt x="315" y="39754"/>
                            <a:pt x="3822" y="49943"/>
                          </a:cubicBezTo>
                          <a:cubicBezTo>
                            <a:pt x="7330" y="60300"/>
                            <a:pt x="12842" y="69988"/>
                            <a:pt x="18020" y="79509"/>
                          </a:cubicBezTo>
                          <a:cubicBezTo>
                            <a:pt x="39067" y="117091"/>
                            <a:pt x="64957" y="151501"/>
                            <a:pt x="90848" y="185910"/>
                          </a:cubicBezTo>
                          <a:cubicBezTo>
                            <a:pt x="126259" y="233181"/>
                            <a:pt x="163842" y="278614"/>
                            <a:pt x="201425" y="324215"/>
                          </a:cubicBezTo>
                          <a:cubicBezTo>
                            <a:pt x="206770" y="318870"/>
                            <a:pt x="210111" y="312522"/>
                            <a:pt x="211447" y="305674"/>
                          </a:cubicBezTo>
                          <a:close/>
                        </a:path>
                      </a:pathLst>
                    </a:custGeom>
                    <a:solidFill>
                      <a:srgbClr val="EE8224">
                        <a:alpha val="20000"/>
                      </a:srgbClr>
                    </a:solidFill>
                    <a:ln w="16697" cap="flat">
                      <a:noFill/>
                      <a:prstDash val="solid"/>
                      <a:miter/>
                    </a:ln>
                  </p:spPr>
                  <p:txBody>
                    <a:bodyPr rtlCol="0" anchor="ctr"/>
                    <a:lstStyle/>
                    <a:p>
                      <a:endParaRPr lang="en-US"/>
                    </a:p>
                  </p:txBody>
                </p:sp>
                <p:sp>
                  <p:nvSpPr>
                    <p:cNvPr id="905" name="Freeform: Shape 904">
                      <a:extLst>
                        <a:ext uri="{FF2B5EF4-FFF2-40B4-BE49-F238E27FC236}">
                          <a16:creationId xmlns:a16="http://schemas.microsoft.com/office/drawing/2014/main" id="{484F8788-B8C9-E712-1318-138C853115C1}"/>
                        </a:ext>
                      </a:extLst>
                    </p:cNvPr>
                    <p:cNvSpPr/>
                    <p:nvPr/>
                  </p:nvSpPr>
                  <p:spPr>
                    <a:xfrm>
                      <a:off x="6326050" y="5751328"/>
                      <a:ext cx="205432" cy="509490"/>
                    </a:xfrm>
                    <a:custGeom>
                      <a:avLst/>
                      <a:gdLst>
                        <a:gd name="connsiteX0" fmla="*/ 195244 w 205432"/>
                        <a:gd name="connsiteY0" fmla="*/ 12896 h 509490"/>
                        <a:gd name="connsiteX1" fmla="*/ 170355 w 205432"/>
                        <a:gd name="connsiteY1" fmla="*/ 2372 h 509490"/>
                        <a:gd name="connsiteX2" fmla="*/ 153652 w 205432"/>
                        <a:gd name="connsiteY2" fmla="*/ 26592 h 509490"/>
                        <a:gd name="connsiteX3" fmla="*/ 84166 w 205432"/>
                        <a:gd name="connsiteY3" fmla="*/ 283492 h 509490"/>
                        <a:gd name="connsiteX4" fmla="*/ 68297 w 205432"/>
                        <a:gd name="connsiteY4" fmla="*/ 332601 h 509490"/>
                        <a:gd name="connsiteX5" fmla="*/ 45079 w 205432"/>
                        <a:gd name="connsiteY5" fmla="*/ 353313 h 509490"/>
                        <a:gd name="connsiteX6" fmla="*/ 34222 w 205432"/>
                        <a:gd name="connsiteY6" fmla="*/ 345963 h 509490"/>
                        <a:gd name="connsiteX7" fmla="*/ 982 w 205432"/>
                        <a:gd name="connsiteY7" fmla="*/ 471741 h 509490"/>
                        <a:gd name="connsiteX8" fmla="*/ 22362 w 205432"/>
                        <a:gd name="connsiteY8" fmla="*/ 508488 h 509490"/>
                        <a:gd name="connsiteX9" fmla="*/ 30046 w 205432"/>
                        <a:gd name="connsiteY9" fmla="*/ 509490 h 509490"/>
                        <a:gd name="connsiteX10" fmla="*/ 59110 w 205432"/>
                        <a:gd name="connsiteY10" fmla="*/ 487108 h 509490"/>
                        <a:gd name="connsiteX11" fmla="*/ 185722 w 205432"/>
                        <a:gd name="connsiteY11" fmla="*/ 7885 h 509490"/>
                        <a:gd name="connsiteX12" fmla="*/ 205433 w 205432"/>
                        <a:gd name="connsiteY12" fmla="*/ 34610 h 509490"/>
                        <a:gd name="connsiteX13" fmla="*/ 195244 w 205432"/>
                        <a:gd name="connsiteY13" fmla="*/ 12896 h 509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05432" h="509490">
                          <a:moveTo>
                            <a:pt x="195244" y="12896"/>
                          </a:moveTo>
                          <a:cubicBezTo>
                            <a:pt x="190066" y="4377"/>
                            <a:pt x="180879" y="-4309"/>
                            <a:pt x="170355" y="2372"/>
                          </a:cubicBezTo>
                          <a:cubicBezTo>
                            <a:pt x="162004" y="7718"/>
                            <a:pt x="157160" y="17573"/>
                            <a:pt x="153652" y="26592"/>
                          </a:cubicBezTo>
                          <a:cubicBezTo>
                            <a:pt x="120245" y="109442"/>
                            <a:pt x="108887" y="198304"/>
                            <a:pt x="84166" y="283492"/>
                          </a:cubicBezTo>
                          <a:cubicBezTo>
                            <a:pt x="79489" y="299862"/>
                            <a:pt x="74979" y="316899"/>
                            <a:pt x="68297" y="332601"/>
                          </a:cubicBezTo>
                          <a:cubicBezTo>
                            <a:pt x="64121" y="342456"/>
                            <a:pt x="57440" y="354649"/>
                            <a:pt x="45079" y="353313"/>
                          </a:cubicBezTo>
                          <a:cubicBezTo>
                            <a:pt x="40235" y="352812"/>
                            <a:pt x="36727" y="349805"/>
                            <a:pt x="34222" y="345963"/>
                          </a:cubicBezTo>
                          <a:lnTo>
                            <a:pt x="982" y="471741"/>
                          </a:lnTo>
                          <a:cubicBezTo>
                            <a:pt x="-3194" y="487776"/>
                            <a:pt x="6327" y="504145"/>
                            <a:pt x="22362" y="508488"/>
                          </a:cubicBezTo>
                          <a:cubicBezTo>
                            <a:pt x="24868" y="509156"/>
                            <a:pt x="27541" y="509490"/>
                            <a:pt x="30046" y="509490"/>
                          </a:cubicBezTo>
                          <a:cubicBezTo>
                            <a:pt x="43409" y="509490"/>
                            <a:pt x="55435" y="500638"/>
                            <a:pt x="59110" y="487108"/>
                          </a:cubicBezTo>
                          <a:lnTo>
                            <a:pt x="185722" y="7885"/>
                          </a:lnTo>
                          <a:lnTo>
                            <a:pt x="205433" y="34610"/>
                          </a:lnTo>
                          <a:cubicBezTo>
                            <a:pt x="202426" y="27261"/>
                            <a:pt x="199253" y="19744"/>
                            <a:pt x="195244" y="12896"/>
                          </a:cubicBezTo>
                          <a:close/>
                        </a:path>
                      </a:pathLst>
                    </a:custGeom>
                    <a:solidFill>
                      <a:srgbClr val="EE8224">
                        <a:alpha val="20000"/>
                      </a:srgbClr>
                    </a:solidFill>
                    <a:ln w="16697" cap="flat">
                      <a:noFill/>
                      <a:prstDash val="solid"/>
                      <a:miter/>
                    </a:ln>
                  </p:spPr>
                  <p:txBody>
                    <a:bodyPr rtlCol="0" anchor="ctr"/>
                    <a:lstStyle/>
                    <a:p>
                      <a:endParaRPr lang="en-US"/>
                    </a:p>
                  </p:txBody>
                </p:sp>
                <p:grpSp>
                  <p:nvGrpSpPr>
                    <p:cNvPr id="906" name="Graphic 2">
                      <a:extLst>
                        <a:ext uri="{FF2B5EF4-FFF2-40B4-BE49-F238E27FC236}">
                          <a16:creationId xmlns:a16="http://schemas.microsoft.com/office/drawing/2014/main" id="{0E7080BF-55C6-5D04-75DC-E8E2D467D33F}"/>
                        </a:ext>
                      </a:extLst>
                    </p:cNvPr>
                    <p:cNvGrpSpPr/>
                    <p:nvPr/>
                  </p:nvGrpSpPr>
                  <p:grpSpPr>
                    <a:xfrm>
                      <a:off x="6062950" y="6097291"/>
                      <a:ext cx="398044" cy="384347"/>
                      <a:chOff x="6062950" y="6097291"/>
                      <a:chExt cx="398044" cy="384347"/>
                    </a:xfrm>
                  </p:grpSpPr>
                  <p:grpSp>
                    <p:nvGrpSpPr>
                      <p:cNvPr id="907" name="Graphic 2">
                        <a:extLst>
                          <a:ext uri="{FF2B5EF4-FFF2-40B4-BE49-F238E27FC236}">
                            <a16:creationId xmlns:a16="http://schemas.microsoft.com/office/drawing/2014/main" id="{E95FE461-E321-B6E3-14D4-1EFF61948C40}"/>
                          </a:ext>
                        </a:extLst>
                      </p:cNvPr>
                      <p:cNvGrpSpPr/>
                      <p:nvPr/>
                    </p:nvGrpSpPr>
                    <p:grpSpPr>
                      <a:xfrm>
                        <a:off x="6101034" y="6097291"/>
                        <a:ext cx="359459" cy="361463"/>
                        <a:chOff x="6101034" y="6097291"/>
                        <a:chExt cx="359459" cy="361463"/>
                      </a:xfrm>
                    </p:grpSpPr>
                    <p:sp>
                      <p:nvSpPr>
                        <p:cNvPr id="908" name="Freeform: Shape 907">
                          <a:extLst>
                            <a:ext uri="{FF2B5EF4-FFF2-40B4-BE49-F238E27FC236}">
                              <a16:creationId xmlns:a16="http://schemas.microsoft.com/office/drawing/2014/main" id="{6917EA09-9310-2BE9-1708-C2607F94D368}"/>
                            </a:ext>
                          </a:extLst>
                        </p:cNvPr>
                        <p:cNvSpPr/>
                        <p:nvPr/>
                      </p:nvSpPr>
                      <p:spPr>
                        <a:xfrm>
                          <a:off x="6104040" y="6100131"/>
                          <a:ext cx="354113" cy="355617"/>
                        </a:xfrm>
                        <a:custGeom>
                          <a:avLst/>
                          <a:gdLst>
                            <a:gd name="connsiteX0" fmla="*/ 176890 w 354113"/>
                            <a:gd name="connsiteY0" fmla="*/ 0 h 355617"/>
                            <a:gd name="connsiteX1" fmla="*/ 93038 w 354113"/>
                            <a:gd name="connsiteY1" fmla="*/ 21046 h 355617"/>
                            <a:gd name="connsiteX2" fmla="*/ 93038 w 354113"/>
                            <a:gd name="connsiteY2" fmla="*/ 21046 h 355617"/>
                            <a:gd name="connsiteX3" fmla="*/ 93038 w 354113"/>
                            <a:gd name="connsiteY3" fmla="*/ 21046 h 355617"/>
                            <a:gd name="connsiteX4" fmla="*/ 69319 w 354113"/>
                            <a:gd name="connsiteY4" fmla="*/ 36413 h 355617"/>
                            <a:gd name="connsiteX5" fmla="*/ 29899 w 354113"/>
                            <a:gd name="connsiteY5" fmla="*/ 61970 h 355617"/>
                            <a:gd name="connsiteX6" fmla="*/ 35578 w 354113"/>
                            <a:gd name="connsiteY6" fmla="*/ 70489 h 355617"/>
                            <a:gd name="connsiteX7" fmla="*/ 0 w 354113"/>
                            <a:gd name="connsiteY7" fmla="*/ 176890 h 355617"/>
                            <a:gd name="connsiteX8" fmla="*/ 177057 w 354113"/>
                            <a:gd name="connsiteY8" fmla="*/ 353947 h 355617"/>
                            <a:gd name="connsiteX9" fmla="*/ 221321 w 354113"/>
                            <a:gd name="connsiteY9" fmla="*/ 348435 h 355617"/>
                            <a:gd name="connsiteX10" fmla="*/ 226165 w 354113"/>
                            <a:gd name="connsiteY10" fmla="*/ 355617 h 355617"/>
                            <a:gd name="connsiteX11" fmla="*/ 259071 w 354113"/>
                            <a:gd name="connsiteY11" fmla="*/ 333736 h 355617"/>
                            <a:gd name="connsiteX12" fmla="*/ 289471 w 354113"/>
                            <a:gd name="connsiteY12" fmla="*/ 313524 h 355617"/>
                            <a:gd name="connsiteX13" fmla="*/ 289471 w 354113"/>
                            <a:gd name="connsiteY13" fmla="*/ 313524 h 355617"/>
                            <a:gd name="connsiteX14" fmla="*/ 289471 w 354113"/>
                            <a:gd name="connsiteY14" fmla="*/ 313524 h 355617"/>
                            <a:gd name="connsiteX15" fmla="*/ 354114 w 354113"/>
                            <a:gd name="connsiteY15" fmla="*/ 176723 h 355617"/>
                            <a:gd name="connsiteX16" fmla="*/ 176890 w 354113"/>
                            <a:gd name="connsiteY16" fmla="*/ 0 h 355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54113" h="355617">
                              <a:moveTo>
                                <a:pt x="176890" y="0"/>
                              </a:moveTo>
                              <a:cubicBezTo>
                                <a:pt x="146657" y="0"/>
                                <a:pt x="118094" y="7683"/>
                                <a:pt x="93038" y="21046"/>
                              </a:cubicBezTo>
                              <a:lnTo>
                                <a:pt x="93038" y="21046"/>
                              </a:lnTo>
                              <a:lnTo>
                                <a:pt x="93038" y="21046"/>
                              </a:lnTo>
                              <a:cubicBezTo>
                                <a:pt x="84687" y="25556"/>
                                <a:pt x="76836" y="30734"/>
                                <a:pt x="69319" y="36413"/>
                              </a:cubicBezTo>
                              <a:lnTo>
                                <a:pt x="29899" y="61970"/>
                              </a:lnTo>
                              <a:lnTo>
                                <a:pt x="35578" y="70489"/>
                              </a:lnTo>
                              <a:cubicBezTo>
                                <a:pt x="13196" y="100054"/>
                                <a:pt x="0" y="136969"/>
                                <a:pt x="0" y="176890"/>
                              </a:cubicBezTo>
                              <a:cubicBezTo>
                                <a:pt x="0" y="274605"/>
                                <a:pt x="79342" y="353947"/>
                                <a:pt x="177057" y="353947"/>
                              </a:cubicBezTo>
                              <a:cubicBezTo>
                                <a:pt x="192257" y="353947"/>
                                <a:pt x="207123" y="351942"/>
                                <a:pt x="221321" y="348435"/>
                              </a:cubicBezTo>
                              <a:lnTo>
                                <a:pt x="226165" y="355617"/>
                              </a:lnTo>
                              <a:lnTo>
                                <a:pt x="259071" y="333736"/>
                              </a:lnTo>
                              <a:cubicBezTo>
                                <a:pt x="269928" y="328057"/>
                                <a:pt x="280117" y="321375"/>
                                <a:pt x="289471" y="313524"/>
                              </a:cubicBezTo>
                              <a:lnTo>
                                <a:pt x="289471" y="313524"/>
                              </a:lnTo>
                              <a:lnTo>
                                <a:pt x="289471" y="313524"/>
                              </a:lnTo>
                              <a:cubicBezTo>
                                <a:pt x="328892" y="281120"/>
                                <a:pt x="354114" y="231844"/>
                                <a:pt x="354114" y="176723"/>
                              </a:cubicBezTo>
                              <a:cubicBezTo>
                                <a:pt x="353947" y="79342"/>
                                <a:pt x="274605" y="0"/>
                                <a:pt x="176890" y="0"/>
                              </a:cubicBezTo>
                              <a:close/>
                            </a:path>
                          </a:pathLst>
                        </a:custGeom>
                        <a:solidFill>
                          <a:srgbClr val="404144"/>
                        </a:solidFill>
                        <a:ln w="16697" cap="flat">
                          <a:noFill/>
                          <a:prstDash val="solid"/>
                          <a:miter/>
                        </a:ln>
                      </p:spPr>
                      <p:txBody>
                        <a:bodyPr rtlCol="0" anchor="ctr"/>
                        <a:lstStyle/>
                        <a:p>
                          <a:endParaRPr lang="en-US"/>
                        </a:p>
                      </p:txBody>
                    </p:sp>
                    <p:sp>
                      <p:nvSpPr>
                        <p:cNvPr id="909" name="Freeform: Shape 908">
                          <a:extLst>
                            <a:ext uri="{FF2B5EF4-FFF2-40B4-BE49-F238E27FC236}">
                              <a16:creationId xmlns:a16="http://schemas.microsoft.com/office/drawing/2014/main" id="{D3F91AAC-0407-83EF-E620-2C39011FF05F}"/>
                            </a:ext>
                          </a:extLst>
                        </p:cNvPr>
                        <p:cNvSpPr/>
                        <p:nvPr/>
                      </p:nvSpPr>
                      <p:spPr>
                        <a:xfrm>
                          <a:off x="6101034" y="6097291"/>
                          <a:ext cx="359459" cy="361463"/>
                        </a:xfrm>
                        <a:custGeom>
                          <a:avLst/>
                          <a:gdLst>
                            <a:gd name="connsiteX0" fmla="*/ 228838 w 359459"/>
                            <a:gd name="connsiteY0" fmla="*/ 361464 h 361463"/>
                            <a:gd name="connsiteX1" fmla="*/ 226499 w 359459"/>
                            <a:gd name="connsiteY1" fmla="*/ 360127 h 361463"/>
                            <a:gd name="connsiteX2" fmla="*/ 222824 w 359459"/>
                            <a:gd name="connsiteY2" fmla="*/ 354615 h 361463"/>
                            <a:gd name="connsiteX3" fmla="*/ 179897 w 359459"/>
                            <a:gd name="connsiteY3" fmla="*/ 359793 h 361463"/>
                            <a:gd name="connsiteX4" fmla="*/ 0 w 359459"/>
                            <a:gd name="connsiteY4" fmla="*/ 179896 h 361463"/>
                            <a:gd name="connsiteX5" fmla="*/ 34910 w 359459"/>
                            <a:gd name="connsiteY5" fmla="*/ 73328 h 361463"/>
                            <a:gd name="connsiteX6" fmla="*/ 30400 w 359459"/>
                            <a:gd name="connsiteY6" fmla="*/ 66480 h 361463"/>
                            <a:gd name="connsiteX7" fmla="*/ 29899 w 359459"/>
                            <a:gd name="connsiteY7" fmla="*/ 64308 h 361463"/>
                            <a:gd name="connsiteX8" fmla="*/ 31068 w 359459"/>
                            <a:gd name="connsiteY8" fmla="*/ 62471 h 361463"/>
                            <a:gd name="connsiteX9" fmla="*/ 70489 w 359459"/>
                            <a:gd name="connsiteY9" fmla="*/ 36915 h 361463"/>
                            <a:gd name="connsiteX10" fmla="*/ 94375 w 359459"/>
                            <a:gd name="connsiteY10" fmla="*/ 21380 h 361463"/>
                            <a:gd name="connsiteX11" fmla="*/ 94375 w 359459"/>
                            <a:gd name="connsiteY11" fmla="*/ 21380 h 361463"/>
                            <a:gd name="connsiteX12" fmla="*/ 179563 w 359459"/>
                            <a:gd name="connsiteY12" fmla="*/ 0 h 361463"/>
                            <a:gd name="connsiteX13" fmla="*/ 359459 w 359459"/>
                            <a:gd name="connsiteY13" fmla="*/ 179896 h 361463"/>
                            <a:gd name="connsiteX14" fmla="*/ 293814 w 359459"/>
                            <a:gd name="connsiteY14" fmla="*/ 318870 h 361463"/>
                            <a:gd name="connsiteX15" fmla="*/ 293647 w 359459"/>
                            <a:gd name="connsiteY15" fmla="*/ 319037 h 361463"/>
                            <a:gd name="connsiteX16" fmla="*/ 262913 w 359459"/>
                            <a:gd name="connsiteY16" fmla="*/ 339248 h 361463"/>
                            <a:gd name="connsiteX17" fmla="*/ 230007 w 359459"/>
                            <a:gd name="connsiteY17" fmla="*/ 360962 h 361463"/>
                            <a:gd name="connsiteX18" fmla="*/ 228838 w 359459"/>
                            <a:gd name="connsiteY18" fmla="*/ 361464 h 361463"/>
                            <a:gd name="connsiteX19" fmla="*/ 223994 w 359459"/>
                            <a:gd name="connsiteY19" fmla="*/ 348602 h 361463"/>
                            <a:gd name="connsiteX20" fmla="*/ 226332 w 359459"/>
                            <a:gd name="connsiteY20" fmla="*/ 349938 h 361463"/>
                            <a:gd name="connsiteX21" fmla="*/ 229506 w 359459"/>
                            <a:gd name="connsiteY21" fmla="*/ 354782 h 361463"/>
                            <a:gd name="connsiteX22" fmla="*/ 260073 w 359459"/>
                            <a:gd name="connsiteY22" fmla="*/ 334571 h 361463"/>
                            <a:gd name="connsiteX23" fmla="*/ 260407 w 359459"/>
                            <a:gd name="connsiteY23" fmla="*/ 334404 h 361463"/>
                            <a:gd name="connsiteX24" fmla="*/ 290307 w 359459"/>
                            <a:gd name="connsiteY24" fmla="*/ 314526 h 361463"/>
                            <a:gd name="connsiteX25" fmla="*/ 290474 w 359459"/>
                            <a:gd name="connsiteY25" fmla="*/ 314360 h 361463"/>
                            <a:gd name="connsiteX26" fmla="*/ 353947 w 359459"/>
                            <a:gd name="connsiteY26" fmla="*/ 179896 h 361463"/>
                            <a:gd name="connsiteX27" fmla="*/ 179730 w 359459"/>
                            <a:gd name="connsiteY27" fmla="*/ 5679 h 361463"/>
                            <a:gd name="connsiteX28" fmla="*/ 97214 w 359459"/>
                            <a:gd name="connsiteY28" fmla="*/ 26391 h 361463"/>
                            <a:gd name="connsiteX29" fmla="*/ 97047 w 359459"/>
                            <a:gd name="connsiteY29" fmla="*/ 26558 h 361463"/>
                            <a:gd name="connsiteX30" fmla="*/ 73829 w 359459"/>
                            <a:gd name="connsiteY30" fmla="*/ 41592 h 361463"/>
                            <a:gd name="connsiteX31" fmla="*/ 36581 w 359459"/>
                            <a:gd name="connsiteY31" fmla="*/ 65812 h 361463"/>
                            <a:gd name="connsiteX32" fmla="*/ 40590 w 359459"/>
                            <a:gd name="connsiteY32" fmla="*/ 71825 h 361463"/>
                            <a:gd name="connsiteX33" fmla="*/ 40422 w 359459"/>
                            <a:gd name="connsiteY33" fmla="*/ 75166 h 361463"/>
                            <a:gd name="connsiteX34" fmla="*/ 5345 w 359459"/>
                            <a:gd name="connsiteY34" fmla="*/ 179896 h 361463"/>
                            <a:gd name="connsiteX35" fmla="*/ 179563 w 359459"/>
                            <a:gd name="connsiteY35" fmla="*/ 354114 h 361463"/>
                            <a:gd name="connsiteX36" fmla="*/ 222992 w 359459"/>
                            <a:gd name="connsiteY36" fmla="*/ 348602 h 361463"/>
                            <a:gd name="connsiteX37" fmla="*/ 223994 w 359459"/>
                            <a:gd name="connsiteY37" fmla="*/ 348602 h 361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359459" h="361463">
                              <a:moveTo>
                                <a:pt x="228838" y="361464"/>
                              </a:moveTo>
                              <a:cubicBezTo>
                                <a:pt x="227836" y="361464"/>
                                <a:pt x="227000" y="360962"/>
                                <a:pt x="226499" y="360127"/>
                              </a:cubicBezTo>
                              <a:lnTo>
                                <a:pt x="222824" y="354615"/>
                              </a:lnTo>
                              <a:cubicBezTo>
                                <a:pt x="208794" y="357956"/>
                                <a:pt x="194429" y="359793"/>
                                <a:pt x="179897" y="359793"/>
                              </a:cubicBezTo>
                              <a:cubicBezTo>
                                <a:pt x="80678" y="359793"/>
                                <a:pt x="0" y="279115"/>
                                <a:pt x="0" y="179896"/>
                              </a:cubicBezTo>
                              <a:cubicBezTo>
                                <a:pt x="0" y="141144"/>
                                <a:pt x="12027" y="104397"/>
                                <a:pt x="34910" y="73328"/>
                              </a:cubicBezTo>
                              <a:lnTo>
                                <a:pt x="30400" y="66480"/>
                              </a:lnTo>
                              <a:cubicBezTo>
                                <a:pt x="29899" y="65812"/>
                                <a:pt x="29899" y="65144"/>
                                <a:pt x="29899" y="64308"/>
                              </a:cubicBezTo>
                              <a:cubicBezTo>
                                <a:pt x="30066" y="63640"/>
                                <a:pt x="30567" y="62972"/>
                                <a:pt x="31068" y="62471"/>
                              </a:cubicBezTo>
                              <a:lnTo>
                                <a:pt x="70489" y="36915"/>
                              </a:lnTo>
                              <a:cubicBezTo>
                                <a:pt x="78005" y="31068"/>
                                <a:pt x="86190" y="25890"/>
                                <a:pt x="94375" y="21380"/>
                              </a:cubicBezTo>
                              <a:cubicBezTo>
                                <a:pt x="94375" y="21380"/>
                                <a:pt x="94375" y="21380"/>
                                <a:pt x="94375" y="21380"/>
                              </a:cubicBezTo>
                              <a:cubicBezTo>
                                <a:pt x="120432" y="7349"/>
                                <a:pt x="149830" y="0"/>
                                <a:pt x="179563" y="0"/>
                              </a:cubicBezTo>
                              <a:cubicBezTo>
                                <a:pt x="278781" y="0"/>
                                <a:pt x="359459" y="80678"/>
                                <a:pt x="359459" y="179896"/>
                              </a:cubicBezTo>
                              <a:cubicBezTo>
                                <a:pt x="359459" y="233849"/>
                                <a:pt x="335573" y="284460"/>
                                <a:pt x="293814" y="318870"/>
                              </a:cubicBezTo>
                              <a:cubicBezTo>
                                <a:pt x="293814" y="318870"/>
                                <a:pt x="293647" y="318870"/>
                                <a:pt x="293647" y="319037"/>
                              </a:cubicBezTo>
                              <a:cubicBezTo>
                                <a:pt x="284293" y="326720"/>
                                <a:pt x="273937" y="333568"/>
                                <a:pt x="262913" y="339248"/>
                              </a:cubicBezTo>
                              <a:lnTo>
                                <a:pt x="230007" y="360962"/>
                              </a:lnTo>
                              <a:cubicBezTo>
                                <a:pt x="230007" y="361296"/>
                                <a:pt x="229506" y="361464"/>
                                <a:pt x="228838" y="361464"/>
                              </a:cubicBezTo>
                              <a:close/>
                              <a:moveTo>
                                <a:pt x="223994" y="348602"/>
                              </a:moveTo>
                              <a:cubicBezTo>
                                <a:pt x="224996" y="348602"/>
                                <a:pt x="225831" y="349103"/>
                                <a:pt x="226332" y="349938"/>
                              </a:cubicBezTo>
                              <a:lnTo>
                                <a:pt x="229506" y="354782"/>
                              </a:lnTo>
                              <a:lnTo>
                                <a:pt x="260073" y="334571"/>
                              </a:lnTo>
                              <a:cubicBezTo>
                                <a:pt x="260073" y="334571"/>
                                <a:pt x="260240" y="334404"/>
                                <a:pt x="260407" y="334404"/>
                              </a:cubicBezTo>
                              <a:cubicBezTo>
                                <a:pt x="271098" y="328725"/>
                                <a:pt x="281120" y="322210"/>
                                <a:pt x="290307" y="314526"/>
                              </a:cubicBezTo>
                              <a:cubicBezTo>
                                <a:pt x="290307" y="314526"/>
                                <a:pt x="290307" y="314526"/>
                                <a:pt x="290474" y="314360"/>
                              </a:cubicBezTo>
                              <a:cubicBezTo>
                                <a:pt x="330896" y="281120"/>
                                <a:pt x="353947" y="232178"/>
                                <a:pt x="353947" y="179896"/>
                              </a:cubicBezTo>
                              <a:cubicBezTo>
                                <a:pt x="353947" y="83851"/>
                                <a:pt x="275775" y="5679"/>
                                <a:pt x="179730" y="5679"/>
                              </a:cubicBezTo>
                              <a:cubicBezTo>
                                <a:pt x="151000" y="5679"/>
                                <a:pt x="122437" y="12862"/>
                                <a:pt x="97214" y="26391"/>
                              </a:cubicBezTo>
                              <a:cubicBezTo>
                                <a:pt x="97214" y="26391"/>
                                <a:pt x="97047" y="26391"/>
                                <a:pt x="97047" y="26558"/>
                              </a:cubicBezTo>
                              <a:cubicBezTo>
                                <a:pt x="88863" y="31068"/>
                                <a:pt x="81179" y="36079"/>
                                <a:pt x="73829" y="41592"/>
                              </a:cubicBezTo>
                              <a:lnTo>
                                <a:pt x="36581" y="65812"/>
                              </a:lnTo>
                              <a:lnTo>
                                <a:pt x="40590" y="71825"/>
                              </a:lnTo>
                              <a:cubicBezTo>
                                <a:pt x="41258" y="72827"/>
                                <a:pt x="41258" y="74163"/>
                                <a:pt x="40422" y="75166"/>
                              </a:cubicBezTo>
                              <a:cubicBezTo>
                                <a:pt x="17539" y="105566"/>
                                <a:pt x="5345" y="141812"/>
                                <a:pt x="5345" y="179896"/>
                              </a:cubicBezTo>
                              <a:cubicBezTo>
                                <a:pt x="5345" y="275941"/>
                                <a:pt x="83517" y="354114"/>
                                <a:pt x="179563" y="354114"/>
                              </a:cubicBezTo>
                              <a:cubicBezTo>
                                <a:pt x="194262" y="354114"/>
                                <a:pt x="208961" y="352277"/>
                                <a:pt x="222992" y="348602"/>
                              </a:cubicBezTo>
                              <a:cubicBezTo>
                                <a:pt x="223660" y="348602"/>
                                <a:pt x="223827" y="348602"/>
                                <a:pt x="223994" y="348602"/>
                              </a:cubicBezTo>
                              <a:close/>
                            </a:path>
                          </a:pathLst>
                        </a:custGeom>
                        <a:solidFill>
                          <a:srgbClr val="000000"/>
                        </a:solidFill>
                        <a:ln w="16697" cap="flat">
                          <a:noFill/>
                          <a:prstDash val="solid"/>
                          <a:miter/>
                        </a:ln>
                      </p:spPr>
                      <p:txBody>
                        <a:bodyPr rtlCol="0" anchor="ctr"/>
                        <a:lstStyle/>
                        <a:p>
                          <a:endParaRPr lang="en-US"/>
                        </a:p>
                      </p:txBody>
                    </p:sp>
                  </p:grpSp>
                  <p:grpSp>
                    <p:nvGrpSpPr>
                      <p:cNvPr id="910" name="Graphic 2">
                        <a:extLst>
                          <a:ext uri="{FF2B5EF4-FFF2-40B4-BE49-F238E27FC236}">
                            <a16:creationId xmlns:a16="http://schemas.microsoft.com/office/drawing/2014/main" id="{875EFDDC-DC2F-41F4-BFB5-D0DA2752D225}"/>
                          </a:ext>
                        </a:extLst>
                      </p:cNvPr>
                      <p:cNvGrpSpPr/>
                      <p:nvPr/>
                    </p:nvGrpSpPr>
                    <p:grpSpPr>
                      <a:xfrm>
                        <a:off x="6109356" y="6097291"/>
                        <a:ext cx="177189" cy="129117"/>
                        <a:chOff x="6109356" y="6097291"/>
                        <a:chExt cx="177189" cy="129117"/>
                      </a:xfrm>
                    </p:grpSpPr>
                    <p:sp>
                      <p:nvSpPr>
                        <p:cNvPr id="911" name="Freeform: Shape 910">
                          <a:extLst>
                            <a:ext uri="{FF2B5EF4-FFF2-40B4-BE49-F238E27FC236}">
                              <a16:creationId xmlns:a16="http://schemas.microsoft.com/office/drawing/2014/main" id="{B309B0C3-82F0-125F-4E97-5EDBF2C95CDD}"/>
                            </a:ext>
                          </a:extLst>
                        </p:cNvPr>
                        <p:cNvSpPr/>
                        <p:nvPr/>
                      </p:nvSpPr>
                      <p:spPr>
                        <a:xfrm>
                          <a:off x="6112225" y="6100131"/>
                          <a:ext cx="171879" cy="123438"/>
                        </a:xfrm>
                        <a:custGeom>
                          <a:avLst/>
                          <a:gdLst>
                            <a:gd name="connsiteX0" fmla="*/ 0 w 171879"/>
                            <a:gd name="connsiteY0" fmla="*/ 123439 h 123438"/>
                            <a:gd name="connsiteX1" fmla="*/ 171879 w 171879"/>
                            <a:gd name="connsiteY1" fmla="*/ 0 h 123438"/>
                            <a:gd name="connsiteX2" fmla="*/ 168872 w 171879"/>
                            <a:gd name="connsiteY2" fmla="*/ 0 h 123438"/>
                            <a:gd name="connsiteX3" fmla="*/ 85021 w 171879"/>
                            <a:gd name="connsiteY3" fmla="*/ 21046 h 123438"/>
                            <a:gd name="connsiteX4" fmla="*/ 85021 w 171879"/>
                            <a:gd name="connsiteY4" fmla="*/ 21046 h 123438"/>
                            <a:gd name="connsiteX5" fmla="*/ 85021 w 171879"/>
                            <a:gd name="connsiteY5" fmla="*/ 21046 h 123438"/>
                            <a:gd name="connsiteX6" fmla="*/ 61302 w 171879"/>
                            <a:gd name="connsiteY6" fmla="*/ 36413 h 123438"/>
                            <a:gd name="connsiteX7" fmla="*/ 21882 w 171879"/>
                            <a:gd name="connsiteY7" fmla="*/ 61970 h 123438"/>
                            <a:gd name="connsiteX8" fmla="*/ 27561 w 171879"/>
                            <a:gd name="connsiteY8" fmla="*/ 70489 h 123438"/>
                            <a:gd name="connsiteX9" fmla="*/ 0 w 171879"/>
                            <a:gd name="connsiteY9" fmla="*/ 123439 h 123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1879" h="123438">
                              <a:moveTo>
                                <a:pt x="0" y="123439"/>
                              </a:moveTo>
                              <a:cubicBezTo>
                                <a:pt x="56124" y="80678"/>
                                <a:pt x="112916" y="38919"/>
                                <a:pt x="171879" y="0"/>
                              </a:cubicBezTo>
                              <a:cubicBezTo>
                                <a:pt x="170877" y="0"/>
                                <a:pt x="169874" y="0"/>
                                <a:pt x="168872" y="0"/>
                              </a:cubicBezTo>
                              <a:cubicBezTo>
                                <a:pt x="138639" y="0"/>
                                <a:pt x="110076" y="7683"/>
                                <a:pt x="85021" y="21046"/>
                              </a:cubicBezTo>
                              <a:lnTo>
                                <a:pt x="85021" y="21046"/>
                              </a:lnTo>
                              <a:lnTo>
                                <a:pt x="85021" y="21046"/>
                              </a:lnTo>
                              <a:cubicBezTo>
                                <a:pt x="76669" y="25556"/>
                                <a:pt x="68819" y="30734"/>
                                <a:pt x="61302" y="36413"/>
                              </a:cubicBezTo>
                              <a:lnTo>
                                <a:pt x="21882" y="61970"/>
                              </a:lnTo>
                              <a:lnTo>
                                <a:pt x="27561" y="70489"/>
                              </a:lnTo>
                              <a:cubicBezTo>
                                <a:pt x="15367" y="86357"/>
                                <a:pt x="6013" y="104230"/>
                                <a:pt x="0" y="123439"/>
                              </a:cubicBezTo>
                              <a:close/>
                            </a:path>
                          </a:pathLst>
                        </a:custGeom>
                        <a:solidFill>
                          <a:srgbClr val="404144"/>
                        </a:solidFill>
                        <a:ln w="16697" cap="flat">
                          <a:noFill/>
                          <a:prstDash val="solid"/>
                          <a:miter/>
                        </a:ln>
                      </p:spPr>
                      <p:txBody>
                        <a:bodyPr rtlCol="0" anchor="ctr"/>
                        <a:lstStyle/>
                        <a:p>
                          <a:endParaRPr lang="en-US"/>
                        </a:p>
                      </p:txBody>
                    </p:sp>
                    <p:sp>
                      <p:nvSpPr>
                        <p:cNvPr id="912" name="Freeform: Shape 911">
                          <a:extLst>
                            <a:ext uri="{FF2B5EF4-FFF2-40B4-BE49-F238E27FC236}">
                              <a16:creationId xmlns:a16="http://schemas.microsoft.com/office/drawing/2014/main" id="{C46DC92D-037D-486C-DEC2-9B02EAB59D11}"/>
                            </a:ext>
                          </a:extLst>
                        </p:cNvPr>
                        <p:cNvSpPr/>
                        <p:nvPr/>
                      </p:nvSpPr>
                      <p:spPr>
                        <a:xfrm>
                          <a:off x="6109356" y="6097291"/>
                          <a:ext cx="177189" cy="129117"/>
                        </a:xfrm>
                        <a:custGeom>
                          <a:avLst/>
                          <a:gdLst>
                            <a:gd name="connsiteX0" fmla="*/ 2869 w 177189"/>
                            <a:gd name="connsiteY0" fmla="*/ 129118 h 129117"/>
                            <a:gd name="connsiteX1" fmla="*/ 1199 w 177189"/>
                            <a:gd name="connsiteY1" fmla="*/ 128617 h 129117"/>
                            <a:gd name="connsiteX2" fmla="*/ 197 w 177189"/>
                            <a:gd name="connsiteY2" fmla="*/ 125443 h 129117"/>
                            <a:gd name="connsiteX3" fmla="*/ 26755 w 177189"/>
                            <a:gd name="connsiteY3" fmla="*/ 73328 h 129117"/>
                            <a:gd name="connsiteX4" fmla="*/ 22245 w 177189"/>
                            <a:gd name="connsiteY4" fmla="*/ 66480 h 129117"/>
                            <a:gd name="connsiteX5" fmla="*/ 21744 w 177189"/>
                            <a:gd name="connsiteY5" fmla="*/ 64308 h 129117"/>
                            <a:gd name="connsiteX6" fmla="*/ 22913 w 177189"/>
                            <a:gd name="connsiteY6" fmla="*/ 62471 h 129117"/>
                            <a:gd name="connsiteX7" fmla="*/ 62334 w 177189"/>
                            <a:gd name="connsiteY7" fmla="*/ 36915 h 129117"/>
                            <a:gd name="connsiteX8" fmla="*/ 86219 w 177189"/>
                            <a:gd name="connsiteY8" fmla="*/ 21380 h 129117"/>
                            <a:gd name="connsiteX9" fmla="*/ 86219 w 177189"/>
                            <a:gd name="connsiteY9" fmla="*/ 21380 h 129117"/>
                            <a:gd name="connsiteX10" fmla="*/ 171407 w 177189"/>
                            <a:gd name="connsiteY10" fmla="*/ 0 h 129117"/>
                            <a:gd name="connsiteX11" fmla="*/ 173245 w 177189"/>
                            <a:gd name="connsiteY11" fmla="*/ 0 h 129117"/>
                            <a:gd name="connsiteX12" fmla="*/ 174414 w 177189"/>
                            <a:gd name="connsiteY12" fmla="*/ 0 h 129117"/>
                            <a:gd name="connsiteX13" fmla="*/ 177086 w 177189"/>
                            <a:gd name="connsiteY13" fmla="*/ 2004 h 129117"/>
                            <a:gd name="connsiteX14" fmla="*/ 175917 w 177189"/>
                            <a:gd name="connsiteY14" fmla="*/ 5178 h 129117"/>
                            <a:gd name="connsiteX15" fmla="*/ 4205 w 177189"/>
                            <a:gd name="connsiteY15" fmla="*/ 128450 h 129117"/>
                            <a:gd name="connsiteX16" fmla="*/ 2869 w 177189"/>
                            <a:gd name="connsiteY16" fmla="*/ 129118 h 129117"/>
                            <a:gd name="connsiteX17" fmla="*/ 28425 w 177189"/>
                            <a:gd name="connsiteY17" fmla="*/ 65812 h 129117"/>
                            <a:gd name="connsiteX18" fmla="*/ 32434 w 177189"/>
                            <a:gd name="connsiteY18" fmla="*/ 71825 h 129117"/>
                            <a:gd name="connsiteX19" fmla="*/ 32267 w 177189"/>
                            <a:gd name="connsiteY19" fmla="*/ 75166 h 129117"/>
                            <a:gd name="connsiteX20" fmla="*/ 8548 w 177189"/>
                            <a:gd name="connsiteY20" fmla="*/ 118260 h 129117"/>
                            <a:gd name="connsiteX21" fmla="*/ 165060 w 177189"/>
                            <a:gd name="connsiteY21" fmla="*/ 5846 h 129117"/>
                            <a:gd name="connsiteX22" fmla="*/ 89059 w 177189"/>
                            <a:gd name="connsiteY22" fmla="*/ 26391 h 129117"/>
                            <a:gd name="connsiteX23" fmla="*/ 88892 w 177189"/>
                            <a:gd name="connsiteY23" fmla="*/ 26558 h 129117"/>
                            <a:gd name="connsiteX24" fmla="*/ 65674 w 177189"/>
                            <a:gd name="connsiteY24" fmla="*/ 41592 h 129117"/>
                            <a:gd name="connsiteX25" fmla="*/ 28425 w 177189"/>
                            <a:gd name="connsiteY25" fmla="*/ 65812 h 129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77189" h="129117">
                              <a:moveTo>
                                <a:pt x="2869" y="129118"/>
                              </a:moveTo>
                              <a:cubicBezTo>
                                <a:pt x="2368" y="129118"/>
                                <a:pt x="1700" y="128951"/>
                                <a:pt x="1199" y="128617"/>
                              </a:cubicBezTo>
                              <a:cubicBezTo>
                                <a:pt x="197" y="127949"/>
                                <a:pt x="-305" y="126612"/>
                                <a:pt x="197" y="125443"/>
                              </a:cubicBezTo>
                              <a:cubicBezTo>
                                <a:pt x="6210" y="106735"/>
                                <a:pt x="15063" y="89197"/>
                                <a:pt x="26755" y="73328"/>
                              </a:cubicBezTo>
                              <a:lnTo>
                                <a:pt x="22245" y="66480"/>
                              </a:lnTo>
                              <a:cubicBezTo>
                                <a:pt x="21744" y="65812"/>
                                <a:pt x="21744" y="65144"/>
                                <a:pt x="21744" y="64308"/>
                              </a:cubicBezTo>
                              <a:cubicBezTo>
                                <a:pt x="21911" y="63640"/>
                                <a:pt x="22412" y="62972"/>
                                <a:pt x="22913" y="62471"/>
                              </a:cubicBezTo>
                              <a:lnTo>
                                <a:pt x="62334" y="36915"/>
                              </a:lnTo>
                              <a:cubicBezTo>
                                <a:pt x="69850" y="31068"/>
                                <a:pt x="78035" y="25890"/>
                                <a:pt x="86219" y="21380"/>
                              </a:cubicBezTo>
                              <a:cubicBezTo>
                                <a:pt x="86219" y="21380"/>
                                <a:pt x="86219" y="21380"/>
                                <a:pt x="86219" y="21380"/>
                              </a:cubicBezTo>
                              <a:cubicBezTo>
                                <a:pt x="112277" y="7349"/>
                                <a:pt x="141675" y="0"/>
                                <a:pt x="171407" y="0"/>
                              </a:cubicBezTo>
                              <a:cubicBezTo>
                                <a:pt x="172075" y="0"/>
                                <a:pt x="172743" y="0"/>
                                <a:pt x="173245" y="0"/>
                              </a:cubicBezTo>
                              <a:lnTo>
                                <a:pt x="174414" y="0"/>
                              </a:lnTo>
                              <a:cubicBezTo>
                                <a:pt x="175583" y="0"/>
                                <a:pt x="176752" y="835"/>
                                <a:pt x="177086" y="2004"/>
                              </a:cubicBezTo>
                              <a:cubicBezTo>
                                <a:pt x="177421" y="3173"/>
                                <a:pt x="176919" y="4510"/>
                                <a:pt x="175917" y="5178"/>
                              </a:cubicBezTo>
                              <a:cubicBezTo>
                                <a:pt x="124470" y="39086"/>
                                <a:pt x="71520" y="77170"/>
                                <a:pt x="4205" y="128450"/>
                              </a:cubicBezTo>
                              <a:cubicBezTo>
                                <a:pt x="4038" y="128951"/>
                                <a:pt x="3370" y="129118"/>
                                <a:pt x="2869" y="129118"/>
                              </a:cubicBezTo>
                              <a:close/>
                              <a:moveTo>
                                <a:pt x="28425" y="65812"/>
                              </a:moveTo>
                              <a:lnTo>
                                <a:pt x="32434" y="71825"/>
                              </a:lnTo>
                              <a:cubicBezTo>
                                <a:pt x="33102" y="72827"/>
                                <a:pt x="33102" y="74163"/>
                                <a:pt x="32267" y="75166"/>
                              </a:cubicBezTo>
                              <a:cubicBezTo>
                                <a:pt x="22245" y="88361"/>
                                <a:pt x="14394" y="102893"/>
                                <a:pt x="8548" y="118260"/>
                              </a:cubicBezTo>
                              <a:cubicBezTo>
                                <a:pt x="69015" y="72326"/>
                                <a:pt x="117956" y="37082"/>
                                <a:pt x="165060" y="5846"/>
                              </a:cubicBezTo>
                              <a:cubicBezTo>
                                <a:pt x="138501" y="6848"/>
                                <a:pt x="112444" y="13864"/>
                                <a:pt x="89059" y="26391"/>
                              </a:cubicBezTo>
                              <a:cubicBezTo>
                                <a:pt x="89059" y="26391"/>
                                <a:pt x="88892" y="26391"/>
                                <a:pt x="88892" y="26558"/>
                              </a:cubicBezTo>
                              <a:cubicBezTo>
                                <a:pt x="80707" y="31068"/>
                                <a:pt x="73024" y="36079"/>
                                <a:pt x="65674" y="41592"/>
                              </a:cubicBezTo>
                              <a:lnTo>
                                <a:pt x="28425" y="65812"/>
                              </a:lnTo>
                              <a:close/>
                            </a:path>
                          </a:pathLst>
                        </a:custGeom>
                        <a:solidFill>
                          <a:srgbClr val="000000"/>
                        </a:solidFill>
                        <a:ln w="16697" cap="flat">
                          <a:noFill/>
                          <a:prstDash val="solid"/>
                          <a:miter/>
                        </a:ln>
                      </p:spPr>
                      <p:txBody>
                        <a:bodyPr rtlCol="0" anchor="ctr"/>
                        <a:lstStyle/>
                        <a:p>
                          <a:endParaRPr lang="en-US"/>
                        </a:p>
                      </p:txBody>
                    </p:sp>
                  </p:grpSp>
                  <p:grpSp>
                    <p:nvGrpSpPr>
                      <p:cNvPr id="913" name="Graphic 2">
                        <a:extLst>
                          <a:ext uri="{FF2B5EF4-FFF2-40B4-BE49-F238E27FC236}">
                            <a16:creationId xmlns:a16="http://schemas.microsoft.com/office/drawing/2014/main" id="{E8F1C4CC-9B3C-CE28-2BCD-60C0C153803D}"/>
                          </a:ext>
                        </a:extLst>
                      </p:cNvPr>
                      <p:cNvGrpSpPr/>
                      <p:nvPr/>
                    </p:nvGrpSpPr>
                    <p:grpSpPr>
                      <a:xfrm>
                        <a:off x="6178538" y="6221764"/>
                        <a:ext cx="282456" cy="236990"/>
                        <a:chOff x="6178538" y="6221764"/>
                        <a:chExt cx="282456" cy="236990"/>
                      </a:xfrm>
                    </p:grpSpPr>
                    <p:sp>
                      <p:nvSpPr>
                        <p:cNvPr id="914" name="Freeform: Shape 913">
                          <a:extLst>
                            <a:ext uri="{FF2B5EF4-FFF2-40B4-BE49-F238E27FC236}">
                              <a16:creationId xmlns:a16="http://schemas.microsoft.com/office/drawing/2014/main" id="{4CC56126-3977-8CB8-36D9-8305A1E5C095}"/>
                            </a:ext>
                          </a:extLst>
                        </p:cNvPr>
                        <p:cNvSpPr/>
                        <p:nvPr/>
                      </p:nvSpPr>
                      <p:spPr>
                        <a:xfrm>
                          <a:off x="6181211" y="6224070"/>
                          <a:ext cx="276609" cy="231677"/>
                        </a:xfrm>
                        <a:custGeom>
                          <a:avLst/>
                          <a:gdLst>
                            <a:gd name="connsiteX0" fmla="*/ 239528 w 276609"/>
                            <a:gd name="connsiteY0" fmla="*/ 22216 h 231677"/>
                            <a:gd name="connsiteX1" fmla="*/ 137971 w 276609"/>
                            <a:gd name="connsiteY1" fmla="*/ 91034 h 231677"/>
                            <a:gd name="connsiteX2" fmla="*/ 39921 w 276609"/>
                            <a:gd name="connsiteY2" fmla="*/ 165198 h 231677"/>
                            <a:gd name="connsiteX3" fmla="*/ 0 w 276609"/>
                            <a:gd name="connsiteY3" fmla="*/ 199440 h 231677"/>
                            <a:gd name="connsiteX4" fmla="*/ 99553 w 276609"/>
                            <a:gd name="connsiteY4" fmla="*/ 230007 h 231677"/>
                            <a:gd name="connsiteX5" fmla="*/ 143817 w 276609"/>
                            <a:gd name="connsiteY5" fmla="*/ 224495 h 231677"/>
                            <a:gd name="connsiteX6" fmla="*/ 148661 w 276609"/>
                            <a:gd name="connsiteY6" fmla="*/ 231677 h 231677"/>
                            <a:gd name="connsiteX7" fmla="*/ 181567 w 276609"/>
                            <a:gd name="connsiteY7" fmla="*/ 209796 h 231677"/>
                            <a:gd name="connsiteX8" fmla="*/ 211967 w 276609"/>
                            <a:gd name="connsiteY8" fmla="*/ 189584 h 231677"/>
                            <a:gd name="connsiteX9" fmla="*/ 211967 w 276609"/>
                            <a:gd name="connsiteY9" fmla="*/ 189584 h 231677"/>
                            <a:gd name="connsiteX10" fmla="*/ 211967 w 276609"/>
                            <a:gd name="connsiteY10" fmla="*/ 189584 h 231677"/>
                            <a:gd name="connsiteX11" fmla="*/ 276610 w 276609"/>
                            <a:gd name="connsiteY11" fmla="*/ 52783 h 231677"/>
                            <a:gd name="connsiteX12" fmla="*/ 268592 w 276609"/>
                            <a:gd name="connsiteY12" fmla="*/ 0 h 231677"/>
                            <a:gd name="connsiteX13" fmla="*/ 239528 w 276609"/>
                            <a:gd name="connsiteY13" fmla="*/ 22216 h 231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6609" h="231677">
                              <a:moveTo>
                                <a:pt x="239528" y="22216"/>
                              </a:moveTo>
                              <a:cubicBezTo>
                                <a:pt x="206288" y="46102"/>
                                <a:pt x="171712" y="68150"/>
                                <a:pt x="137971" y="91034"/>
                              </a:cubicBezTo>
                              <a:cubicBezTo>
                                <a:pt x="104063" y="114085"/>
                                <a:pt x="71324" y="138806"/>
                                <a:pt x="39921" y="165198"/>
                              </a:cubicBezTo>
                              <a:cubicBezTo>
                                <a:pt x="26558" y="176389"/>
                                <a:pt x="13363" y="187914"/>
                                <a:pt x="0" y="199440"/>
                              </a:cubicBezTo>
                              <a:cubicBezTo>
                                <a:pt x="28396" y="218816"/>
                                <a:pt x="62638" y="230007"/>
                                <a:pt x="99553" y="230007"/>
                              </a:cubicBezTo>
                              <a:cubicBezTo>
                                <a:pt x="114753" y="230007"/>
                                <a:pt x="129619" y="228003"/>
                                <a:pt x="143817" y="224495"/>
                              </a:cubicBezTo>
                              <a:lnTo>
                                <a:pt x="148661" y="231677"/>
                              </a:lnTo>
                              <a:lnTo>
                                <a:pt x="181567" y="209796"/>
                              </a:lnTo>
                              <a:cubicBezTo>
                                <a:pt x="192424" y="204117"/>
                                <a:pt x="202613" y="197435"/>
                                <a:pt x="211967" y="189584"/>
                              </a:cubicBezTo>
                              <a:lnTo>
                                <a:pt x="211967" y="189584"/>
                              </a:lnTo>
                              <a:lnTo>
                                <a:pt x="211967" y="189584"/>
                              </a:lnTo>
                              <a:cubicBezTo>
                                <a:pt x="251388" y="157180"/>
                                <a:pt x="276610" y="107904"/>
                                <a:pt x="276610" y="52783"/>
                              </a:cubicBezTo>
                              <a:cubicBezTo>
                                <a:pt x="276610" y="34409"/>
                                <a:pt x="273770" y="16703"/>
                                <a:pt x="268592" y="0"/>
                              </a:cubicBezTo>
                              <a:cubicBezTo>
                                <a:pt x="259071" y="7851"/>
                                <a:pt x="249383" y="15200"/>
                                <a:pt x="239528" y="22216"/>
                              </a:cubicBezTo>
                              <a:close/>
                            </a:path>
                          </a:pathLst>
                        </a:custGeom>
                        <a:solidFill>
                          <a:srgbClr val="404144"/>
                        </a:solidFill>
                        <a:ln w="16697" cap="flat">
                          <a:noFill/>
                          <a:prstDash val="solid"/>
                          <a:miter/>
                        </a:ln>
                      </p:spPr>
                      <p:txBody>
                        <a:bodyPr rtlCol="0" anchor="ctr"/>
                        <a:lstStyle/>
                        <a:p>
                          <a:endParaRPr lang="en-US"/>
                        </a:p>
                      </p:txBody>
                    </p:sp>
                    <p:sp>
                      <p:nvSpPr>
                        <p:cNvPr id="915" name="Freeform: Shape 914">
                          <a:extLst>
                            <a:ext uri="{FF2B5EF4-FFF2-40B4-BE49-F238E27FC236}">
                              <a16:creationId xmlns:a16="http://schemas.microsoft.com/office/drawing/2014/main" id="{B6E6004F-A58E-764B-C8A1-BC57804311DF}"/>
                            </a:ext>
                          </a:extLst>
                        </p:cNvPr>
                        <p:cNvSpPr/>
                        <p:nvPr/>
                      </p:nvSpPr>
                      <p:spPr>
                        <a:xfrm>
                          <a:off x="6178538" y="6221764"/>
                          <a:ext cx="282456" cy="236990"/>
                        </a:xfrm>
                        <a:custGeom>
                          <a:avLst/>
                          <a:gdLst>
                            <a:gd name="connsiteX0" fmla="*/ 151334 w 282456"/>
                            <a:gd name="connsiteY0" fmla="*/ 236990 h 236990"/>
                            <a:gd name="connsiteX1" fmla="*/ 148995 w 282456"/>
                            <a:gd name="connsiteY1" fmla="*/ 235654 h 236990"/>
                            <a:gd name="connsiteX2" fmla="*/ 145320 w 282456"/>
                            <a:gd name="connsiteY2" fmla="*/ 230142 h 236990"/>
                            <a:gd name="connsiteX3" fmla="*/ 102392 w 282456"/>
                            <a:gd name="connsiteY3" fmla="*/ 235320 h 236990"/>
                            <a:gd name="connsiteX4" fmla="*/ 1169 w 282456"/>
                            <a:gd name="connsiteY4" fmla="*/ 204251 h 236990"/>
                            <a:gd name="connsiteX5" fmla="*/ 0 w 282456"/>
                            <a:gd name="connsiteY5" fmla="*/ 202080 h 236990"/>
                            <a:gd name="connsiteX6" fmla="*/ 1002 w 282456"/>
                            <a:gd name="connsiteY6" fmla="*/ 199741 h 236990"/>
                            <a:gd name="connsiteX7" fmla="*/ 7350 w 282456"/>
                            <a:gd name="connsiteY7" fmla="*/ 194229 h 236990"/>
                            <a:gd name="connsiteX8" fmla="*/ 40923 w 282456"/>
                            <a:gd name="connsiteY8" fmla="*/ 165499 h 236990"/>
                            <a:gd name="connsiteX9" fmla="*/ 139140 w 282456"/>
                            <a:gd name="connsiteY9" fmla="*/ 91168 h 236990"/>
                            <a:gd name="connsiteX10" fmla="*/ 174384 w 282456"/>
                            <a:gd name="connsiteY10" fmla="*/ 67617 h 236990"/>
                            <a:gd name="connsiteX11" fmla="*/ 240697 w 282456"/>
                            <a:gd name="connsiteY11" fmla="*/ 22517 h 236990"/>
                            <a:gd name="connsiteX12" fmla="*/ 269762 w 282456"/>
                            <a:gd name="connsiteY12" fmla="*/ 636 h 236990"/>
                            <a:gd name="connsiteX13" fmla="*/ 272434 w 282456"/>
                            <a:gd name="connsiteY13" fmla="*/ 135 h 236990"/>
                            <a:gd name="connsiteX14" fmla="*/ 274271 w 282456"/>
                            <a:gd name="connsiteY14" fmla="*/ 1972 h 236990"/>
                            <a:gd name="connsiteX15" fmla="*/ 282456 w 282456"/>
                            <a:gd name="connsiteY15" fmla="*/ 55590 h 236990"/>
                            <a:gd name="connsiteX16" fmla="*/ 216811 w 282456"/>
                            <a:gd name="connsiteY16" fmla="*/ 194563 h 236990"/>
                            <a:gd name="connsiteX17" fmla="*/ 216644 w 282456"/>
                            <a:gd name="connsiteY17" fmla="*/ 194730 h 236990"/>
                            <a:gd name="connsiteX18" fmla="*/ 185910 w 282456"/>
                            <a:gd name="connsiteY18" fmla="*/ 214941 h 236990"/>
                            <a:gd name="connsiteX19" fmla="*/ 153004 w 282456"/>
                            <a:gd name="connsiteY19" fmla="*/ 236656 h 236990"/>
                            <a:gd name="connsiteX20" fmla="*/ 151334 w 282456"/>
                            <a:gd name="connsiteY20" fmla="*/ 236990 h 236990"/>
                            <a:gd name="connsiteX21" fmla="*/ 146490 w 282456"/>
                            <a:gd name="connsiteY21" fmla="*/ 224128 h 236990"/>
                            <a:gd name="connsiteX22" fmla="*/ 148828 w 282456"/>
                            <a:gd name="connsiteY22" fmla="*/ 225465 h 236990"/>
                            <a:gd name="connsiteX23" fmla="*/ 152002 w 282456"/>
                            <a:gd name="connsiteY23" fmla="*/ 230309 h 236990"/>
                            <a:gd name="connsiteX24" fmla="*/ 182569 w 282456"/>
                            <a:gd name="connsiteY24" fmla="*/ 210097 h 236990"/>
                            <a:gd name="connsiteX25" fmla="*/ 182903 w 282456"/>
                            <a:gd name="connsiteY25" fmla="*/ 209930 h 236990"/>
                            <a:gd name="connsiteX26" fmla="*/ 212803 w 282456"/>
                            <a:gd name="connsiteY26" fmla="*/ 190053 h 236990"/>
                            <a:gd name="connsiteX27" fmla="*/ 212969 w 282456"/>
                            <a:gd name="connsiteY27" fmla="*/ 189886 h 236990"/>
                            <a:gd name="connsiteX28" fmla="*/ 276443 w 282456"/>
                            <a:gd name="connsiteY28" fmla="*/ 55423 h 236990"/>
                            <a:gd name="connsiteX29" fmla="*/ 269762 w 282456"/>
                            <a:gd name="connsiteY29" fmla="*/ 7484 h 236990"/>
                            <a:gd name="connsiteX30" fmla="*/ 243871 w 282456"/>
                            <a:gd name="connsiteY30" fmla="*/ 26860 h 236990"/>
                            <a:gd name="connsiteX31" fmla="*/ 177391 w 282456"/>
                            <a:gd name="connsiteY31" fmla="*/ 72127 h 236990"/>
                            <a:gd name="connsiteX32" fmla="*/ 142147 w 282456"/>
                            <a:gd name="connsiteY32" fmla="*/ 95678 h 236990"/>
                            <a:gd name="connsiteX33" fmla="*/ 44431 w 282456"/>
                            <a:gd name="connsiteY33" fmla="*/ 169675 h 236990"/>
                            <a:gd name="connsiteX34" fmla="*/ 11024 w 282456"/>
                            <a:gd name="connsiteY34" fmla="*/ 198405 h 236990"/>
                            <a:gd name="connsiteX35" fmla="*/ 7517 w 282456"/>
                            <a:gd name="connsiteY35" fmla="*/ 201412 h 236990"/>
                            <a:gd name="connsiteX36" fmla="*/ 102392 w 282456"/>
                            <a:gd name="connsiteY36" fmla="*/ 229473 h 236990"/>
                            <a:gd name="connsiteX37" fmla="*/ 145822 w 282456"/>
                            <a:gd name="connsiteY37" fmla="*/ 223961 h 236990"/>
                            <a:gd name="connsiteX38" fmla="*/ 146490 w 282456"/>
                            <a:gd name="connsiteY38" fmla="*/ 224128 h 236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82456" h="236990">
                              <a:moveTo>
                                <a:pt x="151334" y="236990"/>
                              </a:moveTo>
                              <a:cubicBezTo>
                                <a:pt x="150331" y="236990"/>
                                <a:pt x="149496" y="236489"/>
                                <a:pt x="148995" y="235654"/>
                              </a:cubicBezTo>
                              <a:lnTo>
                                <a:pt x="145320" y="230142"/>
                              </a:lnTo>
                              <a:cubicBezTo>
                                <a:pt x="131289" y="233482"/>
                                <a:pt x="116924" y="235320"/>
                                <a:pt x="102392" y="235320"/>
                              </a:cubicBezTo>
                              <a:cubicBezTo>
                                <a:pt x="66146" y="235320"/>
                                <a:pt x="31068" y="224629"/>
                                <a:pt x="1169" y="204251"/>
                              </a:cubicBezTo>
                              <a:cubicBezTo>
                                <a:pt x="501" y="203750"/>
                                <a:pt x="0" y="202915"/>
                                <a:pt x="0" y="202080"/>
                              </a:cubicBezTo>
                              <a:cubicBezTo>
                                <a:pt x="0" y="201245"/>
                                <a:pt x="334" y="200409"/>
                                <a:pt x="1002" y="199741"/>
                              </a:cubicBezTo>
                              <a:lnTo>
                                <a:pt x="7350" y="194229"/>
                              </a:lnTo>
                              <a:cubicBezTo>
                                <a:pt x="18374" y="184708"/>
                                <a:pt x="29565" y="175020"/>
                                <a:pt x="40923" y="165499"/>
                              </a:cubicBezTo>
                              <a:cubicBezTo>
                                <a:pt x="71658" y="139609"/>
                                <a:pt x="104731" y="114554"/>
                                <a:pt x="139140" y="91168"/>
                              </a:cubicBezTo>
                              <a:cubicBezTo>
                                <a:pt x="150832" y="83151"/>
                                <a:pt x="162859" y="75300"/>
                                <a:pt x="174384" y="67617"/>
                              </a:cubicBezTo>
                              <a:cubicBezTo>
                                <a:pt x="196266" y="53085"/>
                                <a:pt x="218983" y="38051"/>
                                <a:pt x="240697" y="22517"/>
                              </a:cubicBezTo>
                              <a:cubicBezTo>
                                <a:pt x="250720" y="15335"/>
                                <a:pt x="260408" y="7985"/>
                                <a:pt x="269762" y="636"/>
                              </a:cubicBezTo>
                              <a:cubicBezTo>
                                <a:pt x="270430" y="135"/>
                                <a:pt x="271432" y="-200"/>
                                <a:pt x="272434" y="135"/>
                              </a:cubicBezTo>
                              <a:cubicBezTo>
                                <a:pt x="273269" y="469"/>
                                <a:pt x="274104" y="1137"/>
                                <a:pt x="274271" y="1972"/>
                              </a:cubicBezTo>
                              <a:cubicBezTo>
                                <a:pt x="279617" y="19343"/>
                                <a:pt x="282456" y="37383"/>
                                <a:pt x="282456" y="55590"/>
                              </a:cubicBezTo>
                              <a:cubicBezTo>
                                <a:pt x="282456" y="109542"/>
                                <a:pt x="258570" y="160154"/>
                                <a:pt x="216811" y="194563"/>
                              </a:cubicBezTo>
                              <a:cubicBezTo>
                                <a:pt x="216811" y="194563"/>
                                <a:pt x="216644" y="194563"/>
                                <a:pt x="216644" y="194730"/>
                              </a:cubicBezTo>
                              <a:cubicBezTo>
                                <a:pt x="207290" y="202414"/>
                                <a:pt x="196934" y="209262"/>
                                <a:pt x="185910" y="214941"/>
                              </a:cubicBezTo>
                              <a:lnTo>
                                <a:pt x="153004" y="236656"/>
                              </a:lnTo>
                              <a:cubicBezTo>
                                <a:pt x="152503" y="236823"/>
                                <a:pt x="152002" y="236990"/>
                                <a:pt x="151334" y="236990"/>
                              </a:cubicBezTo>
                              <a:close/>
                              <a:moveTo>
                                <a:pt x="146490" y="224128"/>
                              </a:moveTo>
                              <a:cubicBezTo>
                                <a:pt x="147492" y="224128"/>
                                <a:pt x="148327" y="224629"/>
                                <a:pt x="148828" y="225465"/>
                              </a:cubicBezTo>
                              <a:lnTo>
                                <a:pt x="152002" y="230309"/>
                              </a:lnTo>
                              <a:lnTo>
                                <a:pt x="182569" y="210097"/>
                              </a:lnTo>
                              <a:cubicBezTo>
                                <a:pt x="182569" y="210097"/>
                                <a:pt x="182736" y="209930"/>
                                <a:pt x="182903" y="209930"/>
                              </a:cubicBezTo>
                              <a:cubicBezTo>
                                <a:pt x="193594" y="204251"/>
                                <a:pt x="203616" y="197737"/>
                                <a:pt x="212803" y="190053"/>
                              </a:cubicBezTo>
                              <a:cubicBezTo>
                                <a:pt x="212803" y="190053"/>
                                <a:pt x="212803" y="190053"/>
                                <a:pt x="212969" y="189886"/>
                              </a:cubicBezTo>
                              <a:cubicBezTo>
                                <a:pt x="253392" y="156646"/>
                                <a:pt x="276443" y="107705"/>
                                <a:pt x="276443" y="55423"/>
                              </a:cubicBezTo>
                              <a:cubicBezTo>
                                <a:pt x="276443" y="39221"/>
                                <a:pt x="274104" y="23018"/>
                                <a:pt x="269762" y="7484"/>
                              </a:cubicBezTo>
                              <a:cubicBezTo>
                                <a:pt x="261410" y="13998"/>
                                <a:pt x="252724" y="20513"/>
                                <a:pt x="243871" y="26860"/>
                              </a:cubicBezTo>
                              <a:cubicBezTo>
                                <a:pt x="222156" y="42562"/>
                                <a:pt x="199440" y="57595"/>
                                <a:pt x="177391" y="72127"/>
                              </a:cubicBezTo>
                              <a:cubicBezTo>
                                <a:pt x="165866" y="79810"/>
                                <a:pt x="153839" y="87828"/>
                                <a:pt x="142147" y="95678"/>
                              </a:cubicBezTo>
                              <a:cubicBezTo>
                                <a:pt x="107905" y="118896"/>
                                <a:pt x="74999" y="143785"/>
                                <a:pt x="44431" y="169675"/>
                              </a:cubicBezTo>
                              <a:cubicBezTo>
                                <a:pt x="33240" y="179196"/>
                                <a:pt x="21882" y="188884"/>
                                <a:pt x="11024" y="198405"/>
                              </a:cubicBezTo>
                              <a:lnTo>
                                <a:pt x="7517" y="201412"/>
                              </a:lnTo>
                              <a:cubicBezTo>
                                <a:pt x="35745" y="219785"/>
                                <a:pt x="68484" y="229473"/>
                                <a:pt x="102392" y="229473"/>
                              </a:cubicBezTo>
                              <a:cubicBezTo>
                                <a:pt x="117092" y="229473"/>
                                <a:pt x="131791" y="227636"/>
                                <a:pt x="145822" y="223961"/>
                              </a:cubicBezTo>
                              <a:cubicBezTo>
                                <a:pt x="146156" y="224128"/>
                                <a:pt x="146323" y="224128"/>
                                <a:pt x="146490" y="224128"/>
                              </a:cubicBezTo>
                              <a:close/>
                            </a:path>
                          </a:pathLst>
                        </a:custGeom>
                        <a:solidFill>
                          <a:srgbClr val="000000"/>
                        </a:solidFill>
                        <a:ln w="16697" cap="flat">
                          <a:noFill/>
                          <a:prstDash val="solid"/>
                          <a:miter/>
                        </a:ln>
                      </p:spPr>
                      <p:txBody>
                        <a:bodyPr rtlCol="0" anchor="ctr"/>
                        <a:lstStyle/>
                        <a:p>
                          <a:endParaRPr lang="en-US"/>
                        </a:p>
                      </p:txBody>
                    </p:sp>
                  </p:grpSp>
                  <p:grpSp>
                    <p:nvGrpSpPr>
                      <p:cNvPr id="916" name="Graphic 2">
                        <a:extLst>
                          <a:ext uri="{FF2B5EF4-FFF2-40B4-BE49-F238E27FC236}">
                            <a16:creationId xmlns:a16="http://schemas.microsoft.com/office/drawing/2014/main" id="{A45BEFDD-1C9E-0660-855F-2374529967B9}"/>
                          </a:ext>
                        </a:extLst>
                      </p:cNvPr>
                      <p:cNvGrpSpPr/>
                      <p:nvPr/>
                    </p:nvGrpSpPr>
                    <p:grpSpPr>
                      <a:xfrm>
                        <a:off x="6062950" y="6121845"/>
                        <a:ext cx="359793" cy="359793"/>
                        <a:chOff x="6062950" y="6121845"/>
                        <a:chExt cx="359793" cy="359793"/>
                      </a:xfrm>
                    </p:grpSpPr>
                    <p:grpSp>
                      <p:nvGrpSpPr>
                        <p:cNvPr id="917" name="Graphic 2">
                          <a:extLst>
                            <a:ext uri="{FF2B5EF4-FFF2-40B4-BE49-F238E27FC236}">
                              <a16:creationId xmlns:a16="http://schemas.microsoft.com/office/drawing/2014/main" id="{3551B784-A40B-632F-6491-B1FDF53DF261}"/>
                            </a:ext>
                          </a:extLst>
                        </p:cNvPr>
                        <p:cNvGrpSpPr/>
                        <p:nvPr/>
                      </p:nvGrpSpPr>
                      <p:grpSpPr>
                        <a:xfrm>
                          <a:off x="6062950" y="6121845"/>
                          <a:ext cx="359793" cy="359793"/>
                          <a:chOff x="6062950" y="6121845"/>
                          <a:chExt cx="359793" cy="359793"/>
                        </a:xfrm>
                      </p:grpSpPr>
                      <p:sp>
                        <p:nvSpPr>
                          <p:cNvPr id="918" name="Freeform: Shape 917">
                            <a:extLst>
                              <a:ext uri="{FF2B5EF4-FFF2-40B4-BE49-F238E27FC236}">
                                <a16:creationId xmlns:a16="http://schemas.microsoft.com/office/drawing/2014/main" id="{1299BF29-6572-A3BC-1C47-974D7322A757}"/>
                              </a:ext>
                            </a:extLst>
                          </p:cNvPr>
                          <p:cNvSpPr/>
                          <p:nvPr/>
                        </p:nvSpPr>
                        <p:spPr>
                          <a:xfrm>
                            <a:off x="6065789" y="6124685"/>
                            <a:ext cx="354113" cy="354113"/>
                          </a:xfrm>
                          <a:custGeom>
                            <a:avLst/>
                            <a:gdLst>
                              <a:gd name="connsiteX0" fmla="*/ 354114 w 354113"/>
                              <a:gd name="connsiteY0" fmla="*/ 177057 h 354113"/>
                              <a:gd name="connsiteX1" fmla="*/ 177057 w 354113"/>
                              <a:gd name="connsiteY1" fmla="*/ 354114 h 354113"/>
                              <a:gd name="connsiteX2" fmla="*/ 0 w 354113"/>
                              <a:gd name="connsiteY2" fmla="*/ 177057 h 354113"/>
                              <a:gd name="connsiteX3" fmla="*/ 177057 w 354113"/>
                              <a:gd name="connsiteY3" fmla="*/ 0 h 354113"/>
                              <a:gd name="connsiteX4" fmla="*/ 354114 w 354113"/>
                              <a:gd name="connsiteY4" fmla="*/ 177057 h 3541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13" h="354113">
                                <a:moveTo>
                                  <a:pt x="354114" y="177057"/>
                                </a:moveTo>
                                <a:cubicBezTo>
                                  <a:pt x="354114" y="274772"/>
                                  <a:pt x="274772" y="354114"/>
                                  <a:pt x="177057" y="354114"/>
                                </a:cubicBezTo>
                                <a:cubicBezTo>
                                  <a:pt x="79342" y="354114"/>
                                  <a:pt x="0" y="274772"/>
                                  <a:pt x="0" y="177057"/>
                                </a:cubicBezTo>
                                <a:cubicBezTo>
                                  <a:pt x="0" y="79342"/>
                                  <a:pt x="79342" y="0"/>
                                  <a:pt x="177057" y="0"/>
                                </a:cubicBezTo>
                                <a:cubicBezTo>
                                  <a:pt x="274940" y="0"/>
                                  <a:pt x="354114" y="79174"/>
                                  <a:pt x="354114" y="177057"/>
                                </a:cubicBezTo>
                                <a:close/>
                              </a:path>
                            </a:pathLst>
                          </a:custGeom>
                          <a:solidFill>
                            <a:srgbClr val="404144"/>
                          </a:solidFill>
                          <a:ln w="16697" cap="flat">
                            <a:noFill/>
                            <a:prstDash val="solid"/>
                            <a:miter/>
                          </a:ln>
                        </p:spPr>
                        <p:txBody>
                          <a:bodyPr rtlCol="0" anchor="ctr"/>
                          <a:lstStyle/>
                          <a:p>
                            <a:endParaRPr lang="en-US"/>
                          </a:p>
                        </p:txBody>
                      </p:sp>
                      <p:sp>
                        <p:nvSpPr>
                          <p:cNvPr id="919" name="Freeform: Shape 918">
                            <a:extLst>
                              <a:ext uri="{FF2B5EF4-FFF2-40B4-BE49-F238E27FC236}">
                                <a16:creationId xmlns:a16="http://schemas.microsoft.com/office/drawing/2014/main" id="{C8667AD5-BD7E-0CC7-ABB9-C2828836E21C}"/>
                              </a:ext>
                            </a:extLst>
                          </p:cNvPr>
                          <p:cNvSpPr/>
                          <p:nvPr/>
                        </p:nvSpPr>
                        <p:spPr>
                          <a:xfrm>
                            <a:off x="6062950" y="6121845"/>
                            <a:ext cx="359793" cy="359793"/>
                          </a:xfrm>
                          <a:custGeom>
                            <a:avLst/>
                            <a:gdLst>
                              <a:gd name="connsiteX0" fmla="*/ 179897 w 359793"/>
                              <a:gd name="connsiteY0" fmla="*/ 359793 h 359793"/>
                              <a:gd name="connsiteX1" fmla="*/ 0 w 359793"/>
                              <a:gd name="connsiteY1" fmla="*/ 179897 h 359793"/>
                              <a:gd name="connsiteX2" fmla="*/ 179897 w 359793"/>
                              <a:gd name="connsiteY2" fmla="*/ 0 h 359793"/>
                              <a:gd name="connsiteX3" fmla="*/ 359793 w 359793"/>
                              <a:gd name="connsiteY3" fmla="*/ 179897 h 359793"/>
                              <a:gd name="connsiteX4" fmla="*/ 179897 w 359793"/>
                              <a:gd name="connsiteY4" fmla="*/ 359793 h 359793"/>
                              <a:gd name="connsiteX5" fmla="*/ 179897 w 359793"/>
                              <a:gd name="connsiteY5" fmla="*/ 5679 h 359793"/>
                              <a:gd name="connsiteX6" fmla="*/ 5679 w 359793"/>
                              <a:gd name="connsiteY6" fmla="*/ 179897 h 359793"/>
                              <a:gd name="connsiteX7" fmla="*/ 179897 w 359793"/>
                              <a:gd name="connsiteY7" fmla="*/ 354114 h 359793"/>
                              <a:gd name="connsiteX8" fmla="*/ 354114 w 359793"/>
                              <a:gd name="connsiteY8" fmla="*/ 179897 h 359793"/>
                              <a:gd name="connsiteX9" fmla="*/ 179897 w 359793"/>
                              <a:gd name="connsiteY9" fmla="*/ 5679 h 359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9793" h="359793">
                                <a:moveTo>
                                  <a:pt x="179897" y="359793"/>
                                </a:moveTo>
                                <a:cubicBezTo>
                                  <a:pt x="80678" y="359793"/>
                                  <a:pt x="0" y="279115"/>
                                  <a:pt x="0" y="179897"/>
                                </a:cubicBezTo>
                                <a:cubicBezTo>
                                  <a:pt x="0" y="80678"/>
                                  <a:pt x="80678" y="0"/>
                                  <a:pt x="179897" y="0"/>
                                </a:cubicBezTo>
                                <a:cubicBezTo>
                                  <a:pt x="279115" y="0"/>
                                  <a:pt x="359793" y="80678"/>
                                  <a:pt x="359793" y="179897"/>
                                </a:cubicBezTo>
                                <a:cubicBezTo>
                                  <a:pt x="359793" y="279115"/>
                                  <a:pt x="279115" y="359793"/>
                                  <a:pt x="179897" y="359793"/>
                                </a:cubicBezTo>
                                <a:close/>
                                <a:moveTo>
                                  <a:pt x="179897" y="5679"/>
                                </a:moveTo>
                                <a:cubicBezTo>
                                  <a:pt x="83852" y="5679"/>
                                  <a:pt x="5679" y="83852"/>
                                  <a:pt x="5679" y="179897"/>
                                </a:cubicBezTo>
                                <a:cubicBezTo>
                                  <a:pt x="5679" y="275942"/>
                                  <a:pt x="83852" y="354114"/>
                                  <a:pt x="179897" y="354114"/>
                                </a:cubicBezTo>
                                <a:cubicBezTo>
                                  <a:pt x="275942" y="354114"/>
                                  <a:pt x="354114" y="275942"/>
                                  <a:pt x="354114" y="179897"/>
                                </a:cubicBezTo>
                                <a:cubicBezTo>
                                  <a:pt x="354114" y="83852"/>
                                  <a:pt x="275942" y="5679"/>
                                  <a:pt x="179897" y="5679"/>
                                </a:cubicBezTo>
                                <a:close/>
                              </a:path>
                            </a:pathLst>
                          </a:custGeom>
                          <a:solidFill>
                            <a:srgbClr val="000000"/>
                          </a:solidFill>
                          <a:ln w="16697" cap="flat">
                            <a:noFill/>
                            <a:prstDash val="solid"/>
                            <a:miter/>
                          </a:ln>
                        </p:spPr>
                        <p:txBody>
                          <a:bodyPr rtlCol="0" anchor="ctr"/>
                          <a:lstStyle/>
                          <a:p>
                            <a:endParaRPr lang="en-US"/>
                          </a:p>
                        </p:txBody>
                      </p:sp>
                    </p:grpSp>
                    <p:grpSp>
                      <p:nvGrpSpPr>
                        <p:cNvPr id="920" name="Graphic 2">
                          <a:extLst>
                            <a:ext uri="{FF2B5EF4-FFF2-40B4-BE49-F238E27FC236}">
                              <a16:creationId xmlns:a16="http://schemas.microsoft.com/office/drawing/2014/main" id="{8AFF72F1-64AE-9572-0716-5B6882C4F997}"/>
                            </a:ext>
                          </a:extLst>
                        </p:cNvPr>
                        <p:cNvGrpSpPr/>
                        <p:nvPr/>
                      </p:nvGrpSpPr>
                      <p:grpSpPr>
                        <a:xfrm>
                          <a:off x="6124419" y="6183314"/>
                          <a:ext cx="236855" cy="236855"/>
                          <a:chOff x="6124419" y="6183314"/>
                          <a:chExt cx="236855" cy="236855"/>
                        </a:xfrm>
                      </p:grpSpPr>
                      <p:sp>
                        <p:nvSpPr>
                          <p:cNvPr id="921" name="Freeform: Shape 920">
                            <a:extLst>
                              <a:ext uri="{FF2B5EF4-FFF2-40B4-BE49-F238E27FC236}">
                                <a16:creationId xmlns:a16="http://schemas.microsoft.com/office/drawing/2014/main" id="{8FEAA2D9-B8B0-397C-4F31-CF39AB31A934}"/>
                              </a:ext>
                            </a:extLst>
                          </p:cNvPr>
                          <p:cNvSpPr/>
                          <p:nvPr/>
                        </p:nvSpPr>
                        <p:spPr>
                          <a:xfrm>
                            <a:off x="6127258" y="6186153"/>
                            <a:ext cx="231176" cy="231176"/>
                          </a:xfrm>
                          <a:custGeom>
                            <a:avLst/>
                            <a:gdLst>
                              <a:gd name="connsiteX0" fmla="*/ 231176 w 231176"/>
                              <a:gd name="connsiteY0" fmla="*/ 115588 h 231176"/>
                              <a:gd name="connsiteX1" fmla="*/ 115588 w 231176"/>
                              <a:gd name="connsiteY1" fmla="*/ 231176 h 231176"/>
                              <a:gd name="connsiteX2" fmla="*/ 0 w 231176"/>
                              <a:gd name="connsiteY2" fmla="*/ 115588 h 231176"/>
                              <a:gd name="connsiteX3" fmla="*/ 115588 w 231176"/>
                              <a:gd name="connsiteY3" fmla="*/ 0 h 231176"/>
                              <a:gd name="connsiteX4" fmla="*/ 231176 w 231176"/>
                              <a:gd name="connsiteY4" fmla="*/ 115588 h 2311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1176" h="231176">
                                <a:moveTo>
                                  <a:pt x="231176" y="115588"/>
                                </a:moveTo>
                                <a:cubicBezTo>
                                  <a:pt x="231176" y="179396"/>
                                  <a:pt x="179395" y="231176"/>
                                  <a:pt x="115588" y="231176"/>
                                </a:cubicBezTo>
                                <a:cubicBezTo>
                                  <a:pt x="51781" y="231176"/>
                                  <a:pt x="0" y="179396"/>
                                  <a:pt x="0" y="115588"/>
                                </a:cubicBezTo>
                                <a:cubicBezTo>
                                  <a:pt x="0" y="51781"/>
                                  <a:pt x="51781" y="0"/>
                                  <a:pt x="115588" y="0"/>
                                </a:cubicBezTo>
                                <a:cubicBezTo>
                                  <a:pt x="179395" y="0"/>
                                  <a:pt x="231176" y="51781"/>
                                  <a:pt x="231176" y="115588"/>
                                </a:cubicBezTo>
                                <a:close/>
                              </a:path>
                            </a:pathLst>
                          </a:custGeom>
                          <a:solidFill>
                            <a:srgbClr val="6A6A6E"/>
                          </a:solidFill>
                          <a:ln w="16697" cap="flat">
                            <a:noFill/>
                            <a:prstDash val="solid"/>
                            <a:miter/>
                          </a:ln>
                        </p:spPr>
                        <p:txBody>
                          <a:bodyPr rtlCol="0" anchor="ctr"/>
                          <a:lstStyle/>
                          <a:p>
                            <a:endParaRPr lang="en-US"/>
                          </a:p>
                        </p:txBody>
                      </p:sp>
                      <p:sp>
                        <p:nvSpPr>
                          <p:cNvPr id="922" name="Freeform: Shape 921">
                            <a:extLst>
                              <a:ext uri="{FF2B5EF4-FFF2-40B4-BE49-F238E27FC236}">
                                <a16:creationId xmlns:a16="http://schemas.microsoft.com/office/drawing/2014/main" id="{6CDF89F8-8CA7-1AB7-75FE-6C0AF6E337DB}"/>
                              </a:ext>
                            </a:extLst>
                          </p:cNvPr>
                          <p:cNvSpPr/>
                          <p:nvPr/>
                        </p:nvSpPr>
                        <p:spPr>
                          <a:xfrm>
                            <a:off x="6124419" y="6183314"/>
                            <a:ext cx="236855" cy="236855"/>
                          </a:xfrm>
                          <a:custGeom>
                            <a:avLst/>
                            <a:gdLst>
                              <a:gd name="connsiteX0" fmla="*/ 118428 w 236855"/>
                              <a:gd name="connsiteY0" fmla="*/ 236855 h 236855"/>
                              <a:gd name="connsiteX1" fmla="*/ 0 w 236855"/>
                              <a:gd name="connsiteY1" fmla="*/ 118428 h 236855"/>
                              <a:gd name="connsiteX2" fmla="*/ 118428 w 236855"/>
                              <a:gd name="connsiteY2" fmla="*/ 0 h 236855"/>
                              <a:gd name="connsiteX3" fmla="*/ 236855 w 236855"/>
                              <a:gd name="connsiteY3" fmla="*/ 118428 h 236855"/>
                              <a:gd name="connsiteX4" fmla="*/ 118428 w 236855"/>
                              <a:gd name="connsiteY4" fmla="*/ 236855 h 236855"/>
                              <a:gd name="connsiteX5" fmla="*/ 118428 w 236855"/>
                              <a:gd name="connsiteY5" fmla="*/ 5679 h 236855"/>
                              <a:gd name="connsiteX6" fmla="*/ 5679 w 236855"/>
                              <a:gd name="connsiteY6" fmla="*/ 118261 h 236855"/>
                              <a:gd name="connsiteX7" fmla="*/ 118428 w 236855"/>
                              <a:gd name="connsiteY7" fmla="*/ 231009 h 236855"/>
                              <a:gd name="connsiteX8" fmla="*/ 231176 w 236855"/>
                              <a:gd name="connsiteY8" fmla="*/ 118261 h 236855"/>
                              <a:gd name="connsiteX9" fmla="*/ 118428 w 236855"/>
                              <a:gd name="connsiteY9" fmla="*/ 5679 h 2368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6855" h="236855">
                                <a:moveTo>
                                  <a:pt x="118428" y="236855"/>
                                </a:moveTo>
                                <a:cubicBezTo>
                                  <a:pt x="53117" y="236855"/>
                                  <a:pt x="0" y="183738"/>
                                  <a:pt x="0" y="118428"/>
                                </a:cubicBezTo>
                                <a:cubicBezTo>
                                  <a:pt x="0" y="53117"/>
                                  <a:pt x="53117" y="0"/>
                                  <a:pt x="118428" y="0"/>
                                </a:cubicBezTo>
                                <a:cubicBezTo>
                                  <a:pt x="183738" y="0"/>
                                  <a:pt x="236855" y="53117"/>
                                  <a:pt x="236855" y="118428"/>
                                </a:cubicBezTo>
                                <a:cubicBezTo>
                                  <a:pt x="236855" y="183738"/>
                                  <a:pt x="183738" y="236855"/>
                                  <a:pt x="118428" y="236855"/>
                                </a:cubicBezTo>
                                <a:close/>
                                <a:moveTo>
                                  <a:pt x="118428" y="5679"/>
                                </a:moveTo>
                                <a:cubicBezTo>
                                  <a:pt x="56291" y="5679"/>
                                  <a:pt x="5679" y="56291"/>
                                  <a:pt x="5679" y="118261"/>
                                </a:cubicBezTo>
                                <a:cubicBezTo>
                                  <a:pt x="5679" y="180398"/>
                                  <a:pt x="56291" y="231009"/>
                                  <a:pt x="118428" y="231009"/>
                                </a:cubicBezTo>
                                <a:cubicBezTo>
                                  <a:pt x="180565" y="231009"/>
                                  <a:pt x="231176" y="180398"/>
                                  <a:pt x="231176" y="118261"/>
                                </a:cubicBezTo>
                                <a:cubicBezTo>
                                  <a:pt x="231176" y="56291"/>
                                  <a:pt x="180565" y="5679"/>
                                  <a:pt x="118428" y="5679"/>
                                </a:cubicBezTo>
                                <a:close/>
                              </a:path>
                            </a:pathLst>
                          </a:custGeom>
                          <a:solidFill>
                            <a:srgbClr val="000000"/>
                          </a:solidFill>
                          <a:ln w="16697" cap="flat">
                            <a:noFill/>
                            <a:prstDash val="solid"/>
                            <a:miter/>
                          </a:ln>
                        </p:spPr>
                        <p:txBody>
                          <a:bodyPr rtlCol="0" anchor="ctr"/>
                          <a:lstStyle/>
                          <a:p>
                            <a:endParaRPr lang="en-US"/>
                          </a:p>
                        </p:txBody>
                      </p:sp>
                    </p:grpSp>
                    <p:grpSp>
                      <p:nvGrpSpPr>
                        <p:cNvPr id="923" name="Graphic 2">
                          <a:extLst>
                            <a:ext uri="{FF2B5EF4-FFF2-40B4-BE49-F238E27FC236}">
                              <a16:creationId xmlns:a16="http://schemas.microsoft.com/office/drawing/2014/main" id="{3B770B79-1874-53BD-9B2B-87EF43106621}"/>
                            </a:ext>
                          </a:extLst>
                        </p:cNvPr>
                        <p:cNvGrpSpPr/>
                        <p:nvPr/>
                      </p:nvGrpSpPr>
                      <p:grpSpPr>
                        <a:xfrm>
                          <a:off x="6124419" y="6196677"/>
                          <a:ext cx="189547" cy="223492"/>
                          <a:chOff x="6124419" y="6196677"/>
                          <a:chExt cx="189547" cy="223492"/>
                        </a:xfrm>
                      </p:grpSpPr>
                      <p:sp>
                        <p:nvSpPr>
                          <p:cNvPr id="924" name="Freeform: Shape 923">
                            <a:extLst>
                              <a:ext uri="{FF2B5EF4-FFF2-40B4-BE49-F238E27FC236}">
                                <a16:creationId xmlns:a16="http://schemas.microsoft.com/office/drawing/2014/main" id="{4BC7D372-C663-7AB4-4396-4A3A6C1053EE}"/>
                              </a:ext>
                            </a:extLst>
                          </p:cNvPr>
                          <p:cNvSpPr/>
                          <p:nvPr/>
                        </p:nvSpPr>
                        <p:spPr>
                          <a:xfrm>
                            <a:off x="6127258" y="6199516"/>
                            <a:ext cx="183738" cy="217813"/>
                          </a:xfrm>
                          <a:custGeom>
                            <a:avLst/>
                            <a:gdLst>
                              <a:gd name="connsiteX0" fmla="*/ 14532 w 183738"/>
                              <a:gd name="connsiteY0" fmla="*/ 93206 h 217813"/>
                              <a:gd name="connsiteX1" fmla="*/ 61803 w 183738"/>
                              <a:gd name="connsiteY1" fmla="*/ 0 h 217813"/>
                              <a:gd name="connsiteX2" fmla="*/ 0 w 183738"/>
                              <a:gd name="connsiteY2" fmla="*/ 102225 h 217813"/>
                              <a:gd name="connsiteX3" fmla="*/ 115588 w 183738"/>
                              <a:gd name="connsiteY3" fmla="*/ 217813 h 217813"/>
                              <a:gd name="connsiteX4" fmla="*/ 183738 w 183738"/>
                              <a:gd name="connsiteY4" fmla="*/ 195598 h 217813"/>
                              <a:gd name="connsiteX5" fmla="*/ 129953 w 183738"/>
                              <a:gd name="connsiteY5" fmla="*/ 208961 h 217813"/>
                              <a:gd name="connsiteX6" fmla="*/ 14532 w 183738"/>
                              <a:gd name="connsiteY6" fmla="*/ 93206 h 2178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3738" h="217813">
                                <a:moveTo>
                                  <a:pt x="14532" y="93206"/>
                                </a:moveTo>
                                <a:cubicBezTo>
                                  <a:pt x="14532" y="54954"/>
                                  <a:pt x="33240" y="21046"/>
                                  <a:pt x="61803" y="0"/>
                                </a:cubicBezTo>
                                <a:cubicBezTo>
                                  <a:pt x="25055" y="19376"/>
                                  <a:pt x="0" y="57794"/>
                                  <a:pt x="0" y="102225"/>
                                </a:cubicBezTo>
                                <a:cubicBezTo>
                                  <a:pt x="0" y="166033"/>
                                  <a:pt x="51781" y="217813"/>
                                  <a:pt x="115588" y="217813"/>
                                </a:cubicBezTo>
                                <a:cubicBezTo>
                                  <a:pt x="141144" y="217813"/>
                                  <a:pt x="164696" y="209462"/>
                                  <a:pt x="183738" y="195598"/>
                                </a:cubicBezTo>
                                <a:cubicBezTo>
                                  <a:pt x="167703" y="204117"/>
                                  <a:pt x="149329" y="208961"/>
                                  <a:pt x="129953" y="208961"/>
                                </a:cubicBezTo>
                                <a:cubicBezTo>
                                  <a:pt x="66313" y="208794"/>
                                  <a:pt x="14532" y="157013"/>
                                  <a:pt x="14532" y="93206"/>
                                </a:cubicBezTo>
                                <a:close/>
                              </a:path>
                            </a:pathLst>
                          </a:custGeom>
                          <a:solidFill>
                            <a:srgbClr val="404144"/>
                          </a:solidFill>
                          <a:ln w="16697" cap="flat">
                            <a:noFill/>
                            <a:prstDash val="solid"/>
                            <a:miter/>
                          </a:ln>
                        </p:spPr>
                        <p:txBody>
                          <a:bodyPr rtlCol="0" anchor="ctr"/>
                          <a:lstStyle/>
                          <a:p>
                            <a:endParaRPr lang="en-US"/>
                          </a:p>
                        </p:txBody>
                      </p:sp>
                      <p:sp>
                        <p:nvSpPr>
                          <p:cNvPr id="925" name="Freeform: Shape 924">
                            <a:extLst>
                              <a:ext uri="{FF2B5EF4-FFF2-40B4-BE49-F238E27FC236}">
                                <a16:creationId xmlns:a16="http://schemas.microsoft.com/office/drawing/2014/main" id="{8B1316B6-A1ED-80DC-9D62-F4B5775955AB}"/>
                              </a:ext>
                            </a:extLst>
                          </p:cNvPr>
                          <p:cNvSpPr/>
                          <p:nvPr/>
                        </p:nvSpPr>
                        <p:spPr>
                          <a:xfrm>
                            <a:off x="6124419" y="6196677"/>
                            <a:ext cx="189547" cy="223492"/>
                          </a:xfrm>
                          <a:custGeom>
                            <a:avLst/>
                            <a:gdLst>
                              <a:gd name="connsiteX0" fmla="*/ 118428 w 189547"/>
                              <a:gd name="connsiteY0" fmla="*/ 223493 h 223492"/>
                              <a:gd name="connsiteX1" fmla="*/ 0 w 189547"/>
                              <a:gd name="connsiteY1" fmla="*/ 105065 h 223492"/>
                              <a:gd name="connsiteX2" fmla="*/ 63306 w 189547"/>
                              <a:gd name="connsiteY2" fmla="*/ 334 h 223492"/>
                              <a:gd name="connsiteX3" fmla="*/ 66981 w 189547"/>
                              <a:gd name="connsiteY3" fmla="*/ 1336 h 223492"/>
                              <a:gd name="connsiteX4" fmla="*/ 66313 w 189547"/>
                              <a:gd name="connsiteY4" fmla="*/ 5178 h 223492"/>
                              <a:gd name="connsiteX5" fmla="*/ 20211 w 189547"/>
                              <a:gd name="connsiteY5" fmla="*/ 96045 h 223492"/>
                              <a:gd name="connsiteX6" fmla="*/ 132960 w 189547"/>
                              <a:gd name="connsiteY6" fmla="*/ 208794 h 223492"/>
                              <a:gd name="connsiteX7" fmla="*/ 185409 w 189547"/>
                              <a:gd name="connsiteY7" fmla="*/ 195765 h 223492"/>
                              <a:gd name="connsiteX8" fmla="*/ 189083 w 189547"/>
                              <a:gd name="connsiteY8" fmla="*/ 196767 h 223492"/>
                              <a:gd name="connsiteX9" fmla="*/ 188415 w 189547"/>
                              <a:gd name="connsiteY9" fmla="*/ 200609 h 223492"/>
                              <a:gd name="connsiteX10" fmla="*/ 118428 w 189547"/>
                              <a:gd name="connsiteY10" fmla="*/ 223493 h 223492"/>
                              <a:gd name="connsiteX11" fmla="*/ 35578 w 189547"/>
                              <a:gd name="connsiteY11" fmla="*/ 28730 h 223492"/>
                              <a:gd name="connsiteX12" fmla="*/ 5846 w 189547"/>
                              <a:gd name="connsiteY12" fmla="*/ 105065 h 223492"/>
                              <a:gd name="connsiteX13" fmla="*/ 118595 w 189547"/>
                              <a:gd name="connsiteY13" fmla="*/ 217813 h 223492"/>
                              <a:gd name="connsiteX14" fmla="*/ 150665 w 189547"/>
                              <a:gd name="connsiteY14" fmla="*/ 213137 h 223492"/>
                              <a:gd name="connsiteX15" fmla="*/ 132960 w 189547"/>
                              <a:gd name="connsiteY15" fmla="*/ 214473 h 223492"/>
                              <a:gd name="connsiteX16" fmla="*/ 14532 w 189547"/>
                              <a:gd name="connsiteY16" fmla="*/ 96045 h 223492"/>
                              <a:gd name="connsiteX17" fmla="*/ 35578 w 189547"/>
                              <a:gd name="connsiteY17" fmla="*/ 28730 h 223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9547" h="223492">
                                <a:moveTo>
                                  <a:pt x="118428" y="223493"/>
                                </a:moveTo>
                                <a:cubicBezTo>
                                  <a:pt x="53117" y="223493"/>
                                  <a:pt x="0" y="170376"/>
                                  <a:pt x="0" y="105065"/>
                                </a:cubicBezTo>
                                <a:cubicBezTo>
                                  <a:pt x="0" y="60968"/>
                                  <a:pt x="24220" y="20879"/>
                                  <a:pt x="63306" y="334"/>
                                </a:cubicBezTo>
                                <a:cubicBezTo>
                                  <a:pt x="64642" y="-334"/>
                                  <a:pt x="66313" y="0"/>
                                  <a:pt x="66981" y="1336"/>
                                </a:cubicBezTo>
                                <a:cubicBezTo>
                                  <a:pt x="67816" y="2672"/>
                                  <a:pt x="67482" y="4343"/>
                                  <a:pt x="66313" y="5178"/>
                                </a:cubicBezTo>
                                <a:cubicBezTo>
                                  <a:pt x="37416" y="26392"/>
                                  <a:pt x="20211" y="60300"/>
                                  <a:pt x="20211" y="96045"/>
                                </a:cubicBezTo>
                                <a:cubicBezTo>
                                  <a:pt x="20211" y="158182"/>
                                  <a:pt x="70823" y="208794"/>
                                  <a:pt x="132960" y="208794"/>
                                </a:cubicBezTo>
                                <a:cubicBezTo>
                                  <a:pt x="151166" y="208794"/>
                                  <a:pt x="169373" y="204284"/>
                                  <a:pt x="185409" y="195765"/>
                                </a:cubicBezTo>
                                <a:cubicBezTo>
                                  <a:pt x="186745" y="195097"/>
                                  <a:pt x="188415" y="195431"/>
                                  <a:pt x="189083" y="196767"/>
                                </a:cubicBezTo>
                                <a:cubicBezTo>
                                  <a:pt x="189919" y="198103"/>
                                  <a:pt x="189584" y="199774"/>
                                  <a:pt x="188415" y="200609"/>
                                </a:cubicBezTo>
                                <a:cubicBezTo>
                                  <a:pt x="167870" y="215475"/>
                                  <a:pt x="143817" y="223493"/>
                                  <a:pt x="118428" y="223493"/>
                                </a:cubicBezTo>
                                <a:close/>
                                <a:moveTo>
                                  <a:pt x="35578" y="28730"/>
                                </a:moveTo>
                                <a:cubicBezTo>
                                  <a:pt x="16703" y="49108"/>
                                  <a:pt x="5846" y="76335"/>
                                  <a:pt x="5846" y="105065"/>
                                </a:cubicBezTo>
                                <a:cubicBezTo>
                                  <a:pt x="5846" y="167202"/>
                                  <a:pt x="56458" y="217813"/>
                                  <a:pt x="118595" y="217813"/>
                                </a:cubicBezTo>
                                <a:cubicBezTo>
                                  <a:pt x="129619" y="217813"/>
                                  <a:pt x="140309" y="216310"/>
                                  <a:pt x="150665" y="213137"/>
                                </a:cubicBezTo>
                                <a:cubicBezTo>
                                  <a:pt x="144819" y="213972"/>
                                  <a:pt x="138973" y="214473"/>
                                  <a:pt x="132960" y="214473"/>
                                </a:cubicBezTo>
                                <a:cubicBezTo>
                                  <a:pt x="67649" y="214473"/>
                                  <a:pt x="14532" y="161356"/>
                                  <a:pt x="14532" y="96045"/>
                                </a:cubicBezTo>
                                <a:cubicBezTo>
                                  <a:pt x="14532" y="71825"/>
                                  <a:pt x="22048" y="48273"/>
                                  <a:pt x="35578" y="28730"/>
                                </a:cubicBezTo>
                                <a:close/>
                              </a:path>
                            </a:pathLst>
                          </a:custGeom>
                          <a:solidFill>
                            <a:srgbClr val="000000"/>
                          </a:solidFill>
                          <a:ln w="16697" cap="flat">
                            <a:noFill/>
                            <a:prstDash val="solid"/>
                            <a:miter/>
                          </a:ln>
                        </p:spPr>
                        <p:txBody>
                          <a:bodyPr rtlCol="0" anchor="ctr"/>
                          <a:lstStyle/>
                          <a:p>
                            <a:endParaRPr lang="en-US"/>
                          </a:p>
                        </p:txBody>
                      </p:sp>
                    </p:grpSp>
                    <p:grpSp>
                      <p:nvGrpSpPr>
                        <p:cNvPr id="926" name="Graphic 2">
                          <a:extLst>
                            <a:ext uri="{FF2B5EF4-FFF2-40B4-BE49-F238E27FC236}">
                              <a16:creationId xmlns:a16="http://schemas.microsoft.com/office/drawing/2014/main" id="{FF3ABFA3-FF0E-F4C9-4BC3-4B8BF57838F8}"/>
                            </a:ext>
                          </a:extLst>
                        </p:cNvPr>
                        <p:cNvGrpSpPr/>
                        <p:nvPr/>
                      </p:nvGrpSpPr>
                      <p:grpSpPr>
                        <a:xfrm>
                          <a:off x="6152982" y="6213380"/>
                          <a:ext cx="179729" cy="179729"/>
                          <a:chOff x="6152982" y="6213380"/>
                          <a:chExt cx="179729" cy="179729"/>
                        </a:xfrm>
                      </p:grpSpPr>
                      <p:sp>
                        <p:nvSpPr>
                          <p:cNvPr id="927" name="Freeform: Shape 926">
                            <a:extLst>
                              <a:ext uri="{FF2B5EF4-FFF2-40B4-BE49-F238E27FC236}">
                                <a16:creationId xmlns:a16="http://schemas.microsoft.com/office/drawing/2014/main" id="{FD200B54-B947-C2CB-9396-D12D4D655371}"/>
                              </a:ext>
                            </a:extLst>
                          </p:cNvPr>
                          <p:cNvSpPr/>
                          <p:nvPr/>
                        </p:nvSpPr>
                        <p:spPr>
                          <a:xfrm>
                            <a:off x="6155821" y="6216053"/>
                            <a:ext cx="174050" cy="174050"/>
                          </a:xfrm>
                          <a:custGeom>
                            <a:avLst/>
                            <a:gdLst>
                              <a:gd name="connsiteX0" fmla="*/ 174050 w 174050"/>
                              <a:gd name="connsiteY0" fmla="*/ 87025 h 174050"/>
                              <a:gd name="connsiteX1" fmla="*/ 87025 w 174050"/>
                              <a:gd name="connsiteY1" fmla="*/ 174051 h 174050"/>
                              <a:gd name="connsiteX2" fmla="*/ 0 w 174050"/>
                              <a:gd name="connsiteY2" fmla="*/ 87025 h 174050"/>
                              <a:gd name="connsiteX3" fmla="*/ 87025 w 174050"/>
                              <a:gd name="connsiteY3" fmla="*/ 0 h 174050"/>
                              <a:gd name="connsiteX4" fmla="*/ 174050 w 174050"/>
                              <a:gd name="connsiteY4" fmla="*/ 87025 h 1740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050" h="174050">
                                <a:moveTo>
                                  <a:pt x="174050" y="87025"/>
                                </a:moveTo>
                                <a:cubicBezTo>
                                  <a:pt x="174050" y="135131"/>
                                  <a:pt x="135131" y="174051"/>
                                  <a:pt x="87025" y="174051"/>
                                </a:cubicBezTo>
                                <a:cubicBezTo>
                                  <a:pt x="38919" y="174051"/>
                                  <a:pt x="0" y="135131"/>
                                  <a:pt x="0" y="87025"/>
                                </a:cubicBezTo>
                                <a:cubicBezTo>
                                  <a:pt x="0" y="38919"/>
                                  <a:pt x="38919" y="0"/>
                                  <a:pt x="87025" y="0"/>
                                </a:cubicBezTo>
                                <a:cubicBezTo>
                                  <a:pt x="135131" y="0"/>
                                  <a:pt x="174050" y="39086"/>
                                  <a:pt x="174050" y="87025"/>
                                </a:cubicBezTo>
                                <a:close/>
                              </a:path>
                            </a:pathLst>
                          </a:custGeom>
                          <a:solidFill>
                            <a:srgbClr val="404144"/>
                          </a:solidFill>
                          <a:ln w="16697" cap="flat">
                            <a:noFill/>
                            <a:prstDash val="solid"/>
                            <a:miter/>
                          </a:ln>
                        </p:spPr>
                        <p:txBody>
                          <a:bodyPr rtlCol="0" anchor="ctr"/>
                          <a:lstStyle/>
                          <a:p>
                            <a:endParaRPr lang="en-US"/>
                          </a:p>
                        </p:txBody>
                      </p:sp>
                      <p:sp>
                        <p:nvSpPr>
                          <p:cNvPr id="928" name="Freeform: Shape 927">
                            <a:extLst>
                              <a:ext uri="{FF2B5EF4-FFF2-40B4-BE49-F238E27FC236}">
                                <a16:creationId xmlns:a16="http://schemas.microsoft.com/office/drawing/2014/main" id="{4DB6C151-49C4-790E-36E8-F2E9A702CFA3}"/>
                              </a:ext>
                            </a:extLst>
                          </p:cNvPr>
                          <p:cNvSpPr/>
                          <p:nvPr/>
                        </p:nvSpPr>
                        <p:spPr>
                          <a:xfrm>
                            <a:off x="6152982" y="6213380"/>
                            <a:ext cx="179729" cy="179729"/>
                          </a:xfrm>
                          <a:custGeom>
                            <a:avLst/>
                            <a:gdLst>
                              <a:gd name="connsiteX0" fmla="*/ 89865 w 179729"/>
                              <a:gd name="connsiteY0" fmla="*/ 179729 h 179729"/>
                              <a:gd name="connsiteX1" fmla="*/ 0 w 179729"/>
                              <a:gd name="connsiteY1" fmla="*/ 89865 h 179729"/>
                              <a:gd name="connsiteX2" fmla="*/ 89865 w 179729"/>
                              <a:gd name="connsiteY2" fmla="*/ 0 h 179729"/>
                              <a:gd name="connsiteX3" fmla="*/ 179730 w 179729"/>
                              <a:gd name="connsiteY3" fmla="*/ 89865 h 179729"/>
                              <a:gd name="connsiteX4" fmla="*/ 89865 w 179729"/>
                              <a:gd name="connsiteY4" fmla="*/ 179729 h 179729"/>
                              <a:gd name="connsiteX5" fmla="*/ 89865 w 179729"/>
                              <a:gd name="connsiteY5" fmla="*/ 5679 h 179729"/>
                              <a:gd name="connsiteX6" fmla="*/ 5679 w 179729"/>
                              <a:gd name="connsiteY6" fmla="*/ 89865 h 179729"/>
                              <a:gd name="connsiteX7" fmla="*/ 89865 w 179729"/>
                              <a:gd name="connsiteY7" fmla="*/ 174050 h 179729"/>
                              <a:gd name="connsiteX8" fmla="*/ 174050 w 179729"/>
                              <a:gd name="connsiteY8" fmla="*/ 89865 h 179729"/>
                              <a:gd name="connsiteX9" fmla="*/ 89865 w 179729"/>
                              <a:gd name="connsiteY9" fmla="*/ 5679 h 179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9729" h="179729">
                                <a:moveTo>
                                  <a:pt x="89865" y="179729"/>
                                </a:moveTo>
                                <a:cubicBezTo>
                                  <a:pt x="40255" y="179729"/>
                                  <a:pt x="0" y="139474"/>
                                  <a:pt x="0" y="89865"/>
                                </a:cubicBezTo>
                                <a:cubicBezTo>
                                  <a:pt x="0" y="40255"/>
                                  <a:pt x="40255" y="0"/>
                                  <a:pt x="89865" y="0"/>
                                </a:cubicBezTo>
                                <a:cubicBezTo>
                                  <a:pt x="139474" y="0"/>
                                  <a:pt x="179730" y="40255"/>
                                  <a:pt x="179730" y="89865"/>
                                </a:cubicBezTo>
                                <a:cubicBezTo>
                                  <a:pt x="179730" y="139307"/>
                                  <a:pt x="139474" y="179729"/>
                                  <a:pt x="89865" y="179729"/>
                                </a:cubicBezTo>
                                <a:close/>
                                <a:moveTo>
                                  <a:pt x="89865" y="5679"/>
                                </a:moveTo>
                                <a:cubicBezTo>
                                  <a:pt x="43429" y="5679"/>
                                  <a:pt x="5679" y="43429"/>
                                  <a:pt x="5679" y="89865"/>
                                </a:cubicBezTo>
                                <a:cubicBezTo>
                                  <a:pt x="5679" y="136300"/>
                                  <a:pt x="43429" y="174050"/>
                                  <a:pt x="89865" y="174050"/>
                                </a:cubicBezTo>
                                <a:cubicBezTo>
                                  <a:pt x="136301" y="174050"/>
                                  <a:pt x="174050" y="136300"/>
                                  <a:pt x="174050" y="89865"/>
                                </a:cubicBezTo>
                                <a:cubicBezTo>
                                  <a:pt x="174050" y="43429"/>
                                  <a:pt x="136301" y="5679"/>
                                  <a:pt x="89865" y="5679"/>
                                </a:cubicBezTo>
                                <a:close/>
                              </a:path>
                            </a:pathLst>
                          </a:custGeom>
                          <a:solidFill>
                            <a:srgbClr val="000000"/>
                          </a:solidFill>
                          <a:ln w="16697" cap="flat">
                            <a:noFill/>
                            <a:prstDash val="solid"/>
                            <a:miter/>
                          </a:ln>
                        </p:spPr>
                        <p:txBody>
                          <a:bodyPr rtlCol="0" anchor="ctr"/>
                          <a:lstStyle/>
                          <a:p>
                            <a:endParaRPr lang="en-US"/>
                          </a:p>
                        </p:txBody>
                      </p:sp>
                    </p:grpSp>
                    <p:grpSp>
                      <p:nvGrpSpPr>
                        <p:cNvPr id="929" name="Graphic 2">
                          <a:extLst>
                            <a:ext uri="{FF2B5EF4-FFF2-40B4-BE49-F238E27FC236}">
                              <a16:creationId xmlns:a16="http://schemas.microsoft.com/office/drawing/2014/main" id="{96C47894-9F28-6A9A-C199-392864BFDF65}"/>
                            </a:ext>
                          </a:extLst>
                        </p:cNvPr>
                        <p:cNvGrpSpPr/>
                        <p:nvPr/>
                      </p:nvGrpSpPr>
                      <p:grpSpPr>
                        <a:xfrm>
                          <a:off x="6168683" y="6227578"/>
                          <a:ext cx="148327" cy="148327"/>
                          <a:chOff x="6168683" y="6227578"/>
                          <a:chExt cx="148327" cy="148327"/>
                        </a:xfrm>
                      </p:grpSpPr>
                      <p:sp>
                        <p:nvSpPr>
                          <p:cNvPr id="930" name="Freeform: Shape 929">
                            <a:extLst>
                              <a:ext uri="{FF2B5EF4-FFF2-40B4-BE49-F238E27FC236}">
                                <a16:creationId xmlns:a16="http://schemas.microsoft.com/office/drawing/2014/main" id="{51DB8579-10E2-F9F1-259A-5DEDA4D33AAD}"/>
                              </a:ext>
                            </a:extLst>
                          </p:cNvPr>
                          <p:cNvSpPr/>
                          <p:nvPr/>
                        </p:nvSpPr>
                        <p:spPr>
                          <a:xfrm>
                            <a:off x="6171522" y="6230418"/>
                            <a:ext cx="142647" cy="142647"/>
                          </a:xfrm>
                          <a:custGeom>
                            <a:avLst/>
                            <a:gdLst>
                              <a:gd name="connsiteX0" fmla="*/ 142648 w 142647"/>
                              <a:gd name="connsiteY0" fmla="*/ 71324 h 142647"/>
                              <a:gd name="connsiteX1" fmla="*/ 71324 w 142647"/>
                              <a:gd name="connsiteY1" fmla="*/ 142648 h 142647"/>
                              <a:gd name="connsiteX2" fmla="*/ 0 w 142647"/>
                              <a:gd name="connsiteY2" fmla="*/ 71324 h 142647"/>
                              <a:gd name="connsiteX3" fmla="*/ 71324 w 142647"/>
                              <a:gd name="connsiteY3" fmla="*/ 0 h 142647"/>
                              <a:gd name="connsiteX4" fmla="*/ 142648 w 142647"/>
                              <a:gd name="connsiteY4" fmla="*/ 71324 h 1426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647" h="142647">
                                <a:moveTo>
                                  <a:pt x="142648" y="71324"/>
                                </a:moveTo>
                                <a:cubicBezTo>
                                  <a:pt x="142648" y="110744"/>
                                  <a:pt x="110744" y="142648"/>
                                  <a:pt x="71324" y="142648"/>
                                </a:cubicBezTo>
                                <a:cubicBezTo>
                                  <a:pt x="31904" y="142648"/>
                                  <a:pt x="0" y="110744"/>
                                  <a:pt x="0" y="71324"/>
                                </a:cubicBezTo>
                                <a:cubicBezTo>
                                  <a:pt x="0" y="31904"/>
                                  <a:pt x="31904" y="0"/>
                                  <a:pt x="71324" y="0"/>
                                </a:cubicBezTo>
                                <a:cubicBezTo>
                                  <a:pt x="110744" y="0"/>
                                  <a:pt x="142648" y="31904"/>
                                  <a:pt x="142648" y="71324"/>
                                </a:cubicBezTo>
                                <a:close/>
                              </a:path>
                            </a:pathLst>
                          </a:custGeom>
                          <a:solidFill>
                            <a:srgbClr val="6A6A6E"/>
                          </a:solidFill>
                          <a:ln w="16697" cap="flat">
                            <a:noFill/>
                            <a:prstDash val="solid"/>
                            <a:miter/>
                          </a:ln>
                        </p:spPr>
                        <p:txBody>
                          <a:bodyPr rtlCol="0" anchor="ctr"/>
                          <a:lstStyle/>
                          <a:p>
                            <a:endParaRPr lang="en-US"/>
                          </a:p>
                        </p:txBody>
                      </p:sp>
                      <p:sp>
                        <p:nvSpPr>
                          <p:cNvPr id="931" name="Freeform: Shape 930">
                            <a:extLst>
                              <a:ext uri="{FF2B5EF4-FFF2-40B4-BE49-F238E27FC236}">
                                <a16:creationId xmlns:a16="http://schemas.microsoft.com/office/drawing/2014/main" id="{5F6B9767-14D2-A682-9E64-E27EB53818C1}"/>
                              </a:ext>
                            </a:extLst>
                          </p:cNvPr>
                          <p:cNvSpPr/>
                          <p:nvPr/>
                        </p:nvSpPr>
                        <p:spPr>
                          <a:xfrm>
                            <a:off x="6168683" y="6227578"/>
                            <a:ext cx="148327" cy="148327"/>
                          </a:xfrm>
                          <a:custGeom>
                            <a:avLst/>
                            <a:gdLst>
                              <a:gd name="connsiteX0" fmla="*/ 74164 w 148327"/>
                              <a:gd name="connsiteY0" fmla="*/ 148327 h 148327"/>
                              <a:gd name="connsiteX1" fmla="*/ 0 w 148327"/>
                              <a:gd name="connsiteY1" fmla="*/ 74164 h 148327"/>
                              <a:gd name="connsiteX2" fmla="*/ 74164 w 148327"/>
                              <a:gd name="connsiteY2" fmla="*/ 0 h 148327"/>
                              <a:gd name="connsiteX3" fmla="*/ 148327 w 148327"/>
                              <a:gd name="connsiteY3" fmla="*/ 74164 h 148327"/>
                              <a:gd name="connsiteX4" fmla="*/ 74164 w 148327"/>
                              <a:gd name="connsiteY4" fmla="*/ 148327 h 148327"/>
                              <a:gd name="connsiteX5" fmla="*/ 74164 w 148327"/>
                              <a:gd name="connsiteY5" fmla="*/ 5679 h 148327"/>
                              <a:gd name="connsiteX6" fmla="*/ 5679 w 148327"/>
                              <a:gd name="connsiteY6" fmla="*/ 74164 h 148327"/>
                              <a:gd name="connsiteX7" fmla="*/ 74164 w 148327"/>
                              <a:gd name="connsiteY7" fmla="*/ 142648 h 148327"/>
                              <a:gd name="connsiteX8" fmla="*/ 142648 w 148327"/>
                              <a:gd name="connsiteY8" fmla="*/ 74164 h 148327"/>
                              <a:gd name="connsiteX9" fmla="*/ 74164 w 148327"/>
                              <a:gd name="connsiteY9" fmla="*/ 5679 h 148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8327" h="148327">
                                <a:moveTo>
                                  <a:pt x="74164" y="148327"/>
                                </a:moveTo>
                                <a:cubicBezTo>
                                  <a:pt x="33240" y="148327"/>
                                  <a:pt x="0" y="115087"/>
                                  <a:pt x="0" y="74164"/>
                                </a:cubicBezTo>
                                <a:cubicBezTo>
                                  <a:pt x="0" y="33240"/>
                                  <a:pt x="33240" y="0"/>
                                  <a:pt x="74164" y="0"/>
                                </a:cubicBezTo>
                                <a:cubicBezTo>
                                  <a:pt x="115087" y="0"/>
                                  <a:pt x="148327" y="33240"/>
                                  <a:pt x="148327" y="74164"/>
                                </a:cubicBezTo>
                                <a:cubicBezTo>
                                  <a:pt x="148327" y="115087"/>
                                  <a:pt x="115087" y="148327"/>
                                  <a:pt x="74164" y="148327"/>
                                </a:cubicBezTo>
                                <a:close/>
                                <a:moveTo>
                                  <a:pt x="74164" y="5679"/>
                                </a:moveTo>
                                <a:cubicBezTo>
                                  <a:pt x="36414" y="5679"/>
                                  <a:pt x="5679" y="36414"/>
                                  <a:pt x="5679" y="74164"/>
                                </a:cubicBezTo>
                                <a:cubicBezTo>
                                  <a:pt x="5679" y="111914"/>
                                  <a:pt x="36414" y="142648"/>
                                  <a:pt x="74164" y="142648"/>
                                </a:cubicBezTo>
                                <a:cubicBezTo>
                                  <a:pt x="111913" y="142648"/>
                                  <a:pt x="142648" y="111914"/>
                                  <a:pt x="142648" y="74164"/>
                                </a:cubicBezTo>
                                <a:cubicBezTo>
                                  <a:pt x="142648" y="36414"/>
                                  <a:pt x="111913" y="5679"/>
                                  <a:pt x="74164" y="5679"/>
                                </a:cubicBezTo>
                                <a:close/>
                              </a:path>
                            </a:pathLst>
                          </a:custGeom>
                          <a:solidFill>
                            <a:srgbClr val="000000"/>
                          </a:solidFill>
                          <a:ln w="16697" cap="flat">
                            <a:noFill/>
                            <a:prstDash val="solid"/>
                            <a:miter/>
                          </a:ln>
                        </p:spPr>
                        <p:txBody>
                          <a:bodyPr rtlCol="0" anchor="ctr"/>
                          <a:lstStyle/>
                          <a:p>
                            <a:endParaRPr lang="en-US"/>
                          </a:p>
                        </p:txBody>
                      </p:sp>
                    </p:grpSp>
                  </p:grpSp>
                  <p:sp>
                    <p:nvSpPr>
                      <p:cNvPr id="932" name="Freeform: Shape 931">
                        <a:extLst>
                          <a:ext uri="{FF2B5EF4-FFF2-40B4-BE49-F238E27FC236}">
                            <a16:creationId xmlns:a16="http://schemas.microsoft.com/office/drawing/2014/main" id="{9DF0115B-722A-5C28-9C45-93E4A3A8CD2D}"/>
                          </a:ext>
                        </a:extLst>
                      </p:cNvPr>
                      <p:cNvSpPr/>
                      <p:nvPr/>
                    </p:nvSpPr>
                    <p:spPr>
                      <a:xfrm>
                        <a:off x="6342821" y="6132034"/>
                        <a:ext cx="25810" cy="23385"/>
                      </a:xfrm>
                      <a:custGeom>
                        <a:avLst/>
                        <a:gdLst>
                          <a:gd name="connsiteX0" fmla="*/ 20959 w 25810"/>
                          <a:gd name="connsiteY0" fmla="*/ 4343 h 23385"/>
                          <a:gd name="connsiteX1" fmla="*/ 8431 w 25810"/>
                          <a:gd name="connsiteY1" fmla="*/ 0 h 23385"/>
                          <a:gd name="connsiteX2" fmla="*/ 3754 w 25810"/>
                          <a:gd name="connsiteY2" fmla="*/ 2338 h 23385"/>
                          <a:gd name="connsiteX3" fmla="*/ 80 w 25810"/>
                          <a:gd name="connsiteY3" fmla="*/ 8853 h 23385"/>
                          <a:gd name="connsiteX4" fmla="*/ 6093 w 25810"/>
                          <a:gd name="connsiteY4" fmla="*/ 19543 h 23385"/>
                          <a:gd name="connsiteX5" fmla="*/ 16115 w 25810"/>
                          <a:gd name="connsiteY5" fmla="*/ 23385 h 23385"/>
                          <a:gd name="connsiteX6" fmla="*/ 25803 w 25810"/>
                          <a:gd name="connsiteY6" fmla="*/ 12862 h 23385"/>
                          <a:gd name="connsiteX7" fmla="*/ 20959 w 25810"/>
                          <a:gd name="connsiteY7" fmla="*/ 4343 h 23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810" h="23385">
                            <a:moveTo>
                              <a:pt x="20959" y="4343"/>
                            </a:moveTo>
                            <a:cubicBezTo>
                              <a:pt x="17284" y="1336"/>
                              <a:pt x="13108" y="167"/>
                              <a:pt x="8431" y="0"/>
                            </a:cubicBezTo>
                            <a:cubicBezTo>
                              <a:pt x="6761" y="0"/>
                              <a:pt x="5090" y="1002"/>
                              <a:pt x="3754" y="2338"/>
                            </a:cubicBezTo>
                            <a:cubicBezTo>
                              <a:pt x="1917" y="4009"/>
                              <a:pt x="581" y="6347"/>
                              <a:pt x="80" y="8853"/>
                            </a:cubicBezTo>
                            <a:cubicBezTo>
                              <a:pt x="-589" y="13029"/>
                              <a:pt x="3086" y="17205"/>
                              <a:pt x="6093" y="19543"/>
                            </a:cubicBezTo>
                            <a:cubicBezTo>
                              <a:pt x="8932" y="21882"/>
                              <a:pt x="12440" y="23218"/>
                              <a:pt x="16115" y="23385"/>
                            </a:cubicBezTo>
                            <a:cubicBezTo>
                              <a:pt x="21627" y="23385"/>
                              <a:pt x="25803" y="17873"/>
                              <a:pt x="25803" y="12862"/>
                            </a:cubicBezTo>
                            <a:cubicBezTo>
                              <a:pt x="25970" y="9187"/>
                              <a:pt x="23464" y="6514"/>
                              <a:pt x="20959" y="4343"/>
                            </a:cubicBezTo>
                            <a:close/>
                          </a:path>
                        </a:pathLst>
                      </a:custGeom>
                      <a:solidFill>
                        <a:srgbClr val="FFFFFF"/>
                      </a:solidFill>
                      <a:ln w="16697" cap="flat">
                        <a:noFill/>
                        <a:prstDash val="solid"/>
                        <a:miter/>
                      </a:ln>
                    </p:spPr>
                    <p:txBody>
                      <a:bodyPr rtlCol="0" anchor="ctr"/>
                      <a:lstStyle/>
                      <a:p>
                        <a:endParaRPr lang="en-US"/>
                      </a:p>
                    </p:txBody>
                  </p:sp>
                  <p:sp>
                    <p:nvSpPr>
                      <p:cNvPr id="933" name="Freeform: Shape 932">
                        <a:extLst>
                          <a:ext uri="{FF2B5EF4-FFF2-40B4-BE49-F238E27FC236}">
                            <a16:creationId xmlns:a16="http://schemas.microsoft.com/office/drawing/2014/main" id="{3F8371F1-9382-E11A-2937-B941B11763D7}"/>
                          </a:ext>
                        </a:extLst>
                      </p:cNvPr>
                      <p:cNvSpPr/>
                      <p:nvPr/>
                    </p:nvSpPr>
                    <p:spPr>
                      <a:xfrm>
                        <a:off x="6372837" y="6160918"/>
                        <a:ext cx="9233" cy="10092"/>
                      </a:xfrm>
                      <a:custGeom>
                        <a:avLst/>
                        <a:gdLst>
                          <a:gd name="connsiteX0" fmla="*/ 9149 w 9233"/>
                          <a:gd name="connsiteY0" fmla="*/ 2352 h 10092"/>
                          <a:gd name="connsiteX1" fmla="*/ 9149 w 9233"/>
                          <a:gd name="connsiteY1" fmla="*/ 2352 h 10092"/>
                          <a:gd name="connsiteX2" fmla="*/ 964 w 9233"/>
                          <a:gd name="connsiteY2" fmla="*/ 4022 h 10092"/>
                          <a:gd name="connsiteX3" fmla="*/ 964 w 9233"/>
                          <a:gd name="connsiteY3" fmla="*/ 9534 h 10092"/>
                          <a:gd name="connsiteX4" fmla="*/ 6310 w 9233"/>
                          <a:gd name="connsiteY4" fmla="*/ 8365 h 10092"/>
                          <a:gd name="connsiteX5" fmla="*/ 6477 w 9233"/>
                          <a:gd name="connsiteY5" fmla="*/ 8198 h 10092"/>
                          <a:gd name="connsiteX6" fmla="*/ 9149 w 9233"/>
                          <a:gd name="connsiteY6" fmla="*/ 2352 h 1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233" h="10092">
                            <a:moveTo>
                              <a:pt x="9149" y="2352"/>
                            </a:moveTo>
                            <a:cubicBezTo>
                              <a:pt x="9149" y="2185"/>
                              <a:pt x="9149" y="2185"/>
                              <a:pt x="9149" y="2352"/>
                            </a:cubicBezTo>
                            <a:cubicBezTo>
                              <a:pt x="7813" y="-2659"/>
                              <a:pt x="2468" y="1517"/>
                              <a:pt x="964" y="4022"/>
                            </a:cubicBezTo>
                            <a:cubicBezTo>
                              <a:pt x="129" y="5526"/>
                              <a:pt x="-706" y="8198"/>
                              <a:pt x="964" y="9534"/>
                            </a:cubicBezTo>
                            <a:cubicBezTo>
                              <a:pt x="2635" y="10871"/>
                              <a:pt x="4973" y="9534"/>
                              <a:pt x="6310" y="8365"/>
                            </a:cubicBezTo>
                            <a:cubicBezTo>
                              <a:pt x="6310" y="8365"/>
                              <a:pt x="6477" y="8198"/>
                              <a:pt x="6477" y="8198"/>
                            </a:cubicBezTo>
                            <a:cubicBezTo>
                              <a:pt x="7813" y="6862"/>
                              <a:pt x="9650" y="4356"/>
                              <a:pt x="9149" y="2352"/>
                            </a:cubicBezTo>
                            <a:close/>
                          </a:path>
                        </a:pathLst>
                      </a:custGeom>
                      <a:solidFill>
                        <a:srgbClr val="FFFFFF"/>
                      </a:solidFill>
                      <a:ln w="16697" cap="flat">
                        <a:noFill/>
                        <a:prstDash val="solid"/>
                        <a:miter/>
                      </a:ln>
                    </p:spPr>
                    <p:txBody>
                      <a:bodyPr rtlCol="0" anchor="ctr"/>
                      <a:lstStyle/>
                      <a:p>
                        <a:endParaRPr lang="en-US"/>
                      </a:p>
                    </p:txBody>
                  </p:sp>
                </p:grpSp>
              </p:grpSp>
              <p:sp>
                <p:nvSpPr>
                  <p:cNvPr id="934" name="Freeform: Shape 933">
                    <a:extLst>
                      <a:ext uri="{FF2B5EF4-FFF2-40B4-BE49-F238E27FC236}">
                        <a16:creationId xmlns:a16="http://schemas.microsoft.com/office/drawing/2014/main" id="{1A282B91-1B42-426B-0D95-E8404F1F9619}"/>
                      </a:ext>
                    </a:extLst>
                  </p:cNvPr>
                  <p:cNvSpPr/>
                  <p:nvPr/>
                </p:nvSpPr>
                <p:spPr>
                  <a:xfrm>
                    <a:off x="6468344" y="5002878"/>
                    <a:ext cx="60132" cy="564076"/>
                  </a:xfrm>
                  <a:custGeom>
                    <a:avLst/>
                    <a:gdLst>
                      <a:gd name="connsiteX0" fmla="*/ 60132 w 60132"/>
                      <a:gd name="connsiteY0" fmla="*/ 564077 h 564076"/>
                      <a:gd name="connsiteX1" fmla="*/ 60132 w 60132"/>
                      <a:gd name="connsiteY1" fmla="*/ 30066 h 564076"/>
                      <a:gd name="connsiteX2" fmla="*/ 30066 w 60132"/>
                      <a:gd name="connsiteY2" fmla="*/ 0 h 564076"/>
                      <a:gd name="connsiteX3" fmla="*/ 0 w 60132"/>
                      <a:gd name="connsiteY3" fmla="*/ 30066 h 564076"/>
                      <a:gd name="connsiteX4" fmla="*/ 0 w 60132"/>
                      <a:gd name="connsiteY4" fmla="*/ 539523 h 564076"/>
                      <a:gd name="connsiteX5" fmla="*/ 60132 w 60132"/>
                      <a:gd name="connsiteY5" fmla="*/ 564077 h 564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132" h="564076">
                        <a:moveTo>
                          <a:pt x="60132" y="564077"/>
                        </a:moveTo>
                        <a:lnTo>
                          <a:pt x="60132" y="30066"/>
                        </a:lnTo>
                        <a:cubicBezTo>
                          <a:pt x="60132" y="13530"/>
                          <a:pt x="46770" y="0"/>
                          <a:pt x="30066" y="0"/>
                        </a:cubicBezTo>
                        <a:cubicBezTo>
                          <a:pt x="13363" y="0"/>
                          <a:pt x="0" y="13363"/>
                          <a:pt x="0" y="30066"/>
                        </a:cubicBezTo>
                        <a:lnTo>
                          <a:pt x="0" y="539523"/>
                        </a:lnTo>
                        <a:cubicBezTo>
                          <a:pt x="21380" y="542696"/>
                          <a:pt x="42594" y="551215"/>
                          <a:pt x="60132" y="564077"/>
                        </a:cubicBezTo>
                        <a:close/>
                      </a:path>
                    </a:pathLst>
                  </a:custGeom>
                  <a:solidFill>
                    <a:srgbClr val="EE8224">
                      <a:alpha val="20000"/>
                    </a:srgbClr>
                  </a:solidFill>
                  <a:ln w="16697" cap="flat">
                    <a:noFill/>
                    <a:prstDash val="solid"/>
                    <a:miter/>
                  </a:ln>
                </p:spPr>
                <p:txBody>
                  <a:bodyPr rtlCol="0" anchor="ctr"/>
                  <a:lstStyle/>
                  <a:p>
                    <a:endParaRPr lang="en-US"/>
                  </a:p>
                </p:txBody>
              </p:sp>
            </p:grpSp>
            <p:grpSp>
              <p:nvGrpSpPr>
                <p:cNvPr id="935" name="Graphic 2">
                  <a:extLst>
                    <a:ext uri="{FF2B5EF4-FFF2-40B4-BE49-F238E27FC236}">
                      <a16:creationId xmlns:a16="http://schemas.microsoft.com/office/drawing/2014/main" id="{3FF7B262-15D0-FEAE-BE65-274B85F5698B}"/>
                    </a:ext>
                  </a:extLst>
                </p:cNvPr>
                <p:cNvGrpSpPr/>
                <p:nvPr/>
              </p:nvGrpSpPr>
              <p:grpSpPr>
                <a:xfrm>
                  <a:off x="5861771" y="4050111"/>
                  <a:ext cx="1748555" cy="1547077"/>
                  <a:chOff x="5861771" y="4050111"/>
                  <a:chExt cx="1748555" cy="1547077"/>
                </a:xfrm>
              </p:grpSpPr>
              <p:grpSp>
                <p:nvGrpSpPr>
                  <p:cNvPr id="936" name="Graphic 2">
                    <a:extLst>
                      <a:ext uri="{FF2B5EF4-FFF2-40B4-BE49-F238E27FC236}">
                        <a16:creationId xmlns:a16="http://schemas.microsoft.com/office/drawing/2014/main" id="{233AB428-93A9-E026-1BEE-DE37AA8EFA41}"/>
                      </a:ext>
                    </a:extLst>
                  </p:cNvPr>
                  <p:cNvGrpSpPr/>
                  <p:nvPr/>
                </p:nvGrpSpPr>
                <p:grpSpPr>
                  <a:xfrm>
                    <a:off x="6461196" y="4237023"/>
                    <a:ext cx="1149130" cy="1360165"/>
                    <a:chOff x="6461196" y="4237023"/>
                    <a:chExt cx="1149130" cy="1360165"/>
                  </a:xfrm>
                </p:grpSpPr>
                <p:sp>
                  <p:nvSpPr>
                    <p:cNvPr id="937" name="Freeform: Shape 936">
                      <a:extLst>
                        <a:ext uri="{FF2B5EF4-FFF2-40B4-BE49-F238E27FC236}">
                          <a16:creationId xmlns:a16="http://schemas.microsoft.com/office/drawing/2014/main" id="{BD379E1D-E977-4920-E713-E1BE71A7FE75}"/>
                        </a:ext>
                      </a:extLst>
                    </p:cNvPr>
                    <p:cNvSpPr/>
                    <p:nvPr/>
                  </p:nvSpPr>
                  <p:spPr>
                    <a:xfrm>
                      <a:off x="6464160" y="4239940"/>
                      <a:ext cx="1143034" cy="1354499"/>
                    </a:xfrm>
                    <a:custGeom>
                      <a:avLst/>
                      <a:gdLst>
                        <a:gd name="connsiteX0" fmla="*/ 1107449 w 1143034"/>
                        <a:gd name="connsiteY0" fmla="*/ 838606 h 1354499"/>
                        <a:gd name="connsiteX1" fmla="*/ 373497 w 1143034"/>
                        <a:gd name="connsiteY1" fmla="*/ 1334866 h 1354499"/>
                        <a:gd name="connsiteX2" fmla="*/ 35586 w 1143034"/>
                        <a:gd name="connsiteY2" fmla="*/ 515894 h 1354499"/>
                        <a:gd name="connsiteX3" fmla="*/ 769537 w 1143034"/>
                        <a:gd name="connsiteY3" fmla="*/ 19633 h 1354499"/>
                        <a:gd name="connsiteX4" fmla="*/ 1107449 w 1143034"/>
                        <a:gd name="connsiteY4" fmla="*/ 838606 h 13544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43034" h="1354499">
                          <a:moveTo>
                            <a:pt x="1107449" y="838606"/>
                          </a:moveTo>
                          <a:cubicBezTo>
                            <a:pt x="998041" y="1201739"/>
                            <a:pt x="669483" y="1423896"/>
                            <a:pt x="373497" y="1334866"/>
                          </a:cubicBezTo>
                          <a:cubicBezTo>
                            <a:pt x="77512" y="1245669"/>
                            <a:pt x="-73822" y="879028"/>
                            <a:pt x="35586" y="515894"/>
                          </a:cubicBezTo>
                          <a:cubicBezTo>
                            <a:pt x="144994" y="152760"/>
                            <a:pt x="473551" y="-69396"/>
                            <a:pt x="769537" y="19633"/>
                          </a:cubicBezTo>
                          <a:cubicBezTo>
                            <a:pt x="1065523" y="108663"/>
                            <a:pt x="1216856" y="475305"/>
                            <a:pt x="1107449" y="838606"/>
                          </a:cubicBezTo>
                          <a:close/>
                        </a:path>
                      </a:pathLst>
                    </a:custGeom>
                    <a:solidFill>
                      <a:srgbClr val="EE9023"/>
                    </a:solidFill>
                    <a:ln w="16697" cap="flat">
                      <a:noFill/>
                      <a:prstDash val="solid"/>
                      <a:miter/>
                    </a:ln>
                  </p:spPr>
                  <p:txBody>
                    <a:bodyPr rtlCol="0" anchor="ctr"/>
                    <a:lstStyle/>
                    <a:p>
                      <a:endParaRPr lang="en-US"/>
                    </a:p>
                  </p:txBody>
                </p:sp>
                <p:sp>
                  <p:nvSpPr>
                    <p:cNvPr id="938" name="Freeform: Shape 937">
                      <a:extLst>
                        <a:ext uri="{FF2B5EF4-FFF2-40B4-BE49-F238E27FC236}">
                          <a16:creationId xmlns:a16="http://schemas.microsoft.com/office/drawing/2014/main" id="{2C0606A1-5E41-E73B-74B8-97CE616FBAA2}"/>
                        </a:ext>
                      </a:extLst>
                    </p:cNvPr>
                    <p:cNvSpPr/>
                    <p:nvPr/>
                  </p:nvSpPr>
                  <p:spPr>
                    <a:xfrm>
                      <a:off x="6461196" y="4237023"/>
                      <a:ext cx="1149130" cy="1360165"/>
                    </a:xfrm>
                    <a:custGeom>
                      <a:avLst/>
                      <a:gdLst>
                        <a:gd name="connsiteX0" fmla="*/ 510424 w 1149130"/>
                        <a:gd name="connsiteY0" fmla="*/ 1360165 h 1360165"/>
                        <a:gd name="connsiteX1" fmla="*/ 375794 w 1149130"/>
                        <a:gd name="connsiteY1" fmla="*/ 1340455 h 1360165"/>
                        <a:gd name="connsiteX2" fmla="*/ 52916 w 1149130"/>
                        <a:gd name="connsiteY2" fmla="*/ 1032109 h 1360165"/>
                        <a:gd name="connsiteX3" fmla="*/ 35878 w 1149130"/>
                        <a:gd name="connsiteY3" fmla="*/ 517975 h 1360165"/>
                        <a:gd name="connsiteX4" fmla="*/ 275907 w 1149130"/>
                        <a:gd name="connsiteY4" fmla="*/ 142815 h 1360165"/>
                        <a:gd name="connsiteX5" fmla="*/ 638707 w 1149130"/>
                        <a:gd name="connsiteY5" fmla="*/ 0 h 1360165"/>
                        <a:gd name="connsiteX6" fmla="*/ 773337 w 1149130"/>
                        <a:gd name="connsiteY6" fmla="*/ 19710 h 1360165"/>
                        <a:gd name="connsiteX7" fmla="*/ 1096215 w 1149130"/>
                        <a:gd name="connsiteY7" fmla="*/ 328057 h 1360165"/>
                        <a:gd name="connsiteX8" fmla="*/ 1113253 w 1149130"/>
                        <a:gd name="connsiteY8" fmla="*/ 842190 h 1360165"/>
                        <a:gd name="connsiteX9" fmla="*/ 873224 w 1149130"/>
                        <a:gd name="connsiteY9" fmla="*/ 1217350 h 1360165"/>
                        <a:gd name="connsiteX10" fmla="*/ 510424 w 1149130"/>
                        <a:gd name="connsiteY10" fmla="*/ 1360165 h 1360165"/>
                        <a:gd name="connsiteX11" fmla="*/ 638707 w 1149130"/>
                        <a:gd name="connsiteY11" fmla="*/ 5679 h 1360165"/>
                        <a:gd name="connsiteX12" fmla="*/ 279582 w 1149130"/>
                        <a:gd name="connsiteY12" fmla="*/ 147158 h 1360165"/>
                        <a:gd name="connsiteX13" fmla="*/ 41223 w 1149130"/>
                        <a:gd name="connsiteY13" fmla="*/ 519646 h 1360165"/>
                        <a:gd name="connsiteX14" fmla="*/ 377297 w 1149130"/>
                        <a:gd name="connsiteY14" fmla="*/ 1335110 h 1360165"/>
                        <a:gd name="connsiteX15" fmla="*/ 510257 w 1149130"/>
                        <a:gd name="connsiteY15" fmla="*/ 1354653 h 1360165"/>
                        <a:gd name="connsiteX16" fmla="*/ 869382 w 1149130"/>
                        <a:gd name="connsiteY16" fmla="*/ 1213175 h 1360165"/>
                        <a:gd name="connsiteX17" fmla="*/ 1107741 w 1149130"/>
                        <a:gd name="connsiteY17" fmla="*/ 840687 h 1360165"/>
                        <a:gd name="connsiteX18" fmla="*/ 771667 w 1149130"/>
                        <a:gd name="connsiteY18" fmla="*/ 25222 h 1360165"/>
                        <a:gd name="connsiteX19" fmla="*/ 638707 w 1149130"/>
                        <a:gd name="connsiteY19" fmla="*/ 5679 h 13601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149130" h="1360165">
                          <a:moveTo>
                            <a:pt x="510424" y="1360165"/>
                          </a:moveTo>
                          <a:cubicBezTo>
                            <a:pt x="464656" y="1360165"/>
                            <a:pt x="419390" y="1353484"/>
                            <a:pt x="375794" y="1340455"/>
                          </a:cubicBezTo>
                          <a:cubicBezTo>
                            <a:pt x="231810" y="1297026"/>
                            <a:pt x="117224" y="1187618"/>
                            <a:pt x="52916" y="1032109"/>
                          </a:cubicBezTo>
                          <a:cubicBezTo>
                            <a:pt x="-11226" y="876766"/>
                            <a:pt x="-17239" y="694197"/>
                            <a:pt x="35878" y="517975"/>
                          </a:cubicBezTo>
                          <a:cubicBezTo>
                            <a:pt x="81311" y="367310"/>
                            <a:pt x="164328" y="237524"/>
                            <a:pt x="275907" y="142815"/>
                          </a:cubicBezTo>
                          <a:cubicBezTo>
                            <a:pt x="384480" y="50779"/>
                            <a:pt x="513264" y="0"/>
                            <a:pt x="638707" y="0"/>
                          </a:cubicBezTo>
                          <a:cubicBezTo>
                            <a:pt x="684474" y="0"/>
                            <a:pt x="729741" y="6681"/>
                            <a:pt x="773337" y="19710"/>
                          </a:cubicBezTo>
                          <a:cubicBezTo>
                            <a:pt x="917321" y="63139"/>
                            <a:pt x="1031907" y="172547"/>
                            <a:pt x="1096215" y="328057"/>
                          </a:cubicBezTo>
                          <a:cubicBezTo>
                            <a:pt x="1160357" y="483399"/>
                            <a:pt x="1166370" y="665968"/>
                            <a:pt x="1113253" y="842190"/>
                          </a:cubicBezTo>
                          <a:cubicBezTo>
                            <a:pt x="1067819" y="992855"/>
                            <a:pt x="984803" y="1122642"/>
                            <a:pt x="873224" y="1217350"/>
                          </a:cubicBezTo>
                          <a:cubicBezTo>
                            <a:pt x="764651" y="1309554"/>
                            <a:pt x="635867" y="1360165"/>
                            <a:pt x="510424" y="1360165"/>
                          </a:cubicBezTo>
                          <a:close/>
                          <a:moveTo>
                            <a:pt x="638707" y="5679"/>
                          </a:moveTo>
                          <a:cubicBezTo>
                            <a:pt x="514600" y="5679"/>
                            <a:pt x="387152" y="55957"/>
                            <a:pt x="279582" y="147158"/>
                          </a:cubicBezTo>
                          <a:cubicBezTo>
                            <a:pt x="168671" y="241198"/>
                            <a:pt x="86323" y="369982"/>
                            <a:pt x="41223" y="519646"/>
                          </a:cubicBezTo>
                          <a:cubicBezTo>
                            <a:pt x="-67517" y="880775"/>
                            <a:pt x="83316" y="1246581"/>
                            <a:pt x="377297" y="1335110"/>
                          </a:cubicBezTo>
                          <a:cubicBezTo>
                            <a:pt x="420392" y="1348139"/>
                            <a:pt x="465158" y="1354653"/>
                            <a:pt x="510257" y="1354653"/>
                          </a:cubicBezTo>
                          <a:cubicBezTo>
                            <a:pt x="634364" y="1354653"/>
                            <a:pt x="761812" y="1304376"/>
                            <a:pt x="869382" y="1213175"/>
                          </a:cubicBezTo>
                          <a:cubicBezTo>
                            <a:pt x="980293" y="1119134"/>
                            <a:pt x="1062641" y="990350"/>
                            <a:pt x="1107741" y="840687"/>
                          </a:cubicBezTo>
                          <a:cubicBezTo>
                            <a:pt x="1216481" y="479557"/>
                            <a:pt x="1065648" y="113751"/>
                            <a:pt x="771667" y="25222"/>
                          </a:cubicBezTo>
                          <a:cubicBezTo>
                            <a:pt x="728571" y="12194"/>
                            <a:pt x="683806" y="5679"/>
                            <a:pt x="638707" y="5679"/>
                          </a:cubicBezTo>
                          <a:close/>
                        </a:path>
                      </a:pathLst>
                    </a:custGeom>
                    <a:solidFill>
                      <a:srgbClr val="9D5B09"/>
                    </a:solidFill>
                    <a:ln w="16697" cap="flat">
                      <a:noFill/>
                      <a:prstDash val="solid"/>
                      <a:miter/>
                    </a:ln>
                  </p:spPr>
                  <p:txBody>
                    <a:bodyPr rtlCol="0" anchor="ctr"/>
                    <a:lstStyle/>
                    <a:p>
                      <a:endParaRPr lang="en-US"/>
                    </a:p>
                  </p:txBody>
                </p:sp>
              </p:grpSp>
              <p:sp>
                <p:nvSpPr>
                  <p:cNvPr id="939" name="Freeform: Shape 938">
                    <a:extLst>
                      <a:ext uri="{FF2B5EF4-FFF2-40B4-BE49-F238E27FC236}">
                        <a16:creationId xmlns:a16="http://schemas.microsoft.com/office/drawing/2014/main" id="{C56C4CA6-9ABD-736B-0655-FD6786FDB39A}"/>
                      </a:ext>
                    </a:extLst>
                  </p:cNvPr>
                  <p:cNvSpPr/>
                  <p:nvPr/>
                </p:nvSpPr>
                <p:spPr>
                  <a:xfrm>
                    <a:off x="6635713" y="4245876"/>
                    <a:ext cx="968802" cy="529667"/>
                  </a:xfrm>
                  <a:custGeom>
                    <a:avLst/>
                    <a:gdLst>
                      <a:gd name="connsiteX0" fmla="*/ 90366 w 968802"/>
                      <a:gd name="connsiteY0" fmla="*/ 247379 h 529667"/>
                      <a:gd name="connsiteX1" fmla="*/ 364971 w 968802"/>
                      <a:gd name="connsiteY1" fmla="*/ 279282 h 529667"/>
                      <a:gd name="connsiteX2" fmla="*/ 624543 w 968802"/>
                      <a:gd name="connsiteY2" fmla="*/ 360962 h 529667"/>
                      <a:gd name="connsiteX3" fmla="*/ 968802 w 968802"/>
                      <a:gd name="connsiteY3" fmla="*/ 529668 h 529667"/>
                      <a:gd name="connsiteX4" fmla="*/ 917021 w 968802"/>
                      <a:gd name="connsiteY4" fmla="*/ 315529 h 529667"/>
                      <a:gd name="connsiteX5" fmla="*/ 868414 w 968802"/>
                      <a:gd name="connsiteY5" fmla="*/ 273937 h 529667"/>
                      <a:gd name="connsiteX6" fmla="*/ 633563 w 968802"/>
                      <a:gd name="connsiteY6" fmla="*/ 119263 h 529667"/>
                      <a:gd name="connsiteX7" fmla="*/ 389358 w 968802"/>
                      <a:gd name="connsiteY7" fmla="*/ 334 h 529667"/>
                      <a:gd name="connsiteX8" fmla="*/ 388523 w 968802"/>
                      <a:gd name="connsiteY8" fmla="*/ 0 h 529667"/>
                      <a:gd name="connsiteX9" fmla="*/ 0 w 968802"/>
                      <a:gd name="connsiteY9" fmla="*/ 244372 h 529667"/>
                      <a:gd name="connsiteX10" fmla="*/ 90366 w 968802"/>
                      <a:gd name="connsiteY10" fmla="*/ 247379 h 529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68802" h="529667">
                        <a:moveTo>
                          <a:pt x="90366" y="247379"/>
                        </a:moveTo>
                        <a:cubicBezTo>
                          <a:pt x="182402" y="251555"/>
                          <a:pt x="274605" y="260407"/>
                          <a:pt x="364971" y="279282"/>
                        </a:cubicBezTo>
                        <a:cubicBezTo>
                          <a:pt x="453834" y="297823"/>
                          <a:pt x="540358" y="327054"/>
                          <a:pt x="624543" y="360962"/>
                        </a:cubicBezTo>
                        <a:cubicBezTo>
                          <a:pt x="743138" y="408734"/>
                          <a:pt x="857724" y="466361"/>
                          <a:pt x="968802" y="529668"/>
                        </a:cubicBezTo>
                        <a:cubicBezTo>
                          <a:pt x="962288" y="453500"/>
                          <a:pt x="944582" y="381007"/>
                          <a:pt x="917021" y="315529"/>
                        </a:cubicBezTo>
                        <a:cubicBezTo>
                          <a:pt x="901320" y="301164"/>
                          <a:pt x="885285" y="287300"/>
                          <a:pt x="868414" y="273937"/>
                        </a:cubicBezTo>
                        <a:cubicBezTo>
                          <a:pt x="794585" y="215976"/>
                          <a:pt x="715410" y="165198"/>
                          <a:pt x="633563" y="119263"/>
                        </a:cubicBezTo>
                        <a:cubicBezTo>
                          <a:pt x="554556" y="74999"/>
                          <a:pt x="473043" y="35077"/>
                          <a:pt x="389358" y="334"/>
                        </a:cubicBezTo>
                        <a:cubicBezTo>
                          <a:pt x="389024" y="167"/>
                          <a:pt x="388857" y="167"/>
                          <a:pt x="388523" y="0"/>
                        </a:cubicBezTo>
                        <a:cubicBezTo>
                          <a:pt x="242869" y="23051"/>
                          <a:pt x="103562" y="111245"/>
                          <a:pt x="0" y="244372"/>
                        </a:cubicBezTo>
                        <a:cubicBezTo>
                          <a:pt x="30066" y="245040"/>
                          <a:pt x="60300" y="245875"/>
                          <a:pt x="90366" y="247379"/>
                        </a:cubicBezTo>
                        <a:close/>
                      </a:path>
                    </a:pathLst>
                  </a:custGeom>
                  <a:solidFill>
                    <a:srgbClr val="EE9023">
                      <a:alpha val="40000"/>
                    </a:srgbClr>
                  </a:solidFill>
                  <a:ln w="16697" cap="flat">
                    <a:noFill/>
                    <a:prstDash val="solid"/>
                    <a:miter/>
                  </a:ln>
                </p:spPr>
                <p:txBody>
                  <a:bodyPr rtlCol="0" anchor="ctr"/>
                  <a:lstStyle/>
                  <a:p>
                    <a:endParaRPr lang="en-US"/>
                  </a:p>
                </p:txBody>
              </p:sp>
              <p:sp>
                <p:nvSpPr>
                  <p:cNvPr id="940" name="Freeform: Shape 939">
                    <a:extLst>
                      <a:ext uri="{FF2B5EF4-FFF2-40B4-BE49-F238E27FC236}">
                        <a16:creationId xmlns:a16="http://schemas.microsoft.com/office/drawing/2014/main" id="{B7CBEDC1-1C3A-8B0C-6FED-2E9D2F315C99}"/>
                      </a:ext>
                    </a:extLst>
                  </p:cNvPr>
                  <p:cNvSpPr/>
                  <p:nvPr/>
                </p:nvSpPr>
                <p:spPr>
                  <a:xfrm>
                    <a:off x="6464280" y="4758840"/>
                    <a:ext cx="1032831" cy="835480"/>
                  </a:xfrm>
                  <a:custGeom>
                    <a:avLst/>
                    <a:gdLst>
                      <a:gd name="connsiteX0" fmla="*/ 950483 w 1032831"/>
                      <a:gd name="connsiteY0" fmla="*/ 509790 h 835480"/>
                      <a:gd name="connsiteX1" fmla="*/ 853102 w 1032831"/>
                      <a:gd name="connsiteY1" fmla="*/ 512630 h 835480"/>
                      <a:gd name="connsiteX2" fmla="*/ 761734 w 1032831"/>
                      <a:gd name="connsiteY2" fmla="*/ 492419 h 835480"/>
                      <a:gd name="connsiteX3" fmla="*/ 525046 w 1032831"/>
                      <a:gd name="connsiteY3" fmla="*/ 374325 h 835480"/>
                      <a:gd name="connsiteX4" fmla="*/ 413132 w 1032831"/>
                      <a:gd name="connsiteY4" fmla="*/ 301832 h 835480"/>
                      <a:gd name="connsiteX5" fmla="*/ 303056 w 1032831"/>
                      <a:gd name="connsiteY5" fmla="*/ 229506 h 835480"/>
                      <a:gd name="connsiteX6" fmla="*/ 93594 w 1032831"/>
                      <a:gd name="connsiteY6" fmla="*/ 63807 h 835480"/>
                      <a:gd name="connsiteX7" fmla="*/ 34631 w 1032831"/>
                      <a:gd name="connsiteY7" fmla="*/ 0 h 835480"/>
                      <a:gd name="connsiteX8" fmla="*/ 373545 w 1032831"/>
                      <a:gd name="connsiteY8" fmla="*/ 815798 h 835480"/>
                      <a:gd name="connsiteX9" fmla="*/ 1032832 w 1032831"/>
                      <a:gd name="connsiteY9" fmla="*/ 493588 h 835480"/>
                      <a:gd name="connsiteX10" fmla="*/ 950483 w 1032831"/>
                      <a:gd name="connsiteY10" fmla="*/ 509790 h 835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32831" h="835480">
                        <a:moveTo>
                          <a:pt x="950483" y="509790"/>
                        </a:moveTo>
                        <a:cubicBezTo>
                          <a:pt x="918246" y="513966"/>
                          <a:pt x="885507" y="515637"/>
                          <a:pt x="853102" y="512630"/>
                        </a:cubicBezTo>
                        <a:cubicBezTo>
                          <a:pt x="821699" y="509790"/>
                          <a:pt x="791633" y="502274"/>
                          <a:pt x="761734" y="492419"/>
                        </a:cubicBezTo>
                        <a:cubicBezTo>
                          <a:pt x="677548" y="464858"/>
                          <a:pt x="599710" y="421095"/>
                          <a:pt x="525046" y="374325"/>
                        </a:cubicBezTo>
                        <a:cubicBezTo>
                          <a:pt x="487295" y="350773"/>
                          <a:pt x="450381" y="326219"/>
                          <a:pt x="413132" y="301832"/>
                        </a:cubicBezTo>
                        <a:cubicBezTo>
                          <a:pt x="376384" y="277779"/>
                          <a:pt x="339303" y="254227"/>
                          <a:pt x="303056" y="229506"/>
                        </a:cubicBezTo>
                        <a:cubicBezTo>
                          <a:pt x="229561" y="179395"/>
                          <a:pt x="157736" y="125610"/>
                          <a:pt x="93594" y="63807"/>
                        </a:cubicBezTo>
                        <a:cubicBezTo>
                          <a:pt x="72715" y="43763"/>
                          <a:pt x="53506" y="22049"/>
                          <a:pt x="34631" y="0"/>
                        </a:cubicBezTo>
                        <a:cubicBezTo>
                          <a:pt x="-72939" y="362132"/>
                          <a:pt x="78394" y="726936"/>
                          <a:pt x="373545" y="815798"/>
                        </a:cubicBezTo>
                        <a:cubicBezTo>
                          <a:pt x="618585" y="889628"/>
                          <a:pt x="886008" y="749987"/>
                          <a:pt x="1032832" y="493588"/>
                        </a:cubicBezTo>
                        <a:cubicBezTo>
                          <a:pt x="1005605" y="500771"/>
                          <a:pt x="978211" y="506283"/>
                          <a:pt x="950483" y="509790"/>
                        </a:cubicBezTo>
                        <a:close/>
                      </a:path>
                    </a:pathLst>
                  </a:custGeom>
                  <a:solidFill>
                    <a:srgbClr val="EE8224">
                      <a:alpha val="30000"/>
                    </a:srgbClr>
                  </a:solidFill>
                  <a:ln w="16697" cap="flat">
                    <a:noFill/>
                    <a:prstDash val="solid"/>
                    <a:miter/>
                  </a:ln>
                </p:spPr>
                <p:txBody>
                  <a:bodyPr rtlCol="0" anchor="ctr"/>
                  <a:lstStyle/>
                  <a:p>
                    <a:endParaRPr lang="en-US"/>
                  </a:p>
                </p:txBody>
              </p:sp>
              <p:grpSp>
                <p:nvGrpSpPr>
                  <p:cNvPr id="941" name="Graphic 2">
                    <a:extLst>
                      <a:ext uri="{FF2B5EF4-FFF2-40B4-BE49-F238E27FC236}">
                        <a16:creationId xmlns:a16="http://schemas.microsoft.com/office/drawing/2014/main" id="{5F0162EF-A3AE-8A6D-6A0E-3AFDB65709DB}"/>
                      </a:ext>
                    </a:extLst>
                  </p:cNvPr>
                  <p:cNvGrpSpPr/>
                  <p:nvPr/>
                </p:nvGrpSpPr>
                <p:grpSpPr>
                  <a:xfrm>
                    <a:off x="6193644" y="4105567"/>
                    <a:ext cx="1259964" cy="1491621"/>
                    <a:chOff x="6193644" y="4105567"/>
                    <a:chExt cx="1259964" cy="1491621"/>
                  </a:xfrm>
                </p:grpSpPr>
                <p:sp>
                  <p:nvSpPr>
                    <p:cNvPr id="942" name="Freeform: Shape 941">
                      <a:extLst>
                        <a:ext uri="{FF2B5EF4-FFF2-40B4-BE49-F238E27FC236}">
                          <a16:creationId xmlns:a16="http://schemas.microsoft.com/office/drawing/2014/main" id="{AD3A116F-D4B3-45AB-964C-A90E93423EDD}"/>
                        </a:ext>
                      </a:extLst>
                    </p:cNvPr>
                    <p:cNvSpPr/>
                    <p:nvPr/>
                  </p:nvSpPr>
                  <p:spPr>
                    <a:xfrm>
                      <a:off x="6196676" y="4108397"/>
                      <a:ext cx="1253920" cy="1485961"/>
                    </a:xfrm>
                    <a:custGeom>
                      <a:avLst/>
                      <a:gdLst>
                        <a:gd name="connsiteX0" fmla="*/ 1214914 w 1253920"/>
                        <a:gd name="connsiteY0" fmla="*/ 920038 h 1485961"/>
                        <a:gd name="connsiteX1" fmla="*/ 409806 w 1253920"/>
                        <a:gd name="connsiteY1" fmla="*/ 1464404 h 1485961"/>
                        <a:gd name="connsiteX2" fmla="*/ 38988 w 1253920"/>
                        <a:gd name="connsiteY2" fmla="*/ 565924 h 1485961"/>
                        <a:gd name="connsiteX3" fmla="*/ 844096 w 1253920"/>
                        <a:gd name="connsiteY3" fmla="*/ 21557 h 1485961"/>
                        <a:gd name="connsiteX4" fmla="*/ 1214914 w 1253920"/>
                        <a:gd name="connsiteY4" fmla="*/ 920038 h 1485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3920" h="1485961">
                          <a:moveTo>
                            <a:pt x="1214914" y="920038"/>
                          </a:moveTo>
                          <a:cubicBezTo>
                            <a:pt x="1094983" y="1318416"/>
                            <a:pt x="734521" y="1562120"/>
                            <a:pt x="409806" y="1464404"/>
                          </a:cubicBezTo>
                          <a:cubicBezTo>
                            <a:pt x="85090" y="1366689"/>
                            <a:pt x="-80943" y="964469"/>
                            <a:pt x="38988" y="565924"/>
                          </a:cubicBezTo>
                          <a:cubicBezTo>
                            <a:pt x="158919" y="167545"/>
                            <a:pt x="519380" y="-76158"/>
                            <a:pt x="844096" y="21557"/>
                          </a:cubicBezTo>
                          <a:cubicBezTo>
                            <a:pt x="1168979" y="119439"/>
                            <a:pt x="1334845" y="521660"/>
                            <a:pt x="1214914" y="920038"/>
                          </a:cubicBezTo>
                          <a:close/>
                        </a:path>
                      </a:pathLst>
                    </a:custGeom>
                    <a:solidFill>
                      <a:srgbClr val="EE9023"/>
                    </a:solidFill>
                    <a:ln w="16697" cap="flat">
                      <a:noFill/>
                      <a:prstDash val="solid"/>
                      <a:miter/>
                    </a:ln>
                  </p:spPr>
                  <p:txBody>
                    <a:bodyPr rtlCol="0" anchor="ctr"/>
                    <a:lstStyle/>
                    <a:p>
                      <a:endParaRPr lang="en-US"/>
                    </a:p>
                  </p:txBody>
                </p:sp>
                <p:sp>
                  <p:nvSpPr>
                    <p:cNvPr id="943" name="Freeform: Shape 942">
                      <a:extLst>
                        <a:ext uri="{FF2B5EF4-FFF2-40B4-BE49-F238E27FC236}">
                          <a16:creationId xmlns:a16="http://schemas.microsoft.com/office/drawing/2014/main" id="{F9BD4EE5-0C61-AEA3-59EC-9A033CF550AD}"/>
                        </a:ext>
                      </a:extLst>
                    </p:cNvPr>
                    <p:cNvSpPr/>
                    <p:nvPr/>
                  </p:nvSpPr>
                  <p:spPr>
                    <a:xfrm>
                      <a:off x="6193644" y="4105567"/>
                      <a:ext cx="1259964" cy="1491621"/>
                    </a:xfrm>
                    <a:custGeom>
                      <a:avLst/>
                      <a:gdLst>
                        <a:gd name="connsiteX0" fmla="*/ 559661 w 1259964"/>
                        <a:gd name="connsiteY0" fmla="*/ 1491622 h 1491621"/>
                        <a:gd name="connsiteX1" fmla="*/ 412002 w 1259964"/>
                        <a:gd name="connsiteY1" fmla="*/ 1469907 h 1491621"/>
                        <a:gd name="connsiteX2" fmla="*/ 58055 w 1259964"/>
                        <a:gd name="connsiteY2" fmla="*/ 1131828 h 1491621"/>
                        <a:gd name="connsiteX3" fmla="*/ 39347 w 1259964"/>
                        <a:gd name="connsiteY3" fmla="*/ 567919 h 1491621"/>
                        <a:gd name="connsiteX4" fmla="*/ 302594 w 1259964"/>
                        <a:gd name="connsiteY4" fmla="*/ 156512 h 1491621"/>
                        <a:gd name="connsiteX5" fmla="*/ 700304 w 1259964"/>
                        <a:gd name="connsiteY5" fmla="*/ 0 h 1491621"/>
                        <a:gd name="connsiteX6" fmla="*/ 847963 w 1259964"/>
                        <a:gd name="connsiteY6" fmla="*/ 21715 h 1491621"/>
                        <a:gd name="connsiteX7" fmla="*/ 1201910 w 1259964"/>
                        <a:gd name="connsiteY7" fmla="*/ 359793 h 1491621"/>
                        <a:gd name="connsiteX8" fmla="*/ 1220618 w 1259964"/>
                        <a:gd name="connsiteY8" fmla="*/ 923703 h 1491621"/>
                        <a:gd name="connsiteX9" fmla="*/ 957371 w 1259964"/>
                        <a:gd name="connsiteY9" fmla="*/ 1335110 h 1491621"/>
                        <a:gd name="connsiteX10" fmla="*/ 559661 w 1259964"/>
                        <a:gd name="connsiteY10" fmla="*/ 1491622 h 1491621"/>
                        <a:gd name="connsiteX11" fmla="*/ 700304 w 1259964"/>
                        <a:gd name="connsiteY11" fmla="*/ 5679 h 1491621"/>
                        <a:gd name="connsiteX12" fmla="*/ 306269 w 1259964"/>
                        <a:gd name="connsiteY12" fmla="*/ 160855 h 1491621"/>
                        <a:gd name="connsiteX13" fmla="*/ 44859 w 1259964"/>
                        <a:gd name="connsiteY13" fmla="*/ 569589 h 1491621"/>
                        <a:gd name="connsiteX14" fmla="*/ 63400 w 1259964"/>
                        <a:gd name="connsiteY14" fmla="*/ 1129657 h 1491621"/>
                        <a:gd name="connsiteX15" fmla="*/ 413672 w 1259964"/>
                        <a:gd name="connsiteY15" fmla="*/ 1464395 h 1491621"/>
                        <a:gd name="connsiteX16" fmla="*/ 559661 w 1259964"/>
                        <a:gd name="connsiteY16" fmla="*/ 1485775 h 1491621"/>
                        <a:gd name="connsiteX17" fmla="*/ 953696 w 1259964"/>
                        <a:gd name="connsiteY17" fmla="*/ 1330600 h 1491621"/>
                        <a:gd name="connsiteX18" fmla="*/ 1215273 w 1259964"/>
                        <a:gd name="connsiteY18" fmla="*/ 921866 h 1491621"/>
                        <a:gd name="connsiteX19" fmla="*/ 1196732 w 1259964"/>
                        <a:gd name="connsiteY19" fmla="*/ 361798 h 1491621"/>
                        <a:gd name="connsiteX20" fmla="*/ 846460 w 1259964"/>
                        <a:gd name="connsiteY20" fmla="*/ 26893 h 1491621"/>
                        <a:gd name="connsiteX21" fmla="*/ 700304 w 1259964"/>
                        <a:gd name="connsiteY21" fmla="*/ 5679 h 1491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259964" h="1491621">
                          <a:moveTo>
                            <a:pt x="559661" y="1491622"/>
                          </a:moveTo>
                          <a:cubicBezTo>
                            <a:pt x="509550" y="1491622"/>
                            <a:pt x="459774" y="1484272"/>
                            <a:pt x="412002" y="1469907"/>
                          </a:cubicBezTo>
                          <a:cubicBezTo>
                            <a:pt x="254154" y="1422302"/>
                            <a:pt x="128377" y="1302371"/>
                            <a:pt x="58055" y="1131828"/>
                          </a:cubicBezTo>
                          <a:cubicBezTo>
                            <a:pt x="-12267" y="961453"/>
                            <a:pt x="-18948" y="761345"/>
                            <a:pt x="39347" y="567919"/>
                          </a:cubicBezTo>
                          <a:cubicBezTo>
                            <a:pt x="89124" y="402721"/>
                            <a:pt x="180157" y="260407"/>
                            <a:pt x="302594" y="156512"/>
                          </a:cubicBezTo>
                          <a:cubicBezTo>
                            <a:pt x="421523" y="55623"/>
                            <a:pt x="562834" y="0"/>
                            <a:pt x="700304" y="0"/>
                          </a:cubicBezTo>
                          <a:cubicBezTo>
                            <a:pt x="750415" y="0"/>
                            <a:pt x="800191" y="7350"/>
                            <a:pt x="847963" y="21715"/>
                          </a:cubicBezTo>
                          <a:cubicBezTo>
                            <a:pt x="1005811" y="69319"/>
                            <a:pt x="1131588" y="189251"/>
                            <a:pt x="1201910" y="359793"/>
                          </a:cubicBezTo>
                          <a:cubicBezTo>
                            <a:pt x="1272231" y="530169"/>
                            <a:pt x="1278913" y="730277"/>
                            <a:pt x="1220618" y="923703"/>
                          </a:cubicBezTo>
                          <a:cubicBezTo>
                            <a:pt x="1170842" y="1088900"/>
                            <a:pt x="1079807" y="1231214"/>
                            <a:pt x="957371" y="1335110"/>
                          </a:cubicBezTo>
                          <a:cubicBezTo>
                            <a:pt x="838442" y="1436166"/>
                            <a:pt x="697298" y="1491622"/>
                            <a:pt x="559661" y="1491622"/>
                          </a:cubicBezTo>
                          <a:close/>
                          <a:moveTo>
                            <a:pt x="700304" y="5679"/>
                          </a:moveTo>
                          <a:cubicBezTo>
                            <a:pt x="564171" y="5679"/>
                            <a:pt x="424195" y="60801"/>
                            <a:pt x="306269" y="160855"/>
                          </a:cubicBezTo>
                          <a:cubicBezTo>
                            <a:pt x="184667" y="264082"/>
                            <a:pt x="94135" y="405394"/>
                            <a:pt x="44859" y="569589"/>
                          </a:cubicBezTo>
                          <a:cubicBezTo>
                            <a:pt x="-12935" y="761679"/>
                            <a:pt x="-6420" y="960618"/>
                            <a:pt x="63400" y="1129657"/>
                          </a:cubicBezTo>
                          <a:cubicBezTo>
                            <a:pt x="133054" y="1298529"/>
                            <a:pt x="257495" y="1417458"/>
                            <a:pt x="413672" y="1464395"/>
                          </a:cubicBezTo>
                          <a:cubicBezTo>
                            <a:pt x="460943" y="1478593"/>
                            <a:pt x="510051" y="1485775"/>
                            <a:pt x="559661" y="1485775"/>
                          </a:cubicBezTo>
                          <a:cubicBezTo>
                            <a:pt x="695794" y="1485775"/>
                            <a:pt x="835769" y="1430654"/>
                            <a:pt x="953696" y="1330600"/>
                          </a:cubicBezTo>
                          <a:cubicBezTo>
                            <a:pt x="1075298" y="1227372"/>
                            <a:pt x="1165830" y="1086061"/>
                            <a:pt x="1215273" y="921866"/>
                          </a:cubicBezTo>
                          <a:cubicBezTo>
                            <a:pt x="1273067" y="729775"/>
                            <a:pt x="1266552" y="530837"/>
                            <a:pt x="1196732" y="361798"/>
                          </a:cubicBezTo>
                          <a:cubicBezTo>
                            <a:pt x="1127078" y="192925"/>
                            <a:pt x="1002637" y="73996"/>
                            <a:pt x="846460" y="26893"/>
                          </a:cubicBezTo>
                          <a:cubicBezTo>
                            <a:pt x="799189" y="13029"/>
                            <a:pt x="749913" y="5679"/>
                            <a:pt x="700304" y="5679"/>
                          </a:cubicBezTo>
                          <a:close/>
                        </a:path>
                      </a:pathLst>
                    </a:custGeom>
                    <a:solidFill>
                      <a:srgbClr val="9D5B09"/>
                    </a:solidFill>
                    <a:ln w="16697" cap="flat">
                      <a:noFill/>
                      <a:prstDash val="solid"/>
                      <a:miter/>
                    </a:ln>
                  </p:spPr>
                  <p:txBody>
                    <a:bodyPr rtlCol="0" anchor="ctr"/>
                    <a:lstStyle/>
                    <a:p>
                      <a:endParaRPr lang="en-US"/>
                    </a:p>
                  </p:txBody>
                </p:sp>
              </p:grpSp>
              <p:sp>
                <p:nvSpPr>
                  <p:cNvPr id="944" name="Freeform: Shape 943">
                    <a:extLst>
                      <a:ext uri="{FF2B5EF4-FFF2-40B4-BE49-F238E27FC236}">
                        <a16:creationId xmlns:a16="http://schemas.microsoft.com/office/drawing/2014/main" id="{6493B580-B95F-92A3-A3D6-718D7C3E806A}"/>
                      </a:ext>
                    </a:extLst>
                  </p:cNvPr>
                  <p:cNvSpPr/>
                  <p:nvPr/>
                </p:nvSpPr>
                <p:spPr>
                  <a:xfrm>
                    <a:off x="6197924" y="4126096"/>
                    <a:ext cx="1214558" cy="1439372"/>
                  </a:xfrm>
                  <a:custGeom>
                    <a:avLst/>
                    <a:gdLst>
                      <a:gd name="connsiteX0" fmla="*/ 1176751 w 1214558"/>
                      <a:gd name="connsiteY0" fmla="*/ 891148 h 1439372"/>
                      <a:gd name="connsiteX1" fmla="*/ 396865 w 1214558"/>
                      <a:gd name="connsiteY1" fmla="*/ 1418477 h 1439372"/>
                      <a:gd name="connsiteX2" fmla="*/ 37740 w 1214558"/>
                      <a:gd name="connsiteY2" fmla="*/ 548225 h 1439372"/>
                      <a:gd name="connsiteX3" fmla="*/ 817626 w 1214558"/>
                      <a:gd name="connsiteY3" fmla="*/ 20896 h 1439372"/>
                      <a:gd name="connsiteX4" fmla="*/ 1176751 w 1214558"/>
                      <a:gd name="connsiteY4" fmla="*/ 891148 h 14393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14558" h="1439372">
                        <a:moveTo>
                          <a:pt x="1176751" y="891148"/>
                        </a:moveTo>
                        <a:cubicBezTo>
                          <a:pt x="1060495" y="1276998"/>
                          <a:pt x="711392" y="1513186"/>
                          <a:pt x="396865" y="1418477"/>
                        </a:cubicBezTo>
                        <a:cubicBezTo>
                          <a:pt x="82339" y="1323768"/>
                          <a:pt x="-78349" y="934242"/>
                          <a:pt x="37740" y="548225"/>
                        </a:cubicBezTo>
                        <a:cubicBezTo>
                          <a:pt x="153997" y="162374"/>
                          <a:pt x="503099" y="-73813"/>
                          <a:pt x="817626" y="20896"/>
                        </a:cubicBezTo>
                        <a:cubicBezTo>
                          <a:pt x="1132153" y="115772"/>
                          <a:pt x="1293007" y="505297"/>
                          <a:pt x="1176751" y="891148"/>
                        </a:cubicBezTo>
                        <a:close/>
                      </a:path>
                    </a:pathLst>
                  </a:custGeom>
                  <a:solidFill>
                    <a:srgbClr val="B9541A"/>
                  </a:solidFill>
                  <a:ln w="16697" cap="flat">
                    <a:noFill/>
                    <a:prstDash val="solid"/>
                    <a:miter/>
                  </a:ln>
                </p:spPr>
                <p:txBody>
                  <a:bodyPr rtlCol="0" anchor="ctr"/>
                  <a:lstStyle/>
                  <a:p>
                    <a:endParaRPr lang="en-US"/>
                  </a:p>
                </p:txBody>
              </p:sp>
              <p:grpSp>
                <p:nvGrpSpPr>
                  <p:cNvPr id="945" name="Graphic 2">
                    <a:extLst>
                      <a:ext uri="{FF2B5EF4-FFF2-40B4-BE49-F238E27FC236}">
                        <a16:creationId xmlns:a16="http://schemas.microsoft.com/office/drawing/2014/main" id="{A368C57F-9887-B5D5-5611-0CB27C5B63A8}"/>
                      </a:ext>
                    </a:extLst>
                  </p:cNvPr>
                  <p:cNvGrpSpPr/>
                  <p:nvPr/>
                </p:nvGrpSpPr>
                <p:grpSpPr>
                  <a:xfrm>
                    <a:off x="6196106" y="4082275"/>
                    <a:ext cx="1191709" cy="1464969"/>
                    <a:chOff x="6196106" y="4082275"/>
                    <a:chExt cx="1191709" cy="1464969"/>
                  </a:xfrm>
                </p:grpSpPr>
                <p:sp>
                  <p:nvSpPr>
                    <p:cNvPr id="946" name="Freeform: Shape 945">
                      <a:extLst>
                        <a:ext uri="{FF2B5EF4-FFF2-40B4-BE49-F238E27FC236}">
                          <a16:creationId xmlns:a16="http://schemas.microsoft.com/office/drawing/2014/main" id="{8CB50B71-0B45-7925-E546-D6B29448FCAC}"/>
                        </a:ext>
                      </a:extLst>
                    </p:cNvPr>
                    <p:cNvSpPr/>
                    <p:nvPr/>
                  </p:nvSpPr>
                  <p:spPr>
                    <a:xfrm>
                      <a:off x="6198639" y="4085189"/>
                      <a:ext cx="1185689" cy="1459104"/>
                    </a:xfrm>
                    <a:custGeom>
                      <a:avLst/>
                      <a:gdLst>
                        <a:gd name="connsiteX0" fmla="*/ 798370 w 1185689"/>
                        <a:gd name="connsiteY0" fmla="*/ 74498 h 1459104"/>
                        <a:gd name="connsiteX1" fmla="*/ 708506 w 1185689"/>
                        <a:gd name="connsiteY1" fmla="*/ 56625 h 1459104"/>
                        <a:gd name="connsiteX2" fmla="*/ 424379 w 1185689"/>
                        <a:gd name="connsiteY2" fmla="*/ 0 h 1459104"/>
                        <a:gd name="connsiteX3" fmla="*/ 379113 w 1185689"/>
                        <a:gd name="connsiteY3" fmla="*/ 134296 h 1459104"/>
                        <a:gd name="connsiteX4" fmla="*/ 36858 w 1185689"/>
                        <a:gd name="connsiteY4" fmla="*/ 589132 h 1459104"/>
                        <a:gd name="connsiteX5" fmla="*/ 50555 w 1185689"/>
                        <a:gd name="connsiteY5" fmla="*/ 1110615 h 1459104"/>
                        <a:gd name="connsiteX6" fmla="*/ 15144 w 1185689"/>
                        <a:gd name="connsiteY6" fmla="*/ 1215680 h 1459104"/>
                        <a:gd name="connsiteX7" fmla="*/ 224605 w 1185689"/>
                        <a:gd name="connsiteY7" fmla="*/ 1352816 h 1459104"/>
                        <a:gd name="connsiteX8" fmla="*/ 302611 w 1185689"/>
                        <a:gd name="connsiteY8" fmla="*/ 1403928 h 1459104"/>
                        <a:gd name="connsiteX9" fmla="*/ 302778 w 1185689"/>
                        <a:gd name="connsiteY9" fmla="*/ 1404095 h 1459104"/>
                        <a:gd name="connsiteX10" fmla="*/ 302778 w 1185689"/>
                        <a:gd name="connsiteY10" fmla="*/ 1404095 h 1459104"/>
                        <a:gd name="connsiteX11" fmla="*/ 387297 w 1185689"/>
                        <a:gd name="connsiteY11" fmla="*/ 1438672 h 1459104"/>
                        <a:gd name="connsiteX12" fmla="*/ 1148643 w 1185689"/>
                        <a:gd name="connsiteY12" fmla="*/ 923870 h 1459104"/>
                        <a:gd name="connsiteX13" fmla="*/ 798370 w 1185689"/>
                        <a:gd name="connsiteY13" fmla="*/ 74498 h 1459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5689" h="1459104">
                          <a:moveTo>
                            <a:pt x="798370" y="74498"/>
                          </a:moveTo>
                          <a:cubicBezTo>
                            <a:pt x="768638" y="65478"/>
                            <a:pt x="738572" y="59631"/>
                            <a:pt x="708506" y="56625"/>
                          </a:cubicBezTo>
                          <a:lnTo>
                            <a:pt x="424379" y="0"/>
                          </a:lnTo>
                          <a:lnTo>
                            <a:pt x="379113" y="134296"/>
                          </a:lnTo>
                          <a:cubicBezTo>
                            <a:pt x="226109" y="224495"/>
                            <a:pt x="98160" y="385517"/>
                            <a:pt x="36858" y="589132"/>
                          </a:cubicBezTo>
                          <a:cubicBezTo>
                            <a:pt x="-18597" y="773539"/>
                            <a:pt x="-9411" y="958780"/>
                            <a:pt x="50555" y="1110615"/>
                          </a:cubicBezTo>
                          <a:lnTo>
                            <a:pt x="15144" y="1215680"/>
                          </a:lnTo>
                          <a:lnTo>
                            <a:pt x="224605" y="1352816"/>
                          </a:lnTo>
                          <a:cubicBezTo>
                            <a:pt x="248992" y="1372192"/>
                            <a:pt x="275050" y="1389396"/>
                            <a:pt x="302611" y="1403928"/>
                          </a:cubicBezTo>
                          <a:lnTo>
                            <a:pt x="302778" y="1404095"/>
                          </a:lnTo>
                          <a:lnTo>
                            <a:pt x="302778" y="1404095"/>
                          </a:lnTo>
                          <a:cubicBezTo>
                            <a:pt x="329503" y="1418126"/>
                            <a:pt x="357732" y="1429652"/>
                            <a:pt x="387297" y="1438672"/>
                          </a:cubicBezTo>
                          <a:cubicBezTo>
                            <a:pt x="694307" y="1531209"/>
                            <a:pt x="1035226" y="1300701"/>
                            <a:pt x="1148643" y="923870"/>
                          </a:cubicBezTo>
                          <a:cubicBezTo>
                            <a:pt x="1262393" y="547206"/>
                            <a:pt x="1105380" y="166868"/>
                            <a:pt x="798370" y="74498"/>
                          </a:cubicBezTo>
                          <a:close/>
                        </a:path>
                      </a:pathLst>
                    </a:custGeom>
                    <a:solidFill>
                      <a:srgbClr val="EE9023"/>
                    </a:solidFill>
                    <a:ln w="16697" cap="flat">
                      <a:noFill/>
                      <a:prstDash val="solid"/>
                      <a:miter/>
                    </a:ln>
                  </p:spPr>
                  <p:txBody>
                    <a:bodyPr rtlCol="0" anchor="ctr"/>
                    <a:lstStyle/>
                    <a:p>
                      <a:endParaRPr lang="en-US"/>
                    </a:p>
                  </p:txBody>
                </p:sp>
                <p:sp>
                  <p:nvSpPr>
                    <p:cNvPr id="947" name="Freeform: Shape 946">
                      <a:extLst>
                        <a:ext uri="{FF2B5EF4-FFF2-40B4-BE49-F238E27FC236}">
                          <a16:creationId xmlns:a16="http://schemas.microsoft.com/office/drawing/2014/main" id="{64217543-1CE8-6A6B-7E1D-F7E36123B2E1}"/>
                        </a:ext>
                      </a:extLst>
                    </p:cNvPr>
                    <p:cNvSpPr/>
                    <p:nvPr/>
                  </p:nvSpPr>
                  <p:spPr>
                    <a:xfrm>
                      <a:off x="6196106" y="4082275"/>
                      <a:ext cx="1191709" cy="1464969"/>
                    </a:xfrm>
                    <a:custGeom>
                      <a:avLst/>
                      <a:gdLst>
                        <a:gd name="connsiteX0" fmla="*/ 529137 w 1191709"/>
                        <a:gd name="connsiteY0" fmla="*/ 1464970 h 1464969"/>
                        <a:gd name="connsiteX1" fmla="*/ 529137 w 1191709"/>
                        <a:gd name="connsiteY1" fmla="*/ 1464970 h 1464969"/>
                        <a:gd name="connsiteX2" fmla="*/ 389496 w 1191709"/>
                        <a:gd name="connsiteY2" fmla="*/ 1444424 h 1464969"/>
                        <a:gd name="connsiteX3" fmla="*/ 304809 w 1191709"/>
                        <a:gd name="connsiteY3" fmla="*/ 1409848 h 1464969"/>
                        <a:gd name="connsiteX4" fmla="*/ 304308 w 1191709"/>
                        <a:gd name="connsiteY4" fmla="*/ 1409514 h 1464969"/>
                        <a:gd name="connsiteX5" fmla="*/ 225802 w 1191709"/>
                        <a:gd name="connsiteY5" fmla="*/ 1358067 h 1464969"/>
                        <a:gd name="connsiteX6" fmla="*/ 16507 w 1191709"/>
                        <a:gd name="connsiteY6" fmla="*/ 1221099 h 1464969"/>
                        <a:gd name="connsiteX7" fmla="*/ 15338 w 1191709"/>
                        <a:gd name="connsiteY7" fmla="*/ 1217758 h 1464969"/>
                        <a:gd name="connsiteX8" fmla="*/ 50415 w 1191709"/>
                        <a:gd name="connsiteY8" fmla="*/ 1113695 h 1464969"/>
                        <a:gd name="connsiteX9" fmla="*/ 37053 w 1191709"/>
                        <a:gd name="connsiteY9" fmla="*/ 591210 h 1464969"/>
                        <a:gd name="connsiteX10" fmla="*/ 379641 w 1191709"/>
                        <a:gd name="connsiteY10" fmla="*/ 135205 h 1464969"/>
                        <a:gd name="connsiteX11" fmla="*/ 424573 w 1191709"/>
                        <a:gd name="connsiteY11" fmla="*/ 1911 h 1464969"/>
                        <a:gd name="connsiteX12" fmla="*/ 427914 w 1191709"/>
                        <a:gd name="connsiteY12" fmla="*/ 74 h 1464969"/>
                        <a:gd name="connsiteX13" fmla="*/ 712041 w 1191709"/>
                        <a:gd name="connsiteY13" fmla="*/ 56699 h 1464969"/>
                        <a:gd name="connsiteX14" fmla="*/ 802072 w 1191709"/>
                        <a:gd name="connsiteY14" fmla="*/ 74571 h 1464969"/>
                        <a:gd name="connsiteX15" fmla="*/ 1136810 w 1191709"/>
                        <a:gd name="connsiteY15" fmla="*/ 394443 h 1464969"/>
                        <a:gd name="connsiteX16" fmla="*/ 1154516 w 1191709"/>
                        <a:gd name="connsiteY16" fmla="*/ 927786 h 1464969"/>
                        <a:gd name="connsiteX17" fmla="*/ 905467 w 1191709"/>
                        <a:gd name="connsiteY17" fmla="*/ 1316977 h 1464969"/>
                        <a:gd name="connsiteX18" fmla="*/ 529137 w 1191709"/>
                        <a:gd name="connsiteY18" fmla="*/ 1464970 h 1464969"/>
                        <a:gd name="connsiteX19" fmla="*/ 306981 w 1191709"/>
                        <a:gd name="connsiteY19" fmla="*/ 1404503 h 1464969"/>
                        <a:gd name="connsiteX20" fmla="*/ 306981 w 1191709"/>
                        <a:gd name="connsiteY20" fmla="*/ 1404503 h 1464969"/>
                        <a:gd name="connsiteX21" fmla="*/ 391000 w 1191709"/>
                        <a:gd name="connsiteY21" fmla="*/ 1438912 h 1464969"/>
                        <a:gd name="connsiteX22" fmla="*/ 528970 w 1191709"/>
                        <a:gd name="connsiteY22" fmla="*/ 1459124 h 1464969"/>
                        <a:gd name="connsiteX23" fmla="*/ 901458 w 1191709"/>
                        <a:gd name="connsiteY23" fmla="*/ 1312467 h 1464969"/>
                        <a:gd name="connsiteX24" fmla="*/ 1148670 w 1191709"/>
                        <a:gd name="connsiteY24" fmla="*/ 926115 h 1464969"/>
                        <a:gd name="connsiteX25" fmla="*/ 800068 w 1191709"/>
                        <a:gd name="connsiteY25" fmla="*/ 80083 h 1464969"/>
                        <a:gd name="connsiteX26" fmla="*/ 710704 w 1191709"/>
                        <a:gd name="connsiteY26" fmla="*/ 62378 h 1464969"/>
                        <a:gd name="connsiteX27" fmla="*/ 428917 w 1191709"/>
                        <a:gd name="connsiteY27" fmla="*/ 6254 h 1464969"/>
                        <a:gd name="connsiteX28" fmla="*/ 384485 w 1191709"/>
                        <a:gd name="connsiteY28" fmla="*/ 138212 h 1464969"/>
                        <a:gd name="connsiteX29" fmla="*/ 383149 w 1191709"/>
                        <a:gd name="connsiteY29" fmla="*/ 139715 h 1464969"/>
                        <a:gd name="connsiteX30" fmla="*/ 42231 w 1191709"/>
                        <a:gd name="connsiteY30" fmla="*/ 593048 h 1464969"/>
                        <a:gd name="connsiteX31" fmla="*/ 55760 w 1191709"/>
                        <a:gd name="connsiteY31" fmla="*/ 1112693 h 1464969"/>
                        <a:gd name="connsiteX32" fmla="*/ 55760 w 1191709"/>
                        <a:gd name="connsiteY32" fmla="*/ 1114698 h 1464969"/>
                        <a:gd name="connsiteX33" fmla="*/ 21017 w 1191709"/>
                        <a:gd name="connsiteY33" fmla="*/ 1217758 h 1464969"/>
                        <a:gd name="connsiteX34" fmla="*/ 228642 w 1191709"/>
                        <a:gd name="connsiteY34" fmla="*/ 1353725 h 1464969"/>
                        <a:gd name="connsiteX35" fmla="*/ 306981 w 1191709"/>
                        <a:gd name="connsiteY35" fmla="*/ 1404503 h 1464969"/>
                        <a:gd name="connsiteX36" fmla="*/ 306981 w 1191709"/>
                        <a:gd name="connsiteY36" fmla="*/ 1404503 h 1464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1191709" h="1464969">
                          <a:moveTo>
                            <a:pt x="529137" y="1464970"/>
                          </a:moveTo>
                          <a:lnTo>
                            <a:pt x="529137" y="1464970"/>
                          </a:lnTo>
                          <a:cubicBezTo>
                            <a:pt x="481699" y="1464970"/>
                            <a:pt x="434763" y="1458121"/>
                            <a:pt x="389496" y="1444424"/>
                          </a:cubicBezTo>
                          <a:cubicBezTo>
                            <a:pt x="360432" y="1435572"/>
                            <a:pt x="331869" y="1424046"/>
                            <a:pt x="304809" y="1409848"/>
                          </a:cubicBezTo>
                          <a:cubicBezTo>
                            <a:pt x="304643" y="1409848"/>
                            <a:pt x="304475" y="1409681"/>
                            <a:pt x="304308" y="1409514"/>
                          </a:cubicBezTo>
                          <a:cubicBezTo>
                            <a:pt x="276915" y="1395149"/>
                            <a:pt x="250523" y="1377777"/>
                            <a:pt x="225802" y="1358067"/>
                          </a:cubicBezTo>
                          <a:lnTo>
                            <a:pt x="16507" y="1221099"/>
                          </a:lnTo>
                          <a:cubicBezTo>
                            <a:pt x="15338" y="1220431"/>
                            <a:pt x="15004" y="1219094"/>
                            <a:pt x="15338" y="1217758"/>
                          </a:cubicBezTo>
                          <a:lnTo>
                            <a:pt x="50415" y="1113695"/>
                          </a:lnTo>
                          <a:cubicBezTo>
                            <a:pt x="-11889" y="955012"/>
                            <a:pt x="-16566" y="769603"/>
                            <a:pt x="37053" y="591210"/>
                          </a:cubicBezTo>
                          <a:cubicBezTo>
                            <a:pt x="96016" y="395445"/>
                            <a:pt x="220791" y="229246"/>
                            <a:pt x="379641" y="135205"/>
                          </a:cubicBezTo>
                          <a:lnTo>
                            <a:pt x="424573" y="1911"/>
                          </a:lnTo>
                          <a:cubicBezTo>
                            <a:pt x="425075" y="575"/>
                            <a:pt x="426411" y="-260"/>
                            <a:pt x="427914" y="74"/>
                          </a:cubicBezTo>
                          <a:lnTo>
                            <a:pt x="712041" y="56699"/>
                          </a:lnTo>
                          <a:cubicBezTo>
                            <a:pt x="742441" y="59705"/>
                            <a:pt x="772841" y="65885"/>
                            <a:pt x="802072" y="74571"/>
                          </a:cubicBezTo>
                          <a:cubicBezTo>
                            <a:pt x="951401" y="119504"/>
                            <a:pt x="1070330" y="233087"/>
                            <a:pt x="1136810" y="394443"/>
                          </a:cubicBezTo>
                          <a:cubicBezTo>
                            <a:pt x="1203290" y="555465"/>
                            <a:pt x="1209638" y="744882"/>
                            <a:pt x="1154516" y="927786"/>
                          </a:cubicBezTo>
                          <a:cubicBezTo>
                            <a:pt x="1107412" y="1084130"/>
                            <a:pt x="1021389" y="1218593"/>
                            <a:pt x="905467" y="1316977"/>
                          </a:cubicBezTo>
                          <a:cubicBezTo>
                            <a:pt x="792719" y="1412354"/>
                            <a:pt x="659091" y="1464970"/>
                            <a:pt x="529137" y="1464970"/>
                          </a:cubicBezTo>
                          <a:close/>
                          <a:moveTo>
                            <a:pt x="306981" y="1404503"/>
                          </a:moveTo>
                          <a:cubicBezTo>
                            <a:pt x="306981" y="1404503"/>
                            <a:pt x="306981" y="1404503"/>
                            <a:pt x="306981" y="1404503"/>
                          </a:cubicBezTo>
                          <a:cubicBezTo>
                            <a:pt x="333874" y="1418701"/>
                            <a:pt x="362103" y="1430226"/>
                            <a:pt x="391000" y="1438912"/>
                          </a:cubicBezTo>
                          <a:cubicBezTo>
                            <a:pt x="435765" y="1452442"/>
                            <a:pt x="482200" y="1459124"/>
                            <a:pt x="528970" y="1459124"/>
                          </a:cubicBezTo>
                          <a:cubicBezTo>
                            <a:pt x="657754" y="1459124"/>
                            <a:pt x="790046" y="1407009"/>
                            <a:pt x="901458" y="1312467"/>
                          </a:cubicBezTo>
                          <a:cubicBezTo>
                            <a:pt x="1016378" y="1214918"/>
                            <a:pt x="1101900" y="1081291"/>
                            <a:pt x="1148670" y="926115"/>
                          </a:cubicBezTo>
                          <a:cubicBezTo>
                            <a:pt x="1261418" y="551456"/>
                            <a:pt x="1105074" y="171953"/>
                            <a:pt x="800068" y="80083"/>
                          </a:cubicBezTo>
                          <a:cubicBezTo>
                            <a:pt x="771004" y="71398"/>
                            <a:pt x="741105" y="65384"/>
                            <a:pt x="710704" y="62378"/>
                          </a:cubicBezTo>
                          <a:lnTo>
                            <a:pt x="428917" y="6254"/>
                          </a:lnTo>
                          <a:lnTo>
                            <a:pt x="384485" y="138212"/>
                          </a:lnTo>
                          <a:cubicBezTo>
                            <a:pt x="384318" y="138880"/>
                            <a:pt x="383817" y="139381"/>
                            <a:pt x="383149" y="139715"/>
                          </a:cubicBezTo>
                          <a:cubicBezTo>
                            <a:pt x="225134" y="232920"/>
                            <a:pt x="100860" y="398118"/>
                            <a:pt x="42231" y="593048"/>
                          </a:cubicBezTo>
                          <a:cubicBezTo>
                            <a:pt x="-11220" y="770439"/>
                            <a:pt x="-6377" y="955012"/>
                            <a:pt x="55760" y="1112693"/>
                          </a:cubicBezTo>
                          <a:cubicBezTo>
                            <a:pt x="55928" y="1113361"/>
                            <a:pt x="56095" y="1114029"/>
                            <a:pt x="55760" y="1114698"/>
                          </a:cubicBezTo>
                          <a:lnTo>
                            <a:pt x="21017" y="1217758"/>
                          </a:lnTo>
                          <a:lnTo>
                            <a:pt x="228642" y="1353725"/>
                          </a:lnTo>
                          <a:cubicBezTo>
                            <a:pt x="253530" y="1373101"/>
                            <a:pt x="279754" y="1390305"/>
                            <a:pt x="306981" y="1404503"/>
                          </a:cubicBezTo>
                          <a:cubicBezTo>
                            <a:pt x="306814" y="1404503"/>
                            <a:pt x="306981" y="1404503"/>
                            <a:pt x="306981" y="1404503"/>
                          </a:cubicBezTo>
                          <a:close/>
                        </a:path>
                      </a:pathLst>
                    </a:custGeom>
                    <a:solidFill>
                      <a:srgbClr val="9D5B09"/>
                    </a:solidFill>
                    <a:ln w="16697" cap="flat">
                      <a:noFill/>
                      <a:prstDash val="solid"/>
                      <a:miter/>
                    </a:ln>
                  </p:spPr>
                  <p:txBody>
                    <a:bodyPr rtlCol="0" anchor="ctr"/>
                    <a:lstStyle/>
                    <a:p>
                      <a:endParaRPr lang="en-US"/>
                    </a:p>
                  </p:txBody>
                </p:sp>
              </p:grpSp>
              <p:sp>
                <p:nvSpPr>
                  <p:cNvPr id="948" name="Freeform: Shape 947">
                    <a:extLst>
                      <a:ext uri="{FF2B5EF4-FFF2-40B4-BE49-F238E27FC236}">
                        <a16:creationId xmlns:a16="http://schemas.microsoft.com/office/drawing/2014/main" id="{AFD9F884-4FC8-1097-41EF-BC5C5749840C}"/>
                      </a:ext>
                    </a:extLst>
                  </p:cNvPr>
                  <p:cNvSpPr/>
                  <p:nvPr/>
                </p:nvSpPr>
                <p:spPr>
                  <a:xfrm>
                    <a:off x="6303480" y="4125444"/>
                    <a:ext cx="1074201" cy="532340"/>
                  </a:xfrm>
                  <a:custGeom>
                    <a:avLst/>
                    <a:gdLst>
                      <a:gd name="connsiteX0" fmla="*/ 173549 w 1074201"/>
                      <a:gd name="connsiteY0" fmla="*/ 364971 h 532340"/>
                      <a:gd name="connsiteX1" fmla="*/ 422598 w 1074201"/>
                      <a:gd name="connsiteY1" fmla="*/ 367811 h 532340"/>
                      <a:gd name="connsiteX2" fmla="*/ 697203 w 1074201"/>
                      <a:gd name="connsiteY2" fmla="*/ 399715 h 532340"/>
                      <a:gd name="connsiteX3" fmla="*/ 956776 w 1074201"/>
                      <a:gd name="connsiteY3" fmla="*/ 481395 h 532340"/>
                      <a:gd name="connsiteX4" fmla="*/ 1074201 w 1074201"/>
                      <a:gd name="connsiteY4" fmla="*/ 532340 h 532340"/>
                      <a:gd name="connsiteX5" fmla="*/ 966631 w 1074201"/>
                      <a:gd name="connsiteY5" fmla="*/ 240196 h 532340"/>
                      <a:gd name="connsiteX6" fmla="*/ 965796 w 1074201"/>
                      <a:gd name="connsiteY6" fmla="*/ 239695 h 532340"/>
                      <a:gd name="connsiteX7" fmla="*/ 721591 w 1074201"/>
                      <a:gd name="connsiteY7" fmla="*/ 120766 h 532340"/>
                      <a:gd name="connsiteX8" fmla="*/ 306342 w 1074201"/>
                      <a:gd name="connsiteY8" fmla="*/ 0 h 532340"/>
                      <a:gd name="connsiteX9" fmla="*/ 274605 w 1074201"/>
                      <a:gd name="connsiteY9" fmla="*/ 94041 h 532340"/>
                      <a:gd name="connsiteX10" fmla="*/ 0 w 1074201"/>
                      <a:gd name="connsiteY10" fmla="*/ 385851 h 532340"/>
                      <a:gd name="connsiteX11" fmla="*/ 173549 w 1074201"/>
                      <a:gd name="connsiteY11" fmla="*/ 364971 h 532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074201" h="532340">
                        <a:moveTo>
                          <a:pt x="173549" y="364971"/>
                        </a:moveTo>
                        <a:cubicBezTo>
                          <a:pt x="256398" y="363301"/>
                          <a:pt x="339749" y="363969"/>
                          <a:pt x="422598" y="367811"/>
                        </a:cubicBezTo>
                        <a:cubicBezTo>
                          <a:pt x="514634" y="371987"/>
                          <a:pt x="606838" y="380840"/>
                          <a:pt x="697203" y="399715"/>
                        </a:cubicBezTo>
                        <a:cubicBezTo>
                          <a:pt x="786066" y="418255"/>
                          <a:pt x="872590" y="447487"/>
                          <a:pt x="956776" y="481395"/>
                        </a:cubicBezTo>
                        <a:cubicBezTo>
                          <a:pt x="996363" y="497430"/>
                          <a:pt x="1035449" y="514467"/>
                          <a:pt x="1074201" y="532340"/>
                        </a:cubicBezTo>
                        <a:cubicBezTo>
                          <a:pt x="1059669" y="423433"/>
                          <a:pt x="1022587" y="323046"/>
                          <a:pt x="966631" y="240196"/>
                        </a:cubicBezTo>
                        <a:cubicBezTo>
                          <a:pt x="966297" y="240029"/>
                          <a:pt x="965963" y="239862"/>
                          <a:pt x="965796" y="239695"/>
                        </a:cubicBezTo>
                        <a:cubicBezTo>
                          <a:pt x="886788" y="195431"/>
                          <a:pt x="805275" y="155510"/>
                          <a:pt x="721591" y="120766"/>
                        </a:cubicBezTo>
                        <a:cubicBezTo>
                          <a:pt x="588297" y="65645"/>
                          <a:pt x="448990" y="22717"/>
                          <a:pt x="306342" y="0"/>
                        </a:cubicBezTo>
                        <a:lnTo>
                          <a:pt x="274605" y="94041"/>
                        </a:lnTo>
                        <a:cubicBezTo>
                          <a:pt x="165197" y="158516"/>
                          <a:pt x="68651" y="259238"/>
                          <a:pt x="0" y="385851"/>
                        </a:cubicBezTo>
                        <a:cubicBezTo>
                          <a:pt x="55957" y="369815"/>
                          <a:pt x="115922" y="366140"/>
                          <a:pt x="173549" y="364971"/>
                        </a:cubicBezTo>
                        <a:close/>
                      </a:path>
                    </a:pathLst>
                  </a:custGeom>
                  <a:solidFill>
                    <a:srgbClr val="EE9023">
                      <a:alpha val="40000"/>
                    </a:srgbClr>
                  </a:solidFill>
                  <a:ln w="16697" cap="flat">
                    <a:noFill/>
                    <a:prstDash val="solid"/>
                    <a:miter/>
                  </a:ln>
                </p:spPr>
                <p:txBody>
                  <a:bodyPr rtlCol="0" anchor="ctr"/>
                  <a:lstStyle/>
                  <a:p>
                    <a:endParaRPr lang="en-US"/>
                  </a:p>
                </p:txBody>
              </p:sp>
              <p:sp>
                <p:nvSpPr>
                  <p:cNvPr id="949" name="Freeform: Shape 948">
                    <a:extLst>
                      <a:ext uri="{FF2B5EF4-FFF2-40B4-BE49-F238E27FC236}">
                        <a16:creationId xmlns:a16="http://schemas.microsoft.com/office/drawing/2014/main" id="{00FC93BE-CC9B-D896-F134-A681E547B59A}"/>
                      </a:ext>
                    </a:extLst>
                  </p:cNvPr>
                  <p:cNvSpPr/>
                  <p:nvPr/>
                </p:nvSpPr>
                <p:spPr>
                  <a:xfrm>
                    <a:off x="6198639" y="4085189"/>
                    <a:ext cx="1043577" cy="1459087"/>
                  </a:xfrm>
                  <a:custGeom>
                    <a:avLst/>
                    <a:gdLst>
                      <a:gd name="connsiteX0" fmla="*/ 1036729 w 1043577"/>
                      <a:gd name="connsiteY0" fmla="*/ 1146026 h 1459087"/>
                      <a:gd name="connsiteX1" fmla="*/ 834784 w 1043577"/>
                      <a:gd name="connsiteY1" fmla="*/ 1019247 h 1459087"/>
                      <a:gd name="connsiteX2" fmla="*/ 767636 w 1043577"/>
                      <a:gd name="connsiteY2" fmla="*/ 927712 h 1459087"/>
                      <a:gd name="connsiteX3" fmla="*/ 749596 w 1043577"/>
                      <a:gd name="connsiteY3" fmla="*/ 811790 h 1459087"/>
                      <a:gd name="connsiteX4" fmla="*/ 764128 w 1043577"/>
                      <a:gd name="connsiteY4" fmla="*/ 551215 h 1459087"/>
                      <a:gd name="connsiteX5" fmla="*/ 675099 w 1043577"/>
                      <a:gd name="connsiteY5" fmla="*/ 200275 h 1459087"/>
                      <a:gd name="connsiteX6" fmla="*/ 565190 w 1043577"/>
                      <a:gd name="connsiteY6" fmla="*/ 62304 h 1459087"/>
                      <a:gd name="connsiteX7" fmla="*/ 461628 w 1043577"/>
                      <a:gd name="connsiteY7" fmla="*/ 7350 h 1459087"/>
                      <a:gd name="connsiteX8" fmla="*/ 424379 w 1043577"/>
                      <a:gd name="connsiteY8" fmla="*/ 0 h 1459087"/>
                      <a:gd name="connsiteX9" fmla="*/ 379113 w 1043577"/>
                      <a:gd name="connsiteY9" fmla="*/ 134296 h 1459087"/>
                      <a:gd name="connsiteX10" fmla="*/ 36858 w 1043577"/>
                      <a:gd name="connsiteY10" fmla="*/ 589132 h 1459087"/>
                      <a:gd name="connsiteX11" fmla="*/ 50555 w 1043577"/>
                      <a:gd name="connsiteY11" fmla="*/ 1110615 h 1459087"/>
                      <a:gd name="connsiteX12" fmla="*/ 15144 w 1043577"/>
                      <a:gd name="connsiteY12" fmla="*/ 1215680 h 1459087"/>
                      <a:gd name="connsiteX13" fmla="*/ 224605 w 1043577"/>
                      <a:gd name="connsiteY13" fmla="*/ 1352816 h 1459087"/>
                      <a:gd name="connsiteX14" fmla="*/ 302611 w 1043577"/>
                      <a:gd name="connsiteY14" fmla="*/ 1403928 h 1459087"/>
                      <a:gd name="connsiteX15" fmla="*/ 302778 w 1043577"/>
                      <a:gd name="connsiteY15" fmla="*/ 1404095 h 1459087"/>
                      <a:gd name="connsiteX16" fmla="*/ 302778 w 1043577"/>
                      <a:gd name="connsiteY16" fmla="*/ 1404095 h 1459087"/>
                      <a:gd name="connsiteX17" fmla="*/ 387297 w 1043577"/>
                      <a:gd name="connsiteY17" fmla="*/ 1438672 h 1459087"/>
                      <a:gd name="connsiteX18" fmla="*/ 1043577 w 1043577"/>
                      <a:gd name="connsiteY18" fmla="*/ 1149367 h 1459087"/>
                      <a:gd name="connsiteX19" fmla="*/ 1036729 w 1043577"/>
                      <a:gd name="connsiteY19" fmla="*/ 1146026 h 14590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43577" h="1459087">
                        <a:moveTo>
                          <a:pt x="1036729" y="1146026"/>
                        </a:moveTo>
                        <a:cubicBezTo>
                          <a:pt x="965071" y="1111617"/>
                          <a:pt x="892912" y="1074368"/>
                          <a:pt x="834784" y="1019247"/>
                        </a:cubicBezTo>
                        <a:cubicBezTo>
                          <a:pt x="807056" y="993022"/>
                          <a:pt x="782669" y="963123"/>
                          <a:pt x="767636" y="927712"/>
                        </a:cubicBezTo>
                        <a:cubicBezTo>
                          <a:pt x="752436" y="891632"/>
                          <a:pt x="749429" y="850542"/>
                          <a:pt x="749596" y="811790"/>
                        </a:cubicBezTo>
                        <a:cubicBezTo>
                          <a:pt x="749930" y="724764"/>
                          <a:pt x="769139" y="638407"/>
                          <a:pt x="764128" y="551215"/>
                        </a:cubicBezTo>
                        <a:cubicBezTo>
                          <a:pt x="757112" y="431117"/>
                          <a:pt x="731556" y="307177"/>
                          <a:pt x="675099" y="200275"/>
                        </a:cubicBezTo>
                        <a:cubicBezTo>
                          <a:pt x="647538" y="147993"/>
                          <a:pt x="611625" y="99219"/>
                          <a:pt x="565190" y="62304"/>
                        </a:cubicBezTo>
                        <a:cubicBezTo>
                          <a:pt x="534121" y="37583"/>
                          <a:pt x="499044" y="19209"/>
                          <a:pt x="461628" y="7350"/>
                        </a:cubicBezTo>
                        <a:lnTo>
                          <a:pt x="424379" y="0"/>
                        </a:lnTo>
                        <a:lnTo>
                          <a:pt x="379113" y="134296"/>
                        </a:lnTo>
                        <a:cubicBezTo>
                          <a:pt x="226109" y="224495"/>
                          <a:pt x="98160" y="385517"/>
                          <a:pt x="36858" y="589132"/>
                        </a:cubicBezTo>
                        <a:cubicBezTo>
                          <a:pt x="-18597" y="773539"/>
                          <a:pt x="-9411" y="958780"/>
                          <a:pt x="50555" y="1110615"/>
                        </a:cubicBezTo>
                        <a:lnTo>
                          <a:pt x="15144" y="1215680"/>
                        </a:lnTo>
                        <a:lnTo>
                          <a:pt x="224605" y="1352816"/>
                        </a:lnTo>
                        <a:cubicBezTo>
                          <a:pt x="248992" y="1372192"/>
                          <a:pt x="275050" y="1389396"/>
                          <a:pt x="302611" y="1403928"/>
                        </a:cubicBezTo>
                        <a:lnTo>
                          <a:pt x="302778" y="1404095"/>
                        </a:lnTo>
                        <a:lnTo>
                          <a:pt x="302778" y="1404095"/>
                        </a:lnTo>
                        <a:cubicBezTo>
                          <a:pt x="329503" y="1418126"/>
                          <a:pt x="357732" y="1429652"/>
                          <a:pt x="387297" y="1438672"/>
                        </a:cubicBezTo>
                        <a:cubicBezTo>
                          <a:pt x="626825" y="1510831"/>
                          <a:pt x="886899" y="1386390"/>
                          <a:pt x="1043577" y="1149367"/>
                        </a:cubicBezTo>
                        <a:cubicBezTo>
                          <a:pt x="1041573" y="1148198"/>
                          <a:pt x="1039234" y="1147029"/>
                          <a:pt x="1036729" y="1146026"/>
                        </a:cubicBezTo>
                        <a:close/>
                      </a:path>
                    </a:pathLst>
                  </a:custGeom>
                  <a:solidFill>
                    <a:srgbClr val="EE8224">
                      <a:alpha val="20000"/>
                    </a:srgbClr>
                  </a:solidFill>
                  <a:ln w="16697" cap="flat">
                    <a:noFill/>
                    <a:prstDash val="solid"/>
                    <a:miter/>
                  </a:ln>
                </p:spPr>
                <p:txBody>
                  <a:bodyPr rtlCol="0" anchor="ctr"/>
                  <a:lstStyle/>
                  <a:p>
                    <a:endParaRPr lang="en-US"/>
                  </a:p>
                </p:txBody>
              </p:sp>
              <p:grpSp>
                <p:nvGrpSpPr>
                  <p:cNvPr id="950" name="Graphic 2">
                    <a:extLst>
                      <a:ext uri="{FF2B5EF4-FFF2-40B4-BE49-F238E27FC236}">
                        <a16:creationId xmlns:a16="http://schemas.microsoft.com/office/drawing/2014/main" id="{6A5DF894-DE98-5E7D-2B8F-25DDEB93C0E3}"/>
                      </a:ext>
                    </a:extLst>
                  </p:cNvPr>
                  <p:cNvGrpSpPr/>
                  <p:nvPr/>
                </p:nvGrpSpPr>
                <p:grpSpPr>
                  <a:xfrm>
                    <a:off x="5861771" y="4050111"/>
                    <a:ext cx="1074673" cy="1272137"/>
                    <a:chOff x="5861771" y="4050111"/>
                    <a:chExt cx="1074673" cy="1272137"/>
                  </a:xfrm>
                </p:grpSpPr>
                <p:sp>
                  <p:nvSpPr>
                    <p:cNvPr id="951" name="Freeform: Shape 950">
                      <a:extLst>
                        <a:ext uri="{FF2B5EF4-FFF2-40B4-BE49-F238E27FC236}">
                          <a16:creationId xmlns:a16="http://schemas.microsoft.com/office/drawing/2014/main" id="{EC30AC92-F02C-253D-5D38-2BB91A95A2A0}"/>
                        </a:ext>
                      </a:extLst>
                    </p:cNvPr>
                    <p:cNvSpPr/>
                    <p:nvPr/>
                  </p:nvSpPr>
                  <p:spPr>
                    <a:xfrm>
                      <a:off x="5864849" y="4052985"/>
                      <a:ext cx="1068684" cy="1266390"/>
                    </a:xfrm>
                    <a:custGeom>
                      <a:avLst/>
                      <a:gdLst>
                        <a:gd name="connsiteX0" fmla="*/ 1035447 w 1068684"/>
                        <a:gd name="connsiteY0" fmla="*/ 784028 h 1266390"/>
                        <a:gd name="connsiteX1" fmla="*/ 349267 w 1068684"/>
                        <a:gd name="connsiteY1" fmla="*/ 1248051 h 1266390"/>
                        <a:gd name="connsiteX2" fmla="*/ 33237 w 1068684"/>
                        <a:gd name="connsiteY2" fmla="*/ 482363 h 1266390"/>
                        <a:gd name="connsiteX3" fmla="*/ 719417 w 1068684"/>
                        <a:gd name="connsiteY3" fmla="*/ 18340 h 1266390"/>
                        <a:gd name="connsiteX4" fmla="*/ 1035447 w 1068684"/>
                        <a:gd name="connsiteY4" fmla="*/ 784028 h 1266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8684" h="1266390">
                          <a:moveTo>
                            <a:pt x="1035447" y="784028"/>
                          </a:moveTo>
                          <a:cubicBezTo>
                            <a:pt x="933221" y="1123610"/>
                            <a:pt x="626044" y="1331234"/>
                            <a:pt x="349267" y="1248051"/>
                          </a:cubicBezTo>
                          <a:cubicBezTo>
                            <a:pt x="72490" y="1164700"/>
                            <a:pt x="-68988" y="821945"/>
                            <a:pt x="33237" y="482363"/>
                          </a:cubicBezTo>
                          <a:cubicBezTo>
                            <a:pt x="135463" y="142781"/>
                            <a:pt x="442640" y="-64844"/>
                            <a:pt x="719417" y="18340"/>
                          </a:cubicBezTo>
                          <a:cubicBezTo>
                            <a:pt x="996193" y="101690"/>
                            <a:pt x="1137672" y="444613"/>
                            <a:pt x="1035447" y="784028"/>
                          </a:cubicBezTo>
                          <a:close/>
                        </a:path>
                      </a:pathLst>
                    </a:custGeom>
                    <a:solidFill>
                      <a:srgbClr val="EE9023"/>
                    </a:solidFill>
                    <a:ln w="16697" cap="flat">
                      <a:noFill/>
                      <a:prstDash val="solid"/>
                      <a:miter/>
                    </a:ln>
                  </p:spPr>
                  <p:txBody>
                    <a:bodyPr rtlCol="0" anchor="ctr"/>
                    <a:lstStyle/>
                    <a:p>
                      <a:endParaRPr lang="en-US"/>
                    </a:p>
                  </p:txBody>
                </p:sp>
                <p:sp>
                  <p:nvSpPr>
                    <p:cNvPr id="952" name="Freeform: Shape 951">
                      <a:extLst>
                        <a:ext uri="{FF2B5EF4-FFF2-40B4-BE49-F238E27FC236}">
                          <a16:creationId xmlns:a16="http://schemas.microsoft.com/office/drawing/2014/main" id="{B0776CF1-184C-E0EF-3E81-ED639A4C8A7E}"/>
                        </a:ext>
                      </a:extLst>
                    </p:cNvPr>
                    <p:cNvSpPr/>
                    <p:nvPr/>
                  </p:nvSpPr>
                  <p:spPr>
                    <a:xfrm>
                      <a:off x="5861771" y="4050111"/>
                      <a:ext cx="1074673" cy="1272137"/>
                    </a:xfrm>
                    <a:custGeom>
                      <a:avLst/>
                      <a:gdLst>
                        <a:gd name="connsiteX0" fmla="*/ 477455 w 1074673"/>
                        <a:gd name="connsiteY0" fmla="*/ 1272138 h 1272137"/>
                        <a:gd name="connsiteX1" fmla="*/ 351511 w 1074673"/>
                        <a:gd name="connsiteY1" fmla="*/ 1253597 h 1272137"/>
                        <a:gd name="connsiteX2" fmla="*/ 49511 w 1074673"/>
                        <a:gd name="connsiteY2" fmla="*/ 965128 h 1272137"/>
                        <a:gd name="connsiteX3" fmla="*/ 33476 w 1074673"/>
                        <a:gd name="connsiteY3" fmla="*/ 484234 h 1272137"/>
                        <a:gd name="connsiteX4" fmla="*/ 257971 w 1074673"/>
                        <a:gd name="connsiteY4" fmla="*/ 133461 h 1272137"/>
                        <a:gd name="connsiteX5" fmla="*/ 597219 w 1074673"/>
                        <a:gd name="connsiteY5" fmla="*/ 0 h 1272137"/>
                        <a:gd name="connsiteX6" fmla="*/ 723163 w 1074673"/>
                        <a:gd name="connsiteY6" fmla="*/ 18541 h 1272137"/>
                        <a:gd name="connsiteX7" fmla="*/ 1025162 w 1074673"/>
                        <a:gd name="connsiteY7" fmla="*/ 307010 h 1272137"/>
                        <a:gd name="connsiteX8" fmla="*/ 1041198 w 1074673"/>
                        <a:gd name="connsiteY8" fmla="*/ 787904 h 1272137"/>
                        <a:gd name="connsiteX9" fmla="*/ 816703 w 1074673"/>
                        <a:gd name="connsiteY9" fmla="*/ 1138677 h 1272137"/>
                        <a:gd name="connsiteX10" fmla="*/ 477455 w 1074673"/>
                        <a:gd name="connsiteY10" fmla="*/ 1272138 h 1272137"/>
                        <a:gd name="connsiteX11" fmla="*/ 597386 w 1074673"/>
                        <a:gd name="connsiteY11" fmla="*/ 5846 h 1272137"/>
                        <a:gd name="connsiteX12" fmla="*/ 261813 w 1074673"/>
                        <a:gd name="connsiteY12" fmla="*/ 137971 h 1272137"/>
                        <a:gd name="connsiteX13" fmla="*/ 39155 w 1074673"/>
                        <a:gd name="connsiteY13" fmla="*/ 486072 h 1272137"/>
                        <a:gd name="connsiteX14" fmla="*/ 54857 w 1074673"/>
                        <a:gd name="connsiteY14" fmla="*/ 963123 h 1272137"/>
                        <a:gd name="connsiteX15" fmla="*/ 353181 w 1074673"/>
                        <a:gd name="connsiteY15" fmla="*/ 1248252 h 1272137"/>
                        <a:gd name="connsiteX16" fmla="*/ 477455 w 1074673"/>
                        <a:gd name="connsiteY16" fmla="*/ 1266459 h 1272137"/>
                        <a:gd name="connsiteX17" fmla="*/ 813028 w 1074673"/>
                        <a:gd name="connsiteY17" fmla="*/ 1134334 h 1272137"/>
                        <a:gd name="connsiteX18" fmla="*/ 1035686 w 1074673"/>
                        <a:gd name="connsiteY18" fmla="*/ 786233 h 1272137"/>
                        <a:gd name="connsiteX19" fmla="*/ 721660 w 1074673"/>
                        <a:gd name="connsiteY19" fmla="*/ 24053 h 1272137"/>
                        <a:gd name="connsiteX20" fmla="*/ 597386 w 1074673"/>
                        <a:gd name="connsiteY20" fmla="*/ 5846 h 1272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74673" h="1272137">
                          <a:moveTo>
                            <a:pt x="477455" y="1272138"/>
                          </a:moveTo>
                          <a:cubicBezTo>
                            <a:pt x="434694" y="1272138"/>
                            <a:pt x="392267" y="1265958"/>
                            <a:pt x="351511" y="1253597"/>
                          </a:cubicBezTo>
                          <a:cubicBezTo>
                            <a:pt x="216880" y="1213007"/>
                            <a:pt x="109644" y="1110615"/>
                            <a:pt x="49511" y="965128"/>
                          </a:cubicBezTo>
                          <a:cubicBezTo>
                            <a:pt x="-10454" y="819974"/>
                            <a:pt x="-16133" y="649098"/>
                            <a:pt x="33476" y="484234"/>
                          </a:cubicBezTo>
                          <a:cubicBezTo>
                            <a:pt x="75903" y="343424"/>
                            <a:pt x="153574" y="221989"/>
                            <a:pt x="257971" y="133461"/>
                          </a:cubicBezTo>
                          <a:cubicBezTo>
                            <a:pt x="359361" y="47438"/>
                            <a:pt x="479960" y="0"/>
                            <a:pt x="597219" y="0"/>
                          </a:cubicBezTo>
                          <a:cubicBezTo>
                            <a:pt x="639980" y="0"/>
                            <a:pt x="682407" y="6180"/>
                            <a:pt x="723163" y="18541"/>
                          </a:cubicBezTo>
                          <a:cubicBezTo>
                            <a:pt x="857793" y="59130"/>
                            <a:pt x="965030" y="161523"/>
                            <a:pt x="1025162" y="307010"/>
                          </a:cubicBezTo>
                          <a:cubicBezTo>
                            <a:pt x="1085128" y="452163"/>
                            <a:pt x="1090807" y="623040"/>
                            <a:pt x="1041198" y="787904"/>
                          </a:cubicBezTo>
                          <a:cubicBezTo>
                            <a:pt x="998771" y="928714"/>
                            <a:pt x="921100" y="1050148"/>
                            <a:pt x="816703" y="1138677"/>
                          </a:cubicBezTo>
                          <a:cubicBezTo>
                            <a:pt x="715146" y="1224700"/>
                            <a:pt x="594713" y="1272138"/>
                            <a:pt x="477455" y="1272138"/>
                          </a:cubicBezTo>
                          <a:close/>
                          <a:moveTo>
                            <a:pt x="597386" y="5846"/>
                          </a:moveTo>
                          <a:cubicBezTo>
                            <a:pt x="481464" y="5846"/>
                            <a:pt x="362201" y="52783"/>
                            <a:pt x="261813" y="137971"/>
                          </a:cubicBezTo>
                          <a:cubicBezTo>
                            <a:pt x="158251" y="225831"/>
                            <a:pt x="81248" y="346263"/>
                            <a:pt x="39155" y="486072"/>
                          </a:cubicBezTo>
                          <a:cubicBezTo>
                            <a:pt x="-10120" y="649599"/>
                            <a:pt x="-4441" y="819139"/>
                            <a:pt x="54857" y="963123"/>
                          </a:cubicBezTo>
                          <a:cubicBezTo>
                            <a:pt x="114154" y="1106940"/>
                            <a:pt x="220054" y="1208163"/>
                            <a:pt x="353181" y="1248252"/>
                          </a:cubicBezTo>
                          <a:cubicBezTo>
                            <a:pt x="393436" y="1260445"/>
                            <a:pt x="435195" y="1266459"/>
                            <a:pt x="477455" y="1266459"/>
                          </a:cubicBezTo>
                          <a:cubicBezTo>
                            <a:pt x="593377" y="1266459"/>
                            <a:pt x="712640" y="1219522"/>
                            <a:pt x="813028" y="1134334"/>
                          </a:cubicBezTo>
                          <a:cubicBezTo>
                            <a:pt x="916590" y="1046474"/>
                            <a:pt x="993593" y="926041"/>
                            <a:pt x="1035686" y="786233"/>
                          </a:cubicBezTo>
                          <a:cubicBezTo>
                            <a:pt x="1137243" y="448823"/>
                            <a:pt x="996432" y="106902"/>
                            <a:pt x="721660" y="24053"/>
                          </a:cubicBezTo>
                          <a:cubicBezTo>
                            <a:pt x="681404" y="11859"/>
                            <a:pt x="639479" y="5846"/>
                            <a:pt x="597386" y="5846"/>
                          </a:cubicBezTo>
                          <a:close/>
                        </a:path>
                      </a:pathLst>
                    </a:custGeom>
                    <a:solidFill>
                      <a:srgbClr val="9D5B09"/>
                    </a:solidFill>
                    <a:ln w="16697" cap="flat">
                      <a:noFill/>
                      <a:prstDash val="solid"/>
                      <a:miter/>
                    </a:ln>
                  </p:spPr>
                  <p:txBody>
                    <a:bodyPr rtlCol="0" anchor="ctr"/>
                    <a:lstStyle/>
                    <a:p>
                      <a:endParaRPr lang="en-US"/>
                    </a:p>
                  </p:txBody>
                </p:sp>
              </p:grpSp>
              <p:sp>
                <p:nvSpPr>
                  <p:cNvPr id="953" name="Freeform: Shape 952">
                    <a:extLst>
                      <a:ext uri="{FF2B5EF4-FFF2-40B4-BE49-F238E27FC236}">
                        <a16:creationId xmlns:a16="http://schemas.microsoft.com/office/drawing/2014/main" id="{9C82C368-CC12-0C11-1E04-C2C8D9D22B95}"/>
                      </a:ext>
                    </a:extLst>
                  </p:cNvPr>
                  <p:cNvSpPr/>
                  <p:nvPr/>
                </p:nvSpPr>
                <p:spPr>
                  <a:xfrm>
                    <a:off x="5889605" y="4079006"/>
                    <a:ext cx="1020676" cy="1209504"/>
                  </a:xfrm>
                  <a:custGeom>
                    <a:avLst/>
                    <a:gdLst>
                      <a:gd name="connsiteX0" fmla="*/ 988977 w 1020676"/>
                      <a:gd name="connsiteY0" fmla="*/ 748820 h 1209504"/>
                      <a:gd name="connsiteX1" fmla="*/ 333532 w 1020676"/>
                      <a:gd name="connsiteY1" fmla="*/ 1191964 h 1209504"/>
                      <a:gd name="connsiteX2" fmla="*/ 31700 w 1020676"/>
                      <a:gd name="connsiteY2" fmla="*/ 460685 h 1209504"/>
                      <a:gd name="connsiteX3" fmla="*/ 687145 w 1020676"/>
                      <a:gd name="connsiteY3" fmla="*/ 17541 h 1209504"/>
                      <a:gd name="connsiteX4" fmla="*/ 988977 w 1020676"/>
                      <a:gd name="connsiteY4" fmla="*/ 748820 h 12095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676" h="1209504">
                        <a:moveTo>
                          <a:pt x="988977" y="748820"/>
                        </a:moveTo>
                        <a:cubicBezTo>
                          <a:pt x="891261" y="1073202"/>
                          <a:pt x="597948" y="1271472"/>
                          <a:pt x="333532" y="1191964"/>
                        </a:cubicBezTo>
                        <a:cubicBezTo>
                          <a:pt x="69283" y="1112455"/>
                          <a:pt x="-65849" y="784900"/>
                          <a:pt x="31700" y="460685"/>
                        </a:cubicBezTo>
                        <a:cubicBezTo>
                          <a:pt x="129415" y="136303"/>
                          <a:pt x="422728" y="-61967"/>
                          <a:pt x="687145" y="17541"/>
                        </a:cubicBezTo>
                        <a:cubicBezTo>
                          <a:pt x="951394" y="97050"/>
                          <a:pt x="1086525" y="424438"/>
                          <a:pt x="988977" y="748820"/>
                        </a:cubicBezTo>
                        <a:close/>
                      </a:path>
                    </a:pathLst>
                  </a:custGeom>
                  <a:solidFill>
                    <a:srgbClr val="B9541A"/>
                  </a:solidFill>
                  <a:ln w="16697" cap="flat">
                    <a:noFill/>
                    <a:prstDash val="solid"/>
                    <a:miter/>
                  </a:ln>
                </p:spPr>
                <p:txBody>
                  <a:bodyPr rtlCol="0" anchor="ctr"/>
                  <a:lstStyle/>
                  <a:p>
                    <a:endParaRPr lang="en-US"/>
                  </a:p>
                </p:txBody>
              </p:sp>
              <p:grpSp>
                <p:nvGrpSpPr>
                  <p:cNvPr id="954" name="Graphic 2">
                    <a:extLst>
                      <a:ext uri="{FF2B5EF4-FFF2-40B4-BE49-F238E27FC236}">
                        <a16:creationId xmlns:a16="http://schemas.microsoft.com/office/drawing/2014/main" id="{96A22A9C-CCEF-F615-E9E7-944A7841E247}"/>
                      </a:ext>
                    </a:extLst>
                  </p:cNvPr>
                  <p:cNvGrpSpPr/>
                  <p:nvPr/>
                </p:nvGrpSpPr>
                <p:grpSpPr>
                  <a:xfrm>
                    <a:off x="5908621" y="4105567"/>
                    <a:ext cx="980891" cy="1161226"/>
                    <a:chOff x="5908621" y="4105567"/>
                    <a:chExt cx="980891" cy="1161226"/>
                  </a:xfrm>
                </p:grpSpPr>
                <p:sp>
                  <p:nvSpPr>
                    <p:cNvPr id="955" name="Freeform: Shape 954">
                      <a:extLst>
                        <a:ext uri="{FF2B5EF4-FFF2-40B4-BE49-F238E27FC236}">
                          <a16:creationId xmlns:a16="http://schemas.microsoft.com/office/drawing/2014/main" id="{530D16D8-EA61-2599-08E0-8719668B10CA}"/>
                        </a:ext>
                      </a:extLst>
                    </p:cNvPr>
                    <p:cNvSpPr/>
                    <p:nvPr/>
                  </p:nvSpPr>
                  <p:spPr>
                    <a:xfrm>
                      <a:off x="5911641" y="4108281"/>
                      <a:ext cx="975032" cy="1155630"/>
                    </a:xfrm>
                    <a:custGeom>
                      <a:avLst/>
                      <a:gdLst>
                        <a:gd name="connsiteX0" fmla="*/ 944724 w 975032"/>
                        <a:gd name="connsiteY0" fmla="*/ 715536 h 1155630"/>
                        <a:gd name="connsiteX1" fmla="*/ 318677 w 975032"/>
                        <a:gd name="connsiteY1" fmla="*/ 1138802 h 1155630"/>
                        <a:gd name="connsiteX2" fmla="*/ 30375 w 975032"/>
                        <a:gd name="connsiteY2" fmla="*/ 440095 h 1155630"/>
                        <a:gd name="connsiteX3" fmla="*/ 656422 w 975032"/>
                        <a:gd name="connsiteY3" fmla="*/ 16829 h 1155630"/>
                        <a:gd name="connsiteX4" fmla="*/ 944724 w 975032"/>
                        <a:gd name="connsiteY4" fmla="*/ 715536 h 11556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5032" h="1155630">
                          <a:moveTo>
                            <a:pt x="944724" y="715536"/>
                          </a:moveTo>
                          <a:cubicBezTo>
                            <a:pt x="851519" y="1025385"/>
                            <a:pt x="571067" y="1214970"/>
                            <a:pt x="318677" y="1138802"/>
                          </a:cubicBezTo>
                          <a:cubicBezTo>
                            <a:pt x="66121" y="1062801"/>
                            <a:pt x="-62997" y="749945"/>
                            <a:pt x="30375" y="440095"/>
                          </a:cubicBezTo>
                          <a:cubicBezTo>
                            <a:pt x="123581" y="130245"/>
                            <a:pt x="404032" y="-59339"/>
                            <a:pt x="656422" y="16829"/>
                          </a:cubicBezTo>
                          <a:cubicBezTo>
                            <a:pt x="908979" y="92996"/>
                            <a:pt x="1037930" y="405853"/>
                            <a:pt x="944724" y="715536"/>
                          </a:cubicBezTo>
                          <a:close/>
                        </a:path>
                      </a:pathLst>
                    </a:custGeom>
                    <a:solidFill>
                      <a:srgbClr val="B9541A"/>
                    </a:solidFill>
                    <a:ln w="16697" cap="flat">
                      <a:noFill/>
                      <a:prstDash val="solid"/>
                      <a:miter/>
                    </a:ln>
                  </p:spPr>
                  <p:txBody>
                    <a:bodyPr rtlCol="0" anchor="ctr"/>
                    <a:lstStyle/>
                    <a:p>
                      <a:endParaRPr lang="en-US"/>
                    </a:p>
                  </p:txBody>
                </p:sp>
                <p:sp>
                  <p:nvSpPr>
                    <p:cNvPr id="956" name="Freeform: Shape 955">
                      <a:extLst>
                        <a:ext uri="{FF2B5EF4-FFF2-40B4-BE49-F238E27FC236}">
                          <a16:creationId xmlns:a16="http://schemas.microsoft.com/office/drawing/2014/main" id="{EC96A72A-B076-ABB1-2C2B-8E9EA0830A11}"/>
                        </a:ext>
                      </a:extLst>
                    </p:cNvPr>
                    <p:cNvSpPr/>
                    <p:nvPr/>
                  </p:nvSpPr>
                  <p:spPr>
                    <a:xfrm>
                      <a:off x="5908621" y="4105567"/>
                      <a:ext cx="980891" cy="1161226"/>
                    </a:xfrm>
                    <a:custGeom>
                      <a:avLst/>
                      <a:gdLst>
                        <a:gd name="connsiteX0" fmla="*/ 435783 w 980891"/>
                        <a:gd name="connsiteY0" fmla="*/ 1161227 h 1161226"/>
                        <a:gd name="connsiteX1" fmla="*/ 320696 w 980891"/>
                        <a:gd name="connsiteY1" fmla="*/ 1144356 h 1161226"/>
                        <a:gd name="connsiteX2" fmla="*/ 45088 w 980891"/>
                        <a:gd name="connsiteY2" fmla="*/ 881109 h 1161226"/>
                        <a:gd name="connsiteX3" fmla="*/ 30556 w 980891"/>
                        <a:gd name="connsiteY3" fmla="*/ 442141 h 1161226"/>
                        <a:gd name="connsiteX4" fmla="*/ 235508 w 980891"/>
                        <a:gd name="connsiteY4" fmla="*/ 121935 h 1161226"/>
                        <a:gd name="connsiteX5" fmla="*/ 545191 w 980891"/>
                        <a:gd name="connsiteY5" fmla="*/ 0 h 1161226"/>
                        <a:gd name="connsiteX6" fmla="*/ 660278 w 980891"/>
                        <a:gd name="connsiteY6" fmla="*/ 16870 h 1161226"/>
                        <a:gd name="connsiteX7" fmla="*/ 950584 w 980891"/>
                        <a:gd name="connsiteY7" fmla="*/ 719085 h 1161226"/>
                        <a:gd name="connsiteX8" fmla="*/ 745633 w 980891"/>
                        <a:gd name="connsiteY8" fmla="*/ 1039291 h 1161226"/>
                        <a:gd name="connsiteX9" fmla="*/ 435783 w 980891"/>
                        <a:gd name="connsiteY9" fmla="*/ 1161227 h 1161226"/>
                        <a:gd name="connsiteX10" fmla="*/ 545191 w 980891"/>
                        <a:gd name="connsiteY10" fmla="*/ 5679 h 1161226"/>
                        <a:gd name="connsiteX11" fmla="*/ 239183 w 980891"/>
                        <a:gd name="connsiteY11" fmla="*/ 126278 h 1161226"/>
                        <a:gd name="connsiteX12" fmla="*/ 36068 w 980891"/>
                        <a:gd name="connsiteY12" fmla="*/ 443812 h 1161226"/>
                        <a:gd name="connsiteX13" fmla="*/ 50433 w 980891"/>
                        <a:gd name="connsiteY13" fmla="*/ 878938 h 1161226"/>
                        <a:gd name="connsiteX14" fmla="*/ 322533 w 980891"/>
                        <a:gd name="connsiteY14" fmla="*/ 1139011 h 1161226"/>
                        <a:gd name="connsiteX15" fmla="*/ 435950 w 980891"/>
                        <a:gd name="connsiteY15" fmla="*/ 1155714 h 1161226"/>
                        <a:gd name="connsiteX16" fmla="*/ 741958 w 980891"/>
                        <a:gd name="connsiteY16" fmla="*/ 1035115 h 1161226"/>
                        <a:gd name="connsiteX17" fmla="*/ 945072 w 980891"/>
                        <a:gd name="connsiteY17" fmla="*/ 717582 h 1161226"/>
                        <a:gd name="connsiteX18" fmla="*/ 658607 w 980891"/>
                        <a:gd name="connsiteY18" fmla="*/ 22550 h 1161226"/>
                        <a:gd name="connsiteX19" fmla="*/ 545191 w 980891"/>
                        <a:gd name="connsiteY19" fmla="*/ 5679 h 1161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980891" h="1161226">
                          <a:moveTo>
                            <a:pt x="435783" y="1161227"/>
                          </a:moveTo>
                          <a:cubicBezTo>
                            <a:pt x="396697" y="1161227"/>
                            <a:pt x="357944" y="1155547"/>
                            <a:pt x="320696" y="1144356"/>
                          </a:cubicBezTo>
                          <a:cubicBezTo>
                            <a:pt x="197758" y="1107274"/>
                            <a:pt x="99876" y="1013902"/>
                            <a:pt x="45088" y="881109"/>
                          </a:cubicBezTo>
                          <a:cubicBezTo>
                            <a:pt x="-9532" y="748483"/>
                            <a:pt x="-14710" y="592640"/>
                            <a:pt x="30556" y="442141"/>
                          </a:cubicBezTo>
                          <a:cubicBezTo>
                            <a:pt x="69308" y="313524"/>
                            <a:pt x="140131" y="202780"/>
                            <a:pt x="235508" y="121935"/>
                          </a:cubicBezTo>
                          <a:cubicBezTo>
                            <a:pt x="328212" y="43262"/>
                            <a:pt x="438121" y="0"/>
                            <a:pt x="545191" y="0"/>
                          </a:cubicBezTo>
                          <a:cubicBezTo>
                            <a:pt x="584277" y="0"/>
                            <a:pt x="623029" y="5679"/>
                            <a:pt x="660278" y="16870"/>
                          </a:cubicBezTo>
                          <a:cubicBezTo>
                            <a:pt x="913837" y="93205"/>
                            <a:pt x="1044124" y="408233"/>
                            <a:pt x="950584" y="719085"/>
                          </a:cubicBezTo>
                          <a:cubicBezTo>
                            <a:pt x="911832" y="847702"/>
                            <a:pt x="841009" y="958446"/>
                            <a:pt x="745633" y="1039291"/>
                          </a:cubicBezTo>
                          <a:cubicBezTo>
                            <a:pt x="652928" y="1117965"/>
                            <a:pt x="542852" y="1161227"/>
                            <a:pt x="435783" y="1161227"/>
                          </a:cubicBezTo>
                          <a:close/>
                          <a:moveTo>
                            <a:pt x="545191" y="5679"/>
                          </a:moveTo>
                          <a:cubicBezTo>
                            <a:pt x="439458" y="5679"/>
                            <a:pt x="330718" y="48440"/>
                            <a:pt x="239183" y="126278"/>
                          </a:cubicBezTo>
                          <a:cubicBezTo>
                            <a:pt x="144641" y="206455"/>
                            <a:pt x="74486" y="316197"/>
                            <a:pt x="36068" y="443812"/>
                          </a:cubicBezTo>
                          <a:cubicBezTo>
                            <a:pt x="-8864" y="592974"/>
                            <a:pt x="-3686" y="747481"/>
                            <a:pt x="50433" y="878938"/>
                          </a:cubicBezTo>
                          <a:cubicBezTo>
                            <a:pt x="104553" y="1010060"/>
                            <a:pt x="201099" y="1102430"/>
                            <a:pt x="322533" y="1139011"/>
                          </a:cubicBezTo>
                          <a:cubicBezTo>
                            <a:pt x="359281" y="1150035"/>
                            <a:pt x="397365" y="1155714"/>
                            <a:pt x="435950" y="1155714"/>
                          </a:cubicBezTo>
                          <a:cubicBezTo>
                            <a:pt x="541683" y="1155714"/>
                            <a:pt x="650422" y="1112954"/>
                            <a:pt x="741958" y="1035115"/>
                          </a:cubicBezTo>
                          <a:cubicBezTo>
                            <a:pt x="836499" y="954938"/>
                            <a:pt x="906654" y="845197"/>
                            <a:pt x="945072" y="717582"/>
                          </a:cubicBezTo>
                          <a:cubicBezTo>
                            <a:pt x="1037776" y="409737"/>
                            <a:pt x="909327" y="97882"/>
                            <a:pt x="658607" y="22550"/>
                          </a:cubicBezTo>
                          <a:cubicBezTo>
                            <a:pt x="621860" y="11358"/>
                            <a:pt x="583776" y="5679"/>
                            <a:pt x="545191" y="5679"/>
                          </a:cubicBezTo>
                          <a:close/>
                        </a:path>
                      </a:pathLst>
                    </a:custGeom>
                    <a:solidFill>
                      <a:srgbClr val="5E1303"/>
                    </a:solidFill>
                    <a:ln w="16697" cap="flat">
                      <a:noFill/>
                      <a:prstDash val="solid"/>
                      <a:miter/>
                    </a:ln>
                  </p:spPr>
                  <p:txBody>
                    <a:bodyPr rtlCol="0" anchor="ctr"/>
                    <a:lstStyle/>
                    <a:p>
                      <a:endParaRPr lang="en-US"/>
                    </a:p>
                  </p:txBody>
                </p:sp>
              </p:grpSp>
              <p:sp>
                <p:nvSpPr>
                  <p:cNvPr id="957" name="Freeform: Shape 956">
                    <a:extLst>
                      <a:ext uri="{FF2B5EF4-FFF2-40B4-BE49-F238E27FC236}">
                        <a16:creationId xmlns:a16="http://schemas.microsoft.com/office/drawing/2014/main" id="{823FC2CB-D107-CEDB-6A62-096983C47742}"/>
                      </a:ext>
                    </a:extLst>
                  </p:cNvPr>
                  <p:cNvSpPr/>
                  <p:nvPr/>
                </p:nvSpPr>
                <p:spPr>
                  <a:xfrm>
                    <a:off x="6241532" y="4250386"/>
                    <a:ext cx="645207" cy="1012732"/>
                  </a:xfrm>
                  <a:custGeom>
                    <a:avLst/>
                    <a:gdLst>
                      <a:gd name="connsiteX0" fmla="*/ 614834 w 645207"/>
                      <a:gd name="connsiteY0" fmla="*/ 573431 h 1012732"/>
                      <a:gd name="connsiteX1" fmla="*/ 517118 w 645207"/>
                      <a:gd name="connsiteY1" fmla="*/ 0 h 1012732"/>
                      <a:gd name="connsiteX2" fmla="*/ 30379 w 645207"/>
                      <a:gd name="connsiteY2" fmla="*/ 439302 h 1012732"/>
                      <a:gd name="connsiteX3" fmla="*/ 127927 w 645207"/>
                      <a:gd name="connsiteY3" fmla="*/ 1012733 h 1012732"/>
                      <a:gd name="connsiteX4" fmla="*/ 614834 w 645207"/>
                      <a:gd name="connsiteY4" fmla="*/ 573431 h 10127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5207" h="1012732">
                        <a:moveTo>
                          <a:pt x="614834" y="573431"/>
                        </a:moveTo>
                        <a:cubicBezTo>
                          <a:pt x="680311" y="356285"/>
                          <a:pt x="636381" y="137470"/>
                          <a:pt x="517118" y="0"/>
                        </a:cubicBezTo>
                        <a:cubicBezTo>
                          <a:pt x="308158" y="13029"/>
                          <a:pt x="106714" y="185910"/>
                          <a:pt x="30379" y="439302"/>
                        </a:cubicBezTo>
                        <a:cubicBezTo>
                          <a:pt x="-35099" y="656447"/>
                          <a:pt x="8831" y="875263"/>
                          <a:pt x="127927" y="1012733"/>
                        </a:cubicBezTo>
                        <a:cubicBezTo>
                          <a:pt x="337055" y="999871"/>
                          <a:pt x="538499" y="826990"/>
                          <a:pt x="614834" y="573431"/>
                        </a:cubicBezTo>
                        <a:close/>
                      </a:path>
                    </a:pathLst>
                  </a:custGeom>
                  <a:solidFill>
                    <a:srgbClr val="B9541A"/>
                  </a:solidFill>
                  <a:ln w="16697" cap="flat">
                    <a:noFill/>
                    <a:prstDash val="solid"/>
                    <a:miter/>
                  </a:ln>
                </p:spPr>
                <p:txBody>
                  <a:bodyPr rtlCol="0" anchor="ctr"/>
                  <a:lstStyle/>
                  <a:p>
                    <a:endParaRPr lang="en-US"/>
                  </a:p>
                </p:txBody>
              </p:sp>
              <p:sp>
                <p:nvSpPr>
                  <p:cNvPr id="958" name="Freeform: Shape 957">
                    <a:extLst>
                      <a:ext uri="{FF2B5EF4-FFF2-40B4-BE49-F238E27FC236}">
                        <a16:creationId xmlns:a16="http://schemas.microsoft.com/office/drawing/2014/main" id="{4390E4B1-B046-5C2B-F872-3E2B963BE49C}"/>
                      </a:ext>
                    </a:extLst>
                  </p:cNvPr>
                  <p:cNvSpPr/>
                  <p:nvPr/>
                </p:nvSpPr>
                <p:spPr>
                  <a:xfrm>
                    <a:off x="6629149" y="4499101"/>
                    <a:ext cx="257499" cy="653273"/>
                  </a:xfrm>
                  <a:custGeom>
                    <a:avLst/>
                    <a:gdLst>
                      <a:gd name="connsiteX0" fmla="*/ 227217 w 257499"/>
                      <a:gd name="connsiteY0" fmla="*/ 324716 h 653273"/>
                      <a:gd name="connsiteX1" fmla="*/ 246092 w 257499"/>
                      <a:gd name="connsiteY1" fmla="*/ 0 h 653273"/>
                      <a:gd name="connsiteX2" fmla="*/ 30283 w 257499"/>
                      <a:gd name="connsiteY2" fmla="*/ 328558 h 653273"/>
                      <a:gd name="connsiteX3" fmla="*/ 11408 w 257499"/>
                      <a:gd name="connsiteY3" fmla="*/ 653274 h 653273"/>
                      <a:gd name="connsiteX4" fmla="*/ 227217 w 257499"/>
                      <a:gd name="connsiteY4" fmla="*/ 324716 h 653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7499" h="653273">
                        <a:moveTo>
                          <a:pt x="227217" y="324716"/>
                        </a:moveTo>
                        <a:cubicBezTo>
                          <a:pt x="260791" y="213137"/>
                          <a:pt x="265468" y="101223"/>
                          <a:pt x="246092" y="0"/>
                        </a:cubicBezTo>
                        <a:cubicBezTo>
                          <a:pt x="149880" y="77337"/>
                          <a:pt x="71540" y="191088"/>
                          <a:pt x="30283" y="328558"/>
                        </a:cubicBezTo>
                        <a:cubicBezTo>
                          <a:pt x="-3291" y="440137"/>
                          <a:pt x="-7968" y="552050"/>
                          <a:pt x="11408" y="653274"/>
                        </a:cubicBezTo>
                        <a:cubicBezTo>
                          <a:pt x="107620" y="575936"/>
                          <a:pt x="185792" y="462186"/>
                          <a:pt x="227217" y="324716"/>
                        </a:cubicBezTo>
                        <a:close/>
                      </a:path>
                    </a:pathLst>
                  </a:custGeom>
                  <a:solidFill>
                    <a:srgbClr val="B9541A"/>
                  </a:solidFill>
                  <a:ln w="16697" cap="flat">
                    <a:noFill/>
                    <a:prstDash val="solid"/>
                    <a:miter/>
                  </a:ln>
                </p:spPr>
                <p:txBody>
                  <a:bodyPr rtlCol="0" anchor="ctr"/>
                  <a:lstStyle/>
                  <a:p>
                    <a:endParaRPr lang="en-US"/>
                  </a:p>
                </p:txBody>
              </p:sp>
              <p:grpSp>
                <p:nvGrpSpPr>
                  <p:cNvPr id="959" name="Graphic 2">
                    <a:extLst>
                      <a:ext uri="{FF2B5EF4-FFF2-40B4-BE49-F238E27FC236}">
                        <a16:creationId xmlns:a16="http://schemas.microsoft.com/office/drawing/2014/main" id="{4BF8F210-EC2B-A312-022C-5B4CB6B9B6CB}"/>
                      </a:ext>
                    </a:extLst>
                  </p:cNvPr>
                  <p:cNvGrpSpPr/>
                  <p:nvPr/>
                </p:nvGrpSpPr>
                <p:grpSpPr>
                  <a:xfrm>
                    <a:off x="6200489" y="4434124"/>
                    <a:ext cx="688993" cy="832668"/>
                    <a:chOff x="6200489" y="4434124"/>
                    <a:chExt cx="688993" cy="832668"/>
                  </a:xfrm>
                </p:grpSpPr>
                <p:sp>
                  <p:nvSpPr>
                    <p:cNvPr id="960" name="Freeform: Shape 959">
                      <a:extLst>
                        <a:ext uri="{FF2B5EF4-FFF2-40B4-BE49-F238E27FC236}">
                          <a16:creationId xmlns:a16="http://schemas.microsoft.com/office/drawing/2014/main" id="{90E621FD-5AC3-74FA-E3E9-896E4C445B71}"/>
                        </a:ext>
                      </a:extLst>
                    </p:cNvPr>
                    <p:cNvSpPr/>
                    <p:nvPr/>
                  </p:nvSpPr>
                  <p:spPr>
                    <a:xfrm>
                      <a:off x="6203179" y="4436745"/>
                      <a:ext cx="683508" cy="827443"/>
                    </a:xfrm>
                    <a:custGeom>
                      <a:avLst/>
                      <a:gdLst>
                        <a:gd name="connsiteX0" fmla="*/ 634813 w 683508"/>
                        <a:gd name="connsiteY0" fmla="*/ 2057 h 827443"/>
                        <a:gd name="connsiteX1" fmla="*/ 595226 w 683508"/>
                        <a:gd name="connsiteY1" fmla="*/ 553 h 827443"/>
                        <a:gd name="connsiteX2" fmla="*/ 521396 w 683508"/>
                        <a:gd name="connsiteY2" fmla="*/ 21433 h 827443"/>
                        <a:gd name="connsiteX3" fmla="*/ 462934 w 683508"/>
                        <a:gd name="connsiteY3" fmla="*/ 65697 h 827443"/>
                        <a:gd name="connsiteX4" fmla="*/ 373069 w 683508"/>
                        <a:gd name="connsiteY4" fmla="*/ 130674 h 827443"/>
                        <a:gd name="connsiteX5" fmla="*/ 321289 w 683508"/>
                        <a:gd name="connsiteY5" fmla="*/ 152388 h 827443"/>
                        <a:gd name="connsiteX6" fmla="*/ 270343 w 683508"/>
                        <a:gd name="connsiteY6" fmla="*/ 168256 h 827443"/>
                        <a:gd name="connsiteX7" fmla="*/ 174632 w 683508"/>
                        <a:gd name="connsiteY7" fmla="*/ 244591 h 827443"/>
                        <a:gd name="connsiteX8" fmla="*/ 134042 w 683508"/>
                        <a:gd name="connsiteY8" fmla="*/ 308232 h 827443"/>
                        <a:gd name="connsiteX9" fmla="*/ 112996 w 683508"/>
                        <a:gd name="connsiteY9" fmla="*/ 338465 h 827443"/>
                        <a:gd name="connsiteX10" fmla="*/ 81427 w 683508"/>
                        <a:gd name="connsiteY10" fmla="*/ 406114 h 827443"/>
                        <a:gd name="connsiteX11" fmla="*/ 60881 w 683508"/>
                        <a:gd name="connsiteY11" fmla="*/ 452884 h 827443"/>
                        <a:gd name="connsiteX12" fmla="*/ 58042 w 683508"/>
                        <a:gd name="connsiteY12" fmla="*/ 457895 h 827443"/>
                        <a:gd name="connsiteX13" fmla="*/ 45514 w 683508"/>
                        <a:gd name="connsiteY13" fmla="*/ 483618 h 827443"/>
                        <a:gd name="connsiteX14" fmla="*/ 27975 w 683508"/>
                        <a:gd name="connsiteY14" fmla="*/ 508005 h 827443"/>
                        <a:gd name="connsiteX15" fmla="*/ 5760 w 683508"/>
                        <a:gd name="connsiteY15" fmla="*/ 557114 h 827443"/>
                        <a:gd name="connsiteX16" fmla="*/ 582 w 683508"/>
                        <a:gd name="connsiteY16" fmla="*/ 622090 h 827443"/>
                        <a:gd name="connsiteX17" fmla="*/ 9601 w 683508"/>
                        <a:gd name="connsiteY17" fmla="*/ 699762 h 827443"/>
                        <a:gd name="connsiteX18" fmla="*/ 25136 w 683508"/>
                        <a:gd name="connsiteY18" fmla="*/ 742355 h 827443"/>
                        <a:gd name="connsiteX19" fmla="*/ 33320 w 683508"/>
                        <a:gd name="connsiteY19" fmla="*/ 812510 h 827443"/>
                        <a:gd name="connsiteX20" fmla="*/ 653187 w 683508"/>
                        <a:gd name="connsiteY20" fmla="*/ 387406 h 827443"/>
                        <a:gd name="connsiteX21" fmla="*/ 658532 w 683508"/>
                        <a:gd name="connsiteY21" fmla="*/ 7068 h 827443"/>
                        <a:gd name="connsiteX22" fmla="*/ 634813 w 683508"/>
                        <a:gd name="connsiteY22" fmla="*/ 2057 h 827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83508" h="827443">
                          <a:moveTo>
                            <a:pt x="634813" y="2057"/>
                          </a:moveTo>
                          <a:cubicBezTo>
                            <a:pt x="621617" y="-449"/>
                            <a:pt x="608589" y="-282"/>
                            <a:pt x="595226" y="553"/>
                          </a:cubicBezTo>
                          <a:cubicBezTo>
                            <a:pt x="569837" y="2224"/>
                            <a:pt x="543111" y="7402"/>
                            <a:pt x="521396" y="21433"/>
                          </a:cubicBezTo>
                          <a:cubicBezTo>
                            <a:pt x="500851" y="34629"/>
                            <a:pt x="481809" y="50330"/>
                            <a:pt x="462934" y="65697"/>
                          </a:cubicBezTo>
                          <a:cubicBezTo>
                            <a:pt x="434371" y="89082"/>
                            <a:pt x="405641" y="112968"/>
                            <a:pt x="373069" y="130674"/>
                          </a:cubicBezTo>
                          <a:cubicBezTo>
                            <a:pt x="356533" y="139694"/>
                            <a:pt x="339328" y="147210"/>
                            <a:pt x="321289" y="152388"/>
                          </a:cubicBezTo>
                          <a:cubicBezTo>
                            <a:pt x="304084" y="157399"/>
                            <a:pt x="286880" y="160740"/>
                            <a:pt x="270343" y="168256"/>
                          </a:cubicBezTo>
                          <a:cubicBezTo>
                            <a:pt x="232593" y="185461"/>
                            <a:pt x="201191" y="212855"/>
                            <a:pt x="174632" y="244591"/>
                          </a:cubicBezTo>
                          <a:cubicBezTo>
                            <a:pt x="161269" y="265972"/>
                            <a:pt x="148909" y="287853"/>
                            <a:pt x="134042" y="308232"/>
                          </a:cubicBezTo>
                          <a:cubicBezTo>
                            <a:pt x="126860" y="318254"/>
                            <a:pt x="119677" y="328276"/>
                            <a:pt x="112996" y="338465"/>
                          </a:cubicBezTo>
                          <a:cubicBezTo>
                            <a:pt x="101471" y="360514"/>
                            <a:pt x="90947" y="383063"/>
                            <a:pt x="81427" y="406114"/>
                          </a:cubicBezTo>
                          <a:cubicBezTo>
                            <a:pt x="74912" y="421982"/>
                            <a:pt x="69066" y="437851"/>
                            <a:pt x="60881" y="452884"/>
                          </a:cubicBezTo>
                          <a:cubicBezTo>
                            <a:pt x="60046" y="454554"/>
                            <a:pt x="59044" y="456225"/>
                            <a:pt x="58042" y="457895"/>
                          </a:cubicBezTo>
                          <a:cubicBezTo>
                            <a:pt x="54367" y="466748"/>
                            <a:pt x="50358" y="475434"/>
                            <a:pt x="45514" y="483618"/>
                          </a:cubicBezTo>
                          <a:cubicBezTo>
                            <a:pt x="40336" y="492304"/>
                            <a:pt x="34323" y="500322"/>
                            <a:pt x="27975" y="508005"/>
                          </a:cubicBezTo>
                          <a:cubicBezTo>
                            <a:pt x="18955" y="523540"/>
                            <a:pt x="10604" y="539742"/>
                            <a:pt x="5760" y="557114"/>
                          </a:cubicBezTo>
                          <a:cubicBezTo>
                            <a:pt x="-87" y="578160"/>
                            <a:pt x="-755" y="600376"/>
                            <a:pt x="582" y="622090"/>
                          </a:cubicBezTo>
                          <a:cubicBezTo>
                            <a:pt x="2085" y="648148"/>
                            <a:pt x="6261" y="673871"/>
                            <a:pt x="9601" y="699762"/>
                          </a:cubicBezTo>
                          <a:cubicBezTo>
                            <a:pt x="16116" y="713458"/>
                            <a:pt x="21461" y="727489"/>
                            <a:pt x="25136" y="742355"/>
                          </a:cubicBezTo>
                          <a:cubicBezTo>
                            <a:pt x="30648" y="765239"/>
                            <a:pt x="33488" y="788791"/>
                            <a:pt x="33320" y="812510"/>
                          </a:cubicBezTo>
                          <a:cubicBezTo>
                            <a:pt x="284207" y="883500"/>
                            <a:pt x="560650" y="694750"/>
                            <a:pt x="653187" y="387406"/>
                          </a:cubicBezTo>
                          <a:cubicBezTo>
                            <a:pt x="693108" y="254948"/>
                            <a:pt x="692273" y="121821"/>
                            <a:pt x="658532" y="7068"/>
                          </a:cubicBezTo>
                          <a:cubicBezTo>
                            <a:pt x="650514" y="5397"/>
                            <a:pt x="642831" y="3560"/>
                            <a:pt x="634813" y="2057"/>
                          </a:cubicBezTo>
                          <a:close/>
                        </a:path>
                      </a:pathLst>
                    </a:custGeom>
                    <a:solidFill>
                      <a:srgbClr val="848689"/>
                    </a:solidFill>
                    <a:ln w="16697" cap="flat">
                      <a:noFill/>
                      <a:prstDash val="solid"/>
                      <a:miter/>
                    </a:ln>
                  </p:spPr>
                  <p:txBody>
                    <a:bodyPr rtlCol="0" anchor="ctr"/>
                    <a:lstStyle/>
                    <a:p>
                      <a:endParaRPr lang="en-US"/>
                    </a:p>
                  </p:txBody>
                </p:sp>
                <p:sp>
                  <p:nvSpPr>
                    <p:cNvPr id="961" name="Freeform: Shape 960">
                      <a:extLst>
                        <a:ext uri="{FF2B5EF4-FFF2-40B4-BE49-F238E27FC236}">
                          <a16:creationId xmlns:a16="http://schemas.microsoft.com/office/drawing/2014/main" id="{71836249-228F-D768-D5E9-1833770CF2F9}"/>
                        </a:ext>
                      </a:extLst>
                    </p:cNvPr>
                    <p:cNvSpPr/>
                    <p:nvPr/>
                  </p:nvSpPr>
                  <p:spPr>
                    <a:xfrm>
                      <a:off x="6200489" y="4434124"/>
                      <a:ext cx="688993" cy="832668"/>
                    </a:xfrm>
                    <a:custGeom>
                      <a:avLst/>
                      <a:gdLst>
                        <a:gd name="connsiteX0" fmla="*/ 143915 w 688993"/>
                        <a:gd name="connsiteY0" fmla="*/ 832669 h 832668"/>
                        <a:gd name="connsiteX1" fmla="*/ 143915 w 688993"/>
                        <a:gd name="connsiteY1" fmla="*/ 832669 h 832668"/>
                        <a:gd name="connsiteX2" fmla="*/ 35175 w 688993"/>
                        <a:gd name="connsiteY2" fmla="*/ 817636 h 832668"/>
                        <a:gd name="connsiteX3" fmla="*/ 33171 w 688993"/>
                        <a:gd name="connsiteY3" fmla="*/ 814796 h 832668"/>
                        <a:gd name="connsiteX4" fmla="*/ 25153 w 688993"/>
                        <a:gd name="connsiteY4" fmla="*/ 745477 h 832668"/>
                        <a:gd name="connsiteX5" fmla="*/ 9786 w 688993"/>
                        <a:gd name="connsiteY5" fmla="*/ 703384 h 832668"/>
                        <a:gd name="connsiteX6" fmla="*/ 9452 w 688993"/>
                        <a:gd name="connsiteY6" fmla="*/ 702549 h 832668"/>
                        <a:gd name="connsiteX7" fmla="*/ 6946 w 688993"/>
                        <a:gd name="connsiteY7" fmla="*/ 682839 h 832668"/>
                        <a:gd name="connsiteX8" fmla="*/ 599 w 688993"/>
                        <a:gd name="connsiteY8" fmla="*/ 624711 h 832668"/>
                        <a:gd name="connsiteX9" fmla="*/ 5944 w 688993"/>
                        <a:gd name="connsiteY9" fmla="*/ 558899 h 832668"/>
                        <a:gd name="connsiteX10" fmla="*/ 28494 w 688993"/>
                        <a:gd name="connsiteY10" fmla="*/ 509122 h 832668"/>
                        <a:gd name="connsiteX11" fmla="*/ 28828 w 688993"/>
                        <a:gd name="connsiteY11" fmla="*/ 508788 h 832668"/>
                        <a:gd name="connsiteX12" fmla="*/ 46032 w 688993"/>
                        <a:gd name="connsiteY12" fmla="*/ 484735 h 832668"/>
                        <a:gd name="connsiteX13" fmla="*/ 58393 w 688993"/>
                        <a:gd name="connsiteY13" fmla="*/ 459346 h 832668"/>
                        <a:gd name="connsiteX14" fmla="*/ 58560 w 688993"/>
                        <a:gd name="connsiteY14" fmla="*/ 459012 h 832668"/>
                        <a:gd name="connsiteX15" fmla="*/ 59562 w 688993"/>
                        <a:gd name="connsiteY15" fmla="*/ 457175 h 832668"/>
                        <a:gd name="connsiteX16" fmla="*/ 61233 w 688993"/>
                        <a:gd name="connsiteY16" fmla="*/ 454168 h 832668"/>
                        <a:gd name="connsiteX17" fmla="*/ 77936 w 688993"/>
                        <a:gd name="connsiteY17" fmla="*/ 417086 h 832668"/>
                        <a:gd name="connsiteX18" fmla="*/ 81778 w 688993"/>
                        <a:gd name="connsiteY18" fmla="*/ 407732 h 832668"/>
                        <a:gd name="connsiteX19" fmla="*/ 113514 w 688993"/>
                        <a:gd name="connsiteY19" fmla="*/ 339916 h 832668"/>
                        <a:gd name="connsiteX20" fmla="*/ 134227 w 688993"/>
                        <a:gd name="connsiteY20" fmla="*/ 310184 h 832668"/>
                        <a:gd name="connsiteX21" fmla="*/ 134728 w 688993"/>
                        <a:gd name="connsiteY21" fmla="*/ 309349 h 832668"/>
                        <a:gd name="connsiteX22" fmla="*/ 164293 w 688993"/>
                        <a:gd name="connsiteY22" fmla="*/ 263414 h 832668"/>
                        <a:gd name="connsiteX23" fmla="*/ 174983 w 688993"/>
                        <a:gd name="connsiteY23" fmla="*/ 245875 h 832668"/>
                        <a:gd name="connsiteX24" fmla="*/ 175150 w 688993"/>
                        <a:gd name="connsiteY24" fmla="*/ 245541 h 832668"/>
                        <a:gd name="connsiteX25" fmla="*/ 271864 w 688993"/>
                        <a:gd name="connsiteY25" fmla="*/ 168371 h 832668"/>
                        <a:gd name="connsiteX26" fmla="*/ 309613 w 688993"/>
                        <a:gd name="connsiteY26" fmla="*/ 156011 h 832668"/>
                        <a:gd name="connsiteX27" fmla="*/ 323143 w 688993"/>
                        <a:gd name="connsiteY27" fmla="*/ 152336 h 832668"/>
                        <a:gd name="connsiteX28" fmla="*/ 374256 w 688993"/>
                        <a:gd name="connsiteY28" fmla="*/ 130788 h 832668"/>
                        <a:gd name="connsiteX29" fmla="*/ 458775 w 688993"/>
                        <a:gd name="connsiteY29" fmla="*/ 70155 h 832668"/>
                        <a:gd name="connsiteX30" fmla="*/ 467962 w 688993"/>
                        <a:gd name="connsiteY30" fmla="*/ 62638 h 832668"/>
                        <a:gd name="connsiteX31" fmla="*/ 522249 w 688993"/>
                        <a:gd name="connsiteY31" fmla="*/ 21715 h 832668"/>
                        <a:gd name="connsiteX32" fmla="*/ 597414 w 688993"/>
                        <a:gd name="connsiteY32" fmla="*/ 501 h 832668"/>
                        <a:gd name="connsiteX33" fmla="*/ 613283 w 688993"/>
                        <a:gd name="connsiteY33" fmla="*/ 0 h 832668"/>
                        <a:gd name="connsiteX34" fmla="*/ 637670 w 688993"/>
                        <a:gd name="connsiteY34" fmla="*/ 2171 h 832668"/>
                        <a:gd name="connsiteX35" fmla="*/ 647358 w 688993"/>
                        <a:gd name="connsiteY35" fmla="*/ 4176 h 832668"/>
                        <a:gd name="connsiteX36" fmla="*/ 661389 w 688993"/>
                        <a:gd name="connsiteY36" fmla="*/ 7015 h 832668"/>
                        <a:gd name="connsiteX37" fmla="*/ 663727 w 688993"/>
                        <a:gd name="connsiteY37" fmla="*/ 9020 h 832668"/>
                        <a:gd name="connsiteX38" fmla="*/ 658382 w 688993"/>
                        <a:gd name="connsiteY38" fmla="*/ 391029 h 832668"/>
                        <a:gd name="connsiteX39" fmla="*/ 453430 w 688993"/>
                        <a:gd name="connsiteY39" fmla="*/ 711235 h 832668"/>
                        <a:gd name="connsiteX40" fmla="*/ 143915 w 688993"/>
                        <a:gd name="connsiteY40" fmla="*/ 832669 h 832668"/>
                        <a:gd name="connsiteX41" fmla="*/ 38850 w 688993"/>
                        <a:gd name="connsiteY41" fmla="*/ 812625 h 832668"/>
                        <a:gd name="connsiteX42" fmla="*/ 143915 w 688993"/>
                        <a:gd name="connsiteY42" fmla="*/ 826823 h 832668"/>
                        <a:gd name="connsiteX43" fmla="*/ 143915 w 688993"/>
                        <a:gd name="connsiteY43" fmla="*/ 826823 h 832668"/>
                        <a:gd name="connsiteX44" fmla="*/ 449923 w 688993"/>
                        <a:gd name="connsiteY44" fmla="*/ 706391 h 832668"/>
                        <a:gd name="connsiteX45" fmla="*/ 653037 w 688993"/>
                        <a:gd name="connsiteY45" fmla="*/ 388857 h 832668"/>
                        <a:gd name="connsiteX46" fmla="*/ 658883 w 688993"/>
                        <a:gd name="connsiteY46" fmla="*/ 11859 h 832668"/>
                        <a:gd name="connsiteX47" fmla="*/ 646356 w 688993"/>
                        <a:gd name="connsiteY47" fmla="*/ 9354 h 832668"/>
                        <a:gd name="connsiteX48" fmla="*/ 636668 w 688993"/>
                        <a:gd name="connsiteY48" fmla="*/ 7350 h 832668"/>
                        <a:gd name="connsiteX49" fmla="*/ 613283 w 688993"/>
                        <a:gd name="connsiteY49" fmla="*/ 5345 h 832668"/>
                        <a:gd name="connsiteX50" fmla="*/ 597916 w 688993"/>
                        <a:gd name="connsiteY50" fmla="*/ 5846 h 832668"/>
                        <a:gd name="connsiteX51" fmla="*/ 525422 w 688993"/>
                        <a:gd name="connsiteY51" fmla="*/ 26224 h 832668"/>
                        <a:gd name="connsiteX52" fmla="*/ 471637 w 688993"/>
                        <a:gd name="connsiteY52" fmla="*/ 66814 h 832668"/>
                        <a:gd name="connsiteX53" fmla="*/ 462450 w 688993"/>
                        <a:gd name="connsiteY53" fmla="*/ 74331 h 832668"/>
                        <a:gd name="connsiteX54" fmla="*/ 377095 w 688993"/>
                        <a:gd name="connsiteY54" fmla="*/ 135632 h 832668"/>
                        <a:gd name="connsiteX55" fmla="*/ 324814 w 688993"/>
                        <a:gd name="connsiteY55" fmla="*/ 157514 h 832668"/>
                        <a:gd name="connsiteX56" fmla="*/ 311284 w 688993"/>
                        <a:gd name="connsiteY56" fmla="*/ 161189 h 832668"/>
                        <a:gd name="connsiteX57" fmla="*/ 274369 w 688993"/>
                        <a:gd name="connsiteY57" fmla="*/ 173215 h 832668"/>
                        <a:gd name="connsiteX58" fmla="*/ 179827 w 688993"/>
                        <a:gd name="connsiteY58" fmla="*/ 248548 h 832668"/>
                        <a:gd name="connsiteX59" fmla="*/ 169137 w 688993"/>
                        <a:gd name="connsiteY59" fmla="*/ 265920 h 832668"/>
                        <a:gd name="connsiteX60" fmla="*/ 139238 w 688993"/>
                        <a:gd name="connsiteY60" fmla="*/ 312355 h 832668"/>
                        <a:gd name="connsiteX61" fmla="*/ 138737 w 688993"/>
                        <a:gd name="connsiteY61" fmla="*/ 313190 h 832668"/>
                        <a:gd name="connsiteX62" fmla="*/ 118359 w 688993"/>
                        <a:gd name="connsiteY62" fmla="*/ 342589 h 832668"/>
                        <a:gd name="connsiteX63" fmla="*/ 87123 w 688993"/>
                        <a:gd name="connsiteY63" fmla="*/ 409737 h 832668"/>
                        <a:gd name="connsiteX64" fmla="*/ 83281 w 688993"/>
                        <a:gd name="connsiteY64" fmla="*/ 419090 h 832668"/>
                        <a:gd name="connsiteX65" fmla="*/ 66411 w 688993"/>
                        <a:gd name="connsiteY65" fmla="*/ 456840 h 832668"/>
                        <a:gd name="connsiteX66" fmla="*/ 64573 w 688993"/>
                        <a:gd name="connsiteY66" fmla="*/ 460014 h 832668"/>
                        <a:gd name="connsiteX67" fmla="*/ 63571 w 688993"/>
                        <a:gd name="connsiteY67" fmla="*/ 461684 h 832668"/>
                        <a:gd name="connsiteX68" fmla="*/ 50876 w 688993"/>
                        <a:gd name="connsiteY68" fmla="*/ 487575 h 832668"/>
                        <a:gd name="connsiteX69" fmla="*/ 33171 w 688993"/>
                        <a:gd name="connsiteY69" fmla="*/ 512129 h 832668"/>
                        <a:gd name="connsiteX70" fmla="*/ 11289 w 688993"/>
                        <a:gd name="connsiteY70" fmla="*/ 560402 h 832668"/>
                        <a:gd name="connsiteX71" fmla="*/ 6111 w 688993"/>
                        <a:gd name="connsiteY71" fmla="*/ 624376 h 832668"/>
                        <a:gd name="connsiteX72" fmla="*/ 12458 w 688993"/>
                        <a:gd name="connsiteY72" fmla="*/ 682170 h 832668"/>
                        <a:gd name="connsiteX73" fmla="*/ 14964 w 688993"/>
                        <a:gd name="connsiteY73" fmla="*/ 701380 h 832668"/>
                        <a:gd name="connsiteX74" fmla="*/ 30498 w 688993"/>
                        <a:gd name="connsiteY74" fmla="*/ 744141 h 832668"/>
                        <a:gd name="connsiteX75" fmla="*/ 38850 w 688993"/>
                        <a:gd name="connsiteY75" fmla="*/ 812625 h 832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688993" h="832668">
                          <a:moveTo>
                            <a:pt x="143915" y="832669"/>
                          </a:moveTo>
                          <a:cubicBezTo>
                            <a:pt x="143915" y="832669"/>
                            <a:pt x="143915" y="832669"/>
                            <a:pt x="143915" y="832669"/>
                          </a:cubicBezTo>
                          <a:cubicBezTo>
                            <a:pt x="107000" y="832669"/>
                            <a:pt x="70419" y="827658"/>
                            <a:pt x="35175" y="817636"/>
                          </a:cubicBezTo>
                          <a:cubicBezTo>
                            <a:pt x="34006" y="817302"/>
                            <a:pt x="33004" y="816133"/>
                            <a:pt x="33171" y="814796"/>
                          </a:cubicBezTo>
                          <a:cubicBezTo>
                            <a:pt x="33338" y="791411"/>
                            <a:pt x="30665" y="768027"/>
                            <a:pt x="25153" y="745477"/>
                          </a:cubicBezTo>
                          <a:cubicBezTo>
                            <a:pt x="21812" y="731613"/>
                            <a:pt x="16801" y="717749"/>
                            <a:pt x="9786" y="703384"/>
                          </a:cubicBezTo>
                          <a:cubicBezTo>
                            <a:pt x="9619" y="703050"/>
                            <a:pt x="9619" y="702883"/>
                            <a:pt x="9452" y="702549"/>
                          </a:cubicBezTo>
                          <a:cubicBezTo>
                            <a:pt x="8616" y="696034"/>
                            <a:pt x="7781" y="689353"/>
                            <a:pt x="6946" y="682839"/>
                          </a:cubicBezTo>
                          <a:cubicBezTo>
                            <a:pt x="4441" y="663797"/>
                            <a:pt x="1768" y="644254"/>
                            <a:pt x="599" y="624711"/>
                          </a:cubicBezTo>
                          <a:cubicBezTo>
                            <a:pt x="-1072" y="598486"/>
                            <a:pt x="766" y="577607"/>
                            <a:pt x="5944" y="558899"/>
                          </a:cubicBezTo>
                          <a:cubicBezTo>
                            <a:pt x="11122" y="540191"/>
                            <a:pt x="20309" y="523320"/>
                            <a:pt x="28494" y="509122"/>
                          </a:cubicBezTo>
                          <a:cubicBezTo>
                            <a:pt x="28494" y="508955"/>
                            <a:pt x="28661" y="508788"/>
                            <a:pt x="28828" y="508788"/>
                          </a:cubicBezTo>
                          <a:cubicBezTo>
                            <a:pt x="36177" y="499935"/>
                            <a:pt x="41689" y="492252"/>
                            <a:pt x="46032" y="484735"/>
                          </a:cubicBezTo>
                          <a:cubicBezTo>
                            <a:pt x="50041" y="477720"/>
                            <a:pt x="54050" y="469702"/>
                            <a:pt x="58393" y="459346"/>
                          </a:cubicBezTo>
                          <a:cubicBezTo>
                            <a:pt x="58393" y="459179"/>
                            <a:pt x="58560" y="459179"/>
                            <a:pt x="58560" y="459012"/>
                          </a:cubicBezTo>
                          <a:lnTo>
                            <a:pt x="59562" y="457175"/>
                          </a:lnTo>
                          <a:cubicBezTo>
                            <a:pt x="60063" y="456172"/>
                            <a:pt x="60731" y="455170"/>
                            <a:pt x="61233" y="454168"/>
                          </a:cubicBezTo>
                          <a:cubicBezTo>
                            <a:pt x="67747" y="442308"/>
                            <a:pt x="72925" y="429447"/>
                            <a:pt x="77936" y="417086"/>
                          </a:cubicBezTo>
                          <a:cubicBezTo>
                            <a:pt x="79105" y="413912"/>
                            <a:pt x="80442" y="410906"/>
                            <a:pt x="81778" y="407732"/>
                          </a:cubicBezTo>
                          <a:cubicBezTo>
                            <a:pt x="91466" y="384347"/>
                            <a:pt x="101989" y="361464"/>
                            <a:pt x="113514" y="339916"/>
                          </a:cubicBezTo>
                          <a:cubicBezTo>
                            <a:pt x="120196" y="329727"/>
                            <a:pt x="127378" y="319705"/>
                            <a:pt x="134227" y="310184"/>
                          </a:cubicBezTo>
                          <a:lnTo>
                            <a:pt x="134728" y="309349"/>
                          </a:lnTo>
                          <a:cubicBezTo>
                            <a:pt x="145418" y="294482"/>
                            <a:pt x="154939" y="278614"/>
                            <a:pt x="164293" y="263414"/>
                          </a:cubicBezTo>
                          <a:cubicBezTo>
                            <a:pt x="167801" y="257568"/>
                            <a:pt x="171476" y="251722"/>
                            <a:pt x="174983" y="245875"/>
                          </a:cubicBezTo>
                          <a:cubicBezTo>
                            <a:pt x="174983" y="245708"/>
                            <a:pt x="175150" y="245708"/>
                            <a:pt x="175150" y="245541"/>
                          </a:cubicBezTo>
                          <a:cubicBezTo>
                            <a:pt x="204716" y="210130"/>
                            <a:pt x="237287" y="184239"/>
                            <a:pt x="271864" y="168371"/>
                          </a:cubicBezTo>
                          <a:cubicBezTo>
                            <a:pt x="284224" y="162692"/>
                            <a:pt x="297086" y="159351"/>
                            <a:pt x="309613" y="156011"/>
                          </a:cubicBezTo>
                          <a:cubicBezTo>
                            <a:pt x="314123" y="154841"/>
                            <a:pt x="318633" y="153672"/>
                            <a:pt x="323143" y="152336"/>
                          </a:cubicBezTo>
                          <a:cubicBezTo>
                            <a:pt x="339847" y="147492"/>
                            <a:pt x="356550" y="140476"/>
                            <a:pt x="374256" y="130788"/>
                          </a:cubicBezTo>
                          <a:cubicBezTo>
                            <a:pt x="404656" y="114252"/>
                            <a:pt x="432217" y="91869"/>
                            <a:pt x="458775" y="70155"/>
                          </a:cubicBezTo>
                          <a:lnTo>
                            <a:pt x="467962" y="62638"/>
                          </a:lnTo>
                          <a:cubicBezTo>
                            <a:pt x="485334" y="48440"/>
                            <a:pt x="503207" y="33908"/>
                            <a:pt x="522249" y="21715"/>
                          </a:cubicBezTo>
                          <a:cubicBezTo>
                            <a:pt x="541458" y="9521"/>
                            <a:pt x="566012" y="2506"/>
                            <a:pt x="597414" y="501"/>
                          </a:cubicBezTo>
                          <a:cubicBezTo>
                            <a:pt x="603428" y="167"/>
                            <a:pt x="608439" y="0"/>
                            <a:pt x="613283" y="0"/>
                          </a:cubicBezTo>
                          <a:cubicBezTo>
                            <a:pt x="622303" y="0"/>
                            <a:pt x="630320" y="668"/>
                            <a:pt x="637670" y="2171"/>
                          </a:cubicBezTo>
                          <a:cubicBezTo>
                            <a:pt x="641011" y="2840"/>
                            <a:pt x="644184" y="3508"/>
                            <a:pt x="647358" y="4176"/>
                          </a:cubicBezTo>
                          <a:cubicBezTo>
                            <a:pt x="651868" y="5178"/>
                            <a:pt x="656712" y="6180"/>
                            <a:pt x="661389" y="7015"/>
                          </a:cubicBezTo>
                          <a:cubicBezTo>
                            <a:pt x="662391" y="7183"/>
                            <a:pt x="663393" y="8018"/>
                            <a:pt x="663727" y="9020"/>
                          </a:cubicBezTo>
                          <a:cubicBezTo>
                            <a:pt x="699139" y="129619"/>
                            <a:pt x="697301" y="261744"/>
                            <a:pt x="658382" y="391029"/>
                          </a:cubicBezTo>
                          <a:cubicBezTo>
                            <a:pt x="619630" y="519646"/>
                            <a:pt x="548807" y="630390"/>
                            <a:pt x="453430" y="711235"/>
                          </a:cubicBezTo>
                          <a:cubicBezTo>
                            <a:pt x="361060" y="789407"/>
                            <a:pt x="251151" y="832669"/>
                            <a:pt x="143915" y="832669"/>
                          </a:cubicBezTo>
                          <a:close/>
                          <a:moveTo>
                            <a:pt x="38850" y="812625"/>
                          </a:moveTo>
                          <a:cubicBezTo>
                            <a:pt x="72925" y="822146"/>
                            <a:pt x="108336" y="826823"/>
                            <a:pt x="143915" y="826823"/>
                          </a:cubicBezTo>
                          <a:cubicBezTo>
                            <a:pt x="143915" y="826823"/>
                            <a:pt x="143915" y="826823"/>
                            <a:pt x="143915" y="826823"/>
                          </a:cubicBezTo>
                          <a:cubicBezTo>
                            <a:pt x="249648" y="826823"/>
                            <a:pt x="358388" y="784062"/>
                            <a:pt x="449923" y="706391"/>
                          </a:cubicBezTo>
                          <a:cubicBezTo>
                            <a:pt x="544464" y="626214"/>
                            <a:pt x="614619" y="516472"/>
                            <a:pt x="653037" y="388857"/>
                          </a:cubicBezTo>
                          <a:cubicBezTo>
                            <a:pt x="691455" y="261243"/>
                            <a:pt x="693460" y="130955"/>
                            <a:pt x="658883" y="11859"/>
                          </a:cubicBezTo>
                          <a:cubicBezTo>
                            <a:pt x="654708" y="11191"/>
                            <a:pt x="650532" y="10189"/>
                            <a:pt x="646356" y="9354"/>
                          </a:cubicBezTo>
                          <a:cubicBezTo>
                            <a:pt x="643182" y="8686"/>
                            <a:pt x="640008" y="8018"/>
                            <a:pt x="636668" y="7350"/>
                          </a:cubicBezTo>
                          <a:cubicBezTo>
                            <a:pt x="629485" y="6013"/>
                            <a:pt x="621969" y="5345"/>
                            <a:pt x="613283" y="5345"/>
                          </a:cubicBezTo>
                          <a:cubicBezTo>
                            <a:pt x="608606" y="5345"/>
                            <a:pt x="603762" y="5512"/>
                            <a:pt x="597916" y="5846"/>
                          </a:cubicBezTo>
                          <a:cubicBezTo>
                            <a:pt x="567348" y="7851"/>
                            <a:pt x="543629" y="14532"/>
                            <a:pt x="525422" y="26224"/>
                          </a:cubicBezTo>
                          <a:cubicBezTo>
                            <a:pt x="506547" y="38251"/>
                            <a:pt x="488842" y="52783"/>
                            <a:pt x="471637" y="66814"/>
                          </a:cubicBezTo>
                          <a:lnTo>
                            <a:pt x="462450" y="74331"/>
                          </a:lnTo>
                          <a:cubicBezTo>
                            <a:pt x="435725" y="96212"/>
                            <a:pt x="407997" y="118762"/>
                            <a:pt x="377095" y="135632"/>
                          </a:cubicBezTo>
                          <a:cubicBezTo>
                            <a:pt x="358889" y="145487"/>
                            <a:pt x="341851" y="152670"/>
                            <a:pt x="324814" y="157514"/>
                          </a:cubicBezTo>
                          <a:cubicBezTo>
                            <a:pt x="320304" y="158850"/>
                            <a:pt x="315794" y="160019"/>
                            <a:pt x="311284" y="161189"/>
                          </a:cubicBezTo>
                          <a:cubicBezTo>
                            <a:pt x="298422" y="164529"/>
                            <a:pt x="286228" y="167870"/>
                            <a:pt x="274369" y="173215"/>
                          </a:cubicBezTo>
                          <a:cubicBezTo>
                            <a:pt x="240628" y="188582"/>
                            <a:pt x="208891" y="213972"/>
                            <a:pt x="179827" y="248548"/>
                          </a:cubicBezTo>
                          <a:cubicBezTo>
                            <a:pt x="176320" y="254227"/>
                            <a:pt x="172645" y="260073"/>
                            <a:pt x="169137" y="265920"/>
                          </a:cubicBezTo>
                          <a:cubicBezTo>
                            <a:pt x="159783" y="281287"/>
                            <a:pt x="150095" y="297322"/>
                            <a:pt x="139238" y="312355"/>
                          </a:cubicBezTo>
                          <a:lnTo>
                            <a:pt x="138737" y="313190"/>
                          </a:lnTo>
                          <a:cubicBezTo>
                            <a:pt x="131554" y="323213"/>
                            <a:pt x="124873" y="332567"/>
                            <a:pt x="118359" y="342589"/>
                          </a:cubicBezTo>
                          <a:cubicBezTo>
                            <a:pt x="107167" y="363802"/>
                            <a:pt x="96644" y="386352"/>
                            <a:pt x="87123" y="409737"/>
                          </a:cubicBezTo>
                          <a:cubicBezTo>
                            <a:pt x="85787" y="412910"/>
                            <a:pt x="84617" y="415917"/>
                            <a:pt x="83281" y="419090"/>
                          </a:cubicBezTo>
                          <a:cubicBezTo>
                            <a:pt x="78270" y="431618"/>
                            <a:pt x="73092" y="444480"/>
                            <a:pt x="66411" y="456840"/>
                          </a:cubicBezTo>
                          <a:cubicBezTo>
                            <a:pt x="65910" y="457843"/>
                            <a:pt x="65241" y="458845"/>
                            <a:pt x="64573" y="460014"/>
                          </a:cubicBezTo>
                          <a:lnTo>
                            <a:pt x="63571" y="461684"/>
                          </a:lnTo>
                          <a:cubicBezTo>
                            <a:pt x="59228" y="472208"/>
                            <a:pt x="55052" y="480392"/>
                            <a:pt x="50876" y="487575"/>
                          </a:cubicBezTo>
                          <a:cubicBezTo>
                            <a:pt x="46367" y="495258"/>
                            <a:pt x="40687" y="503109"/>
                            <a:pt x="33171" y="512129"/>
                          </a:cubicBezTo>
                          <a:cubicBezTo>
                            <a:pt x="25153" y="525993"/>
                            <a:pt x="16300" y="542529"/>
                            <a:pt x="11289" y="560402"/>
                          </a:cubicBezTo>
                          <a:cubicBezTo>
                            <a:pt x="6278" y="578609"/>
                            <a:pt x="4608" y="598820"/>
                            <a:pt x="6111" y="624376"/>
                          </a:cubicBezTo>
                          <a:cubicBezTo>
                            <a:pt x="7280" y="643753"/>
                            <a:pt x="9953" y="663296"/>
                            <a:pt x="12458" y="682170"/>
                          </a:cubicBezTo>
                          <a:cubicBezTo>
                            <a:pt x="13293" y="688518"/>
                            <a:pt x="14129" y="695032"/>
                            <a:pt x="14964" y="701380"/>
                          </a:cubicBezTo>
                          <a:cubicBezTo>
                            <a:pt x="21979" y="716079"/>
                            <a:pt x="26990" y="729942"/>
                            <a:pt x="30498" y="744141"/>
                          </a:cubicBezTo>
                          <a:cubicBezTo>
                            <a:pt x="36010" y="766523"/>
                            <a:pt x="38850" y="789574"/>
                            <a:pt x="38850" y="812625"/>
                          </a:cubicBezTo>
                          <a:close/>
                        </a:path>
                      </a:pathLst>
                    </a:custGeom>
                    <a:solidFill>
                      <a:srgbClr val="696A6D"/>
                    </a:solidFill>
                    <a:ln w="16697" cap="flat">
                      <a:noFill/>
                      <a:prstDash val="solid"/>
                      <a:miter/>
                    </a:ln>
                  </p:spPr>
                  <p:txBody>
                    <a:bodyPr rtlCol="0" anchor="ctr"/>
                    <a:lstStyle/>
                    <a:p>
                      <a:endParaRPr lang="en-US"/>
                    </a:p>
                  </p:txBody>
                </p:sp>
              </p:grpSp>
            </p:grpSp>
            <p:grpSp>
              <p:nvGrpSpPr>
                <p:cNvPr id="962" name="Graphic 2">
                  <a:extLst>
                    <a:ext uri="{FF2B5EF4-FFF2-40B4-BE49-F238E27FC236}">
                      <a16:creationId xmlns:a16="http://schemas.microsoft.com/office/drawing/2014/main" id="{8587CC7C-F84D-FA6E-1375-8E68768504FF}"/>
                    </a:ext>
                  </a:extLst>
                </p:cNvPr>
                <p:cNvGrpSpPr/>
                <p:nvPr/>
              </p:nvGrpSpPr>
              <p:grpSpPr>
                <a:xfrm>
                  <a:off x="7124578" y="4494758"/>
                  <a:ext cx="785777" cy="2067891"/>
                  <a:chOff x="7124578" y="4494758"/>
                  <a:chExt cx="785777" cy="2067891"/>
                </a:xfrm>
              </p:grpSpPr>
              <p:grpSp>
                <p:nvGrpSpPr>
                  <p:cNvPr id="963" name="Graphic 2">
                    <a:extLst>
                      <a:ext uri="{FF2B5EF4-FFF2-40B4-BE49-F238E27FC236}">
                        <a16:creationId xmlns:a16="http://schemas.microsoft.com/office/drawing/2014/main" id="{00CB5B38-3F0F-122D-ED70-A433F5913EB5}"/>
                      </a:ext>
                    </a:extLst>
                  </p:cNvPr>
                  <p:cNvGrpSpPr/>
                  <p:nvPr/>
                </p:nvGrpSpPr>
                <p:grpSpPr>
                  <a:xfrm>
                    <a:off x="7124578" y="5000039"/>
                    <a:ext cx="652194" cy="1562611"/>
                    <a:chOff x="7124578" y="5000039"/>
                    <a:chExt cx="652194" cy="1562611"/>
                  </a:xfrm>
                </p:grpSpPr>
                <p:sp>
                  <p:nvSpPr>
                    <p:cNvPr id="964" name="Freeform: Shape 963">
                      <a:extLst>
                        <a:ext uri="{FF2B5EF4-FFF2-40B4-BE49-F238E27FC236}">
                          <a16:creationId xmlns:a16="http://schemas.microsoft.com/office/drawing/2014/main" id="{D7C0FEB6-32AD-FF3B-CD43-6F4422CB21C1}"/>
                        </a:ext>
                      </a:extLst>
                    </p:cNvPr>
                    <p:cNvSpPr/>
                    <p:nvPr/>
                  </p:nvSpPr>
                  <p:spPr>
                    <a:xfrm>
                      <a:off x="7127263" y="5002878"/>
                      <a:ext cx="646476" cy="1556932"/>
                    </a:xfrm>
                    <a:custGeom>
                      <a:avLst/>
                      <a:gdLst>
                        <a:gd name="connsiteX0" fmla="*/ 639610 w 646476"/>
                        <a:gd name="connsiteY0" fmla="*/ 1138677 h 1556932"/>
                        <a:gd name="connsiteX1" fmla="*/ 577473 w 646476"/>
                        <a:gd name="connsiteY1" fmla="*/ 1124479 h 1556932"/>
                        <a:gd name="connsiteX2" fmla="*/ 353312 w 646476"/>
                        <a:gd name="connsiteY2" fmla="*/ 1265289 h 1556932"/>
                        <a:gd name="connsiteX3" fmla="*/ 353312 w 646476"/>
                        <a:gd name="connsiteY3" fmla="*/ 30066 h 1556932"/>
                        <a:gd name="connsiteX4" fmla="*/ 323246 w 646476"/>
                        <a:gd name="connsiteY4" fmla="*/ 0 h 1556932"/>
                        <a:gd name="connsiteX5" fmla="*/ 293179 w 646476"/>
                        <a:gd name="connsiteY5" fmla="*/ 30066 h 1556932"/>
                        <a:gd name="connsiteX6" fmla="*/ 293179 w 646476"/>
                        <a:gd name="connsiteY6" fmla="*/ 1303039 h 1556932"/>
                        <a:gd name="connsiteX7" fmla="*/ 21080 w 646476"/>
                        <a:gd name="connsiteY7" fmla="*/ 1473916 h 1556932"/>
                        <a:gd name="connsiteX8" fmla="*/ 6882 w 646476"/>
                        <a:gd name="connsiteY8" fmla="*/ 1535886 h 1556932"/>
                        <a:gd name="connsiteX9" fmla="*/ 44966 w 646476"/>
                        <a:gd name="connsiteY9" fmla="*/ 1556932 h 1556932"/>
                        <a:gd name="connsiteX10" fmla="*/ 68852 w 646476"/>
                        <a:gd name="connsiteY10" fmla="*/ 1550084 h 1556932"/>
                        <a:gd name="connsiteX11" fmla="*/ 625078 w 646476"/>
                        <a:gd name="connsiteY11" fmla="*/ 1200814 h 1556932"/>
                        <a:gd name="connsiteX12" fmla="*/ 639610 w 646476"/>
                        <a:gd name="connsiteY12" fmla="*/ 1138677 h 1556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6476" h="1556932">
                          <a:moveTo>
                            <a:pt x="639610" y="1138677"/>
                          </a:moveTo>
                          <a:cubicBezTo>
                            <a:pt x="626414" y="1117631"/>
                            <a:pt x="598686" y="1111283"/>
                            <a:pt x="577473" y="1124479"/>
                          </a:cubicBezTo>
                          <a:lnTo>
                            <a:pt x="353312" y="1265289"/>
                          </a:lnTo>
                          <a:lnTo>
                            <a:pt x="353312" y="30066"/>
                          </a:lnTo>
                          <a:cubicBezTo>
                            <a:pt x="353312" y="13530"/>
                            <a:pt x="339949" y="0"/>
                            <a:pt x="323246" y="0"/>
                          </a:cubicBezTo>
                          <a:cubicBezTo>
                            <a:pt x="306542" y="0"/>
                            <a:pt x="293179" y="13363"/>
                            <a:pt x="293179" y="30066"/>
                          </a:cubicBezTo>
                          <a:lnTo>
                            <a:pt x="293179" y="1303039"/>
                          </a:lnTo>
                          <a:lnTo>
                            <a:pt x="21080" y="1473916"/>
                          </a:lnTo>
                          <a:cubicBezTo>
                            <a:pt x="33" y="1487112"/>
                            <a:pt x="-6314" y="1514840"/>
                            <a:pt x="6882" y="1535886"/>
                          </a:cubicBezTo>
                          <a:cubicBezTo>
                            <a:pt x="15400" y="1549583"/>
                            <a:pt x="30099" y="1556932"/>
                            <a:pt x="44966" y="1556932"/>
                          </a:cubicBezTo>
                          <a:cubicBezTo>
                            <a:pt x="53150" y="1556932"/>
                            <a:pt x="61502" y="1554761"/>
                            <a:pt x="68852" y="1550084"/>
                          </a:cubicBezTo>
                          <a:lnTo>
                            <a:pt x="625078" y="1200814"/>
                          </a:lnTo>
                          <a:cubicBezTo>
                            <a:pt x="646458" y="1187618"/>
                            <a:pt x="652805" y="1159723"/>
                            <a:pt x="639610" y="1138677"/>
                          </a:cubicBezTo>
                          <a:close/>
                        </a:path>
                      </a:pathLst>
                    </a:custGeom>
                    <a:solidFill>
                      <a:srgbClr val="F1A01F"/>
                    </a:solidFill>
                    <a:ln w="16697" cap="flat">
                      <a:noFill/>
                      <a:prstDash val="solid"/>
                      <a:miter/>
                    </a:ln>
                  </p:spPr>
                  <p:txBody>
                    <a:bodyPr rtlCol="0" anchor="ctr"/>
                    <a:lstStyle/>
                    <a:p>
                      <a:endParaRPr lang="en-US"/>
                    </a:p>
                  </p:txBody>
                </p:sp>
                <p:sp>
                  <p:nvSpPr>
                    <p:cNvPr id="965" name="Freeform: Shape 964">
                      <a:extLst>
                        <a:ext uri="{FF2B5EF4-FFF2-40B4-BE49-F238E27FC236}">
                          <a16:creationId xmlns:a16="http://schemas.microsoft.com/office/drawing/2014/main" id="{2DC65596-215E-0D7A-FFD9-7DD40729813E}"/>
                        </a:ext>
                      </a:extLst>
                    </p:cNvPr>
                    <p:cNvSpPr/>
                    <p:nvPr/>
                  </p:nvSpPr>
                  <p:spPr>
                    <a:xfrm>
                      <a:off x="7124578" y="5000039"/>
                      <a:ext cx="652194" cy="1562611"/>
                    </a:xfrm>
                    <a:custGeom>
                      <a:avLst/>
                      <a:gdLst>
                        <a:gd name="connsiteX0" fmla="*/ 47984 w 652194"/>
                        <a:gd name="connsiteY0" fmla="*/ 1562611 h 1562611"/>
                        <a:gd name="connsiteX1" fmla="*/ 7395 w 652194"/>
                        <a:gd name="connsiteY1" fmla="*/ 1540229 h 1562611"/>
                        <a:gd name="connsiteX2" fmla="*/ 1215 w 652194"/>
                        <a:gd name="connsiteY2" fmla="*/ 1504149 h 1562611"/>
                        <a:gd name="connsiteX3" fmla="*/ 22428 w 652194"/>
                        <a:gd name="connsiteY3" fmla="*/ 1474250 h 1562611"/>
                        <a:gd name="connsiteX4" fmla="*/ 293192 w 652194"/>
                        <a:gd name="connsiteY4" fmla="*/ 1304209 h 1562611"/>
                        <a:gd name="connsiteX5" fmla="*/ 293192 w 652194"/>
                        <a:gd name="connsiteY5" fmla="*/ 32906 h 1562611"/>
                        <a:gd name="connsiteX6" fmla="*/ 326098 w 652194"/>
                        <a:gd name="connsiteY6" fmla="*/ 0 h 1562611"/>
                        <a:gd name="connsiteX7" fmla="*/ 359003 w 652194"/>
                        <a:gd name="connsiteY7" fmla="*/ 32906 h 1562611"/>
                        <a:gd name="connsiteX8" fmla="*/ 359003 w 652194"/>
                        <a:gd name="connsiteY8" fmla="*/ 1262951 h 1562611"/>
                        <a:gd name="connsiteX9" fmla="*/ 578821 w 652194"/>
                        <a:gd name="connsiteY9" fmla="*/ 1124980 h 1562611"/>
                        <a:gd name="connsiteX10" fmla="*/ 604211 w 652194"/>
                        <a:gd name="connsiteY10" fmla="*/ 1117630 h 1562611"/>
                        <a:gd name="connsiteX11" fmla="*/ 644800 w 652194"/>
                        <a:gd name="connsiteY11" fmla="*/ 1140013 h 1562611"/>
                        <a:gd name="connsiteX12" fmla="*/ 650980 w 652194"/>
                        <a:gd name="connsiteY12" fmla="*/ 1176093 h 1562611"/>
                        <a:gd name="connsiteX13" fmla="*/ 629767 w 652194"/>
                        <a:gd name="connsiteY13" fmla="*/ 1205992 h 1562611"/>
                        <a:gd name="connsiteX14" fmla="*/ 73540 w 652194"/>
                        <a:gd name="connsiteY14" fmla="*/ 1555262 h 1562611"/>
                        <a:gd name="connsiteX15" fmla="*/ 47984 w 652194"/>
                        <a:gd name="connsiteY15" fmla="*/ 1562611 h 1562611"/>
                        <a:gd name="connsiteX16" fmla="*/ 326098 w 652194"/>
                        <a:gd name="connsiteY16" fmla="*/ 5846 h 1562611"/>
                        <a:gd name="connsiteX17" fmla="*/ 299038 w 652194"/>
                        <a:gd name="connsiteY17" fmla="*/ 33073 h 1562611"/>
                        <a:gd name="connsiteX18" fmla="*/ 299038 w 652194"/>
                        <a:gd name="connsiteY18" fmla="*/ 1306046 h 1562611"/>
                        <a:gd name="connsiteX19" fmla="*/ 297701 w 652194"/>
                        <a:gd name="connsiteY19" fmla="*/ 1308551 h 1562611"/>
                        <a:gd name="connsiteX20" fmla="*/ 25601 w 652194"/>
                        <a:gd name="connsiteY20" fmla="*/ 1479428 h 1562611"/>
                        <a:gd name="connsiteX21" fmla="*/ 6894 w 652194"/>
                        <a:gd name="connsiteY21" fmla="*/ 1505653 h 1562611"/>
                        <a:gd name="connsiteX22" fmla="*/ 12239 w 652194"/>
                        <a:gd name="connsiteY22" fmla="*/ 1537389 h 1562611"/>
                        <a:gd name="connsiteX23" fmla="*/ 47984 w 652194"/>
                        <a:gd name="connsiteY23" fmla="*/ 1557099 h 1562611"/>
                        <a:gd name="connsiteX24" fmla="*/ 70367 w 652194"/>
                        <a:gd name="connsiteY24" fmla="*/ 1550585 h 1562611"/>
                        <a:gd name="connsiteX25" fmla="*/ 626593 w 652194"/>
                        <a:gd name="connsiteY25" fmla="*/ 1201315 h 1562611"/>
                        <a:gd name="connsiteX26" fmla="*/ 645301 w 652194"/>
                        <a:gd name="connsiteY26" fmla="*/ 1175091 h 1562611"/>
                        <a:gd name="connsiteX27" fmla="*/ 639956 w 652194"/>
                        <a:gd name="connsiteY27" fmla="*/ 1143354 h 1562611"/>
                        <a:gd name="connsiteX28" fmla="*/ 604211 w 652194"/>
                        <a:gd name="connsiteY28" fmla="*/ 1123644 h 1562611"/>
                        <a:gd name="connsiteX29" fmla="*/ 581828 w 652194"/>
                        <a:gd name="connsiteY29" fmla="*/ 1130158 h 1562611"/>
                        <a:gd name="connsiteX30" fmla="*/ 357667 w 652194"/>
                        <a:gd name="connsiteY30" fmla="*/ 1270969 h 1562611"/>
                        <a:gd name="connsiteX31" fmla="*/ 354827 w 652194"/>
                        <a:gd name="connsiteY31" fmla="*/ 1270969 h 1562611"/>
                        <a:gd name="connsiteX32" fmla="*/ 353324 w 652194"/>
                        <a:gd name="connsiteY32" fmla="*/ 1268463 h 1562611"/>
                        <a:gd name="connsiteX33" fmla="*/ 353324 w 652194"/>
                        <a:gd name="connsiteY33" fmla="*/ 32906 h 1562611"/>
                        <a:gd name="connsiteX34" fmla="*/ 326098 w 652194"/>
                        <a:gd name="connsiteY34" fmla="*/ 5846 h 1562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652194" h="1562611">
                          <a:moveTo>
                            <a:pt x="47984" y="1562611"/>
                          </a:moveTo>
                          <a:cubicBezTo>
                            <a:pt x="31448" y="1562611"/>
                            <a:pt x="16248" y="1554260"/>
                            <a:pt x="7395" y="1540229"/>
                          </a:cubicBezTo>
                          <a:cubicBezTo>
                            <a:pt x="546" y="1529372"/>
                            <a:pt x="-1625" y="1516510"/>
                            <a:pt x="1215" y="1504149"/>
                          </a:cubicBezTo>
                          <a:cubicBezTo>
                            <a:pt x="4054" y="1491622"/>
                            <a:pt x="11571" y="1481099"/>
                            <a:pt x="22428" y="1474250"/>
                          </a:cubicBezTo>
                          <a:lnTo>
                            <a:pt x="293192" y="1304209"/>
                          </a:lnTo>
                          <a:lnTo>
                            <a:pt x="293192" y="32906"/>
                          </a:lnTo>
                          <a:cubicBezTo>
                            <a:pt x="293192" y="14699"/>
                            <a:pt x="307890" y="0"/>
                            <a:pt x="326098" y="0"/>
                          </a:cubicBezTo>
                          <a:cubicBezTo>
                            <a:pt x="344304" y="0"/>
                            <a:pt x="359003" y="14699"/>
                            <a:pt x="359003" y="32906"/>
                          </a:cubicBezTo>
                          <a:lnTo>
                            <a:pt x="359003" y="1262951"/>
                          </a:lnTo>
                          <a:lnTo>
                            <a:pt x="578821" y="1124980"/>
                          </a:lnTo>
                          <a:cubicBezTo>
                            <a:pt x="586505" y="1120136"/>
                            <a:pt x="595191" y="1117630"/>
                            <a:pt x="604211" y="1117630"/>
                          </a:cubicBezTo>
                          <a:cubicBezTo>
                            <a:pt x="620747" y="1117630"/>
                            <a:pt x="635947" y="1125982"/>
                            <a:pt x="644800" y="1140013"/>
                          </a:cubicBezTo>
                          <a:cubicBezTo>
                            <a:pt x="651648" y="1150870"/>
                            <a:pt x="653820" y="1163732"/>
                            <a:pt x="650980" y="1176093"/>
                          </a:cubicBezTo>
                          <a:cubicBezTo>
                            <a:pt x="648141" y="1188620"/>
                            <a:pt x="640624" y="1199144"/>
                            <a:pt x="629767" y="1205992"/>
                          </a:cubicBezTo>
                          <a:lnTo>
                            <a:pt x="73540" y="1555262"/>
                          </a:lnTo>
                          <a:cubicBezTo>
                            <a:pt x="65690" y="1560106"/>
                            <a:pt x="57004" y="1562611"/>
                            <a:pt x="47984" y="1562611"/>
                          </a:cubicBezTo>
                          <a:close/>
                          <a:moveTo>
                            <a:pt x="326098" y="5846"/>
                          </a:moveTo>
                          <a:cubicBezTo>
                            <a:pt x="311064" y="5846"/>
                            <a:pt x="299038" y="18040"/>
                            <a:pt x="299038" y="33073"/>
                          </a:cubicBezTo>
                          <a:lnTo>
                            <a:pt x="299038" y="1306046"/>
                          </a:lnTo>
                          <a:cubicBezTo>
                            <a:pt x="299038" y="1307048"/>
                            <a:pt x="298536" y="1307883"/>
                            <a:pt x="297701" y="1308551"/>
                          </a:cubicBezTo>
                          <a:lnTo>
                            <a:pt x="25601" y="1479428"/>
                          </a:lnTo>
                          <a:cubicBezTo>
                            <a:pt x="16081" y="1485441"/>
                            <a:pt x="9399" y="1494795"/>
                            <a:pt x="6894" y="1505653"/>
                          </a:cubicBezTo>
                          <a:cubicBezTo>
                            <a:pt x="4388" y="1516677"/>
                            <a:pt x="6226" y="1527868"/>
                            <a:pt x="12239" y="1537389"/>
                          </a:cubicBezTo>
                          <a:cubicBezTo>
                            <a:pt x="19922" y="1549750"/>
                            <a:pt x="33285" y="1557099"/>
                            <a:pt x="47984" y="1557099"/>
                          </a:cubicBezTo>
                          <a:cubicBezTo>
                            <a:pt x="55835" y="1557099"/>
                            <a:pt x="63685" y="1554928"/>
                            <a:pt x="70367" y="1550585"/>
                          </a:cubicBezTo>
                          <a:lnTo>
                            <a:pt x="626593" y="1201315"/>
                          </a:lnTo>
                          <a:cubicBezTo>
                            <a:pt x="636114" y="1195302"/>
                            <a:pt x="642796" y="1185948"/>
                            <a:pt x="645301" y="1175091"/>
                          </a:cubicBezTo>
                          <a:cubicBezTo>
                            <a:pt x="647806" y="1164066"/>
                            <a:pt x="645969" y="1152875"/>
                            <a:pt x="639956" y="1143354"/>
                          </a:cubicBezTo>
                          <a:cubicBezTo>
                            <a:pt x="632272" y="1130993"/>
                            <a:pt x="618910" y="1123644"/>
                            <a:pt x="604211" y="1123644"/>
                          </a:cubicBezTo>
                          <a:cubicBezTo>
                            <a:pt x="596360" y="1123644"/>
                            <a:pt x="588509" y="1125815"/>
                            <a:pt x="581828" y="1130158"/>
                          </a:cubicBezTo>
                          <a:lnTo>
                            <a:pt x="357667" y="1270969"/>
                          </a:lnTo>
                          <a:cubicBezTo>
                            <a:pt x="356832" y="1271470"/>
                            <a:pt x="355663" y="1271470"/>
                            <a:pt x="354827" y="1270969"/>
                          </a:cubicBezTo>
                          <a:cubicBezTo>
                            <a:pt x="353992" y="1270468"/>
                            <a:pt x="353324" y="1269465"/>
                            <a:pt x="353324" y="1268463"/>
                          </a:cubicBezTo>
                          <a:lnTo>
                            <a:pt x="353324" y="32906"/>
                          </a:lnTo>
                          <a:cubicBezTo>
                            <a:pt x="353157" y="18040"/>
                            <a:pt x="340963" y="5846"/>
                            <a:pt x="326098" y="5846"/>
                          </a:cubicBezTo>
                          <a:close/>
                        </a:path>
                      </a:pathLst>
                    </a:custGeom>
                    <a:solidFill>
                      <a:srgbClr val="9D5B09"/>
                    </a:solidFill>
                    <a:ln w="16697" cap="flat">
                      <a:noFill/>
                      <a:prstDash val="solid"/>
                      <a:miter/>
                    </a:ln>
                  </p:spPr>
                  <p:txBody>
                    <a:bodyPr rtlCol="0" anchor="ctr"/>
                    <a:lstStyle/>
                    <a:p>
                      <a:endParaRPr lang="en-US"/>
                    </a:p>
                  </p:txBody>
                </p:sp>
              </p:grpSp>
              <p:sp>
                <p:nvSpPr>
                  <p:cNvPr id="966" name="Freeform: Shape 965">
                    <a:extLst>
                      <a:ext uri="{FF2B5EF4-FFF2-40B4-BE49-F238E27FC236}">
                        <a16:creationId xmlns:a16="http://schemas.microsoft.com/office/drawing/2014/main" id="{109E9338-4167-77D3-775E-CE3A5F56A4D5}"/>
                      </a:ext>
                    </a:extLst>
                  </p:cNvPr>
                  <p:cNvSpPr/>
                  <p:nvPr/>
                </p:nvSpPr>
                <p:spPr>
                  <a:xfrm>
                    <a:off x="7420609" y="5006052"/>
                    <a:ext cx="17204" cy="1295522"/>
                  </a:xfrm>
                  <a:custGeom>
                    <a:avLst/>
                    <a:gdLst>
                      <a:gd name="connsiteX0" fmla="*/ 14365 w 17204"/>
                      <a:gd name="connsiteY0" fmla="*/ 1249588 h 1295522"/>
                      <a:gd name="connsiteX1" fmla="*/ 17205 w 17204"/>
                      <a:gd name="connsiteY1" fmla="*/ 1215012 h 1295522"/>
                      <a:gd name="connsiteX2" fmla="*/ 16703 w 17204"/>
                      <a:gd name="connsiteY2" fmla="*/ 1213843 h 1295522"/>
                      <a:gd name="connsiteX3" fmla="*/ 16703 w 17204"/>
                      <a:gd name="connsiteY3" fmla="*/ 0 h 1295522"/>
                      <a:gd name="connsiteX4" fmla="*/ 0 w 17204"/>
                      <a:gd name="connsiteY4" fmla="*/ 26893 h 1295522"/>
                      <a:gd name="connsiteX5" fmla="*/ 0 w 17204"/>
                      <a:gd name="connsiteY5" fmla="*/ 1295523 h 1295522"/>
                      <a:gd name="connsiteX6" fmla="*/ 14365 w 17204"/>
                      <a:gd name="connsiteY6" fmla="*/ 1249588 h 129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204" h="1295522">
                        <a:moveTo>
                          <a:pt x="14365" y="1249588"/>
                        </a:moveTo>
                        <a:cubicBezTo>
                          <a:pt x="15869" y="1238063"/>
                          <a:pt x="16703" y="1226537"/>
                          <a:pt x="17205" y="1215012"/>
                        </a:cubicBezTo>
                        <a:cubicBezTo>
                          <a:pt x="16871" y="1214845"/>
                          <a:pt x="16703" y="1214344"/>
                          <a:pt x="16703" y="1213843"/>
                        </a:cubicBezTo>
                        <a:lnTo>
                          <a:pt x="16703" y="0"/>
                        </a:lnTo>
                        <a:cubicBezTo>
                          <a:pt x="6848" y="4844"/>
                          <a:pt x="0" y="15033"/>
                          <a:pt x="0" y="26893"/>
                        </a:cubicBezTo>
                        <a:lnTo>
                          <a:pt x="0" y="1295523"/>
                        </a:lnTo>
                        <a:cubicBezTo>
                          <a:pt x="9521" y="1283162"/>
                          <a:pt x="12695" y="1261448"/>
                          <a:pt x="14365" y="1249588"/>
                        </a:cubicBezTo>
                        <a:close/>
                      </a:path>
                    </a:pathLst>
                  </a:custGeom>
                  <a:solidFill>
                    <a:srgbClr val="F1A01F">
                      <a:alpha val="60000"/>
                    </a:srgbClr>
                  </a:solidFill>
                  <a:ln w="16697" cap="flat">
                    <a:noFill/>
                    <a:prstDash val="solid"/>
                    <a:miter/>
                  </a:ln>
                </p:spPr>
                <p:txBody>
                  <a:bodyPr rtlCol="0" anchor="ctr"/>
                  <a:lstStyle/>
                  <a:p>
                    <a:endParaRPr lang="en-US"/>
                  </a:p>
                </p:txBody>
              </p:sp>
              <p:sp>
                <p:nvSpPr>
                  <p:cNvPr id="967" name="Freeform: Shape 966">
                    <a:extLst>
                      <a:ext uri="{FF2B5EF4-FFF2-40B4-BE49-F238E27FC236}">
                        <a16:creationId xmlns:a16="http://schemas.microsoft.com/office/drawing/2014/main" id="{C1A320A3-607B-5672-7510-B4DA4A30F8A6}"/>
                      </a:ext>
                    </a:extLst>
                  </p:cNvPr>
                  <p:cNvSpPr/>
                  <p:nvPr/>
                </p:nvSpPr>
                <p:spPr>
                  <a:xfrm>
                    <a:off x="7127931" y="6125019"/>
                    <a:ext cx="645838" cy="434290"/>
                  </a:xfrm>
                  <a:custGeom>
                    <a:avLst/>
                    <a:gdLst>
                      <a:gd name="connsiteX0" fmla="*/ 638942 w 645838"/>
                      <a:gd name="connsiteY0" fmla="*/ 16537 h 434290"/>
                      <a:gd name="connsiteX1" fmla="*/ 620568 w 645838"/>
                      <a:gd name="connsiteY1" fmla="*/ 0 h 434290"/>
                      <a:gd name="connsiteX2" fmla="*/ 622238 w 645838"/>
                      <a:gd name="connsiteY2" fmla="*/ 11860 h 434290"/>
                      <a:gd name="connsiteX3" fmla="*/ 591671 w 645838"/>
                      <a:gd name="connsiteY3" fmla="*/ 51948 h 434290"/>
                      <a:gd name="connsiteX4" fmla="*/ 537218 w 645838"/>
                      <a:gd name="connsiteY4" fmla="*/ 88362 h 434290"/>
                      <a:gd name="connsiteX5" fmla="*/ 450359 w 645838"/>
                      <a:gd name="connsiteY5" fmla="*/ 145320 h 434290"/>
                      <a:gd name="connsiteX6" fmla="*/ 328257 w 645838"/>
                      <a:gd name="connsiteY6" fmla="*/ 222323 h 434290"/>
                      <a:gd name="connsiteX7" fmla="*/ 264617 w 645838"/>
                      <a:gd name="connsiteY7" fmla="*/ 259405 h 434290"/>
                      <a:gd name="connsiteX8" fmla="*/ 201978 w 645838"/>
                      <a:gd name="connsiteY8" fmla="*/ 295151 h 434290"/>
                      <a:gd name="connsiteX9" fmla="*/ 144686 w 645838"/>
                      <a:gd name="connsiteY9" fmla="*/ 331731 h 434290"/>
                      <a:gd name="connsiteX10" fmla="*/ 87226 w 645838"/>
                      <a:gd name="connsiteY10" fmla="*/ 360294 h 434290"/>
                      <a:gd name="connsiteX11" fmla="*/ 43128 w 645838"/>
                      <a:gd name="connsiteY11" fmla="*/ 349270 h 434290"/>
                      <a:gd name="connsiteX12" fmla="*/ 32772 w 645838"/>
                      <a:gd name="connsiteY12" fmla="*/ 343925 h 434290"/>
                      <a:gd name="connsiteX13" fmla="*/ 21079 w 645838"/>
                      <a:gd name="connsiteY13" fmla="*/ 351274 h 434290"/>
                      <a:gd name="connsiteX14" fmla="*/ 6882 w 645838"/>
                      <a:gd name="connsiteY14" fmla="*/ 413244 h 434290"/>
                      <a:gd name="connsiteX15" fmla="*/ 44966 w 645838"/>
                      <a:gd name="connsiteY15" fmla="*/ 434291 h 434290"/>
                      <a:gd name="connsiteX16" fmla="*/ 68852 w 645838"/>
                      <a:gd name="connsiteY16" fmla="*/ 427442 h 434290"/>
                      <a:gd name="connsiteX17" fmla="*/ 625078 w 645838"/>
                      <a:gd name="connsiteY17" fmla="*/ 78172 h 434290"/>
                      <a:gd name="connsiteX18" fmla="*/ 638942 w 645838"/>
                      <a:gd name="connsiteY18" fmla="*/ 16537 h 434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45838" h="434290">
                        <a:moveTo>
                          <a:pt x="638942" y="16537"/>
                        </a:moveTo>
                        <a:cubicBezTo>
                          <a:pt x="634265" y="9187"/>
                          <a:pt x="627750" y="3675"/>
                          <a:pt x="620568" y="0"/>
                        </a:cubicBezTo>
                        <a:cubicBezTo>
                          <a:pt x="622071" y="3508"/>
                          <a:pt x="622739" y="7517"/>
                          <a:pt x="622238" y="11860"/>
                        </a:cubicBezTo>
                        <a:cubicBezTo>
                          <a:pt x="620401" y="28563"/>
                          <a:pt x="603864" y="42427"/>
                          <a:pt x="591671" y="51948"/>
                        </a:cubicBezTo>
                        <a:cubicBezTo>
                          <a:pt x="574466" y="65478"/>
                          <a:pt x="555591" y="76502"/>
                          <a:pt x="537218" y="88362"/>
                        </a:cubicBezTo>
                        <a:cubicBezTo>
                          <a:pt x="508153" y="107069"/>
                          <a:pt x="479256" y="126278"/>
                          <a:pt x="450359" y="145320"/>
                        </a:cubicBezTo>
                        <a:cubicBezTo>
                          <a:pt x="410104" y="171879"/>
                          <a:pt x="369848" y="197936"/>
                          <a:pt x="328257" y="222323"/>
                        </a:cubicBezTo>
                        <a:cubicBezTo>
                          <a:pt x="307044" y="234684"/>
                          <a:pt x="285830" y="247212"/>
                          <a:pt x="264617" y="259405"/>
                        </a:cubicBezTo>
                        <a:cubicBezTo>
                          <a:pt x="243737" y="271432"/>
                          <a:pt x="222357" y="282456"/>
                          <a:pt x="201978" y="295151"/>
                        </a:cubicBezTo>
                        <a:cubicBezTo>
                          <a:pt x="182770" y="307177"/>
                          <a:pt x="164062" y="319872"/>
                          <a:pt x="144686" y="331731"/>
                        </a:cubicBezTo>
                        <a:cubicBezTo>
                          <a:pt x="126813" y="342589"/>
                          <a:pt x="107604" y="354782"/>
                          <a:pt x="87226" y="360294"/>
                        </a:cubicBezTo>
                        <a:cubicBezTo>
                          <a:pt x="70021" y="364804"/>
                          <a:pt x="56491" y="360294"/>
                          <a:pt x="43128" y="349270"/>
                        </a:cubicBezTo>
                        <a:cubicBezTo>
                          <a:pt x="39788" y="346430"/>
                          <a:pt x="36280" y="344760"/>
                          <a:pt x="32772" y="343925"/>
                        </a:cubicBezTo>
                        <a:lnTo>
                          <a:pt x="21079" y="351274"/>
                        </a:lnTo>
                        <a:cubicBezTo>
                          <a:pt x="33" y="364470"/>
                          <a:pt x="-6314" y="392198"/>
                          <a:pt x="6882" y="413244"/>
                        </a:cubicBezTo>
                        <a:cubicBezTo>
                          <a:pt x="15401" y="426941"/>
                          <a:pt x="30099" y="434291"/>
                          <a:pt x="44966" y="434291"/>
                        </a:cubicBezTo>
                        <a:cubicBezTo>
                          <a:pt x="53150" y="434291"/>
                          <a:pt x="61502" y="432119"/>
                          <a:pt x="68852" y="427442"/>
                        </a:cubicBezTo>
                        <a:lnTo>
                          <a:pt x="625078" y="78172"/>
                        </a:lnTo>
                        <a:cubicBezTo>
                          <a:pt x="645790" y="65478"/>
                          <a:pt x="652137" y="37583"/>
                          <a:pt x="638942" y="16537"/>
                        </a:cubicBezTo>
                        <a:close/>
                      </a:path>
                    </a:pathLst>
                  </a:custGeom>
                  <a:solidFill>
                    <a:srgbClr val="B9541A">
                      <a:alpha val="40000"/>
                    </a:srgbClr>
                  </a:solidFill>
                  <a:ln w="16697" cap="flat">
                    <a:noFill/>
                    <a:prstDash val="solid"/>
                    <a:miter/>
                  </a:ln>
                </p:spPr>
                <p:txBody>
                  <a:bodyPr rtlCol="0" anchor="ctr"/>
                  <a:lstStyle/>
                  <a:p>
                    <a:endParaRPr lang="en-US"/>
                  </a:p>
                </p:txBody>
              </p:sp>
              <p:sp>
                <p:nvSpPr>
                  <p:cNvPr id="968" name="Freeform: Shape 967">
                    <a:extLst>
                      <a:ext uri="{FF2B5EF4-FFF2-40B4-BE49-F238E27FC236}">
                        <a16:creationId xmlns:a16="http://schemas.microsoft.com/office/drawing/2014/main" id="{CBB61FBB-FC64-2394-64D8-9214A005A79D}"/>
                      </a:ext>
                    </a:extLst>
                  </p:cNvPr>
                  <p:cNvSpPr/>
                  <p:nvPr/>
                </p:nvSpPr>
                <p:spPr>
                  <a:xfrm>
                    <a:off x="7454350" y="5003212"/>
                    <a:ext cx="26391" cy="1299642"/>
                  </a:xfrm>
                  <a:custGeom>
                    <a:avLst/>
                    <a:gdLst>
                      <a:gd name="connsiteX0" fmla="*/ 18875 w 26391"/>
                      <a:gd name="connsiteY0" fmla="*/ 1297193 h 1299642"/>
                      <a:gd name="connsiteX1" fmla="*/ 26392 w 26391"/>
                      <a:gd name="connsiteY1" fmla="*/ 1288340 h 1299642"/>
                      <a:gd name="connsiteX2" fmla="*/ 26392 w 26391"/>
                      <a:gd name="connsiteY2" fmla="*/ 29732 h 1299642"/>
                      <a:gd name="connsiteX3" fmla="*/ 0 w 26391"/>
                      <a:gd name="connsiteY3" fmla="*/ 0 h 1299642"/>
                      <a:gd name="connsiteX4" fmla="*/ 0 w 26391"/>
                      <a:gd name="connsiteY4" fmla="*/ 1287839 h 1299642"/>
                      <a:gd name="connsiteX5" fmla="*/ 18875 w 26391"/>
                      <a:gd name="connsiteY5" fmla="*/ 1297193 h 129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391" h="1299642">
                        <a:moveTo>
                          <a:pt x="18875" y="1297193"/>
                        </a:moveTo>
                        <a:cubicBezTo>
                          <a:pt x="22049" y="1294854"/>
                          <a:pt x="24387" y="1291681"/>
                          <a:pt x="26392" y="1288340"/>
                        </a:cubicBezTo>
                        <a:lnTo>
                          <a:pt x="26392" y="29732"/>
                        </a:lnTo>
                        <a:cubicBezTo>
                          <a:pt x="26392" y="14365"/>
                          <a:pt x="14866" y="1837"/>
                          <a:pt x="0" y="0"/>
                        </a:cubicBezTo>
                        <a:lnTo>
                          <a:pt x="0" y="1287839"/>
                        </a:lnTo>
                        <a:cubicBezTo>
                          <a:pt x="4009" y="1296525"/>
                          <a:pt x="10357" y="1303540"/>
                          <a:pt x="18875" y="1297193"/>
                        </a:cubicBezTo>
                        <a:close/>
                      </a:path>
                    </a:pathLst>
                  </a:custGeom>
                  <a:solidFill>
                    <a:srgbClr val="B9541A"/>
                  </a:solidFill>
                  <a:ln w="16697" cap="flat">
                    <a:noFill/>
                    <a:prstDash val="solid"/>
                    <a:miter/>
                  </a:ln>
                </p:spPr>
                <p:txBody>
                  <a:bodyPr rtlCol="0" anchor="ctr"/>
                  <a:lstStyle/>
                  <a:p>
                    <a:endParaRPr lang="en-US"/>
                  </a:p>
                </p:txBody>
              </p:sp>
              <p:grpSp>
                <p:nvGrpSpPr>
                  <p:cNvPr id="969" name="Graphic 2">
                    <a:extLst>
                      <a:ext uri="{FF2B5EF4-FFF2-40B4-BE49-F238E27FC236}">
                        <a16:creationId xmlns:a16="http://schemas.microsoft.com/office/drawing/2014/main" id="{ECDD1951-B1F3-AFC4-E674-8F79B2D0FA40}"/>
                      </a:ext>
                    </a:extLst>
                  </p:cNvPr>
                  <p:cNvGrpSpPr/>
                  <p:nvPr/>
                </p:nvGrpSpPr>
                <p:grpSpPr>
                  <a:xfrm>
                    <a:off x="7218497" y="4494758"/>
                    <a:ext cx="691858" cy="1019915"/>
                    <a:chOff x="7218497" y="4494758"/>
                    <a:chExt cx="691858" cy="1019915"/>
                  </a:xfrm>
                </p:grpSpPr>
                <p:grpSp>
                  <p:nvGrpSpPr>
                    <p:cNvPr id="970" name="Graphic 2">
                      <a:extLst>
                        <a:ext uri="{FF2B5EF4-FFF2-40B4-BE49-F238E27FC236}">
                          <a16:creationId xmlns:a16="http://schemas.microsoft.com/office/drawing/2014/main" id="{FC2199FD-B962-48AB-61D7-EFFB0CE0C866}"/>
                        </a:ext>
                      </a:extLst>
                    </p:cNvPr>
                    <p:cNvGrpSpPr/>
                    <p:nvPr/>
                  </p:nvGrpSpPr>
                  <p:grpSpPr>
                    <a:xfrm>
                      <a:off x="7406077" y="4905998"/>
                      <a:ext cx="209628" cy="205954"/>
                      <a:chOff x="7406077" y="4905998"/>
                      <a:chExt cx="209628" cy="205954"/>
                    </a:xfrm>
                  </p:grpSpPr>
                  <p:sp>
                    <p:nvSpPr>
                      <p:cNvPr id="971" name="Freeform: Shape 970">
                        <a:extLst>
                          <a:ext uri="{FF2B5EF4-FFF2-40B4-BE49-F238E27FC236}">
                            <a16:creationId xmlns:a16="http://schemas.microsoft.com/office/drawing/2014/main" id="{3ACA452E-733C-9205-1CE2-9BB696C29BFC}"/>
                          </a:ext>
                        </a:extLst>
                      </p:cNvPr>
                      <p:cNvSpPr/>
                      <p:nvPr/>
                    </p:nvSpPr>
                    <p:spPr>
                      <a:xfrm>
                        <a:off x="7409084" y="4908838"/>
                        <a:ext cx="204116" cy="200107"/>
                      </a:xfrm>
                      <a:custGeom>
                        <a:avLst/>
                        <a:gdLst>
                          <a:gd name="connsiteX0" fmla="*/ 63807 w 204116"/>
                          <a:gd name="connsiteY0" fmla="*/ 0 h 200107"/>
                          <a:gd name="connsiteX1" fmla="*/ 0 w 204116"/>
                          <a:gd name="connsiteY1" fmla="*/ 101891 h 200107"/>
                          <a:gd name="connsiteX2" fmla="*/ 63807 w 204116"/>
                          <a:gd name="connsiteY2" fmla="*/ 200108 h 200107"/>
                          <a:gd name="connsiteX3" fmla="*/ 68985 w 204116"/>
                          <a:gd name="connsiteY3" fmla="*/ 199774 h 200107"/>
                          <a:gd name="connsiteX4" fmla="*/ 68985 w 204116"/>
                          <a:gd name="connsiteY4" fmla="*/ 199774 h 200107"/>
                          <a:gd name="connsiteX5" fmla="*/ 204117 w 204116"/>
                          <a:gd name="connsiteY5" fmla="*/ 200108 h 200107"/>
                          <a:gd name="connsiteX6" fmla="*/ 204117 w 204116"/>
                          <a:gd name="connsiteY6" fmla="*/ 0 h 200107"/>
                          <a:gd name="connsiteX7" fmla="*/ 63807 w 204116"/>
                          <a:gd name="connsiteY7" fmla="*/ 0 h 200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4116" h="200107">
                            <a:moveTo>
                              <a:pt x="63807" y="0"/>
                            </a:moveTo>
                            <a:cubicBezTo>
                              <a:pt x="27561" y="0"/>
                              <a:pt x="0" y="46603"/>
                              <a:pt x="0" y="101891"/>
                            </a:cubicBezTo>
                            <a:cubicBezTo>
                              <a:pt x="0" y="157180"/>
                              <a:pt x="27561" y="200108"/>
                              <a:pt x="63807" y="200108"/>
                            </a:cubicBezTo>
                            <a:cubicBezTo>
                              <a:pt x="65478" y="200108"/>
                              <a:pt x="67148" y="199941"/>
                              <a:pt x="68985" y="199774"/>
                            </a:cubicBezTo>
                            <a:lnTo>
                              <a:pt x="68985" y="199774"/>
                            </a:lnTo>
                            <a:lnTo>
                              <a:pt x="204117" y="200108"/>
                            </a:lnTo>
                            <a:lnTo>
                              <a:pt x="204117" y="0"/>
                            </a:lnTo>
                            <a:lnTo>
                              <a:pt x="63807" y="0"/>
                            </a:lnTo>
                            <a:close/>
                          </a:path>
                        </a:pathLst>
                      </a:custGeom>
                      <a:solidFill>
                        <a:srgbClr val="EE9023"/>
                      </a:solidFill>
                      <a:ln w="16697" cap="flat">
                        <a:noFill/>
                        <a:prstDash val="solid"/>
                        <a:miter/>
                      </a:ln>
                    </p:spPr>
                    <p:txBody>
                      <a:bodyPr rtlCol="0" anchor="ctr"/>
                      <a:lstStyle/>
                      <a:p>
                        <a:endParaRPr lang="en-US"/>
                      </a:p>
                    </p:txBody>
                  </p:sp>
                  <p:sp>
                    <p:nvSpPr>
                      <p:cNvPr id="972" name="Freeform: Shape 971">
                        <a:extLst>
                          <a:ext uri="{FF2B5EF4-FFF2-40B4-BE49-F238E27FC236}">
                            <a16:creationId xmlns:a16="http://schemas.microsoft.com/office/drawing/2014/main" id="{DBECE697-5319-FE28-A718-AC2C7DD07DBB}"/>
                          </a:ext>
                        </a:extLst>
                      </p:cNvPr>
                      <p:cNvSpPr/>
                      <p:nvPr/>
                    </p:nvSpPr>
                    <p:spPr>
                      <a:xfrm>
                        <a:off x="7406077" y="4905998"/>
                        <a:ext cx="209628" cy="205954"/>
                      </a:xfrm>
                      <a:custGeom>
                        <a:avLst/>
                        <a:gdLst>
                          <a:gd name="connsiteX0" fmla="*/ 206956 w 209628"/>
                          <a:gd name="connsiteY0" fmla="*/ 205954 h 205954"/>
                          <a:gd name="connsiteX1" fmla="*/ 206956 w 209628"/>
                          <a:gd name="connsiteY1" fmla="*/ 205954 h 205954"/>
                          <a:gd name="connsiteX2" fmla="*/ 71992 w 209628"/>
                          <a:gd name="connsiteY2" fmla="*/ 205620 h 205954"/>
                          <a:gd name="connsiteX3" fmla="*/ 66647 w 209628"/>
                          <a:gd name="connsiteY3" fmla="*/ 205954 h 205954"/>
                          <a:gd name="connsiteX4" fmla="*/ 0 w 209628"/>
                          <a:gd name="connsiteY4" fmla="*/ 104898 h 205954"/>
                          <a:gd name="connsiteX5" fmla="*/ 66647 w 209628"/>
                          <a:gd name="connsiteY5" fmla="*/ 0 h 205954"/>
                          <a:gd name="connsiteX6" fmla="*/ 206789 w 209628"/>
                          <a:gd name="connsiteY6" fmla="*/ 0 h 205954"/>
                          <a:gd name="connsiteX7" fmla="*/ 209629 w 209628"/>
                          <a:gd name="connsiteY7" fmla="*/ 2840 h 205954"/>
                          <a:gd name="connsiteX8" fmla="*/ 209629 w 209628"/>
                          <a:gd name="connsiteY8" fmla="*/ 203114 h 205954"/>
                          <a:gd name="connsiteX9" fmla="*/ 208794 w 209628"/>
                          <a:gd name="connsiteY9" fmla="*/ 205119 h 205954"/>
                          <a:gd name="connsiteX10" fmla="*/ 206956 w 209628"/>
                          <a:gd name="connsiteY10" fmla="*/ 205954 h 205954"/>
                          <a:gd name="connsiteX11" fmla="*/ 66814 w 209628"/>
                          <a:gd name="connsiteY11" fmla="*/ 5679 h 205954"/>
                          <a:gd name="connsiteX12" fmla="*/ 5846 w 209628"/>
                          <a:gd name="connsiteY12" fmla="*/ 104731 h 205954"/>
                          <a:gd name="connsiteX13" fmla="*/ 66814 w 209628"/>
                          <a:gd name="connsiteY13" fmla="*/ 200108 h 205954"/>
                          <a:gd name="connsiteX14" fmla="*/ 71658 w 209628"/>
                          <a:gd name="connsiteY14" fmla="*/ 199774 h 205954"/>
                          <a:gd name="connsiteX15" fmla="*/ 71992 w 209628"/>
                          <a:gd name="connsiteY15" fmla="*/ 199774 h 205954"/>
                          <a:gd name="connsiteX16" fmla="*/ 204284 w 209628"/>
                          <a:gd name="connsiteY16" fmla="*/ 200108 h 205954"/>
                          <a:gd name="connsiteX17" fmla="*/ 204284 w 209628"/>
                          <a:gd name="connsiteY17" fmla="*/ 5679 h 205954"/>
                          <a:gd name="connsiteX18" fmla="*/ 66814 w 209628"/>
                          <a:gd name="connsiteY18" fmla="*/ 5679 h 205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09628" h="205954">
                            <a:moveTo>
                              <a:pt x="206956" y="205954"/>
                            </a:moveTo>
                            <a:lnTo>
                              <a:pt x="206956" y="205954"/>
                            </a:lnTo>
                            <a:lnTo>
                              <a:pt x="71992" y="205620"/>
                            </a:lnTo>
                            <a:cubicBezTo>
                              <a:pt x="69988" y="205787"/>
                              <a:pt x="68317" y="205954"/>
                              <a:pt x="66647" y="205954"/>
                            </a:cubicBezTo>
                            <a:cubicBezTo>
                              <a:pt x="28563" y="205954"/>
                              <a:pt x="0" y="162525"/>
                              <a:pt x="0" y="104898"/>
                            </a:cubicBezTo>
                            <a:cubicBezTo>
                              <a:pt x="0" y="46102"/>
                              <a:pt x="29231" y="0"/>
                              <a:pt x="66647" y="0"/>
                            </a:cubicBezTo>
                            <a:lnTo>
                              <a:pt x="206789" y="0"/>
                            </a:lnTo>
                            <a:cubicBezTo>
                              <a:pt x="208293" y="0"/>
                              <a:pt x="209629" y="1336"/>
                              <a:pt x="209629" y="2840"/>
                            </a:cubicBezTo>
                            <a:lnTo>
                              <a:pt x="209629" y="203114"/>
                            </a:lnTo>
                            <a:cubicBezTo>
                              <a:pt x="209629" y="203950"/>
                              <a:pt x="209295" y="204618"/>
                              <a:pt x="208794" y="205119"/>
                            </a:cubicBezTo>
                            <a:cubicBezTo>
                              <a:pt x="208460" y="205620"/>
                              <a:pt x="207791" y="205954"/>
                              <a:pt x="206956" y="205954"/>
                            </a:cubicBezTo>
                            <a:close/>
                            <a:moveTo>
                              <a:pt x="66814" y="5679"/>
                            </a:moveTo>
                            <a:cubicBezTo>
                              <a:pt x="33240" y="5679"/>
                              <a:pt x="5846" y="50110"/>
                              <a:pt x="5846" y="104731"/>
                            </a:cubicBezTo>
                            <a:cubicBezTo>
                              <a:pt x="5846" y="158182"/>
                              <a:pt x="32572" y="200108"/>
                              <a:pt x="66814" y="200108"/>
                            </a:cubicBezTo>
                            <a:cubicBezTo>
                              <a:pt x="68317" y="200108"/>
                              <a:pt x="69820" y="199941"/>
                              <a:pt x="71658" y="199774"/>
                            </a:cubicBezTo>
                            <a:cubicBezTo>
                              <a:pt x="71825" y="199774"/>
                              <a:pt x="71825" y="199774"/>
                              <a:pt x="71992" y="199774"/>
                            </a:cubicBezTo>
                            <a:lnTo>
                              <a:pt x="204284" y="200108"/>
                            </a:lnTo>
                            <a:lnTo>
                              <a:pt x="204284" y="5679"/>
                            </a:lnTo>
                            <a:lnTo>
                              <a:pt x="66814" y="5679"/>
                            </a:lnTo>
                            <a:close/>
                          </a:path>
                        </a:pathLst>
                      </a:custGeom>
                      <a:solidFill>
                        <a:srgbClr val="9D5B09"/>
                      </a:solidFill>
                      <a:ln w="16697" cap="flat">
                        <a:noFill/>
                        <a:prstDash val="solid"/>
                        <a:miter/>
                      </a:ln>
                    </p:spPr>
                    <p:txBody>
                      <a:bodyPr rtlCol="0" anchor="ctr"/>
                      <a:lstStyle/>
                      <a:p>
                        <a:endParaRPr lang="en-US"/>
                      </a:p>
                    </p:txBody>
                  </p:sp>
                </p:grpSp>
                <p:sp>
                  <p:nvSpPr>
                    <p:cNvPr id="973" name="Freeform: Shape 972">
                      <a:extLst>
                        <a:ext uri="{FF2B5EF4-FFF2-40B4-BE49-F238E27FC236}">
                          <a16:creationId xmlns:a16="http://schemas.microsoft.com/office/drawing/2014/main" id="{DFA95E02-28F6-C58F-E4AF-0302A5D48464}"/>
                        </a:ext>
                      </a:extLst>
                    </p:cNvPr>
                    <p:cNvSpPr/>
                    <p:nvPr/>
                  </p:nvSpPr>
                  <p:spPr>
                    <a:xfrm>
                      <a:off x="7420943" y="4908838"/>
                      <a:ext cx="192090" cy="42593"/>
                    </a:xfrm>
                    <a:custGeom>
                      <a:avLst/>
                      <a:gdLst>
                        <a:gd name="connsiteX0" fmla="*/ 192090 w 192090"/>
                        <a:gd name="connsiteY0" fmla="*/ 42594 h 42593"/>
                        <a:gd name="connsiteX1" fmla="*/ 192090 w 192090"/>
                        <a:gd name="connsiteY1" fmla="*/ 0 h 42593"/>
                        <a:gd name="connsiteX2" fmla="*/ 51948 w 192090"/>
                        <a:gd name="connsiteY2" fmla="*/ 0 h 42593"/>
                        <a:gd name="connsiteX3" fmla="*/ 0 w 192090"/>
                        <a:gd name="connsiteY3" fmla="*/ 42594 h 42593"/>
                        <a:gd name="connsiteX4" fmla="*/ 192090 w 192090"/>
                        <a:gd name="connsiteY4" fmla="*/ 42594 h 425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2090" h="42593">
                          <a:moveTo>
                            <a:pt x="192090" y="42594"/>
                          </a:moveTo>
                          <a:lnTo>
                            <a:pt x="192090" y="0"/>
                          </a:lnTo>
                          <a:lnTo>
                            <a:pt x="51948" y="0"/>
                          </a:lnTo>
                          <a:cubicBezTo>
                            <a:pt x="30067" y="0"/>
                            <a:pt x="11359" y="17038"/>
                            <a:pt x="0" y="42594"/>
                          </a:cubicBezTo>
                          <a:lnTo>
                            <a:pt x="192090" y="42594"/>
                          </a:lnTo>
                          <a:close/>
                        </a:path>
                      </a:pathLst>
                    </a:custGeom>
                    <a:solidFill>
                      <a:srgbClr val="B9541A">
                        <a:alpha val="40000"/>
                      </a:srgbClr>
                    </a:solidFill>
                    <a:ln w="16697" cap="flat">
                      <a:noFill/>
                      <a:prstDash val="solid"/>
                      <a:miter/>
                    </a:ln>
                  </p:spPr>
                  <p:txBody>
                    <a:bodyPr rtlCol="0" anchor="ctr"/>
                    <a:lstStyle/>
                    <a:p>
                      <a:endParaRPr lang="en-US"/>
                    </a:p>
                  </p:txBody>
                </p:sp>
                <p:sp>
                  <p:nvSpPr>
                    <p:cNvPr id="974" name="Freeform: Shape 973">
                      <a:extLst>
                        <a:ext uri="{FF2B5EF4-FFF2-40B4-BE49-F238E27FC236}">
                          <a16:creationId xmlns:a16="http://schemas.microsoft.com/office/drawing/2014/main" id="{5B97807D-B0C2-FDC2-CBFF-8BB5FC4C51EE}"/>
                        </a:ext>
                      </a:extLst>
                    </p:cNvPr>
                    <p:cNvSpPr/>
                    <p:nvPr/>
                  </p:nvSpPr>
                  <p:spPr>
                    <a:xfrm>
                      <a:off x="7414763" y="5052488"/>
                      <a:ext cx="198437" cy="56624"/>
                    </a:xfrm>
                    <a:custGeom>
                      <a:avLst/>
                      <a:gdLst>
                        <a:gd name="connsiteX0" fmla="*/ 0 w 198437"/>
                        <a:gd name="connsiteY0" fmla="*/ 0 h 56624"/>
                        <a:gd name="connsiteX1" fmla="*/ 58128 w 198437"/>
                        <a:gd name="connsiteY1" fmla="*/ 56625 h 56624"/>
                        <a:gd name="connsiteX2" fmla="*/ 63306 w 198437"/>
                        <a:gd name="connsiteY2" fmla="*/ 56291 h 56624"/>
                        <a:gd name="connsiteX3" fmla="*/ 198438 w 198437"/>
                        <a:gd name="connsiteY3" fmla="*/ 56625 h 56624"/>
                        <a:gd name="connsiteX4" fmla="*/ 198438 w 198437"/>
                        <a:gd name="connsiteY4" fmla="*/ 0 h 56624"/>
                        <a:gd name="connsiteX5" fmla="*/ 0 w 198437"/>
                        <a:gd name="connsiteY5" fmla="*/ 0 h 566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8437" h="56624">
                          <a:moveTo>
                            <a:pt x="0" y="0"/>
                          </a:moveTo>
                          <a:cubicBezTo>
                            <a:pt x="9855" y="33741"/>
                            <a:pt x="31737" y="56625"/>
                            <a:pt x="58128" y="56625"/>
                          </a:cubicBezTo>
                          <a:cubicBezTo>
                            <a:pt x="59799" y="56625"/>
                            <a:pt x="61469" y="56458"/>
                            <a:pt x="63306" y="56291"/>
                          </a:cubicBezTo>
                          <a:lnTo>
                            <a:pt x="198438" y="56625"/>
                          </a:lnTo>
                          <a:lnTo>
                            <a:pt x="198438" y="0"/>
                          </a:lnTo>
                          <a:lnTo>
                            <a:pt x="0" y="0"/>
                          </a:lnTo>
                          <a:close/>
                        </a:path>
                      </a:pathLst>
                    </a:custGeom>
                    <a:solidFill>
                      <a:srgbClr val="B9541A">
                        <a:alpha val="40000"/>
                      </a:srgbClr>
                    </a:solidFill>
                    <a:ln w="16697" cap="flat">
                      <a:noFill/>
                      <a:prstDash val="solid"/>
                      <a:miter/>
                    </a:ln>
                  </p:spPr>
                  <p:txBody>
                    <a:bodyPr rtlCol="0" anchor="ctr"/>
                    <a:lstStyle/>
                    <a:p>
                      <a:endParaRPr lang="en-US"/>
                    </a:p>
                  </p:txBody>
                </p:sp>
                <p:grpSp>
                  <p:nvGrpSpPr>
                    <p:cNvPr id="975" name="Graphic 2">
                      <a:extLst>
                        <a:ext uri="{FF2B5EF4-FFF2-40B4-BE49-F238E27FC236}">
                          <a16:creationId xmlns:a16="http://schemas.microsoft.com/office/drawing/2014/main" id="{CDB495BE-DD76-5411-9340-FD8AD0412D65}"/>
                        </a:ext>
                      </a:extLst>
                    </p:cNvPr>
                    <p:cNvGrpSpPr/>
                    <p:nvPr/>
                  </p:nvGrpSpPr>
                  <p:grpSpPr>
                    <a:xfrm>
                      <a:off x="7218497" y="4494758"/>
                      <a:ext cx="691858" cy="1019915"/>
                      <a:chOff x="7218497" y="4494758"/>
                      <a:chExt cx="691858" cy="1019915"/>
                    </a:xfrm>
                  </p:grpSpPr>
                  <p:grpSp>
                    <p:nvGrpSpPr>
                      <p:cNvPr id="976" name="Graphic 2">
                        <a:extLst>
                          <a:ext uri="{FF2B5EF4-FFF2-40B4-BE49-F238E27FC236}">
                            <a16:creationId xmlns:a16="http://schemas.microsoft.com/office/drawing/2014/main" id="{44E92A5B-4E70-E05D-522A-1B73EE821C1A}"/>
                          </a:ext>
                        </a:extLst>
                      </p:cNvPr>
                      <p:cNvGrpSpPr/>
                      <p:nvPr/>
                    </p:nvGrpSpPr>
                    <p:grpSpPr>
                      <a:xfrm>
                        <a:off x="7218497" y="4494758"/>
                        <a:ext cx="671814" cy="1019915"/>
                        <a:chOff x="7218497" y="4494758"/>
                        <a:chExt cx="671814" cy="1019915"/>
                      </a:xfrm>
                    </p:grpSpPr>
                    <p:sp>
                      <p:nvSpPr>
                        <p:cNvPr id="977" name="Freeform: Shape 976">
                          <a:extLst>
                            <a:ext uri="{FF2B5EF4-FFF2-40B4-BE49-F238E27FC236}">
                              <a16:creationId xmlns:a16="http://schemas.microsoft.com/office/drawing/2014/main" id="{6B005CBC-4861-E314-3953-BA877487847D}"/>
                            </a:ext>
                          </a:extLst>
                        </p:cNvPr>
                        <p:cNvSpPr/>
                        <p:nvPr/>
                      </p:nvSpPr>
                      <p:spPr>
                        <a:xfrm>
                          <a:off x="7221337" y="4497598"/>
                          <a:ext cx="666135" cy="1014235"/>
                        </a:xfrm>
                        <a:custGeom>
                          <a:avLst/>
                          <a:gdLst>
                            <a:gd name="connsiteX0" fmla="*/ 333068 w 666135"/>
                            <a:gd name="connsiteY0" fmla="*/ 0 h 1014235"/>
                            <a:gd name="connsiteX1" fmla="*/ 0 w 666135"/>
                            <a:gd name="connsiteY1" fmla="*/ 507118 h 1014235"/>
                            <a:gd name="connsiteX2" fmla="*/ 333068 w 666135"/>
                            <a:gd name="connsiteY2" fmla="*/ 1014236 h 1014235"/>
                            <a:gd name="connsiteX3" fmla="*/ 666135 w 666135"/>
                            <a:gd name="connsiteY3" fmla="*/ 507118 h 1014235"/>
                            <a:gd name="connsiteX4" fmla="*/ 333068 w 666135"/>
                            <a:gd name="connsiteY4" fmla="*/ 0 h 1014235"/>
                            <a:gd name="connsiteX5" fmla="*/ 333401 w 666135"/>
                            <a:gd name="connsiteY5" fmla="*/ 961954 h 1014235"/>
                            <a:gd name="connsiteX6" fmla="*/ 43429 w 666135"/>
                            <a:gd name="connsiteY6" fmla="*/ 515637 h 1014235"/>
                            <a:gd name="connsiteX7" fmla="*/ 333401 w 666135"/>
                            <a:gd name="connsiteY7" fmla="*/ 52449 h 1014235"/>
                            <a:gd name="connsiteX8" fmla="*/ 631726 w 666135"/>
                            <a:gd name="connsiteY8" fmla="*/ 507285 h 1014235"/>
                            <a:gd name="connsiteX9" fmla="*/ 333401 w 666135"/>
                            <a:gd name="connsiteY9" fmla="*/ 961954 h 1014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135" h="1014235">
                              <a:moveTo>
                                <a:pt x="333068" y="0"/>
                              </a:moveTo>
                              <a:cubicBezTo>
                                <a:pt x="149162" y="0"/>
                                <a:pt x="0" y="227000"/>
                                <a:pt x="0" y="507118"/>
                              </a:cubicBezTo>
                              <a:cubicBezTo>
                                <a:pt x="0" y="787235"/>
                                <a:pt x="149162" y="1014236"/>
                                <a:pt x="333068" y="1014236"/>
                              </a:cubicBezTo>
                              <a:cubicBezTo>
                                <a:pt x="516973" y="1014236"/>
                                <a:pt x="666135" y="787235"/>
                                <a:pt x="666135" y="507118"/>
                              </a:cubicBezTo>
                              <a:cubicBezTo>
                                <a:pt x="666135" y="227000"/>
                                <a:pt x="516973" y="0"/>
                                <a:pt x="333068" y="0"/>
                              </a:cubicBezTo>
                              <a:close/>
                              <a:moveTo>
                                <a:pt x="333401" y="961954"/>
                              </a:moveTo>
                              <a:cubicBezTo>
                                <a:pt x="168705" y="961954"/>
                                <a:pt x="43429" y="766690"/>
                                <a:pt x="43429" y="515637"/>
                              </a:cubicBezTo>
                              <a:cubicBezTo>
                                <a:pt x="43429" y="264416"/>
                                <a:pt x="168538" y="52449"/>
                                <a:pt x="333401" y="52449"/>
                              </a:cubicBezTo>
                              <a:cubicBezTo>
                                <a:pt x="498098" y="52449"/>
                                <a:pt x="631726" y="256064"/>
                                <a:pt x="631726" y="507285"/>
                              </a:cubicBezTo>
                              <a:cubicBezTo>
                                <a:pt x="631726" y="758171"/>
                                <a:pt x="498265" y="961954"/>
                                <a:pt x="333401" y="961954"/>
                              </a:cubicBezTo>
                              <a:close/>
                            </a:path>
                          </a:pathLst>
                        </a:custGeom>
                        <a:solidFill>
                          <a:srgbClr val="A86612"/>
                        </a:solidFill>
                        <a:ln w="16697" cap="flat">
                          <a:noFill/>
                          <a:prstDash val="solid"/>
                          <a:miter/>
                        </a:ln>
                      </p:spPr>
                      <p:txBody>
                        <a:bodyPr rtlCol="0" anchor="ctr"/>
                        <a:lstStyle/>
                        <a:p>
                          <a:endParaRPr lang="en-US"/>
                        </a:p>
                      </p:txBody>
                    </p:sp>
                    <p:sp>
                      <p:nvSpPr>
                        <p:cNvPr id="978" name="Freeform: Shape 977">
                          <a:extLst>
                            <a:ext uri="{FF2B5EF4-FFF2-40B4-BE49-F238E27FC236}">
                              <a16:creationId xmlns:a16="http://schemas.microsoft.com/office/drawing/2014/main" id="{1FAB2B66-27F2-0E28-AFE1-523633AB7893}"/>
                            </a:ext>
                          </a:extLst>
                        </p:cNvPr>
                        <p:cNvSpPr/>
                        <p:nvPr/>
                      </p:nvSpPr>
                      <p:spPr>
                        <a:xfrm>
                          <a:off x="7218497" y="4494758"/>
                          <a:ext cx="671814" cy="1019915"/>
                        </a:xfrm>
                        <a:custGeom>
                          <a:avLst/>
                          <a:gdLst>
                            <a:gd name="connsiteX0" fmla="*/ 335907 w 671814"/>
                            <a:gd name="connsiteY0" fmla="*/ 1019915 h 1019915"/>
                            <a:gd name="connsiteX1" fmla="*/ 0 w 671814"/>
                            <a:gd name="connsiteY1" fmla="*/ 509958 h 1019915"/>
                            <a:gd name="connsiteX2" fmla="*/ 335907 w 671814"/>
                            <a:gd name="connsiteY2" fmla="*/ 0 h 1019915"/>
                            <a:gd name="connsiteX3" fmla="*/ 671814 w 671814"/>
                            <a:gd name="connsiteY3" fmla="*/ 509958 h 1019915"/>
                            <a:gd name="connsiteX4" fmla="*/ 335907 w 671814"/>
                            <a:gd name="connsiteY4" fmla="*/ 1019915 h 1019915"/>
                            <a:gd name="connsiteX5" fmla="*/ 335907 w 671814"/>
                            <a:gd name="connsiteY5" fmla="*/ 5679 h 1019915"/>
                            <a:gd name="connsiteX6" fmla="*/ 5679 w 671814"/>
                            <a:gd name="connsiteY6" fmla="*/ 509958 h 1019915"/>
                            <a:gd name="connsiteX7" fmla="*/ 335907 w 671814"/>
                            <a:gd name="connsiteY7" fmla="*/ 1014236 h 1019915"/>
                            <a:gd name="connsiteX8" fmla="*/ 666135 w 671814"/>
                            <a:gd name="connsiteY8" fmla="*/ 509958 h 1019915"/>
                            <a:gd name="connsiteX9" fmla="*/ 335907 w 671814"/>
                            <a:gd name="connsiteY9" fmla="*/ 5679 h 1019915"/>
                            <a:gd name="connsiteX10" fmla="*/ 336241 w 671814"/>
                            <a:gd name="connsiteY10" fmla="*/ 967633 h 1019915"/>
                            <a:gd name="connsiteX11" fmla="*/ 127114 w 671814"/>
                            <a:gd name="connsiteY11" fmla="*/ 837346 h 1019915"/>
                            <a:gd name="connsiteX12" fmla="*/ 43429 w 671814"/>
                            <a:gd name="connsiteY12" fmla="*/ 518476 h 1019915"/>
                            <a:gd name="connsiteX13" fmla="*/ 126947 w 671814"/>
                            <a:gd name="connsiteY13" fmla="*/ 191255 h 1019915"/>
                            <a:gd name="connsiteX14" fmla="*/ 336074 w 671814"/>
                            <a:gd name="connsiteY14" fmla="*/ 52449 h 1019915"/>
                            <a:gd name="connsiteX15" fmla="*/ 637239 w 671814"/>
                            <a:gd name="connsiteY15" fmla="*/ 510125 h 1019915"/>
                            <a:gd name="connsiteX16" fmla="*/ 336241 w 671814"/>
                            <a:gd name="connsiteY16" fmla="*/ 967633 h 1019915"/>
                            <a:gd name="connsiteX17" fmla="*/ 336241 w 671814"/>
                            <a:gd name="connsiteY17" fmla="*/ 57961 h 1019915"/>
                            <a:gd name="connsiteX18" fmla="*/ 131958 w 671814"/>
                            <a:gd name="connsiteY18" fmla="*/ 194095 h 1019915"/>
                            <a:gd name="connsiteX19" fmla="*/ 49275 w 671814"/>
                            <a:gd name="connsiteY19" fmla="*/ 518476 h 1019915"/>
                            <a:gd name="connsiteX20" fmla="*/ 131958 w 671814"/>
                            <a:gd name="connsiteY20" fmla="*/ 834339 h 1019915"/>
                            <a:gd name="connsiteX21" fmla="*/ 336241 w 671814"/>
                            <a:gd name="connsiteY21" fmla="*/ 961954 h 1019915"/>
                            <a:gd name="connsiteX22" fmla="*/ 631726 w 671814"/>
                            <a:gd name="connsiteY22" fmla="*/ 509958 h 1019915"/>
                            <a:gd name="connsiteX23" fmla="*/ 336241 w 671814"/>
                            <a:gd name="connsiteY23" fmla="*/ 57961 h 1019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71814" h="1019915">
                              <a:moveTo>
                                <a:pt x="335907" y="1019915"/>
                              </a:moveTo>
                              <a:cubicBezTo>
                                <a:pt x="150666" y="1019915"/>
                                <a:pt x="0" y="791077"/>
                                <a:pt x="0" y="509958"/>
                              </a:cubicBezTo>
                              <a:cubicBezTo>
                                <a:pt x="0" y="228838"/>
                                <a:pt x="150666" y="0"/>
                                <a:pt x="335907" y="0"/>
                              </a:cubicBezTo>
                              <a:cubicBezTo>
                                <a:pt x="521149" y="0"/>
                                <a:pt x="671814" y="228838"/>
                                <a:pt x="671814" y="509958"/>
                              </a:cubicBezTo>
                              <a:cubicBezTo>
                                <a:pt x="671814" y="791077"/>
                                <a:pt x="521149" y="1019915"/>
                                <a:pt x="335907" y="1019915"/>
                              </a:cubicBezTo>
                              <a:close/>
                              <a:moveTo>
                                <a:pt x="335907" y="5679"/>
                              </a:moveTo>
                              <a:cubicBezTo>
                                <a:pt x="153840" y="5679"/>
                                <a:pt x="5679" y="231844"/>
                                <a:pt x="5679" y="509958"/>
                              </a:cubicBezTo>
                              <a:cubicBezTo>
                                <a:pt x="5679" y="787904"/>
                                <a:pt x="153840" y="1014236"/>
                                <a:pt x="335907" y="1014236"/>
                              </a:cubicBezTo>
                              <a:cubicBezTo>
                                <a:pt x="517975" y="1014236"/>
                                <a:pt x="666135" y="788071"/>
                                <a:pt x="666135" y="509958"/>
                              </a:cubicBezTo>
                              <a:cubicBezTo>
                                <a:pt x="666135" y="231844"/>
                                <a:pt x="517975" y="5679"/>
                                <a:pt x="335907" y="5679"/>
                              </a:cubicBezTo>
                              <a:close/>
                              <a:moveTo>
                                <a:pt x="336241" y="967633"/>
                              </a:moveTo>
                              <a:cubicBezTo>
                                <a:pt x="255730" y="967633"/>
                                <a:pt x="181400" y="921364"/>
                                <a:pt x="127114" y="837346"/>
                              </a:cubicBezTo>
                              <a:cubicBezTo>
                                <a:pt x="73161" y="753995"/>
                                <a:pt x="43429" y="640746"/>
                                <a:pt x="43429" y="518476"/>
                              </a:cubicBezTo>
                              <a:cubicBezTo>
                                <a:pt x="43429" y="395037"/>
                                <a:pt x="73161" y="278948"/>
                                <a:pt x="126947" y="191255"/>
                              </a:cubicBezTo>
                              <a:cubicBezTo>
                                <a:pt x="181901" y="101724"/>
                                <a:pt x="256231" y="52449"/>
                                <a:pt x="336074" y="52449"/>
                              </a:cubicBezTo>
                              <a:cubicBezTo>
                                <a:pt x="502107" y="52449"/>
                                <a:pt x="637239" y="257735"/>
                                <a:pt x="637239" y="510125"/>
                              </a:cubicBezTo>
                              <a:cubicBezTo>
                                <a:pt x="637405" y="762347"/>
                                <a:pt x="502274" y="967633"/>
                                <a:pt x="336241" y="967633"/>
                              </a:cubicBezTo>
                              <a:close/>
                              <a:moveTo>
                                <a:pt x="336241" y="57961"/>
                              </a:moveTo>
                              <a:cubicBezTo>
                                <a:pt x="258403" y="57961"/>
                                <a:pt x="185910" y="106234"/>
                                <a:pt x="131958" y="194095"/>
                              </a:cubicBezTo>
                              <a:cubicBezTo>
                                <a:pt x="78674" y="280953"/>
                                <a:pt x="49275" y="396040"/>
                                <a:pt x="49275" y="518476"/>
                              </a:cubicBezTo>
                              <a:cubicBezTo>
                                <a:pt x="49275" y="639744"/>
                                <a:pt x="78674" y="751824"/>
                                <a:pt x="131958" y="834339"/>
                              </a:cubicBezTo>
                              <a:cubicBezTo>
                                <a:pt x="185242" y="916688"/>
                                <a:pt x="257735" y="961954"/>
                                <a:pt x="336241" y="961954"/>
                              </a:cubicBezTo>
                              <a:cubicBezTo>
                                <a:pt x="499100" y="961954"/>
                                <a:pt x="631726" y="759174"/>
                                <a:pt x="631726" y="509958"/>
                              </a:cubicBezTo>
                              <a:cubicBezTo>
                                <a:pt x="631726" y="260741"/>
                                <a:pt x="499268" y="57961"/>
                                <a:pt x="336241" y="57961"/>
                              </a:cubicBezTo>
                              <a:close/>
                            </a:path>
                          </a:pathLst>
                        </a:custGeom>
                        <a:solidFill>
                          <a:srgbClr val="9D5B09"/>
                        </a:solidFill>
                        <a:ln w="16697" cap="flat">
                          <a:noFill/>
                          <a:prstDash val="solid"/>
                          <a:miter/>
                        </a:ln>
                      </p:spPr>
                      <p:txBody>
                        <a:bodyPr rtlCol="0" anchor="ctr"/>
                        <a:lstStyle/>
                        <a:p>
                          <a:endParaRPr lang="en-US"/>
                        </a:p>
                      </p:txBody>
                    </p:sp>
                  </p:grpSp>
                  <p:grpSp>
                    <p:nvGrpSpPr>
                      <p:cNvPr id="979" name="Graphic 2">
                        <a:extLst>
                          <a:ext uri="{FF2B5EF4-FFF2-40B4-BE49-F238E27FC236}">
                            <a16:creationId xmlns:a16="http://schemas.microsoft.com/office/drawing/2014/main" id="{4E595D13-25B0-4E66-B023-794961EA5A7D}"/>
                          </a:ext>
                        </a:extLst>
                      </p:cNvPr>
                      <p:cNvGrpSpPr/>
                      <p:nvPr/>
                    </p:nvGrpSpPr>
                    <p:grpSpPr>
                      <a:xfrm>
                        <a:off x="7253407" y="4522987"/>
                        <a:ext cx="656948" cy="971976"/>
                        <a:chOff x="7253407" y="4522987"/>
                        <a:chExt cx="656948" cy="971976"/>
                      </a:xfrm>
                    </p:grpSpPr>
                    <p:grpSp>
                      <p:nvGrpSpPr>
                        <p:cNvPr id="980" name="Graphic 2">
                          <a:extLst>
                            <a:ext uri="{FF2B5EF4-FFF2-40B4-BE49-F238E27FC236}">
                              <a16:creationId xmlns:a16="http://schemas.microsoft.com/office/drawing/2014/main" id="{6022E1D2-F7FC-14D0-90DB-944B673CB06E}"/>
                            </a:ext>
                          </a:extLst>
                        </p:cNvPr>
                        <p:cNvGrpSpPr/>
                        <p:nvPr/>
                      </p:nvGrpSpPr>
                      <p:grpSpPr>
                        <a:xfrm>
                          <a:off x="7481243" y="4833338"/>
                          <a:ext cx="223492" cy="342421"/>
                          <a:chOff x="7481243" y="4833338"/>
                          <a:chExt cx="223492" cy="342421"/>
                        </a:xfrm>
                      </p:grpSpPr>
                      <p:sp>
                        <p:nvSpPr>
                          <p:cNvPr id="981" name="Freeform: Shape 980">
                            <a:extLst>
                              <a:ext uri="{FF2B5EF4-FFF2-40B4-BE49-F238E27FC236}">
                                <a16:creationId xmlns:a16="http://schemas.microsoft.com/office/drawing/2014/main" id="{EA4F4925-501E-3535-75E8-F849FD9A2BDE}"/>
                              </a:ext>
                            </a:extLst>
                          </p:cNvPr>
                          <p:cNvSpPr/>
                          <p:nvPr/>
                        </p:nvSpPr>
                        <p:spPr>
                          <a:xfrm>
                            <a:off x="7484083" y="4836344"/>
                            <a:ext cx="217646" cy="336575"/>
                          </a:xfrm>
                          <a:custGeom>
                            <a:avLst/>
                            <a:gdLst>
                              <a:gd name="connsiteX0" fmla="*/ 107236 w 217646"/>
                              <a:gd name="connsiteY0" fmla="*/ 336575 h 336575"/>
                              <a:gd name="connsiteX1" fmla="*/ 0 w 217646"/>
                              <a:gd name="connsiteY1" fmla="*/ 171378 h 336575"/>
                              <a:gd name="connsiteX2" fmla="*/ 107236 w 217646"/>
                              <a:gd name="connsiteY2" fmla="*/ 0 h 336575"/>
                              <a:gd name="connsiteX3" fmla="*/ 217646 w 217646"/>
                              <a:gd name="connsiteY3" fmla="*/ 168371 h 336575"/>
                              <a:gd name="connsiteX4" fmla="*/ 107236 w 217646"/>
                              <a:gd name="connsiteY4" fmla="*/ 336575 h 336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646" h="336575">
                                <a:moveTo>
                                  <a:pt x="107236" y="336575"/>
                                </a:moveTo>
                                <a:cubicBezTo>
                                  <a:pt x="46268" y="336575"/>
                                  <a:pt x="0" y="264416"/>
                                  <a:pt x="0" y="171378"/>
                                </a:cubicBezTo>
                                <a:cubicBezTo>
                                  <a:pt x="0" y="78506"/>
                                  <a:pt x="46268" y="0"/>
                                  <a:pt x="107236" y="0"/>
                                </a:cubicBezTo>
                                <a:cubicBezTo>
                                  <a:pt x="168204" y="0"/>
                                  <a:pt x="217646" y="75333"/>
                                  <a:pt x="217646" y="168371"/>
                                </a:cubicBezTo>
                                <a:cubicBezTo>
                                  <a:pt x="217646" y="261243"/>
                                  <a:pt x="168204" y="336575"/>
                                  <a:pt x="107236" y="336575"/>
                                </a:cubicBezTo>
                                <a:close/>
                              </a:path>
                            </a:pathLst>
                          </a:custGeom>
                          <a:solidFill>
                            <a:srgbClr val="C15D1C"/>
                          </a:solidFill>
                          <a:ln w="16697" cap="flat">
                            <a:noFill/>
                            <a:prstDash val="solid"/>
                            <a:miter/>
                          </a:ln>
                        </p:spPr>
                        <p:txBody>
                          <a:bodyPr rtlCol="0" anchor="ctr"/>
                          <a:lstStyle/>
                          <a:p>
                            <a:endParaRPr lang="en-US"/>
                          </a:p>
                        </p:txBody>
                      </p:sp>
                      <p:sp>
                        <p:nvSpPr>
                          <p:cNvPr id="982" name="Freeform: Shape 981">
                            <a:extLst>
                              <a:ext uri="{FF2B5EF4-FFF2-40B4-BE49-F238E27FC236}">
                                <a16:creationId xmlns:a16="http://schemas.microsoft.com/office/drawing/2014/main" id="{8E620D20-5611-31E3-6601-6FAF7EF72F4F}"/>
                              </a:ext>
                            </a:extLst>
                          </p:cNvPr>
                          <p:cNvSpPr/>
                          <p:nvPr/>
                        </p:nvSpPr>
                        <p:spPr>
                          <a:xfrm>
                            <a:off x="7481243" y="4833338"/>
                            <a:ext cx="223492" cy="342421"/>
                          </a:xfrm>
                          <a:custGeom>
                            <a:avLst/>
                            <a:gdLst>
                              <a:gd name="connsiteX0" fmla="*/ 110076 w 223492"/>
                              <a:gd name="connsiteY0" fmla="*/ 342422 h 342421"/>
                              <a:gd name="connsiteX1" fmla="*/ 0 w 223492"/>
                              <a:gd name="connsiteY1" fmla="*/ 174384 h 342421"/>
                              <a:gd name="connsiteX2" fmla="*/ 31235 w 223492"/>
                              <a:gd name="connsiteY2" fmla="*/ 52282 h 342421"/>
                              <a:gd name="connsiteX3" fmla="*/ 110243 w 223492"/>
                              <a:gd name="connsiteY3" fmla="*/ 0 h 342421"/>
                              <a:gd name="connsiteX4" fmla="*/ 223493 w 223492"/>
                              <a:gd name="connsiteY4" fmla="*/ 171211 h 342421"/>
                              <a:gd name="connsiteX5" fmla="*/ 110076 w 223492"/>
                              <a:gd name="connsiteY5" fmla="*/ 342422 h 342421"/>
                              <a:gd name="connsiteX6" fmla="*/ 110076 w 223492"/>
                              <a:gd name="connsiteY6" fmla="*/ 5846 h 342421"/>
                              <a:gd name="connsiteX7" fmla="*/ 5679 w 223492"/>
                              <a:gd name="connsiteY7" fmla="*/ 174384 h 342421"/>
                              <a:gd name="connsiteX8" fmla="*/ 110076 w 223492"/>
                              <a:gd name="connsiteY8" fmla="*/ 336742 h 342421"/>
                              <a:gd name="connsiteX9" fmla="*/ 217646 w 223492"/>
                              <a:gd name="connsiteY9" fmla="*/ 171378 h 342421"/>
                              <a:gd name="connsiteX10" fmla="*/ 110076 w 223492"/>
                              <a:gd name="connsiteY10" fmla="*/ 5846 h 342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3492" h="342421">
                                <a:moveTo>
                                  <a:pt x="110076" y="342422"/>
                                </a:moveTo>
                                <a:cubicBezTo>
                                  <a:pt x="47271" y="342422"/>
                                  <a:pt x="0" y="270262"/>
                                  <a:pt x="0" y="174384"/>
                                </a:cubicBezTo>
                                <a:cubicBezTo>
                                  <a:pt x="0" y="128450"/>
                                  <a:pt x="11024" y="85021"/>
                                  <a:pt x="31235" y="52282"/>
                                </a:cubicBezTo>
                                <a:cubicBezTo>
                                  <a:pt x="51948" y="18541"/>
                                  <a:pt x="80010" y="0"/>
                                  <a:pt x="110243" y="0"/>
                                </a:cubicBezTo>
                                <a:cubicBezTo>
                                  <a:pt x="172714" y="0"/>
                                  <a:pt x="223493" y="76836"/>
                                  <a:pt x="223493" y="171211"/>
                                </a:cubicBezTo>
                                <a:cubicBezTo>
                                  <a:pt x="223326" y="265752"/>
                                  <a:pt x="172547" y="342422"/>
                                  <a:pt x="110076" y="342422"/>
                                </a:cubicBezTo>
                                <a:close/>
                                <a:moveTo>
                                  <a:pt x="110076" y="5846"/>
                                </a:moveTo>
                                <a:cubicBezTo>
                                  <a:pt x="52449" y="5846"/>
                                  <a:pt x="5679" y="81513"/>
                                  <a:pt x="5679" y="174384"/>
                                </a:cubicBezTo>
                                <a:cubicBezTo>
                                  <a:pt x="5679" y="265418"/>
                                  <a:pt x="51614" y="336742"/>
                                  <a:pt x="110076" y="336742"/>
                                </a:cubicBezTo>
                                <a:cubicBezTo>
                                  <a:pt x="169373" y="336742"/>
                                  <a:pt x="217646" y="262579"/>
                                  <a:pt x="217646" y="171378"/>
                                </a:cubicBezTo>
                                <a:cubicBezTo>
                                  <a:pt x="217646" y="80177"/>
                                  <a:pt x="169373" y="5846"/>
                                  <a:pt x="110076" y="5846"/>
                                </a:cubicBezTo>
                                <a:close/>
                              </a:path>
                            </a:pathLst>
                          </a:custGeom>
                          <a:solidFill>
                            <a:srgbClr val="9D5B09"/>
                          </a:solidFill>
                          <a:ln w="16697" cap="flat">
                            <a:noFill/>
                            <a:prstDash val="solid"/>
                            <a:miter/>
                          </a:ln>
                        </p:spPr>
                        <p:txBody>
                          <a:bodyPr rtlCol="0" anchor="ctr"/>
                          <a:lstStyle/>
                          <a:p>
                            <a:endParaRPr lang="en-US"/>
                          </a:p>
                        </p:txBody>
                      </p:sp>
                    </p:grpSp>
                    <p:grpSp>
                      <p:nvGrpSpPr>
                        <p:cNvPr id="983" name="Graphic 2">
                          <a:extLst>
                            <a:ext uri="{FF2B5EF4-FFF2-40B4-BE49-F238E27FC236}">
                              <a16:creationId xmlns:a16="http://schemas.microsoft.com/office/drawing/2014/main" id="{42C2A784-3C93-2D27-3B67-AB76100ED6F0}"/>
                            </a:ext>
                          </a:extLst>
                        </p:cNvPr>
                        <p:cNvGrpSpPr/>
                        <p:nvPr/>
                      </p:nvGrpSpPr>
                      <p:grpSpPr>
                        <a:xfrm>
                          <a:off x="7508303" y="4833338"/>
                          <a:ext cx="223492" cy="342421"/>
                          <a:chOff x="7508303" y="4833338"/>
                          <a:chExt cx="223492" cy="342421"/>
                        </a:xfrm>
                      </p:grpSpPr>
                      <p:sp>
                        <p:nvSpPr>
                          <p:cNvPr id="984" name="Freeform: Shape 983">
                            <a:extLst>
                              <a:ext uri="{FF2B5EF4-FFF2-40B4-BE49-F238E27FC236}">
                                <a16:creationId xmlns:a16="http://schemas.microsoft.com/office/drawing/2014/main" id="{39AE340A-85BF-5CFB-7214-7C6311C35672}"/>
                              </a:ext>
                            </a:extLst>
                          </p:cNvPr>
                          <p:cNvSpPr/>
                          <p:nvPr/>
                        </p:nvSpPr>
                        <p:spPr>
                          <a:xfrm>
                            <a:off x="7511142" y="4836344"/>
                            <a:ext cx="217646" cy="336575"/>
                          </a:xfrm>
                          <a:custGeom>
                            <a:avLst/>
                            <a:gdLst>
                              <a:gd name="connsiteX0" fmla="*/ 107236 w 217646"/>
                              <a:gd name="connsiteY0" fmla="*/ 336575 h 336575"/>
                              <a:gd name="connsiteX1" fmla="*/ 0 w 217646"/>
                              <a:gd name="connsiteY1" fmla="*/ 171378 h 336575"/>
                              <a:gd name="connsiteX2" fmla="*/ 107236 w 217646"/>
                              <a:gd name="connsiteY2" fmla="*/ 0 h 336575"/>
                              <a:gd name="connsiteX3" fmla="*/ 217646 w 217646"/>
                              <a:gd name="connsiteY3" fmla="*/ 168371 h 336575"/>
                              <a:gd name="connsiteX4" fmla="*/ 107236 w 217646"/>
                              <a:gd name="connsiteY4" fmla="*/ 336575 h 336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646" h="336575">
                                <a:moveTo>
                                  <a:pt x="107236" y="336575"/>
                                </a:moveTo>
                                <a:cubicBezTo>
                                  <a:pt x="46268" y="336575"/>
                                  <a:pt x="0" y="264416"/>
                                  <a:pt x="0" y="171378"/>
                                </a:cubicBezTo>
                                <a:cubicBezTo>
                                  <a:pt x="0" y="78506"/>
                                  <a:pt x="46268" y="0"/>
                                  <a:pt x="107236" y="0"/>
                                </a:cubicBezTo>
                                <a:cubicBezTo>
                                  <a:pt x="168204" y="0"/>
                                  <a:pt x="217646" y="75333"/>
                                  <a:pt x="217646" y="168371"/>
                                </a:cubicBezTo>
                                <a:cubicBezTo>
                                  <a:pt x="217479" y="261243"/>
                                  <a:pt x="168037" y="336575"/>
                                  <a:pt x="107236" y="336575"/>
                                </a:cubicBezTo>
                                <a:close/>
                              </a:path>
                            </a:pathLst>
                          </a:custGeom>
                          <a:solidFill>
                            <a:srgbClr val="EE9023"/>
                          </a:solidFill>
                          <a:ln w="16697" cap="flat">
                            <a:noFill/>
                            <a:prstDash val="solid"/>
                            <a:miter/>
                          </a:ln>
                        </p:spPr>
                        <p:txBody>
                          <a:bodyPr rtlCol="0" anchor="ctr"/>
                          <a:lstStyle/>
                          <a:p>
                            <a:endParaRPr lang="en-US"/>
                          </a:p>
                        </p:txBody>
                      </p:sp>
                      <p:sp>
                        <p:nvSpPr>
                          <p:cNvPr id="985" name="Freeform: Shape 984">
                            <a:extLst>
                              <a:ext uri="{FF2B5EF4-FFF2-40B4-BE49-F238E27FC236}">
                                <a16:creationId xmlns:a16="http://schemas.microsoft.com/office/drawing/2014/main" id="{3EAD8C3C-EFCA-4998-BC75-C50724FE9A3B}"/>
                              </a:ext>
                            </a:extLst>
                          </p:cNvPr>
                          <p:cNvSpPr/>
                          <p:nvPr/>
                        </p:nvSpPr>
                        <p:spPr>
                          <a:xfrm>
                            <a:off x="7508303" y="4833338"/>
                            <a:ext cx="223492" cy="342421"/>
                          </a:xfrm>
                          <a:custGeom>
                            <a:avLst/>
                            <a:gdLst>
                              <a:gd name="connsiteX0" fmla="*/ 110076 w 223492"/>
                              <a:gd name="connsiteY0" fmla="*/ 342422 h 342421"/>
                              <a:gd name="connsiteX1" fmla="*/ 0 w 223492"/>
                              <a:gd name="connsiteY1" fmla="*/ 174384 h 342421"/>
                              <a:gd name="connsiteX2" fmla="*/ 31235 w 223492"/>
                              <a:gd name="connsiteY2" fmla="*/ 52282 h 342421"/>
                              <a:gd name="connsiteX3" fmla="*/ 110243 w 223492"/>
                              <a:gd name="connsiteY3" fmla="*/ 0 h 342421"/>
                              <a:gd name="connsiteX4" fmla="*/ 223493 w 223492"/>
                              <a:gd name="connsiteY4" fmla="*/ 171211 h 342421"/>
                              <a:gd name="connsiteX5" fmla="*/ 110076 w 223492"/>
                              <a:gd name="connsiteY5" fmla="*/ 342422 h 342421"/>
                              <a:gd name="connsiteX6" fmla="*/ 110076 w 223492"/>
                              <a:gd name="connsiteY6" fmla="*/ 5846 h 342421"/>
                              <a:gd name="connsiteX7" fmla="*/ 5679 w 223492"/>
                              <a:gd name="connsiteY7" fmla="*/ 174384 h 342421"/>
                              <a:gd name="connsiteX8" fmla="*/ 110076 w 223492"/>
                              <a:gd name="connsiteY8" fmla="*/ 336742 h 342421"/>
                              <a:gd name="connsiteX9" fmla="*/ 217646 w 223492"/>
                              <a:gd name="connsiteY9" fmla="*/ 171378 h 342421"/>
                              <a:gd name="connsiteX10" fmla="*/ 110076 w 223492"/>
                              <a:gd name="connsiteY10" fmla="*/ 5846 h 342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3492" h="342421">
                                <a:moveTo>
                                  <a:pt x="110076" y="342422"/>
                                </a:moveTo>
                                <a:cubicBezTo>
                                  <a:pt x="47271" y="342422"/>
                                  <a:pt x="0" y="270262"/>
                                  <a:pt x="0" y="174384"/>
                                </a:cubicBezTo>
                                <a:cubicBezTo>
                                  <a:pt x="0" y="128450"/>
                                  <a:pt x="11024" y="85021"/>
                                  <a:pt x="31235" y="52282"/>
                                </a:cubicBezTo>
                                <a:cubicBezTo>
                                  <a:pt x="51948" y="18541"/>
                                  <a:pt x="80010" y="0"/>
                                  <a:pt x="110243" y="0"/>
                                </a:cubicBezTo>
                                <a:cubicBezTo>
                                  <a:pt x="172714" y="0"/>
                                  <a:pt x="223493" y="76836"/>
                                  <a:pt x="223493" y="171211"/>
                                </a:cubicBezTo>
                                <a:cubicBezTo>
                                  <a:pt x="223159" y="265752"/>
                                  <a:pt x="172380" y="342422"/>
                                  <a:pt x="110076" y="342422"/>
                                </a:cubicBezTo>
                                <a:close/>
                                <a:moveTo>
                                  <a:pt x="110076" y="5846"/>
                                </a:moveTo>
                                <a:cubicBezTo>
                                  <a:pt x="52449" y="5846"/>
                                  <a:pt x="5679" y="81513"/>
                                  <a:pt x="5679" y="174384"/>
                                </a:cubicBezTo>
                                <a:cubicBezTo>
                                  <a:pt x="5679" y="265418"/>
                                  <a:pt x="51614" y="336742"/>
                                  <a:pt x="110076" y="336742"/>
                                </a:cubicBezTo>
                                <a:cubicBezTo>
                                  <a:pt x="169374" y="336742"/>
                                  <a:pt x="217646" y="262579"/>
                                  <a:pt x="217646" y="171378"/>
                                </a:cubicBezTo>
                                <a:cubicBezTo>
                                  <a:pt x="217479" y="80177"/>
                                  <a:pt x="169374" y="5846"/>
                                  <a:pt x="110076" y="5846"/>
                                </a:cubicBezTo>
                                <a:close/>
                              </a:path>
                            </a:pathLst>
                          </a:custGeom>
                          <a:solidFill>
                            <a:srgbClr val="9D5B09"/>
                          </a:solidFill>
                          <a:ln w="16697" cap="flat">
                            <a:noFill/>
                            <a:prstDash val="solid"/>
                            <a:miter/>
                          </a:ln>
                        </p:spPr>
                        <p:txBody>
                          <a:bodyPr rtlCol="0" anchor="ctr"/>
                          <a:lstStyle/>
                          <a:p>
                            <a:endParaRPr lang="en-US"/>
                          </a:p>
                        </p:txBody>
                      </p:sp>
                    </p:grpSp>
                    <p:grpSp>
                      <p:nvGrpSpPr>
                        <p:cNvPr id="986" name="Graphic 2">
                          <a:extLst>
                            <a:ext uri="{FF2B5EF4-FFF2-40B4-BE49-F238E27FC236}">
                              <a16:creationId xmlns:a16="http://schemas.microsoft.com/office/drawing/2014/main" id="{C37944BC-06BA-5464-61C9-FF6D64B40821}"/>
                            </a:ext>
                          </a:extLst>
                        </p:cNvPr>
                        <p:cNvGrpSpPr/>
                        <p:nvPr/>
                      </p:nvGrpSpPr>
                      <p:grpSpPr>
                        <a:xfrm>
                          <a:off x="7253407" y="4522987"/>
                          <a:ext cx="656948" cy="971976"/>
                          <a:chOff x="7253407" y="4522987"/>
                          <a:chExt cx="656948" cy="971976"/>
                        </a:xfrm>
                      </p:grpSpPr>
                      <p:sp>
                        <p:nvSpPr>
                          <p:cNvPr id="987" name="Freeform: Shape 986">
                            <a:extLst>
                              <a:ext uri="{FF2B5EF4-FFF2-40B4-BE49-F238E27FC236}">
                                <a16:creationId xmlns:a16="http://schemas.microsoft.com/office/drawing/2014/main" id="{F6B97E18-BAB2-38FF-65E0-1EAB22EFB44D}"/>
                              </a:ext>
                            </a:extLst>
                          </p:cNvPr>
                          <p:cNvSpPr/>
                          <p:nvPr/>
                        </p:nvSpPr>
                        <p:spPr>
                          <a:xfrm>
                            <a:off x="7256247" y="4525827"/>
                            <a:ext cx="651268" cy="966463"/>
                          </a:xfrm>
                          <a:custGeom>
                            <a:avLst/>
                            <a:gdLst>
                              <a:gd name="connsiteX0" fmla="*/ 636236 w 651268"/>
                              <a:gd name="connsiteY0" fmla="*/ 468199 h 966463"/>
                              <a:gd name="connsiteX1" fmla="*/ 378668 w 651268"/>
                              <a:gd name="connsiteY1" fmla="*/ 468199 h 966463"/>
                              <a:gd name="connsiteX2" fmla="*/ 378668 w 651268"/>
                              <a:gd name="connsiteY2" fmla="*/ 15033 h 966463"/>
                              <a:gd name="connsiteX3" fmla="*/ 363635 w 651268"/>
                              <a:gd name="connsiteY3" fmla="*/ 0 h 966463"/>
                              <a:gd name="connsiteX4" fmla="*/ 348602 w 651268"/>
                              <a:gd name="connsiteY4" fmla="*/ 15033 h 966463"/>
                              <a:gd name="connsiteX5" fmla="*/ 348602 w 651268"/>
                              <a:gd name="connsiteY5" fmla="*/ 468199 h 966463"/>
                              <a:gd name="connsiteX6" fmla="*/ 15033 w 651268"/>
                              <a:gd name="connsiteY6" fmla="*/ 468199 h 966463"/>
                              <a:gd name="connsiteX7" fmla="*/ 0 w 651268"/>
                              <a:gd name="connsiteY7" fmla="*/ 483232 h 966463"/>
                              <a:gd name="connsiteX8" fmla="*/ 15033 w 651268"/>
                              <a:gd name="connsiteY8" fmla="*/ 498265 h 966463"/>
                              <a:gd name="connsiteX9" fmla="*/ 348602 w 651268"/>
                              <a:gd name="connsiteY9" fmla="*/ 498265 h 966463"/>
                              <a:gd name="connsiteX10" fmla="*/ 348602 w 651268"/>
                              <a:gd name="connsiteY10" fmla="*/ 951431 h 966463"/>
                              <a:gd name="connsiteX11" fmla="*/ 363635 w 651268"/>
                              <a:gd name="connsiteY11" fmla="*/ 966464 h 966463"/>
                              <a:gd name="connsiteX12" fmla="*/ 378668 w 651268"/>
                              <a:gd name="connsiteY12" fmla="*/ 951431 h 966463"/>
                              <a:gd name="connsiteX13" fmla="*/ 378668 w 651268"/>
                              <a:gd name="connsiteY13" fmla="*/ 498265 h 966463"/>
                              <a:gd name="connsiteX14" fmla="*/ 636236 w 651268"/>
                              <a:gd name="connsiteY14" fmla="*/ 498265 h 966463"/>
                              <a:gd name="connsiteX15" fmla="*/ 651269 w 651268"/>
                              <a:gd name="connsiteY15" fmla="*/ 483232 h 966463"/>
                              <a:gd name="connsiteX16" fmla="*/ 636236 w 651268"/>
                              <a:gd name="connsiteY16" fmla="*/ 468199 h 966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51268" h="966463">
                                <a:moveTo>
                                  <a:pt x="636236" y="468199"/>
                                </a:moveTo>
                                <a:lnTo>
                                  <a:pt x="378668" y="468199"/>
                                </a:lnTo>
                                <a:lnTo>
                                  <a:pt x="378668" y="15033"/>
                                </a:lnTo>
                                <a:cubicBezTo>
                                  <a:pt x="378668" y="6681"/>
                                  <a:pt x="371987" y="0"/>
                                  <a:pt x="363635" y="0"/>
                                </a:cubicBezTo>
                                <a:cubicBezTo>
                                  <a:pt x="355283" y="0"/>
                                  <a:pt x="348602" y="6681"/>
                                  <a:pt x="348602" y="15033"/>
                                </a:cubicBezTo>
                                <a:lnTo>
                                  <a:pt x="348602" y="468199"/>
                                </a:lnTo>
                                <a:lnTo>
                                  <a:pt x="15033" y="468199"/>
                                </a:lnTo>
                                <a:cubicBezTo>
                                  <a:pt x="6681" y="468199"/>
                                  <a:pt x="0" y="474880"/>
                                  <a:pt x="0" y="483232"/>
                                </a:cubicBezTo>
                                <a:cubicBezTo>
                                  <a:pt x="0" y="491584"/>
                                  <a:pt x="6681" y="498265"/>
                                  <a:pt x="15033" y="498265"/>
                                </a:cubicBezTo>
                                <a:lnTo>
                                  <a:pt x="348602" y="498265"/>
                                </a:lnTo>
                                <a:lnTo>
                                  <a:pt x="348602" y="951431"/>
                                </a:lnTo>
                                <a:cubicBezTo>
                                  <a:pt x="348602" y="959782"/>
                                  <a:pt x="355283" y="966464"/>
                                  <a:pt x="363635" y="966464"/>
                                </a:cubicBezTo>
                                <a:cubicBezTo>
                                  <a:pt x="371987" y="966464"/>
                                  <a:pt x="378668" y="959782"/>
                                  <a:pt x="378668" y="951431"/>
                                </a:cubicBezTo>
                                <a:lnTo>
                                  <a:pt x="378668" y="498265"/>
                                </a:lnTo>
                                <a:lnTo>
                                  <a:pt x="636236" y="498265"/>
                                </a:lnTo>
                                <a:cubicBezTo>
                                  <a:pt x="644588" y="498265"/>
                                  <a:pt x="651269" y="491584"/>
                                  <a:pt x="651269" y="483232"/>
                                </a:cubicBezTo>
                                <a:cubicBezTo>
                                  <a:pt x="651269" y="474880"/>
                                  <a:pt x="644588" y="468199"/>
                                  <a:pt x="636236" y="468199"/>
                                </a:cubicBezTo>
                                <a:close/>
                              </a:path>
                            </a:pathLst>
                          </a:custGeom>
                          <a:solidFill>
                            <a:srgbClr val="EE9023"/>
                          </a:solidFill>
                          <a:ln w="16697" cap="flat">
                            <a:noFill/>
                            <a:prstDash val="solid"/>
                            <a:miter/>
                          </a:ln>
                        </p:spPr>
                        <p:txBody>
                          <a:bodyPr rtlCol="0" anchor="ctr"/>
                          <a:lstStyle/>
                          <a:p>
                            <a:endParaRPr lang="en-US"/>
                          </a:p>
                        </p:txBody>
                      </p:sp>
                      <p:sp>
                        <p:nvSpPr>
                          <p:cNvPr id="988" name="Freeform: Shape 987">
                            <a:extLst>
                              <a:ext uri="{FF2B5EF4-FFF2-40B4-BE49-F238E27FC236}">
                                <a16:creationId xmlns:a16="http://schemas.microsoft.com/office/drawing/2014/main" id="{706F472F-DBD1-45AA-6BA9-931F25B9B4E5}"/>
                              </a:ext>
                            </a:extLst>
                          </p:cNvPr>
                          <p:cNvSpPr/>
                          <p:nvPr/>
                        </p:nvSpPr>
                        <p:spPr>
                          <a:xfrm>
                            <a:off x="7253407" y="4522987"/>
                            <a:ext cx="656948" cy="971976"/>
                          </a:xfrm>
                          <a:custGeom>
                            <a:avLst/>
                            <a:gdLst>
                              <a:gd name="connsiteX0" fmla="*/ 366475 w 656948"/>
                              <a:gd name="connsiteY0" fmla="*/ 971976 h 971976"/>
                              <a:gd name="connsiteX1" fmla="*/ 348602 w 656948"/>
                              <a:gd name="connsiteY1" fmla="*/ 954103 h 971976"/>
                              <a:gd name="connsiteX2" fmla="*/ 348602 w 656948"/>
                              <a:gd name="connsiteY2" fmla="*/ 503944 h 971976"/>
                              <a:gd name="connsiteX3" fmla="*/ 17873 w 656948"/>
                              <a:gd name="connsiteY3" fmla="*/ 503944 h 971976"/>
                              <a:gd name="connsiteX4" fmla="*/ 0 w 656948"/>
                              <a:gd name="connsiteY4" fmla="*/ 486072 h 971976"/>
                              <a:gd name="connsiteX5" fmla="*/ 17873 w 656948"/>
                              <a:gd name="connsiteY5" fmla="*/ 468199 h 971976"/>
                              <a:gd name="connsiteX6" fmla="*/ 348602 w 656948"/>
                              <a:gd name="connsiteY6" fmla="*/ 468199 h 971976"/>
                              <a:gd name="connsiteX7" fmla="*/ 348602 w 656948"/>
                              <a:gd name="connsiteY7" fmla="*/ 17873 h 971976"/>
                              <a:gd name="connsiteX8" fmla="*/ 366475 w 656948"/>
                              <a:gd name="connsiteY8" fmla="*/ 0 h 971976"/>
                              <a:gd name="connsiteX9" fmla="*/ 384347 w 656948"/>
                              <a:gd name="connsiteY9" fmla="*/ 17873 h 971976"/>
                              <a:gd name="connsiteX10" fmla="*/ 384347 w 656948"/>
                              <a:gd name="connsiteY10" fmla="*/ 468199 h 971976"/>
                              <a:gd name="connsiteX11" fmla="*/ 639076 w 656948"/>
                              <a:gd name="connsiteY11" fmla="*/ 468199 h 971976"/>
                              <a:gd name="connsiteX12" fmla="*/ 656949 w 656948"/>
                              <a:gd name="connsiteY12" fmla="*/ 486072 h 971976"/>
                              <a:gd name="connsiteX13" fmla="*/ 639076 w 656948"/>
                              <a:gd name="connsiteY13" fmla="*/ 503944 h 971976"/>
                              <a:gd name="connsiteX14" fmla="*/ 384347 w 656948"/>
                              <a:gd name="connsiteY14" fmla="*/ 503944 h 971976"/>
                              <a:gd name="connsiteX15" fmla="*/ 384347 w 656948"/>
                              <a:gd name="connsiteY15" fmla="*/ 954270 h 971976"/>
                              <a:gd name="connsiteX16" fmla="*/ 366475 w 656948"/>
                              <a:gd name="connsiteY16" fmla="*/ 971976 h 971976"/>
                              <a:gd name="connsiteX17" fmla="*/ 17873 w 656948"/>
                              <a:gd name="connsiteY17" fmla="*/ 473878 h 971976"/>
                              <a:gd name="connsiteX18" fmla="*/ 5680 w 656948"/>
                              <a:gd name="connsiteY18" fmla="*/ 486072 h 971976"/>
                              <a:gd name="connsiteX19" fmla="*/ 17873 w 656948"/>
                              <a:gd name="connsiteY19" fmla="*/ 498265 h 971976"/>
                              <a:gd name="connsiteX20" fmla="*/ 351442 w 656948"/>
                              <a:gd name="connsiteY20" fmla="*/ 498265 h 971976"/>
                              <a:gd name="connsiteX21" fmla="*/ 354281 w 656948"/>
                              <a:gd name="connsiteY21" fmla="*/ 501105 h 971976"/>
                              <a:gd name="connsiteX22" fmla="*/ 354281 w 656948"/>
                              <a:gd name="connsiteY22" fmla="*/ 954270 h 971976"/>
                              <a:gd name="connsiteX23" fmla="*/ 366475 w 656948"/>
                              <a:gd name="connsiteY23" fmla="*/ 966464 h 971976"/>
                              <a:gd name="connsiteX24" fmla="*/ 378668 w 656948"/>
                              <a:gd name="connsiteY24" fmla="*/ 954270 h 971976"/>
                              <a:gd name="connsiteX25" fmla="*/ 378668 w 656948"/>
                              <a:gd name="connsiteY25" fmla="*/ 501105 h 971976"/>
                              <a:gd name="connsiteX26" fmla="*/ 381508 w 656948"/>
                              <a:gd name="connsiteY26" fmla="*/ 498265 h 971976"/>
                              <a:gd name="connsiteX27" fmla="*/ 639076 w 656948"/>
                              <a:gd name="connsiteY27" fmla="*/ 498265 h 971976"/>
                              <a:gd name="connsiteX28" fmla="*/ 651269 w 656948"/>
                              <a:gd name="connsiteY28" fmla="*/ 486072 h 971976"/>
                              <a:gd name="connsiteX29" fmla="*/ 639076 w 656948"/>
                              <a:gd name="connsiteY29" fmla="*/ 473878 h 971976"/>
                              <a:gd name="connsiteX30" fmla="*/ 381508 w 656948"/>
                              <a:gd name="connsiteY30" fmla="*/ 473878 h 971976"/>
                              <a:gd name="connsiteX31" fmla="*/ 378668 w 656948"/>
                              <a:gd name="connsiteY31" fmla="*/ 471038 h 971976"/>
                              <a:gd name="connsiteX32" fmla="*/ 378668 w 656948"/>
                              <a:gd name="connsiteY32" fmla="*/ 17873 h 971976"/>
                              <a:gd name="connsiteX33" fmla="*/ 366475 w 656948"/>
                              <a:gd name="connsiteY33" fmla="*/ 5679 h 971976"/>
                              <a:gd name="connsiteX34" fmla="*/ 354281 w 656948"/>
                              <a:gd name="connsiteY34" fmla="*/ 17873 h 971976"/>
                              <a:gd name="connsiteX35" fmla="*/ 354281 w 656948"/>
                              <a:gd name="connsiteY35" fmla="*/ 471038 h 971976"/>
                              <a:gd name="connsiteX36" fmla="*/ 351442 w 656948"/>
                              <a:gd name="connsiteY36" fmla="*/ 473878 h 971976"/>
                              <a:gd name="connsiteX37" fmla="*/ 17873 w 656948"/>
                              <a:gd name="connsiteY37" fmla="*/ 473878 h 9719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656948" h="971976">
                                <a:moveTo>
                                  <a:pt x="366475" y="971976"/>
                                </a:moveTo>
                                <a:cubicBezTo>
                                  <a:pt x="356620" y="971976"/>
                                  <a:pt x="348602" y="963958"/>
                                  <a:pt x="348602" y="954103"/>
                                </a:cubicBezTo>
                                <a:lnTo>
                                  <a:pt x="348602" y="503944"/>
                                </a:lnTo>
                                <a:lnTo>
                                  <a:pt x="17873" y="503944"/>
                                </a:lnTo>
                                <a:cubicBezTo>
                                  <a:pt x="8018" y="503944"/>
                                  <a:pt x="0" y="495927"/>
                                  <a:pt x="0" y="486072"/>
                                </a:cubicBezTo>
                                <a:cubicBezTo>
                                  <a:pt x="0" y="476217"/>
                                  <a:pt x="8018" y="468199"/>
                                  <a:pt x="17873" y="468199"/>
                                </a:cubicBezTo>
                                <a:lnTo>
                                  <a:pt x="348602" y="468199"/>
                                </a:lnTo>
                                <a:lnTo>
                                  <a:pt x="348602" y="17873"/>
                                </a:lnTo>
                                <a:cubicBezTo>
                                  <a:pt x="348602" y="8018"/>
                                  <a:pt x="356620" y="0"/>
                                  <a:pt x="366475" y="0"/>
                                </a:cubicBezTo>
                                <a:cubicBezTo>
                                  <a:pt x="376330" y="0"/>
                                  <a:pt x="384347" y="8018"/>
                                  <a:pt x="384347" y="17873"/>
                                </a:cubicBezTo>
                                <a:lnTo>
                                  <a:pt x="384347" y="468199"/>
                                </a:lnTo>
                                <a:lnTo>
                                  <a:pt x="639076" y="468199"/>
                                </a:lnTo>
                                <a:cubicBezTo>
                                  <a:pt x="648931" y="468199"/>
                                  <a:pt x="656949" y="476217"/>
                                  <a:pt x="656949" y="486072"/>
                                </a:cubicBezTo>
                                <a:cubicBezTo>
                                  <a:pt x="656949" y="495927"/>
                                  <a:pt x="648931" y="503944"/>
                                  <a:pt x="639076" y="503944"/>
                                </a:cubicBezTo>
                                <a:lnTo>
                                  <a:pt x="384347" y="503944"/>
                                </a:lnTo>
                                <a:lnTo>
                                  <a:pt x="384347" y="954270"/>
                                </a:lnTo>
                                <a:cubicBezTo>
                                  <a:pt x="384347" y="963958"/>
                                  <a:pt x="376330" y="971976"/>
                                  <a:pt x="366475" y="971976"/>
                                </a:cubicBezTo>
                                <a:close/>
                                <a:moveTo>
                                  <a:pt x="17873" y="473878"/>
                                </a:moveTo>
                                <a:cubicBezTo>
                                  <a:pt x="11192" y="473878"/>
                                  <a:pt x="5680" y="479390"/>
                                  <a:pt x="5680" y="486072"/>
                                </a:cubicBezTo>
                                <a:cubicBezTo>
                                  <a:pt x="5680" y="492753"/>
                                  <a:pt x="11192" y="498265"/>
                                  <a:pt x="17873" y="498265"/>
                                </a:cubicBezTo>
                                <a:lnTo>
                                  <a:pt x="351442" y="498265"/>
                                </a:lnTo>
                                <a:cubicBezTo>
                                  <a:pt x="352945" y="498265"/>
                                  <a:pt x="354281" y="499601"/>
                                  <a:pt x="354281" y="501105"/>
                                </a:cubicBezTo>
                                <a:lnTo>
                                  <a:pt x="354281" y="954270"/>
                                </a:lnTo>
                                <a:cubicBezTo>
                                  <a:pt x="354281" y="960952"/>
                                  <a:pt x="359793" y="966464"/>
                                  <a:pt x="366475" y="966464"/>
                                </a:cubicBezTo>
                                <a:cubicBezTo>
                                  <a:pt x="373156" y="966464"/>
                                  <a:pt x="378668" y="960952"/>
                                  <a:pt x="378668" y="954270"/>
                                </a:cubicBezTo>
                                <a:lnTo>
                                  <a:pt x="378668" y="501105"/>
                                </a:lnTo>
                                <a:cubicBezTo>
                                  <a:pt x="378668" y="499601"/>
                                  <a:pt x="380004" y="498265"/>
                                  <a:pt x="381508" y="498265"/>
                                </a:cubicBezTo>
                                <a:lnTo>
                                  <a:pt x="639076" y="498265"/>
                                </a:lnTo>
                                <a:cubicBezTo>
                                  <a:pt x="645757" y="498265"/>
                                  <a:pt x="651269" y="492753"/>
                                  <a:pt x="651269" y="486072"/>
                                </a:cubicBezTo>
                                <a:cubicBezTo>
                                  <a:pt x="651269" y="479390"/>
                                  <a:pt x="645757" y="473878"/>
                                  <a:pt x="639076" y="473878"/>
                                </a:cubicBezTo>
                                <a:lnTo>
                                  <a:pt x="381508" y="473878"/>
                                </a:lnTo>
                                <a:cubicBezTo>
                                  <a:pt x="380004" y="473878"/>
                                  <a:pt x="378668" y="472542"/>
                                  <a:pt x="378668" y="471038"/>
                                </a:cubicBezTo>
                                <a:lnTo>
                                  <a:pt x="378668" y="17873"/>
                                </a:lnTo>
                                <a:cubicBezTo>
                                  <a:pt x="378668" y="11191"/>
                                  <a:pt x="373156" y="5679"/>
                                  <a:pt x="366475" y="5679"/>
                                </a:cubicBezTo>
                                <a:cubicBezTo>
                                  <a:pt x="359793" y="5679"/>
                                  <a:pt x="354281" y="11191"/>
                                  <a:pt x="354281" y="17873"/>
                                </a:cubicBezTo>
                                <a:lnTo>
                                  <a:pt x="354281" y="471038"/>
                                </a:lnTo>
                                <a:cubicBezTo>
                                  <a:pt x="354281" y="472542"/>
                                  <a:pt x="352945" y="473878"/>
                                  <a:pt x="351442" y="473878"/>
                                </a:cubicBezTo>
                                <a:lnTo>
                                  <a:pt x="17873" y="473878"/>
                                </a:lnTo>
                                <a:close/>
                              </a:path>
                            </a:pathLst>
                          </a:custGeom>
                          <a:solidFill>
                            <a:srgbClr val="9D5B09"/>
                          </a:solidFill>
                          <a:ln w="16697" cap="flat">
                            <a:noFill/>
                            <a:prstDash val="solid"/>
                            <a:miter/>
                          </a:ln>
                        </p:spPr>
                        <p:txBody>
                          <a:bodyPr rtlCol="0" anchor="ctr"/>
                          <a:lstStyle/>
                          <a:p>
                            <a:endParaRPr lang="en-US"/>
                          </a:p>
                        </p:txBody>
                      </p:sp>
                    </p:grpSp>
                    <p:sp>
                      <p:nvSpPr>
                        <p:cNvPr id="989" name="Freeform: Shape 988">
                          <a:extLst>
                            <a:ext uri="{FF2B5EF4-FFF2-40B4-BE49-F238E27FC236}">
                              <a16:creationId xmlns:a16="http://schemas.microsoft.com/office/drawing/2014/main" id="{9E9FAA4E-F505-838C-73F7-47063173C525}"/>
                            </a:ext>
                          </a:extLst>
                        </p:cNvPr>
                        <p:cNvSpPr/>
                        <p:nvPr/>
                      </p:nvSpPr>
                      <p:spPr>
                        <a:xfrm>
                          <a:off x="7536756" y="4883574"/>
                          <a:ext cx="205787" cy="265844"/>
                        </a:xfrm>
                        <a:custGeom>
                          <a:avLst/>
                          <a:gdLst>
                            <a:gd name="connsiteX0" fmla="*/ 204894 w 205787"/>
                            <a:gd name="connsiteY0" fmla="*/ 110452 h 265844"/>
                            <a:gd name="connsiteX1" fmla="*/ 98159 w 205787"/>
                            <a:gd name="connsiteY1" fmla="*/ 110452 h 265844"/>
                            <a:gd name="connsiteX2" fmla="*/ 98159 w 205787"/>
                            <a:gd name="connsiteY2" fmla="*/ 1044 h 265844"/>
                            <a:gd name="connsiteX3" fmla="*/ 87970 w 205787"/>
                            <a:gd name="connsiteY3" fmla="*/ 42 h 265844"/>
                            <a:gd name="connsiteX4" fmla="*/ 68093 w 205787"/>
                            <a:gd name="connsiteY4" fmla="*/ 5053 h 265844"/>
                            <a:gd name="connsiteX5" fmla="*/ 68093 w 205787"/>
                            <a:gd name="connsiteY5" fmla="*/ 110452 h 265844"/>
                            <a:gd name="connsiteX6" fmla="*/ 109 w 205787"/>
                            <a:gd name="connsiteY6" fmla="*/ 110452 h 265844"/>
                            <a:gd name="connsiteX7" fmla="*/ 277 w 205787"/>
                            <a:gd name="connsiteY7" fmla="*/ 125986 h 265844"/>
                            <a:gd name="connsiteX8" fmla="*/ 1780 w 205787"/>
                            <a:gd name="connsiteY8" fmla="*/ 140518 h 265844"/>
                            <a:gd name="connsiteX9" fmla="*/ 68093 w 205787"/>
                            <a:gd name="connsiteY9" fmla="*/ 140518 h 265844"/>
                            <a:gd name="connsiteX10" fmla="*/ 68093 w 205787"/>
                            <a:gd name="connsiteY10" fmla="*/ 263289 h 265844"/>
                            <a:gd name="connsiteX11" fmla="*/ 98159 w 205787"/>
                            <a:gd name="connsiteY11" fmla="*/ 262955 h 265844"/>
                            <a:gd name="connsiteX12" fmla="*/ 98159 w 205787"/>
                            <a:gd name="connsiteY12" fmla="*/ 140518 h 265844"/>
                            <a:gd name="connsiteX13" fmla="*/ 205228 w 205787"/>
                            <a:gd name="connsiteY13" fmla="*/ 140518 h 265844"/>
                            <a:gd name="connsiteX14" fmla="*/ 205729 w 205787"/>
                            <a:gd name="connsiteY14" fmla="*/ 131665 h 265844"/>
                            <a:gd name="connsiteX15" fmla="*/ 204894 w 205787"/>
                            <a:gd name="connsiteY15" fmla="*/ 110452 h 265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5787" h="265844">
                              <a:moveTo>
                                <a:pt x="204894" y="110452"/>
                              </a:moveTo>
                              <a:lnTo>
                                <a:pt x="98159" y="110452"/>
                              </a:lnTo>
                              <a:lnTo>
                                <a:pt x="98159" y="1044"/>
                              </a:lnTo>
                              <a:cubicBezTo>
                                <a:pt x="94818" y="209"/>
                                <a:pt x="91478" y="-125"/>
                                <a:pt x="87970" y="42"/>
                              </a:cubicBezTo>
                              <a:cubicBezTo>
                                <a:pt x="80788" y="209"/>
                                <a:pt x="74106" y="2046"/>
                                <a:pt x="68093" y="5053"/>
                              </a:cubicBezTo>
                              <a:lnTo>
                                <a:pt x="68093" y="110452"/>
                              </a:lnTo>
                              <a:lnTo>
                                <a:pt x="109" y="110452"/>
                              </a:lnTo>
                              <a:cubicBezTo>
                                <a:pt x="-57" y="115630"/>
                                <a:pt x="-57" y="120975"/>
                                <a:pt x="277" y="125986"/>
                              </a:cubicBezTo>
                              <a:cubicBezTo>
                                <a:pt x="611" y="130830"/>
                                <a:pt x="1112" y="135674"/>
                                <a:pt x="1780" y="140518"/>
                              </a:cubicBezTo>
                              <a:lnTo>
                                <a:pt x="68093" y="140518"/>
                              </a:lnTo>
                              <a:lnTo>
                                <a:pt x="68093" y="263289"/>
                              </a:lnTo>
                              <a:cubicBezTo>
                                <a:pt x="77280" y="267298"/>
                                <a:pt x="87970" y="266128"/>
                                <a:pt x="98159" y="262955"/>
                              </a:cubicBezTo>
                              <a:lnTo>
                                <a:pt x="98159" y="140518"/>
                              </a:lnTo>
                              <a:lnTo>
                                <a:pt x="205228" y="140518"/>
                              </a:lnTo>
                              <a:cubicBezTo>
                                <a:pt x="205563" y="137511"/>
                                <a:pt x="205729" y="134505"/>
                                <a:pt x="205729" y="131665"/>
                              </a:cubicBezTo>
                              <a:cubicBezTo>
                                <a:pt x="205897" y="124817"/>
                                <a:pt x="205729" y="117467"/>
                                <a:pt x="204894" y="110452"/>
                              </a:cubicBezTo>
                              <a:close/>
                            </a:path>
                          </a:pathLst>
                        </a:custGeom>
                        <a:solidFill>
                          <a:srgbClr val="A86612">
                            <a:alpha val="60000"/>
                          </a:srgbClr>
                        </a:solidFill>
                        <a:ln w="16697" cap="flat">
                          <a:noFill/>
                          <a:prstDash val="solid"/>
                          <a:miter/>
                        </a:ln>
                      </p:spPr>
                      <p:txBody>
                        <a:bodyPr rtlCol="0" anchor="ctr"/>
                        <a:lstStyle/>
                        <a:p>
                          <a:endParaRPr lang="en-US"/>
                        </a:p>
                      </p:txBody>
                    </p:sp>
                  </p:grpSp>
                  <p:grpSp>
                    <p:nvGrpSpPr>
                      <p:cNvPr id="990" name="Graphic 2">
                        <a:extLst>
                          <a:ext uri="{FF2B5EF4-FFF2-40B4-BE49-F238E27FC236}">
                            <a16:creationId xmlns:a16="http://schemas.microsoft.com/office/drawing/2014/main" id="{DCEE25A6-E15D-B86A-457C-F3C8AE195233}"/>
                          </a:ext>
                        </a:extLst>
                      </p:cNvPr>
                      <p:cNvGrpSpPr/>
                      <p:nvPr/>
                    </p:nvGrpSpPr>
                    <p:grpSpPr>
                      <a:xfrm>
                        <a:off x="7237873" y="4494758"/>
                        <a:ext cx="671814" cy="1019915"/>
                        <a:chOff x="7237873" y="4494758"/>
                        <a:chExt cx="671814" cy="1019915"/>
                      </a:xfrm>
                    </p:grpSpPr>
                    <p:sp>
                      <p:nvSpPr>
                        <p:cNvPr id="991" name="Freeform: Shape 990">
                          <a:extLst>
                            <a:ext uri="{FF2B5EF4-FFF2-40B4-BE49-F238E27FC236}">
                              <a16:creationId xmlns:a16="http://schemas.microsoft.com/office/drawing/2014/main" id="{7FE383B6-C00E-5D13-F9EB-B0746F15BFB4}"/>
                            </a:ext>
                          </a:extLst>
                        </p:cNvPr>
                        <p:cNvSpPr/>
                        <p:nvPr/>
                      </p:nvSpPr>
                      <p:spPr>
                        <a:xfrm>
                          <a:off x="7240713" y="4497598"/>
                          <a:ext cx="666135" cy="1014235"/>
                        </a:xfrm>
                        <a:custGeom>
                          <a:avLst/>
                          <a:gdLst>
                            <a:gd name="connsiteX0" fmla="*/ 333068 w 666135"/>
                            <a:gd name="connsiteY0" fmla="*/ 0 h 1014235"/>
                            <a:gd name="connsiteX1" fmla="*/ 0 w 666135"/>
                            <a:gd name="connsiteY1" fmla="*/ 507118 h 1014235"/>
                            <a:gd name="connsiteX2" fmla="*/ 333068 w 666135"/>
                            <a:gd name="connsiteY2" fmla="*/ 1014236 h 1014235"/>
                            <a:gd name="connsiteX3" fmla="*/ 666135 w 666135"/>
                            <a:gd name="connsiteY3" fmla="*/ 507118 h 1014235"/>
                            <a:gd name="connsiteX4" fmla="*/ 333068 w 666135"/>
                            <a:gd name="connsiteY4" fmla="*/ 0 h 1014235"/>
                            <a:gd name="connsiteX5" fmla="*/ 333569 w 666135"/>
                            <a:gd name="connsiteY5" fmla="*/ 961954 h 1014235"/>
                            <a:gd name="connsiteX6" fmla="*/ 43763 w 666135"/>
                            <a:gd name="connsiteY6" fmla="*/ 515637 h 1014235"/>
                            <a:gd name="connsiteX7" fmla="*/ 333569 w 666135"/>
                            <a:gd name="connsiteY7" fmla="*/ 52449 h 1014235"/>
                            <a:gd name="connsiteX8" fmla="*/ 631893 w 666135"/>
                            <a:gd name="connsiteY8" fmla="*/ 507285 h 1014235"/>
                            <a:gd name="connsiteX9" fmla="*/ 333569 w 666135"/>
                            <a:gd name="connsiteY9" fmla="*/ 961954 h 10142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6135" h="1014235">
                              <a:moveTo>
                                <a:pt x="333068" y="0"/>
                              </a:moveTo>
                              <a:cubicBezTo>
                                <a:pt x="149162" y="0"/>
                                <a:pt x="0" y="227000"/>
                                <a:pt x="0" y="507118"/>
                              </a:cubicBezTo>
                              <a:cubicBezTo>
                                <a:pt x="0" y="787235"/>
                                <a:pt x="149162" y="1014236"/>
                                <a:pt x="333068" y="1014236"/>
                              </a:cubicBezTo>
                              <a:cubicBezTo>
                                <a:pt x="516973" y="1014236"/>
                                <a:pt x="666135" y="787235"/>
                                <a:pt x="666135" y="507118"/>
                              </a:cubicBezTo>
                              <a:cubicBezTo>
                                <a:pt x="666135" y="227000"/>
                                <a:pt x="517140" y="0"/>
                                <a:pt x="333068" y="0"/>
                              </a:cubicBezTo>
                              <a:close/>
                              <a:moveTo>
                                <a:pt x="333569" y="961954"/>
                              </a:moveTo>
                              <a:cubicBezTo>
                                <a:pt x="168872" y="961954"/>
                                <a:pt x="43763" y="766690"/>
                                <a:pt x="43763" y="515637"/>
                              </a:cubicBezTo>
                              <a:cubicBezTo>
                                <a:pt x="43763" y="264416"/>
                                <a:pt x="168872" y="52449"/>
                                <a:pt x="333569" y="52449"/>
                              </a:cubicBezTo>
                              <a:cubicBezTo>
                                <a:pt x="498265" y="52449"/>
                                <a:pt x="631893" y="256064"/>
                                <a:pt x="631893" y="507285"/>
                              </a:cubicBezTo>
                              <a:cubicBezTo>
                                <a:pt x="631893" y="758171"/>
                                <a:pt x="498265" y="961954"/>
                                <a:pt x="333569" y="961954"/>
                              </a:cubicBezTo>
                              <a:close/>
                            </a:path>
                          </a:pathLst>
                        </a:custGeom>
                        <a:solidFill>
                          <a:srgbClr val="EE9023"/>
                        </a:solidFill>
                        <a:ln w="16697" cap="flat">
                          <a:noFill/>
                          <a:prstDash val="solid"/>
                          <a:miter/>
                        </a:ln>
                      </p:spPr>
                      <p:txBody>
                        <a:bodyPr rtlCol="0" anchor="ctr"/>
                        <a:lstStyle/>
                        <a:p>
                          <a:endParaRPr lang="en-US"/>
                        </a:p>
                      </p:txBody>
                    </p:sp>
                    <p:sp>
                      <p:nvSpPr>
                        <p:cNvPr id="992" name="Freeform: Shape 991">
                          <a:extLst>
                            <a:ext uri="{FF2B5EF4-FFF2-40B4-BE49-F238E27FC236}">
                              <a16:creationId xmlns:a16="http://schemas.microsoft.com/office/drawing/2014/main" id="{6588BEC2-6963-7E69-6CF7-66D615BD290B}"/>
                            </a:ext>
                          </a:extLst>
                        </p:cNvPr>
                        <p:cNvSpPr/>
                        <p:nvPr/>
                      </p:nvSpPr>
                      <p:spPr>
                        <a:xfrm>
                          <a:off x="7237873" y="4494758"/>
                          <a:ext cx="671814" cy="1019915"/>
                        </a:xfrm>
                        <a:custGeom>
                          <a:avLst/>
                          <a:gdLst>
                            <a:gd name="connsiteX0" fmla="*/ 335907 w 671814"/>
                            <a:gd name="connsiteY0" fmla="*/ 1019915 h 1019915"/>
                            <a:gd name="connsiteX1" fmla="*/ 0 w 671814"/>
                            <a:gd name="connsiteY1" fmla="*/ 509958 h 1019915"/>
                            <a:gd name="connsiteX2" fmla="*/ 335907 w 671814"/>
                            <a:gd name="connsiteY2" fmla="*/ 0 h 1019915"/>
                            <a:gd name="connsiteX3" fmla="*/ 671814 w 671814"/>
                            <a:gd name="connsiteY3" fmla="*/ 509958 h 1019915"/>
                            <a:gd name="connsiteX4" fmla="*/ 335907 w 671814"/>
                            <a:gd name="connsiteY4" fmla="*/ 1019915 h 1019915"/>
                            <a:gd name="connsiteX5" fmla="*/ 335907 w 671814"/>
                            <a:gd name="connsiteY5" fmla="*/ 5679 h 1019915"/>
                            <a:gd name="connsiteX6" fmla="*/ 5679 w 671814"/>
                            <a:gd name="connsiteY6" fmla="*/ 509958 h 1019915"/>
                            <a:gd name="connsiteX7" fmla="*/ 335907 w 671814"/>
                            <a:gd name="connsiteY7" fmla="*/ 1014236 h 1019915"/>
                            <a:gd name="connsiteX8" fmla="*/ 666135 w 671814"/>
                            <a:gd name="connsiteY8" fmla="*/ 509958 h 1019915"/>
                            <a:gd name="connsiteX9" fmla="*/ 335907 w 671814"/>
                            <a:gd name="connsiteY9" fmla="*/ 5679 h 1019915"/>
                            <a:gd name="connsiteX10" fmla="*/ 336409 w 671814"/>
                            <a:gd name="connsiteY10" fmla="*/ 967633 h 1019915"/>
                            <a:gd name="connsiteX11" fmla="*/ 127281 w 671814"/>
                            <a:gd name="connsiteY11" fmla="*/ 837346 h 1019915"/>
                            <a:gd name="connsiteX12" fmla="*/ 43596 w 671814"/>
                            <a:gd name="connsiteY12" fmla="*/ 518476 h 1019915"/>
                            <a:gd name="connsiteX13" fmla="*/ 127114 w 671814"/>
                            <a:gd name="connsiteY13" fmla="*/ 191255 h 1019915"/>
                            <a:gd name="connsiteX14" fmla="*/ 336241 w 671814"/>
                            <a:gd name="connsiteY14" fmla="*/ 52449 h 1019915"/>
                            <a:gd name="connsiteX15" fmla="*/ 637405 w 671814"/>
                            <a:gd name="connsiteY15" fmla="*/ 510125 h 1019915"/>
                            <a:gd name="connsiteX16" fmla="*/ 336409 w 671814"/>
                            <a:gd name="connsiteY16" fmla="*/ 967633 h 1019915"/>
                            <a:gd name="connsiteX17" fmla="*/ 336409 w 671814"/>
                            <a:gd name="connsiteY17" fmla="*/ 57961 h 1019915"/>
                            <a:gd name="connsiteX18" fmla="*/ 132125 w 671814"/>
                            <a:gd name="connsiteY18" fmla="*/ 194095 h 1019915"/>
                            <a:gd name="connsiteX19" fmla="*/ 49442 w 671814"/>
                            <a:gd name="connsiteY19" fmla="*/ 518476 h 1019915"/>
                            <a:gd name="connsiteX20" fmla="*/ 132125 w 671814"/>
                            <a:gd name="connsiteY20" fmla="*/ 834339 h 1019915"/>
                            <a:gd name="connsiteX21" fmla="*/ 336409 w 671814"/>
                            <a:gd name="connsiteY21" fmla="*/ 961954 h 1019915"/>
                            <a:gd name="connsiteX22" fmla="*/ 631893 w 671814"/>
                            <a:gd name="connsiteY22" fmla="*/ 509958 h 1019915"/>
                            <a:gd name="connsiteX23" fmla="*/ 336409 w 671814"/>
                            <a:gd name="connsiteY23" fmla="*/ 57961 h 1019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71814" h="1019915">
                              <a:moveTo>
                                <a:pt x="335907" y="1019915"/>
                              </a:moveTo>
                              <a:cubicBezTo>
                                <a:pt x="150666" y="1019915"/>
                                <a:pt x="0" y="791077"/>
                                <a:pt x="0" y="509958"/>
                              </a:cubicBezTo>
                              <a:cubicBezTo>
                                <a:pt x="0" y="228838"/>
                                <a:pt x="150666" y="0"/>
                                <a:pt x="335907" y="0"/>
                              </a:cubicBezTo>
                              <a:cubicBezTo>
                                <a:pt x="521149" y="0"/>
                                <a:pt x="671814" y="228838"/>
                                <a:pt x="671814" y="509958"/>
                              </a:cubicBezTo>
                              <a:cubicBezTo>
                                <a:pt x="671982" y="791077"/>
                                <a:pt x="521149" y="1019915"/>
                                <a:pt x="335907" y="1019915"/>
                              </a:cubicBezTo>
                              <a:close/>
                              <a:moveTo>
                                <a:pt x="335907" y="5679"/>
                              </a:moveTo>
                              <a:cubicBezTo>
                                <a:pt x="153839" y="5679"/>
                                <a:pt x="5679" y="231844"/>
                                <a:pt x="5679" y="509958"/>
                              </a:cubicBezTo>
                              <a:cubicBezTo>
                                <a:pt x="5679" y="787904"/>
                                <a:pt x="153839" y="1014236"/>
                                <a:pt x="335907" y="1014236"/>
                              </a:cubicBezTo>
                              <a:cubicBezTo>
                                <a:pt x="517975" y="1014236"/>
                                <a:pt x="666135" y="788071"/>
                                <a:pt x="666135" y="509958"/>
                              </a:cubicBezTo>
                              <a:cubicBezTo>
                                <a:pt x="666135" y="231844"/>
                                <a:pt x="518143" y="5679"/>
                                <a:pt x="335907" y="5679"/>
                              </a:cubicBezTo>
                              <a:close/>
                              <a:moveTo>
                                <a:pt x="336409" y="967633"/>
                              </a:moveTo>
                              <a:cubicBezTo>
                                <a:pt x="255898" y="967633"/>
                                <a:pt x="181567" y="921364"/>
                                <a:pt x="127281" y="837346"/>
                              </a:cubicBezTo>
                              <a:cubicBezTo>
                                <a:pt x="73329" y="753995"/>
                                <a:pt x="43596" y="640746"/>
                                <a:pt x="43596" y="518476"/>
                              </a:cubicBezTo>
                              <a:cubicBezTo>
                                <a:pt x="43596" y="395037"/>
                                <a:pt x="73329" y="278948"/>
                                <a:pt x="127114" y="191255"/>
                              </a:cubicBezTo>
                              <a:cubicBezTo>
                                <a:pt x="182068" y="101724"/>
                                <a:pt x="256399" y="52449"/>
                                <a:pt x="336241" y="52449"/>
                              </a:cubicBezTo>
                              <a:cubicBezTo>
                                <a:pt x="502274" y="52449"/>
                                <a:pt x="637405" y="257735"/>
                                <a:pt x="637405" y="510125"/>
                              </a:cubicBezTo>
                              <a:cubicBezTo>
                                <a:pt x="637572" y="762347"/>
                                <a:pt x="502441" y="967633"/>
                                <a:pt x="336409" y="967633"/>
                              </a:cubicBezTo>
                              <a:close/>
                              <a:moveTo>
                                <a:pt x="336409" y="57961"/>
                              </a:moveTo>
                              <a:cubicBezTo>
                                <a:pt x="258570" y="57961"/>
                                <a:pt x="186077" y="106234"/>
                                <a:pt x="132125" y="194095"/>
                              </a:cubicBezTo>
                              <a:cubicBezTo>
                                <a:pt x="78840" y="280953"/>
                                <a:pt x="49442" y="396040"/>
                                <a:pt x="49442" y="518476"/>
                              </a:cubicBezTo>
                              <a:cubicBezTo>
                                <a:pt x="49442" y="639744"/>
                                <a:pt x="78840" y="751824"/>
                                <a:pt x="132125" y="834339"/>
                              </a:cubicBezTo>
                              <a:cubicBezTo>
                                <a:pt x="185409" y="916688"/>
                                <a:pt x="257902" y="961954"/>
                                <a:pt x="336409" y="961954"/>
                              </a:cubicBezTo>
                              <a:cubicBezTo>
                                <a:pt x="499268" y="961954"/>
                                <a:pt x="631893" y="759174"/>
                                <a:pt x="631893" y="509958"/>
                              </a:cubicBezTo>
                              <a:cubicBezTo>
                                <a:pt x="631893" y="260741"/>
                                <a:pt x="499268" y="57961"/>
                                <a:pt x="336409" y="57961"/>
                              </a:cubicBezTo>
                              <a:close/>
                            </a:path>
                          </a:pathLst>
                        </a:custGeom>
                        <a:solidFill>
                          <a:srgbClr val="9D5B09"/>
                        </a:solidFill>
                        <a:ln w="16697" cap="flat">
                          <a:noFill/>
                          <a:prstDash val="solid"/>
                          <a:miter/>
                        </a:ln>
                      </p:spPr>
                      <p:txBody>
                        <a:bodyPr rtlCol="0" anchor="ctr"/>
                        <a:lstStyle/>
                        <a:p>
                          <a:endParaRPr lang="en-US"/>
                        </a:p>
                      </p:txBody>
                    </p:sp>
                  </p:grpSp>
                </p:grpSp>
                <p:grpSp>
                  <p:nvGrpSpPr>
                    <p:cNvPr id="993" name="Graphic 2">
                      <a:extLst>
                        <a:ext uri="{FF2B5EF4-FFF2-40B4-BE49-F238E27FC236}">
                          <a16:creationId xmlns:a16="http://schemas.microsoft.com/office/drawing/2014/main" id="{EB050340-E7FC-A93F-2618-D94A22F80C03}"/>
                        </a:ext>
                      </a:extLst>
                    </p:cNvPr>
                    <p:cNvGrpSpPr/>
                    <p:nvPr/>
                  </p:nvGrpSpPr>
                  <p:grpSpPr>
                    <a:xfrm>
                      <a:off x="7560417" y="4905998"/>
                      <a:ext cx="135131" cy="205954"/>
                      <a:chOff x="7560417" y="4905998"/>
                      <a:chExt cx="135131" cy="205954"/>
                    </a:xfrm>
                  </p:grpSpPr>
                  <p:sp>
                    <p:nvSpPr>
                      <p:cNvPr id="994" name="Freeform: Shape 993">
                        <a:extLst>
                          <a:ext uri="{FF2B5EF4-FFF2-40B4-BE49-F238E27FC236}">
                            <a16:creationId xmlns:a16="http://schemas.microsoft.com/office/drawing/2014/main" id="{53AB4630-FC3A-8651-4B18-8759D15B2F16}"/>
                          </a:ext>
                        </a:extLst>
                      </p:cNvPr>
                      <p:cNvSpPr/>
                      <p:nvPr/>
                    </p:nvSpPr>
                    <p:spPr>
                      <a:xfrm>
                        <a:off x="7563257" y="4909005"/>
                        <a:ext cx="129452" cy="200107"/>
                      </a:xfrm>
                      <a:custGeom>
                        <a:avLst/>
                        <a:gdLst>
                          <a:gd name="connsiteX0" fmla="*/ 63807 w 129452"/>
                          <a:gd name="connsiteY0" fmla="*/ 200108 h 200107"/>
                          <a:gd name="connsiteX1" fmla="*/ 0 w 129452"/>
                          <a:gd name="connsiteY1" fmla="*/ 101891 h 200107"/>
                          <a:gd name="connsiteX2" fmla="*/ 63807 w 129452"/>
                          <a:gd name="connsiteY2" fmla="*/ 0 h 200107"/>
                          <a:gd name="connsiteX3" fmla="*/ 129452 w 129452"/>
                          <a:gd name="connsiteY3" fmla="*/ 100054 h 200107"/>
                          <a:gd name="connsiteX4" fmla="*/ 63807 w 129452"/>
                          <a:gd name="connsiteY4" fmla="*/ 200108 h 200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452" h="200107">
                            <a:moveTo>
                              <a:pt x="63807" y="200108"/>
                            </a:moveTo>
                            <a:cubicBezTo>
                              <a:pt x="27561" y="200108"/>
                              <a:pt x="0" y="157180"/>
                              <a:pt x="0" y="101891"/>
                            </a:cubicBezTo>
                            <a:cubicBezTo>
                              <a:pt x="0" y="46603"/>
                              <a:pt x="27561" y="0"/>
                              <a:pt x="63807" y="0"/>
                            </a:cubicBezTo>
                            <a:cubicBezTo>
                              <a:pt x="100054" y="0"/>
                              <a:pt x="129452" y="44765"/>
                              <a:pt x="129452" y="100054"/>
                            </a:cubicBezTo>
                            <a:cubicBezTo>
                              <a:pt x="129452" y="155343"/>
                              <a:pt x="100054" y="200108"/>
                              <a:pt x="63807" y="200108"/>
                            </a:cubicBezTo>
                            <a:close/>
                          </a:path>
                        </a:pathLst>
                      </a:custGeom>
                      <a:solidFill>
                        <a:srgbClr val="C15D1C"/>
                      </a:solidFill>
                      <a:ln w="16697" cap="flat">
                        <a:noFill/>
                        <a:prstDash val="solid"/>
                        <a:miter/>
                      </a:ln>
                    </p:spPr>
                    <p:txBody>
                      <a:bodyPr rtlCol="0" anchor="ctr"/>
                      <a:lstStyle/>
                      <a:p>
                        <a:endParaRPr lang="en-US"/>
                      </a:p>
                    </p:txBody>
                  </p:sp>
                  <p:sp>
                    <p:nvSpPr>
                      <p:cNvPr id="995" name="Freeform: Shape 994">
                        <a:extLst>
                          <a:ext uri="{FF2B5EF4-FFF2-40B4-BE49-F238E27FC236}">
                            <a16:creationId xmlns:a16="http://schemas.microsoft.com/office/drawing/2014/main" id="{ECFFED6F-02FA-750E-A543-D55B3DD40C24}"/>
                          </a:ext>
                        </a:extLst>
                      </p:cNvPr>
                      <p:cNvSpPr/>
                      <p:nvPr/>
                    </p:nvSpPr>
                    <p:spPr>
                      <a:xfrm>
                        <a:off x="7560417" y="4905998"/>
                        <a:ext cx="135131" cy="205954"/>
                      </a:xfrm>
                      <a:custGeom>
                        <a:avLst/>
                        <a:gdLst>
                          <a:gd name="connsiteX0" fmla="*/ 66647 w 135131"/>
                          <a:gd name="connsiteY0" fmla="*/ 205954 h 205954"/>
                          <a:gd name="connsiteX1" fmla="*/ 0 w 135131"/>
                          <a:gd name="connsiteY1" fmla="*/ 104898 h 205954"/>
                          <a:gd name="connsiteX2" fmla="*/ 66647 w 135131"/>
                          <a:gd name="connsiteY2" fmla="*/ 0 h 205954"/>
                          <a:gd name="connsiteX3" fmla="*/ 135131 w 135131"/>
                          <a:gd name="connsiteY3" fmla="*/ 102894 h 205954"/>
                          <a:gd name="connsiteX4" fmla="*/ 66647 w 135131"/>
                          <a:gd name="connsiteY4" fmla="*/ 205954 h 205954"/>
                          <a:gd name="connsiteX5" fmla="*/ 66647 w 135131"/>
                          <a:gd name="connsiteY5" fmla="*/ 5679 h 205954"/>
                          <a:gd name="connsiteX6" fmla="*/ 5679 w 135131"/>
                          <a:gd name="connsiteY6" fmla="*/ 104731 h 205954"/>
                          <a:gd name="connsiteX7" fmla="*/ 66647 w 135131"/>
                          <a:gd name="connsiteY7" fmla="*/ 200108 h 205954"/>
                          <a:gd name="connsiteX8" fmla="*/ 129452 w 135131"/>
                          <a:gd name="connsiteY8" fmla="*/ 102894 h 205954"/>
                          <a:gd name="connsiteX9" fmla="*/ 66647 w 135131"/>
                          <a:gd name="connsiteY9" fmla="*/ 5679 h 205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131" h="205954">
                            <a:moveTo>
                              <a:pt x="66647" y="205954"/>
                            </a:moveTo>
                            <a:cubicBezTo>
                              <a:pt x="28730" y="205954"/>
                              <a:pt x="0" y="162525"/>
                              <a:pt x="0" y="104898"/>
                            </a:cubicBezTo>
                            <a:cubicBezTo>
                              <a:pt x="0" y="46102"/>
                              <a:pt x="29231" y="0"/>
                              <a:pt x="66647" y="0"/>
                            </a:cubicBezTo>
                            <a:cubicBezTo>
                              <a:pt x="104397" y="0"/>
                              <a:pt x="135131" y="46269"/>
                              <a:pt x="135131" y="102894"/>
                            </a:cubicBezTo>
                            <a:cubicBezTo>
                              <a:pt x="135298" y="159852"/>
                              <a:pt x="104564" y="205954"/>
                              <a:pt x="66647" y="205954"/>
                            </a:cubicBezTo>
                            <a:close/>
                            <a:moveTo>
                              <a:pt x="66647" y="5679"/>
                            </a:moveTo>
                            <a:cubicBezTo>
                              <a:pt x="33073" y="5679"/>
                              <a:pt x="5679" y="50110"/>
                              <a:pt x="5679" y="104731"/>
                            </a:cubicBezTo>
                            <a:cubicBezTo>
                              <a:pt x="5679" y="158182"/>
                              <a:pt x="32405" y="200108"/>
                              <a:pt x="66647" y="200108"/>
                            </a:cubicBezTo>
                            <a:cubicBezTo>
                              <a:pt x="101223" y="200108"/>
                              <a:pt x="129452" y="156512"/>
                              <a:pt x="129452" y="102894"/>
                            </a:cubicBezTo>
                            <a:cubicBezTo>
                              <a:pt x="129452" y="49442"/>
                              <a:pt x="101390" y="5679"/>
                              <a:pt x="66647" y="5679"/>
                            </a:cubicBezTo>
                            <a:close/>
                          </a:path>
                        </a:pathLst>
                      </a:custGeom>
                      <a:solidFill>
                        <a:srgbClr val="9D5B09"/>
                      </a:solidFill>
                      <a:ln w="16697" cap="flat">
                        <a:noFill/>
                        <a:prstDash val="solid"/>
                        <a:miter/>
                      </a:ln>
                    </p:spPr>
                    <p:txBody>
                      <a:bodyPr rtlCol="0" anchor="ctr"/>
                      <a:lstStyle/>
                      <a:p>
                        <a:endParaRPr lang="en-US"/>
                      </a:p>
                    </p:txBody>
                  </p:sp>
                </p:grpSp>
                <p:grpSp>
                  <p:nvGrpSpPr>
                    <p:cNvPr id="996" name="Graphic 2">
                      <a:extLst>
                        <a:ext uri="{FF2B5EF4-FFF2-40B4-BE49-F238E27FC236}">
                          <a16:creationId xmlns:a16="http://schemas.microsoft.com/office/drawing/2014/main" id="{5123196B-2C8A-9669-27F1-0DD04FCB0AC6}"/>
                        </a:ext>
                      </a:extLst>
                    </p:cNvPr>
                    <p:cNvGrpSpPr/>
                    <p:nvPr/>
                  </p:nvGrpSpPr>
                  <p:grpSpPr>
                    <a:xfrm>
                      <a:off x="7576620" y="4905998"/>
                      <a:ext cx="135131" cy="205954"/>
                      <a:chOff x="7576620" y="4905998"/>
                      <a:chExt cx="135131" cy="205954"/>
                    </a:xfrm>
                  </p:grpSpPr>
                  <p:sp>
                    <p:nvSpPr>
                      <p:cNvPr id="997" name="Freeform: Shape 996">
                        <a:extLst>
                          <a:ext uri="{FF2B5EF4-FFF2-40B4-BE49-F238E27FC236}">
                            <a16:creationId xmlns:a16="http://schemas.microsoft.com/office/drawing/2014/main" id="{99018F9B-3AE4-ED1D-DA13-61094631AAEC}"/>
                          </a:ext>
                        </a:extLst>
                      </p:cNvPr>
                      <p:cNvSpPr/>
                      <p:nvPr/>
                    </p:nvSpPr>
                    <p:spPr>
                      <a:xfrm>
                        <a:off x="7579460" y="4909005"/>
                        <a:ext cx="129452" cy="200107"/>
                      </a:xfrm>
                      <a:custGeom>
                        <a:avLst/>
                        <a:gdLst>
                          <a:gd name="connsiteX0" fmla="*/ 63807 w 129452"/>
                          <a:gd name="connsiteY0" fmla="*/ 200108 h 200107"/>
                          <a:gd name="connsiteX1" fmla="*/ 0 w 129452"/>
                          <a:gd name="connsiteY1" fmla="*/ 101891 h 200107"/>
                          <a:gd name="connsiteX2" fmla="*/ 63807 w 129452"/>
                          <a:gd name="connsiteY2" fmla="*/ 0 h 200107"/>
                          <a:gd name="connsiteX3" fmla="*/ 129452 w 129452"/>
                          <a:gd name="connsiteY3" fmla="*/ 100054 h 200107"/>
                          <a:gd name="connsiteX4" fmla="*/ 63807 w 129452"/>
                          <a:gd name="connsiteY4" fmla="*/ 200108 h 200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9452" h="200107">
                            <a:moveTo>
                              <a:pt x="63807" y="200108"/>
                            </a:moveTo>
                            <a:cubicBezTo>
                              <a:pt x="27561" y="200108"/>
                              <a:pt x="0" y="157180"/>
                              <a:pt x="0" y="101891"/>
                            </a:cubicBezTo>
                            <a:cubicBezTo>
                              <a:pt x="0" y="46603"/>
                              <a:pt x="27561" y="0"/>
                              <a:pt x="63807" y="0"/>
                            </a:cubicBezTo>
                            <a:cubicBezTo>
                              <a:pt x="100054" y="0"/>
                              <a:pt x="129452" y="44765"/>
                              <a:pt x="129452" y="100054"/>
                            </a:cubicBezTo>
                            <a:cubicBezTo>
                              <a:pt x="129452" y="155343"/>
                              <a:pt x="100054" y="200108"/>
                              <a:pt x="63807" y="200108"/>
                            </a:cubicBezTo>
                            <a:close/>
                          </a:path>
                        </a:pathLst>
                      </a:custGeom>
                      <a:solidFill>
                        <a:srgbClr val="EE9023"/>
                      </a:solidFill>
                      <a:ln w="16697" cap="flat">
                        <a:noFill/>
                        <a:prstDash val="solid"/>
                        <a:miter/>
                      </a:ln>
                    </p:spPr>
                    <p:txBody>
                      <a:bodyPr rtlCol="0" anchor="ctr"/>
                      <a:lstStyle/>
                      <a:p>
                        <a:endParaRPr lang="en-US"/>
                      </a:p>
                    </p:txBody>
                  </p:sp>
                  <p:sp>
                    <p:nvSpPr>
                      <p:cNvPr id="998" name="Freeform: Shape 997">
                        <a:extLst>
                          <a:ext uri="{FF2B5EF4-FFF2-40B4-BE49-F238E27FC236}">
                            <a16:creationId xmlns:a16="http://schemas.microsoft.com/office/drawing/2014/main" id="{59B87E7B-7D73-9604-4E3D-5C34087C7725}"/>
                          </a:ext>
                        </a:extLst>
                      </p:cNvPr>
                      <p:cNvSpPr/>
                      <p:nvPr/>
                    </p:nvSpPr>
                    <p:spPr>
                      <a:xfrm>
                        <a:off x="7576620" y="4905998"/>
                        <a:ext cx="135131" cy="205954"/>
                      </a:xfrm>
                      <a:custGeom>
                        <a:avLst/>
                        <a:gdLst>
                          <a:gd name="connsiteX0" fmla="*/ 66647 w 135131"/>
                          <a:gd name="connsiteY0" fmla="*/ 205954 h 205954"/>
                          <a:gd name="connsiteX1" fmla="*/ 0 w 135131"/>
                          <a:gd name="connsiteY1" fmla="*/ 104898 h 205954"/>
                          <a:gd name="connsiteX2" fmla="*/ 66647 w 135131"/>
                          <a:gd name="connsiteY2" fmla="*/ 0 h 205954"/>
                          <a:gd name="connsiteX3" fmla="*/ 135131 w 135131"/>
                          <a:gd name="connsiteY3" fmla="*/ 102894 h 205954"/>
                          <a:gd name="connsiteX4" fmla="*/ 66647 w 135131"/>
                          <a:gd name="connsiteY4" fmla="*/ 205954 h 205954"/>
                          <a:gd name="connsiteX5" fmla="*/ 66647 w 135131"/>
                          <a:gd name="connsiteY5" fmla="*/ 5679 h 205954"/>
                          <a:gd name="connsiteX6" fmla="*/ 5679 w 135131"/>
                          <a:gd name="connsiteY6" fmla="*/ 104731 h 205954"/>
                          <a:gd name="connsiteX7" fmla="*/ 66647 w 135131"/>
                          <a:gd name="connsiteY7" fmla="*/ 200108 h 205954"/>
                          <a:gd name="connsiteX8" fmla="*/ 129452 w 135131"/>
                          <a:gd name="connsiteY8" fmla="*/ 102894 h 205954"/>
                          <a:gd name="connsiteX9" fmla="*/ 66647 w 135131"/>
                          <a:gd name="connsiteY9" fmla="*/ 5679 h 205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131" h="205954">
                            <a:moveTo>
                              <a:pt x="66647" y="205954"/>
                            </a:moveTo>
                            <a:cubicBezTo>
                              <a:pt x="28563" y="205954"/>
                              <a:pt x="0" y="162525"/>
                              <a:pt x="0" y="104898"/>
                            </a:cubicBezTo>
                            <a:cubicBezTo>
                              <a:pt x="0" y="46102"/>
                              <a:pt x="29231" y="0"/>
                              <a:pt x="66647" y="0"/>
                            </a:cubicBezTo>
                            <a:cubicBezTo>
                              <a:pt x="104397" y="0"/>
                              <a:pt x="135131" y="46269"/>
                              <a:pt x="135131" y="102894"/>
                            </a:cubicBezTo>
                            <a:cubicBezTo>
                              <a:pt x="135131" y="159852"/>
                              <a:pt x="104397" y="205954"/>
                              <a:pt x="66647" y="205954"/>
                            </a:cubicBezTo>
                            <a:close/>
                            <a:moveTo>
                              <a:pt x="66647" y="5679"/>
                            </a:moveTo>
                            <a:cubicBezTo>
                              <a:pt x="33073" y="5679"/>
                              <a:pt x="5679" y="50110"/>
                              <a:pt x="5679" y="104731"/>
                            </a:cubicBezTo>
                            <a:cubicBezTo>
                              <a:pt x="5679" y="158182"/>
                              <a:pt x="32405" y="200108"/>
                              <a:pt x="66647" y="200108"/>
                            </a:cubicBezTo>
                            <a:cubicBezTo>
                              <a:pt x="101223" y="200108"/>
                              <a:pt x="129452" y="156512"/>
                              <a:pt x="129452" y="102894"/>
                            </a:cubicBezTo>
                            <a:cubicBezTo>
                              <a:pt x="129452" y="49442"/>
                              <a:pt x="101223" y="5679"/>
                              <a:pt x="66647" y="5679"/>
                            </a:cubicBezTo>
                            <a:close/>
                          </a:path>
                        </a:pathLst>
                      </a:custGeom>
                      <a:solidFill>
                        <a:srgbClr val="9D5B09"/>
                      </a:solidFill>
                      <a:ln w="16697" cap="flat">
                        <a:noFill/>
                        <a:prstDash val="solid"/>
                        <a:miter/>
                      </a:ln>
                    </p:spPr>
                    <p:txBody>
                      <a:bodyPr rtlCol="0" anchor="ctr"/>
                      <a:lstStyle/>
                      <a:p>
                        <a:endParaRPr lang="en-US"/>
                      </a:p>
                    </p:txBody>
                  </p:sp>
                </p:grpSp>
              </p:grpSp>
            </p:grpSp>
            <p:grpSp>
              <p:nvGrpSpPr>
                <p:cNvPr id="999" name="Graphic 2">
                  <a:extLst>
                    <a:ext uri="{FF2B5EF4-FFF2-40B4-BE49-F238E27FC236}">
                      <a16:creationId xmlns:a16="http://schemas.microsoft.com/office/drawing/2014/main" id="{04D69948-8A6B-DF63-8591-203F4A4107A5}"/>
                    </a:ext>
                  </a:extLst>
                </p:cNvPr>
                <p:cNvGrpSpPr/>
                <p:nvPr/>
              </p:nvGrpSpPr>
              <p:grpSpPr>
                <a:xfrm>
                  <a:off x="6200489" y="4434124"/>
                  <a:ext cx="688993" cy="832668"/>
                  <a:chOff x="6200489" y="4434124"/>
                  <a:chExt cx="688993" cy="832668"/>
                </a:xfrm>
              </p:grpSpPr>
              <p:grpSp>
                <p:nvGrpSpPr>
                  <p:cNvPr id="1000" name="Graphic 2">
                    <a:extLst>
                      <a:ext uri="{FF2B5EF4-FFF2-40B4-BE49-F238E27FC236}">
                        <a16:creationId xmlns:a16="http://schemas.microsoft.com/office/drawing/2014/main" id="{E6C3687C-E882-FF5C-F3F1-77F58057949E}"/>
                      </a:ext>
                    </a:extLst>
                  </p:cNvPr>
                  <p:cNvGrpSpPr/>
                  <p:nvPr/>
                </p:nvGrpSpPr>
                <p:grpSpPr>
                  <a:xfrm>
                    <a:off x="6200489" y="4434124"/>
                    <a:ext cx="688993" cy="832668"/>
                    <a:chOff x="6200489" y="4434124"/>
                    <a:chExt cx="688993" cy="832668"/>
                  </a:xfrm>
                </p:grpSpPr>
                <p:grpSp>
                  <p:nvGrpSpPr>
                    <p:cNvPr id="1001" name="Graphic 2">
                      <a:extLst>
                        <a:ext uri="{FF2B5EF4-FFF2-40B4-BE49-F238E27FC236}">
                          <a16:creationId xmlns:a16="http://schemas.microsoft.com/office/drawing/2014/main" id="{1959B42F-6C43-FB7C-D695-4233931D11D5}"/>
                        </a:ext>
                      </a:extLst>
                    </p:cNvPr>
                    <p:cNvGrpSpPr/>
                    <p:nvPr/>
                  </p:nvGrpSpPr>
                  <p:grpSpPr>
                    <a:xfrm>
                      <a:off x="6200489" y="4434124"/>
                      <a:ext cx="688993" cy="832668"/>
                      <a:chOff x="6200489" y="4434124"/>
                      <a:chExt cx="688993" cy="832668"/>
                    </a:xfrm>
                  </p:grpSpPr>
                  <p:sp>
                    <p:nvSpPr>
                      <p:cNvPr id="1002" name="Freeform: Shape 1001">
                        <a:extLst>
                          <a:ext uri="{FF2B5EF4-FFF2-40B4-BE49-F238E27FC236}">
                            <a16:creationId xmlns:a16="http://schemas.microsoft.com/office/drawing/2014/main" id="{2086F364-1100-2035-7146-E07CA3189903}"/>
                          </a:ext>
                        </a:extLst>
                      </p:cNvPr>
                      <p:cNvSpPr/>
                      <p:nvPr/>
                    </p:nvSpPr>
                    <p:spPr>
                      <a:xfrm>
                        <a:off x="6203179" y="4436745"/>
                        <a:ext cx="683508" cy="827443"/>
                      </a:xfrm>
                      <a:custGeom>
                        <a:avLst/>
                        <a:gdLst>
                          <a:gd name="connsiteX0" fmla="*/ 634813 w 683508"/>
                          <a:gd name="connsiteY0" fmla="*/ 2057 h 827443"/>
                          <a:gd name="connsiteX1" fmla="*/ 595226 w 683508"/>
                          <a:gd name="connsiteY1" fmla="*/ 553 h 827443"/>
                          <a:gd name="connsiteX2" fmla="*/ 521396 w 683508"/>
                          <a:gd name="connsiteY2" fmla="*/ 21433 h 827443"/>
                          <a:gd name="connsiteX3" fmla="*/ 462934 w 683508"/>
                          <a:gd name="connsiteY3" fmla="*/ 65697 h 827443"/>
                          <a:gd name="connsiteX4" fmla="*/ 373069 w 683508"/>
                          <a:gd name="connsiteY4" fmla="*/ 130674 h 827443"/>
                          <a:gd name="connsiteX5" fmla="*/ 321289 w 683508"/>
                          <a:gd name="connsiteY5" fmla="*/ 152388 h 827443"/>
                          <a:gd name="connsiteX6" fmla="*/ 270343 w 683508"/>
                          <a:gd name="connsiteY6" fmla="*/ 168256 h 827443"/>
                          <a:gd name="connsiteX7" fmla="*/ 174632 w 683508"/>
                          <a:gd name="connsiteY7" fmla="*/ 244591 h 827443"/>
                          <a:gd name="connsiteX8" fmla="*/ 134042 w 683508"/>
                          <a:gd name="connsiteY8" fmla="*/ 308232 h 827443"/>
                          <a:gd name="connsiteX9" fmla="*/ 112996 w 683508"/>
                          <a:gd name="connsiteY9" fmla="*/ 338465 h 827443"/>
                          <a:gd name="connsiteX10" fmla="*/ 81427 w 683508"/>
                          <a:gd name="connsiteY10" fmla="*/ 406114 h 827443"/>
                          <a:gd name="connsiteX11" fmla="*/ 60881 w 683508"/>
                          <a:gd name="connsiteY11" fmla="*/ 452884 h 827443"/>
                          <a:gd name="connsiteX12" fmla="*/ 58042 w 683508"/>
                          <a:gd name="connsiteY12" fmla="*/ 457895 h 827443"/>
                          <a:gd name="connsiteX13" fmla="*/ 45514 w 683508"/>
                          <a:gd name="connsiteY13" fmla="*/ 483618 h 827443"/>
                          <a:gd name="connsiteX14" fmla="*/ 27975 w 683508"/>
                          <a:gd name="connsiteY14" fmla="*/ 508005 h 827443"/>
                          <a:gd name="connsiteX15" fmla="*/ 5760 w 683508"/>
                          <a:gd name="connsiteY15" fmla="*/ 557114 h 827443"/>
                          <a:gd name="connsiteX16" fmla="*/ 582 w 683508"/>
                          <a:gd name="connsiteY16" fmla="*/ 622090 h 827443"/>
                          <a:gd name="connsiteX17" fmla="*/ 9601 w 683508"/>
                          <a:gd name="connsiteY17" fmla="*/ 699762 h 827443"/>
                          <a:gd name="connsiteX18" fmla="*/ 25136 w 683508"/>
                          <a:gd name="connsiteY18" fmla="*/ 742355 h 827443"/>
                          <a:gd name="connsiteX19" fmla="*/ 33320 w 683508"/>
                          <a:gd name="connsiteY19" fmla="*/ 812510 h 827443"/>
                          <a:gd name="connsiteX20" fmla="*/ 653187 w 683508"/>
                          <a:gd name="connsiteY20" fmla="*/ 387406 h 827443"/>
                          <a:gd name="connsiteX21" fmla="*/ 658532 w 683508"/>
                          <a:gd name="connsiteY21" fmla="*/ 7068 h 827443"/>
                          <a:gd name="connsiteX22" fmla="*/ 634813 w 683508"/>
                          <a:gd name="connsiteY22" fmla="*/ 2057 h 827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683508" h="827443">
                            <a:moveTo>
                              <a:pt x="634813" y="2057"/>
                            </a:moveTo>
                            <a:cubicBezTo>
                              <a:pt x="621617" y="-449"/>
                              <a:pt x="608589" y="-282"/>
                              <a:pt x="595226" y="553"/>
                            </a:cubicBezTo>
                            <a:cubicBezTo>
                              <a:pt x="569837" y="2224"/>
                              <a:pt x="543111" y="7402"/>
                              <a:pt x="521396" y="21433"/>
                            </a:cubicBezTo>
                            <a:cubicBezTo>
                              <a:pt x="500851" y="34629"/>
                              <a:pt x="481809" y="50330"/>
                              <a:pt x="462934" y="65697"/>
                            </a:cubicBezTo>
                            <a:cubicBezTo>
                              <a:pt x="434371" y="89082"/>
                              <a:pt x="405641" y="112968"/>
                              <a:pt x="373069" y="130674"/>
                            </a:cubicBezTo>
                            <a:cubicBezTo>
                              <a:pt x="356533" y="139694"/>
                              <a:pt x="339328" y="147210"/>
                              <a:pt x="321289" y="152388"/>
                            </a:cubicBezTo>
                            <a:cubicBezTo>
                              <a:pt x="304084" y="157399"/>
                              <a:pt x="286880" y="160740"/>
                              <a:pt x="270343" y="168256"/>
                            </a:cubicBezTo>
                            <a:cubicBezTo>
                              <a:pt x="232593" y="185461"/>
                              <a:pt x="201191" y="212855"/>
                              <a:pt x="174632" y="244591"/>
                            </a:cubicBezTo>
                            <a:cubicBezTo>
                              <a:pt x="161269" y="265972"/>
                              <a:pt x="148909" y="287853"/>
                              <a:pt x="134042" y="308232"/>
                            </a:cubicBezTo>
                            <a:cubicBezTo>
                              <a:pt x="126860" y="318254"/>
                              <a:pt x="119677" y="328276"/>
                              <a:pt x="112996" y="338465"/>
                            </a:cubicBezTo>
                            <a:cubicBezTo>
                              <a:pt x="101471" y="360514"/>
                              <a:pt x="90947" y="383063"/>
                              <a:pt x="81427" y="406114"/>
                            </a:cubicBezTo>
                            <a:cubicBezTo>
                              <a:pt x="74912" y="421982"/>
                              <a:pt x="69066" y="437851"/>
                              <a:pt x="60881" y="452884"/>
                            </a:cubicBezTo>
                            <a:cubicBezTo>
                              <a:pt x="60046" y="454554"/>
                              <a:pt x="59044" y="456225"/>
                              <a:pt x="58042" y="457895"/>
                            </a:cubicBezTo>
                            <a:cubicBezTo>
                              <a:pt x="54367" y="466748"/>
                              <a:pt x="50358" y="475434"/>
                              <a:pt x="45514" y="483618"/>
                            </a:cubicBezTo>
                            <a:cubicBezTo>
                              <a:pt x="40336" y="492304"/>
                              <a:pt x="34323" y="500322"/>
                              <a:pt x="27975" y="508005"/>
                            </a:cubicBezTo>
                            <a:cubicBezTo>
                              <a:pt x="18955" y="523540"/>
                              <a:pt x="10604" y="539742"/>
                              <a:pt x="5760" y="557114"/>
                            </a:cubicBezTo>
                            <a:cubicBezTo>
                              <a:pt x="-87" y="578160"/>
                              <a:pt x="-755" y="600376"/>
                              <a:pt x="582" y="622090"/>
                            </a:cubicBezTo>
                            <a:cubicBezTo>
                              <a:pt x="2085" y="648148"/>
                              <a:pt x="6261" y="673871"/>
                              <a:pt x="9601" y="699762"/>
                            </a:cubicBezTo>
                            <a:cubicBezTo>
                              <a:pt x="16116" y="713458"/>
                              <a:pt x="21461" y="727489"/>
                              <a:pt x="25136" y="742355"/>
                            </a:cubicBezTo>
                            <a:cubicBezTo>
                              <a:pt x="30648" y="765239"/>
                              <a:pt x="33488" y="788791"/>
                              <a:pt x="33320" y="812510"/>
                            </a:cubicBezTo>
                            <a:cubicBezTo>
                              <a:pt x="284207" y="883500"/>
                              <a:pt x="560650" y="694750"/>
                              <a:pt x="653187" y="387406"/>
                            </a:cubicBezTo>
                            <a:cubicBezTo>
                              <a:pt x="693108" y="254948"/>
                              <a:pt x="692273" y="121821"/>
                              <a:pt x="658532" y="7068"/>
                            </a:cubicBezTo>
                            <a:cubicBezTo>
                              <a:pt x="650514" y="5397"/>
                              <a:pt x="642831" y="3560"/>
                              <a:pt x="634813" y="2057"/>
                            </a:cubicBezTo>
                            <a:close/>
                          </a:path>
                        </a:pathLst>
                      </a:custGeom>
                      <a:solidFill>
                        <a:srgbClr val="848689"/>
                      </a:solidFill>
                      <a:ln w="16697" cap="flat">
                        <a:noFill/>
                        <a:prstDash val="solid"/>
                        <a:miter/>
                      </a:ln>
                    </p:spPr>
                    <p:txBody>
                      <a:bodyPr rtlCol="0" anchor="ctr"/>
                      <a:lstStyle/>
                      <a:p>
                        <a:endParaRPr lang="en-US"/>
                      </a:p>
                    </p:txBody>
                  </p:sp>
                  <p:sp>
                    <p:nvSpPr>
                      <p:cNvPr id="1003" name="Freeform: Shape 1002">
                        <a:extLst>
                          <a:ext uri="{FF2B5EF4-FFF2-40B4-BE49-F238E27FC236}">
                            <a16:creationId xmlns:a16="http://schemas.microsoft.com/office/drawing/2014/main" id="{3FB9DE92-BF69-FC0A-A50C-E20791611AC4}"/>
                          </a:ext>
                        </a:extLst>
                      </p:cNvPr>
                      <p:cNvSpPr/>
                      <p:nvPr/>
                    </p:nvSpPr>
                    <p:spPr>
                      <a:xfrm>
                        <a:off x="6200489" y="4434124"/>
                        <a:ext cx="688993" cy="832668"/>
                      </a:xfrm>
                      <a:custGeom>
                        <a:avLst/>
                        <a:gdLst>
                          <a:gd name="connsiteX0" fmla="*/ 143915 w 688993"/>
                          <a:gd name="connsiteY0" fmla="*/ 832669 h 832668"/>
                          <a:gd name="connsiteX1" fmla="*/ 143915 w 688993"/>
                          <a:gd name="connsiteY1" fmla="*/ 832669 h 832668"/>
                          <a:gd name="connsiteX2" fmla="*/ 35175 w 688993"/>
                          <a:gd name="connsiteY2" fmla="*/ 817636 h 832668"/>
                          <a:gd name="connsiteX3" fmla="*/ 33171 w 688993"/>
                          <a:gd name="connsiteY3" fmla="*/ 814796 h 832668"/>
                          <a:gd name="connsiteX4" fmla="*/ 25153 w 688993"/>
                          <a:gd name="connsiteY4" fmla="*/ 745477 h 832668"/>
                          <a:gd name="connsiteX5" fmla="*/ 9786 w 688993"/>
                          <a:gd name="connsiteY5" fmla="*/ 703384 h 832668"/>
                          <a:gd name="connsiteX6" fmla="*/ 9452 w 688993"/>
                          <a:gd name="connsiteY6" fmla="*/ 702549 h 832668"/>
                          <a:gd name="connsiteX7" fmla="*/ 6946 w 688993"/>
                          <a:gd name="connsiteY7" fmla="*/ 682839 h 832668"/>
                          <a:gd name="connsiteX8" fmla="*/ 599 w 688993"/>
                          <a:gd name="connsiteY8" fmla="*/ 624711 h 832668"/>
                          <a:gd name="connsiteX9" fmla="*/ 5944 w 688993"/>
                          <a:gd name="connsiteY9" fmla="*/ 558899 h 832668"/>
                          <a:gd name="connsiteX10" fmla="*/ 28494 w 688993"/>
                          <a:gd name="connsiteY10" fmla="*/ 509122 h 832668"/>
                          <a:gd name="connsiteX11" fmla="*/ 28828 w 688993"/>
                          <a:gd name="connsiteY11" fmla="*/ 508788 h 832668"/>
                          <a:gd name="connsiteX12" fmla="*/ 46032 w 688993"/>
                          <a:gd name="connsiteY12" fmla="*/ 484735 h 832668"/>
                          <a:gd name="connsiteX13" fmla="*/ 58393 w 688993"/>
                          <a:gd name="connsiteY13" fmla="*/ 459346 h 832668"/>
                          <a:gd name="connsiteX14" fmla="*/ 58560 w 688993"/>
                          <a:gd name="connsiteY14" fmla="*/ 459012 h 832668"/>
                          <a:gd name="connsiteX15" fmla="*/ 59562 w 688993"/>
                          <a:gd name="connsiteY15" fmla="*/ 457175 h 832668"/>
                          <a:gd name="connsiteX16" fmla="*/ 61233 w 688993"/>
                          <a:gd name="connsiteY16" fmla="*/ 454168 h 832668"/>
                          <a:gd name="connsiteX17" fmla="*/ 77936 w 688993"/>
                          <a:gd name="connsiteY17" fmla="*/ 417086 h 832668"/>
                          <a:gd name="connsiteX18" fmla="*/ 81778 w 688993"/>
                          <a:gd name="connsiteY18" fmla="*/ 407732 h 832668"/>
                          <a:gd name="connsiteX19" fmla="*/ 113514 w 688993"/>
                          <a:gd name="connsiteY19" fmla="*/ 339916 h 832668"/>
                          <a:gd name="connsiteX20" fmla="*/ 134227 w 688993"/>
                          <a:gd name="connsiteY20" fmla="*/ 310184 h 832668"/>
                          <a:gd name="connsiteX21" fmla="*/ 134728 w 688993"/>
                          <a:gd name="connsiteY21" fmla="*/ 309349 h 832668"/>
                          <a:gd name="connsiteX22" fmla="*/ 164293 w 688993"/>
                          <a:gd name="connsiteY22" fmla="*/ 263414 h 832668"/>
                          <a:gd name="connsiteX23" fmla="*/ 174983 w 688993"/>
                          <a:gd name="connsiteY23" fmla="*/ 245875 h 832668"/>
                          <a:gd name="connsiteX24" fmla="*/ 175150 w 688993"/>
                          <a:gd name="connsiteY24" fmla="*/ 245541 h 832668"/>
                          <a:gd name="connsiteX25" fmla="*/ 271864 w 688993"/>
                          <a:gd name="connsiteY25" fmla="*/ 168371 h 832668"/>
                          <a:gd name="connsiteX26" fmla="*/ 309613 w 688993"/>
                          <a:gd name="connsiteY26" fmla="*/ 156011 h 832668"/>
                          <a:gd name="connsiteX27" fmla="*/ 323143 w 688993"/>
                          <a:gd name="connsiteY27" fmla="*/ 152336 h 832668"/>
                          <a:gd name="connsiteX28" fmla="*/ 374256 w 688993"/>
                          <a:gd name="connsiteY28" fmla="*/ 130788 h 832668"/>
                          <a:gd name="connsiteX29" fmla="*/ 458775 w 688993"/>
                          <a:gd name="connsiteY29" fmla="*/ 70155 h 832668"/>
                          <a:gd name="connsiteX30" fmla="*/ 467962 w 688993"/>
                          <a:gd name="connsiteY30" fmla="*/ 62638 h 832668"/>
                          <a:gd name="connsiteX31" fmla="*/ 522249 w 688993"/>
                          <a:gd name="connsiteY31" fmla="*/ 21715 h 832668"/>
                          <a:gd name="connsiteX32" fmla="*/ 597414 w 688993"/>
                          <a:gd name="connsiteY32" fmla="*/ 501 h 832668"/>
                          <a:gd name="connsiteX33" fmla="*/ 613283 w 688993"/>
                          <a:gd name="connsiteY33" fmla="*/ 0 h 832668"/>
                          <a:gd name="connsiteX34" fmla="*/ 637670 w 688993"/>
                          <a:gd name="connsiteY34" fmla="*/ 2171 h 832668"/>
                          <a:gd name="connsiteX35" fmla="*/ 647358 w 688993"/>
                          <a:gd name="connsiteY35" fmla="*/ 4176 h 832668"/>
                          <a:gd name="connsiteX36" fmla="*/ 661389 w 688993"/>
                          <a:gd name="connsiteY36" fmla="*/ 7015 h 832668"/>
                          <a:gd name="connsiteX37" fmla="*/ 663727 w 688993"/>
                          <a:gd name="connsiteY37" fmla="*/ 9020 h 832668"/>
                          <a:gd name="connsiteX38" fmla="*/ 658382 w 688993"/>
                          <a:gd name="connsiteY38" fmla="*/ 391029 h 832668"/>
                          <a:gd name="connsiteX39" fmla="*/ 453430 w 688993"/>
                          <a:gd name="connsiteY39" fmla="*/ 711235 h 832668"/>
                          <a:gd name="connsiteX40" fmla="*/ 143915 w 688993"/>
                          <a:gd name="connsiteY40" fmla="*/ 832669 h 832668"/>
                          <a:gd name="connsiteX41" fmla="*/ 38850 w 688993"/>
                          <a:gd name="connsiteY41" fmla="*/ 812625 h 832668"/>
                          <a:gd name="connsiteX42" fmla="*/ 143915 w 688993"/>
                          <a:gd name="connsiteY42" fmla="*/ 826823 h 832668"/>
                          <a:gd name="connsiteX43" fmla="*/ 143915 w 688993"/>
                          <a:gd name="connsiteY43" fmla="*/ 826823 h 832668"/>
                          <a:gd name="connsiteX44" fmla="*/ 449923 w 688993"/>
                          <a:gd name="connsiteY44" fmla="*/ 706391 h 832668"/>
                          <a:gd name="connsiteX45" fmla="*/ 653037 w 688993"/>
                          <a:gd name="connsiteY45" fmla="*/ 388857 h 832668"/>
                          <a:gd name="connsiteX46" fmla="*/ 658883 w 688993"/>
                          <a:gd name="connsiteY46" fmla="*/ 11859 h 832668"/>
                          <a:gd name="connsiteX47" fmla="*/ 646356 w 688993"/>
                          <a:gd name="connsiteY47" fmla="*/ 9354 h 832668"/>
                          <a:gd name="connsiteX48" fmla="*/ 636668 w 688993"/>
                          <a:gd name="connsiteY48" fmla="*/ 7350 h 832668"/>
                          <a:gd name="connsiteX49" fmla="*/ 613283 w 688993"/>
                          <a:gd name="connsiteY49" fmla="*/ 5345 h 832668"/>
                          <a:gd name="connsiteX50" fmla="*/ 597916 w 688993"/>
                          <a:gd name="connsiteY50" fmla="*/ 5846 h 832668"/>
                          <a:gd name="connsiteX51" fmla="*/ 525422 w 688993"/>
                          <a:gd name="connsiteY51" fmla="*/ 26224 h 832668"/>
                          <a:gd name="connsiteX52" fmla="*/ 471637 w 688993"/>
                          <a:gd name="connsiteY52" fmla="*/ 66814 h 832668"/>
                          <a:gd name="connsiteX53" fmla="*/ 462450 w 688993"/>
                          <a:gd name="connsiteY53" fmla="*/ 74331 h 832668"/>
                          <a:gd name="connsiteX54" fmla="*/ 377095 w 688993"/>
                          <a:gd name="connsiteY54" fmla="*/ 135632 h 832668"/>
                          <a:gd name="connsiteX55" fmla="*/ 324814 w 688993"/>
                          <a:gd name="connsiteY55" fmla="*/ 157514 h 832668"/>
                          <a:gd name="connsiteX56" fmla="*/ 311284 w 688993"/>
                          <a:gd name="connsiteY56" fmla="*/ 161189 h 832668"/>
                          <a:gd name="connsiteX57" fmla="*/ 274369 w 688993"/>
                          <a:gd name="connsiteY57" fmla="*/ 173215 h 832668"/>
                          <a:gd name="connsiteX58" fmla="*/ 179827 w 688993"/>
                          <a:gd name="connsiteY58" fmla="*/ 248548 h 832668"/>
                          <a:gd name="connsiteX59" fmla="*/ 169137 w 688993"/>
                          <a:gd name="connsiteY59" fmla="*/ 265920 h 832668"/>
                          <a:gd name="connsiteX60" fmla="*/ 139238 w 688993"/>
                          <a:gd name="connsiteY60" fmla="*/ 312355 h 832668"/>
                          <a:gd name="connsiteX61" fmla="*/ 138737 w 688993"/>
                          <a:gd name="connsiteY61" fmla="*/ 313190 h 832668"/>
                          <a:gd name="connsiteX62" fmla="*/ 118359 w 688993"/>
                          <a:gd name="connsiteY62" fmla="*/ 342589 h 832668"/>
                          <a:gd name="connsiteX63" fmla="*/ 87123 w 688993"/>
                          <a:gd name="connsiteY63" fmla="*/ 409737 h 832668"/>
                          <a:gd name="connsiteX64" fmla="*/ 83281 w 688993"/>
                          <a:gd name="connsiteY64" fmla="*/ 419090 h 832668"/>
                          <a:gd name="connsiteX65" fmla="*/ 66411 w 688993"/>
                          <a:gd name="connsiteY65" fmla="*/ 456840 h 832668"/>
                          <a:gd name="connsiteX66" fmla="*/ 64573 w 688993"/>
                          <a:gd name="connsiteY66" fmla="*/ 460014 h 832668"/>
                          <a:gd name="connsiteX67" fmla="*/ 63571 w 688993"/>
                          <a:gd name="connsiteY67" fmla="*/ 461684 h 832668"/>
                          <a:gd name="connsiteX68" fmla="*/ 50876 w 688993"/>
                          <a:gd name="connsiteY68" fmla="*/ 487575 h 832668"/>
                          <a:gd name="connsiteX69" fmla="*/ 33171 w 688993"/>
                          <a:gd name="connsiteY69" fmla="*/ 512129 h 832668"/>
                          <a:gd name="connsiteX70" fmla="*/ 11289 w 688993"/>
                          <a:gd name="connsiteY70" fmla="*/ 560402 h 832668"/>
                          <a:gd name="connsiteX71" fmla="*/ 6111 w 688993"/>
                          <a:gd name="connsiteY71" fmla="*/ 624376 h 832668"/>
                          <a:gd name="connsiteX72" fmla="*/ 12458 w 688993"/>
                          <a:gd name="connsiteY72" fmla="*/ 682170 h 832668"/>
                          <a:gd name="connsiteX73" fmla="*/ 14964 w 688993"/>
                          <a:gd name="connsiteY73" fmla="*/ 701380 h 832668"/>
                          <a:gd name="connsiteX74" fmla="*/ 30498 w 688993"/>
                          <a:gd name="connsiteY74" fmla="*/ 744141 h 832668"/>
                          <a:gd name="connsiteX75" fmla="*/ 38850 w 688993"/>
                          <a:gd name="connsiteY75" fmla="*/ 812625 h 832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688993" h="832668">
                            <a:moveTo>
                              <a:pt x="143915" y="832669"/>
                            </a:moveTo>
                            <a:cubicBezTo>
                              <a:pt x="143915" y="832669"/>
                              <a:pt x="143915" y="832669"/>
                              <a:pt x="143915" y="832669"/>
                            </a:cubicBezTo>
                            <a:cubicBezTo>
                              <a:pt x="107000" y="832669"/>
                              <a:pt x="70419" y="827658"/>
                              <a:pt x="35175" y="817636"/>
                            </a:cubicBezTo>
                            <a:cubicBezTo>
                              <a:pt x="34006" y="817302"/>
                              <a:pt x="33004" y="816133"/>
                              <a:pt x="33171" y="814796"/>
                            </a:cubicBezTo>
                            <a:cubicBezTo>
                              <a:pt x="33338" y="791411"/>
                              <a:pt x="30665" y="768027"/>
                              <a:pt x="25153" y="745477"/>
                            </a:cubicBezTo>
                            <a:cubicBezTo>
                              <a:pt x="21812" y="731613"/>
                              <a:pt x="16801" y="717749"/>
                              <a:pt x="9786" y="703384"/>
                            </a:cubicBezTo>
                            <a:cubicBezTo>
                              <a:pt x="9619" y="703050"/>
                              <a:pt x="9619" y="702883"/>
                              <a:pt x="9452" y="702549"/>
                            </a:cubicBezTo>
                            <a:cubicBezTo>
                              <a:pt x="8616" y="696034"/>
                              <a:pt x="7781" y="689353"/>
                              <a:pt x="6946" y="682839"/>
                            </a:cubicBezTo>
                            <a:cubicBezTo>
                              <a:pt x="4441" y="663797"/>
                              <a:pt x="1768" y="644254"/>
                              <a:pt x="599" y="624711"/>
                            </a:cubicBezTo>
                            <a:cubicBezTo>
                              <a:pt x="-1072" y="598486"/>
                              <a:pt x="766" y="577607"/>
                              <a:pt x="5944" y="558899"/>
                            </a:cubicBezTo>
                            <a:cubicBezTo>
                              <a:pt x="11122" y="540191"/>
                              <a:pt x="20309" y="523320"/>
                              <a:pt x="28494" y="509122"/>
                            </a:cubicBezTo>
                            <a:cubicBezTo>
                              <a:pt x="28494" y="508955"/>
                              <a:pt x="28661" y="508788"/>
                              <a:pt x="28828" y="508788"/>
                            </a:cubicBezTo>
                            <a:cubicBezTo>
                              <a:pt x="36177" y="499935"/>
                              <a:pt x="41689" y="492252"/>
                              <a:pt x="46032" y="484735"/>
                            </a:cubicBezTo>
                            <a:cubicBezTo>
                              <a:pt x="50041" y="477720"/>
                              <a:pt x="54050" y="469702"/>
                              <a:pt x="58393" y="459346"/>
                            </a:cubicBezTo>
                            <a:cubicBezTo>
                              <a:pt x="58393" y="459179"/>
                              <a:pt x="58560" y="459179"/>
                              <a:pt x="58560" y="459012"/>
                            </a:cubicBezTo>
                            <a:lnTo>
                              <a:pt x="59562" y="457175"/>
                            </a:lnTo>
                            <a:cubicBezTo>
                              <a:pt x="60063" y="456172"/>
                              <a:pt x="60731" y="455170"/>
                              <a:pt x="61233" y="454168"/>
                            </a:cubicBezTo>
                            <a:cubicBezTo>
                              <a:pt x="67747" y="442308"/>
                              <a:pt x="72925" y="429447"/>
                              <a:pt x="77936" y="417086"/>
                            </a:cubicBezTo>
                            <a:cubicBezTo>
                              <a:pt x="79105" y="413912"/>
                              <a:pt x="80442" y="410906"/>
                              <a:pt x="81778" y="407732"/>
                            </a:cubicBezTo>
                            <a:cubicBezTo>
                              <a:pt x="91466" y="384347"/>
                              <a:pt x="101989" y="361464"/>
                              <a:pt x="113514" y="339916"/>
                            </a:cubicBezTo>
                            <a:cubicBezTo>
                              <a:pt x="120196" y="329727"/>
                              <a:pt x="127378" y="319705"/>
                              <a:pt x="134227" y="310184"/>
                            </a:cubicBezTo>
                            <a:lnTo>
                              <a:pt x="134728" y="309349"/>
                            </a:lnTo>
                            <a:cubicBezTo>
                              <a:pt x="145418" y="294482"/>
                              <a:pt x="154939" y="278614"/>
                              <a:pt x="164293" y="263414"/>
                            </a:cubicBezTo>
                            <a:cubicBezTo>
                              <a:pt x="167801" y="257568"/>
                              <a:pt x="171476" y="251722"/>
                              <a:pt x="174983" y="245875"/>
                            </a:cubicBezTo>
                            <a:cubicBezTo>
                              <a:pt x="174983" y="245708"/>
                              <a:pt x="175150" y="245708"/>
                              <a:pt x="175150" y="245541"/>
                            </a:cubicBezTo>
                            <a:cubicBezTo>
                              <a:pt x="204716" y="210130"/>
                              <a:pt x="237287" y="184239"/>
                              <a:pt x="271864" y="168371"/>
                            </a:cubicBezTo>
                            <a:cubicBezTo>
                              <a:pt x="284224" y="162692"/>
                              <a:pt x="297086" y="159351"/>
                              <a:pt x="309613" y="156011"/>
                            </a:cubicBezTo>
                            <a:cubicBezTo>
                              <a:pt x="314123" y="154841"/>
                              <a:pt x="318633" y="153672"/>
                              <a:pt x="323143" y="152336"/>
                            </a:cubicBezTo>
                            <a:cubicBezTo>
                              <a:pt x="339847" y="147492"/>
                              <a:pt x="356550" y="140476"/>
                              <a:pt x="374256" y="130788"/>
                            </a:cubicBezTo>
                            <a:cubicBezTo>
                              <a:pt x="404656" y="114252"/>
                              <a:pt x="432217" y="91869"/>
                              <a:pt x="458775" y="70155"/>
                            </a:cubicBezTo>
                            <a:lnTo>
                              <a:pt x="467962" y="62638"/>
                            </a:lnTo>
                            <a:cubicBezTo>
                              <a:pt x="485334" y="48440"/>
                              <a:pt x="503207" y="33908"/>
                              <a:pt x="522249" y="21715"/>
                            </a:cubicBezTo>
                            <a:cubicBezTo>
                              <a:pt x="541458" y="9521"/>
                              <a:pt x="566012" y="2506"/>
                              <a:pt x="597414" y="501"/>
                            </a:cubicBezTo>
                            <a:cubicBezTo>
                              <a:pt x="603428" y="167"/>
                              <a:pt x="608439" y="0"/>
                              <a:pt x="613283" y="0"/>
                            </a:cubicBezTo>
                            <a:cubicBezTo>
                              <a:pt x="622303" y="0"/>
                              <a:pt x="630320" y="668"/>
                              <a:pt x="637670" y="2171"/>
                            </a:cubicBezTo>
                            <a:cubicBezTo>
                              <a:pt x="641011" y="2840"/>
                              <a:pt x="644184" y="3508"/>
                              <a:pt x="647358" y="4176"/>
                            </a:cubicBezTo>
                            <a:cubicBezTo>
                              <a:pt x="651868" y="5178"/>
                              <a:pt x="656712" y="6180"/>
                              <a:pt x="661389" y="7015"/>
                            </a:cubicBezTo>
                            <a:cubicBezTo>
                              <a:pt x="662391" y="7183"/>
                              <a:pt x="663393" y="8018"/>
                              <a:pt x="663727" y="9020"/>
                            </a:cubicBezTo>
                            <a:cubicBezTo>
                              <a:pt x="699139" y="129619"/>
                              <a:pt x="697301" y="261744"/>
                              <a:pt x="658382" y="391029"/>
                            </a:cubicBezTo>
                            <a:cubicBezTo>
                              <a:pt x="619630" y="519646"/>
                              <a:pt x="548807" y="630390"/>
                              <a:pt x="453430" y="711235"/>
                            </a:cubicBezTo>
                            <a:cubicBezTo>
                              <a:pt x="361060" y="789407"/>
                              <a:pt x="251151" y="832669"/>
                              <a:pt x="143915" y="832669"/>
                            </a:cubicBezTo>
                            <a:close/>
                            <a:moveTo>
                              <a:pt x="38850" y="812625"/>
                            </a:moveTo>
                            <a:cubicBezTo>
                              <a:pt x="72925" y="822146"/>
                              <a:pt x="108336" y="826823"/>
                              <a:pt x="143915" y="826823"/>
                            </a:cubicBezTo>
                            <a:cubicBezTo>
                              <a:pt x="143915" y="826823"/>
                              <a:pt x="143915" y="826823"/>
                              <a:pt x="143915" y="826823"/>
                            </a:cubicBezTo>
                            <a:cubicBezTo>
                              <a:pt x="249648" y="826823"/>
                              <a:pt x="358388" y="784062"/>
                              <a:pt x="449923" y="706391"/>
                            </a:cubicBezTo>
                            <a:cubicBezTo>
                              <a:pt x="544464" y="626214"/>
                              <a:pt x="614619" y="516472"/>
                              <a:pt x="653037" y="388857"/>
                            </a:cubicBezTo>
                            <a:cubicBezTo>
                              <a:pt x="691455" y="261243"/>
                              <a:pt x="693460" y="130955"/>
                              <a:pt x="658883" y="11859"/>
                            </a:cubicBezTo>
                            <a:cubicBezTo>
                              <a:pt x="654708" y="11191"/>
                              <a:pt x="650532" y="10189"/>
                              <a:pt x="646356" y="9354"/>
                            </a:cubicBezTo>
                            <a:cubicBezTo>
                              <a:pt x="643182" y="8686"/>
                              <a:pt x="640008" y="8018"/>
                              <a:pt x="636668" y="7350"/>
                            </a:cubicBezTo>
                            <a:cubicBezTo>
                              <a:pt x="629485" y="6013"/>
                              <a:pt x="621969" y="5345"/>
                              <a:pt x="613283" y="5345"/>
                            </a:cubicBezTo>
                            <a:cubicBezTo>
                              <a:pt x="608606" y="5345"/>
                              <a:pt x="603762" y="5512"/>
                              <a:pt x="597916" y="5846"/>
                            </a:cubicBezTo>
                            <a:cubicBezTo>
                              <a:pt x="567348" y="7851"/>
                              <a:pt x="543629" y="14532"/>
                              <a:pt x="525422" y="26224"/>
                            </a:cubicBezTo>
                            <a:cubicBezTo>
                              <a:pt x="506547" y="38251"/>
                              <a:pt x="488842" y="52783"/>
                              <a:pt x="471637" y="66814"/>
                            </a:cubicBezTo>
                            <a:lnTo>
                              <a:pt x="462450" y="74331"/>
                            </a:lnTo>
                            <a:cubicBezTo>
                              <a:pt x="435725" y="96212"/>
                              <a:pt x="407997" y="118762"/>
                              <a:pt x="377095" y="135632"/>
                            </a:cubicBezTo>
                            <a:cubicBezTo>
                              <a:pt x="358889" y="145487"/>
                              <a:pt x="341851" y="152670"/>
                              <a:pt x="324814" y="157514"/>
                            </a:cubicBezTo>
                            <a:cubicBezTo>
                              <a:pt x="320304" y="158850"/>
                              <a:pt x="315794" y="160019"/>
                              <a:pt x="311284" y="161189"/>
                            </a:cubicBezTo>
                            <a:cubicBezTo>
                              <a:pt x="298422" y="164529"/>
                              <a:pt x="286228" y="167870"/>
                              <a:pt x="274369" y="173215"/>
                            </a:cubicBezTo>
                            <a:cubicBezTo>
                              <a:pt x="240628" y="188582"/>
                              <a:pt x="208891" y="213972"/>
                              <a:pt x="179827" y="248548"/>
                            </a:cubicBezTo>
                            <a:cubicBezTo>
                              <a:pt x="176320" y="254227"/>
                              <a:pt x="172645" y="260073"/>
                              <a:pt x="169137" y="265920"/>
                            </a:cubicBezTo>
                            <a:cubicBezTo>
                              <a:pt x="159783" y="281287"/>
                              <a:pt x="150095" y="297322"/>
                              <a:pt x="139238" y="312355"/>
                            </a:cubicBezTo>
                            <a:lnTo>
                              <a:pt x="138737" y="313190"/>
                            </a:lnTo>
                            <a:cubicBezTo>
                              <a:pt x="131554" y="323213"/>
                              <a:pt x="124873" y="332567"/>
                              <a:pt x="118359" y="342589"/>
                            </a:cubicBezTo>
                            <a:cubicBezTo>
                              <a:pt x="107167" y="363802"/>
                              <a:pt x="96644" y="386352"/>
                              <a:pt x="87123" y="409737"/>
                            </a:cubicBezTo>
                            <a:cubicBezTo>
                              <a:pt x="85787" y="412910"/>
                              <a:pt x="84617" y="415917"/>
                              <a:pt x="83281" y="419090"/>
                            </a:cubicBezTo>
                            <a:cubicBezTo>
                              <a:pt x="78270" y="431618"/>
                              <a:pt x="73092" y="444480"/>
                              <a:pt x="66411" y="456840"/>
                            </a:cubicBezTo>
                            <a:cubicBezTo>
                              <a:pt x="65910" y="457843"/>
                              <a:pt x="65241" y="458845"/>
                              <a:pt x="64573" y="460014"/>
                            </a:cubicBezTo>
                            <a:lnTo>
                              <a:pt x="63571" y="461684"/>
                            </a:lnTo>
                            <a:cubicBezTo>
                              <a:pt x="59228" y="472208"/>
                              <a:pt x="55052" y="480392"/>
                              <a:pt x="50876" y="487575"/>
                            </a:cubicBezTo>
                            <a:cubicBezTo>
                              <a:pt x="46367" y="495258"/>
                              <a:pt x="40687" y="503109"/>
                              <a:pt x="33171" y="512129"/>
                            </a:cubicBezTo>
                            <a:cubicBezTo>
                              <a:pt x="25153" y="525993"/>
                              <a:pt x="16300" y="542529"/>
                              <a:pt x="11289" y="560402"/>
                            </a:cubicBezTo>
                            <a:cubicBezTo>
                              <a:pt x="6278" y="578609"/>
                              <a:pt x="4608" y="598820"/>
                              <a:pt x="6111" y="624376"/>
                            </a:cubicBezTo>
                            <a:cubicBezTo>
                              <a:pt x="7280" y="643753"/>
                              <a:pt x="9953" y="663296"/>
                              <a:pt x="12458" y="682170"/>
                            </a:cubicBezTo>
                            <a:cubicBezTo>
                              <a:pt x="13293" y="688518"/>
                              <a:pt x="14129" y="695032"/>
                              <a:pt x="14964" y="701380"/>
                            </a:cubicBezTo>
                            <a:cubicBezTo>
                              <a:pt x="21979" y="716079"/>
                              <a:pt x="26990" y="729942"/>
                              <a:pt x="30498" y="744141"/>
                            </a:cubicBezTo>
                            <a:cubicBezTo>
                              <a:pt x="36010" y="766523"/>
                              <a:pt x="38850" y="789574"/>
                              <a:pt x="38850" y="812625"/>
                            </a:cubicBezTo>
                            <a:close/>
                          </a:path>
                        </a:pathLst>
                      </a:custGeom>
                      <a:solidFill>
                        <a:srgbClr val="696A6D"/>
                      </a:solidFill>
                      <a:ln w="16697" cap="flat">
                        <a:noFill/>
                        <a:prstDash val="solid"/>
                        <a:miter/>
                      </a:ln>
                    </p:spPr>
                    <p:txBody>
                      <a:bodyPr rtlCol="0" anchor="ctr"/>
                      <a:lstStyle/>
                      <a:p>
                        <a:endParaRPr lang="en-US"/>
                      </a:p>
                    </p:txBody>
                  </p:sp>
                </p:grpSp>
                <p:grpSp>
                  <p:nvGrpSpPr>
                    <p:cNvPr id="1004" name="Graphic 2">
                      <a:extLst>
                        <a:ext uri="{FF2B5EF4-FFF2-40B4-BE49-F238E27FC236}">
                          <a16:creationId xmlns:a16="http://schemas.microsoft.com/office/drawing/2014/main" id="{1CECE76E-6A5D-37F3-D10C-DD82AC45C062}"/>
                        </a:ext>
                      </a:extLst>
                    </p:cNvPr>
                    <p:cNvGrpSpPr/>
                    <p:nvPr/>
                  </p:nvGrpSpPr>
                  <p:grpSpPr>
                    <a:xfrm>
                      <a:off x="6235125" y="4523258"/>
                      <a:ext cx="617746" cy="674169"/>
                      <a:chOff x="6235125" y="4523258"/>
                      <a:chExt cx="617746" cy="674169"/>
                    </a:xfrm>
                    <a:solidFill>
                      <a:srgbClr val="696A6D"/>
                    </a:solidFill>
                  </p:grpSpPr>
                  <p:sp>
                    <p:nvSpPr>
                      <p:cNvPr id="1005" name="Freeform: Shape 1004">
                        <a:extLst>
                          <a:ext uri="{FF2B5EF4-FFF2-40B4-BE49-F238E27FC236}">
                            <a16:creationId xmlns:a16="http://schemas.microsoft.com/office/drawing/2014/main" id="{AC68E1A0-C02E-CCE1-35D0-97979289D937}"/>
                          </a:ext>
                        </a:extLst>
                      </p:cNvPr>
                      <p:cNvSpPr/>
                      <p:nvPr/>
                    </p:nvSpPr>
                    <p:spPr>
                      <a:xfrm>
                        <a:off x="6518491" y="4608895"/>
                        <a:ext cx="156616" cy="30014"/>
                      </a:xfrm>
                      <a:custGeom>
                        <a:avLst/>
                        <a:gdLst>
                          <a:gd name="connsiteX0" fmla="*/ 156307 w 156616"/>
                          <a:gd name="connsiteY0" fmla="*/ 27342 h 30014"/>
                          <a:gd name="connsiteX1" fmla="*/ 115718 w 156616"/>
                          <a:gd name="connsiteY1" fmla="*/ 8300 h 30014"/>
                          <a:gd name="connsiteX2" fmla="*/ 68614 w 156616"/>
                          <a:gd name="connsiteY2" fmla="*/ 115 h 30014"/>
                          <a:gd name="connsiteX3" fmla="*/ 36877 w 156616"/>
                          <a:gd name="connsiteY3" fmla="*/ 7465 h 30014"/>
                          <a:gd name="connsiteX4" fmla="*/ 798 w 156616"/>
                          <a:gd name="connsiteY4" fmla="*/ 26674 h 30014"/>
                          <a:gd name="connsiteX5" fmla="*/ 965 w 156616"/>
                          <a:gd name="connsiteY5" fmla="*/ 28678 h 30014"/>
                          <a:gd name="connsiteX6" fmla="*/ 73625 w 156616"/>
                          <a:gd name="connsiteY6" fmla="*/ 7465 h 30014"/>
                          <a:gd name="connsiteX7" fmla="*/ 112043 w 156616"/>
                          <a:gd name="connsiteY7" fmla="*/ 14981 h 30014"/>
                          <a:gd name="connsiteX8" fmla="*/ 154637 w 156616"/>
                          <a:gd name="connsiteY8" fmla="*/ 30014 h 30014"/>
                          <a:gd name="connsiteX9" fmla="*/ 156307 w 156616"/>
                          <a:gd name="connsiteY9" fmla="*/ 27342 h 30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6616" h="30014">
                            <a:moveTo>
                              <a:pt x="156307" y="27342"/>
                            </a:moveTo>
                            <a:cubicBezTo>
                              <a:pt x="143446" y="19491"/>
                              <a:pt x="129415" y="14146"/>
                              <a:pt x="115718" y="8300"/>
                            </a:cubicBezTo>
                            <a:cubicBezTo>
                              <a:pt x="99849" y="1451"/>
                              <a:pt x="85317" y="1451"/>
                              <a:pt x="68614" y="115"/>
                            </a:cubicBezTo>
                            <a:cubicBezTo>
                              <a:pt x="58926" y="-720"/>
                              <a:pt x="45229" y="3122"/>
                              <a:pt x="36877" y="7465"/>
                            </a:cubicBezTo>
                            <a:cubicBezTo>
                              <a:pt x="24684" y="13812"/>
                              <a:pt x="12156" y="18823"/>
                              <a:pt x="798" y="26674"/>
                            </a:cubicBezTo>
                            <a:cubicBezTo>
                              <a:pt x="-37" y="27342"/>
                              <a:pt x="-538" y="29513"/>
                              <a:pt x="965" y="28678"/>
                            </a:cubicBezTo>
                            <a:cubicBezTo>
                              <a:pt x="21677" y="15649"/>
                              <a:pt x="48904" y="3957"/>
                              <a:pt x="73625" y="7465"/>
                            </a:cubicBezTo>
                            <a:cubicBezTo>
                              <a:pt x="87322" y="9302"/>
                              <a:pt x="99014" y="9803"/>
                              <a:pt x="112043" y="14981"/>
                            </a:cubicBezTo>
                            <a:cubicBezTo>
                              <a:pt x="126074" y="20493"/>
                              <a:pt x="140439" y="25170"/>
                              <a:pt x="154637" y="30014"/>
                            </a:cubicBezTo>
                            <a:cubicBezTo>
                              <a:pt x="155639" y="30014"/>
                              <a:pt x="157309" y="27843"/>
                              <a:pt x="156307" y="27342"/>
                            </a:cubicBezTo>
                            <a:close/>
                          </a:path>
                        </a:pathLst>
                      </a:custGeom>
                      <a:solidFill>
                        <a:srgbClr val="696A6D"/>
                      </a:solidFill>
                      <a:ln w="16697" cap="flat">
                        <a:noFill/>
                        <a:prstDash val="solid"/>
                        <a:miter/>
                      </a:ln>
                    </p:spPr>
                    <p:txBody>
                      <a:bodyPr rtlCol="0" anchor="ctr"/>
                      <a:lstStyle/>
                      <a:p>
                        <a:endParaRPr lang="en-US"/>
                      </a:p>
                    </p:txBody>
                  </p:sp>
                  <p:sp>
                    <p:nvSpPr>
                      <p:cNvPr id="1006" name="Freeform: Shape 1005">
                        <a:extLst>
                          <a:ext uri="{FF2B5EF4-FFF2-40B4-BE49-F238E27FC236}">
                            <a16:creationId xmlns:a16="http://schemas.microsoft.com/office/drawing/2014/main" id="{4247BA2D-7347-9E24-DD69-DAD7D7CF5D02}"/>
                          </a:ext>
                        </a:extLst>
                      </p:cNvPr>
                      <p:cNvSpPr/>
                      <p:nvPr/>
                    </p:nvSpPr>
                    <p:spPr>
                      <a:xfrm>
                        <a:off x="6718985" y="4560574"/>
                        <a:ext cx="74879" cy="36866"/>
                      </a:xfrm>
                      <a:custGeom>
                        <a:avLst/>
                        <a:gdLst>
                          <a:gd name="connsiteX0" fmla="*/ 74241 w 74879"/>
                          <a:gd name="connsiteY0" fmla="*/ 1165 h 36866"/>
                          <a:gd name="connsiteX1" fmla="*/ 746 w 74879"/>
                          <a:gd name="connsiteY1" fmla="*/ 34071 h 36866"/>
                          <a:gd name="connsiteX2" fmla="*/ 1915 w 74879"/>
                          <a:gd name="connsiteY2" fmla="*/ 36243 h 36866"/>
                          <a:gd name="connsiteX3" fmla="*/ 27137 w 74879"/>
                          <a:gd name="connsiteY3" fmla="*/ 15864 h 36866"/>
                          <a:gd name="connsiteX4" fmla="*/ 72738 w 74879"/>
                          <a:gd name="connsiteY4" fmla="*/ 4172 h 36866"/>
                          <a:gd name="connsiteX5" fmla="*/ 74241 w 74879"/>
                          <a:gd name="connsiteY5" fmla="*/ 1165 h 36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4879" h="36866">
                            <a:moveTo>
                              <a:pt x="74241" y="1165"/>
                            </a:moveTo>
                            <a:cubicBezTo>
                              <a:pt x="43173" y="-4848"/>
                              <a:pt x="20957" y="13359"/>
                              <a:pt x="746" y="34071"/>
                            </a:cubicBezTo>
                            <a:cubicBezTo>
                              <a:pt x="-590" y="35407"/>
                              <a:pt x="-89" y="38080"/>
                              <a:pt x="1915" y="36243"/>
                            </a:cubicBezTo>
                            <a:cubicBezTo>
                              <a:pt x="10100" y="28893"/>
                              <a:pt x="17616" y="21543"/>
                              <a:pt x="27137" y="15864"/>
                            </a:cubicBezTo>
                            <a:cubicBezTo>
                              <a:pt x="41001" y="7513"/>
                              <a:pt x="56870" y="5508"/>
                              <a:pt x="72738" y="4172"/>
                            </a:cubicBezTo>
                            <a:cubicBezTo>
                              <a:pt x="73907" y="4172"/>
                              <a:pt x="75912" y="1499"/>
                              <a:pt x="74241" y="1165"/>
                            </a:cubicBezTo>
                            <a:close/>
                          </a:path>
                        </a:pathLst>
                      </a:custGeom>
                      <a:solidFill>
                        <a:srgbClr val="696A6D"/>
                      </a:solidFill>
                      <a:ln w="16697" cap="flat">
                        <a:noFill/>
                        <a:prstDash val="solid"/>
                        <a:miter/>
                      </a:ln>
                    </p:spPr>
                    <p:txBody>
                      <a:bodyPr rtlCol="0" anchor="ctr"/>
                      <a:lstStyle/>
                      <a:p>
                        <a:endParaRPr lang="en-US"/>
                      </a:p>
                    </p:txBody>
                  </p:sp>
                  <p:sp>
                    <p:nvSpPr>
                      <p:cNvPr id="1007" name="Freeform: Shape 1006">
                        <a:extLst>
                          <a:ext uri="{FF2B5EF4-FFF2-40B4-BE49-F238E27FC236}">
                            <a16:creationId xmlns:a16="http://schemas.microsoft.com/office/drawing/2014/main" id="{E8750D23-C46F-29E8-2989-23655E6B9D3B}"/>
                          </a:ext>
                        </a:extLst>
                      </p:cNvPr>
                      <p:cNvSpPr/>
                      <p:nvPr/>
                    </p:nvSpPr>
                    <p:spPr>
                      <a:xfrm>
                        <a:off x="6680999" y="4523258"/>
                        <a:ext cx="31134" cy="11687"/>
                      </a:xfrm>
                      <a:custGeom>
                        <a:avLst/>
                        <a:gdLst>
                          <a:gd name="connsiteX0" fmla="*/ 30714 w 31134"/>
                          <a:gd name="connsiteY0" fmla="*/ 2402 h 11687"/>
                          <a:gd name="connsiteX1" fmla="*/ 1149 w 31134"/>
                          <a:gd name="connsiteY1" fmla="*/ 8749 h 11687"/>
                          <a:gd name="connsiteX2" fmla="*/ 1483 w 31134"/>
                          <a:gd name="connsiteY2" fmla="*/ 11421 h 11687"/>
                          <a:gd name="connsiteX3" fmla="*/ 14011 w 31134"/>
                          <a:gd name="connsiteY3" fmla="*/ 5742 h 11687"/>
                          <a:gd name="connsiteX4" fmla="*/ 28710 w 31134"/>
                          <a:gd name="connsiteY4" fmla="*/ 5909 h 11687"/>
                          <a:gd name="connsiteX5" fmla="*/ 30714 w 31134"/>
                          <a:gd name="connsiteY5" fmla="*/ 2402 h 11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134" h="11687">
                            <a:moveTo>
                              <a:pt x="30714" y="2402"/>
                            </a:moveTo>
                            <a:cubicBezTo>
                              <a:pt x="21026" y="-3946"/>
                              <a:pt x="9167" y="3738"/>
                              <a:pt x="1149" y="8749"/>
                            </a:cubicBezTo>
                            <a:cubicBezTo>
                              <a:pt x="-187" y="9584"/>
                              <a:pt x="-688" y="12591"/>
                              <a:pt x="1483" y="11421"/>
                            </a:cubicBezTo>
                            <a:cubicBezTo>
                              <a:pt x="5492" y="9250"/>
                              <a:pt x="9334" y="6410"/>
                              <a:pt x="14011" y="5742"/>
                            </a:cubicBezTo>
                            <a:cubicBezTo>
                              <a:pt x="19022" y="5074"/>
                              <a:pt x="23699" y="5742"/>
                              <a:pt x="28710" y="5909"/>
                            </a:cubicBezTo>
                            <a:cubicBezTo>
                              <a:pt x="29879" y="5909"/>
                              <a:pt x="32050" y="3237"/>
                              <a:pt x="30714" y="2402"/>
                            </a:cubicBezTo>
                            <a:close/>
                          </a:path>
                        </a:pathLst>
                      </a:custGeom>
                      <a:solidFill>
                        <a:srgbClr val="696A6D"/>
                      </a:solidFill>
                      <a:ln w="16697" cap="flat">
                        <a:noFill/>
                        <a:prstDash val="solid"/>
                        <a:miter/>
                      </a:ln>
                    </p:spPr>
                    <p:txBody>
                      <a:bodyPr rtlCol="0" anchor="ctr"/>
                      <a:lstStyle/>
                      <a:p>
                        <a:endParaRPr lang="en-US"/>
                      </a:p>
                    </p:txBody>
                  </p:sp>
                  <p:sp>
                    <p:nvSpPr>
                      <p:cNvPr id="1008" name="Freeform: Shape 1007">
                        <a:extLst>
                          <a:ext uri="{FF2B5EF4-FFF2-40B4-BE49-F238E27FC236}">
                            <a16:creationId xmlns:a16="http://schemas.microsoft.com/office/drawing/2014/main" id="{F0DAE5AB-67F1-F1AE-9B7C-8363BE6360EA}"/>
                          </a:ext>
                        </a:extLst>
                      </p:cNvPr>
                      <p:cNvSpPr/>
                      <p:nvPr/>
                    </p:nvSpPr>
                    <p:spPr>
                      <a:xfrm>
                        <a:off x="6721557" y="4729582"/>
                        <a:ext cx="131314" cy="72155"/>
                      </a:xfrm>
                      <a:custGeom>
                        <a:avLst/>
                        <a:gdLst>
                          <a:gd name="connsiteX0" fmla="*/ 130466 w 131314"/>
                          <a:gd name="connsiteY0" fmla="*/ 3701 h 72155"/>
                          <a:gd name="connsiteX1" fmla="*/ 48953 w 131314"/>
                          <a:gd name="connsiteY1" fmla="*/ 11385 h 72155"/>
                          <a:gd name="connsiteX2" fmla="*/ 179 w 131314"/>
                          <a:gd name="connsiteY2" fmla="*/ 70515 h 72155"/>
                          <a:gd name="connsiteX3" fmla="*/ 3352 w 131314"/>
                          <a:gd name="connsiteY3" fmla="*/ 70181 h 72155"/>
                          <a:gd name="connsiteX4" fmla="*/ 56804 w 131314"/>
                          <a:gd name="connsiteY4" fmla="*/ 13724 h 72155"/>
                          <a:gd name="connsiteX5" fmla="*/ 128629 w 131314"/>
                          <a:gd name="connsiteY5" fmla="*/ 7877 h 72155"/>
                          <a:gd name="connsiteX6" fmla="*/ 130466 w 131314"/>
                          <a:gd name="connsiteY6" fmla="*/ 3701 h 721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314" h="72155">
                            <a:moveTo>
                              <a:pt x="130466" y="3701"/>
                            </a:moveTo>
                            <a:cubicBezTo>
                              <a:pt x="107415" y="-3314"/>
                              <a:pt x="70668" y="-140"/>
                              <a:pt x="48953" y="11385"/>
                            </a:cubicBezTo>
                            <a:cubicBezTo>
                              <a:pt x="24065" y="24414"/>
                              <a:pt x="9700" y="44291"/>
                              <a:pt x="179" y="70515"/>
                            </a:cubicBezTo>
                            <a:cubicBezTo>
                              <a:pt x="-823" y="73355"/>
                              <a:pt x="2684" y="72019"/>
                              <a:pt x="3352" y="70181"/>
                            </a:cubicBezTo>
                            <a:cubicBezTo>
                              <a:pt x="13207" y="44625"/>
                              <a:pt x="29577" y="22075"/>
                              <a:pt x="56804" y="13724"/>
                            </a:cubicBezTo>
                            <a:cubicBezTo>
                              <a:pt x="80356" y="6374"/>
                              <a:pt x="104241" y="6207"/>
                              <a:pt x="128629" y="7877"/>
                            </a:cubicBezTo>
                            <a:cubicBezTo>
                              <a:pt x="130132" y="8044"/>
                              <a:pt x="132637" y="4370"/>
                              <a:pt x="130466" y="3701"/>
                            </a:cubicBezTo>
                            <a:close/>
                          </a:path>
                        </a:pathLst>
                      </a:custGeom>
                      <a:solidFill>
                        <a:srgbClr val="696A6D"/>
                      </a:solidFill>
                      <a:ln w="16697" cap="flat">
                        <a:noFill/>
                        <a:prstDash val="solid"/>
                        <a:miter/>
                      </a:ln>
                    </p:spPr>
                    <p:txBody>
                      <a:bodyPr rtlCol="0" anchor="ctr"/>
                      <a:lstStyle/>
                      <a:p>
                        <a:endParaRPr lang="en-US"/>
                      </a:p>
                    </p:txBody>
                  </p:sp>
                  <p:sp>
                    <p:nvSpPr>
                      <p:cNvPr id="1009" name="Freeform: Shape 1008">
                        <a:extLst>
                          <a:ext uri="{FF2B5EF4-FFF2-40B4-BE49-F238E27FC236}">
                            <a16:creationId xmlns:a16="http://schemas.microsoft.com/office/drawing/2014/main" id="{21A14AAF-E35F-5FA7-234B-331AA0F1A97A}"/>
                          </a:ext>
                        </a:extLst>
                      </p:cNvPr>
                      <p:cNvSpPr/>
                      <p:nvPr/>
                    </p:nvSpPr>
                    <p:spPr>
                      <a:xfrm>
                        <a:off x="6630114" y="4885119"/>
                        <a:ext cx="51398" cy="22315"/>
                      </a:xfrm>
                      <a:custGeom>
                        <a:avLst/>
                        <a:gdLst>
                          <a:gd name="connsiteX0" fmla="*/ 50364 w 51398"/>
                          <a:gd name="connsiteY0" fmla="*/ 0 h 22315"/>
                          <a:gd name="connsiteX1" fmla="*/ 420 w 51398"/>
                          <a:gd name="connsiteY1" fmla="*/ 20211 h 22315"/>
                          <a:gd name="connsiteX2" fmla="*/ 2091 w 51398"/>
                          <a:gd name="connsiteY2" fmla="*/ 21548 h 22315"/>
                          <a:gd name="connsiteX3" fmla="*/ 49195 w 51398"/>
                          <a:gd name="connsiteY3" fmla="*/ 3675 h 22315"/>
                          <a:gd name="connsiteX4" fmla="*/ 50364 w 51398"/>
                          <a:gd name="connsiteY4" fmla="*/ 0 h 22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98" h="22315">
                            <a:moveTo>
                              <a:pt x="50364" y="0"/>
                            </a:moveTo>
                            <a:cubicBezTo>
                              <a:pt x="31990" y="668"/>
                              <a:pt x="11779" y="4343"/>
                              <a:pt x="420" y="20211"/>
                            </a:cubicBezTo>
                            <a:cubicBezTo>
                              <a:pt x="-749" y="21882"/>
                              <a:pt x="754" y="23218"/>
                              <a:pt x="2091" y="21548"/>
                            </a:cubicBezTo>
                            <a:cubicBezTo>
                              <a:pt x="13616" y="6514"/>
                              <a:pt x="31990" y="6013"/>
                              <a:pt x="49195" y="3675"/>
                            </a:cubicBezTo>
                            <a:cubicBezTo>
                              <a:pt x="50531" y="3341"/>
                              <a:pt x="52702" y="0"/>
                              <a:pt x="50364" y="0"/>
                            </a:cubicBezTo>
                            <a:close/>
                          </a:path>
                        </a:pathLst>
                      </a:custGeom>
                      <a:solidFill>
                        <a:srgbClr val="696A6D"/>
                      </a:solidFill>
                      <a:ln w="16697" cap="flat">
                        <a:noFill/>
                        <a:prstDash val="solid"/>
                        <a:miter/>
                      </a:ln>
                    </p:spPr>
                    <p:txBody>
                      <a:bodyPr rtlCol="0" anchor="ctr"/>
                      <a:lstStyle/>
                      <a:p>
                        <a:endParaRPr lang="en-US"/>
                      </a:p>
                    </p:txBody>
                  </p:sp>
                  <p:sp>
                    <p:nvSpPr>
                      <p:cNvPr id="1010" name="Freeform: Shape 1009">
                        <a:extLst>
                          <a:ext uri="{FF2B5EF4-FFF2-40B4-BE49-F238E27FC236}">
                            <a16:creationId xmlns:a16="http://schemas.microsoft.com/office/drawing/2014/main" id="{DD7247BA-49D4-D129-24C2-AA7A12B2D8DE}"/>
                          </a:ext>
                        </a:extLst>
                      </p:cNvPr>
                      <p:cNvSpPr/>
                      <p:nvPr/>
                    </p:nvSpPr>
                    <p:spPr>
                      <a:xfrm>
                        <a:off x="6389039" y="4953754"/>
                        <a:ext cx="69178" cy="106805"/>
                      </a:xfrm>
                      <a:custGeom>
                        <a:avLst/>
                        <a:gdLst>
                          <a:gd name="connsiteX0" fmla="*/ 67779 w 69178"/>
                          <a:gd name="connsiteY0" fmla="*/ 16 h 106805"/>
                          <a:gd name="connsiteX1" fmla="*/ 16165 w 69178"/>
                          <a:gd name="connsiteY1" fmla="*/ 33089 h 106805"/>
                          <a:gd name="connsiteX2" fmla="*/ 5141 w 69178"/>
                          <a:gd name="connsiteY2" fmla="*/ 106250 h 106805"/>
                          <a:gd name="connsiteX3" fmla="*/ 8481 w 69178"/>
                          <a:gd name="connsiteY3" fmla="*/ 103244 h 106805"/>
                          <a:gd name="connsiteX4" fmla="*/ 20341 w 69178"/>
                          <a:gd name="connsiteY4" fmla="*/ 35260 h 106805"/>
                          <a:gd name="connsiteX5" fmla="*/ 66443 w 69178"/>
                          <a:gd name="connsiteY5" fmla="*/ 5361 h 106805"/>
                          <a:gd name="connsiteX6" fmla="*/ 67779 w 69178"/>
                          <a:gd name="connsiteY6" fmla="*/ 16 h 1068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178" h="106805">
                            <a:moveTo>
                              <a:pt x="67779" y="16"/>
                            </a:moveTo>
                            <a:cubicBezTo>
                              <a:pt x="47234" y="2522"/>
                              <a:pt x="27691" y="16051"/>
                              <a:pt x="16165" y="33089"/>
                            </a:cubicBezTo>
                            <a:cubicBezTo>
                              <a:pt x="3303" y="52131"/>
                              <a:pt x="-6385" y="84369"/>
                              <a:pt x="5141" y="106250"/>
                            </a:cubicBezTo>
                            <a:cubicBezTo>
                              <a:pt x="6143" y="108088"/>
                              <a:pt x="9317" y="104914"/>
                              <a:pt x="8481" y="103244"/>
                            </a:cubicBezTo>
                            <a:cubicBezTo>
                              <a:pt x="-1039" y="82698"/>
                              <a:pt x="8314" y="52632"/>
                              <a:pt x="20341" y="35260"/>
                            </a:cubicBezTo>
                            <a:cubicBezTo>
                              <a:pt x="31866" y="18557"/>
                              <a:pt x="48570" y="12043"/>
                              <a:pt x="66443" y="5361"/>
                            </a:cubicBezTo>
                            <a:cubicBezTo>
                              <a:pt x="67946" y="4693"/>
                              <a:pt x="70953" y="-318"/>
                              <a:pt x="67779" y="16"/>
                            </a:cubicBezTo>
                            <a:close/>
                          </a:path>
                        </a:pathLst>
                      </a:custGeom>
                      <a:solidFill>
                        <a:srgbClr val="696A6D"/>
                      </a:solidFill>
                      <a:ln w="16697" cap="flat">
                        <a:noFill/>
                        <a:prstDash val="solid"/>
                        <a:miter/>
                      </a:ln>
                    </p:spPr>
                    <p:txBody>
                      <a:bodyPr rtlCol="0" anchor="ctr"/>
                      <a:lstStyle/>
                      <a:p>
                        <a:endParaRPr lang="en-US"/>
                      </a:p>
                    </p:txBody>
                  </p:sp>
                  <p:sp>
                    <p:nvSpPr>
                      <p:cNvPr id="1011" name="Freeform: Shape 1010">
                        <a:extLst>
                          <a:ext uri="{FF2B5EF4-FFF2-40B4-BE49-F238E27FC236}">
                            <a16:creationId xmlns:a16="http://schemas.microsoft.com/office/drawing/2014/main" id="{EAC5D2CF-61A0-DE3C-61FF-273B620F32D1}"/>
                          </a:ext>
                        </a:extLst>
                      </p:cNvPr>
                      <p:cNvSpPr/>
                      <p:nvPr/>
                    </p:nvSpPr>
                    <p:spPr>
                      <a:xfrm>
                        <a:off x="6328458" y="5170910"/>
                        <a:ext cx="89323" cy="26518"/>
                      </a:xfrm>
                      <a:custGeom>
                        <a:avLst/>
                        <a:gdLst>
                          <a:gd name="connsiteX0" fmla="*/ 88105 w 89323"/>
                          <a:gd name="connsiteY0" fmla="*/ 8357 h 26518"/>
                          <a:gd name="connsiteX1" fmla="*/ 65388 w 89323"/>
                          <a:gd name="connsiteY1" fmla="*/ 1175 h 26518"/>
                          <a:gd name="connsiteX2" fmla="*/ 38329 w 89323"/>
                          <a:gd name="connsiteY2" fmla="*/ 2010 h 26518"/>
                          <a:gd name="connsiteX3" fmla="*/ 746 w 89323"/>
                          <a:gd name="connsiteY3" fmla="*/ 23558 h 26518"/>
                          <a:gd name="connsiteX4" fmla="*/ 1915 w 89323"/>
                          <a:gd name="connsiteY4" fmla="*/ 25896 h 26518"/>
                          <a:gd name="connsiteX5" fmla="*/ 57036 w 89323"/>
                          <a:gd name="connsiteY5" fmla="*/ 5685 h 26518"/>
                          <a:gd name="connsiteX6" fmla="*/ 86936 w 89323"/>
                          <a:gd name="connsiteY6" fmla="*/ 12700 h 26518"/>
                          <a:gd name="connsiteX7" fmla="*/ 88105 w 89323"/>
                          <a:gd name="connsiteY7" fmla="*/ 8357 h 26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9323" h="26518">
                            <a:moveTo>
                              <a:pt x="88105" y="8357"/>
                            </a:moveTo>
                            <a:cubicBezTo>
                              <a:pt x="81758" y="8023"/>
                              <a:pt x="71903" y="2678"/>
                              <a:pt x="65388" y="1175"/>
                            </a:cubicBezTo>
                            <a:cubicBezTo>
                              <a:pt x="56368" y="-996"/>
                              <a:pt x="47348" y="173"/>
                              <a:pt x="38329" y="2010"/>
                            </a:cubicBezTo>
                            <a:cubicBezTo>
                              <a:pt x="22460" y="5184"/>
                              <a:pt x="11937" y="12199"/>
                              <a:pt x="746" y="23558"/>
                            </a:cubicBezTo>
                            <a:cubicBezTo>
                              <a:pt x="-590" y="25061"/>
                              <a:pt x="-89" y="27733"/>
                              <a:pt x="1915" y="25896"/>
                            </a:cubicBezTo>
                            <a:cubicBezTo>
                              <a:pt x="17115" y="11197"/>
                              <a:pt x="35656" y="4182"/>
                              <a:pt x="57036" y="5685"/>
                            </a:cubicBezTo>
                            <a:cubicBezTo>
                              <a:pt x="67393" y="6520"/>
                              <a:pt x="77081" y="16041"/>
                              <a:pt x="86936" y="12700"/>
                            </a:cubicBezTo>
                            <a:cubicBezTo>
                              <a:pt x="88439" y="12199"/>
                              <a:pt x="90778" y="8525"/>
                              <a:pt x="88105" y="8357"/>
                            </a:cubicBezTo>
                            <a:close/>
                          </a:path>
                        </a:pathLst>
                      </a:custGeom>
                      <a:solidFill>
                        <a:srgbClr val="696A6D"/>
                      </a:solidFill>
                      <a:ln w="16697" cap="flat">
                        <a:noFill/>
                        <a:prstDash val="solid"/>
                        <a:miter/>
                      </a:ln>
                    </p:spPr>
                    <p:txBody>
                      <a:bodyPr rtlCol="0" anchor="ctr"/>
                      <a:lstStyle/>
                      <a:p>
                        <a:endParaRPr lang="en-US"/>
                      </a:p>
                    </p:txBody>
                  </p:sp>
                  <p:sp>
                    <p:nvSpPr>
                      <p:cNvPr id="1012" name="Freeform: Shape 1011">
                        <a:extLst>
                          <a:ext uri="{FF2B5EF4-FFF2-40B4-BE49-F238E27FC236}">
                            <a16:creationId xmlns:a16="http://schemas.microsoft.com/office/drawing/2014/main" id="{E5AB8BAF-27E7-E536-F220-3E7FD6CBE82F}"/>
                          </a:ext>
                        </a:extLst>
                      </p:cNvPr>
                      <p:cNvSpPr/>
                      <p:nvPr/>
                    </p:nvSpPr>
                    <p:spPr>
                      <a:xfrm>
                        <a:off x="6511193" y="5133226"/>
                        <a:ext cx="32612" cy="18782"/>
                      </a:xfrm>
                      <a:custGeom>
                        <a:avLst/>
                        <a:gdLst>
                          <a:gd name="connsiteX0" fmla="*/ 30979 w 32612"/>
                          <a:gd name="connsiteY0" fmla="*/ 106 h 18782"/>
                          <a:gd name="connsiteX1" fmla="*/ 11436 w 32612"/>
                          <a:gd name="connsiteY1" fmla="*/ 5117 h 18782"/>
                          <a:gd name="connsiteX2" fmla="*/ 412 w 32612"/>
                          <a:gd name="connsiteY2" fmla="*/ 16810 h 18782"/>
                          <a:gd name="connsiteX3" fmla="*/ 3085 w 32612"/>
                          <a:gd name="connsiteY3" fmla="*/ 17478 h 18782"/>
                          <a:gd name="connsiteX4" fmla="*/ 17116 w 32612"/>
                          <a:gd name="connsiteY4" fmla="*/ 6788 h 18782"/>
                          <a:gd name="connsiteX5" fmla="*/ 30478 w 32612"/>
                          <a:gd name="connsiteY5" fmla="*/ 4282 h 18782"/>
                          <a:gd name="connsiteX6" fmla="*/ 30979 w 32612"/>
                          <a:gd name="connsiteY6" fmla="*/ 106 h 187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612" h="18782">
                            <a:moveTo>
                              <a:pt x="30979" y="106"/>
                            </a:moveTo>
                            <a:cubicBezTo>
                              <a:pt x="24298" y="1777"/>
                              <a:pt x="17450" y="1275"/>
                              <a:pt x="11436" y="5117"/>
                            </a:cubicBezTo>
                            <a:cubicBezTo>
                              <a:pt x="6759" y="7957"/>
                              <a:pt x="3252" y="12300"/>
                              <a:pt x="412" y="16810"/>
                            </a:cubicBezTo>
                            <a:cubicBezTo>
                              <a:pt x="-1091" y="19315"/>
                              <a:pt x="1915" y="19315"/>
                              <a:pt x="3085" y="17478"/>
                            </a:cubicBezTo>
                            <a:cubicBezTo>
                              <a:pt x="6258" y="12467"/>
                              <a:pt x="11102" y="7790"/>
                              <a:pt x="17116" y="6788"/>
                            </a:cubicBezTo>
                            <a:cubicBezTo>
                              <a:pt x="21458" y="6120"/>
                              <a:pt x="26303" y="6120"/>
                              <a:pt x="30478" y="4282"/>
                            </a:cubicBezTo>
                            <a:cubicBezTo>
                              <a:pt x="31982" y="3614"/>
                              <a:pt x="34153" y="-729"/>
                              <a:pt x="30979" y="106"/>
                            </a:cubicBezTo>
                            <a:close/>
                          </a:path>
                        </a:pathLst>
                      </a:custGeom>
                      <a:solidFill>
                        <a:srgbClr val="696A6D"/>
                      </a:solidFill>
                      <a:ln w="16697" cap="flat">
                        <a:noFill/>
                        <a:prstDash val="solid"/>
                        <a:miter/>
                      </a:ln>
                    </p:spPr>
                    <p:txBody>
                      <a:bodyPr rtlCol="0" anchor="ctr"/>
                      <a:lstStyle/>
                      <a:p>
                        <a:endParaRPr lang="en-US"/>
                      </a:p>
                    </p:txBody>
                  </p:sp>
                  <p:sp>
                    <p:nvSpPr>
                      <p:cNvPr id="1013" name="Freeform: Shape 1012">
                        <a:extLst>
                          <a:ext uri="{FF2B5EF4-FFF2-40B4-BE49-F238E27FC236}">
                            <a16:creationId xmlns:a16="http://schemas.microsoft.com/office/drawing/2014/main" id="{FC4B58E1-E2B1-360E-6B05-0F7CFE9E3CD7}"/>
                          </a:ext>
                        </a:extLst>
                      </p:cNvPr>
                      <p:cNvSpPr/>
                      <p:nvPr/>
                    </p:nvSpPr>
                    <p:spPr>
                      <a:xfrm>
                        <a:off x="6281018" y="4913903"/>
                        <a:ext cx="56035" cy="22004"/>
                      </a:xfrm>
                      <a:custGeom>
                        <a:avLst/>
                        <a:gdLst>
                          <a:gd name="connsiteX0" fmla="*/ 32651 w 56035"/>
                          <a:gd name="connsiteY0" fmla="*/ 1115 h 22004"/>
                          <a:gd name="connsiteX1" fmla="*/ 413 w 56035"/>
                          <a:gd name="connsiteY1" fmla="*/ 20157 h 22004"/>
                          <a:gd name="connsiteX2" fmla="*/ 2919 w 56035"/>
                          <a:gd name="connsiteY2" fmla="*/ 20825 h 22004"/>
                          <a:gd name="connsiteX3" fmla="*/ 33653 w 56035"/>
                          <a:gd name="connsiteY3" fmla="*/ 6126 h 22004"/>
                          <a:gd name="connsiteX4" fmla="*/ 51860 w 56035"/>
                          <a:gd name="connsiteY4" fmla="*/ 9634 h 22004"/>
                          <a:gd name="connsiteX5" fmla="*/ 56036 w 56035"/>
                          <a:gd name="connsiteY5" fmla="*/ 5959 h 22004"/>
                          <a:gd name="connsiteX6" fmla="*/ 32651 w 56035"/>
                          <a:gd name="connsiteY6" fmla="*/ 1115 h 22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035" h="22004">
                            <a:moveTo>
                              <a:pt x="32651" y="1115"/>
                            </a:moveTo>
                            <a:cubicBezTo>
                              <a:pt x="19789" y="2618"/>
                              <a:pt x="7262" y="8799"/>
                              <a:pt x="413" y="20157"/>
                            </a:cubicBezTo>
                            <a:cubicBezTo>
                              <a:pt x="-1090" y="22496"/>
                              <a:pt x="1917" y="22496"/>
                              <a:pt x="2919" y="20825"/>
                            </a:cubicBezTo>
                            <a:cubicBezTo>
                              <a:pt x="9767" y="10135"/>
                              <a:pt x="21961" y="7128"/>
                              <a:pt x="33653" y="6126"/>
                            </a:cubicBezTo>
                            <a:cubicBezTo>
                              <a:pt x="39667" y="5625"/>
                              <a:pt x="47517" y="4623"/>
                              <a:pt x="51860" y="9634"/>
                            </a:cubicBezTo>
                            <a:cubicBezTo>
                              <a:pt x="53363" y="11471"/>
                              <a:pt x="56036" y="7295"/>
                              <a:pt x="56036" y="5959"/>
                            </a:cubicBezTo>
                            <a:cubicBezTo>
                              <a:pt x="55034" y="-2727"/>
                              <a:pt x="38664" y="447"/>
                              <a:pt x="32651" y="1115"/>
                            </a:cubicBezTo>
                            <a:close/>
                          </a:path>
                        </a:pathLst>
                      </a:custGeom>
                      <a:solidFill>
                        <a:srgbClr val="696A6D"/>
                      </a:solidFill>
                      <a:ln w="16697" cap="flat">
                        <a:noFill/>
                        <a:prstDash val="solid"/>
                        <a:miter/>
                      </a:ln>
                    </p:spPr>
                    <p:txBody>
                      <a:bodyPr rtlCol="0" anchor="ctr"/>
                      <a:lstStyle/>
                      <a:p>
                        <a:endParaRPr lang="en-US"/>
                      </a:p>
                    </p:txBody>
                  </p:sp>
                  <p:sp>
                    <p:nvSpPr>
                      <p:cNvPr id="1014" name="Freeform: Shape 1013">
                        <a:extLst>
                          <a:ext uri="{FF2B5EF4-FFF2-40B4-BE49-F238E27FC236}">
                            <a16:creationId xmlns:a16="http://schemas.microsoft.com/office/drawing/2014/main" id="{38CDFFB9-039A-A3B5-1F9E-9402C0A586BB}"/>
                          </a:ext>
                        </a:extLst>
                      </p:cNvPr>
                      <p:cNvSpPr/>
                      <p:nvPr/>
                    </p:nvSpPr>
                    <p:spPr>
                      <a:xfrm>
                        <a:off x="6375367" y="4859207"/>
                        <a:ext cx="18402" cy="6115"/>
                      </a:xfrm>
                      <a:custGeom>
                        <a:avLst/>
                        <a:gdLst>
                          <a:gd name="connsiteX0" fmla="*/ 17978 w 18402"/>
                          <a:gd name="connsiteY0" fmla="*/ 2360 h 6115"/>
                          <a:gd name="connsiteX1" fmla="*/ 1274 w 18402"/>
                          <a:gd name="connsiteY1" fmla="*/ 2527 h 6115"/>
                          <a:gd name="connsiteX2" fmla="*/ 1608 w 18402"/>
                          <a:gd name="connsiteY2" fmla="*/ 5700 h 6115"/>
                          <a:gd name="connsiteX3" fmla="*/ 14971 w 18402"/>
                          <a:gd name="connsiteY3" fmla="*/ 5868 h 6115"/>
                          <a:gd name="connsiteX4" fmla="*/ 17978 w 18402"/>
                          <a:gd name="connsiteY4" fmla="*/ 2360 h 61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02" h="6115">
                            <a:moveTo>
                              <a:pt x="17978" y="2360"/>
                            </a:moveTo>
                            <a:cubicBezTo>
                              <a:pt x="12633" y="-647"/>
                              <a:pt x="6452" y="-981"/>
                              <a:pt x="1274" y="2527"/>
                            </a:cubicBezTo>
                            <a:cubicBezTo>
                              <a:pt x="-229" y="3529"/>
                              <a:pt x="-730" y="7371"/>
                              <a:pt x="1608" y="5700"/>
                            </a:cubicBezTo>
                            <a:cubicBezTo>
                              <a:pt x="5784" y="2861"/>
                              <a:pt x="10795" y="3529"/>
                              <a:pt x="14971" y="5868"/>
                            </a:cubicBezTo>
                            <a:cubicBezTo>
                              <a:pt x="16641" y="7037"/>
                              <a:pt x="19481" y="3195"/>
                              <a:pt x="17978" y="2360"/>
                            </a:cubicBezTo>
                            <a:close/>
                          </a:path>
                        </a:pathLst>
                      </a:custGeom>
                      <a:solidFill>
                        <a:srgbClr val="696A6D"/>
                      </a:solidFill>
                      <a:ln w="16697" cap="flat">
                        <a:noFill/>
                        <a:prstDash val="solid"/>
                        <a:miter/>
                      </a:ln>
                    </p:spPr>
                    <p:txBody>
                      <a:bodyPr rtlCol="0" anchor="ctr"/>
                      <a:lstStyle/>
                      <a:p>
                        <a:endParaRPr lang="en-US"/>
                      </a:p>
                    </p:txBody>
                  </p:sp>
                  <p:sp>
                    <p:nvSpPr>
                      <p:cNvPr id="1015" name="Freeform: Shape 1014">
                        <a:extLst>
                          <a:ext uri="{FF2B5EF4-FFF2-40B4-BE49-F238E27FC236}">
                            <a16:creationId xmlns:a16="http://schemas.microsoft.com/office/drawing/2014/main" id="{C4449D16-9C84-4BFA-2653-B423DCAA6C96}"/>
                          </a:ext>
                        </a:extLst>
                      </p:cNvPr>
                      <p:cNvSpPr/>
                      <p:nvPr/>
                    </p:nvSpPr>
                    <p:spPr>
                      <a:xfrm>
                        <a:off x="6449203" y="4691006"/>
                        <a:ext cx="54956" cy="70391"/>
                      </a:xfrm>
                      <a:custGeom>
                        <a:avLst/>
                        <a:gdLst>
                          <a:gd name="connsiteX0" fmla="*/ 54385 w 54956"/>
                          <a:gd name="connsiteY0" fmla="*/ 3192 h 70391"/>
                          <a:gd name="connsiteX1" fmla="*/ 17304 w 54956"/>
                          <a:gd name="connsiteY1" fmla="*/ 18392 h 70391"/>
                          <a:gd name="connsiteX2" fmla="*/ 767 w 54956"/>
                          <a:gd name="connsiteY2" fmla="*/ 69505 h 70391"/>
                          <a:gd name="connsiteX3" fmla="*/ 4275 w 54956"/>
                          <a:gd name="connsiteY3" fmla="*/ 67333 h 70391"/>
                          <a:gd name="connsiteX4" fmla="*/ 51212 w 54956"/>
                          <a:gd name="connsiteY4" fmla="*/ 7869 h 70391"/>
                          <a:gd name="connsiteX5" fmla="*/ 54385 w 54956"/>
                          <a:gd name="connsiteY5" fmla="*/ 3192 h 703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956" h="70391">
                            <a:moveTo>
                              <a:pt x="54385" y="3192"/>
                            </a:moveTo>
                            <a:cubicBezTo>
                              <a:pt x="43528" y="-6997"/>
                              <a:pt x="24319" y="9706"/>
                              <a:pt x="17304" y="18392"/>
                            </a:cubicBezTo>
                            <a:cubicBezTo>
                              <a:pt x="7281" y="31087"/>
                              <a:pt x="-2908" y="53135"/>
                              <a:pt x="767" y="69505"/>
                            </a:cubicBezTo>
                            <a:cubicBezTo>
                              <a:pt x="1268" y="71843"/>
                              <a:pt x="4442" y="69004"/>
                              <a:pt x="4275" y="67333"/>
                            </a:cubicBezTo>
                            <a:cubicBezTo>
                              <a:pt x="433" y="44783"/>
                              <a:pt x="24319" y="352"/>
                              <a:pt x="51212" y="7869"/>
                            </a:cubicBezTo>
                            <a:cubicBezTo>
                              <a:pt x="53216" y="8370"/>
                              <a:pt x="56223" y="4695"/>
                              <a:pt x="54385" y="3192"/>
                            </a:cubicBezTo>
                            <a:close/>
                          </a:path>
                        </a:pathLst>
                      </a:custGeom>
                      <a:solidFill>
                        <a:srgbClr val="696A6D"/>
                      </a:solidFill>
                      <a:ln w="16697" cap="flat">
                        <a:noFill/>
                        <a:prstDash val="solid"/>
                        <a:miter/>
                      </a:ln>
                    </p:spPr>
                    <p:txBody>
                      <a:bodyPr rtlCol="0" anchor="ctr"/>
                      <a:lstStyle/>
                      <a:p>
                        <a:endParaRPr lang="en-US"/>
                      </a:p>
                    </p:txBody>
                  </p:sp>
                  <p:sp>
                    <p:nvSpPr>
                      <p:cNvPr id="1016" name="Freeform: Shape 1015">
                        <a:extLst>
                          <a:ext uri="{FF2B5EF4-FFF2-40B4-BE49-F238E27FC236}">
                            <a16:creationId xmlns:a16="http://schemas.microsoft.com/office/drawing/2014/main" id="{8A6453E0-C302-29CC-D460-6C120539193A}"/>
                          </a:ext>
                        </a:extLst>
                      </p:cNvPr>
                      <p:cNvSpPr/>
                      <p:nvPr/>
                    </p:nvSpPr>
                    <p:spPr>
                      <a:xfrm>
                        <a:off x="6542642" y="4731026"/>
                        <a:ext cx="29078" cy="48436"/>
                      </a:xfrm>
                      <a:custGeom>
                        <a:avLst/>
                        <a:gdLst>
                          <a:gd name="connsiteX0" fmla="*/ 26424 w 29078"/>
                          <a:gd name="connsiteY0" fmla="*/ 755 h 48436"/>
                          <a:gd name="connsiteX1" fmla="*/ 2370 w 29078"/>
                          <a:gd name="connsiteY1" fmla="*/ 28650 h 48436"/>
                          <a:gd name="connsiteX2" fmla="*/ 6045 w 29078"/>
                          <a:gd name="connsiteY2" fmla="*/ 48193 h 48436"/>
                          <a:gd name="connsiteX3" fmla="*/ 8050 w 29078"/>
                          <a:gd name="connsiteY3" fmla="*/ 44852 h 48436"/>
                          <a:gd name="connsiteX4" fmla="*/ 28094 w 29078"/>
                          <a:gd name="connsiteY4" fmla="*/ 3928 h 48436"/>
                          <a:gd name="connsiteX5" fmla="*/ 26424 w 29078"/>
                          <a:gd name="connsiteY5" fmla="*/ 755 h 4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078" h="48436">
                            <a:moveTo>
                              <a:pt x="26424" y="755"/>
                            </a:moveTo>
                            <a:cubicBezTo>
                              <a:pt x="16736" y="9107"/>
                              <a:pt x="6212" y="15788"/>
                              <a:pt x="2370" y="28650"/>
                            </a:cubicBezTo>
                            <a:cubicBezTo>
                              <a:pt x="1034" y="33160"/>
                              <a:pt x="-3810" y="50698"/>
                              <a:pt x="6045" y="48193"/>
                            </a:cubicBezTo>
                            <a:cubicBezTo>
                              <a:pt x="7215" y="47859"/>
                              <a:pt x="8718" y="46021"/>
                              <a:pt x="8050" y="44852"/>
                            </a:cubicBezTo>
                            <a:cubicBezTo>
                              <a:pt x="-1471" y="28650"/>
                              <a:pt x="18072" y="13115"/>
                              <a:pt x="28094" y="3928"/>
                            </a:cubicBezTo>
                            <a:cubicBezTo>
                              <a:pt x="29931" y="2091"/>
                              <a:pt x="29096" y="-1584"/>
                              <a:pt x="26424" y="755"/>
                            </a:cubicBezTo>
                            <a:close/>
                          </a:path>
                        </a:pathLst>
                      </a:custGeom>
                      <a:solidFill>
                        <a:srgbClr val="696A6D"/>
                      </a:solidFill>
                      <a:ln w="16697" cap="flat">
                        <a:noFill/>
                        <a:prstDash val="solid"/>
                        <a:miter/>
                      </a:ln>
                    </p:spPr>
                    <p:txBody>
                      <a:bodyPr rtlCol="0" anchor="ctr"/>
                      <a:lstStyle/>
                      <a:p>
                        <a:endParaRPr lang="en-US"/>
                      </a:p>
                    </p:txBody>
                  </p:sp>
                  <p:sp>
                    <p:nvSpPr>
                      <p:cNvPr id="1017" name="Freeform: Shape 1016">
                        <a:extLst>
                          <a:ext uri="{FF2B5EF4-FFF2-40B4-BE49-F238E27FC236}">
                            <a16:creationId xmlns:a16="http://schemas.microsoft.com/office/drawing/2014/main" id="{F8C0A2A2-AFF6-A686-404D-66C5DFC363CE}"/>
                          </a:ext>
                        </a:extLst>
                      </p:cNvPr>
                      <p:cNvSpPr/>
                      <p:nvPr/>
                    </p:nvSpPr>
                    <p:spPr>
                      <a:xfrm>
                        <a:off x="6534624" y="4884296"/>
                        <a:ext cx="36142" cy="112059"/>
                      </a:xfrm>
                      <a:custGeom>
                        <a:avLst/>
                        <a:gdLst>
                          <a:gd name="connsiteX0" fmla="*/ 32938 w 36142"/>
                          <a:gd name="connsiteY0" fmla="*/ 1157 h 112059"/>
                          <a:gd name="connsiteX1" fmla="*/ 25422 w 36142"/>
                          <a:gd name="connsiteY1" fmla="*/ 6502 h 112059"/>
                          <a:gd name="connsiteX2" fmla="*/ 12894 w 36142"/>
                          <a:gd name="connsiteY2" fmla="*/ 22204 h 112059"/>
                          <a:gd name="connsiteX3" fmla="*/ 534 w 36142"/>
                          <a:gd name="connsiteY3" fmla="*/ 52103 h 112059"/>
                          <a:gd name="connsiteX4" fmla="*/ 28763 w 36142"/>
                          <a:gd name="connsiteY4" fmla="*/ 111901 h 112059"/>
                          <a:gd name="connsiteX5" fmla="*/ 31769 w 36142"/>
                          <a:gd name="connsiteY5" fmla="*/ 108728 h 112059"/>
                          <a:gd name="connsiteX6" fmla="*/ 13729 w 36142"/>
                          <a:gd name="connsiteY6" fmla="*/ 86846 h 112059"/>
                          <a:gd name="connsiteX7" fmla="*/ 6213 w 36142"/>
                          <a:gd name="connsiteY7" fmla="*/ 57448 h 112059"/>
                          <a:gd name="connsiteX8" fmla="*/ 18907 w 36142"/>
                          <a:gd name="connsiteY8" fmla="*/ 19531 h 112059"/>
                          <a:gd name="connsiteX9" fmla="*/ 35277 w 36142"/>
                          <a:gd name="connsiteY9" fmla="*/ 2995 h 112059"/>
                          <a:gd name="connsiteX10" fmla="*/ 32938 w 36142"/>
                          <a:gd name="connsiteY10" fmla="*/ 1157 h 112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142" h="112059">
                            <a:moveTo>
                              <a:pt x="32938" y="1157"/>
                            </a:moveTo>
                            <a:cubicBezTo>
                              <a:pt x="31101" y="3329"/>
                              <a:pt x="27426" y="4498"/>
                              <a:pt x="25422" y="6502"/>
                            </a:cubicBezTo>
                            <a:cubicBezTo>
                              <a:pt x="20411" y="11513"/>
                              <a:pt x="16903" y="16357"/>
                              <a:pt x="12894" y="22204"/>
                            </a:cubicBezTo>
                            <a:cubicBezTo>
                              <a:pt x="6547" y="31391"/>
                              <a:pt x="2204" y="40912"/>
                              <a:pt x="534" y="52103"/>
                            </a:cubicBezTo>
                            <a:cubicBezTo>
                              <a:pt x="-2807" y="74486"/>
                              <a:pt x="9888" y="100376"/>
                              <a:pt x="28763" y="111901"/>
                            </a:cubicBezTo>
                            <a:cubicBezTo>
                              <a:pt x="30099" y="112736"/>
                              <a:pt x="32771" y="110064"/>
                              <a:pt x="31769" y="108728"/>
                            </a:cubicBezTo>
                            <a:cubicBezTo>
                              <a:pt x="25923" y="101211"/>
                              <a:pt x="19075" y="94697"/>
                              <a:pt x="13729" y="86846"/>
                            </a:cubicBezTo>
                            <a:cubicBezTo>
                              <a:pt x="8384" y="78995"/>
                              <a:pt x="7215" y="66635"/>
                              <a:pt x="6213" y="57448"/>
                            </a:cubicBezTo>
                            <a:cubicBezTo>
                              <a:pt x="4710" y="42749"/>
                              <a:pt x="11224" y="31223"/>
                              <a:pt x="18907" y="19531"/>
                            </a:cubicBezTo>
                            <a:cubicBezTo>
                              <a:pt x="24253" y="11513"/>
                              <a:pt x="29932" y="9509"/>
                              <a:pt x="35277" y="2995"/>
                            </a:cubicBezTo>
                            <a:cubicBezTo>
                              <a:pt x="37448" y="656"/>
                              <a:pt x="35110" y="-1348"/>
                              <a:pt x="32938" y="1157"/>
                            </a:cubicBezTo>
                            <a:close/>
                          </a:path>
                        </a:pathLst>
                      </a:custGeom>
                      <a:solidFill>
                        <a:srgbClr val="696A6D"/>
                      </a:solidFill>
                      <a:ln w="16697" cap="flat">
                        <a:noFill/>
                        <a:prstDash val="solid"/>
                        <a:miter/>
                      </a:ln>
                    </p:spPr>
                    <p:txBody>
                      <a:bodyPr rtlCol="0" anchor="ctr"/>
                      <a:lstStyle/>
                      <a:p>
                        <a:endParaRPr lang="en-US"/>
                      </a:p>
                    </p:txBody>
                  </p:sp>
                  <p:sp>
                    <p:nvSpPr>
                      <p:cNvPr id="1018" name="Freeform: Shape 1017">
                        <a:extLst>
                          <a:ext uri="{FF2B5EF4-FFF2-40B4-BE49-F238E27FC236}">
                            <a16:creationId xmlns:a16="http://schemas.microsoft.com/office/drawing/2014/main" id="{FD77EE7A-B46B-79A6-40BE-FF478EC5E166}"/>
                          </a:ext>
                        </a:extLst>
                      </p:cNvPr>
                      <p:cNvSpPr/>
                      <p:nvPr/>
                    </p:nvSpPr>
                    <p:spPr>
                      <a:xfrm>
                        <a:off x="6607265" y="5000013"/>
                        <a:ext cx="15511" cy="31727"/>
                      </a:xfrm>
                      <a:custGeom>
                        <a:avLst/>
                        <a:gdLst>
                          <a:gd name="connsiteX0" fmla="*/ 13916 w 15511"/>
                          <a:gd name="connsiteY0" fmla="*/ 193 h 31727"/>
                          <a:gd name="connsiteX1" fmla="*/ 2390 w 15511"/>
                          <a:gd name="connsiteY1" fmla="*/ 15560 h 31727"/>
                          <a:gd name="connsiteX2" fmla="*/ 3393 w 15511"/>
                          <a:gd name="connsiteY2" fmla="*/ 31595 h 31727"/>
                          <a:gd name="connsiteX3" fmla="*/ 6566 w 15511"/>
                          <a:gd name="connsiteY3" fmla="*/ 27586 h 31727"/>
                          <a:gd name="connsiteX4" fmla="*/ 13916 w 15511"/>
                          <a:gd name="connsiteY4" fmla="*/ 4201 h 31727"/>
                          <a:gd name="connsiteX5" fmla="*/ 13916 w 15511"/>
                          <a:gd name="connsiteY5" fmla="*/ 193 h 317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511" h="31727">
                            <a:moveTo>
                              <a:pt x="13916" y="193"/>
                            </a:moveTo>
                            <a:cubicBezTo>
                              <a:pt x="7735" y="3032"/>
                              <a:pt x="4228" y="9212"/>
                              <a:pt x="2390" y="15560"/>
                            </a:cubicBezTo>
                            <a:cubicBezTo>
                              <a:pt x="887" y="20404"/>
                              <a:pt x="-2621" y="28756"/>
                              <a:pt x="3393" y="31595"/>
                            </a:cubicBezTo>
                            <a:cubicBezTo>
                              <a:pt x="5063" y="32430"/>
                              <a:pt x="7401" y="29090"/>
                              <a:pt x="6566" y="27586"/>
                            </a:cubicBezTo>
                            <a:cubicBezTo>
                              <a:pt x="3225" y="21239"/>
                              <a:pt x="7568" y="7542"/>
                              <a:pt x="13916" y="4201"/>
                            </a:cubicBezTo>
                            <a:cubicBezTo>
                              <a:pt x="15419" y="3533"/>
                              <a:pt x="16588" y="-977"/>
                              <a:pt x="13916" y="193"/>
                            </a:cubicBezTo>
                            <a:close/>
                          </a:path>
                        </a:pathLst>
                      </a:custGeom>
                      <a:solidFill>
                        <a:srgbClr val="696A6D"/>
                      </a:solidFill>
                      <a:ln w="16697" cap="flat">
                        <a:noFill/>
                        <a:prstDash val="solid"/>
                        <a:miter/>
                      </a:ln>
                    </p:spPr>
                    <p:txBody>
                      <a:bodyPr rtlCol="0" anchor="ctr"/>
                      <a:lstStyle/>
                      <a:p>
                        <a:endParaRPr lang="en-US"/>
                      </a:p>
                    </p:txBody>
                  </p:sp>
                  <p:sp>
                    <p:nvSpPr>
                      <p:cNvPr id="1019" name="Freeform: Shape 1018">
                        <a:extLst>
                          <a:ext uri="{FF2B5EF4-FFF2-40B4-BE49-F238E27FC236}">
                            <a16:creationId xmlns:a16="http://schemas.microsoft.com/office/drawing/2014/main" id="{C285F038-9D3A-CA65-8F98-6884C888E28E}"/>
                          </a:ext>
                        </a:extLst>
                      </p:cNvPr>
                      <p:cNvSpPr/>
                      <p:nvPr/>
                    </p:nvSpPr>
                    <p:spPr>
                      <a:xfrm>
                        <a:off x="6760933" y="4900043"/>
                        <a:ext cx="12314" cy="23843"/>
                      </a:xfrm>
                      <a:custGeom>
                        <a:avLst/>
                        <a:gdLst>
                          <a:gd name="connsiteX0" fmla="*/ 8073 w 12314"/>
                          <a:gd name="connsiteY0" fmla="*/ 1946 h 23843"/>
                          <a:gd name="connsiteX1" fmla="*/ 4064 w 12314"/>
                          <a:gd name="connsiteY1" fmla="*/ 9964 h 23843"/>
                          <a:gd name="connsiteX2" fmla="*/ 1559 w 12314"/>
                          <a:gd name="connsiteY2" fmla="*/ 16144 h 23843"/>
                          <a:gd name="connsiteX3" fmla="*/ 890 w 12314"/>
                          <a:gd name="connsiteY3" fmla="*/ 23828 h 23843"/>
                          <a:gd name="connsiteX4" fmla="*/ 4398 w 12314"/>
                          <a:gd name="connsiteY4" fmla="*/ 21656 h 23843"/>
                          <a:gd name="connsiteX5" fmla="*/ 6403 w 12314"/>
                          <a:gd name="connsiteY5" fmla="*/ 14474 h 23843"/>
                          <a:gd name="connsiteX6" fmla="*/ 8574 w 12314"/>
                          <a:gd name="connsiteY6" fmla="*/ 9797 h 23843"/>
                          <a:gd name="connsiteX7" fmla="*/ 11915 w 12314"/>
                          <a:gd name="connsiteY7" fmla="*/ 3115 h 23843"/>
                          <a:gd name="connsiteX8" fmla="*/ 8073 w 12314"/>
                          <a:gd name="connsiteY8" fmla="*/ 1946 h 238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14" h="23843">
                            <a:moveTo>
                              <a:pt x="8073" y="1946"/>
                            </a:moveTo>
                            <a:cubicBezTo>
                              <a:pt x="6737" y="4619"/>
                              <a:pt x="5400" y="7291"/>
                              <a:pt x="4064" y="9964"/>
                            </a:cubicBezTo>
                            <a:cubicBezTo>
                              <a:pt x="3062" y="11968"/>
                              <a:pt x="1559" y="13806"/>
                              <a:pt x="1559" y="16144"/>
                            </a:cubicBezTo>
                            <a:cubicBezTo>
                              <a:pt x="1559" y="17313"/>
                              <a:pt x="-1448" y="23494"/>
                              <a:pt x="890" y="23828"/>
                            </a:cubicBezTo>
                            <a:cubicBezTo>
                              <a:pt x="2394" y="23995"/>
                              <a:pt x="3730" y="22825"/>
                              <a:pt x="4398" y="21656"/>
                            </a:cubicBezTo>
                            <a:cubicBezTo>
                              <a:pt x="5567" y="19485"/>
                              <a:pt x="6236" y="16979"/>
                              <a:pt x="6403" y="14474"/>
                            </a:cubicBezTo>
                            <a:cubicBezTo>
                              <a:pt x="6570" y="12970"/>
                              <a:pt x="7906" y="11133"/>
                              <a:pt x="8574" y="9797"/>
                            </a:cubicBezTo>
                            <a:cubicBezTo>
                              <a:pt x="9743" y="7625"/>
                              <a:pt x="10746" y="5287"/>
                              <a:pt x="11915" y="3115"/>
                            </a:cubicBezTo>
                            <a:cubicBezTo>
                              <a:pt x="13585" y="-727"/>
                              <a:pt x="9576" y="-894"/>
                              <a:pt x="8073" y="1946"/>
                            </a:cubicBezTo>
                            <a:close/>
                          </a:path>
                        </a:pathLst>
                      </a:custGeom>
                      <a:solidFill>
                        <a:srgbClr val="696A6D"/>
                      </a:solidFill>
                      <a:ln w="16697" cap="flat">
                        <a:noFill/>
                        <a:prstDash val="solid"/>
                        <a:miter/>
                      </a:ln>
                    </p:spPr>
                    <p:txBody>
                      <a:bodyPr rtlCol="0" anchor="ctr"/>
                      <a:lstStyle/>
                      <a:p>
                        <a:endParaRPr lang="en-US"/>
                      </a:p>
                    </p:txBody>
                  </p:sp>
                  <p:sp>
                    <p:nvSpPr>
                      <p:cNvPr id="1020" name="Freeform: Shape 1019">
                        <a:extLst>
                          <a:ext uri="{FF2B5EF4-FFF2-40B4-BE49-F238E27FC236}">
                            <a16:creationId xmlns:a16="http://schemas.microsoft.com/office/drawing/2014/main" id="{D4C3BAD6-BFBA-EFDD-2189-308C61280FD3}"/>
                          </a:ext>
                        </a:extLst>
                      </p:cNvPr>
                      <p:cNvSpPr/>
                      <p:nvPr/>
                    </p:nvSpPr>
                    <p:spPr>
                      <a:xfrm>
                        <a:off x="6235125" y="5065262"/>
                        <a:ext cx="56883" cy="34616"/>
                      </a:xfrm>
                      <a:custGeom>
                        <a:avLst/>
                        <a:gdLst>
                          <a:gd name="connsiteX0" fmla="*/ 34113 w 56883"/>
                          <a:gd name="connsiteY0" fmla="*/ 4430 h 34616"/>
                          <a:gd name="connsiteX1" fmla="*/ 2043 w 56883"/>
                          <a:gd name="connsiteY1" fmla="*/ 2258 h 34616"/>
                          <a:gd name="connsiteX2" fmla="*/ 1040 w 56883"/>
                          <a:gd name="connsiteY2" fmla="*/ 6267 h 34616"/>
                          <a:gd name="connsiteX3" fmla="*/ 33111 w 56883"/>
                          <a:gd name="connsiteY3" fmla="*/ 10944 h 34616"/>
                          <a:gd name="connsiteX4" fmla="*/ 52821 w 56883"/>
                          <a:gd name="connsiteY4" fmla="*/ 33995 h 34616"/>
                          <a:gd name="connsiteX5" fmla="*/ 56830 w 56883"/>
                          <a:gd name="connsiteY5" fmla="*/ 30988 h 34616"/>
                          <a:gd name="connsiteX6" fmla="*/ 34113 w 56883"/>
                          <a:gd name="connsiteY6" fmla="*/ 4430 h 34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883" h="34616">
                            <a:moveTo>
                              <a:pt x="34113" y="4430"/>
                            </a:moveTo>
                            <a:cubicBezTo>
                              <a:pt x="23256" y="-1416"/>
                              <a:pt x="13401" y="-748"/>
                              <a:pt x="2043" y="2258"/>
                            </a:cubicBezTo>
                            <a:cubicBezTo>
                              <a:pt x="539" y="2592"/>
                              <a:pt x="-1131" y="6768"/>
                              <a:pt x="1040" y="6267"/>
                            </a:cubicBezTo>
                            <a:cubicBezTo>
                              <a:pt x="13234" y="3595"/>
                              <a:pt x="22254" y="4597"/>
                              <a:pt x="33111" y="10944"/>
                            </a:cubicBezTo>
                            <a:cubicBezTo>
                              <a:pt x="41964" y="16122"/>
                              <a:pt x="47142" y="25810"/>
                              <a:pt x="52821" y="33995"/>
                            </a:cubicBezTo>
                            <a:cubicBezTo>
                              <a:pt x="54157" y="35999"/>
                              <a:pt x="57331" y="32659"/>
                              <a:pt x="56830" y="30988"/>
                            </a:cubicBezTo>
                            <a:cubicBezTo>
                              <a:pt x="54157" y="19630"/>
                              <a:pt x="43801" y="9775"/>
                              <a:pt x="34113" y="4430"/>
                            </a:cubicBezTo>
                            <a:close/>
                          </a:path>
                        </a:pathLst>
                      </a:custGeom>
                      <a:solidFill>
                        <a:srgbClr val="696A6D"/>
                      </a:solidFill>
                      <a:ln w="16697" cap="flat">
                        <a:noFill/>
                        <a:prstDash val="solid"/>
                        <a:miter/>
                      </a:ln>
                    </p:spPr>
                    <p:txBody>
                      <a:bodyPr rtlCol="0" anchor="ctr"/>
                      <a:lstStyle/>
                      <a:p>
                        <a:endParaRPr lang="en-US"/>
                      </a:p>
                    </p:txBody>
                  </p:sp>
                </p:grpSp>
                <p:sp>
                  <p:nvSpPr>
                    <p:cNvPr id="1021" name="Freeform: Shape 1020">
                      <a:extLst>
                        <a:ext uri="{FF2B5EF4-FFF2-40B4-BE49-F238E27FC236}">
                          <a16:creationId xmlns:a16="http://schemas.microsoft.com/office/drawing/2014/main" id="{6B704009-F3B0-E205-5B60-61AE9781BE60}"/>
                        </a:ext>
                      </a:extLst>
                    </p:cNvPr>
                    <p:cNvSpPr/>
                    <p:nvPr/>
                  </p:nvSpPr>
                  <p:spPr>
                    <a:xfrm>
                      <a:off x="6203179" y="4436578"/>
                      <a:ext cx="683508" cy="827443"/>
                    </a:xfrm>
                    <a:custGeom>
                      <a:avLst/>
                      <a:gdLst>
                        <a:gd name="connsiteX0" fmla="*/ 658532 w 683508"/>
                        <a:gd name="connsiteY0" fmla="*/ 6901 h 827443"/>
                        <a:gd name="connsiteX1" fmla="*/ 634813 w 683508"/>
                        <a:gd name="connsiteY1" fmla="*/ 2057 h 827443"/>
                        <a:gd name="connsiteX2" fmla="*/ 595226 w 683508"/>
                        <a:gd name="connsiteY2" fmla="*/ 553 h 827443"/>
                        <a:gd name="connsiteX3" fmla="*/ 521396 w 683508"/>
                        <a:gd name="connsiteY3" fmla="*/ 21433 h 827443"/>
                        <a:gd name="connsiteX4" fmla="*/ 462934 w 683508"/>
                        <a:gd name="connsiteY4" fmla="*/ 65697 h 827443"/>
                        <a:gd name="connsiteX5" fmla="*/ 373069 w 683508"/>
                        <a:gd name="connsiteY5" fmla="*/ 130674 h 827443"/>
                        <a:gd name="connsiteX6" fmla="*/ 321289 w 683508"/>
                        <a:gd name="connsiteY6" fmla="*/ 152388 h 827443"/>
                        <a:gd name="connsiteX7" fmla="*/ 270343 w 683508"/>
                        <a:gd name="connsiteY7" fmla="*/ 168256 h 827443"/>
                        <a:gd name="connsiteX8" fmla="*/ 174632 w 683508"/>
                        <a:gd name="connsiteY8" fmla="*/ 244591 h 827443"/>
                        <a:gd name="connsiteX9" fmla="*/ 134042 w 683508"/>
                        <a:gd name="connsiteY9" fmla="*/ 308232 h 827443"/>
                        <a:gd name="connsiteX10" fmla="*/ 112996 w 683508"/>
                        <a:gd name="connsiteY10" fmla="*/ 338465 h 827443"/>
                        <a:gd name="connsiteX11" fmla="*/ 81427 w 683508"/>
                        <a:gd name="connsiteY11" fmla="*/ 406114 h 827443"/>
                        <a:gd name="connsiteX12" fmla="*/ 60881 w 683508"/>
                        <a:gd name="connsiteY12" fmla="*/ 452884 h 827443"/>
                        <a:gd name="connsiteX13" fmla="*/ 58042 w 683508"/>
                        <a:gd name="connsiteY13" fmla="*/ 457895 h 827443"/>
                        <a:gd name="connsiteX14" fmla="*/ 45514 w 683508"/>
                        <a:gd name="connsiteY14" fmla="*/ 483618 h 827443"/>
                        <a:gd name="connsiteX15" fmla="*/ 27975 w 683508"/>
                        <a:gd name="connsiteY15" fmla="*/ 508005 h 827443"/>
                        <a:gd name="connsiteX16" fmla="*/ 5760 w 683508"/>
                        <a:gd name="connsiteY16" fmla="*/ 557114 h 827443"/>
                        <a:gd name="connsiteX17" fmla="*/ 582 w 683508"/>
                        <a:gd name="connsiteY17" fmla="*/ 622090 h 827443"/>
                        <a:gd name="connsiteX18" fmla="*/ 9601 w 683508"/>
                        <a:gd name="connsiteY18" fmla="*/ 699762 h 827443"/>
                        <a:gd name="connsiteX19" fmla="*/ 25136 w 683508"/>
                        <a:gd name="connsiteY19" fmla="*/ 742355 h 827443"/>
                        <a:gd name="connsiteX20" fmla="*/ 33320 w 683508"/>
                        <a:gd name="connsiteY20" fmla="*/ 812510 h 827443"/>
                        <a:gd name="connsiteX21" fmla="*/ 653187 w 683508"/>
                        <a:gd name="connsiteY21" fmla="*/ 387406 h 827443"/>
                        <a:gd name="connsiteX22" fmla="*/ 658532 w 683508"/>
                        <a:gd name="connsiteY22" fmla="*/ 6901 h 827443"/>
                        <a:gd name="connsiteX23" fmla="*/ 583700 w 683508"/>
                        <a:gd name="connsiteY23" fmla="*/ 210349 h 827443"/>
                        <a:gd name="connsiteX24" fmla="*/ 568166 w 683508"/>
                        <a:gd name="connsiteY24" fmla="*/ 215861 h 827443"/>
                        <a:gd name="connsiteX25" fmla="*/ 549959 w 683508"/>
                        <a:gd name="connsiteY25" fmla="*/ 224213 h 827443"/>
                        <a:gd name="connsiteX26" fmla="*/ 513713 w 683508"/>
                        <a:gd name="connsiteY26" fmla="*/ 253444 h 827443"/>
                        <a:gd name="connsiteX27" fmla="*/ 496007 w 683508"/>
                        <a:gd name="connsiteY27" fmla="*/ 289357 h 827443"/>
                        <a:gd name="connsiteX28" fmla="*/ 550962 w 683508"/>
                        <a:gd name="connsiteY28" fmla="*/ 278332 h 827443"/>
                        <a:gd name="connsiteX29" fmla="*/ 551630 w 683508"/>
                        <a:gd name="connsiteY29" fmla="*/ 280838 h 827443"/>
                        <a:gd name="connsiteX30" fmla="*/ 521062 w 683508"/>
                        <a:gd name="connsiteY30" fmla="*/ 310069 h 827443"/>
                        <a:gd name="connsiteX31" fmla="*/ 501185 w 683508"/>
                        <a:gd name="connsiteY31" fmla="*/ 352830 h 827443"/>
                        <a:gd name="connsiteX32" fmla="*/ 496508 w 683508"/>
                        <a:gd name="connsiteY32" fmla="*/ 399433 h 827443"/>
                        <a:gd name="connsiteX33" fmla="*/ 478301 w 683508"/>
                        <a:gd name="connsiteY33" fmla="*/ 432339 h 827443"/>
                        <a:gd name="connsiteX34" fmla="*/ 361711 w 683508"/>
                        <a:gd name="connsiteY34" fmla="*/ 524542 h 827443"/>
                        <a:gd name="connsiteX35" fmla="*/ 359206 w 683508"/>
                        <a:gd name="connsiteY35" fmla="*/ 524542 h 827443"/>
                        <a:gd name="connsiteX36" fmla="*/ 366722 w 683508"/>
                        <a:gd name="connsiteY36" fmla="*/ 437350 h 827443"/>
                        <a:gd name="connsiteX37" fmla="*/ 330643 w 683508"/>
                        <a:gd name="connsiteY37" fmla="*/ 477939 h 827443"/>
                        <a:gd name="connsiteX38" fmla="*/ 328471 w 683508"/>
                        <a:gd name="connsiteY38" fmla="*/ 511847 h 827443"/>
                        <a:gd name="connsiteX39" fmla="*/ 333649 w 683508"/>
                        <a:gd name="connsiteY39" fmla="*/ 539408 h 827443"/>
                        <a:gd name="connsiteX40" fmla="*/ 308093 w 683508"/>
                        <a:gd name="connsiteY40" fmla="*/ 570811 h 827443"/>
                        <a:gd name="connsiteX41" fmla="*/ 263328 w 683508"/>
                        <a:gd name="connsiteY41" fmla="*/ 586178 h 827443"/>
                        <a:gd name="connsiteX42" fmla="*/ 261824 w 683508"/>
                        <a:gd name="connsiteY42" fmla="*/ 585009 h 827443"/>
                        <a:gd name="connsiteX43" fmla="*/ 281701 w 683508"/>
                        <a:gd name="connsiteY43" fmla="*/ 518696 h 827443"/>
                        <a:gd name="connsiteX44" fmla="*/ 202026 w 683508"/>
                        <a:gd name="connsiteY44" fmla="*/ 560621 h 827443"/>
                        <a:gd name="connsiteX45" fmla="*/ 180812 w 683508"/>
                        <a:gd name="connsiteY45" fmla="*/ 652658 h 827443"/>
                        <a:gd name="connsiteX46" fmla="*/ 177973 w 683508"/>
                        <a:gd name="connsiteY46" fmla="*/ 653493 h 827443"/>
                        <a:gd name="connsiteX47" fmla="*/ 167784 w 683508"/>
                        <a:gd name="connsiteY47" fmla="*/ 566802 h 827443"/>
                        <a:gd name="connsiteX48" fmla="*/ 99633 w 683508"/>
                        <a:gd name="connsiteY48" fmla="*/ 584340 h 827443"/>
                        <a:gd name="connsiteX49" fmla="*/ 61048 w 683508"/>
                        <a:gd name="connsiteY49" fmla="*/ 550599 h 827443"/>
                        <a:gd name="connsiteX50" fmla="*/ 87440 w 683508"/>
                        <a:gd name="connsiteY50" fmla="*/ 499153 h 827443"/>
                        <a:gd name="connsiteX51" fmla="*/ 118508 w 683508"/>
                        <a:gd name="connsiteY51" fmla="*/ 487126 h 827443"/>
                        <a:gd name="connsiteX52" fmla="*/ 159432 w 683508"/>
                        <a:gd name="connsiteY52" fmla="*/ 486458 h 827443"/>
                        <a:gd name="connsiteX53" fmla="*/ 98297 w 683508"/>
                        <a:gd name="connsiteY53" fmla="*/ 479108 h 827443"/>
                        <a:gd name="connsiteX54" fmla="*/ 96794 w 683508"/>
                        <a:gd name="connsiteY54" fmla="*/ 477939 h 827443"/>
                        <a:gd name="connsiteX55" fmla="*/ 108653 w 683508"/>
                        <a:gd name="connsiteY55" fmla="*/ 395257 h 827443"/>
                        <a:gd name="connsiteX56" fmla="*/ 149076 w 683508"/>
                        <a:gd name="connsiteY56" fmla="*/ 334289 h 827443"/>
                        <a:gd name="connsiteX57" fmla="*/ 171625 w 683508"/>
                        <a:gd name="connsiteY57" fmla="*/ 310403 h 827443"/>
                        <a:gd name="connsiteX58" fmla="*/ 192171 w 683508"/>
                        <a:gd name="connsiteY58" fmla="*/ 299045 h 827443"/>
                        <a:gd name="connsiteX59" fmla="*/ 209041 w 683508"/>
                        <a:gd name="connsiteY59" fmla="*/ 335792 h 827443"/>
                        <a:gd name="connsiteX60" fmla="*/ 229921 w 683508"/>
                        <a:gd name="connsiteY60" fmla="*/ 298043 h 827443"/>
                        <a:gd name="connsiteX61" fmla="*/ 231758 w 683508"/>
                        <a:gd name="connsiteY61" fmla="*/ 299546 h 827443"/>
                        <a:gd name="connsiteX62" fmla="*/ 252470 w 683508"/>
                        <a:gd name="connsiteY62" fmla="*/ 367863 h 827443"/>
                        <a:gd name="connsiteX63" fmla="*/ 248461 w 683508"/>
                        <a:gd name="connsiteY63" fmla="*/ 316416 h 827443"/>
                        <a:gd name="connsiteX64" fmla="*/ 276356 w 683508"/>
                        <a:gd name="connsiteY64" fmla="*/ 269313 h 827443"/>
                        <a:gd name="connsiteX65" fmla="*/ 358704 w 683508"/>
                        <a:gd name="connsiteY65" fmla="*/ 241418 h 827443"/>
                        <a:gd name="connsiteX66" fmla="*/ 296233 w 683508"/>
                        <a:gd name="connsiteY66" fmla="*/ 226886 h 827443"/>
                        <a:gd name="connsiteX67" fmla="*/ 294897 w 683508"/>
                        <a:gd name="connsiteY67" fmla="*/ 224714 h 827443"/>
                        <a:gd name="connsiteX68" fmla="*/ 375742 w 683508"/>
                        <a:gd name="connsiteY68" fmla="*/ 181786 h 827443"/>
                        <a:gd name="connsiteX69" fmla="*/ 457422 w 683508"/>
                        <a:gd name="connsiteY69" fmla="*/ 205505 h 827443"/>
                        <a:gd name="connsiteX70" fmla="*/ 455251 w 683508"/>
                        <a:gd name="connsiteY70" fmla="*/ 207677 h 827443"/>
                        <a:gd name="connsiteX71" fmla="*/ 451242 w 683508"/>
                        <a:gd name="connsiteY71" fmla="*/ 203668 h 827443"/>
                        <a:gd name="connsiteX72" fmla="*/ 459427 w 683508"/>
                        <a:gd name="connsiteY72" fmla="*/ 220872 h 827443"/>
                        <a:gd name="connsiteX73" fmla="*/ 505695 w 683508"/>
                        <a:gd name="connsiteY73" fmla="*/ 168591 h 827443"/>
                        <a:gd name="connsiteX74" fmla="*/ 576351 w 683508"/>
                        <a:gd name="connsiteY74" fmla="*/ 188468 h 827443"/>
                        <a:gd name="connsiteX75" fmla="*/ 583700 w 683508"/>
                        <a:gd name="connsiteY75" fmla="*/ 210349 h 827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683508" h="827443">
                          <a:moveTo>
                            <a:pt x="658532" y="6901"/>
                          </a:moveTo>
                          <a:cubicBezTo>
                            <a:pt x="650514" y="5564"/>
                            <a:pt x="642831" y="3560"/>
                            <a:pt x="634813" y="2057"/>
                          </a:cubicBezTo>
                          <a:cubicBezTo>
                            <a:pt x="621617" y="-449"/>
                            <a:pt x="608589" y="-282"/>
                            <a:pt x="595226" y="553"/>
                          </a:cubicBezTo>
                          <a:cubicBezTo>
                            <a:pt x="569837" y="2224"/>
                            <a:pt x="543111" y="7402"/>
                            <a:pt x="521396" y="21433"/>
                          </a:cubicBezTo>
                          <a:cubicBezTo>
                            <a:pt x="500851" y="34629"/>
                            <a:pt x="481809" y="50330"/>
                            <a:pt x="462934" y="65697"/>
                          </a:cubicBezTo>
                          <a:cubicBezTo>
                            <a:pt x="434371" y="89082"/>
                            <a:pt x="405641" y="112968"/>
                            <a:pt x="373069" y="130674"/>
                          </a:cubicBezTo>
                          <a:cubicBezTo>
                            <a:pt x="356533" y="139693"/>
                            <a:pt x="339328" y="147210"/>
                            <a:pt x="321289" y="152388"/>
                          </a:cubicBezTo>
                          <a:cubicBezTo>
                            <a:pt x="304084" y="157399"/>
                            <a:pt x="286880" y="160740"/>
                            <a:pt x="270343" y="168256"/>
                          </a:cubicBezTo>
                          <a:cubicBezTo>
                            <a:pt x="232593" y="185461"/>
                            <a:pt x="201191" y="212855"/>
                            <a:pt x="174632" y="244591"/>
                          </a:cubicBezTo>
                          <a:cubicBezTo>
                            <a:pt x="161269" y="265972"/>
                            <a:pt x="148909" y="287853"/>
                            <a:pt x="134042" y="308232"/>
                          </a:cubicBezTo>
                          <a:cubicBezTo>
                            <a:pt x="126860" y="318254"/>
                            <a:pt x="119677" y="328276"/>
                            <a:pt x="112996" y="338465"/>
                          </a:cubicBezTo>
                          <a:cubicBezTo>
                            <a:pt x="101471" y="360514"/>
                            <a:pt x="90947" y="383063"/>
                            <a:pt x="81427" y="406114"/>
                          </a:cubicBezTo>
                          <a:cubicBezTo>
                            <a:pt x="74912" y="421983"/>
                            <a:pt x="69066" y="437851"/>
                            <a:pt x="60881" y="452884"/>
                          </a:cubicBezTo>
                          <a:cubicBezTo>
                            <a:pt x="60046" y="454554"/>
                            <a:pt x="59044" y="456225"/>
                            <a:pt x="58042" y="457895"/>
                          </a:cubicBezTo>
                          <a:cubicBezTo>
                            <a:pt x="54367" y="466748"/>
                            <a:pt x="50358" y="475434"/>
                            <a:pt x="45514" y="483618"/>
                          </a:cubicBezTo>
                          <a:cubicBezTo>
                            <a:pt x="40336" y="492304"/>
                            <a:pt x="34323" y="500322"/>
                            <a:pt x="27975" y="508005"/>
                          </a:cubicBezTo>
                          <a:cubicBezTo>
                            <a:pt x="18955" y="523540"/>
                            <a:pt x="10604" y="539742"/>
                            <a:pt x="5760" y="557114"/>
                          </a:cubicBezTo>
                          <a:cubicBezTo>
                            <a:pt x="-87" y="578160"/>
                            <a:pt x="-755" y="600376"/>
                            <a:pt x="582" y="622090"/>
                          </a:cubicBezTo>
                          <a:cubicBezTo>
                            <a:pt x="2085" y="648148"/>
                            <a:pt x="6261" y="673871"/>
                            <a:pt x="9601" y="699762"/>
                          </a:cubicBezTo>
                          <a:cubicBezTo>
                            <a:pt x="16116" y="713458"/>
                            <a:pt x="21461" y="727489"/>
                            <a:pt x="25136" y="742355"/>
                          </a:cubicBezTo>
                          <a:cubicBezTo>
                            <a:pt x="30648" y="765239"/>
                            <a:pt x="33488" y="788791"/>
                            <a:pt x="33320" y="812510"/>
                          </a:cubicBezTo>
                          <a:cubicBezTo>
                            <a:pt x="284207" y="883500"/>
                            <a:pt x="560650" y="694750"/>
                            <a:pt x="653187" y="387406"/>
                          </a:cubicBezTo>
                          <a:cubicBezTo>
                            <a:pt x="693108" y="254781"/>
                            <a:pt x="692273" y="121821"/>
                            <a:pt x="658532" y="6901"/>
                          </a:cubicBezTo>
                          <a:close/>
                          <a:moveTo>
                            <a:pt x="583700" y="210349"/>
                          </a:moveTo>
                          <a:cubicBezTo>
                            <a:pt x="579023" y="213189"/>
                            <a:pt x="573344" y="214191"/>
                            <a:pt x="568166" y="215861"/>
                          </a:cubicBezTo>
                          <a:cubicBezTo>
                            <a:pt x="561652" y="218033"/>
                            <a:pt x="555639" y="220705"/>
                            <a:pt x="549959" y="224213"/>
                          </a:cubicBezTo>
                          <a:cubicBezTo>
                            <a:pt x="536764" y="232231"/>
                            <a:pt x="524069" y="241919"/>
                            <a:pt x="513713" y="253444"/>
                          </a:cubicBezTo>
                          <a:cubicBezTo>
                            <a:pt x="504860" y="263299"/>
                            <a:pt x="496007" y="275493"/>
                            <a:pt x="496007" y="289357"/>
                          </a:cubicBezTo>
                          <a:cubicBezTo>
                            <a:pt x="512544" y="280671"/>
                            <a:pt x="532254" y="271818"/>
                            <a:pt x="550962" y="278332"/>
                          </a:cubicBezTo>
                          <a:cubicBezTo>
                            <a:pt x="552131" y="278667"/>
                            <a:pt x="552465" y="280003"/>
                            <a:pt x="551630" y="280838"/>
                          </a:cubicBezTo>
                          <a:cubicBezTo>
                            <a:pt x="542276" y="291528"/>
                            <a:pt x="530750" y="299880"/>
                            <a:pt x="521062" y="310069"/>
                          </a:cubicBezTo>
                          <a:cubicBezTo>
                            <a:pt x="509704" y="322096"/>
                            <a:pt x="503023" y="336294"/>
                            <a:pt x="501185" y="352830"/>
                          </a:cubicBezTo>
                          <a:cubicBezTo>
                            <a:pt x="499348" y="368364"/>
                            <a:pt x="500183" y="384233"/>
                            <a:pt x="496508" y="399433"/>
                          </a:cubicBezTo>
                          <a:cubicBezTo>
                            <a:pt x="493502" y="412127"/>
                            <a:pt x="487488" y="422985"/>
                            <a:pt x="478301" y="432339"/>
                          </a:cubicBezTo>
                          <a:cubicBezTo>
                            <a:pt x="443224" y="468752"/>
                            <a:pt x="383593" y="474431"/>
                            <a:pt x="361711" y="524542"/>
                          </a:cubicBezTo>
                          <a:cubicBezTo>
                            <a:pt x="361210" y="525544"/>
                            <a:pt x="359540" y="525544"/>
                            <a:pt x="359206" y="524542"/>
                          </a:cubicBezTo>
                          <a:cubicBezTo>
                            <a:pt x="346845" y="495979"/>
                            <a:pt x="350687" y="463407"/>
                            <a:pt x="366722" y="437350"/>
                          </a:cubicBezTo>
                          <a:cubicBezTo>
                            <a:pt x="352691" y="449042"/>
                            <a:pt x="337992" y="461069"/>
                            <a:pt x="330643" y="477939"/>
                          </a:cubicBezTo>
                          <a:cubicBezTo>
                            <a:pt x="325465" y="489632"/>
                            <a:pt x="325631" y="499654"/>
                            <a:pt x="328471" y="511847"/>
                          </a:cubicBezTo>
                          <a:cubicBezTo>
                            <a:pt x="330643" y="520700"/>
                            <a:pt x="333816" y="530054"/>
                            <a:pt x="333649" y="539408"/>
                          </a:cubicBezTo>
                          <a:cubicBezTo>
                            <a:pt x="333482" y="554608"/>
                            <a:pt x="320286" y="563962"/>
                            <a:pt x="308093" y="570811"/>
                          </a:cubicBezTo>
                          <a:cubicBezTo>
                            <a:pt x="294897" y="578327"/>
                            <a:pt x="278862" y="585844"/>
                            <a:pt x="263328" y="586178"/>
                          </a:cubicBezTo>
                          <a:cubicBezTo>
                            <a:pt x="262659" y="586178"/>
                            <a:pt x="261991" y="585677"/>
                            <a:pt x="261824" y="585009"/>
                          </a:cubicBezTo>
                          <a:cubicBezTo>
                            <a:pt x="256312" y="560454"/>
                            <a:pt x="262659" y="535399"/>
                            <a:pt x="281701" y="518696"/>
                          </a:cubicBezTo>
                          <a:cubicBezTo>
                            <a:pt x="249798" y="515021"/>
                            <a:pt x="219397" y="534731"/>
                            <a:pt x="202026" y="560621"/>
                          </a:cubicBezTo>
                          <a:cubicBezTo>
                            <a:pt x="183318" y="588516"/>
                            <a:pt x="184487" y="620754"/>
                            <a:pt x="180812" y="652658"/>
                          </a:cubicBezTo>
                          <a:cubicBezTo>
                            <a:pt x="180645" y="653994"/>
                            <a:pt x="178808" y="654829"/>
                            <a:pt x="177973" y="653493"/>
                          </a:cubicBezTo>
                          <a:cubicBezTo>
                            <a:pt x="163608" y="626934"/>
                            <a:pt x="159265" y="595866"/>
                            <a:pt x="167784" y="566802"/>
                          </a:cubicBezTo>
                          <a:cubicBezTo>
                            <a:pt x="146904" y="578327"/>
                            <a:pt x="124187" y="590020"/>
                            <a:pt x="99633" y="584340"/>
                          </a:cubicBezTo>
                          <a:cubicBezTo>
                            <a:pt x="82429" y="580332"/>
                            <a:pt x="62552" y="570643"/>
                            <a:pt x="61048" y="550599"/>
                          </a:cubicBezTo>
                          <a:cubicBezTo>
                            <a:pt x="59545" y="531223"/>
                            <a:pt x="71404" y="510010"/>
                            <a:pt x="87440" y="499153"/>
                          </a:cubicBezTo>
                          <a:cubicBezTo>
                            <a:pt x="96794" y="492805"/>
                            <a:pt x="107484" y="488963"/>
                            <a:pt x="118508" y="487126"/>
                          </a:cubicBezTo>
                          <a:cubicBezTo>
                            <a:pt x="132038" y="484955"/>
                            <a:pt x="145902" y="487794"/>
                            <a:pt x="159432" y="486458"/>
                          </a:cubicBezTo>
                          <a:cubicBezTo>
                            <a:pt x="142060" y="473763"/>
                            <a:pt x="118341" y="479777"/>
                            <a:pt x="98297" y="479108"/>
                          </a:cubicBezTo>
                          <a:cubicBezTo>
                            <a:pt x="97629" y="479108"/>
                            <a:pt x="96961" y="478607"/>
                            <a:pt x="96794" y="477939"/>
                          </a:cubicBezTo>
                          <a:cubicBezTo>
                            <a:pt x="92284" y="450044"/>
                            <a:pt x="97629" y="421147"/>
                            <a:pt x="108653" y="395257"/>
                          </a:cubicBezTo>
                          <a:cubicBezTo>
                            <a:pt x="118508" y="372206"/>
                            <a:pt x="132873" y="353331"/>
                            <a:pt x="149076" y="334289"/>
                          </a:cubicBezTo>
                          <a:cubicBezTo>
                            <a:pt x="156091" y="325937"/>
                            <a:pt x="163441" y="317586"/>
                            <a:pt x="171625" y="310403"/>
                          </a:cubicBezTo>
                          <a:cubicBezTo>
                            <a:pt x="177305" y="305559"/>
                            <a:pt x="184320" y="299546"/>
                            <a:pt x="192171" y="299045"/>
                          </a:cubicBezTo>
                          <a:cubicBezTo>
                            <a:pt x="210043" y="297709"/>
                            <a:pt x="205701" y="322764"/>
                            <a:pt x="209041" y="335792"/>
                          </a:cubicBezTo>
                          <a:cubicBezTo>
                            <a:pt x="212549" y="321762"/>
                            <a:pt x="215556" y="304056"/>
                            <a:pt x="229921" y="298043"/>
                          </a:cubicBezTo>
                          <a:cubicBezTo>
                            <a:pt x="230756" y="297709"/>
                            <a:pt x="231925" y="298544"/>
                            <a:pt x="231758" y="299546"/>
                          </a:cubicBezTo>
                          <a:cubicBezTo>
                            <a:pt x="228918" y="321762"/>
                            <a:pt x="233094" y="353498"/>
                            <a:pt x="252470" y="367863"/>
                          </a:cubicBezTo>
                          <a:cubicBezTo>
                            <a:pt x="247459" y="351327"/>
                            <a:pt x="244453" y="333454"/>
                            <a:pt x="248461" y="316416"/>
                          </a:cubicBezTo>
                          <a:cubicBezTo>
                            <a:pt x="252637" y="298711"/>
                            <a:pt x="262826" y="281673"/>
                            <a:pt x="276356" y="269313"/>
                          </a:cubicBezTo>
                          <a:cubicBezTo>
                            <a:pt x="299240" y="248433"/>
                            <a:pt x="329640" y="246763"/>
                            <a:pt x="358704" y="241418"/>
                          </a:cubicBezTo>
                          <a:cubicBezTo>
                            <a:pt x="344841" y="222376"/>
                            <a:pt x="317113" y="225883"/>
                            <a:pt x="296233" y="226886"/>
                          </a:cubicBezTo>
                          <a:cubicBezTo>
                            <a:pt x="295231" y="226886"/>
                            <a:pt x="294229" y="225549"/>
                            <a:pt x="294897" y="224714"/>
                          </a:cubicBezTo>
                          <a:cubicBezTo>
                            <a:pt x="314774" y="198156"/>
                            <a:pt x="342335" y="182956"/>
                            <a:pt x="375742" y="181786"/>
                          </a:cubicBezTo>
                          <a:cubicBezTo>
                            <a:pt x="402802" y="180784"/>
                            <a:pt x="438046" y="184125"/>
                            <a:pt x="457422" y="205505"/>
                          </a:cubicBezTo>
                          <a:cubicBezTo>
                            <a:pt x="458758" y="207009"/>
                            <a:pt x="456587" y="209013"/>
                            <a:pt x="455251" y="207677"/>
                          </a:cubicBezTo>
                          <a:cubicBezTo>
                            <a:pt x="453914" y="206340"/>
                            <a:pt x="452578" y="205004"/>
                            <a:pt x="451242" y="203668"/>
                          </a:cubicBezTo>
                          <a:cubicBezTo>
                            <a:pt x="455251" y="208345"/>
                            <a:pt x="457923" y="214358"/>
                            <a:pt x="459427" y="220872"/>
                          </a:cubicBezTo>
                          <a:cubicBezTo>
                            <a:pt x="466108" y="197655"/>
                            <a:pt x="482477" y="176775"/>
                            <a:pt x="505695" y="168591"/>
                          </a:cubicBezTo>
                          <a:cubicBezTo>
                            <a:pt x="531920" y="159404"/>
                            <a:pt x="557810" y="168758"/>
                            <a:pt x="576351" y="188468"/>
                          </a:cubicBezTo>
                          <a:cubicBezTo>
                            <a:pt x="580861" y="192978"/>
                            <a:pt x="592887" y="204837"/>
                            <a:pt x="583700" y="210349"/>
                          </a:cubicBezTo>
                          <a:close/>
                        </a:path>
                      </a:pathLst>
                    </a:custGeom>
                    <a:solidFill>
                      <a:srgbClr val="848689">
                        <a:alpha val="50000"/>
                      </a:srgbClr>
                    </a:solidFill>
                    <a:ln w="16697" cap="flat">
                      <a:noFill/>
                      <a:prstDash val="solid"/>
                      <a:miter/>
                    </a:ln>
                  </p:spPr>
                  <p:txBody>
                    <a:bodyPr rtlCol="0" anchor="ctr"/>
                    <a:lstStyle/>
                    <a:p>
                      <a:endParaRPr lang="en-US"/>
                    </a:p>
                  </p:txBody>
                </p:sp>
                <p:sp>
                  <p:nvSpPr>
                    <p:cNvPr id="1022" name="Freeform: Shape 1021">
                      <a:extLst>
                        <a:ext uri="{FF2B5EF4-FFF2-40B4-BE49-F238E27FC236}">
                          <a16:creationId xmlns:a16="http://schemas.microsoft.com/office/drawing/2014/main" id="{A8804BD9-530E-D0D1-E44E-DA937D4F5396}"/>
                        </a:ext>
                      </a:extLst>
                    </p:cNvPr>
                    <p:cNvSpPr/>
                    <p:nvPr/>
                  </p:nvSpPr>
                  <p:spPr>
                    <a:xfrm>
                      <a:off x="6203346" y="4436578"/>
                      <a:ext cx="683360" cy="827443"/>
                    </a:xfrm>
                    <a:custGeom>
                      <a:avLst/>
                      <a:gdLst>
                        <a:gd name="connsiteX0" fmla="*/ 658365 w 683360"/>
                        <a:gd name="connsiteY0" fmla="*/ 6901 h 827443"/>
                        <a:gd name="connsiteX1" fmla="*/ 634646 w 683360"/>
                        <a:gd name="connsiteY1" fmla="*/ 2057 h 827443"/>
                        <a:gd name="connsiteX2" fmla="*/ 595059 w 683360"/>
                        <a:gd name="connsiteY2" fmla="*/ 553 h 827443"/>
                        <a:gd name="connsiteX3" fmla="*/ 521229 w 683360"/>
                        <a:gd name="connsiteY3" fmla="*/ 21433 h 827443"/>
                        <a:gd name="connsiteX4" fmla="*/ 513880 w 683360"/>
                        <a:gd name="connsiteY4" fmla="*/ 26277 h 827443"/>
                        <a:gd name="connsiteX5" fmla="*/ 597564 w 683360"/>
                        <a:gd name="connsiteY5" fmla="*/ 43314 h 827443"/>
                        <a:gd name="connsiteX6" fmla="*/ 609090 w 683360"/>
                        <a:gd name="connsiteY6" fmla="*/ 84572 h 827443"/>
                        <a:gd name="connsiteX7" fmla="*/ 596896 w 683360"/>
                        <a:gd name="connsiteY7" fmla="*/ 117645 h 827443"/>
                        <a:gd name="connsiteX8" fmla="*/ 558478 w 683360"/>
                        <a:gd name="connsiteY8" fmla="*/ 130674 h 827443"/>
                        <a:gd name="connsiteX9" fmla="*/ 525906 w 683360"/>
                        <a:gd name="connsiteY9" fmla="*/ 157733 h 827443"/>
                        <a:gd name="connsiteX10" fmla="*/ 556140 w 683360"/>
                        <a:gd name="connsiteY10" fmla="*/ 146208 h 827443"/>
                        <a:gd name="connsiteX11" fmla="*/ 624791 w 683360"/>
                        <a:gd name="connsiteY11" fmla="*/ 159237 h 827443"/>
                        <a:gd name="connsiteX12" fmla="*/ 641662 w 683360"/>
                        <a:gd name="connsiteY12" fmla="*/ 240583 h 827443"/>
                        <a:gd name="connsiteX13" fmla="*/ 624457 w 683360"/>
                        <a:gd name="connsiteY13" fmla="*/ 278834 h 827443"/>
                        <a:gd name="connsiteX14" fmla="*/ 584034 w 683360"/>
                        <a:gd name="connsiteY14" fmla="*/ 299379 h 827443"/>
                        <a:gd name="connsiteX15" fmla="*/ 520060 w 683360"/>
                        <a:gd name="connsiteY15" fmla="*/ 365692 h 827443"/>
                        <a:gd name="connsiteX16" fmla="*/ 532421 w 683360"/>
                        <a:gd name="connsiteY16" fmla="*/ 352329 h 827443"/>
                        <a:gd name="connsiteX17" fmla="*/ 616773 w 683360"/>
                        <a:gd name="connsiteY17" fmla="*/ 306394 h 827443"/>
                        <a:gd name="connsiteX18" fmla="*/ 642998 w 683360"/>
                        <a:gd name="connsiteY18" fmla="*/ 319924 h 827443"/>
                        <a:gd name="connsiteX19" fmla="*/ 637152 w 683360"/>
                        <a:gd name="connsiteY19" fmla="*/ 362351 h 827443"/>
                        <a:gd name="connsiteX20" fmla="*/ 618444 w 683360"/>
                        <a:gd name="connsiteY20" fmla="*/ 403442 h 827443"/>
                        <a:gd name="connsiteX21" fmla="*/ 604246 w 683360"/>
                        <a:gd name="connsiteY21" fmla="*/ 439688 h 827443"/>
                        <a:gd name="connsiteX22" fmla="*/ 585037 w 683360"/>
                        <a:gd name="connsiteY22" fmla="*/ 478607 h 827443"/>
                        <a:gd name="connsiteX23" fmla="*/ 561986 w 683360"/>
                        <a:gd name="connsiteY23" fmla="*/ 499153 h 827443"/>
                        <a:gd name="connsiteX24" fmla="*/ 560149 w 683360"/>
                        <a:gd name="connsiteY24" fmla="*/ 497649 h 827443"/>
                        <a:gd name="connsiteX25" fmla="*/ 560316 w 683360"/>
                        <a:gd name="connsiteY25" fmla="*/ 491135 h 827443"/>
                        <a:gd name="connsiteX26" fmla="*/ 560149 w 683360"/>
                        <a:gd name="connsiteY26" fmla="*/ 490300 h 827443"/>
                        <a:gd name="connsiteX27" fmla="*/ 560316 w 683360"/>
                        <a:gd name="connsiteY27" fmla="*/ 489632 h 827443"/>
                        <a:gd name="connsiteX28" fmla="*/ 562487 w 683360"/>
                        <a:gd name="connsiteY28" fmla="*/ 452383 h 827443"/>
                        <a:gd name="connsiteX29" fmla="*/ 511875 w 683360"/>
                        <a:gd name="connsiteY29" fmla="*/ 575320 h 827443"/>
                        <a:gd name="connsiteX30" fmla="*/ 509203 w 683360"/>
                        <a:gd name="connsiteY30" fmla="*/ 574986 h 827443"/>
                        <a:gd name="connsiteX31" fmla="*/ 499348 w 683360"/>
                        <a:gd name="connsiteY31" fmla="*/ 546089 h 827443"/>
                        <a:gd name="connsiteX32" fmla="*/ 486987 w 683360"/>
                        <a:gd name="connsiteY32" fmla="*/ 603382 h 827443"/>
                        <a:gd name="connsiteX33" fmla="*/ 484315 w 683360"/>
                        <a:gd name="connsiteY33" fmla="*/ 603048 h 827443"/>
                        <a:gd name="connsiteX34" fmla="*/ 468279 w 683360"/>
                        <a:gd name="connsiteY34" fmla="*/ 580499 h 827443"/>
                        <a:gd name="connsiteX35" fmla="*/ 473792 w 683360"/>
                        <a:gd name="connsiteY35" fmla="*/ 613906 h 827443"/>
                        <a:gd name="connsiteX36" fmla="*/ 462767 w 683360"/>
                        <a:gd name="connsiteY36" fmla="*/ 643972 h 827443"/>
                        <a:gd name="connsiteX37" fmla="*/ 413993 w 683360"/>
                        <a:gd name="connsiteY37" fmla="*/ 686733 h 827443"/>
                        <a:gd name="connsiteX38" fmla="*/ 346845 w 683360"/>
                        <a:gd name="connsiteY38" fmla="*/ 690241 h 827443"/>
                        <a:gd name="connsiteX39" fmla="*/ 296066 w 683360"/>
                        <a:gd name="connsiteY39" fmla="*/ 730663 h 827443"/>
                        <a:gd name="connsiteX40" fmla="*/ 319952 w 683360"/>
                        <a:gd name="connsiteY40" fmla="*/ 728324 h 827443"/>
                        <a:gd name="connsiteX41" fmla="*/ 320621 w 683360"/>
                        <a:gd name="connsiteY41" fmla="*/ 730830 h 827443"/>
                        <a:gd name="connsiteX42" fmla="*/ 165445 w 683360"/>
                        <a:gd name="connsiteY42" fmla="*/ 769248 h 827443"/>
                        <a:gd name="connsiteX43" fmla="*/ 164443 w 683360"/>
                        <a:gd name="connsiteY43" fmla="*/ 766743 h 827443"/>
                        <a:gd name="connsiteX44" fmla="*/ 217560 w 683360"/>
                        <a:gd name="connsiteY44" fmla="*/ 748870 h 827443"/>
                        <a:gd name="connsiteX45" fmla="*/ 165445 w 683360"/>
                        <a:gd name="connsiteY45" fmla="*/ 740518 h 827443"/>
                        <a:gd name="connsiteX46" fmla="*/ 109321 w 683360"/>
                        <a:gd name="connsiteY46" fmla="*/ 771252 h 827443"/>
                        <a:gd name="connsiteX47" fmla="*/ 70402 w 683360"/>
                        <a:gd name="connsiteY47" fmla="*/ 779604 h 827443"/>
                        <a:gd name="connsiteX48" fmla="*/ 32151 w 683360"/>
                        <a:gd name="connsiteY48" fmla="*/ 711788 h 827443"/>
                        <a:gd name="connsiteX49" fmla="*/ 45848 w 683360"/>
                        <a:gd name="connsiteY49" fmla="*/ 648983 h 827443"/>
                        <a:gd name="connsiteX50" fmla="*/ 77919 w 683360"/>
                        <a:gd name="connsiteY50" fmla="*/ 656332 h 827443"/>
                        <a:gd name="connsiteX51" fmla="*/ 100468 w 683360"/>
                        <a:gd name="connsiteY51" fmla="*/ 674372 h 827443"/>
                        <a:gd name="connsiteX52" fmla="*/ 49690 w 683360"/>
                        <a:gd name="connsiteY52" fmla="*/ 625765 h 827443"/>
                        <a:gd name="connsiteX53" fmla="*/ 11272 w 683360"/>
                        <a:gd name="connsiteY53" fmla="*/ 607224 h 827443"/>
                        <a:gd name="connsiteX54" fmla="*/ 11606 w 683360"/>
                        <a:gd name="connsiteY54" fmla="*/ 551100 h 827443"/>
                        <a:gd name="connsiteX55" fmla="*/ 13610 w 683360"/>
                        <a:gd name="connsiteY55" fmla="*/ 535566 h 827443"/>
                        <a:gd name="connsiteX56" fmla="*/ 5760 w 683360"/>
                        <a:gd name="connsiteY56" fmla="*/ 557114 h 827443"/>
                        <a:gd name="connsiteX57" fmla="*/ 582 w 683360"/>
                        <a:gd name="connsiteY57" fmla="*/ 622090 h 827443"/>
                        <a:gd name="connsiteX58" fmla="*/ 9601 w 683360"/>
                        <a:gd name="connsiteY58" fmla="*/ 699762 h 827443"/>
                        <a:gd name="connsiteX59" fmla="*/ 25136 w 683360"/>
                        <a:gd name="connsiteY59" fmla="*/ 742355 h 827443"/>
                        <a:gd name="connsiteX60" fmla="*/ 33321 w 683360"/>
                        <a:gd name="connsiteY60" fmla="*/ 812510 h 827443"/>
                        <a:gd name="connsiteX61" fmla="*/ 653187 w 683360"/>
                        <a:gd name="connsiteY61" fmla="*/ 387406 h 827443"/>
                        <a:gd name="connsiteX62" fmla="*/ 658365 w 683360"/>
                        <a:gd name="connsiteY62" fmla="*/ 6901 h 827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683360" h="827443">
                          <a:moveTo>
                            <a:pt x="658365" y="6901"/>
                          </a:moveTo>
                          <a:cubicBezTo>
                            <a:pt x="650347" y="5564"/>
                            <a:pt x="642664" y="3560"/>
                            <a:pt x="634646" y="2057"/>
                          </a:cubicBezTo>
                          <a:cubicBezTo>
                            <a:pt x="621450" y="-449"/>
                            <a:pt x="608422" y="-282"/>
                            <a:pt x="595059" y="553"/>
                          </a:cubicBezTo>
                          <a:cubicBezTo>
                            <a:pt x="569670" y="2224"/>
                            <a:pt x="542944" y="7402"/>
                            <a:pt x="521229" y="21433"/>
                          </a:cubicBezTo>
                          <a:cubicBezTo>
                            <a:pt x="518724" y="22936"/>
                            <a:pt x="516385" y="24606"/>
                            <a:pt x="513880" y="26277"/>
                          </a:cubicBezTo>
                          <a:cubicBezTo>
                            <a:pt x="541942" y="21433"/>
                            <a:pt x="579357" y="19428"/>
                            <a:pt x="597564" y="43314"/>
                          </a:cubicBezTo>
                          <a:cubicBezTo>
                            <a:pt x="606584" y="55174"/>
                            <a:pt x="609424" y="70040"/>
                            <a:pt x="609090" y="84572"/>
                          </a:cubicBezTo>
                          <a:cubicBezTo>
                            <a:pt x="608923" y="94093"/>
                            <a:pt x="609090" y="114638"/>
                            <a:pt x="596896" y="117645"/>
                          </a:cubicBezTo>
                          <a:cubicBezTo>
                            <a:pt x="584034" y="120819"/>
                            <a:pt x="570839" y="125830"/>
                            <a:pt x="558478" y="130674"/>
                          </a:cubicBezTo>
                          <a:cubicBezTo>
                            <a:pt x="544948" y="136019"/>
                            <a:pt x="530583" y="143201"/>
                            <a:pt x="525906" y="157733"/>
                          </a:cubicBezTo>
                          <a:cubicBezTo>
                            <a:pt x="535594" y="152889"/>
                            <a:pt x="545617" y="148713"/>
                            <a:pt x="556140" y="146208"/>
                          </a:cubicBezTo>
                          <a:cubicBezTo>
                            <a:pt x="579191" y="140696"/>
                            <a:pt x="607419" y="140863"/>
                            <a:pt x="624791" y="159237"/>
                          </a:cubicBezTo>
                          <a:cubicBezTo>
                            <a:pt x="644334" y="179782"/>
                            <a:pt x="645838" y="214024"/>
                            <a:pt x="641662" y="240583"/>
                          </a:cubicBezTo>
                          <a:cubicBezTo>
                            <a:pt x="639490" y="254279"/>
                            <a:pt x="634980" y="268979"/>
                            <a:pt x="624457" y="278834"/>
                          </a:cubicBezTo>
                          <a:cubicBezTo>
                            <a:pt x="613266" y="289190"/>
                            <a:pt x="597397" y="293032"/>
                            <a:pt x="584034" y="299379"/>
                          </a:cubicBezTo>
                          <a:cubicBezTo>
                            <a:pt x="554469" y="313243"/>
                            <a:pt x="527577" y="332953"/>
                            <a:pt x="520060" y="365692"/>
                          </a:cubicBezTo>
                          <a:cubicBezTo>
                            <a:pt x="524069" y="361182"/>
                            <a:pt x="528245" y="356672"/>
                            <a:pt x="532421" y="352329"/>
                          </a:cubicBezTo>
                          <a:cubicBezTo>
                            <a:pt x="554469" y="329946"/>
                            <a:pt x="584034" y="308065"/>
                            <a:pt x="616773" y="306394"/>
                          </a:cubicBezTo>
                          <a:cubicBezTo>
                            <a:pt x="627297" y="305893"/>
                            <a:pt x="639323" y="308566"/>
                            <a:pt x="642998" y="319924"/>
                          </a:cubicBezTo>
                          <a:cubicBezTo>
                            <a:pt x="647508" y="333788"/>
                            <a:pt x="642330" y="349322"/>
                            <a:pt x="637152" y="362351"/>
                          </a:cubicBezTo>
                          <a:cubicBezTo>
                            <a:pt x="631473" y="376382"/>
                            <a:pt x="624457" y="389745"/>
                            <a:pt x="618444" y="403442"/>
                          </a:cubicBezTo>
                          <a:cubicBezTo>
                            <a:pt x="613266" y="415301"/>
                            <a:pt x="609090" y="427662"/>
                            <a:pt x="604246" y="439688"/>
                          </a:cubicBezTo>
                          <a:cubicBezTo>
                            <a:pt x="598901" y="453051"/>
                            <a:pt x="593054" y="466581"/>
                            <a:pt x="585037" y="478607"/>
                          </a:cubicBezTo>
                          <a:cubicBezTo>
                            <a:pt x="579357" y="487126"/>
                            <a:pt x="572175" y="496146"/>
                            <a:pt x="561986" y="499153"/>
                          </a:cubicBezTo>
                          <a:cubicBezTo>
                            <a:pt x="560984" y="499487"/>
                            <a:pt x="560149" y="498651"/>
                            <a:pt x="560149" y="497649"/>
                          </a:cubicBezTo>
                          <a:cubicBezTo>
                            <a:pt x="560149" y="495478"/>
                            <a:pt x="560149" y="493306"/>
                            <a:pt x="560316" y="491135"/>
                          </a:cubicBezTo>
                          <a:cubicBezTo>
                            <a:pt x="560149" y="490968"/>
                            <a:pt x="560149" y="490634"/>
                            <a:pt x="560149" y="490300"/>
                          </a:cubicBezTo>
                          <a:cubicBezTo>
                            <a:pt x="560149" y="490133"/>
                            <a:pt x="560149" y="489966"/>
                            <a:pt x="560316" y="489632"/>
                          </a:cubicBezTo>
                          <a:cubicBezTo>
                            <a:pt x="560650" y="477271"/>
                            <a:pt x="561819" y="464910"/>
                            <a:pt x="562487" y="452383"/>
                          </a:cubicBezTo>
                          <a:cubicBezTo>
                            <a:pt x="535427" y="488295"/>
                            <a:pt x="531920" y="535566"/>
                            <a:pt x="511875" y="575320"/>
                          </a:cubicBezTo>
                          <a:cubicBezTo>
                            <a:pt x="511207" y="576490"/>
                            <a:pt x="509537" y="576156"/>
                            <a:pt x="509203" y="574986"/>
                          </a:cubicBezTo>
                          <a:cubicBezTo>
                            <a:pt x="505862" y="565298"/>
                            <a:pt x="503691" y="555276"/>
                            <a:pt x="499348" y="546089"/>
                          </a:cubicBezTo>
                          <a:cubicBezTo>
                            <a:pt x="496007" y="565298"/>
                            <a:pt x="495506" y="585343"/>
                            <a:pt x="486987" y="603382"/>
                          </a:cubicBezTo>
                          <a:cubicBezTo>
                            <a:pt x="486319" y="604719"/>
                            <a:pt x="484649" y="604050"/>
                            <a:pt x="484315" y="603048"/>
                          </a:cubicBezTo>
                          <a:cubicBezTo>
                            <a:pt x="480807" y="594195"/>
                            <a:pt x="475629" y="586512"/>
                            <a:pt x="468279" y="580499"/>
                          </a:cubicBezTo>
                          <a:cubicBezTo>
                            <a:pt x="471286" y="591523"/>
                            <a:pt x="474794" y="602380"/>
                            <a:pt x="473792" y="613906"/>
                          </a:cubicBezTo>
                          <a:cubicBezTo>
                            <a:pt x="472956" y="624262"/>
                            <a:pt x="468279" y="635286"/>
                            <a:pt x="462767" y="643972"/>
                          </a:cubicBezTo>
                          <a:cubicBezTo>
                            <a:pt x="451743" y="661177"/>
                            <a:pt x="433703" y="679550"/>
                            <a:pt x="413993" y="686733"/>
                          </a:cubicBezTo>
                          <a:cubicBezTo>
                            <a:pt x="392112" y="694583"/>
                            <a:pt x="369061" y="684394"/>
                            <a:pt x="346845" y="690241"/>
                          </a:cubicBezTo>
                          <a:cubicBezTo>
                            <a:pt x="325130" y="695753"/>
                            <a:pt x="305420" y="709951"/>
                            <a:pt x="296066" y="730663"/>
                          </a:cubicBezTo>
                          <a:cubicBezTo>
                            <a:pt x="303917" y="728826"/>
                            <a:pt x="311768" y="726821"/>
                            <a:pt x="319952" y="728324"/>
                          </a:cubicBezTo>
                          <a:cubicBezTo>
                            <a:pt x="320954" y="728492"/>
                            <a:pt x="321456" y="730162"/>
                            <a:pt x="320621" y="730830"/>
                          </a:cubicBezTo>
                          <a:cubicBezTo>
                            <a:pt x="276523" y="766241"/>
                            <a:pt x="220066" y="772255"/>
                            <a:pt x="165445" y="769248"/>
                          </a:cubicBezTo>
                          <a:cubicBezTo>
                            <a:pt x="164109" y="769248"/>
                            <a:pt x="163441" y="767745"/>
                            <a:pt x="164443" y="766743"/>
                          </a:cubicBezTo>
                          <a:cubicBezTo>
                            <a:pt x="178641" y="751375"/>
                            <a:pt x="197850" y="748035"/>
                            <a:pt x="217560" y="748870"/>
                          </a:cubicBezTo>
                          <a:cubicBezTo>
                            <a:pt x="201692" y="739850"/>
                            <a:pt x="183652" y="736342"/>
                            <a:pt x="165445" y="740518"/>
                          </a:cubicBezTo>
                          <a:cubicBezTo>
                            <a:pt x="144399" y="745362"/>
                            <a:pt x="125357" y="756887"/>
                            <a:pt x="109321" y="771252"/>
                          </a:cubicBezTo>
                          <a:cubicBezTo>
                            <a:pt x="98297" y="781108"/>
                            <a:pt x="84600" y="788123"/>
                            <a:pt x="70402" y="779604"/>
                          </a:cubicBezTo>
                          <a:cubicBezTo>
                            <a:pt x="47853" y="765907"/>
                            <a:pt x="37497" y="736342"/>
                            <a:pt x="32151" y="711788"/>
                          </a:cubicBezTo>
                          <a:cubicBezTo>
                            <a:pt x="27641" y="691744"/>
                            <a:pt x="23465" y="660174"/>
                            <a:pt x="45848" y="648983"/>
                          </a:cubicBezTo>
                          <a:cubicBezTo>
                            <a:pt x="55870" y="643972"/>
                            <a:pt x="69567" y="651154"/>
                            <a:pt x="77919" y="656332"/>
                          </a:cubicBezTo>
                          <a:cubicBezTo>
                            <a:pt x="85937" y="661177"/>
                            <a:pt x="94121" y="667190"/>
                            <a:pt x="100468" y="674372"/>
                          </a:cubicBezTo>
                          <a:cubicBezTo>
                            <a:pt x="92284" y="652491"/>
                            <a:pt x="72073" y="631444"/>
                            <a:pt x="49690" y="625765"/>
                          </a:cubicBezTo>
                          <a:cubicBezTo>
                            <a:pt x="36661" y="622424"/>
                            <a:pt x="14446" y="623928"/>
                            <a:pt x="11272" y="607224"/>
                          </a:cubicBezTo>
                          <a:cubicBezTo>
                            <a:pt x="7764" y="589351"/>
                            <a:pt x="9769" y="569140"/>
                            <a:pt x="11606" y="551100"/>
                          </a:cubicBezTo>
                          <a:cubicBezTo>
                            <a:pt x="12107" y="545922"/>
                            <a:pt x="12942" y="540744"/>
                            <a:pt x="13610" y="535566"/>
                          </a:cubicBezTo>
                          <a:cubicBezTo>
                            <a:pt x="10437" y="542582"/>
                            <a:pt x="7764" y="549764"/>
                            <a:pt x="5760" y="557114"/>
                          </a:cubicBezTo>
                          <a:cubicBezTo>
                            <a:pt x="-86" y="578160"/>
                            <a:pt x="-755" y="600376"/>
                            <a:pt x="582" y="622090"/>
                          </a:cubicBezTo>
                          <a:cubicBezTo>
                            <a:pt x="2085" y="648148"/>
                            <a:pt x="6261" y="673871"/>
                            <a:pt x="9601" y="699762"/>
                          </a:cubicBezTo>
                          <a:cubicBezTo>
                            <a:pt x="16116" y="713458"/>
                            <a:pt x="21461" y="727489"/>
                            <a:pt x="25136" y="742355"/>
                          </a:cubicBezTo>
                          <a:cubicBezTo>
                            <a:pt x="30648" y="765239"/>
                            <a:pt x="33488" y="788791"/>
                            <a:pt x="33321" y="812510"/>
                          </a:cubicBezTo>
                          <a:cubicBezTo>
                            <a:pt x="284207" y="883500"/>
                            <a:pt x="560650" y="694750"/>
                            <a:pt x="653187" y="387406"/>
                          </a:cubicBezTo>
                          <a:cubicBezTo>
                            <a:pt x="692941" y="254781"/>
                            <a:pt x="692106" y="121821"/>
                            <a:pt x="658365" y="6901"/>
                          </a:cubicBezTo>
                          <a:close/>
                        </a:path>
                      </a:pathLst>
                    </a:custGeom>
                    <a:solidFill>
                      <a:srgbClr val="848689">
                        <a:alpha val="50000"/>
                      </a:srgbClr>
                    </a:solidFill>
                    <a:ln w="16697" cap="flat">
                      <a:noFill/>
                      <a:prstDash val="solid"/>
                      <a:miter/>
                    </a:ln>
                  </p:spPr>
                  <p:txBody>
                    <a:bodyPr rtlCol="0" anchor="ctr"/>
                    <a:lstStyle/>
                    <a:p>
                      <a:endParaRPr lang="en-US"/>
                    </a:p>
                  </p:txBody>
                </p:sp>
              </p:grpSp>
              <p:grpSp>
                <p:nvGrpSpPr>
                  <p:cNvPr id="1023" name="Graphic 2">
                    <a:extLst>
                      <a:ext uri="{FF2B5EF4-FFF2-40B4-BE49-F238E27FC236}">
                        <a16:creationId xmlns:a16="http://schemas.microsoft.com/office/drawing/2014/main" id="{6EC22033-B0FF-01ED-C17E-E8FF19D6F0E2}"/>
                      </a:ext>
                    </a:extLst>
                  </p:cNvPr>
                  <p:cNvGrpSpPr/>
                  <p:nvPr/>
                </p:nvGrpSpPr>
                <p:grpSpPr>
                  <a:xfrm>
                    <a:off x="6293024" y="4713407"/>
                    <a:ext cx="528765" cy="410468"/>
                    <a:chOff x="6293024" y="4713407"/>
                    <a:chExt cx="528765" cy="410468"/>
                  </a:xfrm>
                </p:grpSpPr>
                <p:sp>
                  <p:nvSpPr>
                    <p:cNvPr id="1024" name="Freeform: Shape 1023">
                      <a:extLst>
                        <a:ext uri="{FF2B5EF4-FFF2-40B4-BE49-F238E27FC236}">
                          <a16:creationId xmlns:a16="http://schemas.microsoft.com/office/drawing/2014/main" id="{85FA43BE-97BD-9AED-A73E-C9B4AC95350C}"/>
                        </a:ext>
                      </a:extLst>
                    </p:cNvPr>
                    <p:cNvSpPr/>
                    <p:nvPr/>
                  </p:nvSpPr>
                  <p:spPr>
                    <a:xfrm>
                      <a:off x="6563875" y="4794992"/>
                      <a:ext cx="31074" cy="35588"/>
                    </a:xfrm>
                    <a:custGeom>
                      <a:avLst/>
                      <a:gdLst>
                        <a:gd name="connsiteX0" fmla="*/ 27573 w 31074"/>
                        <a:gd name="connsiteY0" fmla="*/ 7444 h 35588"/>
                        <a:gd name="connsiteX1" fmla="*/ 20557 w 31074"/>
                        <a:gd name="connsiteY1" fmla="*/ 4939 h 35588"/>
                        <a:gd name="connsiteX2" fmla="*/ 16716 w 31074"/>
                        <a:gd name="connsiteY2" fmla="*/ 95 h 35588"/>
                        <a:gd name="connsiteX3" fmla="*/ 6694 w 31074"/>
                        <a:gd name="connsiteY3" fmla="*/ 4604 h 35588"/>
                        <a:gd name="connsiteX4" fmla="*/ 12 w 31074"/>
                        <a:gd name="connsiteY4" fmla="*/ 16965 h 35588"/>
                        <a:gd name="connsiteX5" fmla="*/ 7195 w 31074"/>
                        <a:gd name="connsiteY5" fmla="*/ 34170 h 35588"/>
                        <a:gd name="connsiteX6" fmla="*/ 30246 w 31074"/>
                        <a:gd name="connsiteY6" fmla="*/ 20640 h 35588"/>
                        <a:gd name="connsiteX7" fmla="*/ 27573 w 31074"/>
                        <a:gd name="connsiteY7" fmla="*/ 7444 h 355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074" h="35588">
                          <a:moveTo>
                            <a:pt x="27573" y="7444"/>
                          </a:moveTo>
                          <a:cubicBezTo>
                            <a:pt x="25569" y="5273"/>
                            <a:pt x="23063" y="4771"/>
                            <a:pt x="20557" y="4939"/>
                          </a:cubicBezTo>
                          <a:cubicBezTo>
                            <a:pt x="20724" y="2433"/>
                            <a:pt x="19889" y="-574"/>
                            <a:pt x="16716" y="95"/>
                          </a:cubicBezTo>
                          <a:cubicBezTo>
                            <a:pt x="12874" y="930"/>
                            <a:pt x="9867" y="2099"/>
                            <a:pt x="6694" y="4604"/>
                          </a:cubicBezTo>
                          <a:cubicBezTo>
                            <a:pt x="3520" y="7110"/>
                            <a:pt x="12" y="12789"/>
                            <a:pt x="12" y="16965"/>
                          </a:cubicBezTo>
                          <a:cubicBezTo>
                            <a:pt x="-155" y="22811"/>
                            <a:pt x="1349" y="31163"/>
                            <a:pt x="7195" y="34170"/>
                          </a:cubicBezTo>
                          <a:cubicBezTo>
                            <a:pt x="17217" y="39348"/>
                            <a:pt x="26905" y="29326"/>
                            <a:pt x="30246" y="20640"/>
                          </a:cubicBezTo>
                          <a:cubicBezTo>
                            <a:pt x="31916" y="15629"/>
                            <a:pt x="31081" y="11119"/>
                            <a:pt x="27573" y="7444"/>
                          </a:cubicBezTo>
                          <a:close/>
                        </a:path>
                      </a:pathLst>
                    </a:custGeom>
                    <a:solidFill>
                      <a:srgbClr val="848689">
                        <a:alpha val="50000"/>
                      </a:srgbClr>
                    </a:solidFill>
                    <a:ln w="16697" cap="flat">
                      <a:noFill/>
                      <a:prstDash val="solid"/>
                      <a:miter/>
                    </a:ln>
                  </p:spPr>
                  <p:txBody>
                    <a:bodyPr rtlCol="0" anchor="ctr"/>
                    <a:lstStyle/>
                    <a:p>
                      <a:endParaRPr lang="en-US"/>
                    </a:p>
                  </p:txBody>
                </p:sp>
                <p:sp>
                  <p:nvSpPr>
                    <p:cNvPr id="1025" name="Freeform: Shape 1024">
                      <a:extLst>
                        <a:ext uri="{FF2B5EF4-FFF2-40B4-BE49-F238E27FC236}">
                          <a16:creationId xmlns:a16="http://schemas.microsoft.com/office/drawing/2014/main" id="{E0866537-BC99-75F7-D156-824D60F21F78}"/>
                        </a:ext>
                      </a:extLst>
                    </p:cNvPr>
                    <p:cNvSpPr/>
                    <p:nvPr/>
                  </p:nvSpPr>
                  <p:spPr>
                    <a:xfrm>
                      <a:off x="6615618" y="4823386"/>
                      <a:ext cx="18625" cy="23988"/>
                    </a:xfrm>
                    <a:custGeom>
                      <a:avLst/>
                      <a:gdLst>
                        <a:gd name="connsiteX0" fmla="*/ 18257 w 18625"/>
                        <a:gd name="connsiteY0" fmla="*/ 4440 h 23988"/>
                        <a:gd name="connsiteX1" fmla="*/ 10573 w 18625"/>
                        <a:gd name="connsiteY1" fmla="*/ 431 h 23988"/>
                        <a:gd name="connsiteX2" fmla="*/ 3892 w 18625"/>
                        <a:gd name="connsiteY2" fmla="*/ 5442 h 23988"/>
                        <a:gd name="connsiteX3" fmla="*/ 384 w 18625"/>
                        <a:gd name="connsiteY3" fmla="*/ 13125 h 23988"/>
                        <a:gd name="connsiteX4" fmla="*/ 50 w 18625"/>
                        <a:gd name="connsiteY4" fmla="*/ 17134 h 23988"/>
                        <a:gd name="connsiteX5" fmla="*/ 1887 w 18625"/>
                        <a:gd name="connsiteY5" fmla="*/ 22981 h 23988"/>
                        <a:gd name="connsiteX6" fmla="*/ 8068 w 18625"/>
                        <a:gd name="connsiteY6" fmla="*/ 23482 h 23988"/>
                        <a:gd name="connsiteX7" fmla="*/ 18591 w 18625"/>
                        <a:gd name="connsiteY7" fmla="*/ 8115 h 23988"/>
                        <a:gd name="connsiteX8" fmla="*/ 18257 w 18625"/>
                        <a:gd name="connsiteY8" fmla="*/ 4440 h 23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625" h="23988">
                          <a:moveTo>
                            <a:pt x="18257" y="4440"/>
                          </a:moveTo>
                          <a:cubicBezTo>
                            <a:pt x="17923" y="431"/>
                            <a:pt x="13747" y="-738"/>
                            <a:pt x="10573" y="431"/>
                          </a:cubicBezTo>
                          <a:cubicBezTo>
                            <a:pt x="7901" y="1433"/>
                            <a:pt x="5562" y="3270"/>
                            <a:pt x="3892" y="5442"/>
                          </a:cubicBezTo>
                          <a:cubicBezTo>
                            <a:pt x="2221" y="7446"/>
                            <a:pt x="551" y="10286"/>
                            <a:pt x="384" y="13125"/>
                          </a:cubicBezTo>
                          <a:lnTo>
                            <a:pt x="50" y="17134"/>
                          </a:lnTo>
                          <a:cubicBezTo>
                            <a:pt x="-117" y="19306"/>
                            <a:pt x="50" y="21477"/>
                            <a:pt x="1887" y="22981"/>
                          </a:cubicBezTo>
                          <a:cubicBezTo>
                            <a:pt x="3558" y="24317"/>
                            <a:pt x="6063" y="24150"/>
                            <a:pt x="8068" y="23482"/>
                          </a:cubicBezTo>
                          <a:cubicBezTo>
                            <a:pt x="14081" y="21310"/>
                            <a:pt x="19092" y="14629"/>
                            <a:pt x="18591" y="8115"/>
                          </a:cubicBezTo>
                          <a:lnTo>
                            <a:pt x="18257" y="4440"/>
                          </a:lnTo>
                          <a:close/>
                        </a:path>
                      </a:pathLst>
                    </a:custGeom>
                    <a:solidFill>
                      <a:srgbClr val="848689">
                        <a:alpha val="50000"/>
                      </a:srgbClr>
                    </a:solidFill>
                    <a:ln w="16697" cap="flat">
                      <a:noFill/>
                      <a:prstDash val="solid"/>
                      <a:miter/>
                    </a:ln>
                  </p:spPr>
                  <p:txBody>
                    <a:bodyPr rtlCol="0" anchor="ctr"/>
                    <a:lstStyle/>
                    <a:p>
                      <a:endParaRPr lang="en-US"/>
                    </a:p>
                  </p:txBody>
                </p:sp>
                <p:sp>
                  <p:nvSpPr>
                    <p:cNvPr id="1026" name="Freeform: Shape 1025">
                      <a:extLst>
                        <a:ext uri="{FF2B5EF4-FFF2-40B4-BE49-F238E27FC236}">
                          <a16:creationId xmlns:a16="http://schemas.microsoft.com/office/drawing/2014/main" id="{26AC95EF-CD82-7E54-D4A5-9DEF1E11D624}"/>
                        </a:ext>
                      </a:extLst>
                    </p:cNvPr>
                    <p:cNvSpPr/>
                    <p:nvPr/>
                  </p:nvSpPr>
                  <p:spPr>
                    <a:xfrm>
                      <a:off x="6664861" y="4713407"/>
                      <a:ext cx="16200" cy="18039"/>
                    </a:xfrm>
                    <a:custGeom>
                      <a:avLst/>
                      <a:gdLst>
                        <a:gd name="connsiteX0" fmla="*/ 11274 w 16200"/>
                        <a:gd name="connsiteY0" fmla="*/ 0 h 18039"/>
                        <a:gd name="connsiteX1" fmla="*/ 4927 w 16200"/>
                        <a:gd name="connsiteY1" fmla="*/ 18040 h 18039"/>
                        <a:gd name="connsiteX2" fmla="*/ 11274 w 16200"/>
                        <a:gd name="connsiteY2" fmla="*/ 0 h 18039"/>
                      </a:gdLst>
                      <a:ahLst/>
                      <a:cxnLst>
                        <a:cxn ang="0">
                          <a:pos x="connsiteX0" y="connsiteY0"/>
                        </a:cxn>
                        <a:cxn ang="0">
                          <a:pos x="connsiteX1" y="connsiteY1"/>
                        </a:cxn>
                        <a:cxn ang="0">
                          <a:pos x="connsiteX2" y="connsiteY2"/>
                        </a:cxn>
                      </a:cxnLst>
                      <a:rect l="l" t="t" r="r" b="b"/>
                      <a:pathLst>
                        <a:path w="16200" h="18039">
                          <a:moveTo>
                            <a:pt x="11274" y="0"/>
                          </a:moveTo>
                          <a:cubicBezTo>
                            <a:pt x="3424" y="0"/>
                            <a:pt x="-5930" y="18040"/>
                            <a:pt x="4927" y="18040"/>
                          </a:cubicBezTo>
                          <a:cubicBezTo>
                            <a:pt x="12777" y="18040"/>
                            <a:pt x="22131" y="0"/>
                            <a:pt x="11274" y="0"/>
                          </a:cubicBezTo>
                          <a:close/>
                        </a:path>
                      </a:pathLst>
                    </a:custGeom>
                    <a:solidFill>
                      <a:srgbClr val="848689">
                        <a:alpha val="50000"/>
                      </a:srgbClr>
                    </a:solidFill>
                    <a:ln w="16697" cap="flat">
                      <a:noFill/>
                      <a:prstDash val="solid"/>
                      <a:miter/>
                    </a:ln>
                  </p:spPr>
                  <p:txBody>
                    <a:bodyPr rtlCol="0" anchor="ctr"/>
                    <a:lstStyle/>
                    <a:p>
                      <a:endParaRPr lang="en-US"/>
                    </a:p>
                  </p:txBody>
                </p:sp>
                <p:sp>
                  <p:nvSpPr>
                    <p:cNvPr id="1027" name="Freeform: Shape 1026">
                      <a:extLst>
                        <a:ext uri="{FF2B5EF4-FFF2-40B4-BE49-F238E27FC236}">
                          <a16:creationId xmlns:a16="http://schemas.microsoft.com/office/drawing/2014/main" id="{2A8609E9-FB28-3333-E285-E7EEC34E6239}"/>
                        </a:ext>
                      </a:extLst>
                    </p:cNvPr>
                    <p:cNvSpPr/>
                    <p:nvPr/>
                  </p:nvSpPr>
                  <p:spPr>
                    <a:xfrm>
                      <a:off x="6368733" y="4927861"/>
                      <a:ext cx="42499" cy="43265"/>
                    </a:xfrm>
                    <a:custGeom>
                      <a:avLst/>
                      <a:gdLst>
                        <a:gd name="connsiteX0" fmla="*/ 41649 w 42499"/>
                        <a:gd name="connsiteY0" fmla="*/ 8371 h 43265"/>
                        <a:gd name="connsiteX1" fmla="*/ 24779 w 42499"/>
                        <a:gd name="connsiteY1" fmla="*/ 520 h 43265"/>
                        <a:gd name="connsiteX2" fmla="*/ 19601 w 42499"/>
                        <a:gd name="connsiteY2" fmla="*/ 2859 h 43265"/>
                        <a:gd name="connsiteX3" fmla="*/ 19267 w 42499"/>
                        <a:gd name="connsiteY3" fmla="*/ 3026 h 43265"/>
                        <a:gd name="connsiteX4" fmla="*/ 3899 w 42499"/>
                        <a:gd name="connsiteY4" fmla="*/ 15553 h 43265"/>
                        <a:gd name="connsiteX5" fmla="*/ 559 w 42499"/>
                        <a:gd name="connsiteY5" fmla="*/ 34428 h 43265"/>
                        <a:gd name="connsiteX6" fmla="*/ 17262 w 42499"/>
                        <a:gd name="connsiteY6" fmla="*/ 42613 h 43265"/>
                        <a:gd name="connsiteX7" fmla="*/ 35636 w 42499"/>
                        <a:gd name="connsiteY7" fmla="*/ 29417 h 43265"/>
                        <a:gd name="connsiteX8" fmla="*/ 41649 w 42499"/>
                        <a:gd name="connsiteY8" fmla="*/ 8371 h 43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499" h="43265">
                          <a:moveTo>
                            <a:pt x="41649" y="8371"/>
                          </a:moveTo>
                          <a:cubicBezTo>
                            <a:pt x="39144" y="520"/>
                            <a:pt x="32128" y="-983"/>
                            <a:pt x="24779" y="520"/>
                          </a:cubicBezTo>
                          <a:cubicBezTo>
                            <a:pt x="22941" y="1021"/>
                            <a:pt x="21104" y="1689"/>
                            <a:pt x="19601" y="2859"/>
                          </a:cubicBezTo>
                          <a:cubicBezTo>
                            <a:pt x="19434" y="2859"/>
                            <a:pt x="19434" y="3026"/>
                            <a:pt x="19267" y="3026"/>
                          </a:cubicBezTo>
                          <a:cubicBezTo>
                            <a:pt x="13253" y="6199"/>
                            <a:pt x="7407" y="9540"/>
                            <a:pt x="3899" y="15553"/>
                          </a:cubicBezTo>
                          <a:cubicBezTo>
                            <a:pt x="726" y="21065"/>
                            <a:pt x="-945" y="28081"/>
                            <a:pt x="559" y="34428"/>
                          </a:cubicBezTo>
                          <a:cubicBezTo>
                            <a:pt x="2396" y="42613"/>
                            <a:pt x="9913" y="44450"/>
                            <a:pt x="17262" y="42613"/>
                          </a:cubicBezTo>
                          <a:cubicBezTo>
                            <a:pt x="24278" y="40776"/>
                            <a:pt x="30792" y="34595"/>
                            <a:pt x="35636" y="29417"/>
                          </a:cubicBezTo>
                          <a:cubicBezTo>
                            <a:pt x="40814" y="23738"/>
                            <a:pt x="44155" y="15720"/>
                            <a:pt x="41649" y="8371"/>
                          </a:cubicBezTo>
                          <a:close/>
                        </a:path>
                      </a:pathLst>
                    </a:custGeom>
                    <a:solidFill>
                      <a:srgbClr val="848689">
                        <a:alpha val="50000"/>
                      </a:srgbClr>
                    </a:solidFill>
                    <a:ln w="16697" cap="flat">
                      <a:noFill/>
                      <a:prstDash val="solid"/>
                      <a:miter/>
                    </a:ln>
                  </p:spPr>
                  <p:txBody>
                    <a:bodyPr rtlCol="0" anchor="ctr"/>
                    <a:lstStyle/>
                    <a:p>
                      <a:endParaRPr lang="en-US"/>
                    </a:p>
                  </p:txBody>
                </p:sp>
                <p:sp>
                  <p:nvSpPr>
                    <p:cNvPr id="1028" name="Freeform: Shape 1027">
                      <a:extLst>
                        <a:ext uri="{FF2B5EF4-FFF2-40B4-BE49-F238E27FC236}">
                          <a16:creationId xmlns:a16="http://schemas.microsoft.com/office/drawing/2014/main" id="{8D6A29BD-8829-AA3C-CAFB-CA9B81947193}"/>
                        </a:ext>
                      </a:extLst>
                    </p:cNvPr>
                    <p:cNvSpPr/>
                    <p:nvPr/>
                  </p:nvSpPr>
                  <p:spPr>
                    <a:xfrm>
                      <a:off x="6417658" y="5005773"/>
                      <a:ext cx="20139" cy="26715"/>
                    </a:xfrm>
                    <a:custGeom>
                      <a:avLst/>
                      <a:gdLst>
                        <a:gd name="connsiteX0" fmla="*/ 18448 w 20139"/>
                        <a:gd name="connsiteY0" fmla="*/ 2450 h 26715"/>
                        <a:gd name="connsiteX1" fmla="*/ 11433 w 20139"/>
                        <a:gd name="connsiteY1" fmla="*/ 445 h 26715"/>
                        <a:gd name="connsiteX2" fmla="*/ 2079 w 20139"/>
                        <a:gd name="connsiteY2" fmla="*/ 10300 h 26715"/>
                        <a:gd name="connsiteX3" fmla="*/ 1076 w 20139"/>
                        <a:gd name="connsiteY3" fmla="*/ 13641 h 26715"/>
                        <a:gd name="connsiteX4" fmla="*/ 74 w 20139"/>
                        <a:gd name="connsiteY4" fmla="*/ 17483 h 26715"/>
                        <a:gd name="connsiteX5" fmla="*/ 74 w 20139"/>
                        <a:gd name="connsiteY5" fmla="*/ 21659 h 26715"/>
                        <a:gd name="connsiteX6" fmla="*/ 3916 w 20139"/>
                        <a:gd name="connsiteY6" fmla="*/ 26503 h 26715"/>
                        <a:gd name="connsiteX7" fmla="*/ 11266 w 20139"/>
                        <a:gd name="connsiteY7" fmla="*/ 24833 h 26715"/>
                        <a:gd name="connsiteX8" fmla="*/ 18114 w 20139"/>
                        <a:gd name="connsiteY8" fmla="*/ 17483 h 26715"/>
                        <a:gd name="connsiteX9" fmla="*/ 20118 w 20139"/>
                        <a:gd name="connsiteY9" fmla="*/ 9131 h 26715"/>
                        <a:gd name="connsiteX10" fmla="*/ 18448 w 20139"/>
                        <a:gd name="connsiteY10" fmla="*/ 2450 h 26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139" h="26715">
                          <a:moveTo>
                            <a:pt x="18448" y="2450"/>
                          </a:moveTo>
                          <a:cubicBezTo>
                            <a:pt x="17279" y="-223"/>
                            <a:pt x="13771" y="-390"/>
                            <a:pt x="11433" y="445"/>
                          </a:cubicBezTo>
                          <a:cubicBezTo>
                            <a:pt x="7257" y="1949"/>
                            <a:pt x="3248" y="6125"/>
                            <a:pt x="2079" y="10300"/>
                          </a:cubicBezTo>
                          <a:cubicBezTo>
                            <a:pt x="1745" y="11470"/>
                            <a:pt x="1411" y="12472"/>
                            <a:pt x="1076" y="13641"/>
                          </a:cubicBezTo>
                          <a:cubicBezTo>
                            <a:pt x="742" y="14978"/>
                            <a:pt x="241" y="16147"/>
                            <a:pt x="74" y="17483"/>
                          </a:cubicBezTo>
                          <a:cubicBezTo>
                            <a:pt x="-93" y="18819"/>
                            <a:pt x="74" y="20323"/>
                            <a:pt x="74" y="21659"/>
                          </a:cubicBezTo>
                          <a:cubicBezTo>
                            <a:pt x="74" y="23830"/>
                            <a:pt x="1912" y="26002"/>
                            <a:pt x="3916" y="26503"/>
                          </a:cubicBezTo>
                          <a:cubicBezTo>
                            <a:pt x="6421" y="27171"/>
                            <a:pt x="9261" y="26169"/>
                            <a:pt x="11266" y="24833"/>
                          </a:cubicBezTo>
                          <a:cubicBezTo>
                            <a:pt x="14105" y="22995"/>
                            <a:pt x="16444" y="20490"/>
                            <a:pt x="18114" y="17483"/>
                          </a:cubicBezTo>
                          <a:cubicBezTo>
                            <a:pt x="19617" y="14810"/>
                            <a:pt x="20118" y="12305"/>
                            <a:pt x="20118" y="9131"/>
                          </a:cubicBezTo>
                          <a:cubicBezTo>
                            <a:pt x="20285" y="6960"/>
                            <a:pt x="19450" y="4788"/>
                            <a:pt x="18448" y="2450"/>
                          </a:cubicBezTo>
                          <a:close/>
                        </a:path>
                      </a:pathLst>
                    </a:custGeom>
                    <a:solidFill>
                      <a:srgbClr val="848689">
                        <a:alpha val="50000"/>
                      </a:srgbClr>
                    </a:solidFill>
                    <a:ln w="16697" cap="flat">
                      <a:noFill/>
                      <a:prstDash val="solid"/>
                      <a:miter/>
                    </a:ln>
                  </p:spPr>
                  <p:txBody>
                    <a:bodyPr rtlCol="0" anchor="ctr"/>
                    <a:lstStyle/>
                    <a:p>
                      <a:endParaRPr lang="en-US"/>
                    </a:p>
                  </p:txBody>
                </p:sp>
                <p:sp>
                  <p:nvSpPr>
                    <p:cNvPr id="1029" name="Freeform: Shape 1028">
                      <a:extLst>
                        <a:ext uri="{FF2B5EF4-FFF2-40B4-BE49-F238E27FC236}">
                          <a16:creationId xmlns:a16="http://schemas.microsoft.com/office/drawing/2014/main" id="{CDF04425-7C7B-A9CB-8F7C-DF12C753C63C}"/>
                        </a:ext>
                      </a:extLst>
                    </p:cNvPr>
                    <p:cNvSpPr/>
                    <p:nvPr/>
                  </p:nvSpPr>
                  <p:spPr>
                    <a:xfrm>
                      <a:off x="6293024" y="5074017"/>
                      <a:ext cx="40165" cy="46620"/>
                    </a:xfrm>
                    <a:custGeom>
                      <a:avLst/>
                      <a:gdLst>
                        <a:gd name="connsiteX0" fmla="*/ 40021 w 40165"/>
                        <a:gd name="connsiteY0" fmla="*/ 11543 h 46620"/>
                        <a:gd name="connsiteX1" fmla="*/ 25990 w 40165"/>
                        <a:gd name="connsiteY1" fmla="*/ 18 h 46620"/>
                        <a:gd name="connsiteX2" fmla="*/ 4109 w 40165"/>
                        <a:gd name="connsiteY2" fmla="*/ 16387 h 46620"/>
                        <a:gd name="connsiteX3" fmla="*/ 1770 w 40165"/>
                        <a:gd name="connsiteY3" fmla="*/ 36098 h 46620"/>
                        <a:gd name="connsiteX4" fmla="*/ 11124 w 40165"/>
                        <a:gd name="connsiteY4" fmla="*/ 46621 h 46620"/>
                        <a:gd name="connsiteX5" fmla="*/ 21814 w 40165"/>
                        <a:gd name="connsiteY5" fmla="*/ 42946 h 46620"/>
                        <a:gd name="connsiteX6" fmla="*/ 32505 w 40165"/>
                        <a:gd name="connsiteY6" fmla="*/ 34093 h 46620"/>
                        <a:gd name="connsiteX7" fmla="*/ 40021 w 40165"/>
                        <a:gd name="connsiteY7" fmla="*/ 11543 h 46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0165" h="46620">
                          <a:moveTo>
                            <a:pt x="40021" y="11543"/>
                          </a:moveTo>
                          <a:cubicBezTo>
                            <a:pt x="39186" y="4027"/>
                            <a:pt x="33340" y="-316"/>
                            <a:pt x="25990" y="18"/>
                          </a:cubicBezTo>
                          <a:cubicBezTo>
                            <a:pt x="16469" y="352"/>
                            <a:pt x="8786" y="9205"/>
                            <a:pt x="4109" y="16387"/>
                          </a:cubicBezTo>
                          <a:cubicBezTo>
                            <a:pt x="768" y="21565"/>
                            <a:pt x="-1905" y="30251"/>
                            <a:pt x="1770" y="36098"/>
                          </a:cubicBezTo>
                          <a:cubicBezTo>
                            <a:pt x="2271" y="41443"/>
                            <a:pt x="4944" y="46621"/>
                            <a:pt x="11124" y="46621"/>
                          </a:cubicBezTo>
                          <a:cubicBezTo>
                            <a:pt x="14799" y="46621"/>
                            <a:pt x="18641" y="44616"/>
                            <a:pt x="21814" y="42946"/>
                          </a:cubicBezTo>
                          <a:cubicBezTo>
                            <a:pt x="25990" y="40775"/>
                            <a:pt x="29331" y="37601"/>
                            <a:pt x="32505" y="34093"/>
                          </a:cubicBezTo>
                          <a:cubicBezTo>
                            <a:pt x="38017" y="27913"/>
                            <a:pt x="40856" y="19895"/>
                            <a:pt x="40021" y="11543"/>
                          </a:cubicBezTo>
                          <a:close/>
                        </a:path>
                      </a:pathLst>
                    </a:custGeom>
                    <a:solidFill>
                      <a:srgbClr val="848689">
                        <a:alpha val="50000"/>
                      </a:srgbClr>
                    </a:solidFill>
                    <a:ln w="16697" cap="flat">
                      <a:noFill/>
                      <a:prstDash val="solid"/>
                      <a:miter/>
                    </a:ln>
                  </p:spPr>
                  <p:txBody>
                    <a:bodyPr rtlCol="0" anchor="ctr"/>
                    <a:lstStyle/>
                    <a:p>
                      <a:endParaRPr lang="en-US"/>
                    </a:p>
                  </p:txBody>
                </p:sp>
                <p:sp>
                  <p:nvSpPr>
                    <p:cNvPr id="1030" name="Freeform: Shape 1029">
                      <a:extLst>
                        <a:ext uri="{FF2B5EF4-FFF2-40B4-BE49-F238E27FC236}">
                          <a16:creationId xmlns:a16="http://schemas.microsoft.com/office/drawing/2014/main" id="{BCFD7096-AD77-4AF1-1B52-4669E5896BE3}"/>
                        </a:ext>
                      </a:extLst>
                    </p:cNvPr>
                    <p:cNvSpPr/>
                    <p:nvPr/>
                  </p:nvSpPr>
                  <p:spPr>
                    <a:xfrm>
                      <a:off x="6404319" y="5100173"/>
                      <a:ext cx="19392" cy="23702"/>
                    </a:xfrm>
                    <a:custGeom>
                      <a:avLst/>
                      <a:gdLst>
                        <a:gd name="connsiteX0" fmla="*/ 17254 w 19392"/>
                        <a:gd name="connsiteY0" fmla="*/ 922 h 23702"/>
                        <a:gd name="connsiteX1" fmla="*/ 5562 w 19392"/>
                        <a:gd name="connsiteY1" fmla="*/ 5098 h 23702"/>
                        <a:gd name="connsiteX2" fmla="*/ 5562 w 19392"/>
                        <a:gd name="connsiteY2" fmla="*/ 5265 h 23702"/>
                        <a:gd name="connsiteX3" fmla="*/ 2555 w 19392"/>
                        <a:gd name="connsiteY3" fmla="*/ 9274 h 23702"/>
                        <a:gd name="connsiteX4" fmla="*/ 50 w 19392"/>
                        <a:gd name="connsiteY4" fmla="*/ 16624 h 23702"/>
                        <a:gd name="connsiteX5" fmla="*/ 1887 w 19392"/>
                        <a:gd name="connsiteY5" fmla="*/ 22637 h 23702"/>
                        <a:gd name="connsiteX6" fmla="*/ 8235 w 19392"/>
                        <a:gd name="connsiteY6" fmla="*/ 23138 h 23702"/>
                        <a:gd name="connsiteX7" fmla="*/ 15250 w 19392"/>
                        <a:gd name="connsiteY7" fmla="*/ 17793 h 23702"/>
                        <a:gd name="connsiteX8" fmla="*/ 18925 w 19392"/>
                        <a:gd name="connsiteY8" fmla="*/ 9775 h 23702"/>
                        <a:gd name="connsiteX9" fmla="*/ 18925 w 19392"/>
                        <a:gd name="connsiteY9" fmla="*/ 9441 h 23702"/>
                        <a:gd name="connsiteX10" fmla="*/ 19259 w 19392"/>
                        <a:gd name="connsiteY10" fmla="*/ 7437 h 23702"/>
                        <a:gd name="connsiteX11" fmla="*/ 17254 w 19392"/>
                        <a:gd name="connsiteY11" fmla="*/ 922 h 23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392" h="23702">
                          <a:moveTo>
                            <a:pt x="17254" y="922"/>
                          </a:moveTo>
                          <a:cubicBezTo>
                            <a:pt x="13413" y="-1750"/>
                            <a:pt x="7734" y="1924"/>
                            <a:pt x="5562" y="5098"/>
                          </a:cubicBezTo>
                          <a:cubicBezTo>
                            <a:pt x="5395" y="5432"/>
                            <a:pt x="5395" y="5432"/>
                            <a:pt x="5562" y="5265"/>
                          </a:cubicBezTo>
                          <a:cubicBezTo>
                            <a:pt x="4393" y="6434"/>
                            <a:pt x="3558" y="7771"/>
                            <a:pt x="2555" y="9274"/>
                          </a:cubicBezTo>
                          <a:cubicBezTo>
                            <a:pt x="1386" y="11445"/>
                            <a:pt x="384" y="14118"/>
                            <a:pt x="50" y="16624"/>
                          </a:cubicBezTo>
                          <a:cubicBezTo>
                            <a:pt x="-117" y="18795"/>
                            <a:pt x="50" y="21133"/>
                            <a:pt x="1887" y="22637"/>
                          </a:cubicBezTo>
                          <a:cubicBezTo>
                            <a:pt x="3725" y="24140"/>
                            <a:pt x="6230" y="23806"/>
                            <a:pt x="8235" y="23138"/>
                          </a:cubicBezTo>
                          <a:cubicBezTo>
                            <a:pt x="11074" y="22136"/>
                            <a:pt x="13413" y="20131"/>
                            <a:pt x="15250" y="17793"/>
                          </a:cubicBezTo>
                          <a:cubicBezTo>
                            <a:pt x="16920" y="15621"/>
                            <a:pt x="18925" y="12615"/>
                            <a:pt x="18925" y="9775"/>
                          </a:cubicBezTo>
                          <a:cubicBezTo>
                            <a:pt x="18925" y="9608"/>
                            <a:pt x="18925" y="9608"/>
                            <a:pt x="18925" y="9441"/>
                          </a:cubicBezTo>
                          <a:cubicBezTo>
                            <a:pt x="19092" y="8773"/>
                            <a:pt x="19259" y="8105"/>
                            <a:pt x="19259" y="7437"/>
                          </a:cubicBezTo>
                          <a:cubicBezTo>
                            <a:pt x="19593" y="5265"/>
                            <a:pt x="19426" y="2593"/>
                            <a:pt x="17254" y="922"/>
                          </a:cubicBezTo>
                          <a:close/>
                        </a:path>
                      </a:pathLst>
                    </a:custGeom>
                    <a:solidFill>
                      <a:srgbClr val="848689">
                        <a:alpha val="50000"/>
                      </a:srgbClr>
                    </a:solidFill>
                    <a:ln w="16697" cap="flat">
                      <a:noFill/>
                      <a:prstDash val="solid"/>
                      <a:miter/>
                    </a:ln>
                  </p:spPr>
                  <p:txBody>
                    <a:bodyPr rtlCol="0" anchor="ctr"/>
                    <a:lstStyle/>
                    <a:p>
                      <a:endParaRPr lang="en-US"/>
                    </a:p>
                  </p:txBody>
                </p:sp>
                <p:sp>
                  <p:nvSpPr>
                    <p:cNvPr id="1031" name="Freeform: Shape 1030">
                      <a:extLst>
                        <a:ext uri="{FF2B5EF4-FFF2-40B4-BE49-F238E27FC236}">
                          <a16:creationId xmlns:a16="http://schemas.microsoft.com/office/drawing/2014/main" id="{0D312B16-A95A-613E-5787-81C4DABC6C13}"/>
                        </a:ext>
                      </a:extLst>
                    </p:cNvPr>
                    <p:cNvSpPr/>
                    <p:nvPr/>
                  </p:nvSpPr>
                  <p:spPr>
                    <a:xfrm>
                      <a:off x="6569567" y="5051347"/>
                      <a:ext cx="23946" cy="23815"/>
                    </a:xfrm>
                    <a:custGeom>
                      <a:avLst/>
                      <a:gdLst>
                        <a:gd name="connsiteX0" fmla="*/ 22049 w 23946"/>
                        <a:gd name="connsiteY0" fmla="*/ 1642 h 23815"/>
                        <a:gd name="connsiteX1" fmla="*/ 18875 w 23946"/>
                        <a:gd name="connsiteY1" fmla="*/ 473 h 23815"/>
                        <a:gd name="connsiteX2" fmla="*/ 17873 w 23946"/>
                        <a:gd name="connsiteY2" fmla="*/ 139 h 23815"/>
                        <a:gd name="connsiteX3" fmla="*/ 7851 w 23946"/>
                        <a:gd name="connsiteY3" fmla="*/ 3647 h 23815"/>
                        <a:gd name="connsiteX4" fmla="*/ 0 w 23946"/>
                        <a:gd name="connsiteY4" fmla="*/ 18012 h 23815"/>
                        <a:gd name="connsiteX5" fmla="*/ 1670 w 23946"/>
                        <a:gd name="connsiteY5" fmla="*/ 21686 h 23815"/>
                        <a:gd name="connsiteX6" fmla="*/ 9688 w 23946"/>
                        <a:gd name="connsiteY6" fmla="*/ 23190 h 23815"/>
                        <a:gd name="connsiteX7" fmla="*/ 15367 w 23946"/>
                        <a:gd name="connsiteY7" fmla="*/ 19849 h 23815"/>
                        <a:gd name="connsiteX8" fmla="*/ 15367 w 23946"/>
                        <a:gd name="connsiteY8" fmla="*/ 19849 h 23815"/>
                        <a:gd name="connsiteX9" fmla="*/ 15367 w 23946"/>
                        <a:gd name="connsiteY9" fmla="*/ 19849 h 23815"/>
                        <a:gd name="connsiteX10" fmla="*/ 15868 w 23946"/>
                        <a:gd name="connsiteY10" fmla="*/ 19515 h 23815"/>
                        <a:gd name="connsiteX11" fmla="*/ 16369 w 23946"/>
                        <a:gd name="connsiteY11" fmla="*/ 19181 h 23815"/>
                        <a:gd name="connsiteX12" fmla="*/ 21882 w 23946"/>
                        <a:gd name="connsiteY12" fmla="*/ 13001 h 23815"/>
                        <a:gd name="connsiteX13" fmla="*/ 22049 w 23946"/>
                        <a:gd name="connsiteY13" fmla="*/ 1642 h 23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3946" h="23815">
                          <a:moveTo>
                            <a:pt x="22049" y="1642"/>
                          </a:moveTo>
                          <a:cubicBezTo>
                            <a:pt x="21046" y="640"/>
                            <a:pt x="20044" y="473"/>
                            <a:pt x="18875" y="473"/>
                          </a:cubicBezTo>
                          <a:cubicBezTo>
                            <a:pt x="18541" y="306"/>
                            <a:pt x="18207" y="306"/>
                            <a:pt x="17873" y="139"/>
                          </a:cubicBezTo>
                          <a:cubicBezTo>
                            <a:pt x="13864" y="-529"/>
                            <a:pt x="10690" y="1308"/>
                            <a:pt x="7851" y="3647"/>
                          </a:cubicBezTo>
                          <a:cubicBezTo>
                            <a:pt x="3174" y="6987"/>
                            <a:pt x="0" y="12332"/>
                            <a:pt x="0" y="18012"/>
                          </a:cubicBezTo>
                          <a:cubicBezTo>
                            <a:pt x="0" y="19515"/>
                            <a:pt x="668" y="20851"/>
                            <a:pt x="1670" y="21686"/>
                          </a:cubicBezTo>
                          <a:cubicBezTo>
                            <a:pt x="3174" y="24192"/>
                            <a:pt x="7517" y="24192"/>
                            <a:pt x="9688" y="23190"/>
                          </a:cubicBezTo>
                          <a:cubicBezTo>
                            <a:pt x="12027" y="22187"/>
                            <a:pt x="13363" y="21352"/>
                            <a:pt x="15367" y="19849"/>
                          </a:cubicBezTo>
                          <a:lnTo>
                            <a:pt x="15367" y="19849"/>
                          </a:lnTo>
                          <a:lnTo>
                            <a:pt x="15367" y="19849"/>
                          </a:lnTo>
                          <a:cubicBezTo>
                            <a:pt x="15534" y="19682"/>
                            <a:pt x="15701" y="19682"/>
                            <a:pt x="15868" y="19515"/>
                          </a:cubicBezTo>
                          <a:cubicBezTo>
                            <a:pt x="16035" y="19348"/>
                            <a:pt x="16202" y="19181"/>
                            <a:pt x="16369" y="19181"/>
                          </a:cubicBezTo>
                          <a:cubicBezTo>
                            <a:pt x="18541" y="17678"/>
                            <a:pt x="20545" y="15506"/>
                            <a:pt x="21882" y="13001"/>
                          </a:cubicBezTo>
                          <a:cubicBezTo>
                            <a:pt x="23886" y="9660"/>
                            <a:pt x="25222" y="4649"/>
                            <a:pt x="22049" y="1642"/>
                          </a:cubicBezTo>
                          <a:close/>
                        </a:path>
                      </a:pathLst>
                    </a:custGeom>
                    <a:solidFill>
                      <a:srgbClr val="848689">
                        <a:alpha val="50000"/>
                      </a:srgbClr>
                    </a:solidFill>
                    <a:ln w="16697" cap="flat">
                      <a:noFill/>
                      <a:prstDash val="solid"/>
                      <a:miter/>
                    </a:ln>
                  </p:spPr>
                  <p:txBody>
                    <a:bodyPr rtlCol="0" anchor="ctr"/>
                    <a:lstStyle/>
                    <a:p>
                      <a:endParaRPr lang="en-US"/>
                    </a:p>
                  </p:txBody>
                </p:sp>
                <p:sp>
                  <p:nvSpPr>
                    <p:cNvPr id="1032" name="Freeform: Shape 1031">
                      <a:extLst>
                        <a:ext uri="{FF2B5EF4-FFF2-40B4-BE49-F238E27FC236}">
                          <a16:creationId xmlns:a16="http://schemas.microsoft.com/office/drawing/2014/main" id="{0B73246A-7128-5588-C838-9C93231D3FDA}"/>
                        </a:ext>
                      </a:extLst>
                    </p:cNvPr>
                    <p:cNvSpPr/>
                    <p:nvPr/>
                  </p:nvSpPr>
                  <p:spPr>
                    <a:xfrm>
                      <a:off x="6681470" y="4922383"/>
                      <a:ext cx="22748" cy="26125"/>
                    </a:xfrm>
                    <a:custGeom>
                      <a:avLst/>
                      <a:gdLst>
                        <a:gd name="connsiteX0" fmla="*/ 21557 w 22748"/>
                        <a:gd name="connsiteY0" fmla="*/ 2991 h 26125"/>
                        <a:gd name="connsiteX1" fmla="*/ 16212 w 22748"/>
                        <a:gd name="connsiteY1" fmla="*/ 152 h 26125"/>
                        <a:gd name="connsiteX2" fmla="*/ 4186 w 22748"/>
                        <a:gd name="connsiteY2" fmla="*/ 6499 h 26125"/>
                        <a:gd name="connsiteX3" fmla="*/ 845 w 22748"/>
                        <a:gd name="connsiteY3" fmla="*/ 21866 h 26125"/>
                        <a:gd name="connsiteX4" fmla="*/ 5188 w 22748"/>
                        <a:gd name="connsiteY4" fmla="*/ 25875 h 26125"/>
                        <a:gd name="connsiteX5" fmla="*/ 15711 w 22748"/>
                        <a:gd name="connsiteY5" fmla="*/ 22367 h 26125"/>
                        <a:gd name="connsiteX6" fmla="*/ 22058 w 22748"/>
                        <a:gd name="connsiteY6" fmla="*/ 12846 h 26125"/>
                        <a:gd name="connsiteX7" fmla="*/ 21557 w 22748"/>
                        <a:gd name="connsiteY7" fmla="*/ 2991 h 26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748" h="26125">
                          <a:moveTo>
                            <a:pt x="21557" y="2991"/>
                          </a:moveTo>
                          <a:cubicBezTo>
                            <a:pt x="20221" y="653"/>
                            <a:pt x="18216" y="-15"/>
                            <a:pt x="16212" y="152"/>
                          </a:cubicBezTo>
                          <a:cubicBezTo>
                            <a:pt x="11702" y="-851"/>
                            <a:pt x="6524" y="3325"/>
                            <a:pt x="4186" y="6499"/>
                          </a:cubicBezTo>
                          <a:cubicBezTo>
                            <a:pt x="1012" y="11009"/>
                            <a:pt x="-1327" y="16354"/>
                            <a:pt x="845" y="21866"/>
                          </a:cubicBezTo>
                          <a:cubicBezTo>
                            <a:pt x="1513" y="23704"/>
                            <a:pt x="3183" y="25374"/>
                            <a:pt x="5188" y="25875"/>
                          </a:cubicBezTo>
                          <a:cubicBezTo>
                            <a:pt x="8863" y="26877"/>
                            <a:pt x="13038" y="24706"/>
                            <a:pt x="15711" y="22367"/>
                          </a:cubicBezTo>
                          <a:cubicBezTo>
                            <a:pt x="18551" y="19862"/>
                            <a:pt x="21056" y="16354"/>
                            <a:pt x="22058" y="12846"/>
                          </a:cubicBezTo>
                          <a:cubicBezTo>
                            <a:pt x="22726" y="9673"/>
                            <a:pt x="23395" y="5998"/>
                            <a:pt x="21557" y="2991"/>
                          </a:cubicBezTo>
                          <a:close/>
                        </a:path>
                      </a:pathLst>
                    </a:custGeom>
                    <a:solidFill>
                      <a:srgbClr val="848689">
                        <a:alpha val="50000"/>
                      </a:srgbClr>
                    </a:solidFill>
                    <a:ln w="16697" cap="flat">
                      <a:noFill/>
                      <a:prstDash val="solid"/>
                      <a:miter/>
                    </a:ln>
                  </p:spPr>
                  <p:txBody>
                    <a:bodyPr rtlCol="0" anchor="ctr"/>
                    <a:lstStyle/>
                    <a:p>
                      <a:endParaRPr lang="en-US"/>
                    </a:p>
                  </p:txBody>
                </p:sp>
                <p:sp>
                  <p:nvSpPr>
                    <p:cNvPr id="1033" name="Freeform: Shape 1032">
                      <a:extLst>
                        <a:ext uri="{FF2B5EF4-FFF2-40B4-BE49-F238E27FC236}">
                          <a16:creationId xmlns:a16="http://schemas.microsoft.com/office/drawing/2014/main" id="{487EEF1E-5CC9-7F0B-AD7D-CEB8039E298E}"/>
                        </a:ext>
                      </a:extLst>
                    </p:cNvPr>
                    <p:cNvSpPr/>
                    <p:nvPr/>
                  </p:nvSpPr>
                  <p:spPr>
                    <a:xfrm>
                      <a:off x="6612890" y="5052034"/>
                      <a:ext cx="18920" cy="23844"/>
                    </a:xfrm>
                    <a:custGeom>
                      <a:avLst/>
                      <a:gdLst>
                        <a:gd name="connsiteX0" fmla="*/ 17978 w 18920"/>
                        <a:gd name="connsiteY0" fmla="*/ 5131 h 23844"/>
                        <a:gd name="connsiteX1" fmla="*/ 17811 w 18920"/>
                        <a:gd name="connsiteY1" fmla="*/ 4964 h 23844"/>
                        <a:gd name="connsiteX2" fmla="*/ 17310 w 18920"/>
                        <a:gd name="connsiteY2" fmla="*/ 2124 h 23844"/>
                        <a:gd name="connsiteX3" fmla="*/ 7288 w 18920"/>
                        <a:gd name="connsiteY3" fmla="*/ 2792 h 23844"/>
                        <a:gd name="connsiteX4" fmla="*/ 1275 w 18920"/>
                        <a:gd name="connsiteY4" fmla="*/ 11645 h 23844"/>
                        <a:gd name="connsiteX5" fmla="*/ 941 w 18920"/>
                        <a:gd name="connsiteY5" fmla="*/ 20999 h 23844"/>
                        <a:gd name="connsiteX6" fmla="*/ 14972 w 18920"/>
                        <a:gd name="connsiteY6" fmla="*/ 18494 h 23844"/>
                        <a:gd name="connsiteX7" fmla="*/ 17978 w 18920"/>
                        <a:gd name="connsiteY7" fmla="*/ 5131 h 23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920" h="23844">
                          <a:moveTo>
                            <a:pt x="17978" y="5131"/>
                          </a:moveTo>
                          <a:cubicBezTo>
                            <a:pt x="17978" y="5131"/>
                            <a:pt x="17811" y="4964"/>
                            <a:pt x="17811" y="4964"/>
                          </a:cubicBezTo>
                          <a:cubicBezTo>
                            <a:pt x="17811" y="3962"/>
                            <a:pt x="17644" y="2959"/>
                            <a:pt x="17310" y="2124"/>
                          </a:cubicBezTo>
                          <a:cubicBezTo>
                            <a:pt x="15306" y="-1885"/>
                            <a:pt x="9627" y="621"/>
                            <a:pt x="7288" y="2792"/>
                          </a:cubicBezTo>
                          <a:cubicBezTo>
                            <a:pt x="4615" y="5298"/>
                            <a:pt x="2778" y="8305"/>
                            <a:pt x="1275" y="11645"/>
                          </a:cubicBezTo>
                          <a:cubicBezTo>
                            <a:pt x="106" y="14318"/>
                            <a:pt x="-730" y="18327"/>
                            <a:pt x="941" y="20999"/>
                          </a:cubicBezTo>
                          <a:cubicBezTo>
                            <a:pt x="4449" y="26845"/>
                            <a:pt x="11631" y="22502"/>
                            <a:pt x="14972" y="18494"/>
                          </a:cubicBezTo>
                          <a:cubicBezTo>
                            <a:pt x="17477" y="15320"/>
                            <a:pt x="20484" y="9140"/>
                            <a:pt x="17978" y="5131"/>
                          </a:cubicBezTo>
                          <a:close/>
                        </a:path>
                      </a:pathLst>
                    </a:custGeom>
                    <a:solidFill>
                      <a:srgbClr val="848689">
                        <a:alpha val="50000"/>
                      </a:srgbClr>
                    </a:solidFill>
                    <a:ln w="16697" cap="flat">
                      <a:noFill/>
                      <a:prstDash val="solid"/>
                      <a:miter/>
                    </a:ln>
                  </p:spPr>
                  <p:txBody>
                    <a:bodyPr rtlCol="0" anchor="ctr"/>
                    <a:lstStyle/>
                    <a:p>
                      <a:endParaRPr lang="en-US"/>
                    </a:p>
                  </p:txBody>
                </p:sp>
                <p:sp>
                  <p:nvSpPr>
                    <p:cNvPr id="1034" name="Freeform: Shape 1033">
                      <a:extLst>
                        <a:ext uri="{FF2B5EF4-FFF2-40B4-BE49-F238E27FC236}">
                          <a16:creationId xmlns:a16="http://schemas.microsoft.com/office/drawing/2014/main" id="{0144070E-12DA-C75E-C1B8-F67F78ECE5C6}"/>
                        </a:ext>
                      </a:extLst>
                    </p:cNvPr>
                    <p:cNvSpPr/>
                    <p:nvPr/>
                  </p:nvSpPr>
                  <p:spPr>
                    <a:xfrm>
                      <a:off x="6754712" y="4793435"/>
                      <a:ext cx="51719" cy="64581"/>
                    </a:xfrm>
                    <a:custGeom>
                      <a:avLst/>
                      <a:gdLst>
                        <a:gd name="connsiteX0" fmla="*/ 51208 w 51719"/>
                        <a:gd name="connsiteY0" fmla="*/ 18523 h 64581"/>
                        <a:gd name="connsiteX1" fmla="*/ 43024 w 51719"/>
                        <a:gd name="connsiteY1" fmla="*/ 3656 h 64581"/>
                        <a:gd name="connsiteX2" fmla="*/ 18804 w 51719"/>
                        <a:gd name="connsiteY2" fmla="*/ 9169 h 64581"/>
                        <a:gd name="connsiteX3" fmla="*/ 10786 w 51719"/>
                        <a:gd name="connsiteY3" fmla="*/ 16852 h 64581"/>
                        <a:gd name="connsiteX4" fmla="*/ 1432 w 51719"/>
                        <a:gd name="connsiteY4" fmla="*/ 52598 h 64581"/>
                        <a:gd name="connsiteX5" fmla="*/ 25652 w 51719"/>
                        <a:gd name="connsiteY5" fmla="*/ 63622 h 64581"/>
                        <a:gd name="connsiteX6" fmla="*/ 39349 w 51719"/>
                        <a:gd name="connsiteY6" fmla="*/ 54435 h 64581"/>
                        <a:gd name="connsiteX7" fmla="*/ 43525 w 51719"/>
                        <a:gd name="connsiteY7" fmla="*/ 49424 h 64581"/>
                        <a:gd name="connsiteX8" fmla="*/ 46030 w 51719"/>
                        <a:gd name="connsiteY8" fmla="*/ 46751 h 64581"/>
                        <a:gd name="connsiteX9" fmla="*/ 50540 w 51719"/>
                        <a:gd name="connsiteY9" fmla="*/ 35059 h 64581"/>
                        <a:gd name="connsiteX10" fmla="*/ 51208 w 51719"/>
                        <a:gd name="connsiteY10" fmla="*/ 18523 h 645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719" h="64581">
                          <a:moveTo>
                            <a:pt x="51208" y="18523"/>
                          </a:moveTo>
                          <a:cubicBezTo>
                            <a:pt x="50039" y="12676"/>
                            <a:pt x="47033" y="7832"/>
                            <a:pt x="43024" y="3656"/>
                          </a:cubicBezTo>
                          <a:cubicBezTo>
                            <a:pt x="35507" y="-4194"/>
                            <a:pt x="25485" y="1986"/>
                            <a:pt x="18804" y="9169"/>
                          </a:cubicBezTo>
                          <a:cubicBezTo>
                            <a:pt x="15964" y="11173"/>
                            <a:pt x="13459" y="13845"/>
                            <a:pt x="10786" y="16852"/>
                          </a:cubicBezTo>
                          <a:cubicBezTo>
                            <a:pt x="2768" y="25872"/>
                            <a:pt x="-2744" y="40738"/>
                            <a:pt x="1432" y="52598"/>
                          </a:cubicBezTo>
                          <a:cubicBezTo>
                            <a:pt x="5441" y="63622"/>
                            <a:pt x="14962" y="66295"/>
                            <a:pt x="25652" y="63622"/>
                          </a:cubicBezTo>
                          <a:cubicBezTo>
                            <a:pt x="30830" y="62286"/>
                            <a:pt x="35674" y="57943"/>
                            <a:pt x="39349" y="54435"/>
                          </a:cubicBezTo>
                          <a:cubicBezTo>
                            <a:pt x="41019" y="52932"/>
                            <a:pt x="42356" y="51261"/>
                            <a:pt x="43525" y="49424"/>
                          </a:cubicBezTo>
                          <a:cubicBezTo>
                            <a:pt x="43859" y="49090"/>
                            <a:pt x="44694" y="48088"/>
                            <a:pt x="46030" y="46751"/>
                          </a:cubicBezTo>
                          <a:cubicBezTo>
                            <a:pt x="48870" y="43244"/>
                            <a:pt x="50374" y="39402"/>
                            <a:pt x="50540" y="35059"/>
                          </a:cubicBezTo>
                          <a:cubicBezTo>
                            <a:pt x="50875" y="29046"/>
                            <a:pt x="52545" y="24536"/>
                            <a:pt x="51208" y="18523"/>
                          </a:cubicBezTo>
                          <a:close/>
                        </a:path>
                      </a:pathLst>
                    </a:custGeom>
                    <a:solidFill>
                      <a:srgbClr val="848689">
                        <a:alpha val="50000"/>
                      </a:srgbClr>
                    </a:solidFill>
                    <a:ln w="16697" cap="flat">
                      <a:noFill/>
                      <a:prstDash val="solid"/>
                      <a:miter/>
                    </a:ln>
                  </p:spPr>
                  <p:txBody>
                    <a:bodyPr rtlCol="0" anchor="ctr"/>
                    <a:lstStyle/>
                    <a:p>
                      <a:endParaRPr lang="en-US"/>
                    </a:p>
                  </p:txBody>
                </p:sp>
                <p:grpSp>
                  <p:nvGrpSpPr>
                    <p:cNvPr id="1035" name="Graphic 2">
                      <a:extLst>
                        <a:ext uri="{FF2B5EF4-FFF2-40B4-BE49-F238E27FC236}">
                          <a16:creationId xmlns:a16="http://schemas.microsoft.com/office/drawing/2014/main" id="{F25B6F52-1E10-6E88-2B4F-1133EA8CE0D7}"/>
                        </a:ext>
                      </a:extLst>
                    </p:cNvPr>
                    <p:cNvGrpSpPr/>
                    <p:nvPr/>
                  </p:nvGrpSpPr>
                  <p:grpSpPr>
                    <a:xfrm>
                      <a:off x="6801180" y="4772491"/>
                      <a:ext cx="20609" cy="22969"/>
                      <a:chOff x="6801180" y="4772491"/>
                      <a:chExt cx="20609" cy="22969"/>
                    </a:xfrm>
                    <a:solidFill>
                      <a:srgbClr val="848689"/>
                    </a:solidFill>
                  </p:grpSpPr>
                  <p:sp>
                    <p:nvSpPr>
                      <p:cNvPr id="1036" name="Freeform: Shape 1035">
                        <a:extLst>
                          <a:ext uri="{FF2B5EF4-FFF2-40B4-BE49-F238E27FC236}">
                            <a16:creationId xmlns:a16="http://schemas.microsoft.com/office/drawing/2014/main" id="{3D3DCB5F-D66F-AA40-1D7D-9FB906600375}"/>
                          </a:ext>
                        </a:extLst>
                      </p:cNvPr>
                      <p:cNvSpPr/>
                      <p:nvPr/>
                    </p:nvSpPr>
                    <p:spPr>
                      <a:xfrm>
                        <a:off x="6803750" y="4781557"/>
                        <a:ext cx="166" cy="501"/>
                      </a:xfrm>
                      <a:custGeom>
                        <a:avLst/>
                        <a:gdLst>
                          <a:gd name="connsiteX0" fmla="*/ 167 w 166"/>
                          <a:gd name="connsiteY0" fmla="*/ 0 h 501"/>
                          <a:gd name="connsiteX1" fmla="*/ 0 w 166"/>
                          <a:gd name="connsiteY1" fmla="*/ 501 h 501"/>
                          <a:gd name="connsiteX2" fmla="*/ 167 w 166"/>
                          <a:gd name="connsiteY2" fmla="*/ 167 h 501"/>
                          <a:gd name="connsiteX3" fmla="*/ 167 w 166"/>
                          <a:gd name="connsiteY3" fmla="*/ 0 h 501"/>
                        </a:gdLst>
                        <a:ahLst/>
                        <a:cxnLst>
                          <a:cxn ang="0">
                            <a:pos x="connsiteX0" y="connsiteY0"/>
                          </a:cxn>
                          <a:cxn ang="0">
                            <a:pos x="connsiteX1" y="connsiteY1"/>
                          </a:cxn>
                          <a:cxn ang="0">
                            <a:pos x="connsiteX2" y="connsiteY2"/>
                          </a:cxn>
                          <a:cxn ang="0">
                            <a:pos x="connsiteX3" y="connsiteY3"/>
                          </a:cxn>
                        </a:cxnLst>
                        <a:rect l="l" t="t" r="r" b="b"/>
                        <a:pathLst>
                          <a:path w="166" h="501">
                            <a:moveTo>
                              <a:pt x="167" y="0"/>
                            </a:moveTo>
                            <a:cubicBezTo>
                              <a:pt x="167" y="167"/>
                              <a:pt x="0" y="334"/>
                              <a:pt x="0" y="501"/>
                            </a:cubicBezTo>
                            <a:cubicBezTo>
                              <a:pt x="0" y="501"/>
                              <a:pt x="167" y="334"/>
                              <a:pt x="167" y="167"/>
                            </a:cubicBezTo>
                            <a:cubicBezTo>
                              <a:pt x="167" y="167"/>
                              <a:pt x="167" y="167"/>
                              <a:pt x="167" y="0"/>
                            </a:cubicBezTo>
                            <a:close/>
                          </a:path>
                        </a:pathLst>
                      </a:custGeom>
                      <a:solidFill>
                        <a:srgbClr val="848689"/>
                      </a:solidFill>
                      <a:ln w="16697" cap="flat">
                        <a:noFill/>
                        <a:prstDash val="solid"/>
                        <a:miter/>
                      </a:ln>
                    </p:spPr>
                    <p:txBody>
                      <a:bodyPr rtlCol="0" anchor="ctr"/>
                      <a:lstStyle/>
                      <a:p>
                        <a:endParaRPr lang="en-US"/>
                      </a:p>
                    </p:txBody>
                  </p:sp>
                  <p:sp>
                    <p:nvSpPr>
                      <p:cNvPr id="1037" name="Freeform: Shape 1036">
                        <a:extLst>
                          <a:ext uri="{FF2B5EF4-FFF2-40B4-BE49-F238E27FC236}">
                            <a16:creationId xmlns:a16="http://schemas.microsoft.com/office/drawing/2014/main" id="{530D674A-B50B-02F8-0809-7D737B8445C7}"/>
                          </a:ext>
                        </a:extLst>
                      </p:cNvPr>
                      <p:cNvSpPr/>
                      <p:nvPr/>
                    </p:nvSpPr>
                    <p:spPr>
                      <a:xfrm>
                        <a:off x="6801180" y="4772491"/>
                        <a:ext cx="20609" cy="22969"/>
                      </a:xfrm>
                      <a:custGeom>
                        <a:avLst/>
                        <a:gdLst>
                          <a:gd name="connsiteX0" fmla="*/ 16767 w 20609"/>
                          <a:gd name="connsiteY0" fmla="*/ 213 h 22969"/>
                          <a:gd name="connsiteX1" fmla="*/ 9585 w 20609"/>
                          <a:gd name="connsiteY1" fmla="*/ 1883 h 22969"/>
                          <a:gd name="connsiteX2" fmla="*/ 2737 w 20609"/>
                          <a:gd name="connsiteY2" fmla="*/ 9233 h 22969"/>
                          <a:gd name="connsiteX3" fmla="*/ 6244 w 20609"/>
                          <a:gd name="connsiteY3" fmla="*/ 5224 h 22969"/>
                          <a:gd name="connsiteX4" fmla="*/ 2570 w 20609"/>
                          <a:gd name="connsiteY4" fmla="*/ 9400 h 22969"/>
                          <a:gd name="connsiteX5" fmla="*/ 1400 w 20609"/>
                          <a:gd name="connsiteY5" fmla="*/ 11738 h 22969"/>
                          <a:gd name="connsiteX6" fmla="*/ 2402 w 20609"/>
                          <a:gd name="connsiteY6" fmla="*/ 9734 h 22969"/>
                          <a:gd name="connsiteX7" fmla="*/ 64 w 20609"/>
                          <a:gd name="connsiteY7" fmla="*/ 18252 h 22969"/>
                          <a:gd name="connsiteX8" fmla="*/ 10921 w 20609"/>
                          <a:gd name="connsiteY8" fmla="*/ 21259 h 22969"/>
                          <a:gd name="connsiteX9" fmla="*/ 18438 w 20609"/>
                          <a:gd name="connsiteY9" fmla="*/ 13074 h 22969"/>
                          <a:gd name="connsiteX10" fmla="*/ 16767 w 20609"/>
                          <a:gd name="connsiteY10" fmla="*/ 213 h 22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609" h="22969">
                            <a:moveTo>
                              <a:pt x="16767" y="213"/>
                            </a:moveTo>
                            <a:cubicBezTo>
                              <a:pt x="14262" y="-455"/>
                              <a:pt x="11589" y="547"/>
                              <a:pt x="9585" y="1883"/>
                            </a:cubicBezTo>
                            <a:cubicBezTo>
                              <a:pt x="6745" y="3720"/>
                              <a:pt x="4407" y="6226"/>
                              <a:pt x="2737" y="9233"/>
                            </a:cubicBezTo>
                            <a:cubicBezTo>
                              <a:pt x="3405" y="8063"/>
                              <a:pt x="4407" y="6894"/>
                              <a:pt x="6244" y="5224"/>
                            </a:cubicBezTo>
                            <a:cubicBezTo>
                              <a:pt x="4908" y="6393"/>
                              <a:pt x="3739" y="7896"/>
                              <a:pt x="2570" y="9400"/>
                            </a:cubicBezTo>
                            <a:cubicBezTo>
                              <a:pt x="2235" y="10235"/>
                              <a:pt x="1734" y="10903"/>
                              <a:pt x="1400" y="11738"/>
                            </a:cubicBezTo>
                            <a:cubicBezTo>
                              <a:pt x="1734" y="10903"/>
                              <a:pt x="2069" y="10235"/>
                              <a:pt x="2402" y="9734"/>
                            </a:cubicBezTo>
                            <a:cubicBezTo>
                              <a:pt x="732" y="12239"/>
                              <a:pt x="-270" y="15246"/>
                              <a:pt x="64" y="18252"/>
                            </a:cubicBezTo>
                            <a:cubicBezTo>
                              <a:pt x="732" y="24099"/>
                              <a:pt x="7079" y="23765"/>
                              <a:pt x="10921" y="21259"/>
                            </a:cubicBezTo>
                            <a:cubicBezTo>
                              <a:pt x="14262" y="19255"/>
                              <a:pt x="16434" y="16248"/>
                              <a:pt x="18438" y="13074"/>
                            </a:cubicBezTo>
                            <a:cubicBezTo>
                              <a:pt x="20776" y="9400"/>
                              <a:pt x="22447" y="1549"/>
                              <a:pt x="16767" y="213"/>
                            </a:cubicBezTo>
                            <a:close/>
                          </a:path>
                        </a:pathLst>
                      </a:custGeom>
                      <a:solidFill>
                        <a:srgbClr val="848689"/>
                      </a:solidFill>
                      <a:ln w="16697" cap="flat">
                        <a:noFill/>
                        <a:prstDash val="solid"/>
                        <a:miter/>
                      </a:ln>
                    </p:spPr>
                    <p:txBody>
                      <a:bodyPr rtlCol="0" anchor="ctr"/>
                      <a:lstStyle/>
                      <a:p>
                        <a:endParaRPr lang="en-US"/>
                      </a:p>
                    </p:txBody>
                  </p:sp>
                </p:grpSp>
                <p:sp>
                  <p:nvSpPr>
                    <p:cNvPr id="1038" name="Freeform: Shape 1037">
                      <a:extLst>
                        <a:ext uri="{FF2B5EF4-FFF2-40B4-BE49-F238E27FC236}">
                          <a16:creationId xmlns:a16="http://schemas.microsoft.com/office/drawing/2014/main" id="{BF00D25E-0632-2650-56C0-F3135215A143}"/>
                        </a:ext>
                      </a:extLst>
                    </p:cNvPr>
                    <p:cNvSpPr/>
                    <p:nvPr/>
                  </p:nvSpPr>
                  <p:spPr>
                    <a:xfrm>
                      <a:off x="6358422" y="4820571"/>
                      <a:ext cx="33413" cy="38002"/>
                    </a:xfrm>
                    <a:custGeom>
                      <a:avLst/>
                      <a:gdLst>
                        <a:gd name="connsiteX0" fmla="*/ 30079 w 33413"/>
                        <a:gd name="connsiteY0" fmla="*/ 3079 h 38002"/>
                        <a:gd name="connsiteX1" fmla="*/ 25736 w 33413"/>
                        <a:gd name="connsiteY1" fmla="*/ 1910 h 38002"/>
                        <a:gd name="connsiteX2" fmla="*/ 9701 w 33413"/>
                        <a:gd name="connsiteY2" fmla="*/ 4415 h 38002"/>
                        <a:gd name="connsiteX3" fmla="*/ 681 w 33413"/>
                        <a:gd name="connsiteY3" fmla="*/ 21620 h 38002"/>
                        <a:gd name="connsiteX4" fmla="*/ 1850 w 33413"/>
                        <a:gd name="connsiteY4" fmla="*/ 34148 h 38002"/>
                        <a:gd name="connsiteX5" fmla="*/ 25569 w 33413"/>
                        <a:gd name="connsiteY5" fmla="*/ 27633 h 38002"/>
                        <a:gd name="connsiteX6" fmla="*/ 30079 w 33413"/>
                        <a:gd name="connsiteY6" fmla="*/ 3079 h 38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413" h="38002">
                          <a:moveTo>
                            <a:pt x="30079" y="3079"/>
                          </a:moveTo>
                          <a:cubicBezTo>
                            <a:pt x="28910" y="2077"/>
                            <a:pt x="27407" y="1743"/>
                            <a:pt x="25736" y="1910"/>
                          </a:cubicBezTo>
                          <a:cubicBezTo>
                            <a:pt x="20892" y="-1097"/>
                            <a:pt x="14879" y="-763"/>
                            <a:pt x="9701" y="4415"/>
                          </a:cubicBezTo>
                          <a:cubicBezTo>
                            <a:pt x="4857" y="9259"/>
                            <a:pt x="2184" y="15106"/>
                            <a:pt x="681" y="21620"/>
                          </a:cubicBezTo>
                          <a:cubicBezTo>
                            <a:pt x="-154" y="25462"/>
                            <a:pt x="-655" y="30640"/>
                            <a:pt x="1850" y="34148"/>
                          </a:cubicBezTo>
                          <a:cubicBezTo>
                            <a:pt x="8532" y="43502"/>
                            <a:pt x="20391" y="33647"/>
                            <a:pt x="25569" y="27633"/>
                          </a:cubicBezTo>
                          <a:cubicBezTo>
                            <a:pt x="30413" y="22455"/>
                            <a:pt x="37763" y="9092"/>
                            <a:pt x="30079" y="3079"/>
                          </a:cubicBezTo>
                          <a:close/>
                        </a:path>
                      </a:pathLst>
                    </a:custGeom>
                    <a:solidFill>
                      <a:srgbClr val="848689">
                        <a:alpha val="50000"/>
                      </a:srgbClr>
                    </a:solidFill>
                    <a:ln w="16697" cap="flat">
                      <a:noFill/>
                      <a:prstDash val="solid"/>
                      <a:miter/>
                    </a:ln>
                  </p:spPr>
                  <p:txBody>
                    <a:bodyPr rtlCol="0" anchor="ctr"/>
                    <a:lstStyle/>
                    <a:p>
                      <a:endParaRPr lang="en-US"/>
                    </a:p>
                  </p:txBody>
                </p:sp>
                <p:sp>
                  <p:nvSpPr>
                    <p:cNvPr id="1039" name="Freeform: Shape 1038">
                      <a:extLst>
                        <a:ext uri="{FF2B5EF4-FFF2-40B4-BE49-F238E27FC236}">
                          <a16:creationId xmlns:a16="http://schemas.microsoft.com/office/drawing/2014/main" id="{A0B65E2A-05C7-61AF-46B5-A0EC1D8BE26B}"/>
                        </a:ext>
                      </a:extLst>
                    </p:cNvPr>
                    <p:cNvSpPr/>
                    <p:nvPr/>
                  </p:nvSpPr>
                  <p:spPr>
                    <a:xfrm>
                      <a:off x="6402783" y="4799430"/>
                      <a:ext cx="16200" cy="18039"/>
                    </a:xfrm>
                    <a:custGeom>
                      <a:avLst/>
                      <a:gdLst>
                        <a:gd name="connsiteX0" fmla="*/ 11274 w 16200"/>
                        <a:gd name="connsiteY0" fmla="*/ 0 h 18039"/>
                        <a:gd name="connsiteX1" fmla="*/ 4927 w 16200"/>
                        <a:gd name="connsiteY1" fmla="*/ 18040 h 18039"/>
                        <a:gd name="connsiteX2" fmla="*/ 11274 w 16200"/>
                        <a:gd name="connsiteY2" fmla="*/ 0 h 18039"/>
                      </a:gdLst>
                      <a:ahLst/>
                      <a:cxnLst>
                        <a:cxn ang="0">
                          <a:pos x="connsiteX0" y="connsiteY0"/>
                        </a:cxn>
                        <a:cxn ang="0">
                          <a:pos x="connsiteX1" y="connsiteY1"/>
                        </a:cxn>
                        <a:cxn ang="0">
                          <a:pos x="connsiteX2" y="connsiteY2"/>
                        </a:cxn>
                      </a:cxnLst>
                      <a:rect l="l" t="t" r="r" b="b"/>
                      <a:pathLst>
                        <a:path w="16200" h="18039">
                          <a:moveTo>
                            <a:pt x="11274" y="0"/>
                          </a:moveTo>
                          <a:cubicBezTo>
                            <a:pt x="3424" y="0"/>
                            <a:pt x="-5930" y="18040"/>
                            <a:pt x="4927" y="18040"/>
                          </a:cubicBezTo>
                          <a:cubicBezTo>
                            <a:pt x="12777" y="18040"/>
                            <a:pt x="22131" y="0"/>
                            <a:pt x="11274" y="0"/>
                          </a:cubicBezTo>
                          <a:close/>
                        </a:path>
                      </a:pathLst>
                    </a:custGeom>
                    <a:solidFill>
                      <a:srgbClr val="848689">
                        <a:alpha val="50000"/>
                      </a:srgbClr>
                    </a:solidFill>
                    <a:ln w="16697" cap="flat">
                      <a:noFill/>
                      <a:prstDash val="solid"/>
                      <a:miter/>
                    </a:ln>
                  </p:spPr>
                  <p:txBody>
                    <a:bodyPr rtlCol="0" anchor="ctr"/>
                    <a:lstStyle/>
                    <a:p>
                      <a:endParaRPr lang="en-US"/>
                    </a:p>
                  </p:txBody>
                </p:sp>
              </p:grpSp>
            </p:grpSp>
          </p:grpSp>
          <p:grpSp>
            <p:nvGrpSpPr>
              <p:cNvPr id="1040" name="Graphic 2">
                <a:extLst>
                  <a:ext uri="{FF2B5EF4-FFF2-40B4-BE49-F238E27FC236}">
                    <a16:creationId xmlns:a16="http://schemas.microsoft.com/office/drawing/2014/main" id="{49040291-DEF5-E6E9-34C0-7496DAFF1797}"/>
                  </a:ext>
                </a:extLst>
              </p:cNvPr>
              <p:cNvGrpSpPr/>
              <p:nvPr/>
            </p:nvGrpSpPr>
            <p:grpSpPr>
              <a:xfrm>
                <a:off x="7182918" y="3853511"/>
                <a:ext cx="1360350" cy="2809025"/>
                <a:chOff x="7182918" y="3853511"/>
                <a:chExt cx="1360350" cy="2809025"/>
              </a:xfrm>
            </p:grpSpPr>
            <p:grpSp>
              <p:nvGrpSpPr>
                <p:cNvPr id="1041" name="Graphic 2">
                  <a:extLst>
                    <a:ext uri="{FF2B5EF4-FFF2-40B4-BE49-F238E27FC236}">
                      <a16:creationId xmlns:a16="http://schemas.microsoft.com/office/drawing/2014/main" id="{918913BC-DB38-FD50-5BD1-4A8B9361A34D}"/>
                    </a:ext>
                  </a:extLst>
                </p:cNvPr>
                <p:cNvGrpSpPr/>
                <p:nvPr/>
              </p:nvGrpSpPr>
              <p:grpSpPr>
                <a:xfrm>
                  <a:off x="7182918" y="4982133"/>
                  <a:ext cx="349006" cy="211440"/>
                  <a:chOff x="7182918" y="4982133"/>
                  <a:chExt cx="349006" cy="211440"/>
                </a:xfrm>
              </p:grpSpPr>
              <p:sp>
                <p:nvSpPr>
                  <p:cNvPr id="1042" name="Freeform: Shape 1041">
                    <a:extLst>
                      <a:ext uri="{FF2B5EF4-FFF2-40B4-BE49-F238E27FC236}">
                        <a16:creationId xmlns:a16="http://schemas.microsoft.com/office/drawing/2014/main" id="{7D3DF0BB-48BA-838C-2525-8268BD6339D8}"/>
                      </a:ext>
                    </a:extLst>
                  </p:cNvPr>
                  <p:cNvSpPr/>
                  <p:nvPr/>
                </p:nvSpPr>
                <p:spPr>
                  <a:xfrm>
                    <a:off x="7182918" y="4982133"/>
                    <a:ext cx="349006" cy="211440"/>
                  </a:xfrm>
                  <a:custGeom>
                    <a:avLst/>
                    <a:gdLst>
                      <a:gd name="connsiteX0" fmla="*/ 348769 w 349006"/>
                      <a:gd name="connsiteY0" fmla="*/ 107770 h 211440"/>
                      <a:gd name="connsiteX1" fmla="*/ 348602 w 349006"/>
                      <a:gd name="connsiteY1" fmla="*/ 107102 h 211440"/>
                      <a:gd name="connsiteX2" fmla="*/ 339248 w 349006"/>
                      <a:gd name="connsiteY2" fmla="*/ 59163 h 211440"/>
                      <a:gd name="connsiteX3" fmla="*/ 339081 w 349006"/>
                      <a:gd name="connsiteY3" fmla="*/ 2204 h 211440"/>
                      <a:gd name="connsiteX4" fmla="*/ 338413 w 349006"/>
                      <a:gd name="connsiteY4" fmla="*/ 200 h 211440"/>
                      <a:gd name="connsiteX5" fmla="*/ 337912 w 349006"/>
                      <a:gd name="connsiteY5" fmla="*/ 367 h 211440"/>
                      <a:gd name="connsiteX6" fmla="*/ 337912 w 349006"/>
                      <a:gd name="connsiteY6" fmla="*/ 367 h 211440"/>
                      <a:gd name="connsiteX7" fmla="*/ 300830 w 349006"/>
                      <a:gd name="connsiteY7" fmla="*/ 15066 h 211440"/>
                      <a:gd name="connsiteX8" fmla="*/ 253225 w 349006"/>
                      <a:gd name="connsiteY8" fmla="*/ 34776 h 211440"/>
                      <a:gd name="connsiteX9" fmla="*/ 203282 w 349006"/>
                      <a:gd name="connsiteY9" fmla="*/ 59831 h 211440"/>
                      <a:gd name="connsiteX10" fmla="*/ 201445 w 349006"/>
                      <a:gd name="connsiteY10" fmla="*/ 60833 h 211440"/>
                      <a:gd name="connsiteX11" fmla="*/ 96713 w 349006"/>
                      <a:gd name="connsiteY11" fmla="*/ 5378 h 211440"/>
                      <a:gd name="connsiteX12" fmla="*/ 17539 w 349006"/>
                      <a:gd name="connsiteY12" fmla="*/ 27426 h 211440"/>
                      <a:gd name="connsiteX13" fmla="*/ 4844 w 349006"/>
                      <a:gd name="connsiteY13" fmla="*/ 41791 h 211440"/>
                      <a:gd name="connsiteX14" fmla="*/ 1003 w 349006"/>
                      <a:gd name="connsiteY14" fmla="*/ 50644 h 211440"/>
                      <a:gd name="connsiteX15" fmla="*/ 0 w 349006"/>
                      <a:gd name="connsiteY15" fmla="*/ 58829 h 211440"/>
                      <a:gd name="connsiteX16" fmla="*/ 1670 w 349006"/>
                      <a:gd name="connsiteY16" fmla="*/ 71189 h 211440"/>
                      <a:gd name="connsiteX17" fmla="*/ 1838 w 349006"/>
                      <a:gd name="connsiteY17" fmla="*/ 71189 h 211440"/>
                      <a:gd name="connsiteX18" fmla="*/ 2840 w 349006"/>
                      <a:gd name="connsiteY18" fmla="*/ 76702 h 211440"/>
                      <a:gd name="connsiteX19" fmla="*/ 5011 w 349006"/>
                      <a:gd name="connsiteY19" fmla="*/ 82214 h 211440"/>
                      <a:gd name="connsiteX20" fmla="*/ 13029 w 349006"/>
                      <a:gd name="connsiteY20" fmla="*/ 124474 h 211440"/>
                      <a:gd name="connsiteX21" fmla="*/ 13196 w 349006"/>
                      <a:gd name="connsiteY21" fmla="*/ 124808 h 211440"/>
                      <a:gd name="connsiteX22" fmla="*/ 8853 w 349006"/>
                      <a:gd name="connsiteY22" fmla="*/ 134830 h 211440"/>
                      <a:gd name="connsiteX23" fmla="*/ 25222 w 349006"/>
                      <a:gd name="connsiteY23" fmla="*/ 173248 h 211440"/>
                      <a:gd name="connsiteX24" fmla="*/ 35746 w 349006"/>
                      <a:gd name="connsiteY24" fmla="*/ 194461 h 211440"/>
                      <a:gd name="connsiteX25" fmla="*/ 67148 w 349006"/>
                      <a:gd name="connsiteY25" fmla="*/ 210162 h 211440"/>
                      <a:gd name="connsiteX26" fmla="*/ 72326 w 349006"/>
                      <a:gd name="connsiteY26" fmla="*/ 204483 h 211440"/>
                      <a:gd name="connsiteX27" fmla="*/ 72326 w 349006"/>
                      <a:gd name="connsiteY27" fmla="*/ 200474 h 211440"/>
                      <a:gd name="connsiteX28" fmla="*/ 71825 w 349006"/>
                      <a:gd name="connsiteY28" fmla="*/ 180263 h 211440"/>
                      <a:gd name="connsiteX29" fmla="*/ 119597 w 349006"/>
                      <a:gd name="connsiteY29" fmla="*/ 183437 h 211440"/>
                      <a:gd name="connsiteX30" fmla="*/ 162859 w 349006"/>
                      <a:gd name="connsiteY30" fmla="*/ 183771 h 211440"/>
                      <a:gd name="connsiteX31" fmla="*/ 209462 w 349006"/>
                      <a:gd name="connsiteY31" fmla="*/ 149195 h 211440"/>
                      <a:gd name="connsiteX32" fmla="*/ 252390 w 349006"/>
                      <a:gd name="connsiteY32" fmla="*/ 135999 h 211440"/>
                      <a:gd name="connsiteX33" fmla="*/ 345429 w 349006"/>
                      <a:gd name="connsiteY33" fmla="*/ 110944 h 211440"/>
                      <a:gd name="connsiteX34" fmla="*/ 346932 w 349006"/>
                      <a:gd name="connsiteY34" fmla="*/ 110443 h 211440"/>
                      <a:gd name="connsiteX35" fmla="*/ 347433 w 349006"/>
                      <a:gd name="connsiteY35" fmla="*/ 110276 h 211440"/>
                      <a:gd name="connsiteX36" fmla="*/ 348769 w 349006"/>
                      <a:gd name="connsiteY36" fmla="*/ 107770 h 211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349006" h="211440">
                        <a:moveTo>
                          <a:pt x="348769" y="107770"/>
                        </a:moveTo>
                        <a:cubicBezTo>
                          <a:pt x="348769" y="107603"/>
                          <a:pt x="348769" y="107269"/>
                          <a:pt x="348602" y="107102"/>
                        </a:cubicBezTo>
                        <a:cubicBezTo>
                          <a:pt x="341253" y="93071"/>
                          <a:pt x="340584" y="74530"/>
                          <a:pt x="339248" y="59163"/>
                        </a:cubicBezTo>
                        <a:cubicBezTo>
                          <a:pt x="337578" y="40288"/>
                          <a:pt x="338246" y="21246"/>
                          <a:pt x="339081" y="2204"/>
                        </a:cubicBezTo>
                        <a:cubicBezTo>
                          <a:pt x="339916" y="1369"/>
                          <a:pt x="340083" y="-636"/>
                          <a:pt x="338413" y="200"/>
                        </a:cubicBezTo>
                        <a:cubicBezTo>
                          <a:pt x="338246" y="200"/>
                          <a:pt x="338079" y="367"/>
                          <a:pt x="337912" y="367"/>
                        </a:cubicBezTo>
                        <a:cubicBezTo>
                          <a:pt x="337912" y="367"/>
                          <a:pt x="337912" y="367"/>
                          <a:pt x="337912" y="367"/>
                        </a:cubicBezTo>
                        <a:cubicBezTo>
                          <a:pt x="326386" y="6380"/>
                          <a:pt x="312857" y="10222"/>
                          <a:pt x="300830" y="15066"/>
                        </a:cubicBezTo>
                        <a:cubicBezTo>
                          <a:pt x="284795" y="21413"/>
                          <a:pt x="268760" y="27092"/>
                          <a:pt x="253225" y="34776"/>
                        </a:cubicBezTo>
                        <a:cubicBezTo>
                          <a:pt x="236521" y="42960"/>
                          <a:pt x="219651" y="50978"/>
                          <a:pt x="203282" y="59831"/>
                        </a:cubicBezTo>
                        <a:cubicBezTo>
                          <a:pt x="202613" y="60165"/>
                          <a:pt x="201946" y="60499"/>
                          <a:pt x="201445" y="60833"/>
                        </a:cubicBezTo>
                        <a:cubicBezTo>
                          <a:pt x="172715" y="34442"/>
                          <a:pt x="136802" y="7048"/>
                          <a:pt x="96713" y="5378"/>
                        </a:cubicBezTo>
                        <a:cubicBezTo>
                          <a:pt x="69654" y="10723"/>
                          <a:pt x="42928" y="16235"/>
                          <a:pt x="17539" y="27426"/>
                        </a:cubicBezTo>
                        <a:cubicBezTo>
                          <a:pt x="13196" y="32103"/>
                          <a:pt x="8853" y="36947"/>
                          <a:pt x="4844" y="41791"/>
                        </a:cubicBezTo>
                        <a:cubicBezTo>
                          <a:pt x="3341" y="44631"/>
                          <a:pt x="2005" y="47638"/>
                          <a:pt x="1003" y="50644"/>
                        </a:cubicBezTo>
                        <a:cubicBezTo>
                          <a:pt x="502" y="53317"/>
                          <a:pt x="167" y="56156"/>
                          <a:pt x="0" y="58829"/>
                        </a:cubicBezTo>
                        <a:cubicBezTo>
                          <a:pt x="334" y="62838"/>
                          <a:pt x="1003" y="67013"/>
                          <a:pt x="1670" y="71189"/>
                        </a:cubicBezTo>
                        <a:cubicBezTo>
                          <a:pt x="1670" y="71189"/>
                          <a:pt x="1838" y="71189"/>
                          <a:pt x="1838" y="71189"/>
                        </a:cubicBezTo>
                        <a:cubicBezTo>
                          <a:pt x="2005" y="73027"/>
                          <a:pt x="2339" y="74864"/>
                          <a:pt x="2840" y="76702"/>
                        </a:cubicBezTo>
                        <a:cubicBezTo>
                          <a:pt x="3174" y="78372"/>
                          <a:pt x="3341" y="81546"/>
                          <a:pt x="5011" y="82214"/>
                        </a:cubicBezTo>
                        <a:cubicBezTo>
                          <a:pt x="502" y="96078"/>
                          <a:pt x="6682" y="110610"/>
                          <a:pt x="13029" y="124474"/>
                        </a:cubicBezTo>
                        <a:cubicBezTo>
                          <a:pt x="13029" y="124640"/>
                          <a:pt x="13196" y="124640"/>
                          <a:pt x="13196" y="124808"/>
                        </a:cubicBezTo>
                        <a:cubicBezTo>
                          <a:pt x="11525" y="127981"/>
                          <a:pt x="10189" y="131322"/>
                          <a:pt x="8853" y="134830"/>
                        </a:cubicBezTo>
                        <a:cubicBezTo>
                          <a:pt x="4176" y="148861"/>
                          <a:pt x="12194" y="166733"/>
                          <a:pt x="25222" y="173248"/>
                        </a:cubicBezTo>
                        <a:cubicBezTo>
                          <a:pt x="26559" y="181098"/>
                          <a:pt x="31236" y="188782"/>
                          <a:pt x="35746" y="194461"/>
                        </a:cubicBezTo>
                        <a:cubicBezTo>
                          <a:pt x="41258" y="201142"/>
                          <a:pt x="56792" y="215842"/>
                          <a:pt x="67148" y="210162"/>
                        </a:cubicBezTo>
                        <a:cubicBezTo>
                          <a:pt x="70489" y="208325"/>
                          <a:pt x="70823" y="207991"/>
                          <a:pt x="72326" y="204483"/>
                        </a:cubicBezTo>
                        <a:cubicBezTo>
                          <a:pt x="72660" y="203481"/>
                          <a:pt x="72326" y="200808"/>
                          <a:pt x="72326" y="200474"/>
                        </a:cubicBezTo>
                        <a:cubicBezTo>
                          <a:pt x="72159" y="193459"/>
                          <a:pt x="70990" y="187446"/>
                          <a:pt x="71825" y="180263"/>
                        </a:cubicBezTo>
                        <a:cubicBezTo>
                          <a:pt x="82682" y="171410"/>
                          <a:pt x="107571" y="181767"/>
                          <a:pt x="119597" y="183437"/>
                        </a:cubicBezTo>
                        <a:cubicBezTo>
                          <a:pt x="134463" y="185608"/>
                          <a:pt x="147826" y="186109"/>
                          <a:pt x="162859" y="183771"/>
                        </a:cubicBezTo>
                        <a:cubicBezTo>
                          <a:pt x="181400" y="180764"/>
                          <a:pt x="200108" y="166566"/>
                          <a:pt x="209462" y="149195"/>
                        </a:cubicBezTo>
                        <a:cubicBezTo>
                          <a:pt x="223827" y="145186"/>
                          <a:pt x="238025" y="140342"/>
                          <a:pt x="252390" y="135999"/>
                        </a:cubicBezTo>
                        <a:cubicBezTo>
                          <a:pt x="283292" y="126812"/>
                          <a:pt x="315028" y="121968"/>
                          <a:pt x="345429" y="110944"/>
                        </a:cubicBezTo>
                        <a:cubicBezTo>
                          <a:pt x="345930" y="110944"/>
                          <a:pt x="346431" y="110777"/>
                          <a:pt x="346932" y="110443"/>
                        </a:cubicBezTo>
                        <a:cubicBezTo>
                          <a:pt x="347099" y="110443"/>
                          <a:pt x="347266" y="110276"/>
                          <a:pt x="347433" y="110276"/>
                        </a:cubicBezTo>
                        <a:cubicBezTo>
                          <a:pt x="348602" y="109941"/>
                          <a:pt x="349437" y="108104"/>
                          <a:pt x="348769" y="107770"/>
                        </a:cubicBezTo>
                        <a:close/>
                      </a:path>
                    </a:pathLst>
                  </a:custGeom>
                  <a:solidFill>
                    <a:srgbClr val="B56A4D"/>
                  </a:solidFill>
                  <a:ln w="16697" cap="flat">
                    <a:noFill/>
                    <a:prstDash val="solid"/>
                    <a:miter/>
                  </a:ln>
                </p:spPr>
                <p:txBody>
                  <a:bodyPr rtlCol="0" anchor="ctr"/>
                  <a:lstStyle/>
                  <a:p>
                    <a:endParaRPr lang="en-US"/>
                  </a:p>
                </p:txBody>
              </p:sp>
              <p:sp>
                <p:nvSpPr>
                  <p:cNvPr id="1043" name="Freeform: Shape 1042">
                    <a:extLst>
                      <a:ext uri="{FF2B5EF4-FFF2-40B4-BE49-F238E27FC236}">
                        <a16:creationId xmlns:a16="http://schemas.microsoft.com/office/drawing/2014/main" id="{6B4C5B17-319C-6756-3D22-B8F42ADD0D03}"/>
                      </a:ext>
                    </a:extLst>
                  </p:cNvPr>
                  <p:cNvSpPr/>
                  <p:nvPr/>
                </p:nvSpPr>
                <p:spPr>
                  <a:xfrm>
                    <a:off x="7186593" y="4985841"/>
                    <a:ext cx="340584" cy="202466"/>
                  </a:xfrm>
                  <a:custGeom>
                    <a:avLst/>
                    <a:gdLst>
                      <a:gd name="connsiteX0" fmla="*/ 253559 w 340584"/>
                      <a:gd name="connsiteY0" fmla="*/ 126445 h 202466"/>
                      <a:gd name="connsiteX1" fmla="*/ 213137 w 340584"/>
                      <a:gd name="connsiteY1" fmla="*/ 138639 h 202466"/>
                      <a:gd name="connsiteX2" fmla="*/ 208794 w 340584"/>
                      <a:gd name="connsiteY2" fmla="*/ 139808 h 202466"/>
                      <a:gd name="connsiteX3" fmla="*/ 209963 w 340584"/>
                      <a:gd name="connsiteY3" fmla="*/ 136301 h 202466"/>
                      <a:gd name="connsiteX4" fmla="*/ 201946 w 340584"/>
                      <a:gd name="connsiteY4" fmla="*/ 147492 h 202466"/>
                      <a:gd name="connsiteX5" fmla="*/ 111245 w 340584"/>
                      <a:gd name="connsiteY5" fmla="*/ 173549 h 202466"/>
                      <a:gd name="connsiteX6" fmla="*/ 63306 w 340584"/>
                      <a:gd name="connsiteY6" fmla="*/ 180064 h 202466"/>
                      <a:gd name="connsiteX7" fmla="*/ 64309 w 340584"/>
                      <a:gd name="connsiteY7" fmla="*/ 180899 h 202466"/>
                      <a:gd name="connsiteX8" fmla="*/ 64142 w 340584"/>
                      <a:gd name="connsiteY8" fmla="*/ 194763 h 202466"/>
                      <a:gd name="connsiteX9" fmla="*/ 37917 w 340584"/>
                      <a:gd name="connsiteY9" fmla="*/ 190253 h 202466"/>
                      <a:gd name="connsiteX10" fmla="*/ 29566 w 340584"/>
                      <a:gd name="connsiteY10" fmla="*/ 153004 h 202466"/>
                      <a:gd name="connsiteX11" fmla="*/ 46937 w 340584"/>
                      <a:gd name="connsiteY11" fmla="*/ 129786 h 202466"/>
                      <a:gd name="connsiteX12" fmla="*/ 48774 w 340584"/>
                      <a:gd name="connsiteY12" fmla="*/ 124107 h 202466"/>
                      <a:gd name="connsiteX13" fmla="*/ 31904 w 340584"/>
                      <a:gd name="connsiteY13" fmla="*/ 145153 h 202466"/>
                      <a:gd name="connsiteX14" fmla="*/ 22550 w 340584"/>
                      <a:gd name="connsiteY14" fmla="*/ 157848 h 202466"/>
                      <a:gd name="connsiteX15" fmla="*/ 21380 w 340584"/>
                      <a:gd name="connsiteY15" fmla="*/ 163527 h 202466"/>
                      <a:gd name="connsiteX16" fmla="*/ 40924 w 340584"/>
                      <a:gd name="connsiteY16" fmla="*/ 85188 h 202466"/>
                      <a:gd name="connsiteX17" fmla="*/ 39253 w 340584"/>
                      <a:gd name="connsiteY17" fmla="*/ 83852 h 202466"/>
                      <a:gd name="connsiteX18" fmla="*/ 12528 w 340584"/>
                      <a:gd name="connsiteY18" fmla="*/ 116423 h 202466"/>
                      <a:gd name="connsiteX19" fmla="*/ 6181 w 340584"/>
                      <a:gd name="connsiteY19" fmla="*/ 102726 h 202466"/>
                      <a:gd name="connsiteX20" fmla="*/ 18875 w 340584"/>
                      <a:gd name="connsiteY20" fmla="*/ 60801 h 202466"/>
                      <a:gd name="connsiteX21" fmla="*/ 63306 w 340584"/>
                      <a:gd name="connsiteY21" fmla="*/ 30567 h 202466"/>
                      <a:gd name="connsiteX22" fmla="*/ 63306 w 340584"/>
                      <a:gd name="connsiteY22" fmla="*/ 28229 h 202466"/>
                      <a:gd name="connsiteX23" fmla="*/ 8185 w 340584"/>
                      <a:gd name="connsiteY23" fmla="*/ 66814 h 202466"/>
                      <a:gd name="connsiteX24" fmla="*/ 3508 w 340584"/>
                      <a:gd name="connsiteY24" fmla="*/ 73495 h 202466"/>
                      <a:gd name="connsiteX25" fmla="*/ 3174 w 340584"/>
                      <a:gd name="connsiteY25" fmla="*/ 72159 h 202466"/>
                      <a:gd name="connsiteX26" fmla="*/ 1670 w 340584"/>
                      <a:gd name="connsiteY26" fmla="*/ 68818 h 202466"/>
                      <a:gd name="connsiteX27" fmla="*/ 0 w 340584"/>
                      <a:gd name="connsiteY27" fmla="*/ 62304 h 202466"/>
                      <a:gd name="connsiteX28" fmla="*/ 8185 w 340584"/>
                      <a:gd name="connsiteY28" fmla="*/ 35077 h 202466"/>
                      <a:gd name="connsiteX29" fmla="*/ 37082 w 340584"/>
                      <a:gd name="connsiteY29" fmla="*/ 18374 h 202466"/>
                      <a:gd name="connsiteX30" fmla="*/ 103228 w 340584"/>
                      <a:gd name="connsiteY30" fmla="*/ 8519 h 202466"/>
                      <a:gd name="connsiteX31" fmla="*/ 191088 w 340584"/>
                      <a:gd name="connsiteY31" fmla="*/ 55623 h 202466"/>
                      <a:gd name="connsiteX32" fmla="*/ 191756 w 340584"/>
                      <a:gd name="connsiteY32" fmla="*/ 55957 h 202466"/>
                      <a:gd name="connsiteX33" fmla="*/ 198104 w 340584"/>
                      <a:gd name="connsiteY33" fmla="*/ 61302 h 202466"/>
                      <a:gd name="connsiteX34" fmla="*/ 201277 w 340584"/>
                      <a:gd name="connsiteY34" fmla="*/ 60300 h 202466"/>
                      <a:gd name="connsiteX35" fmla="*/ 201277 w 340584"/>
                      <a:gd name="connsiteY35" fmla="*/ 60300 h 202466"/>
                      <a:gd name="connsiteX36" fmla="*/ 250386 w 340584"/>
                      <a:gd name="connsiteY36" fmla="*/ 35579 h 202466"/>
                      <a:gd name="connsiteX37" fmla="*/ 333068 w 340584"/>
                      <a:gd name="connsiteY37" fmla="*/ 0 h 202466"/>
                      <a:gd name="connsiteX38" fmla="*/ 331564 w 340584"/>
                      <a:gd name="connsiteY38" fmla="*/ 52950 h 202466"/>
                      <a:gd name="connsiteX39" fmla="*/ 340584 w 340584"/>
                      <a:gd name="connsiteY39" fmla="*/ 105399 h 202466"/>
                      <a:gd name="connsiteX40" fmla="*/ 253559 w 340584"/>
                      <a:gd name="connsiteY40" fmla="*/ 126445 h 202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340584" h="202466">
                        <a:moveTo>
                          <a:pt x="253559" y="126445"/>
                        </a:moveTo>
                        <a:cubicBezTo>
                          <a:pt x="239862" y="129786"/>
                          <a:pt x="226666" y="134964"/>
                          <a:pt x="213137" y="138639"/>
                        </a:cubicBezTo>
                        <a:cubicBezTo>
                          <a:pt x="211633" y="138973"/>
                          <a:pt x="210297" y="139474"/>
                          <a:pt x="208794" y="139808"/>
                        </a:cubicBezTo>
                        <a:cubicBezTo>
                          <a:pt x="209295" y="138639"/>
                          <a:pt x="209629" y="137470"/>
                          <a:pt x="209963" y="136301"/>
                        </a:cubicBezTo>
                        <a:cubicBezTo>
                          <a:pt x="207458" y="140142"/>
                          <a:pt x="204952" y="144151"/>
                          <a:pt x="201946" y="147492"/>
                        </a:cubicBezTo>
                        <a:cubicBezTo>
                          <a:pt x="183572" y="175554"/>
                          <a:pt x="142481" y="182569"/>
                          <a:pt x="111245" y="173549"/>
                        </a:cubicBezTo>
                        <a:cubicBezTo>
                          <a:pt x="98217" y="169708"/>
                          <a:pt x="67983" y="160353"/>
                          <a:pt x="63306" y="180064"/>
                        </a:cubicBezTo>
                        <a:cubicBezTo>
                          <a:pt x="63139" y="181066"/>
                          <a:pt x="63641" y="181066"/>
                          <a:pt x="64309" y="180899"/>
                        </a:cubicBezTo>
                        <a:cubicBezTo>
                          <a:pt x="63641" y="185409"/>
                          <a:pt x="63474" y="189752"/>
                          <a:pt x="64142" y="194763"/>
                        </a:cubicBezTo>
                        <a:cubicBezTo>
                          <a:pt x="66146" y="211967"/>
                          <a:pt x="43095" y="195765"/>
                          <a:pt x="37917" y="190253"/>
                        </a:cubicBezTo>
                        <a:cubicBezTo>
                          <a:pt x="29398" y="181233"/>
                          <a:pt x="21715" y="164696"/>
                          <a:pt x="29566" y="153004"/>
                        </a:cubicBezTo>
                        <a:cubicBezTo>
                          <a:pt x="34911" y="144986"/>
                          <a:pt x="41091" y="137470"/>
                          <a:pt x="46937" y="129786"/>
                        </a:cubicBezTo>
                        <a:cubicBezTo>
                          <a:pt x="47605" y="127949"/>
                          <a:pt x="48273" y="125944"/>
                          <a:pt x="48774" y="124107"/>
                        </a:cubicBezTo>
                        <a:cubicBezTo>
                          <a:pt x="43429" y="131289"/>
                          <a:pt x="37750" y="138472"/>
                          <a:pt x="31904" y="145153"/>
                        </a:cubicBezTo>
                        <a:cubicBezTo>
                          <a:pt x="28897" y="148661"/>
                          <a:pt x="24387" y="153338"/>
                          <a:pt x="22550" y="157848"/>
                        </a:cubicBezTo>
                        <a:cubicBezTo>
                          <a:pt x="21882" y="159685"/>
                          <a:pt x="21380" y="161523"/>
                          <a:pt x="21380" y="163527"/>
                        </a:cubicBezTo>
                        <a:cubicBezTo>
                          <a:pt x="-9020" y="140142"/>
                          <a:pt x="23719" y="107069"/>
                          <a:pt x="40924" y="85188"/>
                        </a:cubicBezTo>
                        <a:cubicBezTo>
                          <a:pt x="42260" y="83517"/>
                          <a:pt x="40590" y="82181"/>
                          <a:pt x="39253" y="83852"/>
                        </a:cubicBezTo>
                        <a:cubicBezTo>
                          <a:pt x="29732" y="94709"/>
                          <a:pt x="19877" y="104564"/>
                          <a:pt x="12528" y="116423"/>
                        </a:cubicBezTo>
                        <a:cubicBezTo>
                          <a:pt x="10690" y="111746"/>
                          <a:pt x="8352" y="107403"/>
                          <a:pt x="6181" y="102726"/>
                        </a:cubicBezTo>
                        <a:cubicBezTo>
                          <a:pt x="-1002" y="86858"/>
                          <a:pt x="7016" y="71324"/>
                          <a:pt x="18875" y="60801"/>
                        </a:cubicBezTo>
                        <a:cubicBezTo>
                          <a:pt x="32071" y="49108"/>
                          <a:pt x="47772" y="39086"/>
                          <a:pt x="63306" y="30567"/>
                        </a:cubicBezTo>
                        <a:cubicBezTo>
                          <a:pt x="64142" y="30066"/>
                          <a:pt x="64810" y="27561"/>
                          <a:pt x="63306" y="28229"/>
                        </a:cubicBezTo>
                        <a:cubicBezTo>
                          <a:pt x="43596" y="37416"/>
                          <a:pt x="22550" y="50278"/>
                          <a:pt x="8185" y="66814"/>
                        </a:cubicBezTo>
                        <a:cubicBezTo>
                          <a:pt x="6347" y="68985"/>
                          <a:pt x="4844" y="71157"/>
                          <a:pt x="3508" y="73495"/>
                        </a:cubicBezTo>
                        <a:cubicBezTo>
                          <a:pt x="3341" y="72827"/>
                          <a:pt x="3174" y="72326"/>
                          <a:pt x="3174" y="72159"/>
                        </a:cubicBezTo>
                        <a:cubicBezTo>
                          <a:pt x="2673" y="70990"/>
                          <a:pt x="2339" y="69821"/>
                          <a:pt x="1670" y="68818"/>
                        </a:cubicBezTo>
                        <a:cubicBezTo>
                          <a:pt x="501" y="67148"/>
                          <a:pt x="167" y="64643"/>
                          <a:pt x="0" y="62304"/>
                        </a:cubicBezTo>
                        <a:cubicBezTo>
                          <a:pt x="334" y="52282"/>
                          <a:pt x="3341" y="43930"/>
                          <a:pt x="8185" y="35077"/>
                        </a:cubicBezTo>
                        <a:cubicBezTo>
                          <a:pt x="14198" y="24387"/>
                          <a:pt x="26225" y="22049"/>
                          <a:pt x="37082" y="18374"/>
                        </a:cubicBezTo>
                        <a:cubicBezTo>
                          <a:pt x="59298" y="11024"/>
                          <a:pt x="79676" y="4176"/>
                          <a:pt x="103228" y="8519"/>
                        </a:cubicBezTo>
                        <a:cubicBezTo>
                          <a:pt x="137303" y="14699"/>
                          <a:pt x="164864" y="34075"/>
                          <a:pt x="191088" y="55623"/>
                        </a:cubicBezTo>
                        <a:cubicBezTo>
                          <a:pt x="191255" y="55623"/>
                          <a:pt x="191589" y="55790"/>
                          <a:pt x="191756" y="55957"/>
                        </a:cubicBezTo>
                        <a:cubicBezTo>
                          <a:pt x="193928" y="57794"/>
                          <a:pt x="195932" y="59631"/>
                          <a:pt x="198104" y="61302"/>
                        </a:cubicBezTo>
                        <a:cubicBezTo>
                          <a:pt x="199273" y="60968"/>
                          <a:pt x="200275" y="60634"/>
                          <a:pt x="201277" y="60300"/>
                        </a:cubicBezTo>
                        <a:cubicBezTo>
                          <a:pt x="201277" y="60300"/>
                          <a:pt x="201277" y="60300"/>
                          <a:pt x="201277" y="60300"/>
                        </a:cubicBezTo>
                        <a:cubicBezTo>
                          <a:pt x="217646" y="51948"/>
                          <a:pt x="234183" y="44097"/>
                          <a:pt x="250386" y="35579"/>
                        </a:cubicBezTo>
                        <a:cubicBezTo>
                          <a:pt x="276777" y="21715"/>
                          <a:pt x="307010" y="14365"/>
                          <a:pt x="333068" y="0"/>
                        </a:cubicBezTo>
                        <a:cubicBezTo>
                          <a:pt x="331564" y="17706"/>
                          <a:pt x="330729" y="35077"/>
                          <a:pt x="331564" y="52950"/>
                        </a:cubicBezTo>
                        <a:cubicBezTo>
                          <a:pt x="332400" y="69320"/>
                          <a:pt x="333235" y="90032"/>
                          <a:pt x="340584" y="105399"/>
                        </a:cubicBezTo>
                        <a:cubicBezTo>
                          <a:pt x="312188" y="114753"/>
                          <a:pt x="282456" y="119263"/>
                          <a:pt x="253559" y="126445"/>
                        </a:cubicBezTo>
                        <a:close/>
                      </a:path>
                    </a:pathLst>
                  </a:custGeom>
                  <a:solidFill>
                    <a:srgbClr val="FFD4A9"/>
                  </a:solidFill>
                  <a:ln w="16697" cap="flat">
                    <a:noFill/>
                    <a:prstDash val="solid"/>
                    <a:miter/>
                  </a:ln>
                </p:spPr>
                <p:txBody>
                  <a:bodyPr rtlCol="0" anchor="ctr"/>
                  <a:lstStyle/>
                  <a:p>
                    <a:endParaRPr lang="en-US"/>
                  </a:p>
                </p:txBody>
              </p:sp>
              <p:sp>
                <p:nvSpPr>
                  <p:cNvPr id="1044" name="Freeform: Shape 1043">
                    <a:extLst>
                      <a:ext uri="{FF2B5EF4-FFF2-40B4-BE49-F238E27FC236}">
                        <a16:creationId xmlns:a16="http://schemas.microsoft.com/office/drawing/2014/main" id="{26ED0968-BEF3-26AC-ACFA-1CC81A53B822}"/>
                      </a:ext>
                    </a:extLst>
                  </p:cNvPr>
                  <p:cNvSpPr/>
                  <p:nvPr/>
                </p:nvSpPr>
                <p:spPr>
                  <a:xfrm>
                    <a:off x="7186259" y="4993004"/>
                    <a:ext cx="236855" cy="195302"/>
                  </a:xfrm>
                  <a:custGeom>
                    <a:avLst/>
                    <a:gdLst>
                      <a:gd name="connsiteX0" fmla="*/ 220653 w 236855"/>
                      <a:gd name="connsiteY0" fmla="*/ 43448 h 195302"/>
                      <a:gd name="connsiteX1" fmla="*/ 201277 w 236855"/>
                      <a:gd name="connsiteY1" fmla="*/ 53136 h 195302"/>
                      <a:gd name="connsiteX2" fmla="*/ 201277 w 236855"/>
                      <a:gd name="connsiteY2" fmla="*/ 53136 h 195302"/>
                      <a:gd name="connsiteX3" fmla="*/ 198104 w 236855"/>
                      <a:gd name="connsiteY3" fmla="*/ 54138 h 195302"/>
                      <a:gd name="connsiteX4" fmla="*/ 191756 w 236855"/>
                      <a:gd name="connsiteY4" fmla="*/ 48793 h 195302"/>
                      <a:gd name="connsiteX5" fmla="*/ 191088 w 236855"/>
                      <a:gd name="connsiteY5" fmla="*/ 48459 h 195302"/>
                      <a:gd name="connsiteX6" fmla="*/ 103227 w 236855"/>
                      <a:gd name="connsiteY6" fmla="*/ 1356 h 195302"/>
                      <a:gd name="connsiteX7" fmla="*/ 37082 w 236855"/>
                      <a:gd name="connsiteY7" fmla="*/ 11211 h 195302"/>
                      <a:gd name="connsiteX8" fmla="*/ 8185 w 236855"/>
                      <a:gd name="connsiteY8" fmla="*/ 27914 h 195302"/>
                      <a:gd name="connsiteX9" fmla="*/ 0 w 236855"/>
                      <a:gd name="connsiteY9" fmla="*/ 55141 h 195302"/>
                      <a:gd name="connsiteX10" fmla="*/ 1670 w 236855"/>
                      <a:gd name="connsiteY10" fmla="*/ 61655 h 195302"/>
                      <a:gd name="connsiteX11" fmla="*/ 3174 w 236855"/>
                      <a:gd name="connsiteY11" fmla="*/ 64996 h 195302"/>
                      <a:gd name="connsiteX12" fmla="*/ 3508 w 236855"/>
                      <a:gd name="connsiteY12" fmla="*/ 66332 h 195302"/>
                      <a:gd name="connsiteX13" fmla="*/ 8185 w 236855"/>
                      <a:gd name="connsiteY13" fmla="*/ 59651 h 195302"/>
                      <a:gd name="connsiteX14" fmla="*/ 63306 w 236855"/>
                      <a:gd name="connsiteY14" fmla="*/ 21066 h 195302"/>
                      <a:gd name="connsiteX15" fmla="*/ 63306 w 236855"/>
                      <a:gd name="connsiteY15" fmla="*/ 23404 h 195302"/>
                      <a:gd name="connsiteX16" fmla="*/ 18875 w 236855"/>
                      <a:gd name="connsiteY16" fmla="*/ 53637 h 195302"/>
                      <a:gd name="connsiteX17" fmla="*/ 6180 w 236855"/>
                      <a:gd name="connsiteY17" fmla="*/ 95563 h 195302"/>
                      <a:gd name="connsiteX18" fmla="*/ 12528 w 236855"/>
                      <a:gd name="connsiteY18" fmla="*/ 109260 h 195302"/>
                      <a:gd name="connsiteX19" fmla="*/ 39253 w 236855"/>
                      <a:gd name="connsiteY19" fmla="*/ 76688 h 195302"/>
                      <a:gd name="connsiteX20" fmla="*/ 40924 w 236855"/>
                      <a:gd name="connsiteY20" fmla="*/ 78024 h 195302"/>
                      <a:gd name="connsiteX21" fmla="*/ 21380 w 236855"/>
                      <a:gd name="connsiteY21" fmla="*/ 156364 h 195302"/>
                      <a:gd name="connsiteX22" fmla="*/ 22550 w 236855"/>
                      <a:gd name="connsiteY22" fmla="*/ 150685 h 195302"/>
                      <a:gd name="connsiteX23" fmla="*/ 31904 w 236855"/>
                      <a:gd name="connsiteY23" fmla="*/ 137990 h 195302"/>
                      <a:gd name="connsiteX24" fmla="*/ 48774 w 236855"/>
                      <a:gd name="connsiteY24" fmla="*/ 116944 h 195302"/>
                      <a:gd name="connsiteX25" fmla="*/ 46937 w 236855"/>
                      <a:gd name="connsiteY25" fmla="*/ 122623 h 195302"/>
                      <a:gd name="connsiteX26" fmla="*/ 29565 w 236855"/>
                      <a:gd name="connsiteY26" fmla="*/ 145841 h 195302"/>
                      <a:gd name="connsiteX27" fmla="*/ 37917 w 236855"/>
                      <a:gd name="connsiteY27" fmla="*/ 183089 h 195302"/>
                      <a:gd name="connsiteX28" fmla="*/ 64141 w 236855"/>
                      <a:gd name="connsiteY28" fmla="*/ 187599 h 195302"/>
                      <a:gd name="connsiteX29" fmla="*/ 64309 w 236855"/>
                      <a:gd name="connsiteY29" fmla="*/ 173736 h 195302"/>
                      <a:gd name="connsiteX30" fmla="*/ 63306 w 236855"/>
                      <a:gd name="connsiteY30" fmla="*/ 172900 h 195302"/>
                      <a:gd name="connsiteX31" fmla="*/ 111245 w 236855"/>
                      <a:gd name="connsiteY31" fmla="*/ 166386 h 195302"/>
                      <a:gd name="connsiteX32" fmla="*/ 201945 w 236855"/>
                      <a:gd name="connsiteY32" fmla="*/ 140329 h 195302"/>
                      <a:gd name="connsiteX33" fmla="*/ 209963 w 236855"/>
                      <a:gd name="connsiteY33" fmla="*/ 129137 h 195302"/>
                      <a:gd name="connsiteX34" fmla="*/ 208794 w 236855"/>
                      <a:gd name="connsiteY34" fmla="*/ 132645 h 195302"/>
                      <a:gd name="connsiteX35" fmla="*/ 213137 w 236855"/>
                      <a:gd name="connsiteY35" fmla="*/ 131476 h 195302"/>
                      <a:gd name="connsiteX36" fmla="*/ 236855 w 236855"/>
                      <a:gd name="connsiteY36" fmla="*/ 124126 h 195302"/>
                      <a:gd name="connsiteX37" fmla="*/ 220653 w 236855"/>
                      <a:gd name="connsiteY37" fmla="*/ 43448 h 19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36855" h="195302">
                        <a:moveTo>
                          <a:pt x="220653" y="43448"/>
                        </a:moveTo>
                        <a:cubicBezTo>
                          <a:pt x="214139" y="46622"/>
                          <a:pt x="207791" y="49796"/>
                          <a:pt x="201277" y="53136"/>
                        </a:cubicBezTo>
                        <a:cubicBezTo>
                          <a:pt x="201277" y="53136"/>
                          <a:pt x="201277" y="53136"/>
                          <a:pt x="201277" y="53136"/>
                        </a:cubicBezTo>
                        <a:cubicBezTo>
                          <a:pt x="200275" y="53470"/>
                          <a:pt x="199106" y="53804"/>
                          <a:pt x="198104" y="54138"/>
                        </a:cubicBezTo>
                        <a:cubicBezTo>
                          <a:pt x="195932" y="52468"/>
                          <a:pt x="193761" y="50631"/>
                          <a:pt x="191756" y="48793"/>
                        </a:cubicBezTo>
                        <a:cubicBezTo>
                          <a:pt x="191589" y="48626"/>
                          <a:pt x="191255" y="48459"/>
                          <a:pt x="191088" y="48459"/>
                        </a:cubicBezTo>
                        <a:cubicBezTo>
                          <a:pt x="165031" y="26912"/>
                          <a:pt x="137303" y="7703"/>
                          <a:pt x="103227" y="1356"/>
                        </a:cubicBezTo>
                        <a:cubicBezTo>
                          <a:pt x="79675" y="-2987"/>
                          <a:pt x="59297" y="3861"/>
                          <a:pt x="37082" y="11211"/>
                        </a:cubicBezTo>
                        <a:cubicBezTo>
                          <a:pt x="26225" y="14885"/>
                          <a:pt x="14198" y="17057"/>
                          <a:pt x="8185" y="27914"/>
                        </a:cubicBezTo>
                        <a:cubicBezTo>
                          <a:pt x="3174" y="36767"/>
                          <a:pt x="334" y="45119"/>
                          <a:pt x="0" y="55141"/>
                        </a:cubicBezTo>
                        <a:cubicBezTo>
                          <a:pt x="167" y="57312"/>
                          <a:pt x="668" y="59818"/>
                          <a:pt x="1670" y="61655"/>
                        </a:cubicBezTo>
                        <a:cubicBezTo>
                          <a:pt x="2339" y="62657"/>
                          <a:pt x="2840" y="63827"/>
                          <a:pt x="3174" y="64996"/>
                        </a:cubicBezTo>
                        <a:cubicBezTo>
                          <a:pt x="3174" y="65163"/>
                          <a:pt x="3341" y="65664"/>
                          <a:pt x="3508" y="66332"/>
                        </a:cubicBezTo>
                        <a:cubicBezTo>
                          <a:pt x="4677" y="64161"/>
                          <a:pt x="6180" y="61822"/>
                          <a:pt x="8185" y="59651"/>
                        </a:cubicBezTo>
                        <a:cubicBezTo>
                          <a:pt x="22383" y="43114"/>
                          <a:pt x="43596" y="30252"/>
                          <a:pt x="63306" y="21066"/>
                        </a:cubicBezTo>
                        <a:cubicBezTo>
                          <a:pt x="64810" y="20397"/>
                          <a:pt x="64141" y="22903"/>
                          <a:pt x="63306" y="23404"/>
                        </a:cubicBezTo>
                        <a:cubicBezTo>
                          <a:pt x="47772" y="31756"/>
                          <a:pt x="32238" y="41945"/>
                          <a:pt x="18875" y="53637"/>
                        </a:cubicBezTo>
                        <a:cubicBezTo>
                          <a:pt x="7016" y="64161"/>
                          <a:pt x="-1002" y="79695"/>
                          <a:pt x="6180" y="95563"/>
                        </a:cubicBezTo>
                        <a:cubicBezTo>
                          <a:pt x="8352" y="100240"/>
                          <a:pt x="10690" y="104583"/>
                          <a:pt x="12528" y="109260"/>
                        </a:cubicBezTo>
                        <a:cubicBezTo>
                          <a:pt x="19877" y="97401"/>
                          <a:pt x="29732" y="87545"/>
                          <a:pt x="39253" y="76688"/>
                        </a:cubicBezTo>
                        <a:cubicBezTo>
                          <a:pt x="40757" y="75018"/>
                          <a:pt x="42260" y="76354"/>
                          <a:pt x="40924" y="78024"/>
                        </a:cubicBezTo>
                        <a:cubicBezTo>
                          <a:pt x="23719" y="99906"/>
                          <a:pt x="-8853" y="133146"/>
                          <a:pt x="21380" y="156364"/>
                        </a:cubicBezTo>
                        <a:cubicBezTo>
                          <a:pt x="21548" y="154359"/>
                          <a:pt x="21882" y="152522"/>
                          <a:pt x="22550" y="150685"/>
                        </a:cubicBezTo>
                        <a:cubicBezTo>
                          <a:pt x="24387" y="146175"/>
                          <a:pt x="28730" y="141498"/>
                          <a:pt x="31904" y="137990"/>
                        </a:cubicBezTo>
                        <a:cubicBezTo>
                          <a:pt x="37917" y="131142"/>
                          <a:pt x="43429" y="124126"/>
                          <a:pt x="48774" y="116944"/>
                        </a:cubicBezTo>
                        <a:cubicBezTo>
                          <a:pt x="48273" y="118948"/>
                          <a:pt x="47605" y="120786"/>
                          <a:pt x="46937" y="122623"/>
                        </a:cubicBezTo>
                        <a:cubicBezTo>
                          <a:pt x="41090" y="130306"/>
                          <a:pt x="34910" y="137823"/>
                          <a:pt x="29565" y="145841"/>
                        </a:cubicBezTo>
                        <a:cubicBezTo>
                          <a:pt x="21714" y="157533"/>
                          <a:pt x="29398" y="174070"/>
                          <a:pt x="37917" y="183089"/>
                        </a:cubicBezTo>
                        <a:cubicBezTo>
                          <a:pt x="43095" y="188602"/>
                          <a:pt x="66313" y="204804"/>
                          <a:pt x="64141" y="187599"/>
                        </a:cubicBezTo>
                        <a:cubicBezTo>
                          <a:pt x="63473" y="182588"/>
                          <a:pt x="63640" y="178412"/>
                          <a:pt x="64309" y="173736"/>
                        </a:cubicBezTo>
                        <a:cubicBezTo>
                          <a:pt x="63640" y="173903"/>
                          <a:pt x="63139" y="173903"/>
                          <a:pt x="63306" y="172900"/>
                        </a:cubicBezTo>
                        <a:cubicBezTo>
                          <a:pt x="67983" y="153190"/>
                          <a:pt x="98217" y="162711"/>
                          <a:pt x="111245" y="166386"/>
                        </a:cubicBezTo>
                        <a:cubicBezTo>
                          <a:pt x="142481" y="175406"/>
                          <a:pt x="183571" y="168390"/>
                          <a:pt x="201945" y="140329"/>
                        </a:cubicBezTo>
                        <a:cubicBezTo>
                          <a:pt x="204952" y="136988"/>
                          <a:pt x="207458" y="133146"/>
                          <a:pt x="209963" y="129137"/>
                        </a:cubicBezTo>
                        <a:cubicBezTo>
                          <a:pt x="209629" y="130306"/>
                          <a:pt x="209127" y="131476"/>
                          <a:pt x="208794" y="132645"/>
                        </a:cubicBezTo>
                        <a:cubicBezTo>
                          <a:pt x="210297" y="132311"/>
                          <a:pt x="211633" y="131977"/>
                          <a:pt x="213137" y="131476"/>
                        </a:cubicBezTo>
                        <a:cubicBezTo>
                          <a:pt x="221154" y="129304"/>
                          <a:pt x="229005" y="126632"/>
                          <a:pt x="236855" y="124126"/>
                        </a:cubicBezTo>
                        <a:cubicBezTo>
                          <a:pt x="220987" y="101910"/>
                          <a:pt x="217814" y="70675"/>
                          <a:pt x="220653" y="43448"/>
                        </a:cubicBezTo>
                        <a:close/>
                      </a:path>
                    </a:pathLst>
                  </a:custGeom>
                  <a:solidFill>
                    <a:srgbClr val="FFD4A9"/>
                  </a:solidFill>
                  <a:ln w="16697" cap="flat">
                    <a:noFill/>
                    <a:prstDash val="solid"/>
                    <a:miter/>
                  </a:ln>
                </p:spPr>
                <p:txBody>
                  <a:bodyPr rtlCol="0" anchor="ctr"/>
                  <a:lstStyle/>
                  <a:p>
                    <a:endParaRPr lang="en-US"/>
                  </a:p>
                </p:txBody>
              </p:sp>
              <p:sp>
                <p:nvSpPr>
                  <p:cNvPr id="1045" name="Freeform: Shape 1044">
                    <a:extLst>
                      <a:ext uri="{FF2B5EF4-FFF2-40B4-BE49-F238E27FC236}">
                        <a16:creationId xmlns:a16="http://schemas.microsoft.com/office/drawing/2014/main" id="{D2D3625C-0941-83D6-9A60-D3FA4AA91E8A}"/>
                      </a:ext>
                    </a:extLst>
                  </p:cNvPr>
                  <p:cNvSpPr/>
                  <p:nvPr/>
                </p:nvSpPr>
                <p:spPr>
                  <a:xfrm>
                    <a:off x="7431451" y="4985841"/>
                    <a:ext cx="95559" cy="124274"/>
                  </a:xfrm>
                  <a:custGeom>
                    <a:avLst/>
                    <a:gdLst>
                      <a:gd name="connsiteX0" fmla="*/ 5361 w 95559"/>
                      <a:gd name="connsiteY0" fmla="*/ 35579 h 124274"/>
                      <a:gd name="connsiteX1" fmla="*/ 1519 w 95559"/>
                      <a:gd name="connsiteY1" fmla="*/ 37583 h 124274"/>
                      <a:gd name="connsiteX2" fmla="*/ 3357 w 95559"/>
                      <a:gd name="connsiteY2" fmla="*/ 86357 h 124274"/>
                      <a:gd name="connsiteX3" fmla="*/ 18390 w 95559"/>
                      <a:gd name="connsiteY3" fmla="*/ 124274 h 124274"/>
                      <a:gd name="connsiteX4" fmla="*/ 95560 w 95559"/>
                      <a:gd name="connsiteY4" fmla="*/ 105399 h 124274"/>
                      <a:gd name="connsiteX5" fmla="*/ 86540 w 95559"/>
                      <a:gd name="connsiteY5" fmla="*/ 52950 h 124274"/>
                      <a:gd name="connsiteX6" fmla="*/ 88044 w 95559"/>
                      <a:gd name="connsiteY6" fmla="*/ 0 h 124274"/>
                      <a:gd name="connsiteX7" fmla="*/ 5361 w 95559"/>
                      <a:gd name="connsiteY7" fmla="*/ 35579 h 124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559" h="124274">
                        <a:moveTo>
                          <a:pt x="5361" y="35579"/>
                        </a:moveTo>
                        <a:cubicBezTo>
                          <a:pt x="4025" y="36247"/>
                          <a:pt x="2856" y="36915"/>
                          <a:pt x="1519" y="37583"/>
                        </a:cubicBezTo>
                        <a:cubicBezTo>
                          <a:pt x="-1153" y="53785"/>
                          <a:pt x="-151" y="70823"/>
                          <a:pt x="3357" y="86357"/>
                        </a:cubicBezTo>
                        <a:cubicBezTo>
                          <a:pt x="6363" y="99887"/>
                          <a:pt x="12042" y="112247"/>
                          <a:pt x="18390" y="124274"/>
                        </a:cubicBezTo>
                        <a:cubicBezTo>
                          <a:pt x="44113" y="118428"/>
                          <a:pt x="70505" y="113751"/>
                          <a:pt x="95560" y="105399"/>
                        </a:cubicBezTo>
                        <a:cubicBezTo>
                          <a:pt x="88210" y="90032"/>
                          <a:pt x="87375" y="69487"/>
                          <a:pt x="86540" y="52950"/>
                        </a:cubicBezTo>
                        <a:cubicBezTo>
                          <a:pt x="85705" y="35244"/>
                          <a:pt x="86373" y="17706"/>
                          <a:pt x="88044" y="0"/>
                        </a:cubicBezTo>
                        <a:cubicBezTo>
                          <a:pt x="61986" y="14365"/>
                          <a:pt x="31753" y="21715"/>
                          <a:pt x="5361" y="35579"/>
                        </a:cubicBezTo>
                        <a:close/>
                      </a:path>
                    </a:pathLst>
                  </a:custGeom>
                  <a:solidFill>
                    <a:srgbClr val="FFD4A9"/>
                  </a:solidFill>
                  <a:ln w="16697" cap="flat">
                    <a:noFill/>
                    <a:prstDash val="solid"/>
                    <a:miter/>
                  </a:ln>
                </p:spPr>
                <p:txBody>
                  <a:bodyPr rtlCol="0" anchor="ctr"/>
                  <a:lstStyle/>
                  <a:p>
                    <a:endParaRPr lang="en-US"/>
                  </a:p>
                </p:txBody>
              </p:sp>
            </p:grpSp>
            <p:grpSp>
              <p:nvGrpSpPr>
                <p:cNvPr id="1046" name="Graphic 2">
                  <a:extLst>
                    <a:ext uri="{FF2B5EF4-FFF2-40B4-BE49-F238E27FC236}">
                      <a16:creationId xmlns:a16="http://schemas.microsoft.com/office/drawing/2014/main" id="{C9C41BC3-F293-D4F1-5209-520F0CEAF351}"/>
                    </a:ext>
                  </a:extLst>
                </p:cNvPr>
                <p:cNvGrpSpPr/>
                <p:nvPr/>
              </p:nvGrpSpPr>
              <p:grpSpPr>
                <a:xfrm>
                  <a:off x="7505854" y="3853511"/>
                  <a:ext cx="1037415" cy="2809025"/>
                  <a:chOff x="7505854" y="3853511"/>
                  <a:chExt cx="1037415" cy="2809025"/>
                </a:xfrm>
              </p:grpSpPr>
              <p:grpSp>
                <p:nvGrpSpPr>
                  <p:cNvPr id="1047" name="Graphic 2">
                    <a:extLst>
                      <a:ext uri="{FF2B5EF4-FFF2-40B4-BE49-F238E27FC236}">
                        <a16:creationId xmlns:a16="http://schemas.microsoft.com/office/drawing/2014/main" id="{3A1E573C-F527-1901-A261-05989111D87A}"/>
                      </a:ext>
                    </a:extLst>
                  </p:cNvPr>
                  <p:cNvGrpSpPr/>
                  <p:nvPr/>
                </p:nvGrpSpPr>
                <p:grpSpPr>
                  <a:xfrm>
                    <a:off x="7505854" y="5151205"/>
                    <a:ext cx="949718" cy="1511331"/>
                    <a:chOff x="7505854" y="5151205"/>
                    <a:chExt cx="949718" cy="1511331"/>
                  </a:xfrm>
                </p:grpSpPr>
                <p:grpSp>
                  <p:nvGrpSpPr>
                    <p:cNvPr id="1048" name="Graphic 2">
                      <a:extLst>
                        <a:ext uri="{FF2B5EF4-FFF2-40B4-BE49-F238E27FC236}">
                          <a16:creationId xmlns:a16="http://schemas.microsoft.com/office/drawing/2014/main" id="{15A76A38-9E0F-24B1-F14E-B5187C5B31C8}"/>
                        </a:ext>
                      </a:extLst>
                    </p:cNvPr>
                    <p:cNvGrpSpPr/>
                    <p:nvPr/>
                  </p:nvGrpSpPr>
                  <p:grpSpPr>
                    <a:xfrm>
                      <a:off x="7505854" y="6464272"/>
                      <a:ext cx="414299" cy="198265"/>
                      <a:chOff x="7505854" y="6464272"/>
                      <a:chExt cx="414299" cy="198265"/>
                    </a:xfrm>
                  </p:grpSpPr>
                  <p:sp>
                    <p:nvSpPr>
                      <p:cNvPr id="1049" name="Freeform: Shape 1048">
                        <a:extLst>
                          <a:ext uri="{FF2B5EF4-FFF2-40B4-BE49-F238E27FC236}">
                            <a16:creationId xmlns:a16="http://schemas.microsoft.com/office/drawing/2014/main" id="{B4D6D87C-ED1F-A936-42A5-30117334303E}"/>
                          </a:ext>
                        </a:extLst>
                      </p:cNvPr>
                      <p:cNvSpPr/>
                      <p:nvPr/>
                    </p:nvSpPr>
                    <p:spPr>
                      <a:xfrm>
                        <a:off x="7506250" y="6464272"/>
                        <a:ext cx="413903" cy="198265"/>
                      </a:xfrm>
                      <a:custGeom>
                        <a:avLst/>
                        <a:gdLst>
                          <a:gd name="connsiteX0" fmla="*/ 382 w 413903"/>
                          <a:gd name="connsiteY0" fmla="*/ 103556 h 198265"/>
                          <a:gd name="connsiteX1" fmla="*/ 46818 w 413903"/>
                          <a:gd name="connsiteY1" fmla="*/ 26720 h 198265"/>
                          <a:gd name="connsiteX2" fmla="*/ 110792 w 413903"/>
                          <a:gd name="connsiteY2" fmla="*/ 22878 h 198265"/>
                          <a:gd name="connsiteX3" fmla="*/ 200323 w 413903"/>
                          <a:gd name="connsiteY3" fmla="*/ 20874 h 198265"/>
                          <a:gd name="connsiteX4" fmla="*/ 217026 w 413903"/>
                          <a:gd name="connsiteY4" fmla="*/ 6342 h 198265"/>
                          <a:gd name="connsiteX5" fmla="*/ 228886 w 413903"/>
                          <a:gd name="connsiteY5" fmla="*/ 329 h 198265"/>
                          <a:gd name="connsiteX6" fmla="*/ 229053 w 413903"/>
                          <a:gd name="connsiteY6" fmla="*/ 162 h 198265"/>
                          <a:gd name="connsiteX7" fmla="*/ 252271 w 413903"/>
                          <a:gd name="connsiteY7" fmla="*/ 12856 h 198265"/>
                          <a:gd name="connsiteX8" fmla="*/ 300878 w 413903"/>
                          <a:gd name="connsiteY8" fmla="*/ 30061 h 198265"/>
                          <a:gd name="connsiteX9" fmla="*/ 354997 w 413903"/>
                          <a:gd name="connsiteY9" fmla="*/ 33736 h 198265"/>
                          <a:gd name="connsiteX10" fmla="*/ 405943 w 413903"/>
                          <a:gd name="connsiteY10" fmla="*/ 24716 h 198265"/>
                          <a:gd name="connsiteX11" fmla="*/ 407780 w 413903"/>
                          <a:gd name="connsiteY11" fmla="*/ 24047 h 198265"/>
                          <a:gd name="connsiteX12" fmla="*/ 408950 w 413903"/>
                          <a:gd name="connsiteY12" fmla="*/ 25384 h 198265"/>
                          <a:gd name="connsiteX13" fmla="*/ 408950 w 413903"/>
                          <a:gd name="connsiteY13" fmla="*/ 25384 h 198265"/>
                          <a:gd name="connsiteX14" fmla="*/ 412123 w 413903"/>
                          <a:gd name="connsiteY14" fmla="*/ 60127 h 198265"/>
                          <a:gd name="connsiteX15" fmla="*/ 412457 w 413903"/>
                          <a:gd name="connsiteY15" fmla="*/ 132286 h 198265"/>
                          <a:gd name="connsiteX16" fmla="*/ 396756 w 413903"/>
                          <a:gd name="connsiteY16" fmla="*/ 184735 h 198265"/>
                          <a:gd name="connsiteX17" fmla="*/ 335287 w 413903"/>
                          <a:gd name="connsiteY17" fmla="*/ 198265 h 198265"/>
                          <a:gd name="connsiteX18" fmla="*/ 334118 w 413903"/>
                          <a:gd name="connsiteY18" fmla="*/ 197764 h 198265"/>
                          <a:gd name="connsiteX19" fmla="*/ 308228 w 413903"/>
                          <a:gd name="connsiteY19" fmla="*/ 197430 h 198265"/>
                          <a:gd name="connsiteX20" fmla="*/ 252271 w 413903"/>
                          <a:gd name="connsiteY20" fmla="*/ 182063 h 198265"/>
                          <a:gd name="connsiteX21" fmla="*/ 251435 w 413903"/>
                          <a:gd name="connsiteY21" fmla="*/ 181728 h 198265"/>
                          <a:gd name="connsiteX22" fmla="*/ 239910 w 413903"/>
                          <a:gd name="connsiteY22" fmla="*/ 168867 h 198265"/>
                          <a:gd name="connsiteX23" fmla="*/ 222038 w 413903"/>
                          <a:gd name="connsiteY23" fmla="*/ 167197 h 198265"/>
                          <a:gd name="connsiteX24" fmla="*/ 217694 w 413903"/>
                          <a:gd name="connsiteY24" fmla="*/ 168533 h 198265"/>
                          <a:gd name="connsiteX25" fmla="*/ 208007 w 413903"/>
                          <a:gd name="connsiteY25" fmla="*/ 172876 h 198265"/>
                          <a:gd name="connsiteX26" fmla="*/ 191136 w 413903"/>
                          <a:gd name="connsiteY26" fmla="*/ 177386 h 198265"/>
                          <a:gd name="connsiteX27" fmla="*/ 167751 w 413903"/>
                          <a:gd name="connsiteY27" fmla="*/ 176885 h 198265"/>
                          <a:gd name="connsiteX28" fmla="*/ 102607 w 413903"/>
                          <a:gd name="connsiteY28" fmla="*/ 162018 h 198265"/>
                          <a:gd name="connsiteX29" fmla="*/ 8066 w 413903"/>
                          <a:gd name="connsiteY29" fmla="*/ 114246 h 198265"/>
                          <a:gd name="connsiteX30" fmla="*/ 382 w 413903"/>
                          <a:gd name="connsiteY30" fmla="*/ 103556 h 198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413903" h="198265">
                            <a:moveTo>
                              <a:pt x="382" y="103556"/>
                            </a:moveTo>
                            <a:cubicBezTo>
                              <a:pt x="-2792" y="70316"/>
                              <a:pt x="13912" y="40417"/>
                              <a:pt x="46818" y="26720"/>
                            </a:cubicBezTo>
                            <a:cubicBezTo>
                              <a:pt x="67029" y="18201"/>
                              <a:pt x="89746" y="20373"/>
                              <a:pt x="110792" y="22878"/>
                            </a:cubicBezTo>
                            <a:cubicBezTo>
                              <a:pt x="140190" y="26219"/>
                              <a:pt x="171760" y="30228"/>
                              <a:pt x="200323" y="20874"/>
                            </a:cubicBezTo>
                            <a:cubicBezTo>
                              <a:pt x="206169" y="16364"/>
                              <a:pt x="211848" y="11520"/>
                              <a:pt x="217026" y="6342"/>
                            </a:cubicBezTo>
                            <a:cubicBezTo>
                              <a:pt x="220868" y="4170"/>
                              <a:pt x="224710" y="1832"/>
                              <a:pt x="228886" y="329"/>
                            </a:cubicBezTo>
                            <a:cubicBezTo>
                              <a:pt x="229053" y="329"/>
                              <a:pt x="229053" y="162"/>
                              <a:pt x="229053" y="162"/>
                            </a:cubicBezTo>
                            <a:cubicBezTo>
                              <a:pt x="237739" y="-1342"/>
                              <a:pt x="245088" y="8012"/>
                              <a:pt x="252271" y="12856"/>
                            </a:cubicBezTo>
                            <a:cubicBezTo>
                              <a:pt x="266636" y="22544"/>
                              <a:pt x="284007" y="27054"/>
                              <a:pt x="300878" y="30061"/>
                            </a:cubicBezTo>
                            <a:cubicBezTo>
                              <a:pt x="318750" y="33234"/>
                              <a:pt x="336958" y="34571"/>
                              <a:pt x="354997" y="33736"/>
                            </a:cubicBezTo>
                            <a:cubicBezTo>
                              <a:pt x="371868" y="33068"/>
                              <a:pt x="390576" y="31898"/>
                              <a:pt x="405943" y="24716"/>
                            </a:cubicBezTo>
                            <a:cubicBezTo>
                              <a:pt x="405776" y="23714"/>
                              <a:pt x="406945" y="23379"/>
                              <a:pt x="407780" y="24047"/>
                            </a:cubicBezTo>
                            <a:cubicBezTo>
                              <a:pt x="408281" y="24047"/>
                              <a:pt x="409116" y="24883"/>
                              <a:pt x="408950" y="25384"/>
                            </a:cubicBezTo>
                            <a:cubicBezTo>
                              <a:pt x="408950" y="25384"/>
                              <a:pt x="408950" y="25384"/>
                              <a:pt x="408950" y="25384"/>
                            </a:cubicBezTo>
                            <a:cubicBezTo>
                              <a:pt x="418136" y="37243"/>
                              <a:pt x="410286" y="46096"/>
                              <a:pt x="412123" y="60127"/>
                            </a:cubicBezTo>
                            <a:cubicBezTo>
                              <a:pt x="415297" y="83512"/>
                              <a:pt x="413459" y="108734"/>
                              <a:pt x="412457" y="132286"/>
                            </a:cubicBezTo>
                            <a:cubicBezTo>
                              <a:pt x="411622" y="150994"/>
                              <a:pt x="412123" y="172375"/>
                              <a:pt x="396756" y="184735"/>
                            </a:cubicBezTo>
                            <a:cubicBezTo>
                              <a:pt x="381055" y="197430"/>
                              <a:pt x="354329" y="197263"/>
                              <a:pt x="335287" y="198265"/>
                            </a:cubicBezTo>
                            <a:cubicBezTo>
                              <a:pt x="334953" y="198265"/>
                              <a:pt x="334452" y="198098"/>
                              <a:pt x="334118" y="197764"/>
                            </a:cubicBezTo>
                            <a:cubicBezTo>
                              <a:pt x="325766" y="197931"/>
                              <a:pt x="317247" y="197764"/>
                              <a:pt x="308228" y="197430"/>
                            </a:cubicBezTo>
                            <a:cubicBezTo>
                              <a:pt x="289519" y="196595"/>
                              <a:pt x="266135" y="195927"/>
                              <a:pt x="252271" y="182063"/>
                            </a:cubicBezTo>
                            <a:cubicBezTo>
                              <a:pt x="251936" y="182063"/>
                              <a:pt x="251770" y="181895"/>
                              <a:pt x="251435" y="181728"/>
                            </a:cubicBezTo>
                            <a:cubicBezTo>
                              <a:pt x="246592" y="178388"/>
                              <a:pt x="244253" y="172208"/>
                              <a:pt x="239910" y="168867"/>
                            </a:cubicBezTo>
                            <a:cubicBezTo>
                              <a:pt x="235066" y="164023"/>
                              <a:pt x="228886" y="165192"/>
                              <a:pt x="222038" y="167197"/>
                            </a:cubicBezTo>
                            <a:cubicBezTo>
                              <a:pt x="220534" y="167698"/>
                              <a:pt x="219198" y="168032"/>
                              <a:pt x="217694" y="168533"/>
                            </a:cubicBezTo>
                            <a:cubicBezTo>
                              <a:pt x="214521" y="169869"/>
                              <a:pt x="211347" y="171372"/>
                              <a:pt x="208007" y="172876"/>
                            </a:cubicBezTo>
                            <a:cubicBezTo>
                              <a:pt x="202828" y="175047"/>
                              <a:pt x="196982" y="178221"/>
                              <a:pt x="191136" y="177386"/>
                            </a:cubicBezTo>
                            <a:cubicBezTo>
                              <a:pt x="183118" y="177720"/>
                              <a:pt x="175101" y="177052"/>
                              <a:pt x="167751" y="176885"/>
                            </a:cubicBezTo>
                            <a:cubicBezTo>
                              <a:pt x="145870" y="176216"/>
                              <a:pt x="123487" y="168199"/>
                              <a:pt x="102607" y="162018"/>
                            </a:cubicBezTo>
                            <a:cubicBezTo>
                              <a:pt x="71539" y="152832"/>
                              <a:pt x="32620" y="137965"/>
                              <a:pt x="8066" y="114246"/>
                            </a:cubicBezTo>
                            <a:cubicBezTo>
                              <a:pt x="6061" y="110572"/>
                              <a:pt x="3055" y="107231"/>
                              <a:pt x="382" y="103556"/>
                            </a:cubicBezTo>
                            <a:close/>
                          </a:path>
                        </a:pathLst>
                      </a:custGeom>
                      <a:solidFill>
                        <a:srgbClr val="472F00"/>
                      </a:solidFill>
                      <a:ln w="16697" cap="flat">
                        <a:noFill/>
                        <a:prstDash val="solid"/>
                        <a:miter/>
                      </a:ln>
                    </p:spPr>
                    <p:txBody>
                      <a:bodyPr rtlCol="0" anchor="ctr"/>
                      <a:lstStyle/>
                      <a:p>
                        <a:endParaRPr lang="en-US"/>
                      </a:p>
                    </p:txBody>
                  </p:sp>
                  <p:sp>
                    <p:nvSpPr>
                      <p:cNvPr id="1050" name="Freeform: Shape 1049">
                        <a:extLst>
                          <a:ext uri="{FF2B5EF4-FFF2-40B4-BE49-F238E27FC236}">
                            <a16:creationId xmlns:a16="http://schemas.microsoft.com/office/drawing/2014/main" id="{6E69BE47-8A09-AF4A-DED8-05889DAE8D51}"/>
                          </a:ext>
                        </a:extLst>
                      </p:cNvPr>
                      <p:cNvSpPr/>
                      <p:nvPr/>
                    </p:nvSpPr>
                    <p:spPr>
                      <a:xfrm>
                        <a:off x="7512478" y="6468130"/>
                        <a:ext cx="404057" cy="168144"/>
                      </a:xfrm>
                      <a:custGeom>
                        <a:avLst/>
                        <a:gdLst>
                          <a:gd name="connsiteX0" fmla="*/ 401886 w 404057"/>
                          <a:gd name="connsiteY0" fmla="*/ 126090 h 168144"/>
                          <a:gd name="connsiteX1" fmla="*/ 402387 w 404057"/>
                          <a:gd name="connsiteY1" fmla="*/ 73641 h 168144"/>
                          <a:gd name="connsiteX2" fmla="*/ 401051 w 404057"/>
                          <a:gd name="connsiteY2" fmla="*/ 51091 h 168144"/>
                          <a:gd name="connsiteX3" fmla="*/ 401051 w 404057"/>
                          <a:gd name="connsiteY3" fmla="*/ 22862 h 168144"/>
                          <a:gd name="connsiteX4" fmla="*/ 359125 w 404057"/>
                          <a:gd name="connsiteY4" fmla="*/ 32049 h 168144"/>
                          <a:gd name="connsiteX5" fmla="*/ 305674 w 404057"/>
                          <a:gd name="connsiteY5" fmla="*/ 30713 h 168144"/>
                          <a:gd name="connsiteX6" fmla="*/ 263915 w 404057"/>
                          <a:gd name="connsiteY6" fmla="*/ 20691 h 168144"/>
                          <a:gd name="connsiteX7" fmla="*/ 247546 w 404057"/>
                          <a:gd name="connsiteY7" fmla="*/ 12506 h 168144"/>
                          <a:gd name="connsiteX8" fmla="*/ 222824 w 404057"/>
                          <a:gd name="connsiteY8" fmla="*/ 313 h 168144"/>
                          <a:gd name="connsiteX9" fmla="*/ 217814 w 404057"/>
                          <a:gd name="connsiteY9" fmla="*/ 2818 h 168144"/>
                          <a:gd name="connsiteX10" fmla="*/ 213303 w 404057"/>
                          <a:gd name="connsiteY10" fmla="*/ 6660 h 168144"/>
                          <a:gd name="connsiteX11" fmla="*/ 205453 w 404057"/>
                          <a:gd name="connsiteY11" fmla="*/ 13174 h 168144"/>
                          <a:gd name="connsiteX12" fmla="*/ 180064 w 404057"/>
                          <a:gd name="connsiteY12" fmla="*/ 32550 h 168144"/>
                          <a:gd name="connsiteX13" fmla="*/ 171211 w 404057"/>
                          <a:gd name="connsiteY13" fmla="*/ 35891 h 168144"/>
                          <a:gd name="connsiteX14" fmla="*/ 156512 w 404057"/>
                          <a:gd name="connsiteY14" fmla="*/ 39065 h 168144"/>
                          <a:gd name="connsiteX15" fmla="*/ 186912 w 404057"/>
                          <a:gd name="connsiteY15" fmla="*/ 22194 h 168144"/>
                          <a:gd name="connsiteX16" fmla="*/ 71658 w 404057"/>
                          <a:gd name="connsiteY16" fmla="*/ 21526 h 168144"/>
                          <a:gd name="connsiteX17" fmla="*/ 0 w 404057"/>
                          <a:gd name="connsiteY17" fmla="*/ 79821 h 168144"/>
                          <a:gd name="connsiteX18" fmla="*/ 21213 w 404057"/>
                          <a:gd name="connsiteY18" fmla="*/ 100200 h 168144"/>
                          <a:gd name="connsiteX19" fmla="*/ 44264 w 404057"/>
                          <a:gd name="connsiteY19" fmla="*/ 115567 h 168144"/>
                          <a:gd name="connsiteX20" fmla="*/ 90700 w 404057"/>
                          <a:gd name="connsiteY20" fmla="*/ 135277 h 168144"/>
                          <a:gd name="connsiteX21" fmla="*/ 198270 w 404057"/>
                          <a:gd name="connsiteY21" fmla="*/ 146969 h 168144"/>
                          <a:gd name="connsiteX22" fmla="*/ 221321 w 404057"/>
                          <a:gd name="connsiteY22" fmla="*/ 146969 h 168144"/>
                          <a:gd name="connsiteX23" fmla="*/ 242869 w 404057"/>
                          <a:gd name="connsiteY23" fmla="*/ 153317 h 168144"/>
                          <a:gd name="connsiteX24" fmla="*/ 268258 w 404057"/>
                          <a:gd name="connsiteY24" fmla="*/ 162504 h 168144"/>
                          <a:gd name="connsiteX25" fmla="*/ 298826 w 404057"/>
                          <a:gd name="connsiteY25" fmla="*/ 166846 h 168144"/>
                          <a:gd name="connsiteX26" fmla="*/ 354281 w 404057"/>
                          <a:gd name="connsiteY26" fmla="*/ 167181 h 168144"/>
                          <a:gd name="connsiteX27" fmla="*/ 399548 w 404057"/>
                          <a:gd name="connsiteY27" fmla="*/ 152815 h 168144"/>
                          <a:gd name="connsiteX28" fmla="*/ 401886 w 404057"/>
                          <a:gd name="connsiteY28" fmla="*/ 126090 h 168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04057" h="168144">
                            <a:moveTo>
                              <a:pt x="401886" y="126090"/>
                            </a:moveTo>
                            <a:cubicBezTo>
                              <a:pt x="402888" y="108718"/>
                              <a:pt x="402721" y="91013"/>
                              <a:pt x="402387" y="73641"/>
                            </a:cubicBezTo>
                            <a:cubicBezTo>
                              <a:pt x="402220" y="66124"/>
                              <a:pt x="401218" y="58608"/>
                              <a:pt x="401051" y="51091"/>
                            </a:cubicBezTo>
                            <a:cubicBezTo>
                              <a:pt x="400884" y="41069"/>
                              <a:pt x="407899" y="33218"/>
                              <a:pt x="401051" y="22862"/>
                            </a:cubicBezTo>
                            <a:cubicBezTo>
                              <a:pt x="388189" y="29711"/>
                              <a:pt x="373490" y="30546"/>
                              <a:pt x="359125" y="32049"/>
                            </a:cubicBezTo>
                            <a:cubicBezTo>
                              <a:pt x="341419" y="33887"/>
                              <a:pt x="323380" y="33052"/>
                              <a:pt x="305674" y="30713"/>
                            </a:cubicBezTo>
                            <a:cubicBezTo>
                              <a:pt x="291476" y="28876"/>
                              <a:pt x="277278" y="25702"/>
                              <a:pt x="263915" y="20691"/>
                            </a:cubicBezTo>
                            <a:cubicBezTo>
                              <a:pt x="258236" y="18520"/>
                              <a:pt x="252724" y="15847"/>
                              <a:pt x="247546" y="12506"/>
                            </a:cubicBezTo>
                            <a:cubicBezTo>
                              <a:pt x="240029" y="7829"/>
                              <a:pt x="232012" y="-1859"/>
                              <a:pt x="222824" y="313"/>
                            </a:cubicBezTo>
                            <a:cubicBezTo>
                              <a:pt x="220987" y="981"/>
                              <a:pt x="219317" y="1649"/>
                              <a:pt x="217814" y="2818"/>
                            </a:cubicBezTo>
                            <a:cubicBezTo>
                              <a:pt x="216310" y="3987"/>
                              <a:pt x="214807" y="5491"/>
                              <a:pt x="213303" y="6660"/>
                            </a:cubicBezTo>
                            <a:cubicBezTo>
                              <a:pt x="210798" y="8831"/>
                              <a:pt x="208293" y="11337"/>
                              <a:pt x="205453" y="13174"/>
                            </a:cubicBezTo>
                            <a:cubicBezTo>
                              <a:pt x="197769" y="20524"/>
                              <a:pt x="189251" y="26871"/>
                              <a:pt x="180064" y="32550"/>
                            </a:cubicBezTo>
                            <a:cubicBezTo>
                              <a:pt x="177224" y="33887"/>
                              <a:pt x="174384" y="34889"/>
                              <a:pt x="171211" y="35891"/>
                            </a:cubicBezTo>
                            <a:cubicBezTo>
                              <a:pt x="166367" y="37394"/>
                              <a:pt x="161523" y="38397"/>
                              <a:pt x="156512" y="39065"/>
                            </a:cubicBezTo>
                            <a:cubicBezTo>
                              <a:pt x="167035" y="34388"/>
                              <a:pt x="177224" y="28709"/>
                              <a:pt x="186912" y="22194"/>
                            </a:cubicBezTo>
                            <a:cubicBezTo>
                              <a:pt x="149998" y="33052"/>
                              <a:pt x="109408" y="20524"/>
                              <a:pt x="71658" y="21526"/>
                            </a:cubicBezTo>
                            <a:cubicBezTo>
                              <a:pt x="33908" y="22528"/>
                              <a:pt x="7182" y="47417"/>
                              <a:pt x="0" y="79821"/>
                            </a:cubicBezTo>
                            <a:cubicBezTo>
                              <a:pt x="2505" y="87839"/>
                              <a:pt x="15534" y="96024"/>
                              <a:pt x="21213" y="100200"/>
                            </a:cubicBezTo>
                            <a:cubicBezTo>
                              <a:pt x="28730" y="105545"/>
                              <a:pt x="36413" y="110890"/>
                              <a:pt x="44264" y="115567"/>
                            </a:cubicBezTo>
                            <a:cubicBezTo>
                              <a:pt x="58963" y="124253"/>
                              <a:pt x="74665" y="129932"/>
                              <a:pt x="90700" y="135277"/>
                            </a:cubicBezTo>
                            <a:cubicBezTo>
                              <a:pt x="124608" y="146468"/>
                              <a:pt x="162859" y="146635"/>
                              <a:pt x="198270" y="146969"/>
                            </a:cubicBezTo>
                            <a:cubicBezTo>
                              <a:pt x="205787" y="146969"/>
                              <a:pt x="213805" y="145800"/>
                              <a:pt x="221321" y="146969"/>
                            </a:cubicBezTo>
                            <a:cubicBezTo>
                              <a:pt x="228838" y="148139"/>
                              <a:pt x="235853" y="150477"/>
                              <a:pt x="242869" y="153317"/>
                            </a:cubicBezTo>
                            <a:cubicBezTo>
                              <a:pt x="251388" y="156657"/>
                              <a:pt x="259405" y="160332"/>
                              <a:pt x="268258" y="162504"/>
                            </a:cubicBezTo>
                            <a:cubicBezTo>
                              <a:pt x="278280" y="165009"/>
                              <a:pt x="288636" y="165844"/>
                              <a:pt x="298826" y="166846"/>
                            </a:cubicBezTo>
                            <a:cubicBezTo>
                              <a:pt x="317199" y="168517"/>
                              <a:pt x="335740" y="168517"/>
                              <a:pt x="354281" y="167181"/>
                            </a:cubicBezTo>
                            <a:cubicBezTo>
                              <a:pt x="369147" y="166178"/>
                              <a:pt x="388523" y="164007"/>
                              <a:pt x="399548" y="152815"/>
                            </a:cubicBezTo>
                            <a:cubicBezTo>
                              <a:pt x="401218" y="143796"/>
                              <a:pt x="401385" y="134442"/>
                              <a:pt x="401886" y="126090"/>
                            </a:cubicBezTo>
                            <a:close/>
                          </a:path>
                        </a:pathLst>
                      </a:custGeom>
                      <a:solidFill>
                        <a:srgbClr val="A47227"/>
                      </a:solidFill>
                      <a:ln w="16697" cap="flat">
                        <a:noFill/>
                        <a:prstDash val="solid"/>
                        <a:miter/>
                      </a:ln>
                    </p:spPr>
                    <p:txBody>
                      <a:bodyPr rtlCol="0" anchor="ctr"/>
                      <a:lstStyle/>
                      <a:p>
                        <a:endParaRPr lang="en-US"/>
                      </a:p>
                    </p:txBody>
                  </p:sp>
                  <p:sp>
                    <p:nvSpPr>
                      <p:cNvPr id="1051" name="Freeform: Shape 1050">
                        <a:extLst>
                          <a:ext uri="{FF2B5EF4-FFF2-40B4-BE49-F238E27FC236}">
                            <a16:creationId xmlns:a16="http://schemas.microsoft.com/office/drawing/2014/main" id="{F60A9A60-08D6-315D-7CF3-6A122552D6C9}"/>
                          </a:ext>
                        </a:extLst>
                      </p:cNvPr>
                      <p:cNvSpPr/>
                      <p:nvPr/>
                    </p:nvSpPr>
                    <p:spPr>
                      <a:xfrm>
                        <a:off x="7872606" y="6491159"/>
                        <a:ext cx="44004" cy="143817"/>
                      </a:xfrm>
                      <a:custGeom>
                        <a:avLst/>
                        <a:gdLst>
                          <a:gd name="connsiteX0" fmla="*/ 14866 w 44004"/>
                          <a:gd name="connsiteY0" fmla="*/ 133795 h 143817"/>
                          <a:gd name="connsiteX1" fmla="*/ 32572 w 44004"/>
                          <a:gd name="connsiteY1" fmla="*/ 91869 h 143817"/>
                          <a:gd name="connsiteX2" fmla="*/ 33574 w 44004"/>
                          <a:gd name="connsiteY2" fmla="*/ 27895 h 143817"/>
                          <a:gd name="connsiteX3" fmla="*/ 35912 w 44004"/>
                          <a:gd name="connsiteY3" fmla="*/ 2338 h 143817"/>
                          <a:gd name="connsiteX4" fmla="*/ 40924 w 44004"/>
                          <a:gd name="connsiteY4" fmla="*/ 0 h 143817"/>
                          <a:gd name="connsiteX5" fmla="*/ 40924 w 44004"/>
                          <a:gd name="connsiteY5" fmla="*/ 28229 h 143817"/>
                          <a:gd name="connsiteX6" fmla="*/ 42260 w 44004"/>
                          <a:gd name="connsiteY6" fmla="*/ 50779 h 143817"/>
                          <a:gd name="connsiteX7" fmla="*/ 41759 w 44004"/>
                          <a:gd name="connsiteY7" fmla="*/ 103228 h 143817"/>
                          <a:gd name="connsiteX8" fmla="*/ 39587 w 44004"/>
                          <a:gd name="connsiteY8" fmla="*/ 129786 h 143817"/>
                          <a:gd name="connsiteX9" fmla="*/ 0 w 44004"/>
                          <a:gd name="connsiteY9" fmla="*/ 143817 h 143817"/>
                          <a:gd name="connsiteX10" fmla="*/ 14866 w 44004"/>
                          <a:gd name="connsiteY10" fmla="*/ 133795 h 143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004" h="143817">
                            <a:moveTo>
                              <a:pt x="14866" y="133795"/>
                            </a:moveTo>
                            <a:cubicBezTo>
                              <a:pt x="27394" y="122604"/>
                              <a:pt x="31570" y="108239"/>
                              <a:pt x="32572" y="91869"/>
                            </a:cubicBezTo>
                            <a:cubicBezTo>
                              <a:pt x="33908" y="70656"/>
                              <a:pt x="30568" y="48941"/>
                              <a:pt x="33574" y="27895"/>
                            </a:cubicBezTo>
                            <a:cubicBezTo>
                              <a:pt x="34910" y="18875"/>
                              <a:pt x="37082" y="10189"/>
                              <a:pt x="35912" y="2338"/>
                            </a:cubicBezTo>
                            <a:cubicBezTo>
                              <a:pt x="37583" y="1670"/>
                              <a:pt x="39253" y="835"/>
                              <a:pt x="40924" y="0"/>
                            </a:cubicBezTo>
                            <a:cubicBezTo>
                              <a:pt x="47939" y="10356"/>
                              <a:pt x="40757" y="18207"/>
                              <a:pt x="40924" y="28229"/>
                            </a:cubicBezTo>
                            <a:cubicBezTo>
                              <a:pt x="41090" y="35745"/>
                              <a:pt x="42093" y="43262"/>
                              <a:pt x="42260" y="50779"/>
                            </a:cubicBezTo>
                            <a:cubicBezTo>
                              <a:pt x="42594" y="68317"/>
                              <a:pt x="42928" y="85856"/>
                              <a:pt x="41759" y="103228"/>
                            </a:cubicBezTo>
                            <a:cubicBezTo>
                              <a:pt x="41258" y="111579"/>
                              <a:pt x="41090" y="121100"/>
                              <a:pt x="39587" y="129786"/>
                            </a:cubicBezTo>
                            <a:cubicBezTo>
                              <a:pt x="29899" y="139641"/>
                              <a:pt x="13697" y="142481"/>
                              <a:pt x="0" y="143817"/>
                            </a:cubicBezTo>
                            <a:cubicBezTo>
                              <a:pt x="5345" y="140977"/>
                              <a:pt x="10523" y="137804"/>
                              <a:pt x="14866" y="133795"/>
                            </a:cubicBezTo>
                            <a:close/>
                          </a:path>
                        </a:pathLst>
                      </a:custGeom>
                      <a:solidFill>
                        <a:srgbClr val="A47227"/>
                      </a:solidFill>
                      <a:ln w="16697" cap="flat">
                        <a:noFill/>
                        <a:prstDash val="solid"/>
                        <a:miter/>
                      </a:ln>
                    </p:spPr>
                    <p:txBody>
                      <a:bodyPr rtlCol="0" anchor="ctr"/>
                      <a:lstStyle/>
                      <a:p>
                        <a:endParaRPr lang="en-US"/>
                      </a:p>
                    </p:txBody>
                  </p:sp>
                  <p:sp>
                    <p:nvSpPr>
                      <p:cNvPr id="1052" name="Freeform: Shape 1051">
                        <a:extLst>
                          <a:ext uri="{FF2B5EF4-FFF2-40B4-BE49-F238E27FC236}">
                            <a16:creationId xmlns:a16="http://schemas.microsoft.com/office/drawing/2014/main" id="{D358BB27-E43B-2BBB-6F16-618D7CB3F95E}"/>
                          </a:ext>
                        </a:extLst>
                      </p:cNvPr>
                      <p:cNvSpPr/>
                      <p:nvPr/>
                    </p:nvSpPr>
                    <p:spPr>
                      <a:xfrm>
                        <a:off x="7510933" y="6552294"/>
                        <a:ext cx="401092" cy="105029"/>
                      </a:xfrm>
                      <a:custGeom>
                        <a:avLst/>
                        <a:gdLst>
                          <a:gd name="connsiteX0" fmla="*/ 97590 w 401092"/>
                          <a:gd name="connsiteY0" fmla="*/ 68651 h 105029"/>
                          <a:gd name="connsiteX1" fmla="*/ 151041 w 401092"/>
                          <a:gd name="connsiteY1" fmla="*/ 82014 h 105029"/>
                          <a:gd name="connsiteX2" fmla="*/ 194637 w 401092"/>
                          <a:gd name="connsiteY2" fmla="*/ 83685 h 105029"/>
                          <a:gd name="connsiteX3" fmla="*/ 195807 w 401092"/>
                          <a:gd name="connsiteY3" fmla="*/ 84019 h 105029"/>
                          <a:gd name="connsiteX4" fmla="*/ 198813 w 401092"/>
                          <a:gd name="connsiteY4" fmla="*/ 83351 h 105029"/>
                          <a:gd name="connsiteX5" fmla="*/ 221363 w 401092"/>
                          <a:gd name="connsiteY5" fmla="*/ 74330 h 105029"/>
                          <a:gd name="connsiteX6" fmla="*/ 222198 w 401092"/>
                          <a:gd name="connsiteY6" fmla="*/ 73829 h 105029"/>
                          <a:gd name="connsiteX7" fmla="*/ 229715 w 401092"/>
                          <a:gd name="connsiteY7" fmla="*/ 72994 h 105029"/>
                          <a:gd name="connsiteX8" fmla="*/ 237733 w 401092"/>
                          <a:gd name="connsiteY8" fmla="*/ 76502 h 105029"/>
                          <a:gd name="connsiteX9" fmla="*/ 242410 w 401092"/>
                          <a:gd name="connsiteY9" fmla="*/ 83016 h 105029"/>
                          <a:gd name="connsiteX10" fmla="*/ 245249 w 401092"/>
                          <a:gd name="connsiteY10" fmla="*/ 87192 h 105029"/>
                          <a:gd name="connsiteX11" fmla="*/ 245583 w 401092"/>
                          <a:gd name="connsiteY11" fmla="*/ 87192 h 105029"/>
                          <a:gd name="connsiteX12" fmla="*/ 255438 w 401092"/>
                          <a:gd name="connsiteY12" fmla="*/ 96045 h 105029"/>
                          <a:gd name="connsiteX13" fmla="*/ 269636 w 401092"/>
                          <a:gd name="connsiteY13" fmla="*/ 100889 h 105029"/>
                          <a:gd name="connsiteX14" fmla="*/ 274146 w 401092"/>
                          <a:gd name="connsiteY14" fmla="*/ 101223 h 105029"/>
                          <a:gd name="connsiteX15" fmla="*/ 318410 w 401092"/>
                          <a:gd name="connsiteY15" fmla="*/ 104564 h 105029"/>
                          <a:gd name="connsiteX16" fmla="*/ 349479 w 401092"/>
                          <a:gd name="connsiteY16" fmla="*/ 104230 h 105029"/>
                          <a:gd name="connsiteX17" fmla="*/ 379211 w 401092"/>
                          <a:gd name="connsiteY17" fmla="*/ 97882 h 105029"/>
                          <a:gd name="connsiteX18" fmla="*/ 401093 w 401092"/>
                          <a:gd name="connsiteY18" fmla="*/ 71825 h 105029"/>
                          <a:gd name="connsiteX19" fmla="*/ 363510 w 401092"/>
                          <a:gd name="connsiteY19" fmla="*/ 85355 h 105029"/>
                          <a:gd name="connsiteX20" fmla="*/ 302542 w 401092"/>
                          <a:gd name="connsiteY20" fmla="*/ 85689 h 105029"/>
                          <a:gd name="connsiteX21" fmla="*/ 249926 w 401092"/>
                          <a:gd name="connsiteY21" fmla="*/ 73997 h 105029"/>
                          <a:gd name="connsiteX22" fmla="*/ 219024 w 401092"/>
                          <a:gd name="connsiteY22" fmla="*/ 65812 h 105029"/>
                          <a:gd name="connsiteX23" fmla="*/ 187956 w 401092"/>
                          <a:gd name="connsiteY23" fmla="*/ 66146 h 105029"/>
                          <a:gd name="connsiteX24" fmla="*/ 129828 w 401092"/>
                          <a:gd name="connsiteY24" fmla="*/ 62137 h 105029"/>
                          <a:gd name="connsiteX25" fmla="*/ 101098 w 401092"/>
                          <a:gd name="connsiteY25" fmla="*/ 56959 h 105029"/>
                          <a:gd name="connsiteX26" fmla="*/ 88570 w 401092"/>
                          <a:gd name="connsiteY26" fmla="*/ 53117 h 105029"/>
                          <a:gd name="connsiteX27" fmla="*/ 76544 w 401092"/>
                          <a:gd name="connsiteY27" fmla="*/ 49776 h 105029"/>
                          <a:gd name="connsiteX28" fmla="*/ 29273 w 401092"/>
                          <a:gd name="connsiteY28" fmla="*/ 23552 h 105029"/>
                          <a:gd name="connsiteX29" fmla="*/ 8394 w 401092"/>
                          <a:gd name="connsiteY29" fmla="*/ 7517 h 105029"/>
                          <a:gd name="connsiteX30" fmla="*/ 1044 w 401092"/>
                          <a:gd name="connsiteY30" fmla="*/ 0 h 105029"/>
                          <a:gd name="connsiteX31" fmla="*/ 42 w 401092"/>
                          <a:gd name="connsiteY31" fmla="*/ 15701 h 105029"/>
                          <a:gd name="connsiteX32" fmla="*/ 209 w 401092"/>
                          <a:gd name="connsiteY32" fmla="*/ 15868 h 105029"/>
                          <a:gd name="connsiteX33" fmla="*/ 97590 w 401092"/>
                          <a:gd name="connsiteY33" fmla="*/ 68651 h 1050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01092" h="105029">
                            <a:moveTo>
                              <a:pt x="97590" y="68651"/>
                            </a:moveTo>
                            <a:cubicBezTo>
                              <a:pt x="115129" y="74164"/>
                              <a:pt x="133001" y="78506"/>
                              <a:pt x="151041" y="82014"/>
                            </a:cubicBezTo>
                            <a:cubicBezTo>
                              <a:pt x="162400" y="84186"/>
                              <a:pt x="180105" y="85856"/>
                              <a:pt x="194637" y="83685"/>
                            </a:cubicBezTo>
                            <a:cubicBezTo>
                              <a:pt x="194972" y="84019"/>
                              <a:pt x="195306" y="84186"/>
                              <a:pt x="195807" y="84019"/>
                            </a:cubicBezTo>
                            <a:cubicBezTo>
                              <a:pt x="196809" y="83852"/>
                              <a:pt x="197811" y="83685"/>
                              <a:pt x="198813" y="83351"/>
                            </a:cubicBezTo>
                            <a:cubicBezTo>
                              <a:pt x="206330" y="80177"/>
                              <a:pt x="213512" y="75667"/>
                              <a:pt x="221363" y="74330"/>
                            </a:cubicBezTo>
                            <a:cubicBezTo>
                              <a:pt x="221697" y="74164"/>
                              <a:pt x="222031" y="73997"/>
                              <a:pt x="222198" y="73829"/>
                            </a:cubicBezTo>
                            <a:cubicBezTo>
                              <a:pt x="224537" y="72994"/>
                              <a:pt x="227042" y="72660"/>
                              <a:pt x="229715" y="72994"/>
                            </a:cubicBezTo>
                            <a:cubicBezTo>
                              <a:pt x="233222" y="73328"/>
                              <a:pt x="235728" y="74665"/>
                              <a:pt x="237733" y="76502"/>
                            </a:cubicBezTo>
                            <a:cubicBezTo>
                              <a:pt x="239403" y="78674"/>
                              <a:pt x="240906" y="80845"/>
                              <a:pt x="242410" y="83016"/>
                            </a:cubicBezTo>
                            <a:cubicBezTo>
                              <a:pt x="243245" y="84520"/>
                              <a:pt x="244247" y="85856"/>
                              <a:pt x="245249" y="87192"/>
                            </a:cubicBezTo>
                            <a:cubicBezTo>
                              <a:pt x="245416" y="87192"/>
                              <a:pt x="245416" y="87192"/>
                              <a:pt x="245583" y="87192"/>
                            </a:cubicBezTo>
                            <a:cubicBezTo>
                              <a:pt x="248255" y="90700"/>
                              <a:pt x="251429" y="93874"/>
                              <a:pt x="255438" y="96045"/>
                            </a:cubicBezTo>
                            <a:cubicBezTo>
                              <a:pt x="259781" y="98384"/>
                              <a:pt x="264625" y="100054"/>
                              <a:pt x="269636" y="100889"/>
                            </a:cubicBezTo>
                            <a:cubicBezTo>
                              <a:pt x="271140" y="101223"/>
                              <a:pt x="272643" y="101223"/>
                              <a:pt x="274146" y="101223"/>
                            </a:cubicBezTo>
                            <a:cubicBezTo>
                              <a:pt x="288678" y="104230"/>
                              <a:pt x="304880" y="103562"/>
                              <a:pt x="318410" y="104564"/>
                            </a:cubicBezTo>
                            <a:cubicBezTo>
                              <a:pt x="328934" y="105232"/>
                              <a:pt x="339122" y="105232"/>
                              <a:pt x="349479" y="104230"/>
                            </a:cubicBezTo>
                            <a:cubicBezTo>
                              <a:pt x="359501" y="102727"/>
                              <a:pt x="369356" y="100889"/>
                              <a:pt x="379211" y="97882"/>
                            </a:cubicBezTo>
                            <a:cubicBezTo>
                              <a:pt x="392574" y="93707"/>
                              <a:pt x="398420" y="83517"/>
                              <a:pt x="401093" y="71825"/>
                            </a:cubicBezTo>
                            <a:cubicBezTo>
                              <a:pt x="391404" y="81179"/>
                              <a:pt x="377040" y="83685"/>
                              <a:pt x="363510" y="85355"/>
                            </a:cubicBezTo>
                            <a:cubicBezTo>
                              <a:pt x="343465" y="87693"/>
                              <a:pt x="322753" y="87192"/>
                              <a:pt x="302542" y="85689"/>
                            </a:cubicBezTo>
                            <a:cubicBezTo>
                              <a:pt x="284502" y="84353"/>
                              <a:pt x="266463" y="81847"/>
                              <a:pt x="249926" y="73997"/>
                            </a:cubicBezTo>
                            <a:cubicBezTo>
                              <a:pt x="240572" y="69487"/>
                              <a:pt x="229715" y="65645"/>
                              <a:pt x="219024" y="65812"/>
                            </a:cubicBezTo>
                            <a:cubicBezTo>
                              <a:pt x="208668" y="65812"/>
                              <a:pt x="198312" y="66146"/>
                              <a:pt x="187956" y="66146"/>
                            </a:cubicBezTo>
                            <a:cubicBezTo>
                              <a:pt x="168580" y="65979"/>
                              <a:pt x="149037" y="64810"/>
                              <a:pt x="129828" y="62137"/>
                            </a:cubicBezTo>
                            <a:cubicBezTo>
                              <a:pt x="120140" y="60801"/>
                              <a:pt x="110619" y="59297"/>
                              <a:pt x="101098" y="56959"/>
                            </a:cubicBezTo>
                            <a:cubicBezTo>
                              <a:pt x="96755" y="55957"/>
                              <a:pt x="92746" y="54454"/>
                              <a:pt x="88570" y="53117"/>
                            </a:cubicBezTo>
                            <a:cubicBezTo>
                              <a:pt x="84729" y="51948"/>
                              <a:pt x="80218" y="51447"/>
                              <a:pt x="76544" y="49776"/>
                            </a:cubicBezTo>
                            <a:cubicBezTo>
                              <a:pt x="60007" y="42093"/>
                              <a:pt x="44473" y="33741"/>
                              <a:pt x="29273" y="23552"/>
                            </a:cubicBezTo>
                            <a:cubicBezTo>
                              <a:pt x="21923" y="18708"/>
                              <a:pt x="15075" y="13363"/>
                              <a:pt x="8394" y="7517"/>
                            </a:cubicBezTo>
                            <a:cubicBezTo>
                              <a:pt x="5888" y="5178"/>
                              <a:pt x="3048" y="2840"/>
                              <a:pt x="1044" y="0"/>
                            </a:cubicBezTo>
                            <a:cubicBezTo>
                              <a:pt x="209" y="5011"/>
                              <a:pt x="-125" y="10356"/>
                              <a:pt x="42" y="15701"/>
                            </a:cubicBezTo>
                            <a:cubicBezTo>
                              <a:pt x="42" y="15701"/>
                              <a:pt x="209" y="15701"/>
                              <a:pt x="209" y="15868"/>
                            </a:cubicBezTo>
                            <a:cubicBezTo>
                              <a:pt x="22257" y="42928"/>
                              <a:pt x="65019" y="58629"/>
                              <a:pt x="97590" y="68651"/>
                            </a:cubicBezTo>
                            <a:close/>
                          </a:path>
                        </a:pathLst>
                      </a:custGeom>
                      <a:solidFill>
                        <a:srgbClr val="A47227"/>
                      </a:solidFill>
                      <a:ln w="16697" cap="flat">
                        <a:noFill/>
                        <a:prstDash val="solid"/>
                        <a:miter/>
                      </a:ln>
                    </p:spPr>
                    <p:txBody>
                      <a:bodyPr rtlCol="0" anchor="ctr"/>
                      <a:lstStyle/>
                      <a:p>
                        <a:endParaRPr lang="en-US"/>
                      </a:p>
                    </p:txBody>
                  </p:sp>
                  <p:sp>
                    <p:nvSpPr>
                      <p:cNvPr id="1053" name="Freeform: Shape 1052">
                        <a:extLst>
                          <a:ext uri="{FF2B5EF4-FFF2-40B4-BE49-F238E27FC236}">
                            <a16:creationId xmlns:a16="http://schemas.microsoft.com/office/drawing/2014/main" id="{3FDED595-583A-9AC8-33BB-A759F23A1A18}"/>
                          </a:ext>
                        </a:extLst>
                      </p:cNvPr>
                      <p:cNvSpPr/>
                      <p:nvPr/>
                    </p:nvSpPr>
                    <p:spPr>
                      <a:xfrm>
                        <a:off x="7505854" y="6464272"/>
                        <a:ext cx="413873" cy="180002"/>
                      </a:xfrm>
                      <a:custGeom>
                        <a:avLst/>
                        <a:gdLst>
                          <a:gd name="connsiteX0" fmla="*/ 47214 w 413873"/>
                          <a:gd name="connsiteY0" fmla="*/ 26720 h 180002"/>
                          <a:gd name="connsiteX1" fmla="*/ 111189 w 413873"/>
                          <a:gd name="connsiteY1" fmla="*/ 22878 h 180002"/>
                          <a:gd name="connsiteX2" fmla="*/ 200719 w 413873"/>
                          <a:gd name="connsiteY2" fmla="*/ 20874 h 180002"/>
                          <a:gd name="connsiteX3" fmla="*/ 217423 w 413873"/>
                          <a:gd name="connsiteY3" fmla="*/ 6342 h 180002"/>
                          <a:gd name="connsiteX4" fmla="*/ 229283 w 413873"/>
                          <a:gd name="connsiteY4" fmla="*/ 329 h 180002"/>
                          <a:gd name="connsiteX5" fmla="*/ 229449 w 413873"/>
                          <a:gd name="connsiteY5" fmla="*/ 162 h 180002"/>
                          <a:gd name="connsiteX6" fmla="*/ 252668 w 413873"/>
                          <a:gd name="connsiteY6" fmla="*/ 12856 h 180002"/>
                          <a:gd name="connsiteX7" fmla="*/ 301275 w 413873"/>
                          <a:gd name="connsiteY7" fmla="*/ 30061 h 180002"/>
                          <a:gd name="connsiteX8" fmla="*/ 355394 w 413873"/>
                          <a:gd name="connsiteY8" fmla="*/ 33736 h 180002"/>
                          <a:gd name="connsiteX9" fmla="*/ 406339 w 413873"/>
                          <a:gd name="connsiteY9" fmla="*/ 24716 h 180002"/>
                          <a:gd name="connsiteX10" fmla="*/ 408177 w 413873"/>
                          <a:gd name="connsiteY10" fmla="*/ 24047 h 180002"/>
                          <a:gd name="connsiteX11" fmla="*/ 409346 w 413873"/>
                          <a:gd name="connsiteY11" fmla="*/ 25384 h 180002"/>
                          <a:gd name="connsiteX12" fmla="*/ 409346 w 413873"/>
                          <a:gd name="connsiteY12" fmla="*/ 25384 h 180002"/>
                          <a:gd name="connsiteX13" fmla="*/ 413856 w 413873"/>
                          <a:gd name="connsiteY13" fmla="*/ 38580 h 180002"/>
                          <a:gd name="connsiteX14" fmla="*/ 364581 w 413873"/>
                          <a:gd name="connsiteY14" fmla="*/ 73991 h 180002"/>
                          <a:gd name="connsiteX15" fmla="*/ 286576 w 413873"/>
                          <a:gd name="connsiteY15" fmla="*/ 81006 h 180002"/>
                          <a:gd name="connsiteX16" fmla="*/ 244984 w 413873"/>
                          <a:gd name="connsiteY16" fmla="*/ 70149 h 180002"/>
                          <a:gd name="connsiteX17" fmla="*/ 225274 w 413873"/>
                          <a:gd name="connsiteY17" fmla="*/ 59292 h 180002"/>
                          <a:gd name="connsiteX18" fmla="*/ 216087 w 413873"/>
                          <a:gd name="connsiteY18" fmla="*/ 51274 h 180002"/>
                          <a:gd name="connsiteX19" fmla="*/ 209071 w 413873"/>
                          <a:gd name="connsiteY19" fmla="*/ 51775 h 180002"/>
                          <a:gd name="connsiteX20" fmla="*/ 190697 w 413873"/>
                          <a:gd name="connsiteY20" fmla="*/ 61296 h 180002"/>
                          <a:gd name="connsiteX21" fmla="*/ 153114 w 413873"/>
                          <a:gd name="connsiteY21" fmla="*/ 71987 h 180002"/>
                          <a:gd name="connsiteX22" fmla="*/ 168315 w 413873"/>
                          <a:gd name="connsiteY22" fmla="*/ 56953 h 180002"/>
                          <a:gd name="connsiteX23" fmla="*/ 167312 w 413873"/>
                          <a:gd name="connsiteY23" fmla="*/ 54114 h 180002"/>
                          <a:gd name="connsiteX24" fmla="*/ 141255 w 413873"/>
                          <a:gd name="connsiteY24" fmla="*/ 62633 h 180002"/>
                          <a:gd name="connsiteX25" fmla="*/ 99330 w 413873"/>
                          <a:gd name="connsiteY25" fmla="*/ 88356 h 180002"/>
                          <a:gd name="connsiteX26" fmla="*/ 93316 w 413873"/>
                          <a:gd name="connsiteY26" fmla="*/ 118255 h 180002"/>
                          <a:gd name="connsiteX27" fmla="*/ 130398 w 413873"/>
                          <a:gd name="connsiteY27" fmla="*/ 134625 h 180002"/>
                          <a:gd name="connsiteX28" fmla="*/ 186856 w 413873"/>
                          <a:gd name="connsiteY28" fmla="*/ 145649 h 180002"/>
                          <a:gd name="connsiteX29" fmla="*/ 219594 w 413873"/>
                          <a:gd name="connsiteY29" fmla="*/ 146150 h 180002"/>
                          <a:gd name="connsiteX30" fmla="*/ 254338 w 413873"/>
                          <a:gd name="connsiteY30" fmla="*/ 146317 h 180002"/>
                          <a:gd name="connsiteX31" fmla="*/ 283903 w 413873"/>
                          <a:gd name="connsiteY31" fmla="*/ 158344 h 180002"/>
                          <a:gd name="connsiteX32" fmla="*/ 317477 w 413873"/>
                          <a:gd name="connsiteY32" fmla="*/ 165192 h 180002"/>
                          <a:gd name="connsiteX33" fmla="*/ 380950 w 413873"/>
                          <a:gd name="connsiteY33" fmla="*/ 162520 h 180002"/>
                          <a:gd name="connsiteX34" fmla="*/ 409680 w 413873"/>
                          <a:gd name="connsiteY34" fmla="*/ 150827 h 180002"/>
                          <a:gd name="connsiteX35" fmla="*/ 412186 w 413873"/>
                          <a:gd name="connsiteY35" fmla="*/ 148990 h 180002"/>
                          <a:gd name="connsiteX36" fmla="*/ 412018 w 413873"/>
                          <a:gd name="connsiteY36" fmla="*/ 151161 h 180002"/>
                          <a:gd name="connsiteX37" fmla="*/ 369258 w 413873"/>
                          <a:gd name="connsiteY37" fmla="*/ 173878 h 180002"/>
                          <a:gd name="connsiteX38" fmla="*/ 299270 w 413873"/>
                          <a:gd name="connsiteY38" fmla="*/ 178388 h 180002"/>
                          <a:gd name="connsiteX39" fmla="*/ 265362 w 413873"/>
                          <a:gd name="connsiteY39" fmla="*/ 172542 h 180002"/>
                          <a:gd name="connsiteX40" fmla="*/ 250830 w 413873"/>
                          <a:gd name="connsiteY40" fmla="*/ 173878 h 180002"/>
                          <a:gd name="connsiteX41" fmla="*/ 248157 w 413873"/>
                          <a:gd name="connsiteY41" fmla="*/ 177720 h 180002"/>
                          <a:gd name="connsiteX42" fmla="*/ 240641 w 413873"/>
                          <a:gd name="connsiteY42" fmla="*/ 168533 h 180002"/>
                          <a:gd name="connsiteX43" fmla="*/ 222768 w 413873"/>
                          <a:gd name="connsiteY43" fmla="*/ 166862 h 180002"/>
                          <a:gd name="connsiteX44" fmla="*/ 218425 w 413873"/>
                          <a:gd name="connsiteY44" fmla="*/ 168199 h 180002"/>
                          <a:gd name="connsiteX45" fmla="*/ 208737 w 413873"/>
                          <a:gd name="connsiteY45" fmla="*/ 172542 h 180002"/>
                          <a:gd name="connsiteX46" fmla="*/ 191867 w 413873"/>
                          <a:gd name="connsiteY46" fmla="*/ 177052 h 180002"/>
                          <a:gd name="connsiteX47" fmla="*/ 168482 w 413873"/>
                          <a:gd name="connsiteY47" fmla="*/ 176550 h 180002"/>
                          <a:gd name="connsiteX48" fmla="*/ 103338 w 413873"/>
                          <a:gd name="connsiteY48" fmla="*/ 161684 h 180002"/>
                          <a:gd name="connsiteX49" fmla="*/ 8796 w 413873"/>
                          <a:gd name="connsiteY49" fmla="*/ 113912 h 180002"/>
                          <a:gd name="connsiteX50" fmla="*/ 278 w 413873"/>
                          <a:gd name="connsiteY50" fmla="*/ 103389 h 180002"/>
                          <a:gd name="connsiteX51" fmla="*/ 47214 w 413873"/>
                          <a:gd name="connsiteY51" fmla="*/ 26720 h 180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413873" h="180002">
                            <a:moveTo>
                              <a:pt x="47214" y="26720"/>
                            </a:moveTo>
                            <a:cubicBezTo>
                              <a:pt x="67426" y="18201"/>
                              <a:pt x="90142" y="20373"/>
                              <a:pt x="111189" y="22878"/>
                            </a:cubicBezTo>
                            <a:cubicBezTo>
                              <a:pt x="140587" y="26219"/>
                              <a:pt x="172157" y="30228"/>
                              <a:pt x="200719" y="20874"/>
                            </a:cubicBezTo>
                            <a:cubicBezTo>
                              <a:pt x="206566" y="16364"/>
                              <a:pt x="212245" y="11520"/>
                              <a:pt x="217423" y="6342"/>
                            </a:cubicBezTo>
                            <a:cubicBezTo>
                              <a:pt x="221265" y="4170"/>
                              <a:pt x="225107" y="1832"/>
                              <a:pt x="229283" y="329"/>
                            </a:cubicBezTo>
                            <a:cubicBezTo>
                              <a:pt x="229449" y="329"/>
                              <a:pt x="229449" y="162"/>
                              <a:pt x="229449" y="162"/>
                            </a:cubicBezTo>
                            <a:cubicBezTo>
                              <a:pt x="238136" y="-1342"/>
                              <a:pt x="245485" y="8012"/>
                              <a:pt x="252668" y="12856"/>
                            </a:cubicBezTo>
                            <a:cubicBezTo>
                              <a:pt x="267032" y="22544"/>
                              <a:pt x="284404" y="27054"/>
                              <a:pt x="301275" y="30061"/>
                            </a:cubicBezTo>
                            <a:cubicBezTo>
                              <a:pt x="319147" y="33234"/>
                              <a:pt x="337354" y="34571"/>
                              <a:pt x="355394" y="33736"/>
                            </a:cubicBezTo>
                            <a:cubicBezTo>
                              <a:pt x="372265" y="33068"/>
                              <a:pt x="390972" y="31898"/>
                              <a:pt x="406339" y="24716"/>
                            </a:cubicBezTo>
                            <a:cubicBezTo>
                              <a:pt x="406173" y="23714"/>
                              <a:pt x="407341" y="23379"/>
                              <a:pt x="408177" y="24047"/>
                            </a:cubicBezTo>
                            <a:cubicBezTo>
                              <a:pt x="408678" y="24047"/>
                              <a:pt x="409513" y="24883"/>
                              <a:pt x="409346" y="25384"/>
                            </a:cubicBezTo>
                            <a:cubicBezTo>
                              <a:pt x="409346" y="25384"/>
                              <a:pt x="409346" y="25384"/>
                              <a:pt x="409346" y="25384"/>
                            </a:cubicBezTo>
                            <a:cubicBezTo>
                              <a:pt x="413021" y="30061"/>
                              <a:pt x="414023" y="34404"/>
                              <a:pt x="413856" y="38580"/>
                            </a:cubicBezTo>
                            <a:cubicBezTo>
                              <a:pt x="406173" y="58123"/>
                              <a:pt x="383122" y="67978"/>
                              <a:pt x="364581" y="73991"/>
                            </a:cubicBezTo>
                            <a:cubicBezTo>
                              <a:pt x="339359" y="82176"/>
                              <a:pt x="312967" y="84681"/>
                              <a:pt x="286576" y="81006"/>
                            </a:cubicBezTo>
                            <a:cubicBezTo>
                              <a:pt x="272378" y="79002"/>
                              <a:pt x="258179" y="75828"/>
                              <a:pt x="244984" y="70149"/>
                            </a:cubicBezTo>
                            <a:cubicBezTo>
                              <a:pt x="238136" y="67143"/>
                              <a:pt x="231287" y="63802"/>
                              <a:pt x="225274" y="59292"/>
                            </a:cubicBezTo>
                            <a:cubicBezTo>
                              <a:pt x="222434" y="57121"/>
                              <a:pt x="219427" y="52778"/>
                              <a:pt x="216087" y="51274"/>
                            </a:cubicBezTo>
                            <a:cubicBezTo>
                              <a:pt x="213748" y="50272"/>
                              <a:pt x="211410" y="50439"/>
                              <a:pt x="209071" y="51775"/>
                            </a:cubicBezTo>
                            <a:cubicBezTo>
                              <a:pt x="203058" y="55283"/>
                              <a:pt x="197212" y="58791"/>
                              <a:pt x="190697" y="61296"/>
                            </a:cubicBezTo>
                            <a:cubicBezTo>
                              <a:pt x="178504" y="66140"/>
                              <a:pt x="165976" y="69481"/>
                              <a:pt x="153114" y="71987"/>
                            </a:cubicBezTo>
                            <a:cubicBezTo>
                              <a:pt x="157457" y="66307"/>
                              <a:pt x="162635" y="61463"/>
                              <a:pt x="168315" y="56953"/>
                            </a:cubicBezTo>
                            <a:cubicBezTo>
                              <a:pt x="169484" y="55951"/>
                              <a:pt x="168816" y="54114"/>
                              <a:pt x="167312" y="54114"/>
                            </a:cubicBezTo>
                            <a:cubicBezTo>
                              <a:pt x="157792" y="54448"/>
                              <a:pt x="149774" y="59125"/>
                              <a:pt x="141255" y="62633"/>
                            </a:cubicBezTo>
                            <a:cubicBezTo>
                              <a:pt x="125554" y="68813"/>
                              <a:pt x="111189" y="76163"/>
                              <a:pt x="99330" y="88356"/>
                            </a:cubicBezTo>
                            <a:cubicBezTo>
                              <a:pt x="90978" y="96875"/>
                              <a:pt x="83795" y="107899"/>
                              <a:pt x="93316" y="118255"/>
                            </a:cubicBezTo>
                            <a:cubicBezTo>
                              <a:pt x="102169" y="128110"/>
                              <a:pt x="118037" y="131618"/>
                              <a:pt x="130398" y="134625"/>
                            </a:cubicBezTo>
                            <a:cubicBezTo>
                              <a:pt x="149106" y="139302"/>
                              <a:pt x="167480" y="144313"/>
                              <a:pt x="186856" y="145649"/>
                            </a:cubicBezTo>
                            <a:cubicBezTo>
                              <a:pt x="197713" y="146484"/>
                              <a:pt x="208737" y="147152"/>
                              <a:pt x="219594" y="146150"/>
                            </a:cubicBezTo>
                            <a:cubicBezTo>
                              <a:pt x="230786" y="144981"/>
                              <a:pt x="243480" y="141974"/>
                              <a:pt x="254338" y="146317"/>
                            </a:cubicBezTo>
                            <a:cubicBezTo>
                              <a:pt x="264360" y="150326"/>
                              <a:pt x="273547" y="155170"/>
                              <a:pt x="283903" y="158344"/>
                            </a:cubicBezTo>
                            <a:cubicBezTo>
                              <a:pt x="294927" y="161517"/>
                              <a:pt x="305952" y="163856"/>
                              <a:pt x="317477" y="165192"/>
                            </a:cubicBezTo>
                            <a:cubicBezTo>
                              <a:pt x="338690" y="167698"/>
                              <a:pt x="360238" y="167698"/>
                              <a:pt x="380950" y="162520"/>
                            </a:cubicBezTo>
                            <a:cubicBezTo>
                              <a:pt x="390972" y="160014"/>
                              <a:pt x="401161" y="156673"/>
                              <a:pt x="409680" y="150827"/>
                            </a:cubicBezTo>
                            <a:cubicBezTo>
                              <a:pt x="410515" y="150159"/>
                              <a:pt x="411351" y="149658"/>
                              <a:pt x="412186" y="148990"/>
                            </a:cubicBezTo>
                            <a:cubicBezTo>
                              <a:pt x="412186" y="149658"/>
                              <a:pt x="412018" y="150493"/>
                              <a:pt x="412018" y="151161"/>
                            </a:cubicBezTo>
                            <a:cubicBezTo>
                              <a:pt x="402498" y="164190"/>
                              <a:pt x="384291" y="170036"/>
                              <a:pt x="369258" y="173878"/>
                            </a:cubicBezTo>
                            <a:cubicBezTo>
                              <a:pt x="346541" y="179724"/>
                              <a:pt x="322488" y="181728"/>
                              <a:pt x="299270" y="178388"/>
                            </a:cubicBezTo>
                            <a:cubicBezTo>
                              <a:pt x="287912" y="176717"/>
                              <a:pt x="276721" y="174379"/>
                              <a:pt x="265362" y="172542"/>
                            </a:cubicBezTo>
                            <a:cubicBezTo>
                              <a:pt x="260351" y="171707"/>
                              <a:pt x="255006" y="170203"/>
                              <a:pt x="250830" y="173878"/>
                            </a:cubicBezTo>
                            <a:cubicBezTo>
                              <a:pt x="249661" y="174880"/>
                              <a:pt x="248826" y="176216"/>
                              <a:pt x="248157" y="177720"/>
                            </a:cubicBezTo>
                            <a:cubicBezTo>
                              <a:pt x="245485" y="174546"/>
                              <a:pt x="243480" y="170871"/>
                              <a:pt x="240641" y="168533"/>
                            </a:cubicBezTo>
                            <a:cubicBezTo>
                              <a:pt x="235797" y="163689"/>
                              <a:pt x="229617" y="164858"/>
                              <a:pt x="222768" y="166862"/>
                            </a:cubicBezTo>
                            <a:cubicBezTo>
                              <a:pt x="221265" y="167363"/>
                              <a:pt x="219928" y="167698"/>
                              <a:pt x="218425" y="168199"/>
                            </a:cubicBezTo>
                            <a:cubicBezTo>
                              <a:pt x="215251" y="169535"/>
                              <a:pt x="212078" y="171038"/>
                              <a:pt x="208737" y="172542"/>
                            </a:cubicBezTo>
                            <a:cubicBezTo>
                              <a:pt x="203559" y="174713"/>
                              <a:pt x="197713" y="177887"/>
                              <a:pt x="191867" y="177052"/>
                            </a:cubicBezTo>
                            <a:cubicBezTo>
                              <a:pt x="183849" y="177386"/>
                              <a:pt x="175831" y="176717"/>
                              <a:pt x="168482" y="176550"/>
                            </a:cubicBezTo>
                            <a:cubicBezTo>
                              <a:pt x="146600" y="175882"/>
                              <a:pt x="124218" y="167865"/>
                              <a:pt x="103338" y="161684"/>
                            </a:cubicBezTo>
                            <a:cubicBezTo>
                              <a:pt x="72270" y="152497"/>
                              <a:pt x="33351" y="137631"/>
                              <a:pt x="8796" y="113912"/>
                            </a:cubicBezTo>
                            <a:cubicBezTo>
                              <a:pt x="5957" y="110404"/>
                              <a:pt x="2950" y="107064"/>
                              <a:pt x="278" y="103389"/>
                            </a:cubicBezTo>
                            <a:cubicBezTo>
                              <a:pt x="-2395" y="70316"/>
                              <a:pt x="14308" y="40584"/>
                              <a:pt x="47214" y="26720"/>
                            </a:cubicBezTo>
                            <a:close/>
                          </a:path>
                        </a:pathLst>
                      </a:custGeom>
                      <a:solidFill>
                        <a:srgbClr val="472F00">
                          <a:alpha val="40000"/>
                        </a:srgbClr>
                      </a:solidFill>
                      <a:ln w="16697" cap="flat">
                        <a:noFill/>
                        <a:prstDash val="solid"/>
                        <a:miter/>
                      </a:ln>
                    </p:spPr>
                    <p:txBody>
                      <a:bodyPr rtlCol="0" anchor="ctr"/>
                      <a:lstStyle/>
                      <a:p>
                        <a:endParaRPr lang="en-US"/>
                      </a:p>
                    </p:txBody>
                  </p:sp>
                  <p:sp>
                    <p:nvSpPr>
                      <p:cNvPr id="1054" name="Freeform: Shape 1053">
                        <a:extLst>
                          <a:ext uri="{FF2B5EF4-FFF2-40B4-BE49-F238E27FC236}">
                            <a16:creationId xmlns:a16="http://schemas.microsoft.com/office/drawing/2014/main" id="{33BD716B-3B1D-0555-8AA5-6C1F8FB3ABCA}"/>
                          </a:ext>
                        </a:extLst>
                      </p:cNvPr>
                      <p:cNvSpPr/>
                      <p:nvPr/>
                    </p:nvSpPr>
                    <p:spPr>
                      <a:xfrm>
                        <a:off x="7505987" y="6464272"/>
                        <a:ext cx="309325" cy="154668"/>
                      </a:xfrm>
                      <a:custGeom>
                        <a:avLst/>
                        <a:gdLst>
                          <a:gd name="connsiteX0" fmla="*/ 47080 w 309325"/>
                          <a:gd name="connsiteY0" fmla="*/ 26720 h 154668"/>
                          <a:gd name="connsiteX1" fmla="*/ 111055 w 309325"/>
                          <a:gd name="connsiteY1" fmla="*/ 22878 h 154668"/>
                          <a:gd name="connsiteX2" fmla="*/ 200585 w 309325"/>
                          <a:gd name="connsiteY2" fmla="*/ 20874 h 154668"/>
                          <a:gd name="connsiteX3" fmla="*/ 217289 w 309325"/>
                          <a:gd name="connsiteY3" fmla="*/ 6342 h 154668"/>
                          <a:gd name="connsiteX4" fmla="*/ 229149 w 309325"/>
                          <a:gd name="connsiteY4" fmla="*/ 329 h 154668"/>
                          <a:gd name="connsiteX5" fmla="*/ 229315 w 309325"/>
                          <a:gd name="connsiteY5" fmla="*/ 162 h 154668"/>
                          <a:gd name="connsiteX6" fmla="*/ 252534 w 309325"/>
                          <a:gd name="connsiteY6" fmla="*/ 12856 h 154668"/>
                          <a:gd name="connsiteX7" fmla="*/ 301141 w 309325"/>
                          <a:gd name="connsiteY7" fmla="*/ 30061 h 154668"/>
                          <a:gd name="connsiteX8" fmla="*/ 309325 w 309325"/>
                          <a:gd name="connsiteY8" fmla="*/ 31397 h 154668"/>
                          <a:gd name="connsiteX9" fmla="*/ 291452 w 309325"/>
                          <a:gd name="connsiteY9" fmla="*/ 47433 h 154668"/>
                          <a:gd name="connsiteX10" fmla="*/ 239004 w 309325"/>
                          <a:gd name="connsiteY10" fmla="*/ 52778 h 154668"/>
                          <a:gd name="connsiteX11" fmla="*/ 215953 w 309325"/>
                          <a:gd name="connsiteY11" fmla="*/ 38079 h 154668"/>
                          <a:gd name="connsiteX12" fmla="*/ 200920 w 309325"/>
                          <a:gd name="connsiteY12" fmla="*/ 40417 h 154668"/>
                          <a:gd name="connsiteX13" fmla="*/ 171855 w 309325"/>
                          <a:gd name="connsiteY13" fmla="*/ 47934 h 154668"/>
                          <a:gd name="connsiteX14" fmla="*/ 145965 w 309325"/>
                          <a:gd name="connsiteY14" fmla="*/ 51775 h 154668"/>
                          <a:gd name="connsiteX15" fmla="*/ 156990 w 309325"/>
                          <a:gd name="connsiteY15" fmla="*/ 41252 h 154668"/>
                          <a:gd name="connsiteX16" fmla="*/ 156321 w 309325"/>
                          <a:gd name="connsiteY16" fmla="*/ 38412 h 154668"/>
                          <a:gd name="connsiteX17" fmla="*/ 120743 w 309325"/>
                          <a:gd name="connsiteY17" fmla="*/ 42421 h 154668"/>
                          <a:gd name="connsiteX18" fmla="*/ 85665 w 309325"/>
                          <a:gd name="connsiteY18" fmla="*/ 46764 h 154668"/>
                          <a:gd name="connsiteX19" fmla="*/ 43740 w 309325"/>
                          <a:gd name="connsiteY19" fmla="*/ 82343 h 154668"/>
                          <a:gd name="connsiteX20" fmla="*/ 78984 w 309325"/>
                          <a:gd name="connsiteY20" fmla="*/ 126941 h 154668"/>
                          <a:gd name="connsiteX21" fmla="*/ 124752 w 309325"/>
                          <a:gd name="connsiteY21" fmla="*/ 146651 h 154668"/>
                          <a:gd name="connsiteX22" fmla="*/ 111222 w 309325"/>
                          <a:gd name="connsiteY22" fmla="*/ 145649 h 154668"/>
                          <a:gd name="connsiteX23" fmla="*/ 91512 w 309325"/>
                          <a:gd name="connsiteY23" fmla="*/ 147486 h 154668"/>
                          <a:gd name="connsiteX24" fmla="*/ 82325 w 309325"/>
                          <a:gd name="connsiteY24" fmla="*/ 154669 h 154668"/>
                          <a:gd name="connsiteX25" fmla="*/ 8830 w 309325"/>
                          <a:gd name="connsiteY25" fmla="*/ 113578 h 154668"/>
                          <a:gd name="connsiteX26" fmla="*/ 311 w 309325"/>
                          <a:gd name="connsiteY26" fmla="*/ 103055 h 154668"/>
                          <a:gd name="connsiteX27" fmla="*/ 47080 w 309325"/>
                          <a:gd name="connsiteY27" fmla="*/ 26720 h 154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09325" h="154668">
                            <a:moveTo>
                              <a:pt x="47080" y="26720"/>
                            </a:moveTo>
                            <a:cubicBezTo>
                              <a:pt x="67292" y="18201"/>
                              <a:pt x="90008" y="20373"/>
                              <a:pt x="111055" y="22878"/>
                            </a:cubicBezTo>
                            <a:cubicBezTo>
                              <a:pt x="140453" y="26219"/>
                              <a:pt x="172023" y="30228"/>
                              <a:pt x="200585" y="20874"/>
                            </a:cubicBezTo>
                            <a:cubicBezTo>
                              <a:pt x="206432" y="16364"/>
                              <a:pt x="212111" y="11520"/>
                              <a:pt x="217289" y="6342"/>
                            </a:cubicBezTo>
                            <a:cubicBezTo>
                              <a:pt x="221131" y="4170"/>
                              <a:pt x="224973" y="1832"/>
                              <a:pt x="229149" y="329"/>
                            </a:cubicBezTo>
                            <a:cubicBezTo>
                              <a:pt x="229315" y="329"/>
                              <a:pt x="229315" y="162"/>
                              <a:pt x="229315" y="162"/>
                            </a:cubicBezTo>
                            <a:cubicBezTo>
                              <a:pt x="238002" y="-1342"/>
                              <a:pt x="245351" y="8012"/>
                              <a:pt x="252534" y="12856"/>
                            </a:cubicBezTo>
                            <a:cubicBezTo>
                              <a:pt x="266898" y="22544"/>
                              <a:pt x="284270" y="27054"/>
                              <a:pt x="301141" y="30061"/>
                            </a:cubicBezTo>
                            <a:cubicBezTo>
                              <a:pt x="303813" y="30562"/>
                              <a:pt x="306486" y="30896"/>
                              <a:pt x="309325" y="31397"/>
                            </a:cubicBezTo>
                            <a:cubicBezTo>
                              <a:pt x="304481" y="37911"/>
                              <a:pt x="297967" y="43424"/>
                              <a:pt x="291452" y="47433"/>
                            </a:cubicBezTo>
                            <a:cubicBezTo>
                              <a:pt x="275584" y="57121"/>
                              <a:pt x="256375" y="60795"/>
                              <a:pt x="239004" y="52778"/>
                            </a:cubicBezTo>
                            <a:cubicBezTo>
                              <a:pt x="230485" y="48936"/>
                              <a:pt x="223636" y="43089"/>
                              <a:pt x="215953" y="38079"/>
                            </a:cubicBezTo>
                            <a:cubicBezTo>
                              <a:pt x="211443" y="35072"/>
                              <a:pt x="205096" y="38412"/>
                              <a:pt x="200920" y="40417"/>
                            </a:cubicBezTo>
                            <a:cubicBezTo>
                              <a:pt x="191566" y="44760"/>
                              <a:pt x="182045" y="46430"/>
                              <a:pt x="171855" y="47934"/>
                            </a:cubicBezTo>
                            <a:cubicBezTo>
                              <a:pt x="163671" y="49103"/>
                              <a:pt x="154484" y="51608"/>
                              <a:pt x="145965" y="51775"/>
                            </a:cubicBezTo>
                            <a:cubicBezTo>
                              <a:pt x="149139" y="47766"/>
                              <a:pt x="153148" y="44760"/>
                              <a:pt x="156990" y="41252"/>
                            </a:cubicBezTo>
                            <a:cubicBezTo>
                              <a:pt x="157825" y="40417"/>
                              <a:pt x="157825" y="38580"/>
                              <a:pt x="156321" y="38412"/>
                            </a:cubicBezTo>
                            <a:cubicBezTo>
                              <a:pt x="144295" y="37076"/>
                              <a:pt x="132603" y="41586"/>
                              <a:pt x="120743" y="42421"/>
                            </a:cubicBezTo>
                            <a:cubicBezTo>
                              <a:pt x="109051" y="43424"/>
                              <a:pt x="97191" y="44092"/>
                              <a:pt x="85665" y="46764"/>
                            </a:cubicBezTo>
                            <a:cubicBezTo>
                              <a:pt x="67459" y="51107"/>
                              <a:pt x="45577" y="61296"/>
                              <a:pt x="43740" y="82343"/>
                            </a:cubicBezTo>
                            <a:cubicBezTo>
                              <a:pt x="42070" y="102554"/>
                              <a:pt x="63784" y="117921"/>
                              <a:pt x="78984" y="126941"/>
                            </a:cubicBezTo>
                            <a:cubicBezTo>
                              <a:pt x="93349" y="135460"/>
                              <a:pt x="108883" y="141640"/>
                              <a:pt x="124752" y="146651"/>
                            </a:cubicBezTo>
                            <a:cubicBezTo>
                              <a:pt x="120242" y="146317"/>
                              <a:pt x="115732" y="145983"/>
                              <a:pt x="111222" y="145649"/>
                            </a:cubicBezTo>
                            <a:cubicBezTo>
                              <a:pt x="104374" y="145148"/>
                              <a:pt x="97859" y="144814"/>
                              <a:pt x="91512" y="147486"/>
                            </a:cubicBezTo>
                            <a:cubicBezTo>
                              <a:pt x="87837" y="148990"/>
                              <a:pt x="84830" y="151662"/>
                              <a:pt x="82325" y="154669"/>
                            </a:cubicBezTo>
                            <a:cubicBezTo>
                              <a:pt x="56100" y="145482"/>
                              <a:pt x="28039" y="132286"/>
                              <a:pt x="8830" y="113578"/>
                            </a:cubicBezTo>
                            <a:cubicBezTo>
                              <a:pt x="5990" y="110071"/>
                              <a:pt x="2983" y="106730"/>
                              <a:pt x="311" y="103055"/>
                            </a:cubicBezTo>
                            <a:cubicBezTo>
                              <a:pt x="-2529" y="70316"/>
                              <a:pt x="14174" y="40584"/>
                              <a:pt x="47080" y="26720"/>
                            </a:cubicBezTo>
                            <a:close/>
                          </a:path>
                        </a:pathLst>
                      </a:custGeom>
                      <a:solidFill>
                        <a:srgbClr val="472F00">
                          <a:alpha val="40000"/>
                        </a:srgbClr>
                      </a:solidFill>
                      <a:ln w="16697" cap="flat">
                        <a:noFill/>
                        <a:prstDash val="solid"/>
                        <a:miter/>
                      </a:ln>
                    </p:spPr>
                    <p:txBody>
                      <a:bodyPr rtlCol="0" anchor="ctr"/>
                      <a:lstStyle/>
                      <a:p>
                        <a:endParaRPr lang="en-US"/>
                      </a:p>
                    </p:txBody>
                  </p:sp>
                </p:grpSp>
                <p:grpSp>
                  <p:nvGrpSpPr>
                    <p:cNvPr id="1055" name="Graphic 2">
                      <a:extLst>
                        <a:ext uri="{FF2B5EF4-FFF2-40B4-BE49-F238E27FC236}">
                          <a16:creationId xmlns:a16="http://schemas.microsoft.com/office/drawing/2014/main" id="{39946BC0-C570-A1D6-48D5-9B0C3F499F90}"/>
                        </a:ext>
                      </a:extLst>
                    </p:cNvPr>
                    <p:cNvGrpSpPr/>
                    <p:nvPr/>
                  </p:nvGrpSpPr>
                  <p:grpSpPr>
                    <a:xfrm>
                      <a:off x="8172094" y="6424011"/>
                      <a:ext cx="261999" cy="202339"/>
                      <a:chOff x="8172094" y="6424011"/>
                      <a:chExt cx="261999" cy="202339"/>
                    </a:xfrm>
                  </p:grpSpPr>
                  <p:sp>
                    <p:nvSpPr>
                      <p:cNvPr id="1056" name="Freeform: Shape 1055">
                        <a:extLst>
                          <a:ext uri="{FF2B5EF4-FFF2-40B4-BE49-F238E27FC236}">
                            <a16:creationId xmlns:a16="http://schemas.microsoft.com/office/drawing/2014/main" id="{F02B5622-EDAB-4845-08CE-E14599A477CC}"/>
                          </a:ext>
                        </a:extLst>
                      </p:cNvPr>
                      <p:cNvSpPr/>
                      <p:nvPr/>
                    </p:nvSpPr>
                    <p:spPr>
                      <a:xfrm>
                        <a:off x="8172216" y="6424011"/>
                        <a:ext cx="261877" cy="202339"/>
                      </a:xfrm>
                      <a:custGeom>
                        <a:avLst/>
                        <a:gdLst>
                          <a:gd name="connsiteX0" fmla="*/ 7734 w 261877"/>
                          <a:gd name="connsiteY0" fmla="*/ 27060 h 202339"/>
                          <a:gd name="connsiteX1" fmla="*/ 50161 w 261877"/>
                          <a:gd name="connsiteY1" fmla="*/ 2004 h 202339"/>
                          <a:gd name="connsiteX2" fmla="*/ 51998 w 261877"/>
                          <a:gd name="connsiteY2" fmla="*/ 2672 h 202339"/>
                          <a:gd name="connsiteX3" fmla="*/ 90416 w 261877"/>
                          <a:gd name="connsiteY3" fmla="*/ 668 h 202339"/>
                          <a:gd name="connsiteX4" fmla="*/ 91586 w 261877"/>
                          <a:gd name="connsiteY4" fmla="*/ 0 h 202339"/>
                          <a:gd name="connsiteX5" fmla="*/ 104614 w 261877"/>
                          <a:gd name="connsiteY5" fmla="*/ 2840 h 202339"/>
                          <a:gd name="connsiteX6" fmla="*/ 156228 w 261877"/>
                          <a:gd name="connsiteY6" fmla="*/ 10690 h 202339"/>
                          <a:gd name="connsiteX7" fmla="*/ 240079 w 261877"/>
                          <a:gd name="connsiteY7" fmla="*/ 11525 h 202339"/>
                          <a:gd name="connsiteX8" fmla="*/ 242919 w 261877"/>
                          <a:gd name="connsiteY8" fmla="*/ 14532 h 202339"/>
                          <a:gd name="connsiteX9" fmla="*/ 259790 w 261877"/>
                          <a:gd name="connsiteY9" fmla="*/ 97715 h 202339"/>
                          <a:gd name="connsiteX10" fmla="*/ 261794 w 261877"/>
                          <a:gd name="connsiteY10" fmla="*/ 135465 h 202339"/>
                          <a:gd name="connsiteX11" fmla="*/ 256950 w 261877"/>
                          <a:gd name="connsiteY11" fmla="*/ 158850 h 202339"/>
                          <a:gd name="connsiteX12" fmla="*/ 255948 w 261877"/>
                          <a:gd name="connsiteY12" fmla="*/ 159852 h 202339"/>
                          <a:gd name="connsiteX13" fmla="*/ 243420 w 261877"/>
                          <a:gd name="connsiteY13" fmla="*/ 191088 h 202339"/>
                          <a:gd name="connsiteX14" fmla="*/ 177942 w 261877"/>
                          <a:gd name="connsiteY14" fmla="*/ 202279 h 202339"/>
                          <a:gd name="connsiteX15" fmla="*/ 122153 w 261877"/>
                          <a:gd name="connsiteY15" fmla="*/ 193593 h 202339"/>
                          <a:gd name="connsiteX16" fmla="*/ 107287 w 261877"/>
                          <a:gd name="connsiteY16" fmla="*/ 184239 h 202339"/>
                          <a:gd name="connsiteX17" fmla="*/ 99603 w 261877"/>
                          <a:gd name="connsiteY17" fmla="*/ 159852 h 202339"/>
                          <a:gd name="connsiteX18" fmla="*/ 70205 w 261877"/>
                          <a:gd name="connsiteY18" fmla="*/ 149830 h 202339"/>
                          <a:gd name="connsiteX19" fmla="*/ 27444 w 261877"/>
                          <a:gd name="connsiteY19" fmla="*/ 114252 h 202339"/>
                          <a:gd name="connsiteX20" fmla="*/ 1387 w 261877"/>
                          <a:gd name="connsiteY20" fmla="*/ 63139 h 202339"/>
                          <a:gd name="connsiteX21" fmla="*/ 7734 w 261877"/>
                          <a:gd name="connsiteY21" fmla="*/ 27060 h 2023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61877" h="202339">
                            <a:moveTo>
                              <a:pt x="7734" y="27060"/>
                            </a:moveTo>
                            <a:cubicBezTo>
                              <a:pt x="15251" y="11692"/>
                              <a:pt x="32622" y="5345"/>
                              <a:pt x="50161" y="2004"/>
                            </a:cubicBezTo>
                            <a:cubicBezTo>
                              <a:pt x="50495" y="2505"/>
                              <a:pt x="51163" y="2840"/>
                              <a:pt x="51998" y="2672"/>
                            </a:cubicBezTo>
                            <a:cubicBezTo>
                              <a:pt x="64526" y="-1336"/>
                              <a:pt x="77555" y="501"/>
                              <a:pt x="90416" y="668"/>
                            </a:cubicBezTo>
                            <a:cubicBezTo>
                              <a:pt x="90917" y="668"/>
                              <a:pt x="91418" y="334"/>
                              <a:pt x="91586" y="0"/>
                            </a:cubicBezTo>
                            <a:cubicBezTo>
                              <a:pt x="96095" y="1002"/>
                              <a:pt x="100605" y="2171"/>
                              <a:pt x="104614" y="2840"/>
                            </a:cubicBezTo>
                            <a:cubicBezTo>
                              <a:pt x="121819" y="5679"/>
                              <a:pt x="138856" y="8519"/>
                              <a:pt x="156228" y="10690"/>
                            </a:cubicBezTo>
                            <a:cubicBezTo>
                              <a:pt x="183120" y="13864"/>
                              <a:pt x="213521" y="18708"/>
                              <a:pt x="240079" y="11525"/>
                            </a:cubicBezTo>
                            <a:cubicBezTo>
                              <a:pt x="241416" y="11191"/>
                              <a:pt x="243587" y="13196"/>
                              <a:pt x="242919" y="14532"/>
                            </a:cubicBezTo>
                            <a:cubicBezTo>
                              <a:pt x="247930" y="42427"/>
                              <a:pt x="255948" y="69486"/>
                              <a:pt x="259790" y="97715"/>
                            </a:cubicBezTo>
                            <a:cubicBezTo>
                              <a:pt x="261460" y="110243"/>
                              <a:pt x="262128" y="122770"/>
                              <a:pt x="261794" y="135465"/>
                            </a:cubicBezTo>
                            <a:cubicBezTo>
                              <a:pt x="261627" y="142982"/>
                              <a:pt x="262462" y="152670"/>
                              <a:pt x="256950" y="158850"/>
                            </a:cubicBezTo>
                            <a:cubicBezTo>
                              <a:pt x="256616" y="159184"/>
                              <a:pt x="256282" y="159518"/>
                              <a:pt x="255948" y="159852"/>
                            </a:cubicBezTo>
                            <a:cubicBezTo>
                              <a:pt x="255614" y="171712"/>
                              <a:pt x="255781" y="185242"/>
                              <a:pt x="243420" y="191088"/>
                            </a:cubicBezTo>
                            <a:cubicBezTo>
                              <a:pt x="223209" y="200275"/>
                              <a:pt x="199824" y="202780"/>
                              <a:pt x="177942" y="202279"/>
                            </a:cubicBezTo>
                            <a:cubicBezTo>
                              <a:pt x="159067" y="201778"/>
                              <a:pt x="139692" y="200776"/>
                              <a:pt x="122153" y="193593"/>
                            </a:cubicBezTo>
                            <a:cubicBezTo>
                              <a:pt x="116975" y="191589"/>
                              <a:pt x="110461" y="188916"/>
                              <a:pt x="107287" y="184239"/>
                            </a:cubicBezTo>
                            <a:cubicBezTo>
                              <a:pt x="102276" y="176890"/>
                              <a:pt x="102610" y="167703"/>
                              <a:pt x="99603" y="159852"/>
                            </a:cubicBezTo>
                            <a:cubicBezTo>
                              <a:pt x="89581" y="167870"/>
                              <a:pt x="79559" y="155676"/>
                              <a:pt x="70205" y="149830"/>
                            </a:cubicBezTo>
                            <a:cubicBezTo>
                              <a:pt x="55172" y="140643"/>
                              <a:pt x="38635" y="128283"/>
                              <a:pt x="27444" y="114252"/>
                            </a:cubicBezTo>
                            <a:cubicBezTo>
                              <a:pt x="15251" y="98885"/>
                              <a:pt x="5897" y="82515"/>
                              <a:pt x="1387" y="63139"/>
                            </a:cubicBezTo>
                            <a:cubicBezTo>
                              <a:pt x="-1787" y="51614"/>
                              <a:pt x="551" y="36915"/>
                              <a:pt x="7734" y="27060"/>
                            </a:cubicBezTo>
                            <a:close/>
                          </a:path>
                        </a:pathLst>
                      </a:custGeom>
                      <a:solidFill>
                        <a:srgbClr val="472F00"/>
                      </a:solidFill>
                      <a:ln w="16697" cap="flat">
                        <a:noFill/>
                        <a:prstDash val="solid"/>
                        <a:miter/>
                      </a:ln>
                    </p:spPr>
                    <p:txBody>
                      <a:bodyPr rtlCol="0" anchor="ctr"/>
                      <a:lstStyle/>
                      <a:p>
                        <a:endParaRPr lang="en-US"/>
                      </a:p>
                    </p:txBody>
                  </p:sp>
                  <p:sp>
                    <p:nvSpPr>
                      <p:cNvPr id="1057" name="Freeform: Shape 1056">
                        <a:extLst>
                          <a:ext uri="{FF2B5EF4-FFF2-40B4-BE49-F238E27FC236}">
                            <a16:creationId xmlns:a16="http://schemas.microsoft.com/office/drawing/2014/main" id="{F505801C-911D-1ED6-DCD5-CD9581B0191F}"/>
                          </a:ext>
                        </a:extLst>
                      </p:cNvPr>
                      <p:cNvSpPr/>
                      <p:nvPr/>
                    </p:nvSpPr>
                    <p:spPr>
                      <a:xfrm>
                        <a:off x="8179131" y="6426517"/>
                        <a:ext cx="249585" cy="169271"/>
                      </a:xfrm>
                      <a:custGeom>
                        <a:avLst/>
                        <a:gdLst>
                          <a:gd name="connsiteX0" fmla="*/ 249200 w 249585"/>
                          <a:gd name="connsiteY0" fmla="*/ 118762 h 169271"/>
                          <a:gd name="connsiteX1" fmla="*/ 245358 w 249585"/>
                          <a:gd name="connsiteY1" fmla="*/ 80344 h 169271"/>
                          <a:gd name="connsiteX2" fmla="*/ 233164 w 249585"/>
                          <a:gd name="connsiteY2" fmla="*/ 13196 h 169271"/>
                          <a:gd name="connsiteX3" fmla="*/ 158333 w 249585"/>
                          <a:gd name="connsiteY3" fmla="*/ 14365 h 169271"/>
                          <a:gd name="connsiteX4" fmla="*/ 114736 w 249585"/>
                          <a:gd name="connsiteY4" fmla="*/ 8352 h 169271"/>
                          <a:gd name="connsiteX5" fmla="*/ 82332 w 249585"/>
                          <a:gd name="connsiteY5" fmla="*/ 2004 h 169271"/>
                          <a:gd name="connsiteX6" fmla="*/ 84002 w 249585"/>
                          <a:gd name="connsiteY6" fmla="*/ 57460 h 169271"/>
                          <a:gd name="connsiteX7" fmla="*/ 85004 w 249585"/>
                          <a:gd name="connsiteY7" fmla="*/ 69319 h 169271"/>
                          <a:gd name="connsiteX8" fmla="*/ 85840 w 249585"/>
                          <a:gd name="connsiteY8" fmla="*/ 93540 h 169271"/>
                          <a:gd name="connsiteX9" fmla="*/ 86842 w 249585"/>
                          <a:gd name="connsiteY9" fmla="*/ 106735 h 169271"/>
                          <a:gd name="connsiteX10" fmla="*/ 79826 w 249585"/>
                          <a:gd name="connsiteY10" fmla="*/ 67649 h 169271"/>
                          <a:gd name="connsiteX11" fmla="*/ 79158 w 249585"/>
                          <a:gd name="connsiteY11" fmla="*/ 1670 h 169271"/>
                          <a:gd name="connsiteX12" fmla="*/ 73312 w 249585"/>
                          <a:gd name="connsiteY12" fmla="*/ 1670 h 169271"/>
                          <a:gd name="connsiteX13" fmla="*/ 67466 w 249585"/>
                          <a:gd name="connsiteY13" fmla="*/ 19877 h 169271"/>
                          <a:gd name="connsiteX14" fmla="*/ 53936 w 249585"/>
                          <a:gd name="connsiteY14" fmla="*/ 41592 h 169271"/>
                          <a:gd name="connsiteX15" fmla="*/ 56107 w 249585"/>
                          <a:gd name="connsiteY15" fmla="*/ 32405 h 169271"/>
                          <a:gd name="connsiteX16" fmla="*/ 69971 w 249585"/>
                          <a:gd name="connsiteY16" fmla="*/ 167 h 169271"/>
                          <a:gd name="connsiteX17" fmla="*/ 69804 w 249585"/>
                          <a:gd name="connsiteY17" fmla="*/ 0 h 169271"/>
                          <a:gd name="connsiteX18" fmla="*/ 8836 w 249585"/>
                          <a:gd name="connsiteY18" fmla="*/ 22884 h 169271"/>
                          <a:gd name="connsiteX19" fmla="*/ 27879 w 249585"/>
                          <a:gd name="connsiteY19" fmla="*/ 99887 h 169271"/>
                          <a:gd name="connsiteX20" fmla="*/ 84169 w 249585"/>
                          <a:gd name="connsiteY20" fmla="*/ 133962 h 169271"/>
                          <a:gd name="connsiteX21" fmla="*/ 108055 w 249585"/>
                          <a:gd name="connsiteY21" fmla="*/ 154340 h 169271"/>
                          <a:gd name="connsiteX22" fmla="*/ 152487 w 249585"/>
                          <a:gd name="connsiteY22" fmla="*/ 169206 h 169271"/>
                          <a:gd name="connsiteX23" fmla="*/ 152654 w 249585"/>
                          <a:gd name="connsiteY23" fmla="*/ 169206 h 169271"/>
                          <a:gd name="connsiteX24" fmla="*/ 177207 w 249585"/>
                          <a:gd name="connsiteY24" fmla="*/ 168872 h 169271"/>
                          <a:gd name="connsiteX25" fmla="*/ 211116 w 249585"/>
                          <a:gd name="connsiteY25" fmla="*/ 164028 h 169271"/>
                          <a:gd name="connsiteX26" fmla="*/ 246694 w 249585"/>
                          <a:gd name="connsiteY26" fmla="*/ 147993 h 169271"/>
                          <a:gd name="connsiteX27" fmla="*/ 249200 w 249585"/>
                          <a:gd name="connsiteY27" fmla="*/ 118762 h 1692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49585" h="169271">
                            <a:moveTo>
                              <a:pt x="249200" y="118762"/>
                            </a:moveTo>
                            <a:cubicBezTo>
                              <a:pt x="249367" y="105900"/>
                              <a:pt x="247195" y="93039"/>
                              <a:pt x="245358" y="80344"/>
                            </a:cubicBezTo>
                            <a:cubicBezTo>
                              <a:pt x="242184" y="57794"/>
                              <a:pt x="236672" y="35745"/>
                              <a:pt x="233164" y="13196"/>
                            </a:cubicBezTo>
                            <a:cubicBezTo>
                              <a:pt x="209947" y="21046"/>
                              <a:pt x="181885" y="17038"/>
                              <a:pt x="158333" y="14365"/>
                            </a:cubicBezTo>
                            <a:cubicBezTo>
                              <a:pt x="143634" y="12695"/>
                              <a:pt x="129268" y="10690"/>
                              <a:pt x="114736" y="8352"/>
                            </a:cubicBezTo>
                            <a:cubicBezTo>
                              <a:pt x="105049" y="6848"/>
                              <a:pt x="93022" y="3174"/>
                              <a:pt x="82332" y="2004"/>
                            </a:cubicBezTo>
                            <a:cubicBezTo>
                              <a:pt x="85840" y="20044"/>
                              <a:pt x="83000" y="39086"/>
                              <a:pt x="84002" y="57460"/>
                            </a:cubicBezTo>
                            <a:cubicBezTo>
                              <a:pt x="84169" y="61469"/>
                              <a:pt x="84503" y="65478"/>
                              <a:pt x="85004" y="69319"/>
                            </a:cubicBezTo>
                            <a:cubicBezTo>
                              <a:pt x="84336" y="77337"/>
                              <a:pt x="84837" y="85522"/>
                              <a:pt x="85840" y="93540"/>
                            </a:cubicBezTo>
                            <a:cubicBezTo>
                              <a:pt x="86341" y="97882"/>
                              <a:pt x="86508" y="102225"/>
                              <a:pt x="86842" y="106735"/>
                            </a:cubicBezTo>
                            <a:cubicBezTo>
                              <a:pt x="83668" y="93874"/>
                              <a:pt x="81162" y="80845"/>
                              <a:pt x="79826" y="67649"/>
                            </a:cubicBezTo>
                            <a:cubicBezTo>
                              <a:pt x="77488" y="45768"/>
                              <a:pt x="82332" y="23218"/>
                              <a:pt x="79158" y="1670"/>
                            </a:cubicBezTo>
                            <a:cubicBezTo>
                              <a:pt x="77154" y="1503"/>
                              <a:pt x="75149" y="1503"/>
                              <a:pt x="73312" y="1670"/>
                            </a:cubicBezTo>
                            <a:cubicBezTo>
                              <a:pt x="71307" y="7684"/>
                              <a:pt x="69470" y="13864"/>
                              <a:pt x="67466" y="19877"/>
                            </a:cubicBezTo>
                            <a:cubicBezTo>
                              <a:pt x="63791" y="27060"/>
                              <a:pt x="58947" y="35912"/>
                              <a:pt x="53936" y="41592"/>
                            </a:cubicBezTo>
                            <a:cubicBezTo>
                              <a:pt x="54771" y="38585"/>
                              <a:pt x="55439" y="35411"/>
                              <a:pt x="56107" y="32405"/>
                            </a:cubicBezTo>
                            <a:cubicBezTo>
                              <a:pt x="62288" y="22717"/>
                              <a:pt x="65795" y="11024"/>
                              <a:pt x="69971" y="167"/>
                            </a:cubicBezTo>
                            <a:cubicBezTo>
                              <a:pt x="69971" y="167"/>
                              <a:pt x="69804" y="0"/>
                              <a:pt x="69804" y="0"/>
                            </a:cubicBezTo>
                            <a:cubicBezTo>
                              <a:pt x="48758" y="3842"/>
                              <a:pt x="23368" y="6013"/>
                              <a:pt x="8836" y="22884"/>
                            </a:cubicBezTo>
                            <a:cubicBezTo>
                              <a:pt x="-12711" y="47772"/>
                              <a:pt x="9671" y="81012"/>
                              <a:pt x="27879" y="99887"/>
                            </a:cubicBezTo>
                            <a:cubicBezTo>
                              <a:pt x="43914" y="116590"/>
                              <a:pt x="65628" y="121434"/>
                              <a:pt x="84169" y="133962"/>
                            </a:cubicBezTo>
                            <a:cubicBezTo>
                              <a:pt x="92855" y="139808"/>
                              <a:pt x="100037" y="147993"/>
                              <a:pt x="108055" y="154340"/>
                            </a:cubicBezTo>
                            <a:cubicBezTo>
                              <a:pt x="120750" y="164362"/>
                              <a:pt x="137119" y="166200"/>
                              <a:pt x="152487" y="169206"/>
                            </a:cubicBezTo>
                            <a:cubicBezTo>
                              <a:pt x="152487" y="169206"/>
                              <a:pt x="152654" y="169206"/>
                              <a:pt x="152654" y="169206"/>
                            </a:cubicBezTo>
                            <a:cubicBezTo>
                              <a:pt x="160671" y="169373"/>
                              <a:pt x="168689" y="169206"/>
                              <a:pt x="177207" y="168872"/>
                            </a:cubicBezTo>
                            <a:cubicBezTo>
                              <a:pt x="188733" y="168538"/>
                              <a:pt x="199924" y="166868"/>
                              <a:pt x="211116" y="164028"/>
                            </a:cubicBezTo>
                            <a:cubicBezTo>
                              <a:pt x="223810" y="160687"/>
                              <a:pt x="239512" y="160687"/>
                              <a:pt x="246694" y="147993"/>
                            </a:cubicBezTo>
                            <a:cubicBezTo>
                              <a:pt x="251037" y="140643"/>
                              <a:pt x="249200" y="127114"/>
                              <a:pt x="249200" y="118762"/>
                            </a:cubicBezTo>
                            <a:close/>
                          </a:path>
                        </a:pathLst>
                      </a:custGeom>
                      <a:solidFill>
                        <a:srgbClr val="A47227"/>
                      </a:solidFill>
                      <a:ln w="16697" cap="flat">
                        <a:noFill/>
                        <a:prstDash val="solid"/>
                        <a:miter/>
                      </a:ln>
                    </p:spPr>
                    <p:txBody>
                      <a:bodyPr rtlCol="0" anchor="ctr"/>
                      <a:lstStyle/>
                      <a:p>
                        <a:endParaRPr lang="en-US"/>
                      </a:p>
                    </p:txBody>
                  </p:sp>
                  <p:sp>
                    <p:nvSpPr>
                      <p:cNvPr id="1058" name="Freeform: Shape 1057">
                        <a:extLst>
                          <a:ext uri="{FF2B5EF4-FFF2-40B4-BE49-F238E27FC236}">
                            <a16:creationId xmlns:a16="http://schemas.microsoft.com/office/drawing/2014/main" id="{64FA694E-9DD9-65B6-268A-DACD41705627}"/>
                          </a:ext>
                        </a:extLst>
                      </p:cNvPr>
                      <p:cNvSpPr/>
                      <p:nvPr/>
                    </p:nvSpPr>
                    <p:spPr>
                      <a:xfrm>
                        <a:off x="8402775" y="6439713"/>
                        <a:ext cx="26109" cy="145654"/>
                      </a:xfrm>
                      <a:custGeom>
                        <a:avLst/>
                        <a:gdLst>
                          <a:gd name="connsiteX0" fmla="*/ 21213 w 26109"/>
                          <a:gd name="connsiteY0" fmla="*/ 107403 h 145654"/>
                          <a:gd name="connsiteX1" fmla="*/ 0 w 26109"/>
                          <a:gd name="connsiteY1" fmla="*/ 2505 h 145654"/>
                          <a:gd name="connsiteX2" fmla="*/ 9688 w 26109"/>
                          <a:gd name="connsiteY2" fmla="*/ 0 h 145654"/>
                          <a:gd name="connsiteX3" fmla="*/ 21882 w 26109"/>
                          <a:gd name="connsiteY3" fmla="*/ 67148 h 145654"/>
                          <a:gd name="connsiteX4" fmla="*/ 25723 w 26109"/>
                          <a:gd name="connsiteY4" fmla="*/ 105566 h 145654"/>
                          <a:gd name="connsiteX5" fmla="*/ 23218 w 26109"/>
                          <a:gd name="connsiteY5" fmla="*/ 134964 h 145654"/>
                          <a:gd name="connsiteX6" fmla="*/ 10022 w 26109"/>
                          <a:gd name="connsiteY6" fmla="*/ 145654 h 145654"/>
                          <a:gd name="connsiteX7" fmla="*/ 21213 w 26109"/>
                          <a:gd name="connsiteY7" fmla="*/ 107403 h 145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109" h="145654">
                            <a:moveTo>
                              <a:pt x="21213" y="107403"/>
                            </a:moveTo>
                            <a:cubicBezTo>
                              <a:pt x="18373" y="71658"/>
                              <a:pt x="4343" y="37917"/>
                              <a:pt x="0" y="2505"/>
                            </a:cubicBezTo>
                            <a:cubicBezTo>
                              <a:pt x="3340" y="1837"/>
                              <a:pt x="6514" y="1002"/>
                              <a:pt x="9688" y="0"/>
                            </a:cubicBezTo>
                            <a:cubicBezTo>
                              <a:pt x="13029" y="22550"/>
                              <a:pt x="18708" y="44598"/>
                              <a:pt x="21882" y="67148"/>
                            </a:cubicBezTo>
                            <a:cubicBezTo>
                              <a:pt x="23719" y="79843"/>
                              <a:pt x="25723" y="92704"/>
                              <a:pt x="25723" y="105566"/>
                            </a:cubicBezTo>
                            <a:cubicBezTo>
                              <a:pt x="25723" y="113918"/>
                              <a:pt x="27561" y="127447"/>
                              <a:pt x="23218" y="134964"/>
                            </a:cubicBezTo>
                            <a:cubicBezTo>
                              <a:pt x="20044" y="140476"/>
                              <a:pt x="15367" y="143483"/>
                              <a:pt x="10022" y="145654"/>
                            </a:cubicBezTo>
                            <a:cubicBezTo>
                              <a:pt x="19042" y="135131"/>
                              <a:pt x="22215" y="121100"/>
                              <a:pt x="21213" y="107403"/>
                            </a:cubicBezTo>
                            <a:close/>
                          </a:path>
                        </a:pathLst>
                      </a:custGeom>
                      <a:solidFill>
                        <a:srgbClr val="A47227"/>
                      </a:solidFill>
                      <a:ln w="16697" cap="flat">
                        <a:noFill/>
                        <a:prstDash val="solid"/>
                        <a:miter/>
                      </a:ln>
                    </p:spPr>
                    <p:txBody>
                      <a:bodyPr rtlCol="0" anchor="ctr"/>
                      <a:lstStyle/>
                      <a:p>
                        <a:endParaRPr lang="en-US"/>
                      </a:p>
                    </p:txBody>
                  </p:sp>
                  <p:sp>
                    <p:nvSpPr>
                      <p:cNvPr id="1059" name="Freeform: Shape 1058">
                        <a:extLst>
                          <a:ext uri="{FF2B5EF4-FFF2-40B4-BE49-F238E27FC236}">
                            <a16:creationId xmlns:a16="http://schemas.microsoft.com/office/drawing/2014/main" id="{5D2457D6-A1EB-79EA-31AD-57B62E2504B8}"/>
                          </a:ext>
                        </a:extLst>
                      </p:cNvPr>
                      <p:cNvSpPr/>
                      <p:nvPr/>
                    </p:nvSpPr>
                    <p:spPr>
                      <a:xfrm>
                        <a:off x="8179783" y="6493999"/>
                        <a:ext cx="244873" cy="126615"/>
                      </a:xfrm>
                      <a:custGeom>
                        <a:avLst/>
                        <a:gdLst>
                          <a:gd name="connsiteX0" fmla="*/ 17371 w 244873"/>
                          <a:gd name="connsiteY0" fmla="*/ 34576 h 126615"/>
                          <a:gd name="connsiteX1" fmla="*/ 48440 w 244873"/>
                          <a:gd name="connsiteY1" fmla="*/ 64475 h 126615"/>
                          <a:gd name="connsiteX2" fmla="*/ 66313 w 244873"/>
                          <a:gd name="connsiteY2" fmla="*/ 77838 h 126615"/>
                          <a:gd name="connsiteX3" fmla="*/ 89364 w 244873"/>
                          <a:gd name="connsiteY3" fmla="*/ 81179 h 126615"/>
                          <a:gd name="connsiteX4" fmla="*/ 89197 w 244873"/>
                          <a:gd name="connsiteY4" fmla="*/ 80177 h 126615"/>
                          <a:gd name="connsiteX5" fmla="*/ 89530 w 244873"/>
                          <a:gd name="connsiteY5" fmla="*/ 80344 h 126615"/>
                          <a:gd name="connsiteX6" fmla="*/ 92203 w 244873"/>
                          <a:gd name="connsiteY6" fmla="*/ 82849 h 126615"/>
                          <a:gd name="connsiteX7" fmla="*/ 94041 w 244873"/>
                          <a:gd name="connsiteY7" fmla="*/ 85188 h 126615"/>
                          <a:gd name="connsiteX8" fmla="*/ 100221 w 244873"/>
                          <a:gd name="connsiteY8" fmla="*/ 104564 h 126615"/>
                          <a:gd name="connsiteX9" fmla="*/ 161356 w 244873"/>
                          <a:gd name="connsiteY9" fmla="*/ 126111 h 126615"/>
                          <a:gd name="connsiteX10" fmla="*/ 218314 w 244873"/>
                          <a:gd name="connsiteY10" fmla="*/ 120766 h 126615"/>
                          <a:gd name="connsiteX11" fmla="*/ 241031 w 244873"/>
                          <a:gd name="connsiteY11" fmla="*/ 108071 h 126615"/>
                          <a:gd name="connsiteX12" fmla="*/ 244873 w 244873"/>
                          <a:gd name="connsiteY12" fmla="*/ 92704 h 126615"/>
                          <a:gd name="connsiteX13" fmla="*/ 190921 w 244873"/>
                          <a:gd name="connsiteY13" fmla="*/ 106401 h 126615"/>
                          <a:gd name="connsiteX14" fmla="*/ 157013 w 244873"/>
                          <a:gd name="connsiteY14" fmla="*/ 108573 h 126615"/>
                          <a:gd name="connsiteX15" fmla="*/ 137804 w 244873"/>
                          <a:gd name="connsiteY15" fmla="*/ 104230 h 126615"/>
                          <a:gd name="connsiteX16" fmla="*/ 118428 w 244873"/>
                          <a:gd name="connsiteY16" fmla="*/ 98717 h 126615"/>
                          <a:gd name="connsiteX17" fmla="*/ 89197 w 244873"/>
                          <a:gd name="connsiteY17" fmla="*/ 76335 h 126615"/>
                          <a:gd name="connsiteX18" fmla="*/ 46770 w 244873"/>
                          <a:gd name="connsiteY18" fmla="*/ 52449 h 126615"/>
                          <a:gd name="connsiteX19" fmla="*/ 16703 w 244873"/>
                          <a:gd name="connsiteY19" fmla="*/ 26558 h 126615"/>
                          <a:gd name="connsiteX20" fmla="*/ 0 w 244873"/>
                          <a:gd name="connsiteY20" fmla="*/ 0 h 126615"/>
                          <a:gd name="connsiteX21" fmla="*/ 17371 w 244873"/>
                          <a:gd name="connsiteY21" fmla="*/ 34576 h 1266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244873" h="126615">
                            <a:moveTo>
                              <a:pt x="17371" y="34576"/>
                            </a:moveTo>
                            <a:cubicBezTo>
                              <a:pt x="26391" y="46268"/>
                              <a:pt x="36915" y="55289"/>
                              <a:pt x="48440" y="64475"/>
                            </a:cubicBezTo>
                            <a:cubicBezTo>
                              <a:pt x="51279" y="66814"/>
                              <a:pt x="58462" y="72994"/>
                              <a:pt x="66313" y="77838"/>
                            </a:cubicBezTo>
                            <a:cubicBezTo>
                              <a:pt x="74665" y="85188"/>
                              <a:pt x="86524" y="93038"/>
                              <a:pt x="89364" y="81179"/>
                            </a:cubicBezTo>
                            <a:cubicBezTo>
                              <a:pt x="89530" y="80845"/>
                              <a:pt x="89364" y="80511"/>
                              <a:pt x="89197" y="80177"/>
                            </a:cubicBezTo>
                            <a:cubicBezTo>
                              <a:pt x="89364" y="80177"/>
                              <a:pt x="89364" y="80344"/>
                              <a:pt x="89530" y="80344"/>
                            </a:cubicBezTo>
                            <a:cubicBezTo>
                              <a:pt x="90533" y="81179"/>
                              <a:pt x="91368" y="82014"/>
                              <a:pt x="92203" y="82849"/>
                            </a:cubicBezTo>
                            <a:cubicBezTo>
                              <a:pt x="93038" y="83517"/>
                              <a:pt x="93706" y="84352"/>
                              <a:pt x="94041" y="85188"/>
                            </a:cubicBezTo>
                            <a:cubicBezTo>
                              <a:pt x="97882" y="90700"/>
                              <a:pt x="98718" y="96713"/>
                              <a:pt x="100221" y="104564"/>
                            </a:cubicBezTo>
                            <a:cubicBezTo>
                              <a:pt x="104731" y="126278"/>
                              <a:pt x="144986" y="124775"/>
                              <a:pt x="161356" y="126111"/>
                            </a:cubicBezTo>
                            <a:cubicBezTo>
                              <a:pt x="180230" y="127447"/>
                              <a:pt x="199941" y="126278"/>
                              <a:pt x="218314" y="120766"/>
                            </a:cubicBezTo>
                            <a:cubicBezTo>
                              <a:pt x="226833" y="118260"/>
                              <a:pt x="235686" y="116089"/>
                              <a:pt x="241031" y="108071"/>
                            </a:cubicBezTo>
                            <a:cubicBezTo>
                              <a:pt x="243871" y="103895"/>
                              <a:pt x="244539" y="98216"/>
                              <a:pt x="244873" y="92704"/>
                            </a:cubicBezTo>
                            <a:cubicBezTo>
                              <a:pt x="230842" y="103061"/>
                              <a:pt x="206956" y="104564"/>
                              <a:pt x="190921" y="106401"/>
                            </a:cubicBezTo>
                            <a:cubicBezTo>
                              <a:pt x="179563" y="107737"/>
                              <a:pt x="168371" y="108573"/>
                              <a:pt x="157013" y="108573"/>
                            </a:cubicBezTo>
                            <a:cubicBezTo>
                              <a:pt x="150498" y="107403"/>
                              <a:pt x="144151" y="106067"/>
                              <a:pt x="137804" y="104230"/>
                            </a:cubicBezTo>
                            <a:cubicBezTo>
                              <a:pt x="131957" y="102392"/>
                              <a:pt x="124942" y="100889"/>
                              <a:pt x="118428" y="98717"/>
                            </a:cubicBezTo>
                            <a:cubicBezTo>
                              <a:pt x="108072" y="93706"/>
                              <a:pt x="99052" y="86190"/>
                              <a:pt x="89197" y="76335"/>
                            </a:cubicBezTo>
                            <a:cubicBezTo>
                              <a:pt x="77504" y="64642"/>
                              <a:pt x="60634" y="61135"/>
                              <a:pt x="46770" y="52449"/>
                            </a:cubicBezTo>
                            <a:cubicBezTo>
                              <a:pt x="35411" y="45433"/>
                              <a:pt x="25055" y="36915"/>
                              <a:pt x="16703" y="26558"/>
                            </a:cubicBezTo>
                            <a:cubicBezTo>
                              <a:pt x="10022" y="18207"/>
                              <a:pt x="4009" y="9354"/>
                              <a:pt x="0" y="0"/>
                            </a:cubicBezTo>
                            <a:cubicBezTo>
                              <a:pt x="3841" y="13363"/>
                              <a:pt x="11024" y="26224"/>
                              <a:pt x="17371" y="34576"/>
                            </a:cubicBezTo>
                            <a:close/>
                          </a:path>
                        </a:pathLst>
                      </a:custGeom>
                      <a:solidFill>
                        <a:srgbClr val="A47227"/>
                      </a:solidFill>
                      <a:ln w="16697" cap="flat">
                        <a:noFill/>
                        <a:prstDash val="solid"/>
                        <a:miter/>
                      </a:ln>
                    </p:spPr>
                    <p:txBody>
                      <a:bodyPr rtlCol="0" anchor="ctr"/>
                      <a:lstStyle/>
                      <a:p>
                        <a:endParaRPr lang="en-US"/>
                      </a:p>
                    </p:txBody>
                  </p:sp>
                  <p:sp>
                    <p:nvSpPr>
                      <p:cNvPr id="1060" name="Freeform: Shape 1059">
                        <a:extLst>
                          <a:ext uri="{FF2B5EF4-FFF2-40B4-BE49-F238E27FC236}">
                            <a16:creationId xmlns:a16="http://schemas.microsoft.com/office/drawing/2014/main" id="{1F3839C5-E3FA-7C53-4442-0CA7D4D1F155}"/>
                          </a:ext>
                        </a:extLst>
                      </p:cNvPr>
                      <p:cNvSpPr/>
                      <p:nvPr/>
                    </p:nvSpPr>
                    <p:spPr>
                      <a:xfrm>
                        <a:off x="8172156" y="6424011"/>
                        <a:ext cx="261854" cy="198437"/>
                      </a:xfrm>
                      <a:custGeom>
                        <a:avLst/>
                        <a:gdLst>
                          <a:gd name="connsiteX0" fmla="*/ 7794 w 261854"/>
                          <a:gd name="connsiteY0" fmla="*/ 27060 h 198437"/>
                          <a:gd name="connsiteX1" fmla="*/ 50221 w 261854"/>
                          <a:gd name="connsiteY1" fmla="*/ 2004 h 198437"/>
                          <a:gd name="connsiteX2" fmla="*/ 52059 w 261854"/>
                          <a:gd name="connsiteY2" fmla="*/ 2672 h 198437"/>
                          <a:gd name="connsiteX3" fmla="*/ 90476 w 261854"/>
                          <a:gd name="connsiteY3" fmla="*/ 668 h 198437"/>
                          <a:gd name="connsiteX4" fmla="*/ 91646 w 261854"/>
                          <a:gd name="connsiteY4" fmla="*/ 0 h 198437"/>
                          <a:gd name="connsiteX5" fmla="*/ 104674 w 261854"/>
                          <a:gd name="connsiteY5" fmla="*/ 2840 h 198437"/>
                          <a:gd name="connsiteX6" fmla="*/ 156288 w 261854"/>
                          <a:gd name="connsiteY6" fmla="*/ 10690 h 198437"/>
                          <a:gd name="connsiteX7" fmla="*/ 240139 w 261854"/>
                          <a:gd name="connsiteY7" fmla="*/ 11525 h 198437"/>
                          <a:gd name="connsiteX8" fmla="*/ 242979 w 261854"/>
                          <a:gd name="connsiteY8" fmla="*/ 14532 h 198437"/>
                          <a:gd name="connsiteX9" fmla="*/ 259014 w 261854"/>
                          <a:gd name="connsiteY9" fmla="*/ 91869 h 198437"/>
                          <a:gd name="connsiteX10" fmla="*/ 231788 w 261854"/>
                          <a:gd name="connsiteY10" fmla="*/ 105733 h 198437"/>
                          <a:gd name="connsiteX11" fmla="*/ 184016 w 261854"/>
                          <a:gd name="connsiteY11" fmla="*/ 109074 h 198437"/>
                          <a:gd name="connsiteX12" fmla="*/ 149440 w 261854"/>
                          <a:gd name="connsiteY12" fmla="*/ 103061 h 198437"/>
                          <a:gd name="connsiteX13" fmla="*/ 133404 w 261854"/>
                          <a:gd name="connsiteY13" fmla="*/ 96546 h 198437"/>
                          <a:gd name="connsiteX14" fmla="*/ 120877 w 261854"/>
                          <a:gd name="connsiteY14" fmla="*/ 102225 h 198437"/>
                          <a:gd name="connsiteX15" fmla="*/ 133738 w 261854"/>
                          <a:gd name="connsiteY15" fmla="*/ 134797 h 198437"/>
                          <a:gd name="connsiteX16" fmla="*/ 176834 w 261854"/>
                          <a:gd name="connsiteY16" fmla="*/ 160019 h 198437"/>
                          <a:gd name="connsiteX17" fmla="*/ 236131 w 261854"/>
                          <a:gd name="connsiteY17" fmla="*/ 152503 h 198437"/>
                          <a:gd name="connsiteX18" fmla="*/ 261854 w 261854"/>
                          <a:gd name="connsiteY18" fmla="*/ 139975 h 198437"/>
                          <a:gd name="connsiteX19" fmla="*/ 261854 w 261854"/>
                          <a:gd name="connsiteY19" fmla="*/ 141144 h 198437"/>
                          <a:gd name="connsiteX20" fmla="*/ 171321 w 261854"/>
                          <a:gd name="connsiteY20" fmla="*/ 173883 h 198437"/>
                          <a:gd name="connsiteX21" fmla="*/ 138750 w 261854"/>
                          <a:gd name="connsiteY21" fmla="*/ 180899 h 198437"/>
                          <a:gd name="connsiteX22" fmla="*/ 139084 w 261854"/>
                          <a:gd name="connsiteY22" fmla="*/ 198437 h 198437"/>
                          <a:gd name="connsiteX23" fmla="*/ 122046 w 261854"/>
                          <a:gd name="connsiteY23" fmla="*/ 193426 h 198437"/>
                          <a:gd name="connsiteX24" fmla="*/ 107180 w 261854"/>
                          <a:gd name="connsiteY24" fmla="*/ 184072 h 198437"/>
                          <a:gd name="connsiteX25" fmla="*/ 99496 w 261854"/>
                          <a:gd name="connsiteY25" fmla="*/ 159685 h 198437"/>
                          <a:gd name="connsiteX26" fmla="*/ 70098 w 261854"/>
                          <a:gd name="connsiteY26" fmla="*/ 149663 h 198437"/>
                          <a:gd name="connsiteX27" fmla="*/ 27337 w 261854"/>
                          <a:gd name="connsiteY27" fmla="*/ 114085 h 198437"/>
                          <a:gd name="connsiteX28" fmla="*/ 1280 w 261854"/>
                          <a:gd name="connsiteY28" fmla="*/ 62972 h 198437"/>
                          <a:gd name="connsiteX29" fmla="*/ 7794 w 261854"/>
                          <a:gd name="connsiteY29" fmla="*/ 27060 h 198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261854" h="198437">
                            <a:moveTo>
                              <a:pt x="7794" y="27060"/>
                            </a:moveTo>
                            <a:cubicBezTo>
                              <a:pt x="15311" y="11692"/>
                              <a:pt x="32682" y="5345"/>
                              <a:pt x="50221" y="2004"/>
                            </a:cubicBezTo>
                            <a:cubicBezTo>
                              <a:pt x="50555" y="2505"/>
                              <a:pt x="51223" y="2840"/>
                              <a:pt x="52059" y="2672"/>
                            </a:cubicBezTo>
                            <a:cubicBezTo>
                              <a:pt x="64586" y="-1336"/>
                              <a:pt x="77615" y="501"/>
                              <a:pt x="90476" y="668"/>
                            </a:cubicBezTo>
                            <a:cubicBezTo>
                              <a:pt x="90977" y="668"/>
                              <a:pt x="91479" y="334"/>
                              <a:pt x="91646" y="0"/>
                            </a:cubicBezTo>
                            <a:cubicBezTo>
                              <a:pt x="96155" y="1002"/>
                              <a:pt x="100665" y="2171"/>
                              <a:pt x="104674" y="2840"/>
                            </a:cubicBezTo>
                            <a:cubicBezTo>
                              <a:pt x="121879" y="5679"/>
                              <a:pt x="138916" y="8519"/>
                              <a:pt x="156288" y="10690"/>
                            </a:cubicBezTo>
                            <a:cubicBezTo>
                              <a:pt x="183181" y="13864"/>
                              <a:pt x="213581" y="18708"/>
                              <a:pt x="240139" y="11525"/>
                            </a:cubicBezTo>
                            <a:cubicBezTo>
                              <a:pt x="241476" y="11191"/>
                              <a:pt x="243648" y="13196"/>
                              <a:pt x="242979" y="14532"/>
                            </a:cubicBezTo>
                            <a:cubicBezTo>
                              <a:pt x="247656" y="40589"/>
                              <a:pt x="255006" y="65812"/>
                              <a:pt x="259014" y="91869"/>
                            </a:cubicBezTo>
                            <a:cubicBezTo>
                              <a:pt x="251832" y="98885"/>
                              <a:pt x="241476" y="103227"/>
                              <a:pt x="231788" y="105733"/>
                            </a:cubicBezTo>
                            <a:cubicBezTo>
                              <a:pt x="216086" y="109909"/>
                              <a:pt x="200218" y="110577"/>
                              <a:pt x="184016" y="109074"/>
                            </a:cubicBezTo>
                            <a:cubicBezTo>
                              <a:pt x="172824" y="107904"/>
                              <a:pt x="160130" y="107069"/>
                              <a:pt x="149440" y="103061"/>
                            </a:cubicBezTo>
                            <a:cubicBezTo>
                              <a:pt x="144094" y="101056"/>
                              <a:pt x="138750" y="98550"/>
                              <a:pt x="133404" y="96546"/>
                            </a:cubicBezTo>
                            <a:cubicBezTo>
                              <a:pt x="126723" y="94040"/>
                              <a:pt x="119540" y="91869"/>
                              <a:pt x="120877" y="102225"/>
                            </a:cubicBezTo>
                            <a:cubicBezTo>
                              <a:pt x="122380" y="113584"/>
                              <a:pt x="127892" y="124942"/>
                              <a:pt x="133738" y="134797"/>
                            </a:cubicBezTo>
                            <a:cubicBezTo>
                              <a:pt x="143593" y="151501"/>
                              <a:pt x="157457" y="158516"/>
                              <a:pt x="176834" y="160019"/>
                            </a:cubicBezTo>
                            <a:cubicBezTo>
                              <a:pt x="197212" y="161523"/>
                              <a:pt x="216421" y="157514"/>
                              <a:pt x="236131" y="152503"/>
                            </a:cubicBezTo>
                            <a:cubicBezTo>
                              <a:pt x="244149" y="150498"/>
                              <a:pt x="255172" y="146657"/>
                              <a:pt x="261854" y="139975"/>
                            </a:cubicBezTo>
                            <a:cubicBezTo>
                              <a:pt x="261854" y="140309"/>
                              <a:pt x="261854" y="140810"/>
                              <a:pt x="261854" y="141144"/>
                            </a:cubicBezTo>
                            <a:cubicBezTo>
                              <a:pt x="245151" y="170542"/>
                              <a:pt x="203058" y="179395"/>
                              <a:pt x="171321" y="173883"/>
                            </a:cubicBezTo>
                            <a:cubicBezTo>
                              <a:pt x="160464" y="172046"/>
                              <a:pt x="143593" y="167035"/>
                              <a:pt x="138750" y="180899"/>
                            </a:cubicBezTo>
                            <a:cubicBezTo>
                              <a:pt x="136912" y="186411"/>
                              <a:pt x="137580" y="192424"/>
                              <a:pt x="139084" y="198437"/>
                            </a:cubicBezTo>
                            <a:cubicBezTo>
                              <a:pt x="133237" y="197268"/>
                              <a:pt x="127558" y="195598"/>
                              <a:pt x="122046" y="193426"/>
                            </a:cubicBezTo>
                            <a:cubicBezTo>
                              <a:pt x="116868" y="191422"/>
                              <a:pt x="110354" y="188749"/>
                              <a:pt x="107180" y="184072"/>
                            </a:cubicBezTo>
                            <a:cubicBezTo>
                              <a:pt x="102169" y="176723"/>
                              <a:pt x="102503" y="167536"/>
                              <a:pt x="99496" y="159685"/>
                            </a:cubicBezTo>
                            <a:cubicBezTo>
                              <a:pt x="89474" y="167703"/>
                              <a:pt x="79452" y="155509"/>
                              <a:pt x="70098" y="149663"/>
                            </a:cubicBezTo>
                            <a:cubicBezTo>
                              <a:pt x="55065" y="140476"/>
                              <a:pt x="38529" y="128116"/>
                              <a:pt x="27337" y="114085"/>
                            </a:cubicBezTo>
                            <a:cubicBezTo>
                              <a:pt x="15143" y="98717"/>
                              <a:pt x="5790" y="82348"/>
                              <a:pt x="1280" y="62972"/>
                            </a:cubicBezTo>
                            <a:cubicBezTo>
                              <a:pt x="-1727" y="51614"/>
                              <a:pt x="611" y="36915"/>
                              <a:pt x="7794" y="27060"/>
                            </a:cubicBezTo>
                            <a:close/>
                          </a:path>
                        </a:pathLst>
                      </a:custGeom>
                      <a:solidFill>
                        <a:srgbClr val="472F00">
                          <a:alpha val="40000"/>
                        </a:srgbClr>
                      </a:solidFill>
                      <a:ln w="16697" cap="flat">
                        <a:noFill/>
                        <a:prstDash val="solid"/>
                        <a:miter/>
                      </a:ln>
                    </p:spPr>
                    <p:txBody>
                      <a:bodyPr rtlCol="0" anchor="ctr"/>
                      <a:lstStyle/>
                      <a:p>
                        <a:endParaRPr lang="en-US"/>
                      </a:p>
                    </p:txBody>
                  </p:sp>
                  <p:sp>
                    <p:nvSpPr>
                      <p:cNvPr id="1061" name="Freeform: Shape 1060">
                        <a:extLst>
                          <a:ext uri="{FF2B5EF4-FFF2-40B4-BE49-F238E27FC236}">
                            <a16:creationId xmlns:a16="http://schemas.microsoft.com/office/drawing/2014/main" id="{A6AE6B53-62AC-3BA5-86DE-ED71576755F8}"/>
                          </a:ext>
                        </a:extLst>
                      </p:cNvPr>
                      <p:cNvSpPr/>
                      <p:nvPr/>
                    </p:nvSpPr>
                    <p:spPr>
                      <a:xfrm>
                        <a:off x="8314079" y="6523898"/>
                        <a:ext cx="29398" cy="7683"/>
                      </a:xfrm>
                      <a:custGeom>
                        <a:avLst/>
                        <a:gdLst>
                          <a:gd name="connsiteX0" fmla="*/ 668 w 29398"/>
                          <a:gd name="connsiteY0" fmla="*/ 167 h 7683"/>
                          <a:gd name="connsiteX1" fmla="*/ 29398 w 29398"/>
                          <a:gd name="connsiteY1" fmla="*/ 7684 h 7683"/>
                          <a:gd name="connsiteX2" fmla="*/ 7517 w 29398"/>
                          <a:gd name="connsiteY2" fmla="*/ 3007 h 7683"/>
                          <a:gd name="connsiteX3" fmla="*/ 0 w 29398"/>
                          <a:gd name="connsiteY3" fmla="*/ 0 h 7683"/>
                          <a:gd name="connsiteX4" fmla="*/ 668 w 29398"/>
                          <a:gd name="connsiteY4" fmla="*/ 167 h 76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98" h="7683">
                            <a:moveTo>
                              <a:pt x="668" y="167"/>
                            </a:moveTo>
                            <a:cubicBezTo>
                              <a:pt x="10022" y="3174"/>
                              <a:pt x="19711" y="5846"/>
                              <a:pt x="29398" y="7684"/>
                            </a:cubicBezTo>
                            <a:cubicBezTo>
                              <a:pt x="21882" y="6848"/>
                              <a:pt x="14365" y="5512"/>
                              <a:pt x="7517" y="3007"/>
                            </a:cubicBezTo>
                            <a:cubicBezTo>
                              <a:pt x="5011" y="2004"/>
                              <a:pt x="2506" y="1002"/>
                              <a:pt x="0" y="0"/>
                            </a:cubicBezTo>
                            <a:cubicBezTo>
                              <a:pt x="167" y="0"/>
                              <a:pt x="501" y="167"/>
                              <a:pt x="668" y="167"/>
                            </a:cubicBezTo>
                            <a:close/>
                          </a:path>
                        </a:pathLst>
                      </a:custGeom>
                      <a:solidFill>
                        <a:srgbClr val="472F00">
                          <a:alpha val="40000"/>
                        </a:srgbClr>
                      </a:solidFill>
                      <a:ln w="16697" cap="flat">
                        <a:noFill/>
                        <a:prstDash val="solid"/>
                        <a:miter/>
                      </a:ln>
                    </p:spPr>
                    <p:txBody>
                      <a:bodyPr rtlCol="0" anchor="ctr"/>
                      <a:lstStyle/>
                      <a:p>
                        <a:endParaRPr lang="en-US"/>
                      </a:p>
                    </p:txBody>
                  </p:sp>
                  <p:sp>
                    <p:nvSpPr>
                      <p:cNvPr id="1062" name="Freeform: Shape 1061">
                        <a:extLst>
                          <a:ext uri="{FF2B5EF4-FFF2-40B4-BE49-F238E27FC236}">
                            <a16:creationId xmlns:a16="http://schemas.microsoft.com/office/drawing/2014/main" id="{F76566A1-5203-83C9-DCDE-91994FE68D96}"/>
                          </a:ext>
                        </a:extLst>
                      </p:cNvPr>
                      <p:cNvSpPr/>
                      <p:nvPr/>
                    </p:nvSpPr>
                    <p:spPr>
                      <a:xfrm>
                        <a:off x="8172094" y="6424011"/>
                        <a:ext cx="258742" cy="155509"/>
                      </a:xfrm>
                      <a:custGeom>
                        <a:avLst/>
                        <a:gdLst>
                          <a:gd name="connsiteX0" fmla="*/ 7856 w 258742"/>
                          <a:gd name="connsiteY0" fmla="*/ 27060 h 155509"/>
                          <a:gd name="connsiteX1" fmla="*/ 50283 w 258742"/>
                          <a:gd name="connsiteY1" fmla="*/ 2004 h 155509"/>
                          <a:gd name="connsiteX2" fmla="*/ 52121 w 258742"/>
                          <a:gd name="connsiteY2" fmla="*/ 2672 h 155509"/>
                          <a:gd name="connsiteX3" fmla="*/ 90539 w 258742"/>
                          <a:gd name="connsiteY3" fmla="*/ 668 h 155509"/>
                          <a:gd name="connsiteX4" fmla="*/ 91708 w 258742"/>
                          <a:gd name="connsiteY4" fmla="*/ 0 h 155509"/>
                          <a:gd name="connsiteX5" fmla="*/ 104737 w 258742"/>
                          <a:gd name="connsiteY5" fmla="*/ 2840 h 155509"/>
                          <a:gd name="connsiteX6" fmla="*/ 156350 w 258742"/>
                          <a:gd name="connsiteY6" fmla="*/ 10690 h 155509"/>
                          <a:gd name="connsiteX7" fmla="*/ 240202 w 258742"/>
                          <a:gd name="connsiteY7" fmla="*/ 11525 h 155509"/>
                          <a:gd name="connsiteX8" fmla="*/ 243041 w 258742"/>
                          <a:gd name="connsiteY8" fmla="*/ 14532 h 155509"/>
                          <a:gd name="connsiteX9" fmla="*/ 258743 w 258742"/>
                          <a:gd name="connsiteY9" fmla="*/ 90700 h 155509"/>
                          <a:gd name="connsiteX10" fmla="*/ 184913 w 258742"/>
                          <a:gd name="connsiteY10" fmla="*/ 106568 h 155509"/>
                          <a:gd name="connsiteX11" fmla="*/ 132798 w 258742"/>
                          <a:gd name="connsiteY11" fmla="*/ 93372 h 155509"/>
                          <a:gd name="connsiteX12" fmla="*/ 108578 w 258742"/>
                          <a:gd name="connsiteY12" fmla="*/ 80010 h 155509"/>
                          <a:gd name="connsiteX13" fmla="*/ 94381 w 258742"/>
                          <a:gd name="connsiteY13" fmla="*/ 71658 h 155509"/>
                          <a:gd name="connsiteX14" fmla="*/ 92543 w 258742"/>
                          <a:gd name="connsiteY14" fmla="*/ 72827 h 155509"/>
                          <a:gd name="connsiteX15" fmla="*/ 100060 w 258742"/>
                          <a:gd name="connsiteY15" fmla="*/ 119764 h 155509"/>
                          <a:gd name="connsiteX16" fmla="*/ 85528 w 258742"/>
                          <a:gd name="connsiteY16" fmla="*/ 92537 h 155509"/>
                          <a:gd name="connsiteX17" fmla="*/ 72165 w 258742"/>
                          <a:gd name="connsiteY17" fmla="*/ 57460 h 155509"/>
                          <a:gd name="connsiteX18" fmla="*/ 69325 w 258742"/>
                          <a:gd name="connsiteY18" fmla="*/ 57293 h 155509"/>
                          <a:gd name="connsiteX19" fmla="*/ 76340 w 258742"/>
                          <a:gd name="connsiteY19" fmla="*/ 113918 h 155509"/>
                          <a:gd name="connsiteX20" fmla="*/ 98055 w 258742"/>
                          <a:gd name="connsiteY20" fmla="*/ 134129 h 155509"/>
                          <a:gd name="connsiteX21" fmla="*/ 116763 w 258742"/>
                          <a:gd name="connsiteY21" fmla="*/ 155509 h 155509"/>
                          <a:gd name="connsiteX22" fmla="*/ 93378 w 258742"/>
                          <a:gd name="connsiteY22" fmla="*/ 141144 h 155509"/>
                          <a:gd name="connsiteX23" fmla="*/ 76340 w 258742"/>
                          <a:gd name="connsiteY23" fmla="*/ 133461 h 155509"/>
                          <a:gd name="connsiteX24" fmla="*/ 64147 w 258742"/>
                          <a:gd name="connsiteY24" fmla="*/ 128951 h 155509"/>
                          <a:gd name="connsiteX25" fmla="*/ 52455 w 258742"/>
                          <a:gd name="connsiteY25" fmla="*/ 137637 h 155509"/>
                          <a:gd name="connsiteX26" fmla="*/ 27232 w 258742"/>
                          <a:gd name="connsiteY26" fmla="*/ 114085 h 155509"/>
                          <a:gd name="connsiteX27" fmla="*/ 1175 w 258742"/>
                          <a:gd name="connsiteY27" fmla="*/ 62972 h 155509"/>
                          <a:gd name="connsiteX28" fmla="*/ 7856 w 258742"/>
                          <a:gd name="connsiteY28" fmla="*/ 27060 h 155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58742" h="155509">
                            <a:moveTo>
                              <a:pt x="7856" y="27060"/>
                            </a:moveTo>
                            <a:cubicBezTo>
                              <a:pt x="15373" y="11692"/>
                              <a:pt x="32745" y="5345"/>
                              <a:pt x="50283" y="2004"/>
                            </a:cubicBezTo>
                            <a:cubicBezTo>
                              <a:pt x="50617" y="2505"/>
                              <a:pt x="51285" y="2840"/>
                              <a:pt x="52121" y="2672"/>
                            </a:cubicBezTo>
                            <a:cubicBezTo>
                              <a:pt x="64648" y="-1336"/>
                              <a:pt x="77677" y="501"/>
                              <a:pt x="90539" y="668"/>
                            </a:cubicBezTo>
                            <a:cubicBezTo>
                              <a:pt x="91040" y="668"/>
                              <a:pt x="91541" y="334"/>
                              <a:pt x="91708" y="0"/>
                            </a:cubicBezTo>
                            <a:cubicBezTo>
                              <a:pt x="96218" y="1002"/>
                              <a:pt x="100727" y="2171"/>
                              <a:pt x="104737" y="2840"/>
                            </a:cubicBezTo>
                            <a:cubicBezTo>
                              <a:pt x="121941" y="5679"/>
                              <a:pt x="138979" y="8519"/>
                              <a:pt x="156350" y="10690"/>
                            </a:cubicBezTo>
                            <a:cubicBezTo>
                              <a:pt x="183243" y="13864"/>
                              <a:pt x="213643" y="18708"/>
                              <a:pt x="240202" y="11525"/>
                            </a:cubicBezTo>
                            <a:cubicBezTo>
                              <a:pt x="241538" y="11191"/>
                              <a:pt x="243710" y="13196"/>
                              <a:pt x="243041" y="14532"/>
                            </a:cubicBezTo>
                            <a:cubicBezTo>
                              <a:pt x="247551" y="40255"/>
                              <a:pt x="254734" y="64977"/>
                              <a:pt x="258743" y="90700"/>
                            </a:cubicBezTo>
                            <a:cubicBezTo>
                              <a:pt x="237028" y="104397"/>
                              <a:pt x="210303" y="109408"/>
                              <a:pt x="184913" y="106568"/>
                            </a:cubicBezTo>
                            <a:cubicBezTo>
                              <a:pt x="167207" y="104564"/>
                              <a:pt x="149335" y="99887"/>
                              <a:pt x="132798" y="93372"/>
                            </a:cubicBezTo>
                            <a:cubicBezTo>
                              <a:pt x="123778" y="89865"/>
                              <a:pt x="116262" y="86023"/>
                              <a:pt x="108578" y="80010"/>
                            </a:cubicBezTo>
                            <a:cubicBezTo>
                              <a:pt x="104236" y="76502"/>
                              <a:pt x="99892" y="73328"/>
                              <a:pt x="94381" y="71658"/>
                            </a:cubicBezTo>
                            <a:cubicBezTo>
                              <a:pt x="93545" y="71324"/>
                              <a:pt x="92710" y="72159"/>
                              <a:pt x="92543" y="72827"/>
                            </a:cubicBezTo>
                            <a:cubicBezTo>
                              <a:pt x="89369" y="88695"/>
                              <a:pt x="95717" y="104397"/>
                              <a:pt x="100060" y="119764"/>
                            </a:cubicBezTo>
                            <a:cubicBezTo>
                              <a:pt x="94046" y="111412"/>
                              <a:pt x="89704" y="101891"/>
                              <a:pt x="85528" y="92537"/>
                            </a:cubicBezTo>
                            <a:cubicBezTo>
                              <a:pt x="80516" y="81012"/>
                              <a:pt x="74837" y="69820"/>
                              <a:pt x="72165" y="57460"/>
                            </a:cubicBezTo>
                            <a:cubicBezTo>
                              <a:pt x="71831" y="56124"/>
                              <a:pt x="69659" y="56124"/>
                              <a:pt x="69325" y="57293"/>
                            </a:cubicBezTo>
                            <a:cubicBezTo>
                              <a:pt x="63646" y="73996"/>
                              <a:pt x="64314" y="99720"/>
                              <a:pt x="76340" y="113918"/>
                            </a:cubicBezTo>
                            <a:cubicBezTo>
                              <a:pt x="82688" y="121434"/>
                              <a:pt x="91207" y="127114"/>
                              <a:pt x="98055" y="134129"/>
                            </a:cubicBezTo>
                            <a:cubicBezTo>
                              <a:pt x="104737" y="140810"/>
                              <a:pt x="111251" y="147826"/>
                              <a:pt x="116763" y="155509"/>
                            </a:cubicBezTo>
                            <a:cubicBezTo>
                              <a:pt x="109246" y="150331"/>
                              <a:pt x="101563" y="145320"/>
                              <a:pt x="93378" y="141144"/>
                            </a:cubicBezTo>
                            <a:cubicBezTo>
                              <a:pt x="87866" y="138305"/>
                              <a:pt x="82187" y="135799"/>
                              <a:pt x="76340" y="133461"/>
                            </a:cubicBezTo>
                            <a:cubicBezTo>
                              <a:pt x="72499" y="131957"/>
                              <a:pt x="68323" y="129285"/>
                              <a:pt x="64147" y="128951"/>
                            </a:cubicBezTo>
                            <a:cubicBezTo>
                              <a:pt x="56964" y="128283"/>
                              <a:pt x="53791" y="132124"/>
                              <a:pt x="52455" y="137637"/>
                            </a:cubicBezTo>
                            <a:cubicBezTo>
                              <a:pt x="43101" y="130621"/>
                              <a:pt x="34081" y="122604"/>
                              <a:pt x="27232" y="114085"/>
                            </a:cubicBezTo>
                            <a:cubicBezTo>
                              <a:pt x="15039" y="98717"/>
                              <a:pt x="5685" y="82348"/>
                              <a:pt x="1175" y="62972"/>
                            </a:cubicBezTo>
                            <a:cubicBezTo>
                              <a:pt x="-1665" y="51614"/>
                              <a:pt x="674" y="36915"/>
                              <a:pt x="7856" y="27060"/>
                            </a:cubicBezTo>
                            <a:close/>
                          </a:path>
                        </a:pathLst>
                      </a:custGeom>
                      <a:solidFill>
                        <a:srgbClr val="472F00">
                          <a:alpha val="40000"/>
                        </a:srgbClr>
                      </a:solidFill>
                      <a:ln w="16697" cap="flat">
                        <a:noFill/>
                        <a:prstDash val="solid"/>
                        <a:miter/>
                      </a:ln>
                    </p:spPr>
                    <p:txBody>
                      <a:bodyPr rtlCol="0" anchor="ctr"/>
                      <a:lstStyle/>
                      <a:p>
                        <a:endParaRPr lang="en-US"/>
                      </a:p>
                    </p:txBody>
                  </p:sp>
                </p:grpSp>
                <p:sp>
                  <p:nvSpPr>
                    <p:cNvPr id="1063" name="Freeform: Shape 1062">
                      <a:extLst>
                        <a:ext uri="{FF2B5EF4-FFF2-40B4-BE49-F238E27FC236}">
                          <a16:creationId xmlns:a16="http://schemas.microsoft.com/office/drawing/2014/main" id="{B8BC7968-CE0C-CBE1-4E6A-5847937FC58B}"/>
                        </a:ext>
                      </a:extLst>
                    </p:cNvPr>
                    <p:cNvSpPr/>
                    <p:nvPr/>
                  </p:nvSpPr>
                  <p:spPr>
                    <a:xfrm>
                      <a:off x="8346150" y="6435871"/>
                      <a:ext cx="81846" cy="45021"/>
                    </a:xfrm>
                    <a:custGeom>
                      <a:avLst/>
                      <a:gdLst>
                        <a:gd name="connsiteX0" fmla="*/ 0 w 81846"/>
                        <a:gd name="connsiteY0" fmla="*/ 29064 h 45021"/>
                        <a:gd name="connsiteX1" fmla="*/ 44431 w 81846"/>
                        <a:gd name="connsiteY1" fmla="*/ 33574 h 45021"/>
                        <a:gd name="connsiteX2" fmla="*/ 81847 w 81846"/>
                        <a:gd name="connsiteY2" fmla="*/ 0 h 45021"/>
                        <a:gd name="connsiteX3" fmla="*/ 42594 w 81846"/>
                        <a:gd name="connsiteY3" fmla="*/ 42594 h 45021"/>
                        <a:gd name="connsiteX4" fmla="*/ 5345 w 81846"/>
                        <a:gd name="connsiteY4" fmla="*/ 36247 h 45021"/>
                        <a:gd name="connsiteX5" fmla="*/ 0 w 81846"/>
                        <a:gd name="connsiteY5" fmla="*/ 29064 h 45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1846" h="45021">
                          <a:moveTo>
                            <a:pt x="0" y="29064"/>
                          </a:moveTo>
                          <a:cubicBezTo>
                            <a:pt x="13864" y="37750"/>
                            <a:pt x="30233" y="41258"/>
                            <a:pt x="44431" y="33574"/>
                          </a:cubicBezTo>
                          <a:cubicBezTo>
                            <a:pt x="60467" y="27561"/>
                            <a:pt x="69153" y="11024"/>
                            <a:pt x="81847" y="0"/>
                          </a:cubicBezTo>
                          <a:cubicBezTo>
                            <a:pt x="72660" y="18541"/>
                            <a:pt x="61636" y="32071"/>
                            <a:pt x="42594" y="42594"/>
                          </a:cubicBezTo>
                          <a:cubicBezTo>
                            <a:pt x="32405" y="48273"/>
                            <a:pt x="16370" y="43095"/>
                            <a:pt x="5345" y="36247"/>
                          </a:cubicBezTo>
                          <a:cubicBezTo>
                            <a:pt x="3341" y="33908"/>
                            <a:pt x="1503" y="31570"/>
                            <a:pt x="0" y="29064"/>
                          </a:cubicBezTo>
                          <a:close/>
                        </a:path>
                      </a:pathLst>
                    </a:custGeom>
                    <a:solidFill>
                      <a:srgbClr val="F15A29"/>
                    </a:solidFill>
                    <a:ln w="16697" cap="flat">
                      <a:noFill/>
                      <a:prstDash val="solid"/>
                      <a:miter/>
                    </a:ln>
                  </p:spPr>
                  <p:txBody>
                    <a:bodyPr rtlCol="0" anchor="ctr"/>
                    <a:lstStyle/>
                    <a:p>
                      <a:endParaRPr lang="en-US"/>
                    </a:p>
                  </p:txBody>
                </p:sp>
                <p:sp>
                  <p:nvSpPr>
                    <p:cNvPr id="1064" name="Freeform: Shape 1063">
                      <a:extLst>
                        <a:ext uri="{FF2B5EF4-FFF2-40B4-BE49-F238E27FC236}">
                          <a16:creationId xmlns:a16="http://schemas.microsoft.com/office/drawing/2014/main" id="{17351BED-C803-842D-F9BD-00FC3B1593E4}"/>
                        </a:ext>
                      </a:extLst>
                    </p:cNvPr>
                    <p:cNvSpPr/>
                    <p:nvPr/>
                  </p:nvSpPr>
                  <p:spPr>
                    <a:xfrm>
                      <a:off x="7707575" y="5151205"/>
                      <a:ext cx="747996" cy="1386228"/>
                    </a:xfrm>
                    <a:custGeom>
                      <a:avLst/>
                      <a:gdLst>
                        <a:gd name="connsiteX0" fmla="*/ 9855 w 747996"/>
                        <a:gd name="connsiteY0" fmla="*/ 1262283 h 1386228"/>
                        <a:gd name="connsiteX1" fmla="*/ 19042 w 747996"/>
                        <a:gd name="connsiteY1" fmla="*/ 1224867 h 1386228"/>
                        <a:gd name="connsiteX2" fmla="*/ 33407 w 747996"/>
                        <a:gd name="connsiteY2" fmla="*/ 1191126 h 1386228"/>
                        <a:gd name="connsiteX3" fmla="*/ 33741 w 747996"/>
                        <a:gd name="connsiteY3" fmla="*/ 1190792 h 1386228"/>
                        <a:gd name="connsiteX4" fmla="*/ 36748 w 747996"/>
                        <a:gd name="connsiteY4" fmla="*/ 1146360 h 1386228"/>
                        <a:gd name="connsiteX5" fmla="*/ 51447 w 747996"/>
                        <a:gd name="connsiteY5" fmla="*/ 983000 h 1386228"/>
                        <a:gd name="connsiteX6" fmla="*/ 76502 w 747996"/>
                        <a:gd name="connsiteY6" fmla="*/ 743807 h 1386228"/>
                        <a:gd name="connsiteX7" fmla="*/ 85021 w 747996"/>
                        <a:gd name="connsiteY7" fmla="*/ 615691 h 1386228"/>
                        <a:gd name="connsiteX8" fmla="*/ 96379 w 747996"/>
                        <a:gd name="connsiteY8" fmla="*/ 421429 h 1386228"/>
                        <a:gd name="connsiteX9" fmla="*/ 121601 w 747996"/>
                        <a:gd name="connsiteY9" fmla="*/ 223660 h 1386228"/>
                        <a:gd name="connsiteX10" fmla="*/ 145153 w 747996"/>
                        <a:gd name="connsiteY10" fmla="*/ 48440 h 1386228"/>
                        <a:gd name="connsiteX11" fmla="*/ 145654 w 747996"/>
                        <a:gd name="connsiteY11" fmla="*/ 46102 h 1386228"/>
                        <a:gd name="connsiteX12" fmla="*/ 147993 w 747996"/>
                        <a:gd name="connsiteY12" fmla="*/ 35745 h 1386228"/>
                        <a:gd name="connsiteX13" fmla="*/ 151334 w 747996"/>
                        <a:gd name="connsiteY13" fmla="*/ 38251 h 1386228"/>
                        <a:gd name="connsiteX14" fmla="*/ 149830 w 747996"/>
                        <a:gd name="connsiteY14" fmla="*/ 45601 h 1386228"/>
                        <a:gd name="connsiteX15" fmla="*/ 422765 w 747996"/>
                        <a:gd name="connsiteY15" fmla="*/ 22216 h 1386228"/>
                        <a:gd name="connsiteX16" fmla="*/ 561237 w 747996"/>
                        <a:gd name="connsiteY16" fmla="*/ 10690 h 1386228"/>
                        <a:gd name="connsiteX17" fmla="*/ 700210 w 747996"/>
                        <a:gd name="connsiteY17" fmla="*/ 0 h 1386228"/>
                        <a:gd name="connsiteX18" fmla="*/ 702048 w 747996"/>
                        <a:gd name="connsiteY18" fmla="*/ 1002 h 1386228"/>
                        <a:gd name="connsiteX19" fmla="*/ 705055 w 747996"/>
                        <a:gd name="connsiteY19" fmla="*/ 2338 h 1386228"/>
                        <a:gd name="connsiteX20" fmla="*/ 717749 w 747996"/>
                        <a:gd name="connsiteY20" fmla="*/ 159351 h 1386228"/>
                        <a:gd name="connsiteX21" fmla="*/ 716914 w 747996"/>
                        <a:gd name="connsiteY21" fmla="*/ 339582 h 1386228"/>
                        <a:gd name="connsiteX22" fmla="*/ 711235 w 747996"/>
                        <a:gd name="connsiteY22" fmla="*/ 503944 h 1386228"/>
                        <a:gd name="connsiteX23" fmla="*/ 709397 w 747996"/>
                        <a:gd name="connsiteY23" fmla="*/ 544367 h 1386228"/>
                        <a:gd name="connsiteX24" fmla="*/ 718250 w 747996"/>
                        <a:gd name="connsiteY24" fmla="*/ 588965 h 1386228"/>
                        <a:gd name="connsiteX25" fmla="*/ 719920 w 747996"/>
                        <a:gd name="connsiteY25" fmla="*/ 621704 h 1386228"/>
                        <a:gd name="connsiteX26" fmla="*/ 720589 w 747996"/>
                        <a:gd name="connsiteY26" fmla="*/ 623040 h 1386228"/>
                        <a:gd name="connsiteX27" fmla="*/ 737961 w 747996"/>
                        <a:gd name="connsiteY27" fmla="*/ 773038 h 1386228"/>
                        <a:gd name="connsiteX28" fmla="*/ 743139 w 747996"/>
                        <a:gd name="connsiteY28" fmla="*/ 940406 h 1386228"/>
                        <a:gd name="connsiteX29" fmla="*/ 726435 w 747996"/>
                        <a:gd name="connsiteY29" fmla="*/ 1103433 h 1386228"/>
                        <a:gd name="connsiteX30" fmla="*/ 719753 w 747996"/>
                        <a:gd name="connsiteY30" fmla="*/ 1159222 h 1386228"/>
                        <a:gd name="connsiteX31" fmla="*/ 726101 w 747996"/>
                        <a:gd name="connsiteY31" fmla="*/ 1186282 h 1386228"/>
                        <a:gd name="connsiteX32" fmla="*/ 742971 w 747996"/>
                        <a:gd name="connsiteY32" fmla="*/ 1224533 h 1386228"/>
                        <a:gd name="connsiteX33" fmla="*/ 737292 w 747996"/>
                        <a:gd name="connsiteY33" fmla="*/ 1266124 h 1386228"/>
                        <a:gd name="connsiteX34" fmla="*/ 735956 w 747996"/>
                        <a:gd name="connsiteY34" fmla="*/ 1275813 h 1386228"/>
                        <a:gd name="connsiteX35" fmla="*/ 746479 w 747996"/>
                        <a:gd name="connsiteY35" fmla="*/ 1300200 h 1386228"/>
                        <a:gd name="connsiteX36" fmla="*/ 745310 w 747996"/>
                        <a:gd name="connsiteY36" fmla="*/ 1333941 h 1386228"/>
                        <a:gd name="connsiteX37" fmla="*/ 713907 w 747996"/>
                        <a:gd name="connsiteY37" fmla="*/ 1368684 h 1386228"/>
                        <a:gd name="connsiteX38" fmla="*/ 652939 w 747996"/>
                        <a:gd name="connsiteY38" fmla="*/ 1377036 h 1386228"/>
                        <a:gd name="connsiteX39" fmla="*/ 584957 w 747996"/>
                        <a:gd name="connsiteY39" fmla="*/ 1356156 h 1386228"/>
                        <a:gd name="connsiteX40" fmla="*/ 583787 w 747996"/>
                        <a:gd name="connsiteY40" fmla="*/ 1355989 h 1386228"/>
                        <a:gd name="connsiteX41" fmla="*/ 534011 w 747996"/>
                        <a:gd name="connsiteY41" fmla="*/ 1320244 h 1386228"/>
                        <a:gd name="connsiteX42" fmla="*/ 544367 w 747996"/>
                        <a:gd name="connsiteY42" fmla="*/ 1260111 h 1386228"/>
                        <a:gd name="connsiteX43" fmla="*/ 534345 w 747996"/>
                        <a:gd name="connsiteY43" fmla="*/ 1237562 h 1386228"/>
                        <a:gd name="connsiteX44" fmla="*/ 553053 w 747996"/>
                        <a:gd name="connsiteY44" fmla="*/ 1204322 h 1386228"/>
                        <a:gd name="connsiteX45" fmla="*/ 532006 w 747996"/>
                        <a:gd name="connsiteY45" fmla="*/ 952934 h 1386228"/>
                        <a:gd name="connsiteX46" fmla="*/ 516138 w 747996"/>
                        <a:gd name="connsiteY46" fmla="*/ 661792 h 1386228"/>
                        <a:gd name="connsiteX47" fmla="*/ 485237 w 747996"/>
                        <a:gd name="connsiteY47" fmla="*/ 477887 h 1386228"/>
                        <a:gd name="connsiteX48" fmla="*/ 465861 w 747996"/>
                        <a:gd name="connsiteY48" fmla="*/ 375160 h 1386228"/>
                        <a:gd name="connsiteX49" fmla="*/ 453667 w 747996"/>
                        <a:gd name="connsiteY49" fmla="*/ 324549 h 1386228"/>
                        <a:gd name="connsiteX50" fmla="*/ 445482 w 747996"/>
                        <a:gd name="connsiteY50" fmla="*/ 295652 h 1386228"/>
                        <a:gd name="connsiteX51" fmla="*/ 428612 w 747996"/>
                        <a:gd name="connsiteY51" fmla="*/ 270931 h 1386228"/>
                        <a:gd name="connsiteX52" fmla="*/ 420260 w 747996"/>
                        <a:gd name="connsiteY52" fmla="*/ 282289 h 1386228"/>
                        <a:gd name="connsiteX53" fmla="*/ 401719 w 747996"/>
                        <a:gd name="connsiteY53" fmla="*/ 334738 h 1386228"/>
                        <a:gd name="connsiteX54" fmla="*/ 368813 w 747996"/>
                        <a:gd name="connsiteY54" fmla="*/ 464524 h 1386228"/>
                        <a:gd name="connsiteX55" fmla="*/ 337243 w 747996"/>
                        <a:gd name="connsiteY55" fmla="*/ 580947 h 1386228"/>
                        <a:gd name="connsiteX56" fmla="*/ 318202 w 747996"/>
                        <a:gd name="connsiteY56" fmla="*/ 639744 h 1386228"/>
                        <a:gd name="connsiteX57" fmla="*/ 310017 w 747996"/>
                        <a:gd name="connsiteY57" fmla="*/ 680834 h 1386228"/>
                        <a:gd name="connsiteX58" fmla="*/ 310685 w 747996"/>
                        <a:gd name="connsiteY58" fmla="*/ 682338 h 1386228"/>
                        <a:gd name="connsiteX59" fmla="*/ 308347 w 747996"/>
                        <a:gd name="connsiteY59" fmla="*/ 725433 h 1386228"/>
                        <a:gd name="connsiteX60" fmla="*/ 299661 w 747996"/>
                        <a:gd name="connsiteY60" fmla="*/ 738795 h 1386228"/>
                        <a:gd name="connsiteX61" fmla="*/ 298157 w 747996"/>
                        <a:gd name="connsiteY61" fmla="*/ 860063 h 1386228"/>
                        <a:gd name="connsiteX62" fmla="*/ 281287 w 747996"/>
                        <a:gd name="connsiteY62" fmla="*/ 981330 h 1386228"/>
                        <a:gd name="connsiteX63" fmla="*/ 237691 w 747996"/>
                        <a:gd name="connsiteY63" fmla="*/ 1118967 h 1386228"/>
                        <a:gd name="connsiteX64" fmla="*/ 229506 w 747996"/>
                        <a:gd name="connsiteY64" fmla="*/ 1142185 h 1386228"/>
                        <a:gd name="connsiteX65" fmla="*/ 225497 w 747996"/>
                        <a:gd name="connsiteY65" fmla="*/ 1174088 h 1386228"/>
                        <a:gd name="connsiteX66" fmla="*/ 229339 w 747996"/>
                        <a:gd name="connsiteY66" fmla="*/ 1200981 h 1386228"/>
                        <a:gd name="connsiteX67" fmla="*/ 233515 w 747996"/>
                        <a:gd name="connsiteY67" fmla="*/ 1210836 h 1386228"/>
                        <a:gd name="connsiteX68" fmla="*/ 229172 w 747996"/>
                        <a:gd name="connsiteY68" fmla="*/ 1234388 h 1386228"/>
                        <a:gd name="connsiteX69" fmla="*/ 214473 w 747996"/>
                        <a:gd name="connsiteY69" fmla="*/ 1264287 h 1386228"/>
                        <a:gd name="connsiteX70" fmla="*/ 214306 w 747996"/>
                        <a:gd name="connsiteY70" fmla="*/ 1343128 h 1386228"/>
                        <a:gd name="connsiteX71" fmla="*/ 191088 w 747996"/>
                        <a:gd name="connsiteY71" fmla="*/ 1364508 h 1386228"/>
                        <a:gd name="connsiteX72" fmla="*/ 148327 w 747996"/>
                        <a:gd name="connsiteY72" fmla="*/ 1381379 h 1386228"/>
                        <a:gd name="connsiteX73" fmla="*/ 147492 w 747996"/>
                        <a:gd name="connsiteY73" fmla="*/ 1381212 h 1386228"/>
                        <a:gd name="connsiteX74" fmla="*/ 23719 w 747996"/>
                        <a:gd name="connsiteY74" fmla="*/ 1344464 h 1386228"/>
                        <a:gd name="connsiteX75" fmla="*/ 0 w 747996"/>
                        <a:gd name="connsiteY75" fmla="*/ 1305378 h 1386228"/>
                        <a:gd name="connsiteX76" fmla="*/ 9855 w 747996"/>
                        <a:gd name="connsiteY76" fmla="*/ 1262283 h 1386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Lst>
                      <a:rect l="l" t="t" r="r" b="b"/>
                      <a:pathLst>
                        <a:path w="747996" h="1386228">
                          <a:moveTo>
                            <a:pt x="9855" y="1262283"/>
                          </a:moveTo>
                          <a:cubicBezTo>
                            <a:pt x="12862" y="1249755"/>
                            <a:pt x="15869" y="1237228"/>
                            <a:pt x="19042" y="1224867"/>
                          </a:cubicBezTo>
                          <a:cubicBezTo>
                            <a:pt x="23552" y="1213342"/>
                            <a:pt x="28396" y="1201983"/>
                            <a:pt x="33407" y="1191126"/>
                          </a:cubicBezTo>
                          <a:cubicBezTo>
                            <a:pt x="33574" y="1190959"/>
                            <a:pt x="33574" y="1190792"/>
                            <a:pt x="33741" y="1190792"/>
                          </a:cubicBezTo>
                          <a:cubicBezTo>
                            <a:pt x="34744" y="1175926"/>
                            <a:pt x="35746" y="1161060"/>
                            <a:pt x="36748" y="1146360"/>
                          </a:cubicBezTo>
                          <a:cubicBezTo>
                            <a:pt x="40255" y="1091740"/>
                            <a:pt x="46102" y="1037454"/>
                            <a:pt x="51447" y="983000"/>
                          </a:cubicBezTo>
                          <a:cubicBezTo>
                            <a:pt x="59130" y="902991"/>
                            <a:pt x="66647" y="823315"/>
                            <a:pt x="76502" y="743807"/>
                          </a:cubicBezTo>
                          <a:cubicBezTo>
                            <a:pt x="79175" y="701045"/>
                            <a:pt x="82349" y="658452"/>
                            <a:pt x="85021" y="615691"/>
                          </a:cubicBezTo>
                          <a:cubicBezTo>
                            <a:pt x="89030" y="550881"/>
                            <a:pt x="90867" y="486239"/>
                            <a:pt x="96379" y="421429"/>
                          </a:cubicBezTo>
                          <a:cubicBezTo>
                            <a:pt x="102059" y="354949"/>
                            <a:pt x="113584" y="289638"/>
                            <a:pt x="121601" y="223660"/>
                          </a:cubicBezTo>
                          <a:cubicBezTo>
                            <a:pt x="128617" y="165365"/>
                            <a:pt x="132960" y="106067"/>
                            <a:pt x="145153" y="48440"/>
                          </a:cubicBezTo>
                          <a:cubicBezTo>
                            <a:pt x="144652" y="47438"/>
                            <a:pt x="144652" y="46436"/>
                            <a:pt x="145654" y="46102"/>
                          </a:cubicBezTo>
                          <a:cubicBezTo>
                            <a:pt x="146323" y="42594"/>
                            <a:pt x="147158" y="39086"/>
                            <a:pt x="147993" y="35745"/>
                          </a:cubicBezTo>
                          <a:cubicBezTo>
                            <a:pt x="148494" y="33908"/>
                            <a:pt x="151668" y="36581"/>
                            <a:pt x="151334" y="38251"/>
                          </a:cubicBezTo>
                          <a:cubicBezTo>
                            <a:pt x="150832" y="40757"/>
                            <a:pt x="150331" y="43095"/>
                            <a:pt x="149830" y="45601"/>
                          </a:cubicBezTo>
                          <a:cubicBezTo>
                            <a:pt x="240363" y="34576"/>
                            <a:pt x="331899" y="29732"/>
                            <a:pt x="422765" y="22216"/>
                          </a:cubicBezTo>
                          <a:lnTo>
                            <a:pt x="561237" y="10690"/>
                          </a:lnTo>
                          <a:cubicBezTo>
                            <a:pt x="607339" y="6848"/>
                            <a:pt x="653942" y="835"/>
                            <a:pt x="700210" y="0"/>
                          </a:cubicBezTo>
                          <a:cubicBezTo>
                            <a:pt x="700879" y="0"/>
                            <a:pt x="701547" y="334"/>
                            <a:pt x="702048" y="1002"/>
                          </a:cubicBezTo>
                          <a:cubicBezTo>
                            <a:pt x="702382" y="-334"/>
                            <a:pt x="704887" y="1002"/>
                            <a:pt x="705055" y="2338"/>
                          </a:cubicBezTo>
                          <a:cubicBezTo>
                            <a:pt x="711736" y="54620"/>
                            <a:pt x="717081" y="106568"/>
                            <a:pt x="717749" y="159351"/>
                          </a:cubicBezTo>
                          <a:cubicBezTo>
                            <a:pt x="718584" y="219484"/>
                            <a:pt x="718250" y="279449"/>
                            <a:pt x="716914" y="339582"/>
                          </a:cubicBezTo>
                          <a:cubicBezTo>
                            <a:pt x="715745" y="394202"/>
                            <a:pt x="713406" y="449157"/>
                            <a:pt x="711235" y="503944"/>
                          </a:cubicBezTo>
                          <a:cubicBezTo>
                            <a:pt x="710734" y="517474"/>
                            <a:pt x="709898" y="531004"/>
                            <a:pt x="709397" y="544367"/>
                          </a:cubicBezTo>
                          <a:cubicBezTo>
                            <a:pt x="708562" y="561404"/>
                            <a:pt x="705221" y="575435"/>
                            <a:pt x="718250" y="588965"/>
                          </a:cubicBezTo>
                          <a:cubicBezTo>
                            <a:pt x="727938" y="598987"/>
                            <a:pt x="724765" y="610512"/>
                            <a:pt x="719920" y="621704"/>
                          </a:cubicBezTo>
                          <a:cubicBezTo>
                            <a:pt x="720255" y="622205"/>
                            <a:pt x="720589" y="622706"/>
                            <a:pt x="720589" y="623040"/>
                          </a:cubicBezTo>
                          <a:cubicBezTo>
                            <a:pt x="721257" y="673485"/>
                            <a:pt x="733617" y="722927"/>
                            <a:pt x="737961" y="773038"/>
                          </a:cubicBezTo>
                          <a:cubicBezTo>
                            <a:pt x="742804" y="829328"/>
                            <a:pt x="744642" y="883949"/>
                            <a:pt x="743139" y="940406"/>
                          </a:cubicBezTo>
                          <a:cubicBezTo>
                            <a:pt x="741802" y="994693"/>
                            <a:pt x="733785" y="1049814"/>
                            <a:pt x="726435" y="1103433"/>
                          </a:cubicBezTo>
                          <a:cubicBezTo>
                            <a:pt x="723929" y="1121806"/>
                            <a:pt x="721758" y="1140514"/>
                            <a:pt x="719753" y="1159222"/>
                          </a:cubicBezTo>
                          <a:cubicBezTo>
                            <a:pt x="721090" y="1168242"/>
                            <a:pt x="723929" y="1177095"/>
                            <a:pt x="726101" y="1186282"/>
                          </a:cubicBezTo>
                          <a:cubicBezTo>
                            <a:pt x="729442" y="1200313"/>
                            <a:pt x="738795" y="1211003"/>
                            <a:pt x="742971" y="1224533"/>
                          </a:cubicBezTo>
                          <a:cubicBezTo>
                            <a:pt x="746813" y="1236893"/>
                            <a:pt x="739129" y="1254098"/>
                            <a:pt x="737292" y="1266124"/>
                          </a:cubicBezTo>
                          <a:cubicBezTo>
                            <a:pt x="736791" y="1269298"/>
                            <a:pt x="736457" y="1272639"/>
                            <a:pt x="735956" y="1275813"/>
                          </a:cubicBezTo>
                          <a:cubicBezTo>
                            <a:pt x="739297" y="1283997"/>
                            <a:pt x="744141" y="1291514"/>
                            <a:pt x="746479" y="1300200"/>
                          </a:cubicBezTo>
                          <a:cubicBezTo>
                            <a:pt x="749653" y="1311725"/>
                            <a:pt x="747147" y="1322582"/>
                            <a:pt x="745310" y="1333941"/>
                          </a:cubicBezTo>
                          <a:cubicBezTo>
                            <a:pt x="741969" y="1353484"/>
                            <a:pt x="732615" y="1362504"/>
                            <a:pt x="713907" y="1368684"/>
                          </a:cubicBezTo>
                          <a:cubicBezTo>
                            <a:pt x="693362" y="1375532"/>
                            <a:pt x="674487" y="1381212"/>
                            <a:pt x="652939" y="1377036"/>
                          </a:cubicBezTo>
                          <a:cubicBezTo>
                            <a:pt x="629221" y="1372359"/>
                            <a:pt x="606170" y="1367515"/>
                            <a:pt x="584957" y="1356156"/>
                          </a:cubicBezTo>
                          <a:cubicBezTo>
                            <a:pt x="584622" y="1356156"/>
                            <a:pt x="584288" y="1356156"/>
                            <a:pt x="583787" y="1355989"/>
                          </a:cubicBezTo>
                          <a:cubicBezTo>
                            <a:pt x="565580" y="1347638"/>
                            <a:pt x="546538" y="1336279"/>
                            <a:pt x="534011" y="1320244"/>
                          </a:cubicBezTo>
                          <a:cubicBezTo>
                            <a:pt x="520648" y="1303206"/>
                            <a:pt x="535013" y="1276815"/>
                            <a:pt x="544367" y="1260111"/>
                          </a:cubicBezTo>
                          <a:cubicBezTo>
                            <a:pt x="539857" y="1253096"/>
                            <a:pt x="534679" y="1245746"/>
                            <a:pt x="534345" y="1237562"/>
                          </a:cubicBezTo>
                          <a:cubicBezTo>
                            <a:pt x="533677" y="1227373"/>
                            <a:pt x="546873" y="1213007"/>
                            <a:pt x="553053" y="1204322"/>
                          </a:cubicBezTo>
                          <a:cubicBezTo>
                            <a:pt x="541695" y="1120971"/>
                            <a:pt x="537184" y="1036953"/>
                            <a:pt x="532006" y="952934"/>
                          </a:cubicBezTo>
                          <a:cubicBezTo>
                            <a:pt x="526160" y="855887"/>
                            <a:pt x="520314" y="758840"/>
                            <a:pt x="516138" y="661792"/>
                          </a:cubicBezTo>
                          <a:cubicBezTo>
                            <a:pt x="504278" y="600824"/>
                            <a:pt x="496929" y="538855"/>
                            <a:pt x="485237" y="477887"/>
                          </a:cubicBezTo>
                          <a:cubicBezTo>
                            <a:pt x="478722" y="443645"/>
                            <a:pt x="472542" y="409236"/>
                            <a:pt x="465861" y="375160"/>
                          </a:cubicBezTo>
                          <a:cubicBezTo>
                            <a:pt x="462520" y="358123"/>
                            <a:pt x="458511" y="341085"/>
                            <a:pt x="453667" y="324549"/>
                          </a:cubicBezTo>
                          <a:cubicBezTo>
                            <a:pt x="450828" y="314861"/>
                            <a:pt x="448823" y="305173"/>
                            <a:pt x="445482" y="295652"/>
                          </a:cubicBezTo>
                          <a:cubicBezTo>
                            <a:pt x="441975" y="285964"/>
                            <a:pt x="435460" y="278280"/>
                            <a:pt x="428612" y="270931"/>
                          </a:cubicBezTo>
                          <a:cubicBezTo>
                            <a:pt x="425605" y="274104"/>
                            <a:pt x="422765" y="277779"/>
                            <a:pt x="420260" y="282289"/>
                          </a:cubicBezTo>
                          <a:cubicBezTo>
                            <a:pt x="410739" y="298825"/>
                            <a:pt x="406062" y="316197"/>
                            <a:pt x="401719" y="334738"/>
                          </a:cubicBezTo>
                          <a:cubicBezTo>
                            <a:pt x="391196" y="378167"/>
                            <a:pt x="379337" y="421095"/>
                            <a:pt x="368813" y="464524"/>
                          </a:cubicBezTo>
                          <a:cubicBezTo>
                            <a:pt x="359292" y="503777"/>
                            <a:pt x="349437" y="542362"/>
                            <a:pt x="337243" y="580947"/>
                          </a:cubicBezTo>
                          <a:cubicBezTo>
                            <a:pt x="331063" y="600657"/>
                            <a:pt x="325217" y="620368"/>
                            <a:pt x="318202" y="639744"/>
                          </a:cubicBezTo>
                          <a:cubicBezTo>
                            <a:pt x="313190" y="653441"/>
                            <a:pt x="310852" y="666803"/>
                            <a:pt x="310017" y="680834"/>
                          </a:cubicBezTo>
                          <a:cubicBezTo>
                            <a:pt x="310518" y="681335"/>
                            <a:pt x="310685" y="681836"/>
                            <a:pt x="310685" y="682338"/>
                          </a:cubicBezTo>
                          <a:cubicBezTo>
                            <a:pt x="310017" y="698874"/>
                            <a:pt x="317701" y="711569"/>
                            <a:pt x="308347" y="725433"/>
                          </a:cubicBezTo>
                          <a:cubicBezTo>
                            <a:pt x="305340" y="729943"/>
                            <a:pt x="302500" y="734285"/>
                            <a:pt x="299661" y="738795"/>
                          </a:cubicBezTo>
                          <a:cubicBezTo>
                            <a:pt x="297990" y="779051"/>
                            <a:pt x="300162" y="819640"/>
                            <a:pt x="298157" y="860063"/>
                          </a:cubicBezTo>
                          <a:cubicBezTo>
                            <a:pt x="296153" y="900485"/>
                            <a:pt x="292979" y="942411"/>
                            <a:pt x="281287" y="981330"/>
                          </a:cubicBezTo>
                          <a:cubicBezTo>
                            <a:pt x="267590" y="1027432"/>
                            <a:pt x="252891" y="1073199"/>
                            <a:pt x="237691" y="1118967"/>
                          </a:cubicBezTo>
                          <a:cubicBezTo>
                            <a:pt x="235018" y="1126817"/>
                            <a:pt x="232346" y="1134501"/>
                            <a:pt x="229506" y="1142185"/>
                          </a:cubicBezTo>
                          <a:cubicBezTo>
                            <a:pt x="227836" y="1152875"/>
                            <a:pt x="226666" y="1163732"/>
                            <a:pt x="225497" y="1174088"/>
                          </a:cubicBezTo>
                          <a:cubicBezTo>
                            <a:pt x="224328" y="1184277"/>
                            <a:pt x="221488" y="1191961"/>
                            <a:pt x="229339" y="1200981"/>
                          </a:cubicBezTo>
                          <a:cubicBezTo>
                            <a:pt x="231678" y="1203486"/>
                            <a:pt x="232346" y="1207662"/>
                            <a:pt x="233515" y="1210836"/>
                          </a:cubicBezTo>
                          <a:cubicBezTo>
                            <a:pt x="237023" y="1220023"/>
                            <a:pt x="233348" y="1225702"/>
                            <a:pt x="229172" y="1234388"/>
                          </a:cubicBezTo>
                          <a:cubicBezTo>
                            <a:pt x="224495" y="1244410"/>
                            <a:pt x="219484" y="1254432"/>
                            <a:pt x="214473" y="1264287"/>
                          </a:cubicBezTo>
                          <a:cubicBezTo>
                            <a:pt x="215308" y="1290512"/>
                            <a:pt x="213471" y="1316903"/>
                            <a:pt x="214306" y="1343128"/>
                          </a:cubicBezTo>
                          <a:cubicBezTo>
                            <a:pt x="214640" y="1352315"/>
                            <a:pt x="197101" y="1361000"/>
                            <a:pt x="191088" y="1364508"/>
                          </a:cubicBezTo>
                          <a:cubicBezTo>
                            <a:pt x="178394" y="1371858"/>
                            <a:pt x="163193" y="1379541"/>
                            <a:pt x="148327" y="1381379"/>
                          </a:cubicBezTo>
                          <a:cubicBezTo>
                            <a:pt x="147993" y="1381379"/>
                            <a:pt x="147826" y="1381379"/>
                            <a:pt x="147492" y="1381212"/>
                          </a:cubicBezTo>
                          <a:cubicBezTo>
                            <a:pt x="105733" y="1396412"/>
                            <a:pt x="54120" y="1375031"/>
                            <a:pt x="23719" y="1344464"/>
                          </a:cubicBezTo>
                          <a:cubicBezTo>
                            <a:pt x="12361" y="1333106"/>
                            <a:pt x="2506" y="1320244"/>
                            <a:pt x="0" y="1305378"/>
                          </a:cubicBezTo>
                          <a:cubicBezTo>
                            <a:pt x="2005" y="1290679"/>
                            <a:pt x="6515" y="1276314"/>
                            <a:pt x="9855" y="1262283"/>
                          </a:cubicBezTo>
                          <a:close/>
                        </a:path>
                      </a:pathLst>
                    </a:custGeom>
                    <a:solidFill>
                      <a:srgbClr val="1F3251"/>
                    </a:solidFill>
                    <a:ln w="16697" cap="flat">
                      <a:noFill/>
                      <a:prstDash val="solid"/>
                      <a:miter/>
                    </a:ln>
                  </p:spPr>
                  <p:txBody>
                    <a:bodyPr rtlCol="0" anchor="ctr"/>
                    <a:lstStyle/>
                    <a:p>
                      <a:endParaRPr lang="en-US"/>
                    </a:p>
                  </p:txBody>
                </p:sp>
                <p:sp>
                  <p:nvSpPr>
                    <p:cNvPr id="1065" name="Freeform: Shape 1064">
                      <a:extLst>
                        <a:ext uri="{FF2B5EF4-FFF2-40B4-BE49-F238E27FC236}">
                          <a16:creationId xmlns:a16="http://schemas.microsoft.com/office/drawing/2014/main" id="{FBAE1965-1F96-4E30-8C2D-5265639BBF9D}"/>
                        </a:ext>
                      </a:extLst>
                    </p:cNvPr>
                    <p:cNvSpPr/>
                    <p:nvPr/>
                  </p:nvSpPr>
                  <p:spPr>
                    <a:xfrm>
                      <a:off x="7712492" y="5155715"/>
                      <a:ext cx="736964" cy="1374315"/>
                    </a:xfrm>
                    <a:custGeom>
                      <a:avLst/>
                      <a:gdLst>
                        <a:gd name="connsiteX0" fmla="*/ 17967 w 736964"/>
                        <a:gd name="connsiteY0" fmla="*/ 1332437 h 1374315"/>
                        <a:gd name="connsiteX1" fmla="*/ 85783 w 736964"/>
                        <a:gd name="connsiteY1" fmla="*/ 1371357 h 1374315"/>
                        <a:gd name="connsiteX2" fmla="*/ 157942 w 736964"/>
                        <a:gd name="connsiteY2" fmla="*/ 1363506 h 1374315"/>
                        <a:gd name="connsiteX3" fmla="*/ 159111 w 736964"/>
                        <a:gd name="connsiteY3" fmla="*/ 1363673 h 1374315"/>
                        <a:gd name="connsiteX4" fmla="*/ 175982 w 736964"/>
                        <a:gd name="connsiteY4" fmla="*/ 1356491 h 1374315"/>
                        <a:gd name="connsiteX5" fmla="*/ 203710 w 736964"/>
                        <a:gd name="connsiteY5" fmla="*/ 1321079 h 1374315"/>
                        <a:gd name="connsiteX6" fmla="*/ 205046 w 736964"/>
                        <a:gd name="connsiteY6" fmla="*/ 1267294 h 1374315"/>
                        <a:gd name="connsiteX7" fmla="*/ 204545 w 736964"/>
                        <a:gd name="connsiteY7" fmla="*/ 1268129 h 1374315"/>
                        <a:gd name="connsiteX8" fmla="*/ 204044 w 736964"/>
                        <a:gd name="connsiteY8" fmla="*/ 1268797 h 1374315"/>
                        <a:gd name="connsiteX9" fmla="*/ 204211 w 736964"/>
                        <a:gd name="connsiteY9" fmla="*/ 1257606 h 1374315"/>
                        <a:gd name="connsiteX10" fmla="*/ 204211 w 736964"/>
                        <a:gd name="connsiteY10" fmla="*/ 1257272 h 1374315"/>
                        <a:gd name="connsiteX11" fmla="*/ 219244 w 736964"/>
                        <a:gd name="connsiteY11" fmla="*/ 1225034 h 1374315"/>
                        <a:gd name="connsiteX12" fmla="*/ 221582 w 736964"/>
                        <a:gd name="connsiteY12" fmla="*/ 1214010 h 1374315"/>
                        <a:gd name="connsiteX13" fmla="*/ 213230 w 736964"/>
                        <a:gd name="connsiteY13" fmla="*/ 1188620 h 1374315"/>
                        <a:gd name="connsiteX14" fmla="*/ 215569 w 736964"/>
                        <a:gd name="connsiteY14" fmla="*/ 1160893 h 1374315"/>
                        <a:gd name="connsiteX15" fmla="*/ 208052 w 736964"/>
                        <a:gd name="connsiteY15" fmla="*/ 1181605 h 1374315"/>
                        <a:gd name="connsiteX16" fmla="*/ 202207 w 736964"/>
                        <a:gd name="connsiteY16" fmla="*/ 1196638 h 1374315"/>
                        <a:gd name="connsiteX17" fmla="*/ 205714 w 736964"/>
                        <a:gd name="connsiteY17" fmla="*/ 1179433 h 1374315"/>
                        <a:gd name="connsiteX18" fmla="*/ 212396 w 736964"/>
                        <a:gd name="connsiteY18" fmla="*/ 1149367 h 1374315"/>
                        <a:gd name="connsiteX19" fmla="*/ 219745 w 736964"/>
                        <a:gd name="connsiteY19" fmla="*/ 1129490 h 1374315"/>
                        <a:gd name="connsiteX20" fmla="*/ 264176 w 736964"/>
                        <a:gd name="connsiteY20" fmla="*/ 990183 h 1374315"/>
                        <a:gd name="connsiteX21" fmla="*/ 286392 w 736964"/>
                        <a:gd name="connsiteY21" fmla="*/ 858392 h 1374315"/>
                        <a:gd name="connsiteX22" fmla="*/ 289566 w 736964"/>
                        <a:gd name="connsiteY22" fmla="*/ 787069 h 1374315"/>
                        <a:gd name="connsiteX23" fmla="*/ 289900 w 736964"/>
                        <a:gd name="connsiteY23" fmla="*/ 740466 h 1374315"/>
                        <a:gd name="connsiteX24" fmla="*/ 256159 w 736964"/>
                        <a:gd name="connsiteY24" fmla="*/ 795587 h 1374315"/>
                        <a:gd name="connsiteX25" fmla="*/ 254321 w 736964"/>
                        <a:gd name="connsiteY25" fmla="*/ 796423 h 1374315"/>
                        <a:gd name="connsiteX26" fmla="*/ 278040 w 736964"/>
                        <a:gd name="connsiteY26" fmla="*/ 744809 h 1374315"/>
                        <a:gd name="connsiteX27" fmla="*/ 289064 w 736964"/>
                        <a:gd name="connsiteY27" fmla="*/ 727771 h 1374315"/>
                        <a:gd name="connsiteX28" fmla="*/ 301926 w 736964"/>
                        <a:gd name="connsiteY28" fmla="*/ 701547 h 1374315"/>
                        <a:gd name="connsiteX29" fmla="*/ 300757 w 736964"/>
                        <a:gd name="connsiteY29" fmla="*/ 688685 h 1374315"/>
                        <a:gd name="connsiteX30" fmla="*/ 300089 w 736964"/>
                        <a:gd name="connsiteY30" fmla="*/ 687349 h 1374315"/>
                        <a:gd name="connsiteX31" fmla="*/ 303430 w 736964"/>
                        <a:gd name="connsiteY31" fmla="*/ 641581 h 1374315"/>
                        <a:gd name="connsiteX32" fmla="*/ 324476 w 736964"/>
                        <a:gd name="connsiteY32" fmla="*/ 577941 h 1374315"/>
                        <a:gd name="connsiteX33" fmla="*/ 359553 w 736964"/>
                        <a:gd name="connsiteY33" fmla="*/ 449157 h 1374315"/>
                        <a:gd name="connsiteX34" fmla="*/ 394130 w 736964"/>
                        <a:gd name="connsiteY34" fmla="*/ 312522 h 1374315"/>
                        <a:gd name="connsiteX35" fmla="*/ 413171 w 736964"/>
                        <a:gd name="connsiteY35" fmla="*/ 268759 h 1374315"/>
                        <a:gd name="connsiteX36" fmla="*/ 419185 w 736964"/>
                        <a:gd name="connsiteY36" fmla="*/ 261744 h 1374315"/>
                        <a:gd name="connsiteX37" fmla="*/ 419018 w 736964"/>
                        <a:gd name="connsiteY37" fmla="*/ 261577 h 1374315"/>
                        <a:gd name="connsiteX38" fmla="*/ 424363 w 736964"/>
                        <a:gd name="connsiteY38" fmla="*/ 258069 h 1374315"/>
                        <a:gd name="connsiteX39" fmla="*/ 444073 w 736964"/>
                        <a:gd name="connsiteY39" fmla="*/ 251054 h 1374315"/>
                        <a:gd name="connsiteX40" fmla="*/ 425532 w 736964"/>
                        <a:gd name="connsiteY40" fmla="*/ 263748 h 1374315"/>
                        <a:gd name="connsiteX41" fmla="*/ 442402 w 736964"/>
                        <a:gd name="connsiteY41" fmla="*/ 285463 h 1374315"/>
                        <a:gd name="connsiteX42" fmla="*/ 457770 w 736964"/>
                        <a:gd name="connsiteY42" fmla="*/ 333569 h 1374315"/>
                        <a:gd name="connsiteX43" fmla="*/ 480987 w 736964"/>
                        <a:gd name="connsiteY43" fmla="*/ 447988 h 1374315"/>
                        <a:gd name="connsiteX44" fmla="*/ 513392 w 736964"/>
                        <a:gd name="connsiteY44" fmla="*/ 645757 h 1374315"/>
                        <a:gd name="connsiteX45" fmla="*/ 513893 w 736964"/>
                        <a:gd name="connsiteY45" fmla="*/ 646759 h 1374315"/>
                        <a:gd name="connsiteX46" fmla="*/ 514729 w 736964"/>
                        <a:gd name="connsiteY46" fmla="*/ 654610 h 1374315"/>
                        <a:gd name="connsiteX47" fmla="*/ 517401 w 736964"/>
                        <a:gd name="connsiteY47" fmla="*/ 670311 h 1374315"/>
                        <a:gd name="connsiteX48" fmla="*/ 521076 w 736964"/>
                        <a:gd name="connsiteY48" fmla="*/ 728272 h 1374315"/>
                        <a:gd name="connsiteX49" fmla="*/ 521243 w 736964"/>
                        <a:gd name="connsiteY49" fmla="*/ 728940 h 1374315"/>
                        <a:gd name="connsiteX50" fmla="*/ 532434 w 736964"/>
                        <a:gd name="connsiteY50" fmla="*/ 938903 h 1374315"/>
                        <a:gd name="connsiteX51" fmla="*/ 541287 w 736964"/>
                        <a:gd name="connsiteY51" fmla="*/ 1085727 h 1374315"/>
                        <a:gd name="connsiteX52" fmla="*/ 548470 w 736964"/>
                        <a:gd name="connsiteY52" fmla="*/ 1170080 h 1374315"/>
                        <a:gd name="connsiteX53" fmla="*/ 555318 w 736964"/>
                        <a:gd name="connsiteY53" fmla="*/ 1218018 h 1374315"/>
                        <a:gd name="connsiteX54" fmla="*/ 553314 w 736964"/>
                        <a:gd name="connsiteY54" fmla="*/ 1236727 h 1374315"/>
                        <a:gd name="connsiteX55" fmla="*/ 548971 w 736964"/>
                        <a:gd name="connsiteY55" fmla="*/ 1207662 h 1374315"/>
                        <a:gd name="connsiteX56" fmla="*/ 537780 w 736964"/>
                        <a:gd name="connsiteY56" fmla="*/ 1229043 h 1374315"/>
                        <a:gd name="connsiteX57" fmla="*/ 548470 w 736964"/>
                        <a:gd name="connsiteY57" fmla="*/ 1260612 h 1374315"/>
                        <a:gd name="connsiteX58" fmla="*/ 570686 w 736964"/>
                        <a:gd name="connsiteY58" fmla="*/ 1291514 h 1374315"/>
                        <a:gd name="connsiteX59" fmla="*/ 573525 w 736964"/>
                        <a:gd name="connsiteY59" fmla="*/ 1295189 h 1374315"/>
                        <a:gd name="connsiteX60" fmla="*/ 583881 w 736964"/>
                        <a:gd name="connsiteY60" fmla="*/ 1317237 h 1374315"/>
                        <a:gd name="connsiteX61" fmla="*/ 569349 w 736964"/>
                        <a:gd name="connsiteY61" fmla="*/ 1298529 h 1374315"/>
                        <a:gd name="connsiteX62" fmla="*/ 542457 w 736964"/>
                        <a:gd name="connsiteY62" fmla="*/ 1260278 h 1374315"/>
                        <a:gd name="connsiteX63" fmla="*/ 536778 w 736964"/>
                        <a:gd name="connsiteY63" fmla="*/ 1317404 h 1374315"/>
                        <a:gd name="connsiteX64" fmla="*/ 572022 w 736964"/>
                        <a:gd name="connsiteY64" fmla="*/ 1343462 h 1374315"/>
                        <a:gd name="connsiteX65" fmla="*/ 572523 w 736964"/>
                        <a:gd name="connsiteY65" fmla="*/ 1343629 h 1374315"/>
                        <a:gd name="connsiteX66" fmla="*/ 634827 w 736964"/>
                        <a:gd name="connsiteY66" fmla="*/ 1364842 h 1374315"/>
                        <a:gd name="connsiteX67" fmla="*/ 668568 w 736964"/>
                        <a:gd name="connsiteY67" fmla="*/ 1368350 h 1374315"/>
                        <a:gd name="connsiteX68" fmla="*/ 700973 w 736964"/>
                        <a:gd name="connsiteY68" fmla="*/ 1359664 h 1374315"/>
                        <a:gd name="connsiteX69" fmla="*/ 735382 w 736964"/>
                        <a:gd name="connsiteY69" fmla="*/ 1321246 h 1374315"/>
                        <a:gd name="connsiteX70" fmla="*/ 733210 w 736964"/>
                        <a:gd name="connsiteY70" fmla="*/ 1285668 h 1374315"/>
                        <a:gd name="connsiteX71" fmla="*/ 730036 w 736964"/>
                        <a:gd name="connsiteY71" fmla="*/ 1278318 h 1374315"/>
                        <a:gd name="connsiteX72" fmla="*/ 728032 w 736964"/>
                        <a:gd name="connsiteY72" fmla="*/ 1288507 h 1374315"/>
                        <a:gd name="connsiteX73" fmla="*/ 725026 w 736964"/>
                        <a:gd name="connsiteY73" fmla="*/ 1264454 h 1374315"/>
                        <a:gd name="connsiteX74" fmla="*/ 725026 w 736964"/>
                        <a:gd name="connsiteY74" fmla="*/ 1263953 h 1374315"/>
                        <a:gd name="connsiteX75" fmla="*/ 724858 w 736964"/>
                        <a:gd name="connsiteY75" fmla="*/ 1263118 h 1374315"/>
                        <a:gd name="connsiteX76" fmla="*/ 724858 w 736964"/>
                        <a:gd name="connsiteY76" fmla="*/ 1261949 h 1374315"/>
                        <a:gd name="connsiteX77" fmla="*/ 725360 w 736964"/>
                        <a:gd name="connsiteY77" fmla="*/ 1261448 h 1374315"/>
                        <a:gd name="connsiteX78" fmla="*/ 725694 w 736964"/>
                        <a:gd name="connsiteY78" fmla="*/ 1258608 h 1374315"/>
                        <a:gd name="connsiteX79" fmla="*/ 727865 w 736964"/>
                        <a:gd name="connsiteY79" fmla="*/ 1210168 h 1374315"/>
                        <a:gd name="connsiteX80" fmla="*/ 712832 w 736964"/>
                        <a:gd name="connsiteY80" fmla="*/ 1172084 h 1374315"/>
                        <a:gd name="connsiteX81" fmla="*/ 706151 w 736964"/>
                        <a:gd name="connsiteY81" fmla="*/ 1223865 h 1374315"/>
                        <a:gd name="connsiteX82" fmla="*/ 705983 w 736964"/>
                        <a:gd name="connsiteY82" fmla="*/ 1215680 h 1374315"/>
                        <a:gd name="connsiteX83" fmla="*/ 707487 w 736964"/>
                        <a:gd name="connsiteY83" fmla="*/ 1181772 h 1374315"/>
                        <a:gd name="connsiteX84" fmla="*/ 709157 w 736964"/>
                        <a:gd name="connsiteY84" fmla="*/ 1145525 h 1374315"/>
                        <a:gd name="connsiteX85" fmla="*/ 715171 w 736964"/>
                        <a:gd name="connsiteY85" fmla="*/ 1096250 h 1374315"/>
                        <a:gd name="connsiteX86" fmla="*/ 731540 w 736964"/>
                        <a:gd name="connsiteY86" fmla="*/ 933057 h 1374315"/>
                        <a:gd name="connsiteX87" fmla="*/ 727197 w 736964"/>
                        <a:gd name="connsiteY87" fmla="*/ 772536 h 1374315"/>
                        <a:gd name="connsiteX88" fmla="*/ 711830 w 736964"/>
                        <a:gd name="connsiteY88" fmla="*/ 624210 h 1374315"/>
                        <a:gd name="connsiteX89" fmla="*/ 710660 w 736964"/>
                        <a:gd name="connsiteY89" fmla="*/ 627049 h 1374315"/>
                        <a:gd name="connsiteX90" fmla="*/ 710660 w 736964"/>
                        <a:gd name="connsiteY90" fmla="*/ 627049 h 1374315"/>
                        <a:gd name="connsiteX91" fmla="*/ 711997 w 736964"/>
                        <a:gd name="connsiteY91" fmla="*/ 606671 h 1374315"/>
                        <a:gd name="connsiteX92" fmla="*/ 706819 w 736964"/>
                        <a:gd name="connsiteY92" fmla="*/ 584622 h 1374315"/>
                        <a:gd name="connsiteX93" fmla="*/ 697465 w 736964"/>
                        <a:gd name="connsiteY93" fmla="*/ 570090 h 1374315"/>
                        <a:gd name="connsiteX94" fmla="*/ 697966 w 736964"/>
                        <a:gd name="connsiteY94" fmla="*/ 544033 h 1374315"/>
                        <a:gd name="connsiteX95" fmla="*/ 700138 w 736964"/>
                        <a:gd name="connsiteY95" fmla="*/ 496762 h 1374315"/>
                        <a:gd name="connsiteX96" fmla="*/ 705817 w 736964"/>
                        <a:gd name="connsiteY96" fmla="*/ 332399 h 1374315"/>
                        <a:gd name="connsiteX97" fmla="*/ 697131 w 736964"/>
                        <a:gd name="connsiteY97" fmla="*/ 0 h 1374315"/>
                        <a:gd name="connsiteX98" fmla="*/ 696964 w 736964"/>
                        <a:gd name="connsiteY98" fmla="*/ 0 h 1374315"/>
                        <a:gd name="connsiteX99" fmla="*/ 558826 w 736964"/>
                        <a:gd name="connsiteY99" fmla="*/ 12528 h 1374315"/>
                        <a:gd name="connsiteX100" fmla="*/ 420354 w 736964"/>
                        <a:gd name="connsiteY100" fmla="*/ 24220 h 1374315"/>
                        <a:gd name="connsiteX101" fmla="*/ 143577 w 736964"/>
                        <a:gd name="connsiteY101" fmla="*/ 46603 h 1374315"/>
                        <a:gd name="connsiteX102" fmla="*/ 121696 w 736964"/>
                        <a:gd name="connsiteY102" fmla="*/ 222156 h 1374315"/>
                        <a:gd name="connsiteX103" fmla="*/ 97309 w 736964"/>
                        <a:gd name="connsiteY103" fmla="*/ 420260 h 1374315"/>
                        <a:gd name="connsiteX104" fmla="*/ 86117 w 736964"/>
                        <a:gd name="connsiteY104" fmla="*/ 614522 h 1374315"/>
                        <a:gd name="connsiteX105" fmla="*/ 77264 w 736964"/>
                        <a:gd name="connsiteY105" fmla="*/ 747815 h 1374315"/>
                        <a:gd name="connsiteX106" fmla="*/ 63902 w 736964"/>
                        <a:gd name="connsiteY106" fmla="*/ 858893 h 1374315"/>
                        <a:gd name="connsiteX107" fmla="*/ 64068 w 736964"/>
                        <a:gd name="connsiteY107" fmla="*/ 859562 h 1374315"/>
                        <a:gd name="connsiteX108" fmla="*/ 51875 w 736964"/>
                        <a:gd name="connsiteY108" fmla="*/ 981497 h 1374315"/>
                        <a:gd name="connsiteX109" fmla="*/ 37677 w 736964"/>
                        <a:gd name="connsiteY109" fmla="*/ 1138009 h 1374315"/>
                        <a:gd name="connsiteX110" fmla="*/ 33334 w 736964"/>
                        <a:gd name="connsiteY110" fmla="*/ 1233219 h 1374315"/>
                        <a:gd name="connsiteX111" fmla="*/ 25651 w 736964"/>
                        <a:gd name="connsiteY111" fmla="*/ 1265624 h 1374315"/>
                        <a:gd name="connsiteX112" fmla="*/ 27822 w 736964"/>
                        <a:gd name="connsiteY112" fmla="*/ 1200480 h 1374315"/>
                        <a:gd name="connsiteX113" fmla="*/ 10117 w 736964"/>
                        <a:gd name="connsiteY113" fmla="*/ 1254933 h 1374315"/>
                        <a:gd name="connsiteX114" fmla="*/ 1765 w 736964"/>
                        <a:gd name="connsiteY114" fmla="*/ 1283496 h 1374315"/>
                        <a:gd name="connsiteX115" fmla="*/ 17967 w 736964"/>
                        <a:gd name="connsiteY115" fmla="*/ 1332437 h 1374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Lst>
                      <a:rect l="l" t="t" r="r" b="b"/>
                      <a:pathLst>
                        <a:path w="736964" h="1374315">
                          <a:moveTo>
                            <a:pt x="17967" y="1332437"/>
                          </a:moveTo>
                          <a:cubicBezTo>
                            <a:pt x="35172" y="1351981"/>
                            <a:pt x="61229" y="1364675"/>
                            <a:pt x="85783" y="1371357"/>
                          </a:cubicBezTo>
                          <a:cubicBezTo>
                            <a:pt x="111841" y="1378539"/>
                            <a:pt x="133221" y="1371357"/>
                            <a:pt x="157942" y="1363506"/>
                          </a:cubicBezTo>
                          <a:cubicBezTo>
                            <a:pt x="158276" y="1363339"/>
                            <a:pt x="158610" y="1363506"/>
                            <a:pt x="159111" y="1363673"/>
                          </a:cubicBezTo>
                          <a:cubicBezTo>
                            <a:pt x="164624" y="1361334"/>
                            <a:pt x="170303" y="1358829"/>
                            <a:pt x="175982" y="1356491"/>
                          </a:cubicBezTo>
                          <a:cubicBezTo>
                            <a:pt x="192686" y="1349809"/>
                            <a:pt x="202039" y="1338952"/>
                            <a:pt x="203710" y="1321079"/>
                          </a:cubicBezTo>
                          <a:cubicBezTo>
                            <a:pt x="205213" y="1303874"/>
                            <a:pt x="205380" y="1285334"/>
                            <a:pt x="205046" y="1267294"/>
                          </a:cubicBezTo>
                          <a:cubicBezTo>
                            <a:pt x="204879" y="1267628"/>
                            <a:pt x="204712" y="1267962"/>
                            <a:pt x="204545" y="1268129"/>
                          </a:cubicBezTo>
                          <a:cubicBezTo>
                            <a:pt x="204378" y="1268463"/>
                            <a:pt x="204211" y="1268630"/>
                            <a:pt x="204044" y="1268797"/>
                          </a:cubicBezTo>
                          <a:cubicBezTo>
                            <a:pt x="204044" y="1265122"/>
                            <a:pt x="204044" y="1261448"/>
                            <a:pt x="204211" y="1257606"/>
                          </a:cubicBezTo>
                          <a:cubicBezTo>
                            <a:pt x="204211" y="1257439"/>
                            <a:pt x="204211" y="1257439"/>
                            <a:pt x="204211" y="1257272"/>
                          </a:cubicBezTo>
                          <a:cubicBezTo>
                            <a:pt x="208721" y="1246415"/>
                            <a:pt x="214734" y="1236058"/>
                            <a:pt x="219244" y="1225034"/>
                          </a:cubicBezTo>
                          <a:cubicBezTo>
                            <a:pt x="220914" y="1221025"/>
                            <a:pt x="221582" y="1217350"/>
                            <a:pt x="221582" y="1214010"/>
                          </a:cubicBezTo>
                          <a:cubicBezTo>
                            <a:pt x="222752" y="1205157"/>
                            <a:pt x="217907" y="1199144"/>
                            <a:pt x="213230" y="1188620"/>
                          </a:cubicBezTo>
                          <a:cubicBezTo>
                            <a:pt x="210224" y="1182106"/>
                            <a:pt x="213565" y="1169745"/>
                            <a:pt x="215569" y="1160893"/>
                          </a:cubicBezTo>
                          <a:cubicBezTo>
                            <a:pt x="213064" y="1167741"/>
                            <a:pt x="210558" y="1174590"/>
                            <a:pt x="208052" y="1181605"/>
                          </a:cubicBezTo>
                          <a:cubicBezTo>
                            <a:pt x="206383" y="1186449"/>
                            <a:pt x="204378" y="1191627"/>
                            <a:pt x="202207" y="1196638"/>
                          </a:cubicBezTo>
                          <a:cubicBezTo>
                            <a:pt x="203376" y="1190959"/>
                            <a:pt x="204545" y="1185113"/>
                            <a:pt x="205714" y="1179433"/>
                          </a:cubicBezTo>
                          <a:cubicBezTo>
                            <a:pt x="207886" y="1169412"/>
                            <a:pt x="210057" y="1159389"/>
                            <a:pt x="212396" y="1149367"/>
                          </a:cubicBezTo>
                          <a:cubicBezTo>
                            <a:pt x="214734" y="1142686"/>
                            <a:pt x="217240" y="1136171"/>
                            <a:pt x="219745" y="1129490"/>
                          </a:cubicBezTo>
                          <a:cubicBezTo>
                            <a:pt x="236782" y="1084057"/>
                            <a:pt x="250312" y="1036786"/>
                            <a:pt x="264176" y="990183"/>
                          </a:cubicBezTo>
                          <a:cubicBezTo>
                            <a:pt x="276871" y="947255"/>
                            <a:pt x="284555" y="903158"/>
                            <a:pt x="286392" y="858392"/>
                          </a:cubicBezTo>
                          <a:cubicBezTo>
                            <a:pt x="287394" y="834673"/>
                            <a:pt x="288897" y="810954"/>
                            <a:pt x="289566" y="787069"/>
                          </a:cubicBezTo>
                          <a:cubicBezTo>
                            <a:pt x="289900" y="771534"/>
                            <a:pt x="289399" y="756000"/>
                            <a:pt x="289900" y="740466"/>
                          </a:cubicBezTo>
                          <a:cubicBezTo>
                            <a:pt x="278375" y="758672"/>
                            <a:pt x="267350" y="777046"/>
                            <a:pt x="256159" y="795587"/>
                          </a:cubicBezTo>
                          <a:cubicBezTo>
                            <a:pt x="255658" y="796255"/>
                            <a:pt x="254989" y="796589"/>
                            <a:pt x="254321" y="796423"/>
                          </a:cubicBezTo>
                          <a:cubicBezTo>
                            <a:pt x="261838" y="779051"/>
                            <a:pt x="270189" y="762013"/>
                            <a:pt x="278040" y="744809"/>
                          </a:cubicBezTo>
                          <a:cubicBezTo>
                            <a:pt x="281715" y="739129"/>
                            <a:pt x="285390" y="733283"/>
                            <a:pt x="289064" y="727771"/>
                          </a:cubicBezTo>
                          <a:cubicBezTo>
                            <a:pt x="294243" y="720087"/>
                            <a:pt x="304599" y="711569"/>
                            <a:pt x="301926" y="701547"/>
                          </a:cubicBezTo>
                          <a:cubicBezTo>
                            <a:pt x="300924" y="697705"/>
                            <a:pt x="300590" y="693195"/>
                            <a:pt x="300757" y="688685"/>
                          </a:cubicBezTo>
                          <a:cubicBezTo>
                            <a:pt x="300423" y="688184"/>
                            <a:pt x="300089" y="687683"/>
                            <a:pt x="300089" y="687349"/>
                          </a:cubicBezTo>
                          <a:cubicBezTo>
                            <a:pt x="298753" y="671647"/>
                            <a:pt x="298586" y="656447"/>
                            <a:pt x="303430" y="641581"/>
                          </a:cubicBezTo>
                          <a:cubicBezTo>
                            <a:pt x="310445" y="620368"/>
                            <a:pt x="317627" y="599321"/>
                            <a:pt x="324476" y="577941"/>
                          </a:cubicBezTo>
                          <a:cubicBezTo>
                            <a:pt x="338006" y="535347"/>
                            <a:pt x="349030" y="492586"/>
                            <a:pt x="359553" y="449157"/>
                          </a:cubicBezTo>
                          <a:cubicBezTo>
                            <a:pt x="370578" y="403556"/>
                            <a:pt x="383606" y="358290"/>
                            <a:pt x="394130" y="312522"/>
                          </a:cubicBezTo>
                          <a:cubicBezTo>
                            <a:pt x="397637" y="297155"/>
                            <a:pt x="403985" y="281788"/>
                            <a:pt x="413171" y="268759"/>
                          </a:cubicBezTo>
                          <a:cubicBezTo>
                            <a:pt x="415009" y="266087"/>
                            <a:pt x="417013" y="263748"/>
                            <a:pt x="419185" y="261744"/>
                          </a:cubicBezTo>
                          <a:cubicBezTo>
                            <a:pt x="419185" y="261744"/>
                            <a:pt x="419018" y="261577"/>
                            <a:pt x="419018" y="261577"/>
                          </a:cubicBezTo>
                          <a:cubicBezTo>
                            <a:pt x="420855" y="260407"/>
                            <a:pt x="422692" y="259238"/>
                            <a:pt x="424363" y="258069"/>
                          </a:cubicBezTo>
                          <a:cubicBezTo>
                            <a:pt x="431044" y="255897"/>
                            <a:pt x="437559" y="253559"/>
                            <a:pt x="444073" y="251054"/>
                          </a:cubicBezTo>
                          <a:cubicBezTo>
                            <a:pt x="437224" y="254728"/>
                            <a:pt x="431044" y="258570"/>
                            <a:pt x="425532" y="263748"/>
                          </a:cubicBezTo>
                          <a:cubicBezTo>
                            <a:pt x="431880" y="270430"/>
                            <a:pt x="437893" y="277278"/>
                            <a:pt x="442402" y="285463"/>
                          </a:cubicBezTo>
                          <a:cubicBezTo>
                            <a:pt x="450420" y="299828"/>
                            <a:pt x="453427" y="317868"/>
                            <a:pt x="457770" y="333569"/>
                          </a:cubicBezTo>
                          <a:cubicBezTo>
                            <a:pt x="468293" y="371152"/>
                            <a:pt x="472636" y="409904"/>
                            <a:pt x="480987" y="447988"/>
                          </a:cubicBezTo>
                          <a:cubicBezTo>
                            <a:pt x="495353" y="513298"/>
                            <a:pt x="502869" y="579778"/>
                            <a:pt x="513392" y="645757"/>
                          </a:cubicBezTo>
                          <a:cubicBezTo>
                            <a:pt x="513727" y="646091"/>
                            <a:pt x="513893" y="646425"/>
                            <a:pt x="513893" y="646759"/>
                          </a:cubicBezTo>
                          <a:cubicBezTo>
                            <a:pt x="514228" y="649432"/>
                            <a:pt x="514562" y="652104"/>
                            <a:pt x="514729" y="654610"/>
                          </a:cubicBezTo>
                          <a:cubicBezTo>
                            <a:pt x="515564" y="659788"/>
                            <a:pt x="516399" y="665133"/>
                            <a:pt x="517401" y="670311"/>
                          </a:cubicBezTo>
                          <a:cubicBezTo>
                            <a:pt x="518236" y="689687"/>
                            <a:pt x="518069" y="709063"/>
                            <a:pt x="521076" y="728272"/>
                          </a:cubicBezTo>
                          <a:cubicBezTo>
                            <a:pt x="521076" y="728439"/>
                            <a:pt x="521243" y="728773"/>
                            <a:pt x="521243" y="728940"/>
                          </a:cubicBezTo>
                          <a:cubicBezTo>
                            <a:pt x="525920" y="798761"/>
                            <a:pt x="527256" y="869083"/>
                            <a:pt x="532434" y="938903"/>
                          </a:cubicBezTo>
                          <a:cubicBezTo>
                            <a:pt x="536109" y="987844"/>
                            <a:pt x="538281" y="1036786"/>
                            <a:pt x="541287" y="1085727"/>
                          </a:cubicBezTo>
                          <a:cubicBezTo>
                            <a:pt x="543124" y="1113789"/>
                            <a:pt x="545463" y="1142018"/>
                            <a:pt x="548470" y="1170080"/>
                          </a:cubicBezTo>
                          <a:cubicBezTo>
                            <a:pt x="550140" y="1186115"/>
                            <a:pt x="553147" y="1201983"/>
                            <a:pt x="555318" y="1218018"/>
                          </a:cubicBezTo>
                          <a:cubicBezTo>
                            <a:pt x="554650" y="1224199"/>
                            <a:pt x="553982" y="1230379"/>
                            <a:pt x="553314" y="1236727"/>
                          </a:cubicBezTo>
                          <a:cubicBezTo>
                            <a:pt x="551811" y="1227038"/>
                            <a:pt x="550307" y="1217350"/>
                            <a:pt x="548971" y="1207662"/>
                          </a:cubicBezTo>
                          <a:cubicBezTo>
                            <a:pt x="544962" y="1214678"/>
                            <a:pt x="541287" y="1221693"/>
                            <a:pt x="537780" y="1229043"/>
                          </a:cubicBezTo>
                          <a:cubicBezTo>
                            <a:pt x="532101" y="1240902"/>
                            <a:pt x="542289" y="1250924"/>
                            <a:pt x="548470" y="1260612"/>
                          </a:cubicBezTo>
                          <a:cubicBezTo>
                            <a:pt x="555151" y="1271303"/>
                            <a:pt x="562334" y="1281993"/>
                            <a:pt x="570686" y="1291514"/>
                          </a:cubicBezTo>
                          <a:cubicBezTo>
                            <a:pt x="571688" y="1292683"/>
                            <a:pt x="572690" y="1293852"/>
                            <a:pt x="573525" y="1295189"/>
                          </a:cubicBezTo>
                          <a:cubicBezTo>
                            <a:pt x="577200" y="1302371"/>
                            <a:pt x="580541" y="1309721"/>
                            <a:pt x="583881" y="1317237"/>
                          </a:cubicBezTo>
                          <a:cubicBezTo>
                            <a:pt x="578035" y="1312059"/>
                            <a:pt x="573358" y="1304710"/>
                            <a:pt x="569349" y="1298529"/>
                          </a:cubicBezTo>
                          <a:cubicBezTo>
                            <a:pt x="560831" y="1285501"/>
                            <a:pt x="550975" y="1273474"/>
                            <a:pt x="542457" y="1260278"/>
                          </a:cubicBezTo>
                          <a:cubicBezTo>
                            <a:pt x="534773" y="1276982"/>
                            <a:pt x="522913" y="1302872"/>
                            <a:pt x="536778" y="1317404"/>
                          </a:cubicBezTo>
                          <a:cubicBezTo>
                            <a:pt x="547134" y="1328095"/>
                            <a:pt x="559828" y="1335444"/>
                            <a:pt x="572022" y="1343462"/>
                          </a:cubicBezTo>
                          <a:cubicBezTo>
                            <a:pt x="572189" y="1343462"/>
                            <a:pt x="572356" y="1343462"/>
                            <a:pt x="572523" y="1343629"/>
                          </a:cubicBezTo>
                          <a:cubicBezTo>
                            <a:pt x="592901" y="1352983"/>
                            <a:pt x="612778" y="1360499"/>
                            <a:pt x="634827" y="1364842"/>
                          </a:cubicBezTo>
                          <a:cubicBezTo>
                            <a:pt x="646018" y="1367014"/>
                            <a:pt x="657210" y="1368851"/>
                            <a:pt x="668568" y="1368350"/>
                          </a:cubicBezTo>
                          <a:cubicBezTo>
                            <a:pt x="679592" y="1367849"/>
                            <a:pt x="690449" y="1362337"/>
                            <a:pt x="700973" y="1359664"/>
                          </a:cubicBezTo>
                          <a:cubicBezTo>
                            <a:pt x="722854" y="1353985"/>
                            <a:pt x="731540" y="1343462"/>
                            <a:pt x="735382" y="1321246"/>
                          </a:cubicBezTo>
                          <a:cubicBezTo>
                            <a:pt x="737553" y="1308384"/>
                            <a:pt x="738054" y="1298028"/>
                            <a:pt x="733210" y="1285668"/>
                          </a:cubicBezTo>
                          <a:cubicBezTo>
                            <a:pt x="732208" y="1283162"/>
                            <a:pt x="731039" y="1280657"/>
                            <a:pt x="730036" y="1278318"/>
                          </a:cubicBezTo>
                          <a:cubicBezTo>
                            <a:pt x="729535" y="1281659"/>
                            <a:pt x="728868" y="1285167"/>
                            <a:pt x="728032" y="1288507"/>
                          </a:cubicBezTo>
                          <a:cubicBezTo>
                            <a:pt x="727364" y="1280490"/>
                            <a:pt x="725527" y="1272472"/>
                            <a:pt x="725026" y="1264454"/>
                          </a:cubicBezTo>
                          <a:cubicBezTo>
                            <a:pt x="725026" y="1264287"/>
                            <a:pt x="725026" y="1264120"/>
                            <a:pt x="725026" y="1263953"/>
                          </a:cubicBezTo>
                          <a:cubicBezTo>
                            <a:pt x="725026" y="1263619"/>
                            <a:pt x="724858" y="1263452"/>
                            <a:pt x="724858" y="1263118"/>
                          </a:cubicBezTo>
                          <a:cubicBezTo>
                            <a:pt x="724858" y="1262784"/>
                            <a:pt x="724858" y="1262283"/>
                            <a:pt x="724858" y="1261949"/>
                          </a:cubicBezTo>
                          <a:cubicBezTo>
                            <a:pt x="725026" y="1261615"/>
                            <a:pt x="725193" y="1261448"/>
                            <a:pt x="725360" y="1261448"/>
                          </a:cubicBezTo>
                          <a:cubicBezTo>
                            <a:pt x="725527" y="1260445"/>
                            <a:pt x="725694" y="1259610"/>
                            <a:pt x="725694" y="1258608"/>
                          </a:cubicBezTo>
                          <a:cubicBezTo>
                            <a:pt x="727865" y="1243074"/>
                            <a:pt x="735549" y="1224867"/>
                            <a:pt x="727865" y="1210168"/>
                          </a:cubicBezTo>
                          <a:cubicBezTo>
                            <a:pt x="721685" y="1198308"/>
                            <a:pt x="716006" y="1185447"/>
                            <a:pt x="712832" y="1172084"/>
                          </a:cubicBezTo>
                          <a:cubicBezTo>
                            <a:pt x="710828" y="1189456"/>
                            <a:pt x="708823" y="1206660"/>
                            <a:pt x="706151" y="1223865"/>
                          </a:cubicBezTo>
                          <a:cubicBezTo>
                            <a:pt x="706151" y="1221192"/>
                            <a:pt x="705983" y="1218520"/>
                            <a:pt x="705983" y="1215680"/>
                          </a:cubicBezTo>
                          <a:cubicBezTo>
                            <a:pt x="705817" y="1204322"/>
                            <a:pt x="706652" y="1193130"/>
                            <a:pt x="707487" y="1181772"/>
                          </a:cubicBezTo>
                          <a:cubicBezTo>
                            <a:pt x="708489" y="1169745"/>
                            <a:pt x="709157" y="1157552"/>
                            <a:pt x="709157" y="1145525"/>
                          </a:cubicBezTo>
                          <a:cubicBezTo>
                            <a:pt x="710995" y="1129156"/>
                            <a:pt x="712999" y="1112619"/>
                            <a:pt x="715171" y="1096250"/>
                          </a:cubicBezTo>
                          <a:cubicBezTo>
                            <a:pt x="722353" y="1042298"/>
                            <a:pt x="729202" y="987343"/>
                            <a:pt x="731540" y="933057"/>
                          </a:cubicBezTo>
                          <a:cubicBezTo>
                            <a:pt x="733878" y="879105"/>
                            <a:pt x="731540" y="826489"/>
                            <a:pt x="727197" y="772536"/>
                          </a:cubicBezTo>
                          <a:cubicBezTo>
                            <a:pt x="723188" y="723094"/>
                            <a:pt x="711496" y="673986"/>
                            <a:pt x="711830" y="624210"/>
                          </a:cubicBezTo>
                          <a:cubicBezTo>
                            <a:pt x="711329" y="625212"/>
                            <a:pt x="710995" y="626214"/>
                            <a:pt x="710660" y="627049"/>
                          </a:cubicBezTo>
                          <a:cubicBezTo>
                            <a:pt x="710660" y="627049"/>
                            <a:pt x="710660" y="627049"/>
                            <a:pt x="710660" y="627049"/>
                          </a:cubicBezTo>
                          <a:cubicBezTo>
                            <a:pt x="711830" y="620201"/>
                            <a:pt x="712498" y="613352"/>
                            <a:pt x="711997" y="606671"/>
                          </a:cubicBezTo>
                          <a:cubicBezTo>
                            <a:pt x="713834" y="598987"/>
                            <a:pt x="713500" y="591471"/>
                            <a:pt x="706819" y="584622"/>
                          </a:cubicBezTo>
                          <a:cubicBezTo>
                            <a:pt x="701975" y="579611"/>
                            <a:pt x="699469" y="576771"/>
                            <a:pt x="697465" y="570090"/>
                          </a:cubicBezTo>
                          <a:cubicBezTo>
                            <a:pt x="695293" y="562574"/>
                            <a:pt x="697799" y="551716"/>
                            <a:pt x="697966" y="544033"/>
                          </a:cubicBezTo>
                          <a:cubicBezTo>
                            <a:pt x="698467" y="528331"/>
                            <a:pt x="699469" y="512463"/>
                            <a:pt x="700138" y="496762"/>
                          </a:cubicBezTo>
                          <a:cubicBezTo>
                            <a:pt x="702476" y="442141"/>
                            <a:pt x="704815" y="387187"/>
                            <a:pt x="705817" y="332399"/>
                          </a:cubicBezTo>
                          <a:cubicBezTo>
                            <a:pt x="707988" y="220987"/>
                            <a:pt x="708823" y="110911"/>
                            <a:pt x="697131" y="0"/>
                          </a:cubicBezTo>
                          <a:cubicBezTo>
                            <a:pt x="697131" y="0"/>
                            <a:pt x="697131" y="0"/>
                            <a:pt x="696964" y="0"/>
                          </a:cubicBezTo>
                          <a:cubicBezTo>
                            <a:pt x="651530" y="7016"/>
                            <a:pt x="604760" y="8686"/>
                            <a:pt x="558826" y="12528"/>
                          </a:cubicBezTo>
                          <a:cubicBezTo>
                            <a:pt x="512724" y="16369"/>
                            <a:pt x="466455" y="20211"/>
                            <a:pt x="420354" y="24220"/>
                          </a:cubicBezTo>
                          <a:cubicBezTo>
                            <a:pt x="328318" y="31904"/>
                            <a:pt x="235948" y="42594"/>
                            <a:pt x="143577" y="46603"/>
                          </a:cubicBezTo>
                          <a:cubicBezTo>
                            <a:pt x="132386" y="104397"/>
                            <a:pt x="128377" y="163694"/>
                            <a:pt x="121696" y="222156"/>
                          </a:cubicBezTo>
                          <a:cubicBezTo>
                            <a:pt x="114179" y="288302"/>
                            <a:pt x="102821" y="353947"/>
                            <a:pt x="97309" y="420260"/>
                          </a:cubicBezTo>
                          <a:cubicBezTo>
                            <a:pt x="91796" y="484902"/>
                            <a:pt x="90126" y="549712"/>
                            <a:pt x="86117" y="614522"/>
                          </a:cubicBezTo>
                          <a:cubicBezTo>
                            <a:pt x="83445" y="658953"/>
                            <a:pt x="80271" y="703384"/>
                            <a:pt x="77264" y="747815"/>
                          </a:cubicBezTo>
                          <a:cubicBezTo>
                            <a:pt x="70750" y="784563"/>
                            <a:pt x="65071" y="821645"/>
                            <a:pt x="63902" y="858893"/>
                          </a:cubicBezTo>
                          <a:cubicBezTo>
                            <a:pt x="63902" y="859228"/>
                            <a:pt x="63902" y="859395"/>
                            <a:pt x="64068" y="859562"/>
                          </a:cubicBezTo>
                          <a:cubicBezTo>
                            <a:pt x="59893" y="900151"/>
                            <a:pt x="55717" y="940908"/>
                            <a:pt x="51875" y="981497"/>
                          </a:cubicBezTo>
                          <a:cubicBezTo>
                            <a:pt x="47031" y="1033612"/>
                            <a:pt x="41352" y="1085727"/>
                            <a:pt x="37677" y="1138009"/>
                          </a:cubicBezTo>
                          <a:cubicBezTo>
                            <a:pt x="35506" y="1169745"/>
                            <a:pt x="34503" y="1201482"/>
                            <a:pt x="33334" y="1233219"/>
                          </a:cubicBezTo>
                          <a:cubicBezTo>
                            <a:pt x="30661" y="1243909"/>
                            <a:pt x="28323" y="1254766"/>
                            <a:pt x="25651" y="1265624"/>
                          </a:cubicBezTo>
                          <a:cubicBezTo>
                            <a:pt x="25483" y="1243909"/>
                            <a:pt x="26486" y="1222194"/>
                            <a:pt x="27822" y="1200480"/>
                          </a:cubicBezTo>
                          <a:cubicBezTo>
                            <a:pt x="21475" y="1218520"/>
                            <a:pt x="16297" y="1236893"/>
                            <a:pt x="10117" y="1254933"/>
                          </a:cubicBezTo>
                          <a:cubicBezTo>
                            <a:pt x="6943" y="1264287"/>
                            <a:pt x="4604" y="1273975"/>
                            <a:pt x="1765" y="1283496"/>
                          </a:cubicBezTo>
                          <a:cubicBezTo>
                            <a:pt x="-4082" y="1303039"/>
                            <a:pt x="5440" y="1318407"/>
                            <a:pt x="17967" y="1332437"/>
                          </a:cubicBezTo>
                          <a:close/>
                        </a:path>
                      </a:pathLst>
                    </a:custGeom>
                    <a:solidFill>
                      <a:srgbClr val="415D8A"/>
                    </a:solidFill>
                    <a:ln w="16697" cap="flat">
                      <a:noFill/>
                      <a:prstDash val="solid"/>
                      <a:miter/>
                    </a:ln>
                  </p:spPr>
                  <p:txBody>
                    <a:bodyPr rtlCol="0" anchor="ctr"/>
                    <a:lstStyle/>
                    <a:p>
                      <a:endParaRPr lang="en-US"/>
                    </a:p>
                  </p:txBody>
                </p:sp>
                <p:sp>
                  <p:nvSpPr>
                    <p:cNvPr id="1066" name="Freeform: Shape 1065">
                      <a:extLst>
                        <a:ext uri="{FF2B5EF4-FFF2-40B4-BE49-F238E27FC236}">
                          <a16:creationId xmlns:a16="http://schemas.microsoft.com/office/drawing/2014/main" id="{9D7CB576-D344-1A64-59ED-A2854F33E6C8}"/>
                        </a:ext>
                      </a:extLst>
                    </p:cNvPr>
                    <p:cNvSpPr/>
                    <p:nvPr/>
                  </p:nvSpPr>
                  <p:spPr>
                    <a:xfrm>
                      <a:off x="7933573" y="5922071"/>
                      <a:ext cx="68317" cy="358623"/>
                    </a:xfrm>
                    <a:custGeom>
                      <a:avLst/>
                      <a:gdLst>
                        <a:gd name="connsiteX0" fmla="*/ 16370 w 68317"/>
                        <a:gd name="connsiteY0" fmla="*/ 295652 h 358623"/>
                        <a:gd name="connsiteX1" fmla="*/ 40089 w 68317"/>
                        <a:gd name="connsiteY1" fmla="*/ 183905 h 358623"/>
                        <a:gd name="connsiteX2" fmla="*/ 68318 w 68317"/>
                        <a:gd name="connsiteY2" fmla="*/ 0 h 358623"/>
                        <a:gd name="connsiteX3" fmla="*/ 68151 w 68317"/>
                        <a:gd name="connsiteY3" fmla="*/ 21046 h 358623"/>
                        <a:gd name="connsiteX4" fmla="*/ 64977 w 68317"/>
                        <a:gd name="connsiteY4" fmla="*/ 92370 h 358623"/>
                        <a:gd name="connsiteX5" fmla="*/ 42761 w 68317"/>
                        <a:gd name="connsiteY5" fmla="*/ 224161 h 358623"/>
                        <a:gd name="connsiteX6" fmla="*/ 0 w 68317"/>
                        <a:gd name="connsiteY6" fmla="*/ 358624 h 358623"/>
                        <a:gd name="connsiteX7" fmla="*/ 16370 w 68317"/>
                        <a:gd name="connsiteY7" fmla="*/ 295652 h 358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317" h="358623">
                          <a:moveTo>
                            <a:pt x="16370" y="295652"/>
                          </a:moveTo>
                          <a:cubicBezTo>
                            <a:pt x="24220" y="258403"/>
                            <a:pt x="32906" y="221321"/>
                            <a:pt x="40089" y="183905"/>
                          </a:cubicBezTo>
                          <a:cubicBezTo>
                            <a:pt x="51781" y="122938"/>
                            <a:pt x="56291" y="60801"/>
                            <a:pt x="68318" y="0"/>
                          </a:cubicBezTo>
                          <a:cubicBezTo>
                            <a:pt x="68318" y="7015"/>
                            <a:pt x="68318" y="14031"/>
                            <a:pt x="68151" y="21046"/>
                          </a:cubicBezTo>
                          <a:cubicBezTo>
                            <a:pt x="67482" y="44765"/>
                            <a:pt x="65979" y="68651"/>
                            <a:pt x="64977" y="92370"/>
                          </a:cubicBezTo>
                          <a:cubicBezTo>
                            <a:pt x="63139" y="137136"/>
                            <a:pt x="55623" y="181233"/>
                            <a:pt x="42761" y="224161"/>
                          </a:cubicBezTo>
                          <a:cubicBezTo>
                            <a:pt x="29398" y="269093"/>
                            <a:pt x="16202" y="314694"/>
                            <a:pt x="0" y="358624"/>
                          </a:cubicBezTo>
                          <a:cubicBezTo>
                            <a:pt x="4844" y="337410"/>
                            <a:pt x="12027" y="316531"/>
                            <a:pt x="16370" y="295652"/>
                          </a:cubicBezTo>
                          <a:close/>
                        </a:path>
                      </a:pathLst>
                    </a:custGeom>
                    <a:solidFill>
                      <a:srgbClr val="415D8A"/>
                    </a:solidFill>
                    <a:ln w="16697" cap="flat">
                      <a:noFill/>
                      <a:prstDash val="solid"/>
                      <a:miter/>
                    </a:ln>
                  </p:spPr>
                  <p:txBody>
                    <a:bodyPr rtlCol="0" anchor="ctr"/>
                    <a:lstStyle/>
                    <a:p>
                      <a:endParaRPr lang="en-US"/>
                    </a:p>
                  </p:txBody>
                </p:sp>
                <p:sp>
                  <p:nvSpPr>
                    <p:cNvPr id="1067" name="Freeform: Shape 1066">
                      <a:extLst>
                        <a:ext uri="{FF2B5EF4-FFF2-40B4-BE49-F238E27FC236}">
                          <a16:creationId xmlns:a16="http://schemas.microsoft.com/office/drawing/2014/main" id="{66AB50CE-96BE-C21D-04AD-9FC69C567B43}"/>
                        </a:ext>
                      </a:extLst>
                    </p:cNvPr>
                    <p:cNvSpPr/>
                    <p:nvPr/>
                  </p:nvSpPr>
                  <p:spPr>
                    <a:xfrm>
                      <a:off x="8383064" y="5155381"/>
                      <a:ext cx="61891" cy="1024925"/>
                    </a:xfrm>
                    <a:custGeom>
                      <a:avLst/>
                      <a:gdLst>
                        <a:gd name="connsiteX0" fmla="*/ 55122 w 61891"/>
                        <a:gd name="connsiteY0" fmla="*/ 938903 h 1024925"/>
                        <a:gd name="connsiteX1" fmla="*/ 46269 w 61891"/>
                        <a:gd name="connsiteY1" fmla="*/ 810954 h 1024925"/>
                        <a:gd name="connsiteX2" fmla="*/ 31403 w 61891"/>
                        <a:gd name="connsiteY2" fmla="*/ 697705 h 1024925"/>
                        <a:gd name="connsiteX3" fmla="*/ 31570 w 61891"/>
                        <a:gd name="connsiteY3" fmla="*/ 696869 h 1024925"/>
                        <a:gd name="connsiteX4" fmla="*/ 31235 w 61891"/>
                        <a:gd name="connsiteY4" fmla="*/ 695533 h 1024925"/>
                        <a:gd name="connsiteX5" fmla="*/ 30233 w 61891"/>
                        <a:gd name="connsiteY5" fmla="*/ 680333 h 1024925"/>
                        <a:gd name="connsiteX6" fmla="*/ 27394 w 61891"/>
                        <a:gd name="connsiteY6" fmla="*/ 679832 h 1024925"/>
                        <a:gd name="connsiteX7" fmla="*/ 0 w 61891"/>
                        <a:gd name="connsiteY7" fmla="*/ 741468 h 1024925"/>
                        <a:gd name="connsiteX8" fmla="*/ 11192 w 61891"/>
                        <a:gd name="connsiteY8" fmla="*/ 703551 h 1024925"/>
                        <a:gd name="connsiteX9" fmla="*/ 21380 w 61891"/>
                        <a:gd name="connsiteY9" fmla="*/ 668474 h 1024925"/>
                        <a:gd name="connsiteX10" fmla="*/ 25724 w 61891"/>
                        <a:gd name="connsiteY10" fmla="*/ 650601 h 1024925"/>
                        <a:gd name="connsiteX11" fmla="*/ 29064 w 61891"/>
                        <a:gd name="connsiteY11" fmla="*/ 632394 h 1024925"/>
                        <a:gd name="connsiteX12" fmla="*/ 30734 w 61891"/>
                        <a:gd name="connsiteY12" fmla="*/ 593141 h 1024925"/>
                        <a:gd name="connsiteX13" fmla="*/ 10690 w 61891"/>
                        <a:gd name="connsiteY13" fmla="*/ 579277 h 1024925"/>
                        <a:gd name="connsiteX14" fmla="*/ 11024 w 61891"/>
                        <a:gd name="connsiteY14" fmla="*/ 558732 h 1024925"/>
                        <a:gd name="connsiteX15" fmla="*/ 13363 w 61891"/>
                        <a:gd name="connsiteY15" fmla="*/ 496261 h 1024925"/>
                        <a:gd name="connsiteX16" fmla="*/ 14365 w 61891"/>
                        <a:gd name="connsiteY16" fmla="*/ 424770 h 1024925"/>
                        <a:gd name="connsiteX17" fmla="*/ 18207 w 61891"/>
                        <a:gd name="connsiteY17" fmla="*/ 281120 h 1024925"/>
                        <a:gd name="connsiteX18" fmla="*/ 20044 w 61891"/>
                        <a:gd name="connsiteY18" fmla="*/ 208961 h 1024925"/>
                        <a:gd name="connsiteX19" fmla="*/ 20545 w 61891"/>
                        <a:gd name="connsiteY19" fmla="*/ 137136 h 1024925"/>
                        <a:gd name="connsiteX20" fmla="*/ 9855 w 61891"/>
                        <a:gd name="connsiteY20" fmla="*/ 2338 h 1024925"/>
                        <a:gd name="connsiteX21" fmla="*/ 26392 w 61891"/>
                        <a:gd name="connsiteY21" fmla="*/ 0 h 1024925"/>
                        <a:gd name="connsiteX22" fmla="*/ 26558 w 61891"/>
                        <a:gd name="connsiteY22" fmla="*/ 0 h 1024925"/>
                        <a:gd name="connsiteX23" fmla="*/ 35245 w 61891"/>
                        <a:gd name="connsiteY23" fmla="*/ 332399 h 1024925"/>
                        <a:gd name="connsiteX24" fmla="*/ 29566 w 61891"/>
                        <a:gd name="connsiteY24" fmla="*/ 496762 h 1024925"/>
                        <a:gd name="connsiteX25" fmla="*/ 27394 w 61891"/>
                        <a:gd name="connsiteY25" fmla="*/ 544033 h 1024925"/>
                        <a:gd name="connsiteX26" fmla="*/ 26893 w 61891"/>
                        <a:gd name="connsiteY26" fmla="*/ 570090 h 1024925"/>
                        <a:gd name="connsiteX27" fmla="*/ 36247 w 61891"/>
                        <a:gd name="connsiteY27" fmla="*/ 584622 h 1024925"/>
                        <a:gd name="connsiteX28" fmla="*/ 41425 w 61891"/>
                        <a:gd name="connsiteY28" fmla="*/ 606671 h 1024925"/>
                        <a:gd name="connsiteX29" fmla="*/ 40088 w 61891"/>
                        <a:gd name="connsiteY29" fmla="*/ 627049 h 1024925"/>
                        <a:gd name="connsiteX30" fmla="*/ 40088 w 61891"/>
                        <a:gd name="connsiteY30" fmla="*/ 627049 h 1024925"/>
                        <a:gd name="connsiteX31" fmla="*/ 41258 w 61891"/>
                        <a:gd name="connsiteY31" fmla="*/ 624209 h 1024925"/>
                        <a:gd name="connsiteX32" fmla="*/ 56625 w 61891"/>
                        <a:gd name="connsiteY32" fmla="*/ 772536 h 1024925"/>
                        <a:gd name="connsiteX33" fmla="*/ 60968 w 61891"/>
                        <a:gd name="connsiteY33" fmla="*/ 933057 h 1024925"/>
                        <a:gd name="connsiteX34" fmla="*/ 53451 w 61891"/>
                        <a:gd name="connsiteY34" fmla="*/ 1024926 h 1024925"/>
                        <a:gd name="connsiteX35" fmla="*/ 55122 w 61891"/>
                        <a:gd name="connsiteY35" fmla="*/ 938903 h 10249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61891" h="1024925">
                          <a:moveTo>
                            <a:pt x="55122" y="938903"/>
                          </a:moveTo>
                          <a:cubicBezTo>
                            <a:pt x="54621" y="895975"/>
                            <a:pt x="52449" y="853548"/>
                            <a:pt x="46269" y="810954"/>
                          </a:cubicBezTo>
                          <a:cubicBezTo>
                            <a:pt x="40757" y="773205"/>
                            <a:pt x="34242" y="735622"/>
                            <a:pt x="31403" y="697705"/>
                          </a:cubicBezTo>
                          <a:cubicBezTo>
                            <a:pt x="31570" y="697371"/>
                            <a:pt x="31570" y="697204"/>
                            <a:pt x="31570" y="696869"/>
                          </a:cubicBezTo>
                          <a:cubicBezTo>
                            <a:pt x="31737" y="696201"/>
                            <a:pt x="31570" y="695867"/>
                            <a:pt x="31235" y="695533"/>
                          </a:cubicBezTo>
                          <a:cubicBezTo>
                            <a:pt x="30902" y="690522"/>
                            <a:pt x="30568" y="685344"/>
                            <a:pt x="30233" y="680333"/>
                          </a:cubicBezTo>
                          <a:cubicBezTo>
                            <a:pt x="30233" y="678830"/>
                            <a:pt x="28062" y="678663"/>
                            <a:pt x="27394" y="679832"/>
                          </a:cubicBezTo>
                          <a:cubicBezTo>
                            <a:pt x="16871" y="699208"/>
                            <a:pt x="11693" y="722593"/>
                            <a:pt x="0" y="741468"/>
                          </a:cubicBezTo>
                          <a:cubicBezTo>
                            <a:pt x="3508" y="728773"/>
                            <a:pt x="7350" y="716246"/>
                            <a:pt x="11192" y="703551"/>
                          </a:cubicBezTo>
                          <a:cubicBezTo>
                            <a:pt x="14699" y="691859"/>
                            <a:pt x="18207" y="680166"/>
                            <a:pt x="21380" y="668474"/>
                          </a:cubicBezTo>
                          <a:cubicBezTo>
                            <a:pt x="22884" y="662460"/>
                            <a:pt x="24387" y="656614"/>
                            <a:pt x="25724" y="650601"/>
                          </a:cubicBezTo>
                          <a:cubicBezTo>
                            <a:pt x="26893" y="644755"/>
                            <a:pt x="27394" y="638073"/>
                            <a:pt x="29064" y="632394"/>
                          </a:cubicBezTo>
                          <a:cubicBezTo>
                            <a:pt x="32071" y="622539"/>
                            <a:pt x="41926" y="600992"/>
                            <a:pt x="30734" y="593141"/>
                          </a:cubicBezTo>
                          <a:cubicBezTo>
                            <a:pt x="23886" y="588297"/>
                            <a:pt x="15367" y="586961"/>
                            <a:pt x="10690" y="579277"/>
                          </a:cubicBezTo>
                          <a:cubicBezTo>
                            <a:pt x="6180" y="572094"/>
                            <a:pt x="8853" y="566081"/>
                            <a:pt x="11024" y="558732"/>
                          </a:cubicBezTo>
                          <a:cubicBezTo>
                            <a:pt x="17372" y="538019"/>
                            <a:pt x="13029" y="517474"/>
                            <a:pt x="13363" y="496261"/>
                          </a:cubicBezTo>
                          <a:cubicBezTo>
                            <a:pt x="13697" y="472375"/>
                            <a:pt x="14031" y="448656"/>
                            <a:pt x="14365" y="424770"/>
                          </a:cubicBezTo>
                          <a:cubicBezTo>
                            <a:pt x="15200" y="376831"/>
                            <a:pt x="16871" y="328892"/>
                            <a:pt x="18207" y="281120"/>
                          </a:cubicBezTo>
                          <a:cubicBezTo>
                            <a:pt x="18875" y="257067"/>
                            <a:pt x="19376" y="233014"/>
                            <a:pt x="20044" y="208961"/>
                          </a:cubicBezTo>
                          <a:cubicBezTo>
                            <a:pt x="20713" y="185075"/>
                            <a:pt x="22049" y="161022"/>
                            <a:pt x="20545" y="137136"/>
                          </a:cubicBezTo>
                          <a:cubicBezTo>
                            <a:pt x="17539" y="92203"/>
                            <a:pt x="8686" y="47605"/>
                            <a:pt x="9855" y="2338"/>
                          </a:cubicBezTo>
                          <a:cubicBezTo>
                            <a:pt x="15367" y="1670"/>
                            <a:pt x="20879" y="835"/>
                            <a:pt x="26392" y="0"/>
                          </a:cubicBezTo>
                          <a:cubicBezTo>
                            <a:pt x="26392" y="0"/>
                            <a:pt x="26392" y="0"/>
                            <a:pt x="26558" y="0"/>
                          </a:cubicBezTo>
                          <a:cubicBezTo>
                            <a:pt x="38418" y="110911"/>
                            <a:pt x="37416" y="220987"/>
                            <a:pt x="35245" y="332399"/>
                          </a:cubicBezTo>
                          <a:cubicBezTo>
                            <a:pt x="34242" y="387020"/>
                            <a:pt x="31904" y="441974"/>
                            <a:pt x="29566" y="496762"/>
                          </a:cubicBezTo>
                          <a:cubicBezTo>
                            <a:pt x="28897" y="512463"/>
                            <a:pt x="27895" y="528331"/>
                            <a:pt x="27394" y="544033"/>
                          </a:cubicBezTo>
                          <a:cubicBezTo>
                            <a:pt x="27227" y="551716"/>
                            <a:pt x="24721" y="562574"/>
                            <a:pt x="26893" y="570090"/>
                          </a:cubicBezTo>
                          <a:cubicBezTo>
                            <a:pt x="28897" y="576939"/>
                            <a:pt x="31403" y="579611"/>
                            <a:pt x="36247" y="584622"/>
                          </a:cubicBezTo>
                          <a:cubicBezTo>
                            <a:pt x="42928" y="591471"/>
                            <a:pt x="43262" y="598987"/>
                            <a:pt x="41425" y="606671"/>
                          </a:cubicBezTo>
                          <a:cubicBezTo>
                            <a:pt x="41926" y="613352"/>
                            <a:pt x="41091" y="620201"/>
                            <a:pt x="40088" y="627049"/>
                          </a:cubicBezTo>
                          <a:cubicBezTo>
                            <a:pt x="40088" y="627049"/>
                            <a:pt x="40088" y="627049"/>
                            <a:pt x="40088" y="627049"/>
                          </a:cubicBezTo>
                          <a:cubicBezTo>
                            <a:pt x="40423" y="626047"/>
                            <a:pt x="40924" y="625212"/>
                            <a:pt x="41258" y="624209"/>
                          </a:cubicBezTo>
                          <a:cubicBezTo>
                            <a:pt x="40924" y="673986"/>
                            <a:pt x="52616" y="723094"/>
                            <a:pt x="56625" y="772536"/>
                          </a:cubicBezTo>
                          <a:cubicBezTo>
                            <a:pt x="60968" y="826322"/>
                            <a:pt x="63306" y="879105"/>
                            <a:pt x="60968" y="933057"/>
                          </a:cubicBezTo>
                          <a:cubicBezTo>
                            <a:pt x="59632" y="963624"/>
                            <a:pt x="56959" y="994359"/>
                            <a:pt x="53451" y="1024926"/>
                          </a:cubicBezTo>
                          <a:cubicBezTo>
                            <a:pt x="54955" y="996029"/>
                            <a:pt x="55456" y="967466"/>
                            <a:pt x="55122" y="938903"/>
                          </a:cubicBezTo>
                          <a:close/>
                        </a:path>
                      </a:pathLst>
                    </a:custGeom>
                    <a:solidFill>
                      <a:srgbClr val="415D8A"/>
                    </a:solidFill>
                    <a:ln w="16697" cap="flat">
                      <a:noFill/>
                      <a:prstDash val="solid"/>
                      <a:miter/>
                    </a:ln>
                  </p:spPr>
                  <p:txBody>
                    <a:bodyPr rtlCol="0" anchor="ctr"/>
                    <a:lstStyle/>
                    <a:p>
                      <a:endParaRPr lang="en-US"/>
                    </a:p>
                  </p:txBody>
                </p:sp>
                <p:sp>
                  <p:nvSpPr>
                    <p:cNvPr id="1068" name="Freeform: Shape 1067">
                      <a:extLst>
                        <a:ext uri="{FF2B5EF4-FFF2-40B4-BE49-F238E27FC236}">
                          <a16:creationId xmlns:a16="http://schemas.microsoft.com/office/drawing/2014/main" id="{B881FF6A-70CF-618C-AB22-03F1A6B1DB7B}"/>
                        </a:ext>
                      </a:extLst>
                    </p:cNvPr>
                    <p:cNvSpPr/>
                    <p:nvPr/>
                  </p:nvSpPr>
                  <p:spPr>
                    <a:xfrm>
                      <a:off x="7900000" y="5880480"/>
                      <a:ext cx="66813" cy="94207"/>
                    </a:xfrm>
                    <a:custGeom>
                      <a:avLst/>
                      <a:gdLst>
                        <a:gd name="connsiteX0" fmla="*/ 66814 w 66813"/>
                        <a:gd name="connsiteY0" fmla="*/ 0 h 94207"/>
                        <a:gd name="connsiteX1" fmla="*/ 0 w 66813"/>
                        <a:gd name="connsiteY1" fmla="*/ 94208 h 94207"/>
                        <a:gd name="connsiteX2" fmla="*/ 66814 w 66813"/>
                        <a:gd name="connsiteY2" fmla="*/ 0 h 94207"/>
                      </a:gdLst>
                      <a:ahLst/>
                      <a:cxnLst>
                        <a:cxn ang="0">
                          <a:pos x="connsiteX0" y="connsiteY0"/>
                        </a:cxn>
                        <a:cxn ang="0">
                          <a:pos x="connsiteX1" y="connsiteY1"/>
                        </a:cxn>
                        <a:cxn ang="0">
                          <a:pos x="connsiteX2" y="connsiteY2"/>
                        </a:cxn>
                      </a:cxnLst>
                      <a:rect l="l" t="t" r="r" b="b"/>
                      <a:pathLst>
                        <a:path w="66813" h="94207">
                          <a:moveTo>
                            <a:pt x="66814" y="0"/>
                          </a:moveTo>
                          <a:cubicBezTo>
                            <a:pt x="54787" y="37249"/>
                            <a:pt x="37583" y="79342"/>
                            <a:pt x="0" y="94208"/>
                          </a:cubicBezTo>
                          <a:cubicBezTo>
                            <a:pt x="14532" y="58629"/>
                            <a:pt x="39086" y="26726"/>
                            <a:pt x="66814" y="0"/>
                          </a:cubicBezTo>
                          <a:close/>
                        </a:path>
                      </a:pathLst>
                    </a:custGeom>
                    <a:solidFill>
                      <a:srgbClr val="415D8A"/>
                    </a:solidFill>
                    <a:ln w="16697" cap="flat">
                      <a:noFill/>
                      <a:prstDash val="solid"/>
                      <a:miter/>
                    </a:ln>
                  </p:spPr>
                  <p:txBody>
                    <a:bodyPr rtlCol="0" anchor="ctr"/>
                    <a:lstStyle/>
                    <a:p>
                      <a:endParaRPr lang="en-US"/>
                    </a:p>
                  </p:txBody>
                </p:sp>
                <p:sp>
                  <p:nvSpPr>
                    <p:cNvPr id="1069" name="Freeform: Shape 1068">
                      <a:extLst>
                        <a:ext uri="{FF2B5EF4-FFF2-40B4-BE49-F238E27FC236}">
                          <a16:creationId xmlns:a16="http://schemas.microsoft.com/office/drawing/2014/main" id="{36F47B56-DC02-21DA-7C7B-2E70DE1ED079}"/>
                        </a:ext>
                      </a:extLst>
                    </p:cNvPr>
                    <p:cNvSpPr/>
                    <p:nvPr/>
                  </p:nvSpPr>
                  <p:spPr>
                    <a:xfrm>
                      <a:off x="8397429" y="6347509"/>
                      <a:ext cx="46289" cy="101056"/>
                    </a:xfrm>
                    <a:custGeom>
                      <a:avLst/>
                      <a:gdLst>
                        <a:gd name="connsiteX0" fmla="*/ 0 w 46289"/>
                        <a:gd name="connsiteY0" fmla="*/ 101056 h 101056"/>
                        <a:gd name="connsiteX1" fmla="*/ 32070 w 46289"/>
                        <a:gd name="connsiteY1" fmla="*/ 53785 h 101056"/>
                        <a:gd name="connsiteX2" fmla="*/ 34743 w 46289"/>
                        <a:gd name="connsiteY2" fmla="*/ 23051 h 101056"/>
                        <a:gd name="connsiteX3" fmla="*/ 34576 w 46289"/>
                        <a:gd name="connsiteY3" fmla="*/ 0 h 101056"/>
                        <a:gd name="connsiteX4" fmla="*/ 42928 w 46289"/>
                        <a:gd name="connsiteY4" fmla="*/ 17706 h 101056"/>
                        <a:gd name="connsiteX5" fmla="*/ 44264 w 46289"/>
                        <a:gd name="connsiteY5" fmla="*/ 48774 h 101056"/>
                        <a:gd name="connsiteX6" fmla="*/ 0 w 46289"/>
                        <a:gd name="connsiteY6" fmla="*/ 101056 h 101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289" h="101056">
                          <a:moveTo>
                            <a:pt x="0" y="101056"/>
                          </a:moveTo>
                          <a:cubicBezTo>
                            <a:pt x="9020" y="84353"/>
                            <a:pt x="25055" y="71658"/>
                            <a:pt x="32070" y="53785"/>
                          </a:cubicBezTo>
                          <a:cubicBezTo>
                            <a:pt x="36246" y="43429"/>
                            <a:pt x="35411" y="34075"/>
                            <a:pt x="34743" y="23051"/>
                          </a:cubicBezTo>
                          <a:cubicBezTo>
                            <a:pt x="34242" y="15367"/>
                            <a:pt x="34075" y="7683"/>
                            <a:pt x="34576" y="0"/>
                          </a:cubicBezTo>
                          <a:cubicBezTo>
                            <a:pt x="37082" y="6180"/>
                            <a:pt x="39921" y="12027"/>
                            <a:pt x="42928" y="17706"/>
                          </a:cubicBezTo>
                          <a:cubicBezTo>
                            <a:pt x="47939" y="27060"/>
                            <a:pt x="46436" y="38084"/>
                            <a:pt x="44264" y="48774"/>
                          </a:cubicBezTo>
                          <a:cubicBezTo>
                            <a:pt x="35077" y="71157"/>
                            <a:pt x="20044" y="91034"/>
                            <a:pt x="0" y="101056"/>
                          </a:cubicBezTo>
                          <a:close/>
                        </a:path>
                      </a:pathLst>
                    </a:custGeom>
                    <a:solidFill>
                      <a:srgbClr val="415D8A"/>
                    </a:solidFill>
                    <a:ln w="16697" cap="flat">
                      <a:noFill/>
                      <a:prstDash val="solid"/>
                      <a:miter/>
                    </a:ln>
                  </p:spPr>
                  <p:txBody>
                    <a:bodyPr rtlCol="0" anchor="ctr"/>
                    <a:lstStyle/>
                    <a:p>
                      <a:endParaRPr lang="en-US"/>
                    </a:p>
                  </p:txBody>
                </p:sp>
                <p:sp>
                  <p:nvSpPr>
                    <p:cNvPr id="1070" name="Freeform: Shape 1069">
                      <a:extLst>
                        <a:ext uri="{FF2B5EF4-FFF2-40B4-BE49-F238E27FC236}">
                          <a16:creationId xmlns:a16="http://schemas.microsoft.com/office/drawing/2014/main" id="{39895D25-485A-30FC-8702-3A106D7B9804}"/>
                        </a:ext>
                      </a:extLst>
                    </p:cNvPr>
                    <p:cNvSpPr/>
                    <p:nvPr/>
                  </p:nvSpPr>
                  <p:spPr>
                    <a:xfrm>
                      <a:off x="8405614" y="6440715"/>
                      <a:ext cx="43730" cy="76668"/>
                    </a:xfrm>
                    <a:custGeom>
                      <a:avLst/>
                      <a:gdLst>
                        <a:gd name="connsiteX0" fmla="*/ 3675 w 43730"/>
                        <a:gd name="connsiteY0" fmla="*/ 72493 h 76668"/>
                        <a:gd name="connsiteX1" fmla="*/ 28730 w 43730"/>
                        <a:gd name="connsiteY1" fmla="*/ 33741 h 76668"/>
                        <a:gd name="connsiteX2" fmla="*/ 39754 w 43730"/>
                        <a:gd name="connsiteY2" fmla="*/ 0 h 76668"/>
                        <a:gd name="connsiteX3" fmla="*/ 39922 w 43730"/>
                        <a:gd name="connsiteY3" fmla="*/ 334 h 76668"/>
                        <a:gd name="connsiteX4" fmla="*/ 42093 w 43730"/>
                        <a:gd name="connsiteY4" fmla="*/ 35912 h 76668"/>
                        <a:gd name="connsiteX5" fmla="*/ 7683 w 43730"/>
                        <a:gd name="connsiteY5" fmla="*/ 74330 h 76668"/>
                        <a:gd name="connsiteX6" fmla="*/ 0 w 43730"/>
                        <a:gd name="connsiteY6" fmla="*/ 76669 h 76668"/>
                        <a:gd name="connsiteX7" fmla="*/ 3675 w 43730"/>
                        <a:gd name="connsiteY7" fmla="*/ 72493 h 766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730" h="76668">
                          <a:moveTo>
                            <a:pt x="3675" y="72493"/>
                          </a:moveTo>
                          <a:cubicBezTo>
                            <a:pt x="13697" y="60801"/>
                            <a:pt x="22717" y="47939"/>
                            <a:pt x="28730" y="33741"/>
                          </a:cubicBezTo>
                          <a:cubicBezTo>
                            <a:pt x="33407" y="22884"/>
                            <a:pt x="36581" y="11358"/>
                            <a:pt x="39754" y="0"/>
                          </a:cubicBezTo>
                          <a:cubicBezTo>
                            <a:pt x="39754" y="0"/>
                            <a:pt x="39754" y="167"/>
                            <a:pt x="39922" y="334"/>
                          </a:cubicBezTo>
                          <a:cubicBezTo>
                            <a:pt x="44932" y="12695"/>
                            <a:pt x="44264" y="23051"/>
                            <a:pt x="42093" y="35912"/>
                          </a:cubicBezTo>
                          <a:cubicBezTo>
                            <a:pt x="38251" y="58128"/>
                            <a:pt x="29565" y="68651"/>
                            <a:pt x="7683" y="74330"/>
                          </a:cubicBezTo>
                          <a:cubicBezTo>
                            <a:pt x="5178" y="74999"/>
                            <a:pt x="2673" y="75834"/>
                            <a:pt x="0" y="76669"/>
                          </a:cubicBezTo>
                          <a:cubicBezTo>
                            <a:pt x="1337" y="75166"/>
                            <a:pt x="2505" y="73829"/>
                            <a:pt x="3675" y="72493"/>
                          </a:cubicBezTo>
                          <a:close/>
                        </a:path>
                      </a:pathLst>
                    </a:custGeom>
                    <a:solidFill>
                      <a:srgbClr val="415D8A"/>
                    </a:solidFill>
                    <a:ln w="16697" cap="flat">
                      <a:noFill/>
                      <a:prstDash val="solid"/>
                      <a:miter/>
                    </a:ln>
                  </p:spPr>
                  <p:txBody>
                    <a:bodyPr rtlCol="0" anchor="ctr"/>
                    <a:lstStyle/>
                    <a:p>
                      <a:endParaRPr lang="en-US"/>
                    </a:p>
                  </p:txBody>
                </p:sp>
                <p:sp>
                  <p:nvSpPr>
                    <p:cNvPr id="1071" name="Freeform: Shape 1070">
                      <a:extLst>
                        <a:ext uri="{FF2B5EF4-FFF2-40B4-BE49-F238E27FC236}">
                          <a16:creationId xmlns:a16="http://schemas.microsoft.com/office/drawing/2014/main" id="{AA4054B8-FD61-2029-D230-225B3585DEDF}"/>
                        </a:ext>
                      </a:extLst>
                    </p:cNvPr>
                    <p:cNvSpPr/>
                    <p:nvPr/>
                  </p:nvSpPr>
                  <p:spPr>
                    <a:xfrm>
                      <a:off x="8300215" y="5763722"/>
                      <a:ext cx="52615" cy="80510"/>
                    </a:xfrm>
                    <a:custGeom>
                      <a:avLst/>
                      <a:gdLst>
                        <a:gd name="connsiteX0" fmla="*/ 25055 w 52615"/>
                        <a:gd name="connsiteY0" fmla="*/ 59798 h 80510"/>
                        <a:gd name="connsiteX1" fmla="*/ 0 w 52615"/>
                        <a:gd name="connsiteY1" fmla="*/ 0 h 80510"/>
                        <a:gd name="connsiteX2" fmla="*/ 52616 w 52615"/>
                        <a:gd name="connsiteY2" fmla="*/ 80511 h 80510"/>
                        <a:gd name="connsiteX3" fmla="*/ 25055 w 52615"/>
                        <a:gd name="connsiteY3" fmla="*/ 59798 h 80510"/>
                      </a:gdLst>
                      <a:ahLst/>
                      <a:cxnLst>
                        <a:cxn ang="0">
                          <a:pos x="connsiteX0" y="connsiteY0"/>
                        </a:cxn>
                        <a:cxn ang="0">
                          <a:pos x="connsiteX1" y="connsiteY1"/>
                        </a:cxn>
                        <a:cxn ang="0">
                          <a:pos x="connsiteX2" y="connsiteY2"/>
                        </a:cxn>
                        <a:cxn ang="0">
                          <a:pos x="connsiteX3" y="connsiteY3"/>
                        </a:cxn>
                      </a:cxnLst>
                      <a:rect l="l" t="t" r="r" b="b"/>
                      <a:pathLst>
                        <a:path w="52615" h="80510">
                          <a:moveTo>
                            <a:pt x="25055" y="59798"/>
                          </a:moveTo>
                          <a:cubicBezTo>
                            <a:pt x="12027" y="41926"/>
                            <a:pt x="7517" y="20378"/>
                            <a:pt x="0" y="0"/>
                          </a:cubicBezTo>
                          <a:cubicBezTo>
                            <a:pt x="24721" y="21380"/>
                            <a:pt x="35244" y="53451"/>
                            <a:pt x="52616" y="80511"/>
                          </a:cubicBezTo>
                          <a:cubicBezTo>
                            <a:pt x="42427" y="75333"/>
                            <a:pt x="32405" y="69987"/>
                            <a:pt x="25055" y="59798"/>
                          </a:cubicBezTo>
                          <a:close/>
                        </a:path>
                      </a:pathLst>
                    </a:custGeom>
                    <a:solidFill>
                      <a:srgbClr val="415D8A"/>
                    </a:solidFill>
                    <a:ln w="16697" cap="flat">
                      <a:noFill/>
                      <a:prstDash val="solid"/>
                      <a:miter/>
                    </a:ln>
                  </p:spPr>
                  <p:txBody>
                    <a:bodyPr rtlCol="0" anchor="ctr"/>
                    <a:lstStyle/>
                    <a:p>
                      <a:endParaRPr lang="en-US"/>
                    </a:p>
                  </p:txBody>
                </p:sp>
                <p:sp>
                  <p:nvSpPr>
                    <p:cNvPr id="1072" name="Freeform: Shape 1071">
                      <a:extLst>
                        <a:ext uri="{FF2B5EF4-FFF2-40B4-BE49-F238E27FC236}">
                          <a16:creationId xmlns:a16="http://schemas.microsoft.com/office/drawing/2014/main" id="{9D09A689-22A8-91D8-3F04-04E79008E9BF}"/>
                        </a:ext>
                      </a:extLst>
                    </p:cNvPr>
                    <p:cNvSpPr/>
                    <p:nvPr/>
                  </p:nvSpPr>
                  <p:spPr>
                    <a:xfrm>
                      <a:off x="8198324" y="5239734"/>
                      <a:ext cx="194345" cy="194428"/>
                    </a:xfrm>
                    <a:custGeom>
                      <a:avLst/>
                      <a:gdLst>
                        <a:gd name="connsiteX0" fmla="*/ 194262 w 194345"/>
                        <a:gd name="connsiteY0" fmla="*/ 0 h 194428"/>
                        <a:gd name="connsiteX1" fmla="*/ 193928 w 194345"/>
                        <a:gd name="connsiteY1" fmla="*/ 130788 h 194428"/>
                        <a:gd name="connsiteX2" fmla="*/ 130288 w 194345"/>
                        <a:gd name="connsiteY2" fmla="*/ 194429 h 194428"/>
                        <a:gd name="connsiteX3" fmla="*/ 9187 w 194345"/>
                        <a:gd name="connsiteY3" fmla="*/ 139975 h 194428"/>
                        <a:gd name="connsiteX4" fmla="*/ 0 w 194345"/>
                        <a:gd name="connsiteY4" fmla="*/ 29398 h 194428"/>
                        <a:gd name="connsiteX5" fmla="*/ 194262 w 194345"/>
                        <a:gd name="connsiteY5" fmla="*/ 0 h 194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4345" h="194428">
                          <a:moveTo>
                            <a:pt x="194262" y="0"/>
                          </a:moveTo>
                          <a:cubicBezTo>
                            <a:pt x="194262" y="0"/>
                            <a:pt x="194596" y="87025"/>
                            <a:pt x="193928" y="130788"/>
                          </a:cubicBezTo>
                          <a:cubicBezTo>
                            <a:pt x="193928" y="130788"/>
                            <a:pt x="159351" y="179563"/>
                            <a:pt x="130288" y="194429"/>
                          </a:cubicBezTo>
                          <a:cubicBezTo>
                            <a:pt x="130288" y="194429"/>
                            <a:pt x="25055" y="167870"/>
                            <a:pt x="9187" y="139975"/>
                          </a:cubicBezTo>
                          <a:lnTo>
                            <a:pt x="0" y="29398"/>
                          </a:lnTo>
                          <a:lnTo>
                            <a:pt x="194262" y="0"/>
                          </a:lnTo>
                          <a:close/>
                        </a:path>
                      </a:pathLst>
                    </a:custGeom>
                    <a:solidFill>
                      <a:srgbClr val="344C73"/>
                    </a:solidFill>
                    <a:ln w="16697" cap="flat">
                      <a:noFill/>
                      <a:prstDash val="solid"/>
                      <a:miter/>
                    </a:ln>
                  </p:spPr>
                  <p:txBody>
                    <a:bodyPr rtlCol="0" anchor="ctr"/>
                    <a:lstStyle/>
                    <a:p>
                      <a:endParaRPr lang="en-US"/>
                    </a:p>
                  </p:txBody>
                </p:sp>
                <p:sp>
                  <p:nvSpPr>
                    <p:cNvPr id="1073" name="Freeform: Shape 1072">
                      <a:extLst>
                        <a:ext uri="{FF2B5EF4-FFF2-40B4-BE49-F238E27FC236}">
                          <a16:creationId xmlns:a16="http://schemas.microsoft.com/office/drawing/2014/main" id="{98409A76-B7C4-C56F-4BA7-919C21FE51B0}"/>
                        </a:ext>
                      </a:extLst>
                    </p:cNvPr>
                    <p:cNvSpPr/>
                    <p:nvPr/>
                  </p:nvSpPr>
                  <p:spPr>
                    <a:xfrm>
                      <a:off x="7887806" y="5279822"/>
                      <a:ext cx="199272" cy="186076"/>
                    </a:xfrm>
                    <a:custGeom>
                      <a:avLst/>
                      <a:gdLst>
                        <a:gd name="connsiteX0" fmla="*/ 0 w 199272"/>
                        <a:gd name="connsiteY0" fmla="*/ 0 h 186076"/>
                        <a:gd name="connsiteX1" fmla="*/ 14699 w 199272"/>
                        <a:gd name="connsiteY1" fmla="*/ 129953 h 186076"/>
                        <a:gd name="connsiteX2" fmla="*/ 84854 w 199272"/>
                        <a:gd name="connsiteY2" fmla="*/ 186077 h 186076"/>
                        <a:gd name="connsiteX3" fmla="*/ 199273 w 199272"/>
                        <a:gd name="connsiteY3" fmla="*/ 118595 h 186076"/>
                        <a:gd name="connsiteX4" fmla="*/ 196266 w 199272"/>
                        <a:gd name="connsiteY4" fmla="*/ 7684 h 186076"/>
                        <a:gd name="connsiteX5" fmla="*/ 0 w 199272"/>
                        <a:gd name="connsiteY5" fmla="*/ 0 h 186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9272" h="186076">
                          <a:moveTo>
                            <a:pt x="0" y="0"/>
                          </a:moveTo>
                          <a:cubicBezTo>
                            <a:pt x="0" y="0"/>
                            <a:pt x="9187" y="86524"/>
                            <a:pt x="14699" y="129953"/>
                          </a:cubicBezTo>
                          <a:cubicBezTo>
                            <a:pt x="14699" y="129953"/>
                            <a:pt x="54454" y="174552"/>
                            <a:pt x="84854" y="186077"/>
                          </a:cubicBezTo>
                          <a:cubicBezTo>
                            <a:pt x="84854" y="186077"/>
                            <a:pt x="186578" y="147993"/>
                            <a:pt x="199273" y="118595"/>
                          </a:cubicBezTo>
                          <a:lnTo>
                            <a:pt x="196266" y="7684"/>
                          </a:lnTo>
                          <a:lnTo>
                            <a:pt x="0" y="0"/>
                          </a:lnTo>
                          <a:close/>
                        </a:path>
                      </a:pathLst>
                    </a:custGeom>
                    <a:solidFill>
                      <a:srgbClr val="344C73"/>
                    </a:solidFill>
                    <a:ln w="16697" cap="flat">
                      <a:noFill/>
                      <a:prstDash val="solid"/>
                      <a:miter/>
                    </a:ln>
                  </p:spPr>
                  <p:txBody>
                    <a:bodyPr rtlCol="0" anchor="ctr"/>
                    <a:lstStyle/>
                    <a:p>
                      <a:endParaRPr lang="en-US"/>
                    </a:p>
                  </p:txBody>
                </p:sp>
                <p:sp>
                  <p:nvSpPr>
                    <p:cNvPr id="1074" name="Freeform: Shape 1073">
                      <a:extLst>
                        <a:ext uri="{FF2B5EF4-FFF2-40B4-BE49-F238E27FC236}">
                          <a16:creationId xmlns:a16="http://schemas.microsoft.com/office/drawing/2014/main" id="{8397414F-DCBA-8B4D-42DF-8D72117F80CB}"/>
                        </a:ext>
                      </a:extLst>
                    </p:cNvPr>
                    <p:cNvSpPr/>
                    <p:nvPr/>
                  </p:nvSpPr>
                  <p:spPr>
                    <a:xfrm>
                      <a:off x="7809608" y="5257535"/>
                      <a:ext cx="50978" cy="504837"/>
                    </a:xfrm>
                    <a:custGeom>
                      <a:avLst/>
                      <a:gdLst>
                        <a:gd name="connsiteX0" fmla="*/ 6540 w 50978"/>
                        <a:gd name="connsiteY0" fmla="*/ 371223 h 504837"/>
                        <a:gd name="connsiteX1" fmla="*/ 19068 w 50978"/>
                        <a:gd name="connsiteY1" fmla="*/ 245278 h 504837"/>
                        <a:gd name="connsiteX2" fmla="*/ 47965 w 50978"/>
                        <a:gd name="connsiteY2" fmla="*/ 739 h 504837"/>
                        <a:gd name="connsiteX3" fmla="*/ 50971 w 50978"/>
                        <a:gd name="connsiteY3" fmla="*/ 2243 h 504837"/>
                        <a:gd name="connsiteX4" fmla="*/ 23411 w 50978"/>
                        <a:gd name="connsiteY4" fmla="*/ 247450 h 504837"/>
                        <a:gd name="connsiteX5" fmla="*/ 10883 w 50978"/>
                        <a:gd name="connsiteY5" fmla="*/ 373561 h 504837"/>
                        <a:gd name="connsiteX6" fmla="*/ 1696 w 50978"/>
                        <a:gd name="connsiteY6" fmla="*/ 504517 h 504837"/>
                        <a:gd name="connsiteX7" fmla="*/ 360 w 50978"/>
                        <a:gd name="connsiteY7" fmla="*/ 503848 h 504837"/>
                        <a:gd name="connsiteX8" fmla="*/ 6540 w 50978"/>
                        <a:gd name="connsiteY8" fmla="*/ 371223 h 5048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0978" h="504837">
                          <a:moveTo>
                            <a:pt x="6540" y="371223"/>
                          </a:moveTo>
                          <a:cubicBezTo>
                            <a:pt x="8879" y="328963"/>
                            <a:pt x="15226" y="287371"/>
                            <a:pt x="19068" y="245278"/>
                          </a:cubicBezTo>
                          <a:cubicBezTo>
                            <a:pt x="26584" y="163598"/>
                            <a:pt x="42119" y="82586"/>
                            <a:pt x="47965" y="739"/>
                          </a:cubicBezTo>
                          <a:cubicBezTo>
                            <a:pt x="48132" y="-1098"/>
                            <a:pt x="51139" y="906"/>
                            <a:pt x="50971" y="2243"/>
                          </a:cubicBezTo>
                          <a:cubicBezTo>
                            <a:pt x="45626" y="84424"/>
                            <a:pt x="28756" y="165269"/>
                            <a:pt x="23411" y="247450"/>
                          </a:cubicBezTo>
                          <a:cubicBezTo>
                            <a:pt x="20571" y="289543"/>
                            <a:pt x="12887" y="331301"/>
                            <a:pt x="10883" y="373561"/>
                          </a:cubicBezTo>
                          <a:cubicBezTo>
                            <a:pt x="8879" y="417157"/>
                            <a:pt x="4870" y="461087"/>
                            <a:pt x="1696" y="504517"/>
                          </a:cubicBezTo>
                          <a:cubicBezTo>
                            <a:pt x="1696" y="505352"/>
                            <a:pt x="360" y="504350"/>
                            <a:pt x="360" y="503848"/>
                          </a:cubicBezTo>
                          <a:cubicBezTo>
                            <a:pt x="-1477" y="459751"/>
                            <a:pt x="4202" y="415153"/>
                            <a:pt x="6540" y="371223"/>
                          </a:cubicBezTo>
                          <a:close/>
                        </a:path>
                      </a:pathLst>
                    </a:custGeom>
                    <a:solidFill>
                      <a:srgbClr val="344C73"/>
                    </a:solidFill>
                    <a:ln w="16697" cap="flat">
                      <a:noFill/>
                      <a:prstDash val="solid"/>
                      <a:miter/>
                    </a:ln>
                  </p:spPr>
                  <p:txBody>
                    <a:bodyPr rtlCol="0" anchor="ctr"/>
                    <a:lstStyle/>
                    <a:p>
                      <a:endParaRPr lang="en-US"/>
                    </a:p>
                  </p:txBody>
                </p:sp>
                <p:sp>
                  <p:nvSpPr>
                    <p:cNvPr id="1075" name="Freeform: Shape 1074">
                      <a:extLst>
                        <a:ext uri="{FF2B5EF4-FFF2-40B4-BE49-F238E27FC236}">
                          <a16:creationId xmlns:a16="http://schemas.microsoft.com/office/drawing/2014/main" id="{8D88F627-FC2E-50A0-24D1-BBDA5BBF5BA4}"/>
                        </a:ext>
                      </a:extLst>
                    </p:cNvPr>
                    <p:cNvSpPr/>
                    <p:nvPr/>
                  </p:nvSpPr>
                  <p:spPr>
                    <a:xfrm>
                      <a:off x="7751011" y="5817004"/>
                      <a:ext cx="56292" cy="553321"/>
                    </a:xfrm>
                    <a:custGeom>
                      <a:avLst/>
                      <a:gdLst>
                        <a:gd name="connsiteX0" fmla="*/ 494 w 56292"/>
                        <a:gd name="connsiteY0" fmla="*/ 530505 h 553321"/>
                        <a:gd name="connsiteX1" fmla="*/ 15360 w 56292"/>
                        <a:gd name="connsiteY1" fmla="*/ 504113 h 553321"/>
                        <a:gd name="connsiteX2" fmla="*/ 10516 w 56292"/>
                        <a:gd name="connsiteY2" fmla="*/ 480227 h 553321"/>
                        <a:gd name="connsiteX3" fmla="*/ 15360 w 56292"/>
                        <a:gd name="connsiteY3" fmla="*/ 445818 h 553321"/>
                        <a:gd name="connsiteX4" fmla="*/ 30727 w 56292"/>
                        <a:gd name="connsiteY4" fmla="*/ 297992 h 553321"/>
                        <a:gd name="connsiteX5" fmla="*/ 43923 w 56292"/>
                        <a:gd name="connsiteY5" fmla="*/ 152004 h 553321"/>
                        <a:gd name="connsiteX6" fmla="*/ 53778 w 56292"/>
                        <a:gd name="connsiteY6" fmla="*/ 670 h 553321"/>
                        <a:gd name="connsiteX7" fmla="*/ 56284 w 56292"/>
                        <a:gd name="connsiteY7" fmla="*/ 2006 h 553321"/>
                        <a:gd name="connsiteX8" fmla="*/ 48266 w 56292"/>
                        <a:gd name="connsiteY8" fmla="*/ 148329 h 553321"/>
                        <a:gd name="connsiteX9" fmla="*/ 35572 w 56292"/>
                        <a:gd name="connsiteY9" fmla="*/ 294150 h 553321"/>
                        <a:gd name="connsiteX10" fmla="*/ 19870 w 56292"/>
                        <a:gd name="connsiteY10" fmla="*/ 436798 h 553321"/>
                        <a:gd name="connsiteX11" fmla="*/ 16529 w 56292"/>
                        <a:gd name="connsiteY11" fmla="*/ 468034 h 553321"/>
                        <a:gd name="connsiteX12" fmla="*/ 20371 w 56292"/>
                        <a:gd name="connsiteY12" fmla="*/ 502276 h 553321"/>
                        <a:gd name="connsiteX13" fmla="*/ 17866 w 56292"/>
                        <a:gd name="connsiteY13" fmla="*/ 516307 h 553321"/>
                        <a:gd name="connsiteX14" fmla="*/ 7009 w 56292"/>
                        <a:gd name="connsiteY14" fmla="*/ 530338 h 553321"/>
                        <a:gd name="connsiteX15" fmla="*/ 6173 w 56292"/>
                        <a:gd name="connsiteY15" fmla="*/ 552219 h 553321"/>
                        <a:gd name="connsiteX16" fmla="*/ 1997 w 56292"/>
                        <a:gd name="connsiteY16" fmla="*/ 550549 h 553321"/>
                        <a:gd name="connsiteX17" fmla="*/ 494 w 56292"/>
                        <a:gd name="connsiteY17" fmla="*/ 530505 h 553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6292" h="553321">
                          <a:moveTo>
                            <a:pt x="494" y="530505"/>
                          </a:moveTo>
                          <a:cubicBezTo>
                            <a:pt x="2833" y="519982"/>
                            <a:pt x="13523" y="514469"/>
                            <a:pt x="15360" y="504113"/>
                          </a:cubicBezTo>
                          <a:cubicBezTo>
                            <a:pt x="16697" y="496096"/>
                            <a:pt x="10349" y="488245"/>
                            <a:pt x="10516" y="480227"/>
                          </a:cubicBezTo>
                          <a:cubicBezTo>
                            <a:pt x="10683" y="468869"/>
                            <a:pt x="14024" y="457177"/>
                            <a:pt x="15360" y="445818"/>
                          </a:cubicBezTo>
                          <a:cubicBezTo>
                            <a:pt x="21040" y="396543"/>
                            <a:pt x="23712" y="347101"/>
                            <a:pt x="30727" y="297992"/>
                          </a:cubicBezTo>
                          <a:cubicBezTo>
                            <a:pt x="37576" y="249719"/>
                            <a:pt x="40081" y="200611"/>
                            <a:pt x="43923" y="152004"/>
                          </a:cubicBezTo>
                          <a:cubicBezTo>
                            <a:pt x="47765" y="101559"/>
                            <a:pt x="45760" y="50781"/>
                            <a:pt x="53778" y="670"/>
                          </a:cubicBezTo>
                          <a:cubicBezTo>
                            <a:pt x="54112" y="-1000"/>
                            <a:pt x="56451" y="837"/>
                            <a:pt x="56284" y="2006"/>
                          </a:cubicBezTo>
                          <a:cubicBezTo>
                            <a:pt x="49101" y="50446"/>
                            <a:pt x="51440" y="99555"/>
                            <a:pt x="48266" y="148329"/>
                          </a:cubicBezTo>
                          <a:cubicBezTo>
                            <a:pt x="45093" y="196769"/>
                            <a:pt x="42754" y="246044"/>
                            <a:pt x="35572" y="294150"/>
                          </a:cubicBezTo>
                          <a:cubicBezTo>
                            <a:pt x="28556" y="341254"/>
                            <a:pt x="23211" y="389193"/>
                            <a:pt x="19870" y="436798"/>
                          </a:cubicBezTo>
                          <a:cubicBezTo>
                            <a:pt x="19202" y="447322"/>
                            <a:pt x="18367" y="457678"/>
                            <a:pt x="16529" y="468034"/>
                          </a:cubicBezTo>
                          <a:cubicBezTo>
                            <a:pt x="14358" y="481397"/>
                            <a:pt x="17532" y="489748"/>
                            <a:pt x="20371" y="502276"/>
                          </a:cubicBezTo>
                          <a:cubicBezTo>
                            <a:pt x="21207" y="506118"/>
                            <a:pt x="20872" y="512966"/>
                            <a:pt x="17866" y="516307"/>
                          </a:cubicBezTo>
                          <a:cubicBezTo>
                            <a:pt x="13690" y="520984"/>
                            <a:pt x="10015" y="524659"/>
                            <a:pt x="7009" y="530338"/>
                          </a:cubicBezTo>
                          <a:cubicBezTo>
                            <a:pt x="4002" y="535850"/>
                            <a:pt x="6340" y="546039"/>
                            <a:pt x="6173" y="552219"/>
                          </a:cubicBezTo>
                          <a:cubicBezTo>
                            <a:pt x="6173" y="554892"/>
                            <a:pt x="2165" y="552052"/>
                            <a:pt x="1997" y="550549"/>
                          </a:cubicBezTo>
                          <a:cubicBezTo>
                            <a:pt x="828" y="544202"/>
                            <a:pt x="-842" y="536852"/>
                            <a:pt x="494" y="530505"/>
                          </a:cubicBezTo>
                          <a:close/>
                        </a:path>
                      </a:pathLst>
                    </a:custGeom>
                    <a:solidFill>
                      <a:srgbClr val="344C73"/>
                    </a:solidFill>
                    <a:ln w="16697" cap="flat">
                      <a:noFill/>
                      <a:prstDash val="solid"/>
                      <a:miter/>
                    </a:ln>
                  </p:spPr>
                  <p:txBody>
                    <a:bodyPr rtlCol="0" anchor="ctr"/>
                    <a:lstStyle/>
                    <a:p>
                      <a:endParaRPr lang="en-US"/>
                    </a:p>
                  </p:txBody>
                </p:sp>
                <p:sp>
                  <p:nvSpPr>
                    <p:cNvPr id="1076" name="Freeform: Shape 1075">
                      <a:extLst>
                        <a:ext uri="{FF2B5EF4-FFF2-40B4-BE49-F238E27FC236}">
                          <a16:creationId xmlns:a16="http://schemas.microsoft.com/office/drawing/2014/main" id="{D5C35C2D-EF8A-E68A-81C1-A811A0856FD8}"/>
                        </a:ext>
                      </a:extLst>
                    </p:cNvPr>
                    <p:cNvSpPr/>
                    <p:nvPr/>
                  </p:nvSpPr>
                  <p:spPr>
                    <a:xfrm>
                      <a:off x="7721439" y="6409236"/>
                      <a:ext cx="17394" cy="58694"/>
                    </a:xfrm>
                    <a:custGeom>
                      <a:avLst/>
                      <a:gdLst>
                        <a:gd name="connsiteX0" fmla="*/ 13864 w 17394"/>
                        <a:gd name="connsiteY0" fmla="*/ 577 h 58694"/>
                        <a:gd name="connsiteX1" fmla="*/ 17372 w 17394"/>
                        <a:gd name="connsiteY1" fmla="*/ 2749 h 58694"/>
                        <a:gd name="connsiteX2" fmla="*/ 2839 w 17394"/>
                        <a:gd name="connsiteY2" fmla="*/ 58204 h 58694"/>
                        <a:gd name="connsiteX3" fmla="*/ 0 w 17394"/>
                        <a:gd name="connsiteY3" fmla="*/ 56367 h 58694"/>
                        <a:gd name="connsiteX4" fmla="*/ 13864 w 17394"/>
                        <a:gd name="connsiteY4" fmla="*/ 577 h 586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94" h="58694">
                          <a:moveTo>
                            <a:pt x="13864" y="577"/>
                          </a:moveTo>
                          <a:cubicBezTo>
                            <a:pt x="14198" y="-1093"/>
                            <a:pt x="17706" y="1245"/>
                            <a:pt x="17372" y="2749"/>
                          </a:cubicBezTo>
                          <a:cubicBezTo>
                            <a:pt x="14031" y="21122"/>
                            <a:pt x="9354" y="40665"/>
                            <a:pt x="2839" y="58204"/>
                          </a:cubicBezTo>
                          <a:cubicBezTo>
                            <a:pt x="2172" y="59708"/>
                            <a:pt x="0" y="57369"/>
                            <a:pt x="0" y="56367"/>
                          </a:cubicBezTo>
                          <a:cubicBezTo>
                            <a:pt x="334" y="37492"/>
                            <a:pt x="9855" y="18951"/>
                            <a:pt x="13864" y="577"/>
                          </a:cubicBezTo>
                          <a:close/>
                        </a:path>
                      </a:pathLst>
                    </a:custGeom>
                    <a:solidFill>
                      <a:srgbClr val="344C73"/>
                    </a:solidFill>
                    <a:ln w="16697" cap="flat">
                      <a:noFill/>
                      <a:prstDash val="solid"/>
                      <a:miter/>
                    </a:ln>
                  </p:spPr>
                  <p:txBody>
                    <a:bodyPr rtlCol="0" anchor="ctr"/>
                    <a:lstStyle/>
                    <a:p>
                      <a:endParaRPr lang="en-US"/>
                    </a:p>
                  </p:txBody>
                </p:sp>
                <p:sp>
                  <p:nvSpPr>
                    <p:cNvPr id="1077" name="Freeform: Shape 1076">
                      <a:extLst>
                        <a:ext uri="{FF2B5EF4-FFF2-40B4-BE49-F238E27FC236}">
                          <a16:creationId xmlns:a16="http://schemas.microsoft.com/office/drawing/2014/main" id="{6B6A9DCF-F03D-E773-992D-9944FCA67D37}"/>
                        </a:ext>
                      </a:extLst>
                    </p:cNvPr>
                    <p:cNvSpPr/>
                    <p:nvPr/>
                  </p:nvSpPr>
                  <p:spPr>
                    <a:xfrm>
                      <a:off x="8171151" y="5442957"/>
                      <a:ext cx="81458" cy="412105"/>
                    </a:xfrm>
                    <a:custGeom>
                      <a:avLst/>
                      <a:gdLst>
                        <a:gd name="connsiteX0" fmla="*/ 2284 w 81458"/>
                        <a:gd name="connsiteY0" fmla="*/ 1227 h 412105"/>
                        <a:gd name="connsiteX1" fmla="*/ 30346 w 81458"/>
                        <a:gd name="connsiteY1" fmla="*/ 104622 h 412105"/>
                        <a:gd name="connsiteX2" fmla="*/ 52228 w 81458"/>
                        <a:gd name="connsiteY2" fmla="*/ 205511 h 412105"/>
                        <a:gd name="connsiteX3" fmla="*/ 71103 w 81458"/>
                        <a:gd name="connsiteY3" fmla="*/ 315587 h 412105"/>
                        <a:gd name="connsiteX4" fmla="*/ 81459 w 81458"/>
                        <a:gd name="connsiteY4" fmla="*/ 411465 h 412105"/>
                        <a:gd name="connsiteX5" fmla="*/ 79120 w 81458"/>
                        <a:gd name="connsiteY5" fmla="*/ 410630 h 412105"/>
                        <a:gd name="connsiteX6" fmla="*/ 49889 w 81458"/>
                        <a:gd name="connsiteY6" fmla="*/ 210355 h 412105"/>
                        <a:gd name="connsiteX7" fmla="*/ 113 w 81458"/>
                        <a:gd name="connsiteY7" fmla="*/ 893 h 412105"/>
                        <a:gd name="connsiteX8" fmla="*/ 2284 w 81458"/>
                        <a:gd name="connsiteY8" fmla="*/ 1227 h 412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1458" h="412105">
                          <a:moveTo>
                            <a:pt x="2284" y="1227"/>
                          </a:moveTo>
                          <a:cubicBezTo>
                            <a:pt x="13810" y="35136"/>
                            <a:pt x="21660" y="69879"/>
                            <a:pt x="30346" y="104622"/>
                          </a:cubicBezTo>
                          <a:cubicBezTo>
                            <a:pt x="38698" y="138029"/>
                            <a:pt x="44210" y="171937"/>
                            <a:pt x="52228" y="205511"/>
                          </a:cubicBezTo>
                          <a:cubicBezTo>
                            <a:pt x="60914" y="241591"/>
                            <a:pt x="65925" y="278839"/>
                            <a:pt x="71103" y="315587"/>
                          </a:cubicBezTo>
                          <a:cubicBezTo>
                            <a:pt x="75446" y="347157"/>
                            <a:pt x="80289" y="379561"/>
                            <a:pt x="81459" y="411465"/>
                          </a:cubicBezTo>
                          <a:cubicBezTo>
                            <a:pt x="81459" y="412968"/>
                            <a:pt x="79287" y="411465"/>
                            <a:pt x="79120" y="410630"/>
                          </a:cubicBezTo>
                          <a:cubicBezTo>
                            <a:pt x="69933" y="343816"/>
                            <a:pt x="64087" y="276334"/>
                            <a:pt x="49889" y="210355"/>
                          </a:cubicBezTo>
                          <a:cubicBezTo>
                            <a:pt x="34689" y="140368"/>
                            <a:pt x="22663" y="69211"/>
                            <a:pt x="113" y="893"/>
                          </a:cubicBezTo>
                          <a:cubicBezTo>
                            <a:pt x="-556" y="-777"/>
                            <a:pt x="1950" y="225"/>
                            <a:pt x="2284" y="1227"/>
                          </a:cubicBezTo>
                          <a:close/>
                        </a:path>
                      </a:pathLst>
                    </a:custGeom>
                    <a:solidFill>
                      <a:srgbClr val="344C73"/>
                    </a:solidFill>
                    <a:ln w="16697" cap="flat">
                      <a:noFill/>
                      <a:prstDash val="solid"/>
                      <a:miter/>
                    </a:ln>
                  </p:spPr>
                  <p:txBody>
                    <a:bodyPr rtlCol="0" anchor="ctr"/>
                    <a:lstStyle/>
                    <a:p>
                      <a:endParaRPr lang="en-US"/>
                    </a:p>
                  </p:txBody>
                </p:sp>
                <p:sp>
                  <p:nvSpPr>
                    <p:cNvPr id="1078" name="Freeform: Shape 1077">
                      <a:extLst>
                        <a:ext uri="{FF2B5EF4-FFF2-40B4-BE49-F238E27FC236}">
                          <a16:creationId xmlns:a16="http://schemas.microsoft.com/office/drawing/2014/main" id="{D8F9838D-99E1-2EB2-0FA7-64147471DBC7}"/>
                        </a:ext>
                      </a:extLst>
                    </p:cNvPr>
                    <p:cNvSpPr/>
                    <p:nvPr/>
                  </p:nvSpPr>
                  <p:spPr>
                    <a:xfrm>
                      <a:off x="8250596" y="5955782"/>
                      <a:ext cx="35839" cy="457658"/>
                    </a:xfrm>
                    <a:custGeom>
                      <a:avLst/>
                      <a:gdLst>
                        <a:gd name="connsiteX0" fmla="*/ 17548 w 35839"/>
                        <a:gd name="connsiteY0" fmla="*/ 356149 h 457658"/>
                        <a:gd name="connsiteX1" fmla="*/ 13038 w 35839"/>
                        <a:gd name="connsiteY1" fmla="*/ 235717 h 457658"/>
                        <a:gd name="connsiteX2" fmla="*/ 9 w 35839"/>
                        <a:gd name="connsiteY2" fmla="*/ 532 h 457658"/>
                        <a:gd name="connsiteX3" fmla="*/ 2181 w 35839"/>
                        <a:gd name="connsiteY3" fmla="*/ 1534 h 457658"/>
                        <a:gd name="connsiteX4" fmla="*/ 12871 w 35839"/>
                        <a:gd name="connsiteY4" fmla="*/ 115118 h 457658"/>
                        <a:gd name="connsiteX5" fmla="*/ 17381 w 35839"/>
                        <a:gd name="connsiteY5" fmla="*/ 231875 h 457658"/>
                        <a:gd name="connsiteX6" fmla="*/ 35755 w 35839"/>
                        <a:gd name="connsiteY6" fmla="*/ 456537 h 457658"/>
                        <a:gd name="connsiteX7" fmla="*/ 32581 w 35839"/>
                        <a:gd name="connsiteY7" fmla="*/ 455702 h 457658"/>
                        <a:gd name="connsiteX8" fmla="*/ 19552 w 35839"/>
                        <a:gd name="connsiteY8" fmla="*/ 402418 h 457658"/>
                        <a:gd name="connsiteX9" fmla="*/ 17548 w 35839"/>
                        <a:gd name="connsiteY9" fmla="*/ 356149 h 457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839" h="457658">
                          <a:moveTo>
                            <a:pt x="17548" y="356149"/>
                          </a:moveTo>
                          <a:cubicBezTo>
                            <a:pt x="16212" y="316061"/>
                            <a:pt x="13372" y="275972"/>
                            <a:pt x="13038" y="235717"/>
                          </a:cubicBezTo>
                          <a:cubicBezTo>
                            <a:pt x="12370" y="157043"/>
                            <a:pt x="6189" y="79038"/>
                            <a:pt x="9" y="532"/>
                          </a:cubicBezTo>
                          <a:cubicBezTo>
                            <a:pt x="-158" y="-804"/>
                            <a:pt x="2014" y="699"/>
                            <a:pt x="2181" y="1534"/>
                          </a:cubicBezTo>
                          <a:cubicBezTo>
                            <a:pt x="5688" y="39451"/>
                            <a:pt x="9196" y="77368"/>
                            <a:pt x="12871" y="115118"/>
                          </a:cubicBezTo>
                          <a:cubicBezTo>
                            <a:pt x="16545" y="154037"/>
                            <a:pt x="15543" y="192956"/>
                            <a:pt x="17381" y="231875"/>
                          </a:cubicBezTo>
                          <a:cubicBezTo>
                            <a:pt x="20555" y="306540"/>
                            <a:pt x="15209" y="384044"/>
                            <a:pt x="35755" y="456537"/>
                          </a:cubicBezTo>
                          <a:cubicBezTo>
                            <a:pt x="36423" y="458876"/>
                            <a:pt x="32915" y="457038"/>
                            <a:pt x="32581" y="455702"/>
                          </a:cubicBezTo>
                          <a:cubicBezTo>
                            <a:pt x="27236" y="438163"/>
                            <a:pt x="23060" y="420458"/>
                            <a:pt x="19552" y="402418"/>
                          </a:cubicBezTo>
                          <a:cubicBezTo>
                            <a:pt x="16545" y="387719"/>
                            <a:pt x="18049" y="371349"/>
                            <a:pt x="17548" y="356149"/>
                          </a:cubicBezTo>
                          <a:close/>
                        </a:path>
                      </a:pathLst>
                    </a:custGeom>
                    <a:solidFill>
                      <a:srgbClr val="344C73"/>
                    </a:solidFill>
                    <a:ln w="16697" cap="flat">
                      <a:noFill/>
                      <a:prstDash val="solid"/>
                      <a:miter/>
                    </a:ln>
                  </p:spPr>
                  <p:txBody>
                    <a:bodyPr rtlCol="0" anchor="ctr"/>
                    <a:lstStyle/>
                    <a:p>
                      <a:endParaRPr lang="en-US"/>
                    </a:p>
                  </p:txBody>
                </p:sp>
                <p:sp>
                  <p:nvSpPr>
                    <p:cNvPr id="1079" name="Freeform: Shape 1078">
                      <a:extLst>
                        <a:ext uri="{FF2B5EF4-FFF2-40B4-BE49-F238E27FC236}">
                          <a16:creationId xmlns:a16="http://schemas.microsoft.com/office/drawing/2014/main" id="{5E0B3806-76E2-5BDD-36FE-A8E813AA5B0A}"/>
                        </a:ext>
                      </a:extLst>
                    </p:cNvPr>
                    <p:cNvSpPr/>
                    <p:nvPr/>
                  </p:nvSpPr>
                  <p:spPr>
                    <a:xfrm>
                      <a:off x="8255485" y="6393232"/>
                      <a:ext cx="5776" cy="7606"/>
                    </a:xfrm>
                    <a:custGeom>
                      <a:avLst/>
                      <a:gdLst>
                        <a:gd name="connsiteX0" fmla="*/ 299 w 5776"/>
                        <a:gd name="connsiteY0" fmla="*/ 3720 h 7606"/>
                        <a:gd name="connsiteX1" fmla="*/ 2137 w 5776"/>
                        <a:gd name="connsiteY1" fmla="*/ 379 h 7606"/>
                        <a:gd name="connsiteX2" fmla="*/ 5477 w 5776"/>
                        <a:gd name="connsiteY2" fmla="*/ 3887 h 7606"/>
                        <a:gd name="connsiteX3" fmla="*/ 3640 w 5776"/>
                        <a:gd name="connsiteY3" fmla="*/ 7228 h 7606"/>
                        <a:gd name="connsiteX4" fmla="*/ 299 w 5776"/>
                        <a:gd name="connsiteY4" fmla="*/ 3720 h 76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776" h="7606">
                          <a:moveTo>
                            <a:pt x="299" y="3720"/>
                          </a:moveTo>
                          <a:cubicBezTo>
                            <a:pt x="967" y="2718"/>
                            <a:pt x="1301" y="1548"/>
                            <a:pt x="2137" y="379"/>
                          </a:cubicBezTo>
                          <a:cubicBezTo>
                            <a:pt x="3305" y="-1124"/>
                            <a:pt x="6814" y="2216"/>
                            <a:pt x="5477" y="3887"/>
                          </a:cubicBezTo>
                          <a:cubicBezTo>
                            <a:pt x="4642" y="4889"/>
                            <a:pt x="4475" y="6058"/>
                            <a:pt x="3640" y="7228"/>
                          </a:cubicBezTo>
                          <a:cubicBezTo>
                            <a:pt x="2470" y="8731"/>
                            <a:pt x="-1037" y="5390"/>
                            <a:pt x="299" y="3720"/>
                          </a:cubicBezTo>
                          <a:close/>
                        </a:path>
                      </a:pathLst>
                    </a:custGeom>
                    <a:solidFill>
                      <a:srgbClr val="344C73"/>
                    </a:solidFill>
                    <a:ln w="16697" cap="flat">
                      <a:noFill/>
                      <a:prstDash val="solid"/>
                      <a:miter/>
                    </a:ln>
                  </p:spPr>
                  <p:txBody>
                    <a:bodyPr rtlCol="0" anchor="ctr"/>
                    <a:lstStyle/>
                    <a:p>
                      <a:endParaRPr lang="en-US"/>
                    </a:p>
                  </p:txBody>
                </p:sp>
                <p:sp>
                  <p:nvSpPr>
                    <p:cNvPr id="1080" name="Freeform: Shape 1079">
                      <a:extLst>
                        <a:ext uri="{FF2B5EF4-FFF2-40B4-BE49-F238E27FC236}">
                          <a16:creationId xmlns:a16="http://schemas.microsoft.com/office/drawing/2014/main" id="{F8C7846E-4E3F-63B5-F554-BD031189467E}"/>
                        </a:ext>
                      </a:extLst>
                    </p:cNvPr>
                    <p:cNvSpPr/>
                    <p:nvPr/>
                  </p:nvSpPr>
                  <p:spPr>
                    <a:xfrm>
                      <a:off x="8252770" y="6438682"/>
                      <a:ext cx="4771" cy="12133"/>
                    </a:xfrm>
                    <a:custGeom>
                      <a:avLst/>
                      <a:gdLst>
                        <a:gd name="connsiteX0" fmla="*/ 1176 w 4771"/>
                        <a:gd name="connsiteY0" fmla="*/ 529 h 12133"/>
                        <a:gd name="connsiteX1" fmla="*/ 3515 w 4771"/>
                        <a:gd name="connsiteY1" fmla="*/ 529 h 12133"/>
                        <a:gd name="connsiteX2" fmla="*/ 4684 w 4771"/>
                        <a:gd name="connsiteY2" fmla="*/ 3202 h 12133"/>
                        <a:gd name="connsiteX3" fmla="*/ 3181 w 4771"/>
                        <a:gd name="connsiteY3" fmla="*/ 11554 h 12133"/>
                        <a:gd name="connsiteX4" fmla="*/ 7 w 4771"/>
                        <a:gd name="connsiteY4" fmla="*/ 9549 h 12133"/>
                        <a:gd name="connsiteX5" fmla="*/ 1176 w 4771"/>
                        <a:gd name="connsiteY5" fmla="*/ 529 h 12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71" h="12133">
                          <a:moveTo>
                            <a:pt x="1176" y="529"/>
                          </a:moveTo>
                          <a:cubicBezTo>
                            <a:pt x="1343" y="-473"/>
                            <a:pt x="3014" y="195"/>
                            <a:pt x="3515" y="529"/>
                          </a:cubicBezTo>
                          <a:cubicBezTo>
                            <a:pt x="4350" y="1198"/>
                            <a:pt x="5018" y="2033"/>
                            <a:pt x="4684" y="3202"/>
                          </a:cubicBezTo>
                          <a:cubicBezTo>
                            <a:pt x="4016" y="5874"/>
                            <a:pt x="3849" y="8714"/>
                            <a:pt x="3181" y="11554"/>
                          </a:cubicBezTo>
                          <a:cubicBezTo>
                            <a:pt x="2680" y="13224"/>
                            <a:pt x="-160" y="10886"/>
                            <a:pt x="7" y="9549"/>
                          </a:cubicBezTo>
                          <a:cubicBezTo>
                            <a:pt x="508" y="6543"/>
                            <a:pt x="508" y="3536"/>
                            <a:pt x="1176" y="529"/>
                          </a:cubicBezTo>
                          <a:close/>
                        </a:path>
                      </a:pathLst>
                    </a:custGeom>
                    <a:solidFill>
                      <a:srgbClr val="344C73"/>
                    </a:solidFill>
                    <a:ln w="16697" cap="flat">
                      <a:noFill/>
                      <a:prstDash val="solid"/>
                      <a:miter/>
                    </a:ln>
                  </p:spPr>
                  <p:txBody>
                    <a:bodyPr rtlCol="0" anchor="ctr"/>
                    <a:lstStyle/>
                    <a:p>
                      <a:endParaRPr lang="en-US"/>
                    </a:p>
                  </p:txBody>
                </p:sp>
                <p:sp>
                  <p:nvSpPr>
                    <p:cNvPr id="1081" name="Freeform: Shape 1080">
                      <a:extLst>
                        <a:ext uri="{FF2B5EF4-FFF2-40B4-BE49-F238E27FC236}">
                          <a16:creationId xmlns:a16="http://schemas.microsoft.com/office/drawing/2014/main" id="{70798DFD-C761-1A29-2910-5FAA8062AC58}"/>
                        </a:ext>
                      </a:extLst>
                    </p:cNvPr>
                    <p:cNvSpPr/>
                    <p:nvPr/>
                  </p:nvSpPr>
                  <p:spPr>
                    <a:xfrm>
                      <a:off x="7712489" y="5155548"/>
                      <a:ext cx="726865" cy="1374388"/>
                    </a:xfrm>
                    <a:custGeom>
                      <a:avLst/>
                      <a:gdLst>
                        <a:gd name="connsiteX0" fmla="*/ 1768 w 726865"/>
                        <a:gd name="connsiteY0" fmla="*/ 1283496 h 1374388"/>
                        <a:gd name="connsiteX1" fmla="*/ 10120 w 726865"/>
                        <a:gd name="connsiteY1" fmla="*/ 1254933 h 1374388"/>
                        <a:gd name="connsiteX2" fmla="*/ 27825 w 726865"/>
                        <a:gd name="connsiteY2" fmla="*/ 1200480 h 1374388"/>
                        <a:gd name="connsiteX3" fmla="*/ 25654 w 726865"/>
                        <a:gd name="connsiteY3" fmla="*/ 1265624 h 1374388"/>
                        <a:gd name="connsiteX4" fmla="*/ 33337 w 726865"/>
                        <a:gd name="connsiteY4" fmla="*/ 1233219 h 1374388"/>
                        <a:gd name="connsiteX5" fmla="*/ 37680 w 726865"/>
                        <a:gd name="connsiteY5" fmla="*/ 1138009 h 1374388"/>
                        <a:gd name="connsiteX6" fmla="*/ 51878 w 726865"/>
                        <a:gd name="connsiteY6" fmla="*/ 981497 h 1374388"/>
                        <a:gd name="connsiteX7" fmla="*/ 64071 w 726865"/>
                        <a:gd name="connsiteY7" fmla="*/ 859561 h 1374388"/>
                        <a:gd name="connsiteX8" fmla="*/ 63905 w 726865"/>
                        <a:gd name="connsiteY8" fmla="*/ 858893 h 1374388"/>
                        <a:gd name="connsiteX9" fmla="*/ 77267 w 726865"/>
                        <a:gd name="connsiteY9" fmla="*/ 747815 h 1374388"/>
                        <a:gd name="connsiteX10" fmla="*/ 86120 w 726865"/>
                        <a:gd name="connsiteY10" fmla="*/ 614521 h 1374388"/>
                        <a:gd name="connsiteX11" fmla="*/ 97312 w 726865"/>
                        <a:gd name="connsiteY11" fmla="*/ 420260 h 1374388"/>
                        <a:gd name="connsiteX12" fmla="*/ 121699 w 726865"/>
                        <a:gd name="connsiteY12" fmla="*/ 222156 h 1374388"/>
                        <a:gd name="connsiteX13" fmla="*/ 143580 w 726865"/>
                        <a:gd name="connsiteY13" fmla="*/ 46603 h 1374388"/>
                        <a:gd name="connsiteX14" fmla="*/ 420357 w 726865"/>
                        <a:gd name="connsiteY14" fmla="*/ 24220 h 1374388"/>
                        <a:gd name="connsiteX15" fmla="*/ 558829 w 726865"/>
                        <a:gd name="connsiteY15" fmla="*/ 12528 h 1374388"/>
                        <a:gd name="connsiteX16" fmla="*/ 696967 w 726865"/>
                        <a:gd name="connsiteY16" fmla="*/ 0 h 1374388"/>
                        <a:gd name="connsiteX17" fmla="*/ 697134 w 726865"/>
                        <a:gd name="connsiteY17" fmla="*/ 0 h 1374388"/>
                        <a:gd name="connsiteX18" fmla="*/ 703481 w 726865"/>
                        <a:gd name="connsiteY18" fmla="*/ 78673 h 1374388"/>
                        <a:gd name="connsiteX19" fmla="*/ 657714 w 726865"/>
                        <a:gd name="connsiteY19" fmla="*/ 94876 h 1374388"/>
                        <a:gd name="connsiteX20" fmla="*/ 548139 w 726865"/>
                        <a:gd name="connsiteY20" fmla="*/ 125777 h 1374388"/>
                        <a:gd name="connsiteX21" fmla="*/ 430546 w 726865"/>
                        <a:gd name="connsiteY21" fmla="*/ 145988 h 1374388"/>
                        <a:gd name="connsiteX22" fmla="*/ 313454 w 726865"/>
                        <a:gd name="connsiteY22" fmla="*/ 147325 h 1374388"/>
                        <a:gd name="connsiteX23" fmla="*/ 312619 w 726865"/>
                        <a:gd name="connsiteY23" fmla="*/ 149830 h 1374388"/>
                        <a:gd name="connsiteX24" fmla="*/ 360726 w 726865"/>
                        <a:gd name="connsiteY24" fmla="*/ 197602 h 1374388"/>
                        <a:gd name="connsiteX25" fmla="*/ 422027 w 726865"/>
                        <a:gd name="connsiteY25" fmla="*/ 222490 h 1374388"/>
                        <a:gd name="connsiteX26" fmla="*/ 501369 w 726865"/>
                        <a:gd name="connsiteY26" fmla="*/ 221154 h 1374388"/>
                        <a:gd name="connsiteX27" fmla="*/ 550811 w 726865"/>
                        <a:gd name="connsiteY27" fmla="*/ 206622 h 1374388"/>
                        <a:gd name="connsiteX28" fmla="*/ 503374 w 726865"/>
                        <a:gd name="connsiteY28" fmla="*/ 249717 h 1374388"/>
                        <a:gd name="connsiteX29" fmla="*/ 505545 w 726865"/>
                        <a:gd name="connsiteY29" fmla="*/ 327054 h 1374388"/>
                        <a:gd name="connsiteX30" fmla="*/ 523918 w 726865"/>
                        <a:gd name="connsiteY30" fmla="*/ 371486 h 1374388"/>
                        <a:gd name="connsiteX31" fmla="*/ 539620 w 726865"/>
                        <a:gd name="connsiteY31" fmla="*/ 427275 h 1374388"/>
                        <a:gd name="connsiteX32" fmla="*/ 556824 w 726865"/>
                        <a:gd name="connsiteY32" fmla="*/ 493922 h 1374388"/>
                        <a:gd name="connsiteX33" fmla="*/ 578539 w 726865"/>
                        <a:gd name="connsiteY33" fmla="*/ 548543 h 1374388"/>
                        <a:gd name="connsiteX34" fmla="*/ 651533 w 726865"/>
                        <a:gd name="connsiteY34" fmla="*/ 620535 h 1374388"/>
                        <a:gd name="connsiteX35" fmla="*/ 613783 w 726865"/>
                        <a:gd name="connsiteY35" fmla="*/ 612350 h 1374388"/>
                        <a:gd name="connsiteX36" fmla="*/ 564508 w 726865"/>
                        <a:gd name="connsiteY36" fmla="*/ 599655 h 1374388"/>
                        <a:gd name="connsiteX37" fmla="*/ 563172 w 726865"/>
                        <a:gd name="connsiteY37" fmla="*/ 601660 h 1374388"/>
                        <a:gd name="connsiteX38" fmla="*/ 575198 w 726865"/>
                        <a:gd name="connsiteY38" fmla="*/ 677660 h 1374388"/>
                        <a:gd name="connsiteX39" fmla="*/ 577035 w 726865"/>
                        <a:gd name="connsiteY39" fmla="*/ 713907 h 1374388"/>
                        <a:gd name="connsiteX40" fmla="*/ 569185 w 726865"/>
                        <a:gd name="connsiteY40" fmla="*/ 742804 h 1374388"/>
                        <a:gd name="connsiteX41" fmla="*/ 577370 w 726865"/>
                        <a:gd name="connsiteY41" fmla="*/ 785899 h 1374388"/>
                        <a:gd name="connsiteX42" fmla="*/ 605432 w 726865"/>
                        <a:gd name="connsiteY42" fmla="*/ 820475 h 1374388"/>
                        <a:gd name="connsiteX43" fmla="*/ 594407 w 726865"/>
                        <a:gd name="connsiteY43" fmla="*/ 843359 h 1374388"/>
                        <a:gd name="connsiteX44" fmla="*/ 593405 w 726865"/>
                        <a:gd name="connsiteY44" fmla="*/ 864740 h 1374388"/>
                        <a:gd name="connsiteX45" fmla="*/ 599251 w 726865"/>
                        <a:gd name="connsiteY45" fmla="*/ 894806 h 1374388"/>
                        <a:gd name="connsiteX46" fmla="*/ 602425 w 726865"/>
                        <a:gd name="connsiteY46" fmla="*/ 927545 h 1374388"/>
                        <a:gd name="connsiteX47" fmla="*/ 615454 w 726865"/>
                        <a:gd name="connsiteY47" fmla="*/ 1071529 h 1374388"/>
                        <a:gd name="connsiteX48" fmla="*/ 624474 w 726865"/>
                        <a:gd name="connsiteY48" fmla="*/ 1139345 h 1374388"/>
                        <a:gd name="connsiteX49" fmla="*/ 631823 w 726865"/>
                        <a:gd name="connsiteY49" fmla="*/ 1175090 h 1374388"/>
                        <a:gd name="connsiteX50" fmla="*/ 648360 w 726865"/>
                        <a:gd name="connsiteY50" fmla="*/ 1199143 h 1374388"/>
                        <a:gd name="connsiteX51" fmla="*/ 667235 w 726865"/>
                        <a:gd name="connsiteY51" fmla="*/ 1192295 h 1374388"/>
                        <a:gd name="connsiteX52" fmla="*/ 699640 w 726865"/>
                        <a:gd name="connsiteY52" fmla="*/ 1128154 h 1374388"/>
                        <a:gd name="connsiteX53" fmla="*/ 717345 w 726865"/>
                        <a:gd name="connsiteY53" fmla="*/ 1065349 h 1374388"/>
                        <a:gd name="connsiteX54" fmla="*/ 721187 w 726865"/>
                        <a:gd name="connsiteY54" fmla="*/ 1049313 h 1374388"/>
                        <a:gd name="connsiteX55" fmla="*/ 715174 w 726865"/>
                        <a:gd name="connsiteY55" fmla="*/ 1096417 h 1374388"/>
                        <a:gd name="connsiteX56" fmla="*/ 709160 w 726865"/>
                        <a:gd name="connsiteY56" fmla="*/ 1145692 h 1374388"/>
                        <a:gd name="connsiteX57" fmla="*/ 707490 w 726865"/>
                        <a:gd name="connsiteY57" fmla="*/ 1181939 h 1374388"/>
                        <a:gd name="connsiteX58" fmla="*/ 705986 w 726865"/>
                        <a:gd name="connsiteY58" fmla="*/ 1215847 h 1374388"/>
                        <a:gd name="connsiteX59" fmla="*/ 705986 w 726865"/>
                        <a:gd name="connsiteY59" fmla="*/ 1220023 h 1374388"/>
                        <a:gd name="connsiteX60" fmla="*/ 702145 w 726865"/>
                        <a:gd name="connsiteY60" fmla="*/ 1239733 h 1374388"/>
                        <a:gd name="connsiteX61" fmla="*/ 669072 w 726865"/>
                        <a:gd name="connsiteY61" fmla="*/ 1274810 h 1374388"/>
                        <a:gd name="connsiteX62" fmla="*/ 625142 w 726865"/>
                        <a:gd name="connsiteY62" fmla="*/ 1296024 h 1374388"/>
                        <a:gd name="connsiteX63" fmla="*/ 624975 w 726865"/>
                        <a:gd name="connsiteY63" fmla="*/ 1298362 h 1374388"/>
                        <a:gd name="connsiteX64" fmla="*/ 672747 w 726865"/>
                        <a:gd name="connsiteY64" fmla="*/ 1302872 h 1374388"/>
                        <a:gd name="connsiteX65" fmla="*/ 713670 w 726865"/>
                        <a:gd name="connsiteY65" fmla="*/ 1282995 h 1374388"/>
                        <a:gd name="connsiteX66" fmla="*/ 725196 w 726865"/>
                        <a:gd name="connsiteY66" fmla="*/ 1268296 h 1374388"/>
                        <a:gd name="connsiteX67" fmla="*/ 726866 w 726865"/>
                        <a:gd name="connsiteY67" fmla="*/ 1281158 h 1374388"/>
                        <a:gd name="connsiteX68" fmla="*/ 716343 w 726865"/>
                        <a:gd name="connsiteY68" fmla="*/ 1306547 h 1374388"/>
                        <a:gd name="connsiteX69" fmla="*/ 698303 w 726865"/>
                        <a:gd name="connsiteY69" fmla="*/ 1330266 h 1374388"/>
                        <a:gd name="connsiteX70" fmla="*/ 679428 w 726865"/>
                        <a:gd name="connsiteY70" fmla="*/ 1340455 h 1374388"/>
                        <a:gd name="connsiteX71" fmla="*/ 649195 w 726865"/>
                        <a:gd name="connsiteY71" fmla="*/ 1357994 h 1374388"/>
                        <a:gd name="connsiteX72" fmla="*/ 648527 w 726865"/>
                        <a:gd name="connsiteY72" fmla="*/ 1367515 h 1374388"/>
                        <a:gd name="connsiteX73" fmla="*/ 634496 w 726865"/>
                        <a:gd name="connsiteY73" fmla="*/ 1365009 h 1374388"/>
                        <a:gd name="connsiteX74" fmla="*/ 572192 w 726865"/>
                        <a:gd name="connsiteY74" fmla="*/ 1343796 h 1374388"/>
                        <a:gd name="connsiteX75" fmla="*/ 571691 w 726865"/>
                        <a:gd name="connsiteY75" fmla="*/ 1343629 h 1374388"/>
                        <a:gd name="connsiteX76" fmla="*/ 536446 w 726865"/>
                        <a:gd name="connsiteY76" fmla="*/ 1317571 h 1374388"/>
                        <a:gd name="connsiteX77" fmla="*/ 542125 w 726865"/>
                        <a:gd name="connsiteY77" fmla="*/ 1260445 h 1374388"/>
                        <a:gd name="connsiteX78" fmla="*/ 569018 w 726865"/>
                        <a:gd name="connsiteY78" fmla="*/ 1298696 h 1374388"/>
                        <a:gd name="connsiteX79" fmla="*/ 583550 w 726865"/>
                        <a:gd name="connsiteY79" fmla="*/ 1317404 h 1374388"/>
                        <a:gd name="connsiteX80" fmla="*/ 573194 w 726865"/>
                        <a:gd name="connsiteY80" fmla="*/ 1295356 h 1374388"/>
                        <a:gd name="connsiteX81" fmla="*/ 570354 w 726865"/>
                        <a:gd name="connsiteY81" fmla="*/ 1291681 h 1374388"/>
                        <a:gd name="connsiteX82" fmla="*/ 548139 w 726865"/>
                        <a:gd name="connsiteY82" fmla="*/ 1260779 h 1374388"/>
                        <a:gd name="connsiteX83" fmla="*/ 537448 w 726865"/>
                        <a:gd name="connsiteY83" fmla="*/ 1229210 h 1374388"/>
                        <a:gd name="connsiteX84" fmla="*/ 548640 w 726865"/>
                        <a:gd name="connsiteY84" fmla="*/ 1207829 h 1374388"/>
                        <a:gd name="connsiteX85" fmla="*/ 552983 w 726865"/>
                        <a:gd name="connsiteY85" fmla="*/ 1236893 h 1374388"/>
                        <a:gd name="connsiteX86" fmla="*/ 554987 w 726865"/>
                        <a:gd name="connsiteY86" fmla="*/ 1218185 h 1374388"/>
                        <a:gd name="connsiteX87" fmla="*/ 548139 w 726865"/>
                        <a:gd name="connsiteY87" fmla="*/ 1170246 h 1374388"/>
                        <a:gd name="connsiteX88" fmla="*/ 540956 w 726865"/>
                        <a:gd name="connsiteY88" fmla="*/ 1085894 h 1374388"/>
                        <a:gd name="connsiteX89" fmla="*/ 532104 w 726865"/>
                        <a:gd name="connsiteY89" fmla="*/ 939070 h 1374388"/>
                        <a:gd name="connsiteX90" fmla="*/ 520912 w 726865"/>
                        <a:gd name="connsiteY90" fmla="*/ 729107 h 1374388"/>
                        <a:gd name="connsiteX91" fmla="*/ 520745 w 726865"/>
                        <a:gd name="connsiteY91" fmla="*/ 728439 h 1374388"/>
                        <a:gd name="connsiteX92" fmla="*/ 517070 w 726865"/>
                        <a:gd name="connsiteY92" fmla="*/ 670478 h 1374388"/>
                        <a:gd name="connsiteX93" fmla="*/ 514397 w 726865"/>
                        <a:gd name="connsiteY93" fmla="*/ 654777 h 1374388"/>
                        <a:gd name="connsiteX94" fmla="*/ 513562 w 726865"/>
                        <a:gd name="connsiteY94" fmla="*/ 646926 h 1374388"/>
                        <a:gd name="connsiteX95" fmla="*/ 513061 w 726865"/>
                        <a:gd name="connsiteY95" fmla="*/ 645924 h 1374388"/>
                        <a:gd name="connsiteX96" fmla="*/ 480657 w 726865"/>
                        <a:gd name="connsiteY96" fmla="*/ 448155 h 1374388"/>
                        <a:gd name="connsiteX97" fmla="*/ 457439 w 726865"/>
                        <a:gd name="connsiteY97" fmla="*/ 333736 h 1374388"/>
                        <a:gd name="connsiteX98" fmla="*/ 442072 w 726865"/>
                        <a:gd name="connsiteY98" fmla="*/ 285630 h 1374388"/>
                        <a:gd name="connsiteX99" fmla="*/ 425201 w 726865"/>
                        <a:gd name="connsiteY99" fmla="*/ 263915 h 1374388"/>
                        <a:gd name="connsiteX100" fmla="*/ 443742 w 726865"/>
                        <a:gd name="connsiteY100" fmla="*/ 251221 h 1374388"/>
                        <a:gd name="connsiteX101" fmla="*/ 424032 w 726865"/>
                        <a:gd name="connsiteY101" fmla="*/ 258236 h 1374388"/>
                        <a:gd name="connsiteX102" fmla="*/ 418687 w 726865"/>
                        <a:gd name="connsiteY102" fmla="*/ 261744 h 1374388"/>
                        <a:gd name="connsiteX103" fmla="*/ 418854 w 726865"/>
                        <a:gd name="connsiteY103" fmla="*/ 261911 h 1374388"/>
                        <a:gd name="connsiteX104" fmla="*/ 412840 w 726865"/>
                        <a:gd name="connsiteY104" fmla="*/ 268926 h 1374388"/>
                        <a:gd name="connsiteX105" fmla="*/ 393799 w 726865"/>
                        <a:gd name="connsiteY105" fmla="*/ 312689 h 1374388"/>
                        <a:gd name="connsiteX106" fmla="*/ 359222 w 726865"/>
                        <a:gd name="connsiteY106" fmla="*/ 449324 h 1374388"/>
                        <a:gd name="connsiteX107" fmla="*/ 324145 w 726865"/>
                        <a:gd name="connsiteY107" fmla="*/ 578108 h 1374388"/>
                        <a:gd name="connsiteX108" fmla="*/ 303098 w 726865"/>
                        <a:gd name="connsiteY108" fmla="*/ 641748 h 1374388"/>
                        <a:gd name="connsiteX109" fmla="*/ 299758 w 726865"/>
                        <a:gd name="connsiteY109" fmla="*/ 687516 h 1374388"/>
                        <a:gd name="connsiteX110" fmla="*/ 300426 w 726865"/>
                        <a:gd name="connsiteY110" fmla="*/ 688852 h 1374388"/>
                        <a:gd name="connsiteX111" fmla="*/ 301595 w 726865"/>
                        <a:gd name="connsiteY111" fmla="*/ 701714 h 1374388"/>
                        <a:gd name="connsiteX112" fmla="*/ 288734 w 726865"/>
                        <a:gd name="connsiteY112" fmla="*/ 727938 h 1374388"/>
                        <a:gd name="connsiteX113" fmla="*/ 277709 w 726865"/>
                        <a:gd name="connsiteY113" fmla="*/ 744975 h 1374388"/>
                        <a:gd name="connsiteX114" fmla="*/ 253990 w 726865"/>
                        <a:gd name="connsiteY114" fmla="*/ 796589 h 1374388"/>
                        <a:gd name="connsiteX115" fmla="*/ 255828 w 726865"/>
                        <a:gd name="connsiteY115" fmla="*/ 795754 h 1374388"/>
                        <a:gd name="connsiteX116" fmla="*/ 289569 w 726865"/>
                        <a:gd name="connsiteY116" fmla="*/ 740633 h 1374388"/>
                        <a:gd name="connsiteX117" fmla="*/ 289402 w 726865"/>
                        <a:gd name="connsiteY117" fmla="*/ 765020 h 1374388"/>
                        <a:gd name="connsiteX118" fmla="*/ 201541 w 726865"/>
                        <a:gd name="connsiteY118" fmla="*/ 864238 h 1374388"/>
                        <a:gd name="connsiteX119" fmla="*/ 282553 w 726865"/>
                        <a:gd name="connsiteY119" fmla="*/ 701379 h 1374388"/>
                        <a:gd name="connsiteX120" fmla="*/ 281050 w 726865"/>
                        <a:gd name="connsiteY120" fmla="*/ 699208 h 1374388"/>
                        <a:gd name="connsiteX121" fmla="*/ 233612 w 726865"/>
                        <a:gd name="connsiteY121" fmla="*/ 700544 h 1374388"/>
                        <a:gd name="connsiteX122" fmla="*/ 294580 w 726865"/>
                        <a:gd name="connsiteY122" fmla="*/ 618697 h 1374388"/>
                        <a:gd name="connsiteX123" fmla="*/ 309279 w 726865"/>
                        <a:gd name="connsiteY123" fmla="*/ 569422 h 1374388"/>
                        <a:gd name="connsiteX124" fmla="*/ 321305 w 726865"/>
                        <a:gd name="connsiteY124" fmla="*/ 511461 h 1374388"/>
                        <a:gd name="connsiteX125" fmla="*/ 360392 w 726865"/>
                        <a:gd name="connsiteY125" fmla="*/ 302333 h 1374388"/>
                        <a:gd name="connsiteX126" fmla="*/ 378264 w 726865"/>
                        <a:gd name="connsiteY126" fmla="*/ 258236 h 1374388"/>
                        <a:gd name="connsiteX127" fmla="*/ 377262 w 726865"/>
                        <a:gd name="connsiteY127" fmla="*/ 256231 h 1374388"/>
                        <a:gd name="connsiteX128" fmla="*/ 233946 w 726865"/>
                        <a:gd name="connsiteY128" fmla="*/ 182736 h 1374388"/>
                        <a:gd name="connsiteX129" fmla="*/ 232276 w 726865"/>
                        <a:gd name="connsiteY129" fmla="*/ 184741 h 1374388"/>
                        <a:gd name="connsiteX130" fmla="*/ 287397 w 726865"/>
                        <a:gd name="connsiteY130" fmla="*/ 256900 h 1374388"/>
                        <a:gd name="connsiteX131" fmla="*/ 260004 w 726865"/>
                        <a:gd name="connsiteY131" fmla="*/ 262913 h 1374388"/>
                        <a:gd name="connsiteX132" fmla="*/ 241129 w 726865"/>
                        <a:gd name="connsiteY132" fmla="*/ 265752 h 1374388"/>
                        <a:gd name="connsiteX133" fmla="*/ 219247 w 726865"/>
                        <a:gd name="connsiteY133" fmla="*/ 311186 h 1374388"/>
                        <a:gd name="connsiteX134" fmla="*/ 195695 w 726865"/>
                        <a:gd name="connsiteY134" fmla="*/ 448823 h 1374388"/>
                        <a:gd name="connsiteX135" fmla="*/ 183836 w 726865"/>
                        <a:gd name="connsiteY135" fmla="*/ 517474 h 1374388"/>
                        <a:gd name="connsiteX136" fmla="*/ 168635 w 726865"/>
                        <a:gd name="connsiteY136" fmla="*/ 582116 h 1374388"/>
                        <a:gd name="connsiteX137" fmla="*/ 158780 w 726865"/>
                        <a:gd name="connsiteY137" fmla="*/ 644421 h 1374388"/>
                        <a:gd name="connsiteX138" fmla="*/ 169972 w 726865"/>
                        <a:gd name="connsiteY138" fmla="*/ 691023 h 1374388"/>
                        <a:gd name="connsiteX139" fmla="*/ 199203 w 726865"/>
                        <a:gd name="connsiteY139" fmla="*/ 742971 h 1374388"/>
                        <a:gd name="connsiteX140" fmla="*/ 141910 w 726865"/>
                        <a:gd name="connsiteY140" fmla="*/ 716747 h 1374388"/>
                        <a:gd name="connsiteX141" fmla="*/ 139905 w 726865"/>
                        <a:gd name="connsiteY141" fmla="*/ 717749 h 1374388"/>
                        <a:gd name="connsiteX142" fmla="*/ 133725 w 726865"/>
                        <a:gd name="connsiteY142" fmla="*/ 749319 h 1374388"/>
                        <a:gd name="connsiteX143" fmla="*/ 117857 w 726865"/>
                        <a:gd name="connsiteY143" fmla="*/ 884617 h 1374388"/>
                        <a:gd name="connsiteX144" fmla="*/ 110340 w 726865"/>
                        <a:gd name="connsiteY144" fmla="*/ 1020750 h 1374388"/>
                        <a:gd name="connsiteX145" fmla="*/ 105997 w 726865"/>
                        <a:gd name="connsiteY145" fmla="*/ 1089068 h 1374388"/>
                        <a:gd name="connsiteX146" fmla="*/ 106498 w 726865"/>
                        <a:gd name="connsiteY146" fmla="*/ 1159055 h 1374388"/>
                        <a:gd name="connsiteX147" fmla="*/ 116521 w 726865"/>
                        <a:gd name="connsiteY147" fmla="*/ 1221860 h 1374388"/>
                        <a:gd name="connsiteX148" fmla="*/ 136565 w 726865"/>
                        <a:gd name="connsiteY148" fmla="*/ 1276147 h 1374388"/>
                        <a:gd name="connsiteX149" fmla="*/ 79105 w 726865"/>
                        <a:gd name="connsiteY149" fmla="*/ 1210669 h 1374388"/>
                        <a:gd name="connsiteX150" fmla="*/ 76432 w 726865"/>
                        <a:gd name="connsiteY150" fmla="*/ 1211170 h 1374388"/>
                        <a:gd name="connsiteX151" fmla="*/ 71922 w 726865"/>
                        <a:gd name="connsiteY151" fmla="*/ 1228041 h 1374388"/>
                        <a:gd name="connsiteX152" fmla="*/ 62401 w 726865"/>
                        <a:gd name="connsiteY152" fmla="*/ 1275311 h 1374388"/>
                        <a:gd name="connsiteX153" fmla="*/ 62067 w 726865"/>
                        <a:gd name="connsiteY153" fmla="*/ 1315734 h 1374388"/>
                        <a:gd name="connsiteX154" fmla="*/ 123703 w 726865"/>
                        <a:gd name="connsiteY154" fmla="*/ 1344297 h 1374388"/>
                        <a:gd name="connsiteX155" fmla="*/ 174147 w 726865"/>
                        <a:gd name="connsiteY155" fmla="*/ 1312560 h 1374388"/>
                        <a:gd name="connsiteX156" fmla="*/ 169304 w 726865"/>
                        <a:gd name="connsiteY156" fmla="*/ 1267127 h 1374388"/>
                        <a:gd name="connsiteX157" fmla="*/ 182165 w 726865"/>
                        <a:gd name="connsiteY157" fmla="*/ 1241403 h 1374388"/>
                        <a:gd name="connsiteX158" fmla="*/ 193858 w 726865"/>
                        <a:gd name="connsiteY158" fmla="*/ 1226036 h 1374388"/>
                        <a:gd name="connsiteX159" fmla="*/ 193190 w 726865"/>
                        <a:gd name="connsiteY159" fmla="*/ 1224032 h 1374388"/>
                        <a:gd name="connsiteX160" fmla="*/ 165462 w 726865"/>
                        <a:gd name="connsiteY160" fmla="*/ 1211003 h 1374388"/>
                        <a:gd name="connsiteX161" fmla="*/ 208724 w 726865"/>
                        <a:gd name="connsiteY161" fmla="*/ 1127486 h 1374388"/>
                        <a:gd name="connsiteX162" fmla="*/ 244135 w 726865"/>
                        <a:gd name="connsiteY162" fmla="*/ 1048144 h 1374388"/>
                        <a:gd name="connsiteX163" fmla="*/ 251986 w 726865"/>
                        <a:gd name="connsiteY163" fmla="*/ 1030104 h 1374388"/>
                        <a:gd name="connsiteX164" fmla="*/ 219414 w 726865"/>
                        <a:gd name="connsiteY164" fmla="*/ 1129490 h 1374388"/>
                        <a:gd name="connsiteX165" fmla="*/ 212065 w 726865"/>
                        <a:gd name="connsiteY165" fmla="*/ 1149367 h 1374388"/>
                        <a:gd name="connsiteX166" fmla="*/ 205383 w 726865"/>
                        <a:gd name="connsiteY166" fmla="*/ 1179433 h 1374388"/>
                        <a:gd name="connsiteX167" fmla="*/ 201875 w 726865"/>
                        <a:gd name="connsiteY167" fmla="*/ 1196638 h 1374388"/>
                        <a:gd name="connsiteX168" fmla="*/ 207722 w 726865"/>
                        <a:gd name="connsiteY168" fmla="*/ 1181605 h 1374388"/>
                        <a:gd name="connsiteX169" fmla="*/ 215238 w 726865"/>
                        <a:gd name="connsiteY169" fmla="*/ 1160893 h 1374388"/>
                        <a:gd name="connsiteX170" fmla="*/ 212900 w 726865"/>
                        <a:gd name="connsiteY170" fmla="*/ 1188620 h 1374388"/>
                        <a:gd name="connsiteX171" fmla="*/ 221251 w 726865"/>
                        <a:gd name="connsiteY171" fmla="*/ 1214010 h 1374388"/>
                        <a:gd name="connsiteX172" fmla="*/ 218913 w 726865"/>
                        <a:gd name="connsiteY172" fmla="*/ 1225034 h 1374388"/>
                        <a:gd name="connsiteX173" fmla="*/ 203880 w 726865"/>
                        <a:gd name="connsiteY173" fmla="*/ 1257272 h 1374388"/>
                        <a:gd name="connsiteX174" fmla="*/ 203880 w 726865"/>
                        <a:gd name="connsiteY174" fmla="*/ 1257606 h 1374388"/>
                        <a:gd name="connsiteX175" fmla="*/ 203713 w 726865"/>
                        <a:gd name="connsiteY175" fmla="*/ 1268797 h 1374388"/>
                        <a:gd name="connsiteX176" fmla="*/ 204214 w 726865"/>
                        <a:gd name="connsiteY176" fmla="*/ 1268129 h 1374388"/>
                        <a:gd name="connsiteX177" fmla="*/ 204715 w 726865"/>
                        <a:gd name="connsiteY177" fmla="*/ 1267294 h 1374388"/>
                        <a:gd name="connsiteX178" fmla="*/ 203379 w 726865"/>
                        <a:gd name="connsiteY178" fmla="*/ 1321079 h 1374388"/>
                        <a:gd name="connsiteX179" fmla="*/ 175651 w 726865"/>
                        <a:gd name="connsiteY179" fmla="*/ 1356490 h 1374388"/>
                        <a:gd name="connsiteX180" fmla="*/ 158780 w 726865"/>
                        <a:gd name="connsiteY180" fmla="*/ 1363673 h 1374388"/>
                        <a:gd name="connsiteX181" fmla="*/ 157611 w 726865"/>
                        <a:gd name="connsiteY181" fmla="*/ 1363506 h 1374388"/>
                        <a:gd name="connsiteX182" fmla="*/ 85452 w 726865"/>
                        <a:gd name="connsiteY182" fmla="*/ 1371356 h 1374388"/>
                        <a:gd name="connsiteX183" fmla="*/ 17636 w 726865"/>
                        <a:gd name="connsiteY183" fmla="*/ 1332437 h 1374388"/>
                        <a:gd name="connsiteX184" fmla="*/ 1768 w 726865"/>
                        <a:gd name="connsiteY184" fmla="*/ 1283496 h 1374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Lst>
                      <a:rect l="l" t="t" r="r" b="b"/>
                      <a:pathLst>
                        <a:path w="726865" h="1374388">
                          <a:moveTo>
                            <a:pt x="1768" y="1283496"/>
                          </a:moveTo>
                          <a:cubicBezTo>
                            <a:pt x="4607" y="1273975"/>
                            <a:pt x="6946" y="1264287"/>
                            <a:pt x="10120" y="1254933"/>
                          </a:cubicBezTo>
                          <a:cubicBezTo>
                            <a:pt x="16300" y="1236893"/>
                            <a:pt x="21478" y="1218520"/>
                            <a:pt x="27825" y="1200480"/>
                          </a:cubicBezTo>
                          <a:cubicBezTo>
                            <a:pt x="26489" y="1222194"/>
                            <a:pt x="25486" y="1243909"/>
                            <a:pt x="25654" y="1265624"/>
                          </a:cubicBezTo>
                          <a:cubicBezTo>
                            <a:pt x="28326" y="1254766"/>
                            <a:pt x="30664" y="1244076"/>
                            <a:pt x="33337" y="1233219"/>
                          </a:cubicBezTo>
                          <a:cubicBezTo>
                            <a:pt x="34674" y="1201482"/>
                            <a:pt x="35509" y="1169745"/>
                            <a:pt x="37680" y="1138009"/>
                          </a:cubicBezTo>
                          <a:cubicBezTo>
                            <a:pt x="41355" y="1085727"/>
                            <a:pt x="47034" y="1033779"/>
                            <a:pt x="51878" y="981497"/>
                          </a:cubicBezTo>
                          <a:cubicBezTo>
                            <a:pt x="55720" y="940908"/>
                            <a:pt x="59896" y="900151"/>
                            <a:pt x="64071" y="859561"/>
                          </a:cubicBezTo>
                          <a:cubicBezTo>
                            <a:pt x="63905" y="859395"/>
                            <a:pt x="63905" y="859060"/>
                            <a:pt x="63905" y="858893"/>
                          </a:cubicBezTo>
                          <a:cubicBezTo>
                            <a:pt x="65074" y="821478"/>
                            <a:pt x="70753" y="784563"/>
                            <a:pt x="77267" y="747815"/>
                          </a:cubicBezTo>
                          <a:cubicBezTo>
                            <a:pt x="80107" y="703384"/>
                            <a:pt x="83280" y="658953"/>
                            <a:pt x="86120" y="614521"/>
                          </a:cubicBezTo>
                          <a:cubicBezTo>
                            <a:pt x="90129" y="549712"/>
                            <a:pt x="91799" y="484902"/>
                            <a:pt x="97312" y="420260"/>
                          </a:cubicBezTo>
                          <a:cubicBezTo>
                            <a:pt x="102991" y="353780"/>
                            <a:pt x="114182" y="288302"/>
                            <a:pt x="121699" y="222156"/>
                          </a:cubicBezTo>
                          <a:cubicBezTo>
                            <a:pt x="128380" y="163694"/>
                            <a:pt x="132556" y="104397"/>
                            <a:pt x="143580" y="46603"/>
                          </a:cubicBezTo>
                          <a:cubicBezTo>
                            <a:pt x="235783" y="42427"/>
                            <a:pt x="328321" y="31904"/>
                            <a:pt x="420357" y="24220"/>
                          </a:cubicBezTo>
                          <a:cubicBezTo>
                            <a:pt x="466458" y="20378"/>
                            <a:pt x="512727" y="16536"/>
                            <a:pt x="558829" y="12528"/>
                          </a:cubicBezTo>
                          <a:cubicBezTo>
                            <a:pt x="604597" y="8686"/>
                            <a:pt x="651533" y="7015"/>
                            <a:pt x="696967" y="0"/>
                          </a:cubicBezTo>
                          <a:cubicBezTo>
                            <a:pt x="696967" y="0"/>
                            <a:pt x="696967" y="0"/>
                            <a:pt x="697134" y="0"/>
                          </a:cubicBezTo>
                          <a:cubicBezTo>
                            <a:pt x="699973" y="26224"/>
                            <a:pt x="701978" y="52449"/>
                            <a:pt x="703481" y="78673"/>
                          </a:cubicBezTo>
                          <a:cubicBezTo>
                            <a:pt x="688615" y="85021"/>
                            <a:pt x="673248" y="90366"/>
                            <a:pt x="657714" y="94876"/>
                          </a:cubicBezTo>
                          <a:cubicBezTo>
                            <a:pt x="621467" y="105733"/>
                            <a:pt x="584886" y="116256"/>
                            <a:pt x="548139" y="125777"/>
                          </a:cubicBezTo>
                          <a:cubicBezTo>
                            <a:pt x="509387" y="135799"/>
                            <a:pt x="470468" y="143316"/>
                            <a:pt x="430546" y="145988"/>
                          </a:cubicBezTo>
                          <a:cubicBezTo>
                            <a:pt x="391627" y="148494"/>
                            <a:pt x="352541" y="147993"/>
                            <a:pt x="313454" y="147325"/>
                          </a:cubicBezTo>
                          <a:cubicBezTo>
                            <a:pt x="312118" y="147325"/>
                            <a:pt x="311784" y="149162"/>
                            <a:pt x="312619" y="149830"/>
                          </a:cubicBezTo>
                          <a:cubicBezTo>
                            <a:pt x="328822" y="165532"/>
                            <a:pt x="342853" y="183571"/>
                            <a:pt x="360726" y="197602"/>
                          </a:cubicBezTo>
                          <a:cubicBezTo>
                            <a:pt x="378932" y="211800"/>
                            <a:pt x="399478" y="218649"/>
                            <a:pt x="422027" y="222490"/>
                          </a:cubicBezTo>
                          <a:cubicBezTo>
                            <a:pt x="448586" y="227167"/>
                            <a:pt x="474977" y="227335"/>
                            <a:pt x="501369" y="221154"/>
                          </a:cubicBezTo>
                          <a:cubicBezTo>
                            <a:pt x="518072" y="217145"/>
                            <a:pt x="534442" y="211800"/>
                            <a:pt x="550811" y="206622"/>
                          </a:cubicBezTo>
                          <a:cubicBezTo>
                            <a:pt x="534108" y="219985"/>
                            <a:pt x="517070" y="233014"/>
                            <a:pt x="503374" y="249717"/>
                          </a:cubicBezTo>
                          <a:cubicBezTo>
                            <a:pt x="485501" y="271599"/>
                            <a:pt x="496692" y="303669"/>
                            <a:pt x="505545" y="327054"/>
                          </a:cubicBezTo>
                          <a:cubicBezTo>
                            <a:pt x="511224" y="342087"/>
                            <a:pt x="517905" y="356619"/>
                            <a:pt x="523918" y="371486"/>
                          </a:cubicBezTo>
                          <a:cubicBezTo>
                            <a:pt x="531101" y="389525"/>
                            <a:pt x="535110" y="408400"/>
                            <a:pt x="539620" y="427275"/>
                          </a:cubicBezTo>
                          <a:cubicBezTo>
                            <a:pt x="544965" y="449491"/>
                            <a:pt x="550143" y="471874"/>
                            <a:pt x="556824" y="493922"/>
                          </a:cubicBezTo>
                          <a:cubicBezTo>
                            <a:pt x="562337" y="512463"/>
                            <a:pt x="568016" y="532173"/>
                            <a:pt x="578539" y="548543"/>
                          </a:cubicBezTo>
                          <a:cubicBezTo>
                            <a:pt x="597247" y="577607"/>
                            <a:pt x="626144" y="597651"/>
                            <a:pt x="651533" y="620535"/>
                          </a:cubicBezTo>
                          <a:cubicBezTo>
                            <a:pt x="638839" y="621370"/>
                            <a:pt x="625309" y="616526"/>
                            <a:pt x="613783" y="612350"/>
                          </a:cubicBezTo>
                          <a:cubicBezTo>
                            <a:pt x="598249" y="606671"/>
                            <a:pt x="581379" y="598653"/>
                            <a:pt x="564508" y="599655"/>
                          </a:cubicBezTo>
                          <a:cubicBezTo>
                            <a:pt x="563506" y="599655"/>
                            <a:pt x="563005" y="600657"/>
                            <a:pt x="563172" y="601660"/>
                          </a:cubicBezTo>
                          <a:cubicBezTo>
                            <a:pt x="568851" y="626715"/>
                            <a:pt x="572526" y="652104"/>
                            <a:pt x="575198" y="677660"/>
                          </a:cubicBezTo>
                          <a:cubicBezTo>
                            <a:pt x="576368" y="689353"/>
                            <a:pt x="579040" y="702215"/>
                            <a:pt x="577035" y="713907"/>
                          </a:cubicBezTo>
                          <a:cubicBezTo>
                            <a:pt x="575366" y="723762"/>
                            <a:pt x="571691" y="733116"/>
                            <a:pt x="569185" y="742804"/>
                          </a:cubicBezTo>
                          <a:cubicBezTo>
                            <a:pt x="564842" y="759508"/>
                            <a:pt x="565511" y="772871"/>
                            <a:pt x="577370" y="785899"/>
                          </a:cubicBezTo>
                          <a:cubicBezTo>
                            <a:pt x="586223" y="795754"/>
                            <a:pt x="604429" y="805776"/>
                            <a:pt x="605432" y="820475"/>
                          </a:cubicBezTo>
                          <a:cubicBezTo>
                            <a:pt x="606267" y="829996"/>
                            <a:pt x="597748" y="835174"/>
                            <a:pt x="594407" y="843359"/>
                          </a:cubicBezTo>
                          <a:cubicBezTo>
                            <a:pt x="591568" y="850041"/>
                            <a:pt x="592236" y="857724"/>
                            <a:pt x="593405" y="864740"/>
                          </a:cubicBezTo>
                          <a:cubicBezTo>
                            <a:pt x="595076" y="874762"/>
                            <a:pt x="598082" y="884617"/>
                            <a:pt x="599251" y="894806"/>
                          </a:cubicBezTo>
                          <a:cubicBezTo>
                            <a:pt x="600755" y="905663"/>
                            <a:pt x="601423" y="916688"/>
                            <a:pt x="602425" y="927545"/>
                          </a:cubicBezTo>
                          <a:cubicBezTo>
                            <a:pt x="606768" y="975484"/>
                            <a:pt x="610109" y="1023590"/>
                            <a:pt x="615454" y="1071529"/>
                          </a:cubicBezTo>
                          <a:cubicBezTo>
                            <a:pt x="617959" y="1094246"/>
                            <a:pt x="620799" y="1116795"/>
                            <a:pt x="624474" y="1139345"/>
                          </a:cubicBezTo>
                          <a:cubicBezTo>
                            <a:pt x="626311" y="1151371"/>
                            <a:pt x="628149" y="1163565"/>
                            <a:pt x="631823" y="1175090"/>
                          </a:cubicBezTo>
                          <a:cubicBezTo>
                            <a:pt x="634663" y="1183943"/>
                            <a:pt x="638671" y="1195636"/>
                            <a:pt x="648360" y="1199143"/>
                          </a:cubicBezTo>
                          <a:cubicBezTo>
                            <a:pt x="655208" y="1201649"/>
                            <a:pt x="662558" y="1196972"/>
                            <a:pt x="667235" y="1192295"/>
                          </a:cubicBezTo>
                          <a:cubicBezTo>
                            <a:pt x="683938" y="1175592"/>
                            <a:pt x="692290" y="1150035"/>
                            <a:pt x="699640" y="1128154"/>
                          </a:cubicBezTo>
                          <a:cubicBezTo>
                            <a:pt x="706488" y="1107608"/>
                            <a:pt x="712167" y="1086562"/>
                            <a:pt x="717345" y="1065349"/>
                          </a:cubicBezTo>
                          <a:cubicBezTo>
                            <a:pt x="718681" y="1060003"/>
                            <a:pt x="719851" y="1054658"/>
                            <a:pt x="721187" y="1049313"/>
                          </a:cubicBezTo>
                          <a:cubicBezTo>
                            <a:pt x="719350" y="1065014"/>
                            <a:pt x="717178" y="1080716"/>
                            <a:pt x="715174" y="1096417"/>
                          </a:cubicBezTo>
                          <a:cubicBezTo>
                            <a:pt x="713002" y="1112786"/>
                            <a:pt x="710998" y="1129323"/>
                            <a:pt x="709160" y="1145692"/>
                          </a:cubicBezTo>
                          <a:cubicBezTo>
                            <a:pt x="709327" y="1157719"/>
                            <a:pt x="708492" y="1169912"/>
                            <a:pt x="707490" y="1181939"/>
                          </a:cubicBezTo>
                          <a:cubicBezTo>
                            <a:pt x="706655" y="1193297"/>
                            <a:pt x="705820" y="1204489"/>
                            <a:pt x="705986" y="1215847"/>
                          </a:cubicBezTo>
                          <a:cubicBezTo>
                            <a:pt x="705986" y="1217183"/>
                            <a:pt x="705986" y="1218686"/>
                            <a:pt x="705986" y="1220023"/>
                          </a:cubicBezTo>
                          <a:cubicBezTo>
                            <a:pt x="704818" y="1226704"/>
                            <a:pt x="703648" y="1233219"/>
                            <a:pt x="702145" y="1239733"/>
                          </a:cubicBezTo>
                          <a:cubicBezTo>
                            <a:pt x="698136" y="1257105"/>
                            <a:pt x="684105" y="1266960"/>
                            <a:pt x="669072" y="1274810"/>
                          </a:cubicBezTo>
                          <a:cubicBezTo>
                            <a:pt x="654707" y="1282494"/>
                            <a:pt x="639507" y="1288340"/>
                            <a:pt x="625142" y="1296024"/>
                          </a:cubicBezTo>
                          <a:cubicBezTo>
                            <a:pt x="624307" y="1296525"/>
                            <a:pt x="624474" y="1297861"/>
                            <a:pt x="624975" y="1298362"/>
                          </a:cubicBezTo>
                          <a:cubicBezTo>
                            <a:pt x="636834" y="1309220"/>
                            <a:pt x="658549" y="1305545"/>
                            <a:pt x="672747" y="1302872"/>
                          </a:cubicBezTo>
                          <a:cubicBezTo>
                            <a:pt x="688448" y="1299865"/>
                            <a:pt x="702479" y="1294855"/>
                            <a:pt x="713670" y="1282995"/>
                          </a:cubicBezTo>
                          <a:cubicBezTo>
                            <a:pt x="718013" y="1278485"/>
                            <a:pt x="721688" y="1273641"/>
                            <a:pt x="725196" y="1268296"/>
                          </a:cubicBezTo>
                          <a:cubicBezTo>
                            <a:pt x="725697" y="1272639"/>
                            <a:pt x="726365" y="1276815"/>
                            <a:pt x="726866" y="1281158"/>
                          </a:cubicBezTo>
                          <a:cubicBezTo>
                            <a:pt x="724026" y="1290010"/>
                            <a:pt x="720686" y="1298529"/>
                            <a:pt x="716343" y="1306547"/>
                          </a:cubicBezTo>
                          <a:cubicBezTo>
                            <a:pt x="711666" y="1315233"/>
                            <a:pt x="706154" y="1324086"/>
                            <a:pt x="698303" y="1330266"/>
                          </a:cubicBezTo>
                          <a:cubicBezTo>
                            <a:pt x="692624" y="1334776"/>
                            <a:pt x="686110" y="1337616"/>
                            <a:pt x="679428" y="1340455"/>
                          </a:cubicBezTo>
                          <a:cubicBezTo>
                            <a:pt x="670074" y="1344464"/>
                            <a:pt x="654707" y="1348473"/>
                            <a:pt x="649195" y="1357994"/>
                          </a:cubicBezTo>
                          <a:cubicBezTo>
                            <a:pt x="647190" y="1361334"/>
                            <a:pt x="647358" y="1364508"/>
                            <a:pt x="648527" y="1367515"/>
                          </a:cubicBezTo>
                          <a:cubicBezTo>
                            <a:pt x="643849" y="1366847"/>
                            <a:pt x="639172" y="1366011"/>
                            <a:pt x="634496" y="1365009"/>
                          </a:cubicBezTo>
                          <a:cubicBezTo>
                            <a:pt x="612447" y="1360666"/>
                            <a:pt x="592570" y="1352983"/>
                            <a:pt x="572192" y="1343796"/>
                          </a:cubicBezTo>
                          <a:cubicBezTo>
                            <a:pt x="572025" y="1343796"/>
                            <a:pt x="571857" y="1343629"/>
                            <a:pt x="571691" y="1343629"/>
                          </a:cubicBezTo>
                          <a:cubicBezTo>
                            <a:pt x="559497" y="1335611"/>
                            <a:pt x="546802" y="1328429"/>
                            <a:pt x="536446" y="1317571"/>
                          </a:cubicBezTo>
                          <a:cubicBezTo>
                            <a:pt x="522582" y="1303206"/>
                            <a:pt x="534442" y="1277316"/>
                            <a:pt x="542125" y="1260445"/>
                          </a:cubicBezTo>
                          <a:cubicBezTo>
                            <a:pt x="550644" y="1273474"/>
                            <a:pt x="560499" y="1285668"/>
                            <a:pt x="569018" y="1298696"/>
                          </a:cubicBezTo>
                          <a:cubicBezTo>
                            <a:pt x="573027" y="1304877"/>
                            <a:pt x="577704" y="1312226"/>
                            <a:pt x="583550" y="1317404"/>
                          </a:cubicBezTo>
                          <a:cubicBezTo>
                            <a:pt x="580209" y="1310055"/>
                            <a:pt x="576869" y="1302705"/>
                            <a:pt x="573194" y="1295356"/>
                          </a:cubicBezTo>
                          <a:cubicBezTo>
                            <a:pt x="572192" y="1294019"/>
                            <a:pt x="571356" y="1292850"/>
                            <a:pt x="570354" y="1291681"/>
                          </a:cubicBezTo>
                          <a:cubicBezTo>
                            <a:pt x="562002" y="1282160"/>
                            <a:pt x="554820" y="1271470"/>
                            <a:pt x="548139" y="1260779"/>
                          </a:cubicBezTo>
                          <a:cubicBezTo>
                            <a:pt x="541959" y="1251091"/>
                            <a:pt x="531769" y="1241069"/>
                            <a:pt x="537448" y="1229210"/>
                          </a:cubicBezTo>
                          <a:cubicBezTo>
                            <a:pt x="540956" y="1221860"/>
                            <a:pt x="544631" y="1214845"/>
                            <a:pt x="548640" y="1207829"/>
                          </a:cubicBezTo>
                          <a:cubicBezTo>
                            <a:pt x="549976" y="1217517"/>
                            <a:pt x="551479" y="1227205"/>
                            <a:pt x="552983" y="1236893"/>
                          </a:cubicBezTo>
                          <a:cubicBezTo>
                            <a:pt x="553484" y="1230713"/>
                            <a:pt x="554152" y="1224533"/>
                            <a:pt x="554987" y="1218185"/>
                          </a:cubicBezTo>
                          <a:cubicBezTo>
                            <a:pt x="552983" y="1202150"/>
                            <a:pt x="549976" y="1186282"/>
                            <a:pt x="548139" y="1170246"/>
                          </a:cubicBezTo>
                          <a:cubicBezTo>
                            <a:pt x="545132" y="1142185"/>
                            <a:pt x="542794" y="1114123"/>
                            <a:pt x="540956" y="1085894"/>
                          </a:cubicBezTo>
                          <a:cubicBezTo>
                            <a:pt x="537949" y="1036953"/>
                            <a:pt x="535778" y="987844"/>
                            <a:pt x="532104" y="939070"/>
                          </a:cubicBezTo>
                          <a:cubicBezTo>
                            <a:pt x="526925" y="869417"/>
                            <a:pt x="525589" y="799095"/>
                            <a:pt x="520912" y="729107"/>
                          </a:cubicBezTo>
                          <a:cubicBezTo>
                            <a:pt x="520745" y="728940"/>
                            <a:pt x="520745" y="728773"/>
                            <a:pt x="520745" y="728439"/>
                          </a:cubicBezTo>
                          <a:cubicBezTo>
                            <a:pt x="517738" y="709230"/>
                            <a:pt x="517738" y="689854"/>
                            <a:pt x="517070" y="670478"/>
                          </a:cubicBezTo>
                          <a:cubicBezTo>
                            <a:pt x="516235" y="665300"/>
                            <a:pt x="515233" y="659955"/>
                            <a:pt x="514397" y="654777"/>
                          </a:cubicBezTo>
                          <a:cubicBezTo>
                            <a:pt x="514063" y="652104"/>
                            <a:pt x="513730" y="649432"/>
                            <a:pt x="513562" y="646926"/>
                          </a:cubicBezTo>
                          <a:cubicBezTo>
                            <a:pt x="513562" y="646592"/>
                            <a:pt x="513395" y="646258"/>
                            <a:pt x="513061" y="645924"/>
                          </a:cubicBezTo>
                          <a:cubicBezTo>
                            <a:pt x="502538" y="579945"/>
                            <a:pt x="495188" y="513465"/>
                            <a:pt x="480657" y="448155"/>
                          </a:cubicBezTo>
                          <a:cubicBezTo>
                            <a:pt x="472305" y="410071"/>
                            <a:pt x="467962" y="371319"/>
                            <a:pt x="457439" y="333736"/>
                          </a:cubicBezTo>
                          <a:cubicBezTo>
                            <a:pt x="453096" y="318034"/>
                            <a:pt x="450089" y="300162"/>
                            <a:pt x="442072" y="285630"/>
                          </a:cubicBezTo>
                          <a:cubicBezTo>
                            <a:pt x="437562" y="277445"/>
                            <a:pt x="431548" y="270596"/>
                            <a:pt x="425201" y="263915"/>
                          </a:cubicBezTo>
                          <a:cubicBezTo>
                            <a:pt x="430713" y="258737"/>
                            <a:pt x="436893" y="254895"/>
                            <a:pt x="443742" y="251221"/>
                          </a:cubicBezTo>
                          <a:cubicBezTo>
                            <a:pt x="437227" y="253559"/>
                            <a:pt x="430546" y="256064"/>
                            <a:pt x="424032" y="258236"/>
                          </a:cubicBezTo>
                          <a:cubicBezTo>
                            <a:pt x="422194" y="259405"/>
                            <a:pt x="420357" y="260574"/>
                            <a:pt x="418687" y="261744"/>
                          </a:cubicBezTo>
                          <a:lnTo>
                            <a:pt x="418854" y="261911"/>
                          </a:lnTo>
                          <a:cubicBezTo>
                            <a:pt x="416682" y="263915"/>
                            <a:pt x="414678" y="266254"/>
                            <a:pt x="412840" y="268926"/>
                          </a:cubicBezTo>
                          <a:cubicBezTo>
                            <a:pt x="403654" y="281788"/>
                            <a:pt x="397306" y="297155"/>
                            <a:pt x="393799" y="312689"/>
                          </a:cubicBezTo>
                          <a:cubicBezTo>
                            <a:pt x="383275" y="358457"/>
                            <a:pt x="370247" y="403723"/>
                            <a:pt x="359222" y="449324"/>
                          </a:cubicBezTo>
                          <a:cubicBezTo>
                            <a:pt x="348699" y="492753"/>
                            <a:pt x="337675" y="535514"/>
                            <a:pt x="324145" y="578108"/>
                          </a:cubicBezTo>
                          <a:cubicBezTo>
                            <a:pt x="317464" y="599488"/>
                            <a:pt x="310114" y="620535"/>
                            <a:pt x="303098" y="641748"/>
                          </a:cubicBezTo>
                          <a:cubicBezTo>
                            <a:pt x="298255" y="656781"/>
                            <a:pt x="298255" y="671814"/>
                            <a:pt x="299758" y="687516"/>
                          </a:cubicBezTo>
                          <a:cubicBezTo>
                            <a:pt x="299758" y="688017"/>
                            <a:pt x="300092" y="688518"/>
                            <a:pt x="300426" y="688852"/>
                          </a:cubicBezTo>
                          <a:cubicBezTo>
                            <a:pt x="300426" y="693362"/>
                            <a:pt x="300593" y="697872"/>
                            <a:pt x="301595" y="701714"/>
                          </a:cubicBezTo>
                          <a:cubicBezTo>
                            <a:pt x="304101" y="711736"/>
                            <a:pt x="293912" y="720254"/>
                            <a:pt x="288734" y="727938"/>
                          </a:cubicBezTo>
                          <a:cubicBezTo>
                            <a:pt x="284892" y="733617"/>
                            <a:pt x="281217" y="739296"/>
                            <a:pt x="277709" y="744975"/>
                          </a:cubicBezTo>
                          <a:cubicBezTo>
                            <a:pt x="269859" y="762180"/>
                            <a:pt x="261340" y="779218"/>
                            <a:pt x="253990" y="796589"/>
                          </a:cubicBezTo>
                          <a:cubicBezTo>
                            <a:pt x="254658" y="796756"/>
                            <a:pt x="255327" y="796422"/>
                            <a:pt x="255828" y="795754"/>
                          </a:cubicBezTo>
                          <a:cubicBezTo>
                            <a:pt x="267019" y="777213"/>
                            <a:pt x="278043" y="758839"/>
                            <a:pt x="289569" y="740633"/>
                          </a:cubicBezTo>
                          <a:cubicBezTo>
                            <a:pt x="289402" y="748650"/>
                            <a:pt x="289402" y="756835"/>
                            <a:pt x="289402" y="765020"/>
                          </a:cubicBezTo>
                          <a:cubicBezTo>
                            <a:pt x="267520" y="804106"/>
                            <a:pt x="237621" y="838682"/>
                            <a:pt x="201541" y="864238"/>
                          </a:cubicBezTo>
                          <a:cubicBezTo>
                            <a:pt x="226429" y="808950"/>
                            <a:pt x="258166" y="757002"/>
                            <a:pt x="282553" y="701379"/>
                          </a:cubicBezTo>
                          <a:cubicBezTo>
                            <a:pt x="283054" y="700377"/>
                            <a:pt x="282219" y="699208"/>
                            <a:pt x="281050" y="699208"/>
                          </a:cubicBezTo>
                          <a:cubicBezTo>
                            <a:pt x="265349" y="700544"/>
                            <a:pt x="249480" y="701714"/>
                            <a:pt x="233612" y="700544"/>
                          </a:cubicBezTo>
                          <a:cubicBezTo>
                            <a:pt x="250650" y="670812"/>
                            <a:pt x="278879" y="649265"/>
                            <a:pt x="294580" y="618697"/>
                          </a:cubicBezTo>
                          <a:cubicBezTo>
                            <a:pt x="302431" y="603163"/>
                            <a:pt x="304769" y="586125"/>
                            <a:pt x="309279" y="569422"/>
                          </a:cubicBezTo>
                          <a:cubicBezTo>
                            <a:pt x="314290" y="550380"/>
                            <a:pt x="317798" y="530837"/>
                            <a:pt x="321305" y="511461"/>
                          </a:cubicBezTo>
                          <a:cubicBezTo>
                            <a:pt x="333833" y="441640"/>
                            <a:pt x="342184" y="370984"/>
                            <a:pt x="360392" y="302333"/>
                          </a:cubicBezTo>
                          <a:cubicBezTo>
                            <a:pt x="367073" y="287968"/>
                            <a:pt x="373086" y="273102"/>
                            <a:pt x="378264" y="258236"/>
                          </a:cubicBezTo>
                          <a:cubicBezTo>
                            <a:pt x="378598" y="257234"/>
                            <a:pt x="378097" y="256399"/>
                            <a:pt x="377262" y="256231"/>
                          </a:cubicBezTo>
                          <a:cubicBezTo>
                            <a:pt x="325314" y="240029"/>
                            <a:pt x="285894" y="198771"/>
                            <a:pt x="233946" y="182736"/>
                          </a:cubicBezTo>
                          <a:cubicBezTo>
                            <a:pt x="232944" y="182402"/>
                            <a:pt x="231942" y="183738"/>
                            <a:pt x="232276" y="184741"/>
                          </a:cubicBezTo>
                          <a:cubicBezTo>
                            <a:pt x="243968" y="213304"/>
                            <a:pt x="267854" y="233849"/>
                            <a:pt x="287397" y="256900"/>
                          </a:cubicBezTo>
                          <a:cubicBezTo>
                            <a:pt x="278544" y="260240"/>
                            <a:pt x="269357" y="262078"/>
                            <a:pt x="260004" y="262913"/>
                          </a:cubicBezTo>
                          <a:cubicBezTo>
                            <a:pt x="253823" y="263414"/>
                            <a:pt x="246975" y="263414"/>
                            <a:pt x="241129" y="265752"/>
                          </a:cubicBezTo>
                          <a:cubicBezTo>
                            <a:pt x="224592" y="272601"/>
                            <a:pt x="222254" y="296153"/>
                            <a:pt x="219247" y="311186"/>
                          </a:cubicBezTo>
                          <a:cubicBezTo>
                            <a:pt x="210060" y="356787"/>
                            <a:pt x="203045" y="402888"/>
                            <a:pt x="195695" y="448823"/>
                          </a:cubicBezTo>
                          <a:cubicBezTo>
                            <a:pt x="192020" y="471707"/>
                            <a:pt x="188178" y="494757"/>
                            <a:pt x="183836" y="517474"/>
                          </a:cubicBezTo>
                          <a:cubicBezTo>
                            <a:pt x="179660" y="539356"/>
                            <a:pt x="173981" y="560569"/>
                            <a:pt x="168635" y="582116"/>
                          </a:cubicBezTo>
                          <a:cubicBezTo>
                            <a:pt x="163624" y="602328"/>
                            <a:pt x="158279" y="623541"/>
                            <a:pt x="158780" y="644421"/>
                          </a:cubicBezTo>
                          <a:cubicBezTo>
                            <a:pt x="159282" y="660456"/>
                            <a:pt x="163791" y="676324"/>
                            <a:pt x="169972" y="691023"/>
                          </a:cubicBezTo>
                          <a:cubicBezTo>
                            <a:pt x="177655" y="709063"/>
                            <a:pt x="187510" y="726769"/>
                            <a:pt x="199203" y="742971"/>
                          </a:cubicBezTo>
                          <a:cubicBezTo>
                            <a:pt x="178992" y="738294"/>
                            <a:pt x="161453" y="723595"/>
                            <a:pt x="141910" y="716747"/>
                          </a:cubicBezTo>
                          <a:cubicBezTo>
                            <a:pt x="141075" y="716413"/>
                            <a:pt x="140073" y="716747"/>
                            <a:pt x="139905" y="717749"/>
                          </a:cubicBezTo>
                          <a:cubicBezTo>
                            <a:pt x="137734" y="728272"/>
                            <a:pt x="135562" y="738795"/>
                            <a:pt x="133725" y="749319"/>
                          </a:cubicBezTo>
                          <a:cubicBezTo>
                            <a:pt x="125875" y="794084"/>
                            <a:pt x="121030" y="839183"/>
                            <a:pt x="117857" y="884617"/>
                          </a:cubicBezTo>
                          <a:cubicBezTo>
                            <a:pt x="114683" y="930050"/>
                            <a:pt x="113514" y="975484"/>
                            <a:pt x="110340" y="1020750"/>
                          </a:cubicBezTo>
                          <a:cubicBezTo>
                            <a:pt x="108670" y="1043467"/>
                            <a:pt x="106832" y="1066184"/>
                            <a:pt x="105997" y="1089068"/>
                          </a:cubicBezTo>
                          <a:cubicBezTo>
                            <a:pt x="105162" y="1112452"/>
                            <a:pt x="105830" y="1135670"/>
                            <a:pt x="106498" y="1159055"/>
                          </a:cubicBezTo>
                          <a:cubicBezTo>
                            <a:pt x="107167" y="1179935"/>
                            <a:pt x="108336" y="1202317"/>
                            <a:pt x="116521" y="1221860"/>
                          </a:cubicBezTo>
                          <a:cubicBezTo>
                            <a:pt x="123870" y="1239399"/>
                            <a:pt x="135897" y="1256603"/>
                            <a:pt x="136565" y="1276147"/>
                          </a:cubicBezTo>
                          <a:cubicBezTo>
                            <a:pt x="110507" y="1262116"/>
                            <a:pt x="94639" y="1234722"/>
                            <a:pt x="79105" y="1210669"/>
                          </a:cubicBezTo>
                          <a:cubicBezTo>
                            <a:pt x="78437" y="1209500"/>
                            <a:pt x="76766" y="1210168"/>
                            <a:pt x="76432" y="1211170"/>
                          </a:cubicBezTo>
                          <a:cubicBezTo>
                            <a:pt x="74929" y="1216849"/>
                            <a:pt x="73259" y="1222361"/>
                            <a:pt x="71922" y="1228041"/>
                          </a:cubicBezTo>
                          <a:cubicBezTo>
                            <a:pt x="67913" y="1243575"/>
                            <a:pt x="64406" y="1259443"/>
                            <a:pt x="62401" y="1275311"/>
                          </a:cubicBezTo>
                          <a:cubicBezTo>
                            <a:pt x="60731" y="1288340"/>
                            <a:pt x="58893" y="1302705"/>
                            <a:pt x="62067" y="1315734"/>
                          </a:cubicBezTo>
                          <a:cubicBezTo>
                            <a:pt x="68748" y="1343128"/>
                            <a:pt x="99817" y="1346802"/>
                            <a:pt x="123703" y="1344297"/>
                          </a:cubicBezTo>
                          <a:cubicBezTo>
                            <a:pt x="143413" y="1342292"/>
                            <a:pt x="172310" y="1336947"/>
                            <a:pt x="174147" y="1312560"/>
                          </a:cubicBezTo>
                          <a:cubicBezTo>
                            <a:pt x="175317" y="1297193"/>
                            <a:pt x="171475" y="1282160"/>
                            <a:pt x="169304" y="1267127"/>
                          </a:cubicBezTo>
                          <a:cubicBezTo>
                            <a:pt x="167466" y="1254599"/>
                            <a:pt x="173480" y="1249087"/>
                            <a:pt x="182165" y="1241403"/>
                          </a:cubicBezTo>
                          <a:cubicBezTo>
                            <a:pt x="187176" y="1237060"/>
                            <a:pt x="191519" y="1232383"/>
                            <a:pt x="193858" y="1226036"/>
                          </a:cubicBezTo>
                          <a:cubicBezTo>
                            <a:pt x="194192" y="1225201"/>
                            <a:pt x="193858" y="1224533"/>
                            <a:pt x="193190" y="1224032"/>
                          </a:cubicBezTo>
                          <a:cubicBezTo>
                            <a:pt x="184170" y="1219188"/>
                            <a:pt x="174482" y="1215680"/>
                            <a:pt x="165462" y="1211003"/>
                          </a:cubicBezTo>
                          <a:cubicBezTo>
                            <a:pt x="180161" y="1183275"/>
                            <a:pt x="195194" y="1155715"/>
                            <a:pt x="208724" y="1127486"/>
                          </a:cubicBezTo>
                          <a:cubicBezTo>
                            <a:pt x="221419" y="1101428"/>
                            <a:pt x="232610" y="1074536"/>
                            <a:pt x="244135" y="1048144"/>
                          </a:cubicBezTo>
                          <a:cubicBezTo>
                            <a:pt x="246808" y="1042131"/>
                            <a:pt x="249313" y="1036117"/>
                            <a:pt x="251986" y="1030104"/>
                          </a:cubicBezTo>
                          <a:cubicBezTo>
                            <a:pt x="241964" y="1063511"/>
                            <a:pt x="231607" y="1096918"/>
                            <a:pt x="219414" y="1129490"/>
                          </a:cubicBezTo>
                          <a:cubicBezTo>
                            <a:pt x="216908" y="1136171"/>
                            <a:pt x="214570" y="1142686"/>
                            <a:pt x="212065" y="1149367"/>
                          </a:cubicBezTo>
                          <a:cubicBezTo>
                            <a:pt x="209726" y="1159389"/>
                            <a:pt x="207554" y="1169411"/>
                            <a:pt x="205383" y="1179433"/>
                          </a:cubicBezTo>
                          <a:cubicBezTo>
                            <a:pt x="204047" y="1185113"/>
                            <a:pt x="203045" y="1190959"/>
                            <a:pt x="201875" y="1196638"/>
                          </a:cubicBezTo>
                          <a:cubicBezTo>
                            <a:pt x="203880" y="1191460"/>
                            <a:pt x="205884" y="1186449"/>
                            <a:pt x="207722" y="1181605"/>
                          </a:cubicBezTo>
                          <a:cubicBezTo>
                            <a:pt x="210227" y="1174756"/>
                            <a:pt x="212732" y="1167908"/>
                            <a:pt x="215238" y="1160893"/>
                          </a:cubicBezTo>
                          <a:cubicBezTo>
                            <a:pt x="213234" y="1169745"/>
                            <a:pt x="210060" y="1182106"/>
                            <a:pt x="212900" y="1188620"/>
                          </a:cubicBezTo>
                          <a:cubicBezTo>
                            <a:pt x="217577" y="1199143"/>
                            <a:pt x="222421" y="1205157"/>
                            <a:pt x="221251" y="1214010"/>
                          </a:cubicBezTo>
                          <a:cubicBezTo>
                            <a:pt x="221251" y="1217350"/>
                            <a:pt x="220583" y="1220858"/>
                            <a:pt x="218913" y="1225034"/>
                          </a:cubicBezTo>
                          <a:cubicBezTo>
                            <a:pt x="214403" y="1236058"/>
                            <a:pt x="208390" y="1246414"/>
                            <a:pt x="203880" y="1257272"/>
                          </a:cubicBezTo>
                          <a:cubicBezTo>
                            <a:pt x="203880" y="1257439"/>
                            <a:pt x="203880" y="1257439"/>
                            <a:pt x="203880" y="1257606"/>
                          </a:cubicBezTo>
                          <a:cubicBezTo>
                            <a:pt x="203713" y="1261280"/>
                            <a:pt x="203713" y="1264955"/>
                            <a:pt x="203713" y="1268797"/>
                          </a:cubicBezTo>
                          <a:cubicBezTo>
                            <a:pt x="203880" y="1268630"/>
                            <a:pt x="204047" y="1268463"/>
                            <a:pt x="204214" y="1268129"/>
                          </a:cubicBezTo>
                          <a:cubicBezTo>
                            <a:pt x="204381" y="1267795"/>
                            <a:pt x="204548" y="1267461"/>
                            <a:pt x="204715" y="1267294"/>
                          </a:cubicBezTo>
                          <a:cubicBezTo>
                            <a:pt x="205216" y="1285334"/>
                            <a:pt x="205049" y="1303707"/>
                            <a:pt x="203379" y="1321079"/>
                          </a:cubicBezTo>
                          <a:cubicBezTo>
                            <a:pt x="201709" y="1338952"/>
                            <a:pt x="192354" y="1349809"/>
                            <a:pt x="175651" y="1356490"/>
                          </a:cubicBezTo>
                          <a:cubicBezTo>
                            <a:pt x="169972" y="1358829"/>
                            <a:pt x="164460" y="1361167"/>
                            <a:pt x="158780" y="1363673"/>
                          </a:cubicBezTo>
                          <a:cubicBezTo>
                            <a:pt x="158446" y="1363506"/>
                            <a:pt x="157945" y="1363339"/>
                            <a:pt x="157611" y="1363506"/>
                          </a:cubicBezTo>
                          <a:cubicBezTo>
                            <a:pt x="133057" y="1371356"/>
                            <a:pt x="111677" y="1378706"/>
                            <a:pt x="85452" y="1371356"/>
                          </a:cubicBezTo>
                          <a:cubicBezTo>
                            <a:pt x="60898" y="1364508"/>
                            <a:pt x="34840" y="1351813"/>
                            <a:pt x="17636" y="1332437"/>
                          </a:cubicBezTo>
                          <a:cubicBezTo>
                            <a:pt x="5443" y="1318574"/>
                            <a:pt x="-4079" y="1303206"/>
                            <a:pt x="1768" y="1283496"/>
                          </a:cubicBezTo>
                          <a:close/>
                        </a:path>
                      </a:pathLst>
                    </a:custGeom>
                    <a:solidFill>
                      <a:srgbClr val="415D8A">
                        <a:alpha val="40000"/>
                      </a:srgbClr>
                    </a:solidFill>
                    <a:ln w="16697" cap="flat">
                      <a:noFill/>
                      <a:prstDash val="solid"/>
                      <a:miter/>
                    </a:ln>
                  </p:spPr>
                  <p:txBody>
                    <a:bodyPr rtlCol="0" anchor="ctr"/>
                    <a:lstStyle/>
                    <a:p>
                      <a:endParaRPr lang="en-US"/>
                    </a:p>
                  </p:txBody>
                </p:sp>
                <p:sp>
                  <p:nvSpPr>
                    <p:cNvPr id="1082" name="Freeform: Shape 1081">
                      <a:extLst>
                        <a:ext uri="{FF2B5EF4-FFF2-40B4-BE49-F238E27FC236}">
                          <a16:creationId xmlns:a16="http://schemas.microsoft.com/office/drawing/2014/main" id="{C4D81C45-2482-21A4-C82E-2A236BF47985}"/>
                        </a:ext>
                      </a:extLst>
                    </p:cNvPr>
                    <p:cNvSpPr/>
                    <p:nvPr/>
                  </p:nvSpPr>
                  <p:spPr>
                    <a:xfrm>
                      <a:off x="8127835" y="5400755"/>
                      <a:ext cx="289471" cy="1108276"/>
                    </a:xfrm>
                    <a:custGeom>
                      <a:avLst/>
                      <a:gdLst>
                        <a:gd name="connsiteX0" fmla="*/ 0 w 289471"/>
                        <a:gd name="connsiteY0" fmla="*/ 20545 h 1108276"/>
                        <a:gd name="connsiteX1" fmla="*/ 4510 w 289471"/>
                        <a:gd name="connsiteY1" fmla="*/ 15534 h 1108276"/>
                        <a:gd name="connsiteX2" fmla="*/ 49275 w 289471"/>
                        <a:gd name="connsiteY2" fmla="*/ 0 h 1108276"/>
                        <a:gd name="connsiteX3" fmla="*/ 117927 w 289471"/>
                        <a:gd name="connsiteY3" fmla="*/ 250385 h 1108276"/>
                        <a:gd name="connsiteX4" fmla="*/ 142815 w 289471"/>
                        <a:gd name="connsiteY4" fmla="*/ 489078 h 1108276"/>
                        <a:gd name="connsiteX5" fmla="*/ 121100 w 289471"/>
                        <a:gd name="connsiteY5" fmla="*/ 438133 h 1108276"/>
                        <a:gd name="connsiteX6" fmla="*/ 118428 w 289471"/>
                        <a:gd name="connsiteY6" fmla="*/ 439135 h 1108276"/>
                        <a:gd name="connsiteX7" fmla="*/ 146323 w 289471"/>
                        <a:gd name="connsiteY7" fmla="*/ 764686 h 1108276"/>
                        <a:gd name="connsiteX8" fmla="*/ 163861 w 289471"/>
                        <a:gd name="connsiteY8" fmla="*/ 900819 h 1108276"/>
                        <a:gd name="connsiteX9" fmla="*/ 176890 w 289471"/>
                        <a:gd name="connsiteY9" fmla="*/ 959949 h 1108276"/>
                        <a:gd name="connsiteX10" fmla="*/ 197936 w 289471"/>
                        <a:gd name="connsiteY10" fmla="*/ 997866 h 1108276"/>
                        <a:gd name="connsiteX11" fmla="*/ 261744 w 289471"/>
                        <a:gd name="connsiteY11" fmla="*/ 999370 h 1108276"/>
                        <a:gd name="connsiteX12" fmla="*/ 289472 w 289471"/>
                        <a:gd name="connsiteY12" fmla="*/ 983000 h 1108276"/>
                        <a:gd name="connsiteX13" fmla="*/ 287133 w 289471"/>
                        <a:gd name="connsiteY13" fmla="*/ 994192 h 1108276"/>
                        <a:gd name="connsiteX14" fmla="*/ 277612 w 289471"/>
                        <a:gd name="connsiteY14" fmla="*/ 1012398 h 1108276"/>
                        <a:gd name="connsiteX15" fmla="*/ 163694 w 289471"/>
                        <a:gd name="connsiteY15" fmla="*/ 1023924 h 1108276"/>
                        <a:gd name="connsiteX16" fmla="*/ 161690 w 289471"/>
                        <a:gd name="connsiteY16" fmla="*/ 1025761 h 1108276"/>
                        <a:gd name="connsiteX17" fmla="*/ 244706 w 289471"/>
                        <a:gd name="connsiteY17" fmla="*/ 1094246 h 1108276"/>
                        <a:gd name="connsiteX18" fmla="*/ 263915 w 289471"/>
                        <a:gd name="connsiteY18" fmla="*/ 1094078 h 1108276"/>
                        <a:gd name="connsiteX19" fmla="*/ 184908 w 289471"/>
                        <a:gd name="connsiteY19" fmla="*/ 1082553 h 1108276"/>
                        <a:gd name="connsiteX20" fmla="*/ 182903 w 289471"/>
                        <a:gd name="connsiteY20" fmla="*/ 1083555 h 1108276"/>
                        <a:gd name="connsiteX21" fmla="*/ 181400 w 289471"/>
                        <a:gd name="connsiteY21" fmla="*/ 1108277 h 1108276"/>
                        <a:gd name="connsiteX22" fmla="*/ 157347 w 289471"/>
                        <a:gd name="connsiteY22" fmla="*/ 1098087 h 1108276"/>
                        <a:gd name="connsiteX23" fmla="*/ 156846 w 289471"/>
                        <a:gd name="connsiteY23" fmla="*/ 1097920 h 1108276"/>
                        <a:gd name="connsiteX24" fmla="*/ 121601 w 289471"/>
                        <a:gd name="connsiteY24" fmla="*/ 1071863 h 1108276"/>
                        <a:gd name="connsiteX25" fmla="*/ 127281 w 289471"/>
                        <a:gd name="connsiteY25" fmla="*/ 1014737 h 1108276"/>
                        <a:gd name="connsiteX26" fmla="*/ 154173 w 289471"/>
                        <a:gd name="connsiteY26" fmla="*/ 1052988 h 1108276"/>
                        <a:gd name="connsiteX27" fmla="*/ 168705 w 289471"/>
                        <a:gd name="connsiteY27" fmla="*/ 1071696 h 1108276"/>
                        <a:gd name="connsiteX28" fmla="*/ 158349 w 289471"/>
                        <a:gd name="connsiteY28" fmla="*/ 1049647 h 1108276"/>
                        <a:gd name="connsiteX29" fmla="*/ 155509 w 289471"/>
                        <a:gd name="connsiteY29" fmla="*/ 1045973 h 1108276"/>
                        <a:gd name="connsiteX30" fmla="*/ 133294 w 289471"/>
                        <a:gd name="connsiteY30" fmla="*/ 1015071 h 1108276"/>
                        <a:gd name="connsiteX31" fmla="*/ 122604 w 289471"/>
                        <a:gd name="connsiteY31" fmla="*/ 983501 h 1108276"/>
                        <a:gd name="connsiteX32" fmla="*/ 133795 w 289471"/>
                        <a:gd name="connsiteY32" fmla="*/ 962121 h 1108276"/>
                        <a:gd name="connsiteX33" fmla="*/ 138138 w 289471"/>
                        <a:gd name="connsiteY33" fmla="*/ 991185 h 1108276"/>
                        <a:gd name="connsiteX34" fmla="*/ 140143 w 289471"/>
                        <a:gd name="connsiteY34" fmla="*/ 972477 h 1108276"/>
                        <a:gd name="connsiteX35" fmla="*/ 133294 w 289471"/>
                        <a:gd name="connsiteY35" fmla="*/ 924538 h 1108276"/>
                        <a:gd name="connsiteX36" fmla="*/ 126112 w 289471"/>
                        <a:gd name="connsiteY36" fmla="*/ 840185 h 1108276"/>
                        <a:gd name="connsiteX37" fmla="*/ 117259 w 289471"/>
                        <a:gd name="connsiteY37" fmla="*/ 693362 h 1108276"/>
                        <a:gd name="connsiteX38" fmla="*/ 106067 w 289471"/>
                        <a:gd name="connsiteY38" fmla="*/ 483399 h 1108276"/>
                        <a:gd name="connsiteX39" fmla="*/ 105900 w 289471"/>
                        <a:gd name="connsiteY39" fmla="*/ 482731 h 1108276"/>
                        <a:gd name="connsiteX40" fmla="*/ 102225 w 289471"/>
                        <a:gd name="connsiteY40" fmla="*/ 424770 h 1108276"/>
                        <a:gd name="connsiteX41" fmla="*/ 99553 w 289471"/>
                        <a:gd name="connsiteY41" fmla="*/ 409068 h 1108276"/>
                        <a:gd name="connsiteX42" fmla="*/ 98718 w 289471"/>
                        <a:gd name="connsiteY42" fmla="*/ 401218 h 1108276"/>
                        <a:gd name="connsiteX43" fmla="*/ 98217 w 289471"/>
                        <a:gd name="connsiteY43" fmla="*/ 400216 h 1108276"/>
                        <a:gd name="connsiteX44" fmla="*/ 65812 w 289471"/>
                        <a:gd name="connsiteY44" fmla="*/ 202446 h 1108276"/>
                        <a:gd name="connsiteX45" fmla="*/ 42594 w 289471"/>
                        <a:gd name="connsiteY45" fmla="*/ 88027 h 1108276"/>
                        <a:gd name="connsiteX46" fmla="*/ 27227 w 289471"/>
                        <a:gd name="connsiteY46" fmla="*/ 39921 h 1108276"/>
                        <a:gd name="connsiteX47" fmla="*/ 10356 w 289471"/>
                        <a:gd name="connsiteY47" fmla="*/ 18207 h 1108276"/>
                        <a:gd name="connsiteX48" fmla="*/ 28897 w 289471"/>
                        <a:gd name="connsiteY48" fmla="*/ 5512 h 1108276"/>
                        <a:gd name="connsiteX49" fmla="*/ 9187 w 289471"/>
                        <a:gd name="connsiteY49" fmla="*/ 12528 h 1108276"/>
                        <a:gd name="connsiteX50" fmla="*/ 3842 w 289471"/>
                        <a:gd name="connsiteY50" fmla="*/ 16035 h 1108276"/>
                        <a:gd name="connsiteX51" fmla="*/ 4009 w 289471"/>
                        <a:gd name="connsiteY51" fmla="*/ 16202 h 1108276"/>
                        <a:gd name="connsiteX52" fmla="*/ 0 w 289471"/>
                        <a:gd name="connsiteY52" fmla="*/ 20545 h 1108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89471" h="1108276">
                          <a:moveTo>
                            <a:pt x="0" y="20545"/>
                          </a:moveTo>
                          <a:cubicBezTo>
                            <a:pt x="1002" y="18708"/>
                            <a:pt x="2339" y="17038"/>
                            <a:pt x="4510" y="15534"/>
                          </a:cubicBezTo>
                          <a:cubicBezTo>
                            <a:pt x="17372" y="5846"/>
                            <a:pt x="34075" y="4343"/>
                            <a:pt x="49275" y="0"/>
                          </a:cubicBezTo>
                          <a:cubicBezTo>
                            <a:pt x="63975" y="85522"/>
                            <a:pt x="95711" y="166701"/>
                            <a:pt x="117927" y="250385"/>
                          </a:cubicBezTo>
                          <a:cubicBezTo>
                            <a:pt x="138305" y="327889"/>
                            <a:pt x="146156" y="409068"/>
                            <a:pt x="142815" y="489078"/>
                          </a:cubicBezTo>
                          <a:cubicBezTo>
                            <a:pt x="136969" y="471540"/>
                            <a:pt x="130120" y="454335"/>
                            <a:pt x="121100" y="438133"/>
                          </a:cubicBezTo>
                          <a:cubicBezTo>
                            <a:pt x="120433" y="436796"/>
                            <a:pt x="118428" y="437798"/>
                            <a:pt x="118428" y="439135"/>
                          </a:cubicBezTo>
                          <a:cubicBezTo>
                            <a:pt x="125276" y="547874"/>
                            <a:pt x="133795" y="656447"/>
                            <a:pt x="146323" y="764686"/>
                          </a:cubicBezTo>
                          <a:cubicBezTo>
                            <a:pt x="151668" y="810119"/>
                            <a:pt x="156679" y="855553"/>
                            <a:pt x="163861" y="900819"/>
                          </a:cubicBezTo>
                          <a:cubicBezTo>
                            <a:pt x="167035" y="920696"/>
                            <a:pt x="170710" y="940741"/>
                            <a:pt x="176890" y="959949"/>
                          </a:cubicBezTo>
                          <a:cubicBezTo>
                            <a:pt x="181400" y="973479"/>
                            <a:pt x="186578" y="988345"/>
                            <a:pt x="197936" y="997866"/>
                          </a:cubicBezTo>
                          <a:cubicBezTo>
                            <a:pt x="216478" y="1013401"/>
                            <a:pt x="241533" y="1008891"/>
                            <a:pt x="261744" y="999370"/>
                          </a:cubicBezTo>
                          <a:cubicBezTo>
                            <a:pt x="271432" y="994860"/>
                            <a:pt x="280619" y="989348"/>
                            <a:pt x="289472" y="983000"/>
                          </a:cubicBezTo>
                          <a:cubicBezTo>
                            <a:pt x="288803" y="986675"/>
                            <a:pt x="287968" y="990350"/>
                            <a:pt x="287133" y="994192"/>
                          </a:cubicBezTo>
                          <a:cubicBezTo>
                            <a:pt x="285463" y="1001374"/>
                            <a:pt x="282122" y="1007387"/>
                            <a:pt x="277612" y="1012398"/>
                          </a:cubicBezTo>
                          <a:cubicBezTo>
                            <a:pt x="245374" y="1037120"/>
                            <a:pt x="201277" y="1042298"/>
                            <a:pt x="163694" y="1023924"/>
                          </a:cubicBezTo>
                          <a:cubicBezTo>
                            <a:pt x="162692" y="1023423"/>
                            <a:pt x="161022" y="1024592"/>
                            <a:pt x="161690" y="1025761"/>
                          </a:cubicBezTo>
                          <a:cubicBezTo>
                            <a:pt x="178728" y="1059335"/>
                            <a:pt x="204618" y="1091239"/>
                            <a:pt x="244706" y="1094246"/>
                          </a:cubicBezTo>
                          <a:cubicBezTo>
                            <a:pt x="250720" y="1094747"/>
                            <a:pt x="257234" y="1094747"/>
                            <a:pt x="263915" y="1094078"/>
                          </a:cubicBezTo>
                          <a:cubicBezTo>
                            <a:pt x="237023" y="1098588"/>
                            <a:pt x="210464" y="1091406"/>
                            <a:pt x="184908" y="1082553"/>
                          </a:cubicBezTo>
                          <a:cubicBezTo>
                            <a:pt x="184073" y="1082219"/>
                            <a:pt x="182903" y="1082553"/>
                            <a:pt x="182903" y="1083555"/>
                          </a:cubicBezTo>
                          <a:cubicBezTo>
                            <a:pt x="181734" y="1091740"/>
                            <a:pt x="181567" y="1099925"/>
                            <a:pt x="181400" y="1108277"/>
                          </a:cubicBezTo>
                          <a:cubicBezTo>
                            <a:pt x="173382" y="1105270"/>
                            <a:pt x="165364" y="1101762"/>
                            <a:pt x="157347" y="1098087"/>
                          </a:cubicBezTo>
                          <a:cubicBezTo>
                            <a:pt x="157180" y="1098087"/>
                            <a:pt x="157013" y="1097920"/>
                            <a:pt x="156846" y="1097920"/>
                          </a:cubicBezTo>
                          <a:cubicBezTo>
                            <a:pt x="144652" y="1089903"/>
                            <a:pt x="131957" y="1082720"/>
                            <a:pt x="121601" y="1071863"/>
                          </a:cubicBezTo>
                          <a:cubicBezTo>
                            <a:pt x="107738" y="1057498"/>
                            <a:pt x="119597" y="1031608"/>
                            <a:pt x="127281" y="1014737"/>
                          </a:cubicBezTo>
                          <a:cubicBezTo>
                            <a:pt x="135799" y="1027766"/>
                            <a:pt x="145654" y="1039959"/>
                            <a:pt x="154173" y="1052988"/>
                          </a:cubicBezTo>
                          <a:cubicBezTo>
                            <a:pt x="158182" y="1059168"/>
                            <a:pt x="162859" y="1066518"/>
                            <a:pt x="168705" y="1071696"/>
                          </a:cubicBezTo>
                          <a:cubicBezTo>
                            <a:pt x="165364" y="1064346"/>
                            <a:pt x="162024" y="1056997"/>
                            <a:pt x="158349" y="1049647"/>
                          </a:cubicBezTo>
                          <a:cubicBezTo>
                            <a:pt x="157347" y="1048311"/>
                            <a:pt x="156512" y="1047142"/>
                            <a:pt x="155509" y="1045973"/>
                          </a:cubicBezTo>
                          <a:cubicBezTo>
                            <a:pt x="147158" y="1036451"/>
                            <a:pt x="139975" y="1025761"/>
                            <a:pt x="133294" y="1015071"/>
                          </a:cubicBezTo>
                          <a:cubicBezTo>
                            <a:pt x="127114" y="1005383"/>
                            <a:pt x="116924" y="995361"/>
                            <a:pt x="122604" y="983501"/>
                          </a:cubicBezTo>
                          <a:cubicBezTo>
                            <a:pt x="126112" y="976152"/>
                            <a:pt x="129786" y="969136"/>
                            <a:pt x="133795" y="962121"/>
                          </a:cubicBezTo>
                          <a:cubicBezTo>
                            <a:pt x="135131" y="971809"/>
                            <a:pt x="136634" y="981497"/>
                            <a:pt x="138138" y="991185"/>
                          </a:cubicBezTo>
                          <a:cubicBezTo>
                            <a:pt x="138639" y="985005"/>
                            <a:pt x="139307" y="978824"/>
                            <a:pt x="140143" y="972477"/>
                          </a:cubicBezTo>
                          <a:cubicBezTo>
                            <a:pt x="138138" y="956442"/>
                            <a:pt x="135131" y="940573"/>
                            <a:pt x="133294" y="924538"/>
                          </a:cubicBezTo>
                          <a:cubicBezTo>
                            <a:pt x="130288" y="896476"/>
                            <a:pt x="127949" y="868414"/>
                            <a:pt x="126112" y="840185"/>
                          </a:cubicBezTo>
                          <a:cubicBezTo>
                            <a:pt x="123105" y="791244"/>
                            <a:pt x="120934" y="742136"/>
                            <a:pt x="117259" y="693362"/>
                          </a:cubicBezTo>
                          <a:cubicBezTo>
                            <a:pt x="112081" y="623708"/>
                            <a:pt x="110744" y="553387"/>
                            <a:pt x="106067" y="483399"/>
                          </a:cubicBezTo>
                          <a:cubicBezTo>
                            <a:pt x="105900" y="483232"/>
                            <a:pt x="105900" y="483065"/>
                            <a:pt x="105900" y="482731"/>
                          </a:cubicBezTo>
                          <a:cubicBezTo>
                            <a:pt x="102894" y="463522"/>
                            <a:pt x="102894" y="444146"/>
                            <a:pt x="102225" y="424770"/>
                          </a:cubicBezTo>
                          <a:cubicBezTo>
                            <a:pt x="101390" y="419592"/>
                            <a:pt x="100388" y="414246"/>
                            <a:pt x="99553" y="409068"/>
                          </a:cubicBezTo>
                          <a:cubicBezTo>
                            <a:pt x="99219" y="406396"/>
                            <a:pt x="98885" y="403723"/>
                            <a:pt x="98718" y="401218"/>
                          </a:cubicBezTo>
                          <a:cubicBezTo>
                            <a:pt x="98718" y="400884"/>
                            <a:pt x="98550" y="400550"/>
                            <a:pt x="98217" y="400216"/>
                          </a:cubicBezTo>
                          <a:cubicBezTo>
                            <a:pt x="87693" y="334237"/>
                            <a:pt x="80344" y="267757"/>
                            <a:pt x="65812" y="202446"/>
                          </a:cubicBezTo>
                          <a:cubicBezTo>
                            <a:pt x="57460" y="164362"/>
                            <a:pt x="53117" y="125610"/>
                            <a:pt x="42594" y="88027"/>
                          </a:cubicBezTo>
                          <a:cubicBezTo>
                            <a:pt x="38251" y="72326"/>
                            <a:pt x="35245" y="54453"/>
                            <a:pt x="27227" y="39921"/>
                          </a:cubicBezTo>
                          <a:cubicBezTo>
                            <a:pt x="22717" y="31737"/>
                            <a:pt x="16703" y="24888"/>
                            <a:pt x="10356" y="18207"/>
                          </a:cubicBezTo>
                          <a:cubicBezTo>
                            <a:pt x="15869" y="13029"/>
                            <a:pt x="22049" y="9187"/>
                            <a:pt x="28897" y="5512"/>
                          </a:cubicBezTo>
                          <a:cubicBezTo>
                            <a:pt x="22383" y="7851"/>
                            <a:pt x="15701" y="10356"/>
                            <a:pt x="9187" y="12528"/>
                          </a:cubicBezTo>
                          <a:cubicBezTo>
                            <a:pt x="7350" y="13697"/>
                            <a:pt x="5512" y="14866"/>
                            <a:pt x="3842" y="16035"/>
                          </a:cubicBezTo>
                          <a:lnTo>
                            <a:pt x="4009" y="16202"/>
                          </a:lnTo>
                          <a:cubicBezTo>
                            <a:pt x="2339" y="17706"/>
                            <a:pt x="1169" y="19042"/>
                            <a:pt x="0" y="20545"/>
                          </a:cubicBezTo>
                          <a:close/>
                        </a:path>
                      </a:pathLst>
                    </a:custGeom>
                    <a:solidFill>
                      <a:srgbClr val="415D8A">
                        <a:alpha val="70000"/>
                      </a:srgbClr>
                    </a:solidFill>
                    <a:ln w="16697" cap="flat">
                      <a:noFill/>
                      <a:prstDash val="solid"/>
                      <a:miter/>
                    </a:ln>
                  </p:spPr>
                  <p:txBody>
                    <a:bodyPr rtlCol="0" anchor="ctr"/>
                    <a:lstStyle/>
                    <a:p>
                      <a:endParaRPr lang="en-US"/>
                    </a:p>
                  </p:txBody>
                </p:sp>
                <p:sp>
                  <p:nvSpPr>
                    <p:cNvPr id="1083" name="Freeform: Shape 1082">
                      <a:extLst>
                        <a:ext uri="{FF2B5EF4-FFF2-40B4-BE49-F238E27FC236}">
                          <a16:creationId xmlns:a16="http://schemas.microsoft.com/office/drawing/2014/main" id="{08FCCA70-B08F-CF36-5646-8AE39D099394}"/>
                        </a:ext>
                      </a:extLst>
                    </p:cNvPr>
                    <p:cNvSpPr/>
                    <p:nvPr/>
                  </p:nvSpPr>
                  <p:spPr>
                    <a:xfrm>
                      <a:off x="7712491" y="5155548"/>
                      <a:ext cx="701976" cy="1336947"/>
                    </a:xfrm>
                    <a:custGeom>
                      <a:avLst/>
                      <a:gdLst>
                        <a:gd name="connsiteX0" fmla="*/ 1766 w 701976"/>
                        <a:gd name="connsiteY0" fmla="*/ 1283496 h 1336947"/>
                        <a:gd name="connsiteX1" fmla="*/ 10118 w 701976"/>
                        <a:gd name="connsiteY1" fmla="*/ 1254933 h 1336947"/>
                        <a:gd name="connsiteX2" fmla="*/ 27824 w 701976"/>
                        <a:gd name="connsiteY2" fmla="*/ 1200480 h 1336947"/>
                        <a:gd name="connsiteX3" fmla="*/ 25652 w 701976"/>
                        <a:gd name="connsiteY3" fmla="*/ 1265624 h 1336947"/>
                        <a:gd name="connsiteX4" fmla="*/ 33336 w 701976"/>
                        <a:gd name="connsiteY4" fmla="*/ 1233219 h 1336947"/>
                        <a:gd name="connsiteX5" fmla="*/ 37679 w 701976"/>
                        <a:gd name="connsiteY5" fmla="*/ 1138009 h 1336947"/>
                        <a:gd name="connsiteX6" fmla="*/ 51877 w 701976"/>
                        <a:gd name="connsiteY6" fmla="*/ 981497 h 1336947"/>
                        <a:gd name="connsiteX7" fmla="*/ 64070 w 701976"/>
                        <a:gd name="connsiteY7" fmla="*/ 859561 h 1336947"/>
                        <a:gd name="connsiteX8" fmla="*/ 63903 w 701976"/>
                        <a:gd name="connsiteY8" fmla="*/ 858893 h 1336947"/>
                        <a:gd name="connsiteX9" fmla="*/ 77266 w 701976"/>
                        <a:gd name="connsiteY9" fmla="*/ 747815 h 1336947"/>
                        <a:gd name="connsiteX10" fmla="*/ 86119 w 701976"/>
                        <a:gd name="connsiteY10" fmla="*/ 614521 h 1336947"/>
                        <a:gd name="connsiteX11" fmla="*/ 97310 w 701976"/>
                        <a:gd name="connsiteY11" fmla="*/ 420260 h 1336947"/>
                        <a:gd name="connsiteX12" fmla="*/ 121697 w 701976"/>
                        <a:gd name="connsiteY12" fmla="*/ 222156 h 1336947"/>
                        <a:gd name="connsiteX13" fmla="*/ 143579 w 701976"/>
                        <a:gd name="connsiteY13" fmla="*/ 46603 h 1336947"/>
                        <a:gd name="connsiteX14" fmla="*/ 420356 w 701976"/>
                        <a:gd name="connsiteY14" fmla="*/ 24220 h 1336947"/>
                        <a:gd name="connsiteX15" fmla="*/ 558827 w 701976"/>
                        <a:gd name="connsiteY15" fmla="*/ 12528 h 1336947"/>
                        <a:gd name="connsiteX16" fmla="*/ 696965 w 701976"/>
                        <a:gd name="connsiteY16" fmla="*/ 0 h 1336947"/>
                        <a:gd name="connsiteX17" fmla="*/ 697132 w 701976"/>
                        <a:gd name="connsiteY17" fmla="*/ 0 h 1336947"/>
                        <a:gd name="connsiteX18" fmla="*/ 701976 w 701976"/>
                        <a:gd name="connsiteY18" fmla="*/ 54286 h 1336947"/>
                        <a:gd name="connsiteX19" fmla="*/ 634828 w 701976"/>
                        <a:gd name="connsiteY19" fmla="*/ 76669 h 1336947"/>
                        <a:gd name="connsiteX20" fmla="*/ 541456 w 701976"/>
                        <a:gd name="connsiteY20" fmla="*/ 109241 h 1336947"/>
                        <a:gd name="connsiteX21" fmla="*/ 490677 w 701976"/>
                        <a:gd name="connsiteY21" fmla="*/ 114085 h 1336947"/>
                        <a:gd name="connsiteX22" fmla="*/ 441569 w 701976"/>
                        <a:gd name="connsiteY22" fmla="*/ 117593 h 1336947"/>
                        <a:gd name="connsiteX23" fmla="*/ 298086 w 701976"/>
                        <a:gd name="connsiteY23" fmla="*/ 127949 h 1336947"/>
                        <a:gd name="connsiteX24" fmla="*/ 233109 w 701976"/>
                        <a:gd name="connsiteY24" fmla="*/ 125610 h 1336947"/>
                        <a:gd name="connsiteX25" fmla="*/ 179157 w 701976"/>
                        <a:gd name="connsiteY25" fmla="*/ 124942 h 1336947"/>
                        <a:gd name="connsiteX26" fmla="*/ 163122 w 701976"/>
                        <a:gd name="connsiteY26" fmla="*/ 141813 h 1336947"/>
                        <a:gd name="connsiteX27" fmla="*/ 155271 w 701976"/>
                        <a:gd name="connsiteY27" fmla="*/ 194429 h 1336947"/>
                        <a:gd name="connsiteX28" fmla="*/ 152933 w 701976"/>
                        <a:gd name="connsiteY28" fmla="*/ 250218 h 1336947"/>
                        <a:gd name="connsiteX29" fmla="*/ 146418 w 701976"/>
                        <a:gd name="connsiteY29" fmla="*/ 316698 h 1336947"/>
                        <a:gd name="connsiteX30" fmla="*/ 117354 w 701976"/>
                        <a:gd name="connsiteY30" fmla="*/ 604332 h 1336947"/>
                        <a:gd name="connsiteX31" fmla="*/ 110673 w 701976"/>
                        <a:gd name="connsiteY31" fmla="*/ 745310 h 1336947"/>
                        <a:gd name="connsiteX32" fmla="*/ 105495 w 701976"/>
                        <a:gd name="connsiteY32" fmla="*/ 844695 h 1336947"/>
                        <a:gd name="connsiteX33" fmla="*/ 93635 w 701976"/>
                        <a:gd name="connsiteY33" fmla="*/ 803605 h 1336947"/>
                        <a:gd name="connsiteX34" fmla="*/ 90796 w 701976"/>
                        <a:gd name="connsiteY34" fmla="*/ 803772 h 1336947"/>
                        <a:gd name="connsiteX35" fmla="*/ 78769 w 701976"/>
                        <a:gd name="connsiteY35" fmla="*/ 927378 h 1336947"/>
                        <a:gd name="connsiteX36" fmla="*/ 69415 w 701976"/>
                        <a:gd name="connsiteY36" fmla="*/ 1068522 h 1336947"/>
                        <a:gd name="connsiteX37" fmla="*/ 67244 w 701976"/>
                        <a:gd name="connsiteY37" fmla="*/ 1123978 h 1336947"/>
                        <a:gd name="connsiteX38" fmla="*/ 61063 w 701976"/>
                        <a:gd name="connsiteY38" fmla="*/ 1179935 h 1336947"/>
                        <a:gd name="connsiteX39" fmla="*/ 47534 w 701976"/>
                        <a:gd name="connsiteY39" fmla="*/ 1203319 h 1336947"/>
                        <a:gd name="connsiteX40" fmla="*/ 37845 w 701976"/>
                        <a:gd name="connsiteY40" fmla="*/ 1219188 h 1336947"/>
                        <a:gd name="connsiteX41" fmla="*/ 42021 w 701976"/>
                        <a:gd name="connsiteY41" fmla="*/ 1242072 h 1336947"/>
                        <a:gd name="connsiteX42" fmla="*/ 42356 w 701976"/>
                        <a:gd name="connsiteY42" fmla="*/ 1268630 h 1336947"/>
                        <a:gd name="connsiteX43" fmla="*/ 21643 w 701976"/>
                        <a:gd name="connsiteY43" fmla="*/ 1336947 h 1336947"/>
                        <a:gd name="connsiteX44" fmla="*/ 17801 w 701976"/>
                        <a:gd name="connsiteY44" fmla="*/ 1332771 h 1336947"/>
                        <a:gd name="connsiteX45" fmla="*/ 1766 w 701976"/>
                        <a:gd name="connsiteY45" fmla="*/ 1283496 h 13369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Lst>
                      <a:rect l="l" t="t" r="r" b="b"/>
                      <a:pathLst>
                        <a:path w="701976" h="1336947">
                          <a:moveTo>
                            <a:pt x="1766" y="1283496"/>
                          </a:moveTo>
                          <a:cubicBezTo>
                            <a:pt x="4606" y="1273975"/>
                            <a:pt x="6944" y="1264287"/>
                            <a:pt x="10118" y="1254933"/>
                          </a:cubicBezTo>
                          <a:cubicBezTo>
                            <a:pt x="16298" y="1236893"/>
                            <a:pt x="21476" y="1218520"/>
                            <a:pt x="27824" y="1200480"/>
                          </a:cubicBezTo>
                          <a:cubicBezTo>
                            <a:pt x="26487" y="1222194"/>
                            <a:pt x="25485" y="1243909"/>
                            <a:pt x="25652" y="1265624"/>
                          </a:cubicBezTo>
                          <a:cubicBezTo>
                            <a:pt x="28325" y="1254766"/>
                            <a:pt x="30663" y="1244076"/>
                            <a:pt x="33336" y="1233219"/>
                          </a:cubicBezTo>
                          <a:cubicBezTo>
                            <a:pt x="34672" y="1201482"/>
                            <a:pt x="35507" y="1169745"/>
                            <a:pt x="37679" y="1138009"/>
                          </a:cubicBezTo>
                          <a:cubicBezTo>
                            <a:pt x="41353" y="1085727"/>
                            <a:pt x="47033" y="1033779"/>
                            <a:pt x="51877" y="981497"/>
                          </a:cubicBezTo>
                          <a:cubicBezTo>
                            <a:pt x="55718" y="940908"/>
                            <a:pt x="59894" y="900151"/>
                            <a:pt x="64070" y="859561"/>
                          </a:cubicBezTo>
                          <a:cubicBezTo>
                            <a:pt x="63903" y="859395"/>
                            <a:pt x="63903" y="859060"/>
                            <a:pt x="63903" y="858893"/>
                          </a:cubicBezTo>
                          <a:cubicBezTo>
                            <a:pt x="65072" y="821478"/>
                            <a:pt x="70751" y="784563"/>
                            <a:pt x="77266" y="747815"/>
                          </a:cubicBezTo>
                          <a:cubicBezTo>
                            <a:pt x="80105" y="703384"/>
                            <a:pt x="83279" y="658953"/>
                            <a:pt x="86119" y="614521"/>
                          </a:cubicBezTo>
                          <a:cubicBezTo>
                            <a:pt x="90127" y="549712"/>
                            <a:pt x="91798" y="484902"/>
                            <a:pt x="97310" y="420260"/>
                          </a:cubicBezTo>
                          <a:cubicBezTo>
                            <a:pt x="102989" y="353780"/>
                            <a:pt x="114180" y="288302"/>
                            <a:pt x="121697" y="222156"/>
                          </a:cubicBezTo>
                          <a:cubicBezTo>
                            <a:pt x="128378" y="163694"/>
                            <a:pt x="132554" y="104397"/>
                            <a:pt x="143579" y="46603"/>
                          </a:cubicBezTo>
                          <a:cubicBezTo>
                            <a:pt x="235782" y="42427"/>
                            <a:pt x="328319" y="31904"/>
                            <a:pt x="420356" y="24220"/>
                          </a:cubicBezTo>
                          <a:cubicBezTo>
                            <a:pt x="466457" y="20378"/>
                            <a:pt x="512726" y="16536"/>
                            <a:pt x="558827" y="12528"/>
                          </a:cubicBezTo>
                          <a:cubicBezTo>
                            <a:pt x="604595" y="8686"/>
                            <a:pt x="651532" y="7015"/>
                            <a:pt x="696965" y="0"/>
                          </a:cubicBezTo>
                          <a:cubicBezTo>
                            <a:pt x="696965" y="0"/>
                            <a:pt x="696965" y="0"/>
                            <a:pt x="697132" y="0"/>
                          </a:cubicBezTo>
                          <a:cubicBezTo>
                            <a:pt x="699137" y="18207"/>
                            <a:pt x="700640" y="36247"/>
                            <a:pt x="701976" y="54286"/>
                          </a:cubicBezTo>
                          <a:cubicBezTo>
                            <a:pt x="679928" y="62638"/>
                            <a:pt x="657044" y="69152"/>
                            <a:pt x="634828" y="76669"/>
                          </a:cubicBezTo>
                          <a:cubicBezTo>
                            <a:pt x="603593" y="87192"/>
                            <a:pt x="574027" y="103061"/>
                            <a:pt x="541456" y="109241"/>
                          </a:cubicBezTo>
                          <a:cubicBezTo>
                            <a:pt x="524752" y="112414"/>
                            <a:pt x="507715" y="112915"/>
                            <a:pt x="490677" y="114085"/>
                          </a:cubicBezTo>
                          <a:cubicBezTo>
                            <a:pt x="474308" y="115254"/>
                            <a:pt x="457939" y="116423"/>
                            <a:pt x="441569" y="117593"/>
                          </a:cubicBezTo>
                          <a:cubicBezTo>
                            <a:pt x="393797" y="121100"/>
                            <a:pt x="345858" y="124775"/>
                            <a:pt x="298086" y="127949"/>
                          </a:cubicBezTo>
                          <a:cubicBezTo>
                            <a:pt x="276037" y="129452"/>
                            <a:pt x="254991" y="128116"/>
                            <a:pt x="233109" y="125610"/>
                          </a:cubicBezTo>
                          <a:cubicBezTo>
                            <a:pt x="214902" y="123606"/>
                            <a:pt x="197364" y="122270"/>
                            <a:pt x="179157" y="124942"/>
                          </a:cubicBezTo>
                          <a:cubicBezTo>
                            <a:pt x="169469" y="126278"/>
                            <a:pt x="166129" y="132626"/>
                            <a:pt x="163122" y="141813"/>
                          </a:cubicBezTo>
                          <a:cubicBezTo>
                            <a:pt x="157610" y="158850"/>
                            <a:pt x="156106" y="176723"/>
                            <a:pt x="155271" y="194429"/>
                          </a:cubicBezTo>
                          <a:cubicBezTo>
                            <a:pt x="154269" y="212969"/>
                            <a:pt x="154436" y="231677"/>
                            <a:pt x="152933" y="250218"/>
                          </a:cubicBezTo>
                          <a:cubicBezTo>
                            <a:pt x="151262" y="272434"/>
                            <a:pt x="148757" y="294650"/>
                            <a:pt x="146418" y="316698"/>
                          </a:cubicBezTo>
                          <a:cubicBezTo>
                            <a:pt x="136563" y="412409"/>
                            <a:pt x="123869" y="508120"/>
                            <a:pt x="117354" y="604332"/>
                          </a:cubicBezTo>
                          <a:cubicBezTo>
                            <a:pt x="114180" y="651269"/>
                            <a:pt x="112677" y="698373"/>
                            <a:pt x="110673" y="745310"/>
                          </a:cubicBezTo>
                          <a:cubicBezTo>
                            <a:pt x="109170" y="778382"/>
                            <a:pt x="107165" y="811456"/>
                            <a:pt x="105495" y="844695"/>
                          </a:cubicBezTo>
                          <a:cubicBezTo>
                            <a:pt x="101319" y="830999"/>
                            <a:pt x="97143" y="817469"/>
                            <a:pt x="93635" y="803605"/>
                          </a:cubicBezTo>
                          <a:cubicBezTo>
                            <a:pt x="93301" y="802102"/>
                            <a:pt x="91130" y="802603"/>
                            <a:pt x="90796" y="803772"/>
                          </a:cubicBezTo>
                          <a:cubicBezTo>
                            <a:pt x="78101" y="843526"/>
                            <a:pt x="80440" y="886287"/>
                            <a:pt x="78769" y="927378"/>
                          </a:cubicBezTo>
                          <a:cubicBezTo>
                            <a:pt x="76765" y="974482"/>
                            <a:pt x="71753" y="1021418"/>
                            <a:pt x="69415" y="1068522"/>
                          </a:cubicBezTo>
                          <a:cubicBezTo>
                            <a:pt x="68580" y="1087063"/>
                            <a:pt x="67745" y="1105437"/>
                            <a:pt x="67244" y="1123978"/>
                          </a:cubicBezTo>
                          <a:cubicBezTo>
                            <a:pt x="66743" y="1142519"/>
                            <a:pt x="66242" y="1161895"/>
                            <a:pt x="61063" y="1179935"/>
                          </a:cubicBezTo>
                          <a:cubicBezTo>
                            <a:pt x="58391" y="1189288"/>
                            <a:pt x="53881" y="1195970"/>
                            <a:pt x="47534" y="1203319"/>
                          </a:cubicBezTo>
                          <a:cubicBezTo>
                            <a:pt x="43692" y="1207829"/>
                            <a:pt x="38848" y="1213175"/>
                            <a:pt x="37845" y="1219188"/>
                          </a:cubicBezTo>
                          <a:cubicBezTo>
                            <a:pt x="36342" y="1227205"/>
                            <a:pt x="39349" y="1234722"/>
                            <a:pt x="42021" y="1242072"/>
                          </a:cubicBezTo>
                          <a:cubicBezTo>
                            <a:pt x="45362" y="1251259"/>
                            <a:pt x="44861" y="1259109"/>
                            <a:pt x="42356" y="1268630"/>
                          </a:cubicBezTo>
                          <a:cubicBezTo>
                            <a:pt x="36509" y="1290846"/>
                            <a:pt x="25819" y="1313729"/>
                            <a:pt x="21643" y="1336947"/>
                          </a:cubicBezTo>
                          <a:cubicBezTo>
                            <a:pt x="20307" y="1335611"/>
                            <a:pt x="18971" y="1334275"/>
                            <a:pt x="17801" y="1332771"/>
                          </a:cubicBezTo>
                          <a:cubicBezTo>
                            <a:pt x="5441" y="1318574"/>
                            <a:pt x="-4080" y="1303206"/>
                            <a:pt x="1766" y="1283496"/>
                          </a:cubicBezTo>
                          <a:close/>
                        </a:path>
                      </a:pathLst>
                    </a:custGeom>
                    <a:solidFill>
                      <a:srgbClr val="415D8A">
                        <a:alpha val="70000"/>
                      </a:srgbClr>
                    </a:solidFill>
                    <a:ln w="16697" cap="flat">
                      <a:noFill/>
                      <a:prstDash val="solid"/>
                      <a:miter/>
                    </a:ln>
                  </p:spPr>
                  <p:txBody>
                    <a:bodyPr rtlCol="0" anchor="ctr"/>
                    <a:lstStyle/>
                    <a:p>
                      <a:endParaRPr lang="en-US"/>
                    </a:p>
                  </p:txBody>
                </p:sp>
              </p:grpSp>
              <p:grpSp>
                <p:nvGrpSpPr>
                  <p:cNvPr id="1084" name="Graphic 2">
                    <a:extLst>
                      <a:ext uri="{FF2B5EF4-FFF2-40B4-BE49-F238E27FC236}">
                        <a16:creationId xmlns:a16="http://schemas.microsoft.com/office/drawing/2014/main" id="{95977F90-35FB-AABE-EDA9-BE1E4B19174A}"/>
                      </a:ext>
                    </a:extLst>
                  </p:cNvPr>
                  <p:cNvGrpSpPr/>
                  <p:nvPr/>
                </p:nvGrpSpPr>
                <p:grpSpPr>
                  <a:xfrm>
                    <a:off x="7639220" y="3853511"/>
                    <a:ext cx="904048" cy="1382747"/>
                    <a:chOff x="7639220" y="3853511"/>
                    <a:chExt cx="904048" cy="1382747"/>
                  </a:xfrm>
                </p:grpSpPr>
                <p:grpSp>
                  <p:nvGrpSpPr>
                    <p:cNvPr id="1085" name="Graphic 2">
                      <a:extLst>
                        <a:ext uri="{FF2B5EF4-FFF2-40B4-BE49-F238E27FC236}">
                          <a16:creationId xmlns:a16="http://schemas.microsoft.com/office/drawing/2014/main" id="{C023CBE7-422D-AB65-A7A0-740402C0638C}"/>
                        </a:ext>
                      </a:extLst>
                    </p:cNvPr>
                    <p:cNvGrpSpPr/>
                    <p:nvPr/>
                  </p:nvGrpSpPr>
                  <p:grpSpPr>
                    <a:xfrm>
                      <a:off x="8317086" y="4494234"/>
                      <a:ext cx="226182" cy="538067"/>
                      <a:chOff x="8317086" y="4494234"/>
                      <a:chExt cx="226182" cy="538067"/>
                    </a:xfrm>
                  </p:grpSpPr>
                  <p:sp>
                    <p:nvSpPr>
                      <p:cNvPr id="1086" name="Freeform: Shape 1085">
                        <a:extLst>
                          <a:ext uri="{FF2B5EF4-FFF2-40B4-BE49-F238E27FC236}">
                            <a16:creationId xmlns:a16="http://schemas.microsoft.com/office/drawing/2014/main" id="{1B9E1711-AB9B-085C-D5B5-AEF6A1B87054}"/>
                          </a:ext>
                        </a:extLst>
                      </p:cNvPr>
                      <p:cNvSpPr/>
                      <p:nvPr/>
                    </p:nvSpPr>
                    <p:spPr>
                      <a:xfrm>
                        <a:off x="8317086" y="4494234"/>
                        <a:ext cx="226182" cy="538067"/>
                      </a:xfrm>
                      <a:custGeom>
                        <a:avLst/>
                        <a:gdLst>
                          <a:gd name="connsiteX0" fmla="*/ 0 w 226182"/>
                          <a:gd name="connsiteY0" fmla="*/ 524 h 538067"/>
                          <a:gd name="connsiteX1" fmla="*/ 1169 w 226182"/>
                          <a:gd name="connsiteY1" fmla="*/ 357 h 538067"/>
                          <a:gd name="connsiteX2" fmla="*/ 1837 w 226182"/>
                          <a:gd name="connsiteY2" fmla="*/ 190 h 538067"/>
                          <a:gd name="connsiteX3" fmla="*/ 59631 w 226182"/>
                          <a:gd name="connsiteY3" fmla="*/ 34599 h 538067"/>
                          <a:gd name="connsiteX4" fmla="*/ 107403 w 226182"/>
                          <a:gd name="connsiteY4" fmla="*/ 92226 h 538067"/>
                          <a:gd name="connsiteX5" fmla="*/ 179228 w 226182"/>
                          <a:gd name="connsiteY5" fmla="*/ 230531 h 538067"/>
                          <a:gd name="connsiteX6" fmla="*/ 224328 w 226182"/>
                          <a:gd name="connsiteY6" fmla="*/ 386375 h 538067"/>
                          <a:gd name="connsiteX7" fmla="*/ 196934 w 226182"/>
                          <a:gd name="connsiteY7" fmla="*/ 507475 h 538067"/>
                          <a:gd name="connsiteX8" fmla="*/ 68317 w 226182"/>
                          <a:gd name="connsiteY8" fmla="*/ 535537 h 538067"/>
                          <a:gd name="connsiteX9" fmla="*/ 67148 w 226182"/>
                          <a:gd name="connsiteY9" fmla="*/ 535370 h 538067"/>
                          <a:gd name="connsiteX10" fmla="*/ 53952 w 226182"/>
                          <a:gd name="connsiteY10" fmla="*/ 534201 h 538067"/>
                          <a:gd name="connsiteX11" fmla="*/ 52616 w 226182"/>
                          <a:gd name="connsiteY11" fmla="*/ 531027 h 538067"/>
                          <a:gd name="connsiteX12" fmla="*/ 64308 w 226182"/>
                          <a:gd name="connsiteY12" fmla="*/ 531695 h 538067"/>
                          <a:gd name="connsiteX13" fmla="*/ 61636 w 226182"/>
                          <a:gd name="connsiteY13" fmla="*/ 516829 h 538067"/>
                          <a:gd name="connsiteX14" fmla="*/ 55455 w 226182"/>
                          <a:gd name="connsiteY14" fmla="*/ 484090 h 538067"/>
                          <a:gd name="connsiteX15" fmla="*/ 45434 w 226182"/>
                          <a:gd name="connsiteY15" fmla="*/ 418446 h 538067"/>
                          <a:gd name="connsiteX16" fmla="*/ 27393 w 226182"/>
                          <a:gd name="connsiteY16" fmla="*/ 278637 h 538067"/>
                          <a:gd name="connsiteX17" fmla="*/ 12694 w 226182"/>
                          <a:gd name="connsiteY17" fmla="*/ 136992 h 538067"/>
                          <a:gd name="connsiteX18" fmla="*/ 5512 w 226182"/>
                          <a:gd name="connsiteY18" fmla="*/ 68340 h 538067"/>
                          <a:gd name="connsiteX19" fmla="*/ 0 w 226182"/>
                          <a:gd name="connsiteY19" fmla="*/ 524 h 538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26182" h="538067">
                            <a:moveTo>
                              <a:pt x="0" y="524"/>
                            </a:moveTo>
                            <a:cubicBezTo>
                              <a:pt x="0" y="-144"/>
                              <a:pt x="668" y="-144"/>
                              <a:pt x="1169" y="357"/>
                            </a:cubicBezTo>
                            <a:cubicBezTo>
                              <a:pt x="1169" y="190"/>
                              <a:pt x="1336" y="23"/>
                              <a:pt x="1837" y="190"/>
                            </a:cubicBezTo>
                            <a:cubicBezTo>
                              <a:pt x="23886" y="7540"/>
                              <a:pt x="42761" y="18564"/>
                              <a:pt x="59631" y="34599"/>
                            </a:cubicBezTo>
                            <a:cubicBezTo>
                              <a:pt x="77671" y="51637"/>
                              <a:pt x="93372" y="71681"/>
                              <a:pt x="107403" y="92226"/>
                            </a:cubicBezTo>
                            <a:cubicBezTo>
                              <a:pt x="136802" y="135321"/>
                              <a:pt x="159852" y="182258"/>
                              <a:pt x="179228" y="230531"/>
                            </a:cubicBezTo>
                            <a:cubicBezTo>
                              <a:pt x="199440" y="280308"/>
                              <a:pt x="217479" y="332924"/>
                              <a:pt x="224328" y="386375"/>
                            </a:cubicBezTo>
                            <a:cubicBezTo>
                              <a:pt x="229673" y="427298"/>
                              <a:pt x="224328" y="474903"/>
                              <a:pt x="196934" y="507475"/>
                            </a:cubicBezTo>
                            <a:cubicBezTo>
                              <a:pt x="166367" y="543889"/>
                              <a:pt x="112581" y="539379"/>
                              <a:pt x="68317" y="535537"/>
                            </a:cubicBezTo>
                            <a:cubicBezTo>
                              <a:pt x="67983" y="535704"/>
                              <a:pt x="67649" y="535537"/>
                              <a:pt x="67148" y="535370"/>
                            </a:cubicBezTo>
                            <a:cubicBezTo>
                              <a:pt x="62638" y="535036"/>
                              <a:pt x="58295" y="534535"/>
                              <a:pt x="53952" y="534201"/>
                            </a:cubicBezTo>
                            <a:cubicBezTo>
                              <a:pt x="52616" y="534034"/>
                              <a:pt x="50612" y="531027"/>
                              <a:pt x="52616" y="531027"/>
                            </a:cubicBezTo>
                            <a:cubicBezTo>
                              <a:pt x="56458" y="531194"/>
                              <a:pt x="60299" y="531528"/>
                              <a:pt x="64308" y="531695"/>
                            </a:cubicBezTo>
                            <a:cubicBezTo>
                              <a:pt x="62471" y="527352"/>
                              <a:pt x="62471" y="520504"/>
                              <a:pt x="61636" y="516829"/>
                            </a:cubicBezTo>
                            <a:cubicBezTo>
                              <a:pt x="59464" y="505972"/>
                              <a:pt x="57460" y="494948"/>
                              <a:pt x="55455" y="484090"/>
                            </a:cubicBezTo>
                            <a:cubicBezTo>
                              <a:pt x="51279" y="462376"/>
                              <a:pt x="48774" y="440160"/>
                              <a:pt x="45434" y="418446"/>
                            </a:cubicBezTo>
                            <a:cubicBezTo>
                              <a:pt x="38418" y="372010"/>
                              <a:pt x="32906" y="325240"/>
                              <a:pt x="27393" y="278637"/>
                            </a:cubicBezTo>
                            <a:cubicBezTo>
                              <a:pt x="21882" y="231533"/>
                              <a:pt x="17538" y="184263"/>
                              <a:pt x="12694" y="136992"/>
                            </a:cubicBezTo>
                            <a:cubicBezTo>
                              <a:pt x="10356" y="114108"/>
                              <a:pt x="7851" y="91224"/>
                              <a:pt x="5512" y="68340"/>
                            </a:cubicBezTo>
                            <a:cubicBezTo>
                              <a:pt x="3340" y="45624"/>
                              <a:pt x="167" y="23241"/>
                              <a:pt x="0" y="524"/>
                            </a:cubicBezTo>
                            <a:close/>
                          </a:path>
                        </a:pathLst>
                      </a:custGeom>
                      <a:solidFill>
                        <a:srgbClr val="510600"/>
                      </a:solidFill>
                      <a:ln w="16697" cap="flat">
                        <a:noFill/>
                        <a:prstDash val="solid"/>
                        <a:miter/>
                      </a:ln>
                    </p:spPr>
                    <p:txBody>
                      <a:bodyPr rtlCol="0" anchor="ctr"/>
                      <a:lstStyle/>
                      <a:p>
                        <a:endParaRPr lang="en-US"/>
                      </a:p>
                    </p:txBody>
                  </p:sp>
                  <p:sp>
                    <p:nvSpPr>
                      <p:cNvPr id="1087" name="Freeform: Shape 1086">
                        <a:extLst>
                          <a:ext uri="{FF2B5EF4-FFF2-40B4-BE49-F238E27FC236}">
                            <a16:creationId xmlns:a16="http://schemas.microsoft.com/office/drawing/2014/main" id="{14424202-CE06-C615-5856-D20C2874ADA5}"/>
                          </a:ext>
                        </a:extLst>
                      </p:cNvPr>
                      <p:cNvSpPr/>
                      <p:nvPr/>
                    </p:nvSpPr>
                    <p:spPr>
                      <a:xfrm>
                        <a:off x="8319257" y="4496261"/>
                        <a:ext cx="220174" cy="531862"/>
                      </a:xfrm>
                      <a:custGeom>
                        <a:avLst/>
                        <a:gdLst>
                          <a:gd name="connsiteX0" fmla="*/ 7015 w 220174"/>
                          <a:gd name="connsiteY0" fmla="*/ 67148 h 531862"/>
                          <a:gd name="connsiteX1" fmla="*/ 14365 w 220174"/>
                          <a:gd name="connsiteY1" fmla="*/ 135799 h 531862"/>
                          <a:gd name="connsiteX2" fmla="*/ 28396 w 220174"/>
                          <a:gd name="connsiteY2" fmla="*/ 270596 h 531862"/>
                          <a:gd name="connsiteX3" fmla="*/ 45099 w 220174"/>
                          <a:gd name="connsiteY3" fmla="*/ 404057 h 531862"/>
                          <a:gd name="connsiteX4" fmla="*/ 54620 w 220174"/>
                          <a:gd name="connsiteY4" fmla="*/ 466696 h 531862"/>
                          <a:gd name="connsiteX5" fmla="*/ 60132 w 220174"/>
                          <a:gd name="connsiteY5" fmla="*/ 499601 h 531862"/>
                          <a:gd name="connsiteX6" fmla="*/ 63306 w 220174"/>
                          <a:gd name="connsiteY6" fmla="*/ 515804 h 531862"/>
                          <a:gd name="connsiteX7" fmla="*/ 65144 w 220174"/>
                          <a:gd name="connsiteY7" fmla="*/ 529334 h 531862"/>
                          <a:gd name="connsiteX8" fmla="*/ 66312 w 220174"/>
                          <a:gd name="connsiteY8" fmla="*/ 530002 h 531862"/>
                          <a:gd name="connsiteX9" fmla="*/ 194762 w 220174"/>
                          <a:gd name="connsiteY9" fmla="*/ 498265 h 531862"/>
                          <a:gd name="connsiteX10" fmla="*/ 213804 w 220174"/>
                          <a:gd name="connsiteY10" fmla="*/ 356452 h 531862"/>
                          <a:gd name="connsiteX11" fmla="*/ 161355 w 220174"/>
                          <a:gd name="connsiteY11" fmla="*/ 199106 h 531862"/>
                          <a:gd name="connsiteX12" fmla="*/ 78506 w 220174"/>
                          <a:gd name="connsiteY12" fmla="*/ 59464 h 531862"/>
                          <a:gd name="connsiteX13" fmla="*/ 44598 w 220174"/>
                          <a:gd name="connsiteY13" fmla="*/ 24554 h 531862"/>
                          <a:gd name="connsiteX14" fmla="*/ 0 w 220174"/>
                          <a:gd name="connsiteY14" fmla="*/ 0 h 531862"/>
                          <a:gd name="connsiteX15" fmla="*/ 7015 w 220174"/>
                          <a:gd name="connsiteY15" fmla="*/ 67148 h 531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20174" h="531862">
                            <a:moveTo>
                              <a:pt x="7015" y="67148"/>
                            </a:moveTo>
                            <a:cubicBezTo>
                              <a:pt x="9521" y="90032"/>
                              <a:pt x="12026" y="112916"/>
                              <a:pt x="14365" y="135799"/>
                            </a:cubicBezTo>
                            <a:cubicBezTo>
                              <a:pt x="19042" y="180732"/>
                              <a:pt x="23385" y="225664"/>
                              <a:pt x="28396" y="270596"/>
                            </a:cubicBezTo>
                            <a:cubicBezTo>
                              <a:pt x="33407" y="315028"/>
                              <a:pt x="38752" y="359626"/>
                              <a:pt x="45099" y="404057"/>
                            </a:cubicBezTo>
                            <a:cubicBezTo>
                              <a:pt x="48106" y="424937"/>
                              <a:pt x="51614" y="445816"/>
                              <a:pt x="54620" y="466696"/>
                            </a:cubicBezTo>
                            <a:cubicBezTo>
                              <a:pt x="56291" y="477720"/>
                              <a:pt x="58128" y="488577"/>
                              <a:pt x="60132" y="499601"/>
                            </a:cubicBezTo>
                            <a:cubicBezTo>
                              <a:pt x="61134" y="504946"/>
                              <a:pt x="62304" y="510459"/>
                              <a:pt x="63306" y="515804"/>
                            </a:cubicBezTo>
                            <a:cubicBezTo>
                              <a:pt x="63640" y="517474"/>
                              <a:pt x="64308" y="526327"/>
                              <a:pt x="65144" y="529334"/>
                            </a:cubicBezTo>
                            <a:cubicBezTo>
                              <a:pt x="65477" y="529501"/>
                              <a:pt x="65978" y="529668"/>
                              <a:pt x="66312" y="530002"/>
                            </a:cubicBezTo>
                            <a:cubicBezTo>
                              <a:pt x="112080" y="533008"/>
                              <a:pt x="163694" y="537351"/>
                              <a:pt x="194762" y="498265"/>
                            </a:cubicBezTo>
                            <a:cubicBezTo>
                              <a:pt x="225330" y="459680"/>
                              <a:pt x="223659" y="401886"/>
                              <a:pt x="213804" y="356452"/>
                            </a:cubicBezTo>
                            <a:cubicBezTo>
                              <a:pt x="201945" y="302166"/>
                              <a:pt x="183738" y="249884"/>
                              <a:pt x="161355" y="199106"/>
                            </a:cubicBezTo>
                            <a:cubicBezTo>
                              <a:pt x="139474" y="149663"/>
                              <a:pt x="113082" y="101390"/>
                              <a:pt x="78506" y="59464"/>
                            </a:cubicBezTo>
                            <a:cubicBezTo>
                              <a:pt x="68150" y="46937"/>
                              <a:pt x="56958" y="35077"/>
                              <a:pt x="44598" y="24554"/>
                            </a:cubicBezTo>
                            <a:cubicBezTo>
                              <a:pt x="31737" y="13530"/>
                              <a:pt x="15868" y="5846"/>
                              <a:pt x="0" y="0"/>
                            </a:cubicBezTo>
                            <a:cubicBezTo>
                              <a:pt x="1169" y="22383"/>
                              <a:pt x="4510" y="44765"/>
                              <a:pt x="7015" y="67148"/>
                            </a:cubicBezTo>
                            <a:close/>
                          </a:path>
                        </a:pathLst>
                      </a:custGeom>
                      <a:solidFill>
                        <a:srgbClr val="D34434"/>
                      </a:solidFill>
                      <a:ln w="16697" cap="flat">
                        <a:noFill/>
                        <a:prstDash val="solid"/>
                        <a:miter/>
                      </a:ln>
                    </p:spPr>
                    <p:txBody>
                      <a:bodyPr rtlCol="0" anchor="ctr"/>
                      <a:lstStyle/>
                      <a:p>
                        <a:endParaRPr lang="en-US"/>
                      </a:p>
                    </p:txBody>
                  </p:sp>
                  <p:sp>
                    <p:nvSpPr>
                      <p:cNvPr id="1088" name="Freeform: Shape 1087">
                        <a:extLst>
                          <a:ext uri="{FF2B5EF4-FFF2-40B4-BE49-F238E27FC236}">
                            <a16:creationId xmlns:a16="http://schemas.microsoft.com/office/drawing/2014/main" id="{4EA6B1FC-3144-B88A-4FDD-8F1767B471F9}"/>
                          </a:ext>
                        </a:extLst>
                      </p:cNvPr>
                      <p:cNvSpPr/>
                      <p:nvPr/>
                    </p:nvSpPr>
                    <p:spPr>
                      <a:xfrm>
                        <a:off x="8426493" y="4619032"/>
                        <a:ext cx="91535" cy="259071"/>
                      </a:xfrm>
                      <a:custGeom>
                        <a:avLst/>
                        <a:gdLst>
                          <a:gd name="connsiteX0" fmla="*/ 28396 w 91535"/>
                          <a:gd name="connsiteY0" fmla="*/ 58796 h 259071"/>
                          <a:gd name="connsiteX1" fmla="*/ 28563 w 91535"/>
                          <a:gd name="connsiteY1" fmla="*/ 77838 h 259071"/>
                          <a:gd name="connsiteX2" fmla="*/ 41592 w 91535"/>
                          <a:gd name="connsiteY2" fmla="*/ 104230 h 259071"/>
                          <a:gd name="connsiteX3" fmla="*/ 57460 w 91535"/>
                          <a:gd name="connsiteY3" fmla="*/ 116924 h 259071"/>
                          <a:gd name="connsiteX4" fmla="*/ 62805 w 91535"/>
                          <a:gd name="connsiteY4" fmla="*/ 140142 h 259071"/>
                          <a:gd name="connsiteX5" fmla="*/ 77003 w 91535"/>
                          <a:gd name="connsiteY5" fmla="*/ 188248 h 259071"/>
                          <a:gd name="connsiteX6" fmla="*/ 91535 w 91535"/>
                          <a:gd name="connsiteY6" fmla="*/ 259071 h 259071"/>
                          <a:gd name="connsiteX7" fmla="*/ 64476 w 91535"/>
                          <a:gd name="connsiteY7" fmla="*/ 182569 h 259071"/>
                          <a:gd name="connsiteX8" fmla="*/ 54620 w 91535"/>
                          <a:gd name="connsiteY8" fmla="*/ 156345 h 259071"/>
                          <a:gd name="connsiteX9" fmla="*/ 47605 w 91535"/>
                          <a:gd name="connsiteY9" fmla="*/ 136133 h 259071"/>
                          <a:gd name="connsiteX10" fmla="*/ 22049 w 91535"/>
                          <a:gd name="connsiteY10" fmla="*/ 112247 h 259071"/>
                          <a:gd name="connsiteX11" fmla="*/ 13864 w 91535"/>
                          <a:gd name="connsiteY11" fmla="*/ 102894 h 259071"/>
                          <a:gd name="connsiteX12" fmla="*/ 16202 w 91535"/>
                          <a:gd name="connsiteY12" fmla="*/ 95544 h 259071"/>
                          <a:gd name="connsiteX13" fmla="*/ 19710 w 91535"/>
                          <a:gd name="connsiteY13" fmla="*/ 78840 h 259071"/>
                          <a:gd name="connsiteX14" fmla="*/ 12194 w 91535"/>
                          <a:gd name="connsiteY14" fmla="*/ 37917 h 259071"/>
                          <a:gd name="connsiteX15" fmla="*/ 0 w 91535"/>
                          <a:gd name="connsiteY15" fmla="*/ 0 h 259071"/>
                          <a:gd name="connsiteX16" fmla="*/ 20712 w 91535"/>
                          <a:gd name="connsiteY16" fmla="*/ 35411 h 259071"/>
                          <a:gd name="connsiteX17" fmla="*/ 28396 w 91535"/>
                          <a:gd name="connsiteY17" fmla="*/ 58796 h 2590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1535" h="259071">
                            <a:moveTo>
                              <a:pt x="28396" y="58796"/>
                            </a:moveTo>
                            <a:cubicBezTo>
                              <a:pt x="28730" y="65144"/>
                              <a:pt x="28396" y="71491"/>
                              <a:pt x="28563" y="77838"/>
                            </a:cubicBezTo>
                            <a:cubicBezTo>
                              <a:pt x="29064" y="89197"/>
                              <a:pt x="31904" y="97715"/>
                              <a:pt x="41592" y="104230"/>
                            </a:cubicBezTo>
                            <a:cubicBezTo>
                              <a:pt x="46937" y="107905"/>
                              <a:pt x="54119" y="110911"/>
                              <a:pt x="57460" y="116924"/>
                            </a:cubicBezTo>
                            <a:cubicBezTo>
                              <a:pt x="61302" y="123940"/>
                              <a:pt x="60968" y="132626"/>
                              <a:pt x="62805" y="140142"/>
                            </a:cubicBezTo>
                            <a:cubicBezTo>
                              <a:pt x="66647" y="156345"/>
                              <a:pt x="72827" y="172213"/>
                              <a:pt x="77003" y="188248"/>
                            </a:cubicBezTo>
                            <a:cubicBezTo>
                              <a:pt x="83184" y="211633"/>
                              <a:pt x="88027" y="235185"/>
                              <a:pt x="91535" y="259071"/>
                            </a:cubicBezTo>
                            <a:cubicBezTo>
                              <a:pt x="84186" y="233014"/>
                              <a:pt x="74331" y="207791"/>
                              <a:pt x="64476" y="182569"/>
                            </a:cubicBezTo>
                            <a:cubicBezTo>
                              <a:pt x="61135" y="173883"/>
                              <a:pt x="57460" y="165198"/>
                              <a:pt x="54620" y="156345"/>
                            </a:cubicBezTo>
                            <a:cubicBezTo>
                              <a:pt x="52449" y="149663"/>
                              <a:pt x="50779" y="142481"/>
                              <a:pt x="47605" y="136133"/>
                            </a:cubicBezTo>
                            <a:cubicBezTo>
                              <a:pt x="41759" y="124274"/>
                              <a:pt x="31737" y="120098"/>
                              <a:pt x="22049" y="112247"/>
                            </a:cubicBezTo>
                            <a:cubicBezTo>
                              <a:pt x="18875" y="109575"/>
                              <a:pt x="15869" y="106568"/>
                              <a:pt x="13864" y="102894"/>
                            </a:cubicBezTo>
                            <a:cubicBezTo>
                              <a:pt x="12360" y="100221"/>
                              <a:pt x="15367" y="97715"/>
                              <a:pt x="16202" y="95544"/>
                            </a:cubicBezTo>
                            <a:cubicBezTo>
                              <a:pt x="18207" y="90199"/>
                              <a:pt x="19710" y="84520"/>
                              <a:pt x="19710" y="78840"/>
                            </a:cubicBezTo>
                            <a:cubicBezTo>
                              <a:pt x="19710" y="65311"/>
                              <a:pt x="15701" y="51113"/>
                              <a:pt x="12194" y="37917"/>
                            </a:cubicBezTo>
                            <a:cubicBezTo>
                              <a:pt x="8853" y="25055"/>
                              <a:pt x="4844" y="12361"/>
                              <a:pt x="0" y="0"/>
                            </a:cubicBezTo>
                            <a:cubicBezTo>
                              <a:pt x="7517" y="11525"/>
                              <a:pt x="14532" y="23218"/>
                              <a:pt x="20712" y="35411"/>
                            </a:cubicBezTo>
                            <a:cubicBezTo>
                              <a:pt x="24554" y="42928"/>
                              <a:pt x="27895" y="50110"/>
                              <a:pt x="28396" y="58796"/>
                            </a:cubicBezTo>
                            <a:close/>
                          </a:path>
                        </a:pathLst>
                      </a:custGeom>
                      <a:solidFill>
                        <a:srgbClr val="D34434"/>
                      </a:solidFill>
                      <a:ln w="16697" cap="flat">
                        <a:noFill/>
                        <a:prstDash val="solid"/>
                        <a:miter/>
                      </a:ln>
                    </p:spPr>
                    <p:txBody>
                      <a:bodyPr rtlCol="0" anchor="ctr"/>
                      <a:lstStyle/>
                      <a:p>
                        <a:endParaRPr lang="en-US"/>
                      </a:p>
                    </p:txBody>
                  </p:sp>
                  <p:sp>
                    <p:nvSpPr>
                      <p:cNvPr id="1089" name="Freeform: Shape 1088">
                        <a:extLst>
                          <a:ext uri="{FF2B5EF4-FFF2-40B4-BE49-F238E27FC236}">
                            <a16:creationId xmlns:a16="http://schemas.microsoft.com/office/drawing/2014/main" id="{74E0AAFB-982E-4E74-725A-D5A24879E415}"/>
                          </a:ext>
                        </a:extLst>
                      </p:cNvPr>
                      <p:cNvSpPr/>
                      <p:nvPr/>
                    </p:nvSpPr>
                    <p:spPr>
                      <a:xfrm>
                        <a:off x="8388229" y="4659065"/>
                        <a:ext cx="22474" cy="219495"/>
                      </a:xfrm>
                      <a:custGeom>
                        <a:avLst/>
                        <a:gdLst>
                          <a:gd name="connsiteX0" fmla="*/ 17385 w 22474"/>
                          <a:gd name="connsiteY0" fmla="*/ 109130 h 219495"/>
                          <a:gd name="connsiteX1" fmla="*/ 18888 w 22474"/>
                          <a:gd name="connsiteY1" fmla="*/ 390 h 219495"/>
                          <a:gd name="connsiteX2" fmla="*/ 20558 w 22474"/>
                          <a:gd name="connsiteY2" fmla="*/ 1225 h 219495"/>
                          <a:gd name="connsiteX3" fmla="*/ 1683 w 22474"/>
                          <a:gd name="connsiteY3" fmla="*/ 219205 h 219495"/>
                          <a:gd name="connsiteX4" fmla="*/ 13 w 22474"/>
                          <a:gd name="connsiteY4" fmla="*/ 218203 h 219495"/>
                          <a:gd name="connsiteX5" fmla="*/ 17385 w 22474"/>
                          <a:gd name="connsiteY5" fmla="*/ 109130 h 21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474" h="219495">
                            <a:moveTo>
                              <a:pt x="17385" y="109130"/>
                            </a:moveTo>
                            <a:cubicBezTo>
                              <a:pt x="20057" y="73050"/>
                              <a:pt x="20391" y="36469"/>
                              <a:pt x="18888" y="390"/>
                            </a:cubicBezTo>
                            <a:cubicBezTo>
                              <a:pt x="18888" y="-612"/>
                              <a:pt x="20558" y="557"/>
                              <a:pt x="20558" y="1225"/>
                            </a:cubicBezTo>
                            <a:cubicBezTo>
                              <a:pt x="25235" y="74219"/>
                              <a:pt x="22229" y="148717"/>
                              <a:pt x="1683" y="219205"/>
                            </a:cubicBezTo>
                            <a:cubicBezTo>
                              <a:pt x="1349" y="220041"/>
                              <a:pt x="-154" y="218871"/>
                              <a:pt x="13" y="218203"/>
                            </a:cubicBezTo>
                            <a:cubicBezTo>
                              <a:pt x="7029" y="181957"/>
                              <a:pt x="14712" y="146044"/>
                              <a:pt x="17385" y="109130"/>
                            </a:cubicBezTo>
                            <a:close/>
                          </a:path>
                        </a:pathLst>
                      </a:custGeom>
                      <a:solidFill>
                        <a:srgbClr val="383A3C"/>
                      </a:solidFill>
                      <a:ln w="16697" cap="flat">
                        <a:noFill/>
                        <a:prstDash val="solid"/>
                        <a:miter/>
                      </a:ln>
                    </p:spPr>
                    <p:txBody>
                      <a:bodyPr rtlCol="0" anchor="ctr"/>
                      <a:lstStyle/>
                      <a:p>
                        <a:endParaRPr lang="en-US"/>
                      </a:p>
                    </p:txBody>
                  </p:sp>
                  <p:sp>
                    <p:nvSpPr>
                      <p:cNvPr id="1090" name="Freeform: Shape 1089">
                        <a:extLst>
                          <a:ext uri="{FF2B5EF4-FFF2-40B4-BE49-F238E27FC236}">
                            <a16:creationId xmlns:a16="http://schemas.microsoft.com/office/drawing/2014/main" id="{64080A9E-692C-61BF-66F3-427465FAA546}"/>
                          </a:ext>
                        </a:extLst>
                      </p:cNvPr>
                      <p:cNvSpPr/>
                      <p:nvPr/>
                    </p:nvSpPr>
                    <p:spPr>
                      <a:xfrm>
                        <a:off x="8317086" y="4494234"/>
                        <a:ext cx="223492" cy="537733"/>
                      </a:xfrm>
                      <a:custGeom>
                        <a:avLst/>
                        <a:gdLst>
                          <a:gd name="connsiteX0" fmla="*/ 0 w 223492"/>
                          <a:gd name="connsiteY0" fmla="*/ 524 h 537733"/>
                          <a:gd name="connsiteX1" fmla="*/ 1169 w 223492"/>
                          <a:gd name="connsiteY1" fmla="*/ 357 h 537733"/>
                          <a:gd name="connsiteX2" fmla="*/ 1837 w 223492"/>
                          <a:gd name="connsiteY2" fmla="*/ 190 h 537733"/>
                          <a:gd name="connsiteX3" fmla="*/ 59631 w 223492"/>
                          <a:gd name="connsiteY3" fmla="*/ 34599 h 537733"/>
                          <a:gd name="connsiteX4" fmla="*/ 59798 w 223492"/>
                          <a:gd name="connsiteY4" fmla="*/ 34766 h 537733"/>
                          <a:gd name="connsiteX5" fmla="*/ 43262 w 223492"/>
                          <a:gd name="connsiteY5" fmla="*/ 28586 h 537733"/>
                          <a:gd name="connsiteX6" fmla="*/ 41592 w 223492"/>
                          <a:gd name="connsiteY6" fmla="*/ 30591 h 537733"/>
                          <a:gd name="connsiteX7" fmla="*/ 60132 w 223492"/>
                          <a:gd name="connsiteY7" fmla="*/ 75857 h 537733"/>
                          <a:gd name="connsiteX8" fmla="*/ 69487 w 223492"/>
                          <a:gd name="connsiteY8" fmla="*/ 127638 h 537733"/>
                          <a:gd name="connsiteX9" fmla="*/ 75833 w 223492"/>
                          <a:gd name="connsiteY9" fmla="*/ 179586 h 537733"/>
                          <a:gd name="connsiteX10" fmla="*/ 79508 w 223492"/>
                          <a:gd name="connsiteY10" fmla="*/ 225687 h 537733"/>
                          <a:gd name="connsiteX11" fmla="*/ 82515 w 223492"/>
                          <a:gd name="connsiteY11" fmla="*/ 225520 h 537733"/>
                          <a:gd name="connsiteX12" fmla="*/ 87860 w 223492"/>
                          <a:gd name="connsiteY12" fmla="*/ 122794 h 537733"/>
                          <a:gd name="connsiteX13" fmla="*/ 94708 w 223492"/>
                          <a:gd name="connsiteY13" fmla="*/ 152693 h 537733"/>
                          <a:gd name="connsiteX14" fmla="*/ 100054 w 223492"/>
                          <a:gd name="connsiteY14" fmla="*/ 193450 h 537733"/>
                          <a:gd name="connsiteX15" fmla="*/ 100722 w 223492"/>
                          <a:gd name="connsiteY15" fmla="*/ 285319 h 537733"/>
                          <a:gd name="connsiteX16" fmla="*/ 100555 w 223492"/>
                          <a:gd name="connsiteY16" fmla="*/ 322233 h 537733"/>
                          <a:gd name="connsiteX17" fmla="*/ 106234 w 223492"/>
                          <a:gd name="connsiteY17" fmla="*/ 337434 h 537733"/>
                          <a:gd name="connsiteX18" fmla="*/ 120933 w 223492"/>
                          <a:gd name="connsiteY18" fmla="*/ 348959 h 537733"/>
                          <a:gd name="connsiteX19" fmla="*/ 147659 w 223492"/>
                          <a:gd name="connsiteY19" fmla="*/ 368168 h 537733"/>
                          <a:gd name="connsiteX20" fmla="*/ 172046 w 223492"/>
                          <a:gd name="connsiteY20" fmla="*/ 384370 h 537733"/>
                          <a:gd name="connsiteX21" fmla="*/ 162358 w 223492"/>
                          <a:gd name="connsiteY21" fmla="*/ 382199 h 537733"/>
                          <a:gd name="connsiteX22" fmla="*/ 143984 w 223492"/>
                          <a:gd name="connsiteY22" fmla="*/ 377522 h 537733"/>
                          <a:gd name="connsiteX23" fmla="*/ 105733 w 223492"/>
                          <a:gd name="connsiteY23" fmla="*/ 367500 h 537733"/>
                          <a:gd name="connsiteX24" fmla="*/ 103896 w 223492"/>
                          <a:gd name="connsiteY24" fmla="*/ 369170 h 537733"/>
                          <a:gd name="connsiteX25" fmla="*/ 130621 w 223492"/>
                          <a:gd name="connsiteY25" fmla="*/ 449347 h 537733"/>
                          <a:gd name="connsiteX26" fmla="*/ 193593 w 223492"/>
                          <a:gd name="connsiteY26" fmla="*/ 474903 h 537733"/>
                          <a:gd name="connsiteX27" fmla="*/ 223493 w 223492"/>
                          <a:gd name="connsiteY27" fmla="*/ 445672 h 537733"/>
                          <a:gd name="connsiteX28" fmla="*/ 196934 w 223492"/>
                          <a:gd name="connsiteY28" fmla="*/ 507141 h 537733"/>
                          <a:gd name="connsiteX29" fmla="*/ 68317 w 223492"/>
                          <a:gd name="connsiteY29" fmla="*/ 535203 h 537733"/>
                          <a:gd name="connsiteX30" fmla="*/ 67148 w 223492"/>
                          <a:gd name="connsiteY30" fmla="*/ 535036 h 537733"/>
                          <a:gd name="connsiteX31" fmla="*/ 53952 w 223492"/>
                          <a:gd name="connsiteY31" fmla="*/ 533867 h 537733"/>
                          <a:gd name="connsiteX32" fmla="*/ 52616 w 223492"/>
                          <a:gd name="connsiteY32" fmla="*/ 530693 h 537733"/>
                          <a:gd name="connsiteX33" fmla="*/ 64308 w 223492"/>
                          <a:gd name="connsiteY33" fmla="*/ 531361 h 537733"/>
                          <a:gd name="connsiteX34" fmla="*/ 61636 w 223492"/>
                          <a:gd name="connsiteY34" fmla="*/ 516495 h 537733"/>
                          <a:gd name="connsiteX35" fmla="*/ 55455 w 223492"/>
                          <a:gd name="connsiteY35" fmla="*/ 483756 h 537733"/>
                          <a:gd name="connsiteX36" fmla="*/ 45434 w 223492"/>
                          <a:gd name="connsiteY36" fmla="*/ 418111 h 537733"/>
                          <a:gd name="connsiteX37" fmla="*/ 27393 w 223492"/>
                          <a:gd name="connsiteY37" fmla="*/ 278303 h 537733"/>
                          <a:gd name="connsiteX38" fmla="*/ 12694 w 223492"/>
                          <a:gd name="connsiteY38" fmla="*/ 136658 h 537733"/>
                          <a:gd name="connsiteX39" fmla="*/ 5512 w 223492"/>
                          <a:gd name="connsiteY39" fmla="*/ 68006 h 537733"/>
                          <a:gd name="connsiteX40" fmla="*/ 0 w 223492"/>
                          <a:gd name="connsiteY40" fmla="*/ 524 h 5377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223492" h="537733">
                            <a:moveTo>
                              <a:pt x="0" y="524"/>
                            </a:moveTo>
                            <a:cubicBezTo>
                              <a:pt x="0" y="-144"/>
                              <a:pt x="668" y="-144"/>
                              <a:pt x="1169" y="357"/>
                            </a:cubicBezTo>
                            <a:cubicBezTo>
                              <a:pt x="1169" y="190"/>
                              <a:pt x="1336" y="23"/>
                              <a:pt x="1837" y="190"/>
                            </a:cubicBezTo>
                            <a:cubicBezTo>
                              <a:pt x="23886" y="7540"/>
                              <a:pt x="42761" y="18564"/>
                              <a:pt x="59631" y="34599"/>
                            </a:cubicBezTo>
                            <a:cubicBezTo>
                              <a:pt x="59631" y="34599"/>
                              <a:pt x="59631" y="34599"/>
                              <a:pt x="59798" y="34766"/>
                            </a:cubicBezTo>
                            <a:cubicBezTo>
                              <a:pt x="54620" y="32094"/>
                              <a:pt x="49275" y="30089"/>
                              <a:pt x="43262" y="28586"/>
                            </a:cubicBezTo>
                            <a:cubicBezTo>
                              <a:pt x="42093" y="28252"/>
                              <a:pt x="41258" y="29588"/>
                              <a:pt x="41592" y="30591"/>
                            </a:cubicBezTo>
                            <a:cubicBezTo>
                              <a:pt x="45767" y="46459"/>
                              <a:pt x="55455" y="60156"/>
                              <a:pt x="60132" y="75857"/>
                            </a:cubicBezTo>
                            <a:cubicBezTo>
                              <a:pt x="65144" y="92728"/>
                              <a:pt x="67482" y="110099"/>
                              <a:pt x="69487" y="127638"/>
                            </a:cubicBezTo>
                            <a:cubicBezTo>
                              <a:pt x="71491" y="144842"/>
                              <a:pt x="74665" y="162214"/>
                              <a:pt x="75833" y="179586"/>
                            </a:cubicBezTo>
                            <a:cubicBezTo>
                              <a:pt x="77003" y="194953"/>
                              <a:pt x="75667" y="210654"/>
                              <a:pt x="79508" y="225687"/>
                            </a:cubicBezTo>
                            <a:cubicBezTo>
                              <a:pt x="79843" y="227358"/>
                              <a:pt x="82181" y="226857"/>
                              <a:pt x="82515" y="225520"/>
                            </a:cubicBezTo>
                            <a:cubicBezTo>
                              <a:pt x="91535" y="191779"/>
                              <a:pt x="90032" y="157203"/>
                              <a:pt x="87860" y="122794"/>
                            </a:cubicBezTo>
                            <a:cubicBezTo>
                              <a:pt x="91201" y="132482"/>
                              <a:pt x="93038" y="142504"/>
                              <a:pt x="94708" y="152693"/>
                            </a:cubicBezTo>
                            <a:cubicBezTo>
                              <a:pt x="96713" y="166223"/>
                              <a:pt x="98884" y="179753"/>
                              <a:pt x="100054" y="193450"/>
                            </a:cubicBezTo>
                            <a:cubicBezTo>
                              <a:pt x="102726" y="223850"/>
                              <a:pt x="103561" y="254918"/>
                              <a:pt x="100722" y="285319"/>
                            </a:cubicBezTo>
                            <a:cubicBezTo>
                              <a:pt x="99553" y="297178"/>
                              <a:pt x="97548" y="310541"/>
                              <a:pt x="100555" y="322233"/>
                            </a:cubicBezTo>
                            <a:cubicBezTo>
                              <a:pt x="102058" y="327746"/>
                              <a:pt x="101390" y="334093"/>
                              <a:pt x="106234" y="337434"/>
                            </a:cubicBezTo>
                            <a:cubicBezTo>
                              <a:pt x="111412" y="341108"/>
                              <a:pt x="116089" y="344950"/>
                              <a:pt x="120933" y="348959"/>
                            </a:cubicBezTo>
                            <a:cubicBezTo>
                              <a:pt x="129452" y="356309"/>
                              <a:pt x="137804" y="362823"/>
                              <a:pt x="147659" y="368168"/>
                            </a:cubicBezTo>
                            <a:cubicBezTo>
                              <a:pt x="156177" y="372678"/>
                              <a:pt x="165532" y="377188"/>
                              <a:pt x="172046" y="384370"/>
                            </a:cubicBezTo>
                            <a:cubicBezTo>
                              <a:pt x="168538" y="383869"/>
                              <a:pt x="165031" y="382867"/>
                              <a:pt x="162358" y="382199"/>
                            </a:cubicBezTo>
                            <a:cubicBezTo>
                              <a:pt x="156344" y="380696"/>
                              <a:pt x="150164" y="378691"/>
                              <a:pt x="143984" y="377522"/>
                            </a:cubicBezTo>
                            <a:cubicBezTo>
                              <a:pt x="130955" y="375351"/>
                              <a:pt x="118594" y="370507"/>
                              <a:pt x="105733" y="367500"/>
                            </a:cubicBezTo>
                            <a:cubicBezTo>
                              <a:pt x="104731" y="367333"/>
                              <a:pt x="103896" y="368168"/>
                              <a:pt x="103896" y="369170"/>
                            </a:cubicBezTo>
                            <a:cubicBezTo>
                              <a:pt x="103896" y="397232"/>
                              <a:pt x="114418" y="426630"/>
                              <a:pt x="130621" y="449347"/>
                            </a:cubicBezTo>
                            <a:cubicBezTo>
                              <a:pt x="144986" y="469558"/>
                              <a:pt x="167870" y="488600"/>
                              <a:pt x="193593" y="474903"/>
                            </a:cubicBezTo>
                            <a:cubicBezTo>
                              <a:pt x="205787" y="468389"/>
                              <a:pt x="215809" y="457866"/>
                              <a:pt x="223493" y="445672"/>
                            </a:cubicBezTo>
                            <a:cubicBezTo>
                              <a:pt x="219651" y="468222"/>
                              <a:pt x="211466" y="489936"/>
                              <a:pt x="196934" y="507141"/>
                            </a:cubicBezTo>
                            <a:cubicBezTo>
                              <a:pt x="166367" y="543555"/>
                              <a:pt x="112581" y="539045"/>
                              <a:pt x="68317" y="535203"/>
                            </a:cubicBezTo>
                            <a:cubicBezTo>
                              <a:pt x="67983" y="535370"/>
                              <a:pt x="67649" y="535203"/>
                              <a:pt x="67148" y="535036"/>
                            </a:cubicBezTo>
                            <a:cubicBezTo>
                              <a:pt x="62638" y="534702"/>
                              <a:pt x="58295" y="534201"/>
                              <a:pt x="53952" y="533867"/>
                            </a:cubicBezTo>
                            <a:cubicBezTo>
                              <a:pt x="52616" y="533700"/>
                              <a:pt x="50612" y="530693"/>
                              <a:pt x="52616" y="530693"/>
                            </a:cubicBezTo>
                            <a:cubicBezTo>
                              <a:pt x="56458" y="530860"/>
                              <a:pt x="60299" y="531194"/>
                              <a:pt x="64308" y="531361"/>
                            </a:cubicBezTo>
                            <a:cubicBezTo>
                              <a:pt x="62471" y="527018"/>
                              <a:pt x="62471" y="520170"/>
                              <a:pt x="61636" y="516495"/>
                            </a:cubicBezTo>
                            <a:cubicBezTo>
                              <a:pt x="59464" y="505638"/>
                              <a:pt x="57460" y="494613"/>
                              <a:pt x="55455" y="483756"/>
                            </a:cubicBezTo>
                            <a:cubicBezTo>
                              <a:pt x="51279" y="462042"/>
                              <a:pt x="48774" y="439826"/>
                              <a:pt x="45434" y="418111"/>
                            </a:cubicBezTo>
                            <a:cubicBezTo>
                              <a:pt x="38418" y="371676"/>
                              <a:pt x="32906" y="324906"/>
                              <a:pt x="27393" y="278303"/>
                            </a:cubicBezTo>
                            <a:cubicBezTo>
                              <a:pt x="21882" y="231199"/>
                              <a:pt x="17538" y="183929"/>
                              <a:pt x="12694" y="136658"/>
                            </a:cubicBezTo>
                            <a:cubicBezTo>
                              <a:pt x="10356" y="113774"/>
                              <a:pt x="7851" y="90890"/>
                              <a:pt x="5512" y="68006"/>
                            </a:cubicBezTo>
                            <a:cubicBezTo>
                              <a:pt x="3340" y="45624"/>
                              <a:pt x="167" y="23241"/>
                              <a:pt x="0" y="524"/>
                            </a:cubicBezTo>
                            <a:close/>
                          </a:path>
                        </a:pathLst>
                      </a:custGeom>
                      <a:solidFill>
                        <a:srgbClr val="D34434">
                          <a:alpha val="50000"/>
                        </a:srgbClr>
                      </a:solidFill>
                      <a:ln w="16697" cap="flat">
                        <a:noFill/>
                        <a:prstDash val="solid"/>
                        <a:miter/>
                      </a:ln>
                    </p:spPr>
                    <p:txBody>
                      <a:bodyPr rtlCol="0" anchor="ctr"/>
                      <a:lstStyle/>
                      <a:p>
                        <a:endParaRPr lang="en-US"/>
                      </a:p>
                    </p:txBody>
                  </p:sp>
                  <p:sp>
                    <p:nvSpPr>
                      <p:cNvPr id="1091" name="Freeform: Shape 1090">
                        <a:extLst>
                          <a:ext uri="{FF2B5EF4-FFF2-40B4-BE49-F238E27FC236}">
                            <a16:creationId xmlns:a16="http://schemas.microsoft.com/office/drawing/2014/main" id="{483E4A59-9B08-D892-EBE0-AE87B1177727}"/>
                          </a:ext>
                        </a:extLst>
                      </p:cNvPr>
                      <p:cNvSpPr/>
                      <p:nvPr/>
                    </p:nvSpPr>
                    <p:spPr>
                      <a:xfrm>
                        <a:off x="8327107" y="4603832"/>
                        <a:ext cx="196265" cy="428469"/>
                      </a:xfrm>
                      <a:custGeom>
                        <a:avLst/>
                        <a:gdLst>
                          <a:gd name="connsiteX0" fmla="*/ 502 w 196265"/>
                          <a:gd name="connsiteY0" fmla="*/ 668 h 428469"/>
                          <a:gd name="connsiteX1" fmla="*/ 43596 w 196265"/>
                          <a:gd name="connsiteY1" fmla="*/ 110410 h 428469"/>
                          <a:gd name="connsiteX2" fmla="*/ 79008 w 196265"/>
                          <a:gd name="connsiteY2" fmla="*/ 255396 h 428469"/>
                          <a:gd name="connsiteX3" fmla="*/ 103896 w 196265"/>
                          <a:gd name="connsiteY3" fmla="*/ 322878 h 428469"/>
                          <a:gd name="connsiteX4" fmla="*/ 136134 w 196265"/>
                          <a:gd name="connsiteY4" fmla="*/ 382343 h 428469"/>
                          <a:gd name="connsiteX5" fmla="*/ 160020 w 196265"/>
                          <a:gd name="connsiteY5" fmla="*/ 403055 h 428469"/>
                          <a:gd name="connsiteX6" fmla="*/ 188416 w 196265"/>
                          <a:gd name="connsiteY6" fmla="*/ 389692 h 428469"/>
                          <a:gd name="connsiteX7" fmla="*/ 196266 w 196265"/>
                          <a:gd name="connsiteY7" fmla="*/ 385015 h 428469"/>
                          <a:gd name="connsiteX8" fmla="*/ 187079 w 196265"/>
                          <a:gd name="connsiteY8" fmla="*/ 397877 h 428469"/>
                          <a:gd name="connsiteX9" fmla="*/ 58462 w 196265"/>
                          <a:gd name="connsiteY9" fmla="*/ 425939 h 428469"/>
                          <a:gd name="connsiteX10" fmla="*/ 57293 w 196265"/>
                          <a:gd name="connsiteY10" fmla="*/ 425772 h 428469"/>
                          <a:gd name="connsiteX11" fmla="*/ 44097 w 196265"/>
                          <a:gd name="connsiteY11" fmla="*/ 424603 h 428469"/>
                          <a:gd name="connsiteX12" fmla="*/ 42761 w 196265"/>
                          <a:gd name="connsiteY12" fmla="*/ 421429 h 428469"/>
                          <a:gd name="connsiteX13" fmla="*/ 54454 w 196265"/>
                          <a:gd name="connsiteY13" fmla="*/ 422097 h 428469"/>
                          <a:gd name="connsiteX14" fmla="*/ 51781 w 196265"/>
                          <a:gd name="connsiteY14" fmla="*/ 407231 h 428469"/>
                          <a:gd name="connsiteX15" fmla="*/ 45601 w 196265"/>
                          <a:gd name="connsiteY15" fmla="*/ 374492 h 428469"/>
                          <a:gd name="connsiteX16" fmla="*/ 35579 w 196265"/>
                          <a:gd name="connsiteY16" fmla="*/ 308848 h 428469"/>
                          <a:gd name="connsiteX17" fmla="*/ 17539 w 196265"/>
                          <a:gd name="connsiteY17" fmla="*/ 169039 h 428469"/>
                          <a:gd name="connsiteX18" fmla="*/ 2840 w 196265"/>
                          <a:gd name="connsiteY18" fmla="*/ 27394 h 428469"/>
                          <a:gd name="connsiteX19" fmla="*/ 0 w 196265"/>
                          <a:gd name="connsiteY19" fmla="*/ 0 h 428469"/>
                          <a:gd name="connsiteX20" fmla="*/ 502 w 196265"/>
                          <a:gd name="connsiteY20" fmla="*/ 668 h 4284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96265" h="428469">
                            <a:moveTo>
                              <a:pt x="502" y="668"/>
                            </a:moveTo>
                            <a:cubicBezTo>
                              <a:pt x="20212" y="34743"/>
                              <a:pt x="32739" y="72827"/>
                              <a:pt x="43596" y="110410"/>
                            </a:cubicBezTo>
                            <a:cubicBezTo>
                              <a:pt x="57293" y="158182"/>
                              <a:pt x="64643" y="207791"/>
                              <a:pt x="79008" y="255396"/>
                            </a:cubicBezTo>
                            <a:cubicBezTo>
                              <a:pt x="85856" y="278280"/>
                              <a:pt x="94041" y="300997"/>
                              <a:pt x="103896" y="322878"/>
                            </a:cubicBezTo>
                            <a:cubicBezTo>
                              <a:pt x="113250" y="343591"/>
                              <a:pt x="124942" y="362633"/>
                              <a:pt x="136134" y="382343"/>
                            </a:cubicBezTo>
                            <a:cubicBezTo>
                              <a:pt x="141312" y="391363"/>
                              <a:pt x="146657" y="406730"/>
                              <a:pt x="160020" y="403055"/>
                            </a:cubicBezTo>
                            <a:cubicBezTo>
                              <a:pt x="169875" y="400383"/>
                              <a:pt x="179563" y="394703"/>
                              <a:pt x="188416" y="389692"/>
                            </a:cubicBezTo>
                            <a:cubicBezTo>
                              <a:pt x="191088" y="388189"/>
                              <a:pt x="193761" y="386519"/>
                              <a:pt x="196266" y="385015"/>
                            </a:cubicBezTo>
                            <a:cubicBezTo>
                              <a:pt x="193594" y="389525"/>
                              <a:pt x="190420" y="393868"/>
                              <a:pt x="187079" y="397877"/>
                            </a:cubicBezTo>
                            <a:cubicBezTo>
                              <a:pt x="156512" y="434291"/>
                              <a:pt x="102727" y="429781"/>
                              <a:pt x="58462" y="425939"/>
                            </a:cubicBezTo>
                            <a:cubicBezTo>
                              <a:pt x="58128" y="426106"/>
                              <a:pt x="57794" y="425939"/>
                              <a:pt x="57293" y="425772"/>
                            </a:cubicBezTo>
                            <a:cubicBezTo>
                              <a:pt x="52783" y="425438"/>
                              <a:pt x="48441" y="424937"/>
                              <a:pt x="44097" y="424603"/>
                            </a:cubicBezTo>
                            <a:cubicBezTo>
                              <a:pt x="42761" y="424436"/>
                              <a:pt x="40757" y="421429"/>
                              <a:pt x="42761" y="421429"/>
                            </a:cubicBezTo>
                            <a:cubicBezTo>
                              <a:pt x="46603" y="421596"/>
                              <a:pt x="50445" y="421930"/>
                              <a:pt x="54454" y="422097"/>
                            </a:cubicBezTo>
                            <a:cubicBezTo>
                              <a:pt x="52616" y="417754"/>
                              <a:pt x="52616" y="410906"/>
                              <a:pt x="51781" y="407231"/>
                            </a:cubicBezTo>
                            <a:cubicBezTo>
                              <a:pt x="49609" y="396374"/>
                              <a:pt x="47605" y="385350"/>
                              <a:pt x="45601" y="374492"/>
                            </a:cubicBezTo>
                            <a:cubicBezTo>
                              <a:pt x="41425" y="352778"/>
                              <a:pt x="38919" y="330562"/>
                              <a:pt x="35579" y="308848"/>
                            </a:cubicBezTo>
                            <a:cubicBezTo>
                              <a:pt x="28563" y="262412"/>
                              <a:pt x="23051" y="215642"/>
                              <a:pt x="17539" y="169039"/>
                            </a:cubicBezTo>
                            <a:cubicBezTo>
                              <a:pt x="12027" y="121935"/>
                              <a:pt x="7684" y="74665"/>
                              <a:pt x="2840" y="27394"/>
                            </a:cubicBezTo>
                            <a:cubicBezTo>
                              <a:pt x="1838" y="18207"/>
                              <a:pt x="1003" y="9187"/>
                              <a:pt x="0" y="0"/>
                            </a:cubicBezTo>
                            <a:cubicBezTo>
                              <a:pt x="167" y="167"/>
                              <a:pt x="334" y="334"/>
                              <a:pt x="502" y="668"/>
                            </a:cubicBezTo>
                            <a:close/>
                          </a:path>
                        </a:pathLst>
                      </a:custGeom>
                      <a:solidFill>
                        <a:srgbClr val="D34434">
                          <a:alpha val="50000"/>
                        </a:srgbClr>
                      </a:solidFill>
                      <a:ln w="16697" cap="flat">
                        <a:noFill/>
                        <a:prstDash val="solid"/>
                        <a:miter/>
                      </a:ln>
                    </p:spPr>
                    <p:txBody>
                      <a:bodyPr rtlCol="0" anchor="ctr"/>
                      <a:lstStyle/>
                      <a:p>
                        <a:endParaRPr lang="en-US"/>
                      </a:p>
                    </p:txBody>
                  </p:sp>
                </p:grpSp>
                <p:grpSp>
                  <p:nvGrpSpPr>
                    <p:cNvPr id="1092" name="Graphic 2">
                      <a:extLst>
                        <a:ext uri="{FF2B5EF4-FFF2-40B4-BE49-F238E27FC236}">
                          <a16:creationId xmlns:a16="http://schemas.microsoft.com/office/drawing/2014/main" id="{FB4B01F5-301D-ABE9-C8B7-DEAD4B43BF03}"/>
                        </a:ext>
                      </a:extLst>
                    </p:cNvPr>
                    <p:cNvGrpSpPr/>
                    <p:nvPr/>
                  </p:nvGrpSpPr>
                  <p:grpSpPr>
                    <a:xfrm>
                      <a:off x="7639220" y="3853511"/>
                      <a:ext cx="625780" cy="709408"/>
                      <a:chOff x="7639220" y="3853511"/>
                      <a:chExt cx="625780" cy="709408"/>
                    </a:xfrm>
                  </p:grpSpPr>
                  <p:grpSp>
                    <p:nvGrpSpPr>
                      <p:cNvPr id="1093" name="Graphic 2">
                        <a:extLst>
                          <a:ext uri="{FF2B5EF4-FFF2-40B4-BE49-F238E27FC236}">
                            <a16:creationId xmlns:a16="http://schemas.microsoft.com/office/drawing/2014/main" id="{DAC5E23B-A847-53E8-405B-17D294DD6E25}"/>
                          </a:ext>
                        </a:extLst>
                      </p:cNvPr>
                      <p:cNvGrpSpPr/>
                      <p:nvPr/>
                    </p:nvGrpSpPr>
                    <p:grpSpPr>
                      <a:xfrm>
                        <a:off x="7639220" y="3853511"/>
                        <a:ext cx="625780" cy="709408"/>
                        <a:chOff x="7639220" y="3853511"/>
                        <a:chExt cx="625780" cy="709408"/>
                      </a:xfrm>
                    </p:grpSpPr>
                    <p:sp>
                      <p:nvSpPr>
                        <p:cNvPr id="1094" name="Freeform: Shape 1093">
                          <a:extLst>
                            <a:ext uri="{FF2B5EF4-FFF2-40B4-BE49-F238E27FC236}">
                              <a16:creationId xmlns:a16="http://schemas.microsoft.com/office/drawing/2014/main" id="{29F786D0-F884-15EF-9249-B37012F2DA3A}"/>
                            </a:ext>
                          </a:extLst>
                        </p:cNvPr>
                        <p:cNvSpPr/>
                        <p:nvPr/>
                      </p:nvSpPr>
                      <p:spPr>
                        <a:xfrm>
                          <a:off x="7705725" y="3962432"/>
                          <a:ext cx="496092" cy="600488"/>
                        </a:xfrm>
                        <a:custGeom>
                          <a:avLst/>
                          <a:gdLst>
                            <a:gd name="connsiteX0" fmla="*/ 16383 w 496092"/>
                            <a:gd name="connsiteY0" fmla="*/ 337397 h 600488"/>
                            <a:gd name="connsiteX1" fmla="*/ 33921 w 496092"/>
                            <a:gd name="connsiteY1" fmla="*/ 308333 h 600488"/>
                            <a:gd name="connsiteX2" fmla="*/ 20725 w 496092"/>
                            <a:gd name="connsiteY2" fmla="*/ 264402 h 600488"/>
                            <a:gd name="connsiteX3" fmla="*/ 13 w 496092"/>
                            <a:gd name="connsiteY3" fmla="*/ 193914 h 600488"/>
                            <a:gd name="connsiteX4" fmla="*/ 11705 w 496092"/>
                            <a:gd name="connsiteY4" fmla="*/ 124594 h 600488"/>
                            <a:gd name="connsiteX5" fmla="*/ 44945 w 496092"/>
                            <a:gd name="connsiteY5" fmla="*/ 65464 h 600488"/>
                            <a:gd name="connsiteX6" fmla="*/ 111091 w 496092"/>
                            <a:gd name="connsiteY6" fmla="*/ 12681 h 600488"/>
                            <a:gd name="connsiteX7" fmla="*/ 263928 w 496092"/>
                            <a:gd name="connsiteY7" fmla="*/ 15520 h 600488"/>
                            <a:gd name="connsiteX8" fmla="*/ 384861 w 496092"/>
                            <a:gd name="connsiteY8" fmla="*/ 98537 h 600488"/>
                            <a:gd name="connsiteX9" fmla="*/ 448001 w 496092"/>
                            <a:gd name="connsiteY9" fmla="*/ 246697 h 600488"/>
                            <a:gd name="connsiteX10" fmla="*/ 405406 w 496092"/>
                            <a:gd name="connsiteY10" fmla="*/ 420079 h 600488"/>
                            <a:gd name="connsiteX11" fmla="*/ 404905 w 496092"/>
                            <a:gd name="connsiteY11" fmla="*/ 420747 h 600488"/>
                            <a:gd name="connsiteX12" fmla="*/ 404571 w 496092"/>
                            <a:gd name="connsiteY12" fmla="*/ 420914 h 600488"/>
                            <a:gd name="connsiteX13" fmla="*/ 412756 w 496092"/>
                            <a:gd name="connsiteY13" fmla="*/ 451649 h 600488"/>
                            <a:gd name="connsiteX14" fmla="*/ 461363 w 496092"/>
                            <a:gd name="connsiteY14" fmla="*/ 486392 h 600488"/>
                            <a:gd name="connsiteX15" fmla="*/ 486085 w 496092"/>
                            <a:gd name="connsiteY15" fmla="*/ 490234 h 600488"/>
                            <a:gd name="connsiteX16" fmla="*/ 495772 w 496092"/>
                            <a:gd name="connsiteY16" fmla="*/ 494744 h 600488"/>
                            <a:gd name="connsiteX17" fmla="*/ 491429 w 496092"/>
                            <a:gd name="connsiteY17" fmla="*/ 507772 h 600488"/>
                            <a:gd name="connsiteX18" fmla="*/ 475895 w 496092"/>
                            <a:gd name="connsiteY18" fmla="*/ 527482 h 600488"/>
                            <a:gd name="connsiteX19" fmla="*/ 434471 w 496092"/>
                            <a:gd name="connsiteY19" fmla="*/ 557883 h 600488"/>
                            <a:gd name="connsiteX20" fmla="*/ 384193 w 496092"/>
                            <a:gd name="connsiteY20" fmla="*/ 580432 h 600488"/>
                            <a:gd name="connsiteX21" fmla="*/ 292992 w 496092"/>
                            <a:gd name="connsiteY21" fmla="*/ 591624 h 600488"/>
                            <a:gd name="connsiteX22" fmla="*/ 280631 w 496092"/>
                            <a:gd name="connsiteY22" fmla="*/ 600310 h 600488"/>
                            <a:gd name="connsiteX23" fmla="*/ 278126 w 496092"/>
                            <a:gd name="connsiteY23" fmla="*/ 598472 h 600488"/>
                            <a:gd name="connsiteX24" fmla="*/ 313203 w 496092"/>
                            <a:gd name="connsiteY24" fmla="*/ 564731 h 600488"/>
                            <a:gd name="connsiteX25" fmla="*/ 321555 w 496092"/>
                            <a:gd name="connsiteY25" fmla="*/ 541179 h 600488"/>
                            <a:gd name="connsiteX26" fmla="*/ 320720 w 496092"/>
                            <a:gd name="connsiteY26" fmla="*/ 538674 h 600488"/>
                            <a:gd name="connsiteX27" fmla="*/ 307691 w 496092"/>
                            <a:gd name="connsiteY27" fmla="*/ 516458 h 600488"/>
                            <a:gd name="connsiteX28" fmla="*/ 308025 w 496092"/>
                            <a:gd name="connsiteY28" fmla="*/ 516291 h 600488"/>
                            <a:gd name="connsiteX29" fmla="*/ 297001 w 496092"/>
                            <a:gd name="connsiteY29" fmla="*/ 505100 h 600488"/>
                            <a:gd name="connsiteX30" fmla="*/ 252737 w 496092"/>
                            <a:gd name="connsiteY30" fmla="*/ 500757 h 600488"/>
                            <a:gd name="connsiteX31" fmla="*/ 222002 w 496092"/>
                            <a:gd name="connsiteY31" fmla="*/ 508440 h 600488"/>
                            <a:gd name="connsiteX32" fmla="*/ 190433 w 496092"/>
                            <a:gd name="connsiteY32" fmla="*/ 500924 h 600488"/>
                            <a:gd name="connsiteX33" fmla="*/ 68664 w 496092"/>
                            <a:gd name="connsiteY33" fmla="*/ 416905 h 600488"/>
                            <a:gd name="connsiteX34" fmla="*/ 60981 w 496092"/>
                            <a:gd name="connsiteY34" fmla="*/ 406382 h 600488"/>
                            <a:gd name="connsiteX35" fmla="*/ 28576 w 496092"/>
                            <a:gd name="connsiteY35" fmla="*/ 384501 h 600488"/>
                            <a:gd name="connsiteX36" fmla="*/ 8532 w 496092"/>
                            <a:gd name="connsiteY36" fmla="*/ 363454 h 600488"/>
                            <a:gd name="connsiteX37" fmla="*/ 16383 w 496092"/>
                            <a:gd name="connsiteY37" fmla="*/ 337397 h 60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96092" h="600488">
                              <a:moveTo>
                                <a:pt x="16383" y="337397"/>
                              </a:moveTo>
                              <a:cubicBezTo>
                                <a:pt x="20558" y="331718"/>
                                <a:pt x="31081" y="318856"/>
                                <a:pt x="33921" y="308333"/>
                              </a:cubicBezTo>
                              <a:cubicBezTo>
                                <a:pt x="32251" y="292297"/>
                                <a:pt x="28242" y="278767"/>
                                <a:pt x="20725" y="264402"/>
                              </a:cubicBezTo>
                              <a:cubicBezTo>
                                <a:pt x="9033" y="241853"/>
                                <a:pt x="347" y="219637"/>
                                <a:pt x="13" y="193914"/>
                              </a:cubicBezTo>
                              <a:cubicBezTo>
                                <a:pt x="-321" y="170529"/>
                                <a:pt x="5859" y="147144"/>
                                <a:pt x="11705" y="124594"/>
                              </a:cubicBezTo>
                              <a:cubicBezTo>
                                <a:pt x="14211" y="101710"/>
                                <a:pt x="29912" y="82167"/>
                                <a:pt x="44945" y="65464"/>
                              </a:cubicBezTo>
                              <a:cubicBezTo>
                                <a:pt x="63820" y="44418"/>
                                <a:pt x="84866" y="24039"/>
                                <a:pt x="111091" y="12681"/>
                              </a:cubicBezTo>
                              <a:cubicBezTo>
                                <a:pt x="158863" y="-8031"/>
                                <a:pt x="215989" y="-682"/>
                                <a:pt x="263928" y="15520"/>
                              </a:cubicBezTo>
                              <a:cubicBezTo>
                                <a:pt x="310698" y="31389"/>
                                <a:pt x="353626" y="60286"/>
                                <a:pt x="384861" y="98537"/>
                              </a:cubicBezTo>
                              <a:cubicBezTo>
                                <a:pt x="419437" y="141131"/>
                                <a:pt x="440317" y="192577"/>
                                <a:pt x="448001" y="246697"/>
                              </a:cubicBezTo>
                              <a:cubicBezTo>
                                <a:pt x="456686" y="307832"/>
                                <a:pt x="449003" y="373643"/>
                                <a:pt x="405406" y="420079"/>
                              </a:cubicBezTo>
                              <a:cubicBezTo>
                                <a:pt x="405240" y="420246"/>
                                <a:pt x="405073" y="420413"/>
                                <a:pt x="404905" y="420747"/>
                              </a:cubicBezTo>
                              <a:cubicBezTo>
                                <a:pt x="404739" y="420914"/>
                                <a:pt x="404571" y="420914"/>
                                <a:pt x="404571" y="420914"/>
                              </a:cubicBezTo>
                              <a:cubicBezTo>
                                <a:pt x="405240" y="431604"/>
                                <a:pt x="407578" y="442128"/>
                                <a:pt x="412756" y="451649"/>
                              </a:cubicBezTo>
                              <a:cubicBezTo>
                                <a:pt x="423279" y="470691"/>
                                <a:pt x="440651" y="481548"/>
                                <a:pt x="461363" y="486392"/>
                              </a:cubicBezTo>
                              <a:cubicBezTo>
                                <a:pt x="469548" y="488229"/>
                                <a:pt x="477900" y="488396"/>
                                <a:pt x="486085" y="490234"/>
                              </a:cubicBezTo>
                              <a:cubicBezTo>
                                <a:pt x="487922" y="490568"/>
                                <a:pt x="495104" y="491737"/>
                                <a:pt x="495772" y="494744"/>
                              </a:cubicBezTo>
                              <a:cubicBezTo>
                                <a:pt x="496942" y="500089"/>
                                <a:pt x="494770" y="503596"/>
                                <a:pt x="491429" y="507772"/>
                              </a:cubicBezTo>
                              <a:cubicBezTo>
                                <a:pt x="486418" y="514454"/>
                                <a:pt x="481240" y="520968"/>
                                <a:pt x="475895" y="527482"/>
                              </a:cubicBezTo>
                              <a:cubicBezTo>
                                <a:pt x="464537" y="541346"/>
                                <a:pt x="450673" y="550867"/>
                                <a:pt x="434471" y="557883"/>
                              </a:cubicBezTo>
                              <a:cubicBezTo>
                                <a:pt x="417767" y="565232"/>
                                <a:pt x="401231" y="573751"/>
                                <a:pt x="384193" y="580432"/>
                              </a:cubicBezTo>
                              <a:cubicBezTo>
                                <a:pt x="355463" y="591624"/>
                                <a:pt x="323559" y="597971"/>
                                <a:pt x="292992" y="591624"/>
                              </a:cubicBezTo>
                              <a:cubicBezTo>
                                <a:pt x="288816" y="594797"/>
                                <a:pt x="284641" y="597804"/>
                                <a:pt x="280631" y="600310"/>
                              </a:cubicBezTo>
                              <a:cubicBezTo>
                                <a:pt x="279629" y="600978"/>
                                <a:pt x="276957" y="599642"/>
                                <a:pt x="278126" y="598472"/>
                              </a:cubicBezTo>
                              <a:cubicBezTo>
                                <a:pt x="289484" y="586780"/>
                                <a:pt x="302680" y="577426"/>
                                <a:pt x="313203" y="564731"/>
                              </a:cubicBezTo>
                              <a:cubicBezTo>
                                <a:pt x="318882" y="558050"/>
                                <a:pt x="324394" y="550199"/>
                                <a:pt x="321555" y="541179"/>
                              </a:cubicBezTo>
                              <a:cubicBezTo>
                                <a:pt x="321221" y="540344"/>
                                <a:pt x="321054" y="539509"/>
                                <a:pt x="320720" y="538674"/>
                              </a:cubicBezTo>
                              <a:cubicBezTo>
                                <a:pt x="319216" y="530489"/>
                                <a:pt x="313537" y="522972"/>
                                <a:pt x="307691" y="516458"/>
                              </a:cubicBezTo>
                              <a:cubicBezTo>
                                <a:pt x="307691" y="516458"/>
                                <a:pt x="307858" y="516291"/>
                                <a:pt x="308025" y="516291"/>
                              </a:cubicBezTo>
                              <a:cubicBezTo>
                                <a:pt x="304684" y="512282"/>
                                <a:pt x="301010" y="508440"/>
                                <a:pt x="297001" y="505100"/>
                              </a:cubicBezTo>
                              <a:cubicBezTo>
                                <a:pt x="283638" y="494242"/>
                                <a:pt x="267937" y="495913"/>
                                <a:pt x="252737" y="500757"/>
                              </a:cubicBezTo>
                              <a:cubicBezTo>
                                <a:pt x="242547" y="503931"/>
                                <a:pt x="232860" y="507772"/>
                                <a:pt x="222002" y="508440"/>
                              </a:cubicBezTo>
                              <a:cubicBezTo>
                                <a:pt x="211312" y="509109"/>
                                <a:pt x="200121" y="504599"/>
                                <a:pt x="190433" y="500924"/>
                              </a:cubicBezTo>
                              <a:cubicBezTo>
                                <a:pt x="145166" y="483385"/>
                                <a:pt x="99398" y="454989"/>
                                <a:pt x="68664" y="416905"/>
                              </a:cubicBezTo>
                              <a:cubicBezTo>
                                <a:pt x="65825" y="413565"/>
                                <a:pt x="63319" y="409890"/>
                                <a:pt x="60981" y="406382"/>
                              </a:cubicBezTo>
                              <a:cubicBezTo>
                                <a:pt x="50123" y="398866"/>
                                <a:pt x="40268" y="390848"/>
                                <a:pt x="28576" y="384501"/>
                              </a:cubicBezTo>
                              <a:cubicBezTo>
                                <a:pt x="19222" y="379323"/>
                                <a:pt x="13209" y="373142"/>
                                <a:pt x="8532" y="363454"/>
                              </a:cubicBezTo>
                              <a:cubicBezTo>
                                <a:pt x="2852" y="351929"/>
                                <a:pt x="10035" y="346083"/>
                                <a:pt x="16383" y="337397"/>
                              </a:cubicBezTo>
                              <a:close/>
                            </a:path>
                          </a:pathLst>
                        </a:custGeom>
                        <a:solidFill>
                          <a:srgbClr val="B56A4D"/>
                        </a:solidFill>
                        <a:ln w="16697" cap="flat">
                          <a:noFill/>
                          <a:prstDash val="solid"/>
                          <a:miter/>
                        </a:ln>
                      </p:spPr>
                      <p:txBody>
                        <a:bodyPr rtlCol="0" anchor="ctr"/>
                        <a:lstStyle/>
                        <a:p>
                          <a:endParaRPr lang="en-US"/>
                        </a:p>
                      </p:txBody>
                    </p:sp>
                    <p:sp>
                      <p:nvSpPr>
                        <p:cNvPr id="1095" name="Freeform: Shape 1094">
                          <a:extLst>
                            <a:ext uri="{FF2B5EF4-FFF2-40B4-BE49-F238E27FC236}">
                              <a16:creationId xmlns:a16="http://schemas.microsoft.com/office/drawing/2014/main" id="{72795DF2-6526-154A-1106-8A724CEAD440}"/>
                            </a:ext>
                          </a:extLst>
                        </p:cNvPr>
                        <p:cNvSpPr/>
                        <p:nvPr/>
                      </p:nvSpPr>
                      <p:spPr>
                        <a:xfrm>
                          <a:off x="7709900" y="3966736"/>
                          <a:ext cx="487494" cy="586585"/>
                        </a:xfrm>
                        <a:custGeom>
                          <a:avLst/>
                          <a:gdLst>
                            <a:gd name="connsiteX0" fmla="*/ 52630 w 487494"/>
                            <a:gd name="connsiteY0" fmla="*/ 391555 h 586585"/>
                            <a:gd name="connsiteX1" fmla="*/ 71338 w 487494"/>
                            <a:gd name="connsiteY1" fmla="*/ 415608 h 586585"/>
                            <a:gd name="connsiteX2" fmla="*/ 74178 w 487494"/>
                            <a:gd name="connsiteY2" fmla="*/ 419116 h 586585"/>
                            <a:gd name="connsiteX3" fmla="*/ 137150 w 487494"/>
                            <a:gd name="connsiteY3" fmla="*/ 468391 h 586585"/>
                            <a:gd name="connsiteX4" fmla="*/ 171058 w 487494"/>
                            <a:gd name="connsiteY4" fmla="*/ 486264 h 586585"/>
                            <a:gd name="connsiteX5" fmla="*/ 218162 w 487494"/>
                            <a:gd name="connsiteY5" fmla="*/ 499794 h 586585"/>
                            <a:gd name="connsiteX6" fmla="*/ 277626 w 487494"/>
                            <a:gd name="connsiteY6" fmla="*/ 489939 h 586585"/>
                            <a:gd name="connsiteX7" fmla="*/ 301345 w 487494"/>
                            <a:gd name="connsiteY7" fmla="*/ 504638 h 586585"/>
                            <a:gd name="connsiteX8" fmla="*/ 314374 w 487494"/>
                            <a:gd name="connsiteY8" fmla="*/ 524181 h 586585"/>
                            <a:gd name="connsiteX9" fmla="*/ 321724 w 487494"/>
                            <a:gd name="connsiteY9" fmla="*/ 541051 h 586585"/>
                            <a:gd name="connsiteX10" fmla="*/ 319385 w 487494"/>
                            <a:gd name="connsiteY10" fmla="*/ 553579 h 586585"/>
                            <a:gd name="connsiteX11" fmla="*/ 291657 w 487494"/>
                            <a:gd name="connsiteY11" fmla="*/ 584814 h 586585"/>
                            <a:gd name="connsiteX12" fmla="*/ 387368 w 487494"/>
                            <a:gd name="connsiteY12" fmla="*/ 568779 h 586585"/>
                            <a:gd name="connsiteX13" fmla="*/ 434138 w 487494"/>
                            <a:gd name="connsiteY13" fmla="*/ 547566 h 586585"/>
                            <a:gd name="connsiteX14" fmla="*/ 476899 w 487494"/>
                            <a:gd name="connsiteY14" fmla="*/ 509482 h 586585"/>
                            <a:gd name="connsiteX15" fmla="*/ 484916 w 487494"/>
                            <a:gd name="connsiteY15" fmla="*/ 489103 h 586585"/>
                            <a:gd name="connsiteX16" fmla="*/ 457690 w 487494"/>
                            <a:gd name="connsiteY16" fmla="*/ 485095 h 586585"/>
                            <a:gd name="connsiteX17" fmla="*/ 423448 w 487494"/>
                            <a:gd name="connsiteY17" fmla="*/ 469727 h 586585"/>
                            <a:gd name="connsiteX18" fmla="*/ 397557 w 487494"/>
                            <a:gd name="connsiteY18" fmla="*/ 416109 h 586585"/>
                            <a:gd name="connsiteX19" fmla="*/ 396555 w 487494"/>
                            <a:gd name="connsiteY19" fmla="*/ 413437 h 586585"/>
                            <a:gd name="connsiteX20" fmla="*/ 396722 w 487494"/>
                            <a:gd name="connsiteY20" fmla="*/ 412936 h 586585"/>
                            <a:gd name="connsiteX21" fmla="*/ 397557 w 487494"/>
                            <a:gd name="connsiteY21" fmla="*/ 411933 h 586585"/>
                            <a:gd name="connsiteX22" fmla="*/ 398392 w 487494"/>
                            <a:gd name="connsiteY22" fmla="*/ 395731 h 586585"/>
                            <a:gd name="connsiteX23" fmla="*/ 400731 w 487494"/>
                            <a:gd name="connsiteY23" fmla="*/ 396399 h 586585"/>
                            <a:gd name="connsiteX24" fmla="*/ 400230 w 487494"/>
                            <a:gd name="connsiteY24" fmla="*/ 409595 h 586585"/>
                            <a:gd name="connsiteX25" fmla="*/ 440318 w 487494"/>
                            <a:gd name="connsiteY25" fmla="*/ 251413 h 586585"/>
                            <a:gd name="connsiteX26" fmla="*/ 372669 w 487494"/>
                            <a:gd name="connsiteY26" fmla="*/ 90391 h 586585"/>
                            <a:gd name="connsiteX27" fmla="*/ 233028 w 487494"/>
                            <a:gd name="connsiteY27" fmla="*/ 7208 h 586585"/>
                            <a:gd name="connsiteX28" fmla="*/ 148174 w 487494"/>
                            <a:gd name="connsiteY28" fmla="*/ 1696 h 586585"/>
                            <a:gd name="connsiteX29" fmla="*/ 64489 w 487494"/>
                            <a:gd name="connsiteY29" fmla="*/ 44290 h 586585"/>
                            <a:gd name="connsiteX30" fmla="*/ 9535 w 487494"/>
                            <a:gd name="connsiteY30" fmla="*/ 128642 h 586585"/>
                            <a:gd name="connsiteX31" fmla="*/ 8199 w 487494"/>
                            <a:gd name="connsiteY31" fmla="*/ 129143 h 586585"/>
                            <a:gd name="connsiteX32" fmla="*/ 14 w 487494"/>
                            <a:gd name="connsiteY32" fmla="*/ 187940 h 586585"/>
                            <a:gd name="connsiteX33" fmla="*/ 25570 w 487494"/>
                            <a:gd name="connsiteY33" fmla="*/ 269787 h 586585"/>
                            <a:gd name="connsiteX34" fmla="*/ 37096 w 487494"/>
                            <a:gd name="connsiteY34" fmla="*/ 338772 h 586585"/>
                            <a:gd name="connsiteX35" fmla="*/ 42107 w 487494"/>
                            <a:gd name="connsiteY35" fmla="*/ 363159 h 586585"/>
                            <a:gd name="connsiteX36" fmla="*/ 52630 w 487494"/>
                            <a:gd name="connsiteY36" fmla="*/ 391555 h 5865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487494" h="586585">
                              <a:moveTo>
                                <a:pt x="52630" y="391555"/>
                              </a:moveTo>
                              <a:cubicBezTo>
                                <a:pt x="57975" y="400575"/>
                                <a:pt x="64323" y="408426"/>
                                <a:pt x="71338" y="415608"/>
                              </a:cubicBezTo>
                              <a:cubicBezTo>
                                <a:pt x="72340" y="416777"/>
                                <a:pt x="73176" y="417947"/>
                                <a:pt x="74178" y="419116"/>
                              </a:cubicBezTo>
                              <a:cubicBezTo>
                                <a:pt x="91883" y="439327"/>
                                <a:pt x="114099" y="455195"/>
                                <a:pt x="137150" y="468391"/>
                              </a:cubicBezTo>
                              <a:cubicBezTo>
                                <a:pt x="148174" y="474738"/>
                                <a:pt x="159699" y="480585"/>
                                <a:pt x="171058" y="486264"/>
                              </a:cubicBezTo>
                              <a:cubicBezTo>
                                <a:pt x="185423" y="493279"/>
                                <a:pt x="201792" y="500796"/>
                                <a:pt x="218162" y="499794"/>
                              </a:cubicBezTo>
                              <a:cubicBezTo>
                                <a:pt x="239208" y="498457"/>
                                <a:pt x="255912" y="484427"/>
                                <a:pt x="277626" y="489939"/>
                              </a:cubicBezTo>
                              <a:cubicBezTo>
                                <a:pt x="287147" y="492277"/>
                                <a:pt x="294831" y="497789"/>
                                <a:pt x="301345" y="504638"/>
                              </a:cubicBezTo>
                              <a:cubicBezTo>
                                <a:pt x="306022" y="510985"/>
                                <a:pt x="310866" y="517332"/>
                                <a:pt x="314374" y="524181"/>
                              </a:cubicBezTo>
                              <a:cubicBezTo>
                                <a:pt x="317213" y="529693"/>
                                <a:pt x="319385" y="535372"/>
                                <a:pt x="321724" y="541051"/>
                              </a:cubicBezTo>
                              <a:cubicBezTo>
                                <a:pt x="322225" y="545060"/>
                                <a:pt x="321556" y="549236"/>
                                <a:pt x="319385" y="553579"/>
                              </a:cubicBezTo>
                              <a:cubicBezTo>
                                <a:pt x="313538" y="565271"/>
                                <a:pt x="302849" y="575962"/>
                                <a:pt x="291657" y="584814"/>
                              </a:cubicBezTo>
                              <a:cubicBezTo>
                                <a:pt x="323895" y="590494"/>
                                <a:pt x="357970" y="581808"/>
                                <a:pt x="387368" y="568779"/>
                              </a:cubicBezTo>
                              <a:cubicBezTo>
                                <a:pt x="402902" y="561931"/>
                                <a:pt x="418604" y="554748"/>
                                <a:pt x="434138" y="547566"/>
                              </a:cubicBezTo>
                              <a:cubicBezTo>
                                <a:pt x="452178" y="539214"/>
                                <a:pt x="464872" y="525016"/>
                                <a:pt x="476899" y="509482"/>
                              </a:cubicBezTo>
                              <a:cubicBezTo>
                                <a:pt x="479404" y="506308"/>
                                <a:pt x="493101" y="492110"/>
                                <a:pt x="484916" y="489103"/>
                              </a:cubicBezTo>
                              <a:cubicBezTo>
                                <a:pt x="476732" y="486264"/>
                                <a:pt x="466209" y="486765"/>
                                <a:pt x="457690" y="485095"/>
                              </a:cubicBezTo>
                              <a:cubicBezTo>
                                <a:pt x="445162" y="482756"/>
                                <a:pt x="433469" y="477578"/>
                                <a:pt x="423448" y="469727"/>
                              </a:cubicBezTo>
                              <a:cubicBezTo>
                                <a:pt x="405408" y="455529"/>
                                <a:pt x="398559" y="436655"/>
                                <a:pt x="397557" y="416109"/>
                              </a:cubicBezTo>
                              <a:cubicBezTo>
                                <a:pt x="396388" y="415441"/>
                                <a:pt x="395553" y="414272"/>
                                <a:pt x="396555" y="413437"/>
                              </a:cubicBezTo>
                              <a:cubicBezTo>
                                <a:pt x="396555" y="413270"/>
                                <a:pt x="396555" y="413103"/>
                                <a:pt x="396722" y="412936"/>
                              </a:cubicBezTo>
                              <a:cubicBezTo>
                                <a:pt x="396722" y="412267"/>
                                <a:pt x="397056" y="411933"/>
                                <a:pt x="397557" y="411933"/>
                              </a:cubicBezTo>
                              <a:cubicBezTo>
                                <a:pt x="397557" y="406588"/>
                                <a:pt x="397891" y="401076"/>
                                <a:pt x="398392" y="395731"/>
                              </a:cubicBezTo>
                              <a:cubicBezTo>
                                <a:pt x="398559" y="394562"/>
                                <a:pt x="400731" y="395397"/>
                                <a:pt x="400731" y="396399"/>
                              </a:cubicBezTo>
                              <a:cubicBezTo>
                                <a:pt x="400397" y="400742"/>
                                <a:pt x="400230" y="405252"/>
                                <a:pt x="400230" y="409595"/>
                              </a:cubicBezTo>
                              <a:cubicBezTo>
                                <a:pt x="438648" y="365999"/>
                                <a:pt x="445830" y="307704"/>
                                <a:pt x="440318" y="251413"/>
                              </a:cubicBezTo>
                              <a:cubicBezTo>
                                <a:pt x="434472" y="192617"/>
                                <a:pt x="411254" y="135324"/>
                                <a:pt x="372669" y="90391"/>
                              </a:cubicBezTo>
                              <a:cubicBezTo>
                                <a:pt x="336589" y="48465"/>
                                <a:pt x="286479" y="20237"/>
                                <a:pt x="233028" y="7208"/>
                              </a:cubicBezTo>
                              <a:cubicBezTo>
                                <a:pt x="205634" y="526"/>
                                <a:pt x="176236" y="-1979"/>
                                <a:pt x="148174" y="1696"/>
                              </a:cubicBezTo>
                              <a:cubicBezTo>
                                <a:pt x="115602" y="6039"/>
                                <a:pt x="88209" y="22074"/>
                                <a:pt x="64489" y="44290"/>
                              </a:cubicBezTo>
                              <a:cubicBezTo>
                                <a:pt x="40937" y="66505"/>
                                <a:pt x="13210" y="94901"/>
                                <a:pt x="9535" y="128642"/>
                              </a:cubicBezTo>
                              <a:cubicBezTo>
                                <a:pt x="9535" y="129310"/>
                                <a:pt x="8867" y="129310"/>
                                <a:pt x="8199" y="129143"/>
                              </a:cubicBezTo>
                              <a:cubicBezTo>
                                <a:pt x="4190" y="148519"/>
                                <a:pt x="348" y="168062"/>
                                <a:pt x="14" y="187940"/>
                              </a:cubicBezTo>
                              <a:cubicBezTo>
                                <a:pt x="-487" y="218340"/>
                                <a:pt x="12375" y="243228"/>
                                <a:pt x="25570" y="269787"/>
                              </a:cubicBezTo>
                              <a:cubicBezTo>
                                <a:pt x="36094" y="290833"/>
                                <a:pt x="34591" y="315888"/>
                                <a:pt x="37096" y="338772"/>
                              </a:cubicBezTo>
                              <a:cubicBezTo>
                                <a:pt x="37931" y="347124"/>
                                <a:pt x="39769" y="355309"/>
                                <a:pt x="42107" y="363159"/>
                              </a:cubicBezTo>
                              <a:cubicBezTo>
                                <a:pt x="44278" y="372847"/>
                                <a:pt x="47452" y="382702"/>
                                <a:pt x="52630" y="391555"/>
                              </a:cubicBezTo>
                              <a:close/>
                            </a:path>
                          </a:pathLst>
                        </a:custGeom>
                        <a:solidFill>
                          <a:srgbClr val="FFD4A9"/>
                        </a:solidFill>
                        <a:ln w="16697" cap="flat">
                          <a:noFill/>
                          <a:prstDash val="solid"/>
                          <a:miter/>
                        </a:ln>
                      </p:spPr>
                      <p:txBody>
                        <a:bodyPr rtlCol="0" anchor="ctr"/>
                        <a:lstStyle/>
                        <a:p>
                          <a:endParaRPr lang="en-US"/>
                        </a:p>
                      </p:txBody>
                    </p:sp>
                    <p:sp>
                      <p:nvSpPr>
                        <p:cNvPr id="1096" name="Freeform: Shape 1095">
                          <a:extLst>
                            <a:ext uri="{FF2B5EF4-FFF2-40B4-BE49-F238E27FC236}">
                              <a16:creationId xmlns:a16="http://schemas.microsoft.com/office/drawing/2014/main" id="{FB0DD7D4-D9F8-297A-9434-EC4A05172B1D}"/>
                            </a:ext>
                          </a:extLst>
                        </p:cNvPr>
                        <p:cNvSpPr/>
                        <p:nvPr/>
                      </p:nvSpPr>
                      <p:spPr>
                        <a:xfrm>
                          <a:off x="7716239" y="4278782"/>
                          <a:ext cx="44619" cy="81178"/>
                        </a:xfrm>
                        <a:custGeom>
                          <a:avLst/>
                          <a:gdLst>
                            <a:gd name="connsiteX0" fmla="*/ 26747 w 44619"/>
                            <a:gd name="connsiteY0" fmla="*/ 69152 h 81178"/>
                            <a:gd name="connsiteX1" fmla="*/ 44620 w 44619"/>
                            <a:gd name="connsiteY1" fmla="*/ 81179 h 81178"/>
                            <a:gd name="connsiteX2" fmla="*/ 27249 w 44619"/>
                            <a:gd name="connsiteY2" fmla="*/ 32071 h 81178"/>
                            <a:gd name="connsiteX3" fmla="*/ 24242 w 44619"/>
                            <a:gd name="connsiteY3" fmla="*/ 0 h 81178"/>
                            <a:gd name="connsiteX4" fmla="*/ 24242 w 44619"/>
                            <a:gd name="connsiteY4" fmla="*/ 0 h 81178"/>
                            <a:gd name="connsiteX5" fmla="*/ 3697 w 44619"/>
                            <a:gd name="connsiteY5" fmla="*/ 31236 h 81178"/>
                            <a:gd name="connsiteX6" fmla="*/ 26747 w 44619"/>
                            <a:gd name="connsiteY6" fmla="*/ 69152 h 81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619" h="81178">
                              <a:moveTo>
                                <a:pt x="26747" y="69152"/>
                              </a:moveTo>
                              <a:cubicBezTo>
                                <a:pt x="32928" y="72493"/>
                                <a:pt x="38941" y="76669"/>
                                <a:pt x="44620" y="81179"/>
                              </a:cubicBezTo>
                              <a:cubicBezTo>
                                <a:pt x="35767" y="66146"/>
                                <a:pt x="29754" y="49442"/>
                                <a:pt x="27249" y="32071"/>
                              </a:cubicBezTo>
                              <a:cubicBezTo>
                                <a:pt x="25745" y="21380"/>
                                <a:pt x="25077" y="10690"/>
                                <a:pt x="24242" y="0"/>
                              </a:cubicBezTo>
                              <a:cubicBezTo>
                                <a:pt x="24242" y="0"/>
                                <a:pt x="24242" y="0"/>
                                <a:pt x="24242" y="0"/>
                              </a:cubicBezTo>
                              <a:cubicBezTo>
                                <a:pt x="19899" y="11024"/>
                                <a:pt x="11046" y="22049"/>
                                <a:pt x="3697" y="31236"/>
                              </a:cubicBezTo>
                              <a:cubicBezTo>
                                <a:pt x="-9165" y="47438"/>
                                <a:pt x="14721" y="62638"/>
                                <a:pt x="26747" y="69152"/>
                              </a:cubicBezTo>
                              <a:close/>
                            </a:path>
                          </a:pathLst>
                        </a:custGeom>
                        <a:solidFill>
                          <a:srgbClr val="FFD4A9"/>
                        </a:solidFill>
                        <a:ln w="16697" cap="flat">
                          <a:noFill/>
                          <a:prstDash val="solid"/>
                          <a:miter/>
                        </a:ln>
                      </p:spPr>
                      <p:txBody>
                        <a:bodyPr rtlCol="0" anchor="ctr"/>
                        <a:lstStyle/>
                        <a:p>
                          <a:endParaRPr lang="en-US"/>
                        </a:p>
                      </p:txBody>
                    </p:sp>
                    <p:sp>
                      <p:nvSpPr>
                        <p:cNvPr id="1097" name="Freeform: Shape 1096">
                          <a:extLst>
                            <a:ext uri="{FF2B5EF4-FFF2-40B4-BE49-F238E27FC236}">
                              <a16:creationId xmlns:a16="http://schemas.microsoft.com/office/drawing/2014/main" id="{14255B8A-8735-9C0C-A6FC-B3514E8DB39C}"/>
                            </a:ext>
                          </a:extLst>
                        </p:cNvPr>
                        <p:cNvSpPr/>
                        <p:nvPr/>
                      </p:nvSpPr>
                      <p:spPr>
                        <a:xfrm>
                          <a:off x="7705224" y="3961807"/>
                          <a:ext cx="496092" cy="600611"/>
                        </a:xfrm>
                        <a:custGeom>
                          <a:avLst/>
                          <a:gdLst>
                            <a:gd name="connsiteX0" fmla="*/ 8532 w 496092"/>
                            <a:gd name="connsiteY0" fmla="*/ 363577 h 600611"/>
                            <a:gd name="connsiteX1" fmla="*/ 28576 w 496092"/>
                            <a:gd name="connsiteY1" fmla="*/ 384624 h 600611"/>
                            <a:gd name="connsiteX2" fmla="*/ 60981 w 496092"/>
                            <a:gd name="connsiteY2" fmla="*/ 406505 h 600611"/>
                            <a:gd name="connsiteX3" fmla="*/ 68664 w 496092"/>
                            <a:gd name="connsiteY3" fmla="*/ 417028 h 600611"/>
                            <a:gd name="connsiteX4" fmla="*/ 190433 w 496092"/>
                            <a:gd name="connsiteY4" fmla="*/ 501047 h 600611"/>
                            <a:gd name="connsiteX5" fmla="*/ 222002 w 496092"/>
                            <a:gd name="connsiteY5" fmla="*/ 508563 h 600611"/>
                            <a:gd name="connsiteX6" fmla="*/ 252737 w 496092"/>
                            <a:gd name="connsiteY6" fmla="*/ 500880 h 600611"/>
                            <a:gd name="connsiteX7" fmla="*/ 297001 w 496092"/>
                            <a:gd name="connsiteY7" fmla="*/ 505223 h 600611"/>
                            <a:gd name="connsiteX8" fmla="*/ 308025 w 496092"/>
                            <a:gd name="connsiteY8" fmla="*/ 516414 h 600611"/>
                            <a:gd name="connsiteX9" fmla="*/ 307691 w 496092"/>
                            <a:gd name="connsiteY9" fmla="*/ 516581 h 600611"/>
                            <a:gd name="connsiteX10" fmla="*/ 320720 w 496092"/>
                            <a:gd name="connsiteY10" fmla="*/ 538797 h 600611"/>
                            <a:gd name="connsiteX11" fmla="*/ 321555 w 496092"/>
                            <a:gd name="connsiteY11" fmla="*/ 541302 h 600611"/>
                            <a:gd name="connsiteX12" fmla="*/ 313203 w 496092"/>
                            <a:gd name="connsiteY12" fmla="*/ 564854 h 600611"/>
                            <a:gd name="connsiteX13" fmla="*/ 278126 w 496092"/>
                            <a:gd name="connsiteY13" fmla="*/ 598595 h 600611"/>
                            <a:gd name="connsiteX14" fmla="*/ 280631 w 496092"/>
                            <a:gd name="connsiteY14" fmla="*/ 600433 h 600611"/>
                            <a:gd name="connsiteX15" fmla="*/ 292992 w 496092"/>
                            <a:gd name="connsiteY15" fmla="*/ 591747 h 600611"/>
                            <a:gd name="connsiteX16" fmla="*/ 384193 w 496092"/>
                            <a:gd name="connsiteY16" fmla="*/ 580556 h 600611"/>
                            <a:gd name="connsiteX17" fmla="*/ 434471 w 496092"/>
                            <a:gd name="connsiteY17" fmla="*/ 558006 h 600611"/>
                            <a:gd name="connsiteX18" fmla="*/ 475895 w 496092"/>
                            <a:gd name="connsiteY18" fmla="*/ 527606 h 600611"/>
                            <a:gd name="connsiteX19" fmla="*/ 491429 w 496092"/>
                            <a:gd name="connsiteY19" fmla="*/ 507895 h 600611"/>
                            <a:gd name="connsiteX20" fmla="*/ 495772 w 496092"/>
                            <a:gd name="connsiteY20" fmla="*/ 494867 h 600611"/>
                            <a:gd name="connsiteX21" fmla="*/ 486085 w 496092"/>
                            <a:gd name="connsiteY21" fmla="*/ 490357 h 600611"/>
                            <a:gd name="connsiteX22" fmla="*/ 461363 w 496092"/>
                            <a:gd name="connsiteY22" fmla="*/ 486515 h 600611"/>
                            <a:gd name="connsiteX23" fmla="*/ 412756 w 496092"/>
                            <a:gd name="connsiteY23" fmla="*/ 451772 h 600611"/>
                            <a:gd name="connsiteX24" fmla="*/ 404572 w 496092"/>
                            <a:gd name="connsiteY24" fmla="*/ 421037 h 600611"/>
                            <a:gd name="connsiteX25" fmla="*/ 404905 w 496092"/>
                            <a:gd name="connsiteY25" fmla="*/ 420870 h 600611"/>
                            <a:gd name="connsiteX26" fmla="*/ 405406 w 496092"/>
                            <a:gd name="connsiteY26" fmla="*/ 420202 h 600611"/>
                            <a:gd name="connsiteX27" fmla="*/ 448001 w 496092"/>
                            <a:gd name="connsiteY27" fmla="*/ 246820 h 600611"/>
                            <a:gd name="connsiteX28" fmla="*/ 384862 w 496092"/>
                            <a:gd name="connsiteY28" fmla="*/ 98660 h 600611"/>
                            <a:gd name="connsiteX29" fmla="*/ 263928 w 496092"/>
                            <a:gd name="connsiteY29" fmla="*/ 15644 h 600611"/>
                            <a:gd name="connsiteX30" fmla="*/ 111091 w 496092"/>
                            <a:gd name="connsiteY30" fmla="*/ 12804 h 600611"/>
                            <a:gd name="connsiteX31" fmla="*/ 44945 w 496092"/>
                            <a:gd name="connsiteY31" fmla="*/ 65587 h 600611"/>
                            <a:gd name="connsiteX32" fmla="*/ 11705 w 496092"/>
                            <a:gd name="connsiteY32" fmla="*/ 124717 h 600611"/>
                            <a:gd name="connsiteX33" fmla="*/ 13 w 496092"/>
                            <a:gd name="connsiteY33" fmla="*/ 194037 h 600611"/>
                            <a:gd name="connsiteX34" fmla="*/ 20725 w 496092"/>
                            <a:gd name="connsiteY34" fmla="*/ 264526 h 600611"/>
                            <a:gd name="connsiteX35" fmla="*/ 33921 w 496092"/>
                            <a:gd name="connsiteY35" fmla="*/ 308456 h 600611"/>
                            <a:gd name="connsiteX36" fmla="*/ 31582 w 496092"/>
                            <a:gd name="connsiteY36" fmla="*/ 314636 h 600611"/>
                            <a:gd name="connsiteX37" fmla="*/ 27240 w 496092"/>
                            <a:gd name="connsiteY37" fmla="*/ 343199 h 600611"/>
                            <a:gd name="connsiteX38" fmla="*/ 15881 w 496092"/>
                            <a:gd name="connsiteY38" fmla="*/ 360404 h 600611"/>
                            <a:gd name="connsiteX39" fmla="*/ 6360 w 496092"/>
                            <a:gd name="connsiteY39" fmla="*/ 357898 h 600611"/>
                            <a:gd name="connsiteX40" fmla="*/ 8532 w 496092"/>
                            <a:gd name="connsiteY40" fmla="*/ 363577 h 600611"/>
                            <a:gd name="connsiteX41" fmla="*/ 181246 w 496092"/>
                            <a:gd name="connsiteY41" fmla="*/ 427886 h 600611"/>
                            <a:gd name="connsiteX42" fmla="*/ 182916 w 496092"/>
                            <a:gd name="connsiteY42" fmla="*/ 396149 h 600611"/>
                            <a:gd name="connsiteX43" fmla="*/ 181413 w 496092"/>
                            <a:gd name="connsiteY43" fmla="*/ 394479 h 600611"/>
                            <a:gd name="connsiteX44" fmla="*/ 171391 w 496092"/>
                            <a:gd name="connsiteY44" fmla="*/ 337854 h 600611"/>
                            <a:gd name="connsiteX45" fmla="*/ 173896 w 496092"/>
                            <a:gd name="connsiteY45" fmla="*/ 336183 h 600611"/>
                            <a:gd name="connsiteX46" fmla="*/ 183919 w 496092"/>
                            <a:gd name="connsiteY46" fmla="*/ 428888 h 600611"/>
                            <a:gd name="connsiteX47" fmla="*/ 181246 w 496092"/>
                            <a:gd name="connsiteY47" fmla="*/ 427886 h 600611"/>
                            <a:gd name="connsiteX48" fmla="*/ 44110 w 496092"/>
                            <a:gd name="connsiteY48" fmla="*/ 334012 h 600611"/>
                            <a:gd name="connsiteX49" fmla="*/ 46115 w 496092"/>
                            <a:gd name="connsiteY49" fmla="*/ 331674 h 600611"/>
                            <a:gd name="connsiteX50" fmla="*/ 50792 w 496092"/>
                            <a:gd name="connsiteY50" fmla="*/ 333845 h 600611"/>
                            <a:gd name="connsiteX51" fmla="*/ 52462 w 496092"/>
                            <a:gd name="connsiteY51" fmla="*/ 333511 h 600611"/>
                            <a:gd name="connsiteX52" fmla="*/ 150177 w 496092"/>
                            <a:gd name="connsiteY52" fmla="*/ 426048 h 600611"/>
                            <a:gd name="connsiteX53" fmla="*/ 148507 w 496092"/>
                            <a:gd name="connsiteY53" fmla="*/ 428387 h 600611"/>
                            <a:gd name="connsiteX54" fmla="*/ 94721 w 496092"/>
                            <a:gd name="connsiteY54" fmla="*/ 398822 h 600611"/>
                            <a:gd name="connsiteX55" fmla="*/ 44110 w 496092"/>
                            <a:gd name="connsiteY55" fmla="*/ 334012 h 600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96092" h="600611">
                              <a:moveTo>
                                <a:pt x="8532" y="363577"/>
                              </a:moveTo>
                              <a:cubicBezTo>
                                <a:pt x="13042" y="373265"/>
                                <a:pt x="19055" y="379446"/>
                                <a:pt x="28576" y="384624"/>
                              </a:cubicBezTo>
                              <a:cubicBezTo>
                                <a:pt x="40268" y="390971"/>
                                <a:pt x="50123" y="399156"/>
                                <a:pt x="60981" y="406505"/>
                              </a:cubicBezTo>
                              <a:cubicBezTo>
                                <a:pt x="63486" y="410180"/>
                                <a:pt x="65991" y="413688"/>
                                <a:pt x="68664" y="417028"/>
                              </a:cubicBezTo>
                              <a:cubicBezTo>
                                <a:pt x="99398" y="454945"/>
                                <a:pt x="145166" y="483508"/>
                                <a:pt x="190433" y="501047"/>
                              </a:cubicBezTo>
                              <a:cubicBezTo>
                                <a:pt x="200120" y="504722"/>
                                <a:pt x="211479" y="509232"/>
                                <a:pt x="222002" y="508563"/>
                              </a:cubicBezTo>
                              <a:cubicBezTo>
                                <a:pt x="232860" y="507895"/>
                                <a:pt x="242381" y="504054"/>
                                <a:pt x="252737" y="500880"/>
                              </a:cubicBezTo>
                              <a:cubicBezTo>
                                <a:pt x="267937" y="496203"/>
                                <a:pt x="283638" y="494533"/>
                                <a:pt x="297001" y="505223"/>
                              </a:cubicBezTo>
                              <a:cubicBezTo>
                                <a:pt x="301177" y="508563"/>
                                <a:pt x="304684" y="512405"/>
                                <a:pt x="308025" y="516414"/>
                              </a:cubicBezTo>
                              <a:cubicBezTo>
                                <a:pt x="307858" y="516414"/>
                                <a:pt x="307858" y="516414"/>
                                <a:pt x="307691" y="516581"/>
                              </a:cubicBezTo>
                              <a:cubicBezTo>
                                <a:pt x="313537" y="523096"/>
                                <a:pt x="319384" y="530779"/>
                                <a:pt x="320720" y="538797"/>
                              </a:cubicBezTo>
                              <a:cubicBezTo>
                                <a:pt x="321054" y="539632"/>
                                <a:pt x="321388" y="540467"/>
                                <a:pt x="321555" y="541302"/>
                              </a:cubicBezTo>
                              <a:cubicBezTo>
                                <a:pt x="324562" y="550489"/>
                                <a:pt x="318883" y="558173"/>
                                <a:pt x="313203" y="564854"/>
                              </a:cubicBezTo>
                              <a:cubicBezTo>
                                <a:pt x="302680" y="577549"/>
                                <a:pt x="289484" y="586903"/>
                                <a:pt x="278126" y="598595"/>
                              </a:cubicBezTo>
                              <a:cubicBezTo>
                                <a:pt x="277124" y="599765"/>
                                <a:pt x="279796" y="601101"/>
                                <a:pt x="280631" y="600433"/>
                              </a:cubicBezTo>
                              <a:cubicBezTo>
                                <a:pt x="284641" y="597760"/>
                                <a:pt x="288816" y="594921"/>
                                <a:pt x="292992" y="591747"/>
                              </a:cubicBezTo>
                              <a:cubicBezTo>
                                <a:pt x="323559" y="598094"/>
                                <a:pt x="355463" y="591914"/>
                                <a:pt x="384193" y="580556"/>
                              </a:cubicBezTo>
                              <a:cubicBezTo>
                                <a:pt x="401231" y="573874"/>
                                <a:pt x="417767" y="565355"/>
                                <a:pt x="434471" y="558006"/>
                              </a:cubicBezTo>
                              <a:cubicBezTo>
                                <a:pt x="450673" y="550823"/>
                                <a:pt x="464537" y="541302"/>
                                <a:pt x="475895" y="527606"/>
                              </a:cubicBezTo>
                              <a:cubicBezTo>
                                <a:pt x="481240" y="521258"/>
                                <a:pt x="486251" y="514577"/>
                                <a:pt x="491429" y="507895"/>
                              </a:cubicBezTo>
                              <a:cubicBezTo>
                                <a:pt x="494770" y="503552"/>
                                <a:pt x="496942" y="500212"/>
                                <a:pt x="495772" y="494867"/>
                              </a:cubicBezTo>
                              <a:cubicBezTo>
                                <a:pt x="495104" y="492027"/>
                                <a:pt x="487922" y="490691"/>
                                <a:pt x="486085" y="490357"/>
                              </a:cubicBezTo>
                              <a:cubicBezTo>
                                <a:pt x="477900" y="488686"/>
                                <a:pt x="469548" y="488519"/>
                                <a:pt x="461363" y="486515"/>
                              </a:cubicBezTo>
                              <a:cubicBezTo>
                                <a:pt x="440651" y="481671"/>
                                <a:pt x="423279" y="470814"/>
                                <a:pt x="412756" y="451772"/>
                              </a:cubicBezTo>
                              <a:cubicBezTo>
                                <a:pt x="407411" y="442251"/>
                                <a:pt x="405240" y="431727"/>
                                <a:pt x="404572" y="421037"/>
                              </a:cubicBezTo>
                              <a:cubicBezTo>
                                <a:pt x="404738" y="421037"/>
                                <a:pt x="404905" y="421037"/>
                                <a:pt x="404905" y="420870"/>
                              </a:cubicBezTo>
                              <a:cubicBezTo>
                                <a:pt x="405240" y="420703"/>
                                <a:pt x="405406" y="420369"/>
                                <a:pt x="405406" y="420202"/>
                              </a:cubicBezTo>
                              <a:cubicBezTo>
                                <a:pt x="449003" y="373766"/>
                                <a:pt x="456686" y="307955"/>
                                <a:pt x="448001" y="246820"/>
                              </a:cubicBezTo>
                              <a:cubicBezTo>
                                <a:pt x="440317" y="192701"/>
                                <a:pt x="419605" y="141087"/>
                                <a:pt x="384862" y="98660"/>
                              </a:cubicBezTo>
                              <a:cubicBezTo>
                                <a:pt x="353626" y="60242"/>
                                <a:pt x="310531" y="31512"/>
                                <a:pt x="263928" y="15644"/>
                              </a:cubicBezTo>
                              <a:cubicBezTo>
                                <a:pt x="215989" y="-726"/>
                                <a:pt x="158696" y="-8075"/>
                                <a:pt x="111091" y="12804"/>
                              </a:cubicBezTo>
                              <a:cubicBezTo>
                                <a:pt x="84866" y="24162"/>
                                <a:pt x="63820" y="44541"/>
                                <a:pt x="44945" y="65587"/>
                              </a:cubicBezTo>
                              <a:cubicBezTo>
                                <a:pt x="29912" y="82290"/>
                                <a:pt x="14211" y="101834"/>
                                <a:pt x="11705" y="124717"/>
                              </a:cubicBezTo>
                              <a:cubicBezTo>
                                <a:pt x="5859" y="147267"/>
                                <a:pt x="-321" y="170652"/>
                                <a:pt x="13" y="194037"/>
                              </a:cubicBezTo>
                              <a:cubicBezTo>
                                <a:pt x="347" y="219760"/>
                                <a:pt x="9033" y="241976"/>
                                <a:pt x="20725" y="264526"/>
                              </a:cubicBezTo>
                              <a:cubicBezTo>
                                <a:pt x="28075" y="278891"/>
                                <a:pt x="32251" y="292420"/>
                                <a:pt x="33921" y="308456"/>
                              </a:cubicBezTo>
                              <a:cubicBezTo>
                                <a:pt x="33420" y="310460"/>
                                <a:pt x="32584" y="312465"/>
                                <a:pt x="31582" y="314636"/>
                              </a:cubicBezTo>
                              <a:cubicBezTo>
                                <a:pt x="33086" y="323990"/>
                                <a:pt x="29244" y="336518"/>
                                <a:pt x="27240" y="343199"/>
                              </a:cubicBezTo>
                              <a:cubicBezTo>
                                <a:pt x="25569" y="348711"/>
                                <a:pt x="22897" y="359568"/>
                                <a:pt x="15881" y="360404"/>
                              </a:cubicBezTo>
                              <a:cubicBezTo>
                                <a:pt x="12541" y="360905"/>
                                <a:pt x="9367" y="359735"/>
                                <a:pt x="6360" y="357898"/>
                              </a:cubicBezTo>
                              <a:cubicBezTo>
                                <a:pt x="7195" y="359902"/>
                                <a:pt x="7696" y="361740"/>
                                <a:pt x="8532" y="363577"/>
                              </a:cubicBezTo>
                              <a:close/>
                              <a:moveTo>
                                <a:pt x="181246" y="427886"/>
                              </a:moveTo>
                              <a:cubicBezTo>
                                <a:pt x="179909" y="417195"/>
                                <a:pt x="182415" y="406672"/>
                                <a:pt x="182916" y="396149"/>
                              </a:cubicBezTo>
                              <a:cubicBezTo>
                                <a:pt x="182081" y="395982"/>
                                <a:pt x="181413" y="395481"/>
                                <a:pt x="181413" y="394479"/>
                              </a:cubicBezTo>
                              <a:cubicBezTo>
                                <a:pt x="181580" y="375103"/>
                                <a:pt x="177070" y="356395"/>
                                <a:pt x="171391" y="337854"/>
                              </a:cubicBezTo>
                              <a:cubicBezTo>
                                <a:pt x="170889" y="336351"/>
                                <a:pt x="172894" y="335515"/>
                                <a:pt x="173896" y="336183"/>
                              </a:cubicBezTo>
                              <a:cubicBezTo>
                                <a:pt x="200120" y="353889"/>
                                <a:pt x="206802" y="406505"/>
                                <a:pt x="183919" y="428888"/>
                              </a:cubicBezTo>
                              <a:cubicBezTo>
                                <a:pt x="183083" y="429723"/>
                                <a:pt x="181413" y="429055"/>
                                <a:pt x="181246" y="427886"/>
                              </a:cubicBezTo>
                              <a:close/>
                              <a:moveTo>
                                <a:pt x="44110" y="334012"/>
                              </a:moveTo>
                              <a:cubicBezTo>
                                <a:pt x="43776" y="332843"/>
                                <a:pt x="44611" y="331172"/>
                                <a:pt x="46115" y="331674"/>
                              </a:cubicBezTo>
                              <a:cubicBezTo>
                                <a:pt x="47785" y="332342"/>
                                <a:pt x="49288" y="333177"/>
                                <a:pt x="50792" y="333845"/>
                              </a:cubicBezTo>
                              <a:cubicBezTo>
                                <a:pt x="51126" y="333511"/>
                                <a:pt x="51794" y="333177"/>
                                <a:pt x="52462" y="333511"/>
                              </a:cubicBezTo>
                              <a:cubicBezTo>
                                <a:pt x="97394" y="348210"/>
                                <a:pt x="131803" y="382786"/>
                                <a:pt x="150177" y="426048"/>
                              </a:cubicBezTo>
                              <a:cubicBezTo>
                                <a:pt x="150678" y="427218"/>
                                <a:pt x="149843" y="428554"/>
                                <a:pt x="148507" y="428387"/>
                              </a:cubicBezTo>
                              <a:cubicBezTo>
                                <a:pt x="127795" y="426883"/>
                                <a:pt x="109588" y="412184"/>
                                <a:pt x="94721" y="398822"/>
                              </a:cubicBezTo>
                              <a:cubicBezTo>
                                <a:pt x="74678" y="380448"/>
                                <a:pt x="52796" y="360404"/>
                                <a:pt x="44110" y="334012"/>
                              </a:cubicBezTo>
                              <a:close/>
                            </a:path>
                          </a:pathLst>
                        </a:custGeom>
                        <a:solidFill>
                          <a:srgbClr val="FFD4A9"/>
                        </a:solidFill>
                        <a:ln w="16697" cap="flat">
                          <a:noFill/>
                          <a:prstDash val="solid"/>
                          <a:miter/>
                        </a:ln>
                      </p:spPr>
                      <p:txBody>
                        <a:bodyPr rtlCol="0" anchor="ctr"/>
                        <a:lstStyle/>
                        <a:p>
                          <a:endParaRPr lang="en-US"/>
                        </a:p>
                      </p:txBody>
                    </p:sp>
                    <p:sp>
                      <p:nvSpPr>
                        <p:cNvPr id="1098" name="Freeform: Shape 1097">
                          <a:extLst>
                            <a:ext uri="{FF2B5EF4-FFF2-40B4-BE49-F238E27FC236}">
                              <a16:creationId xmlns:a16="http://schemas.microsoft.com/office/drawing/2014/main" id="{E3F44932-C928-3E27-79FF-2D5520F023B3}"/>
                            </a:ext>
                          </a:extLst>
                        </p:cNvPr>
                        <p:cNvSpPr/>
                        <p:nvPr/>
                      </p:nvSpPr>
                      <p:spPr>
                        <a:xfrm>
                          <a:off x="7705725" y="3962432"/>
                          <a:ext cx="496092" cy="600488"/>
                        </a:xfrm>
                        <a:custGeom>
                          <a:avLst/>
                          <a:gdLst>
                            <a:gd name="connsiteX0" fmla="*/ 142661 w 496092"/>
                            <a:gd name="connsiteY0" fmla="*/ 471025 h 600488"/>
                            <a:gd name="connsiteX1" fmla="*/ 214820 w 496092"/>
                            <a:gd name="connsiteY1" fmla="*/ 486559 h 600488"/>
                            <a:gd name="connsiteX2" fmla="*/ 247725 w 496092"/>
                            <a:gd name="connsiteY2" fmla="*/ 453486 h 600488"/>
                            <a:gd name="connsiteX3" fmla="*/ 230354 w 496092"/>
                            <a:gd name="connsiteY3" fmla="*/ 420079 h 600488"/>
                            <a:gd name="connsiteX4" fmla="*/ 213651 w 496092"/>
                            <a:gd name="connsiteY4" fmla="*/ 390347 h 600488"/>
                            <a:gd name="connsiteX5" fmla="*/ 210811 w 496092"/>
                            <a:gd name="connsiteY5" fmla="*/ 390848 h 600488"/>
                            <a:gd name="connsiteX6" fmla="*/ 198450 w 496092"/>
                            <a:gd name="connsiteY6" fmla="*/ 417908 h 600488"/>
                            <a:gd name="connsiteX7" fmla="*/ 197114 w 496092"/>
                            <a:gd name="connsiteY7" fmla="*/ 380659 h 600488"/>
                            <a:gd name="connsiteX8" fmla="*/ 190767 w 496092"/>
                            <a:gd name="connsiteY8" fmla="*/ 357608 h 600488"/>
                            <a:gd name="connsiteX9" fmla="*/ 173395 w 496092"/>
                            <a:gd name="connsiteY9" fmla="*/ 335726 h 600488"/>
                            <a:gd name="connsiteX10" fmla="*/ 170890 w 496092"/>
                            <a:gd name="connsiteY10" fmla="*/ 337397 h 600488"/>
                            <a:gd name="connsiteX11" fmla="*/ 175733 w 496092"/>
                            <a:gd name="connsiteY11" fmla="*/ 355102 h 600488"/>
                            <a:gd name="connsiteX12" fmla="*/ 176235 w 496092"/>
                            <a:gd name="connsiteY12" fmla="*/ 357942 h 600488"/>
                            <a:gd name="connsiteX13" fmla="*/ 177070 w 496092"/>
                            <a:gd name="connsiteY13" fmla="*/ 361116 h 600488"/>
                            <a:gd name="connsiteX14" fmla="*/ 179909 w 496092"/>
                            <a:gd name="connsiteY14" fmla="*/ 378988 h 600488"/>
                            <a:gd name="connsiteX15" fmla="*/ 172894 w 496092"/>
                            <a:gd name="connsiteY15" fmla="*/ 355771 h 600488"/>
                            <a:gd name="connsiteX16" fmla="*/ 148674 w 496092"/>
                            <a:gd name="connsiteY16" fmla="*/ 332219 h 600488"/>
                            <a:gd name="connsiteX17" fmla="*/ 147003 w 496092"/>
                            <a:gd name="connsiteY17" fmla="*/ 391015 h 600488"/>
                            <a:gd name="connsiteX18" fmla="*/ 125623 w 496092"/>
                            <a:gd name="connsiteY18" fmla="*/ 359779 h 600488"/>
                            <a:gd name="connsiteX19" fmla="*/ 106915 w 496092"/>
                            <a:gd name="connsiteY19" fmla="*/ 322865 h 600488"/>
                            <a:gd name="connsiteX20" fmla="*/ 85201 w 496092"/>
                            <a:gd name="connsiteY20" fmla="*/ 308166 h 600488"/>
                            <a:gd name="connsiteX21" fmla="*/ 51126 w 496092"/>
                            <a:gd name="connsiteY21" fmla="*/ 289458 h 600488"/>
                            <a:gd name="connsiteX22" fmla="*/ 48286 w 496092"/>
                            <a:gd name="connsiteY22" fmla="*/ 290794 h 600488"/>
                            <a:gd name="connsiteX23" fmla="*/ 53965 w 496092"/>
                            <a:gd name="connsiteY23" fmla="*/ 305326 h 600488"/>
                            <a:gd name="connsiteX24" fmla="*/ 26739 w 496092"/>
                            <a:gd name="connsiteY24" fmla="*/ 269915 h 600488"/>
                            <a:gd name="connsiteX25" fmla="*/ 23899 w 496092"/>
                            <a:gd name="connsiteY25" fmla="*/ 270917 h 600488"/>
                            <a:gd name="connsiteX26" fmla="*/ 20725 w 496092"/>
                            <a:gd name="connsiteY26" fmla="*/ 264402 h 600488"/>
                            <a:gd name="connsiteX27" fmla="*/ 13 w 496092"/>
                            <a:gd name="connsiteY27" fmla="*/ 193914 h 600488"/>
                            <a:gd name="connsiteX28" fmla="*/ 11705 w 496092"/>
                            <a:gd name="connsiteY28" fmla="*/ 124594 h 600488"/>
                            <a:gd name="connsiteX29" fmla="*/ 44945 w 496092"/>
                            <a:gd name="connsiteY29" fmla="*/ 65464 h 600488"/>
                            <a:gd name="connsiteX30" fmla="*/ 111091 w 496092"/>
                            <a:gd name="connsiteY30" fmla="*/ 12681 h 600488"/>
                            <a:gd name="connsiteX31" fmla="*/ 263928 w 496092"/>
                            <a:gd name="connsiteY31" fmla="*/ 15520 h 600488"/>
                            <a:gd name="connsiteX32" fmla="*/ 384861 w 496092"/>
                            <a:gd name="connsiteY32" fmla="*/ 98537 h 600488"/>
                            <a:gd name="connsiteX33" fmla="*/ 448001 w 496092"/>
                            <a:gd name="connsiteY33" fmla="*/ 246697 h 600488"/>
                            <a:gd name="connsiteX34" fmla="*/ 405406 w 496092"/>
                            <a:gd name="connsiteY34" fmla="*/ 420079 h 600488"/>
                            <a:gd name="connsiteX35" fmla="*/ 404905 w 496092"/>
                            <a:gd name="connsiteY35" fmla="*/ 420747 h 600488"/>
                            <a:gd name="connsiteX36" fmla="*/ 404571 w 496092"/>
                            <a:gd name="connsiteY36" fmla="*/ 420914 h 600488"/>
                            <a:gd name="connsiteX37" fmla="*/ 412756 w 496092"/>
                            <a:gd name="connsiteY37" fmla="*/ 451649 h 600488"/>
                            <a:gd name="connsiteX38" fmla="*/ 461363 w 496092"/>
                            <a:gd name="connsiteY38" fmla="*/ 486392 h 600488"/>
                            <a:gd name="connsiteX39" fmla="*/ 486085 w 496092"/>
                            <a:gd name="connsiteY39" fmla="*/ 490234 h 600488"/>
                            <a:gd name="connsiteX40" fmla="*/ 495772 w 496092"/>
                            <a:gd name="connsiteY40" fmla="*/ 494744 h 600488"/>
                            <a:gd name="connsiteX41" fmla="*/ 491429 w 496092"/>
                            <a:gd name="connsiteY41" fmla="*/ 507772 h 600488"/>
                            <a:gd name="connsiteX42" fmla="*/ 475895 w 496092"/>
                            <a:gd name="connsiteY42" fmla="*/ 527482 h 600488"/>
                            <a:gd name="connsiteX43" fmla="*/ 434471 w 496092"/>
                            <a:gd name="connsiteY43" fmla="*/ 557883 h 600488"/>
                            <a:gd name="connsiteX44" fmla="*/ 384193 w 496092"/>
                            <a:gd name="connsiteY44" fmla="*/ 580432 h 600488"/>
                            <a:gd name="connsiteX45" fmla="*/ 292992 w 496092"/>
                            <a:gd name="connsiteY45" fmla="*/ 591624 h 600488"/>
                            <a:gd name="connsiteX46" fmla="*/ 280631 w 496092"/>
                            <a:gd name="connsiteY46" fmla="*/ 600310 h 600488"/>
                            <a:gd name="connsiteX47" fmla="*/ 278126 w 496092"/>
                            <a:gd name="connsiteY47" fmla="*/ 598472 h 600488"/>
                            <a:gd name="connsiteX48" fmla="*/ 313203 w 496092"/>
                            <a:gd name="connsiteY48" fmla="*/ 564731 h 600488"/>
                            <a:gd name="connsiteX49" fmla="*/ 321555 w 496092"/>
                            <a:gd name="connsiteY49" fmla="*/ 541179 h 600488"/>
                            <a:gd name="connsiteX50" fmla="*/ 320720 w 496092"/>
                            <a:gd name="connsiteY50" fmla="*/ 538674 h 600488"/>
                            <a:gd name="connsiteX51" fmla="*/ 307691 w 496092"/>
                            <a:gd name="connsiteY51" fmla="*/ 516458 h 600488"/>
                            <a:gd name="connsiteX52" fmla="*/ 308025 w 496092"/>
                            <a:gd name="connsiteY52" fmla="*/ 516291 h 600488"/>
                            <a:gd name="connsiteX53" fmla="*/ 297001 w 496092"/>
                            <a:gd name="connsiteY53" fmla="*/ 505100 h 600488"/>
                            <a:gd name="connsiteX54" fmla="*/ 252737 w 496092"/>
                            <a:gd name="connsiteY54" fmla="*/ 500757 h 600488"/>
                            <a:gd name="connsiteX55" fmla="*/ 222002 w 496092"/>
                            <a:gd name="connsiteY55" fmla="*/ 508440 h 600488"/>
                            <a:gd name="connsiteX56" fmla="*/ 190433 w 496092"/>
                            <a:gd name="connsiteY56" fmla="*/ 500924 h 600488"/>
                            <a:gd name="connsiteX57" fmla="*/ 107917 w 496092"/>
                            <a:gd name="connsiteY57" fmla="*/ 454989 h 600488"/>
                            <a:gd name="connsiteX58" fmla="*/ 142661 w 496092"/>
                            <a:gd name="connsiteY58" fmla="*/ 471025 h 600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Lst>
                          <a:rect l="l" t="t" r="r" b="b"/>
                          <a:pathLst>
                            <a:path w="496092" h="600488">
                              <a:moveTo>
                                <a:pt x="142661" y="471025"/>
                              </a:moveTo>
                              <a:cubicBezTo>
                                <a:pt x="165044" y="479710"/>
                                <a:pt x="190433" y="489566"/>
                                <a:pt x="214820" y="486559"/>
                              </a:cubicBezTo>
                              <a:cubicBezTo>
                                <a:pt x="230521" y="484554"/>
                                <a:pt x="256077" y="474031"/>
                                <a:pt x="247725" y="453486"/>
                              </a:cubicBezTo>
                              <a:cubicBezTo>
                                <a:pt x="243049" y="441961"/>
                                <a:pt x="235365" y="431771"/>
                                <a:pt x="230354" y="420079"/>
                              </a:cubicBezTo>
                              <a:cubicBezTo>
                                <a:pt x="225844" y="409556"/>
                                <a:pt x="221501" y="398699"/>
                                <a:pt x="213651" y="390347"/>
                              </a:cubicBezTo>
                              <a:cubicBezTo>
                                <a:pt x="212815" y="389345"/>
                                <a:pt x="211312" y="389679"/>
                                <a:pt x="210811" y="390848"/>
                              </a:cubicBezTo>
                              <a:cubicBezTo>
                                <a:pt x="206802" y="399868"/>
                                <a:pt x="203294" y="409222"/>
                                <a:pt x="198450" y="417908"/>
                              </a:cubicBezTo>
                              <a:cubicBezTo>
                                <a:pt x="199619" y="405547"/>
                                <a:pt x="198952" y="392852"/>
                                <a:pt x="197114" y="380659"/>
                              </a:cubicBezTo>
                              <a:cubicBezTo>
                                <a:pt x="196112" y="373977"/>
                                <a:pt x="194776" y="364623"/>
                                <a:pt x="190767" y="357608"/>
                              </a:cubicBezTo>
                              <a:cubicBezTo>
                                <a:pt x="186758" y="348421"/>
                                <a:pt x="180912" y="340737"/>
                                <a:pt x="173395" y="335726"/>
                              </a:cubicBezTo>
                              <a:cubicBezTo>
                                <a:pt x="172393" y="335058"/>
                                <a:pt x="170388" y="335893"/>
                                <a:pt x="170890" y="337397"/>
                              </a:cubicBezTo>
                              <a:cubicBezTo>
                                <a:pt x="172727" y="343243"/>
                                <a:pt x="174397" y="349089"/>
                                <a:pt x="175733" y="355102"/>
                              </a:cubicBezTo>
                              <a:cubicBezTo>
                                <a:pt x="175733" y="355938"/>
                                <a:pt x="175901" y="356940"/>
                                <a:pt x="176235" y="357942"/>
                              </a:cubicBezTo>
                              <a:cubicBezTo>
                                <a:pt x="176569" y="358944"/>
                                <a:pt x="176736" y="360113"/>
                                <a:pt x="177070" y="361116"/>
                              </a:cubicBezTo>
                              <a:cubicBezTo>
                                <a:pt x="178406" y="366962"/>
                                <a:pt x="179408" y="372975"/>
                                <a:pt x="179909" y="378988"/>
                              </a:cubicBezTo>
                              <a:cubicBezTo>
                                <a:pt x="177905" y="371138"/>
                                <a:pt x="175901" y="363287"/>
                                <a:pt x="172894" y="355771"/>
                              </a:cubicBezTo>
                              <a:cubicBezTo>
                                <a:pt x="169052" y="346250"/>
                                <a:pt x="161535" y="330214"/>
                                <a:pt x="148674" y="332219"/>
                              </a:cubicBezTo>
                              <a:cubicBezTo>
                                <a:pt x="127627" y="335559"/>
                                <a:pt x="140489" y="372641"/>
                                <a:pt x="147003" y="391015"/>
                              </a:cubicBezTo>
                              <a:cubicBezTo>
                                <a:pt x="138652" y="381494"/>
                                <a:pt x="132472" y="370470"/>
                                <a:pt x="125623" y="359779"/>
                              </a:cubicBezTo>
                              <a:cubicBezTo>
                                <a:pt x="118107" y="347920"/>
                                <a:pt x="113263" y="335392"/>
                                <a:pt x="106915" y="322865"/>
                              </a:cubicBezTo>
                              <a:cubicBezTo>
                                <a:pt x="102238" y="313511"/>
                                <a:pt x="95223" y="310838"/>
                                <a:pt x="85201" y="308166"/>
                              </a:cubicBezTo>
                              <a:cubicBezTo>
                                <a:pt x="72506" y="304825"/>
                                <a:pt x="59811" y="299647"/>
                                <a:pt x="51126" y="289458"/>
                              </a:cubicBezTo>
                              <a:cubicBezTo>
                                <a:pt x="50123" y="288288"/>
                                <a:pt x="47785" y="289291"/>
                                <a:pt x="48286" y="290794"/>
                              </a:cubicBezTo>
                              <a:cubicBezTo>
                                <a:pt x="49790" y="295805"/>
                                <a:pt x="51794" y="300649"/>
                                <a:pt x="53965" y="305326"/>
                              </a:cubicBezTo>
                              <a:cubicBezTo>
                                <a:pt x="44611" y="293634"/>
                                <a:pt x="36426" y="281106"/>
                                <a:pt x="26739" y="269915"/>
                              </a:cubicBezTo>
                              <a:cubicBezTo>
                                <a:pt x="25736" y="268912"/>
                                <a:pt x="23899" y="269581"/>
                                <a:pt x="23899" y="270917"/>
                              </a:cubicBezTo>
                              <a:cubicBezTo>
                                <a:pt x="22897" y="268745"/>
                                <a:pt x="21894" y="266574"/>
                                <a:pt x="20725" y="264402"/>
                              </a:cubicBezTo>
                              <a:cubicBezTo>
                                <a:pt x="9033" y="241853"/>
                                <a:pt x="347" y="219637"/>
                                <a:pt x="13" y="193914"/>
                              </a:cubicBezTo>
                              <a:cubicBezTo>
                                <a:pt x="-321" y="170529"/>
                                <a:pt x="5859" y="147144"/>
                                <a:pt x="11705" y="124594"/>
                              </a:cubicBezTo>
                              <a:cubicBezTo>
                                <a:pt x="14211" y="101710"/>
                                <a:pt x="29912" y="82167"/>
                                <a:pt x="44945" y="65464"/>
                              </a:cubicBezTo>
                              <a:cubicBezTo>
                                <a:pt x="63820" y="44418"/>
                                <a:pt x="84866" y="24039"/>
                                <a:pt x="111091" y="12681"/>
                              </a:cubicBezTo>
                              <a:cubicBezTo>
                                <a:pt x="158863" y="-8031"/>
                                <a:pt x="215989" y="-682"/>
                                <a:pt x="263928" y="15520"/>
                              </a:cubicBezTo>
                              <a:cubicBezTo>
                                <a:pt x="310698" y="31389"/>
                                <a:pt x="353626" y="60286"/>
                                <a:pt x="384861" y="98537"/>
                              </a:cubicBezTo>
                              <a:cubicBezTo>
                                <a:pt x="419437" y="141131"/>
                                <a:pt x="440317" y="192577"/>
                                <a:pt x="448001" y="246697"/>
                              </a:cubicBezTo>
                              <a:cubicBezTo>
                                <a:pt x="456686" y="307832"/>
                                <a:pt x="449003" y="373643"/>
                                <a:pt x="405406" y="420079"/>
                              </a:cubicBezTo>
                              <a:cubicBezTo>
                                <a:pt x="405240" y="420246"/>
                                <a:pt x="405073" y="420413"/>
                                <a:pt x="404905" y="420747"/>
                              </a:cubicBezTo>
                              <a:cubicBezTo>
                                <a:pt x="404739" y="420914"/>
                                <a:pt x="404571" y="420914"/>
                                <a:pt x="404571" y="420914"/>
                              </a:cubicBezTo>
                              <a:cubicBezTo>
                                <a:pt x="405240" y="431604"/>
                                <a:pt x="407578" y="442128"/>
                                <a:pt x="412756" y="451649"/>
                              </a:cubicBezTo>
                              <a:cubicBezTo>
                                <a:pt x="423279" y="470691"/>
                                <a:pt x="440651" y="481548"/>
                                <a:pt x="461363" y="486392"/>
                              </a:cubicBezTo>
                              <a:cubicBezTo>
                                <a:pt x="469548" y="488229"/>
                                <a:pt x="477900" y="488396"/>
                                <a:pt x="486085" y="490234"/>
                              </a:cubicBezTo>
                              <a:cubicBezTo>
                                <a:pt x="487922" y="490568"/>
                                <a:pt x="495104" y="491737"/>
                                <a:pt x="495772" y="494744"/>
                              </a:cubicBezTo>
                              <a:cubicBezTo>
                                <a:pt x="496942" y="500089"/>
                                <a:pt x="494770" y="503596"/>
                                <a:pt x="491429" y="507772"/>
                              </a:cubicBezTo>
                              <a:cubicBezTo>
                                <a:pt x="486418" y="514454"/>
                                <a:pt x="481240" y="520968"/>
                                <a:pt x="475895" y="527482"/>
                              </a:cubicBezTo>
                              <a:cubicBezTo>
                                <a:pt x="464537" y="541346"/>
                                <a:pt x="450673" y="550867"/>
                                <a:pt x="434471" y="557883"/>
                              </a:cubicBezTo>
                              <a:cubicBezTo>
                                <a:pt x="417767" y="565232"/>
                                <a:pt x="401231" y="573751"/>
                                <a:pt x="384193" y="580432"/>
                              </a:cubicBezTo>
                              <a:cubicBezTo>
                                <a:pt x="355463" y="591624"/>
                                <a:pt x="323559" y="597971"/>
                                <a:pt x="292992" y="591624"/>
                              </a:cubicBezTo>
                              <a:cubicBezTo>
                                <a:pt x="288816" y="594797"/>
                                <a:pt x="284641" y="597804"/>
                                <a:pt x="280631" y="600310"/>
                              </a:cubicBezTo>
                              <a:cubicBezTo>
                                <a:pt x="279629" y="600978"/>
                                <a:pt x="276957" y="599642"/>
                                <a:pt x="278126" y="598472"/>
                              </a:cubicBezTo>
                              <a:cubicBezTo>
                                <a:pt x="289484" y="586780"/>
                                <a:pt x="302680" y="577426"/>
                                <a:pt x="313203" y="564731"/>
                              </a:cubicBezTo>
                              <a:cubicBezTo>
                                <a:pt x="318882" y="558050"/>
                                <a:pt x="324394" y="550199"/>
                                <a:pt x="321555" y="541179"/>
                              </a:cubicBezTo>
                              <a:cubicBezTo>
                                <a:pt x="321221" y="540344"/>
                                <a:pt x="321054" y="539509"/>
                                <a:pt x="320720" y="538674"/>
                              </a:cubicBezTo>
                              <a:cubicBezTo>
                                <a:pt x="319216" y="530489"/>
                                <a:pt x="313537" y="522972"/>
                                <a:pt x="307691" y="516458"/>
                              </a:cubicBezTo>
                              <a:cubicBezTo>
                                <a:pt x="307691" y="516458"/>
                                <a:pt x="307858" y="516291"/>
                                <a:pt x="308025" y="516291"/>
                              </a:cubicBezTo>
                              <a:cubicBezTo>
                                <a:pt x="304684" y="512282"/>
                                <a:pt x="301010" y="508440"/>
                                <a:pt x="297001" y="505100"/>
                              </a:cubicBezTo>
                              <a:cubicBezTo>
                                <a:pt x="283638" y="494242"/>
                                <a:pt x="267937" y="495913"/>
                                <a:pt x="252737" y="500757"/>
                              </a:cubicBezTo>
                              <a:cubicBezTo>
                                <a:pt x="242547" y="503931"/>
                                <a:pt x="232860" y="507772"/>
                                <a:pt x="222002" y="508440"/>
                              </a:cubicBezTo>
                              <a:cubicBezTo>
                                <a:pt x="211312" y="509109"/>
                                <a:pt x="200121" y="504599"/>
                                <a:pt x="190433" y="500924"/>
                              </a:cubicBezTo>
                              <a:cubicBezTo>
                                <a:pt x="161870" y="489900"/>
                                <a:pt x="133140" y="474365"/>
                                <a:pt x="107917" y="454989"/>
                              </a:cubicBezTo>
                              <a:cubicBezTo>
                                <a:pt x="118942" y="460835"/>
                                <a:pt x="130634" y="466181"/>
                                <a:pt x="142661" y="471025"/>
                              </a:cubicBezTo>
                              <a:close/>
                            </a:path>
                          </a:pathLst>
                        </a:custGeom>
                        <a:solidFill>
                          <a:srgbClr val="FFD4A9"/>
                        </a:solidFill>
                        <a:ln w="16697" cap="flat">
                          <a:noFill/>
                          <a:prstDash val="solid"/>
                          <a:miter/>
                        </a:ln>
                      </p:spPr>
                      <p:txBody>
                        <a:bodyPr rtlCol="0" anchor="ctr"/>
                        <a:lstStyle/>
                        <a:p>
                          <a:endParaRPr lang="en-US"/>
                        </a:p>
                      </p:txBody>
                    </p:sp>
                    <p:sp>
                      <p:nvSpPr>
                        <p:cNvPr id="1099" name="Freeform: Shape 1098">
                          <a:extLst>
                            <a:ext uri="{FF2B5EF4-FFF2-40B4-BE49-F238E27FC236}">
                              <a16:creationId xmlns:a16="http://schemas.microsoft.com/office/drawing/2014/main" id="{63B1B764-5589-0D4D-6E50-49E3F79639EB}"/>
                            </a:ext>
                          </a:extLst>
                        </p:cNvPr>
                        <p:cNvSpPr/>
                        <p:nvPr/>
                      </p:nvSpPr>
                      <p:spPr>
                        <a:xfrm>
                          <a:off x="7712586" y="4310519"/>
                          <a:ext cx="65143" cy="72994"/>
                        </a:xfrm>
                        <a:custGeom>
                          <a:avLst/>
                          <a:gdLst>
                            <a:gd name="connsiteX0" fmla="*/ 24888 w 65143"/>
                            <a:gd name="connsiteY0" fmla="*/ 24554 h 72994"/>
                            <a:gd name="connsiteX1" fmla="*/ 33073 w 65143"/>
                            <a:gd name="connsiteY1" fmla="*/ 0 h 72994"/>
                            <a:gd name="connsiteX2" fmla="*/ 54286 w 65143"/>
                            <a:gd name="connsiteY2" fmla="*/ 48774 h 72994"/>
                            <a:gd name="connsiteX3" fmla="*/ 65144 w 65143"/>
                            <a:gd name="connsiteY3" fmla="*/ 72994 h 72994"/>
                            <a:gd name="connsiteX4" fmla="*/ 61302 w 65143"/>
                            <a:gd name="connsiteY4" fmla="*/ 68484 h 72994"/>
                            <a:gd name="connsiteX5" fmla="*/ 53618 w 65143"/>
                            <a:gd name="connsiteY5" fmla="*/ 57961 h 72994"/>
                            <a:gd name="connsiteX6" fmla="*/ 21213 w 65143"/>
                            <a:gd name="connsiteY6" fmla="*/ 36080 h 72994"/>
                            <a:gd name="connsiteX7" fmla="*/ 1169 w 65143"/>
                            <a:gd name="connsiteY7" fmla="*/ 15033 h 72994"/>
                            <a:gd name="connsiteX8" fmla="*/ 0 w 65143"/>
                            <a:gd name="connsiteY8" fmla="*/ 11525 h 72994"/>
                            <a:gd name="connsiteX9" fmla="*/ 24888 w 65143"/>
                            <a:gd name="connsiteY9" fmla="*/ 24554 h 72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143" h="72994">
                              <a:moveTo>
                                <a:pt x="24888" y="24554"/>
                              </a:moveTo>
                              <a:cubicBezTo>
                                <a:pt x="37416" y="21882"/>
                                <a:pt x="34242" y="10022"/>
                                <a:pt x="33073" y="0"/>
                              </a:cubicBezTo>
                              <a:cubicBezTo>
                                <a:pt x="41759" y="15367"/>
                                <a:pt x="46602" y="32906"/>
                                <a:pt x="54286" y="48774"/>
                              </a:cubicBezTo>
                              <a:cubicBezTo>
                                <a:pt x="58128" y="56792"/>
                                <a:pt x="61636" y="64810"/>
                                <a:pt x="65144" y="72994"/>
                              </a:cubicBezTo>
                              <a:cubicBezTo>
                                <a:pt x="63807" y="71491"/>
                                <a:pt x="62638" y="69988"/>
                                <a:pt x="61302" y="68484"/>
                              </a:cubicBezTo>
                              <a:cubicBezTo>
                                <a:pt x="58462" y="65144"/>
                                <a:pt x="55957" y="61469"/>
                                <a:pt x="53618" y="57961"/>
                              </a:cubicBezTo>
                              <a:cubicBezTo>
                                <a:pt x="42761" y="50445"/>
                                <a:pt x="32906" y="42427"/>
                                <a:pt x="21213" y="36080"/>
                              </a:cubicBezTo>
                              <a:cubicBezTo>
                                <a:pt x="11859" y="30901"/>
                                <a:pt x="5846" y="24721"/>
                                <a:pt x="1169" y="15033"/>
                              </a:cubicBezTo>
                              <a:cubicBezTo>
                                <a:pt x="668" y="13864"/>
                                <a:pt x="167" y="12695"/>
                                <a:pt x="0" y="11525"/>
                              </a:cubicBezTo>
                              <a:cubicBezTo>
                                <a:pt x="6848" y="18875"/>
                                <a:pt x="16035" y="26392"/>
                                <a:pt x="24888" y="24554"/>
                              </a:cubicBezTo>
                              <a:close/>
                            </a:path>
                          </a:pathLst>
                        </a:custGeom>
                        <a:solidFill>
                          <a:srgbClr val="FFD4A9"/>
                        </a:solidFill>
                        <a:ln w="16697" cap="flat">
                          <a:noFill/>
                          <a:prstDash val="solid"/>
                          <a:miter/>
                        </a:ln>
                      </p:spPr>
                      <p:txBody>
                        <a:bodyPr rtlCol="0" anchor="ctr"/>
                        <a:lstStyle/>
                        <a:p>
                          <a:endParaRPr lang="en-US"/>
                        </a:p>
                      </p:txBody>
                    </p:sp>
                    <p:grpSp>
                      <p:nvGrpSpPr>
                        <p:cNvPr id="1100" name="Graphic 2">
                          <a:extLst>
                            <a:ext uri="{FF2B5EF4-FFF2-40B4-BE49-F238E27FC236}">
                              <a16:creationId xmlns:a16="http://schemas.microsoft.com/office/drawing/2014/main" id="{ABD7C94E-5D7F-7033-0343-1EC612CC7791}"/>
                            </a:ext>
                          </a:extLst>
                        </p:cNvPr>
                        <p:cNvGrpSpPr/>
                        <p:nvPr/>
                      </p:nvGrpSpPr>
                      <p:grpSpPr>
                        <a:xfrm>
                          <a:off x="7838992" y="4268517"/>
                          <a:ext cx="74035" cy="133207"/>
                          <a:chOff x="7838992" y="4268517"/>
                          <a:chExt cx="74035" cy="133207"/>
                        </a:xfrm>
                        <a:solidFill>
                          <a:srgbClr val="B56A4D"/>
                        </a:solidFill>
                      </p:grpSpPr>
                      <p:sp>
                        <p:nvSpPr>
                          <p:cNvPr id="1101" name="Freeform: Shape 1100">
                            <a:extLst>
                              <a:ext uri="{FF2B5EF4-FFF2-40B4-BE49-F238E27FC236}">
                                <a16:creationId xmlns:a16="http://schemas.microsoft.com/office/drawing/2014/main" id="{A1C05ABF-432B-00A2-E181-76414573D54C}"/>
                              </a:ext>
                            </a:extLst>
                          </p:cNvPr>
                          <p:cNvSpPr/>
                          <p:nvPr/>
                        </p:nvSpPr>
                        <p:spPr>
                          <a:xfrm>
                            <a:off x="7838992" y="4268517"/>
                            <a:ext cx="74035" cy="133207"/>
                          </a:xfrm>
                          <a:custGeom>
                            <a:avLst/>
                            <a:gdLst>
                              <a:gd name="connsiteX0" fmla="*/ 24928 w 74035"/>
                              <a:gd name="connsiteY0" fmla="*/ 117669 h 133207"/>
                              <a:gd name="connsiteX1" fmla="*/ 25262 w 74035"/>
                              <a:gd name="connsiteY1" fmla="*/ 117836 h 133207"/>
                              <a:gd name="connsiteX2" fmla="*/ 43636 w 74035"/>
                              <a:gd name="connsiteY2" fmla="*/ 128526 h 133207"/>
                              <a:gd name="connsiteX3" fmla="*/ 48480 w 74035"/>
                              <a:gd name="connsiteY3" fmla="*/ 128025 h 133207"/>
                              <a:gd name="connsiteX4" fmla="*/ 58836 w 74035"/>
                              <a:gd name="connsiteY4" fmla="*/ 108816 h 133207"/>
                              <a:gd name="connsiteX5" fmla="*/ 59003 w 74035"/>
                              <a:gd name="connsiteY5" fmla="*/ 105809 h 133207"/>
                              <a:gd name="connsiteX6" fmla="*/ 59170 w 74035"/>
                              <a:gd name="connsiteY6" fmla="*/ 104139 h 133207"/>
                              <a:gd name="connsiteX7" fmla="*/ 56831 w 74035"/>
                              <a:gd name="connsiteY7" fmla="*/ 59541 h 133207"/>
                              <a:gd name="connsiteX8" fmla="*/ 38791 w 74035"/>
                              <a:gd name="connsiteY8" fmla="*/ 17782 h 133207"/>
                              <a:gd name="connsiteX9" fmla="*/ 8725 w 74035"/>
                              <a:gd name="connsiteY9" fmla="*/ 8094 h 133207"/>
                              <a:gd name="connsiteX10" fmla="*/ 3547 w 74035"/>
                              <a:gd name="connsiteY10" fmla="*/ 27804 h 133207"/>
                              <a:gd name="connsiteX11" fmla="*/ 374 w 74035"/>
                              <a:gd name="connsiteY11" fmla="*/ 26802 h 133207"/>
                              <a:gd name="connsiteX12" fmla="*/ 6721 w 74035"/>
                              <a:gd name="connsiteY12" fmla="*/ 3751 h 133207"/>
                              <a:gd name="connsiteX13" fmla="*/ 26431 w 74035"/>
                              <a:gd name="connsiteY13" fmla="*/ 2080 h 133207"/>
                              <a:gd name="connsiteX14" fmla="*/ 49816 w 74035"/>
                              <a:gd name="connsiteY14" fmla="*/ 27804 h 133207"/>
                              <a:gd name="connsiteX15" fmla="*/ 63680 w 74035"/>
                              <a:gd name="connsiteY15" fmla="*/ 37158 h 133207"/>
                              <a:gd name="connsiteX16" fmla="*/ 64849 w 74035"/>
                              <a:gd name="connsiteY16" fmla="*/ 38494 h 133207"/>
                              <a:gd name="connsiteX17" fmla="*/ 68357 w 74035"/>
                              <a:gd name="connsiteY17" fmla="*/ 53861 h 133207"/>
                              <a:gd name="connsiteX18" fmla="*/ 55161 w 74035"/>
                              <a:gd name="connsiteY18" fmla="*/ 34318 h 133207"/>
                              <a:gd name="connsiteX19" fmla="*/ 52321 w 74035"/>
                              <a:gd name="connsiteY19" fmla="*/ 32481 h 133207"/>
                              <a:gd name="connsiteX20" fmla="*/ 60840 w 74035"/>
                              <a:gd name="connsiteY20" fmla="*/ 56701 h 133207"/>
                              <a:gd name="connsiteX21" fmla="*/ 64348 w 74035"/>
                              <a:gd name="connsiteY21" fmla="*/ 92279 h 133207"/>
                              <a:gd name="connsiteX22" fmla="*/ 63346 w 74035"/>
                              <a:gd name="connsiteY22" fmla="*/ 110319 h 133207"/>
                              <a:gd name="connsiteX23" fmla="*/ 67188 w 74035"/>
                              <a:gd name="connsiteY23" fmla="*/ 104640 h 133207"/>
                              <a:gd name="connsiteX24" fmla="*/ 73535 w 74035"/>
                              <a:gd name="connsiteY24" fmla="*/ 86934 h 133207"/>
                              <a:gd name="connsiteX25" fmla="*/ 73535 w 74035"/>
                              <a:gd name="connsiteY25" fmla="*/ 86767 h 133207"/>
                              <a:gd name="connsiteX26" fmla="*/ 73535 w 74035"/>
                              <a:gd name="connsiteY26" fmla="*/ 101299 h 133207"/>
                              <a:gd name="connsiteX27" fmla="*/ 68022 w 74035"/>
                              <a:gd name="connsiteY27" fmla="*/ 110987 h 133207"/>
                              <a:gd name="connsiteX28" fmla="*/ 61842 w 74035"/>
                              <a:gd name="connsiteY28" fmla="*/ 117168 h 133207"/>
                              <a:gd name="connsiteX29" fmla="*/ 60673 w 74035"/>
                              <a:gd name="connsiteY29" fmla="*/ 120675 h 133207"/>
                              <a:gd name="connsiteX30" fmla="*/ 42466 w 74035"/>
                              <a:gd name="connsiteY30" fmla="*/ 133036 h 133207"/>
                              <a:gd name="connsiteX31" fmla="*/ 26932 w 74035"/>
                              <a:gd name="connsiteY31" fmla="*/ 123014 h 133207"/>
                              <a:gd name="connsiteX32" fmla="*/ 24928 w 74035"/>
                              <a:gd name="connsiteY32" fmla="*/ 117669 h 133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74035" h="133207">
                                <a:moveTo>
                                  <a:pt x="24928" y="117669"/>
                                </a:moveTo>
                                <a:cubicBezTo>
                                  <a:pt x="25095" y="117669"/>
                                  <a:pt x="25095" y="117836"/>
                                  <a:pt x="25262" y="117836"/>
                                </a:cubicBezTo>
                                <a:cubicBezTo>
                                  <a:pt x="30273" y="123348"/>
                                  <a:pt x="37121" y="128693"/>
                                  <a:pt x="43636" y="128526"/>
                                </a:cubicBezTo>
                                <a:cubicBezTo>
                                  <a:pt x="45306" y="128693"/>
                                  <a:pt x="46809" y="128526"/>
                                  <a:pt x="48480" y="128025"/>
                                </a:cubicBezTo>
                                <a:cubicBezTo>
                                  <a:pt x="56497" y="125519"/>
                                  <a:pt x="58502" y="115998"/>
                                  <a:pt x="58836" y="108816"/>
                                </a:cubicBezTo>
                                <a:cubicBezTo>
                                  <a:pt x="58836" y="107814"/>
                                  <a:pt x="59003" y="106811"/>
                                  <a:pt x="59003" y="105809"/>
                                </a:cubicBezTo>
                                <a:cubicBezTo>
                                  <a:pt x="59003" y="105308"/>
                                  <a:pt x="59170" y="104640"/>
                                  <a:pt x="59170" y="104139"/>
                                </a:cubicBezTo>
                                <a:cubicBezTo>
                                  <a:pt x="60673" y="89607"/>
                                  <a:pt x="59671" y="73738"/>
                                  <a:pt x="56831" y="59541"/>
                                </a:cubicBezTo>
                                <a:cubicBezTo>
                                  <a:pt x="53992" y="44674"/>
                                  <a:pt x="46976" y="30309"/>
                                  <a:pt x="38791" y="17782"/>
                                </a:cubicBezTo>
                                <a:cubicBezTo>
                                  <a:pt x="32277" y="7927"/>
                                  <a:pt x="19916" y="-1928"/>
                                  <a:pt x="8725" y="8094"/>
                                </a:cubicBezTo>
                                <a:cubicBezTo>
                                  <a:pt x="3547" y="12771"/>
                                  <a:pt x="2879" y="21290"/>
                                  <a:pt x="3547" y="27804"/>
                                </a:cubicBezTo>
                                <a:cubicBezTo>
                                  <a:pt x="3714" y="29307"/>
                                  <a:pt x="541" y="28138"/>
                                  <a:pt x="374" y="26802"/>
                                </a:cubicBezTo>
                                <a:cubicBezTo>
                                  <a:pt x="-629" y="18116"/>
                                  <a:pt x="40" y="9931"/>
                                  <a:pt x="6721" y="3751"/>
                                </a:cubicBezTo>
                                <a:cubicBezTo>
                                  <a:pt x="11732" y="-926"/>
                                  <a:pt x="20585" y="-926"/>
                                  <a:pt x="26431" y="2080"/>
                                </a:cubicBezTo>
                                <a:cubicBezTo>
                                  <a:pt x="36620" y="7426"/>
                                  <a:pt x="44137" y="16947"/>
                                  <a:pt x="49816" y="27804"/>
                                </a:cubicBezTo>
                                <a:cubicBezTo>
                                  <a:pt x="54326" y="30978"/>
                                  <a:pt x="59671" y="32982"/>
                                  <a:pt x="63680" y="37158"/>
                                </a:cubicBezTo>
                                <a:cubicBezTo>
                                  <a:pt x="64014" y="37659"/>
                                  <a:pt x="64515" y="37993"/>
                                  <a:pt x="64849" y="38494"/>
                                </a:cubicBezTo>
                                <a:cubicBezTo>
                                  <a:pt x="67355" y="43338"/>
                                  <a:pt x="68022" y="48683"/>
                                  <a:pt x="68357" y="53861"/>
                                </a:cubicBezTo>
                                <a:cubicBezTo>
                                  <a:pt x="65851" y="45510"/>
                                  <a:pt x="62844" y="39329"/>
                                  <a:pt x="55161" y="34318"/>
                                </a:cubicBezTo>
                                <a:cubicBezTo>
                                  <a:pt x="54159" y="33650"/>
                                  <a:pt x="53323" y="33149"/>
                                  <a:pt x="52321" y="32481"/>
                                </a:cubicBezTo>
                                <a:cubicBezTo>
                                  <a:pt x="55996" y="40666"/>
                                  <a:pt x="58836" y="49017"/>
                                  <a:pt x="60840" y="56701"/>
                                </a:cubicBezTo>
                                <a:cubicBezTo>
                                  <a:pt x="64014" y="68059"/>
                                  <a:pt x="64348" y="80420"/>
                                  <a:pt x="64348" y="92279"/>
                                </a:cubicBezTo>
                                <a:cubicBezTo>
                                  <a:pt x="64348" y="98460"/>
                                  <a:pt x="64181" y="104473"/>
                                  <a:pt x="63346" y="110319"/>
                                </a:cubicBezTo>
                                <a:cubicBezTo>
                                  <a:pt x="65016" y="108148"/>
                                  <a:pt x="66519" y="105642"/>
                                  <a:pt x="67188" y="104640"/>
                                </a:cubicBezTo>
                                <a:cubicBezTo>
                                  <a:pt x="70695" y="99629"/>
                                  <a:pt x="73201" y="92948"/>
                                  <a:pt x="73535" y="86934"/>
                                </a:cubicBezTo>
                                <a:cubicBezTo>
                                  <a:pt x="73535" y="86767"/>
                                  <a:pt x="73535" y="86767"/>
                                  <a:pt x="73535" y="86767"/>
                                </a:cubicBezTo>
                                <a:cubicBezTo>
                                  <a:pt x="74203" y="91611"/>
                                  <a:pt x="74203" y="96455"/>
                                  <a:pt x="73535" y="101299"/>
                                </a:cubicBezTo>
                                <a:cubicBezTo>
                                  <a:pt x="72032" y="104640"/>
                                  <a:pt x="70194" y="107981"/>
                                  <a:pt x="68022" y="110987"/>
                                </a:cubicBezTo>
                                <a:cubicBezTo>
                                  <a:pt x="66352" y="113159"/>
                                  <a:pt x="64348" y="115998"/>
                                  <a:pt x="61842" y="117168"/>
                                </a:cubicBezTo>
                                <a:cubicBezTo>
                                  <a:pt x="61508" y="118337"/>
                                  <a:pt x="61007" y="119506"/>
                                  <a:pt x="60673" y="120675"/>
                                </a:cubicBezTo>
                                <a:cubicBezTo>
                                  <a:pt x="57834" y="127691"/>
                                  <a:pt x="50484" y="134372"/>
                                  <a:pt x="42466" y="133036"/>
                                </a:cubicBezTo>
                                <a:cubicBezTo>
                                  <a:pt x="35618" y="131867"/>
                                  <a:pt x="30774" y="128192"/>
                                  <a:pt x="26932" y="123014"/>
                                </a:cubicBezTo>
                                <a:cubicBezTo>
                                  <a:pt x="25930" y="121176"/>
                                  <a:pt x="25429" y="119506"/>
                                  <a:pt x="24928" y="117669"/>
                                </a:cubicBezTo>
                                <a:close/>
                              </a:path>
                            </a:pathLst>
                          </a:custGeom>
                          <a:solidFill>
                            <a:srgbClr val="B56A4D"/>
                          </a:solidFill>
                          <a:ln w="16697" cap="flat">
                            <a:noFill/>
                            <a:prstDash val="solid"/>
                            <a:miter/>
                          </a:ln>
                        </p:spPr>
                        <p:txBody>
                          <a:bodyPr rtlCol="0" anchor="ctr"/>
                          <a:lstStyle/>
                          <a:p>
                            <a:endParaRPr lang="en-US"/>
                          </a:p>
                        </p:txBody>
                      </p:sp>
                      <p:sp>
                        <p:nvSpPr>
                          <p:cNvPr id="1102" name="Freeform: Shape 1101">
                            <a:extLst>
                              <a:ext uri="{FF2B5EF4-FFF2-40B4-BE49-F238E27FC236}">
                                <a16:creationId xmlns:a16="http://schemas.microsoft.com/office/drawing/2014/main" id="{72FE11F6-CF62-696B-64DA-8C34CD877CB0}"/>
                              </a:ext>
                            </a:extLst>
                          </p:cNvPr>
                          <p:cNvSpPr/>
                          <p:nvPr/>
                        </p:nvSpPr>
                        <p:spPr>
                          <a:xfrm>
                            <a:off x="7849388" y="4283983"/>
                            <a:ext cx="39102" cy="94519"/>
                          </a:xfrm>
                          <a:custGeom>
                            <a:avLst/>
                            <a:gdLst>
                              <a:gd name="connsiteX0" fmla="*/ 34242 w 39102"/>
                              <a:gd name="connsiteY0" fmla="*/ 75811 h 94519"/>
                              <a:gd name="connsiteX1" fmla="*/ 34576 w 39102"/>
                              <a:gd name="connsiteY1" fmla="*/ 73139 h 94519"/>
                              <a:gd name="connsiteX2" fmla="*/ 31904 w 39102"/>
                              <a:gd name="connsiteY2" fmla="*/ 38061 h 94519"/>
                              <a:gd name="connsiteX3" fmla="*/ 19877 w 39102"/>
                              <a:gd name="connsiteY3" fmla="*/ 10501 h 94519"/>
                              <a:gd name="connsiteX4" fmla="*/ 3675 w 39102"/>
                              <a:gd name="connsiteY4" fmla="*/ 6158 h 94519"/>
                              <a:gd name="connsiteX5" fmla="*/ 2172 w 39102"/>
                              <a:gd name="connsiteY5" fmla="*/ 10668 h 94519"/>
                              <a:gd name="connsiteX6" fmla="*/ 1336 w 39102"/>
                              <a:gd name="connsiteY6" fmla="*/ 11336 h 94519"/>
                              <a:gd name="connsiteX7" fmla="*/ 0 w 39102"/>
                              <a:gd name="connsiteY7" fmla="*/ 5824 h 94519"/>
                              <a:gd name="connsiteX8" fmla="*/ 10022 w 39102"/>
                              <a:gd name="connsiteY8" fmla="*/ 311 h 94519"/>
                              <a:gd name="connsiteX9" fmla="*/ 31569 w 39102"/>
                              <a:gd name="connsiteY9" fmla="*/ 23028 h 94519"/>
                              <a:gd name="connsiteX10" fmla="*/ 38752 w 39102"/>
                              <a:gd name="connsiteY10" fmla="*/ 74308 h 94519"/>
                              <a:gd name="connsiteX11" fmla="*/ 31403 w 39102"/>
                              <a:gd name="connsiteY11" fmla="*/ 94519 h 94519"/>
                              <a:gd name="connsiteX12" fmla="*/ 34242 w 39102"/>
                              <a:gd name="connsiteY12" fmla="*/ 75811 h 94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9102" h="94519">
                                <a:moveTo>
                                  <a:pt x="34242" y="75811"/>
                                </a:moveTo>
                                <a:cubicBezTo>
                                  <a:pt x="34409" y="74642"/>
                                  <a:pt x="34409" y="73640"/>
                                  <a:pt x="34576" y="73139"/>
                                </a:cubicBezTo>
                                <a:cubicBezTo>
                                  <a:pt x="35912" y="61446"/>
                                  <a:pt x="34075" y="49420"/>
                                  <a:pt x="31904" y="38061"/>
                                </a:cubicBezTo>
                                <a:cubicBezTo>
                                  <a:pt x="29899" y="27872"/>
                                  <a:pt x="26725" y="18518"/>
                                  <a:pt x="19877" y="10501"/>
                                </a:cubicBezTo>
                                <a:cubicBezTo>
                                  <a:pt x="16536" y="6492"/>
                                  <a:pt x="8352" y="-1192"/>
                                  <a:pt x="3675" y="6158"/>
                                </a:cubicBezTo>
                                <a:cubicBezTo>
                                  <a:pt x="2673" y="7661"/>
                                  <a:pt x="2172" y="8830"/>
                                  <a:pt x="2172" y="10668"/>
                                </a:cubicBezTo>
                                <a:cubicBezTo>
                                  <a:pt x="2172" y="11169"/>
                                  <a:pt x="1837" y="11336"/>
                                  <a:pt x="1336" y="11336"/>
                                </a:cubicBezTo>
                                <a:cubicBezTo>
                                  <a:pt x="668" y="9665"/>
                                  <a:pt x="167" y="7661"/>
                                  <a:pt x="0" y="5824"/>
                                </a:cubicBezTo>
                                <a:cubicBezTo>
                                  <a:pt x="1670" y="2149"/>
                                  <a:pt x="5512" y="-1025"/>
                                  <a:pt x="10022" y="311"/>
                                </a:cubicBezTo>
                                <a:cubicBezTo>
                                  <a:pt x="19543" y="2984"/>
                                  <a:pt x="28730" y="13841"/>
                                  <a:pt x="31569" y="23028"/>
                                </a:cubicBezTo>
                                <a:cubicBezTo>
                                  <a:pt x="36747" y="39565"/>
                                  <a:pt x="40255" y="56936"/>
                                  <a:pt x="38752" y="74308"/>
                                </a:cubicBezTo>
                                <a:cubicBezTo>
                                  <a:pt x="38418" y="78818"/>
                                  <a:pt x="37248" y="93016"/>
                                  <a:pt x="31403" y="94519"/>
                                </a:cubicBezTo>
                                <a:cubicBezTo>
                                  <a:pt x="34075" y="88840"/>
                                  <a:pt x="34910" y="81992"/>
                                  <a:pt x="34242" y="75811"/>
                                </a:cubicBezTo>
                                <a:close/>
                              </a:path>
                            </a:pathLst>
                          </a:custGeom>
                          <a:solidFill>
                            <a:srgbClr val="B56A4D"/>
                          </a:solidFill>
                          <a:ln w="16697" cap="flat">
                            <a:noFill/>
                            <a:prstDash val="solid"/>
                            <a:miter/>
                          </a:ln>
                        </p:spPr>
                        <p:txBody>
                          <a:bodyPr rtlCol="0" anchor="ctr"/>
                          <a:lstStyle/>
                          <a:p>
                            <a:endParaRPr lang="en-US"/>
                          </a:p>
                        </p:txBody>
                      </p:sp>
                      <p:sp>
                        <p:nvSpPr>
                          <p:cNvPr id="1103" name="Freeform: Shape 1102">
                            <a:extLst>
                              <a:ext uri="{FF2B5EF4-FFF2-40B4-BE49-F238E27FC236}">
                                <a16:creationId xmlns:a16="http://schemas.microsoft.com/office/drawing/2014/main" id="{4933C11E-0D36-0759-BB3E-A42C54147990}"/>
                              </a:ext>
                            </a:extLst>
                          </p:cNvPr>
                          <p:cNvSpPr/>
                          <p:nvPr/>
                        </p:nvSpPr>
                        <p:spPr>
                          <a:xfrm>
                            <a:off x="7856531" y="4304813"/>
                            <a:ext cx="18455" cy="52642"/>
                          </a:xfrm>
                          <a:custGeom>
                            <a:avLst/>
                            <a:gdLst>
                              <a:gd name="connsiteX0" fmla="*/ 3715 w 18455"/>
                              <a:gd name="connsiteY0" fmla="*/ 43957 h 52642"/>
                              <a:gd name="connsiteX1" fmla="*/ 4884 w 18455"/>
                              <a:gd name="connsiteY1" fmla="*/ 37944 h 52642"/>
                              <a:gd name="connsiteX2" fmla="*/ 4717 w 18455"/>
                              <a:gd name="connsiteY2" fmla="*/ 37443 h 52642"/>
                              <a:gd name="connsiteX3" fmla="*/ 5552 w 18455"/>
                              <a:gd name="connsiteY3" fmla="*/ 36273 h 52642"/>
                              <a:gd name="connsiteX4" fmla="*/ 5552 w 18455"/>
                              <a:gd name="connsiteY4" fmla="*/ 36106 h 52642"/>
                              <a:gd name="connsiteX5" fmla="*/ 40 w 18455"/>
                              <a:gd name="connsiteY5" fmla="*/ 16229 h 52642"/>
                              <a:gd name="connsiteX6" fmla="*/ 16743 w 18455"/>
                              <a:gd name="connsiteY6" fmla="*/ 4036 h 52642"/>
                              <a:gd name="connsiteX7" fmla="*/ 14739 w 18455"/>
                              <a:gd name="connsiteY7" fmla="*/ 4704 h 52642"/>
                              <a:gd name="connsiteX8" fmla="*/ 4216 w 18455"/>
                              <a:gd name="connsiteY8" fmla="*/ 10550 h 52642"/>
                              <a:gd name="connsiteX9" fmla="*/ 4048 w 18455"/>
                              <a:gd name="connsiteY9" fmla="*/ 17231 h 52642"/>
                              <a:gd name="connsiteX10" fmla="*/ 10897 w 18455"/>
                              <a:gd name="connsiteY10" fmla="*/ 29091 h 52642"/>
                              <a:gd name="connsiteX11" fmla="*/ 10229 w 18455"/>
                              <a:gd name="connsiteY11" fmla="*/ 35939 h 52642"/>
                              <a:gd name="connsiteX12" fmla="*/ 9060 w 18455"/>
                              <a:gd name="connsiteY12" fmla="*/ 38612 h 52642"/>
                              <a:gd name="connsiteX13" fmla="*/ 17244 w 18455"/>
                              <a:gd name="connsiteY13" fmla="*/ 47632 h 52642"/>
                              <a:gd name="connsiteX14" fmla="*/ 16242 w 18455"/>
                              <a:gd name="connsiteY14" fmla="*/ 49970 h 52642"/>
                              <a:gd name="connsiteX15" fmla="*/ 8058 w 18455"/>
                              <a:gd name="connsiteY15" fmla="*/ 43122 h 52642"/>
                              <a:gd name="connsiteX16" fmla="*/ 8391 w 18455"/>
                              <a:gd name="connsiteY16" fmla="*/ 52476 h 52642"/>
                              <a:gd name="connsiteX17" fmla="*/ 8391 w 18455"/>
                              <a:gd name="connsiteY17" fmla="*/ 52643 h 52642"/>
                              <a:gd name="connsiteX18" fmla="*/ 3715 w 18455"/>
                              <a:gd name="connsiteY18" fmla="*/ 43957 h 52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8455" h="52642">
                                <a:moveTo>
                                  <a:pt x="3715" y="43957"/>
                                </a:moveTo>
                                <a:cubicBezTo>
                                  <a:pt x="3882" y="41953"/>
                                  <a:pt x="4383" y="39948"/>
                                  <a:pt x="4884" y="37944"/>
                                </a:cubicBezTo>
                                <a:cubicBezTo>
                                  <a:pt x="4884" y="37777"/>
                                  <a:pt x="4717" y="37610"/>
                                  <a:pt x="4717" y="37443"/>
                                </a:cubicBezTo>
                                <a:cubicBezTo>
                                  <a:pt x="4383" y="36608"/>
                                  <a:pt x="4884" y="36273"/>
                                  <a:pt x="5552" y="36273"/>
                                </a:cubicBezTo>
                                <a:cubicBezTo>
                                  <a:pt x="5552" y="36273"/>
                                  <a:pt x="5552" y="36106"/>
                                  <a:pt x="5552" y="36106"/>
                                </a:cubicBezTo>
                                <a:cubicBezTo>
                                  <a:pt x="8559" y="27421"/>
                                  <a:pt x="708" y="23913"/>
                                  <a:pt x="40" y="16229"/>
                                </a:cubicBezTo>
                                <a:cubicBezTo>
                                  <a:pt x="-629" y="5706"/>
                                  <a:pt x="7222" y="-6488"/>
                                  <a:pt x="16743" y="4036"/>
                                </a:cubicBezTo>
                                <a:cubicBezTo>
                                  <a:pt x="18079" y="5539"/>
                                  <a:pt x="15574" y="5706"/>
                                  <a:pt x="14739" y="4704"/>
                                </a:cubicBezTo>
                                <a:cubicBezTo>
                                  <a:pt x="7890" y="3033"/>
                                  <a:pt x="4383" y="4871"/>
                                  <a:pt x="4216" y="10550"/>
                                </a:cubicBezTo>
                                <a:cubicBezTo>
                                  <a:pt x="3882" y="12722"/>
                                  <a:pt x="4048" y="15060"/>
                                  <a:pt x="4048" y="17231"/>
                                </a:cubicBezTo>
                                <a:cubicBezTo>
                                  <a:pt x="4048" y="22911"/>
                                  <a:pt x="9060" y="24581"/>
                                  <a:pt x="10897" y="29091"/>
                                </a:cubicBezTo>
                                <a:cubicBezTo>
                                  <a:pt x="12066" y="31764"/>
                                  <a:pt x="11565" y="33267"/>
                                  <a:pt x="10229" y="35939"/>
                                </a:cubicBezTo>
                                <a:cubicBezTo>
                                  <a:pt x="9728" y="36775"/>
                                  <a:pt x="9394" y="37610"/>
                                  <a:pt x="9060" y="38612"/>
                                </a:cubicBezTo>
                                <a:cubicBezTo>
                                  <a:pt x="11231" y="42454"/>
                                  <a:pt x="13236" y="45460"/>
                                  <a:pt x="17244" y="47632"/>
                                </a:cubicBezTo>
                                <a:cubicBezTo>
                                  <a:pt x="19416" y="48801"/>
                                  <a:pt x="18414" y="51140"/>
                                  <a:pt x="16242" y="49970"/>
                                </a:cubicBezTo>
                                <a:cubicBezTo>
                                  <a:pt x="12901" y="48133"/>
                                  <a:pt x="10229" y="45961"/>
                                  <a:pt x="8058" y="43122"/>
                                </a:cubicBezTo>
                                <a:cubicBezTo>
                                  <a:pt x="7557" y="46463"/>
                                  <a:pt x="7723" y="49803"/>
                                  <a:pt x="8391" y="52476"/>
                                </a:cubicBezTo>
                                <a:cubicBezTo>
                                  <a:pt x="8391" y="52476"/>
                                  <a:pt x="8391" y="52476"/>
                                  <a:pt x="8391" y="52643"/>
                                </a:cubicBezTo>
                                <a:cubicBezTo>
                                  <a:pt x="7055" y="49636"/>
                                  <a:pt x="5218" y="46964"/>
                                  <a:pt x="3715" y="43957"/>
                                </a:cubicBezTo>
                                <a:close/>
                              </a:path>
                            </a:pathLst>
                          </a:custGeom>
                          <a:solidFill>
                            <a:srgbClr val="B56A4D"/>
                          </a:solidFill>
                          <a:ln w="16697" cap="flat">
                            <a:noFill/>
                            <a:prstDash val="solid"/>
                            <a:miter/>
                          </a:ln>
                        </p:spPr>
                        <p:txBody>
                          <a:bodyPr rtlCol="0" anchor="ctr"/>
                          <a:lstStyle/>
                          <a:p>
                            <a:endParaRPr lang="en-US"/>
                          </a:p>
                        </p:txBody>
                      </p:sp>
                    </p:grpSp>
                    <p:sp>
                      <p:nvSpPr>
                        <p:cNvPr id="1104" name="Freeform: Shape 1103">
                          <a:extLst>
                            <a:ext uri="{FF2B5EF4-FFF2-40B4-BE49-F238E27FC236}">
                              <a16:creationId xmlns:a16="http://schemas.microsoft.com/office/drawing/2014/main" id="{FBDBDCAC-C010-32B2-EC93-D69A387FA69E}"/>
                            </a:ext>
                          </a:extLst>
                        </p:cNvPr>
                        <p:cNvSpPr/>
                        <p:nvPr/>
                      </p:nvSpPr>
                      <p:spPr>
                        <a:xfrm>
                          <a:off x="7716149" y="4090710"/>
                          <a:ext cx="454336" cy="366159"/>
                        </a:xfrm>
                        <a:custGeom>
                          <a:avLst/>
                          <a:gdLst>
                            <a:gd name="connsiteX0" fmla="*/ 3954 w 454336"/>
                            <a:gd name="connsiteY0" fmla="*/ 39411 h 366159"/>
                            <a:gd name="connsiteX1" fmla="*/ 11805 w 454336"/>
                            <a:gd name="connsiteY1" fmla="*/ 20703 h 366159"/>
                            <a:gd name="connsiteX2" fmla="*/ 36526 w 454336"/>
                            <a:gd name="connsiteY2" fmla="*/ 9845 h 366159"/>
                            <a:gd name="connsiteX3" fmla="*/ 104676 w 454336"/>
                            <a:gd name="connsiteY3" fmla="*/ 324 h 366159"/>
                            <a:gd name="connsiteX4" fmla="*/ 174497 w 454336"/>
                            <a:gd name="connsiteY4" fmla="*/ 2329 h 366159"/>
                            <a:gd name="connsiteX5" fmla="*/ 247491 w 454336"/>
                            <a:gd name="connsiteY5" fmla="*/ 9177 h 366159"/>
                            <a:gd name="connsiteX6" fmla="*/ 368925 w 454336"/>
                            <a:gd name="connsiteY6" fmla="*/ 57617 h 366159"/>
                            <a:gd name="connsiteX7" fmla="*/ 420205 w 454336"/>
                            <a:gd name="connsiteY7" fmla="*/ 100044 h 366159"/>
                            <a:gd name="connsiteX8" fmla="*/ 438245 w 454336"/>
                            <a:gd name="connsiteY8" fmla="*/ 125267 h 366159"/>
                            <a:gd name="connsiteX9" fmla="*/ 450104 w 454336"/>
                            <a:gd name="connsiteY9" fmla="*/ 146981 h 366159"/>
                            <a:gd name="connsiteX10" fmla="*/ 451774 w 454336"/>
                            <a:gd name="connsiteY10" fmla="*/ 147816 h 366159"/>
                            <a:gd name="connsiteX11" fmla="*/ 444759 w 454336"/>
                            <a:gd name="connsiteY11" fmla="*/ 236846 h 366159"/>
                            <a:gd name="connsiteX12" fmla="*/ 427722 w 454336"/>
                            <a:gd name="connsiteY12" fmla="*/ 281945 h 366159"/>
                            <a:gd name="connsiteX13" fmla="*/ 424047 w 454336"/>
                            <a:gd name="connsiteY13" fmla="*/ 304328 h 366159"/>
                            <a:gd name="connsiteX14" fmla="*/ 424715 w 454336"/>
                            <a:gd name="connsiteY14" fmla="*/ 318192 h 366159"/>
                            <a:gd name="connsiteX15" fmla="*/ 421708 w 454336"/>
                            <a:gd name="connsiteY15" fmla="*/ 317858 h 366159"/>
                            <a:gd name="connsiteX16" fmla="*/ 416029 w 454336"/>
                            <a:gd name="connsiteY16" fmla="*/ 306332 h 366159"/>
                            <a:gd name="connsiteX17" fmla="*/ 416864 w 454336"/>
                            <a:gd name="connsiteY17" fmla="*/ 318025 h 366159"/>
                            <a:gd name="connsiteX18" fmla="*/ 416864 w 454336"/>
                            <a:gd name="connsiteY18" fmla="*/ 333392 h 366159"/>
                            <a:gd name="connsiteX19" fmla="*/ 413690 w 454336"/>
                            <a:gd name="connsiteY19" fmla="*/ 332724 h 366159"/>
                            <a:gd name="connsiteX20" fmla="*/ 410350 w 454336"/>
                            <a:gd name="connsiteY20" fmla="*/ 326043 h 366159"/>
                            <a:gd name="connsiteX21" fmla="*/ 410517 w 454336"/>
                            <a:gd name="connsiteY21" fmla="*/ 327045 h 366159"/>
                            <a:gd name="connsiteX22" fmla="*/ 409849 w 454336"/>
                            <a:gd name="connsiteY22" fmla="*/ 343414 h 366159"/>
                            <a:gd name="connsiteX23" fmla="*/ 396486 w 454336"/>
                            <a:gd name="connsiteY23" fmla="*/ 339071 h 366159"/>
                            <a:gd name="connsiteX24" fmla="*/ 383958 w 454336"/>
                            <a:gd name="connsiteY24" fmla="*/ 325708 h 366159"/>
                            <a:gd name="connsiteX25" fmla="*/ 392310 w 454336"/>
                            <a:gd name="connsiteY25" fmla="*/ 344917 h 366159"/>
                            <a:gd name="connsiteX26" fmla="*/ 390974 w 454336"/>
                            <a:gd name="connsiteY26" fmla="*/ 346087 h 366159"/>
                            <a:gd name="connsiteX27" fmla="*/ 375607 w 454336"/>
                            <a:gd name="connsiteY27" fmla="*/ 337735 h 366159"/>
                            <a:gd name="connsiteX28" fmla="*/ 363747 w 454336"/>
                            <a:gd name="connsiteY28" fmla="*/ 327880 h 366159"/>
                            <a:gd name="connsiteX29" fmla="*/ 378947 w 454336"/>
                            <a:gd name="connsiteY29" fmla="*/ 345586 h 366159"/>
                            <a:gd name="connsiteX30" fmla="*/ 379115 w 454336"/>
                            <a:gd name="connsiteY30" fmla="*/ 347089 h 366159"/>
                            <a:gd name="connsiteX31" fmla="*/ 352055 w 454336"/>
                            <a:gd name="connsiteY31" fmla="*/ 340241 h 366159"/>
                            <a:gd name="connsiteX32" fmla="*/ 334683 w 454336"/>
                            <a:gd name="connsiteY32" fmla="*/ 328047 h 366159"/>
                            <a:gd name="connsiteX33" fmla="*/ 336187 w 454336"/>
                            <a:gd name="connsiteY33" fmla="*/ 331054 h 366159"/>
                            <a:gd name="connsiteX34" fmla="*/ 346375 w 454336"/>
                            <a:gd name="connsiteY34" fmla="*/ 353102 h 366159"/>
                            <a:gd name="connsiteX35" fmla="*/ 345039 w 454336"/>
                            <a:gd name="connsiteY35" fmla="*/ 354271 h 366159"/>
                            <a:gd name="connsiteX36" fmla="*/ 323826 w 454336"/>
                            <a:gd name="connsiteY36" fmla="*/ 344416 h 366159"/>
                            <a:gd name="connsiteX37" fmla="*/ 307790 w 454336"/>
                            <a:gd name="connsiteY37" fmla="*/ 332223 h 366159"/>
                            <a:gd name="connsiteX38" fmla="*/ 308459 w 454336"/>
                            <a:gd name="connsiteY38" fmla="*/ 334060 h 366159"/>
                            <a:gd name="connsiteX39" fmla="*/ 315307 w 454336"/>
                            <a:gd name="connsiteY39" fmla="*/ 354773 h 366159"/>
                            <a:gd name="connsiteX40" fmla="*/ 312133 w 454336"/>
                            <a:gd name="connsiteY40" fmla="*/ 355107 h 366159"/>
                            <a:gd name="connsiteX41" fmla="*/ 302111 w 454336"/>
                            <a:gd name="connsiteY41" fmla="*/ 342746 h 366159"/>
                            <a:gd name="connsiteX42" fmla="*/ 309962 w 454336"/>
                            <a:gd name="connsiteY42" fmla="*/ 364795 h 366159"/>
                            <a:gd name="connsiteX43" fmla="*/ 306120 w 454336"/>
                            <a:gd name="connsiteY43" fmla="*/ 365129 h 366159"/>
                            <a:gd name="connsiteX44" fmla="*/ 278559 w 454336"/>
                            <a:gd name="connsiteY44" fmla="*/ 338403 h 366159"/>
                            <a:gd name="connsiteX45" fmla="*/ 254172 w 454336"/>
                            <a:gd name="connsiteY45" fmla="*/ 321032 h 366159"/>
                            <a:gd name="connsiteX46" fmla="*/ 235966 w 454336"/>
                            <a:gd name="connsiteY46" fmla="*/ 294807 h 366159"/>
                            <a:gd name="connsiteX47" fmla="*/ 228449 w 454336"/>
                            <a:gd name="connsiteY47" fmla="*/ 280776 h 366159"/>
                            <a:gd name="connsiteX48" fmla="*/ 225275 w 454336"/>
                            <a:gd name="connsiteY48" fmla="*/ 279607 h 366159"/>
                            <a:gd name="connsiteX49" fmla="*/ 199886 w 454336"/>
                            <a:gd name="connsiteY49" fmla="*/ 238516 h 366159"/>
                            <a:gd name="connsiteX50" fmla="*/ 181011 w 454336"/>
                            <a:gd name="connsiteY50" fmla="*/ 202103 h 366159"/>
                            <a:gd name="connsiteX51" fmla="*/ 147938 w 454336"/>
                            <a:gd name="connsiteY51" fmla="*/ 174041 h 366159"/>
                            <a:gd name="connsiteX52" fmla="*/ 127727 w 454336"/>
                            <a:gd name="connsiteY52" fmla="*/ 187070 h 366159"/>
                            <a:gd name="connsiteX53" fmla="*/ 125890 w 454336"/>
                            <a:gd name="connsiteY53" fmla="*/ 206947 h 366159"/>
                            <a:gd name="connsiteX54" fmla="*/ 131235 w 454336"/>
                            <a:gd name="connsiteY54" fmla="*/ 230833 h 366159"/>
                            <a:gd name="connsiteX55" fmla="*/ 138918 w 454336"/>
                            <a:gd name="connsiteY55" fmla="*/ 257892 h 366159"/>
                            <a:gd name="connsiteX56" fmla="*/ 136079 w 454336"/>
                            <a:gd name="connsiteY56" fmla="*/ 258226 h 366159"/>
                            <a:gd name="connsiteX57" fmla="*/ 113028 w 454336"/>
                            <a:gd name="connsiteY57" fmla="*/ 217971 h 366159"/>
                            <a:gd name="connsiteX58" fmla="*/ 99832 w 454336"/>
                            <a:gd name="connsiteY58" fmla="*/ 186234 h 366159"/>
                            <a:gd name="connsiteX59" fmla="*/ 80456 w 454336"/>
                            <a:gd name="connsiteY59" fmla="*/ 167693 h 366159"/>
                            <a:gd name="connsiteX60" fmla="*/ 79788 w 454336"/>
                            <a:gd name="connsiteY60" fmla="*/ 167693 h 366159"/>
                            <a:gd name="connsiteX61" fmla="*/ 14477 w 454336"/>
                            <a:gd name="connsiteY61" fmla="*/ 118251 h 366159"/>
                            <a:gd name="connsiteX62" fmla="*/ 3954 w 454336"/>
                            <a:gd name="connsiteY62" fmla="*/ 39411 h 366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454336" h="366159">
                              <a:moveTo>
                                <a:pt x="3954" y="39411"/>
                              </a:moveTo>
                              <a:cubicBezTo>
                                <a:pt x="4455" y="32228"/>
                                <a:pt x="6293" y="26048"/>
                                <a:pt x="11805" y="20703"/>
                              </a:cubicBezTo>
                              <a:cubicBezTo>
                                <a:pt x="17985" y="14522"/>
                                <a:pt x="28341" y="12017"/>
                                <a:pt x="36526" y="9845"/>
                              </a:cubicBezTo>
                              <a:cubicBezTo>
                                <a:pt x="58741" y="3999"/>
                                <a:pt x="81792" y="1327"/>
                                <a:pt x="104676" y="324"/>
                              </a:cubicBezTo>
                              <a:cubicBezTo>
                                <a:pt x="127894" y="-678"/>
                                <a:pt x="151279" y="826"/>
                                <a:pt x="174497" y="2329"/>
                              </a:cubicBezTo>
                              <a:cubicBezTo>
                                <a:pt x="198884" y="3999"/>
                                <a:pt x="223438" y="5169"/>
                                <a:pt x="247491" y="9177"/>
                              </a:cubicBezTo>
                              <a:cubicBezTo>
                                <a:pt x="290586" y="16360"/>
                                <a:pt x="331843" y="35068"/>
                                <a:pt x="368925" y="57617"/>
                              </a:cubicBezTo>
                              <a:cubicBezTo>
                                <a:pt x="388134" y="69310"/>
                                <a:pt x="405172" y="83341"/>
                                <a:pt x="420205" y="100044"/>
                              </a:cubicBezTo>
                              <a:cubicBezTo>
                                <a:pt x="427220" y="107728"/>
                                <a:pt x="432900" y="116414"/>
                                <a:pt x="438245" y="125267"/>
                              </a:cubicBezTo>
                              <a:cubicBezTo>
                                <a:pt x="442588" y="132449"/>
                                <a:pt x="446931" y="139298"/>
                                <a:pt x="450104" y="146981"/>
                              </a:cubicBezTo>
                              <a:cubicBezTo>
                                <a:pt x="450606" y="146814"/>
                                <a:pt x="451608" y="147315"/>
                                <a:pt x="451774" y="147816"/>
                              </a:cubicBezTo>
                              <a:cubicBezTo>
                                <a:pt x="456786" y="177214"/>
                                <a:pt x="454447" y="208617"/>
                                <a:pt x="444759" y="236846"/>
                              </a:cubicBezTo>
                              <a:cubicBezTo>
                                <a:pt x="439581" y="252046"/>
                                <a:pt x="432232" y="266578"/>
                                <a:pt x="427722" y="281945"/>
                              </a:cubicBezTo>
                              <a:cubicBezTo>
                                <a:pt x="425550" y="289462"/>
                                <a:pt x="424381" y="296644"/>
                                <a:pt x="424047" y="304328"/>
                              </a:cubicBezTo>
                              <a:cubicBezTo>
                                <a:pt x="423880" y="308671"/>
                                <a:pt x="425884" y="314016"/>
                                <a:pt x="424715" y="318192"/>
                              </a:cubicBezTo>
                              <a:cubicBezTo>
                                <a:pt x="424381" y="319361"/>
                                <a:pt x="422209" y="318359"/>
                                <a:pt x="421708" y="317858"/>
                              </a:cubicBezTo>
                              <a:cubicBezTo>
                                <a:pt x="418535" y="314517"/>
                                <a:pt x="417199" y="310508"/>
                                <a:pt x="416029" y="306332"/>
                              </a:cubicBezTo>
                              <a:cubicBezTo>
                                <a:pt x="416196" y="310174"/>
                                <a:pt x="416530" y="314183"/>
                                <a:pt x="416864" y="318025"/>
                              </a:cubicBezTo>
                              <a:cubicBezTo>
                                <a:pt x="417199" y="322368"/>
                                <a:pt x="418367" y="329216"/>
                                <a:pt x="416864" y="333392"/>
                              </a:cubicBezTo>
                              <a:cubicBezTo>
                                <a:pt x="416363" y="334561"/>
                                <a:pt x="414192" y="333392"/>
                                <a:pt x="413690" y="332724"/>
                              </a:cubicBezTo>
                              <a:cubicBezTo>
                                <a:pt x="412522" y="330552"/>
                                <a:pt x="411352" y="328381"/>
                                <a:pt x="410350" y="326043"/>
                              </a:cubicBezTo>
                              <a:cubicBezTo>
                                <a:pt x="410350" y="326377"/>
                                <a:pt x="410517" y="326711"/>
                                <a:pt x="410517" y="327045"/>
                              </a:cubicBezTo>
                              <a:cubicBezTo>
                                <a:pt x="411853" y="332223"/>
                                <a:pt x="415695" y="340408"/>
                                <a:pt x="409849" y="343414"/>
                              </a:cubicBezTo>
                              <a:cubicBezTo>
                                <a:pt x="406174" y="345252"/>
                                <a:pt x="399158" y="341243"/>
                                <a:pt x="396486" y="339071"/>
                              </a:cubicBezTo>
                              <a:cubicBezTo>
                                <a:pt x="391642" y="335062"/>
                                <a:pt x="387633" y="330552"/>
                                <a:pt x="383958" y="325708"/>
                              </a:cubicBezTo>
                              <a:cubicBezTo>
                                <a:pt x="386965" y="332056"/>
                                <a:pt x="389805" y="338570"/>
                                <a:pt x="392310" y="344917"/>
                              </a:cubicBezTo>
                              <a:cubicBezTo>
                                <a:pt x="392644" y="345920"/>
                                <a:pt x="391642" y="346254"/>
                                <a:pt x="390974" y="346087"/>
                              </a:cubicBezTo>
                              <a:cubicBezTo>
                                <a:pt x="385295" y="345586"/>
                                <a:pt x="380283" y="340742"/>
                                <a:pt x="375607" y="337735"/>
                              </a:cubicBezTo>
                              <a:cubicBezTo>
                                <a:pt x="371264" y="334895"/>
                                <a:pt x="367255" y="331555"/>
                                <a:pt x="363747" y="327880"/>
                              </a:cubicBezTo>
                              <a:cubicBezTo>
                                <a:pt x="368424" y="334060"/>
                                <a:pt x="373937" y="339572"/>
                                <a:pt x="378947" y="345586"/>
                              </a:cubicBezTo>
                              <a:cubicBezTo>
                                <a:pt x="379281" y="346087"/>
                                <a:pt x="379782" y="346588"/>
                                <a:pt x="379115" y="347089"/>
                              </a:cubicBezTo>
                              <a:cubicBezTo>
                                <a:pt x="373101" y="352267"/>
                                <a:pt x="357567" y="343080"/>
                                <a:pt x="352055" y="340241"/>
                              </a:cubicBezTo>
                              <a:cubicBezTo>
                                <a:pt x="345708" y="336900"/>
                                <a:pt x="340029" y="332724"/>
                                <a:pt x="334683" y="328047"/>
                              </a:cubicBezTo>
                              <a:cubicBezTo>
                                <a:pt x="335184" y="329049"/>
                                <a:pt x="335685" y="330051"/>
                                <a:pt x="336187" y="331054"/>
                              </a:cubicBezTo>
                              <a:cubicBezTo>
                                <a:pt x="339694" y="338236"/>
                                <a:pt x="344037" y="345419"/>
                                <a:pt x="346375" y="353102"/>
                              </a:cubicBezTo>
                              <a:cubicBezTo>
                                <a:pt x="346710" y="354104"/>
                                <a:pt x="345708" y="354438"/>
                                <a:pt x="345039" y="354271"/>
                              </a:cubicBezTo>
                              <a:cubicBezTo>
                                <a:pt x="337356" y="353269"/>
                                <a:pt x="330507" y="347924"/>
                                <a:pt x="323826" y="344416"/>
                              </a:cubicBezTo>
                              <a:cubicBezTo>
                                <a:pt x="317980" y="341410"/>
                                <a:pt x="312802" y="337067"/>
                                <a:pt x="307790" y="332223"/>
                              </a:cubicBezTo>
                              <a:cubicBezTo>
                                <a:pt x="307958" y="332891"/>
                                <a:pt x="308291" y="333392"/>
                                <a:pt x="308459" y="334060"/>
                              </a:cubicBezTo>
                              <a:cubicBezTo>
                                <a:pt x="311131" y="340909"/>
                                <a:pt x="313971" y="347423"/>
                                <a:pt x="315307" y="354773"/>
                              </a:cubicBezTo>
                              <a:cubicBezTo>
                                <a:pt x="315641" y="356610"/>
                                <a:pt x="312802" y="355775"/>
                                <a:pt x="312133" y="355107"/>
                              </a:cubicBezTo>
                              <a:cubicBezTo>
                                <a:pt x="308291" y="351432"/>
                                <a:pt x="305452" y="346922"/>
                                <a:pt x="302111" y="342746"/>
                              </a:cubicBezTo>
                              <a:cubicBezTo>
                                <a:pt x="304784" y="350096"/>
                                <a:pt x="308459" y="357111"/>
                                <a:pt x="309962" y="364795"/>
                              </a:cubicBezTo>
                              <a:cubicBezTo>
                                <a:pt x="310463" y="366966"/>
                                <a:pt x="306955" y="366131"/>
                                <a:pt x="306120" y="365129"/>
                              </a:cubicBezTo>
                              <a:cubicBezTo>
                                <a:pt x="297602" y="355107"/>
                                <a:pt x="289250" y="346254"/>
                                <a:pt x="278559" y="338403"/>
                              </a:cubicBezTo>
                              <a:cubicBezTo>
                                <a:pt x="270375" y="332390"/>
                                <a:pt x="261522" y="328381"/>
                                <a:pt x="254172" y="321032"/>
                              </a:cubicBezTo>
                              <a:cubicBezTo>
                                <a:pt x="246656" y="313515"/>
                                <a:pt x="240976" y="303994"/>
                                <a:pt x="235966" y="294807"/>
                              </a:cubicBezTo>
                              <a:cubicBezTo>
                                <a:pt x="233293" y="289963"/>
                                <a:pt x="230788" y="285453"/>
                                <a:pt x="228449" y="280776"/>
                              </a:cubicBezTo>
                              <a:cubicBezTo>
                                <a:pt x="227614" y="281277"/>
                                <a:pt x="225610" y="280108"/>
                                <a:pt x="225275" y="279607"/>
                              </a:cubicBezTo>
                              <a:cubicBezTo>
                                <a:pt x="215253" y="266912"/>
                                <a:pt x="207737" y="252714"/>
                                <a:pt x="199886" y="238516"/>
                              </a:cubicBezTo>
                              <a:cubicBezTo>
                                <a:pt x="193371" y="226824"/>
                                <a:pt x="185855" y="214797"/>
                                <a:pt x="181011" y="202103"/>
                              </a:cubicBezTo>
                              <a:cubicBezTo>
                                <a:pt x="173328" y="188907"/>
                                <a:pt x="164307" y="176379"/>
                                <a:pt x="147938" y="174041"/>
                              </a:cubicBezTo>
                              <a:cubicBezTo>
                                <a:pt x="138584" y="172704"/>
                                <a:pt x="130733" y="178718"/>
                                <a:pt x="127727" y="187070"/>
                              </a:cubicBezTo>
                              <a:cubicBezTo>
                                <a:pt x="125221" y="193918"/>
                                <a:pt x="125389" y="200098"/>
                                <a:pt x="125890" y="206947"/>
                              </a:cubicBezTo>
                              <a:cubicBezTo>
                                <a:pt x="127560" y="214964"/>
                                <a:pt x="129397" y="222815"/>
                                <a:pt x="131235" y="230833"/>
                              </a:cubicBezTo>
                              <a:cubicBezTo>
                                <a:pt x="133239" y="240020"/>
                                <a:pt x="137081" y="248705"/>
                                <a:pt x="138918" y="257892"/>
                              </a:cubicBezTo>
                              <a:cubicBezTo>
                                <a:pt x="139252" y="259563"/>
                                <a:pt x="136747" y="258727"/>
                                <a:pt x="136079" y="258226"/>
                              </a:cubicBezTo>
                              <a:cubicBezTo>
                                <a:pt x="125054" y="248204"/>
                                <a:pt x="119375" y="231167"/>
                                <a:pt x="113028" y="217971"/>
                              </a:cubicBezTo>
                              <a:cubicBezTo>
                                <a:pt x="108017" y="207448"/>
                                <a:pt x="103841" y="196925"/>
                                <a:pt x="99832" y="186234"/>
                              </a:cubicBezTo>
                              <a:cubicBezTo>
                                <a:pt x="92483" y="181557"/>
                                <a:pt x="85968" y="174876"/>
                                <a:pt x="80456" y="167693"/>
                              </a:cubicBezTo>
                              <a:cubicBezTo>
                                <a:pt x="80289" y="167693"/>
                                <a:pt x="80122" y="167693"/>
                                <a:pt x="79788" y="167693"/>
                              </a:cubicBezTo>
                              <a:cubicBezTo>
                                <a:pt x="51058" y="167192"/>
                                <a:pt x="27673" y="141302"/>
                                <a:pt x="14477" y="118251"/>
                              </a:cubicBezTo>
                              <a:cubicBezTo>
                                <a:pt x="780" y="94866"/>
                                <a:pt x="-4231" y="65802"/>
                                <a:pt x="3954" y="39411"/>
                              </a:cubicBezTo>
                              <a:close/>
                            </a:path>
                          </a:pathLst>
                        </a:custGeom>
                        <a:solidFill>
                          <a:srgbClr val="583826"/>
                        </a:solidFill>
                        <a:ln w="16697" cap="flat">
                          <a:noFill/>
                          <a:prstDash val="solid"/>
                          <a:miter/>
                        </a:ln>
                      </p:spPr>
                      <p:txBody>
                        <a:bodyPr rtlCol="0" anchor="ctr"/>
                        <a:lstStyle/>
                        <a:p>
                          <a:endParaRPr lang="en-US"/>
                        </a:p>
                      </p:txBody>
                    </p:sp>
                    <p:sp>
                      <p:nvSpPr>
                        <p:cNvPr id="1105" name="Freeform: Shape 1104">
                          <a:extLst>
                            <a:ext uri="{FF2B5EF4-FFF2-40B4-BE49-F238E27FC236}">
                              <a16:creationId xmlns:a16="http://schemas.microsoft.com/office/drawing/2014/main" id="{AAEAC821-A28C-657D-4282-478180232073}"/>
                            </a:ext>
                          </a:extLst>
                        </p:cNvPr>
                        <p:cNvSpPr/>
                        <p:nvPr/>
                      </p:nvSpPr>
                      <p:spPr>
                        <a:xfrm>
                          <a:off x="7719151" y="4093863"/>
                          <a:ext cx="448712" cy="354793"/>
                        </a:xfrm>
                        <a:custGeom>
                          <a:avLst/>
                          <a:gdLst>
                            <a:gd name="connsiteX0" fmla="*/ 36363 w 448712"/>
                            <a:gd name="connsiteY0" fmla="*/ 143327 h 354793"/>
                            <a:gd name="connsiteX1" fmla="*/ 55071 w 448712"/>
                            <a:gd name="connsiteY1" fmla="*/ 156857 h 354793"/>
                            <a:gd name="connsiteX2" fmla="*/ 65260 w 448712"/>
                            <a:gd name="connsiteY2" fmla="*/ 161033 h 354793"/>
                            <a:gd name="connsiteX3" fmla="*/ 74614 w 448712"/>
                            <a:gd name="connsiteY3" fmla="*/ 163372 h 354793"/>
                            <a:gd name="connsiteX4" fmla="*/ 75449 w 448712"/>
                            <a:gd name="connsiteY4" fmla="*/ 162369 h 354793"/>
                            <a:gd name="connsiteX5" fmla="*/ 65594 w 448712"/>
                            <a:gd name="connsiteY5" fmla="*/ 147169 h 354793"/>
                            <a:gd name="connsiteX6" fmla="*/ 50060 w 448712"/>
                            <a:gd name="connsiteY6" fmla="*/ 113261 h 354793"/>
                            <a:gd name="connsiteX7" fmla="*/ 59247 w 448712"/>
                            <a:gd name="connsiteY7" fmla="*/ 130967 h 354793"/>
                            <a:gd name="connsiteX8" fmla="*/ 75616 w 448712"/>
                            <a:gd name="connsiteY8" fmla="*/ 157358 h 354793"/>
                            <a:gd name="connsiteX9" fmla="*/ 95828 w 448712"/>
                            <a:gd name="connsiteY9" fmla="*/ 180242 h 354793"/>
                            <a:gd name="connsiteX10" fmla="*/ 89814 w 448712"/>
                            <a:gd name="connsiteY10" fmla="*/ 163038 h 354793"/>
                            <a:gd name="connsiteX11" fmla="*/ 99168 w 448712"/>
                            <a:gd name="connsiteY11" fmla="*/ 179574 h 354793"/>
                            <a:gd name="connsiteX12" fmla="*/ 110861 w 448712"/>
                            <a:gd name="connsiteY12" fmla="*/ 209473 h 354793"/>
                            <a:gd name="connsiteX13" fmla="*/ 121050 w 448712"/>
                            <a:gd name="connsiteY13" fmla="*/ 231188 h 354793"/>
                            <a:gd name="connsiteX14" fmla="*/ 131573 w 448712"/>
                            <a:gd name="connsiteY14" fmla="*/ 250063 h 354793"/>
                            <a:gd name="connsiteX15" fmla="*/ 124391 w 448712"/>
                            <a:gd name="connsiteY15" fmla="*/ 224506 h 354793"/>
                            <a:gd name="connsiteX16" fmla="*/ 119714 w 448712"/>
                            <a:gd name="connsiteY16" fmla="*/ 201456 h 354793"/>
                            <a:gd name="connsiteX17" fmla="*/ 119546 w 448712"/>
                            <a:gd name="connsiteY17" fmla="*/ 191768 h 354793"/>
                            <a:gd name="connsiteX18" fmla="*/ 120048 w 448712"/>
                            <a:gd name="connsiteY18" fmla="*/ 191935 h 354793"/>
                            <a:gd name="connsiteX19" fmla="*/ 144268 w 448712"/>
                            <a:gd name="connsiteY19" fmla="*/ 169218 h 354793"/>
                            <a:gd name="connsiteX20" fmla="*/ 174668 w 448712"/>
                            <a:gd name="connsiteY20" fmla="*/ 190765 h 354793"/>
                            <a:gd name="connsiteX21" fmla="*/ 181015 w 448712"/>
                            <a:gd name="connsiteY21" fmla="*/ 200955 h 354793"/>
                            <a:gd name="connsiteX22" fmla="*/ 199890 w 448712"/>
                            <a:gd name="connsiteY22" fmla="*/ 235531 h 354793"/>
                            <a:gd name="connsiteX23" fmla="*/ 221104 w 448712"/>
                            <a:gd name="connsiteY23" fmla="*/ 270608 h 354793"/>
                            <a:gd name="connsiteX24" fmla="*/ 219767 w 448712"/>
                            <a:gd name="connsiteY24" fmla="*/ 265430 h 354793"/>
                            <a:gd name="connsiteX25" fmla="*/ 217930 w 448712"/>
                            <a:gd name="connsiteY25" fmla="*/ 260753 h 354793"/>
                            <a:gd name="connsiteX26" fmla="*/ 218264 w 448712"/>
                            <a:gd name="connsiteY26" fmla="*/ 260085 h 354793"/>
                            <a:gd name="connsiteX27" fmla="*/ 216093 w 448712"/>
                            <a:gd name="connsiteY27" fmla="*/ 251399 h 354793"/>
                            <a:gd name="connsiteX28" fmla="*/ 216093 w 448712"/>
                            <a:gd name="connsiteY28" fmla="*/ 251399 h 354793"/>
                            <a:gd name="connsiteX29" fmla="*/ 216093 w 448712"/>
                            <a:gd name="connsiteY29" fmla="*/ 251399 h 354793"/>
                            <a:gd name="connsiteX30" fmla="*/ 216093 w 448712"/>
                            <a:gd name="connsiteY30" fmla="*/ 251232 h 354793"/>
                            <a:gd name="connsiteX31" fmla="*/ 224779 w 448712"/>
                            <a:gd name="connsiteY31" fmla="*/ 270274 h 354793"/>
                            <a:gd name="connsiteX32" fmla="*/ 224444 w 448712"/>
                            <a:gd name="connsiteY32" fmla="*/ 269773 h 354793"/>
                            <a:gd name="connsiteX33" fmla="*/ 224779 w 448712"/>
                            <a:gd name="connsiteY33" fmla="*/ 270942 h 354793"/>
                            <a:gd name="connsiteX34" fmla="*/ 226783 w 448712"/>
                            <a:gd name="connsiteY34" fmla="*/ 274784 h 354793"/>
                            <a:gd name="connsiteX35" fmla="*/ 227284 w 448712"/>
                            <a:gd name="connsiteY35" fmla="*/ 275953 h 354793"/>
                            <a:gd name="connsiteX36" fmla="*/ 242985 w 448712"/>
                            <a:gd name="connsiteY36" fmla="*/ 303681 h 354793"/>
                            <a:gd name="connsiteX37" fmla="*/ 244322 w 448712"/>
                            <a:gd name="connsiteY37" fmla="*/ 304516 h 354793"/>
                            <a:gd name="connsiteX38" fmla="*/ 260691 w 448712"/>
                            <a:gd name="connsiteY38" fmla="*/ 322556 h 354793"/>
                            <a:gd name="connsiteX39" fmla="*/ 286414 w 448712"/>
                            <a:gd name="connsiteY39" fmla="*/ 340262 h 354793"/>
                            <a:gd name="connsiteX40" fmla="*/ 300947 w 448712"/>
                            <a:gd name="connsiteY40" fmla="*/ 354794 h 354793"/>
                            <a:gd name="connsiteX41" fmla="*/ 296270 w 448712"/>
                            <a:gd name="connsiteY41" fmla="*/ 342266 h 354793"/>
                            <a:gd name="connsiteX42" fmla="*/ 291425 w 448712"/>
                            <a:gd name="connsiteY42" fmla="*/ 325228 h 354793"/>
                            <a:gd name="connsiteX43" fmla="*/ 295100 w 448712"/>
                            <a:gd name="connsiteY43" fmla="*/ 330574 h 354793"/>
                            <a:gd name="connsiteX44" fmla="*/ 300111 w 448712"/>
                            <a:gd name="connsiteY44" fmla="*/ 336420 h 354793"/>
                            <a:gd name="connsiteX45" fmla="*/ 307628 w 448712"/>
                            <a:gd name="connsiteY45" fmla="*/ 345941 h 354793"/>
                            <a:gd name="connsiteX46" fmla="*/ 304287 w 448712"/>
                            <a:gd name="connsiteY46" fmla="*/ 335418 h 354793"/>
                            <a:gd name="connsiteX47" fmla="*/ 300446 w 448712"/>
                            <a:gd name="connsiteY47" fmla="*/ 325396 h 354793"/>
                            <a:gd name="connsiteX48" fmla="*/ 300111 w 448712"/>
                            <a:gd name="connsiteY48" fmla="*/ 319215 h 354793"/>
                            <a:gd name="connsiteX49" fmla="*/ 301614 w 448712"/>
                            <a:gd name="connsiteY49" fmla="*/ 321888 h 354793"/>
                            <a:gd name="connsiteX50" fmla="*/ 336358 w 448712"/>
                            <a:gd name="connsiteY50" fmla="*/ 346609 h 354793"/>
                            <a:gd name="connsiteX51" fmla="*/ 338028 w 448712"/>
                            <a:gd name="connsiteY51" fmla="*/ 345273 h 354793"/>
                            <a:gd name="connsiteX52" fmla="*/ 332683 w 448712"/>
                            <a:gd name="connsiteY52" fmla="*/ 333580 h 354793"/>
                            <a:gd name="connsiteX53" fmla="*/ 328507 w 448712"/>
                            <a:gd name="connsiteY53" fmla="*/ 324059 h 354793"/>
                            <a:gd name="connsiteX54" fmla="*/ 328006 w 448712"/>
                            <a:gd name="connsiteY54" fmla="*/ 319716 h 354793"/>
                            <a:gd name="connsiteX55" fmla="*/ 333685 w 448712"/>
                            <a:gd name="connsiteY55" fmla="*/ 322890 h 354793"/>
                            <a:gd name="connsiteX56" fmla="*/ 364252 w 448712"/>
                            <a:gd name="connsiteY56" fmla="*/ 341097 h 354793"/>
                            <a:gd name="connsiteX57" fmla="*/ 371268 w 448712"/>
                            <a:gd name="connsiteY57" fmla="*/ 341598 h 354793"/>
                            <a:gd name="connsiteX58" fmla="*/ 363919 w 448712"/>
                            <a:gd name="connsiteY58" fmla="*/ 333413 h 354793"/>
                            <a:gd name="connsiteX59" fmla="*/ 355734 w 448712"/>
                            <a:gd name="connsiteY59" fmla="*/ 322723 h 354793"/>
                            <a:gd name="connsiteX60" fmla="*/ 351391 w 448712"/>
                            <a:gd name="connsiteY60" fmla="*/ 312033 h 354793"/>
                            <a:gd name="connsiteX61" fmla="*/ 352894 w 448712"/>
                            <a:gd name="connsiteY61" fmla="*/ 312701 h 354793"/>
                            <a:gd name="connsiteX62" fmla="*/ 368929 w 448712"/>
                            <a:gd name="connsiteY62" fmla="*/ 328903 h 354793"/>
                            <a:gd name="connsiteX63" fmla="*/ 379453 w 448712"/>
                            <a:gd name="connsiteY63" fmla="*/ 335919 h 354793"/>
                            <a:gd name="connsiteX64" fmla="*/ 383629 w 448712"/>
                            <a:gd name="connsiteY64" fmla="*/ 337422 h 354793"/>
                            <a:gd name="connsiteX65" fmla="*/ 375778 w 448712"/>
                            <a:gd name="connsiteY65" fmla="*/ 320050 h 354793"/>
                            <a:gd name="connsiteX66" fmla="*/ 373440 w 448712"/>
                            <a:gd name="connsiteY66" fmla="*/ 307189 h 354793"/>
                            <a:gd name="connsiteX67" fmla="*/ 374609 w 448712"/>
                            <a:gd name="connsiteY67" fmla="*/ 309861 h 354793"/>
                            <a:gd name="connsiteX68" fmla="*/ 375277 w 448712"/>
                            <a:gd name="connsiteY68" fmla="*/ 310362 h 354793"/>
                            <a:gd name="connsiteX69" fmla="*/ 387638 w 448712"/>
                            <a:gd name="connsiteY69" fmla="*/ 326899 h 354793"/>
                            <a:gd name="connsiteX70" fmla="*/ 395488 w 448712"/>
                            <a:gd name="connsiteY70" fmla="*/ 334415 h 354793"/>
                            <a:gd name="connsiteX71" fmla="*/ 404508 w 448712"/>
                            <a:gd name="connsiteY71" fmla="*/ 328569 h 354793"/>
                            <a:gd name="connsiteX72" fmla="*/ 401501 w 448712"/>
                            <a:gd name="connsiteY72" fmla="*/ 311866 h 354793"/>
                            <a:gd name="connsiteX73" fmla="*/ 402002 w 448712"/>
                            <a:gd name="connsiteY73" fmla="*/ 300674 h 354793"/>
                            <a:gd name="connsiteX74" fmla="*/ 410855 w 448712"/>
                            <a:gd name="connsiteY74" fmla="*/ 324393 h 354793"/>
                            <a:gd name="connsiteX75" fmla="*/ 410187 w 448712"/>
                            <a:gd name="connsiteY75" fmla="*/ 313870 h 354793"/>
                            <a:gd name="connsiteX76" fmla="*/ 409686 w 448712"/>
                            <a:gd name="connsiteY76" fmla="*/ 304850 h 354793"/>
                            <a:gd name="connsiteX77" fmla="*/ 412192 w 448712"/>
                            <a:gd name="connsiteY77" fmla="*/ 291487 h 354793"/>
                            <a:gd name="connsiteX78" fmla="*/ 418372 w 448712"/>
                            <a:gd name="connsiteY78" fmla="*/ 309861 h 354793"/>
                            <a:gd name="connsiteX79" fmla="*/ 417203 w 448712"/>
                            <a:gd name="connsiteY79" fmla="*/ 300173 h 354793"/>
                            <a:gd name="connsiteX80" fmla="*/ 419207 w 448712"/>
                            <a:gd name="connsiteY80" fmla="*/ 283470 h 354793"/>
                            <a:gd name="connsiteX81" fmla="*/ 435076 w 448712"/>
                            <a:gd name="connsiteY81" fmla="*/ 240876 h 354793"/>
                            <a:gd name="connsiteX82" fmla="*/ 447770 w 448712"/>
                            <a:gd name="connsiteY82" fmla="*/ 151846 h 354793"/>
                            <a:gd name="connsiteX83" fmla="*/ 446267 w 448712"/>
                            <a:gd name="connsiteY83" fmla="*/ 150176 h 354793"/>
                            <a:gd name="connsiteX84" fmla="*/ 414363 w 448712"/>
                            <a:gd name="connsiteY84" fmla="*/ 98061 h 354793"/>
                            <a:gd name="connsiteX85" fmla="*/ 366591 w 448712"/>
                            <a:gd name="connsiteY85" fmla="*/ 58140 h 354793"/>
                            <a:gd name="connsiteX86" fmla="*/ 245491 w 448712"/>
                            <a:gd name="connsiteY86" fmla="*/ 9198 h 354793"/>
                            <a:gd name="connsiteX87" fmla="*/ 183354 w 448712"/>
                            <a:gd name="connsiteY87" fmla="*/ 3185 h 354793"/>
                            <a:gd name="connsiteX88" fmla="*/ 117375 w 448712"/>
                            <a:gd name="connsiteY88" fmla="*/ 12 h 354793"/>
                            <a:gd name="connsiteX89" fmla="*/ 55906 w 448712"/>
                            <a:gd name="connsiteY89" fmla="*/ 5357 h 354793"/>
                            <a:gd name="connsiteX90" fmla="*/ 24671 w 448712"/>
                            <a:gd name="connsiteY90" fmla="*/ 13207 h 354793"/>
                            <a:gd name="connsiteX91" fmla="*/ 4125 w 448712"/>
                            <a:gd name="connsiteY91" fmla="*/ 39933 h 354793"/>
                            <a:gd name="connsiteX92" fmla="*/ 2288 w 448712"/>
                            <a:gd name="connsiteY92" fmla="*/ 40601 h 354793"/>
                            <a:gd name="connsiteX93" fmla="*/ 10305 w 448712"/>
                            <a:gd name="connsiteY93" fmla="*/ 106747 h 354793"/>
                            <a:gd name="connsiteX94" fmla="*/ 36363 w 448712"/>
                            <a:gd name="connsiteY94" fmla="*/ 143327 h 3547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448712" h="354793">
                              <a:moveTo>
                                <a:pt x="36363" y="143327"/>
                              </a:moveTo>
                              <a:cubicBezTo>
                                <a:pt x="41875" y="148673"/>
                                <a:pt x="48389" y="153183"/>
                                <a:pt x="55071" y="156857"/>
                              </a:cubicBezTo>
                              <a:cubicBezTo>
                                <a:pt x="58245" y="158528"/>
                                <a:pt x="61753" y="159864"/>
                                <a:pt x="65260" y="161033"/>
                              </a:cubicBezTo>
                              <a:cubicBezTo>
                                <a:pt x="65594" y="161200"/>
                                <a:pt x="74113" y="162035"/>
                                <a:pt x="74614" y="163372"/>
                              </a:cubicBezTo>
                              <a:cubicBezTo>
                                <a:pt x="74280" y="162704"/>
                                <a:pt x="74781" y="162369"/>
                                <a:pt x="75449" y="162369"/>
                              </a:cubicBezTo>
                              <a:cubicBezTo>
                                <a:pt x="71775" y="157358"/>
                                <a:pt x="68434" y="152180"/>
                                <a:pt x="65594" y="147169"/>
                              </a:cubicBezTo>
                              <a:cubicBezTo>
                                <a:pt x="59748" y="136980"/>
                                <a:pt x="53735" y="125288"/>
                                <a:pt x="50060" y="113261"/>
                              </a:cubicBezTo>
                              <a:cubicBezTo>
                                <a:pt x="52900" y="119274"/>
                                <a:pt x="56073" y="125121"/>
                                <a:pt x="59247" y="130967"/>
                              </a:cubicBezTo>
                              <a:cubicBezTo>
                                <a:pt x="64091" y="140154"/>
                                <a:pt x="68935" y="149341"/>
                                <a:pt x="75616" y="157358"/>
                              </a:cubicBezTo>
                              <a:cubicBezTo>
                                <a:pt x="81295" y="165877"/>
                                <a:pt x="87977" y="174229"/>
                                <a:pt x="95828" y="180242"/>
                              </a:cubicBezTo>
                              <a:cubicBezTo>
                                <a:pt x="93823" y="174563"/>
                                <a:pt x="91819" y="168884"/>
                                <a:pt x="89814" y="163038"/>
                              </a:cubicBezTo>
                              <a:cubicBezTo>
                                <a:pt x="93155" y="168383"/>
                                <a:pt x="96162" y="173895"/>
                                <a:pt x="99168" y="179574"/>
                              </a:cubicBezTo>
                              <a:cubicBezTo>
                                <a:pt x="102843" y="189596"/>
                                <a:pt x="106351" y="199785"/>
                                <a:pt x="110861" y="209473"/>
                              </a:cubicBezTo>
                              <a:cubicBezTo>
                                <a:pt x="114368" y="216656"/>
                                <a:pt x="117709" y="223838"/>
                                <a:pt x="121050" y="231188"/>
                              </a:cubicBezTo>
                              <a:cubicBezTo>
                                <a:pt x="123890" y="237034"/>
                                <a:pt x="127397" y="244384"/>
                                <a:pt x="131573" y="250063"/>
                              </a:cubicBezTo>
                              <a:cubicBezTo>
                                <a:pt x="129401" y="241544"/>
                                <a:pt x="126395" y="233192"/>
                                <a:pt x="124391" y="224506"/>
                              </a:cubicBezTo>
                              <a:cubicBezTo>
                                <a:pt x="122720" y="216823"/>
                                <a:pt x="120883" y="209139"/>
                                <a:pt x="119714" y="201456"/>
                              </a:cubicBezTo>
                              <a:cubicBezTo>
                                <a:pt x="119546" y="198282"/>
                                <a:pt x="119546" y="194941"/>
                                <a:pt x="119546" y="191768"/>
                              </a:cubicBezTo>
                              <a:cubicBezTo>
                                <a:pt x="119714" y="191768"/>
                                <a:pt x="119881" y="191935"/>
                                <a:pt x="120048" y="191935"/>
                              </a:cubicBezTo>
                              <a:cubicBezTo>
                                <a:pt x="121217" y="179240"/>
                                <a:pt x="129068" y="168049"/>
                                <a:pt x="144268" y="169218"/>
                              </a:cubicBezTo>
                              <a:cubicBezTo>
                                <a:pt x="158131" y="170387"/>
                                <a:pt x="167485" y="179741"/>
                                <a:pt x="174668" y="190765"/>
                              </a:cubicBezTo>
                              <a:cubicBezTo>
                                <a:pt x="176673" y="194273"/>
                                <a:pt x="178844" y="197614"/>
                                <a:pt x="181015" y="200955"/>
                              </a:cubicBezTo>
                              <a:cubicBezTo>
                                <a:pt x="186193" y="212981"/>
                                <a:pt x="193710" y="224339"/>
                                <a:pt x="199890" y="235531"/>
                              </a:cubicBezTo>
                              <a:cubicBezTo>
                                <a:pt x="206571" y="247390"/>
                                <a:pt x="213086" y="259584"/>
                                <a:pt x="221104" y="270608"/>
                              </a:cubicBezTo>
                              <a:cubicBezTo>
                                <a:pt x="220770" y="268938"/>
                                <a:pt x="220268" y="267100"/>
                                <a:pt x="219767" y="265430"/>
                              </a:cubicBezTo>
                              <a:cubicBezTo>
                                <a:pt x="219099" y="263927"/>
                                <a:pt x="218431" y="262423"/>
                                <a:pt x="217930" y="260753"/>
                              </a:cubicBezTo>
                              <a:cubicBezTo>
                                <a:pt x="217763" y="260419"/>
                                <a:pt x="217930" y="260252"/>
                                <a:pt x="218264" y="260085"/>
                              </a:cubicBezTo>
                              <a:cubicBezTo>
                                <a:pt x="217429" y="257245"/>
                                <a:pt x="216594" y="254239"/>
                                <a:pt x="216093" y="251399"/>
                              </a:cubicBezTo>
                              <a:cubicBezTo>
                                <a:pt x="216093" y="251399"/>
                                <a:pt x="216093" y="251399"/>
                                <a:pt x="216093" y="251399"/>
                              </a:cubicBezTo>
                              <a:cubicBezTo>
                                <a:pt x="216093" y="251399"/>
                                <a:pt x="216093" y="251399"/>
                                <a:pt x="216093" y="251399"/>
                              </a:cubicBezTo>
                              <a:cubicBezTo>
                                <a:pt x="216093" y="251399"/>
                                <a:pt x="216093" y="251232"/>
                                <a:pt x="216093" y="251232"/>
                              </a:cubicBezTo>
                              <a:cubicBezTo>
                                <a:pt x="219099" y="257412"/>
                                <a:pt x="221939" y="263927"/>
                                <a:pt x="224779" y="270274"/>
                              </a:cubicBezTo>
                              <a:cubicBezTo>
                                <a:pt x="224779" y="270107"/>
                                <a:pt x="224612" y="269940"/>
                                <a:pt x="224444" y="269773"/>
                              </a:cubicBezTo>
                              <a:cubicBezTo>
                                <a:pt x="224612" y="270107"/>
                                <a:pt x="224612" y="270441"/>
                                <a:pt x="224779" y="270942"/>
                              </a:cubicBezTo>
                              <a:cubicBezTo>
                                <a:pt x="225446" y="272278"/>
                                <a:pt x="226115" y="273448"/>
                                <a:pt x="226783" y="274784"/>
                              </a:cubicBezTo>
                              <a:cubicBezTo>
                                <a:pt x="226950" y="275118"/>
                                <a:pt x="227117" y="275619"/>
                                <a:pt x="227284" y="275953"/>
                              </a:cubicBezTo>
                              <a:cubicBezTo>
                                <a:pt x="231794" y="285641"/>
                                <a:pt x="237473" y="294494"/>
                                <a:pt x="242985" y="303681"/>
                              </a:cubicBezTo>
                              <a:cubicBezTo>
                                <a:pt x="243319" y="304182"/>
                                <a:pt x="243820" y="304516"/>
                                <a:pt x="244322" y="304516"/>
                              </a:cubicBezTo>
                              <a:cubicBezTo>
                                <a:pt x="248998" y="311198"/>
                                <a:pt x="254344" y="317545"/>
                                <a:pt x="260691" y="322556"/>
                              </a:cubicBezTo>
                              <a:cubicBezTo>
                                <a:pt x="268876" y="329070"/>
                                <a:pt x="278230" y="333580"/>
                                <a:pt x="286414" y="340262"/>
                              </a:cubicBezTo>
                              <a:cubicBezTo>
                                <a:pt x="291759" y="344772"/>
                                <a:pt x="296436" y="349616"/>
                                <a:pt x="300947" y="354794"/>
                              </a:cubicBezTo>
                              <a:cubicBezTo>
                                <a:pt x="299777" y="350618"/>
                                <a:pt x="298107" y="346442"/>
                                <a:pt x="296270" y="342266"/>
                              </a:cubicBezTo>
                              <a:cubicBezTo>
                                <a:pt x="295935" y="336253"/>
                                <a:pt x="293764" y="330741"/>
                                <a:pt x="291425" y="325228"/>
                              </a:cubicBezTo>
                              <a:cubicBezTo>
                                <a:pt x="292762" y="326899"/>
                                <a:pt x="294098" y="328736"/>
                                <a:pt x="295100" y="330574"/>
                              </a:cubicBezTo>
                              <a:cubicBezTo>
                                <a:pt x="296771" y="332578"/>
                                <a:pt x="298441" y="334582"/>
                                <a:pt x="300111" y="336420"/>
                              </a:cubicBezTo>
                              <a:cubicBezTo>
                                <a:pt x="302784" y="339426"/>
                                <a:pt x="305122" y="342767"/>
                                <a:pt x="307628" y="345941"/>
                              </a:cubicBezTo>
                              <a:cubicBezTo>
                                <a:pt x="306626" y="342433"/>
                                <a:pt x="305456" y="338925"/>
                                <a:pt x="304287" y="335418"/>
                              </a:cubicBezTo>
                              <a:cubicBezTo>
                                <a:pt x="303118" y="332077"/>
                                <a:pt x="301949" y="328736"/>
                                <a:pt x="300446" y="325396"/>
                              </a:cubicBezTo>
                              <a:cubicBezTo>
                                <a:pt x="300278" y="323391"/>
                                <a:pt x="300278" y="321387"/>
                                <a:pt x="300111" y="319215"/>
                              </a:cubicBezTo>
                              <a:cubicBezTo>
                                <a:pt x="300612" y="320050"/>
                                <a:pt x="301113" y="321053"/>
                                <a:pt x="301614" y="321888"/>
                              </a:cubicBezTo>
                              <a:cubicBezTo>
                                <a:pt x="311971" y="331743"/>
                                <a:pt x="322661" y="341598"/>
                                <a:pt x="336358" y="346609"/>
                              </a:cubicBezTo>
                              <a:cubicBezTo>
                                <a:pt x="338863" y="347611"/>
                                <a:pt x="339364" y="348613"/>
                                <a:pt x="338028" y="345273"/>
                              </a:cubicBezTo>
                              <a:cubicBezTo>
                                <a:pt x="336358" y="341264"/>
                                <a:pt x="334354" y="337422"/>
                                <a:pt x="332683" y="333580"/>
                              </a:cubicBezTo>
                              <a:cubicBezTo>
                                <a:pt x="331347" y="330574"/>
                                <a:pt x="329843" y="327233"/>
                                <a:pt x="328507" y="324059"/>
                              </a:cubicBezTo>
                              <a:cubicBezTo>
                                <a:pt x="328340" y="322556"/>
                                <a:pt x="328173" y="321220"/>
                                <a:pt x="328006" y="319716"/>
                              </a:cubicBezTo>
                              <a:cubicBezTo>
                                <a:pt x="329843" y="320886"/>
                                <a:pt x="331848" y="321888"/>
                                <a:pt x="333685" y="322890"/>
                              </a:cubicBezTo>
                              <a:cubicBezTo>
                                <a:pt x="342538" y="330908"/>
                                <a:pt x="352560" y="337589"/>
                                <a:pt x="364252" y="341097"/>
                              </a:cubicBezTo>
                              <a:cubicBezTo>
                                <a:pt x="365422" y="341431"/>
                                <a:pt x="372771" y="343101"/>
                                <a:pt x="371268" y="341598"/>
                              </a:cubicBezTo>
                              <a:cubicBezTo>
                                <a:pt x="368763" y="338925"/>
                                <a:pt x="366257" y="336253"/>
                                <a:pt x="363919" y="333413"/>
                              </a:cubicBezTo>
                              <a:cubicBezTo>
                                <a:pt x="361079" y="330073"/>
                                <a:pt x="358239" y="326398"/>
                                <a:pt x="355734" y="322723"/>
                              </a:cubicBezTo>
                              <a:cubicBezTo>
                                <a:pt x="354231" y="319215"/>
                                <a:pt x="352560" y="315707"/>
                                <a:pt x="351391" y="312033"/>
                              </a:cubicBezTo>
                              <a:cubicBezTo>
                                <a:pt x="352059" y="312200"/>
                                <a:pt x="352560" y="312367"/>
                                <a:pt x="352894" y="312701"/>
                              </a:cubicBezTo>
                              <a:cubicBezTo>
                                <a:pt x="358239" y="318213"/>
                                <a:pt x="363084" y="323892"/>
                                <a:pt x="368929" y="328903"/>
                              </a:cubicBezTo>
                              <a:cubicBezTo>
                                <a:pt x="372103" y="331576"/>
                                <a:pt x="375778" y="333914"/>
                                <a:pt x="379453" y="335919"/>
                              </a:cubicBezTo>
                              <a:cubicBezTo>
                                <a:pt x="383796" y="338424"/>
                                <a:pt x="385967" y="341765"/>
                                <a:pt x="383629" y="337422"/>
                              </a:cubicBezTo>
                              <a:cubicBezTo>
                                <a:pt x="380622" y="331743"/>
                                <a:pt x="378117" y="325897"/>
                                <a:pt x="375778" y="320050"/>
                              </a:cubicBezTo>
                              <a:cubicBezTo>
                                <a:pt x="374943" y="315707"/>
                                <a:pt x="374107" y="311532"/>
                                <a:pt x="373440" y="307189"/>
                              </a:cubicBezTo>
                              <a:cubicBezTo>
                                <a:pt x="373774" y="308024"/>
                                <a:pt x="374275" y="308859"/>
                                <a:pt x="374609" y="309861"/>
                              </a:cubicBezTo>
                              <a:cubicBezTo>
                                <a:pt x="374776" y="310028"/>
                                <a:pt x="375110" y="310195"/>
                                <a:pt x="375277" y="310362"/>
                              </a:cubicBezTo>
                              <a:cubicBezTo>
                                <a:pt x="379286" y="316042"/>
                                <a:pt x="383127" y="321721"/>
                                <a:pt x="387638" y="326899"/>
                              </a:cubicBezTo>
                              <a:cubicBezTo>
                                <a:pt x="389976" y="329738"/>
                                <a:pt x="392816" y="332077"/>
                                <a:pt x="395488" y="334415"/>
                              </a:cubicBezTo>
                              <a:cubicBezTo>
                                <a:pt x="402170" y="339928"/>
                                <a:pt x="405510" y="334582"/>
                                <a:pt x="404508" y="328569"/>
                              </a:cubicBezTo>
                              <a:cubicBezTo>
                                <a:pt x="403673" y="322890"/>
                                <a:pt x="402671" y="317378"/>
                                <a:pt x="401501" y="311866"/>
                              </a:cubicBezTo>
                              <a:cubicBezTo>
                                <a:pt x="401501" y="308191"/>
                                <a:pt x="401669" y="304349"/>
                                <a:pt x="402002" y="300674"/>
                              </a:cubicBezTo>
                              <a:cubicBezTo>
                                <a:pt x="405343" y="308358"/>
                                <a:pt x="407348" y="316710"/>
                                <a:pt x="410855" y="324393"/>
                              </a:cubicBezTo>
                              <a:cubicBezTo>
                                <a:pt x="411023" y="320886"/>
                                <a:pt x="410354" y="316543"/>
                                <a:pt x="410187" y="313870"/>
                              </a:cubicBezTo>
                              <a:cubicBezTo>
                                <a:pt x="410020" y="310864"/>
                                <a:pt x="409853" y="307857"/>
                                <a:pt x="409686" y="304850"/>
                              </a:cubicBezTo>
                              <a:cubicBezTo>
                                <a:pt x="410187" y="300340"/>
                                <a:pt x="411189" y="295997"/>
                                <a:pt x="412192" y="291487"/>
                              </a:cubicBezTo>
                              <a:cubicBezTo>
                                <a:pt x="415198" y="297167"/>
                                <a:pt x="415198" y="304182"/>
                                <a:pt x="418372" y="309861"/>
                              </a:cubicBezTo>
                              <a:cubicBezTo>
                                <a:pt x="418038" y="306688"/>
                                <a:pt x="416702" y="303180"/>
                                <a:pt x="417203" y="300173"/>
                              </a:cubicBezTo>
                              <a:cubicBezTo>
                                <a:pt x="418205" y="294661"/>
                                <a:pt x="417871" y="289149"/>
                                <a:pt x="419207" y="283470"/>
                              </a:cubicBezTo>
                              <a:cubicBezTo>
                                <a:pt x="422882" y="268604"/>
                                <a:pt x="429062" y="254907"/>
                                <a:pt x="435076" y="240876"/>
                              </a:cubicBezTo>
                              <a:cubicBezTo>
                                <a:pt x="446601" y="213816"/>
                                <a:pt x="450777" y="181411"/>
                                <a:pt x="447770" y="151846"/>
                              </a:cubicBezTo>
                              <a:cubicBezTo>
                                <a:pt x="446935" y="152013"/>
                                <a:pt x="445097" y="150844"/>
                                <a:pt x="446267" y="150176"/>
                              </a:cubicBezTo>
                              <a:cubicBezTo>
                                <a:pt x="451111" y="147670"/>
                                <a:pt x="418038" y="102404"/>
                                <a:pt x="414363" y="98061"/>
                              </a:cubicBezTo>
                              <a:cubicBezTo>
                                <a:pt x="400666" y="82193"/>
                                <a:pt x="384130" y="69331"/>
                                <a:pt x="366591" y="58140"/>
                              </a:cubicBezTo>
                              <a:cubicBezTo>
                                <a:pt x="330010" y="34755"/>
                                <a:pt x="288419" y="16882"/>
                                <a:pt x="245491" y="9198"/>
                              </a:cubicBezTo>
                              <a:cubicBezTo>
                                <a:pt x="225113" y="5524"/>
                                <a:pt x="204066" y="4689"/>
                                <a:pt x="183354" y="3185"/>
                              </a:cubicBezTo>
                              <a:cubicBezTo>
                                <a:pt x="161305" y="1515"/>
                                <a:pt x="139424" y="-155"/>
                                <a:pt x="117375" y="12"/>
                              </a:cubicBezTo>
                              <a:cubicBezTo>
                                <a:pt x="96830" y="179"/>
                                <a:pt x="76284" y="1849"/>
                                <a:pt x="55906" y="5357"/>
                              </a:cubicBezTo>
                              <a:cubicBezTo>
                                <a:pt x="45383" y="7194"/>
                                <a:pt x="34860" y="9700"/>
                                <a:pt x="24671" y="13207"/>
                              </a:cubicBezTo>
                              <a:cubicBezTo>
                                <a:pt x="11308" y="17717"/>
                                <a:pt x="4794" y="25902"/>
                                <a:pt x="4125" y="39933"/>
                              </a:cubicBezTo>
                              <a:cubicBezTo>
                                <a:pt x="4125" y="40768"/>
                                <a:pt x="3123" y="40768"/>
                                <a:pt x="2288" y="40601"/>
                              </a:cubicBezTo>
                              <a:cubicBezTo>
                                <a:pt x="-2890" y="62817"/>
                                <a:pt x="1119" y="85868"/>
                                <a:pt x="10305" y="106747"/>
                              </a:cubicBezTo>
                              <a:cubicBezTo>
                                <a:pt x="16486" y="120444"/>
                                <a:pt x="25673" y="132971"/>
                                <a:pt x="36363" y="143327"/>
                              </a:cubicBezTo>
                              <a:close/>
                            </a:path>
                          </a:pathLst>
                        </a:custGeom>
                        <a:solidFill>
                          <a:srgbClr val="7D523C"/>
                        </a:solidFill>
                        <a:ln w="16697" cap="flat">
                          <a:noFill/>
                          <a:prstDash val="solid"/>
                          <a:miter/>
                        </a:ln>
                      </p:spPr>
                      <p:txBody>
                        <a:bodyPr rtlCol="0" anchor="ctr"/>
                        <a:lstStyle/>
                        <a:p>
                          <a:endParaRPr lang="en-US"/>
                        </a:p>
                      </p:txBody>
                    </p:sp>
                    <p:sp>
                      <p:nvSpPr>
                        <p:cNvPr id="1106" name="Freeform: Shape 1105">
                          <a:extLst>
                            <a:ext uri="{FF2B5EF4-FFF2-40B4-BE49-F238E27FC236}">
                              <a16:creationId xmlns:a16="http://schemas.microsoft.com/office/drawing/2014/main" id="{BDF637B2-D3F3-108A-BD30-D536BC9BA889}"/>
                            </a:ext>
                          </a:extLst>
                        </p:cNvPr>
                        <p:cNvSpPr/>
                        <p:nvPr/>
                      </p:nvSpPr>
                      <p:spPr>
                        <a:xfrm>
                          <a:off x="7719286" y="4093863"/>
                          <a:ext cx="448828" cy="355294"/>
                        </a:xfrm>
                        <a:custGeom>
                          <a:avLst/>
                          <a:gdLst>
                            <a:gd name="connsiteX0" fmla="*/ 10338 w 448828"/>
                            <a:gd name="connsiteY0" fmla="*/ 106747 h 355294"/>
                            <a:gd name="connsiteX1" fmla="*/ 2320 w 448828"/>
                            <a:gd name="connsiteY1" fmla="*/ 40601 h 355294"/>
                            <a:gd name="connsiteX2" fmla="*/ 4158 w 448828"/>
                            <a:gd name="connsiteY2" fmla="*/ 39933 h 355294"/>
                            <a:gd name="connsiteX3" fmla="*/ 24703 w 448828"/>
                            <a:gd name="connsiteY3" fmla="*/ 13207 h 355294"/>
                            <a:gd name="connsiteX4" fmla="*/ 55939 w 448828"/>
                            <a:gd name="connsiteY4" fmla="*/ 5357 h 355294"/>
                            <a:gd name="connsiteX5" fmla="*/ 117407 w 448828"/>
                            <a:gd name="connsiteY5" fmla="*/ 12 h 355294"/>
                            <a:gd name="connsiteX6" fmla="*/ 183386 w 448828"/>
                            <a:gd name="connsiteY6" fmla="*/ 3185 h 355294"/>
                            <a:gd name="connsiteX7" fmla="*/ 245523 w 448828"/>
                            <a:gd name="connsiteY7" fmla="*/ 9198 h 355294"/>
                            <a:gd name="connsiteX8" fmla="*/ 366624 w 448828"/>
                            <a:gd name="connsiteY8" fmla="*/ 58140 h 355294"/>
                            <a:gd name="connsiteX9" fmla="*/ 414395 w 448828"/>
                            <a:gd name="connsiteY9" fmla="*/ 98061 h 355294"/>
                            <a:gd name="connsiteX10" fmla="*/ 446299 w 448828"/>
                            <a:gd name="connsiteY10" fmla="*/ 150176 h 355294"/>
                            <a:gd name="connsiteX11" fmla="*/ 447802 w 448828"/>
                            <a:gd name="connsiteY11" fmla="*/ 151846 h 355294"/>
                            <a:gd name="connsiteX12" fmla="*/ 435108 w 448828"/>
                            <a:gd name="connsiteY12" fmla="*/ 240876 h 355294"/>
                            <a:gd name="connsiteX13" fmla="*/ 426589 w 448828"/>
                            <a:gd name="connsiteY13" fmla="*/ 261254 h 355294"/>
                            <a:gd name="connsiteX14" fmla="*/ 429262 w 448828"/>
                            <a:gd name="connsiteY14" fmla="*/ 245720 h 355294"/>
                            <a:gd name="connsiteX15" fmla="*/ 426589 w 448828"/>
                            <a:gd name="connsiteY15" fmla="*/ 243882 h 355294"/>
                            <a:gd name="connsiteX16" fmla="*/ 411222 w 448828"/>
                            <a:gd name="connsiteY16" fmla="*/ 274951 h 355294"/>
                            <a:gd name="connsiteX17" fmla="*/ 412224 w 448828"/>
                            <a:gd name="connsiteY17" fmla="*/ 252902 h 355294"/>
                            <a:gd name="connsiteX18" fmla="*/ 409050 w 448828"/>
                            <a:gd name="connsiteY18" fmla="*/ 252234 h 355294"/>
                            <a:gd name="connsiteX19" fmla="*/ 397692 w 448828"/>
                            <a:gd name="connsiteY19" fmla="*/ 276120 h 355294"/>
                            <a:gd name="connsiteX20" fmla="*/ 385332 w 448828"/>
                            <a:gd name="connsiteY20" fmla="*/ 258582 h 355294"/>
                            <a:gd name="connsiteX21" fmla="*/ 353261 w 448828"/>
                            <a:gd name="connsiteY21" fmla="*/ 284973 h 355294"/>
                            <a:gd name="connsiteX22" fmla="*/ 304320 w 448828"/>
                            <a:gd name="connsiteY22" fmla="*/ 264929 h 355294"/>
                            <a:gd name="connsiteX23" fmla="*/ 275088 w 448828"/>
                            <a:gd name="connsiteY23" fmla="*/ 244718 h 355294"/>
                            <a:gd name="connsiteX24" fmla="*/ 273251 w 448828"/>
                            <a:gd name="connsiteY24" fmla="*/ 246722 h 355294"/>
                            <a:gd name="connsiteX25" fmla="*/ 282772 w 448828"/>
                            <a:gd name="connsiteY25" fmla="*/ 274450 h 355294"/>
                            <a:gd name="connsiteX26" fmla="*/ 247193 w 448828"/>
                            <a:gd name="connsiteY26" fmla="*/ 247724 h 355294"/>
                            <a:gd name="connsiteX27" fmla="*/ 244688 w 448828"/>
                            <a:gd name="connsiteY27" fmla="*/ 249729 h 355294"/>
                            <a:gd name="connsiteX28" fmla="*/ 291959 w 448828"/>
                            <a:gd name="connsiteY28" fmla="*/ 321888 h 355294"/>
                            <a:gd name="connsiteX29" fmla="*/ 294798 w 448828"/>
                            <a:gd name="connsiteY29" fmla="*/ 320552 h 355294"/>
                            <a:gd name="connsiteX30" fmla="*/ 291458 w 448828"/>
                            <a:gd name="connsiteY30" fmla="*/ 299004 h 355294"/>
                            <a:gd name="connsiteX31" fmla="*/ 311001 w 448828"/>
                            <a:gd name="connsiteY31" fmla="*/ 321888 h 355294"/>
                            <a:gd name="connsiteX32" fmla="*/ 313506 w 448828"/>
                            <a:gd name="connsiteY32" fmla="*/ 319883 h 355294"/>
                            <a:gd name="connsiteX33" fmla="*/ 305155 w 448828"/>
                            <a:gd name="connsiteY33" fmla="*/ 302178 h 355294"/>
                            <a:gd name="connsiteX34" fmla="*/ 326034 w 448828"/>
                            <a:gd name="connsiteY34" fmla="*/ 338090 h 355294"/>
                            <a:gd name="connsiteX35" fmla="*/ 330544 w 448828"/>
                            <a:gd name="connsiteY35" fmla="*/ 344271 h 355294"/>
                            <a:gd name="connsiteX36" fmla="*/ 302148 w 448828"/>
                            <a:gd name="connsiteY36" fmla="*/ 322389 h 355294"/>
                            <a:gd name="connsiteX37" fmla="*/ 300645 w 448828"/>
                            <a:gd name="connsiteY37" fmla="*/ 319716 h 355294"/>
                            <a:gd name="connsiteX38" fmla="*/ 300979 w 448828"/>
                            <a:gd name="connsiteY38" fmla="*/ 325897 h 355294"/>
                            <a:gd name="connsiteX39" fmla="*/ 304821 w 448828"/>
                            <a:gd name="connsiteY39" fmla="*/ 335919 h 355294"/>
                            <a:gd name="connsiteX40" fmla="*/ 308162 w 448828"/>
                            <a:gd name="connsiteY40" fmla="*/ 346442 h 355294"/>
                            <a:gd name="connsiteX41" fmla="*/ 300645 w 448828"/>
                            <a:gd name="connsiteY41" fmla="*/ 336921 h 355294"/>
                            <a:gd name="connsiteX42" fmla="*/ 295634 w 448828"/>
                            <a:gd name="connsiteY42" fmla="*/ 331075 h 355294"/>
                            <a:gd name="connsiteX43" fmla="*/ 291959 w 448828"/>
                            <a:gd name="connsiteY43" fmla="*/ 325730 h 355294"/>
                            <a:gd name="connsiteX44" fmla="*/ 296803 w 448828"/>
                            <a:gd name="connsiteY44" fmla="*/ 342767 h 355294"/>
                            <a:gd name="connsiteX45" fmla="*/ 301480 w 448828"/>
                            <a:gd name="connsiteY45" fmla="*/ 355295 h 355294"/>
                            <a:gd name="connsiteX46" fmla="*/ 286948 w 448828"/>
                            <a:gd name="connsiteY46" fmla="*/ 340763 h 355294"/>
                            <a:gd name="connsiteX47" fmla="*/ 261224 w 448828"/>
                            <a:gd name="connsiteY47" fmla="*/ 323057 h 355294"/>
                            <a:gd name="connsiteX48" fmla="*/ 244855 w 448828"/>
                            <a:gd name="connsiteY48" fmla="*/ 305017 h 355294"/>
                            <a:gd name="connsiteX49" fmla="*/ 243519 w 448828"/>
                            <a:gd name="connsiteY49" fmla="*/ 304182 h 355294"/>
                            <a:gd name="connsiteX50" fmla="*/ 227817 w 448828"/>
                            <a:gd name="connsiteY50" fmla="*/ 276454 h 355294"/>
                            <a:gd name="connsiteX51" fmla="*/ 227316 w 448828"/>
                            <a:gd name="connsiteY51" fmla="*/ 275285 h 355294"/>
                            <a:gd name="connsiteX52" fmla="*/ 225312 w 448828"/>
                            <a:gd name="connsiteY52" fmla="*/ 271443 h 355294"/>
                            <a:gd name="connsiteX53" fmla="*/ 224978 w 448828"/>
                            <a:gd name="connsiteY53" fmla="*/ 270274 h 355294"/>
                            <a:gd name="connsiteX54" fmla="*/ 225312 w 448828"/>
                            <a:gd name="connsiteY54" fmla="*/ 270775 h 355294"/>
                            <a:gd name="connsiteX55" fmla="*/ 216626 w 448828"/>
                            <a:gd name="connsiteY55" fmla="*/ 251733 h 355294"/>
                            <a:gd name="connsiteX56" fmla="*/ 216626 w 448828"/>
                            <a:gd name="connsiteY56" fmla="*/ 251900 h 355294"/>
                            <a:gd name="connsiteX57" fmla="*/ 216626 w 448828"/>
                            <a:gd name="connsiteY57" fmla="*/ 251900 h 355294"/>
                            <a:gd name="connsiteX58" fmla="*/ 216626 w 448828"/>
                            <a:gd name="connsiteY58" fmla="*/ 251900 h 355294"/>
                            <a:gd name="connsiteX59" fmla="*/ 218798 w 448828"/>
                            <a:gd name="connsiteY59" fmla="*/ 260586 h 355294"/>
                            <a:gd name="connsiteX60" fmla="*/ 218463 w 448828"/>
                            <a:gd name="connsiteY60" fmla="*/ 261254 h 355294"/>
                            <a:gd name="connsiteX61" fmla="*/ 220301 w 448828"/>
                            <a:gd name="connsiteY61" fmla="*/ 265931 h 355294"/>
                            <a:gd name="connsiteX62" fmla="*/ 221637 w 448828"/>
                            <a:gd name="connsiteY62" fmla="*/ 271109 h 355294"/>
                            <a:gd name="connsiteX63" fmla="*/ 200424 w 448828"/>
                            <a:gd name="connsiteY63" fmla="*/ 236032 h 355294"/>
                            <a:gd name="connsiteX64" fmla="*/ 181549 w 448828"/>
                            <a:gd name="connsiteY64" fmla="*/ 201456 h 355294"/>
                            <a:gd name="connsiteX65" fmla="*/ 175201 w 448828"/>
                            <a:gd name="connsiteY65" fmla="*/ 191267 h 355294"/>
                            <a:gd name="connsiteX66" fmla="*/ 144801 w 448828"/>
                            <a:gd name="connsiteY66" fmla="*/ 169719 h 355294"/>
                            <a:gd name="connsiteX67" fmla="*/ 120581 w 448828"/>
                            <a:gd name="connsiteY67" fmla="*/ 192436 h 355294"/>
                            <a:gd name="connsiteX68" fmla="*/ 120080 w 448828"/>
                            <a:gd name="connsiteY68" fmla="*/ 192269 h 355294"/>
                            <a:gd name="connsiteX69" fmla="*/ 120247 w 448828"/>
                            <a:gd name="connsiteY69" fmla="*/ 201957 h 355294"/>
                            <a:gd name="connsiteX70" fmla="*/ 124924 w 448828"/>
                            <a:gd name="connsiteY70" fmla="*/ 225008 h 355294"/>
                            <a:gd name="connsiteX71" fmla="*/ 132107 w 448828"/>
                            <a:gd name="connsiteY71" fmla="*/ 250564 h 355294"/>
                            <a:gd name="connsiteX72" fmla="*/ 121583 w 448828"/>
                            <a:gd name="connsiteY72" fmla="*/ 231689 h 355294"/>
                            <a:gd name="connsiteX73" fmla="*/ 111394 w 448828"/>
                            <a:gd name="connsiteY73" fmla="*/ 209974 h 355294"/>
                            <a:gd name="connsiteX74" fmla="*/ 99702 w 448828"/>
                            <a:gd name="connsiteY74" fmla="*/ 180075 h 355294"/>
                            <a:gd name="connsiteX75" fmla="*/ 90348 w 448828"/>
                            <a:gd name="connsiteY75" fmla="*/ 163539 h 355294"/>
                            <a:gd name="connsiteX76" fmla="*/ 96361 w 448828"/>
                            <a:gd name="connsiteY76" fmla="*/ 180743 h 355294"/>
                            <a:gd name="connsiteX77" fmla="*/ 76150 w 448828"/>
                            <a:gd name="connsiteY77" fmla="*/ 157860 h 355294"/>
                            <a:gd name="connsiteX78" fmla="*/ 59780 w 448828"/>
                            <a:gd name="connsiteY78" fmla="*/ 131468 h 355294"/>
                            <a:gd name="connsiteX79" fmla="*/ 50594 w 448828"/>
                            <a:gd name="connsiteY79" fmla="*/ 113762 h 355294"/>
                            <a:gd name="connsiteX80" fmla="*/ 66128 w 448828"/>
                            <a:gd name="connsiteY80" fmla="*/ 147670 h 355294"/>
                            <a:gd name="connsiteX81" fmla="*/ 75983 w 448828"/>
                            <a:gd name="connsiteY81" fmla="*/ 162871 h 355294"/>
                            <a:gd name="connsiteX82" fmla="*/ 75148 w 448828"/>
                            <a:gd name="connsiteY82" fmla="*/ 163873 h 355294"/>
                            <a:gd name="connsiteX83" fmla="*/ 65794 w 448828"/>
                            <a:gd name="connsiteY83" fmla="*/ 161534 h 355294"/>
                            <a:gd name="connsiteX84" fmla="*/ 55604 w 448828"/>
                            <a:gd name="connsiteY84" fmla="*/ 157358 h 355294"/>
                            <a:gd name="connsiteX85" fmla="*/ 36897 w 448828"/>
                            <a:gd name="connsiteY85" fmla="*/ 143829 h 355294"/>
                            <a:gd name="connsiteX86" fmla="*/ 10338 w 448828"/>
                            <a:gd name="connsiteY86" fmla="*/ 106747 h 355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Lst>
                          <a:rect l="l" t="t" r="r" b="b"/>
                          <a:pathLst>
                            <a:path w="448828" h="355294">
                              <a:moveTo>
                                <a:pt x="10338" y="106747"/>
                              </a:moveTo>
                              <a:cubicBezTo>
                                <a:pt x="984" y="85700"/>
                                <a:pt x="-2858" y="62650"/>
                                <a:pt x="2320" y="40601"/>
                              </a:cubicBezTo>
                              <a:cubicBezTo>
                                <a:pt x="3156" y="40935"/>
                                <a:pt x="3991" y="40768"/>
                                <a:pt x="4158" y="39933"/>
                              </a:cubicBezTo>
                              <a:cubicBezTo>
                                <a:pt x="4826" y="25902"/>
                                <a:pt x="11340" y="17717"/>
                                <a:pt x="24703" y="13207"/>
                              </a:cubicBezTo>
                              <a:cubicBezTo>
                                <a:pt x="34892" y="9700"/>
                                <a:pt x="45415" y="7194"/>
                                <a:pt x="55939" y="5357"/>
                              </a:cubicBezTo>
                              <a:cubicBezTo>
                                <a:pt x="76150" y="1849"/>
                                <a:pt x="96862" y="12"/>
                                <a:pt x="117407" y="12"/>
                              </a:cubicBezTo>
                              <a:cubicBezTo>
                                <a:pt x="139456" y="-155"/>
                                <a:pt x="161505" y="1515"/>
                                <a:pt x="183386" y="3185"/>
                              </a:cubicBezTo>
                              <a:cubicBezTo>
                                <a:pt x="204099" y="4856"/>
                                <a:pt x="224978" y="5524"/>
                                <a:pt x="245523" y="9198"/>
                              </a:cubicBezTo>
                              <a:cubicBezTo>
                                <a:pt x="288451" y="17049"/>
                                <a:pt x="330043" y="34755"/>
                                <a:pt x="366624" y="58140"/>
                              </a:cubicBezTo>
                              <a:cubicBezTo>
                                <a:pt x="384162" y="69331"/>
                                <a:pt x="400698" y="82193"/>
                                <a:pt x="414395" y="98061"/>
                              </a:cubicBezTo>
                              <a:cubicBezTo>
                                <a:pt x="418237" y="102404"/>
                                <a:pt x="451143" y="147670"/>
                                <a:pt x="446299" y="150176"/>
                              </a:cubicBezTo>
                              <a:cubicBezTo>
                                <a:pt x="445130" y="150677"/>
                                <a:pt x="446967" y="152013"/>
                                <a:pt x="447802" y="151846"/>
                              </a:cubicBezTo>
                              <a:cubicBezTo>
                                <a:pt x="450976" y="181411"/>
                                <a:pt x="446800" y="213816"/>
                                <a:pt x="435108" y="240876"/>
                              </a:cubicBezTo>
                              <a:cubicBezTo>
                                <a:pt x="432268" y="247724"/>
                                <a:pt x="429262" y="254406"/>
                                <a:pt x="426589" y="261254"/>
                              </a:cubicBezTo>
                              <a:cubicBezTo>
                                <a:pt x="427090" y="256076"/>
                                <a:pt x="427925" y="250898"/>
                                <a:pt x="429262" y="245720"/>
                              </a:cubicBezTo>
                              <a:cubicBezTo>
                                <a:pt x="429596" y="244217"/>
                                <a:pt x="427925" y="242713"/>
                                <a:pt x="426589" y="243882"/>
                              </a:cubicBezTo>
                              <a:cubicBezTo>
                                <a:pt x="417736" y="251900"/>
                                <a:pt x="413894" y="263426"/>
                                <a:pt x="411222" y="274951"/>
                              </a:cubicBezTo>
                              <a:cubicBezTo>
                                <a:pt x="410721" y="267601"/>
                                <a:pt x="410888" y="260252"/>
                                <a:pt x="412224" y="252902"/>
                              </a:cubicBezTo>
                              <a:cubicBezTo>
                                <a:pt x="412558" y="251065"/>
                                <a:pt x="409719" y="250564"/>
                                <a:pt x="409050" y="252234"/>
                              </a:cubicBezTo>
                              <a:cubicBezTo>
                                <a:pt x="405877" y="260419"/>
                                <a:pt x="403204" y="269105"/>
                                <a:pt x="397692" y="276120"/>
                              </a:cubicBezTo>
                              <a:cubicBezTo>
                                <a:pt x="395855" y="269105"/>
                                <a:pt x="394017" y="254573"/>
                                <a:pt x="385332" y="258582"/>
                              </a:cubicBezTo>
                              <a:cubicBezTo>
                                <a:pt x="372303" y="264428"/>
                                <a:pt x="368127" y="281799"/>
                                <a:pt x="353261" y="284973"/>
                              </a:cubicBezTo>
                              <a:cubicBezTo>
                                <a:pt x="333217" y="289316"/>
                                <a:pt x="317515" y="278793"/>
                                <a:pt x="304320" y="264929"/>
                              </a:cubicBezTo>
                              <a:cubicBezTo>
                                <a:pt x="296469" y="256577"/>
                                <a:pt x="287449" y="245720"/>
                                <a:pt x="275088" y="244718"/>
                              </a:cubicBezTo>
                              <a:cubicBezTo>
                                <a:pt x="273919" y="244718"/>
                                <a:pt x="273251" y="245553"/>
                                <a:pt x="273251" y="246722"/>
                              </a:cubicBezTo>
                              <a:cubicBezTo>
                                <a:pt x="274587" y="256577"/>
                                <a:pt x="281269" y="264762"/>
                                <a:pt x="282772" y="274450"/>
                              </a:cubicBezTo>
                              <a:cubicBezTo>
                                <a:pt x="269409" y="267768"/>
                                <a:pt x="260222" y="255074"/>
                                <a:pt x="247193" y="247724"/>
                              </a:cubicBezTo>
                              <a:cubicBezTo>
                                <a:pt x="245690" y="246889"/>
                                <a:pt x="244187" y="248225"/>
                                <a:pt x="244688" y="249729"/>
                              </a:cubicBezTo>
                              <a:cubicBezTo>
                                <a:pt x="254877" y="276287"/>
                                <a:pt x="271581" y="301844"/>
                                <a:pt x="291959" y="321888"/>
                              </a:cubicBezTo>
                              <a:cubicBezTo>
                                <a:pt x="293128" y="323057"/>
                                <a:pt x="295133" y="322222"/>
                                <a:pt x="294798" y="320552"/>
                              </a:cubicBezTo>
                              <a:cubicBezTo>
                                <a:pt x="293295" y="313369"/>
                                <a:pt x="292126" y="306187"/>
                                <a:pt x="291458" y="299004"/>
                              </a:cubicBezTo>
                              <a:cubicBezTo>
                                <a:pt x="297638" y="307022"/>
                                <a:pt x="302649" y="315875"/>
                                <a:pt x="311001" y="321888"/>
                              </a:cubicBezTo>
                              <a:cubicBezTo>
                                <a:pt x="312337" y="322890"/>
                                <a:pt x="314007" y="321220"/>
                                <a:pt x="313506" y="319883"/>
                              </a:cubicBezTo>
                              <a:cubicBezTo>
                                <a:pt x="310834" y="313870"/>
                                <a:pt x="307493" y="308191"/>
                                <a:pt x="305155" y="302178"/>
                              </a:cubicBezTo>
                              <a:cubicBezTo>
                                <a:pt x="312504" y="313870"/>
                                <a:pt x="317849" y="326899"/>
                                <a:pt x="326034" y="338090"/>
                              </a:cubicBezTo>
                              <a:cubicBezTo>
                                <a:pt x="327370" y="339928"/>
                                <a:pt x="328874" y="342099"/>
                                <a:pt x="330544" y="344271"/>
                              </a:cubicBezTo>
                              <a:cubicBezTo>
                                <a:pt x="319854" y="338758"/>
                                <a:pt x="310834" y="330741"/>
                                <a:pt x="302148" y="322389"/>
                              </a:cubicBezTo>
                              <a:cubicBezTo>
                                <a:pt x="301647" y="321554"/>
                                <a:pt x="301146" y="320552"/>
                                <a:pt x="300645" y="319716"/>
                              </a:cubicBezTo>
                              <a:cubicBezTo>
                                <a:pt x="300645" y="321721"/>
                                <a:pt x="300812" y="323725"/>
                                <a:pt x="300979" y="325897"/>
                              </a:cubicBezTo>
                              <a:cubicBezTo>
                                <a:pt x="302315" y="329237"/>
                                <a:pt x="303485" y="332578"/>
                                <a:pt x="304821" y="335919"/>
                              </a:cubicBezTo>
                              <a:cubicBezTo>
                                <a:pt x="306157" y="339426"/>
                                <a:pt x="307326" y="342934"/>
                                <a:pt x="308162" y="346442"/>
                              </a:cubicBezTo>
                              <a:cubicBezTo>
                                <a:pt x="305656" y="343268"/>
                                <a:pt x="303317" y="339761"/>
                                <a:pt x="300645" y="336921"/>
                              </a:cubicBezTo>
                              <a:cubicBezTo>
                                <a:pt x="298974" y="334917"/>
                                <a:pt x="297304" y="332912"/>
                                <a:pt x="295634" y="331075"/>
                              </a:cubicBezTo>
                              <a:cubicBezTo>
                                <a:pt x="294631" y="329237"/>
                                <a:pt x="293462" y="327400"/>
                                <a:pt x="291959" y="325730"/>
                              </a:cubicBezTo>
                              <a:cubicBezTo>
                                <a:pt x="294465" y="331242"/>
                                <a:pt x="296469" y="336754"/>
                                <a:pt x="296803" y="342767"/>
                              </a:cubicBezTo>
                              <a:cubicBezTo>
                                <a:pt x="298640" y="346776"/>
                                <a:pt x="300144" y="350952"/>
                                <a:pt x="301480" y="355295"/>
                              </a:cubicBezTo>
                              <a:cubicBezTo>
                                <a:pt x="296970" y="350117"/>
                                <a:pt x="292293" y="345273"/>
                                <a:pt x="286948" y="340763"/>
                              </a:cubicBezTo>
                              <a:cubicBezTo>
                                <a:pt x="278763" y="334081"/>
                                <a:pt x="269576" y="329404"/>
                                <a:pt x="261224" y="323057"/>
                              </a:cubicBezTo>
                              <a:cubicBezTo>
                                <a:pt x="254877" y="318046"/>
                                <a:pt x="249532" y="311866"/>
                                <a:pt x="244855" y="305017"/>
                              </a:cubicBezTo>
                              <a:cubicBezTo>
                                <a:pt x="244354" y="305017"/>
                                <a:pt x="243853" y="304683"/>
                                <a:pt x="243519" y="304182"/>
                              </a:cubicBezTo>
                              <a:cubicBezTo>
                                <a:pt x="238007" y="294995"/>
                                <a:pt x="232328" y="286142"/>
                                <a:pt x="227817" y="276454"/>
                              </a:cubicBezTo>
                              <a:cubicBezTo>
                                <a:pt x="227651" y="276120"/>
                                <a:pt x="227483" y="275786"/>
                                <a:pt x="227316" y="275285"/>
                              </a:cubicBezTo>
                              <a:cubicBezTo>
                                <a:pt x="226648" y="273949"/>
                                <a:pt x="225980" y="272780"/>
                                <a:pt x="225312" y="271443"/>
                              </a:cubicBezTo>
                              <a:cubicBezTo>
                                <a:pt x="225145" y="271109"/>
                                <a:pt x="225145" y="270775"/>
                                <a:pt x="224978" y="270274"/>
                              </a:cubicBezTo>
                              <a:cubicBezTo>
                                <a:pt x="224978" y="270441"/>
                                <a:pt x="225145" y="270608"/>
                                <a:pt x="225312" y="270775"/>
                              </a:cubicBezTo>
                              <a:cubicBezTo>
                                <a:pt x="222473" y="264428"/>
                                <a:pt x="219800" y="258081"/>
                                <a:pt x="216626" y="251733"/>
                              </a:cubicBezTo>
                              <a:cubicBezTo>
                                <a:pt x="216626" y="251733"/>
                                <a:pt x="216626" y="251900"/>
                                <a:pt x="216626" y="251900"/>
                              </a:cubicBezTo>
                              <a:cubicBezTo>
                                <a:pt x="216626" y="251900"/>
                                <a:pt x="216626" y="251900"/>
                                <a:pt x="216626" y="251900"/>
                              </a:cubicBezTo>
                              <a:cubicBezTo>
                                <a:pt x="216626" y="251900"/>
                                <a:pt x="216626" y="251900"/>
                                <a:pt x="216626" y="251900"/>
                              </a:cubicBezTo>
                              <a:cubicBezTo>
                                <a:pt x="217127" y="254740"/>
                                <a:pt x="217962" y="257579"/>
                                <a:pt x="218798" y="260586"/>
                              </a:cubicBezTo>
                              <a:cubicBezTo>
                                <a:pt x="218463" y="260586"/>
                                <a:pt x="218297" y="260753"/>
                                <a:pt x="218463" y="261254"/>
                              </a:cubicBezTo>
                              <a:cubicBezTo>
                                <a:pt x="218964" y="262924"/>
                                <a:pt x="219633" y="264428"/>
                                <a:pt x="220301" y="265931"/>
                              </a:cubicBezTo>
                              <a:cubicBezTo>
                                <a:pt x="220802" y="267601"/>
                                <a:pt x="221303" y="269439"/>
                                <a:pt x="221637" y="271109"/>
                              </a:cubicBezTo>
                              <a:cubicBezTo>
                                <a:pt x="213620" y="260085"/>
                                <a:pt x="207105" y="247891"/>
                                <a:pt x="200424" y="236032"/>
                              </a:cubicBezTo>
                              <a:cubicBezTo>
                                <a:pt x="194076" y="224841"/>
                                <a:pt x="186727" y="213482"/>
                                <a:pt x="181549" y="201456"/>
                              </a:cubicBezTo>
                              <a:cubicBezTo>
                                <a:pt x="179377" y="198115"/>
                                <a:pt x="177206" y="194774"/>
                                <a:pt x="175201" y="191267"/>
                              </a:cubicBezTo>
                              <a:cubicBezTo>
                                <a:pt x="168186" y="180242"/>
                                <a:pt x="158665" y="170888"/>
                                <a:pt x="144801" y="169719"/>
                              </a:cubicBezTo>
                              <a:cubicBezTo>
                                <a:pt x="129601" y="168550"/>
                                <a:pt x="121583" y="179741"/>
                                <a:pt x="120581" y="192436"/>
                              </a:cubicBezTo>
                              <a:cubicBezTo>
                                <a:pt x="120414" y="192269"/>
                                <a:pt x="120247" y="192269"/>
                                <a:pt x="120080" y="192269"/>
                              </a:cubicBezTo>
                              <a:cubicBezTo>
                                <a:pt x="120080" y="195442"/>
                                <a:pt x="120247" y="198783"/>
                                <a:pt x="120247" y="201957"/>
                              </a:cubicBezTo>
                              <a:cubicBezTo>
                                <a:pt x="121583" y="209640"/>
                                <a:pt x="123254" y="217324"/>
                                <a:pt x="124924" y="225008"/>
                              </a:cubicBezTo>
                              <a:cubicBezTo>
                                <a:pt x="126761" y="233693"/>
                                <a:pt x="129935" y="242045"/>
                                <a:pt x="132107" y="250564"/>
                              </a:cubicBezTo>
                              <a:cubicBezTo>
                                <a:pt x="127764" y="244885"/>
                                <a:pt x="124423" y="237535"/>
                                <a:pt x="121583" y="231689"/>
                              </a:cubicBezTo>
                              <a:cubicBezTo>
                                <a:pt x="118076" y="224506"/>
                                <a:pt x="114735" y="217324"/>
                                <a:pt x="111394" y="209974"/>
                              </a:cubicBezTo>
                              <a:cubicBezTo>
                                <a:pt x="106717" y="200286"/>
                                <a:pt x="103209" y="190097"/>
                                <a:pt x="99702" y="180075"/>
                              </a:cubicBezTo>
                              <a:cubicBezTo>
                                <a:pt x="96695" y="174563"/>
                                <a:pt x="93688" y="169051"/>
                                <a:pt x="90348" y="163539"/>
                              </a:cubicBezTo>
                              <a:cubicBezTo>
                                <a:pt x="92352" y="169385"/>
                                <a:pt x="94357" y="175064"/>
                                <a:pt x="96361" y="180743"/>
                              </a:cubicBezTo>
                              <a:cubicBezTo>
                                <a:pt x="88510" y="174730"/>
                                <a:pt x="81829" y="166545"/>
                                <a:pt x="76150" y="157860"/>
                              </a:cubicBezTo>
                              <a:cubicBezTo>
                                <a:pt x="69636" y="149842"/>
                                <a:pt x="64792" y="140655"/>
                                <a:pt x="59780" y="131468"/>
                              </a:cubicBezTo>
                              <a:cubicBezTo>
                                <a:pt x="56607" y="125622"/>
                                <a:pt x="53433" y="119776"/>
                                <a:pt x="50594" y="113762"/>
                              </a:cubicBezTo>
                              <a:cubicBezTo>
                                <a:pt x="54268" y="125622"/>
                                <a:pt x="60281" y="137314"/>
                                <a:pt x="66128" y="147670"/>
                              </a:cubicBezTo>
                              <a:cubicBezTo>
                                <a:pt x="68967" y="152681"/>
                                <a:pt x="72308" y="157860"/>
                                <a:pt x="75983" y="162871"/>
                              </a:cubicBezTo>
                              <a:cubicBezTo>
                                <a:pt x="75315" y="162871"/>
                                <a:pt x="74980" y="163205"/>
                                <a:pt x="75148" y="163873"/>
                              </a:cubicBezTo>
                              <a:cubicBezTo>
                                <a:pt x="74647" y="162537"/>
                                <a:pt x="65961" y="161701"/>
                                <a:pt x="65794" y="161534"/>
                              </a:cubicBezTo>
                              <a:cubicBezTo>
                                <a:pt x="62286" y="160365"/>
                                <a:pt x="58778" y="159029"/>
                                <a:pt x="55604" y="157358"/>
                              </a:cubicBezTo>
                              <a:cubicBezTo>
                                <a:pt x="48756" y="153684"/>
                                <a:pt x="42409" y="149174"/>
                                <a:pt x="36897" y="143829"/>
                              </a:cubicBezTo>
                              <a:cubicBezTo>
                                <a:pt x="25538" y="132971"/>
                                <a:pt x="16352" y="120444"/>
                                <a:pt x="10338" y="106747"/>
                              </a:cubicBezTo>
                              <a:close/>
                            </a:path>
                          </a:pathLst>
                        </a:custGeom>
                        <a:solidFill>
                          <a:srgbClr val="7D523C"/>
                        </a:solidFill>
                        <a:ln w="16697" cap="flat">
                          <a:noFill/>
                          <a:prstDash val="solid"/>
                          <a:miter/>
                        </a:ln>
                      </p:spPr>
                      <p:txBody>
                        <a:bodyPr rtlCol="0" anchor="ctr"/>
                        <a:lstStyle/>
                        <a:p>
                          <a:endParaRPr lang="en-US"/>
                        </a:p>
                      </p:txBody>
                    </p:sp>
                    <p:grpSp>
                      <p:nvGrpSpPr>
                        <p:cNvPr id="1107" name="Graphic 2">
                          <a:extLst>
                            <a:ext uri="{FF2B5EF4-FFF2-40B4-BE49-F238E27FC236}">
                              <a16:creationId xmlns:a16="http://schemas.microsoft.com/office/drawing/2014/main" id="{C0DA36FC-B0D3-1D90-617D-EE31DFFE77F8}"/>
                            </a:ext>
                          </a:extLst>
                        </p:cNvPr>
                        <p:cNvGrpSpPr/>
                        <p:nvPr/>
                      </p:nvGrpSpPr>
                      <p:grpSpPr>
                        <a:xfrm>
                          <a:off x="7886428" y="4286113"/>
                          <a:ext cx="338669" cy="145171"/>
                          <a:chOff x="7886428" y="4286113"/>
                          <a:chExt cx="338669" cy="145171"/>
                        </a:xfrm>
                      </p:grpSpPr>
                      <p:sp>
                        <p:nvSpPr>
                          <p:cNvPr id="1108" name="Freeform: Shape 1107">
                            <a:extLst>
                              <a:ext uri="{FF2B5EF4-FFF2-40B4-BE49-F238E27FC236}">
                                <a16:creationId xmlns:a16="http://schemas.microsoft.com/office/drawing/2014/main" id="{46F5A3D5-4A4E-549E-302D-9503EA12496A}"/>
                              </a:ext>
                            </a:extLst>
                          </p:cNvPr>
                          <p:cNvSpPr/>
                          <p:nvPr/>
                        </p:nvSpPr>
                        <p:spPr>
                          <a:xfrm>
                            <a:off x="7889644" y="4289138"/>
                            <a:ext cx="332900" cy="139294"/>
                          </a:xfrm>
                          <a:custGeom>
                            <a:avLst/>
                            <a:gdLst>
                              <a:gd name="connsiteX0" fmla="*/ 41925 w 332900"/>
                              <a:gd name="connsiteY0" fmla="*/ 0 h 139294"/>
                              <a:gd name="connsiteX1" fmla="*/ 196934 w 332900"/>
                              <a:gd name="connsiteY1" fmla="*/ 99553 h 139294"/>
                              <a:gd name="connsiteX2" fmla="*/ 288302 w 332900"/>
                              <a:gd name="connsiteY2" fmla="*/ 21882 h 139294"/>
                              <a:gd name="connsiteX3" fmla="*/ 332900 w 332900"/>
                              <a:gd name="connsiteY3" fmla="*/ 668 h 139294"/>
                              <a:gd name="connsiteX4" fmla="*/ 330729 w 332900"/>
                              <a:gd name="connsiteY4" fmla="*/ 3174 h 139294"/>
                              <a:gd name="connsiteX5" fmla="*/ 244873 w 332900"/>
                              <a:gd name="connsiteY5" fmla="*/ 104731 h 139294"/>
                              <a:gd name="connsiteX6" fmla="*/ 121935 w 332900"/>
                              <a:gd name="connsiteY6" fmla="*/ 138305 h 139294"/>
                              <a:gd name="connsiteX7" fmla="*/ 0 w 332900"/>
                              <a:gd name="connsiteY7" fmla="*/ 4009 h 139294"/>
                              <a:gd name="connsiteX8" fmla="*/ 41925 w 332900"/>
                              <a:gd name="connsiteY8" fmla="*/ 0 h 139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2900" h="139294">
                                <a:moveTo>
                                  <a:pt x="41925" y="0"/>
                                </a:moveTo>
                                <a:cubicBezTo>
                                  <a:pt x="41925" y="0"/>
                                  <a:pt x="76836" y="133962"/>
                                  <a:pt x="196934" y="99553"/>
                                </a:cubicBezTo>
                                <a:cubicBezTo>
                                  <a:pt x="242702" y="86357"/>
                                  <a:pt x="288302" y="21882"/>
                                  <a:pt x="288302" y="21882"/>
                                </a:cubicBezTo>
                                <a:lnTo>
                                  <a:pt x="332900" y="668"/>
                                </a:lnTo>
                                <a:cubicBezTo>
                                  <a:pt x="332900" y="668"/>
                                  <a:pt x="332065" y="1503"/>
                                  <a:pt x="330729" y="3174"/>
                                </a:cubicBezTo>
                                <a:cubicBezTo>
                                  <a:pt x="319036" y="15868"/>
                                  <a:pt x="264583" y="76001"/>
                                  <a:pt x="244873" y="104731"/>
                                </a:cubicBezTo>
                                <a:cubicBezTo>
                                  <a:pt x="244873" y="104731"/>
                                  <a:pt x="178560" y="146156"/>
                                  <a:pt x="121935" y="138305"/>
                                </a:cubicBezTo>
                                <a:cubicBezTo>
                                  <a:pt x="65310" y="130454"/>
                                  <a:pt x="0" y="4009"/>
                                  <a:pt x="0" y="4009"/>
                                </a:cubicBezTo>
                                <a:lnTo>
                                  <a:pt x="41925" y="0"/>
                                </a:lnTo>
                                <a:close/>
                              </a:path>
                            </a:pathLst>
                          </a:custGeom>
                          <a:solidFill>
                            <a:srgbClr val="DADBDC"/>
                          </a:solidFill>
                          <a:ln w="16697" cap="flat">
                            <a:noFill/>
                            <a:prstDash val="solid"/>
                            <a:miter/>
                          </a:ln>
                        </p:spPr>
                        <p:txBody>
                          <a:bodyPr rtlCol="0" anchor="ctr"/>
                          <a:lstStyle/>
                          <a:p>
                            <a:endParaRPr lang="en-US"/>
                          </a:p>
                        </p:txBody>
                      </p:sp>
                      <p:sp>
                        <p:nvSpPr>
                          <p:cNvPr id="1109" name="Freeform: Shape 1108">
                            <a:extLst>
                              <a:ext uri="{FF2B5EF4-FFF2-40B4-BE49-F238E27FC236}">
                                <a16:creationId xmlns:a16="http://schemas.microsoft.com/office/drawing/2014/main" id="{511C204D-5AC9-BFEF-C753-2CC7D5BC88DB}"/>
                              </a:ext>
                            </a:extLst>
                          </p:cNvPr>
                          <p:cNvSpPr/>
                          <p:nvPr/>
                        </p:nvSpPr>
                        <p:spPr>
                          <a:xfrm>
                            <a:off x="7886428" y="4286113"/>
                            <a:ext cx="338669" cy="145171"/>
                          </a:xfrm>
                          <a:custGeom>
                            <a:avLst/>
                            <a:gdLst>
                              <a:gd name="connsiteX0" fmla="*/ 139850 w 338669"/>
                              <a:gd name="connsiteY0" fmla="*/ 145172 h 145171"/>
                              <a:gd name="connsiteX1" fmla="*/ 124483 w 338669"/>
                              <a:gd name="connsiteY1" fmla="*/ 144169 h 145171"/>
                              <a:gd name="connsiteX2" fmla="*/ 40297 w 338669"/>
                              <a:gd name="connsiteY2" fmla="*/ 72845 h 145171"/>
                              <a:gd name="connsiteX3" fmla="*/ 376 w 338669"/>
                              <a:gd name="connsiteY3" fmla="*/ 8203 h 145171"/>
                              <a:gd name="connsiteX4" fmla="*/ 376 w 338669"/>
                              <a:gd name="connsiteY4" fmla="*/ 5530 h 145171"/>
                              <a:gd name="connsiteX5" fmla="*/ 2547 w 338669"/>
                              <a:gd name="connsiteY5" fmla="*/ 4027 h 145171"/>
                              <a:gd name="connsiteX6" fmla="*/ 44640 w 338669"/>
                              <a:gd name="connsiteY6" fmla="*/ 18 h 145171"/>
                              <a:gd name="connsiteX7" fmla="*/ 47646 w 338669"/>
                              <a:gd name="connsiteY7" fmla="*/ 2190 h 145171"/>
                              <a:gd name="connsiteX8" fmla="*/ 162065 w 338669"/>
                              <a:gd name="connsiteY8" fmla="*/ 105250 h 145171"/>
                              <a:gd name="connsiteX9" fmla="*/ 198981 w 338669"/>
                              <a:gd name="connsiteY9" fmla="*/ 99738 h 145171"/>
                              <a:gd name="connsiteX10" fmla="*/ 288845 w 338669"/>
                              <a:gd name="connsiteY10" fmla="*/ 23236 h 145171"/>
                              <a:gd name="connsiteX11" fmla="*/ 290014 w 338669"/>
                              <a:gd name="connsiteY11" fmla="*/ 22234 h 145171"/>
                              <a:gd name="connsiteX12" fmla="*/ 334613 w 338669"/>
                              <a:gd name="connsiteY12" fmla="*/ 1020 h 145171"/>
                              <a:gd name="connsiteX13" fmla="*/ 338120 w 338669"/>
                              <a:gd name="connsiteY13" fmla="*/ 1856 h 145171"/>
                              <a:gd name="connsiteX14" fmla="*/ 337953 w 338669"/>
                              <a:gd name="connsiteY14" fmla="*/ 5530 h 145171"/>
                              <a:gd name="connsiteX15" fmla="*/ 335782 w 338669"/>
                              <a:gd name="connsiteY15" fmla="*/ 8036 h 145171"/>
                              <a:gd name="connsiteX16" fmla="*/ 250093 w 338669"/>
                              <a:gd name="connsiteY16" fmla="*/ 109259 h 145171"/>
                              <a:gd name="connsiteX17" fmla="*/ 249258 w 338669"/>
                              <a:gd name="connsiteY17" fmla="*/ 110094 h 145171"/>
                              <a:gd name="connsiteX18" fmla="*/ 139850 w 338669"/>
                              <a:gd name="connsiteY18" fmla="*/ 145172 h 145171"/>
                              <a:gd name="connsiteX19" fmla="*/ 7392 w 338669"/>
                              <a:gd name="connsiteY19" fmla="*/ 9372 h 145171"/>
                              <a:gd name="connsiteX20" fmla="*/ 125151 w 338669"/>
                              <a:gd name="connsiteY20" fmla="*/ 138490 h 145171"/>
                              <a:gd name="connsiteX21" fmla="*/ 139683 w 338669"/>
                              <a:gd name="connsiteY21" fmla="*/ 139492 h 145171"/>
                              <a:gd name="connsiteX22" fmla="*/ 245750 w 338669"/>
                              <a:gd name="connsiteY22" fmla="*/ 105584 h 145171"/>
                              <a:gd name="connsiteX23" fmla="*/ 323922 w 338669"/>
                              <a:gd name="connsiteY23" fmla="*/ 12546 h 145171"/>
                              <a:gd name="connsiteX24" fmla="*/ 293188 w 338669"/>
                              <a:gd name="connsiteY24" fmla="*/ 27245 h 145171"/>
                              <a:gd name="connsiteX25" fmla="*/ 200650 w 338669"/>
                              <a:gd name="connsiteY25" fmla="*/ 105417 h 145171"/>
                              <a:gd name="connsiteX26" fmla="*/ 162065 w 338669"/>
                              <a:gd name="connsiteY26" fmla="*/ 111263 h 145171"/>
                              <a:gd name="connsiteX27" fmla="*/ 42803 w 338669"/>
                              <a:gd name="connsiteY27" fmla="*/ 6198 h 145171"/>
                              <a:gd name="connsiteX28" fmla="*/ 7392 w 338669"/>
                              <a:gd name="connsiteY28" fmla="*/ 9372 h 145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38669" h="145171">
                                <a:moveTo>
                                  <a:pt x="139850" y="145172"/>
                                </a:moveTo>
                                <a:cubicBezTo>
                                  <a:pt x="134505" y="145172"/>
                                  <a:pt x="129494" y="144838"/>
                                  <a:pt x="124483" y="144169"/>
                                </a:cubicBezTo>
                                <a:cubicBezTo>
                                  <a:pt x="100263" y="140829"/>
                                  <a:pt x="71867" y="116776"/>
                                  <a:pt x="40297" y="72845"/>
                                </a:cubicBezTo>
                                <a:cubicBezTo>
                                  <a:pt x="17079" y="40441"/>
                                  <a:pt x="543" y="8537"/>
                                  <a:pt x="376" y="8203"/>
                                </a:cubicBezTo>
                                <a:cubicBezTo>
                                  <a:pt x="-125" y="7368"/>
                                  <a:pt x="-125" y="6366"/>
                                  <a:pt x="376" y="5530"/>
                                </a:cubicBezTo>
                                <a:cubicBezTo>
                                  <a:pt x="877" y="4695"/>
                                  <a:pt x="1712" y="4194"/>
                                  <a:pt x="2547" y="4027"/>
                                </a:cubicBezTo>
                                <a:lnTo>
                                  <a:pt x="44640" y="18"/>
                                </a:lnTo>
                                <a:cubicBezTo>
                                  <a:pt x="45977" y="-149"/>
                                  <a:pt x="47313" y="853"/>
                                  <a:pt x="47646" y="2190"/>
                                </a:cubicBezTo>
                                <a:cubicBezTo>
                                  <a:pt x="47981" y="3192"/>
                                  <a:pt x="75542" y="105250"/>
                                  <a:pt x="162065" y="105250"/>
                                </a:cubicBezTo>
                                <a:cubicBezTo>
                                  <a:pt x="173758" y="105250"/>
                                  <a:pt x="186286" y="103413"/>
                                  <a:pt x="198981" y="99738"/>
                                </a:cubicBezTo>
                                <a:cubicBezTo>
                                  <a:pt x="243245" y="87043"/>
                                  <a:pt x="288344" y="23904"/>
                                  <a:pt x="288845" y="23236"/>
                                </a:cubicBezTo>
                                <a:cubicBezTo>
                                  <a:pt x="289179" y="22902"/>
                                  <a:pt x="289513" y="22568"/>
                                  <a:pt x="290014" y="22234"/>
                                </a:cubicBezTo>
                                <a:lnTo>
                                  <a:pt x="334613" y="1020"/>
                                </a:lnTo>
                                <a:cubicBezTo>
                                  <a:pt x="335782" y="519"/>
                                  <a:pt x="337285" y="853"/>
                                  <a:pt x="338120" y="1856"/>
                                </a:cubicBezTo>
                                <a:cubicBezTo>
                                  <a:pt x="338955" y="3025"/>
                                  <a:pt x="338789" y="4528"/>
                                  <a:pt x="337953" y="5530"/>
                                </a:cubicBezTo>
                                <a:lnTo>
                                  <a:pt x="335782" y="8036"/>
                                </a:lnTo>
                                <a:cubicBezTo>
                                  <a:pt x="324924" y="19895"/>
                                  <a:pt x="269970" y="80529"/>
                                  <a:pt x="250093" y="109259"/>
                                </a:cubicBezTo>
                                <a:cubicBezTo>
                                  <a:pt x="249926" y="109593"/>
                                  <a:pt x="249592" y="109927"/>
                                  <a:pt x="249258" y="110094"/>
                                </a:cubicBezTo>
                                <a:cubicBezTo>
                                  <a:pt x="247086" y="111598"/>
                                  <a:pt x="192633" y="145172"/>
                                  <a:pt x="139850" y="145172"/>
                                </a:cubicBezTo>
                                <a:close/>
                                <a:moveTo>
                                  <a:pt x="7392" y="9372"/>
                                </a:moveTo>
                                <a:cubicBezTo>
                                  <a:pt x="18750" y="30252"/>
                                  <a:pt x="76210" y="131642"/>
                                  <a:pt x="125151" y="138490"/>
                                </a:cubicBezTo>
                                <a:cubicBezTo>
                                  <a:pt x="129828" y="139158"/>
                                  <a:pt x="134672" y="139492"/>
                                  <a:pt x="139683" y="139492"/>
                                </a:cubicBezTo>
                                <a:cubicBezTo>
                                  <a:pt x="188290" y="139492"/>
                                  <a:pt x="240071" y="109092"/>
                                  <a:pt x="245750" y="105584"/>
                                </a:cubicBezTo>
                                <a:cubicBezTo>
                                  <a:pt x="262955" y="80696"/>
                                  <a:pt x="305047" y="33425"/>
                                  <a:pt x="323922" y="12546"/>
                                </a:cubicBezTo>
                                <a:lnTo>
                                  <a:pt x="293188" y="27245"/>
                                </a:lnTo>
                                <a:cubicBezTo>
                                  <a:pt x="288177" y="34260"/>
                                  <a:pt x="245082" y="92556"/>
                                  <a:pt x="200650" y="105417"/>
                                </a:cubicBezTo>
                                <a:cubicBezTo>
                                  <a:pt x="187288" y="109259"/>
                                  <a:pt x="174259" y="111263"/>
                                  <a:pt x="162065" y="111263"/>
                                </a:cubicBezTo>
                                <a:cubicBezTo>
                                  <a:pt x="78715" y="111263"/>
                                  <a:pt x="47646" y="21900"/>
                                  <a:pt x="42803" y="6198"/>
                                </a:cubicBezTo>
                                <a:lnTo>
                                  <a:pt x="7392" y="9372"/>
                                </a:lnTo>
                                <a:close/>
                              </a:path>
                            </a:pathLst>
                          </a:custGeom>
                          <a:solidFill>
                            <a:srgbClr val="939598"/>
                          </a:solidFill>
                          <a:ln w="16697" cap="flat">
                            <a:noFill/>
                            <a:prstDash val="solid"/>
                            <a:miter/>
                          </a:ln>
                        </p:spPr>
                        <p:txBody>
                          <a:bodyPr rtlCol="0" anchor="ctr"/>
                          <a:lstStyle/>
                          <a:p>
                            <a:endParaRPr lang="en-US"/>
                          </a:p>
                        </p:txBody>
                      </p:sp>
                    </p:grpSp>
                    <p:sp>
                      <p:nvSpPr>
                        <p:cNvPr id="1110" name="Freeform: Shape 1109">
                          <a:extLst>
                            <a:ext uri="{FF2B5EF4-FFF2-40B4-BE49-F238E27FC236}">
                              <a16:creationId xmlns:a16="http://schemas.microsoft.com/office/drawing/2014/main" id="{15D26DD3-495F-C502-9B58-9891CBB96759}"/>
                            </a:ext>
                          </a:extLst>
                        </p:cNvPr>
                        <p:cNvSpPr/>
                        <p:nvPr/>
                      </p:nvSpPr>
                      <p:spPr>
                        <a:xfrm>
                          <a:off x="7889309" y="4289138"/>
                          <a:ext cx="96379" cy="95042"/>
                        </a:xfrm>
                        <a:custGeom>
                          <a:avLst/>
                          <a:gdLst>
                            <a:gd name="connsiteX0" fmla="*/ 96379 w 96379"/>
                            <a:gd name="connsiteY0" fmla="*/ 84019 h 95042"/>
                            <a:gd name="connsiteX1" fmla="*/ 60801 w 96379"/>
                            <a:gd name="connsiteY1" fmla="*/ 95043 h 95042"/>
                            <a:gd name="connsiteX2" fmla="*/ 0 w 96379"/>
                            <a:gd name="connsiteY2" fmla="*/ 4009 h 95042"/>
                            <a:gd name="connsiteX3" fmla="*/ 42093 w 96379"/>
                            <a:gd name="connsiteY3" fmla="*/ 0 h 95042"/>
                            <a:gd name="connsiteX4" fmla="*/ 96379 w 96379"/>
                            <a:gd name="connsiteY4" fmla="*/ 84019 h 95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6379" h="95042">
                              <a:moveTo>
                                <a:pt x="96379" y="84019"/>
                              </a:moveTo>
                              <a:cubicBezTo>
                                <a:pt x="84353" y="87359"/>
                                <a:pt x="72493" y="90867"/>
                                <a:pt x="60801" y="95043"/>
                              </a:cubicBezTo>
                              <a:cubicBezTo>
                                <a:pt x="26726" y="55623"/>
                                <a:pt x="0" y="4009"/>
                                <a:pt x="0" y="4009"/>
                              </a:cubicBezTo>
                              <a:lnTo>
                                <a:pt x="42093" y="0"/>
                              </a:lnTo>
                              <a:cubicBezTo>
                                <a:pt x="42260" y="0"/>
                                <a:pt x="56124" y="53117"/>
                                <a:pt x="96379" y="84019"/>
                              </a:cubicBezTo>
                              <a:close/>
                            </a:path>
                          </a:pathLst>
                        </a:custGeom>
                        <a:solidFill>
                          <a:srgbClr val="DADBDC"/>
                        </a:solidFill>
                        <a:ln w="16697" cap="flat">
                          <a:noFill/>
                          <a:prstDash val="solid"/>
                          <a:miter/>
                        </a:ln>
                      </p:spPr>
                      <p:txBody>
                        <a:bodyPr rtlCol="0" anchor="ctr"/>
                        <a:lstStyle/>
                        <a:p>
                          <a:endParaRPr lang="en-US"/>
                        </a:p>
                      </p:txBody>
                    </p:sp>
                    <p:sp>
                      <p:nvSpPr>
                        <p:cNvPr id="1111" name="Freeform: Shape 1110">
                          <a:extLst>
                            <a:ext uri="{FF2B5EF4-FFF2-40B4-BE49-F238E27FC236}">
                              <a16:creationId xmlns:a16="http://schemas.microsoft.com/office/drawing/2014/main" id="{52FF05F6-B7A9-F5B9-EE1F-CBBC4933338A}"/>
                            </a:ext>
                          </a:extLst>
                        </p:cNvPr>
                        <p:cNvSpPr/>
                        <p:nvPr/>
                      </p:nvSpPr>
                      <p:spPr>
                        <a:xfrm>
                          <a:off x="8145374" y="4289806"/>
                          <a:ext cx="77002" cy="62137"/>
                        </a:xfrm>
                        <a:custGeom>
                          <a:avLst/>
                          <a:gdLst>
                            <a:gd name="connsiteX0" fmla="*/ 0 w 77002"/>
                            <a:gd name="connsiteY0" fmla="*/ 59130 h 62137"/>
                            <a:gd name="connsiteX1" fmla="*/ 32405 w 77002"/>
                            <a:gd name="connsiteY1" fmla="*/ 21213 h 62137"/>
                            <a:gd name="connsiteX2" fmla="*/ 77003 w 77002"/>
                            <a:gd name="connsiteY2" fmla="*/ 0 h 62137"/>
                            <a:gd name="connsiteX3" fmla="*/ 74831 w 77002"/>
                            <a:gd name="connsiteY3" fmla="*/ 2505 h 62137"/>
                            <a:gd name="connsiteX4" fmla="*/ 22215 w 77002"/>
                            <a:gd name="connsiteY4" fmla="*/ 62137 h 62137"/>
                            <a:gd name="connsiteX5" fmla="*/ 0 w 77002"/>
                            <a:gd name="connsiteY5" fmla="*/ 59130 h 62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002" h="62137">
                              <a:moveTo>
                                <a:pt x="0" y="59130"/>
                              </a:moveTo>
                              <a:cubicBezTo>
                                <a:pt x="19209" y="39921"/>
                                <a:pt x="32405" y="21213"/>
                                <a:pt x="32405" y="21213"/>
                              </a:cubicBezTo>
                              <a:lnTo>
                                <a:pt x="77003" y="0"/>
                              </a:lnTo>
                              <a:cubicBezTo>
                                <a:pt x="77003" y="0"/>
                                <a:pt x="76168" y="835"/>
                                <a:pt x="74831" y="2505"/>
                              </a:cubicBezTo>
                              <a:cubicBezTo>
                                <a:pt x="67649" y="10523"/>
                                <a:pt x="43930" y="36581"/>
                                <a:pt x="22215" y="62137"/>
                              </a:cubicBezTo>
                              <a:cubicBezTo>
                                <a:pt x="14866" y="60634"/>
                                <a:pt x="7350" y="59631"/>
                                <a:pt x="0" y="59130"/>
                              </a:cubicBezTo>
                              <a:close/>
                            </a:path>
                          </a:pathLst>
                        </a:custGeom>
                        <a:solidFill>
                          <a:srgbClr val="DADBDC"/>
                        </a:solidFill>
                        <a:ln w="16697" cap="flat">
                          <a:noFill/>
                          <a:prstDash val="solid"/>
                          <a:miter/>
                        </a:ln>
                      </p:spPr>
                      <p:txBody>
                        <a:bodyPr rtlCol="0" anchor="ctr"/>
                        <a:lstStyle/>
                        <a:p>
                          <a:endParaRPr lang="en-US"/>
                        </a:p>
                      </p:txBody>
                    </p:sp>
                    <p:grpSp>
                      <p:nvGrpSpPr>
                        <p:cNvPr id="1112" name="Graphic 2">
                          <a:extLst>
                            <a:ext uri="{FF2B5EF4-FFF2-40B4-BE49-F238E27FC236}">
                              <a16:creationId xmlns:a16="http://schemas.microsoft.com/office/drawing/2014/main" id="{F7806B30-7DAE-FA85-57AA-9DDB921BDF30}"/>
                            </a:ext>
                          </a:extLst>
                        </p:cNvPr>
                        <p:cNvGrpSpPr/>
                        <p:nvPr/>
                      </p:nvGrpSpPr>
                      <p:grpSpPr>
                        <a:xfrm>
                          <a:off x="7639220" y="3853511"/>
                          <a:ext cx="625780" cy="489078"/>
                          <a:chOff x="7639220" y="3853511"/>
                          <a:chExt cx="625780" cy="489078"/>
                        </a:xfrm>
                      </p:grpSpPr>
                      <p:grpSp>
                        <p:nvGrpSpPr>
                          <p:cNvPr id="1113" name="Graphic 2">
                            <a:extLst>
                              <a:ext uri="{FF2B5EF4-FFF2-40B4-BE49-F238E27FC236}">
                                <a16:creationId xmlns:a16="http://schemas.microsoft.com/office/drawing/2014/main" id="{21E27505-E7B0-F97A-2187-01AA6CFFB5F8}"/>
                              </a:ext>
                            </a:extLst>
                          </p:cNvPr>
                          <p:cNvGrpSpPr/>
                          <p:nvPr/>
                        </p:nvGrpSpPr>
                        <p:grpSpPr>
                          <a:xfrm>
                            <a:off x="7639220" y="4010357"/>
                            <a:ext cx="625780" cy="332232"/>
                            <a:chOff x="7639220" y="4010357"/>
                            <a:chExt cx="625780" cy="332232"/>
                          </a:xfrm>
                        </p:grpSpPr>
                        <p:sp>
                          <p:nvSpPr>
                            <p:cNvPr id="1114" name="Freeform: Shape 1113">
                              <a:extLst>
                                <a:ext uri="{FF2B5EF4-FFF2-40B4-BE49-F238E27FC236}">
                                  <a16:creationId xmlns:a16="http://schemas.microsoft.com/office/drawing/2014/main" id="{87EC4FF0-8ADF-4D25-9A2A-0456069B062C}"/>
                                </a:ext>
                              </a:extLst>
                            </p:cNvPr>
                            <p:cNvSpPr/>
                            <p:nvPr/>
                          </p:nvSpPr>
                          <p:spPr>
                            <a:xfrm>
                              <a:off x="7641900" y="4013394"/>
                              <a:ext cx="619947" cy="326246"/>
                            </a:xfrm>
                            <a:custGeom>
                              <a:avLst/>
                              <a:gdLst>
                                <a:gd name="connsiteX0" fmla="*/ 596680 w 619947"/>
                                <a:gd name="connsiteY0" fmla="*/ 212271 h 326246"/>
                                <a:gd name="connsiteX1" fmla="*/ 615889 w 619947"/>
                                <a:gd name="connsiteY1" fmla="*/ 252527 h 326246"/>
                                <a:gd name="connsiteX2" fmla="*/ 419121 w 619947"/>
                                <a:gd name="connsiteY2" fmla="*/ 325354 h 326246"/>
                                <a:gd name="connsiteX3" fmla="*/ 142846 w 619947"/>
                                <a:gd name="connsiteY3" fmla="*/ 232650 h 326246"/>
                                <a:gd name="connsiteX4" fmla="*/ 31 w 619947"/>
                                <a:gd name="connsiteY4" fmla="*/ 47074 h 326246"/>
                                <a:gd name="connsiteX5" fmla="*/ 131988 w 619947"/>
                                <a:gd name="connsiteY5" fmla="*/ 638 h 326246"/>
                                <a:gd name="connsiteX6" fmla="*/ 596680 w 619947"/>
                                <a:gd name="connsiteY6" fmla="*/ 212271 h 326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19947" h="326246">
                                  <a:moveTo>
                                    <a:pt x="596680" y="212271"/>
                                  </a:moveTo>
                                  <a:cubicBezTo>
                                    <a:pt x="596680" y="212271"/>
                                    <a:pt x="631590" y="223630"/>
                                    <a:pt x="615889" y="252527"/>
                                  </a:cubicBezTo>
                                  <a:cubicBezTo>
                                    <a:pt x="600187" y="281424"/>
                                    <a:pt x="519510" y="333706"/>
                                    <a:pt x="419121" y="325354"/>
                                  </a:cubicBezTo>
                                  <a:cubicBezTo>
                                    <a:pt x="318734" y="317169"/>
                                    <a:pt x="221185" y="290444"/>
                                    <a:pt x="142846" y="232650"/>
                                  </a:cubicBezTo>
                                  <a:cubicBezTo>
                                    <a:pt x="64507" y="174855"/>
                                    <a:pt x="-1639" y="102195"/>
                                    <a:pt x="31" y="47074"/>
                                  </a:cubicBezTo>
                                  <a:cubicBezTo>
                                    <a:pt x="1701" y="-8048"/>
                                    <a:pt x="129650" y="304"/>
                                    <a:pt x="131988" y="638"/>
                                  </a:cubicBezTo>
                                  <a:cubicBezTo>
                                    <a:pt x="134327" y="972"/>
                                    <a:pt x="596680" y="212271"/>
                                    <a:pt x="596680" y="212271"/>
                                  </a:cubicBezTo>
                                  <a:close/>
                                </a:path>
                              </a:pathLst>
                            </a:custGeom>
                            <a:solidFill>
                              <a:srgbClr val="FFDA22"/>
                            </a:solidFill>
                            <a:ln w="16697" cap="flat">
                              <a:noFill/>
                              <a:prstDash val="solid"/>
                              <a:miter/>
                            </a:ln>
                          </p:spPr>
                          <p:txBody>
                            <a:bodyPr rtlCol="0" anchor="ctr"/>
                            <a:lstStyle/>
                            <a:p>
                              <a:endParaRPr lang="en-US"/>
                            </a:p>
                          </p:txBody>
                        </p:sp>
                        <p:sp>
                          <p:nvSpPr>
                            <p:cNvPr id="1115" name="Freeform: Shape 1114">
                              <a:extLst>
                                <a:ext uri="{FF2B5EF4-FFF2-40B4-BE49-F238E27FC236}">
                                  <a16:creationId xmlns:a16="http://schemas.microsoft.com/office/drawing/2014/main" id="{2DE4E429-339F-87DA-6C15-D6DB2D0649D7}"/>
                                </a:ext>
                              </a:extLst>
                            </p:cNvPr>
                            <p:cNvSpPr/>
                            <p:nvPr/>
                          </p:nvSpPr>
                          <p:spPr>
                            <a:xfrm>
                              <a:off x="7639220" y="4010357"/>
                              <a:ext cx="625780" cy="332232"/>
                            </a:xfrm>
                            <a:custGeom>
                              <a:avLst/>
                              <a:gdLst>
                                <a:gd name="connsiteX0" fmla="*/ 443015 w 625780"/>
                                <a:gd name="connsiteY0" fmla="*/ 332232 h 332232"/>
                                <a:gd name="connsiteX1" fmla="*/ 421467 w 625780"/>
                                <a:gd name="connsiteY1" fmla="*/ 331397 h 332232"/>
                                <a:gd name="connsiteX2" fmla="*/ 143855 w 625780"/>
                                <a:gd name="connsiteY2" fmla="*/ 238025 h 332232"/>
                                <a:gd name="connsiteX3" fmla="*/ 38 w 625780"/>
                                <a:gd name="connsiteY3" fmla="*/ 49943 h 332232"/>
                                <a:gd name="connsiteX4" fmla="*/ 114290 w 625780"/>
                                <a:gd name="connsiteY4" fmla="*/ 0 h 332232"/>
                                <a:gd name="connsiteX5" fmla="*/ 135336 w 625780"/>
                                <a:gd name="connsiteY5" fmla="*/ 668 h 332232"/>
                                <a:gd name="connsiteX6" fmla="*/ 600696 w 625780"/>
                                <a:gd name="connsiteY6" fmla="*/ 212635 h 332232"/>
                                <a:gd name="connsiteX7" fmla="*/ 624080 w 625780"/>
                                <a:gd name="connsiteY7" fmla="*/ 232513 h 332232"/>
                                <a:gd name="connsiteX8" fmla="*/ 621241 w 625780"/>
                                <a:gd name="connsiteY8" fmla="*/ 256900 h 332232"/>
                                <a:gd name="connsiteX9" fmla="*/ 443015 w 625780"/>
                                <a:gd name="connsiteY9" fmla="*/ 332232 h 332232"/>
                                <a:gd name="connsiteX10" fmla="*/ 114123 w 625780"/>
                                <a:gd name="connsiteY10" fmla="*/ 5846 h 332232"/>
                                <a:gd name="connsiteX11" fmla="*/ 5717 w 625780"/>
                                <a:gd name="connsiteY11" fmla="*/ 50278 h 332232"/>
                                <a:gd name="connsiteX12" fmla="*/ 147363 w 625780"/>
                                <a:gd name="connsiteY12" fmla="*/ 233515 h 332232"/>
                                <a:gd name="connsiteX13" fmla="*/ 422135 w 625780"/>
                                <a:gd name="connsiteY13" fmla="*/ 325718 h 332232"/>
                                <a:gd name="connsiteX14" fmla="*/ 443181 w 625780"/>
                                <a:gd name="connsiteY14" fmla="*/ 326553 h 332232"/>
                                <a:gd name="connsiteX15" fmla="*/ 616063 w 625780"/>
                                <a:gd name="connsiteY15" fmla="*/ 254227 h 332232"/>
                                <a:gd name="connsiteX16" fmla="*/ 618568 w 625780"/>
                                <a:gd name="connsiteY16" fmla="*/ 234684 h 332232"/>
                                <a:gd name="connsiteX17" fmla="*/ 598524 w 625780"/>
                                <a:gd name="connsiteY17" fmla="*/ 217981 h 332232"/>
                                <a:gd name="connsiteX18" fmla="*/ 598190 w 625780"/>
                                <a:gd name="connsiteY18" fmla="*/ 217813 h 332232"/>
                                <a:gd name="connsiteX19" fmla="*/ 134000 w 625780"/>
                                <a:gd name="connsiteY19" fmla="*/ 6180 h 332232"/>
                                <a:gd name="connsiteX20" fmla="*/ 114123 w 625780"/>
                                <a:gd name="connsiteY20" fmla="*/ 5846 h 3322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625780" h="332232">
                                  <a:moveTo>
                                    <a:pt x="443015" y="332232"/>
                                  </a:moveTo>
                                  <a:cubicBezTo>
                                    <a:pt x="435832" y="332232"/>
                                    <a:pt x="428649" y="331898"/>
                                    <a:pt x="421467" y="331397"/>
                                  </a:cubicBezTo>
                                  <a:cubicBezTo>
                                    <a:pt x="308551" y="322043"/>
                                    <a:pt x="215012" y="290641"/>
                                    <a:pt x="143855" y="238025"/>
                                  </a:cubicBezTo>
                                  <a:cubicBezTo>
                                    <a:pt x="52153" y="170376"/>
                                    <a:pt x="-1633" y="100054"/>
                                    <a:pt x="38" y="49943"/>
                                  </a:cubicBezTo>
                                  <a:cubicBezTo>
                                    <a:pt x="1374" y="6514"/>
                                    <a:pt x="72197" y="0"/>
                                    <a:pt x="114290" y="0"/>
                                  </a:cubicBezTo>
                                  <a:cubicBezTo>
                                    <a:pt x="126149" y="0"/>
                                    <a:pt x="134501" y="501"/>
                                    <a:pt x="135336" y="668"/>
                                  </a:cubicBezTo>
                                  <a:cubicBezTo>
                                    <a:pt x="137675" y="1002"/>
                                    <a:pt x="389563" y="116089"/>
                                    <a:pt x="600696" y="212635"/>
                                  </a:cubicBezTo>
                                  <a:cubicBezTo>
                                    <a:pt x="602700" y="213304"/>
                                    <a:pt x="618735" y="219150"/>
                                    <a:pt x="624080" y="232513"/>
                                  </a:cubicBezTo>
                                  <a:cubicBezTo>
                                    <a:pt x="627087" y="239862"/>
                                    <a:pt x="626085" y="248214"/>
                                    <a:pt x="621241" y="256900"/>
                                  </a:cubicBezTo>
                                  <a:cubicBezTo>
                                    <a:pt x="607043" y="282456"/>
                                    <a:pt x="538559" y="332232"/>
                                    <a:pt x="443015" y="332232"/>
                                  </a:cubicBezTo>
                                  <a:close/>
                                  <a:moveTo>
                                    <a:pt x="114123" y="5846"/>
                                  </a:moveTo>
                                  <a:cubicBezTo>
                                    <a:pt x="81885" y="5846"/>
                                    <a:pt x="6886" y="10189"/>
                                    <a:pt x="5717" y="50278"/>
                                  </a:cubicBezTo>
                                  <a:cubicBezTo>
                                    <a:pt x="4214" y="98384"/>
                                    <a:pt x="57164" y="167035"/>
                                    <a:pt x="147363" y="233515"/>
                                  </a:cubicBezTo>
                                  <a:cubicBezTo>
                                    <a:pt x="217684" y="285463"/>
                                    <a:pt x="310222" y="316531"/>
                                    <a:pt x="422135" y="325718"/>
                                  </a:cubicBezTo>
                                  <a:cubicBezTo>
                                    <a:pt x="429150" y="326219"/>
                                    <a:pt x="436166" y="326553"/>
                                    <a:pt x="443181" y="326553"/>
                                  </a:cubicBezTo>
                                  <a:cubicBezTo>
                                    <a:pt x="532044" y="326553"/>
                                    <a:pt x="601864" y="280285"/>
                                    <a:pt x="616063" y="254227"/>
                                  </a:cubicBezTo>
                                  <a:cubicBezTo>
                                    <a:pt x="620071" y="247045"/>
                                    <a:pt x="620740" y="240530"/>
                                    <a:pt x="618568" y="234684"/>
                                  </a:cubicBezTo>
                                  <a:cubicBezTo>
                                    <a:pt x="614058" y="223159"/>
                                    <a:pt x="598691" y="218148"/>
                                    <a:pt x="598524" y="217981"/>
                                  </a:cubicBezTo>
                                  <a:cubicBezTo>
                                    <a:pt x="598357" y="217981"/>
                                    <a:pt x="598357" y="217981"/>
                                    <a:pt x="598190" y="217813"/>
                                  </a:cubicBezTo>
                                  <a:cubicBezTo>
                                    <a:pt x="441678" y="146323"/>
                                    <a:pt x="145358" y="10857"/>
                                    <a:pt x="134000" y="6180"/>
                                  </a:cubicBezTo>
                                  <a:cubicBezTo>
                                    <a:pt x="132496" y="6347"/>
                                    <a:pt x="124980" y="5846"/>
                                    <a:pt x="114123" y="5846"/>
                                  </a:cubicBezTo>
                                  <a:close/>
                                </a:path>
                              </a:pathLst>
                            </a:custGeom>
                            <a:solidFill>
                              <a:srgbClr val="CA7E22"/>
                            </a:solidFill>
                            <a:ln w="16697" cap="flat">
                              <a:noFill/>
                              <a:prstDash val="solid"/>
                              <a:miter/>
                            </a:ln>
                          </p:spPr>
                          <p:txBody>
                            <a:bodyPr rtlCol="0" anchor="ctr"/>
                            <a:lstStyle/>
                            <a:p>
                              <a:endParaRPr lang="en-US"/>
                            </a:p>
                          </p:txBody>
                        </p:sp>
                      </p:grpSp>
                      <p:sp>
                        <p:nvSpPr>
                          <p:cNvPr id="1116" name="Freeform: Shape 1115">
                            <a:extLst>
                              <a:ext uri="{FF2B5EF4-FFF2-40B4-BE49-F238E27FC236}">
                                <a16:creationId xmlns:a16="http://schemas.microsoft.com/office/drawing/2014/main" id="{0C30116F-DECA-5E71-E448-724481130C41}"/>
                              </a:ext>
                            </a:extLst>
                          </p:cNvPr>
                          <p:cNvSpPr/>
                          <p:nvPr/>
                        </p:nvSpPr>
                        <p:spPr>
                          <a:xfrm>
                            <a:off x="7674950" y="4013322"/>
                            <a:ext cx="577994" cy="317103"/>
                          </a:xfrm>
                          <a:custGeom>
                            <a:avLst/>
                            <a:gdLst>
                              <a:gd name="connsiteX0" fmla="*/ 1557 w 577994"/>
                              <a:gd name="connsiteY0" fmla="*/ 53493 h 317103"/>
                              <a:gd name="connsiteX1" fmla="*/ 15421 w 577994"/>
                              <a:gd name="connsiteY1" fmla="*/ 28772 h 317103"/>
                              <a:gd name="connsiteX2" fmla="*/ 25443 w 577994"/>
                              <a:gd name="connsiteY2" fmla="*/ 11066 h 317103"/>
                              <a:gd name="connsiteX3" fmla="*/ 25610 w 577994"/>
                              <a:gd name="connsiteY3" fmla="*/ 4217 h 317103"/>
                              <a:gd name="connsiteX4" fmla="*/ 98938 w 577994"/>
                              <a:gd name="connsiteY4" fmla="*/ 710 h 317103"/>
                              <a:gd name="connsiteX5" fmla="*/ 563629 w 577994"/>
                              <a:gd name="connsiteY5" fmla="*/ 212510 h 317103"/>
                              <a:gd name="connsiteX6" fmla="*/ 577995 w 577994"/>
                              <a:gd name="connsiteY6" fmla="*/ 220695 h 317103"/>
                              <a:gd name="connsiteX7" fmla="*/ 541080 w 577994"/>
                              <a:gd name="connsiteY7" fmla="*/ 266629 h 317103"/>
                              <a:gd name="connsiteX8" fmla="*/ 472428 w 577994"/>
                              <a:gd name="connsiteY8" fmla="*/ 301707 h 317103"/>
                              <a:gd name="connsiteX9" fmla="*/ 344480 w 577994"/>
                              <a:gd name="connsiteY9" fmla="*/ 317074 h 317103"/>
                              <a:gd name="connsiteX10" fmla="*/ 313745 w 577994"/>
                              <a:gd name="connsiteY10" fmla="*/ 316072 h 317103"/>
                              <a:gd name="connsiteX11" fmla="*/ 181287 w 577994"/>
                              <a:gd name="connsiteY11" fmla="*/ 274981 h 317103"/>
                              <a:gd name="connsiteX12" fmla="*/ 150051 w 577994"/>
                              <a:gd name="connsiteY12" fmla="*/ 254770 h 317103"/>
                              <a:gd name="connsiteX13" fmla="*/ 49663 w 577994"/>
                              <a:gd name="connsiteY13" fmla="*/ 166074 h 317103"/>
                              <a:gd name="connsiteX14" fmla="*/ 13416 w 577994"/>
                              <a:gd name="connsiteY14" fmla="*/ 108280 h 317103"/>
                              <a:gd name="connsiteX15" fmla="*/ 1557 w 577994"/>
                              <a:gd name="connsiteY15" fmla="*/ 53493 h 317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77994" h="317103">
                                <a:moveTo>
                                  <a:pt x="1557" y="53493"/>
                                </a:moveTo>
                                <a:cubicBezTo>
                                  <a:pt x="4230" y="43972"/>
                                  <a:pt x="9575" y="36622"/>
                                  <a:pt x="15421" y="28772"/>
                                </a:cubicBezTo>
                                <a:cubicBezTo>
                                  <a:pt x="19263" y="23594"/>
                                  <a:pt x="24107" y="17580"/>
                                  <a:pt x="25443" y="11066"/>
                                </a:cubicBezTo>
                                <a:cubicBezTo>
                                  <a:pt x="25944" y="8560"/>
                                  <a:pt x="26111" y="6222"/>
                                  <a:pt x="25610" y="4217"/>
                                </a:cubicBezTo>
                                <a:cubicBezTo>
                                  <a:pt x="60187" y="-1963"/>
                                  <a:pt x="97602" y="376"/>
                                  <a:pt x="98938" y="710"/>
                                </a:cubicBezTo>
                                <a:cubicBezTo>
                                  <a:pt x="101277" y="1044"/>
                                  <a:pt x="563629" y="212510"/>
                                  <a:pt x="563629" y="212510"/>
                                </a:cubicBezTo>
                                <a:cubicBezTo>
                                  <a:pt x="563629" y="212510"/>
                                  <a:pt x="571313" y="215016"/>
                                  <a:pt x="577995" y="220695"/>
                                </a:cubicBezTo>
                                <a:cubicBezTo>
                                  <a:pt x="577827" y="240071"/>
                                  <a:pt x="555445" y="256941"/>
                                  <a:pt x="541080" y="266629"/>
                                </a:cubicBezTo>
                                <a:cubicBezTo>
                                  <a:pt x="519866" y="280994"/>
                                  <a:pt x="496314" y="292520"/>
                                  <a:pt x="472428" y="301707"/>
                                </a:cubicBezTo>
                                <a:cubicBezTo>
                                  <a:pt x="432006" y="317241"/>
                                  <a:pt x="387241" y="317241"/>
                                  <a:pt x="344480" y="317074"/>
                                </a:cubicBezTo>
                                <a:cubicBezTo>
                                  <a:pt x="334124" y="317074"/>
                                  <a:pt x="323934" y="316740"/>
                                  <a:pt x="313745" y="316072"/>
                                </a:cubicBezTo>
                                <a:cubicBezTo>
                                  <a:pt x="267476" y="307553"/>
                                  <a:pt x="222878" y="294357"/>
                                  <a:pt x="181287" y="274981"/>
                                </a:cubicBezTo>
                                <a:cubicBezTo>
                                  <a:pt x="170764" y="268467"/>
                                  <a:pt x="160240" y="261785"/>
                                  <a:pt x="150051" y="254770"/>
                                </a:cubicBezTo>
                                <a:cubicBezTo>
                                  <a:pt x="113136" y="229548"/>
                                  <a:pt x="77725" y="200985"/>
                                  <a:pt x="49663" y="166074"/>
                                </a:cubicBezTo>
                                <a:cubicBezTo>
                                  <a:pt x="35465" y="148369"/>
                                  <a:pt x="22770" y="129160"/>
                                  <a:pt x="13416" y="108280"/>
                                </a:cubicBezTo>
                                <a:cubicBezTo>
                                  <a:pt x="5733" y="91744"/>
                                  <a:pt x="-3788" y="72034"/>
                                  <a:pt x="1557" y="53493"/>
                                </a:cubicBezTo>
                                <a:close/>
                              </a:path>
                            </a:pathLst>
                          </a:custGeom>
                          <a:solidFill>
                            <a:srgbClr val="FFC000">
                              <a:alpha val="50000"/>
                            </a:srgbClr>
                          </a:solidFill>
                          <a:ln w="16697" cap="flat">
                            <a:noFill/>
                            <a:prstDash val="solid"/>
                            <a:miter/>
                          </a:ln>
                        </p:spPr>
                        <p:txBody>
                          <a:bodyPr rtlCol="0" anchor="ctr"/>
                          <a:lstStyle/>
                          <a:p>
                            <a:endParaRPr lang="en-US"/>
                          </a:p>
                        </p:txBody>
                      </p:sp>
                      <p:grpSp>
                        <p:nvGrpSpPr>
                          <p:cNvPr id="1117" name="Graphic 2">
                            <a:extLst>
                              <a:ext uri="{FF2B5EF4-FFF2-40B4-BE49-F238E27FC236}">
                                <a16:creationId xmlns:a16="http://schemas.microsoft.com/office/drawing/2014/main" id="{FF6161DB-80FE-5D34-2B9A-703D195E3D93}"/>
                              </a:ext>
                            </a:extLst>
                          </p:cNvPr>
                          <p:cNvGrpSpPr/>
                          <p:nvPr/>
                        </p:nvGrpSpPr>
                        <p:grpSpPr>
                          <a:xfrm>
                            <a:off x="7679015" y="3857353"/>
                            <a:ext cx="581332" cy="452831"/>
                            <a:chOff x="7679015" y="3857353"/>
                            <a:chExt cx="581332" cy="452831"/>
                          </a:xfrm>
                        </p:grpSpPr>
                        <p:sp>
                          <p:nvSpPr>
                            <p:cNvPr id="1118" name="Freeform: Shape 1117">
                              <a:extLst>
                                <a:ext uri="{FF2B5EF4-FFF2-40B4-BE49-F238E27FC236}">
                                  <a16:creationId xmlns:a16="http://schemas.microsoft.com/office/drawing/2014/main" id="{95F2168C-1652-693F-ED90-A3E1A5BD2115}"/>
                                </a:ext>
                              </a:extLst>
                            </p:cNvPr>
                            <p:cNvSpPr/>
                            <p:nvPr/>
                          </p:nvSpPr>
                          <p:spPr>
                            <a:xfrm>
                              <a:off x="7681791" y="3860265"/>
                              <a:ext cx="575718" cy="447108"/>
                            </a:xfrm>
                            <a:custGeom>
                              <a:avLst/>
                              <a:gdLst>
                                <a:gd name="connsiteX0" fmla="*/ 6241 w 575718"/>
                                <a:gd name="connsiteY0" fmla="*/ 204546 h 447108"/>
                                <a:gd name="connsiteX1" fmla="*/ 353006 w 575718"/>
                                <a:gd name="connsiteY1" fmla="*/ 6609 h 447108"/>
                                <a:gd name="connsiteX2" fmla="*/ 555285 w 575718"/>
                                <a:gd name="connsiteY2" fmla="*/ 383607 h 447108"/>
                                <a:gd name="connsiteX3" fmla="*/ 461578 w 575718"/>
                                <a:gd name="connsiteY3" fmla="*/ 443239 h 447108"/>
                                <a:gd name="connsiteX4" fmla="*/ 87420 w 575718"/>
                                <a:gd name="connsiteY4" fmla="*/ 347194 h 447108"/>
                                <a:gd name="connsiteX5" fmla="*/ 6241 w 575718"/>
                                <a:gd name="connsiteY5" fmla="*/ 204546 h 447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5718" h="447108">
                                  <a:moveTo>
                                    <a:pt x="6241" y="204546"/>
                                  </a:moveTo>
                                  <a:cubicBezTo>
                                    <a:pt x="6241" y="204546"/>
                                    <a:pt x="97275" y="-43167"/>
                                    <a:pt x="353006" y="6609"/>
                                  </a:cubicBezTo>
                                  <a:cubicBezTo>
                                    <a:pt x="608736" y="56386"/>
                                    <a:pt x="591030" y="339343"/>
                                    <a:pt x="555285" y="383607"/>
                                  </a:cubicBezTo>
                                  <a:cubicBezTo>
                                    <a:pt x="555285" y="383607"/>
                                    <a:pt x="507513" y="432381"/>
                                    <a:pt x="461578" y="443239"/>
                                  </a:cubicBezTo>
                                  <a:cubicBezTo>
                                    <a:pt x="415644" y="454096"/>
                                    <a:pt x="194156" y="447916"/>
                                    <a:pt x="87420" y="347194"/>
                                  </a:cubicBezTo>
                                  <a:cubicBezTo>
                                    <a:pt x="-19315" y="246471"/>
                                    <a:pt x="-1776" y="222752"/>
                                    <a:pt x="6241" y="204546"/>
                                  </a:cubicBezTo>
                                  <a:close/>
                                </a:path>
                              </a:pathLst>
                            </a:custGeom>
                            <a:solidFill>
                              <a:srgbClr val="FFDA22"/>
                            </a:solidFill>
                            <a:ln w="16697" cap="flat">
                              <a:noFill/>
                              <a:prstDash val="solid"/>
                              <a:miter/>
                            </a:ln>
                          </p:spPr>
                          <p:txBody>
                            <a:bodyPr rtlCol="0" anchor="ctr"/>
                            <a:lstStyle/>
                            <a:p>
                              <a:endParaRPr lang="en-US"/>
                            </a:p>
                          </p:txBody>
                        </p:sp>
                        <p:sp>
                          <p:nvSpPr>
                            <p:cNvPr id="1119" name="Freeform: Shape 1118">
                              <a:extLst>
                                <a:ext uri="{FF2B5EF4-FFF2-40B4-BE49-F238E27FC236}">
                                  <a16:creationId xmlns:a16="http://schemas.microsoft.com/office/drawing/2014/main" id="{DC5C021E-8BA3-56EB-3135-59DB4CE860B9}"/>
                                </a:ext>
                              </a:extLst>
                            </p:cNvPr>
                            <p:cNvSpPr/>
                            <p:nvPr/>
                          </p:nvSpPr>
                          <p:spPr>
                            <a:xfrm>
                              <a:off x="7679015" y="3857353"/>
                              <a:ext cx="581332" cy="452831"/>
                            </a:xfrm>
                            <a:custGeom>
                              <a:avLst/>
                              <a:gdLst>
                                <a:gd name="connsiteX0" fmla="*/ 413742 w 581332"/>
                                <a:gd name="connsiteY0" fmla="*/ 452832 h 452831"/>
                                <a:gd name="connsiteX1" fmla="*/ 88359 w 581332"/>
                                <a:gd name="connsiteY1" fmla="*/ 352110 h 452831"/>
                                <a:gd name="connsiteX2" fmla="*/ 5175 w 581332"/>
                                <a:gd name="connsiteY2" fmla="*/ 251722 h 452831"/>
                                <a:gd name="connsiteX3" fmla="*/ 5509 w 581332"/>
                                <a:gd name="connsiteY3" fmla="*/ 208627 h 452831"/>
                                <a:gd name="connsiteX4" fmla="*/ 6512 w 581332"/>
                                <a:gd name="connsiteY4" fmla="*/ 206288 h 452831"/>
                                <a:gd name="connsiteX5" fmla="*/ 70319 w 581332"/>
                                <a:gd name="connsiteY5" fmla="*/ 103228 h 452831"/>
                                <a:gd name="connsiteX6" fmla="*/ 289970 w 581332"/>
                                <a:gd name="connsiteY6" fmla="*/ 0 h 452831"/>
                                <a:gd name="connsiteX7" fmla="*/ 356449 w 581332"/>
                                <a:gd name="connsiteY7" fmla="*/ 6681 h 452831"/>
                                <a:gd name="connsiteX8" fmla="*/ 561735 w 581332"/>
                                <a:gd name="connsiteY8" fmla="*/ 176389 h 452831"/>
                                <a:gd name="connsiteX9" fmla="*/ 560399 w 581332"/>
                                <a:gd name="connsiteY9" fmla="*/ 388189 h 452831"/>
                                <a:gd name="connsiteX10" fmla="*/ 465189 w 581332"/>
                                <a:gd name="connsiteY10" fmla="*/ 448823 h 452831"/>
                                <a:gd name="connsiteX11" fmla="*/ 413742 w 581332"/>
                                <a:gd name="connsiteY11" fmla="*/ 452832 h 452831"/>
                                <a:gd name="connsiteX12" fmla="*/ 289803 w 581332"/>
                                <a:gd name="connsiteY12" fmla="*/ 5679 h 452831"/>
                                <a:gd name="connsiteX13" fmla="*/ 74662 w 581332"/>
                                <a:gd name="connsiteY13" fmla="*/ 106902 h 452831"/>
                                <a:gd name="connsiteX14" fmla="*/ 11690 w 581332"/>
                                <a:gd name="connsiteY14" fmla="*/ 208460 h 452831"/>
                                <a:gd name="connsiteX15" fmla="*/ 10520 w 581332"/>
                                <a:gd name="connsiteY15" fmla="*/ 210965 h 452831"/>
                                <a:gd name="connsiteX16" fmla="*/ 92200 w 581332"/>
                                <a:gd name="connsiteY16" fmla="*/ 347934 h 452831"/>
                                <a:gd name="connsiteX17" fmla="*/ 413742 w 581332"/>
                                <a:gd name="connsiteY17" fmla="*/ 446985 h 452831"/>
                                <a:gd name="connsiteX18" fmla="*/ 463853 w 581332"/>
                                <a:gd name="connsiteY18" fmla="*/ 443144 h 452831"/>
                                <a:gd name="connsiteX19" fmla="*/ 556223 w 581332"/>
                                <a:gd name="connsiteY19" fmla="*/ 384180 h 452831"/>
                                <a:gd name="connsiteX20" fmla="*/ 556390 w 581332"/>
                                <a:gd name="connsiteY20" fmla="*/ 178226 h 452831"/>
                                <a:gd name="connsiteX21" fmla="*/ 355280 w 581332"/>
                                <a:gd name="connsiteY21" fmla="*/ 12194 h 452831"/>
                                <a:gd name="connsiteX22" fmla="*/ 289803 w 581332"/>
                                <a:gd name="connsiteY22" fmla="*/ 5679 h 452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81332" h="452831">
                                  <a:moveTo>
                                    <a:pt x="413742" y="452832"/>
                                  </a:moveTo>
                                  <a:cubicBezTo>
                                    <a:pt x="312854" y="452832"/>
                                    <a:pt x="167199" y="426440"/>
                                    <a:pt x="88359" y="352110"/>
                                  </a:cubicBezTo>
                                  <a:cubicBezTo>
                                    <a:pt x="42758" y="309182"/>
                                    <a:pt x="15531" y="276276"/>
                                    <a:pt x="5175" y="251722"/>
                                  </a:cubicBezTo>
                                  <a:cubicBezTo>
                                    <a:pt x="-4179" y="229840"/>
                                    <a:pt x="1166" y="218148"/>
                                    <a:pt x="5509" y="208627"/>
                                  </a:cubicBezTo>
                                  <a:cubicBezTo>
                                    <a:pt x="5843" y="207791"/>
                                    <a:pt x="6177" y="207123"/>
                                    <a:pt x="6512" y="206288"/>
                                  </a:cubicBezTo>
                                  <a:cubicBezTo>
                                    <a:pt x="6678" y="205954"/>
                                    <a:pt x="25887" y="154173"/>
                                    <a:pt x="70319" y="103228"/>
                                  </a:cubicBezTo>
                                  <a:cubicBezTo>
                                    <a:pt x="111242" y="56124"/>
                                    <a:pt x="182733" y="0"/>
                                    <a:pt x="289970" y="0"/>
                                  </a:cubicBezTo>
                                  <a:cubicBezTo>
                                    <a:pt x="311350" y="0"/>
                                    <a:pt x="333733" y="2171"/>
                                    <a:pt x="356449" y="6681"/>
                                  </a:cubicBezTo>
                                  <a:cubicBezTo>
                                    <a:pt x="483897" y="31570"/>
                                    <a:pt x="538517" y="112749"/>
                                    <a:pt x="561735" y="176389"/>
                                  </a:cubicBezTo>
                                  <a:cubicBezTo>
                                    <a:pt x="593472" y="263247"/>
                                    <a:pt x="581946" y="361464"/>
                                    <a:pt x="560399" y="388189"/>
                                  </a:cubicBezTo>
                                  <a:cubicBezTo>
                                    <a:pt x="558228" y="390361"/>
                                    <a:pt x="511458" y="437965"/>
                                    <a:pt x="465189" y="448823"/>
                                  </a:cubicBezTo>
                                  <a:cubicBezTo>
                                    <a:pt x="454499" y="451328"/>
                                    <a:pt x="435791" y="452832"/>
                                    <a:pt x="413742" y="452832"/>
                                  </a:cubicBezTo>
                                  <a:close/>
                                  <a:moveTo>
                                    <a:pt x="289803" y="5679"/>
                                  </a:moveTo>
                                  <a:cubicBezTo>
                                    <a:pt x="184738" y="5679"/>
                                    <a:pt x="114750" y="60634"/>
                                    <a:pt x="74662" y="106902"/>
                                  </a:cubicBezTo>
                                  <a:cubicBezTo>
                                    <a:pt x="30899" y="157013"/>
                                    <a:pt x="12023" y="207958"/>
                                    <a:pt x="11690" y="208460"/>
                                  </a:cubicBezTo>
                                  <a:cubicBezTo>
                                    <a:pt x="11355" y="209462"/>
                                    <a:pt x="10854" y="210130"/>
                                    <a:pt x="10520" y="210965"/>
                                  </a:cubicBezTo>
                                  <a:cubicBezTo>
                                    <a:pt x="2837" y="227669"/>
                                    <a:pt x="-8522" y="253058"/>
                                    <a:pt x="92200" y="347934"/>
                                  </a:cubicBezTo>
                                  <a:cubicBezTo>
                                    <a:pt x="140641" y="393701"/>
                                    <a:pt x="254057" y="446985"/>
                                    <a:pt x="413742" y="446985"/>
                                  </a:cubicBezTo>
                                  <a:cubicBezTo>
                                    <a:pt x="435457" y="446985"/>
                                    <a:pt x="453664" y="445649"/>
                                    <a:pt x="463853" y="443144"/>
                                  </a:cubicBezTo>
                                  <a:cubicBezTo>
                                    <a:pt x="508451" y="432620"/>
                                    <a:pt x="555722" y="384681"/>
                                    <a:pt x="556223" y="384180"/>
                                  </a:cubicBezTo>
                                  <a:cubicBezTo>
                                    <a:pt x="573762" y="362466"/>
                                    <a:pt x="589797" y="269761"/>
                                    <a:pt x="556390" y="178226"/>
                                  </a:cubicBezTo>
                                  <a:cubicBezTo>
                                    <a:pt x="533674" y="115922"/>
                                    <a:pt x="480222" y="36414"/>
                                    <a:pt x="355280" y="12194"/>
                                  </a:cubicBezTo>
                                  <a:cubicBezTo>
                                    <a:pt x="332897" y="7851"/>
                                    <a:pt x="310849" y="5679"/>
                                    <a:pt x="289803" y="5679"/>
                                  </a:cubicBezTo>
                                  <a:close/>
                                </a:path>
                              </a:pathLst>
                            </a:custGeom>
                            <a:solidFill>
                              <a:srgbClr val="CA7E22"/>
                            </a:solidFill>
                            <a:ln w="16697" cap="flat">
                              <a:noFill/>
                              <a:prstDash val="solid"/>
                              <a:miter/>
                            </a:ln>
                          </p:spPr>
                          <p:txBody>
                            <a:bodyPr rtlCol="0" anchor="ctr"/>
                            <a:lstStyle/>
                            <a:p>
                              <a:endParaRPr lang="en-US"/>
                            </a:p>
                          </p:txBody>
                        </p:sp>
                      </p:grpSp>
                      <p:sp>
                        <p:nvSpPr>
                          <p:cNvPr id="1120" name="Freeform: Shape 1119">
                            <a:extLst>
                              <a:ext uri="{FF2B5EF4-FFF2-40B4-BE49-F238E27FC236}">
                                <a16:creationId xmlns:a16="http://schemas.microsoft.com/office/drawing/2014/main" id="{DF7CFF1D-D7BF-A3E0-0938-DE8DA57F6AB4}"/>
                              </a:ext>
                            </a:extLst>
                          </p:cNvPr>
                          <p:cNvSpPr/>
                          <p:nvPr/>
                        </p:nvSpPr>
                        <p:spPr>
                          <a:xfrm>
                            <a:off x="8103114" y="3904958"/>
                            <a:ext cx="140901" cy="248213"/>
                          </a:xfrm>
                          <a:custGeom>
                            <a:avLst/>
                            <a:gdLst>
                              <a:gd name="connsiteX0" fmla="*/ 133795 w 140901"/>
                              <a:gd name="connsiteY0" fmla="*/ 164028 h 248213"/>
                              <a:gd name="connsiteX1" fmla="*/ 137303 w 140901"/>
                              <a:gd name="connsiteY1" fmla="*/ 210798 h 248213"/>
                              <a:gd name="connsiteX2" fmla="*/ 140810 w 140901"/>
                              <a:gd name="connsiteY2" fmla="*/ 248214 h 248213"/>
                              <a:gd name="connsiteX3" fmla="*/ 119263 w 140901"/>
                              <a:gd name="connsiteY3" fmla="*/ 159852 h 248213"/>
                              <a:gd name="connsiteX4" fmla="*/ 75332 w 140901"/>
                              <a:gd name="connsiteY4" fmla="*/ 74999 h 248213"/>
                              <a:gd name="connsiteX5" fmla="*/ 0 w 140901"/>
                              <a:gd name="connsiteY5" fmla="*/ 0 h 248213"/>
                              <a:gd name="connsiteX6" fmla="*/ 91702 w 140901"/>
                              <a:gd name="connsiteY6" fmla="*/ 75834 h 248213"/>
                              <a:gd name="connsiteX7" fmla="*/ 133795 w 140901"/>
                              <a:gd name="connsiteY7" fmla="*/ 164028 h 248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901" h="248213">
                                <a:moveTo>
                                  <a:pt x="133795" y="164028"/>
                                </a:moveTo>
                                <a:cubicBezTo>
                                  <a:pt x="136968" y="179563"/>
                                  <a:pt x="136133" y="195097"/>
                                  <a:pt x="137303" y="210798"/>
                                </a:cubicBezTo>
                                <a:cubicBezTo>
                                  <a:pt x="138305" y="223159"/>
                                  <a:pt x="141479" y="235686"/>
                                  <a:pt x="140810" y="248214"/>
                                </a:cubicBezTo>
                                <a:cubicBezTo>
                                  <a:pt x="133962" y="218482"/>
                                  <a:pt x="129953" y="188582"/>
                                  <a:pt x="119263" y="159852"/>
                                </a:cubicBezTo>
                                <a:cubicBezTo>
                                  <a:pt x="108072" y="129953"/>
                                  <a:pt x="94040" y="100889"/>
                                  <a:pt x="75332" y="74999"/>
                                </a:cubicBezTo>
                                <a:cubicBezTo>
                                  <a:pt x="54620" y="46102"/>
                                  <a:pt x="29231" y="20378"/>
                                  <a:pt x="0" y="0"/>
                                </a:cubicBezTo>
                                <a:cubicBezTo>
                                  <a:pt x="36246" y="17539"/>
                                  <a:pt x="68818" y="43763"/>
                                  <a:pt x="91702" y="75834"/>
                                </a:cubicBezTo>
                                <a:cubicBezTo>
                                  <a:pt x="110744" y="102392"/>
                                  <a:pt x="127281" y="131958"/>
                                  <a:pt x="133795" y="164028"/>
                                </a:cubicBezTo>
                                <a:close/>
                              </a:path>
                            </a:pathLst>
                          </a:custGeom>
                          <a:solidFill>
                            <a:srgbClr val="FFC000"/>
                          </a:solidFill>
                          <a:ln w="16697" cap="flat">
                            <a:noFill/>
                            <a:prstDash val="solid"/>
                            <a:miter/>
                          </a:ln>
                        </p:spPr>
                        <p:txBody>
                          <a:bodyPr rtlCol="0" anchor="ctr"/>
                          <a:lstStyle/>
                          <a:p>
                            <a:endParaRPr lang="en-US"/>
                          </a:p>
                        </p:txBody>
                      </p:sp>
                      <p:sp>
                        <p:nvSpPr>
                          <p:cNvPr id="1121" name="Freeform: Shape 1120">
                            <a:extLst>
                              <a:ext uri="{FF2B5EF4-FFF2-40B4-BE49-F238E27FC236}">
                                <a16:creationId xmlns:a16="http://schemas.microsoft.com/office/drawing/2014/main" id="{34BDF4C0-1151-D314-E2EB-79BA9CFA66F2}"/>
                              </a:ext>
                            </a:extLst>
                          </p:cNvPr>
                          <p:cNvSpPr/>
                          <p:nvPr/>
                        </p:nvSpPr>
                        <p:spPr>
                          <a:xfrm>
                            <a:off x="7681797" y="3902792"/>
                            <a:ext cx="575918" cy="404580"/>
                          </a:xfrm>
                          <a:custGeom>
                            <a:avLst/>
                            <a:gdLst>
                              <a:gd name="connsiteX0" fmla="*/ 6236 w 575918"/>
                              <a:gd name="connsiteY0" fmla="*/ 162018 h 404580"/>
                              <a:gd name="connsiteX1" fmla="*/ 100443 w 575918"/>
                              <a:gd name="connsiteY1" fmla="*/ 28557 h 404580"/>
                              <a:gd name="connsiteX2" fmla="*/ 165253 w 575918"/>
                              <a:gd name="connsiteY2" fmla="*/ 8012 h 404580"/>
                              <a:gd name="connsiteX3" fmla="*/ 260964 w 575918"/>
                              <a:gd name="connsiteY3" fmla="*/ 829 h 404580"/>
                              <a:gd name="connsiteX4" fmla="*/ 304560 w 575918"/>
                              <a:gd name="connsiteY4" fmla="*/ 6676 h 404580"/>
                              <a:gd name="connsiteX5" fmla="*/ 312077 w 575918"/>
                              <a:gd name="connsiteY5" fmla="*/ 8680 h 404580"/>
                              <a:gd name="connsiteX6" fmla="*/ 239750 w 575918"/>
                              <a:gd name="connsiteY6" fmla="*/ 18702 h 404580"/>
                              <a:gd name="connsiteX7" fmla="*/ 155398 w 575918"/>
                              <a:gd name="connsiteY7" fmla="*/ 48768 h 404580"/>
                              <a:gd name="connsiteX8" fmla="*/ 108628 w 575918"/>
                              <a:gd name="connsiteY8" fmla="*/ 125604 h 404580"/>
                              <a:gd name="connsiteX9" fmla="*/ 150220 w 575918"/>
                              <a:gd name="connsiteY9" fmla="*/ 220814 h 404580"/>
                              <a:gd name="connsiteX10" fmla="*/ 346152 w 575918"/>
                              <a:gd name="connsiteY10" fmla="*/ 327884 h 404580"/>
                              <a:gd name="connsiteX11" fmla="*/ 459401 w 575918"/>
                              <a:gd name="connsiteY11" fmla="*/ 321035 h 404580"/>
                              <a:gd name="connsiteX12" fmla="*/ 548264 w 575918"/>
                              <a:gd name="connsiteY12" fmla="*/ 261738 h 404580"/>
                              <a:gd name="connsiteX13" fmla="*/ 565468 w 575918"/>
                              <a:gd name="connsiteY13" fmla="*/ 161517 h 404580"/>
                              <a:gd name="connsiteX14" fmla="*/ 555446 w 575918"/>
                              <a:gd name="connsiteY14" fmla="*/ 341080 h 404580"/>
                              <a:gd name="connsiteX15" fmla="*/ 461740 w 575918"/>
                              <a:gd name="connsiteY15" fmla="*/ 400711 h 404580"/>
                              <a:gd name="connsiteX16" fmla="*/ 87582 w 575918"/>
                              <a:gd name="connsiteY16" fmla="*/ 304666 h 404580"/>
                              <a:gd name="connsiteX17" fmla="*/ 6236 w 575918"/>
                              <a:gd name="connsiteY17" fmla="*/ 162018 h 404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75918" h="404580">
                                <a:moveTo>
                                  <a:pt x="6236" y="162018"/>
                                </a:moveTo>
                                <a:cubicBezTo>
                                  <a:pt x="6236" y="162018"/>
                                  <a:pt x="33629" y="87688"/>
                                  <a:pt x="100443" y="28557"/>
                                </a:cubicBezTo>
                                <a:cubicBezTo>
                                  <a:pt x="121490" y="19871"/>
                                  <a:pt x="143037" y="12856"/>
                                  <a:pt x="165253" y="8012"/>
                                </a:cubicBezTo>
                                <a:cubicBezTo>
                                  <a:pt x="196655" y="1163"/>
                                  <a:pt x="228893" y="-1509"/>
                                  <a:pt x="260964" y="829"/>
                                </a:cubicBezTo>
                                <a:cubicBezTo>
                                  <a:pt x="275663" y="1832"/>
                                  <a:pt x="290195" y="3669"/>
                                  <a:pt x="304560" y="6676"/>
                                </a:cubicBezTo>
                                <a:cubicBezTo>
                                  <a:pt x="307065" y="7177"/>
                                  <a:pt x="309571" y="7845"/>
                                  <a:pt x="312077" y="8680"/>
                                </a:cubicBezTo>
                                <a:cubicBezTo>
                                  <a:pt x="287690" y="8680"/>
                                  <a:pt x="263302" y="13357"/>
                                  <a:pt x="239750" y="18702"/>
                                </a:cubicBezTo>
                                <a:cubicBezTo>
                                  <a:pt x="210686" y="25384"/>
                                  <a:pt x="180453" y="31397"/>
                                  <a:pt x="155398" y="48768"/>
                                </a:cubicBezTo>
                                <a:cubicBezTo>
                                  <a:pt x="130009" y="66307"/>
                                  <a:pt x="109797" y="93701"/>
                                  <a:pt x="108628" y="125604"/>
                                </a:cubicBezTo>
                                <a:cubicBezTo>
                                  <a:pt x="107125" y="161684"/>
                                  <a:pt x="127837" y="194089"/>
                                  <a:pt x="150220" y="220814"/>
                                </a:cubicBezTo>
                                <a:cubicBezTo>
                                  <a:pt x="198994" y="279277"/>
                                  <a:pt x="270819" y="317862"/>
                                  <a:pt x="346152" y="327884"/>
                                </a:cubicBezTo>
                                <a:cubicBezTo>
                                  <a:pt x="383735" y="332895"/>
                                  <a:pt x="422654" y="331391"/>
                                  <a:pt x="459401" y="321035"/>
                                </a:cubicBezTo>
                                <a:cubicBezTo>
                                  <a:pt x="494478" y="311180"/>
                                  <a:pt x="530057" y="295312"/>
                                  <a:pt x="548264" y="261738"/>
                                </a:cubicBezTo>
                                <a:cubicBezTo>
                                  <a:pt x="564299" y="231839"/>
                                  <a:pt x="568976" y="195592"/>
                                  <a:pt x="565468" y="161517"/>
                                </a:cubicBezTo>
                                <a:cubicBezTo>
                                  <a:pt x="586014" y="241694"/>
                                  <a:pt x="572818" y="319532"/>
                                  <a:pt x="555446" y="341080"/>
                                </a:cubicBezTo>
                                <a:cubicBezTo>
                                  <a:pt x="555446" y="341080"/>
                                  <a:pt x="507674" y="389854"/>
                                  <a:pt x="461740" y="400711"/>
                                </a:cubicBezTo>
                                <a:cubicBezTo>
                                  <a:pt x="415805" y="411568"/>
                                  <a:pt x="194317" y="405388"/>
                                  <a:pt x="87582" y="304666"/>
                                </a:cubicBezTo>
                                <a:cubicBezTo>
                                  <a:pt x="-19321" y="203944"/>
                                  <a:pt x="-1782" y="180225"/>
                                  <a:pt x="6236" y="162018"/>
                                </a:cubicBezTo>
                                <a:close/>
                              </a:path>
                            </a:pathLst>
                          </a:custGeom>
                          <a:solidFill>
                            <a:srgbClr val="FFC000">
                              <a:alpha val="50000"/>
                            </a:srgbClr>
                          </a:solidFill>
                          <a:ln w="16697" cap="flat">
                            <a:noFill/>
                            <a:prstDash val="solid"/>
                            <a:miter/>
                          </a:ln>
                        </p:spPr>
                        <p:txBody>
                          <a:bodyPr rtlCol="0" anchor="ctr"/>
                          <a:lstStyle/>
                          <a:p>
                            <a:endParaRPr lang="en-US"/>
                          </a:p>
                        </p:txBody>
                      </p:sp>
                      <p:grpSp>
                        <p:nvGrpSpPr>
                          <p:cNvPr id="1122" name="Graphic 2">
                            <a:extLst>
                              <a:ext uri="{FF2B5EF4-FFF2-40B4-BE49-F238E27FC236}">
                                <a16:creationId xmlns:a16="http://schemas.microsoft.com/office/drawing/2014/main" id="{B745FB04-6CA6-ED56-3668-8E0B9307AADA}"/>
                              </a:ext>
                            </a:extLst>
                          </p:cNvPr>
                          <p:cNvGrpSpPr/>
                          <p:nvPr/>
                        </p:nvGrpSpPr>
                        <p:grpSpPr>
                          <a:xfrm>
                            <a:off x="8025442" y="4069625"/>
                            <a:ext cx="228169" cy="240559"/>
                            <a:chOff x="8025442" y="4069625"/>
                            <a:chExt cx="228169" cy="240559"/>
                          </a:xfrm>
                        </p:grpSpPr>
                        <p:sp>
                          <p:nvSpPr>
                            <p:cNvPr id="1123" name="Freeform: Shape 1122">
                              <a:extLst>
                                <a:ext uri="{FF2B5EF4-FFF2-40B4-BE49-F238E27FC236}">
                                  <a16:creationId xmlns:a16="http://schemas.microsoft.com/office/drawing/2014/main" id="{7BF147B7-C15E-451F-F0F4-E5D31A3DB9D2}"/>
                                </a:ext>
                              </a:extLst>
                            </p:cNvPr>
                            <p:cNvSpPr/>
                            <p:nvPr/>
                          </p:nvSpPr>
                          <p:spPr>
                            <a:xfrm>
                              <a:off x="8025442" y="4070440"/>
                              <a:ext cx="214974" cy="235259"/>
                            </a:xfrm>
                            <a:custGeom>
                              <a:avLst/>
                              <a:gdLst>
                                <a:gd name="connsiteX0" fmla="*/ 12862 w 214974"/>
                                <a:gd name="connsiteY0" fmla="*/ 147542 h 235259"/>
                                <a:gd name="connsiteX1" fmla="*/ 1169 w 214974"/>
                                <a:gd name="connsiteY1" fmla="*/ 49325 h 235259"/>
                                <a:gd name="connsiteX2" fmla="*/ 87026 w 214974"/>
                                <a:gd name="connsiteY2" fmla="*/ 24270 h 235259"/>
                                <a:gd name="connsiteX3" fmla="*/ 166033 w 214974"/>
                                <a:gd name="connsiteY3" fmla="*/ 217 h 235259"/>
                                <a:gd name="connsiteX4" fmla="*/ 176222 w 214974"/>
                                <a:gd name="connsiteY4" fmla="*/ 1887 h 235259"/>
                                <a:gd name="connsiteX5" fmla="*/ 214974 w 214974"/>
                                <a:gd name="connsiteY5" fmla="*/ 140526 h 235259"/>
                                <a:gd name="connsiteX6" fmla="*/ 201778 w 214974"/>
                                <a:gd name="connsiteY6" fmla="*/ 171762 h 235259"/>
                                <a:gd name="connsiteX7" fmla="*/ 108072 w 214974"/>
                                <a:gd name="connsiteY7" fmla="*/ 231393 h 235259"/>
                                <a:gd name="connsiteX8" fmla="*/ 0 w 214974"/>
                                <a:gd name="connsiteY8" fmla="*/ 232563 h 235259"/>
                                <a:gd name="connsiteX9" fmla="*/ 12862 w 214974"/>
                                <a:gd name="connsiteY9" fmla="*/ 147542 h 235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4974" h="235259">
                                  <a:moveTo>
                                    <a:pt x="12862" y="147542"/>
                                  </a:moveTo>
                                  <a:cubicBezTo>
                                    <a:pt x="13864" y="114135"/>
                                    <a:pt x="9856" y="81229"/>
                                    <a:pt x="1169" y="49325"/>
                                  </a:cubicBezTo>
                                  <a:cubicBezTo>
                                    <a:pt x="29732" y="40974"/>
                                    <a:pt x="58296" y="32288"/>
                                    <a:pt x="87026" y="24270"/>
                                  </a:cubicBezTo>
                                  <a:cubicBezTo>
                                    <a:pt x="113250" y="16921"/>
                                    <a:pt x="140143" y="9571"/>
                                    <a:pt x="166033" y="217"/>
                                  </a:cubicBezTo>
                                  <a:cubicBezTo>
                                    <a:pt x="170376" y="1219"/>
                                    <a:pt x="173717" y="-1787"/>
                                    <a:pt x="176222" y="1887"/>
                                  </a:cubicBezTo>
                                  <a:cubicBezTo>
                                    <a:pt x="200776" y="40138"/>
                                    <a:pt x="210965" y="94759"/>
                                    <a:pt x="214974" y="140526"/>
                                  </a:cubicBezTo>
                                  <a:cubicBezTo>
                                    <a:pt x="211466" y="154724"/>
                                    <a:pt x="206789" y="165582"/>
                                    <a:pt x="201778" y="171762"/>
                                  </a:cubicBezTo>
                                  <a:cubicBezTo>
                                    <a:pt x="201778" y="171762"/>
                                    <a:pt x="154006" y="220536"/>
                                    <a:pt x="108072" y="231393"/>
                                  </a:cubicBezTo>
                                  <a:cubicBezTo>
                                    <a:pt x="91034" y="235402"/>
                                    <a:pt x="50278" y="237072"/>
                                    <a:pt x="0" y="232563"/>
                                  </a:cubicBezTo>
                                  <a:cubicBezTo>
                                    <a:pt x="7350" y="204668"/>
                                    <a:pt x="12027" y="176272"/>
                                    <a:pt x="12862" y="147542"/>
                                  </a:cubicBezTo>
                                  <a:close/>
                                </a:path>
                              </a:pathLst>
                            </a:custGeom>
                            <a:solidFill>
                              <a:srgbClr val="FFC000">
                                <a:alpha val="50000"/>
                              </a:srgbClr>
                            </a:solidFill>
                            <a:ln w="16697" cap="flat">
                              <a:noFill/>
                              <a:prstDash val="solid"/>
                              <a:miter/>
                            </a:ln>
                          </p:spPr>
                          <p:txBody>
                            <a:bodyPr rtlCol="0" anchor="ctr"/>
                            <a:lstStyle/>
                            <a:p>
                              <a:endParaRPr lang="en-US"/>
                            </a:p>
                          </p:txBody>
                        </p:sp>
                        <p:grpSp>
                          <p:nvGrpSpPr>
                            <p:cNvPr id="1124" name="Graphic 2">
                              <a:extLst>
                                <a:ext uri="{FF2B5EF4-FFF2-40B4-BE49-F238E27FC236}">
                                  <a16:creationId xmlns:a16="http://schemas.microsoft.com/office/drawing/2014/main" id="{7AD05853-2886-6A99-7E1C-8B16AE8D8E91}"/>
                                </a:ext>
                              </a:extLst>
                            </p:cNvPr>
                            <p:cNvGrpSpPr/>
                            <p:nvPr/>
                          </p:nvGrpSpPr>
                          <p:grpSpPr>
                            <a:xfrm>
                              <a:off x="8032785" y="4069625"/>
                              <a:ext cx="220826" cy="240559"/>
                              <a:chOff x="8032785" y="4069625"/>
                              <a:chExt cx="220826" cy="240559"/>
                            </a:xfrm>
                          </p:grpSpPr>
                          <p:sp>
                            <p:nvSpPr>
                              <p:cNvPr id="1125" name="Freeform: Shape 1124">
                                <a:extLst>
                                  <a:ext uri="{FF2B5EF4-FFF2-40B4-BE49-F238E27FC236}">
                                    <a16:creationId xmlns:a16="http://schemas.microsoft.com/office/drawing/2014/main" id="{6C43FBEC-3202-DA64-EA3B-81CCDFF3972E}"/>
                                  </a:ext>
                                </a:extLst>
                              </p:cNvPr>
                              <p:cNvSpPr/>
                              <p:nvPr/>
                            </p:nvSpPr>
                            <p:spPr>
                              <a:xfrm>
                                <a:off x="8035298" y="4072160"/>
                                <a:ext cx="214973" cy="235042"/>
                              </a:xfrm>
                              <a:custGeom>
                                <a:avLst/>
                                <a:gdLst>
                                  <a:gd name="connsiteX0" fmla="*/ 13195 w 214973"/>
                                  <a:gd name="connsiteY0" fmla="*/ 147325 h 235042"/>
                                  <a:gd name="connsiteX1" fmla="*/ 1503 w 214973"/>
                                  <a:gd name="connsiteY1" fmla="*/ 49108 h 235042"/>
                                  <a:gd name="connsiteX2" fmla="*/ 87359 w 214973"/>
                                  <a:gd name="connsiteY2" fmla="*/ 24053 h 235042"/>
                                  <a:gd name="connsiteX3" fmla="*/ 166199 w 214973"/>
                                  <a:gd name="connsiteY3" fmla="*/ 0 h 235042"/>
                                  <a:gd name="connsiteX4" fmla="*/ 214974 w 214973"/>
                                  <a:gd name="connsiteY4" fmla="*/ 140309 h 235042"/>
                                  <a:gd name="connsiteX5" fmla="*/ 201778 w 214973"/>
                                  <a:gd name="connsiteY5" fmla="*/ 171545 h 235042"/>
                                  <a:gd name="connsiteX6" fmla="*/ 108071 w 214973"/>
                                  <a:gd name="connsiteY6" fmla="*/ 231176 h 235042"/>
                                  <a:gd name="connsiteX7" fmla="*/ 0 w 214973"/>
                                  <a:gd name="connsiteY7" fmla="*/ 232346 h 235042"/>
                                  <a:gd name="connsiteX8" fmla="*/ 13195 w 214973"/>
                                  <a:gd name="connsiteY8" fmla="*/ 147325 h 235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4973" h="235042">
                                    <a:moveTo>
                                      <a:pt x="13195" y="147325"/>
                                    </a:moveTo>
                                    <a:cubicBezTo>
                                      <a:pt x="14198" y="113918"/>
                                      <a:pt x="10189" y="81012"/>
                                      <a:pt x="1503" y="49108"/>
                                    </a:cubicBezTo>
                                    <a:cubicBezTo>
                                      <a:pt x="30066" y="40757"/>
                                      <a:pt x="58629" y="32071"/>
                                      <a:pt x="87359" y="24053"/>
                                    </a:cubicBezTo>
                                    <a:cubicBezTo>
                                      <a:pt x="113584" y="16704"/>
                                      <a:pt x="140476" y="9354"/>
                                      <a:pt x="166199" y="0"/>
                                    </a:cubicBezTo>
                                    <a:cubicBezTo>
                                      <a:pt x="195598" y="40422"/>
                                      <a:pt x="210631" y="90032"/>
                                      <a:pt x="214974" y="140309"/>
                                    </a:cubicBezTo>
                                    <a:cubicBezTo>
                                      <a:pt x="211466" y="154507"/>
                                      <a:pt x="206789" y="165365"/>
                                      <a:pt x="201778" y="171545"/>
                                    </a:cubicBezTo>
                                    <a:cubicBezTo>
                                      <a:pt x="201778" y="171545"/>
                                      <a:pt x="154006" y="220319"/>
                                      <a:pt x="108071" y="231176"/>
                                    </a:cubicBezTo>
                                    <a:cubicBezTo>
                                      <a:pt x="91201" y="235185"/>
                                      <a:pt x="50277" y="236855"/>
                                      <a:pt x="0" y="232346"/>
                                    </a:cubicBezTo>
                                    <a:cubicBezTo>
                                      <a:pt x="7683" y="204618"/>
                                      <a:pt x="12360" y="176222"/>
                                      <a:pt x="13195" y="147325"/>
                                    </a:cubicBezTo>
                                    <a:close/>
                                  </a:path>
                                </a:pathLst>
                              </a:custGeom>
                              <a:solidFill>
                                <a:srgbClr val="FFDA22"/>
                              </a:solidFill>
                              <a:ln w="16697" cap="flat">
                                <a:noFill/>
                                <a:prstDash val="solid"/>
                                <a:miter/>
                              </a:ln>
                            </p:spPr>
                            <p:txBody>
                              <a:bodyPr rtlCol="0" anchor="ctr"/>
                              <a:lstStyle/>
                              <a:p>
                                <a:endParaRPr lang="en-US"/>
                              </a:p>
                            </p:txBody>
                          </p:sp>
                          <p:sp>
                            <p:nvSpPr>
                              <p:cNvPr id="1126" name="Freeform: Shape 1125">
                                <a:extLst>
                                  <a:ext uri="{FF2B5EF4-FFF2-40B4-BE49-F238E27FC236}">
                                    <a16:creationId xmlns:a16="http://schemas.microsoft.com/office/drawing/2014/main" id="{EFCA8A76-54CF-BBED-3839-B0D895949605}"/>
                                  </a:ext>
                                </a:extLst>
                              </p:cNvPr>
                              <p:cNvSpPr/>
                              <p:nvPr/>
                            </p:nvSpPr>
                            <p:spPr>
                              <a:xfrm>
                                <a:off x="8032785" y="4069625"/>
                                <a:ext cx="220826" cy="240559"/>
                              </a:xfrm>
                              <a:custGeom>
                                <a:avLst/>
                                <a:gdLst>
                                  <a:gd name="connsiteX0" fmla="*/ 59972 w 220826"/>
                                  <a:gd name="connsiteY0" fmla="*/ 240560 h 240559"/>
                                  <a:gd name="connsiteX1" fmla="*/ 2513 w 220826"/>
                                  <a:gd name="connsiteY1" fmla="*/ 237887 h 240559"/>
                                  <a:gd name="connsiteX2" fmla="*/ 508 w 220826"/>
                                  <a:gd name="connsiteY2" fmla="*/ 236718 h 240559"/>
                                  <a:gd name="connsiteX3" fmla="*/ 174 w 220826"/>
                                  <a:gd name="connsiteY3" fmla="*/ 234379 h 240559"/>
                                  <a:gd name="connsiteX4" fmla="*/ 13035 w 220826"/>
                                  <a:gd name="connsiteY4" fmla="*/ 150027 h 240559"/>
                                  <a:gd name="connsiteX5" fmla="*/ 1510 w 220826"/>
                                  <a:gd name="connsiteY5" fmla="*/ 52646 h 240559"/>
                                  <a:gd name="connsiteX6" fmla="*/ 3515 w 220826"/>
                                  <a:gd name="connsiteY6" fmla="*/ 49138 h 240559"/>
                                  <a:gd name="connsiteX7" fmla="*/ 34917 w 220826"/>
                                  <a:gd name="connsiteY7" fmla="*/ 39951 h 240559"/>
                                  <a:gd name="connsiteX8" fmla="*/ 89538 w 220826"/>
                                  <a:gd name="connsiteY8" fmla="*/ 24083 h 240559"/>
                                  <a:gd name="connsiteX9" fmla="*/ 98056 w 220826"/>
                                  <a:gd name="connsiteY9" fmla="*/ 21744 h 240559"/>
                                  <a:gd name="connsiteX10" fmla="*/ 168211 w 220826"/>
                                  <a:gd name="connsiteY10" fmla="*/ 197 h 240559"/>
                                  <a:gd name="connsiteX11" fmla="*/ 171552 w 220826"/>
                                  <a:gd name="connsiteY11" fmla="*/ 1199 h 240559"/>
                                  <a:gd name="connsiteX12" fmla="*/ 220827 w 220826"/>
                                  <a:gd name="connsiteY12" fmla="*/ 143011 h 240559"/>
                                  <a:gd name="connsiteX13" fmla="*/ 220827 w 220826"/>
                                  <a:gd name="connsiteY13" fmla="*/ 144014 h 240559"/>
                                  <a:gd name="connsiteX14" fmla="*/ 207130 w 220826"/>
                                  <a:gd name="connsiteY14" fmla="*/ 176251 h 240559"/>
                                  <a:gd name="connsiteX15" fmla="*/ 111920 w 220826"/>
                                  <a:gd name="connsiteY15" fmla="*/ 236885 h 240559"/>
                                  <a:gd name="connsiteX16" fmla="*/ 59972 w 220826"/>
                                  <a:gd name="connsiteY16" fmla="*/ 240560 h 240559"/>
                                  <a:gd name="connsiteX17" fmla="*/ 6354 w 220826"/>
                                  <a:gd name="connsiteY17" fmla="*/ 232375 h 240559"/>
                                  <a:gd name="connsiteX18" fmla="*/ 59972 w 220826"/>
                                  <a:gd name="connsiteY18" fmla="*/ 234714 h 240559"/>
                                  <a:gd name="connsiteX19" fmla="*/ 110083 w 220826"/>
                                  <a:gd name="connsiteY19" fmla="*/ 230872 h 240559"/>
                                  <a:gd name="connsiteX20" fmla="*/ 202453 w 220826"/>
                                  <a:gd name="connsiteY20" fmla="*/ 171908 h 240559"/>
                                  <a:gd name="connsiteX21" fmla="*/ 214814 w 220826"/>
                                  <a:gd name="connsiteY21" fmla="*/ 142510 h 240559"/>
                                  <a:gd name="connsiteX22" fmla="*/ 167877 w 220826"/>
                                  <a:gd name="connsiteY22" fmla="*/ 5876 h 240559"/>
                                  <a:gd name="connsiteX23" fmla="*/ 99393 w 220826"/>
                                  <a:gd name="connsiteY23" fmla="*/ 26922 h 240559"/>
                                  <a:gd name="connsiteX24" fmla="*/ 90874 w 220826"/>
                                  <a:gd name="connsiteY24" fmla="*/ 29261 h 240559"/>
                                  <a:gd name="connsiteX25" fmla="*/ 36421 w 220826"/>
                                  <a:gd name="connsiteY25" fmla="*/ 45129 h 240559"/>
                                  <a:gd name="connsiteX26" fmla="*/ 7691 w 220826"/>
                                  <a:gd name="connsiteY26" fmla="*/ 53648 h 240559"/>
                                  <a:gd name="connsiteX27" fmla="*/ 18714 w 220826"/>
                                  <a:gd name="connsiteY27" fmla="*/ 150027 h 240559"/>
                                  <a:gd name="connsiteX28" fmla="*/ 6354 w 220826"/>
                                  <a:gd name="connsiteY28" fmla="*/ 232375 h 240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220826" h="240559">
                                    <a:moveTo>
                                      <a:pt x="59972" y="240560"/>
                                    </a:moveTo>
                                    <a:cubicBezTo>
                                      <a:pt x="41765" y="240560"/>
                                      <a:pt x="22556" y="239725"/>
                                      <a:pt x="2513" y="237887"/>
                                    </a:cubicBezTo>
                                    <a:cubicBezTo>
                                      <a:pt x="1677" y="237887"/>
                                      <a:pt x="842" y="237386"/>
                                      <a:pt x="508" y="236718"/>
                                    </a:cubicBezTo>
                                    <a:cubicBezTo>
                                      <a:pt x="7" y="236050"/>
                                      <a:pt x="-160" y="235215"/>
                                      <a:pt x="174" y="234379"/>
                                    </a:cubicBezTo>
                                    <a:cubicBezTo>
                                      <a:pt x="7857" y="205482"/>
                                      <a:pt x="12200" y="177087"/>
                                      <a:pt x="13035" y="150027"/>
                                    </a:cubicBezTo>
                                    <a:cubicBezTo>
                                      <a:pt x="14037" y="117121"/>
                                      <a:pt x="10196" y="84382"/>
                                      <a:pt x="1510" y="52646"/>
                                    </a:cubicBezTo>
                                    <a:cubicBezTo>
                                      <a:pt x="1176" y="51142"/>
                                      <a:pt x="2011" y="49639"/>
                                      <a:pt x="3515" y="49138"/>
                                    </a:cubicBezTo>
                                    <a:cubicBezTo>
                                      <a:pt x="14037" y="46131"/>
                                      <a:pt x="24394" y="42958"/>
                                      <a:pt x="34917" y="39951"/>
                                    </a:cubicBezTo>
                                    <a:cubicBezTo>
                                      <a:pt x="52790" y="34606"/>
                                      <a:pt x="71164" y="29261"/>
                                      <a:pt x="89538" y="24083"/>
                                    </a:cubicBezTo>
                                    <a:lnTo>
                                      <a:pt x="98056" y="21744"/>
                                    </a:lnTo>
                                    <a:cubicBezTo>
                                      <a:pt x="121274" y="15230"/>
                                      <a:pt x="145327" y="8548"/>
                                      <a:pt x="168211" y="197"/>
                                    </a:cubicBezTo>
                                    <a:cubicBezTo>
                                      <a:pt x="169380" y="-305"/>
                                      <a:pt x="170716" y="197"/>
                                      <a:pt x="171552" y="1199"/>
                                    </a:cubicBezTo>
                                    <a:cubicBezTo>
                                      <a:pt x="199112" y="38949"/>
                                      <a:pt x="216150" y="88057"/>
                                      <a:pt x="220827" y="143011"/>
                                    </a:cubicBezTo>
                                    <a:cubicBezTo>
                                      <a:pt x="220827" y="143345"/>
                                      <a:pt x="220827" y="143680"/>
                                      <a:pt x="220827" y="144014"/>
                                    </a:cubicBezTo>
                                    <a:cubicBezTo>
                                      <a:pt x="217152" y="158546"/>
                                      <a:pt x="212475" y="169737"/>
                                      <a:pt x="207130" y="176251"/>
                                    </a:cubicBezTo>
                                    <a:cubicBezTo>
                                      <a:pt x="204959" y="178423"/>
                                      <a:pt x="158189" y="226028"/>
                                      <a:pt x="111920" y="236885"/>
                                    </a:cubicBezTo>
                                    <a:cubicBezTo>
                                      <a:pt x="100729" y="239057"/>
                                      <a:pt x="82021" y="240560"/>
                                      <a:pt x="59972" y="240560"/>
                                    </a:cubicBezTo>
                                    <a:close/>
                                    <a:moveTo>
                                      <a:pt x="6354" y="232375"/>
                                    </a:moveTo>
                                    <a:cubicBezTo>
                                      <a:pt x="25062" y="234045"/>
                                      <a:pt x="43102" y="234714"/>
                                      <a:pt x="59972" y="234714"/>
                                    </a:cubicBezTo>
                                    <a:cubicBezTo>
                                      <a:pt x="81687" y="234714"/>
                                      <a:pt x="99894" y="233377"/>
                                      <a:pt x="110083" y="230872"/>
                                    </a:cubicBezTo>
                                    <a:cubicBezTo>
                                      <a:pt x="154681" y="220349"/>
                                      <a:pt x="201952" y="172410"/>
                                      <a:pt x="202453" y="171908"/>
                                    </a:cubicBezTo>
                                    <a:cubicBezTo>
                                      <a:pt x="206963" y="166229"/>
                                      <a:pt x="211306" y="155706"/>
                                      <a:pt x="214814" y="142510"/>
                                    </a:cubicBezTo>
                                    <a:cubicBezTo>
                                      <a:pt x="210137" y="89727"/>
                                      <a:pt x="193934" y="42456"/>
                                      <a:pt x="167877" y="5876"/>
                                    </a:cubicBezTo>
                                    <a:cubicBezTo>
                                      <a:pt x="145327" y="13893"/>
                                      <a:pt x="121942" y="20575"/>
                                      <a:pt x="99393" y="26922"/>
                                    </a:cubicBezTo>
                                    <a:lnTo>
                                      <a:pt x="90874" y="29261"/>
                                    </a:lnTo>
                                    <a:cubicBezTo>
                                      <a:pt x="72667" y="34439"/>
                                      <a:pt x="54293" y="39784"/>
                                      <a:pt x="36421" y="45129"/>
                                    </a:cubicBezTo>
                                    <a:cubicBezTo>
                                      <a:pt x="26899" y="47969"/>
                                      <a:pt x="17378" y="50808"/>
                                      <a:pt x="7691" y="53648"/>
                                    </a:cubicBezTo>
                                    <a:cubicBezTo>
                                      <a:pt x="16042" y="85050"/>
                                      <a:pt x="19717" y="117455"/>
                                      <a:pt x="18714" y="150027"/>
                                    </a:cubicBezTo>
                                    <a:cubicBezTo>
                                      <a:pt x="17712" y="176585"/>
                                      <a:pt x="13536" y="204313"/>
                                      <a:pt x="6354" y="232375"/>
                                    </a:cubicBezTo>
                                    <a:close/>
                                  </a:path>
                                </a:pathLst>
                              </a:custGeom>
                              <a:solidFill>
                                <a:srgbClr val="CA7E22"/>
                              </a:solidFill>
                              <a:ln w="16697" cap="flat">
                                <a:noFill/>
                                <a:prstDash val="solid"/>
                                <a:miter/>
                              </a:ln>
                            </p:spPr>
                            <p:txBody>
                              <a:bodyPr rtlCol="0" anchor="ctr"/>
                              <a:lstStyle/>
                              <a:p>
                                <a:endParaRPr lang="en-US"/>
                              </a:p>
                            </p:txBody>
                          </p:sp>
                        </p:grpSp>
                        <p:sp>
                          <p:nvSpPr>
                            <p:cNvPr id="1127" name="Freeform: Shape 1126">
                              <a:extLst>
                                <a:ext uri="{FF2B5EF4-FFF2-40B4-BE49-F238E27FC236}">
                                  <a16:creationId xmlns:a16="http://schemas.microsoft.com/office/drawing/2014/main" id="{47222E25-A614-3605-49D2-B8BB93A92AA5}"/>
                                </a:ext>
                              </a:extLst>
                            </p:cNvPr>
                            <p:cNvSpPr/>
                            <p:nvPr/>
                          </p:nvSpPr>
                          <p:spPr>
                            <a:xfrm>
                              <a:off x="8119316" y="4102219"/>
                              <a:ext cx="98550" cy="26064"/>
                            </a:xfrm>
                            <a:custGeom>
                              <a:avLst/>
                              <a:gdLst>
                                <a:gd name="connsiteX0" fmla="*/ 68651 w 98550"/>
                                <a:gd name="connsiteY0" fmla="*/ 13704 h 26064"/>
                                <a:gd name="connsiteX1" fmla="*/ 0 w 98550"/>
                                <a:gd name="connsiteY1" fmla="*/ 7189 h 26064"/>
                                <a:gd name="connsiteX2" fmla="*/ 33908 w 98550"/>
                                <a:gd name="connsiteY2" fmla="*/ 2345 h 26064"/>
                                <a:gd name="connsiteX3" fmla="*/ 80845 w 98550"/>
                                <a:gd name="connsiteY3" fmla="*/ 3180 h 26064"/>
                                <a:gd name="connsiteX4" fmla="*/ 98383 w 98550"/>
                                <a:gd name="connsiteY4" fmla="*/ 25396 h 26064"/>
                                <a:gd name="connsiteX5" fmla="*/ 98550 w 98550"/>
                                <a:gd name="connsiteY5" fmla="*/ 26064 h 26064"/>
                                <a:gd name="connsiteX6" fmla="*/ 68651 w 98550"/>
                                <a:gd name="connsiteY6" fmla="*/ 13704 h 26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8550" h="26064">
                                  <a:moveTo>
                                    <a:pt x="68651" y="13704"/>
                                  </a:moveTo>
                                  <a:cubicBezTo>
                                    <a:pt x="46602" y="7356"/>
                                    <a:pt x="22884" y="4350"/>
                                    <a:pt x="0" y="7189"/>
                                  </a:cubicBezTo>
                                  <a:cubicBezTo>
                                    <a:pt x="11024" y="4183"/>
                                    <a:pt x="22549" y="3180"/>
                                    <a:pt x="33908" y="2345"/>
                                  </a:cubicBezTo>
                                  <a:cubicBezTo>
                                    <a:pt x="48440" y="1343"/>
                                    <a:pt x="66981" y="-2833"/>
                                    <a:pt x="80845" y="3180"/>
                                  </a:cubicBezTo>
                                  <a:cubicBezTo>
                                    <a:pt x="90533" y="7356"/>
                                    <a:pt x="94876" y="15875"/>
                                    <a:pt x="98383" y="25396"/>
                                  </a:cubicBezTo>
                                  <a:cubicBezTo>
                                    <a:pt x="98383" y="25563"/>
                                    <a:pt x="98550" y="25730"/>
                                    <a:pt x="98550" y="26064"/>
                                  </a:cubicBezTo>
                                  <a:cubicBezTo>
                                    <a:pt x="89029" y="20719"/>
                                    <a:pt x="78840" y="16710"/>
                                    <a:pt x="68651" y="13704"/>
                                  </a:cubicBezTo>
                                  <a:close/>
                                </a:path>
                              </a:pathLst>
                            </a:custGeom>
                            <a:solidFill>
                              <a:srgbClr val="FFC000"/>
                            </a:solidFill>
                            <a:ln w="16697" cap="flat">
                              <a:noFill/>
                              <a:prstDash val="solid"/>
                              <a:miter/>
                            </a:ln>
                          </p:spPr>
                          <p:txBody>
                            <a:bodyPr rtlCol="0" anchor="ctr"/>
                            <a:lstStyle/>
                            <a:p>
                              <a:endParaRPr lang="en-US"/>
                            </a:p>
                          </p:txBody>
                        </p:sp>
                        <p:sp>
                          <p:nvSpPr>
                            <p:cNvPr id="1128" name="Freeform: Shape 1127">
                              <a:extLst>
                                <a:ext uri="{FF2B5EF4-FFF2-40B4-BE49-F238E27FC236}">
                                  <a16:creationId xmlns:a16="http://schemas.microsoft.com/office/drawing/2014/main" id="{A59DEEA5-F84F-383B-840C-B149BF71B45B}"/>
                                </a:ext>
                              </a:extLst>
                            </p:cNvPr>
                            <p:cNvSpPr/>
                            <p:nvPr/>
                          </p:nvSpPr>
                          <p:spPr>
                            <a:xfrm>
                              <a:off x="8035465" y="4140978"/>
                              <a:ext cx="214973" cy="166056"/>
                            </a:xfrm>
                            <a:custGeom>
                              <a:avLst/>
                              <a:gdLst>
                                <a:gd name="connsiteX0" fmla="*/ 13029 w 214973"/>
                                <a:gd name="connsiteY0" fmla="*/ 78506 h 166056"/>
                                <a:gd name="connsiteX1" fmla="*/ 6014 w 214973"/>
                                <a:gd name="connsiteY1" fmla="*/ 0 h 166056"/>
                                <a:gd name="connsiteX2" fmla="*/ 27227 w 214973"/>
                                <a:gd name="connsiteY2" fmla="*/ 45266 h 166056"/>
                                <a:gd name="connsiteX3" fmla="*/ 48941 w 214973"/>
                                <a:gd name="connsiteY3" fmla="*/ 78506 h 166056"/>
                                <a:gd name="connsiteX4" fmla="*/ 86858 w 214973"/>
                                <a:gd name="connsiteY4" fmla="*/ 75500 h 166056"/>
                                <a:gd name="connsiteX5" fmla="*/ 172380 w 214973"/>
                                <a:gd name="connsiteY5" fmla="*/ 42761 h 166056"/>
                                <a:gd name="connsiteX6" fmla="*/ 204785 w 214973"/>
                                <a:gd name="connsiteY6" fmla="*/ 13363 h 166056"/>
                                <a:gd name="connsiteX7" fmla="*/ 214974 w 214973"/>
                                <a:gd name="connsiteY7" fmla="*/ 71324 h 166056"/>
                                <a:gd name="connsiteX8" fmla="*/ 201778 w 214973"/>
                                <a:gd name="connsiteY8" fmla="*/ 102559 h 166056"/>
                                <a:gd name="connsiteX9" fmla="*/ 108072 w 214973"/>
                                <a:gd name="connsiteY9" fmla="*/ 162191 h 166056"/>
                                <a:gd name="connsiteX10" fmla="*/ 0 w 214973"/>
                                <a:gd name="connsiteY10" fmla="*/ 163360 h 166056"/>
                                <a:gd name="connsiteX11" fmla="*/ 13029 w 214973"/>
                                <a:gd name="connsiteY11" fmla="*/ 78506 h 166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4973" h="166056">
                                  <a:moveTo>
                                    <a:pt x="13029" y="78506"/>
                                  </a:moveTo>
                                  <a:cubicBezTo>
                                    <a:pt x="13864" y="51948"/>
                                    <a:pt x="11358" y="25723"/>
                                    <a:pt x="6014" y="0"/>
                                  </a:cubicBezTo>
                                  <a:cubicBezTo>
                                    <a:pt x="14866" y="14532"/>
                                    <a:pt x="21548" y="30901"/>
                                    <a:pt x="27227" y="45266"/>
                                  </a:cubicBezTo>
                                  <a:cubicBezTo>
                                    <a:pt x="31570" y="56124"/>
                                    <a:pt x="35746" y="74832"/>
                                    <a:pt x="48941" y="78506"/>
                                  </a:cubicBezTo>
                                  <a:cubicBezTo>
                                    <a:pt x="60801" y="81680"/>
                                    <a:pt x="74999" y="77838"/>
                                    <a:pt x="86858" y="75500"/>
                                  </a:cubicBezTo>
                                  <a:cubicBezTo>
                                    <a:pt x="116591" y="69487"/>
                                    <a:pt x="146657" y="59297"/>
                                    <a:pt x="172380" y="42761"/>
                                  </a:cubicBezTo>
                                  <a:cubicBezTo>
                                    <a:pt x="184741" y="34910"/>
                                    <a:pt x="196266" y="25055"/>
                                    <a:pt x="204785" y="13363"/>
                                  </a:cubicBezTo>
                                  <a:cubicBezTo>
                                    <a:pt x="209963" y="32238"/>
                                    <a:pt x="213304" y="51781"/>
                                    <a:pt x="214974" y="71324"/>
                                  </a:cubicBezTo>
                                  <a:cubicBezTo>
                                    <a:pt x="211466" y="85522"/>
                                    <a:pt x="206789" y="96379"/>
                                    <a:pt x="201778" y="102559"/>
                                  </a:cubicBezTo>
                                  <a:cubicBezTo>
                                    <a:pt x="201778" y="102559"/>
                                    <a:pt x="154006" y="151334"/>
                                    <a:pt x="108072" y="162191"/>
                                  </a:cubicBezTo>
                                  <a:cubicBezTo>
                                    <a:pt x="91201" y="166200"/>
                                    <a:pt x="50278" y="167870"/>
                                    <a:pt x="0" y="163360"/>
                                  </a:cubicBezTo>
                                  <a:cubicBezTo>
                                    <a:pt x="7517" y="135799"/>
                                    <a:pt x="12194" y="107403"/>
                                    <a:pt x="13029" y="78506"/>
                                  </a:cubicBezTo>
                                  <a:close/>
                                </a:path>
                              </a:pathLst>
                            </a:custGeom>
                            <a:solidFill>
                              <a:srgbClr val="FFC000">
                                <a:alpha val="50000"/>
                              </a:srgbClr>
                            </a:solidFill>
                            <a:ln w="16697" cap="flat">
                              <a:noFill/>
                              <a:prstDash val="solid"/>
                              <a:miter/>
                            </a:ln>
                          </p:spPr>
                          <p:txBody>
                            <a:bodyPr rtlCol="0" anchor="ctr"/>
                            <a:lstStyle/>
                            <a:p>
                              <a:endParaRPr lang="en-US"/>
                            </a:p>
                          </p:txBody>
                        </p:sp>
                      </p:grpSp>
                      <p:grpSp>
                        <p:nvGrpSpPr>
                          <p:cNvPr id="1129" name="Graphic 2">
                            <a:extLst>
                              <a:ext uri="{FF2B5EF4-FFF2-40B4-BE49-F238E27FC236}">
                                <a16:creationId xmlns:a16="http://schemas.microsoft.com/office/drawing/2014/main" id="{2DF3152C-D938-114E-96BA-ACE5D6677623}"/>
                              </a:ext>
                            </a:extLst>
                          </p:cNvPr>
                          <p:cNvGrpSpPr/>
                          <p:nvPr/>
                        </p:nvGrpSpPr>
                        <p:grpSpPr>
                          <a:xfrm>
                            <a:off x="7737034" y="3853511"/>
                            <a:ext cx="320812" cy="123772"/>
                            <a:chOff x="7737034" y="3853511"/>
                            <a:chExt cx="320812" cy="123772"/>
                          </a:xfrm>
                        </p:grpSpPr>
                        <p:sp>
                          <p:nvSpPr>
                            <p:cNvPr id="1130" name="Freeform: Shape 1129">
                              <a:extLst>
                                <a:ext uri="{FF2B5EF4-FFF2-40B4-BE49-F238E27FC236}">
                                  <a16:creationId xmlns:a16="http://schemas.microsoft.com/office/drawing/2014/main" id="{AF41DD5C-BB23-9AD2-18FB-C4890B4D24EA}"/>
                                </a:ext>
                              </a:extLst>
                            </p:cNvPr>
                            <p:cNvSpPr/>
                            <p:nvPr/>
                          </p:nvSpPr>
                          <p:spPr>
                            <a:xfrm>
                              <a:off x="7739646" y="3856498"/>
                              <a:ext cx="315027" cy="117866"/>
                            </a:xfrm>
                            <a:custGeom>
                              <a:avLst/>
                              <a:gdLst>
                                <a:gd name="connsiteX0" fmla="*/ 185743 w 315027"/>
                                <a:gd name="connsiteY0" fmla="*/ 64663 h 117866"/>
                                <a:gd name="connsiteX1" fmla="*/ 1837 w 315027"/>
                                <a:gd name="connsiteY1" fmla="*/ 117613 h 117866"/>
                                <a:gd name="connsiteX2" fmla="*/ 0 w 315027"/>
                                <a:gd name="connsiteY2" fmla="*/ 113938 h 117866"/>
                                <a:gd name="connsiteX3" fmla="*/ 258403 w 315027"/>
                                <a:gd name="connsiteY3" fmla="*/ 1524 h 117866"/>
                                <a:gd name="connsiteX4" fmla="*/ 315028 w 315027"/>
                                <a:gd name="connsiteY4" fmla="*/ 36434 h 117866"/>
                                <a:gd name="connsiteX5" fmla="*/ 185743 w 315027"/>
                                <a:gd name="connsiteY5" fmla="*/ 64663 h 117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5027" h="117866">
                                  <a:moveTo>
                                    <a:pt x="185743" y="64663"/>
                                  </a:moveTo>
                                  <a:cubicBezTo>
                                    <a:pt x="84019" y="55309"/>
                                    <a:pt x="14866" y="109428"/>
                                    <a:pt x="1837" y="117613"/>
                                  </a:cubicBezTo>
                                  <a:cubicBezTo>
                                    <a:pt x="-835" y="119283"/>
                                    <a:pt x="2673" y="112101"/>
                                    <a:pt x="0" y="113938"/>
                                  </a:cubicBezTo>
                                  <a:cubicBezTo>
                                    <a:pt x="47605" y="54307"/>
                                    <a:pt x="130120" y="-10837"/>
                                    <a:pt x="258403" y="1524"/>
                                  </a:cubicBezTo>
                                  <a:cubicBezTo>
                                    <a:pt x="278447" y="11212"/>
                                    <a:pt x="297489" y="22236"/>
                                    <a:pt x="315028" y="36434"/>
                                  </a:cubicBezTo>
                                  <a:cubicBezTo>
                                    <a:pt x="276944" y="30254"/>
                                    <a:pt x="191088" y="61823"/>
                                    <a:pt x="185743" y="64663"/>
                                  </a:cubicBezTo>
                                  <a:close/>
                                </a:path>
                              </a:pathLst>
                            </a:custGeom>
                            <a:solidFill>
                              <a:srgbClr val="FFDA22"/>
                            </a:solidFill>
                            <a:ln w="16697" cap="flat">
                              <a:noFill/>
                              <a:prstDash val="solid"/>
                              <a:miter/>
                            </a:ln>
                          </p:spPr>
                          <p:txBody>
                            <a:bodyPr rtlCol="0" anchor="ctr"/>
                            <a:lstStyle/>
                            <a:p>
                              <a:endParaRPr lang="en-US"/>
                            </a:p>
                          </p:txBody>
                        </p:sp>
                        <p:sp>
                          <p:nvSpPr>
                            <p:cNvPr id="1131" name="Freeform: Shape 1130">
                              <a:extLst>
                                <a:ext uri="{FF2B5EF4-FFF2-40B4-BE49-F238E27FC236}">
                                  <a16:creationId xmlns:a16="http://schemas.microsoft.com/office/drawing/2014/main" id="{950F6379-FA50-0FFA-257D-CE49377AAAC3}"/>
                                </a:ext>
                              </a:extLst>
                            </p:cNvPr>
                            <p:cNvSpPr/>
                            <p:nvPr/>
                          </p:nvSpPr>
                          <p:spPr>
                            <a:xfrm>
                              <a:off x="7737034" y="3853511"/>
                              <a:ext cx="320812" cy="123772"/>
                            </a:xfrm>
                            <a:custGeom>
                              <a:avLst/>
                              <a:gdLst>
                                <a:gd name="connsiteX0" fmla="*/ 3948 w 320812"/>
                                <a:gd name="connsiteY0" fmla="*/ 123773 h 123772"/>
                                <a:gd name="connsiteX1" fmla="*/ 1442 w 320812"/>
                                <a:gd name="connsiteY1" fmla="*/ 122604 h 123772"/>
                                <a:gd name="connsiteX2" fmla="*/ 774 w 320812"/>
                                <a:gd name="connsiteY2" fmla="*/ 118762 h 123772"/>
                                <a:gd name="connsiteX3" fmla="*/ 774 w 320812"/>
                                <a:gd name="connsiteY3" fmla="*/ 118762 h 123772"/>
                                <a:gd name="connsiteX4" fmla="*/ 607 w 320812"/>
                                <a:gd name="connsiteY4" fmla="*/ 115087 h 123772"/>
                                <a:gd name="connsiteX5" fmla="*/ 230113 w 320812"/>
                                <a:gd name="connsiteY5" fmla="*/ 0 h 123772"/>
                                <a:gd name="connsiteX6" fmla="*/ 261516 w 320812"/>
                                <a:gd name="connsiteY6" fmla="*/ 1503 h 123772"/>
                                <a:gd name="connsiteX7" fmla="*/ 262518 w 320812"/>
                                <a:gd name="connsiteY7" fmla="*/ 1837 h 123772"/>
                                <a:gd name="connsiteX8" fmla="*/ 319310 w 320812"/>
                                <a:gd name="connsiteY8" fmla="*/ 36915 h 123772"/>
                                <a:gd name="connsiteX9" fmla="*/ 320813 w 320812"/>
                                <a:gd name="connsiteY9" fmla="*/ 39420 h 123772"/>
                                <a:gd name="connsiteX10" fmla="*/ 317973 w 320812"/>
                                <a:gd name="connsiteY10" fmla="*/ 42260 h 123772"/>
                                <a:gd name="connsiteX11" fmla="*/ 317973 w 320812"/>
                                <a:gd name="connsiteY11" fmla="*/ 42260 h 123772"/>
                                <a:gd name="connsiteX12" fmla="*/ 317472 w 320812"/>
                                <a:gd name="connsiteY12" fmla="*/ 42260 h 123772"/>
                                <a:gd name="connsiteX13" fmla="*/ 306782 w 320812"/>
                                <a:gd name="connsiteY13" fmla="*/ 41425 h 123772"/>
                                <a:gd name="connsiteX14" fmla="*/ 189857 w 320812"/>
                                <a:gd name="connsiteY14" fmla="*/ 70155 h 123772"/>
                                <a:gd name="connsiteX15" fmla="*/ 188354 w 320812"/>
                                <a:gd name="connsiteY15" fmla="*/ 70489 h 123772"/>
                                <a:gd name="connsiteX16" fmla="*/ 165137 w 320812"/>
                                <a:gd name="connsiteY16" fmla="*/ 69487 h 123772"/>
                                <a:gd name="connsiteX17" fmla="*/ 10629 w 320812"/>
                                <a:gd name="connsiteY17" fmla="*/ 120098 h 123772"/>
                                <a:gd name="connsiteX18" fmla="*/ 6286 w 320812"/>
                                <a:gd name="connsiteY18" fmla="*/ 123105 h 123772"/>
                                <a:gd name="connsiteX19" fmla="*/ 3948 w 320812"/>
                                <a:gd name="connsiteY19" fmla="*/ 123773 h 123772"/>
                                <a:gd name="connsiteX20" fmla="*/ 3948 w 320812"/>
                                <a:gd name="connsiteY20" fmla="*/ 123773 h 123772"/>
                                <a:gd name="connsiteX21" fmla="*/ 229946 w 320812"/>
                                <a:gd name="connsiteY21" fmla="*/ 5846 h 123772"/>
                                <a:gd name="connsiteX22" fmla="*/ 8123 w 320812"/>
                                <a:gd name="connsiteY22" fmla="*/ 114753 h 123772"/>
                                <a:gd name="connsiteX23" fmla="*/ 164802 w 320812"/>
                                <a:gd name="connsiteY23" fmla="*/ 63807 h 123772"/>
                                <a:gd name="connsiteX24" fmla="*/ 187686 w 320812"/>
                                <a:gd name="connsiteY24" fmla="*/ 64810 h 123772"/>
                                <a:gd name="connsiteX25" fmla="*/ 306448 w 320812"/>
                                <a:gd name="connsiteY25" fmla="*/ 35745 h 123772"/>
                                <a:gd name="connsiteX26" fmla="*/ 308285 w 320812"/>
                                <a:gd name="connsiteY26" fmla="*/ 35745 h 123772"/>
                                <a:gd name="connsiteX27" fmla="*/ 260179 w 320812"/>
                                <a:gd name="connsiteY27" fmla="*/ 7183 h 123772"/>
                                <a:gd name="connsiteX28" fmla="*/ 229946 w 320812"/>
                                <a:gd name="connsiteY28" fmla="*/ 5846 h 123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20812" h="123772">
                                  <a:moveTo>
                                    <a:pt x="3948" y="123773"/>
                                  </a:moveTo>
                                  <a:cubicBezTo>
                                    <a:pt x="2945" y="123773"/>
                                    <a:pt x="2110" y="123439"/>
                                    <a:pt x="1442" y="122604"/>
                                  </a:cubicBezTo>
                                  <a:cubicBezTo>
                                    <a:pt x="440" y="121434"/>
                                    <a:pt x="607" y="120098"/>
                                    <a:pt x="774" y="118762"/>
                                  </a:cubicBezTo>
                                  <a:cubicBezTo>
                                    <a:pt x="774" y="118762"/>
                                    <a:pt x="774" y="118762"/>
                                    <a:pt x="774" y="118762"/>
                                  </a:cubicBezTo>
                                  <a:cubicBezTo>
                                    <a:pt x="-228" y="117760"/>
                                    <a:pt x="-228" y="116256"/>
                                    <a:pt x="607" y="115087"/>
                                  </a:cubicBezTo>
                                  <a:cubicBezTo>
                                    <a:pt x="42533" y="62638"/>
                                    <a:pt x="116362" y="0"/>
                                    <a:pt x="230113" y="0"/>
                                  </a:cubicBezTo>
                                  <a:cubicBezTo>
                                    <a:pt x="240302" y="0"/>
                                    <a:pt x="250992" y="501"/>
                                    <a:pt x="261516" y="1503"/>
                                  </a:cubicBezTo>
                                  <a:cubicBezTo>
                                    <a:pt x="261849" y="1503"/>
                                    <a:pt x="262184" y="1670"/>
                                    <a:pt x="262518" y="1837"/>
                                  </a:cubicBezTo>
                                  <a:cubicBezTo>
                                    <a:pt x="285401" y="12862"/>
                                    <a:pt x="303442" y="24053"/>
                                    <a:pt x="319310" y="36915"/>
                                  </a:cubicBezTo>
                                  <a:cubicBezTo>
                                    <a:pt x="320145" y="37416"/>
                                    <a:pt x="320813" y="38418"/>
                                    <a:pt x="320813" y="39420"/>
                                  </a:cubicBezTo>
                                  <a:cubicBezTo>
                                    <a:pt x="320813" y="40924"/>
                                    <a:pt x="319477" y="42260"/>
                                    <a:pt x="317973" y="42260"/>
                                  </a:cubicBezTo>
                                  <a:cubicBezTo>
                                    <a:pt x="317973" y="42260"/>
                                    <a:pt x="317973" y="42260"/>
                                    <a:pt x="317973" y="42260"/>
                                  </a:cubicBezTo>
                                  <a:cubicBezTo>
                                    <a:pt x="317806" y="42260"/>
                                    <a:pt x="317639" y="42260"/>
                                    <a:pt x="317472" y="42260"/>
                                  </a:cubicBezTo>
                                  <a:cubicBezTo>
                                    <a:pt x="314299" y="41759"/>
                                    <a:pt x="310791" y="41425"/>
                                    <a:pt x="306782" y="41425"/>
                                  </a:cubicBezTo>
                                  <a:cubicBezTo>
                                    <a:pt x="264857" y="41425"/>
                                    <a:pt x="193198" y="68484"/>
                                    <a:pt x="189857" y="70155"/>
                                  </a:cubicBezTo>
                                  <a:cubicBezTo>
                                    <a:pt x="189356" y="70489"/>
                                    <a:pt x="188855" y="70489"/>
                                    <a:pt x="188354" y="70489"/>
                                  </a:cubicBezTo>
                                  <a:cubicBezTo>
                                    <a:pt x="180671" y="69821"/>
                                    <a:pt x="172820" y="69487"/>
                                    <a:pt x="165137" y="69487"/>
                                  </a:cubicBezTo>
                                  <a:cubicBezTo>
                                    <a:pt x="85127" y="69487"/>
                                    <a:pt x="29003" y="107570"/>
                                    <a:pt x="10629" y="120098"/>
                                  </a:cubicBezTo>
                                  <a:cubicBezTo>
                                    <a:pt x="8792" y="121267"/>
                                    <a:pt x="7288" y="122270"/>
                                    <a:pt x="6286" y="123105"/>
                                  </a:cubicBezTo>
                                  <a:cubicBezTo>
                                    <a:pt x="5284" y="123439"/>
                                    <a:pt x="4616" y="123773"/>
                                    <a:pt x="3948" y="123773"/>
                                  </a:cubicBezTo>
                                  <a:lnTo>
                                    <a:pt x="3948" y="123773"/>
                                  </a:lnTo>
                                  <a:close/>
                                  <a:moveTo>
                                    <a:pt x="229946" y="5846"/>
                                  </a:moveTo>
                                  <a:cubicBezTo>
                                    <a:pt x="121373" y="5846"/>
                                    <a:pt x="49715" y="64141"/>
                                    <a:pt x="8123" y="114753"/>
                                  </a:cubicBezTo>
                                  <a:cubicBezTo>
                                    <a:pt x="27834" y="101390"/>
                                    <a:pt x="84459" y="63807"/>
                                    <a:pt x="164802" y="63807"/>
                                  </a:cubicBezTo>
                                  <a:cubicBezTo>
                                    <a:pt x="172319" y="63807"/>
                                    <a:pt x="180170" y="64141"/>
                                    <a:pt x="187686" y="64810"/>
                                  </a:cubicBezTo>
                                  <a:cubicBezTo>
                                    <a:pt x="197541" y="60300"/>
                                    <a:pt x="266526" y="35745"/>
                                    <a:pt x="306448" y="35745"/>
                                  </a:cubicBezTo>
                                  <a:cubicBezTo>
                                    <a:pt x="307116" y="35745"/>
                                    <a:pt x="307617" y="35745"/>
                                    <a:pt x="308285" y="35745"/>
                                  </a:cubicBezTo>
                                  <a:cubicBezTo>
                                    <a:pt x="294589" y="25556"/>
                                    <a:pt x="279054" y="16369"/>
                                    <a:pt x="260179" y="7183"/>
                                  </a:cubicBezTo>
                                  <a:cubicBezTo>
                                    <a:pt x="250157" y="6347"/>
                                    <a:pt x="239968" y="5846"/>
                                    <a:pt x="229946" y="5846"/>
                                  </a:cubicBezTo>
                                  <a:close/>
                                </a:path>
                              </a:pathLst>
                            </a:custGeom>
                            <a:solidFill>
                              <a:srgbClr val="CA7E22"/>
                            </a:solidFill>
                            <a:ln w="16697" cap="flat">
                              <a:noFill/>
                              <a:prstDash val="solid"/>
                              <a:miter/>
                            </a:ln>
                          </p:spPr>
                          <p:txBody>
                            <a:bodyPr rtlCol="0" anchor="ctr"/>
                            <a:lstStyle/>
                            <a:p>
                              <a:endParaRPr lang="en-US"/>
                            </a:p>
                          </p:txBody>
                        </p:sp>
                      </p:grpSp>
                      <p:sp>
                        <p:nvSpPr>
                          <p:cNvPr id="1132" name="Freeform: Shape 1131">
                            <a:extLst>
                              <a:ext uri="{FF2B5EF4-FFF2-40B4-BE49-F238E27FC236}">
                                <a16:creationId xmlns:a16="http://schemas.microsoft.com/office/drawing/2014/main" id="{420369FD-2AFA-9E89-2057-4F156C95022D}"/>
                              </a:ext>
                            </a:extLst>
                          </p:cNvPr>
                          <p:cNvSpPr/>
                          <p:nvPr/>
                        </p:nvSpPr>
                        <p:spPr>
                          <a:xfrm>
                            <a:off x="7739813" y="3887252"/>
                            <a:ext cx="315194" cy="86880"/>
                          </a:xfrm>
                          <a:custGeom>
                            <a:avLst/>
                            <a:gdLst>
                              <a:gd name="connsiteX0" fmla="*/ 0 w 315194"/>
                              <a:gd name="connsiteY0" fmla="*/ 83183 h 86880"/>
                              <a:gd name="connsiteX1" fmla="*/ 13363 w 315194"/>
                              <a:gd name="connsiteY1" fmla="*/ 67482 h 86880"/>
                              <a:gd name="connsiteX2" fmla="*/ 36079 w 315194"/>
                              <a:gd name="connsiteY2" fmla="*/ 53785 h 86880"/>
                              <a:gd name="connsiteX3" fmla="*/ 78506 w 315194"/>
                              <a:gd name="connsiteY3" fmla="*/ 35912 h 86880"/>
                              <a:gd name="connsiteX4" fmla="*/ 163026 w 315194"/>
                              <a:gd name="connsiteY4" fmla="*/ 26057 h 86880"/>
                              <a:gd name="connsiteX5" fmla="*/ 196433 w 315194"/>
                              <a:gd name="connsiteY5" fmla="*/ 25389 h 86880"/>
                              <a:gd name="connsiteX6" fmla="*/ 237356 w 315194"/>
                              <a:gd name="connsiteY6" fmla="*/ 11692 h 86880"/>
                              <a:gd name="connsiteX7" fmla="*/ 308179 w 315194"/>
                              <a:gd name="connsiteY7" fmla="*/ 0 h 86880"/>
                              <a:gd name="connsiteX8" fmla="*/ 315195 w 315194"/>
                              <a:gd name="connsiteY8" fmla="*/ 5345 h 86880"/>
                              <a:gd name="connsiteX9" fmla="*/ 185909 w 315194"/>
                              <a:gd name="connsiteY9" fmla="*/ 33574 h 86880"/>
                              <a:gd name="connsiteX10" fmla="*/ 2004 w 315194"/>
                              <a:gd name="connsiteY10" fmla="*/ 86524 h 86880"/>
                              <a:gd name="connsiteX11" fmla="*/ 0 w 315194"/>
                              <a:gd name="connsiteY11" fmla="*/ 83183 h 86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5194" h="86880">
                                <a:moveTo>
                                  <a:pt x="0" y="83183"/>
                                </a:moveTo>
                                <a:cubicBezTo>
                                  <a:pt x="4176" y="78005"/>
                                  <a:pt x="8686" y="72660"/>
                                  <a:pt x="13363" y="67482"/>
                                </a:cubicBezTo>
                                <a:cubicBezTo>
                                  <a:pt x="21046" y="63139"/>
                                  <a:pt x="28396" y="58295"/>
                                  <a:pt x="36079" y="53785"/>
                                </a:cubicBezTo>
                                <a:cubicBezTo>
                                  <a:pt x="49442" y="45935"/>
                                  <a:pt x="63473" y="39921"/>
                                  <a:pt x="78506" y="35912"/>
                                </a:cubicBezTo>
                                <a:cubicBezTo>
                                  <a:pt x="105733" y="28730"/>
                                  <a:pt x="134797" y="23719"/>
                                  <a:pt x="163026" y="26057"/>
                                </a:cubicBezTo>
                                <a:cubicBezTo>
                                  <a:pt x="174718" y="27060"/>
                                  <a:pt x="184907" y="28897"/>
                                  <a:pt x="196433" y="25389"/>
                                </a:cubicBezTo>
                                <a:cubicBezTo>
                                  <a:pt x="210130" y="21213"/>
                                  <a:pt x="223492" y="15367"/>
                                  <a:pt x="237356" y="11692"/>
                                </a:cubicBezTo>
                                <a:cubicBezTo>
                                  <a:pt x="260240" y="5679"/>
                                  <a:pt x="284293" y="1670"/>
                                  <a:pt x="308179" y="0"/>
                                </a:cubicBezTo>
                                <a:cubicBezTo>
                                  <a:pt x="310518" y="1837"/>
                                  <a:pt x="312856" y="3508"/>
                                  <a:pt x="315195" y="5345"/>
                                </a:cubicBezTo>
                                <a:cubicBezTo>
                                  <a:pt x="276944" y="-835"/>
                                  <a:pt x="191255" y="30901"/>
                                  <a:pt x="185909" y="33574"/>
                                </a:cubicBezTo>
                                <a:cubicBezTo>
                                  <a:pt x="84185" y="24220"/>
                                  <a:pt x="15033" y="78339"/>
                                  <a:pt x="2004" y="86524"/>
                                </a:cubicBezTo>
                                <a:cubicBezTo>
                                  <a:pt x="-835" y="88528"/>
                                  <a:pt x="2672" y="81346"/>
                                  <a:pt x="0" y="83183"/>
                                </a:cubicBezTo>
                                <a:close/>
                              </a:path>
                            </a:pathLst>
                          </a:custGeom>
                          <a:solidFill>
                            <a:srgbClr val="FFC000">
                              <a:alpha val="50000"/>
                            </a:srgbClr>
                          </a:solidFill>
                          <a:ln w="16697" cap="flat">
                            <a:noFill/>
                            <a:prstDash val="solid"/>
                            <a:miter/>
                          </a:ln>
                        </p:spPr>
                        <p:txBody>
                          <a:bodyPr rtlCol="0" anchor="ctr"/>
                          <a:lstStyle/>
                          <a:p>
                            <a:endParaRPr lang="en-US"/>
                          </a:p>
                        </p:txBody>
                      </p:sp>
                    </p:grpSp>
                  </p:grpSp>
                  <p:sp>
                    <p:nvSpPr>
                      <p:cNvPr id="1133" name="Freeform: Shape 1132">
                        <a:extLst>
                          <a:ext uri="{FF2B5EF4-FFF2-40B4-BE49-F238E27FC236}">
                            <a16:creationId xmlns:a16="http://schemas.microsoft.com/office/drawing/2014/main" id="{C13CB411-27D9-7844-8B95-8471E1CFC8CD}"/>
                          </a:ext>
                        </a:extLst>
                      </p:cNvPr>
                      <p:cNvSpPr/>
                      <p:nvPr/>
                    </p:nvSpPr>
                    <p:spPr>
                      <a:xfrm>
                        <a:off x="7970154" y="4429092"/>
                        <a:ext cx="266877" cy="88255"/>
                      </a:xfrm>
                      <a:custGeom>
                        <a:avLst/>
                        <a:gdLst>
                          <a:gd name="connsiteX0" fmla="*/ 5345 w 266877"/>
                          <a:gd name="connsiteY0" fmla="*/ 56312 h 88255"/>
                          <a:gd name="connsiteX1" fmla="*/ 6848 w 266877"/>
                          <a:gd name="connsiteY1" fmla="*/ 54809 h 88255"/>
                          <a:gd name="connsiteX2" fmla="*/ 23552 w 266877"/>
                          <a:gd name="connsiteY2" fmla="*/ 47626 h 88255"/>
                          <a:gd name="connsiteX3" fmla="*/ 32572 w 266877"/>
                          <a:gd name="connsiteY3" fmla="*/ 35767 h 88255"/>
                          <a:gd name="connsiteX4" fmla="*/ 60133 w 266877"/>
                          <a:gd name="connsiteY4" fmla="*/ 21068 h 88255"/>
                          <a:gd name="connsiteX5" fmla="*/ 128450 w 266877"/>
                          <a:gd name="connsiteY5" fmla="*/ 2360 h 88255"/>
                          <a:gd name="connsiteX6" fmla="*/ 198605 w 266877"/>
                          <a:gd name="connsiteY6" fmla="*/ 2527 h 88255"/>
                          <a:gd name="connsiteX7" fmla="*/ 230675 w 266877"/>
                          <a:gd name="connsiteY7" fmla="*/ 20567 h 88255"/>
                          <a:gd name="connsiteX8" fmla="*/ 266254 w 266877"/>
                          <a:gd name="connsiteY8" fmla="*/ 47292 h 88255"/>
                          <a:gd name="connsiteX9" fmla="*/ 234016 w 266877"/>
                          <a:gd name="connsiteY9" fmla="*/ 66501 h 88255"/>
                          <a:gd name="connsiteX10" fmla="*/ 186411 w 266877"/>
                          <a:gd name="connsiteY10" fmla="*/ 81200 h 88255"/>
                          <a:gd name="connsiteX11" fmla="*/ 668 w 266877"/>
                          <a:gd name="connsiteY11" fmla="*/ 62158 h 88255"/>
                          <a:gd name="connsiteX12" fmla="*/ 0 w 266877"/>
                          <a:gd name="connsiteY12" fmla="*/ 61657 h 88255"/>
                          <a:gd name="connsiteX13" fmla="*/ 5345 w 266877"/>
                          <a:gd name="connsiteY13" fmla="*/ 56312 h 88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66877" h="88255">
                            <a:moveTo>
                              <a:pt x="5345" y="56312"/>
                            </a:moveTo>
                            <a:cubicBezTo>
                              <a:pt x="5846" y="55811"/>
                              <a:pt x="6347" y="55310"/>
                              <a:pt x="6848" y="54809"/>
                            </a:cubicBezTo>
                            <a:cubicBezTo>
                              <a:pt x="12027" y="51802"/>
                              <a:pt x="17706" y="49130"/>
                              <a:pt x="23552" y="47626"/>
                            </a:cubicBezTo>
                            <a:cubicBezTo>
                              <a:pt x="26392" y="43450"/>
                              <a:pt x="29231" y="39442"/>
                              <a:pt x="32572" y="35767"/>
                            </a:cubicBezTo>
                            <a:cubicBezTo>
                              <a:pt x="39922" y="27582"/>
                              <a:pt x="50110" y="24408"/>
                              <a:pt x="60133" y="21068"/>
                            </a:cubicBezTo>
                            <a:cubicBezTo>
                              <a:pt x="82682" y="13718"/>
                              <a:pt x="104898" y="5366"/>
                              <a:pt x="128450" y="2360"/>
                            </a:cubicBezTo>
                            <a:cubicBezTo>
                              <a:pt x="152002" y="-647"/>
                              <a:pt x="175053" y="-981"/>
                              <a:pt x="198605" y="2527"/>
                            </a:cubicBezTo>
                            <a:cubicBezTo>
                              <a:pt x="211132" y="4364"/>
                              <a:pt x="221656" y="11881"/>
                              <a:pt x="230675" y="20567"/>
                            </a:cubicBezTo>
                            <a:cubicBezTo>
                              <a:pt x="243036" y="24408"/>
                              <a:pt x="271432" y="31424"/>
                              <a:pt x="266254" y="47292"/>
                            </a:cubicBezTo>
                            <a:cubicBezTo>
                              <a:pt x="262913" y="57481"/>
                              <a:pt x="242535" y="62993"/>
                              <a:pt x="234016" y="66501"/>
                            </a:cubicBezTo>
                            <a:cubicBezTo>
                              <a:pt x="218649" y="73016"/>
                              <a:pt x="202613" y="77525"/>
                              <a:pt x="186411" y="81200"/>
                            </a:cubicBezTo>
                            <a:cubicBezTo>
                              <a:pt x="123606" y="95064"/>
                              <a:pt x="59130" y="88383"/>
                              <a:pt x="668" y="62158"/>
                            </a:cubicBezTo>
                            <a:cubicBezTo>
                              <a:pt x="501" y="62158"/>
                              <a:pt x="334" y="61991"/>
                              <a:pt x="0" y="61657"/>
                            </a:cubicBezTo>
                            <a:cubicBezTo>
                              <a:pt x="1838" y="59987"/>
                              <a:pt x="3508" y="58149"/>
                              <a:pt x="5345" y="56312"/>
                            </a:cubicBezTo>
                            <a:close/>
                          </a:path>
                        </a:pathLst>
                      </a:custGeom>
                      <a:solidFill>
                        <a:srgbClr val="510600"/>
                      </a:solidFill>
                      <a:ln w="16697" cap="flat">
                        <a:noFill/>
                        <a:prstDash val="solid"/>
                        <a:miter/>
                      </a:ln>
                    </p:spPr>
                    <p:txBody>
                      <a:bodyPr rtlCol="0" anchor="ctr"/>
                      <a:lstStyle/>
                      <a:p>
                        <a:endParaRPr lang="en-US"/>
                      </a:p>
                    </p:txBody>
                  </p:sp>
                  <p:sp>
                    <p:nvSpPr>
                      <p:cNvPr id="1134" name="Freeform: Shape 1133">
                        <a:extLst>
                          <a:ext uri="{FF2B5EF4-FFF2-40B4-BE49-F238E27FC236}">
                            <a16:creationId xmlns:a16="http://schemas.microsoft.com/office/drawing/2014/main" id="{353E6391-462A-8079-57C3-8050E8CB891D}"/>
                          </a:ext>
                        </a:extLst>
                      </p:cNvPr>
                      <p:cNvSpPr/>
                      <p:nvPr/>
                    </p:nvSpPr>
                    <p:spPr>
                      <a:xfrm>
                        <a:off x="7974664" y="4432896"/>
                        <a:ext cx="259336" cy="81765"/>
                      </a:xfrm>
                      <a:custGeom>
                        <a:avLst/>
                        <a:gdLst>
                          <a:gd name="connsiteX0" fmla="*/ 153171 w 259336"/>
                          <a:gd name="connsiteY0" fmla="*/ 79401 h 81765"/>
                          <a:gd name="connsiteX1" fmla="*/ 230675 w 259336"/>
                          <a:gd name="connsiteY1" fmla="*/ 58855 h 81765"/>
                          <a:gd name="connsiteX2" fmla="*/ 254394 w 259336"/>
                          <a:gd name="connsiteY2" fmla="*/ 31295 h 81765"/>
                          <a:gd name="connsiteX3" fmla="*/ 228837 w 259336"/>
                          <a:gd name="connsiteY3" fmla="*/ 19769 h 81765"/>
                          <a:gd name="connsiteX4" fmla="*/ 239695 w 259336"/>
                          <a:gd name="connsiteY4" fmla="*/ 31462 h 81765"/>
                          <a:gd name="connsiteX5" fmla="*/ 232679 w 259336"/>
                          <a:gd name="connsiteY5" fmla="*/ 26284 h 81765"/>
                          <a:gd name="connsiteX6" fmla="*/ 230174 w 259336"/>
                          <a:gd name="connsiteY6" fmla="*/ 24279 h 81765"/>
                          <a:gd name="connsiteX7" fmla="*/ 217980 w 259336"/>
                          <a:gd name="connsiteY7" fmla="*/ 13255 h 81765"/>
                          <a:gd name="connsiteX8" fmla="*/ 185743 w 259336"/>
                          <a:gd name="connsiteY8" fmla="*/ 1228 h 81765"/>
                          <a:gd name="connsiteX9" fmla="*/ 122269 w 259336"/>
                          <a:gd name="connsiteY9" fmla="*/ 2732 h 81765"/>
                          <a:gd name="connsiteX10" fmla="*/ 57794 w 259336"/>
                          <a:gd name="connsiteY10" fmla="*/ 20938 h 81765"/>
                          <a:gd name="connsiteX11" fmla="*/ 30734 w 259336"/>
                          <a:gd name="connsiteY11" fmla="*/ 35136 h 81765"/>
                          <a:gd name="connsiteX12" fmla="*/ 25723 w 259336"/>
                          <a:gd name="connsiteY12" fmla="*/ 40983 h 81765"/>
                          <a:gd name="connsiteX13" fmla="*/ 14198 w 259336"/>
                          <a:gd name="connsiteY13" fmla="*/ 52508 h 81765"/>
                          <a:gd name="connsiteX14" fmla="*/ 13029 w 259336"/>
                          <a:gd name="connsiteY14" fmla="*/ 53510 h 81765"/>
                          <a:gd name="connsiteX15" fmla="*/ 15701 w 259336"/>
                          <a:gd name="connsiteY15" fmla="*/ 49167 h 81765"/>
                          <a:gd name="connsiteX16" fmla="*/ 0 w 259336"/>
                          <a:gd name="connsiteY16" fmla="*/ 57352 h 81765"/>
                          <a:gd name="connsiteX17" fmla="*/ 153171 w 259336"/>
                          <a:gd name="connsiteY17" fmla="*/ 79401 h 817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59336" h="81765">
                            <a:moveTo>
                              <a:pt x="153171" y="79401"/>
                            </a:moveTo>
                            <a:cubicBezTo>
                              <a:pt x="179729" y="76060"/>
                              <a:pt x="205954" y="69211"/>
                              <a:pt x="230675" y="58855"/>
                            </a:cubicBezTo>
                            <a:cubicBezTo>
                              <a:pt x="239027" y="55348"/>
                              <a:pt x="271598" y="43989"/>
                              <a:pt x="254394" y="31295"/>
                            </a:cubicBezTo>
                            <a:cubicBezTo>
                              <a:pt x="246878" y="25782"/>
                              <a:pt x="237690" y="22943"/>
                              <a:pt x="228837" y="19769"/>
                            </a:cubicBezTo>
                            <a:cubicBezTo>
                              <a:pt x="232679" y="23611"/>
                              <a:pt x="236187" y="27620"/>
                              <a:pt x="239695" y="31462"/>
                            </a:cubicBezTo>
                            <a:cubicBezTo>
                              <a:pt x="237524" y="29624"/>
                              <a:pt x="235018" y="28121"/>
                              <a:pt x="232679" y="26284"/>
                            </a:cubicBezTo>
                            <a:cubicBezTo>
                              <a:pt x="231845" y="25615"/>
                              <a:pt x="231009" y="24947"/>
                              <a:pt x="230174" y="24279"/>
                            </a:cubicBezTo>
                            <a:cubicBezTo>
                              <a:pt x="226332" y="20437"/>
                              <a:pt x="222156" y="16763"/>
                              <a:pt x="217980" y="13255"/>
                            </a:cubicBezTo>
                            <a:cubicBezTo>
                              <a:pt x="207958" y="5070"/>
                              <a:pt x="198438" y="2565"/>
                              <a:pt x="185743" y="1228"/>
                            </a:cubicBezTo>
                            <a:cubicBezTo>
                              <a:pt x="164195" y="-943"/>
                              <a:pt x="143650" y="-108"/>
                              <a:pt x="122269" y="2732"/>
                            </a:cubicBezTo>
                            <a:cubicBezTo>
                              <a:pt x="100054" y="5571"/>
                              <a:pt x="79007" y="14090"/>
                              <a:pt x="57794" y="20938"/>
                            </a:cubicBezTo>
                            <a:cubicBezTo>
                              <a:pt x="47605" y="24112"/>
                              <a:pt x="38418" y="27453"/>
                              <a:pt x="30734" y="35136"/>
                            </a:cubicBezTo>
                            <a:cubicBezTo>
                              <a:pt x="28897" y="36974"/>
                              <a:pt x="27227" y="38978"/>
                              <a:pt x="25723" y="40983"/>
                            </a:cubicBezTo>
                            <a:cubicBezTo>
                              <a:pt x="21714" y="44657"/>
                              <a:pt x="17872" y="48666"/>
                              <a:pt x="14198" y="52508"/>
                            </a:cubicBezTo>
                            <a:cubicBezTo>
                              <a:pt x="13696" y="52842"/>
                              <a:pt x="13363" y="53176"/>
                              <a:pt x="13029" y="53510"/>
                            </a:cubicBezTo>
                            <a:cubicBezTo>
                              <a:pt x="13864" y="52007"/>
                              <a:pt x="14699" y="50504"/>
                              <a:pt x="15701" y="49167"/>
                            </a:cubicBezTo>
                            <a:cubicBezTo>
                              <a:pt x="10189" y="51339"/>
                              <a:pt x="5011" y="54178"/>
                              <a:pt x="0" y="57352"/>
                            </a:cubicBezTo>
                            <a:cubicBezTo>
                              <a:pt x="48440" y="78565"/>
                              <a:pt x="100555" y="86082"/>
                              <a:pt x="153171" y="79401"/>
                            </a:cubicBezTo>
                            <a:close/>
                          </a:path>
                        </a:pathLst>
                      </a:custGeom>
                      <a:solidFill>
                        <a:srgbClr val="D34434"/>
                      </a:solidFill>
                      <a:ln w="16697" cap="flat">
                        <a:noFill/>
                        <a:prstDash val="solid"/>
                        <a:miter/>
                      </a:ln>
                    </p:spPr>
                    <p:txBody>
                      <a:bodyPr rtlCol="0" anchor="ctr"/>
                      <a:lstStyle/>
                      <a:p>
                        <a:endParaRPr lang="en-US"/>
                      </a:p>
                    </p:txBody>
                  </p:sp>
                  <p:sp>
                    <p:nvSpPr>
                      <p:cNvPr id="1135" name="Freeform: Shape 1134">
                        <a:extLst>
                          <a:ext uri="{FF2B5EF4-FFF2-40B4-BE49-F238E27FC236}">
                            <a16:creationId xmlns:a16="http://schemas.microsoft.com/office/drawing/2014/main" id="{29191108-8298-A42C-F9FE-A66D6DB8A5BF}"/>
                          </a:ext>
                        </a:extLst>
                      </p:cNvPr>
                      <p:cNvSpPr/>
                      <p:nvPr/>
                    </p:nvSpPr>
                    <p:spPr>
                      <a:xfrm>
                        <a:off x="7974497" y="4445772"/>
                        <a:ext cx="259503" cy="68720"/>
                      </a:xfrm>
                      <a:custGeom>
                        <a:avLst/>
                        <a:gdLst>
                          <a:gd name="connsiteX0" fmla="*/ 13196 w 259503"/>
                          <a:gd name="connsiteY0" fmla="*/ 40634 h 68720"/>
                          <a:gd name="connsiteX1" fmla="*/ 14365 w 259503"/>
                          <a:gd name="connsiteY1" fmla="*/ 39632 h 68720"/>
                          <a:gd name="connsiteX2" fmla="*/ 25890 w 259503"/>
                          <a:gd name="connsiteY2" fmla="*/ 28107 h 68720"/>
                          <a:gd name="connsiteX3" fmla="*/ 26892 w 259503"/>
                          <a:gd name="connsiteY3" fmla="*/ 26771 h 68720"/>
                          <a:gd name="connsiteX4" fmla="*/ 221321 w 259503"/>
                          <a:gd name="connsiteY4" fmla="*/ 3052 h 68720"/>
                          <a:gd name="connsiteX5" fmla="*/ 230341 w 259503"/>
                          <a:gd name="connsiteY5" fmla="*/ 11236 h 68720"/>
                          <a:gd name="connsiteX6" fmla="*/ 232847 w 259503"/>
                          <a:gd name="connsiteY6" fmla="*/ 13241 h 68720"/>
                          <a:gd name="connsiteX7" fmla="*/ 239862 w 259503"/>
                          <a:gd name="connsiteY7" fmla="*/ 18419 h 68720"/>
                          <a:gd name="connsiteX8" fmla="*/ 229005 w 259503"/>
                          <a:gd name="connsiteY8" fmla="*/ 6726 h 68720"/>
                          <a:gd name="connsiteX9" fmla="*/ 254561 w 259503"/>
                          <a:gd name="connsiteY9" fmla="*/ 18252 h 68720"/>
                          <a:gd name="connsiteX10" fmla="*/ 230842 w 259503"/>
                          <a:gd name="connsiteY10" fmla="*/ 45812 h 68720"/>
                          <a:gd name="connsiteX11" fmla="*/ 153338 w 259503"/>
                          <a:gd name="connsiteY11" fmla="*/ 66358 h 68720"/>
                          <a:gd name="connsiteX12" fmla="*/ 0 w 259503"/>
                          <a:gd name="connsiteY12" fmla="*/ 44142 h 68720"/>
                          <a:gd name="connsiteX13" fmla="*/ 15701 w 259503"/>
                          <a:gd name="connsiteY13" fmla="*/ 35957 h 68720"/>
                          <a:gd name="connsiteX14" fmla="*/ 13196 w 259503"/>
                          <a:gd name="connsiteY14" fmla="*/ 40634 h 68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9503" h="68720">
                            <a:moveTo>
                              <a:pt x="13196" y="40634"/>
                            </a:moveTo>
                            <a:cubicBezTo>
                              <a:pt x="13530" y="40300"/>
                              <a:pt x="14031" y="39966"/>
                              <a:pt x="14365" y="39632"/>
                            </a:cubicBezTo>
                            <a:cubicBezTo>
                              <a:pt x="18207" y="35790"/>
                              <a:pt x="22049" y="31949"/>
                              <a:pt x="25890" y="28107"/>
                            </a:cubicBezTo>
                            <a:cubicBezTo>
                              <a:pt x="26225" y="27606"/>
                              <a:pt x="26558" y="27272"/>
                              <a:pt x="26892" y="26771"/>
                            </a:cubicBezTo>
                            <a:cubicBezTo>
                              <a:pt x="90700" y="8230"/>
                              <a:pt x="156679" y="-6636"/>
                              <a:pt x="221321" y="3052"/>
                            </a:cubicBezTo>
                            <a:cubicBezTo>
                              <a:pt x="224328" y="5724"/>
                              <a:pt x="227334" y="8397"/>
                              <a:pt x="230341" y="11236"/>
                            </a:cubicBezTo>
                            <a:cubicBezTo>
                              <a:pt x="231176" y="11904"/>
                              <a:pt x="232012" y="12573"/>
                              <a:pt x="232847" y="13241"/>
                            </a:cubicBezTo>
                            <a:cubicBezTo>
                              <a:pt x="235185" y="15078"/>
                              <a:pt x="237524" y="16748"/>
                              <a:pt x="239862" y="18419"/>
                            </a:cubicBezTo>
                            <a:cubicBezTo>
                              <a:pt x="236354" y="14577"/>
                              <a:pt x="232847" y="10568"/>
                              <a:pt x="229005" y="6726"/>
                            </a:cubicBezTo>
                            <a:cubicBezTo>
                              <a:pt x="237858" y="9900"/>
                              <a:pt x="247045" y="12740"/>
                              <a:pt x="254561" y="18252"/>
                            </a:cubicBezTo>
                            <a:cubicBezTo>
                              <a:pt x="271766" y="31113"/>
                              <a:pt x="239194" y="42305"/>
                              <a:pt x="230842" y="45812"/>
                            </a:cubicBezTo>
                            <a:cubicBezTo>
                              <a:pt x="206121" y="56169"/>
                              <a:pt x="179896" y="63017"/>
                              <a:pt x="153338" y="66358"/>
                            </a:cubicBezTo>
                            <a:cubicBezTo>
                              <a:pt x="100722" y="73039"/>
                              <a:pt x="48440" y="65523"/>
                              <a:pt x="0" y="44142"/>
                            </a:cubicBezTo>
                            <a:cubicBezTo>
                              <a:pt x="5011" y="40969"/>
                              <a:pt x="10356" y="38129"/>
                              <a:pt x="15701" y="35957"/>
                            </a:cubicBezTo>
                            <a:cubicBezTo>
                              <a:pt x="14866" y="37628"/>
                              <a:pt x="14031" y="39131"/>
                              <a:pt x="13196" y="40634"/>
                            </a:cubicBezTo>
                            <a:close/>
                          </a:path>
                        </a:pathLst>
                      </a:custGeom>
                      <a:solidFill>
                        <a:srgbClr val="D34434">
                          <a:alpha val="50000"/>
                        </a:srgbClr>
                      </a:solidFill>
                      <a:ln w="16697" cap="flat">
                        <a:noFill/>
                        <a:prstDash val="solid"/>
                        <a:miter/>
                      </a:ln>
                    </p:spPr>
                    <p:txBody>
                      <a:bodyPr rtlCol="0" anchor="ctr"/>
                      <a:lstStyle/>
                      <a:p>
                        <a:endParaRPr lang="en-US"/>
                      </a:p>
                    </p:txBody>
                  </p:sp>
                </p:grpSp>
                <p:grpSp>
                  <p:nvGrpSpPr>
                    <p:cNvPr id="1136" name="Graphic 2">
                      <a:extLst>
                        <a:ext uri="{FF2B5EF4-FFF2-40B4-BE49-F238E27FC236}">
                          <a16:creationId xmlns:a16="http://schemas.microsoft.com/office/drawing/2014/main" id="{62D954C1-6492-5A65-1D1D-5681AEA18C97}"/>
                        </a:ext>
                      </a:extLst>
                    </p:cNvPr>
                    <p:cNvGrpSpPr/>
                    <p:nvPr/>
                  </p:nvGrpSpPr>
                  <p:grpSpPr>
                    <a:xfrm>
                      <a:off x="7818227" y="4460923"/>
                      <a:ext cx="618883" cy="775334"/>
                      <a:chOff x="7818227" y="4460923"/>
                      <a:chExt cx="618883" cy="775334"/>
                    </a:xfrm>
                  </p:grpSpPr>
                  <p:sp>
                    <p:nvSpPr>
                      <p:cNvPr id="1137" name="Freeform: Shape 1136">
                        <a:extLst>
                          <a:ext uri="{FF2B5EF4-FFF2-40B4-BE49-F238E27FC236}">
                            <a16:creationId xmlns:a16="http://schemas.microsoft.com/office/drawing/2014/main" id="{D23D43B4-FCEF-F95C-D9FE-0315483F303E}"/>
                          </a:ext>
                        </a:extLst>
                      </p:cNvPr>
                      <p:cNvSpPr/>
                      <p:nvPr/>
                    </p:nvSpPr>
                    <p:spPr>
                      <a:xfrm>
                        <a:off x="7818227" y="4460923"/>
                        <a:ext cx="618883" cy="775334"/>
                      </a:xfrm>
                      <a:custGeom>
                        <a:avLst/>
                        <a:gdLst>
                          <a:gd name="connsiteX0" fmla="*/ 16294 w 618883"/>
                          <a:gd name="connsiteY0" fmla="*/ 720348 h 775334"/>
                          <a:gd name="connsiteX1" fmla="*/ 22141 w 618883"/>
                          <a:gd name="connsiteY1" fmla="*/ 666062 h 775334"/>
                          <a:gd name="connsiteX2" fmla="*/ 25983 w 618883"/>
                          <a:gd name="connsiteY2" fmla="*/ 616453 h 775334"/>
                          <a:gd name="connsiteX3" fmla="*/ 25816 w 618883"/>
                          <a:gd name="connsiteY3" fmla="*/ 614782 h 775334"/>
                          <a:gd name="connsiteX4" fmla="*/ 17798 w 618883"/>
                          <a:gd name="connsiteY4" fmla="*/ 553313 h 775334"/>
                          <a:gd name="connsiteX5" fmla="*/ 12286 w 618883"/>
                          <a:gd name="connsiteY5" fmla="*/ 495853 h 775334"/>
                          <a:gd name="connsiteX6" fmla="*/ 9446 w 618883"/>
                          <a:gd name="connsiteY6" fmla="*/ 449752 h 775334"/>
                          <a:gd name="connsiteX7" fmla="*/ 7274 w 618883"/>
                          <a:gd name="connsiteY7" fmla="*/ 419351 h 775334"/>
                          <a:gd name="connsiteX8" fmla="*/ 26985 w 618883"/>
                          <a:gd name="connsiteY8" fmla="*/ 373751 h 775334"/>
                          <a:gd name="connsiteX9" fmla="*/ 47363 w 618883"/>
                          <a:gd name="connsiteY9" fmla="*/ 296915 h 775334"/>
                          <a:gd name="connsiteX10" fmla="*/ 46528 w 618883"/>
                          <a:gd name="connsiteY10" fmla="*/ 239789 h 775334"/>
                          <a:gd name="connsiteX11" fmla="*/ 1261 w 618883"/>
                          <a:gd name="connsiteY11" fmla="*/ 95972 h 775334"/>
                          <a:gd name="connsiteX12" fmla="*/ 1595 w 618883"/>
                          <a:gd name="connsiteY12" fmla="*/ 94301 h 775334"/>
                          <a:gd name="connsiteX13" fmla="*/ 760 w 618883"/>
                          <a:gd name="connsiteY13" fmla="*/ 93299 h 775334"/>
                          <a:gd name="connsiteX14" fmla="*/ 593 w 618883"/>
                          <a:gd name="connsiteY14" fmla="*/ 90794 h 775334"/>
                          <a:gd name="connsiteX15" fmla="*/ 41350 w 618883"/>
                          <a:gd name="connsiteY15" fmla="*/ 71585 h 775334"/>
                          <a:gd name="connsiteX16" fmla="*/ 65737 w 618883"/>
                          <a:gd name="connsiteY16" fmla="*/ 62565 h 775334"/>
                          <a:gd name="connsiteX17" fmla="*/ 117685 w 618883"/>
                          <a:gd name="connsiteY17" fmla="*/ 43523 h 775334"/>
                          <a:gd name="connsiteX18" fmla="*/ 165791 w 618883"/>
                          <a:gd name="connsiteY18" fmla="*/ 25149 h 775334"/>
                          <a:gd name="connsiteX19" fmla="*/ 264842 w 618883"/>
                          <a:gd name="connsiteY19" fmla="*/ 4103 h 775334"/>
                          <a:gd name="connsiteX20" fmla="*/ 317292 w 618883"/>
                          <a:gd name="connsiteY20" fmla="*/ 261 h 775334"/>
                          <a:gd name="connsiteX21" fmla="*/ 369239 w 618883"/>
                          <a:gd name="connsiteY21" fmla="*/ 1931 h 775334"/>
                          <a:gd name="connsiteX22" fmla="*/ 417345 w 618883"/>
                          <a:gd name="connsiteY22" fmla="*/ 8780 h 775334"/>
                          <a:gd name="connsiteX23" fmla="*/ 436220 w 618883"/>
                          <a:gd name="connsiteY23" fmla="*/ 13290 h 775334"/>
                          <a:gd name="connsiteX24" fmla="*/ 441565 w 618883"/>
                          <a:gd name="connsiteY24" fmla="*/ 14292 h 775334"/>
                          <a:gd name="connsiteX25" fmla="*/ 470295 w 618883"/>
                          <a:gd name="connsiteY25" fmla="*/ 21140 h 775334"/>
                          <a:gd name="connsiteX26" fmla="*/ 470295 w 618883"/>
                          <a:gd name="connsiteY26" fmla="*/ 21140 h 775334"/>
                          <a:gd name="connsiteX27" fmla="*/ 470796 w 618883"/>
                          <a:gd name="connsiteY27" fmla="*/ 21307 h 775334"/>
                          <a:gd name="connsiteX28" fmla="*/ 515061 w 618883"/>
                          <a:gd name="connsiteY28" fmla="*/ 36674 h 775334"/>
                          <a:gd name="connsiteX29" fmla="*/ 517399 w 618883"/>
                          <a:gd name="connsiteY29" fmla="*/ 38178 h 775334"/>
                          <a:gd name="connsiteX30" fmla="*/ 534604 w 618883"/>
                          <a:gd name="connsiteY30" fmla="*/ 90961 h 775334"/>
                          <a:gd name="connsiteX31" fmla="*/ 551808 w 618883"/>
                          <a:gd name="connsiteY31" fmla="*/ 147753 h 775334"/>
                          <a:gd name="connsiteX32" fmla="*/ 574692 w 618883"/>
                          <a:gd name="connsiteY32" fmla="*/ 268018 h 775334"/>
                          <a:gd name="connsiteX33" fmla="*/ 581540 w 618883"/>
                          <a:gd name="connsiteY33" fmla="*/ 388116 h 775334"/>
                          <a:gd name="connsiteX34" fmla="*/ 583044 w 618883"/>
                          <a:gd name="connsiteY34" fmla="*/ 441233 h 775334"/>
                          <a:gd name="connsiteX35" fmla="*/ 588723 w 618883"/>
                          <a:gd name="connsiteY35" fmla="*/ 468126 h 775334"/>
                          <a:gd name="connsiteX36" fmla="*/ 599914 w 618883"/>
                          <a:gd name="connsiteY36" fmla="*/ 521410 h 775334"/>
                          <a:gd name="connsiteX37" fmla="*/ 607097 w 618883"/>
                          <a:gd name="connsiteY37" fmla="*/ 561164 h 775334"/>
                          <a:gd name="connsiteX38" fmla="*/ 613444 w 618883"/>
                          <a:gd name="connsiteY38" fmla="*/ 614615 h 775334"/>
                          <a:gd name="connsiteX39" fmla="*/ 618789 w 618883"/>
                          <a:gd name="connsiteY39" fmla="*/ 694959 h 775334"/>
                          <a:gd name="connsiteX40" fmla="*/ 616952 w 618883"/>
                          <a:gd name="connsiteY40" fmla="*/ 706317 h 775334"/>
                          <a:gd name="connsiteX41" fmla="*/ 602086 w 618883"/>
                          <a:gd name="connsiteY41" fmla="*/ 723689 h 775334"/>
                          <a:gd name="connsiteX42" fmla="*/ 603088 w 618883"/>
                          <a:gd name="connsiteY42" fmla="*/ 722019 h 775334"/>
                          <a:gd name="connsiteX43" fmla="*/ 552810 w 618883"/>
                          <a:gd name="connsiteY43" fmla="*/ 737052 h 775334"/>
                          <a:gd name="connsiteX44" fmla="*/ 517566 w 618883"/>
                          <a:gd name="connsiteY44" fmla="*/ 735716 h 775334"/>
                          <a:gd name="connsiteX45" fmla="*/ 437724 w 618883"/>
                          <a:gd name="connsiteY45" fmla="*/ 761439 h 775334"/>
                          <a:gd name="connsiteX46" fmla="*/ 338004 w 618883"/>
                          <a:gd name="connsiteY46" fmla="*/ 774635 h 775334"/>
                          <a:gd name="connsiteX47" fmla="*/ 192349 w 618883"/>
                          <a:gd name="connsiteY47" fmla="*/ 763610 h 775334"/>
                          <a:gd name="connsiteX48" fmla="*/ 130045 w 618883"/>
                          <a:gd name="connsiteY48" fmla="*/ 770793 h 775334"/>
                          <a:gd name="connsiteX49" fmla="*/ 66739 w 618883"/>
                          <a:gd name="connsiteY49" fmla="*/ 766283 h 775334"/>
                          <a:gd name="connsiteX50" fmla="*/ 24981 w 618883"/>
                          <a:gd name="connsiteY50" fmla="*/ 752252 h 775334"/>
                          <a:gd name="connsiteX51" fmla="*/ 17631 w 618883"/>
                          <a:gd name="connsiteY51" fmla="*/ 739056 h 775334"/>
                          <a:gd name="connsiteX52" fmla="*/ 17631 w 618883"/>
                          <a:gd name="connsiteY52" fmla="*/ 739223 h 775334"/>
                          <a:gd name="connsiteX53" fmla="*/ 15626 w 618883"/>
                          <a:gd name="connsiteY53" fmla="*/ 725025 h 775334"/>
                          <a:gd name="connsiteX54" fmla="*/ 16294 w 618883"/>
                          <a:gd name="connsiteY54" fmla="*/ 720348 h 775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618883" h="775334">
                            <a:moveTo>
                              <a:pt x="16294" y="720348"/>
                            </a:moveTo>
                            <a:cubicBezTo>
                              <a:pt x="18633" y="702309"/>
                              <a:pt x="20805" y="684269"/>
                              <a:pt x="22141" y="666062"/>
                            </a:cubicBezTo>
                            <a:cubicBezTo>
                              <a:pt x="23310" y="649525"/>
                              <a:pt x="23477" y="632822"/>
                              <a:pt x="25983" y="616453"/>
                            </a:cubicBezTo>
                            <a:cubicBezTo>
                              <a:pt x="25983" y="615952"/>
                              <a:pt x="25816" y="615450"/>
                              <a:pt x="25816" y="614782"/>
                            </a:cubicBezTo>
                            <a:cubicBezTo>
                              <a:pt x="22809" y="594404"/>
                              <a:pt x="20136" y="573859"/>
                              <a:pt x="17798" y="553313"/>
                            </a:cubicBezTo>
                            <a:cubicBezTo>
                              <a:pt x="15626" y="534271"/>
                              <a:pt x="13956" y="515062"/>
                              <a:pt x="12286" y="495853"/>
                            </a:cubicBezTo>
                            <a:cubicBezTo>
                              <a:pt x="10949" y="480486"/>
                              <a:pt x="9446" y="465119"/>
                              <a:pt x="9446" y="449752"/>
                            </a:cubicBezTo>
                            <a:cubicBezTo>
                              <a:pt x="6773" y="439730"/>
                              <a:pt x="5103" y="429039"/>
                              <a:pt x="7274" y="419351"/>
                            </a:cubicBezTo>
                            <a:cubicBezTo>
                              <a:pt x="10949" y="403483"/>
                              <a:pt x="20136" y="388450"/>
                              <a:pt x="26985" y="373751"/>
                            </a:cubicBezTo>
                            <a:cubicBezTo>
                              <a:pt x="38009" y="350032"/>
                              <a:pt x="44189" y="323473"/>
                              <a:pt x="47363" y="296915"/>
                            </a:cubicBezTo>
                            <a:cubicBezTo>
                              <a:pt x="47530" y="277873"/>
                              <a:pt x="47363" y="258831"/>
                              <a:pt x="46528" y="239789"/>
                            </a:cubicBezTo>
                            <a:cubicBezTo>
                              <a:pt x="44189" y="188008"/>
                              <a:pt x="24145" y="141572"/>
                              <a:pt x="1261" y="95972"/>
                            </a:cubicBezTo>
                            <a:cubicBezTo>
                              <a:pt x="760" y="94970"/>
                              <a:pt x="928" y="94469"/>
                              <a:pt x="1595" y="94301"/>
                            </a:cubicBezTo>
                            <a:cubicBezTo>
                              <a:pt x="1261" y="93967"/>
                              <a:pt x="1094" y="93633"/>
                              <a:pt x="760" y="93299"/>
                            </a:cubicBezTo>
                            <a:cubicBezTo>
                              <a:pt x="259" y="92798"/>
                              <a:pt x="-576" y="91295"/>
                              <a:pt x="593" y="90794"/>
                            </a:cubicBezTo>
                            <a:cubicBezTo>
                              <a:pt x="14624" y="85282"/>
                              <a:pt x="27152" y="76429"/>
                              <a:pt x="41350" y="71585"/>
                            </a:cubicBezTo>
                            <a:cubicBezTo>
                              <a:pt x="49534" y="68745"/>
                              <a:pt x="57385" y="65070"/>
                              <a:pt x="65737" y="62565"/>
                            </a:cubicBezTo>
                            <a:cubicBezTo>
                              <a:pt x="71750" y="60728"/>
                              <a:pt x="106493" y="48033"/>
                              <a:pt x="117685" y="43523"/>
                            </a:cubicBezTo>
                            <a:cubicBezTo>
                              <a:pt x="133553" y="37009"/>
                              <a:pt x="149421" y="30494"/>
                              <a:pt x="165791" y="25149"/>
                            </a:cubicBezTo>
                            <a:cubicBezTo>
                              <a:pt x="197527" y="14793"/>
                              <a:pt x="231435" y="6775"/>
                              <a:pt x="264842" y="4103"/>
                            </a:cubicBezTo>
                            <a:cubicBezTo>
                              <a:pt x="282214" y="2766"/>
                              <a:pt x="299753" y="1096"/>
                              <a:pt x="317292" y="261"/>
                            </a:cubicBezTo>
                            <a:cubicBezTo>
                              <a:pt x="334663" y="-574"/>
                              <a:pt x="351867" y="762"/>
                              <a:pt x="369239" y="1931"/>
                            </a:cubicBezTo>
                            <a:cubicBezTo>
                              <a:pt x="385442" y="2933"/>
                              <a:pt x="401477" y="5272"/>
                              <a:pt x="417345" y="8780"/>
                            </a:cubicBezTo>
                            <a:cubicBezTo>
                              <a:pt x="423693" y="10116"/>
                              <a:pt x="429873" y="11786"/>
                              <a:pt x="436220" y="13290"/>
                            </a:cubicBezTo>
                            <a:cubicBezTo>
                              <a:pt x="438058" y="13624"/>
                              <a:pt x="439728" y="13958"/>
                              <a:pt x="441565" y="14292"/>
                            </a:cubicBezTo>
                            <a:cubicBezTo>
                              <a:pt x="451253" y="16296"/>
                              <a:pt x="460775" y="18468"/>
                              <a:pt x="470295" y="21140"/>
                            </a:cubicBezTo>
                            <a:cubicBezTo>
                              <a:pt x="470295" y="21140"/>
                              <a:pt x="470295" y="21140"/>
                              <a:pt x="470295" y="21140"/>
                            </a:cubicBezTo>
                            <a:cubicBezTo>
                              <a:pt x="470462" y="21140"/>
                              <a:pt x="470630" y="21140"/>
                              <a:pt x="470796" y="21307"/>
                            </a:cubicBezTo>
                            <a:cubicBezTo>
                              <a:pt x="485830" y="25483"/>
                              <a:pt x="500696" y="30661"/>
                              <a:pt x="515061" y="36674"/>
                            </a:cubicBezTo>
                            <a:cubicBezTo>
                              <a:pt x="515562" y="36173"/>
                              <a:pt x="517232" y="37343"/>
                              <a:pt x="517399" y="38178"/>
                            </a:cubicBezTo>
                            <a:cubicBezTo>
                              <a:pt x="520573" y="56050"/>
                              <a:pt x="528757" y="73756"/>
                              <a:pt x="534604" y="90961"/>
                            </a:cubicBezTo>
                            <a:cubicBezTo>
                              <a:pt x="540951" y="109669"/>
                              <a:pt x="546296" y="128711"/>
                              <a:pt x="551808" y="147753"/>
                            </a:cubicBezTo>
                            <a:cubicBezTo>
                              <a:pt x="563167" y="187173"/>
                              <a:pt x="570349" y="227261"/>
                              <a:pt x="574692" y="268018"/>
                            </a:cubicBezTo>
                            <a:cubicBezTo>
                              <a:pt x="578868" y="307939"/>
                              <a:pt x="580204" y="348028"/>
                              <a:pt x="581540" y="388116"/>
                            </a:cubicBezTo>
                            <a:cubicBezTo>
                              <a:pt x="582209" y="405822"/>
                              <a:pt x="582710" y="423527"/>
                              <a:pt x="583044" y="441233"/>
                            </a:cubicBezTo>
                            <a:cubicBezTo>
                              <a:pt x="584881" y="450253"/>
                              <a:pt x="586718" y="459273"/>
                              <a:pt x="588723" y="468126"/>
                            </a:cubicBezTo>
                            <a:cubicBezTo>
                              <a:pt x="592398" y="485831"/>
                              <a:pt x="596240" y="503537"/>
                              <a:pt x="599914" y="521410"/>
                            </a:cubicBezTo>
                            <a:cubicBezTo>
                              <a:pt x="600917" y="534773"/>
                              <a:pt x="605092" y="548135"/>
                              <a:pt x="607097" y="561164"/>
                            </a:cubicBezTo>
                            <a:cubicBezTo>
                              <a:pt x="609769" y="578870"/>
                              <a:pt x="611440" y="596743"/>
                              <a:pt x="613444" y="614615"/>
                            </a:cubicBezTo>
                            <a:cubicBezTo>
                              <a:pt x="616451" y="641341"/>
                              <a:pt x="619458" y="668066"/>
                              <a:pt x="618789" y="694959"/>
                            </a:cubicBezTo>
                            <a:cubicBezTo>
                              <a:pt x="618456" y="698801"/>
                              <a:pt x="617787" y="702643"/>
                              <a:pt x="616952" y="706317"/>
                            </a:cubicBezTo>
                            <a:cubicBezTo>
                              <a:pt x="612609" y="712832"/>
                              <a:pt x="607765" y="718511"/>
                              <a:pt x="602086" y="723689"/>
                            </a:cubicBezTo>
                            <a:cubicBezTo>
                              <a:pt x="602420" y="723188"/>
                              <a:pt x="602754" y="722520"/>
                              <a:pt x="603088" y="722019"/>
                            </a:cubicBezTo>
                            <a:cubicBezTo>
                              <a:pt x="590560" y="733544"/>
                              <a:pt x="571518" y="735716"/>
                              <a:pt x="552810" y="737052"/>
                            </a:cubicBezTo>
                            <a:cubicBezTo>
                              <a:pt x="540951" y="737887"/>
                              <a:pt x="529258" y="736551"/>
                              <a:pt x="517566" y="735716"/>
                            </a:cubicBezTo>
                            <a:cubicBezTo>
                              <a:pt x="492511" y="748410"/>
                              <a:pt x="465284" y="755426"/>
                              <a:pt x="437724" y="761439"/>
                            </a:cubicBezTo>
                            <a:cubicBezTo>
                              <a:pt x="404818" y="768621"/>
                              <a:pt x="371745" y="772964"/>
                              <a:pt x="338004" y="774635"/>
                            </a:cubicBezTo>
                            <a:cubicBezTo>
                              <a:pt x="288562" y="777140"/>
                              <a:pt x="240121" y="772797"/>
                              <a:pt x="192349" y="763610"/>
                            </a:cubicBezTo>
                            <a:cubicBezTo>
                              <a:pt x="171470" y="765114"/>
                              <a:pt x="151092" y="769624"/>
                              <a:pt x="130045" y="770793"/>
                            </a:cubicBezTo>
                            <a:cubicBezTo>
                              <a:pt x="109667" y="771962"/>
                              <a:pt x="86783" y="769791"/>
                              <a:pt x="66739" y="766283"/>
                            </a:cubicBezTo>
                            <a:cubicBezTo>
                              <a:pt x="52708" y="763777"/>
                              <a:pt x="37007" y="760103"/>
                              <a:pt x="24981" y="752252"/>
                            </a:cubicBezTo>
                            <a:cubicBezTo>
                              <a:pt x="20470" y="749245"/>
                              <a:pt x="18466" y="744401"/>
                              <a:pt x="17631" y="739056"/>
                            </a:cubicBezTo>
                            <a:cubicBezTo>
                              <a:pt x="17631" y="739056"/>
                              <a:pt x="17631" y="739223"/>
                              <a:pt x="17631" y="739223"/>
                            </a:cubicBezTo>
                            <a:cubicBezTo>
                              <a:pt x="16796" y="734546"/>
                              <a:pt x="16127" y="729702"/>
                              <a:pt x="15626" y="725025"/>
                            </a:cubicBezTo>
                            <a:cubicBezTo>
                              <a:pt x="15961" y="723188"/>
                              <a:pt x="16127" y="721852"/>
                              <a:pt x="16294" y="720348"/>
                            </a:cubicBezTo>
                            <a:close/>
                          </a:path>
                        </a:pathLst>
                      </a:custGeom>
                      <a:solidFill>
                        <a:srgbClr val="510600"/>
                      </a:solidFill>
                      <a:ln w="16697" cap="flat">
                        <a:noFill/>
                        <a:prstDash val="solid"/>
                        <a:miter/>
                      </a:ln>
                    </p:spPr>
                    <p:txBody>
                      <a:bodyPr rtlCol="0" anchor="ctr"/>
                      <a:lstStyle/>
                      <a:p>
                        <a:endParaRPr lang="en-US"/>
                      </a:p>
                    </p:txBody>
                  </p:sp>
                  <p:sp>
                    <p:nvSpPr>
                      <p:cNvPr id="1138" name="Freeform: Shape 1137">
                        <a:extLst>
                          <a:ext uri="{FF2B5EF4-FFF2-40B4-BE49-F238E27FC236}">
                            <a16:creationId xmlns:a16="http://schemas.microsoft.com/office/drawing/2014/main" id="{136740B6-DD15-3A96-AA9E-0A943991EEE5}"/>
                          </a:ext>
                        </a:extLst>
                      </p:cNvPr>
                      <p:cNvSpPr/>
                      <p:nvPr/>
                    </p:nvSpPr>
                    <p:spPr>
                      <a:xfrm>
                        <a:off x="7822161" y="4464493"/>
                        <a:ext cx="608230" cy="766179"/>
                      </a:xfrm>
                      <a:custGeom>
                        <a:avLst/>
                        <a:gdLst>
                          <a:gd name="connsiteX0" fmla="*/ 19877 w 608230"/>
                          <a:gd name="connsiteY0" fmla="*/ 734484 h 766179"/>
                          <a:gd name="connsiteX1" fmla="*/ 44264 w 608230"/>
                          <a:gd name="connsiteY1" fmla="*/ 752524 h 766179"/>
                          <a:gd name="connsiteX2" fmla="*/ 95377 w 608230"/>
                          <a:gd name="connsiteY2" fmla="*/ 760208 h 766179"/>
                          <a:gd name="connsiteX3" fmla="*/ 173883 w 608230"/>
                          <a:gd name="connsiteY3" fmla="*/ 756700 h 766179"/>
                          <a:gd name="connsiteX4" fmla="*/ 152670 w 608230"/>
                          <a:gd name="connsiteY4" fmla="*/ 751856 h 766179"/>
                          <a:gd name="connsiteX5" fmla="*/ 171712 w 608230"/>
                          <a:gd name="connsiteY5" fmla="*/ 754362 h 766179"/>
                          <a:gd name="connsiteX6" fmla="*/ 181233 w 608230"/>
                          <a:gd name="connsiteY6" fmla="*/ 755197 h 766179"/>
                          <a:gd name="connsiteX7" fmla="*/ 185074 w 608230"/>
                          <a:gd name="connsiteY7" fmla="*/ 756032 h 766179"/>
                          <a:gd name="connsiteX8" fmla="*/ 190252 w 608230"/>
                          <a:gd name="connsiteY8" fmla="*/ 755865 h 766179"/>
                          <a:gd name="connsiteX9" fmla="*/ 192257 w 608230"/>
                          <a:gd name="connsiteY9" fmla="*/ 757368 h 766179"/>
                          <a:gd name="connsiteX10" fmla="*/ 214473 w 608230"/>
                          <a:gd name="connsiteY10" fmla="*/ 759373 h 766179"/>
                          <a:gd name="connsiteX11" fmla="*/ 259071 w 608230"/>
                          <a:gd name="connsiteY11" fmla="*/ 764384 h 766179"/>
                          <a:gd name="connsiteX12" fmla="*/ 320707 w 608230"/>
                          <a:gd name="connsiteY12" fmla="*/ 765720 h 766179"/>
                          <a:gd name="connsiteX13" fmla="*/ 425103 w 608230"/>
                          <a:gd name="connsiteY13" fmla="*/ 753860 h 766179"/>
                          <a:gd name="connsiteX14" fmla="*/ 505113 w 608230"/>
                          <a:gd name="connsiteY14" fmla="*/ 731311 h 766179"/>
                          <a:gd name="connsiteX15" fmla="*/ 502107 w 608230"/>
                          <a:gd name="connsiteY15" fmla="*/ 731144 h 766179"/>
                          <a:gd name="connsiteX16" fmla="*/ 512463 w 608230"/>
                          <a:gd name="connsiteY16" fmla="*/ 727469 h 766179"/>
                          <a:gd name="connsiteX17" fmla="*/ 525826 w 608230"/>
                          <a:gd name="connsiteY17" fmla="*/ 724963 h 766179"/>
                          <a:gd name="connsiteX18" fmla="*/ 521650 w 608230"/>
                          <a:gd name="connsiteY18" fmla="*/ 727469 h 766179"/>
                          <a:gd name="connsiteX19" fmla="*/ 524991 w 608230"/>
                          <a:gd name="connsiteY19" fmla="*/ 727636 h 766179"/>
                          <a:gd name="connsiteX20" fmla="*/ 604332 w 608230"/>
                          <a:gd name="connsiteY20" fmla="*/ 704919 h 766179"/>
                          <a:gd name="connsiteX21" fmla="*/ 607840 w 608230"/>
                          <a:gd name="connsiteY21" fmla="*/ 658484 h 766179"/>
                          <a:gd name="connsiteX22" fmla="*/ 596314 w 608230"/>
                          <a:gd name="connsiteY22" fmla="*/ 537717 h 766179"/>
                          <a:gd name="connsiteX23" fmla="*/ 581448 w 608230"/>
                          <a:gd name="connsiteY23" fmla="*/ 464055 h 766179"/>
                          <a:gd name="connsiteX24" fmla="*/ 579277 w 608230"/>
                          <a:gd name="connsiteY24" fmla="*/ 453031 h 766179"/>
                          <a:gd name="connsiteX25" fmla="*/ 579945 w 608230"/>
                          <a:gd name="connsiteY25" fmla="*/ 505814 h 766179"/>
                          <a:gd name="connsiteX26" fmla="*/ 577273 w 608230"/>
                          <a:gd name="connsiteY26" fmla="*/ 460380 h 766179"/>
                          <a:gd name="connsiteX27" fmla="*/ 575101 w 608230"/>
                          <a:gd name="connsiteY27" fmla="*/ 418454 h 766179"/>
                          <a:gd name="connsiteX28" fmla="*/ 566081 w 608230"/>
                          <a:gd name="connsiteY28" fmla="*/ 260105 h 766179"/>
                          <a:gd name="connsiteX29" fmla="*/ 542696 w 608230"/>
                          <a:gd name="connsiteY29" fmla="*/ 140174 h 766179"/>
                          <a:gd name="connsiteX30" fmla="*/ 524823 w 608230"/>
                          <a:gd name="connsiteY30" fmla="*/ 80877 h 766179"/>
                          <a:gd name="connsiteX31" fmla="*/ 515971 w 608230"/>
                          <a:gd name="connsiteY31" fmla="*/ 53483 h 766179"/>
                          <a:gd name="connsiteX32" fmla="*/ 511294 w 608230"/>
                          <a:gd name="connsiteY32" fmla="*/ 36279 h 766179"/>
                          <a:gd name="connsiteX33" fmla="*/ 479056 w 608230"/>
                          <a:gd name="connsiteY33" fmla="*/ 24920 h 766179"/>
                          <a:gd name="connsiteX34" fmla="*/ 462352 w 608230"/>
                          <a:gd name="connsiteY34" fmla="*/ 20911 h 766179"/>
                          <a:gd name="connsiteX35" fmla="*/ 441306 w 608230"/>
                          <a:gd name="connsiteY35" fmla="*/ 15399 h 766179"/>
                          <a:gd name="connsiteX36" fmla="*/ 402387 w 608230"/>
                          <a:gd name="connsiteY36" fmla="*/ 7716 h 766179"/>
                          <a:gd name="connsiteX37" fmla="*/ 358624 w 608230"/>
                          <a:gd name="connsiteY37" fmla="*/ 1368 h 766179"/>
                          <a:gd name="connsiteX38" fmla="*/ 358123 w 608230"/>
                          <a:gd name="connsiteY38" fmla="*/ 1201 h 766179"/>
                          <a:gd name="connsiteX39" fmla="*/ 321208 w 608230"/>
                          <a:gd name="connsiteY39" fmla="*/ 32 h 766179"/>
                          <a:gd name="connsiteX40" fmla="*/ 268592 w 608230"/>
                          <a:gd name="connsiteY40" fmla="*/ 3540 h 766179"/>
                          <a:gd name="connsiteX41" fmla="*/ 163861 w 608230"/>
                          <a:gd name="connsiteY41" fmla="*/ 24920 h 766179"/>
                          <a:gd name="connsiteX42" fmla="*/ 115755 w 608230"/>
                          <a:gd name="connsiteY42" fmla="*/ 43294 h 766179"/>
                          <a:gd name="connsiteX43" fmla="*/ 67315 w 608230"/>
                          <a:gd name="connsiteY43" fmla="*/ 61000 h 766179"/>
                          <a:gd name="connsiteX44" fmla="*/ 42427 w 608230"/>
                          <a:gd name="connsiteY44" fmla="*/ 70020 h 766179"/>
                          <a:gd name="connsiteX45" fmla="*/ 0 w 608230"/>
                          <a:gd name="connsiteY45" fmla="*/ 90064 h 766179"/>
                          <a:gd name="connsiteX46" fmla="*/ 2172 w 608230"/>
                          <a:gd name="connsiteY46" fmla="*/ 92569 h 766179"/>
                          <a:gd name="connsiteX47" fmla="*/ 4176 w 608230"/>
                          <a:gd name="connsiteY47" fmla="*/ 100921 h 766179"/>
                          <a:gd name="connsiteX48" fmla="*/ 27728 w 608230"/>
                          <a:gd name="connsiteY48" fmla="*/ 152869 h 766179"/>
                          <a:gd name="connsiteX49" fmla="*/ 42928 w 608230"/>
                          <a:gd name="connsiteY49" fmla="*/ 196966 h 766179"/>
                          <a:gd name="connsiteX50" fmla="*/ 45434 w 608230"/>
                          <a:gd name="connsiteY50" fmla="*/ 209661 h 766179"/>
                          <a:gd name="connsiteX51" fmla="*/ 39086 w 608230"/>
                          <a:gd name="connsiteY51" fmla="*/ 339113 h 766179"/>
                          <a:gd name="connsiteX52" fmla="*/ 12862 w 608230"/>
                          <a:gd name="connsiteY52" fmla="*/ 406428 h 766179"/>
                          <a:gd name="connsiteX53" fmla="*/ 7851 w 608230"/>
                          <a:gd name="connsiteY53" fmla="*/ 435993 h 766179"/>
                          <a:gd name="connsiteX54" fmla="*/ 9521 w 608230"/>
                          <a:gd name="connsiteY54" fmla="*/ 473910 h 766179"/>
                          <a:gd name="connsiteX55" fmla="*/ 10189 w 608230"/>
                          <a:gd name="connsiteY55" fmla="*/ 475079 h 766179"/>
                          <a:gd name="connsiteX56" fmla="*/ 11358 w 608230"/>
                          <a:gd name="connsiteY56" fmla="*/ 487440 h 766179"/>
                          <a:gd name="connsiteX57" fmla="*/ 17372 w 608230"/>
                          <a:gd name="connsiteY57" fmla="*/ 550913 h 766179"/>
                          <a:gd name="connsiteX58" fmla="*/ 26391 w 608230"/>
                          <a:gd name="connsiteY58" fmla="*/ 617393 h 766179"/>
                          <a:gd name="connsiteX59" fmla="*/ 27227 w 608230"/>
                          <a:gd name="connsiteY59" fmla="*/ 652136 h 766179"/>
                          <a:gd name="connsiteX60" fmla="*/ 23552 w 608230"/>
                          <a:gd name="connsiteY60" fmla="*/ 623740 h 766179"/>
                          <a:gd name="connsiteX61" fmla="*/ 19209 w 608230"/>
                          <a:gd name="connsiteY61" fmla="*/ 692893 h 766179"/>
                          <a:gd name="connsiteX62" fmla="*/ 19042 w 608230"/>
                          <a:gd name="connsiteY62" fmla="*/ 693227 h 766179"/>
                          <a:gd name="connsiteX63" fmla="*/ 19877 w 608230"/>
                          <a:gd name="connsiteY63" fmla="*/ 734484 h 766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Lst>
                        <a:rect l="l" t="t" r="r" b="b"/>
                        <a:pathLst>
                          <a:path w="608230" h="766179">
                            <a:moveTo>
                              <a:pt x="19877" y="734484"/>
                            </a:moveTo>
                            <a:cubicBezTo>
                              <a:pt x="21213" y="745843"/>
                              <a:pt x="35912" y="749685"/>
                              <a:pt x="44264" y="752524"/>
                            </a:cubicBezTo>
                            <a:cubicBezTo>
                              <a:pt x="60467" y="758203"/>
                              <a:pt x="78506" y="758704"/>
                              <a:pt x="95377" y="760208"/>
                            </a:cubicBezTo>
                            <a:cubicBezTo>
                              <a:pt x="122102" y="762546"/>
                              <a:pt x="147659" y="758538"/>
                              <a:pt x="173883" y="756700"/>
                            </a:cubicBezTo>
                            <a:cubicBezTo>
                              <a:pt x="166868" y="755197"/>
                              <a:pt x="159853" y="753526"/>
                              <a:pt x="152670" y="751856"/>
                            </a:cubicBezTo>
                            <a:cubicBezTo>
                              <a:pt x="159017" y="752691"/>
                              <a:pt x="165364" y="753694"/>
                              <a:pt x="171712" y="754362"/>
                            </a:cubicBezTo>
                            <a:cubicBezTo>
                              <a:pt x="174886" y="754696"/>
                              <a:pt x="178059" y="755030"/>
                              <a:pt x="181233" y="755197"/>
                            </a:cubicBezTo>
                            <a:cubicBezTo>
                              <a:pt x="182569" y="755531"/>
                              <a:pt x="183738" y="755698"/>
                              <a:pt x="185074" y="756032"/>
                            </a:cubicBezTo>
                            <a:cubicBezTo>
                              <a:pt x="186745" y="756032"/>
                              <a:pt x="188583" y="755865"/>
                              <a:pt x="190252" y="755865"/>
                            </a:cubicBezTo>
                            <a:cubicBezTo>
                              <a:pt x="190921" y="755865"/>
                              <a:pt x="191756" y="756533"/>
                              <a:pt x="192257" y="757368"/>
                            </a:cubicBezTo>
                            <a:cubicBezTo>
                              <a:pt x="199774" y="758538"/>
                              <a:pt x="207123" y="759373"/>
                              <a:pt x="214473" y="759373"/>
                            </a:cubicBezTo>
                            <a:cubicBezTo>
                              <a:pt x="228837" y="759540"/>
                              <a:pt x="244873" y="762379"/>
                              <a:pt x="259071" y="764384"/>
                            </a:cubicBezTo>
                            <a:cubicBezTo>
                              <a:pt x="278781" y="767223"/>
                              <a:pt x="300663" y="765887"/>
                              <a:pt x="320707" y="765720"/>
                            </a:cubicBezTo>
                            <a:cubicBezTo>
                              <a:pt x="355283" y="765219"/>
                              <a:pt x="391363" y="761711"/>
                              <a:pt x="425103" y="753860"/>
                            </a:cubicBezTo>
                            <a:cubicBezTo>
                              <a:pt x="452497" y="747513"/>
                              <a:pt x="479557" y="742168"/>
                              <a:pt x="505113" y="731311"/>
                            </a:cubicBezTo>
                            <a:cubicBezTo>
                              <a:pt x="504111" y="731311"/>
                              <a:pt x="503109" y="731144"/>
                              <a:pt x="502107" y="731144"/>
                            </a:cubicBezTo>
                            <a:cubicBezTo>
                              <a:pt x="505448" y="729808"/>
                              <a:pt x="508788" y="728137"/>
                              <a:pt x="512463" y="727469"/>
                            </a:cubicBezTo>
                            <a:cubicBezTo>
                              <a:pt x="516973" y="726634"/>
                              <a:pt x="521483" y="725966"/>
                              <a:pt x="525826" y="724963"/>
                            </a:cubicBezTo>
                            <a:cubicBezTo>
                              <a:pt x="524489" y="725799"/>
                              <a:pt x="522986" y="726634"/>
                              <a:pt x="521650" y="727469"/>
                            </a:cubicBezTo>
                            <a:cubicBezTo>
                              <a:pt x="522819" y="727469"/>
                              <a:pt x="523988" y="727636"/>
                              <a:pt x="524991" y="727636"/>
                            </a:cubicBezTo>
                            <a:cubicBezTo>
                              <a:pt x="551716" y="729640"/>
                              <a:pt x="589132" y="729974"/>
                              <a:pt x="604332" y="704919"/>
                            </a:cubicBezTo>
                            <a:cubicBezTo>
                              <a:pt x="608842" y="690053"/>
                              <a:pt x="608508" y="674519"/>
                              <a:pt x="607840" y="658484"/>
                            </a:cubicBezTo>
                            <a:cubicBezTo>
                              <a:pt x="605835" y="618228"/>
                              <a:pt x="600156" y="577973"/>
                              <a:pt x="596314" y="537717"/>
                            </a:cubicBezTo>
                            <a:cubicBezTo>
                              <a:pt x="591637" y="513163"/>
                              <a:pt x="586459" y="488609"/>
                              <a:pt x="581448" y="464055"/>
                            </a:cubicBezTo>
                            <a:cubicBezTo>
                              <a:pt x="580780" y="460380"/>
                              <a:pt x="579945" y="456705"/>
                              <a:pt x="579277" y="453031"/>
                            </a:cubicBezTo>
                            <a:cubicBezTo>
                              <a:pt x="579611" y="470736"/>
                              <a:pt x="579778" y="488275"/>
                              <a:pt x="579945" y="505814"/>
                            </a:cubicBezTo>
                            <a:cubicBezTo>
                              <a:pt x="578609" y="490614"/>
                              <a:pt x="578108" y="475413"/>
                              <a:pt x="577273" y="460380"/>
                            </a:cubicBezTo>
                            <a:cubicBezTo>
                              <a:pt x="576438" y="446349"/>
                              <a:pt x="575936" y="432485"/>
                              <a:pt x="575101" y="418454"/>
                            </a:cubicBezTo>
                            <a:cubicBezTo>
                              <a:pt x="573431" y="365671"/>
                              <a:pt x="571593" y="312721"/>
                              <a:pt x="566081" y="260105"/>
                            </a:cubicBezTo>
                            <a:cubicBezTo>
                              <a:pt x="561738" y="219349"/>
                              <a:pt x="553888" y="179595"/>
                              <a:pt x="542696" y="140174"/>
                            </a:cubicBezTo>
                            <a:cubicBezTo>
                              <a:pt x="537017" y="120297"/>
                              <a:pt x="531338" y="100420"/>
                              <a:pt x="524823" y="80877"/>
                            </a:cubicBezTo>
                            <a:cubicBezTo>
                              <a:pt x="521817" y="71857"/>
                              <a:pt x="519144" y="62503"/>
                              <a:pt x="515971" y="53483"/>
                            </a:cubicBezTo>
                            <a:cubicBezTo>
                              <a:pt x="513966" y="47804"/>
                              <a:pt x="512129" y="42125"/>
                              <a:pt x="511294" y="36279"/>
                            </a:cubicBezTo>
                            <a:cubicBezTo>
                              <a:pt x="500436" y="32604"/>
                              <a:pt x="489746" y="28929"/>
                              <a:pt x="479056" y="24920"/>
                            </a:cubicBezTo>
                            <a:cubicBezTo>
                              <a:pt x="473711" y="22916"/>
                              <a:pt x="468032" y="22081"/>
                              <a:pt x="462352" y="20911"/>
                            </a:cubicBezTo>
                            <a:cubicBezTo>
                              <a:pt x="455337" y="19408"/>
                              <a:pt x="448489" y="17070"/>
                              <a:pt x="441306" y="15399"/>
                            </a:cubicBezTo>
                            <a:cubicBezTo>
                              <a:pt x="428444" y="12393"/>
                              <a:pt x="415416" y="10388"/>
                              <a:pt x="402387" y="7716"/>
                            </a:cubicBezTo>
                            <a:cubicBezTo>
                              <a:pt x="388022" y="4876"/>
                              <a:pt x="373323" y="2203"/>
                              <a:pt x="358624" y="1368"/>
                            </a:cubicBezTo>
                            <a:cubicBezTo>
                              <a:pt x="358457" y="1368"/>
                              <a:pt x="358290" y="1201"/>
                              <a:pt x="358123" y="1201"/>
                            </a:cubicBezTo>
                            <a:cubicBezTo>
                              <a:pt x="345762" y="366"/>
                              <a:pt x="333401" y="-135"/>
                              <a:pt x="321208" y="32"/>
                            </a:cubicBezTo>
                            <a:cubicBezTo>
                              <a:pt x="303669" y="366"/>
                              <a:pt x="286131" y="2370"/>
                              <a:pt x="268592" y="3540"/>
                            </a:cubicBezTo>
                            <a:cubicBezTo>
                              <a:pt x="233181" y="6045"/>
                              <a:pt x="197769" y="14230"/>
                              <a:pt x="163861" y="24920"/>
                            </a:cubicBezTo>
                            <a:cubicBezTo>
                              <a:pt x="147492" y="30098"/>
                              <a:pt x="131624" y="36780"/>
                              <a:pt x="115755" y="43294"/>
                            </a:cubicBezTo>
                            <a:cubicBezTo>
                              <a:pt x="100054" y="49641"/>
                              <a:pt x="66814" y="61835"/>
                              <a:pt x="67315" y="61000"/>
                            </a:cubicBezTo>
                            <a:cubicBezTo>
                              <a:pt x="58963" y="63839"/>
                              <a:pt x="50612" y="66679"/>
                              <a:pt x="42427" y="70020"/>
                            </a:cubicBezTo>
                            <a:cubicBezTo>
                              <a:pt x="27895" y="75866"/>
                              <a:pt x="14532" y="84051"/>
                              <a:pt x="0" y="90064"/>
                            </a:cubicBezTo>
                            <a:cubicBezTo>
                              <a:pt x="668" y="90899"/>
                              <a:pt x="1503" y="91734"/>
                              <a:pt x="2172" y="92569"/>
                            </a:cubicBezTo>
                            <a:cubicBezTo>
                              <a:pt x="1837" y="94908"/>
                              <a:pt x="2673" y="97914"/>
                              <a:pt x="4176" y="100921"/>
                            </a:cubicBezTo>
                            <a:cubicBezTo>
                              <a:pt x="12695" y="117959"/>
                              <a:pt x="20879" y="135163"/>
                              <a:pt x="27728" y="152869"/>
                            </a:cubicBezTo>
                            <a:cubicBezTo>
                              <a:pt x="33407" y="167401"/>
                              <a:pt x="38418" y="182100"/>
                              <a:pt x="42928" y="196966"/>
                            </a:cubicBezTo>
                            <a:cubicBezTo>
                              <a:pt x="43930" y="201142"/>
                              <a:pt x="44765" y="205318"/>
                              <a:pt x="45434" y="209661"/>
                            </a:cubicBezTo>
                            <a:cubicBezTo>
                              <a:pt x="51113" y="252756"/>
                              <a:pt x="50110" y="297187"/>
                              <a:pt x="39086" y="339113"/>
                            </a:cubicBezTo>
                            <a:cubicBezTo>
                              <a:pt x="32906" y="362665"/>
                              <a:pt x="20712" y="383544"/>
                              <a:pt x="12862" y="406428"/>
                            </a:cubicBezTo>
                            <a:cubicBezTo>
                              <a:pt x="9688" y="415782"/>
                              <a:pt x="7350" y="425971"/>
                              <a:pt x="7851" y="435993"/>
                            </a:cubicBezTo>
                            <a:cubicBezTo>
                              <a:pt x="8352" y="448521"/>
                              <a:pt x="8686" y="461382"/>
                              <a:pt x="9521" y="473910"/>
                            </a:cubicBezTo>
                            <a:cubicBezTo>
                              <a:pt x="9521" y="474411"/>
                              <a:pt x="9855" y="474745"/>
                              <a:pt x="10189" y="475079"/>
                            </a:cubicBezTo>
                            <a:cubicBezTo>
                              <a:pt x="10523" y="479255"/>
                              <a:pt x="11024" y="483431"/>
                              <a:pt x="11358" y="487440"/>
                            </a:cubicBezTo>
                            <a:cubicBezTo>
                              <a:pt x="13196" y="508653"/>
                              <a:pt x="15033" y="529867"/>
                              <a:pt x="17372" y="550913"/>
                            </a:cubicBezTo>
                            <a:cubicBezTo>
                              <a:pt x="19877" y="573129"/>
                              <a:pt x="23051" y="595177"/>
                              <a:pt x="26391" y="617393"/>
                            </a:cubicBezTo>
                            <a:cubicBezTo>
                              <a:pt x="26892" y="628918"/>
                              <a:pt x="27060" y="640611"/>
                              <a:pt x="27227" y="652136"/>
                            </a:cubicBezTo>
                            <a:cubicBezTo>
                              <a:pt x="25724" y="642782"/>
                              <a:pt x="24721" y="633261"/>
                              <a:pt x="23552" y="623740"/>
                            </a:cubicBezTo>
                            <a:cubicBezTo>
                              <a:pt x="21714" y="646791"/>
                              <a:pt x="21714" y="669842"/>
                              <a:pt x="19209" y="692893"/>
                            </a:cubicBezTo>
                            <a:cubicBezTo>
                              <a:pt x="19209" y="693060"/>
                              <a:pt x="19042" y="693060"/>
                              <a:pt x="19042" y="693227"/>
                            </a:cubicBezTo>
                            <a:cubicBezTo>
                              <a:pt x="16202" y="707425"/>
                              <a:pt x="13697" y="722792"/>
                              <a:pt x="19877" y="734484"/>
                            </a:cubicBezTo>
                            <a:close/>
                          </a:path>
                        </a:pathLst>
                      </a:custGeom>
                      <a:solidFill>
                        <a:srgbClr val="D34434"/>
                      </a:solidFill>
                      <a:ln w="16697" cap="flat">
                        <a:noFill/>
                        <a:prstDash val="solid"/>
                        <a:miter/>
                      </a:ln>
                    </p:spPr>
                    <p:txBody>
                      <a:bodyPr rtlCol="0" anchor="ctr"/>
                      <a:lstStyle/>
                      <a:p>
                        <a:endParaRPr lang="en-US"/>
                      </a:p>
                    </p:txBody>
                  </p:sp>
                  <p:sp>
                    <p:nvSpPr>
                      <p:cNvPr id="1139" name="Freeform: Shape 1138">
                        <a:extLst>
                          <a:ext uri="{FF2B5EF4-FFF2-40B4-BE49-F238E27FC236}">
                            <a16:creationId xmlns:a16="http://schemas.microsoft.com/office/drawing/2014/main" id="{A392827D-181A-778A-F39F-1E5069116DE5}"/>
                          </a:ext>
                        </a:extLst>
                      </p:cNvPr>
                      <p:cNvSpPr/>
                      <p:nvPr/>
                    </p:nvSpPr>
                    <p:spPr>
                      <a:xfrm>
                        <a:off x="8031122" y="4985340"/>
                        <a:ext cx="84352" cy="106234"/>
                      </a:xfrm>
                      <a:custGeom>
                        <a:avLst/>
                        <a:gdLst>
                          <a:gd name="connsiteX0" fmla="*/ 45099 w 84352"/>
                          <a:gd name="connsiteY0" fmla="*/ 62304 h 106234"/>
                          <a:gd name="connsiteX1" fmla="*/ 84352 w 84352"/>
                          <a:gd name="connsiteY1" fmla="*/ 106234 h 106234"/>
                          <a:gd name="connsiteX2" fmla="*/ 8352 w 84352"/>
                          <a:gd name="connsiteY2" fmla="*/ 19877 h 106234"/>
                          <a:gd name="connsiteX3" fmla="*/ 0 w 84352"/>
                          <a:gd name="connsiteY3" fmla="*/ 0 h 106234"/>
                          <a:gd name="connsiteX4" fmla="*/ 4844 w 84352"/>
                          <a:gd name="connsiteY4" fmla="*/ 8352 h 106234"/>
                          <a:gd name="connsiteX5" fmla="*/ 45099 w 84352"/>
                          <a:gd name="connsiteY5" fmla="*/ 62304 h 106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4352" h="106234">
                            <a:moveTo>
                              <a:pt x="45099" y="62304"/>
                            </a:moveTo>
                            <a:cubicBezTo>
                              <a:pt x="58295" y="76836"/>
                              <a:pt x="72159" y="90867"/>
                              <a:pt x="84352" y="106234"/>
                            </a:cubicBezTo>
                            <a:cubicBezTo>
                              <a:pt x="48774" y="88863"/>
                              <a:pt x="24721" y="55289"/>
                              <a:pt x="8352" y="19877"/>
                            </a:cubicBezTo>
                            <a:cubicBezTo>
                              <a:pt x="5345" y="13363"/>
                              <a:pt x="2505" y="6681"/>
                              <a:pt x="0" y="0"/>
                            </a:cubicBezTo>
                            <a:cubicBezTo>
                              <a:pt x="1670" y="2840"/>
                              <a:pt x="3173" y="5512"/>
                              <a:pt x="4844" y="8352"/>
                            </a:cubicBezTo>
                            <a:cubicBezTo>
                              <a:pt x="16703" y="27895"/>
                              <a:pt x="29732" y="45601"/>
                              <a:pt x="45099" y="62304"/>
                            </a:cubicBezTo>
                            <a:close/>
                          </a:path>
                        </a:pathLst>
                      </a:custGeom>
                      <a:solidFill>
                        <a:srgbClr val="D34434"/>
                      </a:solidFill>
                      <a:ln w="16697" cap="flat">
                        <a:noFill/>
                        <a:prstDash val="solid"/>
                        <a:miter/>
                      </a:ln>
                    </p:spPr>
                    <p:txBody>
                      <a:bodyPr rtlCol="0" anchor="ctr"/>
                      <a:lstStyle/>
                      <a:p>
                        <a:endParaRPr lang="en-US"/>
                      </a:p>
                    </p:txBody>
                  </p:sp>
                  <p:sp>
                    <p:nvSpPr>
                      <p:cNvPr id="1140" name="Freeform: Shape 1139">
                        <a:extLst>
                          <a:ext uri="{FF2B5EF4-FFF2-40B4-BE49-F238E27FC236}">
                            <a16:creationId xmlns:a16="http://schemas.microsoft.com/office/drawing/2014/main" id="{2F786907-13C8-20CF-5F0B-FB54133B65C0}"/>
                          </a:ext>
                        </a:extLst>
                      </p:cNvPr>
                      <p:cNvSpPr/>
                      <p:nvPr/>
                    </p:nvSpPr>
                    <p:spPr>
                      <a:xfrm>
                        <a:off x="8313578" y="4709398"/>
                        <a:ext cx="35479" cy="229839"/>
                      </a:xfrm>
                      <a:custGeom>
                        <a:avLst/>
                        <a:gdLst>
                          <a:gd name="connsiteX0" fmla="*/ 25055 w 35479"/>
                          <a:gd name="connsiteY0" fmla="*/ 60299 h 229839"/>
                          <a:gd name="connsiteX1" fmla="*/ 34409 w 35479"/>
                          <a:gd name="connsiteY1" fmla="*/ 0 h 229839"/>
                          <a:gd name="connsiteX2" fmla="*/ 0 w 35479"/>
                          <a:gd name="connsiteY2" fmla="*/ 229840 h 229839"/>
                          <a:gd name="connsiteX3" fmla="*/ 12027 w 35479"/>
                          <a:gd name="connsiteY3" fmla="*/ 149663 h 229839"/>
                          <a:gd name="connsiteX4" fmla="*/ 25055 w 35479"/>
                          <a:gd name="connsiteY4" fmla="*/ 60299 h 2298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79" h="229839">
                            <a:moveTo>
                              <a:pt x="25055" y="60299"/>
                            </a:moveTo>
                            <a:cubicBezTo>
                              <a:pt x="28062" y="40255"/>
                              <a:pt x="31570" y="20211"/>
                              <a:pt x="34409" y="0"/>
                            </a:cubicBezTo>
                            <a:cubicBezTo>
                              <a:pt x="38585" y="78506"/>
                              <a:pt x="31236" y="157013"/>
                              <a:pt x="0" y="229840"/>
                            </a:cubicBezTo>
                            <a:cubicBezTo>
                              <a:pt x="3341" y="202947"/>
                              <a:pt x="7684" y="176389"/>
                              <a:pt x="12027" y="149663"/>
                            </a:cubicBezTo>
                            <a:cubicBezTo>
                              <a:pt x="16703" y="119931"/>
                              <a:pt x="20378" y="90032"/>
                              <a:pt x="25055" y="60299"/>
                            </a:cubicBezTo>
                            <a:close/>
                          </a:path>
                        </a:pathLst>
                      </a:custGeom>
                      <a:solidFill>
                        <a:srgbClr val="D34434"/>
                      </a:solidFill>
                      <a:ln w="16697" cap="flat">
                        <a:noFill/>
                        <a:prstDash val="solid"/>
                        <a:miter/>
                      </a:ln>
                    </p:spPr>
                    <p:txBody>
                      <a:bodyPr rtlCol="0" anchor="ctr"/>
                      <a:lstStyle/>
                      <a:p>
                        <a:endParaRPr lang="en-US"/>
                      </a:p>
                    </p:txBody>
                  </p:sp>
                  <p:sp>
                    <p:nvSpPr>
                      <p:cNvPr id="1141" name="Freeform: Shape 1140">
                        <a:extLst>
                          <a:ext uri="{FF2B5EF4-FFF2-40B4-BE49-F238E27FC236}">
                            <a16:creationId xmlns:a16="http://schemas.microsoft.com/office/drawing/2014/main" id="{8D1B56DB-B234-083B-6DD9-04A62C3A030E}"/>
                          </a:ext>
                        </a:extLst>
                      </p:cNvPr>
                      <p:cNvSpPr/>
                      <p:nvPr/>
                    </p:nvSpPr>
                    <p:spPr>
                      <a:xfrm>
                        <a:off x="7821994" y="4464660"/>
                        <a:ext cx="608305" cy="765908"/>
                      </a:xfrm>
                      <a:custGeom>
                        <a:avLst/>
                        <a:gdLst>
                          <a:gd name="connsiteX0" fmla="*/ 19042 w 608305"/>
                          <a:gd name="connsiteY0" fmla="*/ 693227 h 765908"/>
                          <a:gd name="connsiteX1" fmla="*/ 19209 w 608305"/>
                          <a:gd name="connsiteY1" fmla="*/ 692893 h 765908"/>
                          <a:gd name="connsiteX2" fmla="*/ 23552 w 608305"/>
                          <a:gd name="connsiteY2" fmla="*/ 623740 h 765908"/>
                          <a:gd name="connsiteX3" fmla="*/ 27227 w 608305"/>
                          <a:gd name="connsiteY3" fmla="*/ 652136 h 765908"/>
                          <a:gd name="connsiteX4" fmla="*/ 26392 w 608305"/>
                          <a:gd name="connsiteY4" fmla="*/ 617393 h 765908"/>
                          <a:gd name="connsiteX5" fmla="*/ 17372 w 608305"/>
                          <a:gd name="connsiteY5" fmla="*/ 550913 h 765908"/>
                          <a:gd name="connsiteX6" fmla="*/ 11358 w 608305"/>
                          <a:gd name="connsiteY6" fmla="*/ 487440 h 765908"/>
                          <a:gd name="connsiteX7" fmla="*/ 10189 w 608305"/>
                          <a:gd name="connsiteY7" fmla="*/ 475079 h 765908"/>
                          <a:gd name="connsiteX8" fmla="*/ 9521 w 608305"/>
                          <a:gd name="connsiteY8" fmla="*/ 473910 h 765908"/>
                          <a:gd name="connsiteX9" fmla="*/ 7851 w 608305"/>
                          <a:gd name="connsiteY9" fmla="*/ 435993 h 765908"/>
                          <a:gd name="connsiteX10" fmla="*/ 12862 w 608305"/>
                          <a:gd name="connsiteY10" fmla="*/ 406428 h 765908"/>
                          <a:gd name="connsiteX11" fmla="*/ 39086 w 608305"/>
                          <a:gd name="connsiteY11" fmla="*/ 339113 h 765908"/>
                          <a:gd name="connsiteX12" fmla="*/ 45434 w 608305"/>
                          <a:gd name="connsiteY12" fmla="*/ 209661 h 765908"/>
                          <a:gd name="connsiteX13" fmla="*/ 42928 w 608305"/>
                          <a:gd name="connsiteY13" fmla="*/ 196966 h 765908"/>
                          <a:gd name="connsiteX14" fmla="*/ 27728 w 608305"/>
                          <a:gd name="connsiteY14" fmla="*/ 152869 h 765908"/>
                          <a:gd name="connsiteX15" fmla="*/ 4176 w 608305"/>
                          <a:gd name="connsiteY15" fmla="*/ 100921 h 765908"/>
                          <a:gd name="connsiteX16" fmla="*/ 2172 w 608305"/>
                          <a:gd name="connsiteY16" fmla="*/ 92569 h 765908"/>
                          <a:gd name="connsiteX17" fmla="*/ 0 w 608305"/>
                          <a:gd name="connsiteY17" fmla="*/ 90064 h 765908"/>
                          <a:gd name="connsiteX18" fmla="*/ 42427 w 608305"/>
                          <a:gd name="connsiteY18" fmla="*/ 70020 h 765908"/>
                          <a:gd name="connsiteX19" fmla="*/ 67315 w 608305"/>
                          <a:gd name="connsiteY19" fmla="*/ 61000 h 765908"/>
                          <a:gd name="connsiteX20" fmla="*/ 115755 w 608305"/>
                          <a:gd name="connsiteY20" fmla="*/ 43294 h 765908"/>
                          <a:gd name="connsiteX21" fmla="*/ 163861 w 608305"/>
                          <a:gd name="connsiteY21" fmla="*/ 24920 h 765908"/>
                          <a:gd name="connsiteX22" fmla="*/ 268592 w 608305"/>
                          <a:gd name="connsiteY22" fmla="*/ 3540 h 765908"/>
                          <a:gd name="connsiteX23" fmla="*/ 321208 w 608305"/>
                          <a:gd name="connsiteY23" fmla="*/ 32 h 765908"/>
                          <a:gd name="connsiteX24" fmla="*/ 358123 w 608305"/>
                          <a:gd name="connsiteY24" fmla="*/ 1201 h 765908"/>
                          <a:gd name="connsiteX25" fmla="*/ 358624 w 608305"/>
                          <a:gd name="connsiteY25" fmla="*/ 1368 h 765908"/>
                          <a:gd name="connsiteX26" fmla="*/ 402387 w 608305"/>
                          <a:gd name="connsiteY26" fmla="*/ 7716 h 765908"/>
                          <a:gd name="connsiteX27" fmla="*/ 441306 w 608305"/>
                          <a:gd name="connsiteY27" fmla="*/ 15399 h 765908"/>
                          <a:gd name="connsiteX28" fmla="*/ 462352 w 608305"/>
                          <a:gd name="connsiteY28" fmla="*/ 20911 h 765908"/>
                          <a:gd name="connsiteX29" fmla="*/ 479056 w 608305"/>
                          <a:gd name="connsiteY29" fmla="*/ 24920 h 765908"/>
                          <a:gd name="connsiteX30" fmla="*/ 511294 w 608305"/>
                          <a:gd name="connsiteY30" fmla="*/ 36279 h 765908"/>
                          <a:gd name="connsiteX31" fmla="*/ 515971 w 608305"/>
                          <a:gd name="connsiteY31" fmla="*/ 53483 h 765908"/>
                          <a:gd name="connsiteX32" fmla="*/ 516305 w 608305"/>
                          <a:gd name="connsiteY32" fmla="*/ 54652 h 765908"/>
                          <a:gd name="connsiteX33" fmla="*/ 488410 w 608305"/>
                          <a:gd name="connsiteY33" fmla="*/ 39285 h 765908"/>
                          <a:gd name="connsiteX34" fmla="*/ 455337 w 608305"/>
                          <a:gd name="connsiteY34" fmla="*/ 30265 h 765908"/>
                          <a:gd name="connsiteX35" fmla="*/ 334738 w 608305"/>
                          <a:gd name="connsiteY35" fmla="*/ 18573 h 765908"/>
                          <a:gd name="connsiteX36" fmla="*/ 229339 w 608305"/>
                          <a:gd name="connsiteY36" fmla="*/ 28929 h 765908"/>
                          <a:gd name="connsiteX37" fmla="*/ 123773 w 608305"/>
                          <a:gd name="connsiteY37" fmla="*/ 64173 h 765908"/>
                          <a:gd name="connsiteX38" fmla="*/ 105232 w 608305"/>
                          <a:gd name="connsiteY38" fmla="*/ 83716 h 765908"/>
                          <a:gd name="connsiteX39" fmla="*/ 110577 w 608305"/>
                          <a:gd name="connsiteY39" fmla="*/ 126979 h 765908"/>
                          <a:gd name="connsiteX40" fmla="*/ 145153 w 608305"/>
                          <a:gd name="connsiteY40" fmla="*/ 248747 h 765908"/>
                          <a:gd name="connsiteX41" fmla="*/ 268091 w 608305"/>
                          <a:gd name="connsiteY41" fmla="*/ 464222 h 765908"/>
                          <a:gd name="connsiteX42" fmla="*/ 223159 w 608305"/>
                          <a:gd name="connsiteY42" fmla="*/ 421628 h 765908"/>
                          <a:gd name="connsiteX43" fmla="*/ 184073 w 608305"/>
                          <a:gd name="connsiteY43" fmla="*/ 365838 h 765908"/>
                          <a:gd name="connsiteX44" fmla="*/ 141980 w 608305"/>
                          <a:gd name="connsiteY44" fmla="*/ 299860 h 765908"/>
                          <a:gd name="connsiteX45" fmla="*/ 101056 w 608305"/>
                          <a:gd name="connsiteY45" fmla="*/ 220685 h 765908"/>
                          <a:gd name="connsiteX46" fmla="*/ 98217 w 608305"/>
                          <a:gd name="connsiteY46" fmla="*/ 220852 h 765908"/>
                          <a:gd name="connsiteX47" fmla="*/ 104063 w 608305"/>
                          <a:gd name="connsiteY47" fmla="*/ 355315 h 765908"/>
                          <a:gd name="connsiteX48" fmla="*/ 115087 w 608305"/>
                          <a:gd name="connsiteY48" fmla="*/ 415782 h 765908"/>
                          <a:gd name="connsiteX49" fmla="*/ 134630 w 608305"/>
                          <a:gd name="connsiteY49" fmla="*/ 468732 h 765908"/>
                          <a:gd name="connsiteX50" fmla="*/ 180732 w 608305"/>
                          <a:gd name="connsiteY50" fmla="*/ 551247 h 765908"/>
                          <a:gd name="connsiteX51" fmla="*/ 247546 w 608305"/>
                          <a:gd name="connsiteY51" fmla="*/ 622070 h 765908"/>
                          <a:gd name="connsiteX52" fmla="*/ 327722 w 608305"/>
                          <a:gd name="connsiteY52" fmla="*/ 648461 h 765908"/>
                          <a:gd name="connsiteX53" fmla="*/ 410906 w 608305"/>
                          <a:gd name="connsiteY53" fmla="*/ 607538 h 765908"/>
                          <a:gd name="connsiteX54" fmla="*/ 474713 w 608305"/>
                          <a:gd name="connsiteY54" fmla="*/ 531036 h 765908"/>
                          <a:gd name="connsiteX55" fmla="*/ 542530 w 608305"/>
                          <a:gd name="connsiteY55" fmla="*/ 317565 h 765908"/>
                          <a:gd name="connsiteX56" fmla="*/ 546705 w 608305"/>
                          <a:gd name="connsiteY56" fmla="*/ 419457 h 765908"/>
                          <a:gd name="connsiteX57" fmla="*/ 549545 w 608305"/>
                          <a:gd name="connsiteY57" fmla="*/ 419958 h 765908"/>
                          <a:gd name="connsiteX58" fmla="*/ 573097 w 608305"/>
                          <a:gd name="connsiteY58" fmla="*/ 364335 h 765908"/>
                          <a:gd name="connsiteX59" fmla="*/ 575101 w 608305"/>
                          <a:gd name="connsiteY59" fmla="*/ 418120 h 765908"/>
                          <a:gd name="connsiteX60" fmla="*/ 577273 w 608305"/>
                          <a:gd name="connsiteY60" fmla="*/ 460046 h 765908"/>
                          <a:gd name="connsiteX61" fmla="*/ 579945 w 608305"/>
                          <a:gd name="connsiteY61" fmla="*/ 505480 h 765908"/>
                          <a:gd name="connsiteX62" fmla="*/ 579277 w 608305"/>
                          <a:gd name="connsiteY62" fmla="*/ 452697 h 765908"/>
                          <a:gd name="connsiteX63" fmla="*/ 581448 w 608305"/>
                          <a:gd name="connsiteY63" fmla="*/ 463721 h 765908"/>
                          <a:gd name="connsiteX64" fmla="*/ 596315 w 608305"/>
                          <a:gd name="connsiteY64" fmla="*/ 537383 h 765908"/>
                          <a:gd name="connsiteX65" fmla="*/ 607840 w 608305"/>
                          <a:gd name="connsiteY65" fmla="*/ 658150 h 765908"/>
                          <a:gd name="connsiteX66" fmla="*/ 604332 w 608305"/>
                          <a:gd name="connsiteY66" fmla="*/ 704585 h 765908"/>
                          <a:gd name="connsiteX67" fmla="*/ 524991 w 608305"/>
                          <a:gd name="connsiteY67" fmla="*/ 727302 h 765908"/>
                          <a:gd name="connsiteX68" fmla="*/ 521650 w 608305"/>
                          <a:gd name="connsiteY68" fmla="*/ 727135 h 765908"/>
                          <a:gd name="connsiteX69" fmla="*/ 525826 w 608305"/>
                          <a:gd name="connsiteY69" fmla="*/ 724629 h 765908"/>
                          <a:gd name="connsiteX70" fmla="*/ 512463 w 608305"/>
                          <a:gd name="connsiteY70" fmla="*/ 727135 h 765908"/>
                          <a:gd name="connsiteX71" fmla="*/ 502107 w 608305"/>
                          <a:gd name="connsiteY71" fmla="*/ 730810 h 765908"/>
                          <a:gd name="connsiteX72" fmla="*/ 505113 w 608305"/>
                          <a:gd name="connsiteY72" fmla="*/ 730977 h 765908"/>
                          <a:gd name="connsiteX73" fmla="*/ 425104 w 608305"/>
                          <a:gd name="connsiteY73" fmla="*/ 753526 h 765908"/>
                          <a:gd name="connsiteX74" fmla="*/ 320707 w 608305"/>
                          <a:gd name="connsiteY74" fmla="*/ 765386 h 765908"/>
                          <a:gd name="connsiteX75" fmla="*/ 259071 w 608305"/>
                          <a:gd name="connsiteY75" fmla="*/ 764050 h 765908"/>
                          <a:gd name="connsiteX76" fmla="*/ 214473 w 608305"/>
                          <a:gd name="connsiteY76" fmla="*/ 759039 h 765908"/>
                          <a:gd name="connsiteX77" fmla="*/ 192257 w 608305"/>
                          <a:gd name="connsiteY77" fmla="*/ 757034 h 765908"/>
                          <a:gd name="connsiteX78" fmla="*/ 190253 w 608305"/>
                          <a:gd name="connsiteY78" fmla="*/ 755531 h 765908"/>
                          <a:gd name="connsiteX79" fmla="*/ 185075 w 608305"/>
                          <a:gd name="connsiteY79" fmla="*/ 755698 h 765908"/>
                          <a:gd name="connsiteX80" fmla="*/ 181233 w 608305"/>
                          <a:gd name="connsiteY80" fmla="*/ 754863 h 765908"/>
                          <a:gd name="connsiteX81" fmla="*/ 171712 w 608305"/>
                          <a:gd name="connsiteY81" fmla="*/ 754028 h 765908"/>
                          <a:gd name="connsiteX82" fmla="*/ 152670 w 608305"/>
                          <a:gd name="connsiteY82" fmla="*/ 751522 h 765908"/>
                          <a:gd name="connsiteX83" fmla="*/ 173883 w 608305"/>
                          <a:gd name="connsiteY83" fmla="*/ 756366 h 765908"/>
                          <a:gd name="connsiteX84" fmla="*/ 95377 w 608305"/>
                          <a:gd name="connsiteY84" fmla="*/ 759874 h 765908"/>
                          <a:gd name="connsiteX85" fmla="*/ 44264 w 608305"/>
                          <a:gd name="connsiteY85" fmla="*/ 752190 h 765908"/>
                          <a:gd name="connsiteX86" fmla="*/ 19877 w 608305"/>
                          <a:gd name="connsiteY86" fmla="*/ 734150 h 765908"/>
                          <a:gd name="connsiteX87" fmla="*/ 19042 w 608305"/>
                          <a:gd name="connsiteY87" fmla="*/ 693227 h 765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608305" h="765908">
                            <a:moveTo>
                              <a:pt x="19042" y="693227"/>
                            </a:moveTo>
                            <a:cubicBezTo>
                              <a:pt x="19042" y="693060"/>
                              <a:pt x="19209" y="693060"/>
                              <a:pt x="19209" y="692893"/>
                            </a:cubicBezTo>
                            <a:cubicBezTo>
                              <a:pt x="21715" y="669842"/>
                              <a:pt x="21715" y="646791"/>
                              <a:pt x="23552" y="623740"/>
                            </a:cubicBezTo>
                            <a:cubicBezTo>
                              <a:pt x="24721" y="633094"/>
                              <a:pt x="25724" y="642615"/>
                              <a:pt x="27227" y="652136"/>
                            </a:cubicBezTo>
                            <a:cubicBezTo>
                              <a:pt x="27060" y="640611"/>
                              <a:pt x="26893" y="628918"/>
                              <a:pt x="26392" y="617393"/>
                            </a:cubicBezTo>
                            <a:cubicBezTo>
                              <a:pt x="23051" y="595344"/>
                              <a:pt x="19877" y="573129"/>
                              <a:pt x="17372" y="550913"/>
                            </a:cubicBezTo>
                            <a:cubicBezTo>
                              <a:pt x="15033" y="529700"/>
                              <a:pt x="13029" y="508653"/>
                              <a:pt x="11358" y="487440"/>
                            </a:cubicBezTo>
                            <a:cubicBezTo>
                              <a:pt x="11024" y="483264"/>
                              <a:pt x="10523" y="479088"/>
                              <a:pt x="10189" y="475079"/>
                            </a:cubicBezTo>
                            <a:cubicBezTo>
                              <a:pt x="9855" y="474912"/>
                              <a:pt x="9521" y="474578"/>
                              <a:pt x="9521" y="473910"/>
                            </a:cubicBezTo>
                            <a:cubicBezTo>
                              <a:pt x="8686" y="461382"/>
                              <a:pt x="8352" y="448688"/>
                              <a:pt x="7851" y="435993"/>
                            </a:cubicBezTo>
                            <a:cubicBezTo>
                              <a:pt x="7517" y="425971"/>
                              <a:pt x="9688" y="415782"/>
                              <a:pt x="12862" y="406428"/>
                            </a:cubicBezTo>
                            <a:cubicBezTo>
                              <a:pt x="20712" y="383544"/>
                              <a:pt x="32906" y="362665"/>
                              <a:pt x="39086" y="339113"/>
                            </a:cubicBezTo>
                            <a:cubicBezTo>
                              <a:pt x="50278" y="297187"/>
                              <a:pt x="51113" y="252756"/>
                              <a:pt x="45434" y="209661"/>
                            </a:cubicBezTo>
                            <a:cubicBezTo>
                              <a:pt x="44765" y="205485"/>
                              <a:pt x="43763" y="201142"/>
                              <a:pt x="42928" y="196966"/>
                            </a:cubicBezTo>
                            <a:cubicBezTo>
                              <a:pt x="38585" y="182100"/>
                              <a:pt x="33407" y="167401"/>
                              <a:pt x="27728" y="152869"/>
                            </a:cubicBezTo>
                            <a:cubicBezTo>
                              <a:pt x="20879" y="134996"/>
                              <a:pt x="12695" y="117959"/>
                              <a:pt x="4176" y="100921"/>
                            </a:cubicBezTo>
                            <a:cubicBezTo>
                              <a:pt x="2673" y="97914"/>
                              <a:pt x="1838" y="94908"/>
                              <a:pt x="2172" y="92569"/>
                            </a:cubicBezTo>
                            <a:cubicBezTo>
                              <a:pt x="1503" y="91734"/>
                              <a:pt x="835" y="90899"/>
                              <a:pt x="0" y="90064"/>
                            </a:cubicBezTo>
                            <a:cubicBezTo>
                              <a:pt x="14532" y="84218"/>
                              <a:pt x="27895" y="75866"/>
                              <a:pt x="42427" y="70020"/>
                            </a:cubicBezTo>
                            <a:cubicBezTo>
                              <a:pt x="50779" y="66679"/>
                              <a:pt x="58963" y="63672"/>
                              <a:pt x="67315" y="61000"/>
                            </a:cubicBezTo>
                            <a:cubicBezTo>
                              <a:pt x="66814" y="61835"/>
                              <a:pt x="100221" y="49641"/>
                              <a:pt x="115755" y="43294"/>
                            </a:cubicBezTo>
                            <a:cubicBezTo>
                              <a:pt x="131624" y="36780"/>
                              <a:pt x="147492" y="30098"/>
                              <a:pt x="163861" y="24920"/>
                            </a:cubicBezTo>
                            <a:cubicBezTo>
                              <a:pt x="197769" y="14230"/>
                              <a:pt x="233014" y="6045"/>
                              <a:pt x="268592" y="3540"/>
                            </a:cubicBezTo>
                            <a:cubicBezTo>
                              <a:pt x="286131" y="2370"/>
                              <a:pt x="303669" y="366"/>
                              <a:pt x="321208" y="32"/>
                            </a:cubicBezTo>
                            <a:cubicBezTo>
                              <a:pt x="333401" y="-135"/>
                              <a:pt x="345762" y="366"/>
                              <a:pt x="358123" y="1201"/>
                            </a:cubicBezTo>
                            <a:cubicBezTo>
                              <a:pt x="358290" y="1368"/>
                              <a:pt x="358457" y="1368"/>
                              <a:pt x="358624" y="1368"/>
                            </a:cubicBezTo>
                            <a:cubicBezTo>
                              <a:pt x="373156" y="2036"/>
                              <a:pt x="388022" y="4709"/>
                              <a:pt x="402387" y="7716"/>
                            </a:cubicBezTo>
                            <a:cubicBezTo>
                              <a:pt x="415249" y="10388"/>
                              <a:pt x="428444" y="12226"/>
                              <a:pt x="441306" y="15399"/>
                            </a:cubicBezTo>
                            <a:cubicBezTo>
                              <a:pt x="448322" y="17070"/>
                              <a:pt x="455170" y="19408"/>
                              <a:pt x="462352" y="20911"/>
                            </a:cubicBezTo>
                            <a:cubicBezTo>
                              <a:pt x="467865" y="22081"/>
                              <a:pt x="473711" y="22916"/>
                              <a:pt x="479056" y="24920"/>
                            </a:cubicBezTo>
                            <a:cubicBezTo>
                              <a:pt x="489746" y="28929"/>
                              <a:pt x="500436" y="32771"/>
                              <a:pt x="511294" y="36279"/>
                            </a:cubicBezTo>
                            <a:cubicBezTo>
                              <a:pt x="512129" y="42292"/>
                              <a:pt x="513967" y="47804"/>
                              <a:pt x="515971" y="53483"/>
                            </a:cubicBezTo>
                            <a:cubicBezTo>
                              <a:pt x="516138" y="53817"/>
                              <a:pt x="516305" y="54318"/>
                              <a:pt x="516305" y="54652"/>
                            </a:cubicBezTo>
                            <a:cubicBezTo>
                              <a:pt x="507953" y="48138"/>
                              <a:pt x="498766" y="42793"/>
                              <a:pt x="488410" y="39285"/>
                            </a:cubicBezTo>
                            <a:cubicBezTo>
                              <a:pt x="478054" y="35777"/>
                              <a:pt x="466863" y="32604"/>
                              <a:pt x="455337" y="30265"/>
                            </a:cubicBezTo>
                            <a:cubicBezTo>
                              <a:pt x="417086" y="17905"/>
                              <a:pt x="373991" y="18239"/>
                              <a:pt x="334738" y="18573"/>
                            </a:cubicBezTo>
                            <a:cubicBezTo>
                              <a:pt x="299160" y="18907"/>
                              <a:pt x="264249" y="21078"/>
                              <a:pt x="229339" y="28929"/>
                            </a:cubicBezTo>
                            <a:cubicBezTo>
                              <a:pt x="193259" y="37114"/>
                              <a:pt x="157180" y="48138"/>
                              <a:pt x="123773" y="64173"/>
                            </a:cubicBezTo>
                            <a:cubicBezTo>
                              <a:pt x="115421" y="68182"/>
                              <a:pt x="106568" y="73694"/>
                              <a:pt x="105232" y="83716"/>
                            </a:cubicBezTo>
                            <a:cubicBezTo>
                              <a:pt x="103395" y="97747"/>
                              <a:pt x="108072" y="113282"/>
                              <a:pt x="110577" y="126979"/>
                            </a:cubicBezTo>
                            <a:cubicBezTo>
                              <a:pt x="118261" y="168570"/>
                              <a:pt x="129953" y="209327"/>
                              <a:pt x="145153" y="248747"/>
                            </a:cubicBezTo>
                            <a:cubicBezTo>
                              <a:pt x="175053" y="326251"/>
                              <a:pt x="217313" y="398577"/>
                              <a:pt x="268091" y="464222"/>
                            </a:cubicBezTo>
                            <a:cubicBezTo>
                              <a:pt x="250385" y="453532"/>
                              <a:pt x="235853" y="437830"/>
                              <a:pt x="223159" y="421628"/>
                            </a:cubicBezTo>
                            <a:cubicBezTo>
                              <a:pt x="209128" y="403755"/>
                              <a:pt x="196600" y="384713"/>
                              <a:pt x="184073" y="365838"/>
                            </a:cubicBezTo>
                            <a:cubicBezTo>
                              <a:pt x="169540" y="344124"/>
                              <a:pt x="154842" y="322743"/>
                              <a:pt x="141980" y="299860"/>
                            </a:cubicBezTo>
                            <a:cubicBezTo>
                              <a:pt x="127448" y="273969"/>
                              <a:pt x="114252" y="247244"/>
                              <a:pt x="101056" y="220685"/>
                            </a:cubicBezTo>
                            <a:cubicBezTo>
                              <a:pt x="100388" y="219349"/>
                              <a:pt x="98550" y="219516"/>
                              <a:pt x="98217" y="220852"/>
                            </a:cubicBezTo>
                            <a:cubicBezTo>
                              <a:pt x="86691" y="264782"/>
                              <a:pt x="97716" y="311552"/>
                              <a:pt x="104063" y="355315"/>
                            </a:cubicBezTo>
                            <a:cubicBezTo>
                              <a:pt x="107069" y="375693"/>
                              <a:pt x="109575" y="395905"/>
                              <a:pt x="115087" y="415782"/>
                            </a:cubicBezTo>
                            <a:cubicBezTo>
                              <a:pt x="120098" y="433822"/>
                              <a:pt x="127114" y="451527"/>
                              <a:pt x="134630" y="468732"/>
                            </a:cubicBezTo>
                            <a:cubicBezTo>
                              <a:pt x="147325" y="497629"/>
                              <a:pt x="162692" y="525524"/>
                              <a:pt x="180732" y="551247"/>
                            </a:cubicBezTo>
                            <a:cubicBezTo>
                              <a:pt x="199273" y="577639"/>
                              <a:pt x="220987" y="603195"/>
                              <a:pt x="247546" y="622070"/>
                            </a:cubicBezTo>
                            <a:cubicBezTo>
                              <a:pt x="270597" y="638439"/>
                              <a:pt x="298826" y="651134"/>
                              <a:pt x="327722" y="648461"/>
                            </a:cubicBezTo>
                            <a:cubicBezTo>
                              <a:pt x="359292" y="645455"/>
                              <a:pt x="387521" y="628250"/>
                              <a:pt x="410906" y="607538"/>
                            </a:cubicBezTo>
                            <a:cubicBezTo>
                              <a:pt x="435794" y="585489"/>
                              <a:pt x="457008" y="559265"/>
                              <a:pt x="474713" y="531036"/>
                            </a:cubicBezTo>
                            <a:cubicBezTo>
                              <a:pt x="514301" y="467897"/>
                              <a:pt x="534011" y="391562"/>
                              <a:pt x="542530" y="317565"/>
                            </a:cubicBezTo>
                            <a:cubicBezTo>
                              <a:pt x="545202" y="351473"/>
                              <a:pt x="547540" y="385382"/>
                              <a:pt x="546705" y="419457"/>
                            </a:cubicBezTo>
                            <a:cubicBezTo>
                              <a:pt x="546705" y="421127"/>
                              <a:pt x="548877" y="421127"/>
                              <a:pt x="549545" y="419958"/>
                            </a:cubicBezTo>
                            <a:cubicBezTo>
                              <a:pt x="560235" y="402753"/>
                              <a:pt x="567751" y="383878"/>
                              <a:pt x="573097" y="364335"/>
                            </a:cubicBezTo>
                            <a:cubicBezTo>
                              <a:pt x="573765" y="382208"/>
                              <a:pt x="574433" y="400248"/>
                              <a:pt x="575101" y="418120"/>
                            </a:cubicBezTo>
                            <a:cubicBezTo>
                              <a:pt x="575936" y="431984"/>
                              <a:pt x="576438" y="446015"/>
                              <a:pt x="577273" y="460046"/>
                            </a:cubicBezTo>
                            <a:cubicBezTo>
                              <a:pt x="578108" y="475079"/>
                              <a:pt x="578609" y="490446"/>
                              <a:pt x="579945" y="505480"/>
                            </a:cubicBezTo>
                            <a:cubicBezTo>
                              <a:pt x="579945" y="487774"/>
                              <a:pt x="579778" y="470235"/>
                              <a:pt x="579277" y="452697"/>
                            </a:cubicBezTo>
                            <a:cubicBezTo>
                              <a:pt x="579945" y="456371"/>
                              <a:pt x="580781" y="460046"/>
                              <a:pt x="581448" y="463721"/>
                            </a:cubicBezTo>
                            <a:cubicBezTo>
                              <a:pt x="586460" y="488275"/>
                              <a:pt x="591638" y="512829"/>
                              <a:pt x="596315" y="537383"/>
                            </a:cubicBezTo>
                            <a:cubicBezTo>
                              <a:pt x="600156" y="577639"/>
                              <a:pt x="605836" y="617894"/>
                              <a:pt x="607840" y="658150"/>
                            </a:cubicBezTo>
                            <a:cubicBezTo>
                              <a:pt x="608675" y="674185"/>
                              <a:pt x="608842" y="689719"/>
                              <a:pt x="604332" y="704585"/>
                            </a:cubicBezTo>
                            <a:cubicBezTo>
                              <a:pt x="589132" y="729640"/>
                              <a:pt x="551716" y="729306"/>
                              <a:pt x="524991" y="727302"/>
                            </a:cubicBezTo>
                            <a:cubicBezTo>
                              <a:pt x="523822" y="727135"/>
                              <a:pt x="522652" y="727135"/>
                              <a:pt x="521650" y="727135"/>
                            </a:cubicBezTo>
                            <a:cubicBezTo>
                              <a:pt x="522986" y="726300"/>
                              <a:pt x="524489" y="725465"/>
                              <a:pt x="525826" y="724629"/>
                            </a:cubicBezTo>
                            <a:cubicBezTo>
                              <a:pt x="521483" y="725632"/>
                              <a:pt x="516973" y="726300"/>
                              <a:pt x="512463" y="727135"/>
                            </a:cubicBezTo>
                            <a:cubicBezTo>
                              <a:pt x="508788" y="727803"/>
                              <a:pt x="505448" y="729306"/>
                              <a:pt x="502107" y="730810"/>
                            </a:cubicBezTo>
                            <a:cubicBezTo>
                              <a:pt x="503109" y="730810"/>
                              <a:pt x="504111" y="730810"/>
                              <a:pt x="505113" y="730977"/>
                            </a:cubicBezTo>
                            <a:cubicBezTo>
                              <a:pt x="479557" y="741834"/>
                              <a:pt x="452497" y="747346"/>
                              <a:pt x="425104" y="753526"/>
                            </a:cubicBezTo>
                            <a:cubicBezTo>
                              <a:pt x="391363" y="761377"/>
                              <a:pt x="355284" y="764718"/>
                              <a:pt x="320707" y="765386"/>
                            </a:cubicBezTo>
                            <a:cubicBezTo>
                              <a:pt x="300830" y="765720"/>
                              <a:pt x="278948" y="766889"/>
                              <a:pt x="259071" y="764050"/>
                            </a:cubicBezTo>
                            <a:cubicBezTo>
                              <a:pt x="244706" y="762045"/>
                              <a:pt x="228838" y="759206"/>
                              <a:pt x="214473" y="759039"/>
                            </a:cubicBezTo>
                            <a:cubicBezTo>
                              <a:pt x="207123" y="758872"/>
                              <a:pt x="199774" y="758203"/>
                              <a:pt x="192257" y="757034"/>
                            </a:cubicBezTo>
                            <a:cubicBezTo>
                              <a:pt x="191756" y="756199"/>
                              <a:pt x="190921" y="755531"/>
                              <a:pt x="190253" y="755531"/>
                            </a:cubicBezTo>
                            <a:cubicBezTo>
                              <a:pt x="188583" y="755531"/>
                              <a:pt x="186745" y="755698"/>
                              <a:pt x="185075" y="755698"/>
                            </a:cubicBezTo>
                            <a:cubicBezTo>
                              <a:pt x="183738" y="755531"/>
                              <a:pt x="182569" y="755197"/>
                              <a:pt x="181233" y="754863"/>
                            </a:cubicBezTo>
                            <a:cubicBezTo>
                              <a:pt x="178059" y="754696"/>
                              <a:pt x="174886" y="754362"/>
                              <a:pt x="171712" y="754028"/>
                            </a:cubicBezTo>
                            <a:cubicBezTo>
                              <a:pt x="165364" y="753359"/>
                              <a:pt x="159018" y="752357"/>
                              <a:pt x="152670" y="751522"/>
                            </a:cubicBezTo>
                            <a:cubicBezTo>
                              <a:pt x="159685" y="753192"/>
                              <a:pt x="166701" y="754863"/>
                              <a:pt x="173883" y="756366"/>
                            </a:cubicBezTo>
                            <a:cubicBezTo>
                              <a:pt x="147659" y="758203"/>
                              <a:pt x="122102" y="762379"/>
                              <a:pt x="95377" y="759874"/>
                            </a:cubicBezTo>
                            <a:cubicBezTo>
                              <a:pt x="78339" y="758370"/>
                              <a:pt x="60467" y="757869"/>
                              <a:pt x="44264" y="752190"/>
                            </a:cubicBezTo>
                            <a:cubicBezTo>
                              <a:pt x="35912" y="749351"/>
                              <a:pt x="21214" y="745509"/>
                              <a:pt x="19877" y="734150"/>
                            </a:cubicBezTo>
                            <a:cubicBezTo>
                              <a:pt x="13864" y="722625"/>
                              <a:pt x="16370" y="707258"/>
                              <a:pt x="19042" y="693227"/>
                            </a:cubicBezTo>
                            <a:close/>
                          </a:path>
                        </a:pathLst>
                      </a:custGeom>
                      <a:solidFill>
                        <a:srgbClr val="D34434">
                          <a:alpha val="50000"/>
                        </a:srgbClr>
                      </a:solidFill>
                      <a:ln w="16697" cap="flat">
                        <a:noFill/>
                        <a:prstDash val="solid"/>
                        <a:miter/>
                      </a:ln>
                    </p:spPr>
                    <p:txBody>
                      <a:bodyPr rtlCol="0" anchor="ctr"/>
                      <a:lstStyle/>
                      <a:p>
                        <a:endParaRPr lang="en-US"/>
                      </a:p>
                    </p:txBody>
                  </p:sp>
                  <p:sp>
                    <p:nvSpPr>
                      <p:cNvPr id="1142" name="Freeform: Shape 1141">
                        <a:extLst>
                          <a:ext uri="{FF2B5EF4-FFF2-40B4-BE49-F238E27FC236}">
                            <a16:creationId xmlns:a16="http://schemas.microsoft.com/office/drawing/2014/main" id="{6C4A363B-3BEB-85DB-F46D-0634BDFEB8B9}"/>
                          </a:ext>
                        </a:extLst>
                      </p:cNvPr>
                      <p:cNvSpPr/>
                      <p:nvPr/>
                    </p:nvSpPr>
                    <p:spPr>
                      <a:xfrm>
                        <a:off x="7829811" y="4669310"/>
                        <a:ext cx="600989" cy="561425"/>
                      </a:xfrm>
                      <a:custGeom>
                        <a:avLst/>
                        <a:gdLst>
                          <a:gd name="connsiteX0" fmla="*/ 11225 w 600989"/>
                          <a:gd name="connsiteY0" fmla="*/ 488577 h 561425"/>
                          <a:gd name="connsiteX1" fmla="*/ 11392 w 600989"/>
                          <a:gd name="connsiteY1" fmla="*/ 488243 h 561425"/>
                          <a:gd name="connsiteX2" fmla="*/ 15735 w 600989"/>
                          <a:gd name="connsiteY2" fmla="*/ 419090 h 561425"/>
                          <a:gd name="connsiteX3" fmla="*/ 19410 w 600989"/>
                          <a:gd name="connsiteY3" fmla="*/ 447487 h 561425"/>
                          <a:gd name="connsiteX4" fmla="*/ 18575 w 600989"/>
                          <a:gd name="connsiteY4" fmla="*/ 412743 h 561425"/>
                          <a:gd name="connsiteX5" fmla="*/ 9555 w 600989"/>
                          <a:gd name="connsiteY5" fmla="*/ 346263 h 561425"/>
                          <a:gd name="connsiteX6" fmla="*/ 3541 w 600989"/>
                          <a:gd name="connsiteY6" fmla="*/ 282790 h 561425"/>
                          <a:gd name="connsiteX7" fmla="*/ 2373 w 600989"/>
                          <a:gd name="connsiteY7" fmla="*/ 270429 h 561425"/>
                          <a:gd name="connsiteX8" fmla="*/ 1704 w 600989"/>
                          <a:gd name="connsiteY8" fmla="*/ 269260 h 561425"/>
                          <a:gd name="connsiteX9" fmla="*/ 34 w 600989"/>
                          <a:gd name="connsiteY9" fmla="*/ 231343 h 561425"/>
                          <a:gd name="connsiteX10" fmla="*/ 5045 w 600989"/>
                          <a:gd name="connsiteY10" fmla="*/ 201778 h 561425"/>
                          <a:gd name="connsiteX11" fmla="*/ 31269 w 600989"/>
                          <a:gd name="connsiteY11" fmla="*/ 134463 h 561425"/>
                          <a:gd name="connsiteX12" fmla="*/ 37617 w 600989"/>
                          <a:gd name="connsiteY12" fmla="*/ 5011 h 561425"/>
                          <a:gd name="connsiteX13" fmla="*/ 36615 w 600989"/>
                          <a:gd name="connsiteY13" fmla="*/ 0 h 561425"/>
                          <a:gd name="connsiteX14" fmla="*/ 43964 w 600989"/>
                          <a:gd name="connsiteY14" fmla="*/ 33908 h 561425"/>
                          <a:gd name="connsiteX15" fmla="*/ 42962 w 600989"/>
                          <a:gd name="connsiteY15" fmla="*/ 172881 h 561425"/>
                          <a:gd name="connsiteX16" fmla="*/ 76035 w 600989"/>
                          <a:gd name="connsiteY16" fmla="*/ 296153 h 561425"/>
                          <a:gd name="connsiteX17" fmla="*/ 145855 w 600989"/>
                          <a:gd name="connsiteY17" fmla="*/ 400383 h 561425"/>
                          <a:gd name="connsiteX18" fmla="*/ 230542 w 600989"/>
                          <a:gd name="connsiteY18" fmla="*/ 484234 h 561425"/>
                          <a:gd name="connsiteX19" fmla="*/ 171077 w 600989"/>
                          <a:gd name="connsiteY19" fmla="*/ 450159 h 561425"/>
                          <a:gd name="connsiteX20" fmla="*/ 103428 w 600989"/>
                          <a:gd name="connsiteY20" fmla="*/ 399715 h 561425"/>
                          <a:gd name="connsiteX21" fmla="*/ 101090 w 600989"/>
                          <a:gd name="connsiteY21" fmla="*/ 401385 h 561425"/>
                          <a:gd name="connsiteX22" fmla="*/ 161723 w 600989"/>
                          <a:gd name="connsiteY22" fmla="*/ 486406 h 561425"/>
                          <a:gd name="connsiteX23" fmla="*/ 267290 w 600989"/>
                          <a:gd name="connsiteY23" fmla="*/ 534846 h 561425"/>
                          <a:gd name="connsiteX24" fmla="*/ 342288 w 600989"/>
                          <a:gd name="connsiteY24" fmla="*/ 522485 h 561425"/>
                          <a:gd name="connsiteX25" fmla="*/ 409437 w 600989"/>
                          <a:gd name="connsiteY25" fmla="*/ 442642 h 561425"/>
                          <a:gd name="connsiteX26" fmla="*/ 471239 w 600989"/>
                          <a:gd name="connsiteY26" fmla="*/ 336408 h 561425"/>
                          <a:gd name="connsiteX27" fmla="*/ 495627 w 600989"/>
                          <a:gd name="connsiteY27" fmla="*/ 276276 h 561425"/>
                          <a:gd name="connsiteX28" fmla="*/ 500805 w 600989"/>
                          <a:gd name="connsiteY28" fmla="*/ 258403 h 561425"/>
                          <a:gd name="connsiteX29" fmla="*/ 513833 w 600989"/>
                          <a:gd name="connsiteY29" fmla="*/ 220152 h 561425"/>
                          <a:gd name="connsiteX30" fmla="*/ 489613 w 600989"/>
                          <a:gd name="connsiteY30" fmla="*/ 343257 h 561425"/>
                          <a:gd name="connsiteX31" fmla="*/ 430316 w 600989"/>
                          <a:gd name="connsiteY31" fmla="*/ 479891 h 561425"/>
                          <a:gd name="connsiteX32" fmla="*/ 431819 w 600989"/>
                          <a:gd name="connsiteY32" fmla="*/ 482063 h 561425"/>
                          <a:gd name="connsiteX33" fmla="*/ 511996 w 600989"/>
                          <a:gd name="connsiteY33" fmla="*/ 452331 h 561425"/>
                          <a:gd name="connsiteX34" fmla="*/ 564445 w 600989"/>
                          <a:gd name="connsiteY34" fmla="*/ 393534 h 561425"/>
                          <a:gd name="connsiteX35" fmla="*/ 585157 w 600989"/>
                          <a:gd name="connsiteY35" fmla="*/ 313357 h 561425"/>
                          <a:gd name="connsiteX36" fmla="*/ 588999 w 600989"/>
                          <a:gd name="connsiteY36" fmla="*/ 332901 h 561425"/>
                          <a:gd name="connsiteX37" fmla="*/ 600524 w 600989"/>
                          <a:gd name="connsiteY37" fmla="*/ 453667 h 561425"/>
                          <a:gd name="connsiteX38" fmla="*/ 597016 w 600989"/>
                          <a:gd name="connsiteY38" fmla="*/ 500102 h 561425"/>
                          <a:gd name="connsiteX39" fmla="*/ 517675 w 600989"/>
                          <a:gd name="connsiteY39" fmla="*/ 522819 h 561425"/>
                          <a:gd name="connsiteX40" fmla="*/ 514334 w 600989"/>
                          <a:gd name="connsiteY40" fmla="*/ 522652 h 561425"/>
                          <a:gd name="connsiteX41" fmla="*/ 518510 w 600989"/>
                          <a:gd name="connsiteY41" fmla="*/ 520147 h 561425"/>
                          <a:gd name="connsiteX42" fmla="*/ 505147 w 600989"/>
                          <a:gd name="connsiteY42" fmla="*/ 522652 h 561425"/>
                          <a:gd name="connsiteX43" fmla="*/ 494791 w 600989"/>
                          <a:gd name="connsiteY43" fmla="*/ 526327 h 561425"/>
                          <a:gd name="connsiteX44" fmla="*/ 497798 w 600989"/>
                          <a:gd name="connsiteY44" fmla="*/ 526494 h 561425"/>
                          <a:gd name="connsiteX45" fmla="*/ 417788 w 600989"/>
                          <a:gd name="connsiteY45" fmla="*/ 549044 h 561425"/>
                          <a:gd name="connsiteX46" fmla="*/ 313391 w 600989"/>
                          <a:gd name="connsiteY46" fmla="*/ 560903 h 561425"/>
                          <a:gd name="connsiteX47" fmla="*/ 251756 w 600989"/>
                          <a:gd name="connsiteY47" fmla="*/ 559567 h 561425"/>
                          <a:gd name="connsiteX48" fmla="*/ 207157 w 600989"/>
                          <a:gd name="connsiteY48" fmla="*/ 554556 h 561425"/>
                          <a:gd name="connsiteX49" fmla="*/ 184942 w 600989"/>
                          <a:gd name="connsiteY49" fmla="*/ 552551 h 561425"/>
                          <a:gd name="connsiteX50" fmla="*/ 182937 w 600989"/>
                          <a:gd name="connsiteY50" fmla="*/ 551048 h 561425"/>
                          <a:gd name="connsiteX51" fmla="*/ 177759 w 600989"/>
                          <a:gd name="connsiteY51" fmla="*/ 551215 h 561425"/>
                          <a:gd name="connsiteX52" fmla="*/ 173917 w 600989"/>
                          <a:gd name="connsiteY52" fmla="*/ 550380 h 561425"/>
                          <a:gd name="connsiteX53" fmla="*/ 164396 w 600989"/>
                          <a:gd name="connsiteY53" fmla="*/ 549545 h 561425"/>
                          <a:gd name="connsiteX54" fmla="*/ 145354 w 600989"/>
                          <a:gd name="connsiteY54" fmla="*/ 547039 h 561425"/>
                          <a:gd name="connsiteX55" fmla="*/ 166568 w 600989"/>
                          <a:gd name="connsiteY55" fmla="*/ 551883 h 561425"/>
                          <a:gd name="connsiteX56" fmla="*/ 88061 w 600989"/>
                          <a:gd name="connsiteY56" fmla="*/ 555391 h 561425"/>
                          <a:gd name="connsiteX57" fmla="*/ 36948 w 600989"/>
                          <a:gd name="connsiteY57" fmla="*/ 547707 h 561425"/>
                          <a:gd name="connsiteX58" fmla="*/ 12561 w 600989"/>
                          <a:gd name="connsiteY58" fmla="*/ 529668 h 561425"/>
                          <a:gd name="connsiteX59" fmla="*/ 11225 w 600989"/>
                          <a:gd name="connsiteY59" fmla="*/ 488577 h 56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00989" h="561425">
                            <a:moveTo>
                              <a:pt x="11225" y="488577"/>
                            </a:moveTo>
                            <a:cubicBezTo>
                              <a:pt x="11225" y="488410"/>
                              <a:pt x="11392" y="488410"/>
                              <a:pt x="11392" y="488243"/>
                            </a:cubicBezTo>
                            <a:cubicBezTo>
                              <a:pt x="13898" y="465192"/>
                              <a:pt x="13898" y="442141"/>
                              <a:pt x="15735" y="419090"/>
                            </a:cubicBezTo>
                            <a:cubicBezTo>
                              <a:pt x="16905" y="428445"/>
                              <a:pt x="17907" y="437966"/>
                              <a:pt x="19410" y="447487"/>
                            </a:cubicBezTo>
                            <a:cubicBezTo>
                              <a:pt x="19243" y="435961"/>
                              <a:pt x="19076" y="424269"/>
                              <a:pt x="18575" y="412743"/>
                            </a:cubicBezTo>
                            <a:cubicBezTo>
                              <a:pt x="15234" y="390695"/>
                              <a:pt x="12060" y="368479"/>
                              <a:pt x="9555" y="346263"/>
                            </a:cubicBezTo>
                            <a:cubicBezTo>
                              <a:pt x="7216" y="325050"/>
                              <a:pt x="5212" y="304003"/>
                              <a:pt x="3541" y="282790"/>
                            </a:cubicBezTo>
                            <a:cubicBezTo>
                              <a:pt x="3208" y="278614"/>
                              <a:pt x="2706" y="274438"/>
                              <a:pt x="2373" y="270429"/>
                            </a:cubicBezTo>
                            <a:cubicBezTo>
                              <a:pt x="2038" y="270262"/>
                              <a:pt x="1704" y="269928"/>
                              <a:pt x="1704" y="269260"/>
                            </a:cubicBezTo>
                            <a:cubicBezTo>
                              <a:pt x="869" y="256733"/>
                              <a:pt x="535" y="244038"/>
                              <a:pt x="34" y="231343"/>
                            </a:cubicBezTo>
                            <a:cubicBezTo>
                              <a:pt x="-300" y="221321"/>
                              <a:pt x="1871" y="211132"/>
                              <a:pt x="5045" y="201778"/>
                            </a:cubicBezTo>
                            <a:cubicBezTo>
                              <a:pt x="12895" y="178894"/>
                              <a:pt x="25089" y="158015"/>
                              <a:pt x="31269" y="134463"/>
                            </a:cubicBezTo>
                            <a:cubicBezTo>
                              <a:pt x="42461" y="92537"/>
                              <a:pt x="43296" y="48106"/>
                              <a:pt x="37617" y="5011"/>
                            </a:cubicBezTo>
                            <a:cubicBezTo>
                              <a:pt x="37283" y="3341"/>
                              <a:pt x="36948" y="1670"/>
                              <a:pt x="36615" y="0"/>
                            </a:cubicBezTo>
                            <a:cubicBezTo>
                              <a:pt x="39621" y="11191"/>
                              <a:pt x="42126" y="22550"/>
                              <a:pt x="43964" y="33908"/>
                            </a:cubicBezTo>
                            <a:cubicBezTo>
                              <a:pt x="51146" y="80344"/>
                              <a:pt x="43296" y="126278"/>
                              <a:pt x="42962" y="172881"/>
                            </a:cubicBezTo>
                            <a:cubicBezTo>
                              <a:pt x="42628" y="216811"/>
                              <a:pt x="55823" y="257401"/>
                              <a:pt x="76035" y="296153"/>
                            </a:cubicBezTo>
                            <a:cubicBezTo>
                              <a:pt x="95411" y="333235"/>
                              <a:pt x="119297" y="367978"/>
                              <a:pt x="145855" y="400383"/>
                            </a:cubicBezTo>
                            <a:cubicBezTo>
                              <a:pt x="171077" y="431117"/>
                              <a:pt x="198972" y="459847"/>
                              <a:pt x="230542" y="484234"/>
                            </a:cubicBezTo>
                            <a:cubicBezTo>
                              <a:pt x="208827" y="476885"/>
                              <a:pt x="190120" y="462353"/>
                              <a:pt x="171077" y="450159"/>
                            </a:cubicBezTo>
                            <a:cubicBezTo>
                              <a:pt x="147359" y="434959"/>
                              <a:pt x="124976" y="417921"/>
                              <a:pt x="103428" y="399715"/>
                            </a:cubicBezTo>
                            <a:cubicBezTo>
                              <a:pt x="102259" y="398712"/>
                              <a:pt x="100756" y="400049"/>
                              <a:pt x="101090" y="401385"/>
                            </a:cubicBezTo>
                            <a:cubicBezTo>
                              <a:pt x="109108" y="435794"/>
                              <a:pt x="134664" y="464858"/>
                              <a:pt x="161723" y="486406"/>
                            </a:cubicBezTo>
                            <a:cubicBezTo>
                              <a:pt x="191957" y="510459"/>
                              <a:pt x="228705" y="529334"/>
                              <a:pt x="267290" y="534846"/>
                            </a:cubicBezTo>
                            <a:cubicBezTo>
                              <a:pt x="292679" y="538353"/>
                              <a:pt x="320073" y="536182"/>
                              <a:pt x="342288" y="522485"/>
                            </a:cubicBezTo>
                            <a:cubicBezTo>
                              <a:pt x="371854" y="504278"/>
                              <a:pt x="391564" y="471539"/>
                              <a:pt x="409437" y="442642"/>
                            </a:cubicBezTo>
                            <a:cubicBezTo>
                              <a:pt x="431151" y="407732"/>
                              <a:pt x="453868" y="373824"/>
                              <a:pt x="471239" y="336408"/>
                            </a:cubicBezTo>
                            <a:cubicBezTo>
                              <a:pt x="480259" y="316698"/>
                              <a:pt x="489279" y="296988"/>
                              <a:pt x="495627" y="276276"/>
                            </a:cubicBezTo>
                            <a:cubicBezTo>
                              <a:pt x="497464" y="270429"/>
                              <a:pt x="499134" y="264416"/>
                              <a:pt x="500805" y="258403"/>
                            </a:cubicBezTo>
                            <a:cubicBezTo>
                              <a:pt x="505648" y="245875"/>
                              <a:pt x="509991" y="233181"/>
                              <a:pt x="513833" y="220152"/>
                            </a:cubicBezTo>
                            <a:cubicBezTo>
                              <a:pt x="517174" y="261744"/>
                              <a:pt x="502809" y="304505"/>
                              <a:pt x="489613" y="343257"/>
                            </a:cubicBezTo>
                            <a:cubicBezTo>
                              <a:pt x="473411" y="390528"/>
                              <a:pt x="452531" y="435126"/>
                              <a:pt x="430316" y="479891"/>
                            </a:cubicBezTo>
                            <a:cubicBezTo>
                              <a:pt x="429815" y="480893"/>
                              <a:pt x="430650" y="482063"/>
                              <a:pt x="431819" y="482063"/>
                            </a:cubicBezTo>
                            <a:cubicBezTo>
                              <a:pt x="460215" y="481228"/>
                              <a:pt x="488778" y="468032"/>
                              <a:pt x="511996" y="452331"/>
                            </a:cubicBezTo>
                            <a:cubicBezTo>
                              <a:pt x="534044" y="437297"/>
                              <a:pt x="552418" y="417587"/>
                              <a:pt x="564445" y="393534"/>
                            </a:cubicBezTo>
                            <a:cubicBezTo>
                              <a:pt x="576972" y="368479"/>
                              <a:pt x="583153" y="341085"/>
                              <a:pt x="585157" y="313357"/>
                            </a:cubicBezTo>
                            <a:cubicBezTo>
                              <a:pt x="586494" y="319872"/>
                              <a:pt x="587662" y="326386"/>
                              <a:pt x="588999" y="332901"/>
                            </a:cubicBezTo>
                            <a:cubicBezTo>
                              <a:pt x="592840" y="373156"/>
                              <a:pt x="598520" y="413411"/>
                              <a:pt x="600524" y="453667"/>
                            </a:cubicBezTo>
                            <a:cubicBezTo>
                              <a:pt x="601359" y="469702"/>
                              <a:pt x="601527" y="485236"/>
                              <a:pt x="597016" y="500102"/>
                            </a:cubicBezTo>
                            <a:cubicBezTo>
                              <a:pt x="581817" y="525158"/>
                              <a:pt x="544400" y="524824"/>
                              <a:pt x="517675" y="522819"/>
                            </a:cubicBezTo>
                            <a:cubicBezTo>
                              <a:pt x="516506" y="522652"/>
                              <a:pt x="515337" y="522652"/>
                              <a:pt x="514334" y="522652"/>
                            </a:cubicBezTo>
                            <a:cubicBezTo>
                              <a:pt x="515670" y="521817"/>
                              <a:pt x="517174" y="520982"/>
                              <a:pt x="518510" y="520147"/>
                            </a:cubicBezTo>
                            <a:cubicBezTo>
                              <a:pt x="514167" y="521149"/>
                              <a:pt x="509657" y="521817"/>
                              <a:pt x="505147" y="522652"/>
                            </a:cubicBezTo>
                            <a:cubicBezTo>
                              <a:pt x="501472" y="523320"/>
                              <a:pt x="498132" y="524824"/>
                              <a:pt x="494791" y="526327"/>
                            </a:cubicBezTo>
                            <a:cubicBezTo>
                              <a:pt x="495793" y="526327"/>
                              <a:pt x="496795" y="526327"/>
                              <a:pt x="497798" y="526494"/>
                            </a:cubicBezTo>
                            <a:cubicBezTo>
                              <a:pt x="472241" y="537351"/>
                              <a:pt x="445182" y="542863"/>
                              <a:pt x="417788" y="549044"/>
                            </a:cubicBezTo>
                            <a:cubicBezTo>
                              <a:pt x="384047" y="556894"/>
                              <a:pt x="347968" y="560235"/>
                              <a:pt x="313391" y="560903"/>
                            </a:cubicBezTo>
                            <a:cubicBezTo>
                              <a:pt x="293514" y="561237"/>
                              <a:pt x="271633" y="562406"/>
                              <a:pt x="251756" y="559567"/>
                            </a:cubicBezTo>
                            <a:cubicBezTo>
                              <a:pt x="237390" y="557562"/>
                              <a:pt x="221522" y="554723"/>
                              <a:pt x="207157" y="554556"/>
                            </a:cubicBezTo>
                            <a:cubicBezTo>
                              <a:pt x="199807" y="554389"/>
                              <a:pt x="192458" y="553721"/>
                              <a:pt x="184942" y="552551"/>
                            </a:cubicBezTo>
                            <a:cubicBezTo>
                              <a:pt x="184440" y="551716"/>
                              <a:pt x="183605" y="551048"/>
                              <a:pt x="182937" y="551048"/>
                            </a:cubicBezTo>
                            <a:cubicBezTo>
                              <a:pt x="181267" y="551048"/>
                              <a:pt x="179429" y="551215"/>
                              <a:pt x="177759" y="551215"/>
                            </a:cubicBezTo>
                            <a:cubicBezTo>
                              <a:pt x="176423" y="551048"/>
                              <a:pt x="175253" y="550714"/>
                              <a:pt x="173917" y="550380"/>
                            </a:cubicBezTo>
                            <a:cubicBezTo>
                              <a:pt x="170744" y="550213"/>
                              <a:pt x="167570" y="549879"/>
                              <a:pt x="164396" y="549545"/>
                            </a:cubicBezTo>
                            <a:cubicBezTo>
                              <a:pt x="158049" y="548877"/>
                              <a:pt x="151702" y="547874"/>
                              <a:pt x="145354" y="547039"/>
                            </a:cubicBezTo>
                            <a:cubicBezTo>
                              <a:pt x="152370" y="548710"/>
                              <a:pt x="159385" y="550380"/>
                              <a:pt x="166568" y="551883"/>
                            </a:cubicBezTo>
                            <a:cubicBezTo>
                              <a:pt x="140343" y="553721"/>
                              <a:pt x="114787" y="557897"/>
                              <a:pt x="88061" y="555391"/>
                            </a:cubicBezTo>
                            <a:cubicBezTo>
                              <a:pt x="71024" y="553888"/>
                              <a:pt x="53151" y="553387"/>
                              <a:pt x="36948" y="547707"/>
                            </a:cubicBezTo>
                            <a:cubicBezTo>
                              <a:pt x="28597" y="544868"/>
                              <a:pt x="13898" y="541026"/>
                              <a:pt x="12561" y="529668"/>
                            </a:cubicBezTo>
                            <a:cubicBezTo>
                              <a:pt x="6047" y="517975"/>
                              <a:pt x="8553" y="502608"/>
                              <a:pt x="11225" y="488577"/>
                            </a:cubicBezTo>
                            <a:close/>
                          </a:path>
                        </a:pathLst>
                      </a:custGeom>
                      <a:solidFill>
                        <a:srgbClr val="D34434">
                          <a:alpha val="50000"/>
                        </a:srgbClr>
                      </a:solidFill>
                      <a:ln w="16697" cap="flat">
                        <a:noFill/>
                        <a:prstDash val="solid"/>
                        <a:miter/>
                      </a:ln>
                    </p:spPr>
                    <p:txBody>
                      <a:bodyPr rtlCol="0" anchor="ctr"/>
                      <a:lstStyle/>
                      <a:p>
                        <a:endParaRPr lang="en-US"/>
                      </a:p>
                    </p:txBody>
                  </p:sp>
                  <p:sp>
                    <p:nvSpPr>
                      <p:cNvPr id="1143" name="Freeform: Shape 1142">
                        <a:extLst>
                          <a:ext uri="{FF2B5EF4-FFF2-40B4-BE49-F238E27FC236}">
                            <a16:creationId xmlns:a16="http://schemas.microsoft.com/office/drawing/2014/main" id="{36505A2A-8A69-A89D-356C-32ADEE613417}"/>
                          </a:ext>
                        </a:extLst>
                      </p:cNvPr>
                      <p:cNvSpPr/>
                      <p:nvPr/>
                    </p:nvSpPr>
                    <p:spPr>
                      <a:xfrm>
                        <a:off x="7858352" y="4937360"/>
                        <a:ext cx="242099" cy="234121"/>
                      </a:xfrm>
                      <a:custGeom>
                        <a:avLst/>
                        <a:gdLst>
                          <a:gd name="connsiteX0" fmla="*/ 2561 w 242099"/>
                          <a:gd name="connsiteY0" fmla="*/ 1210 h 234121"/>
                          <a:gd name="connsiteX1" fmla="*/ 100276 w 242099"/>
                          <a:gd name="connsiteY1" fmla="*/ 137176 h 234121"/>
                          <a:gd name="connsiteX2" fmla="*/ 166589 w 242099"/>
                          <a:gd name="connsiteY2" fmla="*/ 188790 h 234121"/>
                          <a:gd name="connsiteX3" fmla="*/ 239416 w 242099"/>
                          <a:gd name="connsiteY3" fmla="*/ 229547 h 234121"/>
                          <a:gd name="connsiteX4" fmla="*/ 240419 w 242099"/>
                          <a:gd name="connsiteY4" fmla="*/ 234057 h 234121"/>
                          <a:gd name="connsiteX5" fmla="*/ 172936 w 242099"/>
                          <a:gd name="connsiteY5" fmla="*/ 199481 h 234121"/>
                          <a:gd name="connsiteX6" fmla="*/ 101112 w 242099"/>
                          <a:gd name="connsiteY6" fmla="*/ 143858 h 234121"/>
                          <a:gd name="connsiteX7" fmla="*/ 222 w 242099"/>
                          <a:gd name="connsiteY7" fmla="*/ 1210 h 234121"/>
                          <a:gd name="connsiteX8" fmla="*/ 2561 w 242099"/>
                          <a:gd name="connsiteY8" fmla="*/ 1210 h 234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2099" h="234121">
                            <a:moveTo>
                              <a:pt x="2561" y="1210"/>
                            </a:moveTo>
                            <a:cubicBezTo>
                              <a:pt x="27950" y="51655"/>
                              <a:pt x="60522" y="97088"/>
                              <a:pt x="100276" y="137176"/>
                            </a:cubicBezTo>
                            <a:cubicBezTo>
                              <a:pt x="120488" y="157555"/>
                              <a:pt x="143371" y="172421"/>
                              <a:pt x="166589" y="188790"/>
                            </a:cubicBezTo>
                            <a:cubicBezTo>
                              <a:pt x="188972" y="204659"/>
                              <a:pt x="212691" y="222030"/>
                              <a:pt x="239416" y="229547"/>
                            </a:cubicBezTo>
                            <a:cubicBezTo>
                              <a:pt x="241421" y="230048"/>
                              <a:pt x="243759" y="234725"/>
                              <a:pt x="240419" y="234057"/>
                            </a:cubicBezTo>
                            <a:cubicBezTo>
                              <a:pt x="215864" y="229046"/>
                              <a:pt x="192981" y="213678"/>
                              <a:pt x="172936" y="199481"/>
                            </a:cubicBezTo>
                            <a:cubicBezTo>
                              <a:pt x="147881" y="181608"/>
                              <a:pt x="123160" y="165405"/>
                              <a:pt x="101112" y="143858"/>
                            </a:cubicBezTo>
                            <a:cubicBezTo>
                              <a:pt x="59186" y="102767"/>
                              <a:pt x="25779" y="53993"/>
                              <a:pt x="222" y="1210"/>
                            </a:cubicBezTo>
                            <a:cubicBezTo>
                              <a:pt x="-780" y="-794"/>
                              <a:pt x="1893" y="41"/>
                              <a:pt x="2561" y="1210"/>
                            </a:cubicBezTo>
                            <a:close/>
                          </a:path>
                        </a:pathLst>
                      </a:custGeom>
                      <a:solidFill>
                        <a:srgbClr val="383A3C">
                          <a:alpha val="40000"/>
                        </a:srgbClr>
                      </a:solidFill>
                      <a:ln w="16697" cap="flat">
                        <a:noFill/>
                        <a:prstDash val="solid"/>
                        <a:miter/>
                      </a:ln>
                    </p:spPr>
                    <p:txBody>
                      <a:bodyPr rtlCol="0" anchor="ctr"/>
                      <a:lstStyle/>
                      <a:p>
                        <a:endParaRPr lang="en-US"/>
                      </a:p>
                    </p:txBody>
                  </p:sp>
                  <p:sp>
                    <p:nvSpPr>
                      <p:cNvPr id="1144" name="Freeform: Shape 1143">
                        <a:extLst>
                          <a:ext uri="{FF2B5EF4-FFF2-40B4-BE49-F238E27FC236}">
                            <a16:creationId xmlns:a16="http://schemas.microsoft.com/office/drawing/2014/main" id="{D0C66FAA-AD9B-0579-082A-E26BA74F9AB5}"/>
                          </a:ext>
                        </a:extLst>
                      </p:cNvPr>
                      <p:cNvSpPr/>
                      <p:nvPr/>
                    </p:nvSpPr>
                    <p:spPr>
                      <a:xfrm>
                        <a:off x="8239316" y="4797831"/>
                        <a:ext cx="131269" cy="309521"/>
                      </a:xfrm>
                      <a:custGeom>
                        <a:avLst/>
                        <a:gdLst>
                          <a:gd name="connsiteX0" fmla="*/ 265 w 131269"/>
                          <a:gd name="connsiteY0" fmla="*/ 305770 h 309521"/>
                          <a:gd name="connsiteX1" fmla="*/ 82279 w 131269"/>
                          <a:gd name="connsiteY1" fmla="*/ 167465 h 309521"/>
                          <a:gd name="connsiteX2" fmla="*/ 127713 w 131269"/>
                          <a:gd name="connsiteY2" fmla="*/ 597 h 309521"/>
                          <a:gd name="connsiteX3" fmla="*/ 131221 w 131269"/>
                          <a:gd name="connsiteY3" fmla="*/ 3269 h 309521"/>
                          <a:gd name="connsiteX4" fmla="*/ 87457 w 131269"/>
                          <a:gd name="connsiteY4" fmla="*/ 171473 h 309521"/>
                          <a:gd name="connsiteX5" fmla="*/ 3272 w 131269"/>
                          <a:gd name="connsiteY5" fmla="*/ 309277 h 309521"/>
                          <a:gd name="connsiteX6" fmla="*/ 265 w 131269"/>
                          <a:gd name="connsiteY6" fmla="*/ 305770 h 309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1269" h="309521">
                            <a:moveTo>
                              <a:pt x="265" y="305770"/>
                            </a:moveTo>
                            <a:cubicBezTo>
                              <a:pt x="35009" y="263009"/>
                              <a:pt x="62068" y="218577"/>
                              <a:pt x="82279" y="167465"/>
                            </a:cubicBezTo>
                            <a:cubicBezTo>
                              <a:pt x="103660" y="113345"/>
                              <a:pt x="113849" y="56720"/>
                              <a:pt x="127713" y="597"/>
                            </a:cubicBezTo>
                            <a:cubicBezTo>
                              <a:pt x="128214" y="-1241"/>
                              <a:pt x="131722" y="1599"/>
                              <a:pt x="131221" y="3269"/>
                            </a:cubicBezTo>
                            <a:cubicBezTo>
                              <a:pt x="118526" y="60228"/>
                              <a:pt x="108504" y="116686"/>
                              <a:pt x="87457" y="171473"/>
                            </a:cubicBezTo>
                            <a:cubicBezTo>
                              <a:pt x="67747" y="222586"/>
                              <a:pt x="40855" y="269189"/>
                              <a:pt x="3272" y="309277"/>
                            </a:cubicBezTo>
                            <a:cubicBezTo>
                              <a:pt x="2103" y="310446"/>
                              <a:pt x="-904" y="307106"/>
                              <a:pt x="265" y="305770"/>
                            </a:cubicBezTo>
                            <a:close/>
                          </a:path>
                        </a:pathLst>
                      </a:custGeom>
                      <a:solidFill>
                        <a:srgbClr val="383A3C">
                          <a:alpha val="40000"/>
                        </a:srgbClr>
                      </a:solidFill>
                      <a:ln w="16697" cap="flat">
                        <a:noFill/>
                        <a:prstDash val="solid"/>
                        <a:miter/>
                      </a:ln>
                    </p:spPr>
                    <p:txBody>
                      <a:bodyPr rtlCol="0" anchor="ctr"/>
                      <a:lstStyle/>
                      <a:p>
                        <a:endParaRPr lang="en-US"/>
                      </a:p>
                    </p:txBody>
                  </p:sp>
                </p:grpSp>
              </p:grpSp>
            </p:grpSp>
            <p:sp>
              <p:nvSpPr>
                <p:cNvPr id="1145" name="Freeform: Shape 1144">
                  <a:extLst>
                    <a:ext uri="{FF2B5EF4-FFF2-40B4-BE49-F238E27FC236}">
                      <a16:creationId xmlns:a16="http://schemas.microsoft.com/office/drawing/2014/main" id="{72129740-8882-E93F-A3B9-50545D1C72F0}"/>
                    </a:ext>
                  </a:extLst>
                </p:cNvPr>
                <p:cNvSpPr/>
                <p:nvPr/>
              </p:nvSpPr>
              <p:spPr>
                <a:xfrm>
                  <a:off x="7446363" y="4549978"/>
                  <a:ext cx="454137" cy="597002"/>
                </a:xfrm>
                <a:custGeom>
                  <a:avLst/>
                  <a:gdLst>
                    <a:gd name="connsiteX0" fmla="*/ 454138 w 454137"/>
                    <a:gd name="connsiteY0" fmla="*/ 154075 h 597002"/>
                    <a:gd name="connsiteX1" fmla="*/ 451799 w 454137"/>
                    <a:gd name="connsiteY1" fmla="*/ 154910 h 597002"/>
                    <a:gd name="connsiteX2" fmla="*/ 437100 w 454137"/>
                    <a:gd name="connsiteY2" fmla="*/ 211200 h 597002"/>
                    <a:gd name="connsiteX3" fmla="*/ 438102 w 454137"/>
                    <a:gd name="connsiteY3" fmla="*/ 189987 h 597002"/>
                    <a:gd name="connsiteX4" fmla="*/ 438603 w 454137"/>
                    <a:gd name="connsiteY4" fmla="*/ 170110 h 597002"/>
                    <a:gd name="connsiteX5" fmla="*/ 421065 w 454137"/>
                    <a:gd name="connsiteY5" fmla="*/ 80913 h 597002"/>
                    <a:gd name="connsiteX6" fmla="*/ 373627 w 454137"/>
                    <a:gd name="connsiteY6" fmla="*/ 10257 h 597002"/>
                    <a:gd name="connsiteX7" fmla="*/ 374128 w 454137"/>
                    <a:gd name="connsiteY7" fmla="*/ 8086 h 597002"/>
                    <a:gd name="connsiteX8" fmla="*/ 394673 w 454137"/>
                    <a:gd name="connsiteY8" fmla="*/ 1572 h 597002"/>
                    <a:gd name="connsiteX9" fmla="*/ 380308 w 454137"/>
                    <a:gd name="connsiteY9" fmla="*/ 402 h 597002"/>
                    <a:gd name="connsiteX10" fmla="*/ 380475 w 454137"/>
                    <a:gd name="connsiteY10" fmla="*/ 235 h 597002"/>
                    <a:gd name="connsiteX11" fmla="*/ 366778 w 454137"/>
                    <a:gd name="connsiteY11" fmla="*/ 3242 h 597002"/>
                    <a:gd name="connsiteX12" fmla="*/ 348739 w 454137"/>
                    <a:gd name="connsiteY12" fmla="*/ 15435 h 597002"/>
                    <a:gd name="connsiteX13" fmla="*/ 312158 w 454137"/>
                    <a:gd name="connsiteY13" fmla="*/ 53185 h 597002"/>
                    <a:gd name="connsiteX14" fmla="*/ 245177 w 454137"/>
                    <a:gd name="connsiteY14" fmla="*/ 175622 h 597002"/>
                    <a:gd name="connsiteX15" fmla="*/ 183541 w 454137"/>
                    <a:gd name="connsiteY15" fmla="*/ 298059 h 597002"/>
                    <a:gd name="connsiteX16" fmla="*/ 164499 w 454137"/>
                    <a:gd name="connsiteY16" fmla="*/ 343826 h 597002"/>
                    <a:gd name="connsiteX17" fmla="*/ 144288 w 454137"/>
                    <a:gd name="connsiteY17" fmla="*/ 360028 h 597002"/>
                    <a:gd name="connsiteX18" fmla="*/ 140780 w 454137"/>
                    <a:gd name="connsiteY18" fmla="*/ 366376 h 597002"/>
                    <a:gd name="connsiteX19" fmla="*/ 103698 w 454137"/>
                    <a:gd name="connsiteY19" fmla="*/ 384082 h 597002"/>
                    <a:gd name="connsiteX20" fmla="*/ 88999 w 454137"/>
                    <a:gd name="connsiteY20" fmla="*/ 390930 h 597002"/>
                    <a:gd name="connsiteX21" fmla="*/ 78142 w 454137"/>
                    <a:gd name="connsiteY21" fmla="*/ 383914 h 597002"/>
                    <a:gd name="connsiteX22" fmla="*/ 65447 w 454137"/>
                    <a:gd name="connsiteY22" fmla="*/ 384082 h 597002"/>
                    <a:gd name="connsiteX23" fmla="*/ 53087 w 454137"/>
                    <a:gd name="connsiteY23" fmla="*/ 394605 h 597002"/>
                    <a:gd name="connsiteX24" fmla="*/ 34045 w 454137"/>
                    <a:gd name="connsiteY24" fmla="*/ 399449 h 597002"/>
                    <a:gd name="connsiteX25" fmla="*/ 26194 w 454137"/>
                    <a:gd name="connsiteY25" fmla="*/ 408970 h 597002"/>
                    <a:gd name="connsiteX26" fmla="*/ 9825 w 454137"/>
                    <a:gd name="connsiteY26" fmla="*/ 533244 h 597002"/>
                    <a:gd name="connsiteX27" fmla="*/ 54924 w 454137"/>
                    <a:gd name="connsiteY27" fmla="*/ 586528 h 597002"/>
                    <a:gd name="connsiteX28" fmla="*/ 98019 w 454137"/>
                    <a:gd name="connsiteY28" fmla="*/ 588699 h 597002"/>
                    <a:gd name="connsiteX29" fmla="*/ 98687 w 454137"/>
                    <a:gd name="connsiteY29" fmla="*/ 588031 h 597002"/>
                    <a:gd name="connsiteX30" fmla="*/ 110881 w 454137"/>
                    <a:gd name="connsiteY30" fmla="*/ 579345 h 597002"/>
                    <a:gd name="connsiteX31" fmla="*/ 111382 w 454137"/>
                    <a:gd name="connsiteY31" fmla="*/ 574835 h 597002"/>
                    <a:gd name="connsiteX32" fmla="*/ 172183 w 454137"/>
                    <a:gd name="connsiteY32" fmla="*/ 555459 h 597002"/>
                    <a:gd name="connsiteX33" fmla="*/ 286101 w 454137"/>
                    <a:gd name="connsiteY33" fmla="*/ 489982 h 597002"/>
                    <a:gd name="connsiteX34" fmla="*/ 431087 w 454137"/>
                    <a:gd name="connsiteY34" fmla="*/ 255966 h 597002"/>
                    <a:gd name="connsiteX35" fmla="*/ 430252 w 454137"/>
                    <a:gd name="connsiteY35" fmla="*/ 254462 h 597002"/>
                    <a:gd name="connsiteX36" fmla="*/ 436432 w 454137"/>
                    <a:gd name="connsiteY36" fmla="*/ 219218 h 597002"/>
                    <a:gd name="connsiteX37" fmla="*/ 454138 w 454137"/>
                    <a:gd name="connsiteY37" fmla="*/ 154075 h 5970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454137" h="597002">
                      <a:moveTo>
                        <a:pt x="454138" y="154075"/>
                      </a:moveTo>
                      <a:cubicBezTo>
                        <a:pt x="454138" y="152237"/>
                        <a:pt x="451966" y="153740"/>
                        <a:pt x="451799" y="154910"/>
                      </a:cubicBezTo>
                      <a:cubicBezTo>
                        <a:pt x="450128" y="175455"/>
                        <a:pt x="444283" y="192827"/>
                        <a:pt x="437100" y="211200"/>
                      </a:cubicBezTo>
                      <a:cubicBezTo>
                        <a:pt x="437601" y="204185"/>
                        <a:pt x="437935" y="197169"/>
                        <a:pt x="438102" y="189987"/>
                      </a:cubicBezTo>
                      <a:cubicBezTo>
                        <a:pt x="438269" y="183306"/>
                        <a:pt x="438436" y="176791"/>
                        <a:pt x="438603" y="170110"/>
                      </a:cubicBezTo>
                      <a:cubicBezTo>
                        <a:pt x="432590" y="140378"/>
                        <a:pt x="431087" y="109810"/>
                        <a:pt x="421065" y="80913"/>
                      </a:cubicBezTo>
                      <a:cubicBezTo>
                        <a:pt x="411377" y="53352"/>
                        <a:pt x="395508" y="29633"/>
                        <a:pt x="373627" y="10257"/>
                      </a:cubicBezTo>
                      <a:cubicBezTo>
                        <a:pt x="372958" y="9589"/>
                        <a:pt x="373293" y="8253"/>
                        <a:pt x="374128" y="8086"/>
                      </a:cubicBezTo>
                      <a:cubicBezTo>
                        <a:pt x="381143" y="6917"/>
                        <a:pt x="387825" y="3743"/>
                        <a:pt x="394673" y="1572"/>
                      </a:cubicBezTo>
                      <a:cubicBezTo>
                        <a:pt x="390330" y="68"/>
                        <a:pt x="385486" y="-433"/>
                        <a:pt x="380308" y="402"/>
                      </a:cubicBezTo>
                      <a:cubicBezTo>
                        <a:pt x="380308" y="402"/>
                        <a:pt x="380475" y="402"/>
                        <a:pt x="380475" y="235"/>
                      </a:cubicBezTo>
                      <a:cubicBezTo>
                        <a:pt x="375798" y="1070"/>
                        <a:pt x="371288" y="2073"/>
                        <a:pt x="366778" y="3242"/>
                      </a:cubicBezTo>
                      <a:cubicBezTo>
                        <a:pt x="360431" y="6583"/>
                        <a:pt x="354418" y="10424"/>
                        <a:pt x="348739" y="15435"/>
                      </a:cubicBezTo>
                      <a:cubicBezTo>
                        <a:pt x="335543" y="26794"/>
                        <a:pt x="322013" y="38653"/>
                        <a:pt x="312158" y="53185"/>
                      </a:cubicBezTo>
                      <a:cubicBezTo>
                        <a:pt x="285933" y="91770"/>
                        <a:pt x="266724" y="134197"/>
                        <a:pt x="245177" y="175622"/>
                      </a:cubicBezTo>
                      <a:cubicBezTo>
                        <a:pt x="224130" y="216044"/>
                        <a:pt x="203418" y="256968"/>
                        <a:pt x="183541" y="298059"/>
                      </a:cubicBezTo>
                      <a:cubicBezTo>
                        <a:pt x="176526" y="312424"/>
                        <a:pt x="169677" y="327958"/>
                        <a:pt x="164499" y="343826"/>
                      </a:cubicBezTo>
                      <a:cubicBezTo>
                        <a:pt x="153308" y="345831"/>
                        <a:pt x="150301" y="349338"/>
                        <a:pt x="144288" y="360028"/>
                      </a:cubicBezTo>
                      <a:cubicBezTo>
                        <a:pt x="143119" y="362200"/>
                        <a:pt x="141949" y="364204"/>
                        <a:pt x="140780" y="366376"/>
                      </a:cubicBezTo>
                      <a:cubicBezTo>
                        <a:pt x="129589" y="373892"/>
                        <a:pt x="115892" y="378569"/>
                        <a:pt x="103698" y="384082"/>
                      </a:cubicBezTo>
                      <a:cubicBezTo>
                        <a:pt x="98687" y="386253"/>
                        <a:pt x="93843" y="388591"/>
                        <a:pt x="88999" y="390930"/>
                      </a:cubicBezTo>
                      <a:cubicBezTo>
                        <a:pt x="87830" y="388257"/>
                        <a:pt x="80313" y="385084"/>
                        <a:pt x="78142" y="383914"/>
                      </a:cubicBezTo>
                      <a:cubicBezTo>
                        <a:pt x="74300" y="381743"/>
                        <a:pt x="69289" y="381910"/>
                        <a:pt x="65447" y="384082"/>
                      </a:cubicBezTo>
                      <a:cubicBezTo>
                        <a:pt x="60770" y="386921"/>
                        <a:pt x="56761" y="390596"/>
                        <a:pt x="53087" y="394605"/>
                      </a:cubicBezTo>
                      <a:cubicBezTo>
                        <a:pt x="46405" y="394939"/>
                        <a:pt x="39390" y="395774"/>
                        <a:pt x="34045" y="399449"/>
                      </a:cubicBezTo>
                      <a:cubicBezTo>
                        <a:pt x="30537" y="401787"/>
                        <a:pt x="28031" y="405295"/>
                        <a:pt x="26194" y="408970"/>
                      </a:cubicBezTo>
                      <a:cubicBezTo>
                        <a:pt x="3978" y="447555"/>
                        <a:pt x="-10721" y="490984"/>
                        <a:pt x="9825" y="533244"/>
                      </a:cubicBezTo>
                      <a:cubicBezTo>
                        <a:pt x="19847" y="553789"/>
                        <a:pt x="38221" y="571662"/>
                        <a:pt x="54924" y="586528"/>
                      </a:cubicBezTo>
                      <a:cubicBezTo>
                        <a:pt x="69289" y="599222"/>
                        <a:pt x="83320" y="600893"/>
                        <a:pt x="98019" y="588699"/>
                      </a:cubicBezTo>
                      <a:cubicBezTo>
                        <a:pt x="98353" y="588532"/>
                        <a:pt x="98520" y="588198"/>
                        <a:pt x="98687" y="588031"/>
                      </a:cubicBezTo>
                      <a:cubicBezTo>
                        <a:pt x="104032" y="588031"/>
                        <a:pt x="108876" y="584857"/>
                        <a:pt x="110881" y="579345"/>
                      </a:cubicBezTo>
                      <a:cubicBezTo>
                        <a:pt x="111215" y="578176"/>
                        <a:pt x="111549" y="576506"/>
                        <a:pt x="111382" y="574835"/>
                      </a:cubicBezTo>
                      <a:cubicBezTo>
                        <a:pt x="131927" y="569323"/>
                        <a:pt x="152138" y="562976"/>
                        <a:pt x="172183" y="555459"/>
                      </a:cubicBezTo>
                      <a:cubicBezTo>
                        <a:pt x="213106" y="539925"/>
                        <a:pt x="253361" y="519046"/>
                        <a:pt x="286101" y="489982"/>
                      </a:cubicBezTo>
                      <a:cubicBezTo>
                        <a:pt x="355253" y="428847"/>
                        <a:pt x="401187" y="342156"/>
                        <a:pt x="431087" y="255966"/>
                      </a:cubicBezTo>
                      <a:cubicBezTo>
                        <a:pt x="431588" y="254629"/>
                        <a:pt x="430920" y="254295"/>
                        <a:pt x="430252" y="254462"/>
                      </a:cubicBezTo>
                      <a:cubicBezTo>
                        <a:pt x="433258" y="242770"/>
                        <a:pt x="435263" y="231077"/>
                        <a:pt x="436432" y="219218"/>
                      </a:cubicBezTo>
                      <a:cubicBezTo>
                        <a:pt x="450296" y="201345"/>
                        <a:pt x="453302" y="175622"/>
                        <a:pt x="454138" y="154075"/>
                      </a:cubicBezTo>
                      <a:close/>
                    </a:path>
                  </a:pathLst>
                </a:custGeom>
                <a:solidFill>
                  <a:srgbClr val="510600"/>
                </a:solidFill>
                <a:ln w="16697" cap="flat">
                  <a:noFill/>
                  <a:prstDash val="solid"/>
                  <a:miter/>
                </a:ln>
              </p:spPr>
              <p:txBody>
                <a:bodyPr rtlCol="0" anchor="ctr"/>
                <a:lstStyle/>
                <a:p>
                  <a:endParaRPr lang="en-US"/>
                </a:p>
              </p:txBody>
            </p:sp>
            <p:sp>
              <p:nvSpPr>
                <p:cNvPr id="1146" name="Freeform: Shape 1145">
                  <a:extLst>
                    <a:ext uri="{FF2B5EF4-FFF2-40B4-BE49-F238E27FC236}">
                      <a16:creationId xmlns:a16="http://schemas.microsoft.com/office/drawing/2014/main" id="{C5F10A8E-3EB2-BBFC-CA77-F9B5A79FDA70}"/>
                    </a:ext>
                  </a:extLst>
                </p:cNvPr>
                <p:cNvSpPr/>
                <p:nvPr/>
              </p:nvSpPr>
              <p:spPr>
                <a:xfrm>
                  <a:off x="7450162" y="4939347"/>
                  <a:ext cx="102887" cy="203750"/>
                </a:xfrm>
                <a:custGeom>
                  <a:avLst/>
                  <a:gdLst>
                    <a:gd name="connsiteX0" fmla="*/ 100067 w 102887"/>
                    <a:gd name="connsiteY0" fmla="*/ 191313 h 203750"/>
                    <a:gd name="connsiteX1" fmla="*/ 94554 w 102887"/>
                    <a:gd name="connsiteY1" fmla="*/ 193150 h 203750"/>
                    <a:gd name="connsiteX2" fmla="*/ 89042 w 102887"/>
                    <a:gd name="connsiteY2" fmla="*/ 192148 h 203750"/>
                    <a:gd name="connsiteX3" fmla="*/ 86202 w 102887"/>
                    <a:gd name="connsiteY3" fmla="*/ 190811 h 203750"/>
                    <a:gd name="connsiteX4" fmla="*/ 86202 w 102887"/>
                    <a:gd name="connsiteY4" fmla="*/ 190811 h 203750"/>
                    <a:gd name="connsiteX5" fmla="*/ 85701 w 102887"/>
                    <a:gd name="connsiteY5" fmla="*/ 190477 h 203750"/>
                    <a:gd name="connsiteX6" fmla="*/ 81359 w 102887"/>
                    <a:gd name="connsiteY6" fmla="*/ 187972 h 203750"/>
                    <a:gd name="connsiteX7" fmla="*/ 81359 w 102887"/>
                    <a:gd name="connsiteY7" fmla="*/ 187972 h 203750"/>
                    <a:gd name="connsiteX8" fmla="*/ 81024 w 102887"/>
                    <a:gd name="connsiteY8" fmla="*/ 187805 h 203750"/>
                    <a:gd name="connsiteX9" fmla="*/ 70501 w 102887"/>
                    <a:gd name="connsiteY9" fmla="*/ 181625 h 203750"/>
                    <a:gd name="connsiteX10" fmla="*/ 77851 w 102887"/>
                    <a:gd name="connsiteY10" fmla="*/ 192148 h 203750"/>
                    <a:gd name="connsiteX11" fmla="*/ 78853 w 102887"/>
                    <a:gd name="connsiteY11" fmla="*/ 192148 h 203750"/>
                    <a:gd name="connsiteX12" fmla="*/ 89710 w 102887"/>
                    <a:gd name="connsiteY12" fmla="*/ 197660 h 203750"/>
                    <a:gd name="connsiteX13" fmla="*/ 91214 w 102887"/>
                    <a:gd name="connsiteY13" fmla="*/ 197994 h 203750"/>
                    <a:gd name="connsiteX14" fmla="*/ 61482 w 102887"/>
                    <a:gd name="connsiteY14" fmla="*/ 198829 h 203750"/>
                    <a:gd name="connsiteX15" fmla="*/ 40101 w 102887"/>
                    <a:gd name="connsiteY15" fmla="*/ 180288 h 203750"/>
                    <a:gd name="connsiteX16" fmla="*/ 8364 w 102887"/>
                    <a:gd name="connsiteY16" fmla="*/ 136191 h 203750"/>
                    <a:gd name="connsiteX17" fmla="*/ 21059 w 102887"/>
                    <a:gd name="connsiteY17" fmla="*/ 26115 h 203750"/>
                    <a:gd name="connsiteX18" fmla="*/ 21727 w 102887"/>
                    <a:gd name="connsiteY18" fmla="*/ 25447 h 203750"/>
                    <a:gd name="connsiteX19" fmla="*/ 33253 w 102887"/>
                    <a:gd name="connsiteY19" fmla="*/ 11750 h 203750"/>
                    <a:gd name="connsiteX20" fmla="*/ 45780 w 102887"/>
                    <a:gd name="connsiteY20" fmla="*/ 9412 h 203750"/>
                    <a:gd name="connsiteX21" fmla="*/ 34088 w 102887"/>
                    <a:gd name="connsiteY21" fmla="*/ 27117 h 203750"/>
                    <a:gd name="connsiteX22" fmla="*/ 42105 w 102887"/>
                    <a:gd name="connsiteY22" fmla="*/ 18599 h 203750"/>
                    <a:gd name="connsiteX23" fmla="*/ 44444 w 102887"/>
                    <a:gd name="connsiteY23" fmla="*/ 15425 h 203750"/>
                    <a:gd name="connsiteX24" fmla="*/ 57640 w 102887"/>
                    <a:gd name="connsiteY24" fmla="*/ 2730 h 203750"/>
                    <a:gd name="connsiteX25" fmla="*/ 74677 w 102887"/>
                    <a:gd name="connsiteY25" fmla="*/ 1561 h 203750"/>
                    <a:gd name="connsiteX26" fmla="*/ 80022 w 102887"/>
                    <a:gd name="connsiteY26" fmla="*/ 8409 h 203750"/>
                    <a:gd name="connsiteX27" fmla="*/ 74176 w 102887"/>
                    <a:gd name="connsiteY27" fmla="*/ 13587 h 203750"/>
                    <a:gd name="connsiteX28" fmla="*/ 65657 w 102887"/>
                    <a:gd name="connsiteY28" fmla="*/ 26449 h 203750"/>
                    <a:gd name="connsiteX29" fmla="*/ 48286 w 102887"/>
                    <a:gd name="connsiteY29" fmla="*/ 92762 h 203750"/>
                    <a:gd name="connsiteX30" fmla="*/ 75680 w 102887"/>
                    <a:gd name="connsiteY30" fmla="*/ 160578 h 203750"/>
                    <a:gd name="connsiteX31" fmla="*/ 92383 w 102887"/>
                    <a:gd name="connsiteY31" fmla="*/ 176614 h 203750"/>
                    <a:gd name="connsiteX32" fmla="*/ 100067 w 102887"/>
                    <a:gd name="connsiteY32" fmla="*/ 191313 h 203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02887" h="203750">
                      <a:moveTo>
                        <a:pt x="100067" y="191313"/>
                      </a:moveTo>
                      <a:cubicBezTo>
                        <a:pt x="98062" y="192482"/>
                        <a:pt x="96225" y="192983"/>
                        <a:pt x="94554" y="193150"/>
                      </a:cubicBezTo>
                      <a:cubicBezTo>
                        <a:pt x="92884" y="193651"/>
                        <a:pt x="91047" y="193317"/>
                        <a:pt x="89042" y="192148"/>
                      </a:cubicBezTo>
                      <a:cubicBezTo>
                        <a:pt x="88207" y="191814"/>
                        <a:pt x="87205" y="191313"/>
                        <a:pt x="86202" y="190811"/>
                      </a:cubicBezTo>
                      <a:lnTo>
                        <a:pt x="86202" y="190811"/>
                      </a:lnTo>
                      <a:cubicBezTo>
                        <a:pt x="86036" y="190645"/>
                        <a:pt x="85868" y="190645"/>
                        <a:pt x="85701" y="190477"/>
                      </a:cubicBezTo>
                      <a:cubicBezTo>
                        <a:pt x="84198" y="189642"/>
                        <a:pt x="82862" y="188807"/>
                        <a:pt x="81359" y="187972"/>
                      </a:cubicBezTo>
                      <a:cubicBezTo>
                        <a:pt x="81359" y="187972"/>
                        <a:pt x="81359" y="187972"/>
                        <a:pt x="81359" y="187972"/>
                      </a:cubicBezTo>
                      <a:cubicBezTo>
                        <a:pt x="81192" y="187972"/>
                        <a:pt x="81192" y="187805"/>
                        <a:pt x="81024" y="187805"/>
                      </a:cubicBezTo>
                      <a:cubicBezTo>
                        <a:pt x="77517" y="185801"/>
                        <a:pt x="74009" y="183796"/>
                        <a:pt x="70501" y="181625"/>
                      </a:cubicBezTo>
                      <a:cubicBezTo>
                        <a:pt x="72673" y="185299"/>
                        <a:pt x="75178" y="188640"/>
                        <a:pt x="77851" y="192148"/>
                      </a:cubicBezTo>
                      <a:cubicBezTo>
                        <a:pt x="78185" y="192148"/>
                        <a:pt x="78519" y="192148"/>
                        <a:pt x="78853" y="192148"/>
                      </a:cubicBezTo>
                      <a:cubicBezTo>
                        <a:pt x="82027" y="194319"/>
                        <a:pt x="85701" y="196157"/>
                        <a:pt x="89710" y="197660"/>
                      </a:cubicBezTo>
                      <a:cubicBezTo>
                        <a:pt x="90212" y="197827"/>
                        <a:pt x="90713" y="197994"/>
                        <a:pt x="91214" y="197994"/>
                      </a:cubicBezTo>
                      <a:cubicBezTo>
                        <a:pt x="81192" y="205176"/>
                        <a:pt x="72339" y="205845"/>
                        <a:pt x="61482" y="198829"/>
                      </a:cubicBezTo>
                      <a:cubicBezTo>
                        <a:pt x="53464" y="193651"/>
                        <a:pt x="46782" y="186970"/>
                        <a:pt x="40101" y="180288"/>
                      </a:cubicBezTo>
                      <a:cubicBezTo>
                        <a:pt x="27072" y="167260"/>
                        <a:pt x="16382" y="152895"/>
                        <a:pt x="8364" y="136191"/>
                      </a:cubicBezTo>
                      <a:cubicBezTo>
                        <a:pt x="-9342" y="99610"/>
                        <a:pt x="4022" y="60357"/>
                        <a:pt x="21059" y="26115"/>
                      </a:cubicBezTo>
                      <a:cubicBezTo>
                        <a:pt x="21393" y="25948"/>
                        <a:pt x="21560" y="25781"/>
                        <a:pt x="21727" y="25447"/>
                      </a:cubicBezTo>
                      <a:cubicBezTo>
                        <a:pt x="24400" y="19935"/>
                        <a:pt x="27406" y="14423"/>
                        <a:pt x="33253" y="11750"/>
                      </a:cubicBezTo>
                      <a:cubicBezTo>
                        <a:pt x="36927" y="10080"/>
                        <a:pt x="41437" y="9579"/>
                        <a:pt x="45780" y="9412"/>
                      </a:cubicBezTo>
                      <a:cubicBezTo>
                        <a:pt x="41437" y="14924"/>
                        <a:pt x="37595" y="21104"/>
                        <a:pt x="34088" y="27117"/>
                      </a:cubicBezTo>
                      <a:cubicBezTo>
                        <a:pt x="37261" y="24779"/>
                        <a:pt x="39767" y="21772"/>
                        <a:pt x="42105" y="18599"/>
                      </a:cubicBezTo>
                      <a:cubicBezTo>
                        <a:pt x="42774" y="17596"/>
                        <a:pt x="43609" y="16427"/>
                        <a:pt x="44444" y="15425"/>
                      </a:cubicBezTo>
                      <a:cubicBezTo>
                        <a:pt x="48118" y="10414"/>
                        <a:pt x="51793" y="5403"/>
                        <a:pt x="57640" y="2730"/>
                      </a:cubicBezTo>
                      <a:cubicBezTo>
                        <a:pt x="62650" y="-109"/>
                        <a:pt x="68330" y="-1112"/>
                        <a:pt x="74677" y="1561"/>
                      </a:cubicBezTo>
                      <a:cubicBezTo>
                        <a:pt x="78185" y="2563"/>
                        <a:pt x="82528" y="4066"/>
                        <a:pt x="80022" y="8409"/>
                      </a:cubicBezTo>
                      <a:cubicBezTo>
                        <a:pt x="78686" y="10581"/>
                        <a:pt x="76013" y="11750"/>
                        <a:pt x="74176" y="13587"/>
                      </a:cubicBezTo>
                      <a:cubicBezTo>
                        <a:pt x="70668" y="18933"/>
                        <a:pt x="66492" y="24779"/>
                        <a:pt x="65657" y="26449"/>
                      </a:cubicBezTo>
                      <a:cubicBezTo>
                        <a:pt x="53965" y="46660"/>
                        <a:pt x="46782" y="69377"/>
                        <a:pt x="48286" y="92762"/>
                      </a:cubicBezTo>
                      <a:cubicBezTo>
                        <a:pt x="49622" y="116314"/>
                        <a:pt x="60145" y="142705"/>
                        <a:pt x="75680" y="160578"/>
                      </a:cubicBezTo>
                      <a:cubicBezTo>
                        <a:pt x="80858" y="166591"/>
                        <a:pt x="86370" y="171770"/>
                        <a:pt x="92383" y="176614"/>
                      </a:cubicBezTo>
                      <a:cubicBezTo>
                        <a:pt x="97895" y="179954"/>
                        <a:pt x="107750" y="186636"/>
                        <a:pt x="100067" y="191313"/>
                      </a:cubicBezTo>
                      <a:close/>
                    </a:path>
                  </a:pathLst>
                </a:custGeom>
                <a:solidFill>
                  <a:srgbClr val="D34434"/>
                </a:solidFill>
                <a:ln w="16697" cap="flat">
                  <a:noFill/>
                  <a:prstDash val="solid"/>
                  <a:miter/>
                </a:ln>
              </p:spPr>
              <p:txBody>
                <a:bodyPr rtlCol="0" anchor="ctr"/>
                <a:lstStyle/>
                <a:p>
                  <a:endParaRPr lang="en-US"/>
                </a:p>
              </p:txBody>
            </p:sp>
            <p:sp>
              <p:nvSpPr>
                <p:cNvPr id="1147" name="Freeform: Shape 1146">
                  <a:extLst>
                    <a:ext uri="{FF2B5EF4-FFF2-40B4-BE49-F238E27FC236}">
                      <a16:creationId xmlns:a16="http://schemas.microsoft.com/office/drawing/2014/main" id="{8E239E1A-8DAE-DC75-75BD-2FB5F2EFA149}"/>
                    </a:ext>
                  </a:extLst>
                </p:cNvPr>
                <p:cNvSpPr/>
                <p:nvPr/>
              </p:nvSpPr>
              <p:spPr>
                <a:xfrm>
                  <a:off x="7450008" y="4940574"/>
                  <a:ext cx="102838" cy="202690"/>
                </a:xfrm>
                <a:custGeom>
                  <a:avLst/>
                  <a:gdLst>
                    <a:gd name="connsiteX0" fmla="*/ 92203 w 102838"/>
                    <a:gd name="connsiteY0" fmla="*/ 175387 h 202690"/>
                    <a:gd name="connsiteX1" fmla="*/ 75500 w 102838"/>
                    <a:gd name="connsiteY1" fmla="*/ 159351 h 202690"/>
                    <a:gd name="connsiteX2" fmla="*/ 48106 w 102838"/>
                    <a:gd name="connsiteY2" fmla="*/ 91535 h 202690"/>
                    <a:gd name="connsiteX3" fmla="*/ 65477 w 102838"/>
                    <a:gd name="connsiteY3" fmla="*/ 25222 h 202690"/>
                    <a:gd name="connsiteX4" fmla="*/ 73996 w 102838"/>
                    <a:gd name="connsiteY4" fmla="*/ 12361 h 202690"/>
                    <a:gd name="connsiteX5" fmla="*/ 79843 w 102838"/>
                    <a:gd name="connsiteY5" fmla="*/ 7183 h 202690"/>
                    <a:gd name="connsiteX6" fmla="*/ 74497 w 102838"/>
                    <a:gd name="connsiteY6" fmla="*/ 334 h 202690"/>
                    <a:gd name="connsiteX7" fmla="*/ 73662 w 102838"/>
                    <a:gd name="connsiteY7" fmla="*/ 0 h 202690"/>
                    <a:gd name="connsiteX8" fmla="*/ 72994 w 102838"/>
                    <a:gd name="connsiteY8" fmla="*/ 3675 h 202690"/>
                    <a:gd name="connsiteX9" fmla="*/ 59464 w 102838"/>
                    <a:gd name="connsiteY9" fmla="*/ 23719 h 202690"/>
                    <a:gd name="connsiteX10" fmla="*/ 41759 w 102838"/>
                    <a:gd name="connsiteY10" fmla="*/ 54954 h 202690"/>
                    <a:gd name="connsiteX11" fmla="*/ 32906 w 102838"/>
                    <a:gd name="connsiteY11" fmla="*/ 86524 h 202690"/>
                    <a:gd name="connsiteX12" fmla="*/ 40923 w 102838"/>
                    <a:gd name="connsiteY12" fmla="*/ 116423 h 202690"/>
                    <a:gd name="connsiteX13" fmla="*/ 69487 w 102838"/>
                    <a:gd name="connsiteY13" fmla="*/ 164362 h 202690"/>
                    <a:gd name="connsiteX14" fmla="*/ 67482 w 102838"/>
                    <a:gd name="connsiteY14" fmla="*/ 166033 h 202690"/>
                    <a:gd name="connsiteX15" fmla="*/ 28396 w 102838"/>
                    <a:gd name="connsiteY15" fmla="*/ 110076 h 202690"/>
                    <a:gd name="connsiteX16" fmla="*/ 21046 w 102838"/>
                    <a:gd name="connsiteY16" fmla="*/ 79008 h 202690"/>
                    <a:gd name="connsiteX17" fmla="*/ 24387 w 102838"/>
                    <a:gd name="connsiteY17" fmla="*/ 56792 h 202690"/>
                    <a:gd name="connsiteX18" fmla="*/ 20378 w 102838"/>
                    <a:gd name="connsiteY18" fmla="*/ 124441 h 202690"/>
                    <a:gd name="connsiteX19" fmla="*/ 18708 w 102838"/>
                    <a:gd name="connsiteY19" fmla="*/ 126111 h 202690"/>
                    <a:gd name="connsiteX20" fmla="*/ 0 w 102838"/>
                    <a:gd name="connsiteY20" fmla="*/ 106401 h 202690"/>
                    <a:gd name="connsiteX21" fmla="*/ 8017 w 102838"/>
                    <a:gd name="connsiteY21" fmla="*/ 135131 h 202690"/>
                    <a:gd name="connsiteX22" fmla="*/ 39754 w 102838"/>
                    <a:gd name="connsiteY22" fmla="*/ 179229 h 202690"/>
                    <a:gd name="connsiteX23" fmla="*/ 61135 w 102838"/>
                    <a:gd name="connsiteY23" fmla="*/ 197769 h 202690"/>
                    <a:gd name="connsiteX24" fmla="*/ 90867 w 102838"/>
                    <a:gd name="connsiteY24" fmla="*/ 196934 h 202690"/>
                    <a:gd name="connsiteX25" fmla="*/ 89364 w 102838"/>
                    <a:gd name="connsiteY25" fmla="*/ 196600 h 202690"/>
                    <a:gd name="connsiteX26" fmla="*/ 78506 w 102838"/>
                    <a:gd name="connsiteY26" fmla="*/ 191088 h 202690"/>
                    <a:gd name="connsiteX27" fmla="*/ 77504 w 102838"/>
                    <a:gd name="connsiteY27" fmla="*/ 191088 h 202690"/>
                    <a:gd name="connsiteX28" fmla="*/ 70154 w 102838"/>
                    <a:gd name="connsiteY28" fmla="*/ 180565 h 202690"/>
                    <a:gd name="connsiteX29" fmla="*/ 80678 w 102838"/>
                    <a:gd name="connsiteY29" fmla="*/ 186745 h 202690"/>
                    <a:gd name="connsiteX30" fmla="*/ 81012 w 102838"/>
                    <a:gd name="connsiteY30" fmla="*/ 186912 h 202690"/>
                    <a:gd name="connsiteX31" fmla="*/ 81012 w 102838"/>
                    <a:gd name="connsiteY31" fmla="*/ 186912 h 202690"/>
                    <a:gd name="connsiteX32" fmla="*/ 85355 w 102838"/>
                    <a:gd name="connsiteY32" fmla="*/ 189418 h 202690"/>
                    <a:gd name="connsiteX33" fmla="*/ 85856 w 102838"/>
                    <a:gd name="connsiteY33" fmla="*/ 189752 h 202690"/>
                    <a:gd name="connsiteX34" fmla="*/ 85856 w 102838"/>
                    <a:gd name="connsiteY34" fmla="*/ 189752 h 202690"/>
                    <a:gd name="connsiteX35" fmla="*/ 88695 w 102838"/>
                    <a:gd name="connsiteY35" fmla="*/ 191088 h 202690"/>
                    <a:gd name="connsiteX36" fmla="*/ 94207 w 102838"/>
                    <a:gd name="connsiteY36" fmla="*/ 192090 h 202690"/>
                    <a:gd name="connsiteX37" fmla="*/ 99720 w 102838"/>
                    <a:gd name="connsiteY37" fmla="*/ 190253 h 202690"/>
                    <a:gd name="connsiteX38" fmla="*/ 92203 w 102838"/>
                    <a:gd name="connsiteY38" fmla="*/ 175387 h 202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102838" h="202690">
                      <a:moveTo>
                        <a:pt x="92203" y="175387"/>
                      </a:moveTo>
                      <a:cubicBezTo>
                        <a:pt x="86190" y="170543"/>
                        <a:pt x="80511" y="165365"/>
                        <a:pt x="75500" y="159351"/>
                      </a:cubicBezTo>
                      <a:cubicBezTo>
                        <a:pt x="60133" y="141312"/>
                        <a:pt x="49609" y="115087"/>
                        <a:pt x="48106" y="91535"/>
                      </a:cubicBezTo>
                      <a:cubicBezTo>
                        <a:pt x="46770" y="68150"/>
                        <a:pt x="53952" y="45434"/>
                        <a:pt x="65477" y="25222"/>
                      </a:cubicBezTo>
                      <a:cubicBezTo>
                        <a:pt x="66480" y="23552"/>
                        <a:pt x="70489" y="17706"/>
                        <a:pt x="73996" y="12361"/>
                      </a:cubicBezTo>
                      <a:cubicBezTo>
                        <a:pt x="75834" y="10523"/>
                        <a:pt x="78506" y="9354"/>
                        <a:pt x="79843" y="7183"/>
                      </a:cubicBezTo>
                      <a:cubicBezTo>
                        <a:pt x="82348" y="3007"/>
                        <a:pt x="78005" y="1336"/>
                        <a:pt x="74497" y="334"/>
                      </a:cubicBezTo>
                      <a:cubicBezTo>
                        <a:pt x="74164" y="167"/>
                        <a:pt x="73996" y="167"/>
                        <a:pt x="73662" y="0"/>
                      </a:cubicBezTo>
                      <a:cubicBezTo>
                        <a:pt x="73662" y="1002"/>
                        <a:pt x="73495" y="2171"/>
                        <a:pt x="72994" y="3675"/>
                      </a:cubicBezTo>
                      <a:cubicBezTo>
                        <a:pt x="70489" y="11525"/>
                        <a:pt x="64309" y="17372"/>
                        <a:pt x="59464" y="23719"/>
                      </a:cubicBezTo>
                      <a:cubicBezTo>
                        <a:pt x="52282" y="33073"/>
                        <a:pt x="46770" y="44264"/>
                        <a:pt x="41759" y="54954"/>
                      </a:cubicBezTo>
                      <a:cubicBezTo>
                        <a:pt x="37082" y="64977"/>
                        <a:pt x="32238" y="74999"/>
                        <a:pt x="32906" y="86524"/>
                      </a:cubicBezTo>
                      <a:cubicBezTo>
                        <a:pt x="33407" y="96880"/>
                        <a:pt x="36581" y="106902"/>
                        <a:pt x="40923" y="116423"/>
                      </a:cubicBezTo>
                      <a:cubicBezTo>
                        <a:pt x="48774" y="133461"/>
                        <a:pt x="59464" y="148661"/>
                        <a:pt x="69487" y="164362"/>
                      </a:cubicBezTo>
                      <a:cubicBezTo>
                        <a:pt x="70322" y="165699"/>
                        <a:pt x="68484" y="167035"/>
                        <a:pt x="67482" y="166033"/>
                      </a:cubicBezTo>
                      <a:cubicBezTo>
                        <a:pt x="51781" y="149663"/>
                        <a:pt x="37416" y="131122"/>
                        <a:pt x="28396" y="110076"/>
                      </a:cubicBezTo>
                      <a:cubicBezTo>
                        <a:pt x="24053" y="100221"/>
                        <a:pt x="20378" y="89865"/>
                        <a:pt x="21046" y="79008"/>
                      </a:cubicBezTo>
                      <a:cubicBezTo>
                        <a:pt x="21548" y="71491"/>
                        <a:pt x="23051" y="64141"/>
                        <a:pt x="24387" y="56792"/>
                      </a:cubicBezTo>
                      <a:cubicBezTo>
                        <a:pt x="14699" y="78172"/>
                        <a:pt x="17037" y="101390"/>
                        <a:pt x="20378" y="124441"/>
                      </a:cubicBezTo>
                      <a:cubicBezTo>
                        <a:pt x="20545" y="125443"/>
                        <a:pt x="19877" y="126278"/>
                        <a:pt x="18708" y="126111"/>
                      </a:cubicBezTo>
                      <a:cubicBezTo>
                        <a:pt x="10523" y="124274"/>
                        <a:pt x="4510" y="113250"/>
                        <a:pt x="0" y="106401"/>
                      </a:cubicBezTo>
                      <a:cubicBezTo>
                        <a:pt x="835" y="116089"/>
                        <a:pt x="3340" y="125777"/>
                        <a:pt x="8017" y="135131"/>
                      </a:cubicBezTo>
                      <a:cubicBezTo>
                        <a:pt x="16035" y="151668"/>
                        <a:pt x="26726" y="166033"/>
                        <a:pt x="39754" y="179229"/>
                      </a:cubicBezTo>
                      <a:cubicBezTo>
                        <a:pt x="46436" y="185910"/>
                        <a:pt x="53117" y="192591"/>
                        <a:pt x="61135" y="197769"/>
                      </a:cubicBezTo>
                      <a:cubicBezTo>
                        <a:pt x="71992" y="204785"/>
                        <a:pt x="80845" y="204117"/>
                        <a:pt x="90867" y="196934"/>
                      </a:cubicBezTo>
                      <a:cubicBezTo>
                        <a:pt x="90366" y="196767"/>
                        <a:pt x="89865" y="196767"/>
                        <a:pt x="89364" y="196600"/>
                      </a:cubicBezTo>
                      <a:cubicBezTo>
                        <a:pt x="85355" y="195097"/>
                        <a:pt x="81847" y="193259"/>
                        <a:pt x="78506" y="191088"/>
                      </a:cubicBezTo>
                      <a:cubicBezTo>
                        <a:pt x="78172" y="191088"/>
                        <a:pt x="77838" y="191088"/>
                        <a:pt x="77504" y="191088"/>
                      </a:cubicBezTo>
                      <a:cubicBezTo>
                        <a:pt x="74831" y="187747"/>
                        <a:pt x="72493" y="184239"/>
                        <a:pt x="70154" y="180565"/>
                      </a:cubicBezTo>
                      <a:cubicBezTo>
                        <a:pt x="73662" y="182569"/>
                        <a:pt x="77170" y="184741"/>
                        <a:pt x="80678" y="186745"/>
                      </a:cubicBezTo>
                      <a:cubicBezTo>
                        <a:pt x="80845" y="186745"/>
                        <a:pt x="80845" y="186912"/>
                        <a:pt x="81012" y="186912"/>
                      </a:cubicBezTo>
                      <a:cubicBezTo>
                        <a:pt x="81012" y="186912"/>
                        <a:pt x="81012" y="186912"/>
                        <a:pt x="81012" y="186912"/>
                      </a:cubicBezTo>
                      <a:cubicBezTo>
                        <a:pt x="82515" y="187747"/>
                        <a:pt x="83851" y="188582"/>
                        <a:pt x="85355" y="189418"/>
                      </a:cubicBezTo>
                      <a:cubicBezTo>
                        <a:pt x="85522" y="189585"/>
                        <a:pt x="85689" y="189585"/>
                        <a:pt x="85856" y="189752"/>
                      </a:cubicBezTo>
                      <a:lnTo>
                        <a:pt x="85856" y="189752"/>
                      </a:lnTo>
                      <a:cubicBezTo>
                        <a:pt x="86858" y="190253"/>
                        <a:pt x="87693" y="190754"/>
                        <a:pt x="88695" y="191088"/>
                      </a:cubicBezTo>
                      <a:cubicBezTo>
                        <a:pt x="90700" y="192257"/>
                        <a:pt x="92537" y="192591"/>
                        <a:pt x="94207" y="192090"/>
                      </a:cubicBezTo>
                      <a:cubicBezTo>
                        <a:pt x="96045" y="191923"/>
                        <a:pt x="97882" y="191422"/>
                        <a:pt x="99720" y="190253"/>
                      </a:cubicBezTo>
                      <a:cubicBezTo>
                        <a:pt x="107904" y="185409"/>
                        <a:pt x="98049" y="178727"/>
                        <a:pt x="92203" y="175387"/>
                      </a:cubicBezTo>
                      <a:close/>
                    </a:path>
                  </a:pathLst>
                </a:custGeom>
                <a:solidFill>
                  <a:srgbClr val="D34434">
                    <a:alpha val="50000"/>
                  </a:srgbClr>
                </a:solidFill>
                <a:ln w="16697" cap="flat">
                  <a:noFill/>
                  <a:prstDash val="solid"/>
                  <a:miter/>
                </a:ln>
              </p:spPr>
              <p:txBody>
                <a:bodyPr rtlCol="0" anchor="ctr"/>
                <a:lstStyle/>
                <a:p>
                  <a:endParaRPr lang="en-US"/>
                </a:p>
              </p:txBody>
            </p:sp>
            <p:sp>
              <p:nvSpPr>
                <p:cNvPr id="1148" name="Freeform: Shape 1147">
                  <a:extLst>
                    <a:ext uri="{FF2B5EF4-FFF2-40B4-BE49-F238E27FC236}">
                      <a16:creationId xmlns:a16="http://schemas.microsoft.com/office/drawing/2014/main" id="{AB74F4D8-0DFA-2EFC-938F-E1EDA190CDCD}"/>
                    </a:ext>
                  </a:extLst>
                </p:cNvPr>
                <p:cNvSpPr/>
                <p:nvPr/>
              </p:nvSpPr>
              <p:spPr>
                <a:xfrm>
                  <a:off x="7501859" y="4553059"/>
                  <a:ext cx="379227" cy="568080"/>
                </a:xfrm>
                <a:custGeom>
                  <a:avLst/>
                  <a:gdLst>
                    <a:gd name="connsiteX0" fmla="*/ 378263 w 379227"/>
                    <a:gd name="connsiteY0" fmla="*/ 193421 h 568080"/>
                    <a:gd name="connsiteX1" fmla="*/ 375924 w 379227"/>
                    <a:gd name="connsiteY1" fmla="*/ 229000 h 568080"/>
                    <a:gd name="connsiteX2" fmla="*/ 365401 w 379227"/>
                    <a:gd name="connsiteY2" fmla="*/ 270424 h 568080"/>
                    <a:gd name="connsiteX3" fmla="*/ 321638 w 379227"/>
                    <a:gd name="connsiteY3" fmla="*/ 365467 h 568080"/>
                    <a:gd name="connsiteX4" fmla="*/ 242296 w 379227"/>
                    <a:gd name="connsiteY4" fmla="*/ 471033 h 568080"/>
                    <a:gd name="connsiteX5" fmla="*/ 135060 w 379227"/>
                    <a:gd name="connsiteY5" fmla="*/ 540520 h 568080"/>
                    <a:gd name="connsiteX6" fmla="*/ 74760 w 379227"/>
                    <a:gd name="connsiteY6" fmla="*/ 562234 h 568080"/>
                    <a:gd name="connsiteX7" fmla="*/ 53714 w 379227"/>
                    <a:gd name="connsiteY7" fmla="*/ 568080 h 568080"/>
                    <a:gd name="connsiteX8" fmla="*/ 35842 w 379227"/>
                    <a:gd name="connsiteY8" fmla="*/ 552713 h 568080"/>
                    <a:gd name="connsiteX9" fmla="*/ 3103 w 379227"/>
                    <a:gd name="connsiteY9" fmla="*/ 494919 h 568080"/>
                    <a:gd name="connsiteX10" fmla="*/ 8782 w 379227"/>
                    <a:gd name="connsiteY10" fmla="*/ 429608 h 568080"/>
                    <a:gd name="connsiteX11" fmla="*/ 26989 w 379227"/>
                    <a:gd name="connsiteY11" fmla="*/ 398039 h 568080"/>
                    <a:gd name="connsiteX12" fmla="*/ 33336 w 379227"/>
                    <a:gd name="connsiteY12" fmla="*/ 391190 h 568080"/>
                    <a:gd name="connsiteX13" fmla="*/ 33670 w 379227"/>
                    <a:gd name="connsiteY13" fmla="*/ 391023 h 568080"/>
                    <a:gd name="connsiteX14" fmla="*/ 83447 w 379227"/>
                    <a:gd name="connsiteY14" fmla="*/ 366803 h 568080"/>
                    <a:gd name="connsiteX15" fmla="*/ 71921 w 379227"/>
                    <a:gd name="connsiteY15" fmla="*/ 396870 h 568080"/>
                    <a:gd name="connsiteX16" fmla="*/ 74594 w 379227"/>
                    <a:gd name="connsiteY16" fmla="*/ 396201 h 568080"/>
                    <a:gd name="connsiteX17" fmla="*/ 108001 w 379227"/>
                    <a:gd name="connsiteY17" fmla="*/ 344087 h 568080"/>
                    <a:gd name="connsiteX18" fmla="*/ 100985 w 379227"/>
                    <a:gd name="connsiteY18" fmla="*/ 402382 h 568080"/>
                    <a:gd name="connsiteX19" fmla="*/ 100818 w 379227"/>
                    <a:gd name="connsiteY19" fmla="*/ 402883 h 568080"/>
                    <a:gd name="connsiteX20" fmla="*/ 140739 w 379227"/>
                    <a:gd name="connsiteY20" fmla="*/ 478383 h 568080"/>
                    <a:gd name="connsiteX21" fmla="*/ 141909 w 379227"/>
                    <a:gd name="connsiteY21" fmla="*/ 478550 h 568080"/>
                    <a:gd name="connsiteX22" fmla="*/ 136731 w 379227"/>
                    <a:gd name="connsiteY22" fmla="*/ 467525 h 568080"/>
                    <a:gd name="connsiteX23" fmla="*/ 123368 w 379227"/>
                    <a:gd name="connsiteY23" fmla="*/ 443973 h 568080"/>
                    <a:gd name="connsiteX24" fmla="*/ 106998 w 379227"/>
                    <a:gd name="connsiteY24" fmla="*/ 413239 h 568080"/>
                    <a:gd name="connsiteX25" fmla="*/ 104493 w 379227"/>
                    <a:gd name="connsiteY25" fmla="*/ 406057 h 568080"/>
                    <a:gd name="connsiteX26" fmla="*/ 105161 w 379227"/>
                    <a:gd name="connsiteY26" fmla="*/ 404386 h 568080"/>
                    <a:gd name="connsiteX27" fmla="*/ 136396 w 379227"/>
                    <a:gd name="connsiteY27" fmla="*/ 287963 h 568080"/>
                    <a:gd name="connsiteX28" fmla="*/ 191852 w 379227"/>
                    <a:gd name="connsiteY28" fmla="*/ 177887 h 568080"/>
                    <a:gd name="connsiteX29" fmla="*/ 248811 w 379227"/>
                    <a:gd name="connsiteY29" fmla="*/ 69982 h 568080"/>
                    <a:gd name="connsiteX30" fmla="*/ 315792 w 379227"/>
                    <a:gd name="connsiteY30" fmla="*/ 2500 h 568080"/>
                    <a:gd name="connsiteX31" fmla="*/ 378263 w 379227"/>
                    <a:gd name="connsiteY31" fmla="*/ 112743 h 568080"/>
                    <a:gd name="connsiteX32" fmla="*/ 378263 w 379227"/>
                    <a:gd name="connsiteY32" fmla="*/ 193421 h 568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379227" h="568080">
                      <a:moveTo>
                        <a:pt x="378263" y="193421"/>
                      </a:moveTo>
                      <a:cubicBezTo>
                        <a:pt x="377929" y="205281"/>
                        <a:pt x="377595" y="217307"/>
                        <a:pt x="375924" y="229000"/>
                      </a:cubicBezTo>
                      <a:cubicBezTo>
                        <a:pt x="373920" y="243198"/>
                        <a:pt x="369076" y="256727"/>
                        <a:pt x="365401" y="270424"/>
                      </a:cubicBezTo>
                      <a:cubicBezTo>
                        <a:pt x="352540" y="302829"/>
                        <a:pt x="339010" y="334900"/>
                        <a:pt x="321638" y="365467"/>
                      </a:cubicBezTo>
                      <a:cubicBezTo>
                        <a:pt x="300091" y="403217"/>
                        <a:pt x="272697" y="439798"/>
                        <a:pt x="242296" y="471033"/>
                      </a:cubicBezTo>
                      <a:cubicBezTo>
                        <a:pt x="212230" y="501935"/>
                        <a:pt x="174314" y="523482"/>
                        <a:pt x="135060" y="540520"/>
                      </a:cubicBezTo>
                      <a:cubicBezTo>
                        <a:pt x="115517" y="549038"/>
                        <a:pt x="95306" y="556221"/>
                        <a:pt x="74760" y="562234"/>
                      </a:cubicBezTo>
                      <a:cubicBezTo>
                        <a:pt x="67745" y="564239"/>
                        <a:pt x="60730" y="566243"/>
                        <a:pt x="53714" y="568080"/>
                      </a:cubicBezTo>
                      <a:cubicBezTo>
                        <a:pt x="48035" y="562735"/>
                        <a:pt x="41521" y="558058"/>
                        <a:pt x="35842" y="552713"/>
                      </a:cubicBezTo>
                      <a:cubicBezTo>
                        <a:pt x="19639" y="537513"/>
                        <a:pt x="8782" y="516133"/>
                        <a:pt x="3103" y="494919"/>
                      </a:cubicBezTo>
                      <a:cubicBezTo>
                        <a:pt x="-2911" y="472202"/>
                        <a:pt x="263" y="451156"/>
                        <a:pt x="8782" y="429608"/>
                      </a:cubicBezTo>
                      <a:cubicBezTo>
                        <a:pt x="13292" y="418250"/>
                        <a:pt x="19639" y="407727"/>
                        <a:pt x="26989" y="398039"/>
                      </a:cubicBezTo>
                      <a:cubicBezTo>
                        <a:pt x="29160" y="395032"/>
                        <a:pt x="32334" y="393696"/>
                        <a:pt x="33336" y="391190"/>
                      </a:cubicBezTo>
                      <a:lnTo>
                        <a:pt x="33670" y="391023"/>
                      </a:lnTo>
                      <a:cubicBezTo>
                        <a:pt x="49872" y="383340"/>
                        <a:pt x="68580" y="377159"/>
                        <a:pt x="83447" y="366803"/>
                      </a:cubicBezTo>
                      <a:cubicBezTo>
                        <a:pt x="78435" y="376324"/>
                        <a:pt x="74093" y="386346"/>
                        <a:pt x="71921" y="396870"/>
                      </a:cubicBezTo>
                      <a:cubicBezTo>
                        <a:pt x="71420" y="398874"/>
                        <a:pt x="74093" y="397204"/>
                        <a:pt x="74594" y="396201"/>
                      </a:cubicBezTo>
                      <a:cubicBezTo>
                        <a:pt x="81943" y="378997"/>
                        <a:pt x="88791" y="351269"/>
                        <a:pt x="108001" y="344087"/>
                      </a:cubicBezTo>
                      <a:cubicBezTo>
                        <a:pt x="102154" y="363129"/>
                        <a:pt x="98981" y="382839"/>
                        <a:pt x="100985" y="402382"/>
                      </a:cubicBezTo>
                      <a:cubicBezTo>
                        <a:pt x="100985" y="402549"/>
                        <a:pt x="100818" y="402716"/>
                        <a:pt x="100818" y="402883"/>
                      </a:cubicBezTo>
                      <a:cubicBezTo>
                        <a:pt x="103324" y="429943"/>
                        <a:pt x="123201" y="458506"/>
                        <a:pt x="140739" y="478383"/>
                      </a:cubicBezTo>
                      <a:cubicBezTo>
                        <a:pt x="141073" y="478717"/>
                        <a:pt x="141408" y="478717"/>
                        <a:pt x="141909" y="478550"/>
                      </a:cubicBezTo>
                      <a:cubicBezTo>
                        <a:pt x="139904" y="475042"/>
                        <a:pt x="138401" y="471200"/>
                        <a:pt x="136731" y="467525"/>
                      </a:cubicBezTo>
                      <a:cubicBezTo>
                        <a:pt x="133056" y="459341"/>
                        <a:pt x="128045" y="451657"/>
                        <a:pt x="123368" y="443973"/>
                      </a:cubicBezTo>
                      <a:cubicBezTo>
                        <a:pt x="117856" y="434954"/>
                        <a:pt x="110339" y="424430"/>
                        <a:pt x="106998" y="413239"/>
                      </a:cubicBezTo>
                      <a:cubicBezTo>
                        <a:pt x="105996" y="410901"/>
                        <a:pt x="105161" y="408395"/>
                        <a:pt x="104493" y="406057"/>
                      </a:cubicBezTo>
                      <a:cubicBezTo>
                        <a:pt x="104827" y="405556"/>
                        <a:pt x="105161" y="404887"/>
                        <a:pt x="105161" y="404386"/>
                      </a:cubicBezTo>
                      <a:cubicBezTo>
                        <a:pt x="102154" y="363797"/>
                        <a:pt x="117856" y="323374"/>
                        <a:pt x="136396" y="287963"/>
                      </a:cubicBezTo>
                      <a:cubicBezTo>
                        <a:pt x="155271" y="251549"/>
                        <a:pt x="172977" y="214300"/>
                        <a:pt x="191852" y="177887"/>
                      </a:cubicBezTo>
                      <a:cubicBezTo>
                        <a:pt x="210560" y="141807"/>
                        <a:pt x="227765" y="104893"/>
                        <a:pt x="248811" y="69982"/>
                      </a:cubicBezTo>
                      <a:cubicBezTo>
                        <a:pt x="266016" y="41419"/>
                        <a:pt x="288398" y="19204"/>
                        <a:pt x="315792" y="2500"/>
                      </a:cubicBezTo>
                      <a:cubicBezTo>
                        <a:pt x="365735" y="-16542"/>
                        <a:pt x="375758" y="78334"/>
                        <a:pt x="378263" y="112743"/>
                      </a:cubicBezTo>
                      <a:cubicBezTo>
                        <a:pt x="379934" y="139636"/>
                        <a:pt x="379098" y="166696"/>
                        <a:pt x="378263" y="193421"/>
                      </a:cubicBezTo>
                      <a:close/>
                    </a:path>
                  </a:pathLst>
                </a:custGeom>
                <a:solidFill>
                  <a:srgbClr val="D34434"/>
                </a:solidFill>
                <a:ln w="16697" cap="flat">
                  <a:noFill/>
                  <a:prstDash val="solid"/>
                  <a:miter/>
                </a:ln>
              </p:spPr>
              <p:txBody>
                <a:bodyPr rtlCol="0" anchor="ctr"/>
                <a:lstStyle/>
                <a:p>
                  <a:endParaRPr lang="en-US"/>
                </a:p>
              </p:txBody>
            </p:sp>
            <p:sp>
              <p:nvSpPr>
                <p:cNvPr id="1149" name="Freeform: Shape 1148">
                  <a:extLst>
                    <a:ext uri="{FF2B5EF4-FFF2-40B4-BE49-F238E27FC236}">
                      <a16:creationId xmlns:a16="http://schemas.microsoft.com/office/drawing/2014/main" id="{98630B8E-EA7C-6A56-21E8-304BCD561E95}"/>
                    </a:ext>
                  </a:extLst>
                </p:cNvPr>
                <p:cNvSpPr/>
                <p:nvPr/>
              </p:nvSpPr>
              <p:spPr>
                <a:xfrm>
                  <a:off x="7523503" y="4899150"/>
                  <a:ext cx="82348" cy="78005"/>
                </a:xfrm>
                <a:custGeom>
                  <a:avLst/>
                  <a:gdLst>
                    <a:gd name="connsiteX0" fmla="*/ 82348 w 82348"/>
                    <a:gd name="connsiteY0" fmla="*/ 0 h 78005"/>
                    <a:gd name="connsiteX1" fmla="*/ 52783 w 82348"/>
                    <a:gd name="connsiteY1" fmla="*/ 50278 h 78005"/>
                    <a:gd name="connsiteX2" fmla="*/ 50110 w 82348"/>
                    <a:gd name="connsiteY2" fmla="*/ 50946 h 78005"/>
                    <a:gd name="connsiteX3" fmla="*/ 61636 w 82348"/>
                    <a:gd name="connsiteY3" fmla="*/ 20879 h 78005"/>
                    <a:gd name="connsiteX4" fmla="*/ 11859 w 82348"/>
                    <a:gd name="connsiteY4" fmla="*/ 45099 h 78005"/>
                    <a:gd name="connsiteX5" fmla="*/ 11525 w 82348"/>
                    <a:gd name="connsiteY5" fmla="*/ 45267 h 78005"/>
                    <a:gd name="connsiteX6" fmla="*/ 5178 w 82348"/>
                    <a:gd name="connsiteY6" fmla="*/ 52115 h 78005"/>
                    <a:gd name="connsiteX7" fmla="*/ 0 w 82348"/>
                    <a:gd name="connsiteY7" fmla="*/ 59297 h 78005"/>
                    <a:gd name="connsiteX8" fmla="*/ 16703 w 82348"/>
                    <a:gd name="connsiteY8" fmla="*/ 50946 h 78005"/>
                    <a:gd name="connsiteX9" fmla="*/ 47271 w 82348"/>
                    <a:gd name="connsiteY9" fmla="*/ 34409 h 78005"/>
                    <a:gd name="connsiteX10" fmla="*/ 49442 w 82348"/>
                    <a:gd name="connsiteY10" fmla="*/ 35746 h 78005"/>
                    <a:gd name="connsiteX11" fmla="*/ 50278 w 82348"/>
                    <a:gd name="connsiteY11" fmla="*/ 78005 h 78005"/>
                    <a:gd name="connsiteX12" fmla="*/ 53284 w 82348"/>
                    <a:gd name="connsiteY12" fmla="*/ 55790 h 78005"/>
                    <a:gd name="connsiteX13" fmla="*/ 61970 w 82348"/>
                    <a:gd name="connsiteY13" fmla="*/ 31236 h 78005"/>
                    <a:gd name="connsiteX14" fmla="*/ 76168 w 82348"/>
                    <a:gd name="connsiteY14" fmla="*/ 8686 h 78005"/>
                    <a:gd name="connsiteX15" fmla="*/ 82348 w 82348"/>
                    <a:gd name="connsiteY15" fmla="*/ 0 h 78005"/>
                    <a:gd name="connsiteX16" fmla="*/ 82348 w 82348"/>
                    <a:gd name="connsiteY16" fmla="*/ 0 h 7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2348" h="78005">
                      <a:moveTo>
                        <a:pt x="82348" y="0"/>
                      </a:moveTo>
                      <a:cubicBezTo>
                        <a:pt x="65979" y="9187"/>
                        <a:pt x="59632" y="34242"/>
                        <a:pt x="52783" y="50278"/>
                      </a:cubicBezTo>
                      <a:cubicBezTo>
                        <a:pt x="52449" y="51113"/>
                        <a:pt x="49777" y="52950"/>
                        <a:pt x="50110" y="50946"/>
                      </a:cubicBezTo>
                      <a:cubicBezTo>
                        <a:pt x="52449" y="40423"/>
                        <a:pt x="56792" y="30400"/>
                        <a:pt x="61636" y="20879"/>
                      </a:cubicBezTo>
                      <a:cubicBezTo>
                        <a:pt x="46770" y="31236"/>
                        <a:pt x="28229" y="37416"/>
                        <a:pt x="11859" y="45099"/>
                      </a:cubicBezTo>
                      <a:lnTo>
                        <a:pt x="11525" y="45267"/>
                      </a:lnTo>
                      <a:cubicBezTo>
                        <a:pt x="10523" y="47772"/>
                        <a:pt x="7517" y="49275"/>
                        <a:pt x="5178" y="52115"/>
                      </a:cubicBezTo>
                      <a:cubicBezTo>
                        <a:pt x="3341" y="54453"/>
                        <a:pt x="1670" y="56959"/>
                        <a:pt x="0" y="59297"/>
                      </a:cubicBezTo>
                      <a:cubicBezTo>
                        <a:pt x="5846" y="56959"/>
                        <a:pt x="11358" y="53618"/>
                        <a:pt x="16703" y="50946"/>
                      </a:cubicBezTo>
                      <a:cubicBezTo>
                        <a:pt x="27227" y="45935"/>
                        <a:pt x="38084" y="41759"/>
                        <a:pt x="47271" y="34409"/>
                      </a:cubicBezTo>
                      <a:cubicBezTo>
                        <a:pt x="48273" y="33741"/>
                        <a:pt x="49943" y="34242"/>
                        <a:pt x="49442" y="35746"/>
                      </a:cubicBezTo>
                      <a:cubicBezTo>
                        <a:pt x="45100" y="48774"/>
                        <a:pt x="46603" y="64643"/>
                        <a:pt x="50278" y="78005"/>
                      </a:cubicBezTo>
                      <a:cubicBezTo>
                        <a:pt x="52282" y="70823"/>
                        <a:pt x="52282" y="63306"/>
                        <a:pt x="53284" y="55790"/>
                      </a:cubicBezTo>
                      <a:cubicBezTo>
                        <a:pt x="54620" y="46937"/>
                        <a:pt x="57794" y="38919"/>
                        <a:pt x="61970" y="31236"/>
                      </a:cubicBezTo>
                      <a:cubicBezTo>
                        <a:pt x="66313" y="23385"/>
                        <a:pt x="70823" y="15868"/>
                        <a:pt x="76168" y="8686"/>
                      </a:cubicBezTo>
                      <a:cubicBezTo>
                        <a:pt x="78507" y="5846"/>
                        <a:pt x="80511" y="3007"/>
                        <a:pt x="82348" y="0"/>
                      </a:cubicBezTo>
                      <a:cubicBezTo>
                        <a:pt x="82348" y="0"/>
                        <a:pt x="82348" y="0"/>
                        <a:pt x="82348" y="0"/>
                      </a:cubicBezTo>
                      <a:close/>
                    </a:path>
                  </a:pathLst>
                </a:custGeom>
                <a:solidFill>
                  <a:srgbClr val="D34434"/>
                </a:solidFill>
                <a:ln w="16697" cap="flat">
                  <a:noFill/>
                  <a:prstDash val="solid"/>
                  <a:miter/>
                </a:ln>
              </p:spPr>
              <p:txBody>
                <a:bodyPr rtlCol="0" anchor="ctr"/>
                <a:lstStyle/>
                <a:p>
                  <a:endParaRPr lang="en-US"/>
                </a:p>
              </p:txBody>
            </p:sp>
            <p:sp>
              <p:nvSpPr>
                <p:cNvPr id="1150" name="Freeform: Shape 1149">
                  <a:extLst>
                    <a:ext uri="{FF2B5EF4-FFF2-40B4-BE49-F238E27FC236}">
                      <a16:creationId xmlns:a16="http://schemas.microsoft.com/office/drawing/2014/main" id="{19D100C9-7FF9-9F74-958E-E5F32678627E}"/>
                    </a:ext>
                  </a:extLst>
                </p:cNvPr>
                <p:cNvSpPr/>
                <p:nvPr/>
              </p:nvSpPr>
              <p:spPr>
                <a:xfrm>
                  <a:off x="7617209" y="4637907"/>
                  <a:ext cx="124608" cy="250552"/>
                </a:xfrm>
                <a:custGeom>
                  <a:avLst/>
                  <a:gdLst>
                    <a:gd name="connsiteX0" fmla="*/ 35245 w 124608"/>
                    <a:gd name="connsiteY0" fmla="*/ 196099 h 250552"/>
                    <a:gd name="connsiteX1" fmla="*/ 69654 w 124608"/>
                    <a:gd name="connsiteY1" fmla="*/ 117091 h 250552"/>
                    <a:gd name="connsiteX2" fmla="*/ 124608 w 124608"/>
                    <a:gd name="connsiteY2" fmla="*/ 0 h 250552"/>
                    <a:gd name="connsiteX3" fmla="*/ 76168 w 124608"/>
                    <a:gd name="connsiteY3" fmla="*/ 93206 h 250552"/>
                    <a:gd name="connsiteX4" fmla="*/ 20713 w 124608"/>
                    <a:gd name="connsiteY4" fmla="*/ 203282 h 250552"/>
                    <a:gd name="connsiteX5" fmla="*/ 0 w 124608"/>
                    <a:gd name="connsiteY5" fmla="*/ 250552 h 250552"/>
                    <a:gd name="connsiteX6" fmla="*/ 35245 w 124608"/>
                    <a:gd name="connsiteY6" fmla="*/ 196099 h 250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608" h="250552">
                      <a:moveTo>
                        <a:pt x="35245" y="196099"/>
                      </a:moveTo>
                      <a:cubicBezTo>
                        <a:pt x="47271" y="170042"/>
                        <a:pt x="57961" y="143316"/>
                        <a:pt x="69654" y="117091"/>
                      </a:cubicBezTo>
                      <a:cubicBezTo>
                        <a:pt x="87192" y="77671"/>
                        <a:pt x="105232" y="38585"/>
                        <a:pt x="124608" y="0"/>
                      </a:cubicBezTo>
                      <a:cubicBezTo>
                        <a:pt x="107404" y="30400"/>
                        <a:pt x="92371" y="62137"/>
                        <a:pt x="76168" y="93206"/>
                      </a:cubicBezTo>
                      <a:cubicBezTo>
                        <a:pt x="57126" y="129619"/>
                        <a:pt x="39588" y="166868"/>
                        <a:pt x="20713" y="203282"/>
                      </a:cubicBezTo>
                      <a:cubicBezTo>
                        <a:pt x="12862" y="218315"/>
                        <a:pt x="5680" y="234183"/>
                        <a:pt x="0" y="250552"/>
                      </a:cubicBezTo>
                      <a:cubicBezTo>
                        <a:pt x="15200" y="235018"/>
                        <a:pt x="26225" y="215809"/>
                        <a:pt x="35245" y="196099"/>
                      </a:cubicBezTo>
                      <a:close/>
                    </a:path>
                  </a:pathLst>
                </a:custGeom>
                <a:solidFill>
                  <a:srgbClr val="D34434"/>
                </a:solidFill>
                <a:ln w="16697" cap="flat">
                  <a:noFill/>
                  <a:prstDash val="solid"/>
                  <a:miter/>
                </a:ln>
              </p:spPr>
              <p:txBody>
                <a:bodyPr rtlCol="0" anchor="ctr"/>
                <a:lstStyle/>
                <a:p>
                  <a:endParaRPr lang="en-US"/>
                </a:p>
              </p:txBody>
            </p:sp>
            <p:sp>
              <p:nvSpPr>
                <p:cNvPr id="1151" name="Freeform: Shape 1150">
                  <a:extLst>
                    <a:ext uri="{FF2B5EF4-FFF2-40B4-BE49-F238E27FC236}">
                      <a16:creationId xmlns:a16="http://schemas.microsoft.com/office/drawing/2014/main" id="{552EB25F-9CF7-AE46-60F4-0172E59A927B}"/>
                    </a:ext>
                  </a:extLst>
                </p:cNvPr>
                <p:cNvSpPr/>
                <p:nvPr/>
              </p:nvSpPr>
              <p:spPr>
                <a:xfrm>
                  <a:off x="7501024" y="4553226"/>
                  <a:ext cx="379935" cy="568080"/>
                </a:xfrm>
                <a:custGeom>
                  <a:avLst/>
                  <a:gdLst>
                    <a:gd name="connsiteX0" fmla="*/ 378764 w 379935"/>
                    <a:gd name="connsiteY0" fmla="*/ 112743 h 568080"/>
                    <a:gd name="connsiteX1" fmla="*/ 316293 w 379935"/>
                    <a:gd name="connsiteY1" fmla="*/ 2500 h 568080"/>
                    <a:gd name="connsiteX2" fmla="*/ 301928 w 379935"/>
                    <a:gd name="connsiteY2" fmla="*/ 12188 h 568080"/>
                    <a:gd name="connsiteX3" fmla="*/ 313286 w 379935"/>
                    <a:gd name="connsiteY3" fmla="*/ 27054 h 568080"/>
                    <a:gd name="connsiteX4" fmla="*/ 330825 w 379935"/>
                    <a:gd name="connsiteY4" fmla="*/ 128111 h 568080"/>
                    <a:gd name="connsiteX5" fmla="*/ 305436 w 379935"/>
                    <a:gd name="connsiteY5" fmla="*/ 242195 h 568080"/>
                    <a:gd name="connsiteX6" fmla="*/ 302930 w 379935"/>
                    <a:gd name="connsiteY6" fmla="*/ 242195 h 568080"/>
                    <a:gd name="connsiteX7" fmla="*/ 272196 w 379935"/>
                    <a:gd name="connsiteY7" fmla="*/ 139803 h 568080"/>
                    <a:gd name="connsiteX8" fmla="*/ 284724 w 379935"/>
                    <a:gd name="connsiteY8" fmla="*/ 252218 h 568080"/>
                    <a:gd name="connsiteX9" fmla="*/ 285559 w 379935"/>
                    <a:gd name="connsiteY9" fmla="*/ 301994 h 568080"/>
                    <a:gd name="connsiteX10" fmla="*/ 267686 w 379935"/>
                    <a:gd name="connsiteY10" fmla="*/ 347427 h 568080"/>
                    <a:gd name="connsiteX11" fmla="*/ 214903 w 379935"/>
                    <a:gd name="connsiteY11" fmla="*/ 429441 h 568080"/>
                    <a:gd name="connsiteX12" fmla="*/ 188344 w 379935"/>
                    <a:gd name="connsiteY12" fmla="*/ 452492 h 568080"/>
                    <a:gd name="connsiteX13" fmla="*/ 151262 w 379935"/>
                    <a:gd name="connsiteY13" fmla="*/ 433116 h 568080"/>
                    <a:gd name="connsiteX14" fmla="*/ 114181 w 379935"/>
                    <a:gd name="connsiteY14" fmla="*/ 339577 h 568080"/>
                    <a:gd name="connsiteX15" fmla="*/ 105161 w 379935"/>
                    <a:gd name="connsiteY15" fmla="*/ 404219 h 568080"/>
                    <a:gd name="connsiteX16" fmla="*/ 104493 w 379935"/>
                    <a:gd name="connsiteY16" fmla="*/ 405890 h 568080"/>
                    <a:gd name="connsiteX17" fmla="*/ 106998 w 379935"/>
                    <a:gd name="connsiteY17" fmla="*/ 413072 h 568080"/>
                    <a:gd name="connsiteX18" fmla="*/ 123368 w 379935"/>
                    <a:gd name="connsiteY18" fmla="*/ 443806 h 568080"/>
                    <a:gd name="connsiteX19" fmla="*/ 136730 w 379935"/>
                    <a:gd name="connsiteY19" fmla="*/ 467358 h 568080"/>
                    <a:gd name="connsiteX20" fmla="*/ 141908 w 379935"/>
                    <a:gd name="connsiteY20" fmla="*/ 478383 h 568080"/>
                    <a:gd name="connsiteX21" fmla="*/ 140739 w 379935"/>
                    <a:gd name="connsiteY21" fmla="*/ 478216 h 568080"/>
                    <a:gd name="connsiteX22" fmla="*/ 100818 w 379935"/>
                    <a:gd name="connsiteY22" fmla="*/ 402716 h 568080"/>
                    <a:gd name="connsiteX23" fmla="*/ 100985 w 379935"/>
                    <a:gd name="connsiteY23" fmla="*/ 402215 h 568080"/>
                    <a:gd name="connsiteX24" fmla="*/ 100484 w 379935"/>
                    <a:gd name="connsiteY24" fmla="*/ 389854 h 568080"/>
                    <a:gd name="connsiteX25" fmla="*/ 99983 w 379935"/>
                    <a:gd name="connsiteY25" fmla="*/ 410399 h 568080"/>
                    <a:gd name="connsiteX26" fmla="*/ 120862 w 379935"/>
                    <a:gd name="connsiteY26" fmla="*/ 479719 h 568080"/>
                    <a:gd name="connsiteX27" fmla="*/ 118858 w 379935"/>
                    <a:gd name="connsiteY27" fmla="*/ 481222 h 568080"/>
                    <a:gd name="connsiteX28" fmla="*/ 84282 w 379935"/>
                    <a:gd name="connsiteY28" fmla="*/ 414909 h 568080"/>
                    <a:gd name="connsiteX29" fmla="*/ 80106 w 379935"/>
                    <a:gd name="connsiteY29" fmla="*/ 454831 h 568080"/>
                    <a:gd name="connsiteX30" fmla="*/ 79104 w 379935"/>
                    <a:gd name="connsiteY30" fmla="*/ 455833 h 568080"/>
                    <a:gd name="connsiteX31" fmla="*/ 22813 w 379935"/>
                    <a:gd name="connsiteY31" fmla="*/ 477882 h 568080"/>
                    <a:gd name="connsiteX32" fmla="*/ 20808 w 379935"/>
                    <a:gd name="connsiteY32" fmla="*/ 477046 h 568080"/>
                    <a:gd name="connsiteX33" fmla="*/ 30998 w 379935"/>
                    <a:gd name="connsiteY33" fmla="*/ 394030 h 568080"/>
                    <a:gd name="connsiteX34" fmla="*/ 26988 w 379935"/>
                    <a:gd name="connsiteY34" fmla="*/ 398039 h 568080"/>
                    <a:gd name="connsiteX35" fmla="*/ 8782 w 379935"/>
                    <a:gd name="connsiteY35" fmla="*/ 429609 h 568080"/>
                    <a:gd name="connsiteX36" fmla="*/ 3103 w 379935"/>
                    <a:gd name="connsiteY36" fmla="*/ 494919 h 568080"/>
                    <a:gd name="connsiteX37" fmla="*/ 35841 w 379935"/>
                    <a:gd name="connsiteY37" fmla="*/ 552713 h 568080"/>
                    <a:gd name="connsiteX38" fmla="*/ 53714 w 379935"/>
                    <a:gd name="connsiteY38" fmla="*/ 568080 h 568080"/>
                    <a:gd name="connsiteX39" fmla="*/ 74761 w 379935"/>
                    <a:gd name="connsiteY39" fmla="*/ 562234 h 568080"/>
                    <a:gd name="connsiteX40" fmla="*/ 135060 w 379935"/>
                    <a:gd name="connsiteY40" fmla="*/ 540520 h 568080"/>
                    <a:gd name="connsiteX41" fmla="*/ 242297 w 379935"/>
                    <a:gd name="connsiteY41" fmla="*/ 471033 h 568080"/>
                    <a:gd name="connsiteX42" fmla="*/ 321638 w 379935"/>
                    <a:gd name="connsiteY42" fmla="*/ 365467 h 568080"/>
                    <a:gd name="connsiteX43" fmla="*/ 365401 w 379935"/>
                    <a:gd name="connsiteY43" fmla="*/ 270424 h 568080"/>
                    <a:gd name="connsiteX44" fmla="*/ 375925 w 379935"/>
                    <a:gd name="connsiteY44" fmla="*/ 229000 h 568080"/>
                    <a:gd name="connsiteX45" fmla="*/ 378263 w 379935"/>
                    <a:gd name="connsiteY45" fmla="*/ 193421 h 568080"/>
                    <a:gd name="connsiteX46" fmla="*/ 378764 w 379935"/>
                    <a:gd name="connsiteY46" fmla="*/ 112743 h 568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379935" h="568080">
                      <a:moveTo>
                        <a:pt x="378764" y="112743"/>
                      </a:moveTo>
                      <a:cubicBezTo>
                        <a:pt x="376258" y="78334"/>
                        <a:pt x="366236" y="-16542"/>
                        <a:pt x="316293" y="2500"/>
                      </a:cubicBezTo>
                      <a:cubicBezTo>
                        <a:pt x="311282" y="5507"/>
                        <a:pt x="306605" y="8848"/>
                        <a:pt x="301928" y="12188"/>
                      </a:cubicBezTo>
                      <a:cubicBezTo>
                        <a:pt x="308108" y="13692"/>
                        <a:pt x="311115" y="21375"/>
                        <a:pt x="313286" y="27054"/>
                      </a:cubicBezTo>
                      <a:cubicBezTo>
                        <a:pt x="325647" y="59292"/>
                        <a:pt x="332829" y="93367"/>
                        <a:pt x="330825" y="128111"/>
                      </a:cubicBezTo>
                      <a:cubicBezTo>
                        <a:pt x="328821" y="167364"/>
                        <a:pt x="315792" y="204612"/>
                        <a:pt x="305436" y="242195"/>
                      </a:cubicBezTo>
                      <a:cubicBezTo>
                        <a:pt x="305102" y="243532"/>
                        <a:pt x="303264" y="243365"/>
                        <a:pt x="302930" y="242195"/>
                      </a:cubicBezTo>
                      <a:cubicBezTo>
                        <a:pt x="290068" y="208955"/>
                        <a:pt x="289902" y="171205"/>
                        <a:pt x="272196" y="139803"/>
                      </a:cubicBezTo>
                      <a:cubicBezTo>
                        <a:pt x="267686" y="177720"/>
                        <a:pt x="279712" y="215136"/>
                        <a:pt x="284724" y="252218"/>
                      </a:cubicBezTo>
                      <a:cubicBezTo>
                        <a:pt x="286895" y="268587"/>
                        <a:pt x="288732" y="285791"/>
                        <a:pt x="285559" y="301994"/>
                      </a:cubicBezTo>
                      <a:cubicBezTo>
                        <a:pt x="282552" y="318029"/>
                        <a:pt x="275704" y="333229"/>
                        <a:pt x="267686" y="347427"/>
                      </a:cubicBezTo>
                      <a:cubicBezTo>
                        <a:pt x="251651" y="375656"/>
                        <a:pt x="231773" y="401714"/>
                        <a:pt x="214903" y="429441"/>
                      </a:cubicBezTo>
                      <a:cubicBezTo>
                        <a:pt x="209391" y="438628"/>
                        <a:pt x="201039" y="453160"/>
                        <a:pt x="188344" y="452492"/>
                      </a:cubicBezTo>
                      <a:cubicBezTo>
                        <a:pt x="174480" y="451657"/>
                        <a:pt x="161618" y="441468"/>
                        <a:pt x="151262" y="433116"/>
                      </a:cubicBezTo>
                      <a:cubicBezTo>
                        <a:pt x="121530" y="408896"/>
                        <a:pt x="113178" y="374821"/>
                        <a:pt x="114181" y="339577"/>
                      </a:cubicBezTo>
                      <a:cubicBezTo>
                        <a:pt x="107499" y="360623"/>
                        <a:pt x="103657" y="382338"/>
                        <a:pt x="105161" y="404219"/>
                      </a:cubicBezTo>
                      <a:cubicBezTo>
                        <a:pt x="105161" y="404720"/>
                        <a:pt x="104827" y="405388"/>
                        <a:pt x="104493" y="405890"/>
                      </a:cubicBezTo>
                      <a:cubicBezTo>
                        <a:pt x="105161" y="408395"/>
                        <a:pt x="105996" y="410734"/>
                        <a:pt x="106998" y="413072"/>
                      </a:cubicBezTo>
                      <a:cubicBezTo>
                        <a:pt x="110339" y="424096"/>
                        <a:pt x="117855" y="434787"/>
                        <a:pt x="123368" y="443806"/>
                      </a:cubicBezTo>
                      <a:cubicBezTo>
                        <a:pt x="128212" y="451490"/>
                        <a:pt x="133056" y="459174"/>
                        <a:pt x="136730" y="467358"/>
                      </a:cubicBezTo>
                      <a:cubicBezTo>
                        <a:pt x="138401" y="471033"/>
                        <a:pt x="139904" y="474875"/>
                        <a:pt x="141908" y="478383"/>
                      </a:cubicBezTo>
                      <a:cubicBezTo>
                        <a:pt x="141407" y="478550"/>
                        <a:pt x="141074" y="478550"/>
                        <a:pt x="140739" y="478216"/>
                      </a:cubicBezTo>
                      <a:cubicBezTo>
                        <a:pt x="123368" y="458339"/>
                        <a:pt x="103491" y="429776"/>
                        <a:pt x="100818" y="402716"/>
                      </a:cubicBezTo>
                      <a:cubicBezTo>
                        <a:pt x="100818" y="402549"/>
                        <a:pt x="100818" y="402382"/>
                        <a:pt x="100985" y="402215"/>
                      </a:cubicBezTo>
                      <a:cubicBezTo>
                        <a:pt x="100484" y="398039"/>
                        <a:pt x="100484" y="393863"/>
                        <a:pt x="100484" y="389854"/>
                      </a:cubicBezTo>
                      <a:cubicBezTo>
                        <a:pt x="99649" y="396536"/>
                        <a:pt x="99315" y="403384"/>
                        <a:pt x="99983" y="410399"/>
                      </a:cubicBezTo>
                      <a:cubicBezTo>
                        <a:pt x="102489" y="434787"/>
                        <a:pt x="115016" y="456334"/>
                        <a:pt x="120862" y="479719"/>
                      </a:cubicBezTo>
                      <a:cubicBezTo>
                        <a:pt x="121196" y="480721"/>
                        <a:pt x="119860" y="481891"/>
                        <a:pt x="118858" y="481222"/>
                      </a:cubicBezTo>
                      <a:cubicBezTo>
                        <a:pt x="97644" y="466356"/>
                        <a:pt x="88624" y="439798"/>
                        <a:pt x="84282" y="414909"/>
                      </a:cubicBezTo>
                      <a:cubicBezTo>
                        <a:pt x="82778" y="428105"/>
                        <a:pt x="82277" y="441635"/>
                        <a:pt x="80106" y="454831"/>
                      </a:cubicBezTo>
                      <a:cubicBezTo>
                        <a:pt x="80106" y="455165"/>
                        <a:pt x="79605" y="455666"/>
                        <a:pt x="79104" y="455833"/>
                      </a:cubicBezTo>
                      <a:cubicBezTo>
                        <a:pt x="58725" y="458840"/>
                        <a:pt x="41186" y="469363"/>
                        <a:pt x="22813" y="477882"/>
                      </a:cubicBezTo>
                      <a:cubicBezTo>
                        <a:pt x="22145" y="478216"/>
                        <a:pt x="20975" y="478049"/>
                        <a:pt x="20808" y="477046"/>
                      </a:cubicBezTo>
                      <a:cubicBezTo>
                        <a:pt x="15296" y="449152"/>
                        <a:pt x="19806" y="420088"/>
                        <a:pt x="30998" y="394030"/>
                      </a:cubicBezTo>
                      <a:cubicBezTo>
                        <a:pt x="29661" y="395199"/>
                        <a:pt x="28325" y="396369"/>
                        <a:pt x="26988" y="398039"/>
                      </a:cubicBezTo>
                      <a:cubicBezTo>
                        <a:pt x="19639" y="407727"/>
                        <a:pt x="13292" y="418250"/>
                        <a:pt x="8782" y="429609"/>
                      </a:cubicBezTo>
                      <a:cubicBezTo>
                        <a:pt x="263" y="451156"/>
                        <a:pt x="-2910" y="472202"/>
                        <a:pt x="3103" y="494919"/>
                      </a:cubicBezTo>
                      <a:cubicBezTo>
                        <a:pt x="8782" y="516300"/>
                        <a:pt x="19639" y="537513"/>
                        <a:pt x="35841" y="552713"/>
                      </a:cubicBezTo>
                      <a:cubicBezTo>
                        <a:pt x="41521" y="558058"/>
                        <a:pt x="48035" y="562735"/>
                        <a:pt x="53714" y="568080"/>
                      </a:cubicBezTo>
                      <a:cubicBezTo>
                        <a:pt x="60730" y="566243"/>
                        <a:pt x="67912" y="564239"/>
                        <a:pt x="74761" y="562234"/>
                      </a:cubicBezTo>
                      <a:cubicBezTo>
                        <a:pt x="95306" y="556054"/>
                        <a:pt x="115350" y="549038"/>
                        <a:pt x="135060" y="540520"/>
                      </a:cubicBezTo>
                      <a:cubicBezTo>
                        <a:pt x="174146" y="523482"/>
                        <a:pt x="212230" y="501935"/>
                        <a:pt x="242297" y="471033"/>
                      </a:cubicBezTo>
                      <a:cubicBezTo>
                        <a:pt x="272697" y="439798"/>
                        <a:pt x="300091" y="403217"/>
                        <a:pt x="321638" y="365467"/>
                      </a:cubicBezTo>
                      <a:cubicBezTo>
                        <a:pt x="339010" y="334900"/>
                        <a:pt x="352540" y="302996"/>
                        <a:pt x="365401" y="270424"/>
                      </a:cubicBezTo>
                      <a:cubicBezTo>
                        <a:pt x="368909" y="256560"/>
                        <a:pt x="373920" y="243198"/>
                        <a:pt x="375925" y="229000"/>
                      </a:cubicBezTo>
                      <a:cubicBezTo>
                        <a:pt x="377595" y="217140"/>
                        <a:pt x="377929" y="205281"/>
                        <a:pt x="378263" y="193421"/>
                      </a:cubicBezTo>
                      <a:cubicBezTo>
                        <a:pt x="379933" y="166529"/>
                        <a:pt x="380769" y="139469"/>
                        <a:pt x="378764" y="112743"/>
                      </a:cubicBezTo>
                      <a:close/>
                    </a:path>
                  </a:pathLst>
                </a:custGeom>
                <a:solidFill>
                  <a:srgbClr val="D34434">
                    <a:alpha val="50000"/>
                  </a:srgbClr>
                </a:solidFill>
                <a:ln w="16697" cap="flat">
                  <a:noFill/>
                  <a:prstDash val="solid"/>
                  <a:miter/>
                </a:ln>
              </p:spPr>
              <p:txBody>
                <a:bodyPr rtlCol="0" anchor="ctr"/>
                <a:lstStyle/>
                <a:p>
                  <a:endParaRPr lang="en-US"/>
                </a:p>
              </p:txBody>
            </p:sp>
            <p:sp>
              <p:nvSpPr>
                <p:cNvPr id="1152" name="Freeform: Shape 1151">
                  <a:extLst>
                    <a:ext uri="{FF2B5EF4-FFF2-40B4-BE49-F238E27FC236}">
                      <a16:creationId xmlns:a16="http://schemas.microsoft.com/office/drawing/2014/main" id="{123F65F7-C799-C6AB-CEF4-0F723D83B935}"/>
                    </a:ext>
                  </a:extLst>
                </p:cNvPr>
                <p:cNvSpPr/>
                <p:nvPr/>
              </p:nvSpPr>
              <p:spPr>
                <a:xfrm>
                  <a:off x="7501639" y="4659789"/>
                  <a:ext cx="379373" cy="461517"/>
                </a:xfrm>
                <a:custGeom>
                  <a:avLst/>
                  <a:gdLst>
                    <a:gd name="connsiteX0" fmla="*/ 378149 w 379373"/>
                    <a:gd name="connsiteY0" fmla="*/ 6180 h 461517"/>
                    <a:gd name="connsiteX1" fmla="*/ 377648 w 379373"/>
                    <a:gd name="connsiteY1" fmla="*/ 0 h 461517"/>
                    <a:gd name="connsiteX2" fmla="*/ 370633 w 379373"/>
                    <a:gd name="connsiteY2" fmla="*/ 47939 h 461517"/>
                    <a:gd name="connsiteX3" fmla="*/ 322694 w 379373"/>
                    <a:gd name="connsiteY3" fmla="*/ 181901 h 461517"/>
                    <a:gd name="connsiteX4" fmla="*/ 263564 w 379373"/>
                    <a:gd name="connsiteY4" fmla="*/ 281621 h 461517"/>
                    <a:gd name="connsiteX5" fmla="*/ 228319 w 379373"/>
                    <a:gd name="connsiteY5" fmla="*/ 324883 h 461517"/>
                    <a:gd name="connsiteX6" fmla="*/ 196416 w 379373"/>
                    <a:gd name="connsiteY6" fmla="*/ 361631 h 461517"/>
                    <a:gd name="connsiteX7" fmla="*/ 171527 w 379373"/>
                    <a:gd name="connsiteY7" fmla="*/ 381508 h 461517"/>
                    <a:gd name="connsiteX8" fmla="*/ 160837 w 379373"/>
                    <a:gd name="connsiteY8" fmla="*/ 374325 h 461517"/>
                    <a:gd name="connsiteX9" fmla="*/ 140793 w 379373"/>
                    <a:gd name="connsiteY9" fmla="*/ 352109 h 461517"/>
                    <a:gd name="connsiteX10" fmla="*/ 110226 w 379373"/>
                    <a:gd name="connsiteY10" fmla="*/ 315195 h 461517"/>
                    <a:gd name="connsiteX11" fmla="*/ 123254 w 379373"/>
                    <a:gd name="connsiteY11" fmla="*/ 337410 h 461517"/>
                    <a:gd name="connsiteX12" fmla="*/ 136617 w 379373"/>
                    <a:gd name="connsiteY12" fmla="*/ 360962 h 461517"/>
                    <a:gd name="connsiteX13" fmla="*/ 141795 w 379373"/>
                    <a:gd name="connsiteY13" fmla="*/ 371987 h 461517"/>
                    <a:gd name="connsiteX14" fmla="*/ 140626 w 379373"/>
                    <a:gd name="connsiteY14" fmla="*/ 371820 h 461517"/>
                    <a:gd name="connsiteX15" fmla="*/ 124758 w 379373"/>
                    <a:gd name="connsiteY15" fmla="*/ 351775 h 461517"/>
                    <a:gd name="connsiteX16" fmla="*/ 134946 w 379373"/>
                    <a:gd name="connsiteY16" fmla="*/ 386519 h 461517"/>
                    <a:gd name="connsiteX17" fmla="*/ 134279 w 379373"/>
                    <a:gd name="connsiteY17" fmla="*/ 388022 h 461517"/>
                    <a:gd name="connsiteX18" fmla="*/ 88177 w 379373"/>
                    <a:gd name="connsiteY18" fmla="*/ 413578 h 461517"/>
                    <a:gd name="connsiteX19" fmla="*/ 44079 w 379373"/>
                    <a:gd name="connsiteY19" fmla="*/ 419258 h 461517"/>
                    <a:gd name="connsiteX20" fmla="*/ 17688 w 379373"/>
                    <a:gd name="connsiteY20" fmla="*/ 393367 h 461517"/>
                    <a:gd name="connsiteX21" fmla="*/ 4659 w 379373"/>
                    <a:gd name="connsiteY21" fmla="*/ 369147 h 461517"/>
                    <a:gd name="connsiteX22" fmla="*/ 651 w 379373"/>
                    <a:gd name="connsiteY22" fmla="*/ 354114 h 461517"/>
                    <a:gd name="connsiteX23" fmla="*/ 3156 w 379373"/>
                    <a:gd name="connsiteY23" fmla="*/ 388356 h 461517"/>
                    <a:gd name="connsiteX24" fmla="*/ 35895 w 379373"/>
                    <a:gd name="connsiteY24" fmla="*/ 446150 h 461517"/>
                    <a:gd name="connsiteX25" fmla="*/ 53768 w 379373"/>
                    <a:gd name="connsiteY25" fmla="*/ 461517 h 461517"/>
                    <a:gd name="connsiteX26" fmla="*/ 74814 w 379373"/>
                    <a:gd name="connsiteY26" fmla="*/ 455671 h 461517"/>
                    <a:gd name="connsiteX27" fmla="*/ 135114 w 379373"/>
                    <a:gd name="connsiteY27" fmla="*/ 433957 h 461517"/>
                    <a:gd name="connsiteX28" fmla="*/ 242350 w 379373"/>
                    <a:gd name="connsiteY28" fmla="*/ 364470 h 461517"/>
                    <a:gd name="connsiteX29" fmla="*/ 321692 w 379373"/>
                    <a:gd name="connsiteY29" fmla="*/ 258904 h 461517"/>
                    <a:gd name="connsiteX30" fmla="*/ 365455 w 379373"/>
                    <a:gd name="connsiteY30" fmla="*/ 163861 h 461517"/>
                    <a:gd name="connsiteX31" fmla="*/ 375978 w 379373"/>
                    <a:gd name="connsiteY31" fmla="*/ 122436 h 461517"/>
                    <a:gd name="connsiteX32" fmla="*/ 378316 w 379373"/>
                    <a:gd name="connsiteY32" fmla="*/ 86858 h 461517"/>
                    <a:gd name="connsiteX33" fmla="*/ 378149 w 379373"/>
                    <a:gd name="connsiteY33" fmla="*/ 6180 h 461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379373" h="461517">
                      <a:moveTo>
                        <a:pt x="378149" y="6180"/>
                      </a:moveTo>
                      <a:cubicBezTo>
                        <a:pt x="377983" y="4343"/>
                        <a:pt x="377815" y="2171"/>
                        <a:pt x="377648" y="0"/>
                      </a:cubicBezTo>
                      <a:cubicBezTo>
                        <a:pt x="375978" y="16035"/>
                        <a:pt x="373306" y="32238"/>
                        <a:pt x="370633" y="47939"/>
                      </a:cubicBezTo>
                      <a:cubicBezTo>
                        <a:pt x="362448" y="94542"/>
                        <a:pt x="343573" y="139641"/>
                        <a:pt x="322694" y="181901"/>
                      </a:cubicBezTo>
                      <a:cubicBezTo>
                        <a:pt x="305656" y="216477"/>
                        <a:pt x="286447" y="250385"/>
                        <a:pt x="263564" y="281621"/>
                      </a:cubicBezTo>
                      <a:cubicBezTo>
                        <a:pt x="252539" y="296654"/>
                        <a:pt x="240345" y="310685"/>
                        <a:pt x="228319" y="324883"/>
                      </a:cubicBezTo>
                      <a:cubicBezTo>
                        <a:pt x="217796" y="337410"/>
                        <a:pt x="208275" y="350439"/>
                        <a:pt x="196416" y="361631"/>
                      </a:cubicBezTo>
                      <a:cubicBezTo>
                        <a:pt x="189400" y="368312"/>
                        <a:pt x="180881" y="378000"/>
                        <a:pt x="171527" y="381508"/>
                      </a:cubicBezTo>
                      <a:cubicBezTo>
                        <a:pt x="166349" y="383512"/>
                        <a:pt x="164011" y="377666"/>
                        <a:pt x="160837" y="374325"/>
                      </a:cubicBezTo>
                      <a:cubicBezTo>
                        <a:pt x="154156" y="366976"/>
                        <a:pt x="147474" y="359626"/>
                        <a:pt x="140793" y="352109"/>
                      </a:cubicBezTo>
                      <a:cubicBezTo>
                        <a:pt x="130270" y="340083"/>
                        <a:pt x="120081" y="327722"/>
                        <a:pt x="110226" y="315195"/>
                      </a:cubicBezTo>
                      <a:cubicBezTo>
                        <a:pt x="114067" y="323213"/>
                        <a:pt x="119078" y="330729"/>
                        <a:pt x="123254" y="337410"/>
                      </a:cubicBezTo>
                      <a:cubicBezTo>
                        <a:pt x="128098" y="345094"/>
                        <a:pt x="132942" y="352778"/>
                        <a:pt x="136617" y="360962"/>
                      </a:cubicBezTo>
                      <a:cubicBezTo>
                        <a:pt x="138287" y="364637"/>
                        <a:pt x="139791" y="368479"/>
                        <a:pt x="141795" y="371987"/>
                      </a:cubicBezTo>
                      <a:cubicBezTo>
                        <a:pt x="141294" y="372154"/>
                        <a:pt x="140960" y="372154"/>
                        <a:pt x="140626" y="371820"/>
                      </a:cubicBezTo>
                      <a:cubicBezTo>
                        <a:pt x="135448" y="365806"/>
                        <a:pt x="129936" y="359125"/>
                        <a:pt x="124758" y="351775"/>
                      </a:cubicBezTo>
                      <a:cubicBezTo>
                        <a:pt x="129101" y="363134"/>
                        <a:pt x="132608" y="374659"/>
                        <a:pt x="134946" y="386519"/>
                      </a:cubicBezTo>
                      <a:cubicBezTo>
                        <a:pt x="135114" y="387187"/>
                        <a:pt x="134780" y="387688"/>
                        <a:pt x="134279" y="388022"/>
                      </a:cubicBezTo>
                      <a:cubicBezTo>
                        <a:pt x="120081" y="398378"/>
                        <a:pt x="104713" y="407398"/>
                        <a:pt x="88177" y="413578"/>
                      </a:cubicBezTo>
                      <a:cubicBezTo>
                        <a:pt x="74647" y="418589"/>
                        <a:pt x="58278" y="424770"/>
                        <a:pt x="44079" y="419258"/>
                      </a:cubicBezTo>
                      <a:cubicBezTo>
                        <a:pt x="32555" y="414748"/>
                        <a:pt x="24369" y="403389"/>
                        <a:pt x="17688" y="393367"/>
                      </a:cubicBezTo>
                      <a:cubicBezTo>
                        <a:pt x="12677" y="385684"/>
                        <a:pt x="7499" y="378000"/>
                        <a:pt x="4659" y="369147"/>
                      </a:cubicBezTo>
                      <a:cubicBezTo>
                        <a:pt x="2989" y="364303"/>
                        <a:pt x="1653" y="359292"/>
                        <a:pt x="651" y="354114"/>
                      </a:cubicBezTo>
                      <a:cubicBezTo>
                        <a:pt x="-686" y="365305"/>
                        <a:pt x="-17" y="376497"/>
                        <a:pt x="3156" y="388356"/>
                      </a:cubicBezTo>
                      <a:cubicBezTo>
                        <a:pt x="8835" y="409737"/>
                        <a:pt x="19693" y="430950"/>
                        <a:pt x="35895" y="446150"/>
                      </a:cubicBezTo>
                      <a:cubicBezTo>
                        <a:pt x="41574" y="451495"/>
                        <a:pt x="48089" y="456172"/>
                        <a:pt x="53768" y="461517"/>
                      </a:cubicBezTo>
                      <a:cubicBezTo>
                        <a:pt x="60783" y="459680"/>
                        <a:pt x="67966" y="457676"/>
                        <a:pt x="74814" y="455671"/>
                      </a:cubicBezTo>
                      <a:cubicBezTo>
                        <a:pt x="95359" y="449491"/>
                        <a:pt x="115404" y="442475"/>
                        <a:pt x="135114" y="433957"/>
                      </a:cubicBezTo>
                      <a:cubicBezTo>
                        <a:pt x="174200" y="416919"/>
                        <a:pt x="212284" y="395372"/>
                        <a:pt x="242350" y="364470"/>
                      </a:cubicBezTo>
                      <a:cubicBezTo>
                        <a:pt x="272750" y="333235"/>
                        <a:pt x="300144" y="296654"/>
                        <a:pt x="321692" y="258904"/>
                      </a:cubicBezTo>
                      <a:cubicBezTo>
                        <a:pt x="339063" y="228337"/>
                        <a:pt x="352593" y="196433"/>
                        <a:pt x="365455" y="163861"/>
                      </a:cubicBezTo>
                      <a:cubicBezTo>
                        <a:pt x="368963" y="149997"/>
                        <a:pt x="373973" y="136635"/>
                        <a:pt x="375978" y="122436"/>
                      </a:cubicBezTo>
                      <a:cubicBezTo>
                        <a:pt x="377648" y="110577"/>
                        <a:pt x="377983" y="98718"/>
                        <a:pt x="378316" y="86858"/>
                      </a:cubicBezTo>
                      <a:cubicBezTo>
                        <a:pt x="379319" y="59965"/>
                        <a:pt x="380154" y="32906"/>
                        <a:pt x="378149" y="6180"/>
                      </a:cubicBezTo>
                      <a:close/>
                    </a:path>
                  </a:pathLst>
                </a:custGeom>
                <a:solidFill>
                  <a:srgbClr val="D34434">
                    <a:alpha val="50000"/>
                  </a:srgbClr>
                </a:solidFill>
                <a:ln w="16697" cap="flat">
                  <a:noFill/>
                  <a:prstDash val="solid"/>
                  <a:miter/>
                </a:ln>
              </p:spPr>
              <p:txBody>
                <a:bodyPr rtlCol="0" anchor="ctr"/>
                <a:lstStyle/>
                <a:p>
                  <a:endParaRPr lang="en-US"/>
                </a:p>
              </p:txBody>
            </p:sp>
            <p:sp>
              <p:nvSpPr>
                <p:cNvPr id="1153" name="Freeform: Shape 1152">
                  <a:extLst>
                    <a:ext uri="{FF2B5EF4-FFF2-40B4-BE49-F238E27FC236}">
                      <a16:creationId xmlns:a16="http://schemas.microsoft.com/office/drawing/2014/main" id="{F0E8640A-6308-0CB3-2682-6B4323B31BEA}"/>
                    </a:ext>
                  </a:extLst>
                </p:cNvPr>
                <p:cNvSpPr/>
                <p:nvPr/>
              </p:nvSpPr>
              <p:spPr>
                <a:xfrm>
                  <a:off x="7601341" y="4943247"/>
                  <a:ext cx="1336" cy="13028"/>
                </a:xfrm>
                <a:custGeom>
                  <a:avLst/>
                  <a:gdLst>
                    <a:gd name="connsiteX0" fmla="*/ 1169 w 1336"/>
                    <a:gd name="connsiteY0" fmla="*/ 13029 h 13028"/>
                    <a:gd name="connsiteX1" fmla="*/ 1169 w 1336"/>
                    <a:gd name="connsiteY1" fmla="*/ 13029 h 13028"/>
                    <a:gd name="connsiteX2" fmla="*/ 1336 w 1336"/>
                    <a:gd name="connsiteY2" fmla="*/ 12361 h 13028"/>
                    <a:gd name="connsiteX3" fmla="*/ 835 w 1336"/>
                    <a:gd name="connsiteY3" fmla="*/ 0 h 13028"/>
                    <a:gd name="connsiteX4" fmla="*/ 0 w 1336"/>
                    <a:gd name="connsiteY4" fmla="*/ 9855 h 13028"/>
                    <a:gd name="connsiteX5" fmla="*/ 1169 w 1336"/>
                    <a:gd name="connsiteY5" fmla="*/ 13029 h 13028"/>
                    <a:gd name="connsiteX6" fmla="*/ 1169 w 1336"/>
                    <a:gd name="connsiteY6" fmla="*/ 13029 h 13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36" h="13028">
                      <a:moveTo>
                        <a:pt x="1169" y="13029"/>
                      </a:moveTo>
                      <a:cubicBezTo>
                        <a:pt x="1169" y="13029"/>
                        <a:pt x="1169" y="12862"/>
                        <a:pt x="1169" y="13029"/>
                      </a:cubicBezTo>
                      <a:cubicBezTo>
                        <a:pt x="1169" y="12695"/>
                        <a:pt x="1169" y="12528"/>
                        <a:pt x="1336" y="12361"/>
                      </a:cubicBezTo>
                      <a:cubicBezTo>
                        <a:pt x="835" y="8185"/>
                        <a:pt x="835" y="4009"/>
                        <a:pt x="835" y="0"/>
                      </a:cubicBezTo>
                      <a:cubicBezTo>
                        <a:pt x="501" y="3174"/>
                        <a:pt x="167" y="6514"/>
                        <a:pt x="0" y="9855"/>
                      </a:cubicBezTo>
                      <a:cubicBezTo>
                        <a:pt x="167" y="10857"/>
                        <a:pt x="668" y="11859"/>
                        <a:pt x="1169" y="13029"/>
                      </a:cubicBezTo>
                      <a:cubicBezTo>
                        <a:pt x="1169" y="13029"/>
                        <a:pt x="1169" y="13029"/>
                        <a:pt x="1169" y="13029"/>
                      </a:cubicBezTo>
                      <a:close/>
                    </a:path>
                  </a:pathLst>
                </a:custGeom>
                <a:solidFill>
                  <a:srgbClr val="D34434">
                    <a:alpha val="50000"/>
                  </a:srgbClr>
                </a:solidFill>
                <a:ln w="16697" cap="flat">
                  <a:noFill/>
                  <a:prstDash val="solid"/>
                  <a:miter/>
                </a:ln>
              </p:spPr>
              <p:txBody>
                <a:bodyPr rtlCol="0" anchor="ctr"/>
                <a:lstStyle/>
                <a:p>
                  <a:endParaRPr lang="en-US"/>
                </a:p>
              </p:txBody>
            </p:sp>
            <p:grpSp>
              <p:nvGrpSpPr>
                <p:cNvPr id="1154" name="Graphic 2">
                  <a:extLst>
                    <a:ext uri="{FF2B5EF4-FFF2-40B4-BE49-F238E27FC236}">
                      <a16:creationId xmlns:a16="http://schemas.microsoft.com/office/drawing/2014/main" id="{13F0D7B0-BB5D-A327-0443-009124FCE7B8}"/>
                    </a:ext>
                  </a:extLst>
                </p:cNvPr>
                <p:cNvGrpSpPr/>
                <p:nvPr/>
              </p:nvGrpSpPr>
              <p:grpSpPr>
                <a:xfrm>
                  <a:off x="7182918" y="4987845"/>
                  <a:ext cx="232512" cy="206062"/>
                  <a:chOff x="7182918" y="4987845"/>
                  <a:chExt cx="232512" cy="206062"/>
                </a:xfrm>
              </p:grpSpPr>
              <p:sp>
                <p:nvSpPr>
                  <p:cNvPr id="1155" name="Freeform: Shape 1154">
                    <a:extLst>
                      <a:ext uri="{FF2B5EF4-FFF2-40B4-BE49-F238E27FC236}">
                        <a16:creationId xmlns:a16="http://schemas.microsoft.com/office/drawing/2014/main" id="{8D254D18-6FF4-7F9A-CD3A-6329B4AD10F7}"/>
                      </a:ext>
                    </a:extLst>
                  </p:cNvPr>
                  <p:cNvSpPr/>
                  <p:nvPr/>
                </p:nvSpPr>
                <p:spPr>
                  <a:xfrm>
                    <a:off x="7182918" y="4987845"/>
                    <a:ext cx="232512" cy="206062"/>
                  </a:xfrm>
                  <a:custGeom>
                    <a:avLst/>
                    <a:gdLst>
                      <a:gd name="connsiteX0" fmla="*/ 230508 w 232512"/>
                      <a:gd name="connsiteY0" fmla="*/ 125944 h 206062"/>
                      <a:gd name="connsiteX1" fmla="*/ 218983 w 232512"/>
                      <a:gd name="connsiteY1" fmla="*/ 89197 h 206062"/>
                      <a:gd name="connsiteX2" fmla="*/ 218983 w 232512"/>
                      <a:gd name="connsiteY2" fmla="*/ 55121 h 206062"/>
                      <a:gd name="connsiteX3" fmla="*/ 219150 w 232512"/>
                      <a:gd name="connsiteY3" fmla="*/ 53952 h 206062"/>
                      <a:gd name="connsiteX4" fmla="*/ 218649 w 232512"/>
                      <a:gd name="connsiteY4" fmla="*/ 45600 h 206062"/>
                      <a:gd name="connsiteX5" fmla="*/ 214807 w 232512"/>
                      <a:gd name="connsiteY5" fmla="*/ 42093 h 206062"/>
                      <a:gd name="connsiteX6" fmla="*/ 197101 w 232512"/>
                      <a:gd name="connsiteY6" fmla="*/ 51447 h 206062"/>
                      <a:gd name="connsiteX7" fmla="*/ 96713 w 232512"/>
                      <a:gd name="connsiteY7" fmla="*/ 0 h 206062"/>
                      <a:gd name="connsiteX8" fmla="*/ 17539 w 232512"/>
                      <a:gd name="connsiteY8" fmla="*/ 22049 h 206062"/>
                      <a:gd name="connsiteX9" fmla="*/ 4844 w 232512"/>
                      <a:gd name="connsiteY9" fmla="*/ 36414 h 206062"/>
                      <a:gd name="connsiteX10" fmla="*/ 1003 w 232512"/>
                      <a:gd name="connsiteY10" fmla="*/ 45266 h 206062"/>
                      <a:gd name="connsiteX11" fmla="*/ 0 w 232512"/>
                      <a:gd name="connsiteY11" fmla="*/ 53451 h 206062"/>
                      <a:gd name="connsiteX12" fmla="*/ 1670 w 232512"/>
                      <a:gd name="connsiteY12" fmla="*/ 65812 h 206062"/>
                      <a:gd name="connsiteX13" fmla="*/ 1838 w 232512"/>
                      <a:gd name="connsiteY13" fmla="*/ 65812 h 206062"/>
                      <a:gd name="connsiteX14" fmla="*/ 2840 w 232512"/>
                      <a:gd name="connsiteY14" fmla="*/ 71324 h 206062"/>
                      <a:gd name="connsiteX15" fmla="*/ 5011 w 232512"/>
                      <a:gd name="connsiteY15" fmla="*/ 76836 h 206062"/>
                      <a:gd name="connsiteX16" fmla="*/ 13029 w 232512"/>
                      <a:gd name="connsiteY16" fmla="*/ 119096 h 206062"/>
                      <a:gd name="connsiteX17" fmla="*/ 13196 w 232512"/>
                      <a:gd name="connsiteY17" fmla="*/ 119430 h 206062"/>
                      <a:gd name="connsiteX18" fmla="*/ 8853 w 232512"/>
                      <a:gd name="connsiteY18" fmla="*/ 129452 h 206062"/>
                      <a:gd name="connsiteX19" fmla="*/ 25222 w 232512"/>
                      <a:gd name="connsiteY19" fmla="*/ 167870 h 206062"/>
                      <a:gd name="connsiteX20" fmla="*/ 35746 w 232512"/>
                      <a:gd name="connsiteY20" fmla="*/ 189084 h 206062"/>
                      <a:gd name="connsiteX21" fmla="*/ 67148 w 232512"/>
                      <a:gd name="connsiteY21" fmla="*/ 204785 h 206062"/>
                      <a:gd name="connsiteX22" fmla="*/ 72326 w 232512"/>
                      <a:gd name="connsiteY22" fmla="*/ 199106 h 206062"/>
                      <a:gd name="connsiteX23" fmla="*/ 72326 w 232512"/>
                      <a:gd name="connsiteY23" fmla="*/ 195097 h 206062"/>
                      <a:gd name="connsiteX24" fmla="*/ 71825 w 232512"/>
                      <a:gd name="connsiteY24" fmla="*/ 174886 h 206062"/>
                      <a:gd name="connsiteX25" fmla="*/ 119597 w 232512"/>
                      <a:gd name="connsiteY25" fmla="*/ 178059 h 206062"/>
                      <a:gd name="connsiteX26" fmla="*/ 162859 w 232512"/>
                      <a:gd name="connsiteY26" fmla="*/ 178393 h 206062"/>
                      <a:gd name="connsiteX27" fmla="*/ 209462 w 232512"/>
                      <a:gd name="connsiteY27" fmla="*/ 143817 h 206062"/>
                      <a:gd name="connsiteX28" fmla="*/ 211967 w 232512"/>
                      <a:gd name="connsiteY28" fmla="*/ 143149 h 206062"/>
                      <a:gd name="connsiteX29" fmla="*/ 231678 w 232512"/>
                      <a:gd name="connsiteY29" fmla="*/ 140643 h 206062"/>
                      <a:gd name="connsiteX30" fmla="*/ 232513 w 232512"/>
                      <a:gd name="connsiteY30" fmla="*/ 137971 h 206062"/>
                      <a:gd name="connsiteX31" fmla="*/ 231343 w 232512"/>
                      <a:gd name="connsiteY31" fmla="*/ 128283 h 206062"/>
                      <a:gd name="connsiteX32" fmla="*/ 230508 w 232512"/>
                      <a:gd name="connsiteY32" fmla="*/ 125944 h 206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32512" h="206062">
                        <a:moveTo>
                          <a:pt x="230508" y="125944"/>
                        </a:moveTo>
                        <a:cubicBezTo>
                          <a:pt x="224829" y="114753"/>
                          <a:pt x="220486" y="101557"/>
                          <a:pt x="218983" y="89197"/>
                        </a:cubicBezTo>
                        <a:cubicBezTo>
                          <a:pt x="217647" y="78172"/>
                          <a:pt x="216478" y="65979"/>
                          <a:pt x="218983" y="55121"/>
                        </a:cubicBezTo>
                        <a:cubicBezTo>
                          <a:pt x="219150" y="54787"/>
                          <a:pt x="219150" y="54286"/>
                          <a:pt x="219150" y="53952"/>
                        </a:cubicBezTo>
                        <a:cubicBezTo>
                          <a:pt x="218816" y="51113"/>
                          <a:pt x="218983" y="48273"/>
                          <a:pt x="218649" y="45600"/>
                        </a:cubicBezTo>
                        <a:cubicBezTo>
                          <a:pt x="217981" y="43930"/>
                          <a:pt x="216811" y="42761"/>
                          <a:pt x="214807" y="42093"/>
                        </a:cubicBezTo>
                        <a:cubicBezTo>
                          <a:pt x="206623" y="39420"/>
                          <a:pt x="200275" y="44598"/>
                          <a:pt x="197101" y="51447"/>
                        </a:cubicBezTo>
                        <a:cubicBezTo>
                          <a:pt x="169206" y="26392"/>
                          <a:pt x="134797" y="1670"/>
                          <a:pt x="96713" y="0"/>
                        </a:cubicBezTo>
                        <a:cubicBezTo>
                          <a:pt x="69654" y="5345"/>
                          <a:pt x="42928" y="10857"/>
                          <a:pt x="17539" y="22049"/>
                        </a:cubicBezTo>
                        <a:cubicBezTo>
                          <a:pt x="13196" y="26726"/>
                          <a:pt x="8853" y="31570"/>
                          <a:pt x="4844" y="36414"/>
                        </a:cubicBezTo>
                        <a:cubicBezTo>
                          <a:pt x="3341" y="39253"/>
                          <a:pt x="2005" y="42260"/>
                          <a:pt x="1003" y="45266"/>
                        </a:cubicBezTo>
                        <a:cubicBezTo>
                          <a:pt x="502" y="47939"/>
                          <a:pt x="167" y="50779"/>
                          <a:pt x="0" y="53451"/>
                        </a:cubicBezTo>
                        <a:cubicBezTo>
                          <a:pt x="334" y="57460"/>
                          <a:pt x="1003" y="61636"/>
                          <a:pt x="1670" y="65812"/>
                        </a:cubicBezTo>
                        <a:cubicBezTo>
                          <a:pt x="1670" y="65812"/>
                          <a:pt x="1838" y="65812"/>
                          <a:pt x="1838" y="65812"/>
                        </a:cubicBezTo>
                        <a:cubicBezTo>
                          <a:pt x="2005" y="67649"/>
                          <a:pt x="2339" y="69486"/>
                          <a:pt x="2840" y="71324"/>
                        </a:cubicBezTo>
                        <a:cubicBezTo>
                          <a:pt x="3174" y="72994"/>
                          <a:pt x="3341" y="76168"/>
                          <a:pt x="5011" y="76836"/>
                        </a:cubicBezTo>
                        <a:cubicBezTo>
                          <a:pt x="502" y="90700"/>
                          <a:pt x="6682" y="105232"/>
                          <a:pt x="13029" y="119096"/>
                        </a:cubicBezTo>
                        <a:cubicBezTo>
                          <a:pt x="13029" y="119263"/>
                          <a:pt x="13196" y="119263"/>
                          <a:pt x="13196" y="119430"/>
                        </a:cubicBezTo>
                        <a:cubicBezTo>
                          <a:pt x="11525" y="122604"/>
                          <a:pt x="10189" y="125944"/>
                          <a:pt x="8853" y="129452"/>
                        </a:cubicBezTo>
                        <a:cubicBezTo>
                          <a:pt x="4176" y="143483"/>
                          <a:pt x="12194" y="161356"/>
                          <a:pt x="25222" y="167870"/>
                        </a:cubicBezTo>
                        <a:cubicBezTo>
                          <a:pt x="26559" y="175721"/>
                          <a:pt x="31236" y="183404"/>
                          <a:pt x="35746" y="189084"/>
                        </a:cubicBezTo>
                        <a:cubicBezTo>
                          <a:pt x="41258" y="195765"/>
                          <a:pt x="56792" y="210464"/>
                          <a:pt x="67148" y="204785"/>
                        </a:cubicBezTo>
                        <a:cubicBezTo>
                          <a:pt x="70489" y="202947"/>
                          <a:pt x="70823" y="202613"/>
                          <a:pt x="72326" y="199106"/>
                        </a:cubicBezTo>
                        <a:cubicBezTo>
                          <a:pt x="72660" y="198103"/>
                          <a:pt x="72326" y="195431"/>
                          <a:pt x="72326" y="195097"/>
                        </a:cubicBezTo>
                        <a:cubicBezTo>
                          <a:pt x="72159" y="188081"/>
                          <a:pt x="70990" y="182068"/>
                          <a:pt x="71825" y="174886"/>
                        </a:cubicBezTo>
                        <a:cubicBezTo>
                          <a:pt x="82682" y="166033"/>
                          <a:pt x="107571" y="176389"/>
                          <a:pt x="119597" y="178059"/>
                        </a:cubicBezTo>
                        <a:cubicBezTo>
                          <a:pt x="134463" y="180231"/>
                          <a:pt x="147826" y="180732"/>
                          <a:pt x="162859" y="178393"/>
                        </a:cubicBezTo>
                        <a:cubicBezTo>
                          <a:pt x="181400" y="175387"/>
                          <a:pt x="200108" y="161189"/>
                          <a:pt x="209462" y="143817"/>
                        </a:cubicBezTo>
                        <a:cubicBezTo>
                          <a:pt x="210297" y="143650"/>
                          <a:pt x="211132" y="143316"/>
                          <a:pt x="211967" y="143149"/>
                        </a:cubicBezTo>
                        <a:cubicBezTo>
                          <a:pt x="218482" y="147158"/>
                          <a:pt x="227836" y="149997"/>
                          <a:pt x="231678" y="140643"/>
                        </a:cubicBezTo>
                        <a:cubicBezTo>
                          <a:pt x="232012" y="139641"/>
                          <a:pt x="232346" y="138806"/>
                          <a:pt x="232513" y="137971"/>
                        </a:cubicBezTo>
                        <a:cubicBezTo>
                          <a:pt x="232513" y="134797"/>
                          <a:pt x="232346" y="131456"/>
                          <a:pt x="231343" y="128283"/>
                        </a:cubicBezTo>
                        <a:cubicBezTo>
                          <a:pt x="231343" y="127448"/>
                          <a:pt x="231010" y="126779"/>
                          <a:pt x="230508" y="125944"/>
                        </a:cubicBezTo>
                        <a:close/>
                      </a:path>
                    </a:pathLst>
                  </a:custGeom>
                  <a:solidFill>
                    <a:srgbClr val="2D2D2F"/>
                  </a:solidFill>
                  <a:ln w="16697" cap="flat">
                    <a:noFill/>
                    <a:prstDash val="solid"/>
                    <a:miter/>
                  </a:ln>
                </p:spPr>
                <p:txBody>
                  <a:bodyPr rtlCol="0" anchor="ctr"/>
                  <a:lstStyle/>
                  <a:p>
                    <a:endParaRPr lang="en-US"/>
                  </a:p>
                </p:txBody>
              </p:sp>
              <p:sp>
                <p:nvSpPr>
                  <p:cNvPr id="1156" name="Freeform: Shape 1155">
                    <a:extLst>
                      <a:ext uri="{FF2B5EF4-FFF2-40B4-BE49-F238E27FC236}">
                        <a16:creationId xmlns:a16="http://schemas.microsoft.com/office/drawing/2014/main" id="{84EC418D-58A1-4AA7-7727-97ED759C4356}"/>
                      </a:ext>
                    </a:extLst>
                  </p:cNvPr>
                  <p:cNvSpPr/>
                  <p:nvPr/>
                </p:nvSpPr>
                <p:spPr>
                  <a:xfrm>
                    <a:off x="7186593" y="4993004"/>
                    <a:ext cx="226946" cy="195302"/>
                  </a:xfrm>
                  <a:custGeom>
                    <a:avLst/>
                    <a:gdLst>
                      <a:gd name="connsiteX0" fmla="*/ 225998 w 226946"/>
                      <a:gd name="connsiteY0" fmla="*/ 133981 h 195302"/>
                      <a:gd name="connsiteX1" fmla="*/ 206455 w 226946"/>
                      <a:gd name="connsiteY1" fmla="*/ 133480 h 195302"/>
                      <a:gd name="connsiteX2" fmla="*/ 205787 w 226946"/>
                      <a:gd name="connsiteY2" fmla="*/ 135485 h 195302"/>
                      <a:gd name="connsiteX3" fmla="*/ 201946 w 226946"/>
                      <a:gd name="connsiteY3" fmla="*/ 140329 h 195302"/>
                      <a:gd name="connsiteX4" fmla="*/ 111245 w 226946"/>
                      <a:gd name="connsiteY4" fmla="*/ 166386 h 195302"/>
                      <a:gd name="connsiteX5" fmla="*/ 63306 w 226946"/>
                      <a:gd name="connsiteY5" fmla="*/ 172900 h 195302"/>
                      <a:gd name="connsiteX6" fmla="*/ 64309 w 226946"/>
                      <a:gd name="connsiteY6" fmla="*/ 173736 h 195302"/>
                      <a:gd name="connsiteX7" fmla="*/ 64142 w 226946"/>
                      <a:gd name="connsiteY7" fmla="*/ 187599 h 195302"/>
                      <a:gd name="connsiteX8" fmla="*/ 37917 w 226946"/>
                      <a:gd name="connsiteY8" fmla="*/ 183089 h 195302"/>
                      <a:gd name="connsiteX9" fmla="*/ 29566 w 226946"/>
                      <a:gd name="connsiteY9" fmla="*/ 145841 h 195302"/>
                      <a:gd name="connsiteX10" fmla="*/ 46937 w 226946"/>
                      <a:gd name="connsiteY10" fmla="*/ 122623 h 195302"/>
                      <a:gd name="connsiteX11" fmla="*/ 48774 w 226946"/>
                      <a:gd name="connsiteY11" fmla="*/ 116944 h 195302"/>
                      <a:gd name="connsiteX12" fmla="*/ 31904 w 226946"/>
                      <a:gd name="connsiteY12" fmla="*/ 137990 h 195302"/>
                      <a:gd name="connsiteX13" fmla="*/ 22550 w 226946"/>
                      <a:gd name="connsiteY13" fmla="*/ 150685 h 195302"/>
                      <a:gd name="connsiteX14" fmla="*/ 21380 w 226946"/>
                      <a:gd name="connsiteY14" fmla="*/ 156364 h 195302"/>
                      <a:gd name="connsiteX15" fmla="*/ 40924 w 226946"/>
                      <a:gd name="connsiteY15" fmla="*/ 78024 h 195302"/>
                      <a:gd name="connsiteX16" fmla="*/ 39253 w 226946"/>
                      <a:gd name="connsiteY16" fmla="*/ 76688 h 195302"/>
                      <a:gd name="connsiteX17" fmla="*/ 12528 w 226946"/>
                      <a:gd name="connsiteY17" fmla="*/ 109260 h 195302"/>
                      <a:gd name="connsiteX18" fmla="*/ 6181 w 226946"/>
                      <a:gd name="connsiteY18" fmla="*/ 95563 h 195302"/>
                      <a:gd name="connsiteX19" fmla="*/ 18875 w 226946"/>
                      <a:gd name="connsiteY19" fmla="*/ 53637 h 195302"/>
                      <a:gd name="connsiteX20" fmla="*/ 63306 w 226946"/>
                      <a:gd name="connsiteY20" fmla="*/ 23404 h 195302"/>
                      <a:gd name="connsiteX21" fmla="*/ 63306 w 226946"/>
                      <a:gd name="connsiteY21" fmla="*/ 21066 h 195302"/>
                      <a:gd name="connsiteX22" fmla="*/ 8185 w 226946"/>
                      <a:gd name="connsiteY22" fmla="*/ 59651 h 195302"/>
                      <a:gd name="connsiteX23" fmla="*/ 3508 w 226946"/>
                      <a:gd name="connsiteY23" fmla="*/ 66332 h 195302"/>
                      <a:gd name="connsiteX24" fmla="*/ 3174 w 226946"/>
                      <a:gd name="connsiteY24" fmla="*/ 64996 h 195302"/>
                      <a:gd name="connsiteX25" fmla="*/ 1670 w 226946"/>
                      <a:gd name="connsiteY25" fmla="*/ 61655 h 195302"/>
                      <a:gd name="connsiteX26" fmla="*/ 0 w 226946"/>
                      <a:gd name="connsiteY26" fmla="*/ 55141 h 195302"/>
                      <a:gd name="connsiteX27" fmla="*/ 8185 w 226946"/>
                      <a:gd name="connsiteY27" fmla="*/ 27914 h 195302"/>
                      <a:gd name="connsiteX28" fmla="*/ 37082 w 226946"/>
                      <a:gd name="connsiteY28" fmla="*/ 11211 h 195302"/>
                      <a:gd name="connsiteX29" fmla="*/ 103228 w 226946"/>
                      <a:gd name="connsiteY29" fmla="*/ 1356 h 195302"/>
                      <a:gd name="connsiteX30" fmla="*/ 191088 w 226946"/>
                      <a:gd name="connsiteY30" fmla="*/ 48459 h 195302"/>
                      <a:gd name="connsiteX31" fmla="*/ 191756 w 226946"/>
                      <a:gd name="connsiteY31" fmla="*/ 48793 h 195302"/>
                      <a:gd name="connsiteX32" fmla="*/ 192425 w 226946"/>
                      <a:gd name="connsiteY32" fmla="*/ 49295 h 195302"/>
                      <a:gd name="connsiteX33" fmla="*/ 191589 w 226946"/>
                      <a:gd name="connsiteY33" fmla="*/ 52134 h 195302"/>
                      <a:gd name="connsiteX34" fmla="*/ 193427 w 226946"/>
                      <a:gd name="connsiteY34" fmla="*/ 52134 h 195302"/>
                      <a:gd name="connsiteX35" fmla="*/ 211300 w 226946"/>
                      <a:gd name="connsiteY35" fmla="*/ 40943 h 195302"/>
                      <a:gd name="connsiteX36" fmla="*/ 212468 w 226946"/>
                      <a:gd name="connsiteY36" fmla="*/ 50798 h 195302"/>
                      <a:gd name="connsiteX37" fmla="*/ 211132 w 226946"/>
                      <a:gd name="connsiteY37" fmla="*/ 54640 h 195302"/>
                      <a:gd name="connsiteX38" fmla="*/ 210631 w 226946"/>
                      <a:gd name="connsiteY38" fmla="*/ 64328 h 195302"/>
                      <a:gd name="connsiteX39" fmla="*/ 212636 w 226946"/>
                      <a:gd name="connsiteY39" fmla="*/ 90886 h 195302"/>
                      <a:gd name="connsiteX40" fmla="*/ 219818 w 226946"/>
                      <a:gd name="connsiteY40" fmla="*/ 113102 h 195302"/>
                      <a:gd name="connsiteX41" fmla="*/ 219985 w 226946"/>
                      <a:gd name="connsiteY41" fmla="*/ 113603 h 195302"/>
                      <a:gd name="connsiteX42" fmla="*/ 225998 w 226946"/>
                      <a:gd name="connsiteY42" fmla="*/ 133981 h 1953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226946" h="195302">
                        <a:moveTo>
                          <a:pt x="225998" y="133981"/>
                        </a:moveTo>
                        <a:cubicBezTo>
                          <a:pt x="222157" y="140830"/>
                          <a:pt x="211300" y="138491"/>
                          <a:pt x="206455" y="133480"/>
                        </a:cubicBezTo>
                        <a:cubicBezTo>
                          <a:pt x="205954" y="134148"/>
                          <a:pt x="205620" y="134816"/>
                          <a:pt x="205787" y="135485"/>
                        </a:cubicBezTo>
                        <a:cubicBezTo>
                          <a:pt x="204618" y="137155"/>
                          <a:pt x="203282" y="138825"/>
                          <a:pt x="201946" y="140329"/>
                        </a:cubicBezTo>
                        <a:cubicBezTo>
                          <a:pt x="183572" y="168390"/>
                          <a:pt x="142481" y="175406"/>
                          <a:pt x="111245" y="166386"/>
                        </a:cubicBezTo>
                        <a:cubicBezTo>
                          <a:pt x="98217" y="162544"/>
                          <a:pt x="67983" y="153190"/>
                          <a:pt x="63306" y="172900"/>
                        </a:cubicBezTo>
                        <a:cubicBezTo>
                          <a:pt x="63139" y="173903"/>
                          <a:pt x="63641" y="173903"/>
                          <a:pt x="64309" y="173736"/>
                        </a:cubicBezTo>
                        <a:cubicBezTo>
                          <a:pt x="63641" y="178245"/>
                          <a:pt x="63474" y="182588"/>
                          <a:pt x="64142" y="187599"/>
                        </a:cubicBezTo>
                        <a:cubicBezTo>
                          <a:pt x="66146" y="204804"/>
                          <a:pt x="43095" y="188602"/>
                          <a:pt x="37917" y="183089"/>
                        </a:cubicBezTo>
                        <a:cubicBezTo>
                          <a:pt x="29398" y="174070"/>
                          <a:pt x="21715" y="157533"/>
                          <a:pt x="29566" y="145841"/>
                        </a:cubicBezTo>
                        <a:cubicBezTo>
                          <a:pt x="34911" y="137823"/>
                          <a:pt x="41091" y="130306"/>
                          <a:pt x="46937" y="122623"/>
                        </a:cubicBezTo>
                        <a:cubicBezTo>
                          <a:pt x="47605" y="120786"/>
                          <a:pt x="48273" y="118781"/>
                          <a:pt x="48774" y="116944"/>
                        </a:cubicBezTo>
                        <a:cubicBezTo>
                          <a:pt x="43429" y="124126"/>
                          <a:pt x="37750" y="131309"/>
                          <a:pt x="31904" y="137990"/>
                        </a:cubicBezTo>
                        <a:cubicBezTo>
                          <a:pt x="28897" y="141498"/>
                          <a:pt x="24387" y="146175"/>
                          <a:pt x="22550" y="150685"/>
                        </a:cubicBezTo>
                        <a:cubicBezTo>
                          <a:pt x="21882" y="152522"/>
                          <a:pt x="21380" y="154359"/>
                          <a:pt x="21380" y="156364"/>
                        </a:cubicBezTo>
                        <a:cubicBezTo>
                          <a:pt x="-9020" y="132979"/>
                          <a:pt x="23719" y="99906"/>
                          <a:pt x="40924" y="78024"/>
                        </a:cubicBezTo>
                        <a:cubicBezTo>
                          <a:pt x="42260" y="76354"/>
                          <a:pt x="40590" y="75018"/>
                          <a:pt x="39253" y="76688"/>
                        </a:cubicBezTo>
                        <a:cubicBezTo>
                          <a:pt x="29732" y="87545"/>
                          <a:pt x="19877" y="97401"/>
                          <a:pt x="12528" y="109260"/>
                        </a:cubicBezTo>
                        <a:cubicBezTo>
                          <a:pt x="10690" y="104583"/>
                          <a:pt x="8352" y="100240"/>
                          <a:pt x="6181" y="95563"/>
                        </a:cubicBezTo>
                        <a:cubicBezTo>
                          <a:pt x="-1002" y="79695"/>
                          <a:pt x="7016" y="64161"/>
                          <a:pt x="18875" y="53637"/>
                        </a:cubicBezTo>
                        <a:cubicBezTo>
                          <a:pt x="32071" y="41945"/>
                          <a:pt x="47772" y="31923"/>
                          <a:pt x="63306" y="23404"/>
                        </a:cubicBezTo>
                        <a:cubicBezTo>
                          <a:pt x="64142" y="22903"/>
                          <a:pt x="64810" y="20397"/>
                          <a:pt x="63306" y="21066"/>
                        </a:cubicBezTo>
                        <a:cubicBezTo>
                          <a:pt x="43596" y="30252"/>
                          <a:pt x="22550" y="43114"/>
                          <a:pt x="8185" y="59651"/>
                        </a:cubicBezTo>
                        <a:cubicBezTo>
                          <a:pt x="6347" y="61822"/>
                          <a:pt x="4844" y="63994"/>
                          <a:pt x="3508" y="66332"/>
                        </a:cubicBezTo>
                        <a:cubicBezTo>
                          <a:pt x="3341" y="65664"/>
                          <a:pt x="3174" y="65163"/>
                          <a:pt x="3174" y="64996"/>
                        </a:cubicBezTo>
                        <a:cubicBezTo>
                          <a:pt x="2673" y="63827"/>
                          <a:pt x="2339" y="62657"/>
                          <a:pt x="1670" y="61655"/>
                        </a:cubicBezTo>
                        <a:cubicBezTo>
                          <a:pt x="501" y="59985"/>
                          <a:pt x="167" y="57479"/>
                          <a:pt x="0" y="55141"/>
                        </a:cubicBezTo>
                        <a:cubicBezTo>
                          <a:pt x="334" y="45119"/>
                          <a:pt x="3341" y="36767"/>
                          <a:pt x="8185" y="27914"/>
                        </a:cubicBezTo>
                        <a:cubicBezTo>
                          <a:pt x="14198" y="17224"/>
                          <a:pt x="26225" y="14885"/>
                          <a:pt x="37082" y="11211"/>
                        </a:cubicBezTo>
                        <a:cubicBezTo>
                          <a:pt x="59298" y="3861"/>
                          <a:pt x="79676" y="-2987"/>
                          <a:pt x="103228" y="1356"/>
                        </a:cubicBezTo>
                        <a:cubicBezTo>
                          <a:pt x="137303" y="7536"/>
                          <a:pt x="164864" y="26912"/>
                          <a:pt x="191088" y="48459"/>
                        </a:cubicBezTo>
                        <a:cubicBezTo>
                          <a:pt x="191255" y="48459"/>
                          <a:pt x="191589" y="48626"/>
                          <a:pt x="191756" y="48793"/>
                        </a:cubicBezTo>
                        <a:cubicBezTo>
                          <a:pt x="191923" y="48960"/>
                          <a:pt x="192090" y="49128"/>
                          <a:pt x="192425" y="49295"/>
                        </a:cubicBezTo>
                        <a:cubicBezTo>
                          <a:pt x="192090" y="50297"/>
                          <a:pt x="191923" y="51132"/>
                          <a:pt x="191589" y="52134"/>
                        </a:cubicBezTo>
                        <a:cubicBezTo>
                          <a:pt x="191255" y="53470"/>
                          <a:pt x="192591" y="52969"/>
                          <a:pt x="193427" y="52134"/>
                        </a:cubicBezTo>
                        <a:cubicBezTo>
                          <a:pt x="195598" y="44785"/>
                          <a:pt x="203282" y="36099"/>
                          <a:pt x="211300" y="40943"/>
                        </a:cubicBezTo>
                        <a:cubicBezTo>
                          <a:pt x="214640" y="42947"/>
                          <a:pt x="213638" y="47958"/>
                          <a:pt x="212468" y="50798"/>
                        </a:cubicBezTo>
                        <a:cubicBezTo>
                          <a:pt x="211967" y="52134"/>
                          <a:pt x="211466" y="53303"/>
                          <a:pt x="211132" y="54640"/>
                        </a:cubicBezTo>
                        <a:cubicBezTo>
                          <a:pt x="210297" y="58314"/>
                          <a:pt x="210464" y="60486"/>
                          <a:pt x="210631" y="64328"/>
                        </a:cubicBezTo>
                        <a:cubicBezTo>
                          <a:pt x="210798" y="73180"/>
                          <a:pt x="211466" y="82033"/>
                          <a:pt x="212636" y="90886"/>
                        </a:cubicBezTo>
                        <a:cubicBezTo>
                          <a:pt x="213805" y="98570"/>
                          <a:pt x="217313" y="105752"/>
                          <a:pt x="219818" y="113102"/>
                        </a:cubicBezTo>
                        <a:cubicBezTo>
                          <a:pt x="219818" y="113269"/>
                          <a:pt x="219985" y="113436"/>
                          <a:pt x="219985" y="113603"/>
                        </a:cubicBezTo>
                        <a:cubicBezTo>
                          <a:pt x="222324" y="118781"/>
                          <a:pt x="229506" y="127801"/>
                          <a:pt x="225998" y="133981"/>
                        </a:cubicBezTo>
                        <a:close/>
                      </a:path>
                    </a:pathLst>
                  </a:custGeom>
                  <a:solidFill>
                    <a:srgbClr val="737577"/>
                  </a:solidFill>
                  <a:ln w="16697" cap="flat">
                    <a:noFill/>
                    <a:prstDash val="solid"/>
                    <a:miter/>
                  </a:ln>
                </p:spPr>
                <p:txBody>
                  <a:bodyPr rtlCol="0" anchor="ctr"/>
                  <a:lstStyle/>
                  <a:p>
                    <a:endParaRPr lang="en-US"/>
                  </a:p>
                </p:txBody>
              </p:sp>
              <p:sp>
                <p:nvSpPr>
                  <p:cNvPr id="1157" name="Freeform: Shape 1156">
                    <a:extLst>
                      <a:ext uri="{FF2B5EF4-FFF2-40B4-BE49-F238E27FC236}">
                        <a16:creationId xmlns:a16="http://schemas.microsoft.com/office/drawing/2014/main" id="{07BC1E9C-5914-E7E2-798B-91A626C2B3F9}"/>
                      </a:ext>
                    </a:extLst>
                  </p:cNvPr>
                  <p:cNvSpPr/>
                  <p:nvPr/>
                </p:nvSpPr>
                <p:spPr>
                  <a:xfrm>
                    <a:off x="7190936" y="4993004"/>
                    <a:ext cx="133126" cy="34762"/>
                  </a:xfrm>
                  <a:custGeom>
                    <a:avLst/>
                    <a:gdLst>
                      <a:gd name="connsiteX0" fmla="*/ 28062 w 133126"/>
                      <a:gd name="connsiteY0" fmla="*/ 16389 h 34762"/>
                      <a:gd name="connsiteX1" fmla="*/ 73329 w 133126"/>
                      <a:gd name="connsiteY1" fmla="*/ 6868 h 34762"/>
                      <a:gd name="connsiteX2" fmla="*/ 133127 w 133126"/>
                      <a:gd name="connsiteY2" fmla="*/ 12714 h 34762"/>
                      <a:gd name="connsiteX3" fmla="*/ 98550 w 133126"/>
                      <a:gd name="connsiteY3" fmla="*/ 1356 h 34762"/>
                      <a:gd name="connsiteX4" fmla="*/ 32405 w 133126"/>
                      <a:gd name="connsiteY4" fmla="*/ 11211 h 34762"/>
                      <a:gd name="connsiteX5" fmla="*/ 3508 w 133126"/>
                      <a:gd name="connsiteY5" fmla="*/ 27914 h 34762"/>
                      <a:gd name="connsiteX6" fmla="*/ 0 w 133126"/>
                      <a:gd name="connsiteY6" fmla="*/ 34763 h 34762"/>
                      <a:gd name="connsiteX7" fmla="*/ 28062 w 133126"/>
                      <a:gd name="connsiteY7" fmla="*/ 16389 h 347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3126" h="34762">
                        <a:moveTo>
                          <a:pt x="28062" y="16389"/>
                        </a:moveTo>
                        <a:cubicBezTo>
                          <a:pt x="42594" y="11879"/>
                          <a:pt x="58295" y="8705"/>
                          <a:pt x="73329" y="6868"/>
                        </a:cubicBezTo>
                        <a:cubicBezTo>
                          <a:pt x="93874" y="4362"/>
                          <a:pt x="113751" y="7536"/>
                          <a:pt x="133127" y="12714"/>
                        </a:cubicBezTo>
                        <a:cubicBezTo>
                          <a:pt x="122270" y="7536"/>
                          <a:pt x="110744" y="3527"/>
                          <a:pt x="98550" y="1356"/>
                        </a:cubicBezTo>
                        <a:cubicBezTo>
                          <a:pt x="74999" y="-2987"/>
                          <a:pt x="54620" y="3861"/>
                          <a:pt x="32405" y="11211"/>
                        </a:cubicBezTo>
                        <a:cubicBezTo>
                          <a:pt x="21548" y="14885"/>
                          <a:pt x="9521" y="17057"/>
                          <a:pt x="3508" y="27914"/>
                        </a:cubicBezTo>
                        <a:cubicBezTo>
                          <a:pt x="2172" y="30252"/>
                          <a:pt x="1002" y="32424"/>
                          <a:pt x="0" y="34763"/>
                        </a:cubicBezTo>
                        <a:cubicBezTo>
                          <a:pt x="8018" y="26578"/>
                          <a:pt x="16703" y="19896"/>
                          <a:pt x="28062" y="16389"/>
                        </a:cubicBezTo>
                        <a:close/>
                      </a:path>
                    </a:pathLst>
                  </a:custGeom>
                  <a:solidFill>
                    <a:srgbClr val="737577"/>
                  </a:solidFill>
                  <a:ln w="16697" cap="flat">
                    <a:noFill/>
                    <a:prstDash val="solid"/>
                    <a:miter/>
                  </a:ln>
                </p:spPr>
                <p:txBody>
                  <a:bodyPr rtlCol="0" anchor="ctr"/>
                  <a:lstStyle/>
                  <a:p>
                    <a:endParaRPr lang="en-US"/>
                  </a:p>
                </p:txBody>
              </p:sp>
              <p:sp>
                <p:nvSpPr>
                  <p:cNvPr id="1158" name="Freeform: Shape 1157">
                    <a:extLst>
                      <a:ext uri="{FF2B5EF4-FFF2-40B4-BE49-F238E27FC236}">
                        <a16:creationId xmlns:a16="http://schemas.microsoft.com/office/drawing/2014/main" id="{3B95CFA3-BAC5-644D-EC8E-5581023514D0}"/>
                      </a:ext>
                    </a:extLst>
                  </p:cNvPr>
                  <p:cNvSpPr/>
                  <p:nvPr/>
                </p:nvSpPr>
                <p:spPr>
                  <a:xfrm>
                    <a:off x="7223842" y="5016641"/>
                    <a:ext cx="43261" cy="24321"/>
                  </a:xfrm>
                  <a:custGeom>
                    <a:avLst/>
                    <a:gdLst>
                      <a:gd name="connsiteX0" fmla="*/ 21380 w 43261"/>
                      <a:gd name="connsiteY0" fmla="*/ 11125 h 24321"/>
                      <a:gd name="connsiteX1" fmla="*/ 32405 w 43261"/>
                      <a:gd name="connsiteY1" fmla="*/ 5613 h 24321"/>
                      <a:gd name="connsiteX2" fmla="*/ 43262 w 43261"/>
                      <a:gd name="connsiteY2" fmla="*/ 101 h 24321"/>
                      <a:gd name="connsiteX3" fmla="*/ 12360 w 43261"/>
                      <a:gd name="connsiteY3" fmla="*/ 10290 h 24321"/>
                      <a:gd name="connsiteX4" fmla="*/ 0 w 43261"/>
                      <a:gd name="connsiteY4" fmla="*/ 24321 h 24321"/>
                      <a:gd name="connsiteX5" fmla="*/ 21380 w 43261"/>
                      <a:gd name="connsiteY5" fmla="*/ 11125 h 24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261" h="24321">
                        <a:moveTo>
                          <a:pt x="21380" y="11125"/>
                        </a:moveTo>
                        <a:cubicBezTo>
                          <a:pt x="25055" y="9121"/>
                          <a:pt x="28563" y="7117"/>
                          <a:pt x="32405" y="5613"/>
                        </a:cubicBezTo>
                        <a:cubicBezTo>
                          <a:pt x="36080" y="4110"/>
                          <a:pt x="40255" y="2774"/>
                          <a:pt x="43262" y="101"/>
                        </a:cubicBezTo>
                        <a:cubicBezTo>
                          <a:pt x="32906" y="-901"/>
                          <a:pt x="21047" y="5780"/>
                          <a:pt x="12360" y="10290"/>
                        </a:cubicBezTo>
                        <a:cubicBezTo>
                          <a:pt x="5846" y="13798"/>
                          <a:pt x="2505" y="18809"/>
                          <a:pt x="0" y="24321"/>
                        </a:cubicBezTo>
                        <a:cubicBezTo>
                          <a:pt x="7016" y="19644"/>
                          <a:pt x="14198" y="15301"/>
                          <a:pt x="21380" y="11125"/>
                        </a:cubicBezTo>
                        <a:close/>
                      </a:path>
                    </a:pathLst>
                  </a:custGeom>
                  <a:solidFill>
                    <a:srgbClr val="737577"/>
                  </a:solidFill>
                  <a:ln w="16697" cap="flat">
                    <a:noFill/>
                    <a:prstDash val="solid"/>
                    <a:miter/>
                  </a:ln>
                </p:spPr>
                <p:txBody>
                  <a:bodyPr rtlCol="0" anchor="ctr"/>
                  <a:lstStyle/>
                  <a:p>
                    <a:endParaRPr lang="en-US"/>
                  </a:p>
                </p:txBody>
              </p:sp>
              <p:sp>
                <p:nvSpPr>
                  <p:cNvPr id="1159" name="Freeform: Shape 1158">
                    <a:extLst>
                      <a:ext uri="{FF2B5EF4-FFF2-40B4-BE49-F238E27FC236}">
                        <a16:creationId xmlns:a16="http://schemas.microsoft.com/office/drawing/2014/main" id="{502A1964-CC53-D7E6-24EE-9188A2560FC7}"/>
                      </a:ext>
                    </a:extLst>
                  </p:cNvPr>
                  <p:cNvSpPr/>
                  <p:nvPr/>
                </p:nvSpPr>
                <p:spPr>
                  <a:xfrm>
                    <a:off x="7229856" y="5055661"/>
                    <a:ext cx="16648" cy="21213"/>
                  </a:xfrm>
                  <a:custGeom>
                    <a:avLst/>
                    <a:gdLst>
                      <a:gd name="connsiteX0" fmla="*/ 0 w 16648"/>
                      <a:gd name="connsiteY0" fmla="*/ 21214 h 21213"/>
                      <a:gd name="connsiteX1" fmla="*/ 16035 w 16648"/>
                      <a:gd name="connsiteY1" fmla="*/ 0 h 21213"/>
                      <a:gd name="connsiteX2" fmla="*/ 0 w 16648"/>
                      <a:gd name="connsiteY2" fmla="*/ 21214 h 21213"/>
                    </a:gdLst>
                    <a:ahLst/>
                    <a:cxnLst>
                      <a:cxn ang="0">
                        <a:pos x="connsiteX0" y="connsiteY0"/>
                      </a:cxn>
                      <a:cxn ang="0">
                        <a:pos x="connsiteX1" y="connsiteY1"/>
                      </a:cxn>
                      <a:cxn ang="0">
                        <a:pos x="connsiteX2" y="connsiteY2"/>
                      </a:cxn>
                    </a:cxnLst>
                    <a:rect l="l" t="t" r="r" b="b"/>
                    <a:pathLst>
                      <a:path w="16648" h="21213">
                        <a:moveTo>
                          <a:pt x="0" y="21214"/>
                        </a:moveTo>
                        <a:cubicBezTo>
                          <a:pt x="7182" y="19042"/>
                          <a:pt x="19543" y="7015"/>
                          <a:pt x="16035" y="0"/>
                        </a:cubicBezTo>
                        <a:cubicBezTo>
                          <a:pt x="8853" y="4677"/>
                          <a:pt x="2338" y="13196"/>
                          <a:pt x="0" y="21214"/>
                        </a:cubicBezTo>
                        <a:close/>
                      </a:path>
                    </a:pathLst>
                  </a:custGeom>
                  <a:solidFill>
                    <a:srgbClr val="737577"/>
                  </a:solidFill>
                  <a:ln w="16697" cap="flat">
                    <a:noFill/>
                    <a:prstDash val="solid"/>
                    <a:miter/>
                  </a:ln>
                </p:spPr>
                <p:txBody>
                  <a:bodyPr rtlCol="0" anchor="ctr"/>
                  <a:lstStyle/>
                  <a:p>
                    <a:endParaRPr lang="en-US"/>
                  </a:p>
                </p:txBody>
              </p:sp>
              <p:sp>
                <p:nvSpPr>
                  <p:cNvPr id="1160" name="Freeform: Shape 1159">
                    <a:extLst>
                      <a:ext uri="{FF2B5EF4-FFF2-40B4-BE49-F238E27FC236}">
                        <a16:creationId xmlns:a16="http://schemas.microsoft.com/office/drawing/2014/main" id="{740B9D34-B1FE-994D-9F10-6F037886873E}"/>
                      </a:ext>
                    </a:extLst>
                  </p:cNvPr>
                  <p:cNvSpPr/>
                  <p:nvPr/>
                </p:nvSpPr>
                <p:spPr>
                  <a:xfrm>
                    <a:off x="7186593" y="5015740"/>
                    <a:ext cx="49442" cy="43763"/>
                  </a:xfrm>
                  <a:custGeom>
                    <a:avLst/>
                    <a:gdLst>
                      <a:gd name="connsiteX0" fmla="*/ 8018 w 49442"/>
                      <a:gd name="connsiteY0" fmla="*/ 36915 h 43763"/>
                      <a:gd name="connsiteX1" fmla="*/ 49443 w 49442"/>
                      <a:gd name="connsiteY1" fmla="*/ 5178 h 43763"/>
                      <a:gd name="connsiteX2" fmla="*/ 33741 w 49442"/>
                      <a:gd name="connsiteY2" fmla="*/ 8853 h 43763"/>
                      <a:gd name="connsiteX3" fmla="*/ 21380 w 49442"/>
                      <a:gd name="connsiteY3" fmla="*/ 12027 h 43763"/>
                      <a:gd name="connsiteX4" fmla="*/ 16202 w 49442"/>
                      <a:gd name="connsiteY4" fmla="*/ 12528 h 43763"/>
                      <a:gd name="connsiteX5" fmla="*/ 12194 w 49442"/>
                      <a:gd name="connsiteY5" fmla="*/ 0 h 43763"/>
                      <a:gd name="connsiteX6" fmla="*/ 8185 w 49442"/>
                      <a:gd name="connsiteY6" fmla="*/ 5345 h 43763"/>
                      <a:gd name="connsiteX7" fmla="*/ 0 w 49442"/>
                      <a:gd name="connsiteY7" fmla="*/ 32572 h 43763"/>
                      <a:gd name="connsiteX8" fmla="*/ 1670 w 49442"/>
                      <a:gd name="connsiteY8" fmla="*/ 39086 h 43763"/>
                      <a:gd name="connsiteX9" fmla="*/ 3174 w 49442"/>
                      <a:gd name="connsiteY9" fmla="*/ 42427 h 43763"/>
                      <a:gd name="connsiteX10" fmla="*/ 3508 w 49442"/>
                      <a:gd name="connsiteY10" fmla="*/ 43763 h 43763"/>
                      <a:gd name="connsiteX11" fmla="*/ 8018 w 49442"/>
                      <a:gd name="connsiteY11" fmla="*/ 36915 h 437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9442" h="43763">
                        <a:moveTo>
                          <a:pt x="8018" y="36915"/>
                        </a:moveTo>
                        <a:cubicBezTo>
                          <a:pt x="19042" y="24053"/>
                          <a:pt x="34075" y="13530"/>
                          <a:pt x="49443" y="5178"/>
                        </a:cubicBezTo>
                        <a:cubicBezTo>
                          <a:pt x="44265" y="6514"/>
                          <a:pt x="38919" y="7684"/>
                          <a:pt x="33741" y="8853"/>
                        </a:cubicBezTo>
                        <a:cubicBezTo>
                          <a:pt x="29566" y="9855"/>
                          <a:pt x="25390" y="10523"/>
                          <a:pt x="21380" y="12027"/>
                        </a:cubicBezTo>
                        <a:cubicBezTo>
                          <a:pt x="19543" y="12695"/>
                          <a:pt x="18040" y="13029"/>
                          <a:pt x="16202" y="12528"/>
                        </a:cubicBezTo>
                        <a:cubicBezTo>
                          <a:pt x="11192" y="11358"/>
                          <a:pt x="10858" y="5679"/>
                          <a:pt x="12194" y="0"/>
                        </a:cubicBezTo>
                        <a:cubicBezTo>
                          <a:pt x="10690" y="1503"/>
                          <a:pt x="9354" y="3174"/>
                          <a:pt x="8185" y="5345"/>
                        </a:cubicBezTo>
                        <a:cubicBezTo>
                          <a:pt x="3174" y="14198"/>
                          <a:pt x="334" y="22550"/>
                          <a:pt x="0" y="32572"/>
                        </a:cubicBezTo>
                        <a:cubicBezTo>
                          <a:pt x="167" y="34743"/>
                          <a:pt x="668" y="37249"/>
                          <a:pt x="1670" y="39086"/>
                        </a:cubicBezTo>
                        <a:cubicBezTo>
                          <a:pt x="2339" y="40088"/>
                          <a:pt x="2840" y="41258"/>
                          <a:pt x="3174" y="42427"/>
                        </a:cubicBezTo>
                        <a:cubicBezTo>
                          <a:pt x="3174" y="42594"/>
                          <a:pt x="3341" y="43095"/>
                          <a:pt x="3508" y="43763"/>
                        </a:cubicBezTo>
                        <a:cubicBezTo>
                          <a:pt x="4510" y="41258"/>
                          <a:pt x="6014" y="39086"/>
                          <a:pt x="8018" y="36915"/>
                        </a:cubicBezTo>
                        <a:close/>
                      </a:path>
                    </a:pathLst>
                  </a:custGeom>
                  <a:solidFill>
                    <a:srgbClr val="737577">
                      <a:alpha val="50000"/>
                    </a:srgbClr>
                  </a:solidFill>
                  <a:ln w="16697" cap="flat">
                    <a:noFill/>
                    <a:prstDash val="solid"/>
                    <a:miter/>
                  </a:ln>
                </p:spPr>
                <p:txBody>
                  <a:bodyPr rtlCol="0" anchor="ctr"/>
                  <a:lstStyle/>
                  <a:p>
                    <a:endParaRPr lang="en-US"/>
                  </a:p>
                </p:txBody>
              </p:sp>
              <p:sp>
                <p:nvSpPr>
                  <p:cNvPr id="1161" name="Freeform: Shape 1160">
                    <a:extLst>
                      <a:ext uri="{FF2B5EF4-FFF2-40B4-BE49-F238E27FC236}">
                        <a16:creationId xmlns:a16="http://schemas.microsoft.com/office/drawing/2014/main" id="{2DFB9964-AF7B-8FA7-EB5E-7A69A72DA375}"/>
                      </a:ext>
                    </a:extLst>
                  </p:cNvPr>
                  <p:cNvSpPr/>
                  <p:nvPr/>
                </p:nvSpPr>
                <p:spPr>
                  <a:xfrm>
                    <a:off x="7212722" y="5021252"/>
                    <a:ext cx="200728" cy="167054"/>
                  </a:xfrm>
                  <a:custGeom>
                    <a:avLst/>
                    <a:gdLst>
                      <a:gd name="connsiteX0" fmla="*/ 193523 w 200728"/>
                      <a:gd name="connsiteY0" fmla="*/ 85188 h 167054"/>
                      <a:gd name="connsiteX1" fmla="*/ 193355 w 200728"/>
                      <a:gd name="connsiteY1" fmla="*/ 84687 h 167054"/>
                      <a:gd name="connsiteX2" fmla="*/ 186173 w 200728"/>
                      <a:gd name="connsiteY2" fmla="*/ 62471 h 167054"/>
                      <a:gd name="connsiteX3" fmla="*/ 184169 w 200728"/>
                      <a:gd name="connsiteY3" fmla="*/ 35913 h 167054"/>
                      <a:gd name="connsiteX4" fmla="*/ 184670 w 200728"/>
                      <a:gd name="connsiteY4" fmla="*/ 26224 h 167054"/>
                      <a:gd name="connsiteX5" fmla="*/ 186006 w 200728"/>
                      <a:gd name="connsiteY5" fmla="*/ 22383 h 167054"/>
                      <a:gd name="connsiteX6" fmla="*/ 184837 w 200728"/>
                      <a:gd name="connsiteY6" fmla="*/ 12528 h 167054"/>
                      <a:gd name="connsiteX7" fmla="*/ 181496 w 200728"/>
                      <a:gd name="connsiteY7" fmla="*/ 11191 h 167054"/>
                      <a:gd name="connsiteX8" fmla="*/ 177487 w 200728"/>
                      <a:gd name="connsiteY8" fmla="*/ 34576 h 167054"/>
                      <a:gd name="connsiteX9" fmla="*/ 178824 w 200728"/>
                      <a:gd name="connsiteY9" fmla="*/ 58963 h 167054"/>
                      <a:gd name="connsiteX10" fmla="*/ 185672 w 200728"/>
                      <a:gd name="connsiteY10" fmla="*/ 92537 h 167054"/>
                      <a:gd name="connsiteX11" fmla="*/ 183333 w 200728"/>
                      <a:gd name="connsiteY11" fmla="*/ 93540 h 167054"/>
                      <a:gd name="connsiteX12" fmla="*/ 166797 w 200728"/>
                      <a:gd name="connsiteY12" fmla="*/ 47605 h 167054"/>
                      <a:gd name="connsiteX13" fmla="*/ 165460 w 200728"/>
                      <a:gd name="connsiteY13" fmla="*/ 20545 h 167054"/>
                      <a:gd name="connsiteX14" fmla="*/ 165294 w 200728"/>
                      <a:gd name="connsiteY14" fmla="*/ 20545 h 167054"/>
                      <a:gd name="connsiteX15" fmla="*/ 164625 w 200728"/>
                      <a:gd name="connsiteY15" fmla="*/ 20211 h 167054"/>
                      <a:gd name="connsiteX16" fmla="*/ 138067 w 200728"/>
                      <a:gd name="connsiteY16" fmla="*/ 0 h 167054"/>
                      <a:gd name="connsiteX17" fmla="*/ 154269 w 200728"/>
                      <a:gd name="connsiteY17" fmla="*/ 32071 h 167054"/>
                      <a:gd name="connsiteX18" fmla="*/ 152766 w 200728"/>
                      <a:gd name="connsiteY18" fmla="*/ 69988 h 167054"/>
                      <a:gd name="connsiteX19" fmla="*/ 144915 w 200728"/>
                      <a:gd name="connsiteY19" fmla="*/ 96546 h 167054"/>
                      <a:gd name="connsiteX20" fmla="*/ 84950 w 200728"/>
                      <a:gd name="connsiteY20" fmla="*/ 111579 h 167054"/>
                      <a:gd name="connsiteX21" fmla="*/ 63736 w 200728"/>
                      <a:gd name="connsiteY21" fmla="*/ 105232 h 167054"/>
                      <a:gd name="connsiteX22" fmla="*/ 42690 w 200728"/>
                      <a:gd name="connsiteY22" fmla="*/ 108072 h 167054"/>
                      <a:gd name="connsiteX23" fmla="*/ 29327 w 200728"/>
                      <a:gd name="connsiteY23" fmla="*/ 133795 h 167054"/>
                      <a:gd name="connsiteX24" fmla="*/ 27490 w 200728"/>
                      <a:gd name="connsiteY24" fmla="*/ 134296 h 167054"/>
                      <a:gd name="connsiteX25" fmla="*/ 26153 w 200728"/>
                      <a:gd name="connsiteY25" fmla="*/ 87025 h 167054"/>
                      <a:gd name="connsiteX26" fmla="*/ 22312 w 200728"/>
                      <a:gd name="connsiteY26" fmla="*/ 89197 h 167054"/>
                      <a:gd name="connsiteX27" fmla="*/ 20641 w 200728"/>
                      <a:gd name="connsiteY27" fmla="*/ 94375 h 167054"/>
                      <a:gd name="connsiteX28" fmla="*/ 3270 w 200728"/>
                      <a:gd name="connsiteY28" fmla="*/ 117593 h 167054"/>
                      <a:gd name="connsiteX29" fmla="*/ 11621 w 200728"/>
                      <a:gd name="connsiteY29" fmla="*/ 154841 h 167054"/>
                      <a:gd name="connsiteX30" fmla="*/ 37846 w 200728"/>
                      <a:gd name="connsiteY30" fmla="*/ 159351 h 167054"/>
                      <a:gd name="connsiteX31" fmla="*/ 38013 w 200728"/>
                      <a:gd name="connsiteY31" fmla="*/ 145487 h 167054"/>
                      <a:gd name="connsiteX32" fmla="*/ 37011 w 200728"/>
                      <a:gd name="connsiteY32" fmla="*/ 144652 h 167054"/>
                      <a:gd name="connsiteX33" fmla="*/ 84950 w 200728"/>
                      <a:gd name="connsiteY33" fmla="*/ 138138 h 167054"/>
                      <a:gd name="connsiteX34" fmla="*/ 175650 w 200728"/>
                      <a:gd name="connsiteY34" fmla="*/ 112080 h 167054"/>
                      <a:gd name="connsiteX35" fmla="*/ 179492 w 200728"/>
                      <a:gd name="connsiteY35" fmla="*/ 107236 h 167054"/>
                      <a:gd name="connsiteX36" fmla="*/ 180160 w 200728"/>
                      <a:gd name="connsiteY36" fmla="*/ 105232 h 167054"/>
                      <a:gd name="connsiteX37" fmla="*/ 199703 w 200728"/>
                      <a:gd name="connsiteY37" fmla="*/ 105733 h 167054"/>
                      <a:gd name="connsiteX38" fmla="*/ 193523 w 200728"/>
                      <a:gd name="connsiteY38" fmla="*/ 85188 h 167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200728" h="167054">
                        <a:moveTo>
                          <a:pt x="193523" y="85188"/>
                        </a:moveTo>
                        <a:cubicBezTo>
                          <a:pt x="193523" y="85021"/>
                          <a:pt x="193355" y="84854"/>
                          <a:pt x="193355" y="84687"/>
                        </a:cubicBezTo>
                        <a:cubicBezTo>
                          <a:pt x="190850" y="77337"/>
                          <a:pt x="187342" y="70155"/>
                          <a:pt x="186173" y="62471"/>
                        </a:cubicBezTo>
                        <a:cubicBezTo>
                          <a:pt x="184837" y="53618"/>
                          <a:pt x="184169" y="44932"/>
                          <a:pt x="184169" y="35913"/>
                        </a:cubicBezTo>
                        <a:cubicBezTo>
                          <a:pt x="184169" y="32071"/>
                          <a:pt x="184002" y="29899"/>
                          <a:pt x="184670" y="26224"/>
                        </a:cubicBezTo>
                        <a:cubicBezTo>
                          <a:pt x="185004" y="25055"/>
                          <a:pt x="185505" y="23719"/>
                          <a:pt x="186006" y="22383"/>
                        </a:cubicBezTo>
                        <a:cubicBezTo>
                          <a:pt x="187175" y="19543"/>
                          <a:pt x="188177" y="14532"/>
                          <a:pt x="184837" y="12528"/>
                        </a:cubicBezTo>
                        <a:cubicBezTo>
                          <a:pt x="183668" y="11859"/>
                          <a:pt x="182498" y="11358"/>
                          <a:pt x="181496" y="11191"/>
                        </a:cubicBezTo>
                        <a:cubicBezTo>
                          <a:pt x="178990" y="20044"/>
                          <a:pt x="177821" y="31737"/>
                          <a:pt x="177487" y="34576"/>
                        </a:cubicBezTo>
                        <a:cubicBezTo>
                          <a:pt x="176652" y="42594"/>
                          <a:pt x="177654" y="50946"/>
                          <a:pt x="178824" y="58963"/>
                        </a:cubicBezTo>
                        <a:cubicBezTo>
                          <a:pt x="180327" y="70322"/>
                          <a:pt x="184335" y="81179"/>
                          <a:pt x="185672" y="92537"/>
                        </a:cubicBezTo>
                        <a:cubicBezTo>
                          <a:pt x="185839" y="93874"/>
                          <a:pt x="184169" y="94208"/>
                          <a:pt x="183333" y="93540"/>
                        </a:cubicBezTo>
                        <a:cubicBezTo>
                          <a:pt x="170472" y="82849"/>
                          <a:pt x="168801" y="62972"/>
                          <a:pt x="166797" y="47605"/>
                        </a:cubicBezTo>
                        <a:cubicBezTo>
                          <a:pt x="165795" y="39587"/>
                          <a:pt x="164292" y="29565"/>
                          <a:pt x="165460" y="20545"/>
                        </a:cubicBezTo>
                        <a:cubicBezTo>
                          <a:pt x="165460" y="20545"/>
                          <a:pt x="165460" y="20545"/>
                          <a:pt x="165294" y="20545"/>
                        </a:cubicBezTo>
                        <a:cubicBezTo>
                          <a:pt x="165127" y="20378"/>
                          <a:pt x="164793" y="20211"/>
                          <a:pt x="164625" y="20211"/>
                        </a:cubicBezTo>
                        <a:cubicBezTo>
                          <a:pt x="155940" y="13029"/>
                          <a:pt x="147254" y="6180"/>
                          <a:pt x="138067" y="0"/>
                        </a:cubicBezTo>
                        <a:cubicBezTo>
                          <a:pt x="145583" y="9354"/>
                          <a:pt x="152098" y="19543"/>
                          <a:pt x="154269" y="32071"/>
                        </a:cubicBezTo>
                        <a:cubicBezTo>
                          <a:pt x="156441" y="44097"/>
                          <a:pt x="154269" y="57794"/>
                          <a:pt x="152766" y="69988"/>
                        </a:cubicBezTo>
                        <a:cubicBezTo>
                          <a:pt x="151597" y="79007"/>
                          <a:pt x="149425" y="88528"/>
                          <a:pt x="144915" y="96546"/>
                        </a:cubicBezTo>
                        <a:cubicBezTo>
                          <a:pt x="132053" y="118929"/>
                          <a:pt x="107165" y="117760"/>
                          <a:pt x="84950" y="111579"/>
                        </a:cubicBezTo>
                        <a:cubicBezTo>
                          <a:pt x="77767" y="109575"/>
                          <a:pt x="70752" y="107570"/>
                          <a:pt x="63736" y="105232"/>
                        </a:cubicBezTo>
                        <a:cubicBezTo>
                          <a:pt x="56387" y="102726"/>
                          <a:pt x="48202" y="101223"/>
                          <a:pt x="42690" y="108072"/>
                        </a:cubicBezTo>
                        <a:cubicBezTo>
                          <a:pt x="36509" y="115588"/>
                          <a:pt x="35006" y="125777"/>
                          <a:pt x="29327" y="133795"/>
                        </a:cubicBezTo>
                        <a:cubicBezTo>
                          <a:pt x="28993" y="134296"/>
                          <a:pt x="28158" y="134797"/>
                          <a:pt x="27490" y="134296"/>
                        </a:cubicBezTo>
                        <a:cubicBezTo>
                          <a:pt x="12791" y="123105"/>
                          <a:pt x="15296" y="100722"/>
                          <a:pt x="26153" y="87025"/>
                        </a:cubicBezTo>
                        <a:cubicBezTo>
                          <a:pt x="24817" y="87693"/>
                          <a:pt x="23481" y="88528"/>
                          <a:pt x="22312" y="89197"/>
                        </a:cubicBezTo>
                        <a:cubicBezTo>
                          <a:pt x="21811" y="90867"/>
                          <a:pt x="21310" y="92704"/>
                          <a:pt x="20641" y="94375"/>
                        </a:cubicBezTo>
                        <a:cubicBezTo>
                          <a:pt x="14795" y="102058"/>
                          <a:pt x="8615" y="109575"/>
                          <a:pt x="3270" y="117593"/>
                        </a:cubicBezTo>
                        <a:cubicBezTo>
                          <a:pt x="-4581" y="129285"/>
                          <a:pt x="3102" y="145821"/>
                          <a:pt x="11621" y="154841"/>
                        </a:cubicBezTo>
                        <a:cubicBezTo>
                          <a:pt x="16799" y="160353"/>
                          <a:pt x="40018" y="176556"/>
                          <a:pt x="37846" y="159351"/>
                        </a:cubicBezTo>
                        <a:cubicBezTo>
                          <a:pt x="37178" y="154340"/>
                          <a:pt x="37345" y="150164"/>
                          <a:pt x="38013" y="145487"/>
                        </a:cubicBezTo>
                        <a:cubicBezTo>
                          <a:pt x="37345" y="145654"/>
                          <a:pt x="36844" y="145654"/>
                          <a:pt x="37011" y="144652"/>
                        </a:cubicBezTo>
                        <a:cubicBezTo>
                          <a:pt x="41688" y="124942"/>
                          <a:pt x="71921" y="134463"/>
                          <a:pt x="84950" y="138138"/>
                        </a:cubicBezTo>
                        <a:cubicBezTo>
                          <a:pt x="116185" y="147158"/>
                          <a:pt x="157276" y="140142"/>
                          <a:pt x="175650" y="112080"/>
                        </a:cubicBezTo>
                        <a:cubicBezTo>
                          <a:pt x="176986" y="110577"/>
                          <a:pt x="178322" y="108907"/>
                          <a:pt x="179492" y="107236"/>
                        </a:cubicBezTo>
                        <a:cubicBezTo>
                          <a:pt x="179492" y="106568"/>
                          <a:pt x="179826" y="105900"/>
                          <a:pt x="180160" y="105232"/>
                        </a:cubicBezTo>
                        <a:cubicBezTo>
                          <a:pt x="185004" y="110243"/>
                          <a:pt x="195861" y="112581"/>
                          <a:pt x="199703" y="105733"/>
                        </a:cubicBezTo>
                        <a:cubicBezTo>
                          <a:pt x="203378" y="99553"/>
                          <a:pt x="196195" y="90533"/>
                          <a:pt x="193523" y="85188"/>
                        </a:cubicBezTo>
                        <a:close/>
                      </a:path>
                    </a:pathLst>
                  </a:custGeom>
                  <a:solidFill>
                    <a:srgbClr val="737577">
                      <a:alpha val="50000"/>
                    </a:srgbClr>
                  </a:solidFill>
                  <a:ln w="16697" cap="flat">
                    <a:noFill/>
                    <a:prstDash val="solid"/>
                    <a:miter/>
                  </a:ln>
                </p:spPr>
                <p:txBody>
                  <a:bodyPr rtlCol="0" anchor="ctr"/>
                  <a:lstStyle/>
                  <a:p>
                    <a:endParaRPr lang="en-US"/>
                  </a:p>
                </p:txBody>
              </p:sp>
              <p:sp>
                <p:nvSpPr>
                  <p:cNvPr id="1162" name="Freeform: Shape 1161">
                    <a:extLst>
                      <a:ext uri="{FF2B5EF4-FFF2-40B4-BE49-F238E27FC236}">
                        <a16:creationId xmlns:a16="http://schemas.microsoft.com/office/drawing/2014/main" id="{1EA1402B-ED81-9102-B95F-B3BAAD0728D4}"/>
                      </a:ext>
                    </a:extLst>
                  </p:cNvPr>
                  <p:cNvSpPr/>
                  <p:nvPr/>
                </p:nvSpPr>
                <p:spPr>
                  <a:xfrm>
                    <a:off x="7189720" y="5023089"/>
                    <a:ext cx="47986" cy="79007"/>
                  </a:xfrm>
                  <a:custGeom>
                    <a:avLst/>
                    <a:gdLst>
                      <a:gd name="connsiteX0" fmla="*/ 34957 w 47986"/>
                      <a:gd name="connsiteY0" fmla="*/ 47438 h 79007"/>
                      <a:gd name="connsiteX1" fmla="*/ 18922 w 47986"/>
                      <a:gd name="connsiteY1" fmla="*/ 54620 h 79007"/>
                      <a:gd name="connsiteX2" fmla="*/ 17251 w 47986"/>
                      <a:gd name="connsiteY2" fmla="*/ 53618 h 79007"/>
                      <a:gd name="connsiteX3" fmla="*/ 25269 w 47986"/>
                      <a:gd name="connsiteY3" fmla="*/ 20712 h 79007"/>
                      <a:gd name="connsiteX4" fmla="*/ 47986 w 47986"/>
                      <a:gd name="connsiteY4" fmla="*/ 0 h 79007"/>
                      <a:gd name="connsiteX5" fmla="*/ 15414 w 47986"/>
                      <a:gd name="connsiteY5" fmla="*/ 23385 h 79007"/>
                      <a:gd name="connsiteX6" fmla="*/ 2719 w 47986"/>
                      <a:gd name="connsiteY6" fmla="*/ 65311 h 79007"/>
                      <a:gd name="connsiteX7" fmla="*/ 9067 w 47986"/>
                      <a:gd name="connsiteY7" fmla="*/ 79007 h 79007"/>
                      <a:gd name="connsiteX8" fmla="*/ 34957 w 47986"/>
                      <a:gd name="connsiteY8" fmla="*/ 47438 h 79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986" h="79007">
                        <a:moveTo>
                          <a:pt x="34957" y="47438"/>
                        </a:moveTo>
                        <a:cubicBezTo>
                          <a:pt x="29946" y="50444"/>
                          <a:pt x="24601" y="53284"/>
                          <a:pt x="18922" y="54620"/>
                        </a:cubicBezTo>
                        <a:cubicBezTo>
                          <a:pt x="18087" y="54787"/>
                          <a:pt x="17586" y="54453"/>
                          <a:pt x="17251" y="53618"/>
                        </a:cubicBezTo>
                        <a:cubicBezTo>
                          <a:pt x="11907" y="40756"/>
                          <a:pt x="15748" y="30400"/>
                          <a:pt x="25269" y="20712"/>
                        </a:cubicBezTo>
                        <a:cubicBezTo>
                          <a:pt x="32452" y="13363"/>
                          <a:pt x="39968" y="6347"/>
                          <a:pt x="47986" y="0"/>
                        </a:cubicBezTo>
                        <a:cubicBezTo>
                          <a:pt x="36461" y="6848"/>
                          <a:pt x="25269" y="14699"/>
                          <a:pt x="15414" y="23385"/>
                        </a:cubicBezTo>
                        <a:cubicBezTo>
                          <a:pt x="3555" y="33908"/>
                          <a:pt x="-4463" y="49442"/>
                          <a:pt x="2719" y="65311"/>
                        </a:cubicBezTo>
                        <a:cubicBezTo>
                          <a:pt x="4891" y="69988"/>
                          <a:pt x="7230" y="74330"/>
                          <a:pt x="9067" y="79007"/>
                        </a:cubicBezTo>
                        <a:cubicBezTo>
                          <a:pt x="16249" y="67482"/>
                          <a:pt x="25770" y="57961"/>
                          <a:pt x="34957" y="47438"/>
                        </a:cubicBezTo>
                        <a:close/>
                      </a:path>
                    </a:pathLst>
                  </a:custGeom>
                  <a:solidFill>
                    <a:srgbClr val="737577">
                      <a:alpha val="50000"/>
                    </a:srgbClr>
                  </a:solidFill>
                  <a:ln w="16697" cap="flat">
                    <a:noFill/>
                    <a:prstDash val="solid"/>
                    <a:miter/>
                  </a:ln>
                </p:spPr>
                <p:txBody>
                  <a:bodyPr rtlCol="0" anchor="ctr"/>
                  <a:lstStyle/>
                  <a:p>
                    <a:endParaRPr lang="en-US"/>
                  </a:p>
                </p:txBody>
              </p:sp>
              <p:sp>
                <p:nvSpPr>
                  <p:cNvPr id="1163" name="Freeform: Shape 1162">
                    <a:extLst>
                      <a:ext uri="{FF2B5EF4-FFF2-40B4-BE49-F238E27FC236}">
                        <a16:creationId xmlns:a16="http://schemas.microsoft.com/office/drawing/2014/main" id="{9E1A2610-E345-7563-AA62-C8D3763F2418}"/>
                      </a:ext>
                    </a:extLst>
                  </p:cNvPr>
                  <p:cNvSpPr/>
                  <p:nvPr/>
                </p:nvSpPr>
                <p:spPr>
                  <a:xfrm>
                    <a:off x="7195261" y="5083055"/>
                    <a:ext cx="39271" cy="66145"/>
                  </a:xfrm>
                  <a:custGeom>
                    <a:avLst/>
                    <a:gdLst>
                      <a:gd name="connsiteX0" fmla="*/ 39271 w 39271"/>
                      <a:gd name="connsiteY0" fmla="*/ 27561 h 66145"/>
                      <a:gd name="connsiteX1" fmla="*/ 34427 w 39271"/>
                      <a:gd name="connsiteY1" fmla="*/ 30734 h 66145"/>
                      <a:gd name="connsiteX2" fmla="*/ 19895 w 39271"/>
                      <a:gd name="connsiteY2" fmla="*/ 42260 h 66145"/>
                      <a:gd name="connsiteX3" fmla="*/ 18058 w 39271"/>
                      <a:gd name="connsiteY3" fmla="*/ 41759 h 66145"/>
                      <a:gd name="connsiteX4" fmla="*/ 22067 w 39271"/>
                      <a:gd name="connsiteY4" fmla="*/ 0 h 66145"/>
                      <a:gd name="connsiteX5" fmla="*/ 12378 w 39271"/>
                      <a:gd name="connsiteY5" fmla="*/ 66146 h 66145"/>
                      <a:gd name="connsiteX6" fmla="*/ 13548 w 39271"/>
                      <a:gd name="connsiteY6" fmla="*/ 60467 h 66145"/>
                      <a:gd name="connsiteX7" fmla="*/ 22902 w 39271"/>
                      <a:gd name="connsiteY7" fmla="*/ 47772 h 66145"/>
                      <a:gd name="connsiteX8" fmla="*/ 39271 w 39271"/>
                      <a:gd name="connsiteY8" fmla="*/ 27561 h 66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271" h="66145">
                        <a:moveTo>
                          <a:pt x="39271" y="27561"/>
                        </a:moveTo>
                        <a:cubicBezTo>
                          <a:pt x="37601" y="28563"/>
                          <a:pt x="35930" y="29565"/>
                          <a:pt x="34427" y="30734"/>
                        </a:cubicBezTo>
                        <a:cubicBezTo>
                          <a:pt x="29416" y="34576"/>
                          <a:pt x="25240" y="39086"/>
                          <a:pt x="19895" y="42260"/>
                        </a:cubicBezTo>
                        <a:cubicBezTo>
                          <a:pt x="19227" y="42594"/>
                          <a:pt x="18392" y="42427"/>
                          <a:pt x="18058" y="41759"/>
                        </a:cubicBezTo>
                        <a:cubicBezTo>
                          <a:pt x="10374" y="27895"/>
                          <a:pt x="14216" y="13029"/>
                          <a:pt x="22067" y="0"/>
                        </a:cubicBezTo>
                        <a:cubicBezTo>
                          <a:pt x="5363" y="20879"/>
                          <a:pt x="-12677" y="46937"/>
                          <a:pt x="12378" y="66146"/>
                        </a:cubicBezTo>
                        <a:cubicBezTo>
                          <a:pt x="12546" y="64141"/>
                          <a:pt x="12880" y="62304"/>
                          <a:pt x="13548" y="60467"/>
                        </a:cubicBezTo>
                        <a:cubicBezTo>
                          <a:pt x="15385" y="55957"/>
                          <a:pt x="19728" y="51280"/>
                          <a:pt x="22902" y="47772"/>
                        </a:cubicBezTo>
                        <a:cubicBezTo>
                          <a:pt x="28748" y="41258"/>
                          <a:pt x="34093" y="34409"/>
                          <a:pt x="39271" y="27561"/>
                        </a:cubicBezTo>
                        <a:close/>
                      </a:path>
                    </a:pathLst>
                  </a:custGeom>
                  <a:solidFill>
                    <a:srgbClr val="737577">
                      <a:alpha val="50000"/>
                    </a:srgbClr>
                  </a:solidFill>
                  <a:ln w="16697" cap="flat">
                    <a:noFill/>
                    <a:prstDash val="solid"/>
                    <a:miter/>
                  </a:ln>
                </p:spPr>
                <p:txBody>
                  <a:bodyPr rtlCol="0" anchor="ctr"/>
                  <a:lstStyle/>
                  <a:p>
                    <a:endParaRPr lang="en-US"/>
                  </a:p>
                </p:txBody>
              </p:sp>
            </p:grpSp>
            <p:sp>
              <p:nvSpPr>
                <p:cNvPr id="1164" name="Freeform: Shape 1163">
                  <a:extLst>
                    <a:ext uri="{FF2B5EF4-FFF2-40B4-BE49-F238E27FC236}">
                      <a16:creationId xmlns:a16="http://schemas.microsoft.com/office/drawing/2014/main" id="{59642C02-6478-EAFB-F9F7-38DC4BB48AD0}"/>
                    </a:ext>
                  </a:extLst>
                </p:cNvPr>
                <p:cNvSpPr/>
                <p:nvPr/>
              </p:nvSpPr>
              <p:spPr>
                <a:xfrm>
                  <a:off x="7450199" y="4952267"/>
                  <a:ext cx="39395" cy="166700"/>
                </a:xfrm>
                <a:custGeom>
                  <a:avLst/>
                  <a:gdLst>
                    <a:gd name="connsiteX0" fmla="*/ 22191 w 39395"/>
                    <a:gd name="connsiteY0" fmla="*/ 139474 h 166700"/>
                    <a:gd name="connsiteX1" fmla="*/ 8494 w 39395"/>
                    <a:gd name="connsiteY1" fmla="*/ 111579 h 166700"/>
                    <a:gd name="connsiteX2" fmla="*/ 5655 w 39395"/>
                    <a:gd name="connsiteY2" fmla="*/ 80678 h 166700"/>
                    <a:gd name="connsiteX3" fmla="*/ 31378 w 39395"/>
                    <a:gd name="connsiteY3" fmla="*/ 0 h 166700"/>
                    <a:gd name="connsiteX4" fmla="*/ 21690 w 39395"/>
                    <a:gd name="connsiteY4" fmla="*/ 12695 h 166700"/>
                    <a:gd name="connsiteX5" fmla="*/ 21022 w 39395"/>
                    <a:gd name="connsiteY5" fmla="*/ 13363 h 166700"/>
                    <a:gd name="connsiteX6" fmla="*/ 8327 w 39395"/>
                    <a:gd name="connsiteY6" fmla="*/ 123439 h 166700"/>
                    <a:gd name="connsiteX7" fmla="*/ 39396 w 39395"/>
                    <a:gd name="connsiteY7" fmla="*/ 166701 h 166700"/>
                    <a:gd name="connsiteX8" fmla="*/ 22191 w 39395"/>
                    <a:gd name="connsiteY8" fmla="*/ 139474 h 166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395" h="166700">
                      <a:moveTo>
                        <a:pt x="22191" y="139474"/>
                      </a:moveTo>
                      <a:cubicBezTo>
                        <a:pt x="16846" y="130621"/>
                        <a:pt x="11000" y="121768"/>
                        <a:pt x="8494" y="111579"/>
                      </a:cubicBezTo>
                      <a:cubicBezTo>
                        <a:pt x="5822" y="101390"/>
                        <a:pt x="5320" y="91034"/>
                        <a:pt x="5655" y="80678"/>
                      </a:cubicBezTo>
                      <a:cubicBezTo>
                        <a:pt x="6490" y="51781"/>
                        <a:pt x="15510" y="23719"/>
                        <a:pt x="31378" y="0"/>
                      </a:cubicBezTo>
                      <a:cubicBezTo>
                        <a:pt x="26701" y="2840"/>
                        <a:pt x="24028" y="7684"/>
                        <a:pt x="21690" y="12695"/>
                      </a:cubicBezTo>
                      <a:cubicBezTo>
                        <a:pt x="21523" y="13029"/>
                        <a:pt x="21356" y="13196"/>
                        <a:pt x="21022" y="13363"/>
                      </a:cubicBezTo>
                      <a:cubicBezTo>
                        <a:pt x="4151" y="47605"/>
                        <a:pt x="-9379" y="86858"/>
                        <a:pt x="8327" y="123439"/>
                      </a:cubicBezTo>
                      <a:cubicBezTo>
                        <a:pt x="16178" y="139808"/>
                        <a:pt x="26701" y="153839"/>
                        <a:pt x="39396" y="166701"/>
                      </a:cubicBezTo>
                      <a:cubicBezTo>
                        <a:pt x="33216" y="157848"/>
                        <a:pt x="27536" y="148661"/>
                        <a:pt x="22191" y="139474"/>
                      </a:cubicBezTo>
                      <a:close/>
                    </a:path>
                  </a:pathLst>
                </a:custGeom>
                <a:solidFill>
                  <a:srgbClr val="D34434"/>
                </a:solidFill>
                <a:ln w="16697" cap="flat">
                  <a:noFill/>
                  <a:prstDash val="solid"/>
                  <a:miter/>
                </a:ln>
              </p:spPr>
              <p:txBody>
                <a:bodyPr rtlCol="0" anchor="ctr"/>
                <a:lstStyle/>
                <a:p>
                  <a:endParaRPr lang="en-US"/>
                </a:p>
              </p:txBody>
            </p:sp>
            <p:sp>
              <p:nvSpPr>
                <p:cNvPr id="1165" name="Freeform: Shape 1164">
                  <a:extLst>
                    <a:ext uri="{FF2B5EF4-FFF2-40B4-BE49-F238E27FC236}">
                      <a16:creationId xmlns:a16="http://schemas.microsoft.com/office/drawing/2014/main" id="{6C0DD9DA-82D5-C786-A918-EA1CE4104D27}"/>
                    </a:ext>
                  </a:extLst>
                </p:cNvPr>
                <p:cNvSpPr/>
                <p:nvPr/>
              </p:nvSpPr>
              <p:spPr>
                <a:xfrm>
                  <a:off x="7472287" y="4939445"/>
                  <a:ext cx="46872" cy="103855"/>
                </a:xfrm>
                <a:custGeom>
                  <a:avLst/>
                  <a:gdLst>
                    <a:gd name="connsiteX0" fmla="*/ 31840 w 46872"/>
                    <a:gd name="connsiteY0" fmla="*/ 4804 h 103855"/>
                    <a:gd name="connsiteX1" fmla="*/ 270 w 46872"/>
                    <a:gd name="connsiteY1" fmla="*/ 103856 h 103855"/>
                    <a:gd name="connsiteX2" fmla="*/ 46873 w 46872"/>
                    <a:gd name="connsiteY2" fmla="*/ 127 h 103855"/>
                    <a:gd name="connsiteX3" fmla="*/ 35347 w 46872"/>
                    <a:gd name="connsiteY3" fmla="*/ 2799 h 103855"/>
                    <a:gd name="connsiteX4" fmla="*/ 31840 w 46872"/>
                    <a:gd name="connsiteY4" fmla="*/ 4804 h 1038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872" h="103855">
                      <a:moveTo>
                        <a:pt x="31840" y="4804"/>
                      </a:moveTo>
                      <a:cubicBezTo>
                        <a:pt x="10960" y="33534"/>
                        <a:pt x="-2068" y="68277"/>
                        <a:pt x="270" y="103856"/>
                      </a:cubicBezTo>
                      <a:cubicBezTo>
                        <a:pt x="7118" y="65939"/>
                        <a:pt x="19813" y="27688"/>
                        <a:pt x="46873" y="127"/>
                      </a:cubicBezTo>
                      <a:cubicBezTo>
                        <a:pt x="42697" y="-374"/>
                        <a:pt x="38855" y="628"/>
                        <a:pt x="35347" y="2799"/>
                      </a:cubicBezTo>
                      <a:cubicBezTo>
                        <a:pt x="34011" y="3468"/>
                        <a:pt x="32842" y="4136"/>
                        <a:pt x="31840" y="4804"/>
                      </a:cubicBezTo>
                      <a:close/>
                    </a:path>
                  </a:pathLst>
                </a:custGeom>
                <a:solidFill>
                  <a:srgbClr val="D34434"/>
                </a:solidFill>
                <a:ln w="16697" cap="flat">
                  <a:noFill/>
                  <a:prstDash val="solid"/>
                  <a:miter/>
                </a:ln>
              </p:spPr>
              <p:txBody>
                <a:bodyPr rtlCol="0" anchor="ctr"/>
                <a:lstStyle/>
                <a:p>
                  <a:endParaRPr lang="en-US"/>
                </a:p>
              </p:txBody>
            </p:sp>
          </p:grpSp>
        </p:grpSp>
      </p:grpSp>
      <p:sp>
        <p:nvSpPr>
          <p:cNvPr id="1166" name="TextBox 1165">
            <a:extLst>
              <a:ext uri="{FF2B5EF4-FFF2-40B4-BE49-F238E27FC236}">
                <a16:creationId xmlns:a16="http://schemas.microsoft.com/office/drawing/2014/main" id="{07234FAE-DD48-69A3-9E3A-963E0A7CFEC2}"/>
              </a:ext>
            </a:extLst>
          </p:cNvPr>
          <p:cNvSpPr txBox="1"/>
          <p:nvPr/>
        </p:nvSpPr>
        <p:spPr>
          <a:xfrm>
            <a:off x="4448239" y="301563"/>
            <a:ext cx="3712837" cy="600164"/>
          </a:xfrm>
          <a:prstGeom prst="rect">
            <a:avLst/>
          </a:prstGeom>
          <a:noFill/>
        </p:spPr>
        <p:txBody>
          <a:bodyPr wrap="square" rtlCol="0">
            <a:spAutoFit/>
          </a:bodyPr>
          <a:lstStyle/>
          <a:p>
            <a:pPr algn="ctr">
              <a:lnSpc>
                <a:spcPct val="150000"/>
              </a:lnSpc>
            </a:pPr>
            <a:r>
              <a:rPr lang="en-US" sz="2400" b="1" dirty="0">
                <a:latin typeface="Times New Roman" panose="02020603050405020304" pitchFamily="18" charset="0"/>
                <a:cs typeface="Times New Roman" panose="02020603050405020304" pitchFamily="18" charset="0"/>
              </a:rPr>
              <a:t>Enter the subject title</a:t>
            </a:r>
            <a:endParaRPr lang="fa-IR" sz="2400" b="1" dirty="0">
              <a:latin typeface="Times New Roman" panose="02020603050405020304" pitchFamily="18" charset="0"/>
              <a:cs typeface="Times New Roman" panose="02020603050405020304" pitchFamily="18" charset="0"/>
            </a:endParaRPr>
          </a:p>
        </p:txBody>
      </p:sp>
      <p:sp>
        <p:nvSpPr>
          <p:cNvPr id="1167" name="TextBox 1166">
            <a:extLst>
              <a:ext uri="{FF2B5EF4-FFF2-40B4-BE49-F238E27FC236}">
                <a16:creationId xmlns:a16="http://schemas.microsoft.com/office/drawing/2014/main" id="{80682F15-9D4C-49CB-2562-D890D17C721D}"/>
              </a:ext>
            </a:extLst>
          </p:cNvPr>
          <p:cNvSpPr txBox="1"/>
          <p:nvPr/>
        </p:nvSpPr>
        <p:spPr>
          <a:xfrm>
            <a:off x="1113689" y="966818"/>
            <a:ext cx="10408356" cy="1619739"/>
          </a:xfrm>
          <a:prstGeom prst="rect">
            <a:avLst/>
          </a:prstGeom>
          <a:noFill/>
        </p:spPr>
        <p:txBody>
          <a:bodyPr wrap="square" rtlCol="0">
            <a:spAutoFit/>
          </a:bodyPr>
          <a:lstStyle/>
          <a:p>
            <a:pPr algn="ctr">
              <a:lnSpc>
                <a:spcPct val="250000"/>
              </a:lnSpc>
            </a:pPr>
            <a:r>
              <a:rPr lang="en-US" sz="1400" dirty="0" err="1">
                <a:latin typeface="Times New Roman" panose="02020603050405020304" pitchFamily="18" charset="0"/>
                <a:cs typeface="Times New Roman" panose="02020603050405020304" pitchFamily="18" charset="0"/>
              </a:rPr>
              <a:t>Minaro</a:t>
            </a:r>
            <a:r>
              <a:rPr lang="en-US" sz="14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400" dirty="0" err="1">
                <a:latin typeface="Times New Roman" panose="02020603050405020304" pitchFamily="18" charset="0"/>
                <a:cs typeface="Times New Roman" panose="02020603050405020304" pitchFamily="18" charset="0"/>
              </a:rPr>
              <a:t>Minaro</a:t>
            </a:r>
            <a:r>
              <a:rPr lang="en-US" sz="14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endParaRPr lang="en-US" sz="1400" dirty="0">
              <a:solidFill>
                <a:srgbClr val="2D3142"/>
              </a:solidFill>
            </a:endParaRPr>
          </a:p>
        </p:txBody>
      </p:sp>
    </p:spTree>
    <p:extLst>
      <p:ext uri="{BB962C8B-B14F-4D97-AF65-F5344CB8AC3E}">
        <p14:creationId xmlns:p14="http://schemas.microsoft.com/office/powerpoint/2010/main" val="177228083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66"/>
                                        </p:tgtEl>
                                        <p:attrNameLst>
                                          <p:attrName>style.visibility</p:attrName>
                                        </p:attrNameLst>
                                      </p:cBhvr>
                                      <p:to>
                                        <p:strVal val="visible"/>
                                      </p:to>
                                    </p:set>
                                    <p:animEffect transition="in" filter="fade">
                                      <p:cBhvr>
                                        <p:cTn id="7" dur="1000"/>
                                        <p:tgtEl>
                                          <p:spTgt spid="1166"/>
                                        </p:tgtEl>
                                      </p:cBhvr>
                                    </p:animEffect>
                                    <p:anim calcmode="lin" valueType="num">
                                      <p:cBhvr>
                                        <p:cTn id="8" dur="1000" fill="hold"/>
                                        <p:tgtEl>
                                          <p:spTgt spid="1166"/>
                                        </p:tgtEl>
                                        <p:attrNameLst>
                                          <p:attrName>ppt_x</p:attrName>
                                        </p:attrNameLst>
                                      </p:cBhvr>
                                      <p:tavLst>
                                        <p:tav tm="0">
                                          <p:val>
                                            <p:strVal val="#ppt_x"/>
                                          </p:val>
                                        </p:tav>
                                        <p:tav tm="100000">
                                          <p:val>
                                            <p:strVal val="#ppt_x"/>
                                          </p:val>
                                        </p:tav>
                                      </p:tavLst>
                                    </p:anim>
                                    <p:anim calcmode="lin" valueType="num">
                                      <p:cBhvr>
                                        <p:cTn id="9" dur="1000" fill="hold"/>
                                        <p:tgtEl>
                                          <p:spTgt spid="116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167"/>
                                        </p:tgtEl>
                                        <p:attrNameLst>
                                          <p:attrName>style.visibility</p:attrName>
                                        </p:attrNameLst>
                                      </p:cBhvr>
                                      <p:to>
                                        <p:strVal val="visible"/>
                                      </p:to>
                                    </p:set>
                                    <p:animEffect transition="in" filter="fade">
                                      <p:cBhvr>
                                        <p:cTn id="12" dur="1000"/>
                                        <p:tgtEl>
                                          <p:spTgt spid="1167"/>
                                        </p:tgtEl>
                                      </p:cBhvr>
                                    </p:animEffect>
                                    <p:anim calcmode="lin" valueType="num">
                                      <p:cBhvr>
                                        <p:cTn id="13" dur="1000" fill="hold"/>
                                        <p:tgtEl>
                                          <p:spTgt spid="1167"/>
                                        </p:tgtEl>
                                        <p:attrNameLst>
                                          <p:attrName>ppt_x</p:attrName>
                                        </p:attrNameLst>
                                      </p:cBhvr>
                                      <p:tavLst>
                                        <p:tav tm="0">
                                          <p:val>
                                            <p:strVal val="#ppt_x"/>
                                          </p:val>
                                        </p:tav>
                                        <p:tav tm="100000">
                                          <p:val>
                                            <p:strVal val="#ppt_x"/>
                                          </p:val>
                                        </p:tav>
                                      </p:tavLst>
                                    </p:anim>
                                    <p:anim calcmode="lin" valueType="num">
                                      <p:cBhvr>
                                        <p:cTn id="14" dur="1000" fill="hold"/>
                                        <p:tgtEl>
                                          <p:spTgt spid="116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down)">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66" grpId="0"/>
      <p:bldP spid="116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 name="Picture Placeholder 56">
            <a:extLst>
              <a:ext uri="{FF2B5EF4-FFF2-40B4-BE49-F238E27FC236}">
                <a16:creationId xmlns:a16="http://schemas.microsoft.com/office/drawing/2014/main" id="{072F313E-506D-D2C5-DC9D-12640E37C32A}"/>
              </a:ext>
            </a:extLst>
          </p:cNvPr>
          <p:cNvPicPr>
            <a:picLocks noGrp="1" noChangeAspect="1"/>
          </p:cNvPicPr>
          <p:nvPr>
            <p:ph type="pic" sz="quarter" idx="11"/>
          </p:nvPr>
        </p:nvPicPr>
        <p:blipFill>
          <a:blip r:embed="rId2" cstate="screen">
            <a:extLst>
              <a:ext uri="{28A0092B-C50C-407E-A947-70E740481C1C}">
                <a14:useLocalDpi xmlns:a14="http://schemas.microsoft.com/office/drawing/2010/main"/>
              </a:ext>
            </a:extLst>
          </a:blip>
          <a:srcRect/>
          <a:stretch>
            <a:fillRect/>
          </a:stretch>
        </p:blipFill>
        <p:spPr/>
      </p:pic>
      <p:sp>
        <p:nvSpPr>
          <p:cNvPr id="3" name="Rectangle: Rounded Corners 2">
            <a:extLst>
              <a:ext uri="{FF2B5EF4-FFF2-40B4-BE49-F238E27FC236}">
                <a16:creationId xmlns:a16="http://schemas.microsoft.com/office/drawing/2014/main" id="{C158FEE3-0D31-2B82-812A-D5288027B030}"/>
              </a:ext>
            </a:extLst>
          </p:cNvPr>
          <p:cNvSpPr/>
          <p:nvPr/>
        </p:nvSpPr>
        <p:spPr>
          <a:xfrm>
            <a:off x="1551214" y="2645228"/>
            <a:ext cx="9203872" cy="1567543"/>
          </a:xfrm>
          <a:prstGeom prst="roundRect">
            <a:avLst>
              <a:gd name="adj" fmla="val 25491"/>
            </a:avLst>
          </a:prstGeom>
          <a:solidFill>
            <a:schemeClr val="bg1"/>
          </a:solidFill>
          <a:ln>
            <a:noFill/>
          </a:ln>
          <a:effectLst>
            <a:outerShdw blurRad="635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9328A6D4-ADB7-F96A-75DA-9638A3E99058}"/>
              </a:ext>
            </a:extLst>
          </p:cNvPr>
          <p:cNvSpPr txBox="1"/>
          <p:nvPr/>
        </p:nvSpPr>
        <p:spPr>
          <a:xfrm>
            <a:off x="1815132" y="2685391"/>
            <a:ext cx="8746672" cy="1494640"/>
          </a:xfrm>
          <a:prstGeom prst="rect">
            <a:avLst/>
          </a:prstGeom>
          <a:noFill/>
        </p:spPr>
        <p:txBody>
          <a:bodyPr wrap="square">
            <a:spAutoFit/>
          </a:bodyPr>
          <a:lstStyle/>
          <a:p>
            <a:pPr algn="ctr"/>
            <a:r>
              <a:rPr lang="en-US" b="1" dirty="0">
                <a:solidFill>
                  <a:srgbClr val="FCBD17"/>
                </a:solidFill>
                <a:latin typeface="Times New Roman" panose="02020603050405020304" pitchFamily="18" charset="0"/>
                <a:cs typeface="Times New Roman" panose="02020603050405020304" pitchFamily="18" charset="0"/>
              </a:rPr>
              <a:t>Enter the subject title</a:t>
            </a:r>
            <a:endParaRPr lang="fa-IR" b="1" dirty="0">
              <a:solidFill>
                <a:srgbClr val="FCBD17"/>
              </a:solidFill>
              <a:latin typeface="Times New Roman" panose="02020603050405020304" pitchFamily="18" charset="0"/>
              <a:cs typeface="Times New Roman" panose="02020603050405020304" pitchFamily="18" charset="0"/>
            </a:endParaRPr>
          </a:p>
          <a:p>
            <a:pPr algn="ctr">
              <a:lnSpc>
                <a:spcPct val="250000"/>
              </a:lnSpc>
            </a:pP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p>
        </p:txBody>
      </p:sp>
      <p:cxnSp>
        <p:nvCxnSpPr>
          <p:cNvPr id="5" name="Straight Connector 4">
            <a:extLst>
              <a:ext uri="{FF2B5EF4-FFF2-40B4-BE49-F238E27FC236}">
                <a16:creationId xmlns:a16="http://schemas.microsoft.com/office/drawing/2014/main" id="{B1332C5A-9D4C-1518-D01C-A05BFA7ABDCF}"/>
              </a:ext>
            </a:extLst>
          </p:cNvPr>
          <p:cNvCxnSpPr>
            <a:cxnSpLocks/>
          </p:cNvCxnSpPr>
          <p:nvPr/>
        </p:nvCxnSpPr>
        <p:spPr>
          <a:xfrm flipH="1">
            <a:off x="518453" y="646612"/>
            <a:ext cx="368510" cy="0"/>
          </a:xfrm>
          <a:prstGeom prst="line">
            <a:avLst/>
          </a:prstGeom>
          <a:ln w="5715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CA28F0E7-F69E-D849-929B-7FB1299FC2DB}"/>
              </a:ext>
            </a:extLst>
          </p:cNvPr>
          <p:cNvSpPr txBox="1"/>
          <p:nvPr/>
        </p:nvSpPr>
        <p:spPr>
          <a:xfrm>
            <a:off x="418226" y="638756"/>
            <a:ext cx="2989811" cy="1307537"/>
          </a:xfrm>
          <a:prstGeom prst="rect">
            <a:avLst/>
          </a:prstGeom>
          <a:noFill/>
        </p:spPr>
        <p:txBody>
          <a:bodyPr wrap="square">
            <a:spAutoFit/>
          </a:bodyPr>
          <a:lstStyle/>
          <a:p>
            <a:pPr algn="justLow">
              <a:lnSpc>
                <a:spcPct val="150000"/>
              </a:lnSpc>
            </a:pPr>
            <a:r>
              <a:rPr lang="en-US" sz="2800" b="1" dirty="0">
                <a:latin typeface="Times New Roman" panose="02020603050405020304" pitchFamily="18" charset="0"/>
                <a:cs typeface="Times New Roman" panose="02020603050405020304" pitchFamily="18" charset="0"/>
              </a:rPr>
              <a:t>Enter the subject title</a:t>
            </a:r>
            <a:endParaRPr lang="fa-IR" sz="2800" b="1" dirty="0">
              <a:latin typeface="Times New Roman" panose="02020603050405020304" pitchFamily="18" charset="0"/>
              <a:cs typeface="Times New Roman" panose="02020603050405020304" pitchFamily="18" charset="0"/>
            </a:endParaRPr>
          </a:p>
        </p:txBody>
      </p:sp>
      <p:cxnSp>
        <p:nvCxnSpPr>
          <p:cNvPr id="8" name="Straight Connector 7">
            <a:extLst>
              <a:ext uri="{FF2B5EF4-FFF2-40B4-BE49-F238E27FC236}">
                <a16:creationId xmlns:a16="http://schemas.microsoft.com/office/drawing/2014/main" id="{1525A79B-071A-4865-1C76-626F192F3440}"/>
              </a:ext>
            </a:extLst>
          </p:cNvPr>
          <p:cNvCxnSpPr>
            <a:cxnSpLocks/>
          </p:cNvCxnSpPr>
          <p:nvPr/>
        </p:nvCxnSpPr>
        <p:spPr>
          <a:xfrm flipH="1">
            <a:off x="10873179" y="572054"/>
            <a:ext cx="674913" cy="1557487"/>
          </a:xfrm>
          <a:prstGeom prst="line">
            <a:avLst/>
          </a:prstGeom>
          <a:ln>
            <a:solidFill>
              <a:srgbClr val="2F3D4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C1D35F04-1BEB-B862-B840-0C3B65ABAC10}"/>
              </a:ext>
            </a:extLst>
          </p:cNvPr>
          <p:cNvCxnSpPr>
            <a:cxnSpLocks/>
          </p:cNvCxnSpPr>
          <p:nvPr/>
        </p:nvCxnSpPr>
        <p:spPr>
          <a:xfrm flipH="1">
            <a:off x="6899893" y="559823"/>
            <a:ext cx="674913" cy="1557487"/>
          </a:xfrm>
          <a:prstGeom prst="line">
            <a:avLst/>
          </a:prstGeom>
          <a:ln>
            <a:solidFill>
              <a:srgbClr val="2F3D40"/>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BD94F15A-918A-697F-3C2B-29FEEA846AE6}"/>
              </a:ext>
            </a:extLst>
          </p:cNvPr>
          <p:cNvSpPr txBox="1"/>
          <p:nvPr/>
        </p:nvSpPr>
        <p:spPr>
          <a:xfrm>
            <a:off x="7693690" y="972371"/>
            <a:ext cx="3041303" cy="1216936"/>
          </a:xfrm>
          <a:prstGeom prst="rect">
            <a:avLst/>
          </a:prstGeom>
          <a:noFill/>
        </p:spPr>
        <p:txBody>
          <a:bodyPr wrap="square" rtlCol="0">
            <a:spAutoFit/>
          </a:bodyPr>
          <a:lstStyle/>
          <a:p>
            <a:pPr algn="ctr"/>
            <a:r>
              <a:rPr lang="en-US" b="1" dirty="0">
                <a:latin typeface="Times New Roman" panose="02020603050405020304" pitchFamily="18" charset="0"/>
                <a:cs typeface="Times New Roman" panose="02020603050405020304" pitchFamily="18" charset="0"/>
              </a:rPr>
              <a:t>Enter the subject title</a:t>
            </a:r>
            <a:endParaRPr lang="en-US" sz="1200" b="1" dirty="0">
              <a:latin typeface="Times New Roman" panose="02020603050405020304" pitchFamily="18" charset="0"/>
              <a:cs typeface="Times New Roman" panose="02020603050405020304" pitchFamily="18" charset="0"/>
            </a:endParaRPr>
          </a:p>
          <a:p>
            <a:pPr algn="ctr">
              <a:lnSpc>
                <a:spcPct val="25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p>
        </p:txBody>
      </p:sp>
      <p:sp>
        <p:nvSpPr>
          <p:cNvPr id="11" name="TextBox 10">
            <a:extLst>
              <a:ext uri="{FF2B5EF4-FFF2-40B4-BE49-F238E27FC236}">
                <a16:creationId xmlns:a16="http://schemas.microsoft.com/office/drawing/2014/main" id="{B99A5D14-8A0E-43DC-BF94-1156ADBDB1B7}"/>
              </a:ext>
            </a:extLst>
          </p:cNvPr>
          <p:cNvSpPr txBox="1"/>
          <p:nvPr/>
        </p:nvSpPr>
        <p:spPr>
          <a:xfrm>
            <a:off x="3730055" y="972371"/>
            <a:ext cx="3041303" cy="1216936"/>
          </a:xfrm>
          <a:prstGeom prst="rect">
            <a:avLst/>
          </a:prstGeom>
          <a:noFill/>
        </p:spPr>
        <p:txBody>
          <a:bodyPr wrap="square" rtlCol="0">
            <a:spAutoFit/>
          </a:bodyPr>
          <a:lstStyle/>
          <a:p>
            <a:pPr algn="ctr"/>
            <a:r>
              <a:rPr lang="en-US" b="1" dirty="0">
                <a:latin typeface="Times New Roman" panose="02020603050405020304" pitchFamily="18" charset="0"/>
                <a:cs typeface="Times New Roman" panose="02020603050405020304" pitchFamily="18" charset="0"/>
              </a:rPr>
              <a:t>Enter the subject title</a:t>
            </a:r>
            <a:endParaRPr lang="en-US" sz="1200" b="1" dirty="0">
              <a:latin typeface="Times New Roman" panose="02020603050405020304" pitchFamily="18" charset="0"/>
              <a:cs typeface="Times New Roman" panose="02020603050405020304" pitchFamily="18" charset="0"/>
            </a:endParaRPr>
          </a:p>
          <a:p>
            <a:pPr algn="ctr">
              <a:lnSpc>
                <a:spcPct val="25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p>
        </p:txBody>
      </p:sp>
      <p:sp>
        <p:nvSpPr>
          <p:cNvPr id="12" name="Rectangle: Rounded Corners 11">
            <a:extLst>
              <a:ext uri="{FF2B5EF4-FFF2-40B4-BE49-F238E27FC236}">
                <a16:creationId xmlns:a16="http://schemas.microsoft.com/office/drawing/2014/main" id="{2055B762-B700-97BD-4834-85F4A1303D20}"/>
              </a:ext>
            </a:extLst>
          </p:cNvPr>
          <p:cNvSpPr/>
          <p:nvPr/>
        </p:nvSpPr>
        <p:spPr>
          <a:xfrm>
            <a:off x="8973621" y="388384"/>
            <a:ext cx="500743" cy="500743"/>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Rounded Corners 12">
            <a:extLst>
              <a:ext uri="{FF2B5EF4-FFF2-40B4-BE49-F238E27FC236}">
                <a16:creationId xmlns:a16="http://schemas.microsoft.com/office/drawing/2014/main" id="{E538E251-7394-3670-8F5B-739DB11CFA83}"/>
              </a:ext>
            </a:extLst>
          </p:cNvPr>
          <p:cNvSpPr/>
          <p:nvPr/>
        </p:nvSpPr>
        <p:spPr>
          <a:xfrm>
            <a:off x="5000335" y="402907"/>
            <a:ext cx="500743" cy="500743"/>
          </a:xfrm>
          <a:prstGeom prst="roundRect">
            <a:avLst>
              <a:gd name="adj" fmla="val 50000"/>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TextBox 57">
            <a:extLst>
              <a:ext uri="{FF2B5EF4-FFF2-40B4-BE49-F238E27FC236}">
                <a16:creationId xmlns:a16="http://schemas.microsoft.com/office/drawing/2014/main" id="{C283AA9B-BB78-52EC-1418-8E9E71AEBB98}"/>
              </a:ext>
            </a:extLst>
          </p:cNvPr>
          <p:cNvSpPr txBox="1"/>
          <p:nvPr/>
        </p:nvSpPr>
        <p:spPr>
          <a:xfrm>
            <a:off x="8943614" y="292201"/>
            <a:ext cx="529612" cy="600164"/>
          </a:xfrm>
          <a:prstGeom prst="rect">
            <a:avLst/>
          </a:prstGeom>
          <a:noFill/>
        </p:spPr>
        <p:txBody>
          <a:bodyPr wrap="square">
            <a:spAutoFit/>
          </a:bodyPr>
          <a:lstStyle/>
          <a:p>
            <a:pPr algn="justLow" rtl="1">
              <a:lnSpc>
                <a:spcPct val="150000"/>
              </a:lnSpc>
              <a:spcBef>
                <a:spcPct val="0"/>
              </a:spcBef>
              <a:buNone/>
            </a:pPr>
            <a:r>
              <a:rPr lang="fa-IR" altLang="en-US" sz="2400" b="1" dirty="0">
                <a:solidFill>
                  <a:schemeClr val="bg1"/>
                </a:solidFill>
                <a:latin typeface="Damavand ExtraBold" panose="00000900000000000000" pitchFamily="2" charset="-78"/>
                <a:cs typeface="+mj-cs"/>
              </a:rPr>
              <a:t>02</a:t>
            </a:r>
            <a:endParaRPr lang="fa-IR" altLang="en-US" sz="1400" b="1" dirty="0">
              <a:solidFill>
                <a:schemeClr val="bg1"/>
              </a:solidFill>
              <a:latin typeface="Damavand ExtraBold" panose="00000900000000000000" pitchFamily="2" charset="-78"/>
              <a:cs typeface="+mj-cs"/>
            </a:endParaRPr>
          </a:p>
        </p:txBody>
      </p:sp>
      <p:sp>
        <p:nvSpPr>
          <p:cNvPr id="59" name="TextBox 58">
            <a:extLst>
              <a:ext uri="{FF2B5EF4-FFF2-40B4-BE49-F238E27FC236}">
                <a16:creationId xmlns:a16="http://schemas.microsoft.com/office/drawing/2014/main" id="{C620A047-2321-3C85-D943-5A0EB621DB1B}"/>
              </a:ext>
            </a:extLst>
          </p:cNvPr>
          <p:cNvSpPr txBox="1"/>
          <p:nvPr/>
        </p:nvSpPr>
        <p:spPr>
          <a:xfrm>
            <a:off x="4972035" y="325331"/>
            <a:ext cx="529612" cy="600164"/>
          </a:xfrm>
          <a:prstGeom prst="rect">
            <a:avLst/>
          </a:prstGeom>
          <a:noFill/>
        </p:spPr>
        <p:txBody>
          <a:bodyPr wrap="square">
            <a:spAutoFit/>
          </a:bodyPr>
          <a:lstStyle/>
          <a:p>
            <a:pPr algn="justLow" rtl="1">
              <a:lnSpc>
                <a:spcPct val="150000"/>
              </a:lnSpc>
              <a:spcBef>
                <a:spcPct val="0"/>
              </a:spcBef>
              <a:buNone/>
            </a:pPr>
            <a:r>
              <a:rPr lang="fa-IR" altLang="en-US" sz="2400" b="1" dirty="0">
                <a:solidFill>
                  <a:schemeClr val="bg1"/>
                </a:solidFill>
                <a:latin typeface="Damavand ExtraBold" panose="00000900000000000000" pitchFamily="2" charset="-78"/>
                <a:cs typeface="+mj-cs"/>
              </a:rPr>
              <a:t>01</a:t>
            </a:r>
            <a:endParaRPr lang="fa-IR" altLang="en-US" sz="1400" b="1" dirty="0">
              <a:solidFill>
                <a:schemeClr val="bg1"/>
              </a:solidFill>
              <a:latin typeface="Damavand ExtraBold" panose="00000900000000000000" pitchFamily="2" charset="-78"/>
              <a:cs typeface="+mj-cs"/>
            </a:endParaRPr>
          </a:p>
        </p:txBody>
      </p:sp>
    </p:spTree>
    <p:extLst>
      <p:ext uri="{BB962C8B-B14F-4D97-AF65-F5344CB8AC3E}">
        <p14:creationId xmlns:p14="http://schemas.microsoft.com/office/powerpoint/2010/main" val="31541952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right)">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right)">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42" presetClass="entr" presetSubtype="0"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fade">
                                      <p:cBhvr>
                                        <p:cTn id="22" dur="1000"/>
                                        <p:tgtEl>
                                          <p:spTgt spid="10"/>
                                        </p:tgtEl>
                                      </p:cBhvr>
                                    </p:animEffect>
                                    <p:anim calcmode="lin" valueType="num">
                                      <p:cBhvr>
                                        <p:cTn id="23" dur="1000" fill="hold"/>
                                        <p:tgtEl>
                                          <p:spTgt spid="10"/>
                                        </p:tgtEl>
                                        <p:attrNameLst>
                                          <p:attrName>ppt_x</p:attrName>
                                        </p:attrNameLst>
                                      </p:cBhvr>
                                      <p:tavLst>
                                        <p:tav tm="0">
                                          <p:val>
                                            <p:strVal val="#ppt_x"/>
                                          </p:val>
                                        </p:tav>
                                        <p:tav tm="100000">
                                          <p:val>
                                            <p:strVal val="#ppt_x"/>
                                          </p:val>
                                        </p:tav>
                                      </p:tavLst>
                                    </p:anim>
                                    <p:anim calcmode="lin" valueType="num">
                                      <p:cBhvr>
                                        <p:cTn id="24" dur="1000" fill="hold"/>
                                        <p:tgtEl>
                                          <p:spTgt spid="10"/>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58"/>
                                        </p:tgtEl>
                                        <p:attrNameLst>
                                          <p:attrName>style.visibility</p:attrName>
                                        </p:attrNameLst>
                                      </p:cBhvr>
                                      <p:to>
                                        <p:strVal val="visible"/>
                                      </p:to>
                                    </p:set>
                                    <p:animEffect transition="in" filter="fade">
                                      <p:cBhvr>
                                        <p:cTn id="32" dur="1000"/>
                                        <p:tgtEl>
                                          <p:spTgt spid="58"/>
                                        </p:tgtEl>
                                      </p:cBhvr>
                                    </p:animEffect>
                                    <p:anim calcmode="lin" valueType="num">
                                      <p:cBhvr>
                                        <p:cTn id="33" dur="1000" fill="hold"/>
                                        <p:tgtEl>
                                          <p:spTgt spid="58"/>
                                        </p:tgtEl>
                                        <p:attrNameLst>
                                          <p:attrName>ppt_x</p:attrName>
                                        </p:attrNameLst>
                                      </p:cBhvr>
                                      <p:tavLst>
                                        <p:tav tm="0">
                                          <p:val>
                                            <p:strVal val="#ppt_x"/>
                                          </p:val>
                                        </p:tav>
                                        <p:tav tm="100000">
                                          <p:val>
                                            <p:strVal val="#ppt_x"/>
                                          </p:val>
                                        </p:tav>
                                      </p:tavLst>
                                    </p:anim>
                                    <p:anim calcmode="lin" valueType="num">
                                      <p:cBhvr>
                                        <p:cTn id="34"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nodeType="click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wipe(down)">
                                      <p:cBhvr>
                                        <p:cTn id="39" dur="500"/>
                                        <p:tgtEl>
                                          <p:spTgt spid="9"/>
                                        </p:tgtEl>
                                      </p:cBhvr>
                                    </p:animEffect>
                                  </p:childTnLst>
                                </p:cTn>
                              </p:par>
                            </p:childTnLst>
                          </p:cTn>
                        </p:par>
                      </p:childTnLst>
                    </p:cTn>
                  </p:par>
                  <p:par>
                    <p:cTn id="40" fill="hold">
                      <p:stCondLst>
                        <p:cond delay="indefinite"/>
                      </p:stCondLst>
                      <p:childTnLst>
                        <p:par>
                          <p:cTn id="41" fill="hold">
                            <p:stCondLst>
                              <p:cond delay="0"/>
                            </p:stCondLst>
                            <p:childTnLst>
                              <p:par>
                                <p:cTn id="42" presetID="42" presetClass="entr" presetSubtype="0" fill="hold" grpId="0" nodeType="click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1000"/>
                                        <p:tgtEl>
                                          <p:spTgt spid="11"/>
                                        </p:tgtEl>
                                      </p:cBhvr>
                                    </p:animEffect>
                                    <p:anim calcmode="lin" valueType="num">
                                      <p:cBhvr>
                                        <p:cTn id="45" dur="1000" fill="hold"/>
                                        <p:tgtEl>
                                          <p:spTgt spid="11"/>
                                        </p:tgtEl>
                                        <p:attrNameLst>
                                          <p:attrName>ppt_x</p:attrName>
                                        </p:attrNameLst>
                                      </p:cBhvr>
                                      <p:tavLst>
                                        <p:tav tm="0">
                                          <p:val>
                                            <p:strVal val="#ppt_x"/>
                                          </p:val>
                                        </p:tav>
                                        <p:tav tm="100000">
                                          <p:val>
                                            <p:strVal val="#ppt_x"/>
                                          </p:val>
                                        </p:tav>
                                      </p:tavLst>
                                    </p:anim>
                                    <p:anim calcmode="lin" valueType="num">
                                      <p:cBhvr>
                                        <p:cTn id="46" dur="1000" fill="hold"/>
                                        <p:tgtEl>
                                          <p:spTgt spid="11"/>
                                        </p:tgtEl>
                                        <p:attrNameLst>
                                          <p:attrName>ppt_y</p:attrName>
                                        </p:attrNameLst>
                                      </p:cBhvr>
                                      <p:tavLst>
                                        <p:tav tm="0">
                                          <p:val>
                                            <p:strVal val="#ppt_y+.1"/>
                                          </p:val>
                                        </p:tav>
                                        <p:tav tm="100000">
                                          <p:val>
                                            <p:strVal val="#ppt_y"/>
                                          </p:val>
                                        </p:tav>
                                      </p:tavLst>
                                    </p:anim>
                                  </p:childTnLst>
                                </p:cTn>
                              </p:par>
                              <p:par>
                                <p:cTn id="47" presetID="42" presetClass="entr" presetSubtype="0" fill="hold" grpId="0"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1000" fill="hold"/>
                                        <p:tgtEl>
                                          <p:spTgt spid="13"/>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0"/>
                                  </p:stCondLst>
                                  <p:childTnLst>
                                    <p:set>
                                      <p:cBhvr>
                                        <p:cTn id="53" dur="1" fill="hold">
                                          <p:stCondLst>
                                            <p:cond delay="0"/>
                                          </p:stCondLst>
                                        </p:cTn>
                                        <p:tgtEl>
                                          <p:spTgt spid="59"/>
                                        </p:tgtEl>
                                        <p:attrNameLst>
                                          <p:attrName>style.visibility</p:attrName>
                                        </p:attrNameLst>
                                      </p:cBhvr>
                                      <p:to>
                                        <p:strVal val="visible"/>
                                      </p:to>
                                    </p:set>
                                    <p:animEffect transition="in" filter="fade">
                                      <p:cBhvr>
                                        <p:cTn id="54" dur="1000"/>
                                        <p:tgtEl>
                                          <p:spTgt spid="59"/>
                                        </p:tgtEl>
                                      </p:cBhvr>
                                    </p:animEffect>
                                    <p:anim calcmode="lin" valueType="num">
                                      <p:cBhvr>
                                        <p:cTn id="55" dur="1000" fill="hold"/>
                                        <p:tgtEl>
                                          <p:spTgt spid="59"/>
                                        </p:tgtEl>
                                        <p:attrNameLst>
                                          <p:attrName>ppt_x</p:attrName>
                                        </p:attrNameLst>
                                      </p:cBhvr>
                                      <p:tavLst>
                                        <p:tav tm="0">
                                          <p:val>
                                            <p:strVal val="#ppt_x"/>
                                          </p:val>
                                        </p:tav>
                                        <p:tav tm="100000">
                                          <p:val>
                                            <p:strVal val="#ppt_x"/>
                                          </p:val>
                                        </p:tav>
                                      </p:tavLst>
                                    </p:anim>
                                    <p:anim calcmode="lin" valueType="num">
                                      <p:cBhvr>
                                        <p:cTn id="56" dur="1000" fill="hold"/>
                                        <p:tgtEl>
                                          <p:spTgt spid="59"/>
                                        </p:tgtEl>
                                        <p:attrNameLst>
                                          <p:attrName>ppt_y</p:attrName>
                                        </p:attrNameLst>
                                      </p:cBhvr>
                                      <p:tavLst>
                                        <p:tav tm="0">
                                          <p:val>
                                            <p:strVal val="#ppt_y+.1"/>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0"/>
                                  </p:stCondLst>
                                  <p:childTnLst>
                                    <p:set>
                                      <p:cBhvr>
                                        <p:cTn id="60" dur="1" fill="hold">
                                          <p:stCondLst>
                                            <p:cond delay="0"/>
                                          </p:stCondLst>
                                        </p:cTn>
                                        <p:tgtEl>
                                          <p:spTgt spid="57"/>
                                        </p:tgtEl>
                                        <p:attrNameLst>
                                          <p:attrName>style.visibility</p:attrName>
                                        </p:attrNameLst>
                                      </p:cBhvr>
                                      <p:to>
                                        <p:strVal val="visible"/>
                                      </p:to>
                                    </p:set>
                                    <p:animEffect transition="in" filter="wipe(down)">
                                      <p:cBhvr>
                                        <p:cTn id="61" dur="500"/>
                                        <p:tgtEl>
                                          <p:spTgt spid="57"/>
                                        </p:tgtEl>
                                      </p:cBhvr>
                                    </p:animEffect>
                                  </p:childTnLst>
                                </p:cTn>
                              </p:par>
                            </p:childTnLst>
                          </p:cTn>
                        </p:par>
                      </p:childTnLst>
                    </p:cTn>
                  </p:par>
                  <p:par>
                    <p:cTn id="62" fill="hold">
                      <p:stCondLst>
                        <p:cond delay="indefinite"/>
                      </p:stCondLst>
                      <p:childTnLst>
                        <p:par>
                          <p:cTn id="63" fill="hold">
                            <p:stCondLst>
                              <p:cond delay="0"/>
                            </p:stCondLst>
                            <p:childTnLst>
                              <p:par>
                                <p:cTn id="64" presetID="42" presetClass="entr" presetSubtype="0" fill="hold" grpId="0" nodeType="clickEffect">
                                  <p:stCondLst>
                                    <p:cond delay="0"/>
                                  </p:stCondLst>
                                  <p:childTnLst>
                                    <p:set>
                                      <p:cBhvr>
                                        <p:cTn id="65" dur="1" fill="hold">
                                          <p:stCondLst>
                                            <p:cond delay="0"/>
                                          </p:stCondLst>
                                        </p:cTn>
                                        <p:tgtEl>
                                          <p:spTgt spid="4"/>
                                        </p:tgtEl>
                                        <p:attrNameLst>
                                          <p:attrName>style.visibility</p:attrName>
                                        </p:attrNameLst>
                                      </p:cBhvr>
                                      <p:to>
                                        <p:strVal val="visible"/>
                                      </p:to>
                                    </p:set>
                                    <p:animEffect transition="in" filter="fade">
                                      <p:cBhvr>
                                        <p:cTn id="66" dur="1000"/>
                                        <p:tgtEl>
                                          <p:spTgt spid="4"/>
                                        </p:tgtEl>
                                      </p:cBhvr>
                                    </p:animEffect>
                                    <p:anim calcmode="lin" valueType="num">
                                      <p:cBhvr>
                                        <p:cTn id="67" dur="1000" fill="hold"/>
                                        <p:tgtEl>
                                          <p:spTgt spid="4"/>
                                        </p:tgtEl>
                                        <p:attrNameLst>
                                          <p:attrName>ppt_x</p:attrName>
                                        </p:attrNameLst>
                                      </p:cBhvr>
                                      <p:tavLst>
                                        <p:tav tm="0">
                                          <p:val>
                                            <p:strVal val="#ppt_x"/>
                                          </p:val>
                                        </p:tav>
                                        <p:tav tm="100000">
                                          <p:val>
                                            <p:strVal val="#ppt_x"/>
                                          </p:val>
                                        </p:tav>
                                      </p:tavLst>
                                    </p:anim>
                                    <p:anim calcmode="lin" valueType="num">
                                      <p:cBhvr>
                                        <p:cTn id="68" dur="1000" fill="hold"/>
                                        <p:tgtEl>
                                          <p:spTgt spid="4"/>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3"/>
                                        </p:tgtEl>
                                        <p:attrNameLst>
                                          <p:attrName>style.visibility</p:attrName>
                                        </p:attrNameLst>
                                      </p:cBhvr>
                                      <p:to>
                                        <p:strVal val="visible"/>
                                      </p:to>
                                    </p:set>
                                    <p:animEffect transition="in" filter="fade">
                                      <p:cBhvr>
                                        <p:cTn id="71" dur="1000"/>
                                        <p:tgtEl>
                                          <p:spTgt spid="3"/>
                                        </p:tgtEl>
                                      </p:cBhvr>
                                    </p:animEffect>
                                    <p:anim calcmode="lin" valueType="num">
                                      <p:cBhvr>
                                        <p:cTn id="72" dur="1000" fill="hold"/>
                                        <p:tgtEl>
                                          <p:spTgt spid="3"/>
                                        </p:tgtEl>
                                        <p:attrNameLst>
                                          <p:attrName>ppt_x</p:attrName>
                                        </p:attrNameLst>
                                      </p:cBhvr>
                                      <p:tavLst>
                                        <p:tav tm="0">
                                          <p:val>
                                            <p:strVal val="#ppt_x"/>
                                          </p:val>
                                        </p:tav>
                                        <p:tav tm="100000">
                                          <p:val>
                                            <p:strVal val="#ppt_x"/>
                                          </p:val>
                                        </p:tav>
                                      </p:tavLst>
                                    </p:anim>
                                    <p:anim calcmode="lin" valueType="num">
                                      <p:cBhvr>
                                        <p:cTn id="73"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p:bldP spid="6" grpId="0"/>
      <p:bldP spid="10" grpId="0"/>
      <p:bldP spid="11" grpId="0"/>
      <p:bldP spid="12" grpId="0" animBg="1"/>
      <p:bldP spid="13" grpId="0" animBg="1"/>
      <p:bldP spid="58" grpId="0"/>
      <p:bldP spid="59"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E7D620D8-72A3-A253-362C-7D8E778FB769}"/>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a:xfrm>
            <a:off x="292156" y="3581210"/>
            <a:ext cx="3743396" cy="2972628"/>
          </a:xfrm>
          <a:effectLst>
            <a:outerShdw blurRad="63500" sx="101000" sy="101000" algn="ctr" rotWithShape="0">
              <a:prstClr val="black">
                <a:alpha val="20000"/>
              </a:prstClr>
            </a:outerShdw>
          </a:effectLst>
        </p:spPr>
      </p:pic>
      <p:pic>
        <p:nvPicPr>
          <p:cNvPr id="8" name="Picture Placeholder 7">
            <a:extLst>
              <a:ext uri="{FF2B5EF4-FFF2-40B4-BE49-F238E27FC236}">
                <a16:creationId xmlns:a16="http://schemas.microsoft.com/office/drawing/2014/main" id="{2041C9EC-21D0-36F8-CBC5-4F65D0C6767C}"/>
              </a:ext>
            </a:extLst>
          </p:cNvPr>
          <p:cNvPicPr>
            <a:picLocks noGrp="1" noChangeAspect="1"/>
          </p:cNvPicPr>
          <p:nvPr>
            <p:ph type="pic" sz="quarter" idx="11"/>
          </p:nvPr>
        </p:nvPicPr>
        <p:blipFill>
          <a:blip r:embed="rId3" cstate="screen">
            <a:extLst>
              <a:ext uri="{28A0092B-C50C-407E-A947-70E740481C1C}">
                <a14:useLocalDpi xmlns:a14="http://schemas.microsoft.com/office/drawing/2010/main"/>
              </a:ext>
            </a:extLst>
          </a:blip>
          <a:srcRect/>
          <a:stretch>
            <a:fillRect/>
          </a:stretch>
        </p:blipFill>
        <p:spPr>
          <a:xfrm>
            <a:off x="4218206" y="3581210"/>
            <a:ext cx="3743396" cy="2972628"/>
          </a:xfrm>
          <a:effectLst>
            <a:outerShdw blurRad="63500" sx="101000" sy="101000" algn="ctr" rotWithShape="0">
              <a:prstClr val="black">
                <a:alpha val="20000"/>
              </a:prstClr>
            </a:outerShdw>
          </a:effectLst>
        </p:spPr>
      </p:pic>
      <p:pic>
        <p:nvPicPr>
          <p:cNvPr id="10" name="Picture Placeholder 9">
            <a:extLst>
              <a:ext uri="{FF2B5EF4-FFF2-40B4-BE49-F238E27FC236}">
                <a16:creationId xmlns:a16="http://schemas.microsoft.com/office/drawing/2014/main" id="{C15E4DAD-B12E-BBFB-B031-0460AA712B25}"/>
              </a:ext>
            </a:extLst>
          </p:cNvPr>
          <p:cNvPicPr>
            <a:picLocks noGrp="1" noChangeAspect="1"/>
          </p:cNvPicPr>
          <p:nvPr>
            <p:ph type="pic" sz="quarter" idx="12"/>
          </p:nvPr>
        </p:nvPicPr>
        <p:blipFill>
          <a:blip r:embed="rId4" cstate="screen">
            <a:extLst>
              <a:ext uri="{28A0092B-C50C-407E-A947-70E740481C1C}">
                <a14:useLocalDpi xmlns:a14="http://schemas.microsoft.com/office/drawing/2010/main"/>
              </a:ext>
            </a:extLst>
          </a:blip>
          <a:srcRect/>
          <a:stretch>
            <a:fillRect/>
          </a:stretch>
        </p:blipFill>
        <p:spPr>
          <a:xfrm>
            <a:off x="8144256" y="3581210"/>
            <a:ext cx="3743396" cy="2972628"/>
          </a:xfrm>
          <a:effectLst>
            <a:outerShdw blurRad="63500" sx="101000" sy="101000" algn="ctr" rotWithShape="0">
              <a:prstClr val="black">
                <a:alpha val="20000"/>
              </a:prstClr>
            </a:outerShdw>
          </a:effectLst>
        </p:spPr>
      </p:pic>
      <p:cxnSp>
        <p:nvCxnSpPr>
          <p:cNvPr id="11" name="Straight Connector 10">
            <a:extLst>
              <a:ext uri="{FF2B5EF4-FFF2-40B4-BE49-F238E27FC236}">
                <a16:creationId xmlns:a16="http://schemas.microsoft.com/office/drawing/2014/main" id="{5AB7C053-6C38-3F40-D97E-6EE04CED7C13}"/>
              </a:ext>
            </a:extLst>
          </p:cNvPr>
          <p:cNvCxnSpPr/>
          <p:nvPr/>
        </p:nvCxnSpPr>
        <p:spPr>
          <a:xfrm>
            <a:off x="615339" y="477201"/>
            <a:ext cx="483743" cy="1522"/>
          </a:xfrm>
          <a:prstGeom prst="line">
            <a:avLst/>
          </a:prstGeom>
          <a:ln w="57150">
            <a:solidFill>
              <a:srgbClr val="FCBD17"/>
            </a:solidFill>
          </a:ln>
        </p:spPr>
        <p:style>
          <a:lnRef idx="1">
            <a:schemeClr val="accent1"/>
          </a:lnRef>
          <a:fillRef idx="0">
            <a:schemeClr val="accent1"/>
          </a:fillRef>
          <a:effectRef idx="0">
            <a:schemeClr val="accent1"/>
          </a:effectRef>
          <a:fontRef idx="minor">
            <a:schemeClr val="tx1"/>
          </a:fontRef>
        </p:style>
      </p:cxnSp>
      <p:sp>
        <p:nvSpPr>
          <p:cNvPr id="12" name="TextBox 11">
            <a:extLst>
              <a:ext uri="{FF2B5EF4-FFF2-40B4-BE49-F238E27FC236}">
                <a16:creationId xmlns:a16="http://schemas.microsoft.com/office/drawing/2014/main" id="{91D1BCD8-A0A8-76E8-FD82-46CFF14C5359}"/>
              </a:ext>
            </a:extLst>
          </p:cNvPr>
          <p:cNvSpPr txBox="1"/>
          <p:nvPr/>
        </p:nvSpPr>
        <p:spPr>
          <a:xfrm>
            <a:off x="509224" y="1653082"/>
            <a:ext cx="11173552" cy="1363643"/>
          </a:xfrm>
          <a:prstGeom prst="rect">
            <a:avLst/>
          </a:prstGeom>
          <a:noFill/>
        </p:spPr>
        <p:txBody>
          <a:bodyPr wrap="square" rtlCol="0">
            <a:spAutoFit/>
          </a:bodyPr>
          <a:lstStyle/>
          <a:p>
            <a:pPr algn="justLow">
              <a:lnSpc>
                <a:spcPct val="250000"/>
              </a:lnSpc>
            </a:pPr>
            <a:r>
              <a:rPr lang="en-US" dirty="0" err="1">
                <a:latin typeface="Times New Roman" panose="02020603050405020304" pitchFamily="18" charset="0"/>
                <a:cs typeface="Times New Roman" panose="02020603050405020304" pitchFamily="18" charset="0"/>
              </a:rPr>
              <a:t>Minaro</a:t>
            </a:r>
            <a:r>
              <a:rPr lang="en-US"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endParaRPr lang="en-US" dirty="0">
              <a:solidFill>
                <a:srgbClr val="2D3142"/>
              </a:solidFill>
            </a:endParaRPr>
          </a:p>
        </p:txBody>
      </p:sp>
      <p:sp>
        <p:nvSpPr>
          <p:cNvPr id="13" name="TextBox 12">
            <a:extLst>
              <a:ext uri="{FF2B5EF4-FFF2-40B4-BE49-F238E27FC236}">
                <a16:creationId xmlns:a16="http://schemas.microsoft.com/office/drawing/2014/main" id="{1ECE604C-304F-4ADB-2DB9-C614B39BAE4F}"/>
              </a:ext>
            </a:extLst>
          </p:cNvPr>
          <p:cNvSpPr txBox="1"/>
          <p:nvPr/>
        </p:nvSpPr>
        <p:spPr>
          <a:xfrm>
            <a:off x="509225" y="498920"/>
            <a:ext cx="2642537" cy="1133965"/>
          </a:xfrm>
          <a:prstGeom prst="rect">
            <a:avLst/>
          </a:prstGeom>
          <a:noFill/>
        </p:spPr>
        <p:txBody>
          <a:bodyPr wrap="square">
            <a:spAutoFit/>
          </a:bodyPr>
          <a:lstStyle/>
          <a:p>
            <a:pPr>
              <a:lnSpc>
                <a:spcPct val="150000"/>
              </a:lnSpc>
            </a:pPr>
            <a:r>
              <a:rPr lang="en-US" sz="2400" b="1" dirty="0">
                <a:latin typeface="Times New Roman" panose="02020603050405020304" pitchFamily="18" charset="0"/>
                <a:cs typeface="Times New Roman" panose="02020603050405020304" pitchFamily="18" charset="0"/>
              </a:rPr>
              <a:t>Enter the subject title</a:t>
            </a:r>
            <a:endParaRPr lang="fa-IR" sz="2400" b="1"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7980008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randombar(vertical)">
                                      <p:cBhvr>
                                        <p:cTn id="7" dur="500"/>
                                        <p:tgtEl>
                                          <p:spTgt spid="11"/>
                                        </p:tgtEl>
                                      </p:cBhvr>
                                    </p:animEffect>
                                  </p:childTnLst>
                                </p:cTn>
                              </p:par>
                              <p:par>
                                <p:cTn id="8" presetID="14" presetClass="entr" presetSubtype="5" fill="hold" grpId="0"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randombar(vertical)">
                                      <p:cBhvr>
                                        <p:cTn id="10" dur="500"/>
                                        <p:tgtEl>
                                          <p:spTgt spid="13"/>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ipe(down)">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53" presetClass="entr" presetSubtype="16" fill="hold" nodeType="clickEffect">
                                  <p:stCondLst>
                                    <p:cond delay="0"/>
                                  </p:stCondLst>
                                  <p:childTnLst>
                                    <p:set>
                                      <p:cBhvr>
                                        <p:cTn id="19" dur="1" fill="hold">
                                          <p:stCondLst>
                                            <p:cond delay="0"/>
                                          </p:stCondLst>
                                        </p:cTn>
                                        <p:tgtEl>
                                          <p:spTgt spid="6"/>
                                        </p:tgtEl>
                                        <p:attrNameLst>
                                          <p:attrName>style.visibility</p:attrName>
                                        </p:attrNameLst>
                                      </p:cBhvr>
                                      <p:to>
                                        <p:strVal val="visible"/>
                                      </p:to>
                                    </p:set>
                                    <p:anim calcmode="lin" valueType="num">
                                      <p:cBhvr>
                                        <p:cTn id="20" dur="500" fill="hold"/>
                                        <p:tgtEl>
                                          <p:spTgt spid="6"/>
                                        </p:tgtEl>
                                        <p:attrNameLst>
                                          <p:attrName>ppt_w</p:attrName>
                                        </p:attrNameLst>
                                      </p:cBhvr>
                                      <p:tavLst>
                                        <p:tav tm="0">
                                          <p:val>
                                            <p:fltVal val="0"/>
                                          </p:val>
                                        </p:tav>
                                        <p:tav tm="100000">
                                          <p:val>
                                            <p:strVal val="#ppt_w"/>
                                          </p:val>
                                        </p:tav>
                                      </p:tavLst>
                                    </p:anim>
                                    <p:anim calcmode="lin" valueType="num">
                                      <p:cBhvr>
                                        <p:cTn id="21" dur="500" fill="hold"/>
                                        <p:tgtEl>
                                          <p:spTgt spid="6"/>
                                        </p:tgtEl>
                                        <p:attrNameLst>
                                          <p:attrName>ppt_h</p:attrName>
                                        </p:attrNameLst>
                                      </p:cBhvr>
                                      <p:tavLst>
                                        <p:tav tm="0">
                                          <p:val>
                                            <p:fltVal val="0"/>
                                          </p:val>
                                        </p:tav>
                                        <p:tav tm="100000">
                                          <p:val>
                                            <p:strVal val="#ppt_h"/>
                                          </p:val>
                                        </p:tav>
                                      </p:tavLst>
                                    </p:anim>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childTnLst>
                          </p:cTn>
                        </p:par>
                      </p:childTnLst>
                    </p:cTn>
                  </p:par>
                  <p:par>
                    <p:cTn id="30" fill="hold">
                      <p:stCondLst>
                        <p:cond delay="indefinite"/>
                      </p:stCondLst>
                      <p:childTnLst>
                        <p:par>
                          <p:cTn id="31" fill="hold">
                            <p:stCondLst>
                              <p:cond delay="0"/>
                            </p:stCondLst>
                            <p:childTnLst>
                              <p:par>
                                <p:cTn id="32" presetID="53" presetClass="entr" presetSubtype="16" fill="hold" nodeType="click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488C352A-5DA5-AE8A-951F-0F035627AAFD}"/>
              </a:ext>
            </a:extLst>
          </p:cNvPr>
          <p:cNvPicPr>
            <a:picLocks noGrp="1" noChangeAspect="1"/>
          </p:cNvPicPr>
          <p:nvPr>
            <p:ph type="pic" sz="quarter" idx="11"/>
          </p:nvPr>
        </p:nvPicPr>
        <p:blipFill rotWithShape="1">
          <a:blip r:embed="rId2" cstate="screen">
            <a:extLst>
              <a:ext uri="{28A0092B-C50C-407E-A947-70E740481C1C}">
                <a14:useLocalDpi xmlns:a14="http://schemas.microsoft.com/office/drawing/2010/main"/>
              </a:ext>
            </a:extLst>
          </a:blip>
          <a:srcRect t="-1"/>
          <a:stretch/>
        </p:blipFill>
        <p:spPr>
          <a:xfrm>
            <a:off x="6631997" y="138113"/>
            <a:ext cx="5401253" cy="6581598"/>
          </a:xfrm>
        </p:spPr>
      </p:pic>
      <p:pic>
        <p:nvPicPr>
          <p:cNvPr id="8" name="Picture Placeholder 7">
            <a:extLst>
              <a:ext uri="{FF2B5EF4-FFF2-40B4-BE49-F238E27FC236}">
                <a16:creationId xmlns:a16="http://schemas.microsoft.com/office/drawing/2014/main" id="{7CB4B978-5516-B881-B47D-935FDE57C290}"/>
              </a:ext>
            </a:extLst>
          </p:cNvPr>
          <p:cNvPicPr>
            <a:picLocks noGrp="1" noChangeAspect="1"/>
          </p:cNvPicPr>
          <p:nvPr>
            <p:ph type="pic" sz="quarter" idx="12"/>
          </p:nvPr>
        </p:nvPicPr>
        <p:blipFill>
          <a:blip r:embed="rId3" cstate="screen">
            <a:extLst>
              <a:ext uri="{28A0092B-C50C-407E-A947-70E740481C1C}">
                <a14:useLocalDpi xmlns:a14="http://schemas.microsoft.com/office/drawing/2010/main"/>
              </a:ext>
            </a:extLst>
          </a:blip>
          <a:srcRect/>
          <a:stretch>
            <a:fillRect/>
          </a:stretch>
        </p:blipFill>
        <p:spPr>
          <a:xfrm>
            <a:off x="370380" y="3299852"/>
            <a:ext cx="1425765" cy="1425765"/>
          </a:xfrm>
        </p:spPr>
      </p:pic>
      <p:pic>
        <p:nvPicPr>
          <p:cNvPr id="10" name="Picture Placeholder 9">
            <a:extLst>
              <a:ext uri="{FF2B5EF4-FFF2-40B4-BE49-F238E27FC236}">
                <a16:creationId xmlns:a16="http://schemas.microsoft.com/office/drawing/2014/main" id="{81D4C84E-1BFD-9CDE-E676-ADC3EDAC9F72}"/>
              </a:ext>
            </a:extLst>
          </p:cNvPr>
          <p:cNvPicPr>
            <a:picLocks noGrp="1" noChangeAspect="1"/>
          </p:cNvPicPr>
          <p:nvPr>
            <p:ph type="pic" sz="quarter" idx="13"/>
          </p:nvPr>
        </p:nvPicPr>
        <p:blipFill>
          <a:blip r:embed="rId4" cstate="screen">
            <a:extLst>
              <a:ext uri="{28A0092B-C50C-407E-A947-70E740481C1C}">
                <a14:useLocalDpi xmlns:a14="http://schemas.microsoft.com/office/drawing/2010/main"/>
              </a:ext>
            </a:extLst>
          </a:blip>
          <a:srcRect/>
          <a:stretch>
            <a:fillRect/>
          </a:stretch>
        </p:blipFill>
        <p:spPr>
          <a:xfrm>
            <a:off x="370380" y="5080189"/>
            <a:ext cx="1425765" cy="1425765"/>
          </a:xfrm>
        </p:spPr>
      </p:pic>
      <p:sp>
        <p:nvSpPr>
          <p:cNvPr id="11" name="TextBox 10">
            <a:extLst>
              <a:ext uri="{FF2B5EF4-FFF2-40B4-BE49-F238E27FC236}">
                <a16:creationId xmlns:a16="http://schemas.microsoft.com/office/drawing/2014/main" id="{FD91A9B1-4FB0-CCDC-8C17-A5E0A754A3CA}"/>
              </a:ext>
            </a:extLst>
          </p:cNvPr>
          <p:cNvSpPr txBox="1"/>
          <p:nvPr/>
        </p:nvSpPr>
        <p:spPr>
          <a:xfrm>
            <a:off x="457200" y="413439"/>
            <a:ext cx="3662613" cy="1481175"/>
          </a:xfrm>
          <a:prstGeom prst="rect">
            <a:avLst/>
          </a:prstGeom>
          <a:noFill/>
        </p:spPr>
        <p:txBody>
          <a:bodyPr wrap="square">
            <a:spAutoFit/>
          </a:bodyPr>
          <a:lstStyle/>
          <a:p>
            <a:pPr>
              <a:lnSpc>
                <a:spcPct val="150000"/>
              </a:lnSpc>
            </a:pPr>
            <a:r>
              <a:rPr lang="en-US" sz="3200" b="1" dirty="0">
                <a:latin typeface="Times New Roman" panose="02020603050405020304" pitchFamily="18" charset="0"/>
                <a:cs typeface="Times New Roman" panose="02020603050405020304" pitchFamily="18" charset="0"/>
              </a:rPr>
              <a:t>Enter the subject title</a:t>
            </a:r>
            <a:endParaRPr lang="fa-IR" sz="3200" b="1" dirty="0">
              <a:latin typeface="Times New Roman" panose="02020603050405020304" pitchFamily="18" charset="0"/>
              <a:cs typeface="Times New Roman" panose="02020603050405020304" pitchFamily="18" charset="0"/>
            </a:endParaRPr>
          </a:p>
        </p:txBody>
      </p:sp>
      <p:grpSp>
        <p:nvGrpSpPr>
          <p:cNvPr id="12" name="Group 11">
            <a:extLst>
              <a:ext uri="{FF2B5EF4-FFF2-40B4-BE49-F238E27FC236}">
                <a16:creationId xmlns:a16="http://schemas.microsoft.com/office/drawing/2014/main" id="{B5276993-AE1C-8714-55F9-BBE2F5E0099F}"/>
              </a:ext>
            </a:extLst>
          </p:cNvPr>
          <p:cNvGrpSpPr/>
          <p:nvPr/>
        </p:nvGrpSpPr>
        <p:grpSpPr>
          <a:xfrm>
            <a:off x="587188" y="385286"/>
            <a:ext cx="1579600" cy="67734"/>
            <a:chOff x="4248031" y="496293"/>
            <a:chExt cx="1579600" cy="67734"/>
          </a:xfrm>
          <a:solidFill>
            <a:srgbClr val="FCBD17"/>
          </a:solidFill>
        </p:grpSpPr>
        <p:sp>
          <p:nvSpPr>
            <p:cNvPr id="13" name="Rectangle 12">
              <a:extLst>
                <a:ext uri="{FF2B5EF4-FFF2-40B4-BE49-F238E27FC236}">
                  <a16:creationId xmlns:a16="http://schemas.microsoft.com/office/drawing/2014/main" id="{228846A9-E4F0-E212-FB4B-223A59CCF60E}"/>
                </a:ext>
              </a:extLst>
            </p:cNvPr>
            <p:cNvSpPr/>
            <p:nvPr/>
          </p:nvSpPr>
          <p:spPr>
            <a:xfrm>
              <a:off x="4248031" y="496293"/>
              <a:ext cx="1054685" cy="677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CBD17"/>
                </a:solidFill>
              </a:endParaRPr>
            </a:p>
          </p:txBody>
        </p:sp>
        <p:sp>
          <p:nvSpPr>
            <p:cNvPr id="14" name="Rectangle 13">
              <a:extLst>
                <a:ext uri="{FF2B5EF4-FFF2-40B4-BE49-F238E27FC236}">
                  <a16:creationId xmlns:a16="http://schemas.microsoft.com/office/drawing/2014/main" id="{ED3CADE5-F9FA-9C90-2C50-7A3F488A5D56}"/>
                </a:ext>
              </a:extLst>
            </p:cNvPr>
            <p:cNvSpPr/>
            <p:nvPr/>
          </p:nvSpPr>
          <p:spPr>
            <a:xfrm>
              <a:off x="5458792" y="496293"/>
              <a:ext cx="139955" cy="677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CBD17"/>
                </a:solidFill>
              </a:endParaRPr>
            </a:p>
          </p:txBody>
        </p:sp>
        <p:sp>
          <p:nvSpPr>
            <p:cNvPr id="15" name="Rectangle 14">
              <a:extLst>
                <a:ext uri="{FF2B5EF4-FFF2-40B4-BE49-F238E27FC236}">
                  <a16:creationId xmlns:a16="http://schemas.microsoft.com/office/drawing/2014/main" id="{892100C5-A5BD-CB12-320A-A348B9D6018D}"/>
                </a:ext>
              </a:extLst>
            </p:cNvPr>
            <p:cNvSpPr/>
            <p:nvPr/>
          </p:nvSpPr>
          <p:spPr>
            <a:xfrm>
              <a:off x="5754823" y="496293"/>
              <a:ext cx="72808" cy="677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CBD17"/>
                </a:solidFill>
              </a:endParaRPr>
            </a:p>
          </p:txBody>
        </p:sp>
      </p:grpSp>
      <p:sp>
        <p:nvSpPr>
          <p:cNvPr id="16" name="TextBox 15">
            <a:extLst>
              <a:ext uri="{FF2B5EF4-FFF2-40B4-BE49-F238E27FC236}">
                <a16:creationId xmlns:a16="http://schemas.microsoft.com/office/drawing/2014/main" id="{F02D88B2-A8CB-0AE9-6F01-7DC539D7E761}"/>
              </a:ext>
            </a:extLst>
          </p:cNvPr>
          <p:cNvSpPr txBox="1"/>
          <p:nvPr/>
        </p:nvSpPr>
        <p:spPr>
          <a:xfrm>
            <a:off x="383349" y="1826924"/>
            <a:ext cx="5889538" cy="1222386"/>
          </a:xfrm>
          <a:prstGeom prst="rect">
            <a:avLst/>
          </a:prstGeom>
          <a:noFill/>
        </p:spPr>
        <p:txBody>
          <a:bodyPr wrap="square" rtlCol="0">
            <a:spAutoFit/>
          </a:bodyPr>
          <a:lstStyle/>
          <a:p>
            <a:pPr algn="justLow">
              <a:lnSpc>
                <a:spcPct val="250000"/>
              </a:lnSpc>
            </a:pP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600" dirty="0">
              <a:solidFill>
                <a:srgbClr val="2D3142"/>
              </a:solidFill>
            </a:endParaRPr>
          </a:p>
        </p:txBody>
      </p:sp>
      <p:sp>
        <p:nvSpPr>
          <p:cNvPr id="17" name="TextBox 16">
            <a:extLst>
              <a:ext uri="{FF2B5EF4-FFF2-40B4-BE49-F238E27FC236}">
                <a16:creationId xmlns:a16="http://schemas.microsoft.com/office/drawing/2014/main" id="{0E01FC9E-BBF0-6578-2D27-E16983FB97AC}"/>
              </a:ext>
            </a:extLst>
          </p:cNvPr>
          <p:cNvSpPr txBox="1"/>
          <p:nvPr/>
        </p:nvSpPr>
        <p:spPr>
          <a:xfrm>
            <a:off x="1937904" y="3179264"/>
            <a:ext cx="4274810" cy="1499385"/>
          </a:xfrm>
          <a:prstGeom prst="rect">
            <a:avLst/>
          </a:prstGeom>
          <a:noFill/>
        </p:spPr>
        <p:txBody>
          <a:bodyPr wrap="square">
            <a:spAutoFit/>
          </a:bodyPr>
          <a:lstStyle/>
          <a:p>
            <a:pPr>
              <a:lnSpc>
                <a:spcPct val="200000"/>
              </a:lnSpc>
            </a:pPr>
            <a:r>
              <a:rPr lang="en-US" sz="1600" b="1" dirty="0">
                <a:solidFill>
                  <a:srgbClr val="FCBD17"/>
                </a:solidFill>
                <a:latin typeface="Times New Roman" panose="02020603050405020304" pitchFamily="18" charset="0"/>
                <a:cs typeface="Times New Roman" panose="02020603050405020304" pitchFamily="18" charset="0"/>
              </a:rPr>
              <a:t>Enter the subject title</a:t>
            </a:r>
          </a:p>
          <a:p>
            <a:pPr>
              <a:lnSpc>
                <a:spcPct val="200000"/>
              </a:lnSpc>
            </a:pP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600" dirty="0"/>
          </a:p>
        </p:txBody>
      </p:sp>
      <p:sp>
        <p:nvSpPr>
          <p:cNvPr id="2" name="TextBox 1">
            <a:extLst>
              <a:ext uri="{FF2B5EF4-FFF2-40B4-BE49-F238E27FC236}">
                <a16:creationId xmlns:a16="http://schemas.microsoft.com/office/drawing/2014/main" id="{71F943D0-E3A4-5A3D-FF88-B8F40F449E08}"/>
              </a:ext>
            </a:extLst>
          </p:cNvPr>
          <p:cNvSpPr txBox="1"/>
          <p:nvPr/>
        </p:nvSpPr>
        <p:spPr>
          <a:xfrm>
            <a:off x="1937904" y="4793713"/>
            <a:ext cx="4274810" cy="1499385"/>
          </a:xfrm>
          <a:prstGeom prst="rect">
            <a:avLst/>
          </a:prstGeom>
          <a:noFill/>
        </p:spPr>
        <p:txBody>
          <a:bodyPr wrap="square">
            <a:spAutoFit/>
          </a:bodyPr>
          <a:lstStyle/>
          <a:p>
            <a:pPr>
              <a:lnSpc>
                <a:spcPct val="200000"/>
              </a:lnSpc>
            </a:pPr>
            <a:r>
              <a:rPr lang="en-US" sz="1600" b="1" dirty="0">
                <a:solidFill>
                  <a:srgbClr val="FCBD17"/>
                </a:solidFill>
                <a:latin typeface="Times New Roman" panose="02020603050405020304" pitchFamily="18" charset="0"/>
                <a:cs typeface="Times New Roman" panose="02020603050405020304" pitchFamily="18" charset="0"/>
              </a:rPr>
              <a:t>Enter the subject title</a:t>
            </a:r>
          </a:p>
          <a:p>
            <a:pPr>
              <a:lnSpc>
                <a:spcPct val="200000"/>
              </a:lnSpc>
            </a:pP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600" dirty="0"/>
          </a:p>
        </p:txBody>
      </p:sp>
    </p:spTree>
    <p:extLst>
      <p:ext uri="{BB962C8B-B14F-4D97-AF65-F5344CB8AC3E}">
        <p14:creationId xmlns:p14="http://schemas.microsoft.com/office/powerpoint/2010/main" val="387947112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2"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wipe(right)">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right)">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53" presetClass="entr" presetSubtype="16" fill="hold"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500" fill="hold"/>
                                        <p:tgtEl>
                                          <p:spTgt spid="8"/>
                                        </p:tgtEl>
                                        <p:attrNameLst>
                                          <p:attrName>ppt_w</p:attrName>
                                        </p:attrNameLst>
                                      </p:cBhvr>
                                      <p:tavLst>
                                        <p:tav tm="0">
                                          <p:val>
                                            <p:fltVal val="0"/>
                                          </p:val>
                                        </p:tav>
                                        <p:tav tm="100000">
                                          <p:val>
                                            <p:strVal val="#ppt_w"/>
                                          </p:val>
                                        </p:tav>
                                      </p:tavLst>
                                    </p:anim>
                                    <p:anim calcmode="lin" valueType="num">
                                      <p:cBhvr>
                                        <p:cTn id="28" dur="500" fill="hold"/>
                                        <p:tgtEl>
                                          <p:spTgt spid="8"/>
                                        </p:tgtEl>
                                        <p:attrNameLst>
                                          <p:attrName>ppt_h</p:attrName>
                                        </p:attrNameLst>
                                      </p:cBhvr>
                                      <p:tavLst>
                                        <p:tav tm="0">
                                          <p:val>
                                            <p:fltVal val="0"/>
                                          </p:val>
                                        </p:tav>
                                        <p:tav tm="100000">
                                          <p:val>
                                            <p:strVal val="#ppt_h"/>
                                          </p:val>
                                        </p:tav>
                                      </p:tavLst>
                                    </p:anim>
                                    <p:animEffect transition="in" filter="fade">
                                      <p:cBhvr>
                                        <p:cTn id="29" dur="500"/>
                                        <p:tgtEl>
                                          <p:spTgt spid="8"/>
                                        </p:tgtEl>
                                      </p:cBhvr>
                                    </p:animEffect>
                                  </p:childTnLst>
                                </p:cTn>
                              </p:par>
                              <p:par>
                                <p:cTn id="30" presetID="53" presetClass="entr" presetSubtype="16" fill="hold" nodeType="withEffect">
                                  <p:stCondLst>
                                    <p:cond delay="0"/>
                                  </p:stCondLst>
                                  <p:childTnLst>
                                    <p:set>
                                      <p:cBhvr>
                                        <p:cTn id="31" dur="1" fill="hold">
                                          <p:stCondLst>
                                            <p:cond delay="0"/>
                                          </p:stCondLst>
                                        </p:cTn>
                                        <p:tgtEl>
                                          <p:spTgt spid="10"/>
                                        </p:tgtEl>
                                        <p:attrNameLst>
                                          <p:attrName>style.visibility</p:attrName>
                                        </p:attrNameLst>
                                      </p:cBhvr>
                                      <p:to>
                                        <p:strVal val="visible"/>
                                      </p:to>
                                    </p:set>
                                    <p:anim calcmode="lin" valueType="num">
                                      <p:cBhvr>
                                        <p:cTn id="32" dur="500" fill="hold"/>
                                        <p:tgtEl>
                                          <p:spTgt spid="10"/>
                                        </p:tgtEl>
                                        <p:attrNameLst>
                                          <p:attrName>ppt_w</p:attrName>
                                        </p:attrNameLst>
                                      </p:cBhvr>
                                      <p:tavLst>
                                        <p:tav tm="0">
                                          <p:val>
                                            <p:fltVal val="0"/>
                                          </p:val>
                                        </p:tav>
                                        <p:tav tm="100000">
                                          <p:val>
                                            <p:strVal val="#ppt_w"/>
                                          </p:val>
                                        </p:tav>
                                      </p:tavLst>
                                    </p:anim>
                                    <p:anim calcmode="lin" valueType="num">
                                      <p:cBhvr>
                                        <p:cTn id="33" dur="500" fill="hold"/>
                                        <p:tgtEl>
                                          <p:spTgt spid="10"/>
                                        </p:tgtEl>
                                        <p:attrNameLst>
                                          <p:attrName>ppt_h</p:attrName>
                                        </p:attrNameLst>
                                      </p:cBhvr>
                                      <p:tavLst>
                                        <p:tav tm="0">
                                          <p:val>
                                            <p:fltVal val="0"/>
                                          </p:val>
                                        </p:tav>
                                        <p:tav tm="100000">
                                          <p:val>
                                            <p:strVal val="#ppt_h"/>
                                          </p:val>
                                        </p:tav>
                                      </p:tavLst>
                                    </p:anim>
                                    <p:animEffect transition="in" filter="fade">
                                      <p:cBhvr>
                                        <p:cTn id="34" dur="500"/>
                                        <p:tgtEl>
                                          <p:spTgt spid="10"/>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2" fill="hold" grpId="0" nodeType="clickEffect">
                                  <p:stCondLst>
                                    <p:cond delay="0"/>
                                  </p:stCondLst>
                                  <p:childTnLst>
                                    <p:set>
                                      <p:cBhvr>
                                        <p:cTn id="38" dur="1" fill="hold">
                                          <p:stCondLst>
                                            <p:cond delay="0"/>
                                          </p:stCondLst>
                                        </p:cTn>
                                        <p:tgtEl>
                                          <p:spTgt spid="17"/>
                                        </p:tgtEl>
                                        <p:attrNameLst>
                                          <p:attrName>style.visibility</p:attrName>
                                        </p:attrNameLst>
                                      </p:cBhvr>
                                      <p:to>
                                        <p:strVal val="visible"/>
                                      </p:to>
                                    </p:set>
                                    <p:animEffect transition="in" filter="wipe(right)">
                                      <p:cBhvr>
                                        <p:cTn id="39" dur="500"/>
                                        <p:tgtEl>
                                          <p:spTgt spid="17"/>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2" fill="hold" grpId="0" nodeType="clickEffect">
                                  <p:stCondLst>
                                    <p:cond delay="0"/>
                                  </p:stCondLst>
                                  <p:childTnLst>
                                    <p:set>
                                      <p:cBhvr>
                                        <p:cTn id="43" dur="1" fill="hold">
                                          <p:stCondLst>
                                            <p:cond delay="0"/>
                                          </p:stCondLst>
                                        </p:cTn>
                                        <p:tgtEl>
                                          <p:spTgt spid="2"/>
                                        </p:tgtEl>
                                        <p:attrNameLst>
                                          <p:attrName>style.visibility</p:attrName>
                                        </p:attrNameLst>
                                      </p:cBhvr>
                                      <p:to>
                                        <p:strVal val="visible"/>
                                      </p:to>
                                    </p:set>
                                    <p:animEffect transition="in" filter="wipe(right)">
                                      <p:cBhvr>
                                        <p:cTn id="44"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 grpId="0"/>
      <p:bldP spid="17" grpId="0"/>
      <p:bldP spid="2"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1058044A-4C3A-4B05-2040-2AC672E09897}"/>
              </a:ext>
            </a:extLst>
          </p:cNvPr>
          <p:cNvSpPr txBox="1"/>
          <p:nvPr/>
        </p:nvSpPr>
        <p:spPr>
          <a:xfrm>
            <a:off x="2677845" y="2022905"/>
            <a:ext cx="6836310" cy="2435988"/>
          </a:xfrm>
          <a:prstGeom prst="rect">
            <a:avLst/>
          </a:prstGeom>
          <a:noFill/>
        </p:spPr>
        <p:txBody>
          <a:bodyPr wrap="square" rtlCol="0">
            <a:spAutoFit/>
          </a:bodyPr>
          <a:lstStyle/>
          <a:p>
            <a:pPr algn="ctr" fontAlgn="base">
              <a:lnSpc>
                <a:spcPct val="150000"/>
              </a:lnSpc>
            </a:pPr>
            <a:r>
              <a:rPr lang="en-US" sz="5400" b="1" dirty="0">
                <a:latin typeface="Times New Roman" panose="02020603050405020304" pitchFamily="18" charset="0"/>
                <a:cs typeface="Times New Roman" panose="02020603050405020304" pitchFamily="18" charset="0"/>
              </a:rPr>
              <a:t>Thank you for your attention</a:t>
            </a:r>
          </a:p>
        </p:txBody>
      </p:sp>
    </p:spTree>
    <p:extLst>
      <p:ext uri="{BB962C8B-B14F-4D97-AF65-F5344CB8AC3E}">
        <p14:creationId xmlns:p14="http://schemas.microsoft.com/office/powerpoint/2010/main" val="135756363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vertical)">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Placeholder 4">
            <a:extLst>
              <a:ext uri="{FF2B5EF4-FFF2-40B4-BE49-F238E27FC236}">
                <a16:creationId xmlns:a16="http://schemas.microsoft.com/office/drawing/2014/main" id="{12FECAF8-C15F-B553-1967-31BB06947BFA}"/>
              </a:ext>
            </a:extLst>
          </p:cNvPr>
          <p:cNvPicPr>
            <a:picLocks noGrp="1" noChangeAspect="1"/>
          </p:cNvPicPr>
          <p:nvPr>
            <p:ph type="pic" sz="quarter" idx="12"/>
          </p:nvPr>
        </p:nvPicPr>
        <p:blipFill>
          <a:blip r:embed="rId2" cstate="screen">
            <a:extLst>
              <a:ext uri="{28A0092B-C50C-407E-A947-70E740481C1C}">
                <a14:useLocalDpi xmlns:a14="http://schemas.microsoft.com/office/drawing/2010/main"/>
              </a:ext>
            </a:extLst>
          </a:blip>
          <a:srcRect/>
          <a:stretch>
            <a:fillRect/>
          </a:stretch>
        </p:blipFill>
        <p:spPr>
          <a:effectLst>
            <a:outerShdw blurRad="63500" algn="ctr" rotWithShape="0">
              <a:prstClr val="black">
                <a:alpha val="30000"/>
              </a:prstClr>
            </a:outerShdw>
          </a:effectLst>
        </p:spPr>
      </p:pic>
      <p:pic>
        <p:nvPicPr>
          <p:cNvPr id="7" name="Picture Placeholder 6">
            <a:extLst>
              <a:ext uri="{FF2B5EF4-FFF2-40B4-BE49-F238E27FC236}">
                <a16:creationId xmlns:a16="http://schemas.microsoft.com/office/drawing/2014/main" id="{4349F252-F087-ABEB-0208-63DB7D14F95A}"/>
              </a:ext>
            </a:extLst>
          </p:cNvPr>
          <p:cNvPicPr>
            <a:picLocks noGrp="1" noChangeAspect="1"/>
          </p:cNvPicPr>
          <p:nvPr>
            <p:ph type="pic" sz="quarter" idx="13"/>
          </p:nvPr>
        </p:nvPicPr>
        <p:blipFill rotWithShape="1">
          <a:blip r:embed="rId3" cstate="screen">
            <a:extLst>
              <a:ext uri="{28A0092B-C50C-407E-A947-70E740481C1C}">
                <a14:useLocalDpi xmlns:a14="http://schemas.microsoft.com/office/drawing/2010/main"/>
              </a:ext>
            </a:extLst>
          </a:blip>
          <a:srcRect/>
          <a:stretch/>
        </p:blipFill>
        <p:spPr>
          <a:xfrm>
            <a:off x="6095999" y="3574022"/>
            <a:ext cx="5057192" cy="2781396"/>
          </a:xfrm>
          <a:effectLst>
            <a:outerShdw blurRad="63500" algn="ctr" rotWithShape="0">
              <a:prstClr val="black">
                <a:alpha val="30000"/>
              </a:prstClr>
            </a:outerShdw>
          </a:effectLst>
        </p:spPr>
      </p:pic>
      <p:sp>
        <p:nvSpPr>
          <p:cNvPr id="8" name="TextBox 7">
            <a:extLst>
              <a:ext uri="{FF2B5EF4-FFF2-40B4-BE49-F238E27FC236}">
                <a16:creationId xmlns:a16="http://schemas.microsoft.com/office/drawing/2014/main" id="{6E756817-1040-966B-7AF1-8A798071C622}"/>
              </a:ext>
            </a:extLst>
          </p:cNvPr>
          <p:cNvSpPr txBox="1"/>
          <p:nvPr/>
        </p:nvSpPr>
        <p:spPr>
          <a:xfrm>
            <a:off x="367748" y="635620"/>
            <a:ext cx="2786257" cy="830997"/>
          </a:xfrm>
          <a:prstGeom prst="rect">
            <a:avLst/>
          </a:prstGeom>
          <a:noFill/>
        </p:spPr>
        <p:txBody>
          <a:bodyPr wrap="square">
            <a:spAutoFit/>
          </a:bodyPr>
          <a:lstStyle/>
          <a:p>
            <a:pPr algn="justLow"/>
            <a:r>
              <a:rPr lang="en-US" sz="2400" b="1" dirty="0">
                <a:latin typeface="Times New Roman" panose="02020603050405020304" pitchFamily="18" charset="0"/>
                <a:cs typeface="Times New Roman" panose="02020603050405020304" pitchFamily="18" charset="0"/>
              </a:rPr>
              <a:t>Enter the subject title</a:t>
            </a:r>
            <a:endParaRPr lang="fa-IR" sz="2400" b="1" dirty="0">
              <a:latin typeface="Times New Roman" panose="02020603050405020304" pitchFamily="18" charset="0"/>
              <a:cs typeface="Times New Roman" panose="02020603050405020304" pitchFamily="18" charset="0"/>
            </a:endParaRPr>
          </a:p>
        </p:txBody>
      </p:sp>
      <p:grpSp>
        <p:nvGrpSpPr>
          <p:cNvPr id="15" name="Group 14">
            <a:extLst>
              <a:ext uri="{FF2B5EF4-FFF2-40B4-BE49-F238E27FC236}">
                <a16:creationId xmlns:a16="http://schemas.microsoft.com/office/drawing/2014/main" id="{3C71DBB8-64B0-F094-D8BD-FB293915AC27}"/>
              </a:ext>
            </a:extLst>
          </p:cNvPr>
          <p:cNvGrpSpPr/>
          <p:nvPr/>
        </p:nvGrpSpPr>
        <p:grpSpPr>
          <a:xfrm>
            <a:off x="512225" y="542324"/>
            <a:ext cx="1579600" cy="67734"/>
            <a:chOff x="4248031" y="496293"/>
            <a:chExt cx="1579600" cy="67734"/>
          </a:xfrm>
        </p:grpSpPr>
        <p:sp>
          <p:nvSpPr>
            <p:cNvPr id="9" name="Rectangle 8">
              <a:extLst>
                <a:ext uri="{FF2B5EF4-FFF2-40B4-BE49-F238E27FC236}">
                  <a16:creationId xmlns:a16="http://schemas.microsoft.com/office/drawing/2014/main" id="{9D066241-61C7-1E0D-A7AB-7EF3F791B04C}"/>
                </a:ext>
              </a:extLst>
            </p:cNvPr>
            <p:cNvSpPr/>
            <p:nvPr/>
          </p:nvSpPr>
          <p:spPr>
            <a:xfrm>
              <a:off x="4248031" y="496293"/>
              <a:ext cx="1054685" cy="6773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277F4D58-41BC-23BA-7CC1-05A0FF0B3285}"/>
                </a:ext>
              </a:extLst>
            </p:cNvPr>
            <p:cNvSpPr/>
            <p:nvPr/>
          </p:nvSpPr>
          <p:spPr>
            <a:xfrm>
              <a:off x="5458792" y="496293"/>
              <a:ext cx="139955" cy="6773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36ECB6FC-274A-8B56-252D-C6F36830AD6B}"/>
                </a:ext>
              </a:extLst>
            </p:cNvPr>
            <p:cNvSpPr/>
            <p:nvPr/>
          </p:nvSpPr>
          <p:spPr>
            <a:xfrm>
              <a:off x="5754823" y="496293"/>
              <a:ext cx="72808" cy="6773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2" name="TextBox 11">
            <a:extLst>
              <a:ext uri="{FF2B5EF4-FFF2-40B4-BE49-F238E27FC236}">
                <a16:creationId xmlns:a16="http://schemas.microsoft.com/office/drawing/2014/main" id="{06190186-9B00-84C6-AE8D-7EF6396FB07F}"/>
              </a:ext>
            </a:extLst>
          </p:cNvPr>
          <p:cNvSpPr txBox="1"/>
          <p:nvPr/>
        </p:nvSpPr>
        <p:spPr>
          <a:xfrm>
            <a:off x="367748" y="1557300"/>
            <a:ext cx="5423479" cy="4295407"/>
          </a:xfrm>
          <a:prstGeom prst="rect">
            <a:avLst/>
          </a:prstGeom>
          <a:noFill/>
        </p:spPr>
        <p:txBody>
          <a:bodyPr wrap="square">
            <a:spAutoFit/>
          </a:bodyPr>
          <a:lstStyle/>
          <a:p>
            <a:pPr>
              <a:lnSpc>
                <a:spcPct val="250000"/>
              </a:lnSpc>
            </a:pP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p>
          <a:p>
            <a:pPr>
              <a:lnSpc>
                <a:spcPct val="250000"/>
              </a:lnSpc>
            </a:pPr>
            <a:endParaRPr lang="en-US" sz="1600" dirty="0">
              <a:latin typeface="Times New Roman" panose="02020603050405020304" pitchFamily="18" charset="0"/>
              <a:cs typeface="Times New Roman" panose="02020603050405020304" pitchFamily="18" charset="0"/>
            </a:endParaRPr>
          </a:p>
        </p:txBody>
      </p:sp>
      <p:sp>
        <p:nvSpPr>
          <p:cNvPr id="14" name="Rectangle: Rounded Corners 13">
            <a:extLst>
              <a:ext uri="{FF2B5EF4-FFF2-40B4-BE49-F238E27FC236}">
                <a16:creationId xmlns:a16="http://schemas.microsoft.com/office/drawing/2014/main" id="{7647E5F6-07D7-45AC-AC2C-4888CBCD4863}"/>
              </a:ext>
            </a:extLst>
          </p:cNvPr>
          <p:cNvSpPr/>
          <p:nvPr/>
        </p:nvSpPr>
        <p:spPr>
          <a:xfrm>
            <a:off x="586408" y="5814670"/>
            <a:ext cx="1431235" cy="467139"/>
          </a:xfrm>
          <a:prstGeom prst="round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197450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barn(inVertical)">
                                      <p:cBhvr>
                                        <p:cTn id="12" dur="500"/>
                                        <p:tgtEl>
                                          <p:spTgt spid="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2"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right)">
                                      <p:cBhvr>
                                        <p:cTn id="22" dur="500"/>
                                        <p:tgtEl>
                                          <p:spTgt spid="8"/>
                                        </p:tgtEl>
                                      </p:cBhvr>
                                    </p:animEffect>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B48AA593-9120-1613-EAB2-EA62A6104106}"/>
              </a:ext>
            </a:extLst>
          </p:cNvPr>
          <p:cNvPicPr>
            <a:picLocks noGrp="1" noChangeAspect="1"/>
          </p:cNvPicPr>
          <p:nvPr>
            <p:ph type="pic" sz="quarter" idx="12"/>
          </p:nvPr>
        </p:nvPicPr>
        <p:blipFill rotWithShape="1">
          <a:blip r:embed="rId3" cstate="screen">
            <a:extLst>
              <a:ext uri="{28A0092B-C50C-407E-A947-70E740481C1C}">
                <a14:useLocalDpi xmlns:a14="http://schemas.microsoft.com/office/drawing/2010/main"/>
              </a:ext>
            </a:extLst>
          </a:blip>
          <a:srcRect/>
          <a:stretch/>
        </p:blipFill>
        <p:spPr>
          <a:xfrm>
            <a:off x="4437839" y="573932"/>
            <a:ext cx="3466477" cy="1716932"/>
          </a:xfrm>
          <a:effectLst>
            <a:outerShdw sx="101000" sy="101000" algn="ctr" rotWithShape="0">
              <a:prstClr val="black">
                <a:alpha val="30000"/>
              </a:prstClr>
            </a:outerShdw>
          </a:effectLst>
        </p:spPr>
      </p:pic>
      <p:pic>
        <p:nvPicPr>
          <p:cNvPr id="13" name="Picture Placeholder 12">
            <a:extLst>
              <a:ext uri="{FF2B5EF4-FFF2-40B4-BE49-F238E27FC236}">
                <a16:creationId xmlns:a16="http://schemas.microsoft.com/office/drawing/2014/main" id="{0F196E1E-B939-1D73-4C2B-C7EE05C379D8}"/>
              </a:ext>
            </a:extLst>
          </p:cNvPr>
          <p:cNvPicPr>
            <a:picLocks noGrp="1" noChangeAspect="1"/>
          </p:cNvPicPr>
          <p:nvPr>
            <p:ph type="pic" sz="quarter" idx="14"/>
          </p:nvPr>
        </p:nvPicPr>
        <p:blipFill rotWithShape="1">
          <a:blip r:embed="rId4" cstate="screen">
            <a:extLst>
              <a:ext uri="{28A0092B-C50C-407E-A947-70E740481C1C}">
                <a14:useLocalDpi xmlns:a14="http://schemas.microsoft.com/office/drawing/2010/main"/>
              </a:ext>
            </a:extLst>
          </a:blip>
          <a:srcRect t="-167"/>
          <a:stretch/>
        </p:blipFill>
        <p:spPr>
          <a:xfrm>
            <a:off x="4437839" y="3646821"/>
            <a:ext cx="3466477" cy="1716932"/>
          </a:xfrm>
          <a:effectLst>
            <a:outerShdw sx="101000" sy="101000" algn="ctr" rotWithShape="0">
              <a:prstClr val="black">
                <a:alpha val="30000"/>
              </a:prstClr>
            </a:outerShdw>
          </a:effectLst>
        </p:spPr>
      </p:pic>
      <p:pic>
        <p:nvPicPr>
          <p:cNvPr id="11" name="Picture Placeholder 10">
            <a:extLst>
              <a:ext uri="{FF2B5EF4-FFF2-40B4-BE49-F238E27FC236}">
                <a16:creationId xmlns:a16="http://schemas.microsoft.com/office/drawing/2014/main" id="{C04F4666-C3EB-FDBF-714D-7421D09B7066}"/>
              </a:ext>
            </a:extLst>
          </p:cNvPr>
          <p:cNvPicPr>
            <a:picLocks noGrp="1" noChangeAspect="1"/>
          </p:cNvPicPr>
          <p:nvPr>
            <p:ph type="pic" sz="quarter" idx="15"/>
          </p:nvPr>
        </p:nvPicPr>
        <p:blipFill rotWithShape="1">
          <a:blip r:embed="rId5" cstate="screen">
            <a:extLst>
              <a:ext uri="{28A0092B-C50C-407E-A947-70E740481C1C}">
                <a14:useLocalDpi xmlns:a14="http://schemas.microsoft.com/office/drawing/2010/main"/>
              </a:ext>
            </a:extLst>
          </a:blip>
          <a:srcRect/>
          <a:stretch/>
        </p:blipFill>
        <p:spPr>
          <a:xfrm>
            <a:off x="8187257" y="3646821"/>
            <a:ext cx="3466477" cy="1716932"/>
          </a:xfrm>
          <a:effectLst>
            <a:outerShdw sx="101000" sy="101000" algn="ctr" rotWithShape="0">
              <a:prstClr val="black">
                <a:alpha val="30000"/>
              </a:prstClr>
            </a:outerShdw>
          </a:effectLst>
        </p:spPr>
      </p:pic>
      <p:pic>
        <p:nvPicPr>
          <p:cNvPr id="19" name="Picture Placeholder 18">
            <a:extLst>
              <a:ext uri="{FF2B5EF4-FFF2-40B4-BE49-F238E27FC236}">
                <a16:creationId xmlns:a16="http://schemas.microsoft.com/office/drawing/2014/main" id="{FFEB5BC9-C923-293F-3654-24A215913669}"/>
              </a:ext>
            </a:extLst>
          </p:cNvPr>
          <p:cNvPicPr>
            <a:picLocks noGrp="1" noChangeAspect="1"/>
          </p:cNvPicPr>
          <p:nvPr>
            <p:ph type="pic" sz="quarter" idx="13"/>
          </p:nvPr>
        </p:nvPicPr>
        <p:blipFill>
          <a:blip r:embed="rId6" cstate="screen">
            <a:extLst>
              <a:ext uri="{28A0092B-C50C-407E-A947-70E740481C1C}">
                <a14:useLocalDpi xmlns:a14="http://schemas.microsoft.com/office/drawing/2010/main"/>
              </a:ext>
            </a:extLst>
          </a:blip>
          <a:srcRect/>
          <a:stretch>
            <a:fillRect/>
          </a:stretch>
        </p:blipFill>
        <p:spPr>
          <a:effectLst>
            <a:outerShdw sx="101000" sy="101000" algn="ctr" rotWithShape="0">
              <a:prstClr val="black">
                <a:alpha val="30000"/>
              </a:prstClr>
            </a:outerShdw>
          </a:effectLst>
        </p:spPr>
      </p:pic>
      <p:sp>
        <p:nvSpPr>
          <p:cNvPr id="20" name="TextBox 19">
            <a:extLst>
              <a:ext uri="{FF2B5EF4-FFF2-40B4-BE49-F238E27FC236}">
                <a16:creationId xmlns:a16="http://schemas.microsoft.com/office/drawing/2014/main" id="{9E53FD10-B656-AA27-8A45-81610516AAB1}"/>
              </a:ext>
            </a:extLst>
          </p:cNvPr>
          <p:cNvSpPr txBox="1"/>
          <p:nvPr/>
        </p:nvSpPr>
        <p:spPr>
          <a:xfrm>
            <a:off x="4391185" y="2405220"/>
            <a:ext cx="3660863" cy="1115498"/>
          </a:xfrm>
          <a:prstGeom prst="rect">
            <a:avLst/>
          </a:prstGeom>
          <a:noFill/>
        </p:spPr>
        <p:txBody>
          <a:bodyPr wrap="square" rtlCol="0">
            <a:spAutoFit/>
          </a:bodyPr>
          <a:lstStyle/>
          <a:p>
            <a:pPr algn="justLow"/>
            <a:r>
              <a:rPr lang="en-US" sz="1600" b="1" dirty="0">
                <a:latin typeface="Times New Roman" panose="02020603050405020304" pitchFamily="18" charset="0"/>
                <a:cs typeface="Times New Roman" panose="02020603050405020304" pitchFamily="18" charset="0"/>
              </a:rPr>
              <a:t>Enter the subject title</a:t>
            </a:r>
            <a:endParaRPr lang="en-US" sz="1100" b="1" dirty="0">
              <a:latin typeface="Times New Roman" panose="02020603050405020304" pitchFamily="18" charset="0"/>
              <a:cs typeface="Times New Roman" panose="02020603050405020304" pitchFamily="18" charset="0"/>
            </a:endParaRPr>
          </a:p>
          <a:p>
            <a:pPr algn="justLow">
              <a:lnSpc>
                <a:spcPct val="250000"/>
              </a:lnSpc>
            </a:pPr>
            <a:r>
              <a:rPr lang="en-US" sz="1100" dirty="0" err="1">
                <a:latin typeface="Times New Roman" panose="02020603050405020304" pitchFamily="18" charset="0"/>
                <a:cs typeface="Times New Roman" panose="02020603050405020304" pitchFamily="18" charset="0"/>
              </a:rPr>
              <a:t>Minaro</a:t>
            </a:r>
            <a:r>
              <a:rPr lang="en-US" sz="11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100" dirty="0"/>
          </a:p>
        </p:txBody>
      </p:sp>
      <p:sp>
        <p:nvSpPr>
          <p:cNvPr id="21" name="TextBox 20">
            <a:extLst>
              <a:ext uri="{FF2B5EF4-FFF2-40B4-BE49-F238E27FC236}">
                <a16:creationId xmlns:a16="http://schemas.microsoft.com/office/drawing/2014/main" id="{C0B3E02B-0434-C6AE-4191-C01A1508C1CD}"/>
              </a:ext>
            </a:extLst>
          </p:cNvPr>
          <p:cNvSpPr txBox="1"/>
          <p:nvPr/>
        </p:nvSpPr>
        <p:spPr>
          <a:xfrm>
            <a:off x="8187256" y="2374629"/>
            <a:ext cx="3466477" cy="1115498"/>
          </a:xfrm>
          <a:prstGeom prst="rect">
            <a:avLst/>
          </a:prstGeom>
          <a:noFill/>
        </p:spPr>
        <p:txBody>
          <a:bodyPr wrap="square" rtlCol="0">
            <a:spAutoFit/>
          </a:bodyPr>
          <a:lstStyle/>
          <a:p>
            <a:pPr algn="justLow"/>
            <a:r>
              <a:rPr lang="en-US" sz="1600" b="1" dirty="0">
                <a:latin typeface="Times New Roman" panose="02020603050405020304" pitchFamily="18" charset="0"/>
                <a:cs typeface="Times New Roman" panose="02020603050405020304" pitchFamily="18" charset="0"/>
              </a:rPr>
              <a:t>Enter the subject title</a:t>
            </a:r>
            <a:endParaRPr lang="en-US" sz="1100" b="1" dirty="0">
              <a:latin typeface="Times New Roman" panose="02020603050405020304" pitchFamily="18" charset="0"/>
              <a:cs typeface="Times New Roman" panose="02020603050405020304" pitchFamily="18" charset="0"/>
            </a:endParaRPr>
          </a:p>
          <a:p>
            <a:pPr algn="justLow">
              <a:lnSpc>
                <a:spcPct val="250000"/>
              </a:lnSpc>
            </a:pPr>
            <a:r>
              <a:rPr lang="en-US" sz="1100" dirty="0" err="1">
                <a:latin typeface="Times New Roman" panose="02020603050405020304" pitchFamily="18" charset="0"/>
                <a:cs typeface="Times New Roman" panose="02020603050405020304" pitchFamily="18" charset="0"/>
              </a:rPr>
              <a:t>Minaro</a:t>
            </a:r>
            <a:r>
              <a:rPr lang="en-US" sz="11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100" dirty="0"/>
          </a:p>
        </p:txBody>
      </p:sp>
      <p:sp>
        <p:nvSpPr>
          <p:cNvPr id="22" name="TextBox 21">
            <a:extLst>
              <a:ext uri="{FF2B5EF4-FFF2-40B4-BE49-F238E27FC236}">
                <a16:creationId xmlns:a16="http://schemas.microsoft.com/office/drawing/2014/main" id="{F37EA374-444D-62C7-9FE6-3793EA6FDDAA}"/>
              </a:ext>
            </a:extLst>
          </p:cNvPr>
          <p:cNvSpPr txBox="1"/>
          <p:nvPr/>
        </p:nvSpPr>
        <p:spPr>
          <a:xfrm>
            <a:off x="4437839" y="5451516"/>
            <a:ext cx="3466477" cy="1115498"/>
          </a:xfrm>
          <a:prstGeom prst="rect">
            <a:avLst/>
          </a:prstGeom>
          <a:noFill/>
        </p:spPr>
        <p:txBody>
          <a:bodyPr wrap="square" rtlCol="0">
            <a:spAutoFit/>
          </a:bodyPr>
          <a:lstStyle/>
          <a:p>
            <a:pPr algn="justLow"/>
            <a:r>
              <a:rPr lang="en-US" sz="1600" b="1" dirty="0">
                <a:latin typeface="Times New Roman" panose="02020603050405020304" pitchFamily="18" charset="0"/>
                <a:cs typeface="Times New Roman" panose="02020603050405020304" pitchFamily="18" charset="0"/>
              </a:rPr>
              <a:t>Enter the subject title</a:t>
            </a:r>
            <a:endParaRPr lang="en-US" sz="1100" b="1" dirty="0">
              <a:latin typeface="Times New Roman" panose="02020603050405020304" pitchFamily="18" charset="0"/>
              <a:cs typeface="Times New Roman" panose="02020603050405020304" pitchFamily="18" charset="0"/>
            </a:endParaRPr>
          </a:p>
          <a:p>
            <a:pPr algn="justLow">
              <a:lnSpc>
                <a:spcPct val="250000"/>
              </a:lnSpc>
            </a:pPr>
            <a:r>
              <a:rPr lang="en-US" sz="1100" dirty="0" err="1">
                <a:latin typeface="Times New Roman" panose="02020603050405020304" pitchFamily="18" charset="0"/>
                <a:cs typeface="Times New Roman" panose="02020603050405020304" pitchFamily="18" charset="0"/>
              </a:rPr>
              <a:t>Minaro</a:t>
            </a:r>
            <a:r>
              <a:rPr lang="en-US" sz="11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100" dirty="0"/>
          </a:p>
        </p:txBody>
      </p:sp>
      <p:sp>
        <p:nvSpPr>
          <p:cNvPr id="23" name="TextBox 22">
            <a:extLst>
              <a:ext uri="{FF2B5EF4-FFF2-40B4-BE49-F238E27FC236}">
                <a16:creationId xmlns:a16="http://schemas.microsoft.com/office/drawing/2014/main" id="{E797E8F6-EDA8-06EB-C577-7901C7FF40A3}"/>
              </a:ext>
            </a:extLst>
          </p:cNvPr>
          <p:cNvSpPr txBox="1"/>
          <p:nvPr/>
        </p:nvSpPr>
        <p:spPr>
          <a:xfrm>
            <a:off x="8187256" y="5443666"/>
            <a:ext cx="3466477" cy="1115498"/>
          </a:xfrm>
          <a:prstGeom prst="rect">
            <a:avLst/>
          </a:prstGeom>
          <a:noFill/>
        </p:spPr>
        <p:txBody>
          <a:bodyPr wrap="square" rtlCol="0">
            <a:spAutoFit/>
          </a:bodyPr>
          <a:lstStyle/>
          <a:p>
            <a:pPr algn="justLow"/>
            <a:r>
              <a:rPr lang="en-US" sz="1600" b="1" dirty="0">
                <a:latin typeface="Times New Roman" panose="02020603050405020304" pitchFamily="18" charset="0"/>
                <a:cs typeface="Times New Roman" panose="02020603050405020304" pitchFamily="18" charset="0"/>
              </a:rPr>
              <a:t>Enter the subject title</a:t>
            </a:r>
            <a:endParaRPr lang="en-US" sz="1100" b="1" dirty="0">
              <a:latin typeface="Times New Roman" panose="02020603050405020304" pitchFamily="18" charset="0"/>
              <a:cs typeface="Times New Roman" panose="02020603050405020304" pitchFamily="18" charset="0"/>
            </a:endParaRPr>
          </a:p>
          <a:p>
            <a:pPr algn="justLow">
              <a:lnSpc>
                <a:spcPct val="250000"/>
              </a:lnSpc>
            </a:pPr>
            <a:r>
              <a:rPr lang="en-US" sz="1100" dirty="0" err="1">
                <a:latin typeface="Times New Roman" panose="02020603050405020304" pitchFamily="18" charset="0"/>
                <a:cs typeface="Times New Roman" panose="02020603050405020304" pitchFamily="18" charset="0"/>
              </a:rPr>
              <a:t>Minaro</a:t>
            </a:r>
            <a:r>
              <a:rPr lang="en-US" sz="11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100" dirty="0"/>
          </a:p>
        </p:txBody>
      </p:sp>
      <p:sp>
        <p:nvSpPr>
          <p:cNvPr id="24" name="Rectangle: Rounded Corners 23">
            <a:extLst>
              <a:ext uri="{FF2B5EF4-FFF2-40B4-BE49-F238E27FC236}">
                <a16:creationId xmlns:a16="http://schemas.microsoft.com/office/drawing/2014/main" id="{27FA7109-1E47-1F64-324D-27BD5FF3F502}"/>
              </a:ext>
            </a:extLst>
          </p:cNvPr>
          <p:cNvSpPr/>
          <p:nvPr/>
        </p:nvSpPr>
        <p:spPr>
          <a:xfrm>
            <a:off x="7032673" y="1924490"/>
            <a:ext cx="626165" cy="626165"/>
          </a:xfrm>
          <a:prstGeom prst="roundRect">
            <a:avLst>
              <a:gd name="adj" fmla="val 31250"/>
            </a:avLst>
          </a:prstGeom>
          <a:solidFill>
            <a:schemeClr val="bg1"/>
          </a:solidFill>
          <a:ln>
            <a:noFill/>
          </a:ln>
          <a:effectLst>
            <a:outerShdw blurRad="635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Rounded Corners 24">
            <a:extLst>
              <a:ext uri="{FF2B5EF4-FFF2-40B4-BE49-F238E27FC236}">
                <a16:creationId xmlns:a16="http://schemas.microsoft.com/office/drawing/2014/main" id="{95F1F73E-EA0A-B28F-1C1E-6F1D7217A037}"/>
              </a:ext>
            </a:extLst>
          </p:cNvPr>
          <p:cNvSpPr/>
          <p:nvPr/>
        </p:nvSpPr>
        <p:spPr>
          <a:xfrm>
            <a:off x="10885563" y="1879876"/>
            <a:ext cx="626165" cy="626165"/>
          </a:xfrm>
          <a:prstGeom prst="roundRect">
            <a:avLst>
              <a:gd name="adj" fmla="val 31250"/>
            </a:avLst>
          </a:prstGeom>
          <a:solidFill>
            <a:schemeClr val="bg1"/>
          </a:solidFill>
          <a:ln>
            <a:noFill/>
          </a:ln>
          <a:effectLst>
            <a:outerShdw blurRad="635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Rounded Corners 25">
            <a:extLst>
              <a:ext uri="{FF2B5EF4-FFF2-40B4-BE49-F238E27FC236}">
                <a16:creationId xmlns:a16="http://schemas.microsoft.com/office/drawing/2014/main" id="{94A341C1-00AE-74F1-852E-5E7941C3790A}"/>
              </a:ext>
            </a:extLst>
          </p:cNvPr>
          <p:cNvSpPr/>
          <p:nvPr/>
        </p:nvSpPr>
        <p:spPr>
          <a:xfrm>
            <a:off x="7032673" y="5047074"/>
            <a:ext cx="626165" cy="626165"/>
          </a:xfrm>
          <a:prstGeom prst="roundRect">
            <a:avLst>
              <a:gd name="adj" fmla="val 31250"/>
            </a:avLst>
          </a:prstGeom>
          <a:solidFill>
            <a:schemeClr val="bg1"/>
          </a:solidFill>
          <a:ln>
            <a:noFill/>
          </a:ln>
          <a:effectLst>
            <a:outerShdw blurRad="635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Rounded Corners 26">
            <a:extLst>
              <a:ext uri="{FF2B5EF4-FFF2-40B4-BE49-F238E27FC236}">
                <a16:creationId xmlns:a16="http://schemas.microsoft.com/office/drawing/2014/main" id="{20D2291E-A661-86C8-8A27-FADBEF5B533E}"/>
              </a:ext>
            </a:extLst>
          </p:cNvPr>
          <p:cNvSpPr/>
          <p:nvPr/>
        </p:nvSpPr>
        <p:spPr>
          <a:xfrm>
            <a:off x="10885563" y="5002460"/>
            <a:ext cx="626165" cy="626165"/>
          </a:xfrm>
          <a:prstGeom prst="roundRect">
            <a:avLst>
              <a:gd name="adj" fmla="val 31250"/>
            </a:avLst>
          </a:prstGeom>
          <a:solidFill>
            <a:schemeClr val="bg1"/>
          </a:solidFill>
          <a:ln>
            <a:noFill/>
          </a:ln>
          <a:effectLst>
            <a:outerShdw blurRad="63500" sx="102000" sy="102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28" name="Group 27">
            <a:extLst>
              <a:ext uri="{FF2B5EF4-FFF2-40B4-BE49-F238E27FC236}">
                <a16:creationId xmlns:a16="http://schemas.microsoft.com/office/drawing/2014/main" id="{654BEB94-FAB7-2FA4-20A1-E832862EB183}"/>
              </a:ext>
            </a:extLst>
          </p:cNvPr>
          <p:cNvGrpSpPr/>
          <p:nvPr/>
        </p:nvGrpSpPr>
        <p:grpSpPr>
          <a:xfrm>
            <a:off x="428605" y="1324908"/>
            <a:ext cx="1579600" cy="67734"/>
            <a:chOff x="4248031" y="496293"/>
            <a:chExt cx="1579600" cy="67734"/>
          </a:xfrm>
        </p:grpSpPr>
        <p:sp>
          <p:nvSpPr>
            <p:cNvPr id="29" name="Rectangle 28">
              <a:extLst>
                <a:ext uri="{FF2B5EF4-FFF2-40B4-BE49-F238E27FC236}">
                  <a16:creationId xmlns:a16="http://schemas.microsoft.com/office/drawing/2014/main" id="{74EB2783-CDC5-FB1E-D716-E8FB835207C6}"/>
                </a:ext>
              </a:extLst>
            </p:cNvPr>
            <p:cNvSpPr/>
            <p:nvPr/>
          </p:nvSpPr>
          <p:spPr>
            <a:xfrm>
              <a:off x="4248031" y="496293"/>
              <a:ext cx="1054685" cy="6773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AC349AA0-D052-93A4-D3BD-8C85613AD0B8}"/>
                </a:ext>
              </a:extLst>
            </p:cNvPr>
            <p:cNvSpPr/>
            <p:nvPr/>
          </p:nvSpPr>
          <p:spPr>
            <a:xfrm>
              <a:off x="5458792" y="496293"/>
              <a:ext cx="139955" cy="6773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0F3DC2A6-FAE0-1F66-FBC0-26F7273954E6}"/>
                </a:ext>
              </a:extLst>
            </p:cNvPr>
            <p:cNvSpPr/>
            <p:nvPr/>
          </p:nvSpPr>
          <p:spPr>
            <a:xfrm>
              <a:off x="5754823" y="496293"/>
              <a:ext cx="72808" cy="6773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2" name="TextBox 31">
            <a:extLst>
              <a:ext uri="{FF2B5EF4-FFF2-40B4-BE49-F238E27FC236}">
                <a16:creationId xmlns:a16="http://schemas.microsoft.com/office/drawing/2014/main" id="{EBBD4E75-7834-5B9D-1A5A-F66A5A06D0DE}"/>
              </a:ext>
            </a:extLst>
          </p:cNvPr>
          <p:cNvSpPr txBox="1"/>
          <p:nvPr/>
        </p:nvSpPr>
        <p:spPr>
          <a:xfrm>
            <a:off x="428605" y="1442337"/>
            <a:ext cx="2786257" cy="830997"/>
          </a:xfrm>
          <a:prstGeom prst="rect">
            <a:avLst/>
          </a:prstGeom>
          <a:noFill/>
        </p:spPr>
        <p:txBody>
          <a:bodyPr wrap="square">
            <a:spAutoFit/>
          </a:bodyPr>
          <a:lstStyle/>
          <a:p>
            <a:pPr algn="justLow"/>
            <a:r>
              <a:rPr lang="en-US" sz="2400" b="1" dirty="0">
                <a:latin typeface="Times New Roman" panose="02020603050405020304" pitchFamily="18" charset="0"/>
                <a:cs typeface="Times New Roman" panose="02020603050405020304" pitchFamily="18" charset="0"/>
              </a:rPr>
              <a:t>Enter the subject title</a:t>
            </a:r>
            <a:endParaRPr lang="fa-IR" sz="2400" b="1" dirty="0">
              <a:latin typeface="Times New Roman" panose="02020603050405020304" pitchFamily="18" charset="0"/>
              <a:cs typeface="Times New Roman" panose="02020603050405020304" pitchFamily="18" charset="0"/>
            </a:endParaRPr>
          </a:p>
        </p:txBody>
      </p:sp>
      <p:sp>
        <p:nvSpPr>
          <p:cNvPr id="33" name="TextBox 32">
            <a:extLst>
              <a:ext uri="{FF2B5EF4-FFF2-40B4-BE49-F238E27FC236}">
                <a16:creationId xmlns:a16="http://schemas.microsoft.com/office/drawing/2014/main" id="{AE506746-74D3-5461-95B2-4F65906C0E24}"/>
              </a:ext>
            </a:extLst>
          </p:cNvPr>
          <p:cNvSpPr txBox="1"/>
          <p:nvPr/>
        </p:nvSpPr>
        <p:spPr>
          <a:xfrm>
            <a:off x="312190" y="2463588"/>
            <a:ext cx="3573885" cy="3064300"/>
          </a:xfrm>
          <a:prstGeom prst="rect">
            <a:avLst/>
          </a:prstGeom>
          <a:noFill/>
        </p:spPr>
        <p:txBody>
          <a:bodyPr wrap="square">
            <a:spAutoFit/>
          </a:bodyPr>
          <a:lstStyle/>
          <a:p>
            <a:pPr>
              <a:lnSpc>
                <a:spcPct val="250000"/>
              </a:lnSpc>
            </a:pPr>
            <a:r>
              <a:rPr lang="en-US" sz="1600" dirty="0" err="1">
                <a:latin typeface="Times New Roman" panose="02020603050405020304" pitchFamily="18" charset="0"/>
                <a:cs typeface="Times New Roman" panose="02020603050405020304" pitchFamily="18" charset="0"/>
              </a:rPr>
              <a:t>Minaro</a:t>
            </a:r>
            <a:r>
              <a:rPr lang="en-US" sz="1600"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p>
        </p:txBody>
      </p:sp>
    </p:spTree>
    <p:extLst>
      <p:ext uri="{BB962C8B-B14F-4D97-AF65-F5344CB8AC3E}">
        <p14:creationId xmlns:p14="http://schemas.microsoft.com/office/powerpoint/2010/main" val="298123327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
                                          </p:val>
                                        </p:tav>
                                        <p:tav tm="100000">
                                          <p:val>
                                            <p:strVal val="#ppt_x"/>
                                          </p:val>
                                        </p:tav>
                                      </p:tavLst>
                                    </p:anim>
                                    <p:anim calcmode="lin" valueType="num">
                                      <p:cBhvr>
                                        <p:cTn id="23"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nodeType="clickEffect">
                                  <p:stCondLst>
                                    <p:cond delay="0"/>
                                  </p:stCondLst>
                                  <p:childTnLst>
                                    <p:set>
                                      <p:cBhvr>
                                        <p:cTn id="27" dur="1" fill="hold">
                                          <p:stCondLst>
                                            <p:cond delay="0"/>
                                          </p:stCondLst>
                                        </p:cTn>
                                        <p:tgtEl>
                                          <p:spTgt spid="13"/>
                                        </p:tgtEl>
                                        <p:attrNameLst>
                                          <p:attrName>style.visibility</p:attrName>
                                        </p:attrNameLst>
                                      </p:cBhvr>
                                      <p:to>
                                        <p:strVal val="visible"/>
                                      </p:to>
                                    </p:set>
                                    <p:animEffect transition="in" filter="fade">
                                      <p:cBhvr>
                                        <p:cTn id="28" dur="1000"/>
                                        <p:tgtEl>
                                          <p:spTgt spid="13"/>
                                        </p:tgtEl>
                                      </p:cBhvr>
                                    </p:animEffect>
                                    <p:anim calcmode="lin" valueType="num">
                                      <p:cBhvr>
                                        <p:cTn id="29" dur="1000" fill="hold"/>
                                        <p:tgtEl>
                                          <p:spTgt spid="13"/>
                                        </p:tgtEl>
                                        <p:attrNameLst>
                                          <p:attrName>ppt_x</p:attrName>
                                        </p:attrNameLst>
                                      </p:cBhvr>
                                      <p:tavLst>
                                        <p:tav tm="0">
                                          <p:val>
                                            <p:strVal val="#ppt_x"/>
                                          </p:val>
                                        </p:tav>
                                        <p:tav tm="100000">
                                          <p:val>
                                            <p:strVal val="#ppt_x"/>
                                          </p:val>
                                        </p:tav>
                                      </p:tavLst>
                                    </p:anim>
                                    <p:anim calcmode="lin" valueType="num">
                                      <p:cBhvr>
                                        <p:cTn id="30"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25"/>
                                        </p:tgtEl>
                                        <p:attrNameLst>
                                          <p:attrName>style.visibility</p:attrName>
                                        </p:attrNameLst>
                                      </p:cBhvr>
                                      <p:to>
                                        <p:strVal val="visible"/>
                                      </p:to>
                                    </p:set>
                                    <p:animEffect transition="in" filter="wipe(down)">
                                      <p:cBhvr>
                                        <p:cTn id="35" dur="500"/>
                                        <p:tgtEl>
                                          <p:spTgt spid="25"/>
                                        </p:tgtEl>
                                      </p:cBhvr>
                                    </p:animEffect>
                                  </p:childTnLst>
                                </p:cTn>
                              </p:par>
                              <p:par>
                                <p:cTn id="36" presetID="22" presetClass="entr" presetSubtype="4" fill="hold" grpId="0" nodeType="withEffect">
                                  <p:stCondLst>
                                    <p:cond delay="0"/>
                                  </p:stCondLst>
                                  <p:childTnLst>
                                    <p:set>
                                      <p:cBhvr>
                                        <p:cTn id="37" dur="1" fill="hold">
                                          <p:stCondLst>
                                            <p:cond delay="0"/>
                                          </p:stCondLst>
                                        </p:cTn>
                                        <p:tgtEl>
                                          <p:spTgt spid="24"/>
                                        </p:tgtEl>
                                        <p:attrNameLst>
                                          <p:attrName>style.visibility</p:attrName>
                                        </p:attrNameLst>
                                      </p:cBhvr>
                                      <p:to>
                                        <p:strVal val="visible"/>
                                      </p:to>
                                    </p:set>
                                    <p:animEffect transition="in" filter="wipe(down)">
                                      <p:cBhvr>
                                        <p:cTn id="38" dur="500"/>
                                        <p:tgtEl>
                                          <p:spTgt spid="24"/>
                                        </p:tgtEl>
                                      </p:cBhvr>
                                    </p:animEffect>
                                  </p:childTnLst>
                                </p:cTn>
                              </p:par>
                              <p:par>
                                <p:cTn id="39" presetID="22" presetClass="entr" presetSubtype="4" fill="hold" grpId="0" nodeType="withEffect">
                                  <p:stCondLst>
                                    <p:cond delay="0"/>
                                  </p:stCondLst>
                                  <p:childTnLst>
                                    <p:set>
                                      <p:cBhvr>
                                        <p:cTn id="40" dur="1" fill="hold">
                                          <p:stCondLst>
                                            <p:cond delay="0"/>
                                          </p:stCondLst>
                                        </p:cTn>
                                        <p:tgtEl>
                                          <p:spTgt spid="27"/>
                                        </p:tgtEl>
                                        <p:attrNameLst>
                                          <p:attrName>style.visibility</p:attrName>
                                        </p:attrNameLst>
                                      </p:cBhvr>
                                      <p:to>
                                        <p:strVal val="visible"/>
                                      </p:to>
                                    </p:set>
                                    <p:animEffect transition="in" filter="wipe(down)">
                                      <p:cBhvr>
                                        <p:cTn id="41" dur="500"/>
                                        <p:tgtEl>
                                          <p:spTgt spid="27"/>
                                        </p:tgtEl>
                                      </p:cBhvr>
                                    </p:animEffect>
                                  </p:childTnLst>
                                </p:cTn>
                              </p:par>
                              <p:par>
                                <p:cTn id="42" presetID="22" presetClass="entr" presetSubtype="4" fill="hold" grpId="0" nodeType="withEffect">
                                  <p:stCondLst>
                                    <p:cond delay="0"/>
                                  </p:stCondLst>
                                  <p:childTnLst>
                                    <p:set>
                                      <p:cBhvr>
                                        <p:cTn id="43" dur="1" fill="hold">
                                          <p:stCondLst>
                                            <p:cond delay="0"/>
                                          </p:stCondLst>
                                        </p:cTn>
                                        <p:tgtEl>
                                          <p:spTgt spid="26"/>
                                        </p:tgtEl>
                                        <p:attrNameLst>
                                          <p:attrName>style.visibility</p:attrName>
                                        </p:attrNameLst>
                                      </p:cBhvr>
                                      <p:to>
                                        <p:strVal val="visible"/>
                                      </p:to>
                                    </p:set>
                                    <p:animEffect transition="in" filter="wipe(down)">
                                      <p:cBhvr>
                                        <p:cTn id="44" dur="500"/>
                                        <p:tgtEl>
                                          <p:spTgt spid="26"/>
                                        </p:tgtEl>
                                      </p:cBhvr>
                                    </p:animEffect>
                                  </p:childTnLst>
                                </p:cTn>
                              </p:par>
                            </p:childTnLst>
                          </p:cTn>
                        </p:par>
                      </p:childTnLst>
                    </p:cTn>
                  </p:par>
                  <p:par>
                    <p:cTn id="45" fill="hold">
                      <p:stCondLst>
                        <p:cond delay="indefinite"/>
                      </p:stCondLst>
                      <p:childTnLst>
                        <p:par>
                          <p:cTn id="46" fill="hold">
                            <p:stCondLst>
                              <p:cond delay="0"/>
                            </p:stCondLst>
                            <p:childTnLst>
                              <p:par>
                                <p:cTn id="47" presetID="22" presetClass="entr" presetSubtype="2" fill="hold" grpId="0" nodeType="click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right)">
                                      <p:cBhvr>
                                        <p:cTn id="49" dur="500"/>
                                        <p:tgtEl>
                                          <p:spTgt spid="21"/>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2" fill="hold" grpId="0" nodeType="clickEffect">
                                  <p:stCondLst>
                                    <p:cond delay="0"/>
                                  </p:stCondLst>
                                  <p:childTnLst>
                                    <p:set>
                                      <p:cBhvr>
                                        <p:cTn id="53" dur="1" fill="hold">
                                          <p:stCondLst>
                                            <p:cond delay="0"/>
                                          </p:stCondLst>
                                        </p:cTn>
                                        <p:tgtEl>
                                          <p:spTgt spid="20"/>
                                        </p:tgtEl>
                                        <p:attrNameLst>
                                          <p:attrName>style.visibility</p:attrName>
                                        </p:attrNameLst>
                                      </p:cBhvr>
                                      <p:to>
                                        <p:strVal val="visible"/>
                                      </p:to>
                                    </p:set>
                                    <p:animEffect transition="in" filter="wipe(right)">
                                      <p:cBhvr>
                                        <p:cTn id="54" dur="500"/>
                                        <p:tgtEl>
                                          <p:spTgt spid="20"/>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2" fill="hold" grpId="0" nodeType="clickEffect">
                                  <p:stCondLst>
                                    <p:cond delay="0"/>
                                  </p:stCondLst>
                                  <p:childTnLst>
                                    <p:set>
                                      <p:cBhvr>
                                        <p:cTn id="58" dur="1" fill="hold">
                                          <p:stCondLst>
                                            <p:cond delay="0"/>
                                          </p:stCondLst>
                                        </p:cTn>
                                        <p:tgtEl>
                                          <p:spTgt spid="23"/>
                                        </p:tgtEl>
                                        <p:attrNameLst>
                                          <p:attrName>style.visibility</p:attrName>
                                        </p:attrNameLst>
                                      </p:cBhvr>
                                      <p:to>
                                        <p:strVal val="visible"/>
                                      </p:to>
                                    </p:set>
                                    <p:animEffect transition="in" filter="wipe(right)">
                                      <p:cBhvr>
                                        <p:cTn id="59" dur="500"/>
                                        <p:tgtEl>
                                          <p:spTgt spid="23"/>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2" fill="hold" grpId="0" nodeType="clickEffect">
                                  <p:stCondLst>
                                    <p:cond delay="0"/>
                                  </p:stCondLst>
                                  <p:childTnLst>
                                    <p:set>
                                      <p:cBhvr>
                                        <p:cTn id="63" dur="1" fill="hold">
                                          <p:stCondLst>
                                            <p:cond delay="0"/>
                                          </p:stCondLst>
                                        </p:cTn>
                                        <p:tgtEl>
                                          <p:spTgt spid="22"/>
                                        </p:tgtEl>
                                        <p:attrNameLst>
                                          <p:attrName>style.visibility</p:attrName>
                                        </p:attrNameLst>
                                      </p:cBhvr>
                                      <p:to>
                                        <p:strVal val="visible"/>
                                      </p:to>
                                    </p:set>
                                    <p:animEffect transition="in" filter="wipe(right)">
                                      <p:cBhvr>
                                        <p:cTn id="64" dur="500"/>
                                        <p:tgtEl>
                                          <p:spTgt spid="22"/>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8" fill="hold" nodeType="clickEffect">
                                  <p:stCondLst>
                                    <p:cond delay="0"/>
                                  </p:stCondLst>
                                  <p:childTnLst>
                                    <p:set>
                                      <p:cBhvr>
                                        <p:cTn id="68" dur="1" fill="hold">
                                          <p:stCondLst>
                                            <p:cond delay="0"/>
                                          </p:stCondLst>
                                        </p:cTn>
                                        <p:tgtEl>
                                          <p:spTgt spid="28"/>
                                        </p:tgtEl>
                                        <p:attrNameLst>
                                          <p:attrName>style.visibility</p:attrName>
                                        </p:attrNameLst>
                                      </p:cBhvr>
                                      <p:to>
                                        <p:strVal val="visible"/>
                                      </p:to>
                                    </p:set>
                                    <p:animEffect transition="in" filter="wipe(left)">
                                      <p:cBhvr>
                                        <p:cTn id="69" dur="500"/>
                                        <p:tgtEl>
                                          <p:spTgt spid="28"/>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2" fill="hold" grpId="0" nodeType="clickEffect">
                                  <p:stCondLst>
                                    <p:cond delay="0"/>
                                  </p:stCondLst>
                                  <p:childTnLst>
                                    <p:set>
                                      <p:cBhvr>
                                        <p:cTn id="73" dur="1" fill="hold">
                                          <p:stCondLst>
                                            <p:cond delay="0"/>
                                          </p:stCondLst>
                                        </p:cTn>
                                        <p:tgtEl>
                                          <p:spTgt spid="32"/>
                                        </p:tgtEl>
                                        <p:attrNameLst>
                                          <p:attrName>style.visibility</p:attrName>
                                        </p:attrNameLst>
                                      </p:cBhvr>
                                      <p:to>
                                        <p:strVal val="visible"/>
                                      </p:to>
                                    </p:set>
                                    <p:animEffect transition="in" filter="wipe(right)">
                                      <p:cBhvr>
                                        <p:cTn id="74" dur="500"/>
                                        <p:tgtEl>
                                          <p:spTgt spid="32"/>
                                        </p:tgtEl>
                                      </p:cBhvr>
                                    </p:animEffect>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33"/>
                                        </p:tgtEl>
                                        <p:attrNameLst>
                                          <p:attrName>style.visibility</p:attrName>
                                        </p:attrNameLst>
                                      </p:cBhvr>
                                      <p:to>
                                        <p:strVal val="visible"/>
                                      </p:to>
                                    </p:set>
                                    <p:animEffect transition="in" filter="fade">
                                      <p:cBhvr>
                                        <p:cTn id="79" dur="1000"/>
                                        <p:tgtEl>
                                          <p:spTgt spid="33"/>
                                        </p:tgtEl>
                                      </p:cBhvr>
                                    </p:animEffect>
                                    <p:anim calcmode="lin" valueType="num">
                                      <p:cBhvr>
                                        <p:cTn id="80" dur="1000" fill="hold"/>
                                        <p:tgtEl>
                                          <p:spTgt spid="33"/>
                                        </p:tgtEl>
                                        <p:attrNameLst>
                                          <p:attrName>ppt_x</p:attrName>
                                        </p:attrNameLst>
                                      </p:cBhvr>
                                      <p:tavLst>
                                        <p:tav tm="0">
                                          <p:val>
                                            <p:strVal val="#ppt_x"/>
                                          </p:val>
                                        </p:tav>
                                        <p:tav tm="100000">
                                          <p:val>
                                            <p:strVal val="#ppt_x"/>
                                          </p:val>
                                        </p:tav>
                                      </p:tavLst>
                                    </p:anim>
                                    <p:anim calcmode="lin" valueType="num">
                                      <p:cBhvr>
                                        <p:cTn id="81"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1" grpId="0"/>
      <p:bldP spid="22" grpId="0"/>
      <p:bldP spid="23" grpId="0"/>
      <p:bldP spid="24" grpId="0" animBg="1"/>
      <p:bldP spid="25" grpId="0" animBg="1"/>
      <p:bldP spid="26" grpId="0" animBg="1"/>
      <p:bldP spid="27" grpId="0" animBg="1"/>
      <p:bldP spid="32" grpId="0"/>
      <p:bldP spid="33"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FC1928B3-F97B-35B7-C1D7-5F7C240D1ED7}"/>
              </a:ext>
            </a:extLst>
          </p:cNvPr>
          <p:cNvPicPr>
            <a:picLocks noGrp="1" noChangeAspect="1"/>
          </p:cNvPicPr>
          <p:nvPr>
            <p:ph type="pic" sz="quarter" idx="10"/>
          </p:nvPr>
        </p:nvPicPr>
        <p:blipFill>
          <a:blip r:embed="rId2"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277661198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5"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vertic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Placeholder 6">
            <a:extLst>
              <a:ext uri="{FF2B5EF4-FFF2-40B4-BE49-F238E27FC236}">
                <a16:creationId xmlns:a16="http://schemas.microsoft.com/office/drawing/2014/main" id="{3D7FD091-ED99-08B5-FCF2-7B8CEFB04261}"/>
              </a:ext>
            </a:extLst>
          </p:cNvPr>
          <p:cNvPicPr>
            <a:picLocks noGrp="1" noChangeAspect="1"/>
          </p:cNvPicPr>
          <p:nvPr>
            <p:ph type="pic" sz="quarter" idx="10"/>
          </p:nvPr>
        </p:nvPicPr>
        <p:blipFill>
          <a:blip r:embed="rId3" cstate="print">
            <a:extLst>
              <a:ext uri="{28A0092B-C50C-407E-A947-70E740481C1C}">
                <a14:useLocalDpi xmlns:a14="http://schemas.microsoft.com/office/drawing/2010/main"/>
              </a:ext>
            </a:extLst>
          </a:blip>
          <a:srcRect/>
          <a:stretch>
            <a:fillRect/>
          </a:stretch>
        </p:blipFill>
        <p:spPr/>
      </p:pic>
      <p:sp>
        <p:nvSpPr>
          <p:cNvPr id="3" name="Rectangle 2">
            <a:extLst>
              <a:ext uri="{FF2B5EF4-FFF2-40B4-BE49-F238E27FC236}">
                <a16:creationId xmlns:a16="http://schemas.microsoft.com/office/drawing/2014/main" id="{4FE0D162-D6B0-4D34-6F1A-9D06E32EF87A}"/>
              </a:ext>
            </a:extLst>
          </p:cNvPr>
          <p:cNvSpPr/>
          <p:nvPr/>
        </p:nvSpPr>
        <p:spPr>
          <a:xfrm>
            <a:off x="495300" y="4438650"/>
            <a:ext cx="3611738" cy="1709737"/>
          </a:xfrm>
          <a:prstGeom prst="rect">
            <a:avLst/>
          </a:prstGeom>
          <a:solidFill>
            <a:schemeClr val="tx1"/>
          </a:solidFill>
          <a:ln>
            <a:noFill/>
          </a:ln>
          <a:effectLst>
            <a:outerShdw blurRad="635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28A1C922-1FF8-3E50-AA31-DE015CD3F33E}"/>
              </a:ext>
            </a:extLst>
          </p:cNvPr>
          <p:cNvSpPr/>
          <p:nvPr/>
        </p:nvSpPr>
        <p:spPr>
          <a:xfrm>
            <a:off x="4283428" y="4438649"/>
            <a:ext cx="3611738" cy="1709737"/>
          </a:xfrm>
          <a:prstGeom prst="rect">
            <a:avLst/>
          </a:prstGeom>
          <a:solidFill>
            <a:schemeClr val="bg1"/>
          </a:solidFill>
          <a:ln>
            <a:noFill/>
          </a:ln>
          <a:effectLst>
            <a:outerShdw blurRad="635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ectangle 4">
            <a:extLst>
              <a:ext uri="{FF2B5EF4-FFF2-40B4-BE49-F238E27FC236}">
                <a16:creationId xmlns:a16="http://schemas.microsoft.com/office/drawing/2014/main" id="{4438E5B9-BC3C-F718-21B2-6FB908A2D84E}"/>
              </a:ext>
            </a:extLst>
          </p:cNvPr>
          <p:cNvSpPr/>
          <p:nvPr/>
        </p:nvSpPr>
        <p:spPr>
          <a:xfrm>
            <a:off x="8071555" y="4438649"/>
            <a:ext cx="3611738" cy="1709737"/>
          </a:xfrm>
          <a:prstGeom prst="rect">
            <a:avLst/>
          </a:prstGeom>
          <a:solidFill>
            <a:schemeClr val="bg1"/>
          </a:solidFill>
          <a:ln>
            <a:noFill/>
          </a:ln>
          <a:effectLst>
            <a:outerShdw blurRad="63500" sx="101000" sy="101000" algn="ctr" rotWithShape="0">
              <a:prstClr val="black">
                <a:alpha val="3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a:extLst>
              <a:ext uri="{FF2B5EF4-FFF2-40B4-BE49-F238E27FC236}">
                <a16:creationId xmlns:a16="http://schemas.microsoft.com/office/drawing/2014/main" id="{5F39ABA4-887C-C5CF-3C85-6ED0E5A02E7B}"/>
              </a:ext>
            </a:extLst>
          </p:cNvPr>
          <p:cNvSpPr txBox="1"/>
          <p:nvPr/>
        </p:nvSpPr>
        <p:spPr>
          <a:xfrm>
            <a:off x="8765655" y="4655863"/>
            <a:ext cx="2902589" cy="1216936"/>
          </a:xfrm>
          <a:prstGeom prst="rect">
            <a:avLst/>
          </a:prstGeom>
          <a:noFill/>
        </p:spPr>
        <p:txBody>
          <a:bodyPr wrap="square" rtlCol="0">
            <a:spAutoFit/>
          </a:bodyPr>
          <a:lstStyle/>
          <a:p>
            <a:pPr algn="justLow"/>
            <a:r>
              <a:rPr lang="en-US" b="1" dirty="0">
                <a:latin typeface="Times New Roman" panose="02020603050405020304" pitchFamily="18" charset="0"/>
                <a:cs typeface="Times New Roman" panose="02020603050405020304" pitchFamily="18" charset="0"/>
              </a:rPr>
              <a:t>Enter the subject title</a:t>
            </a:r>
            <a:endParaRPr lang="en-US" sz="1200" b="1" dirty="0">
              <a:latin typeface="Times New Roman" panose="02020603050405020304" pitchFamily="18" charset="0"/>
              <a:cs typeface="Times New Roman" panose="02020603050405020304" pitchFamily="18" charset="0"/>
            </a:endParaRPr>
          </a:p>
          <a:p>
            <a:pPr algn="justLow">
              <a:lnSpc>
                <a:spcPct val="25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p>
        </p:txBody>
      </p:sp>
      <p:sp>
        <p:nvSpPr>
          <p:cNvPr id="9" name="TextBox 8">
            <a:extLst>
              <a:ext uri="{FF2B5EF4-FFF2-40B4-BE49-F238E27FC236}">
                <a16:creationId xmlns:a16="http://schemas.microsoft.com/office/drawing/2014/main" id="{8E21CAC1-AC77-FE6F-2F2E-45DD4F5349D6}"/>
              </a:ext>
            </a:extLst>
          </p:cNvPr>
          <p:cNvSpPr txBox="1"/>
          <p:nvPr/>
        </p:nvSpPr>
        <p:spPr>
          <a:xfrm>
            <a:off x="4777981" y="4685047"/>
            <a:ext cx="3000826" cy="1216936"/>
          </a:xfrm>
          <a:prstGeom prst="rect">
            <a:avLst/>
          </a:prstGeom>
          <a:noFill/>
        </p:spPr>
        <p:txBody>
          <a:bodyPr wrap="square" rtlCol="0">
            <a:spAutoFit/>
          </a:bodyPr>
          <a:lstStyle/>
          <a:p>
            <a:pPr algn="justLow"/>
            <a:r>
              <a:rPr lang="en-US" b="1" dirty="0">
                <a:latin typeface="Times New Roman" panose="02020603050405020304" pitchFamily="18" charset="0"/>
                <a:cs typeface="Times New Roman" panose="02020603050405020304" pitchFamily="18" charset="0"/>
              </a:rPr>
              <a:t>Enter the subject title</a:t>
            </a:r>
            <a:endParaRPr lang="en-US" sz="1200" b="1" dirty="0">
              <a:latin typeface="Times New Roman" panose="02020603050405020304" pitchFamily="18" charset="0"/>
              <a:cs typeface="Times New Roman" panose="02020603050405020304" pitchFamily="18" charset="0"/>
            </a:endParaRPr>
          </a:p>
          <a:p>
            <a:pPr algn="justLow">
              <a:lnSpc>
                <a:spcPct val="250000"/>
              </a:lnSpc>
            </a:pPr>
            <a:r>
              <a:rPr lang="en-US" sz="1200" dirty="0" err="1">
                <a:latin typeface="Times New Roman" panose="02020603050405020304" pitchFamily="18" charset="0"/>
                <a:cs typeface="Times New Roman" panose="02020603050405020304" pitchFamily="18" charset="0"/>
              </a:rPr>
              <a:t>Minaro</a:t>
            </a:r>
            <a:r>
              <a:rPr lang="en-US" sz="12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p>
        </p:txBody>
      </p:sp>
      <p:sp>
        <p:nvSpPr>
          <p:cNvPr id="10" name="TextBox 9">
            <a:extLst>
              <a:ext uri="{FF2B5EF4-FFF2-40B4-BE49-F238E27FC236}">
                <a16:creationId xmlns:a16="http://schemas.microsoft.com/office/drawing/2014/main" id="{8AC59B43-46E5-209D-2501-BDCB13F445C7}"/>
              </a:ext>
            </a:extLst>
          </p:cNvPr>
          <p:cNvSpPr txBox="1"/>
          <p:nvPr/>
        </p:nvSpPr>
        <p:spPr>
          <a:xfrm>
            <a:off x="1164854" y="4630065"/>
            <a:ext cx="2809504" cy="1216936"/>
          </a:xfrm>
          <a:prstGeom prst="rect">
            <a:avLst/>
          </a:prstGeom>
          <a:noFill/>
        </p:spPr>
        <p:txBody>
          <a:bodyPr wrap="square" rtlCol="0">
            <a:spAutoFit/>
          </a:bodyPr>
          <a:lstStyle/>
          <a:p>
            <a:pPr algn="justLow"/>
            <a:r>
              <a:rPr lang="en-US" b="1" dirty="0">
                <a:solidFill>
                  <a:schemeClr val="bg1"/>
                </a:solidFill>
                <a:latin typeface="Times New Roman" panose="02020603050405020304" pitchFamily="18" charset="0"/>
                <a:cs typeface="Times New Roman" panose="02020603050405020304" pitchFamily="18" charset="0"/>
              </a:rPr>
              <a:t>Enter the subject title</a:t>
            </a:r>
            <a:endParaRPr lang="en-US" sz="1200" b="1" dirty="0">
              <a:solidFill>
                <a:schemeClr val="bg1"/>
              </a:solidFill>
              <a:latin typeface="Times New Roman" panose="02020603050405020304" pitchFamily="18" charset="0"/>
              <a:cs typeface="Times New Roman" panose="02020603050405020304" pitchFamily="18" charset="0"/>
            </a:endParaRPr>
          </a:p>
          <a:p>
            <a:pPr algn="justLow">
              <a:lnSpc>
                <a:spcPct val="250000"/>
              </a:lnSpc>
            </a:pPr>
            <a:r>
              <a:rPr lang="en-US" sz="1200" dirty="0" err="1">
                <a:solidFill>
                  <a:schemeClr val="bg1"/>
                </a:solidFill>
                <a:latin typeface="Times New Roman" panose="02020603050405020304" pitchFamily="18" charset="0"/>
                <a:cs typeface="Times New Roman" panose="02020603050405020304" pitchFamily="18" charset="0"/>
              </a:rPr>
              <a:t>Minaro</a:t>
            </a:r>
            <a:r>
              <a:rPr lang="en-US" sz="1200" dirty="0">
                <a:solidFill>
                  <a:schemeClr val="bg1"/>
                </a:solidFill>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200" dirty="0">
              <a:solidFill>
                <a:schemeClr val="bg1"/>
              </a:solidFill>
            </a:endParaRPr>
          </a:p>
        </p:txBody>
      </p:sp>
      <p:sp>
        <p:nvSpPr>
          <p:cNvPr id="11" name="Freeform 405">
            <a:extLst>
              <a:ext uri="{FF2B5EF4-FFF2-40B4-BE49-F238E27FC236}">
                <a16:creationId xmlns:a16="http://schemas.microsoft.com/office/drawing/2014/main" id="{52A6990A-6BC1-1CEC-91DA-387418A436BE}"/>
              </a:ext>
            </a:extLst>
          </p:cNvPr>
          <p:cNvSpPr/>
          <p:nvPr/>
        </p:nvSpPr>
        <p:spPr>
          <a:xfrm>
            <a:off x="8230260" y="5080229"/>
            <a:ext cx="426791" cy="426573"/>
          </a:xfrm>
          <a:custGeom>
            <a:avLst/>
            <a:gdLst>
              <a:gd name="connsiteX0" fmla="*/ 61695 w 426791"/>
              <a:gd name="connsiteY0" fmla="*/ 298895 h 426791"/>
              <a:gd name="connsiteX1" fmla="*/ 36059 w 426791"/>
              <a:gd name="connsiteY1" fmla="*/ 324530 h 426791"/>
              <a:gd name="connsiteX2" fmla="*/ 36059 w 426791"/>
              <a:gd name="connsiteY2" fmla="*/ 354673 h 426791"/>
              <a:gd name="connsiteX3" fmla="*/ 72118 w 426791"/>
              <a:gd name="connsiteY3" fmla="*/ 354673 h 426791"/>
              <a:gd name="connsiteX4" fmla="*/ 72118 w 426791"/>
              <a:gd name="connsiteY4" fmla="*/ 390732 h 426791"/>
              <a:gd name="connsiteX5" fmla="*/ 102261 w 426791"/>
              <a:gd name="connsiteY5" fmla="*/ 390732 h 426791"/>
              <a:gd name="connsiteX6" fmla="*/ 127896 w 426791"/>
              <a:gd name="connsiteY6" fmla="*/ 365097 h 426791"/>
              <a:gd name="connsiteX7" fmla="*/ 243398 w 426791"/>
              <a:gd name="connsiteY7" fmla="*/ 123107 h 426791"/>
              <a:gd name="connsiteX8" fmla="*/ 238608 w 426791"/>
              <a:gd name="connsiteY8" fmla="*/ 125079 h 426791"/>
              <a:gd name="connsiteX9" fmla="*/ 85922 w 426791"/>
              <a:gd name="connsiteY9" fmla="*/ 277766 h 426791"/>
              <a:gd name="connsiteX10" fmla="*/ 83950 w 426791"/>
              <a:gd name="connsiteY10" fmla="*/ 282555 h 426791"/>
              <a:gd name="connsiteX11" fmla="*/ 90147 w 426791"/>
              <a:gd name="connsiteY11" fmla="*/ 288753 h 426791"/>
              <a:gd name="connsiteX12" fmla="*/ 94936 w 426791"/>
              <a:gd name="connsiteY12" fmla="*/ 286781 h 426791"/>
              <a:gd name="connsiteX13" fmla="*/ 247624 w 426791"/>
              <a:gd name="connsiteY13" fmla="*/ 134094 h 426791"/>
              <a:gd name="connsiteX14" fmla="*/ 249596 w 426791"/>
              <a:gd name="connsiteY14" fmla="*/ 129305 h 426791"/>
              <a:gd name="connsiteX15" fmla="*/ 243398 w 426791"/>
              <a:gd name="connsiteY15" fmla="*/ 123107 h 426791"/>
              <a:gd name="connsiteX16" fmla="*/ 234383 w 426791"/>
              <a:gd name="connsiteY16" fmla="*/ 75217 h 426791"/>
              <a:gd name="connsiteX17" fmla="*/ 351575 w 426791"/>
              <a:gd name="connsiteY17" fmla="*/ 192408 h 426791"/>
              <a:gd name="connsiteX18" fmla="*/ 117192 w 426791"/>
              <a:gd name="connsiteY18" fmla="*/ 426791 h 426791"/>
              <a:gd name="connsiteX19" fmla="*/ 0 w 426791"/>
              <a:gd name="connsiteY19" fmla="*/ 426791 h 426791"/>
              <a:gd name="connsiteX20" fmla="*/ 0 w 426791"/>
              <a:gd name="connsiteY20" fmla="*/ 309599 h 426791"/>
              <a:gd name="connsiteX21" fmla="*/ 324530 w 426791"/>
              <a:gd name="connsiteY21" fmla="*/ 0 h 426791"/>
              <a:gd name="connsiteX22" fmla="*/ 350166 w 426791"/>
              <a:gd name="connsiteY22" fmla="*/ 10705 h 426791"/>
              <a:gd name="connsiteX23" fmla="*/ 416368 w 426791"/>
              <a:gd name="connsiteY23" fmla="*/ 76625 h 426791"/>
              <a:gd name="connsiteX24" fmla="*/ 426791 w 426791"/>
              <a:gd name="connsiteY24" fmla="*/ 102261 h 426791"/>
              <a:gd name="connsiteX25" fmla="*/ 416368 w 426791"/>
              <a:gd name="connsiteY25" fmla="*/ 127615 h 426791"/>
              <a:gd name="connsiteX26" fmla="*/ 369604 w 426791"/>
              <a:gd name="connsiteY26" fmla="*/ 174378 h 426791"/>
              <a:gd name="connsiteX27" fmla="*/ 252412 w 426791"/>
              <a:gd name="connsiteY27" fmla="*/ 57187 h 426791"/>
              <a:gd name="connsiteX28" fmla="*/ 299176 w 426791"/>
              <a:gd name="connsiteY28" fmla="*/ 10705 h 426791"/>
              <a:gd name="connsiteX29" fmla="*/ 324530 w 426791"/>
              <a:gd name="connsiteY29" fmla="*/ 0 h 426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26791" h="426791">
                <a:moveTo>
                  <a:pt x="61695" y="298895"/>
                </a:moveTo>
                <a:lnTo>
                  <a:pt x="36059" y="324530"/>
                </a:lnTo>
                <a:lnTo>
                  <a:pt x="36059" y="354673"/>
                </a:lnTo>
                <a:lnTo>
                  <a:pt x="72118" y="354673"/>
                </a:lnTo>
                <a:lnTo>
                  <a:pt x="72118" y="390732"/>
                </a:lnTo>
                <a:lnTo>
                  <a:pt x="102261" y="390732"/>
                </a:lnTo>
                <a:lnTo>
                  <a:pt x="127896" y="365097"/>
                </a:lnTo>
                <a:close/>
                <a:moveTo>
                  <a:pt x="243398" y="123107"/>
                </a:moveTo>
                <a:cubicBezTo>
                  <a:pt x="241520" y="123107"/>
                  <a:pt x="239923" y="123765"/>
                  <a:pt x="238608" y="125079"/>
                </a:cubicBezTo>
                <a:lnTo>
                  <a:pt x="85922" y="277766"/>
                </a:lnTo>
                <a:cubicBezTo>
                  <a:pt x="84607" y="279081"/>
                  <a:pt x="83950" y="280677"/>
                  <a:pt x="83950" y="282555"/>
                </a:cubicBezTo>
                <a:cubicBezTo>
                  <a:pt x="83950" y="286687"/>
                  <a:pt x="86016" y="288753"/>
                  <a:pt x="90147" y="288753"/>
                </a:cubicBezTo>
                <a:cubicBezTo>
                  <a:pt x="92025" y="288753"/>
                  <a:pt x="93622" y="288096"/>
                  <a:pt x="94936" y="286781"/>
                </a:cubicBezTo>
                <a:lnTo>
                  <a:pt x="247624" y="134094"/>
                </a:lnTo>
                <a:cubicBezTo>
                  <a:pt x="248938" y="132779"/>
                  <a:pt x="249596" y="131183"/>
                  <a:pt x="249596" y="129305"/>
                </a:cubicBezTo>
                <a:cubicBezTo>
                  <a:pt x="249596" y="125173"/>
                  <a:pt x="247530" y="123107"/>
                  <a:pt x="243398" y="123107"/>
                </a:cubicBezTo>
                <a:close/>
                <a:moveTo>
                  <a:pt x="234383" y="75217"/>
                </a:moveTo>
                <a:lnTo>
                  <a:pt x="351575" y="192408"/>
                </a:lnTo>
                <a:lnTo>
                  <a:pt x="117192" y="426791"/>
                </a:lnTo>
                <a:lnTo>
                  <a:pt x="0" y="426791"/>
                </a:lnTo>
                <a:lnTo>
                  <a:pt x="0" y="309599"/>
                </a:lnTo>
                <a:close/>
                <a:moveTo>
                  <a:pt x="324530" y="0"/>
                </a:moveTo>
                <a:cubicBezTo>
                  <a:pt x="334484" y="0"/>
                  <a:pt x="343030" y="3568"/>
                  <a:pt x="350166" y="10705"/>
                </a:cubicBezTo>
                <a:lnTo>
                  <a:pt x="416368" y="76625"/>
                </a:lnTo>
                <a:cubicBezTo>
                  <a:pt x="423316" y="83950"/>
                  <a:pt x="426791" y="92495"/>
                  <a:pt x="426791" y="102261"/>
                </a:cubicBezTo>
                <a:cubicBezTo>
                  <a:pt x="426791" y="112214"/>
                  <a:pt x="423316" y="120666"/>
                  <a:pt x="416368" y="127615"/>
                </a:cubicBezTo>
                <a:lnTo>
                  <a:pt x="369604" y="174378"/>
                </a:lnTo>
                <a:lnTo>
                  <a:pt x="252412" y="57187"/>
                </a:lnTo>
                <a:lnTo>
                  <a:pt x="299176" y="10705"/>
                </a:lnTo>
                <a:cubicBezTo>
                  <a:pt x="305938" y="3568"/>
                  <a:pt x="314388" y="0"/>
                  <a:pt x="324530"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2" name="Freeform 430">
            <a:extLst>
              <a:ext uri="{FF2B5EF4-FFF2-40B4-BE49-F238E27FC236}">
                <a16:creationId xmlns:a16="http://schemas.microsoft.com/office/drawing/2014/main" id="{B8A72B36-B4CE-0A86-1348-361CBC1794C1}"/>
              </a:ext>
            </a:extLst>
          </p:cNvPr>
          <p:cNvSpPr/>
          <p:nvPr/>
        </p:nvSpPr>
        <p:spPr>
          <a:xfrm>
            <a:off x="632360" y="5095294"/>
            <a:ext cx="468485" cy="396445"/>
          </a:xfrm>
          <a:custGeom>
            <a:avLst/>
            <a:gdLst>
              <a:gd name="connsiteX0" fmla="*/ 414678 w 468485"/>
              <a:gd name="connsiteY0" fmla="*/ 18311 h 396648"/>
              <a:gd name="connsiteX1" fmla="*/ 430736 w 468485"/>
              <a:gd name="connsiteY1" fmla="*/ 25072 h 396648"/>
              <a:gd name="connsiteX2" fmla="*/ 461724 w 468485"/>
              <a:gd name="connsiteY2" fmla="*/ 56060 h 396648"/>
              <a:gd name="connsiteX3" fmla="*/ 468485 w 468485"/>
              <a:gd name="connsiteY3" fmla="*/ 72118 h 396648"/>
              <a:gd name="connsiteX4" fmla="*/ 461724 w 468485"/>
              <a:gd name="connsiteY4" fmla="*/ 88175 h 396648"/>
              <a:gd name="connsiteX5" fmla="*/ 232412 w 468485"/>
              <a:gd name="connsiteY5" fmla="*/ 317487 h 396648"/>
              <a:gd name="connsiteX6" fmla="*/ 216354 w 468485"/>
              <a:gd name="connsiteY6" fmla="*/ 324249 h 396648"/>
              <a:gd name="connsiteX7" fmla="*/ 200297 w 468485"/>
              <a:gd name="connsiteY7" fmla="*/ 317487 h 396648"/>
              <a:gd name="connsiteX8" fmla="*/ 79161 w 468485"/>
              <a:gd name="connsiteY8" fmla="*/ 196352 h 396648"/>
              <a:gd name="connsiteX9" fmla="*/ 72400 w 468485"/>
              <a:gd name="connsiteY9" fmla="*/ 180295 h 396648"/>
              <a:gd name="connsiteX10" fmla="*/ 79161 w 468485"/>
              <a:gd name="connsiteY10" fmla="*/ 164237 h 396648"/>
              <a:gd name="connsiteX11" fmla="*/ 110149 w 468485"/>
              <a:gd name="connsiteY11" fmla="*/ 133249 h 396648"/>
              <a:gd name="connsiteX12" fmla="*/ 126207 w 468485"/>
              <a:gd name="connsiteY12" fmla="*/ 126488 h 396648"/>
              <a:gd name="connsiteX13" fmla="*/ 142264 w 468485"/>
              <a:gd name="connsiteY13" fmla="*/ 133249 h 396648"/>
              <a:gd name="connsiteX14" fmla="*/ 216354 w 468485"/>
              <a:gd name="connsiteY14" fmla="*/ 207339 h 396648"/>
              <a:gd name="connsiteX15" fmla="*/ 398621 w 468485"/>
              <a:gd name="connsiteY15" fmla="*/ 25072 h 396648"/>
              <a:gd name="connsiteX16" fmla="*/ 414678 w 468485"/>
              <a:gd name="connsiteY16" fmla="*/ 18311 h 396648"/>
              <a:gd name="connsiteX17" fmla="*/ 81132 w 468485"/>
              <a:gd name="connsiteY17" fmla="*/ 0 h 396648"/>
              <a:gd name="connsiteX18" fmla="*/ 315515 w 468485"/>
              <a:gd name="connsiteY18" fmla="*/ 0 h 396648"/>
              <a:gd name="connsiteX19" fmla="*/ 348476 w 468485"/>
              <a:gd name="connsiteY19" fmla="*/ 7043 h 396648"/>
              <a:gd name="connsiteX20" fmla="*/ 353546 w 468485"/>
              <a:gd name="connsiteY20" fmla="*/ 13522 h 396648"/>
              <a:gd name="connsiteX21" fmla="*/ 351011 w 468485"/>
              <a:gd name="connsiteY21" fmla="*/ 21692 h 396648"/>
              <a:gd name="connsiteX22" fmla="*/ 337207 w 468485"/>
              <a:gd name="connsiteY22" fmla="*/ 35495 h 396648"/>
              <a:gd name="connsiteX23" fmla="*/ 330728 w 468485"/>
              <a:gd name="connsiteY23" fmla="*/ 38313 h 396648"/>
              <a:gd name="connsiteX24" fmla="*/ 328192 w 468485"/>
              <a:gd name="connsiteY24" fmla="*/ 37749 h 396648"/>
              <a:gd name="connsiteX25" fmla="*/ 315515 w 468485"/>
              <a:gd name="connsiteY25" fmla="*/ 36059 h 396648"/>
              <a:gd name="connsiteX26" fmla="*/ 81132 w 468485"/>
              <a:gd name="connsiteY26" fmla="*/ 36059 h 396648"/>
              <a:gd name="connsiteX27" fmla="*/ 49299 w 468485"/>
              <a:gd name="connsiteY27" fmla="*/ 49299 h 396648"/>
              <a:gd name="connsiteX28" fmla="*/ 36058 w 468485"/>
              <a:gd name="connsiteY28" fmla="*/ 81132 h 396648"/>
              <a:gd name="connsiteX29" fmla="*/ 36058 w 468485"/>
              <a:gd name="connsiteY29" fmla="*/ 315515 h 396648"/>
              <a:gd name="connsiteX30" fmla="*/ 49299 w 468485"/>
              <a:gd name="connsiteY30" fmla="*/ 347349 h 396648"/>
              <a:gd name="connsiteX31" fmla="*/ 81132 w 468485"/>
              <a:gd name="connsiteY31" fmla="*/ 360589 h 396648"/>
              <a:gd name="connsiteX32" fmla="*/ 315515 w 468485"/>
              <a:gd name="connsiteY32" fmla="*/ 360589 h 396648"/>
              <a:gd name="connsiteX33" fmla="*/ 347348 w 468485"/>
              <a:gd name="connsiteY33" fmla="*/ 347349 h 396648"/>
              <a:gd name="connsiteX34" fmla="*/ 360589 w 468485"/>
              <a:gd name="connsiteY34" fmla="*/ 315515 h 396648"/>
              <a:gd name="connsiteX35" fmla="*/ 360589 w 468485"/>
              <a:gd name="connsiteY35" fmla="*/ 243961 h 396648"/>
              <a:gd name="connsiteX36" fmla="*/ 363124 w 468485"/>
              <a:gd name="connsiteY36" fmla="*/ 237764 h 396648"/>
              <a:gd name="connsiteX37" fmla="*/ 381154 w 468485"/>
              <a:gd name="connsiteY37" fmla="*/ 219734 h 396648"/>
              <a:gd name="connsiteX38" fmla="*/ 387633 w 468485"/>
              <a:gd name="connsiteY38" fmla="*/ 216917 h 396648"/>
              <a:gd name="connsiteX39" fmla="*/ 391014 w 468485"/>
              <a:gd name="connsiteY39" fmla="*/ 217762 h 396648"/>
              <a:gd name="connsiteX40" fmla="*/ 396648 w 468485"/>
              <a:gd name="connsiteY40" fmla="*/ 225932 h 396648"/>
              <a:gd name="connsiteX41" fmla="*/ 396648 w 468485"/>
              <a:gd name="connsiteY41" fmla="*/ 315515 h 396648"/>
              <a:gd name="connsiteX42" fmla="*/ 372843 w 468485"/>
              <a:gd name="connsiteY42" fmla="*/ 372844 h 396648"/>
              <a:gd name="connsiteX43" fmla="*/ 315515 w 468485"/>
              <a:gd name="connsiteY43" fmla="*/ 396648 h 396648"/>
              <a:gd name="connsiteX44" fmla="*/ 81132 w 468485"/>
              <a:gd name="connsiteY44" fmla="*/ 396648 h 396648"/>
              <a:gd name="connsiteX45" fmla="*/ 23804 w 468485"/>
              <a:gd name="connsiteY45" fmla="*/ 372844 h 396648"/>
              <a:gd name="connsiteX46" fmla="*/ 0 w 468485"/>
              <a:gd name="connsiteY46" fmla="*/ 315515 h 396648"/>
              <a:gd name="connsiteX47" fmla="*/ 0 w 468485"/>
              <a:gd name="connsiteY47" fmla="*/ 81132 h 396648"/>
              <a:gd name="connsiteX48" fmla="*/ 23804 w 468485"/>
              <a:gd name="connsiteY48" fmla="*/ 23804 h 396648"/>
              <a:gd name="connsiteX49" fmla="*/ 81132 w 468485"/>
              <a:gd name="connsiteY49" fmla="*/ 0 h 396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468485" h="396648">
                <a:moveTo>
                  <a:pt x="414678" y="18311"/>
                </a:moveTo>
                <a:cubicBezTo>
                  <a:pt x="420876" y="18311"/>
                  <a:pt x="426229" y="20565"/>
                  <a:pt x="430736" y="25072"/>
                </a:cubicBezTo>
                <a:lnTo>
                  <a:pt x="461724" y="56060"/>
                </a:lnTo>
                <a:cubicBezTo>
                  <a:pt x="466231" y="60568"/>
                  <a:pt x="468485" y="65920"/>
                  <a:pt x="468485" y="72118"/>
                </a:cubicBezTo>
                <a:cubicBezTo>
                  <a:pt x="468485" y="78315"/>
                  <a:pt x="466231" y="83668"/>
                  <a:pt x="461724" y="88175"/>
                </a:cubicBezTo>
                <a:lnTo>
                  <a:pt x="232412" y="317487"/>
                </a:lnTo>
                <a:cubicBezTo>
                  <a:pt x="227904" y="321995"/>
                  <a:pt x="222552" y="324249"/>
                  <a:pt x="216354" y="324249"/>
                </a:cubicBezTo>
                <a:cubicBezTo>
                  <a:pt x="210156" y="324249"/>
                  <a:pt x="204804" y="321995"/>
                  <a:pt x="200297" y="317487"/>
                </a:cubicBezTo>
                <a:lnTo>
                  <a:pt x="79161" y="196352"/>
                </a:lnTo>
                <a:cubicBezTo>
                  <a:pt x="74654" y="191845"/>
                  <a:pt x="72400" y="186492"/>
                  <a:pt x="72400" y="180295"/>
                </a:cubicBezTo>
                <a:cubicBezTo>
                  <a:pt x="72400" y="174097"/>
                  <a:pt x="74654" y="168744"/>
                  <a:pt x="79161" y="164237"/>
                </a:cubicBezTo>
                <a:lnTo>
                  <a:pt x="110149" y="133249"/>
                </a:lnTo>
                <a:cubicBezTo>
                  <a:pt x="114657" y="128742"/>
                  <a:pt x="120009" y="126488"/>
                  <a:pt x="126207" y="126488"/>
                </a:cubicBezTo>
                <a:cubicBezTo>
                  <a:pt x="132405" y="126488"/>
                  <a:pt x="137757" y="128742"/>
                  <a:pt x="142264" y="133249"/>
                </a:cubicBezTo>
                <a:lnTo>
                  <a:pt x="216354" y="207339"/>
                </a:lnTo>
                <a:lnTo>
                  <a:pt x="398621" y="25072"/>
                </a:lnTo>
                <a:cubicBezTo>
                  <a:pt x="403128" y="20565"/>
                  <a:pt x="408481" y="18311"/>
                  <a:pt x="414678" y="18311"/>
                </a:cubicBezTo>
                <a:close/>
                <a:moveTo>
                  <a:pt x="81132" y="0"/>
                </a:moveTo>
                <a:lnTo>
                  <a:pt x="315515" y="0"/>
                </a:lnTo>
                <a:cubicBezTo>
                  <a:pt x="327347" y="0"/>
                  <a:pt x="338334" y="2348"/>
                  <a:pt x="348476" y="7043"/>
                </a:cubicBezTo>
                <a:cubicBezTo>
                  <a:pt x="351293" y="8357"/>
                  <a:pt x="352983" y="10517"/>
                  <a:pt x="353546" y="13522"/>
                </a:cubicBezTo>
                <a:cubicBezTo>
                  <a:pt x="354110" y="16715"/>
                  <a:pt x="353264" y="19438"/>
                  <a:pt x="351011" y="21692"/>
                </a:cubicBezTo>
                <a:lnTo>
                  <a:pt x="337207" y="35495"/>
                </a:lnTo>
                <a:cubicBezTo>
                  <a:pt x="335329" y="37373"/>
                  <a:pt x="333169" y="38313"/>
                  <a:pt x="330728" y="38313"/>
                </a:cubicBezTo>
                <a:cubicBezTo>
                  <a:pt x="330164" y="38313"/>
                  <a:pt x="329319" y="38125"/>
                  <a:pt x="328192" y="37749"/>
                </a:cubicBezTo>
                <a:cubicBezTo>
                  <a:pt x="323873" y="36622"/>
                  <a:pt x="319647" y="36059"/>
                  <a:pt x="315515" y="36059"/>
                </a:cubicBezTo>
                <a:lnTo>
                  <a:pt x="81132" y="36059"/>
                </a:lnTo>
                <a:cubicBezTo>
                  <a:pt x="68737" y="36059"/>
                  <a:pt x="58126" y="40472"/>
                  <a:pt x="49299" y="49299"/>
                </a:cubicBezTo>
                <a:cubicBezTo>
                  <a:pt x="40472" y="58126"/>
                  <a:pt x="36058" y="68737"/>
                  <a:pt x="36058" y="81132"/>
                </a:cubicBezTo>
                <a:lnTo>
                  <a:pt x="36058" y="315515"/>
                </a:lnTo>
                <a:cubicBezTo>
                  <a:pt x="36058" y="327911"/>
                  <a:pt x="40472" y="338522"/>
                  <a:pt x="49299" y="347349"/>
                </a:cubicBezTo>
                <a:cubicBezTo>
                  <a:pt x="58126" y="356176"/>
                  <a:pt x="68737" y="360589"/>
                  <a:pt x="81132" y="360589"/>
                </a:cubicBezTo>
                <a:lnTo>
                  <a:pt x="315515" y="360589"/>
                </a:lnTo>
                <a:cubicBezTo>
                  <a:pt x="327911" y="360589"/>
                  <a:pt x="338522" y="356176"/>
                  <a:pt x="347348" y="347349"/>
                </a:cubicBezTo>
                <a:cubicBezTo>
                  <a:pt x="356175" y="338522"/>
                  <a:pt x="360589" y="327911"/>
                  <a:pt x="360589" y="315515"/>
                </a:cubicBezTo>
                <a:lnTo>
                  <a:pt x="360589" y="243961"/>
                </a:lnTo>
                <a:cubicBezTo>
                  <a:pt x="360589" y="241520"/>
                  <a:pt x="361434" y="239454"/>
                  <a:pt x="363124" y="237764"/>
                </a:cubicBezTo>
                <a:lnTo>
                  <a:pt x="381154" y="219734"/>
                </a:lnTo>
                <a:cubicBezTo>
                  <a:pt x="383032" y="217856"/>
                  <a:pt x="385192" y="216917"/>
                  <a:pt x="387633" y="216917"/>
                </a:cubicBezTo>
                <a:cubicBezTo>
                  <a:pt x="388760" y="216917"/>
                  <a:pt x="389887" y="217198"/>
                  <a:pt x="391014" y="217762"/>
                </a:cubicBezTo>
                <a:cubicBezTo>
                  <a:pt x="394770" y="219264"/>
                  <a:pt x="396648" y="221988"/>
                  <a:pt x="396648" y="225932"/>
                </a:cubicBezTo>
                <a:lnTo>
                  <a:pt x="396648" y="315515"/>
                </a:lnTo>
                <a:cubicBezTo>
                  <a:pt x="396648" y="337865"/>
                  <a:pt x="388713" y="356974"/>
                  <a:pt x="372843" y="372844"/>
                </a:cubicBezTo>
                <a:cubicBezTo>
                  <a:pt x="356974" y="388713"/>
                  <a:pt x="337864" y="396648"/>
                  <a:pt x="315515" y="396648"/>
                </a:cubicBezTo>
                <a:lnTo>
                  <a:pt x="81132" y="396648"/>
                </a:lnTo>
                <a:cubicBezTo>
                  <a:pt x="58783" y="396648"/>
                  <a:pt x="39674" y="388713"/>
                  <a:pt x="23804" y="372844"/>
                </a:cubicBezTo>
                <a:cubicBezTo>
                  <a:pt x="7935" y="356974"/>
                  <a:pt x="0" y="337865"/>
                  <a:pt x="0" y="315515"/>
                </a:cubicBezTo>
                <a:lnTo>
                  <a:pt x="0" y="81132"/>
                </a:lnTo>
                <a:cubicBezTo>
                  <a:pt x="0" y="58783"/>
                  <a:pt x="7935" y="39674"/>
                  <a:pt x="23804" y="23804"/>
                </a:cubicBezTo>
                <a:cubicBezTo>
                  <a:pt x="39674" y="7935"/>
                  <a:pt x="58783" y="0"/>
                  <a:pt x="81132"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sz="1350"/>
          </a:p>
        </p:txBody>
      </p:sp>
      <p:sp>
        <p:nvSpPr>
          <p:cNvPr id="13" name="Freeform 454">
            <a:extLst>
              <a:ext uri="{FF2B5EF4-FFF2-40B4-BE49-F238E27FC236}">
                <a16:creationId xmlns:a16="http://schemas.microsoft.com/office/drawing/2014/main" id="{0B2B36DB-7A78-DE90-638F-951735CF8B45}"/>
              </a:ext>
            </a:extLst>
          </p:cNvPr>
          <p:cNvSpPr/>
          <p:nvPr/>
        </p:nvSpPr>
        <p:spPr>
          <a:xfrm>
            <a:off x="4379696" y="5106691"/>
            <a:ext cx="394835" cy="394609"/>
          </a:xfrm>
          <a:custGeom>
            <a:avLst/>
            <a:gdLst/>
            <a:ahLst/>
            <a:cxnLst/>
            <a:rect l="l" t="t" r="r" b="b"/>
            <a:pathLst>
              <a:path w="394835" h="394810">
                <a:moveTo>
                  <a:pt x="369912" y="134"/>
                </a:moveTo>
                <a:cubicBezTo>
                  <a:pt x="376861" y="697"/>
                  <a:pt x="382776" y="3045"/>
                  <a:pt x="387659" y="7177"/>
                </a:cubicBezTo>
                <a:cubicBezTo>
                  <a:pt x="395923" y="16943"/>
                  <a:pt x="397050" y="30840"/>
                  <a:pt x="391040" y="48870"/>
                </a:cubicBezTo>
                <a:cubicBezTo>
                  <a:pt x="385030" y="66899"/>
                  <a:pt x="374889" y="83051"/>
                  <a:pt x="360615" y="97324"/>
                </a:cubicBezTo>
                <a:lnTo>
                  <a:pt x="315260" y="142679"/>
                </a:lnTo>
                <a:lnTo>
                  <a:pt x="360334" y="338750"/>
                </a:lnTo>
                <a:cubicBezTo>
                  <a:pt x="361273" y="342318"/>
                  <a:pt x="360146" y="345417"/>
                  <a:pt x="356953" y="348046"/>
                </a:cubicBezTo>
                <a:lnTo>
                  <a:pt x="320894" y="375090"/>
                </a:lnTo>
                <a:cubicBezTo>
                  <a:pt x="319580" y="376217"/>
                  <a:pt x="317795" y="376781"/>
                  <a:pt x="315542" y="376781"/>
                </a:cubicBezTo>
                <a:cubicBezTo>
                  <a:pt x="314791" y="376781"/>
                  <a:pt x="314133" y="376687"/>
                  <a:pt x="313570" y="376499"/>
                </a:cubicBezTo>
                <a:cubicBezTo>
                  <a:pt x="310752" y="375936"/>
                  <a:pt x="308780" y="374433"/>
                  <a:pt x="307654" y="371992"/>
                </a:cubicBezTo>
                <a:lnTo>
                  <a:pt x="229056" y="228883"/>
                </a:lnTo>
                <a:lnTo>
                  <a:pt x="156093" y="301846"/>
                </a:lnTo>
                <a:lnTo>
                  <a:pt x="171024" y="356498"/>
                </a:lnTo>
                <a:cubicBezTo>
                  <a:pt x="171963" y="359690"/>
                  <a:pt x="171211" y="362601"/>
                  <a:pt x="168770" y="365231"/>
                </a:cubicBezTo>
                <a:lnTo>
                  <a:pt x="141726" y="392275"/>
                </a:lnTo>
                <a:cubicBezTo>
                  <a:pt x="140036" y="393965"/>
                  <a:pt x="137876" y="394810"/>
                  <a:pt x="135247" y="394810"/>
                </a:cubicBezTo>
                <a:lnTo>
                  <a:pt x="134683" y="394810"/>
                </a:lnTo>
                <a:cubicBezTo>
                  <a:pt x="131866" y="394435"/>
                  <a:pt x="129613" y="393214"/>
                  <a:pt x="127922" y="391148"/>
                </a:cubicBezTo>
                <a:lnTo>
                  <a:pt x="74679" y="320157"/>
                </a:lnTo>
                <a:lnTo>
                  <a:pt x="3688" y="266914"/>
                </a:lnTo>
                <a:cubicBezTo>
                  <a:pt x="1622" y="265599"/>
                  <a:pt x="402" y="263439"/>
                  <a:pt x="26" y="260434"/>
                </a:cubicBezTo>
                <a:cubicBezTo>
                  <a:pt x="-162" y="257993"/>
                  <a:pt x="684" y="255645"/>
                  <a:pt x="2561" y="253392"/>
                </a:cubicBezTo>
                <a:lnTo>
                  <a:pt x="29606" y="226066"/>
                </a:lnTo>
                <a:cubicBezTo>
                  <a:pt x="31296" y="224375"/>
                  <a:pt x="33455" y="223530"/>
                  <a:pt x="36085" y="223530"/>
                </a:cubicBezTo>
                <a:cubicBezTo>
                  <a:pt x="37212" y="223530"/>
                  <a:pt x="37963" y="223624"/>
                  <a:pt x="38339" y="223812"/>
                </a:cubicBezTo>
                <a:lnTo>
                  <a:pt x="92990" y="238743"/>
                </a:lnTo>
                <a:lnTo>
                  <a:pt x="165953" y="165780"/>
                </a:lnTo>
                <a:lnTo>
                  <a:pt x="22844" y="87182"/>
                </a:lnTo>
                <a:cubicBezTo>
                  <a:pt x="20215" y="85680"/>
                  <a:pt x="18619" y="83426"/>
                  <a:pt x="18055" y="80421"/>
                </a:cubicBezTo>
                <a:cubicBezTo>
                  <a:pt x="17680" y="77417"/>
                  <a:pt x="18525" y="74881"/>
                  <a:pt x="20591" y="72815"/>
                </a:cubicBezTo>
                <a:lnTo>
                  <a:pt x="56650" y="36756"/>
                </a:lnTo>
                <a:cubicBezTo>
                  <a:pt x="59279" y="34315"/>
                  <a:pt x="62096" y="33563"/>
                  <a:pt x="65101" y="34503"/>
                </a:cubicBezTo>
                <a:lnTo>
                  <a:pt x="252439" y="79294"/>
                </a:lnTo>
                <a:lnTo>
                  <a:pt x="297512" y="34221"/>
                </a:lnTo>
                <a:cubicBezTo>
                  <a:pt x="311785" y="19947"/>
                  <a:pt x="327937" y="9806"/>
                  <a:pt x="345967" y="3796"/>
                </a:cubicBezTo>
                <a:cubicBezTo>
                  <a:pt x="354981" y="791"/>
                  <a:pt x="362963" y="-430"/>
                  <a:pt x="369912" y="134"/>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350"/>
          </a:p>
        </p:txBody>
      </p:sp>
    </p:spTree>
    <p:extLst>
      <p:ext uri="{BB962C8B-B14F-4D97-AF65-F5344CB8AC3E}">
        <p14:creationId xmlns:p14="http://schemas.microsoft.com/office/powerpoint/2010/main" val="335534879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down)">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1000"/>
                                        <p:tgtEl>
                                          <p:spTgt spid="3"/>
                                        </p:tgtEl>
                                      </p:cBhvr>
                                    </p:animEffect>
                                    <p:anim calcmode="lin" valueType="num">
                                      <p:cBhvr>
                                        <p:cTn id="13" dur="1000" fill="hold"/>
                                        <p:tgtEl>
                                          <p:spTgt spid="3"/>
                                        </p:tgtEl>
                                        <p:attrNameLst>
                                          <p:attrName>ppt_x</p:attrName>
                                        </p:attrNameLst>
                                      </p:cBhvr>
                                      <p:tavLst>
                                        <p:tav tm="0">
                                          <p:val>
                                            <p:strVal val="#ppt_x"/>
                                          </p:val>
                                        </p:tav>
                                        <p:tav tm="100000">
                                          <p:val>
                                            <p:strVal val="#ppt_x"/>
                                          </p:val>
                                        </p:tav>
                                      </p:tavLst>
                                    </p:anim>
                                    <p:anim calcmode="lin" valueType="num">
                                      <p:cBhvr>
                                        <p:cTn id="14" dur="1000" fill="hold"/>
                                        <p:tgtEl>
                                          <p:spTgt spid="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2"/>
                                        </p:tgtEl>
                                        <p:attrNameLst>
                                          <p:attrName>style.visibility</p:attrName>
                                        </p:attrNameLst>
                                      </p:cBhvr>
                                      <p:to>
                                        <p:strVal val="visible"/>
                                      </p:to>
                                    </p:set>
                                    <p:animEffect transition="in" filter="fade">
                                      <p:cBhvr>
                                        <p:cTn id="22" dur="1000"/>
                                        <p:tgtEl>
                                          <p:spTgt spid="12"/>
                                        </p:tgtEl>
                                      </p:cBhvr>
                                    </p:animEffect>
                                    <p:anim calcmode="lin" valueType="num">
                                      <p:cBhvr>
                                        <p:cTn id="23" dur="1000" fill="hold"/>
                                        <p:tgtEl>
                                          <p:spTgt spid="12"/>
                                        </p:tgtEl>
                                        <p:attrNameLst>
                                          <p:attrName>ppt_x</p:attrName>
                                        </p:attrNameLst>
                                      </p:cBhvr>
                                      <p:tavLst>
                                        <p:tav tm="0">
                                          <p:val>
                                            <p:strVal val="#ppt_x"/>
                                          </p:val>
                                        </p:tav>
                                        <p:tav tm="100000">
                                          <p:val>
                                            <p:strVal val="#ppt_x"/>
                                          </p:val>
                                        </p:tav>
                                      </p:tavLst>
                                    </p:anim>
                                    <p:anim calcmode="lin" valueType="num">
                                      <p:cBhvr>
                                        <p:cTn id="24"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42" presetClass="entr" presetSubtype="0" fill="hold" grpId="0"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fade">
                                      <p:cBhvr>
                                        <p:cTn id="29" dur="1000"/>
                                        <p:tgtEl>
                                          <p:spTgt spid="4"/>
                                        </p:tgtEl>
                                      </p:cBhvr>
                                    </p:animEffect>
                                    <p:anim calcmode="lin" valueType="num">
                                      <p:cBhvr>
                                        <p:cTn id="30" dur="1000" fill="hold"/>
                                        <p:tgtEl>
                                          <p:spTgt spid="4"/>
                                        </p:tgtEl>
                                        <p:attrNameLst>
                                          <p:attrName>ppt_x</p:attrName>
                                        </p:attrNameLst>
                                      </p:cBhvr>
                                      <p:tavLst>
                                        <p:tav tm="0">
                                          <p:val>
                                            <p:strVal val="#ppt_x"/>
                                          </p:val>
                                        </p:tav>
                                        <p:tav tm="100000">
                                          <p:val>
                                            <p:strVal val="#ppt_x"/>
                                          </p:val>
                                        </p:tav>
                                      </p:tavLst>
                                    </p:anim>
                                    <p:anim calcmode="lin" valueType="num">
                                      <p:cBhvr>
                                        <p:cTn id="31" dur="1000" fill="hold"/>
                                        <p:tgtEl>
                                          <p:spTgt spid="4"/>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1000"/>
                                        <p:tgtEl>
                                          <p:spTgt spid="9"/>
                                        </p:tgtEl>
                                      </p:cBhvr>
                                    </p:animEffect>
                                    <p:anim calcmode="lin" valueType="num">
                                      <p:cBhvr>
                                        <p:cTn id="35" dur="1000" fill="hold"/>
                                        <p:tgtEl>
                                          <p:spTgt spid="9"/>
                                        </p:tgtEl>
                                        <p:attrNameLst>
                                          <p:attrName>ppt_x</p:attrName>
                                        </p:attrNameLst>
                                      </p:cBhvr>
                                      <p:tavLst>
                                        <p:tav tm="0">
                                          <p:val>
                                            <p:strVal val="#ppt_x"/>
                                          </p:val>
                                        </p:tav>
                                        <p:tav tm="100000">
                                          <p:val>
                                            <p:strVal val="#ppt_x"/>
                                          </p:val>
                                        </p:tav>
                                      </p:tavLst>
                                    </p:anim>
                                    <p:anim calcmode="lin" valueType="num">
                                      <p:cBhvr>
                                        <p:cTn id="36" dur="1000" fill="hold"/>
                                        <p:tgtEl>
                                          <p:spTgt spid="9"/>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13"/>
                                        </p:tgtEl>
                                        <p:attrNameLst>
                                          <p:attrName>style.visibility</p:attrName>
                                        </p:attrNameLst>
                                      </p:cBhvr>
                                      <p:to>
                                        <p:strVal val="visible"/>
                                      </p:to>
                                    </p:set>
                                    <p:animEffect transition="in" filter="fade">
                                      <p:cBhvr>
                                        <p:cTn id="39" dur="1000"/>
                                        <p:tgtEl>
                                          <p:spTgt spid="13"/>
                                        </p:tgtEl>
                                      </p:cBhvr>
                                    </p:animEffect>
                                    <p:anim calcmode="lin" valueType="num">
                                      <p:cBhvr>
                                        <p:cTn id="40" dur="1000" fill="hold"/>
                                        <p:tgtEl>
                                          <p:spTgt spid="13"/>
                                        </p:tgtEl>
                                        <p:attrNameLst>
                                          <p:attrName>ppt_x</p:attrName>
                                        </p:attrNameLst>
                                      </p:cBhvr>
                                      <p:tavLst>
                                        <p:tav tm="0">
                                          <p:val>
                                            <p:strVal val="#ppt_x"/>
                                          </p:val>
                                        </p:tav>
                                        <p:tav tm="100000">
                                          <p:val>
                                            <p:strVal val="#ppt_x"/>
                                          </p:val>
                                        </p:tav>
                                      </p:tavLst>
                                    </p:anim>
                                    <p:anim calcmode="lin" valueType="num">
                                      <p:cBhvr>
                                        <p:cTn id="4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42" presetClass="entr" presetSubtype="0" fill="hold" grpId="0" nodeType="clickEffect">
                                  <p:stCondLst>
                                    <p:cond delay="0"/>
                                  </p:stCondLst>
                                  <p:childTnLst>
                                    <p:set>
                                      <p:cBhvr>
                                        <p:cTn id="45" dur="1" fill="hold">
                                          <p:stCondLst>
                                            <p:cond delay="0"/>
                                          </p:stCondLst>
                                        </p:cTn>
                                        <p:tgtEl>
                                          <p:spTgt spid="5"/>
                                        </p:tgtEl>
                                        <p:attrNameLst>
                                          <p:attrName>style.visibility</p:attrName>
                                        </p:attrNameLst>
                                      </p:cBhvr>
                                      <p:to>
                                        <p:strVal val="visible"/>
                                      </p:to>
                                    </p:set>
                                    <p:animEffect transition="in" filter="fade">
                                      <p:cBhvr>
                                        <p:cTn id="46" dur="1000"/>
                                        <p:tgtEl>
                                          <p:spTgt spid="5"/>
                                        </p:tgtEl>
                                      </p:cBhvr>
                                    </p:animEffect>
                                    <p:anim calcmode="lin" valueType="num">
                                      <p:cBhvr>
                                        <p:cTn id="47" dur="1000" fill="hold"/>
                                        <p:tgtEl>
                                          <p:spTgt spid="5"/>
                                        </p:tgtEl>
                                        <p:attrNameLst>
                                          <p:attrName>ppt_x</p:attrName>
                                        </p:attrNameLst>
                                      </p:cBhvr>
                                      <p:tavLst>
                                        <p:tav tm="0">
                                          <p:val>
                                            <p:strVal val="#ppt_x"/>
                                          </p:val>
                                        </p:tav>
                                        <p:tav tm="100000">
                                          <p:val>
                                            <p:strVal val="#ppt_x"/>
                                          </p:val>
                                        </p:tav>
                                      </p:tavLst>
                                    </p:anim>
                                    <p:anim calcmode="lin" valueType="num">
                                      <p:cBhvr>
                                        <p:cTn id="48" dur="1000" fill="hold"/>
                                        <p:tgtEl>
                                          <p:spTgt spid="5"/>
                                        </p:tgtEl>
                                        <p:attrNameLst>
                                          <p:attrName>ppt_y</p:attrName>
                                        </p:attrNameLst>
                                      </p:cBhvr>
                                      <p:tavLst>
                                        <p:tav tm="0">
                                          <p:val>
                                            <p:strVal val="#ppt_y+.1"/>
                                          </p:val>
                                        </p:tav>
                                        <p:tav tm="100000">
                                          <p:val>
                                            <p:strVal val="#ppt_y"/>
                                          </p:val>
                                        </p:tav>
                                      </p:tavLst>
                                    </p:anim>
                                  </p:childTnLst>
                                </p:cTn>
                              </p:par>
                              <p:par>
                                <p:cTn id="49" presetID="42" presetClass="entr" presetSubtype="0" fill="hold" grpId="0" nodeType="withEffect">
                                  <p:stCondLst>
                                    <p:cond delay="0"/>
                                  </p:stCondLst>
                                  <p:childTnLst>
                                    <p:set>
                                      <p:cBhvr>
                                        <p:cTn id="50" dur="1" fill="hold">
                                          <p:stCondLst>
                                            <p:cond delay="0"/>
                                          </p:stCondLst>
                                        </p:cTn>
                                        <p:tgtEl>
                                          <p:spTgt spid="8"/>
                                        </p:tgtEl>
                                        <p:attrNameLst>
                                          <p:attrName>style.visibility</p:attrName>
                                        </p:attrNameLst>
                                      </p:cBhvr>
                                      <p:to>
                                        <p:strVal val="visible"/>
                                      </p:to>
                                    </p:set>
                                    <p:animEffect transition="in" filter="fade">
                                      <p:cBhvr>
                                        <p:cTn id="51" dur="1000"/>
                                        <p:tgtEl>
                                          <p:spTgt spid="8"/>
                                        </p:tgtEl>
                                      </p:cBhvr>
                                    </p:animEffect>
                                    <p:anim calcmode="lin" valueType="num">
                                      <p:cBhvr>
                                        <p:cTn id="52" dur="1000" fill="hold"/>
                                        <p:tgtEl>
                                          <p:spTgt spid="8"/>
                                        </p:tgtEl>
                                        <p:attrNameLst>
                                          <p:attrName>ppt_x</p:attrName>
                                        </p:attrNameLst>
                                      </p:cBhvr>
                                      <p:tavLst>
                                        <p:tav tm="0">
                                          <p:val>
                                            <p:strVal val="#ppt_x"/>
                                          </p:val>
                                        </p:tav>
                                        <p:tav tm="100000">
                                          <p:val>
                                            <p:strVal val="#ppt_x"/>
                                          </p:val>
                                        </p:tav>
                                      </p:tavLst>
                                    </p:anim>
                                    <p:anim calcmode="lin" valueType="num">
                                      <p:cBhvr>
                                        <p:cTn id="53" dur="1000" fill="hold"/>
                                        <p:tgtEl>
                                          <p:spTgt spid="8"/>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fade">
                                      <p:cBhvr>
                                        <p:cTn id="56" dur="1000"/>
                                        <p:tgtEl>
                                          <p:spTgt spid="11"/>
                                        </p:tgtEl>
                                      </p:cBhvr>
                                    </p:animEffect>
                                    <p:anim calcmode="lin" valueType="num">
                                      <p:cBhvr>
                                        <p:cTn id="57" dur="1000" fill="hold"/>
                                        <p:tgtEl>
                                          <p:spTgt spid="11"/>
                                        </p:tgtEl>
                                        <p:attrNameLst>
                                          <p:attrName>ppt_x</p:attrName>
                                        </p:attrNameLst>
                                      </p:cBhvr>
                                      <p:tavLst>
                                        <p:tav tm="0">
                                          <p:val>
                                            <p:strVal val="#ppt_x"/>
                                          </p:val>
                                        </p:tav>
                                        <p:tav tm="100000">
                                          <p:val>
                                            <p:strVal val="#ppt_x"/>
                                          </p:val>
                                        </p:tav>
                                      </p:tavLst>
                                    </p:anim>
                                    <p:anim calcmode="lin" valueType="num">
                                      <p:cBhvr>
                                        <p:cTn id="58"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8" grpId="0"/>
      <p:bldP spid="9" grpId="0"/>
      <p:bldP spid="10" grpId="0"/>
      <p:bldP spid="11" grpId="0" animBg="1"/>
      <p:bldP spid="12" grpId="0" animBg="1"/>
      <p:bldP spid="1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0" name="Graphic 2">
            <a:extLst>
              <a:ext uri="{FF2B5EF4-FFF2-40B4-BE49-F238E27FC236}">
                <a16:creationId xmlns:a16="http://schemas.microsoft.com/office/drawing/2014/main" id="{803575EC-BDA3-DB86-64E2-FA69DC9BAB26}"/>
              </a:ext>
            </a:extLst>
          </p:cNvPr>
          <p:cNvGrpSpPr/>
          <p:nvPr/>
        </p:nvGrpSpPr>
        <p:grpSpPr>
          <a:xfrm>
            <a:off x="6968442" y="384539"/>
            <a:ext cx="4662726" cy="6088922"/>
            <a:chOff x="2506170" y="2220440"/>
            <a:chExt cx="3194061" cy="4171034"/>
          </a:xfrm>
        </p:grpSpPr>
        <p:sp>
          <p:nvSpPr>
            <p:cNvPr id="161" name="Freeform: Shape 160">
              <a:extLst>
                <a:ext uri="{FF2B5EF4-FFF2-40B4-BE49-F238E27FC236}">
                  <a16:creationId xmlns:a16="http://schemas.microsoft.com/office/drawing/2014/main" id="{A1BE2A94-0E56-513C-5C1C-4CBC4B15F07F}"/>
                </a:ext>
              </a:extLst>
            </p:cNvPr>
            <p:cNvSpPr/>
            <p:nvPr/>
          </p:nvSpPr>
          <p:spPr>
            <a:xfrm>
              <a:off x="2506170" y="6069195"/>
              <a:ext cx="3194061" cy="322279"/>
            </a:xfrm>
            <a:custGeom>
              <a:avLst/>
              <a:gdLst>
                <a:gd name="connsiteX0" fmla="*/ 324754 w 3194061"/>
                <a:gd name="connsiteY0" fmla="*/ 283599 h 322279"/>
                <a:gd name="connsiteX1" fmla="*/ 721280 w 3194061"/>
                <a:gd name="connsiteY1" fmla="*/ 311221 h 322279"/>
                <a:gd name="connsiteX2" fmla="*/ 2522172 w 3194061"/>
                <a:gd name="connsiteY2" fmla="*/ 285790 h 322279"/>
                <a:gd name="connsiteX3" fmla="*/ 3117293 w 3194061"/>
                <a:gd name="connsiteY3" fmla="*/ 204827 h 322279"/>
                <a:gd name="connsiteX4" fmla="*/ 3191494 w 3194061"/>
                <a:gd name="connsiteY4" fmla="*/ 125484 h 322279"/>
                <a:gd name="connsiteX5" fmla="*/ 3134534 w 3194061"/>
                <a:gd name="connsiteY5" fmla="*/ 88336 h 322279"/>
                <a:gd name="connsiteX6" fmla="*/ 2142315 w 3194061"/>
                <a:gd name="connsiteY6" fmla="*/ 1659 h 322279"/>
                <a:gd name="connsiteX7" fmla="*/ 630983 w 3194061"/>
                <a:gd name="connsiteY7" fmla="*/ 30234 h 322279"/>
                <a:gd name="connsiteX8" fmla="*/ 45195 w 3194061"/>
                <a:gd name="connsiteY8" fmla="*/ 136152 h 322279"/>
                <a:gd name="connsiteX9" fmla="*/ 618 w 3194061"/>
                <a:gd name="connsiteY9" fmla="*/ 186158 h 322279"/>
                <a:gd name="connsiteX10" fmla="*/ 321134 w 3194061"/>
                <a:gd name="connsiteY10" fmla="*/ 283123 h 322279"/>
                <a:gd name="connsiteX11" fmla="*/ 324754 w 3194061"/>
                <a:gd name="connsiteY11" fmla="*/ 283599 h 322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194061" h="322279">
                  <a:moveTo>
                    <a:pt x="324754" y="283599"/>
                  </a:moveTo>
                  <a:cubicBezTo>
                    <a:pt x="456294" y="300648"/>
                    <a:pt x="588882" y="306649"/>
                    <a:pt x="721280" y="311221"/>
                  </a:cubicBezTo>
                  <a:cubicBezTo>
                    <a:pt x="1321545" y="331986"/>
                    <a:pt x="1922763" y="323508"/>
                    <a:pt x="2522172" y="285790"/>
                  </a:cubicBezTo>
                  <a:cubicBezTo>
                    <a:pt x="2722292" y="273216"/>
                    <a:pt x="2923650" y="257119"/>
                    <a:pt x="3117293" y="204827"/>
                  </a:cubicBezTo>
                  <a:cubicBezTo>
                    <a:pt x="3156918" y="194159"/>
                    <a:pt x="3205876" y="163869"/>
                    <a:pt x="3191494" y="125484"/>
                  </a:cubicBezTo>
                  <a:cubicBezTo>
                    <a:pt x="3183207" y="103386"/>
                    <a:pt x="3157299" y="94337"/>
                    <a:pt x="3134534" y="88336"/>
                  </a:cubicBezTo>
                  <a:cubicBezTo>
                    <a:pt x="2808303" y="2135"/>
                    <a:pt x="2477118" y="3659"/>
                    <a:pt x="2142315" y="1659"/>
                  </a:cubicBezTo>
                  <a:cubicBezTo>
                    <a:pt x="1638347" y="-1294"/>
                    <a:pt x="1133807" y="-4247"/>
                    <a:pt x="630983" y="30234"/>
                  </a:cubicBezTo>
                  <a:cubicBezTo>
                    <a:pt x="432291" y="43855"/>
                    <a:pt x="230933" y="64048"/>
                    <a:pt x="45195" y="136152"/>
                  </a:cubicBezTo>
                  <a:cubicBezTo>
                    <a:pt x="22430" y="145010"/>
                    <a:pt x="-4430" y="162250"/>
                    <a:pt x="618" y="186158"/>
                  </a:cubicBezTo>
                  <a:cubicBezTo>
                    <a:pt x="17192" y="264644"/>
                    <a:pt x="258746" y="274931"/>
                    <a:pt x="321134" y="283123"/>
                  </a:cubicBezTo>
                  <a:cubicBezTo>
                    <a:pt x="322373" y="283313"/>
                    <a:pt x="323611" y="283503"/>
                    <a:pt x="324754" y="283599"/>
                  </a:cubicBezTo>
                  <a:close/>
                </a:path>
              </a:pathLst>
            </a:custGeom>
            <a:solidFill>
              <a:srgbClr val="8161AA">
                <a:alpha val="44000"/>
              </a:srgbClr>
            </a:solidFill>
            <a:ln w="9525" cap="flat">
              <a:noFill/>
              <a:prstDash val="solid"/>
              <a:miter/>
            </a:ln>
          </p:spPr>
          <p:txBody>
            <a:bodyPr rtlCol="0" anchor="ctr"/>
            <a:lstStyle/>
            <a:p>
              <a:endParaRPr lang="en-US"/>
            </a:p>
          </p:txBody>
        </p:sp>
        <p:grpSp>
          <p:nvGrpSpPr>
            <p:cNvPr id="162" name="Graphic 2">
              <a:extLst>
                <a:ext uri="{FF2B5EF4-FFF2-40B4-BE49-F238E27FC236}">
                  <a16:creationId xmlns:a16="http://schemas.microsoft.com/office/drawing/2014/main" id="{0D0A96AE-37AF-E872-6350-BC6EC75F67DF}"/>
                </a:ext>
              </a:extLst>
            </p:cNvPr>
            <p:cNvGrpSpPr/>
            <p:nvPr/>
          </p:nvGrpSpPr>
          <p:grpSpPr>
            <a:xfrm>
              <a:off x="4175650" y="2237215"/>
              <a:ext cx="1377822" cy="4006884"/>
              <a:chOff x="4175650" y="2237215"/>
              <a:chExt cx="1377822" cy="4006884"/>
            </a:xfrm>
          </p:grpSpPr>
          <p:grpSp>
            <p:nvGrpSpPr>
              <p:cNvPr id="163" name="Graphic 2">
                <a:extLst>
                  <a:ext uri="{FF2B5EF4-FFF2-40B4-BE49-F238E27FC236}">
                    <a16:creationId xmlns:a16="http://schemas.microsoft.com/office/drawing/2014/main" id="{A9DE684F-B2A2-44D0-1744-363ABF7401F4}"/>
                  </a:ext>
                </a:extLst>
              </p:cNvPr>
              <p:cNvGrpSpPr/>
              <p:nvPr/>
            </p:nvGrpSpPr>
            <p:grpSpPr>
              <a:xfrm>
                <a:off x="4302198" y="5976556"/>
                <a:ext cx="1037045" cy="267543"/>
                <a:chOff x="4302198" y="5976556"/>
                <a:chExt cx="1037045" cy="267543"/>
              </a:xfrm>
            </p:grpSpPr>
            <p:grpSp>
              <p:nvGrpSpPr>
                <p:cNvPr id="164" name="Graphic 2">
                  <a:extLst>
                    <a:ext uri="{FF2B5EF4-FFF2-40B4-BE49-F238E27FC236}">
                      <a16:creationId xmlns:a16="http://schemas.microsoft.com/office/drawing/2014/main" id="{802F97C5-11B9-E69A-789D-03B3313F747A}"/>
                    </a:ext>
                  </a:extLst>
                </p:cNvPr>
                <p:cNvGrpSpPr/>
                <p:nvPr/>
              </p:nvGrpSpPr>
              <p:grpSpPr>
                <a:xfrm>
                  <a:off x="4302198" y="5976556"/>
                  <a:ext cx="545374" cy="203958"/>
                  <a:chOff x="4302198" y="5976556"/>
                  <a:chExt cx="545374" cy="203958"/>
                </a:xfrm>
              </p:grpSpPr>
              <p:sp>
                <p:nvSpPr>
                  <p:cNvPr id="165" name="Freeform: Shape 164">
                    <a:extLst>
                      <a:ext uri="{FF2B5EF4-FFF2-40B4-BE49-F238E27FC236}">
                        <a16:creationId xmlns:a16="http://schemas.microsoft.com/office/drawing/2014/main" id="{CF6BF26A-EC3C-FC72-A9A4-A10AD1506610}"/>
                      </a:ext>
                    </a:extLst>
                  </p:cNvPr>
                  <p:cNvSpPr/>
                  <p:nvPr/>
                </p:nvSpPr>
                <p:spPr>
                  <a:xfrm>
                    <a:off x="4326334" y="5976556"/>
                    <a:ext cx="506379" cy="176669"/>
                  </a:xfrm>
                  <a:custGeom>
                    <a:avLst/>
                    <a:gdLst>
                      <a:gd name="connsiteX0" fmla="*/ 230710 w 506379"/>
                      <a:gd name="connsiteY0" fmla="*/ 52292 h 176669"/>
                      <a:gd name="connsiteX1" fmla="*/ 224329 w 506379"/>
                      <a:gd name="connsiteY1" fmla="*/ 54959 h 176669"/>
                      <a:gd name="connsiteX2" fmla="*/ 100694 w 506379"/>
                      <a:gd name="connsiteY2" fmla="*/ 85154 h 176669"/>
                      <a:gd name="connsiteX3" fmla="*/ 41544 w 506379"/>
                      <a:gd name="connsiteY3" fmla="*/ 95345 h 176669"/>
                      <a:gd name="connsiteX4" fmla="*/ 1729 w 506379"/>
                      <a:gd name="connsiteY4" fmla="*/ 133636 h 176669"/>
                      <a:gd name="connsiteX5" fmla="*/ 2587 w 506379"/>
                      <a:gd name="connsiteY5" fmla="*/ 174879 h 176669"/>
                      <a:gd name="connsiteX6" fmla="*/ 505316 w 506379"/>
                      <a:gd name="connsiteY6" fmla="*/ 155448 h 176669"/>
                      <a:gd name="connsiteX7" fmla="*/ 487695 w 506379"/>
                      <a:gd name="connsiteY7" fmla="*/ 14573 h 176669"/>
                      <a:gd name="connsiteX8" fmla="*/ 481409 w 506379"/>
                      <a:gd name="connsiteY8" fmla="*/ 2762 h 176669"/>
                      <a:gd name="connsiteX9" fmla="*/ 468359 w 506379"/>
                      <a:gd name="connsiteY9" fmla="*/ 0 h 176669"/>
                      <a:gd name="connsiteX10" fmla="*/ 273192 w 506379"/>
                      <a:gd name="connsiteY10" fmla="*/ 4286 h 176669"/>
                      <a:gd name="connsiteX11" fmla="*/ 230710 w 506379"/>
                      <a:gd name="connsiteY11" fmla="*/ 52292 h 176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06379" h="176669">
                        <a:moveTo>
                          <a:pt x="230710" y="52292"/>
                        </a:moveTo>
                        <a:cubicBezTo>
                          <a:pt x="228615" y="53245"/>
                          <a:pt x="226424" y="54102"/>
                          <a:pt x="224329" y="54959"/>
                        </a:cubicBezTo>
                        <a:cubicBezTo>
                          <a:pt x="184705" y="70390"/>
                          <a:pt x="142985" y="80581"/>
                          <a:pt x="100694" y="85154"/>
                        </a:cubicBezTo>
                        <a:cubicBezTo>
                          <a:pt x="80787" y="87344"/>
                          <a:pt x="60403" y="88297"/>
                          <a:pt x="41544" y="95345"/>
                        </a:cubicBezTo>
                        <a:cubicBezTo>
                          <a:pt x="24113" y="101822"/>
                          <a:pt x="6778" y="114967"/>
                          <a:pt x="1729" y="133636"/>
                        </a:cubicBezTo>
                        <a:cubicBezTo>
                          <a:pt x="682" y="137636"/>
                          <a:pt x="-1985" y="174784"/>
                          <a:pt x="2587" y="174879"/>
                        </a:cubicBezTo>
                        <a:cubicBezTo>
                          <a:pt x="170417" y="178784"/>
                          <a:pt x="338915" y="177927"/>
                          <a:pt x="505316" y="155448"/>
                        </a:cubicBezTo>
                        <a:cubicBezTo>
                          <a:pt x="511222" y="154686"/>
                          <a:pt x="490743" y="25527"/>
                          <a:pt x="487695" y="14573"/>
                        </a:cubicBezTo>
                        <a:cubicBezTo>
                          <a:pt x="486457" y="10192"/>
                          <a:pt x="485028" y="5525"/>
                          <a:pt x="481409" y="2762"/>
                        </a:cubicBezTo>
                        <a:cubicBezTo>
                          <a:pt x="477789" y="95"/>
                          <a:pt x="472931" y="0"/>
                          <a:pt x="468359" y="0"/>
                        </a:cubicBezTo>
                        <a:cubicBezTo>
                          <a:pt x="403303" y="571"/>
                          <a:pt x="338152" y="2000"/>
                          <a:pt x="273192" y="4286"/>
                        </a:cubicBezTo>
                        <a:cubicBezTo>
                          <a:pt x="273954" y="27146"/>
                          <a:pt x="252237" y="42767"/>
                          <a:pt x="230710" y="52292"/>
                        </a:cubicBezTo>
                        <a:close/>
                      </a:path>
                    </a:pathLst>
                  </a:custGeom>
                  <a:solidFill>
                    <a:srgbClr val="293642"/>
                  </a:solidFill>
                  <a:ln w="9525" cap="flat">
                    <a:noFill/>
                    <a:prstDash val="solid"/>
                    <a:miter/>
                  </a:ln>
                </p:spPr>
                <p:txBody>
                  <a:bodyPr rtlCol="0" anchor="ctr"/>
                  <a:lstStyle/>
                  <a:p>
                    <a:endParaRPr lang="en-US"/>
                  </a:p>
                </p:txBody>
              </p:sp>
              <p:sp>
                <p:nvSpPr>
                  <p:cNvPr id="166" name="Freeform: Shape 165">
                    <a:extLst>
                      <a:ext uri="{FF2B5EF4-FFF2-40B4-BE49-F238E27FC236}">
                        <a16:creationId xmlns:a16="http://schemas.microsoft.com/office/drawing/2014/main" id="{49893E42-D83C-DE91-970A-E00A8DD482E3}"/>
                      </a:ext>
                    </a:extLst>
                  </p:cNvPr>
                  <p:cNvSpPr/>
                  <p:nvPr/>
                </p:nvSpPr>
                <p:spPr>
                  <a:xfrm>
                    <a:off x="4302198" y="6107334"/>
                    <a:ext cx="545374" cy="73180"/>
                  </a:xfrm>
                  <a:custGeom>
                    <a:avLst/>
                    <a:gdLst>
                      <a:gd name="connsiteX0" fmla="*/ 532596 w 545374"/>
                      <a:gd name="connsiteY0" fmla="*/ 476 h 73180"/>
                      <a:gd name="connsiteX1" fmla="*/ 537263 w 545374"/>
                      <a:gd name="connsiteY1" fmla="*/ 0 h 73180"/>
                      <a:gd name="connsiteX2" fmla="*/ 545360 w 545374"/>
                      <a:gd name="connsiteY2" fmla="*/ 48196 h 73180"/>
                      <a:gd name="connsiteX3" fmla="*/ 197602 w 545374"/>
                      <a:gd name="connsiteY3" fmla="*/ 73152 h 73180"/>
                      <a:gd name="connsiteX4" fmla="*/ 8340 w 545374"/>
                      <a:gd name="connsiteY4" fmla="*/ 68104 h 73180"/>
                      <a:gd name="connsiteX5" fmla="*/ 625 w 545374"/>
                      <a:gd name="connsiteY5" fmla="*/ 64675 h 73180"/>
                      <a:gd name="connsiteX6" fmla="*/ 720 w 545374"/>
                      <a:gd name="connsiteY6" fmla="*/ 57912 h 73180"/>
                      <a:gd name="connsiteX7" fmla="*/ 15198 w 545374"/>
                      <a:gd name="connsiteY7" fmla="*/ 18288 h 73180"/>
                      <a:gd name="connsiteX8" fmla="*/ 27390 w 545374"/>
                      <a:gd name="connsiteY8" fmla="*/ 15335 h 73180"/>
                      <a:gd name="connsiteX9" fmla="*/ 128355 w 545374"/>
                      <a:gd name="connsiteY9" fmla="*/ 17050 h 73180"/>
                      <a:gd name="connsiteX10" fmla="*/ 264563 w 545374"/>
                      <a:gd name="connsiteY10" fmla="*/ 18764 h 73180"/>
                      <a:gd name="connsiteX11" fmla="*/ 532596 w 545374"/>
                      <a:gd name="connsiteY11" fmla="*/ 476 h 73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45374" h="73180">
                        <a:moveTo>
                          <a:pt x="532596" y="476"/>
                        </a:moveTo>
                        <a:cubicBezTo>
                          <a:pt x="534120" y="286"/>
                          <a:pt x="535740" y="190"/>
                          <a:pt x="537263" y="0"/>
                        </a:cubicBezTo>
                        <a:cubicBezTo>
                          <a:pt x="539930" y="16097"/>
                          <a:pt x="542693" y="32195"/>
                          <a:pt x="545360" y="48196"/>
                        </a:cubicBezTo>
                        <a:cubicBezTo>
                          <a:pt x="547932" y="62103"/>
                          <a:pt x="226082" y="73152"/>
                          <a:pt x="197602" y="73152"/>
                        </a:cubicBezTo>
                        <a:cubicBezTo>
                          <a:pt x="133975" y="73057"/>
                          <a:pt x="71967" y="74200"/>
                          <a:pt x="8340" y="68104"/>
                        </a:cubicBezTo>
                        <a:cubicBezTo>
                          <a:pt x="5387" y="67818"/>
                          <a:pt x="2053" y="67246"/>
                          <a:pt x="625" y="64675"/>
                        </a:cubicBezTo>
                        <a:cubicBezTo>
                          <a:pt x="-518" y="62674"/>
                          <a:pt x="149" y="60198"/>
                          <a:pt x="720" y="57912"/>
                        </a:cubicBezTo>
                        <a:cubicBezTo>
                          <a:pt x="3387" y="48387"/>
                          <a:pt x="6244" y="23527"/>
                          <a:pt x="15198" y="18288"/>
                        </a:cubicBezTo>
                        <a:cubicBezTo>
                          <a:pt x="18818" y="16192"/>
                          <a:pt x="23199" y="15716"/>
                          <a:pt x="27390" y="15335"/>
                        </a:cubicBezTo>
                        <a:cubicBezTo>
                          <a:pt x="61013" y="12763"/>
                          <a:pt x="94827" y="17621"/>
                          <a:pt x="128355" y="17050"/>
                        </a:cubicBezTo>
                        <a:cubicBezTo>
                          <a:pt x="173694" y="16288"/>
                          <a:pt x="219128" y="19812"/>
                          <a:pt x="264563" y="18764"/>
                        </a:cubicBezTo>
                        <a:cubicBezTo>
                          <a:pt x="354193" y="16859"/>
                          <a:pt x="443537" y="9430"/>
                          <a:pt x="532596" y="476"/>
                        </a:cubicBezTo>
                        <a:close/>
                      </a:path>
                    </a:pathLst>
                  </a:custGeom>
                  <a:solidFill>
                    <a:srgbClr val="FFEFD7"/>
                  </a:solidFill>
                  <a:ln w="9525" cap="flat">
                    <a:noFill/>
                    <a:prstDash val="solid"/>
                    <a:miter/>
                  </a:ln>
                </p:spPr>
                <p:txBody>
                  <a:bodyPr rtlCol="0" anchor="ctr"/>
                  <a:lstStyle/>
                  <a:p>
                    <a:endParaRPr lang="en-US"/>
                  </a:p>
                </p:txBody>
              </p:sp>
            </p:grpSp>
            <p:grpSp>
              <p:nvGrpSpPr>
                <p:cNvPr id="167" name="Graphic 2">
                  <a:extLst>
                    <a:ext uri="{FF2B5EF4-FFF2-40B4-BE49-F238E27FC236}">
                      <a16:creationId xmlns:a16="http://schemas.microsoft.com/office/drawing/2014/main" id="{C8B1D020-45CD-12BA-1263-F9958D0546E8}"/>
                    </a:ext>
                  </a:extLst>
                </p:cNvPr>
                <p:cNvGrpSpPr/>
                <p:nvPr/>
              </p:nvGrpSpPr>
              <p:grpSpPr>
                <a:xfrm>
                  <a:off x="4809028" y="6029991"/>
                  <a:ext cx="530215" cy="214108"/>
                  <a:chOff x="4809028" y="6029991"/>
                  <a:chExt cx="530215" cy="214108"/>
                </a:xfrm>
              </p:grpSpPr>
              <p:sp>
                <p:nvSpPr>
                  <p:cNvPr id="168" name="Freeform: Shape 167">
                    <a:extLst>
                      <a:ext uri="{FF2B5EF4-FFF2-40B4-BE49-F238E27FC236}">
                        <a16:creationId xmlns:a16="http://schemas.microsoft.com/office/drawing/2014/main" id="{7AAB424B-B756-327C-0FF5-33E2BFB8EC2B}"/>
                      </a:ext>
                    </a:extLst>
                  </p:cNvPr>
                  <p:cNvSpPr/>
                  <p:nvPr/>
                </p:nvSpPr>
                <p:spPr>
                  <a:xfrm>
                    <a:off x="4824316" y="6029991"/>
                    <a:ext cx="502730" cy="196610"/>
                  </a:xfrm>
                  <a:custGeom>
                    <a:avLst/>
                    <a:gdLst>
                      <a:gd name="connsiteX0" fmla="*/ 24860 w 502730"/>
                      <a:gd name="connsiteY0" fmla="*/ 107156 h 196610"/>
                      <a:gd name="connsiteX1" fmla="*/ 0 w 502730"/>
                      <a:gd name="connsiteY1" fmla="*/ 181832 h 196610"/>
                      <a:gd name="connsiteX2" fmla="*/ 162020 w 502730"/>
                      <a:gd name="connsiteY2" fmla="*/ 196596 h 196610"/>
                      <a:gd name="connsiteX3" fmla="*/ 502730 w 502730"/>
                      <a:gd name="connsiteY3" fmla="*/ 180308 h 196610"/>
                      <a:gd name="connsiteX4" fmla="*/ 487299 w 502730"/>
                      <a:gd name="connsiteY4" fmla="*/ 0 h 196610"/>
                      <a:gd name="connsiteX5" fmla="*/ 279083 w 502730"/>
                      <a:gd name="connsiteY5" fmla="*/ 10001 h 196610"/>
                      <a:gd name="connsiteX6" fmla="*/ 262795 w 502730"/>
                      <a:gd name="connsiteY6" fmla="*/ 43815 h 196610"/>
                      <a:gd name="connsiteX7" fmla="*/ 226124 w 502730"/>
                      <a:gd name="connsiteY7" fmla="*/ 58102 h 196610"/>
                      <a:gd name="connsiteX8" fmla="*/ 102775 w 502730"/>
                      <a:gd name="connsiteY8" fmla="*/ 83439 h 196610"/>
                      <a:gd name="connsiteX9" fmla="*/ 36671 w 502730"/>
                      <a:gd name="connsiteY9" fmla="*/ 98488 h 196610"/>
                      <a:gd name="connsiteX10" fmla="*/ 24860 w 502730"/>
                      <a:gd name="connsiteY10" fmla="*/ 107156 h 196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2730" h="196610">
                        <a:moveTo>
                          <a:pt x="24860" y="107156"/>
                        </a:moveTo>
                        <a:cubicBezTo>
                          <a:pt x="5715" y="126111"/>
                          <a:pt x="7144" y="155734"/>
                          <a:pt x="0" y="181832"/>
                        </a:cubicBezTo>
                        <a:cubicBezTo>
                          <a:pt x="52864" y="194310"/>
                          <a:pt x="107633" y="195643"/>
                          <a:pt x="162020" y="196596"/>
                        </a:cubicBezTo>
                        <a:cubicBezTo>
                          <a:pt x="187833" y="196977"/>
                          <a:pt x="503492" y="189643"/>
                          <a:pt x="502730" y="180308"/>
                        </a:cubicBezTo>
                        <a:cubicBezTo>
                          <a:pt x="497586" y="120205"/>
                          <a:pt x="492443" y="60103"/>
                          <a:pt x="487299" y="0"/>
                        </a:cubicBezTo>
                        <a:cubicBezTo>
                          <a:pt x="417862" y="3334"/>
                          <a:pt x="348520" y="6667"/>
                          <a:pt x="279083" y="10001"/>
                        </a:cubicBezTo>
                        <a:cubicBezTo>
                          <a:pt x="281464" y="22955"/>
                          <a:pt x="273558" y="36100"/>
                          <a:pt x="262795" y="43815"/>
                        </a:cubicBezTo>
                        <a:cubicBezTo>
                          <a:pt x="252032" y="51530"/>
                          <a:pt x="238887" y="54864"/>
                          <a:pt x="226124" y="58102"/>
                        </a:cubicBezTo>
                        <a:cubicBezTo>
                          <a:pt x="185357" y="68294"/>
                          <a:pt x="144494" y="78486"/>
                          <a:pt x="102775" y="83439"/>
                        </a:cubicBezTo>
                        <a:cubicBezTo>
                          <a:pt x="80201" y="86106"/>
                          <a:pt x="56579" y="87439"/>
                          <a:pt x="36671" y="98488"/>
                        </a:cubicBezTo>
                        <a:cubicBezTo>
                          <a:pt x="32099" y="100870"/>
                          <a:pt x="28194" y="103822"/>
                          <a:pt x="24860" y="107156"/>
                        </a:cubicBezTo>
                        <a:close/>
                      </a:path>
                    </a:pathLst>
                  </a:custGeom>
                  <a:solidFill>
                    <a:srgbClr val="293642"/>
                  </a:solidFill>
                  <a:ln w="9525" cap="flat">
                    <a:noFill/>
                    <a:prstDash val="solid"/>
                    <a:miter/>
                  </a:ln>
                </p:spPr>
                <p:txBody>
                  <a:bodyPr rtlCol="0" anchor="ctr"/>
                  <a:lstStyle/>
                  <a:p>
                    <a:endParaRPr lang="en-US"/>
                  </a:p>
                </p:txBody>
              </p:sp>
              <p:sp>
                <p:nvSpPr>
                  <p:cNvPr id="169" name="Freeform: Shape 168">
                    <a:extLst>
                      <a:ext uri="{FF2B5EF4-FFF2-40B4-BE49-F238E27FC236}">
                        <a16:creationId xmlns:a16="http://schemas.microsoft.com/office/drawing/2014/main" id="{D019135A-0310-A158-1C56-7C0DB14230F6}"/>
                      </a:ext>
                    </a:extLst>
                  </p:cNvPr>
                  <p:cNvSpPr/>
                  <p:nvPr/>
                </p:nvSpPr>
                <p:spPr>
                  <a:xfrm>
                    <a:off x="4809028" y="6172009"/>
                    <a:ext cx="530215" cy="72091"/>
                  </a:xfrm>
                  <a:custGeom>
                    <a:avLst/>
                    <a:gdLst>
                      <a:gd name="connsiteX0" fmla="*/ 27290 w 530215"/>
                      <a:gd name="connsiteY0" fmla="*/ 4382 h 72091"/>
                      <a:gd name="connsiteX1" fmla="*/ 527067 w 530215"/>
                      <a:gd name="connsiteY1" fmla="*/ 0 h 72091"/>
                      <a:gd name="connsiteX2" fmla="*/ 530020 w 530215"/>
                      <a:gd name="connsiteY2" fmla="*/ 57531 h 72091"/>
                      <a:gd name="connsiteX3" fmla="*/ 81297 w 530215"/>
                      <a:gd name="connsiteY3" fmla="*/ 69818 h 72091"/>
                      <a:gd name="connsiteX4" fmla="*/ 10526 w 530215"/>
                      <a:gd name="connsiteY4" fmla="*/ 61532 h 72091"/>
                      <a:gd name="connsiteX5" fmla="*/ 1287 w 530215"/>
                      <a:gd name="connsiteY5" fmla="*/ 55721 h 72091"/>
                      <a:gd name="connsiteX6" fmla="*/ 1096 w 530215"/>
                      <a:gd name="connsiteY6" fmla="*/ 43529 h 72091"/>
                      <a:gd name="connsiteX7" fmla="*/ 27290 w 530215"/>
                      <a:gd name="connsiteY7" fmla="*/ 4382 h 72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0215" h="72091">
                        <a:moveTo>
                          <a:pt x="27290" y="4382"/>
                        </a:moveTo>
                        <a:cubicBezTo>
                          <a:pt x="192644" y="30099"/>
                          <a:pt x="362189" y="28575"/>
                          <a:pt x="527067" y="0"/>
                        </a:cubicBezTo>
                        <a:cubicBezTo>
                          <a:pt x="529639" y="19050"/>
                          <a:pt x="530687" y="38291"/>
                          <a:pt x="530020" y="57531"/>
                        </a:cubicBezTo>
                        <a:cubicBezTo>
                          <a:pt x="529353" y="79153"/>
                          <a:pt x="113872" y="70485"/>
                          <a:pt x="81297" y="69818"/>
                        </a:cubicBezTo>
                        <a:cubicBezTo>
                          <a:pt x="57485" y="69342"/>
                          <a:pt x="33291" y="68675"/>
                          <a:pt x="10526" y="61532"/>
                        </a:cubicBezTo>
                        <a:cubicBezTo>
                          <a:pt x="7002" y="60389"/>
                          <a:pt x="3192" y="58960"/>
                          <a:pt x="1287" y="55721"/>
                        </a:cubicBezTo>
                        <a:cubicBezTo>
                          <a:pt x="-809" y="52102"/>
                          <a:pt x="49" y="47625"/>
                          <a:pt x="1096" y="43529"/>
                        </a:cubicBezTo>
                        <a:cubicBezTo>
                          <a:pt x="4906" y="27432"/>
                          <a:pt x="4240" y="762"/>
                          <a:pt x="27290" y="4382"/>
                        </a:cubicBezTo>
                        <a:close/>
                      </a:path>
                    </a:pathLst>
                  </a:custGeom>
                  <a:solidFill>
                    <a:srgbClr val="FFEFD7"/>
                  </a:solidFill>
                  <a:ln w="9525" cap="flat">
                    <a:noFill/>
                    <a:prstDash val="solid"/>
                    <a:miter/>
                  </a:ln>
                </p:spPr>
                <p:txBody>
                  <a:bodyPr rtlCol="0" anchor="ctr"/>
                  <a:lstStyle/>
                  <a:p>
                    <a:endParaRPr lang="en-US"/>
                  </a:p>
                </p:txBody>
              </p:sp>
            </p:grpSp>
          </p:grpSp>
          <p:grpSp>
            <p:nvGrpSpPr>
              <p:cNvPr id="170" name="Graphic 2">
                <a:extLst>
                  <a:ext uri="{FF2B5EF4-FFF2-40B4-BE49-F238E27FC236}">
                    <a16:creationId xmlns:a16="http://schemas.microsoft.com/office/drawing/2014/main" id="{7E4B20A5-DAA9-8F42-1792-0E4A86256C5E}"/>
                  </a:ext>
                </a:extLst>
              </p:cNvPr>
              <p:cNvGrpSpPr/>
              <p:nvPr/>
            </p:nvGrpSpPr>
            <p:grpSpPr>
              <a:xfrm>
                <a:off x="4546358" y="4099917"/>
                <a:ext cx="828838" cy="2014274"/>
                <a:chOff x="4546358" y="4099917"/>
                <a:chExt cx="828838" cy="2014274"/>
              </a:xfrm>
            </p:grpSpPr>
            <p:sp>
              <p:nvSpPr>
                <p:cNvPr id="171" name="Freeform: Shape 170">
                  <a:extLst>
                    <a:ext uri="{FF2B5EF4-FFF2-40B4-BE49-F238E27FC236}">
                      <a16:creationId xmlns:a16="http://schemas.microsoft.com/office/drawing/2014/main" id="{1422239A-EBFA-1553-EC71-887E9C0AEC74}"/>
                    </a:ext>
                  </a:extLst>
                </p:cNvPr>
                <p:cNvSpPr/>
                <p:nvPr/>
              </p:nvSpPr>
              <p:spPr>
                <a:xfrm>
                  <a:off x="4546358" y="4099917"/>
                  <a:ext cx="828838" cy="2014274"/>
                </a:xfrm>
                <a:custGeom>
                  <a:avLst/>
                  <a:gdLst>
                    <a:gd name="connsiteX0" fmla="*/ 142227 w 828838"/>
                    <a:gd name="connsiteY0" fmla="*/ 56983 h 2014274"/>
                    <a:gd name="connsiteX1" fmla="*/ 481793 w 828838"/>
                    <a:gd name="connsiteY1" fmla="*/ 24789 h 2014274"/>
                    <a:gd name="connsiteX2" fmla="*/ 816120 w 828838"/>
                    <a:gd name="connsiteY2" fmla="*/ 24 h 2014274"/>
                    <a:gd name="connsiteX3" fmla="*/ 825550 w 828838"/>
                    <a:gd name="connsiteY3" fmla="*/ 2119 h 2014274"/>
                    <a:gd name="connsiteX4" fmla="*/ 828503 w 828838"/>
                    <a:gd name="connsiteY4" fmla="*/ 15740 h 2014274"/>
                    <a:gd name="connsiteX5" fmla="*/ 792213 w 828838"/>
                    <a:gd name="connsiteY5" fmla="*/ 203478 h 2014274"/>
                    <a:gd name="connsiteX6" fmla="*/ 761352 w 828838"/>
                    <a:gd name="connsiteY6" fmla="*/ 439888 h 2014274"/>
                    <a:gd name="connsiteX7" fmla="*/ 712488 w 828838"/>
                    <a:gd name="connsiteY7" fmla="*/ 882801 h 2014274"/>
                    <a:gd name="connsiteX8" fmla="*/ 711726 w 828838"/>
                    <a:gd name="connsiteY8" fmla="*/ 944332 h 2014274"/>
                    <a:gd name="connsiteX9" fmla="*/ 731348 w 828838"/>
                    <a:gd name="connsiteY9" fmla="*/ 999577 h 2014274"/>
                    <a:gd name="connsiteX10" fmla="*/ 746493 w 828838"/>
                    <a:gd name="connsiteY10" fmla="*/ 1135975 h 2014274"/>
                    <a:gd name="connsiteX11" fmla="*/ 744397 w 828838"/>
                    <a:gd name="connsiteY11" fmla="*/ 1654421 h 2014274"/>
                    <a:gd name="connsiteX12" fmla="*/ 751446 w 828838"/>
                    <a:gd name="connsiteY12" fmla="*/ 1692521 h 2014274"/>
                    <a:gd name="connsiteX13" fmla="*/ 769448 w 828838"/>
                    <a:gd name="connsiteY13" fmla="*/ 1715000 h 2014274"/>
                    <a:gd name="connsiteX14" fmla="*/ 758208 w 828838"/>
                    <a:gd name="connsiteY14" fmla="*/ 1772150 h 2014274"/>
                    <a:gd name="connsiteX15" fmla="*/ 779068 w 828838"/>
                    <a:gd name="connsiteY15" fmla="*/ 1808917 h 2014274"/>
                    <a:gd name="connsiteX16" fmla="*/ 774115 w 828838"/>
                    <a:gd name="connsiteY16" fmla="*/ 1853684 h 2014274"/>
                    <a:gd name="connsiteX17" fmla="*/ 802785 w 828838"/>
                    <a:gd name="connsiteY17" fmla="*/ 1919883 h 2014274"/>
                    <a:gd name="connsiteX18" fmla="*/ 782307 w 828838"/>
                    <a:gd name="connsiteY18" fmla="*/ 1942362 h 2014274"/>
                    <a:gd name="connsiteX19" fmla="*/ 797642 w 828838"/>
                    <a:gd name="connsiteY19" fmla="*/ 1961603 h 2014274"/>
                    <a:gd name="connsiteX20" fmla="*/ 793451 w 828838"/>
                    <a:gd name="connsiteY20" fmla="*/ 1967698 h 2014274"/>
                    <a:gd name="connsiteX21" fmla="*/ 792308 w 828838"/>
                    <a:gd name="connsiteY21" fmla="*/ 1990654 h 2014274"/>
                    <a:gd name="connsiteX22" fmla="*/ 753541 w 828838"/>
                    <a:gd name="connsiteY22" fmla="*/ 2000083 h 2014274"/>
                    <a:gd name="connsiteX23" fmla="*/ 484365 w 828838"/>
                    <a:gd name="connsiteY23" fmla="*/ 1989987 h 2014274"/>
                    <a:gd name="connsiteX24" fmla="*/ 511035 w 828838"/>
                    <a:gd name="connsiteY24" fmla="*/ 1978366 h 2014274"/>
                    <a:gd name="connsiteX25" fmla="*/ 503510 w 828838"/>
                    <a:gd name="connsiteY25" fmla="*/ 1942457 h 2014274"/>
                    <a:gd name="connsiteX26" fmla="*/ 527894 w 828838"/>
                    <a:gd name="connsiteY26" fmla="*/ 1919407 h 2014274"/>
                    <a:gd name="connsiteX27" fmla="*/ 495509 w 828838"/>
                    <a:gd name="connsiteY27" fmla="*/ 1560790 h 2014274"/>
                    <a:gd name="connsiteX28" fmla="*/ 437121 w 828838"/>
                    <a:gd name="connsiteY28" fmla="*/ 1075587 h 2014274"/>
                    <a:gd name="connsiteX29" fmla="*/ 409498 w 828838"/>
                    <a:gd name="connsiteY29" fmla="*/ 829461 h 2014274"/>
                    <a:gd name="connsiteX30" fmla="*/ 385971 w 828838"/>
                    <a:gd name="connsiteY30" fmla="*/ 609910 h 2014274"/>
                    <a:gd name="connsiteX31" fmla="*/ 298246 w 828838"/>
                    <a:gd name="connsiteY31" fmla="*/ 938808 h 2014274"/>
                    <a:gd name="connsiteX32" fmla="*/ 294722 w 828838"/>
                    <a:gd name="connsiteY32" fmla="*/ 959572 h 2014274"/>
                    <a:gd name="connsiteX33" fmla="*/ 300056 w 828838"/>
                    <a:gd name="connsiteY33" fmla="*/ 983385 h 2014274"/>
                    <a:gd name="connsiteX34" fmla="*/ 307295 w 828838"/>
                    <a:gd name="connsiteY34" fmla="*/ 1118069 h 2014274"/>
                    <a:gd name="connsiteX35" fmla="*/ 273195 w 828838"/>
                    <a:gd name="connsiteY35" fmla="*/ 1711476 h 2014274"/>
                    <a:gd name="connsiteX36" fmla="*/ 274529 w 828838"/>
                    <a:gd name="connsiteY36" fmla="*/ 1755100 h 2014274"/>
                    <a:gd name="connsiteX37" fmla="*/ 284530 w 828838"/>
                    <a:gd name="connsiteY37" fmla="*/ 1836349 h 2014274"/>
                    <a:gd name="connsiteX38" fmla="*/ 297103 w 828838"/>
                    <a:gd name="connsiteY38" fmla="*/ 1865686 h 2014274"/>
                    <a:gd name="connsiteX39" fmla="*/ 292245 w 828838"/>
                    <a:gd name="connsiteY39" fmla="*/ 1901309 h 2014274"/>
                    <a:gd name="connsiteX40" fmla="*/ 304342 w 828838"/>
                    <a:gd name="connsiteY40" fmla="*/ 1917692 h 2014274"/>
                    <a:gd name="connsiteX41" fmla="*/ 304914 w 828838"/>
                    <a:gd name="connsiteY41" fmla="*/ 1949411 h 2014274"/>
                    <a:gd name="connsiteX42" fmla="*/ 313772 w 828838"/>
                    <a:gd name="connsiteY42" fmla="*/ 1978081 h 2014274"/>
                    <a:gd name="connsiteX43" fmla="*/ 235000 w 828838"/>
                    <a:gd name="connsiteY43" fmla="*/ 1975604 h 2014274"/>
                    <a:gd name="connsiteX44" fmla="*/ 124319 w 828838"/>
                    <a:gd name="connsiteY44" fmla="*/ 1960078 h 2014274"/>
                    <a:gd name="connsiteX45" fmla="*/ 8877 w 828838"/>
                    <a:gd name="connsiteY45" fmla="*/ 1922360 h 2014274"/>
                    <a:gd name="connsiteX46" fmla="*/ 2971 w 828838"/>
                    <a:gd name="connsiteY46" fmla="*/ 1902833 h 2014274"/>
                    <a:gd name="connsiteX47" fmla="*/ 1638 w 828838"/>
                    <a:gd name="connsiteY47" fmla="*/ 1883021 h 2014274"/>
                    <a:gd name="connsiteX48" fmla="*/ 18306 w 828838"/>
                    <a:gd name="connsiteY48" fmla="*/ 1880545 h 2014274"/>
                    <a:gd name="connsiteX49" fmla="*/ 20307 w 828838"/>
                    <a:gd name="connsiteY49" fmla="*/ 1807107 h 2014274"/>
                    <a:gd name="connsiteX50" fmla="*/ 28403 w 828838"/>
                    <a:gd name="connsiteY50" fmla="*/ 1791010 h 2014274"/>
                    <a:gd name="connsiteX51" fmla="*/ 44786 w 828838"/>
                    <a:gd name="connsiteY51" fmla="*/ 1789867 h 2014274"/>
                    <a:gd name="connsiteX52" fmla="*/ 45738 w 828838"/>
                    <a:gd name="connsiteY52" fmla="*/ 1784819 h 2014274"/>
                    <a:gd name="connsiteX53" fmla="*/ 39738 w 828838"/>
                    <a:gd name="connsiteY53" fmla="*/ 1394484 h 2014274"/>
                    <a:gd name="connsiteX54" fmla="*/ 33546 w 828838"/>
                    <a:gd name="connsiteY54" fmla="*/ 1015294 h 2014274"/>
                    <a:gd name="connsiteX55" fmla="*/ 142227 w 828838"/>
                    <a:gd name="connsiteY55" fmla="*/ 56983 h 20142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828838" h="2014274">
                      <a:moveTo>
                        <a:pt x="142227" y="56983"/>
                      </a:moveTo>
                      <a:cubicBezTo>
                        <a:pt x="142608" y="49459"/>
                        <a:pt x="452742" y="27456"/>
                        <a:pt x="481793" y="24789"/>
                      </a:cubicBezTo>
                      <a:cubicBezTo>
                        <a:pt x="593426" y="14407"/>
                        <a:pt x="704392" y="1738"/>
                        <a:pt x="816120" y="24"/>
                      </a:cubicBezTo>
                      <a:cubicBezTo>
                        <a:pt x="819454" y="-71"/>
                        <a:pt x="822978" y="24"/>
                        <a:pt x="825550" y="2119"/>
                      </a:cubicBezTo>
                      <a:cubicBezTo>
                        <a:pt x="829360" y="5167"/>
                        <a:pt x="829074" y="10882"/>
                        <a:pt x="828503" y="15740"/>
                      </a:cubicBezTo>
                      <a:cubicBezTo>
                        <a:pt x="820407" y="80224"/>
                        <a:pt x="801357" y="139089"/>
                        <a:pt x="792213" y="203478"/>
                      </a:cubicBezTo>
                      <a:cubicBezTo>
                        <a:pt x="781068" y="282154"/>
                        <a:pt x="770782" y="361021"/>
                        <a:pt x="761352" y="439888"/>
                      </a:cubicBezTo>
                      <a:cubicBezTo>
                        <a:pt x="743826" y="587050"/>
                        <a:pt x="729633" y="735259"/>
                        <a:pt x="712488" y="882801"/>
                      </a:cubicBezTo>
                      <a:cubicBezTo>
                        <a:pt x="710107" y="903280"/>
                        <a:pt x="707726" y="924139"/>
                        <a:pt x="711726" y="944332"/>
                      </a:cubicBezTo>
                      <a:cubicBezTo>
                        <a:pt x="715536" y="963573"/>
                        <a:pt x="724776" y="981194"/>
                        <a:pt x="731348" y="999577"/>
                      </a:cubicBezTo>
                      <a:cubicBezTo>
                        <a:pt x="746683" y="1042916"/>
                        <a:pt x="746683" y="1089970"/>
                        <a:pt x="746493" y="1135975"/>
                      </a:cubicBezTo>
                      <a:cubicBezTo>
                        <a:pt x="745826" y="1308759"/>
                        <a:pt x="745064" y="1481638"/>
                        <a:pt x="744397" y="1654421"/>
                      </a:cubicBezTo>
                      <a:cubicBezTo>
                        <a:pt x="744302" y="1667566"/>
                        <a:pt x="744492" y="1681472"/>
                        <a:pt x="751446" y="1692521"/>
                      </a:cubicBezTo>
                      <a:cubicBezTo>
                        <a:pt x="756589" y="1700713"/>
                        <a:pt x="764971" y="1706523"/>
                        <a:pt x="769448" y="1715000"/>
                      </a:cubicBezTo>
                      <a:cubicBezTo>
                        <a:pt x="779068" y="1732907"/>
                        <a:pt x="768591" y="1754624"/>
                        <a:pt x="758208" y="1772150"/>
                      </a:cubicBezTo>
                      <a:cubicBezTo>
                        <a:pt x="772305" y="1777294"/>
                        <a:pt x="778878" y="1793962"/>
                        <a:pt x="779068" y="1808917"/>
                      </a:cubicBezTo>
                      <a:cubicBezTo>
                        <a:pt x="779259" y="1823966"/>
                        <a:pt x="774687" y="1838635"/>
                        <a:pt x="774115" y="1853684"/>
                      </a:cubicBezTo>
                      <a:cubicBezTo>
                        <a:pt x="773258" y="1878545"/>
                        <a:pt x="784021" y="1903500"/>
                        <a:pt x="802785" y="1919883"/>
                      </a:cubicBezTo>
                      <a:cubicBezTo>
                        <a:pt x="798309" y="1929122"/>
                        <a:pt x="785259" y="1932456"/>
                        <a:pt x="782307" y="1942362"/>
                      </a:cubicBezTo>
                      <a:cubicBezTo>
                        <a:pt x="790784" y="1945791"/>
                        <a:pt x="801071" y="1953125"/>
                        <a:pt x="797642" y="1961603"/>
                      </a:cubicBezTo>
                      <a:cubicBezTo>
                        <a:pt x="796690" y="1963888"/>
                        <a:pt x="794880" y="1965698"/>
                        <a:pt x="793451" y="1967698"/>
                      </a:cubicBezTo>
                      <a:cubicBezTo>
                        <a:pt x="788688" y="1974271"/>
                        <a:pt x="788212" y="1983605"/>
                        <a:pt x="792308" y="1990654"/>
                      </a:cubicBezTo>
                      <a:cubicBezTo>
                        <a:pt x="779354" y="1993511"/>
                        <a:pt x="766495" y="1996845"/>
                        <a:pt x="753541" y="2000083"/>
                      </a:cubicBezTo>
                      <a:cubicBezTo>
                        <a:pt x="667340" y="2022277"/>
                        <a:pt x="569709" y="2018086"/>
                        <a:pt x="484365" y="1989987"/>
                      </a:cubicBezTo>
                      <a:cubicBezTo>
                        <a:pt x="488460" y="1980081"/>
                        <a:pt x="500938" y="1974652"/>
                        <a:pt x="511035" y="1978366"/>
                      </a:cubicBezTo>
                      <a:cubicBezTo>
                        <a:pt x="506463" y="1966841"/>
                        <a:pt x="501891" y="1954745"/>
                        <a:pt x="503510" y="1942457"/>
                      </a:cubicBezTo>
                      <a:cubicBezTo>
                        <a:pt x="505129" y="1930170"/>
                        <a:pt x="515607" y="1918169"/>
                        <a:pt x="527894" y="1919407"/>
                      </a:cubicBezTo>
                      <a:cubicBezTo>
                        <a:pt x="504462" y="1801582"/>
                        <a:pt x="503700" y="1680615"/>
                        <a:pt x="495509" y="1560790"/>
                      </a:cubicBezTo>
                      <a:cubicBezTo>
                        <a:pt x="484365" y="1398103"/>
                        <a:pt x="459219" y="1236940"/>
                        <a:pt x="437121" y="1075587"/>
                      </a:cubicBezTo>
                      <a:cubicBezTo>
                        <a:pt x="425976" y="993767"/>
                        <a:pt x="417023" y="911662"/>
                        <a:pt x="409498" y="829461"/>
                      </a:cubicBezTo>
                      <a:cubicBezTo>
                        <a:pt x="402735" y="756119"/>
                        <a:pt x="394258" y="683157"/>
                        <a:pt x="385971" y="609910"/>
                      </a:cubicBezTo>
                      <a:cubicBezTo>
                        <a:pt x="356730" y="719542"/>
                        <a:pt x="327488" y="829175"/>
                        <a:pt x="298246" y="938808"/>
                      </a:cubicBezTo>
                      <a:cubicBezTo>
                        <a:pt x="296436" y="945666"/>
                        <a:pt x="294627" y="952524"/>
                        <a:pt x="294722" y="959572"/>
                      </a:cubicBezTo>
                      <a:cubicBezTo>
                        <a:pt x="294912" y="967669"/>
                        <a:pt x="297770" y="975574"/>
                        <a:pt x="300056" y="983385"/>
                      </a:cubicBezTo>
                      <a:cubicBezTo>
                        <a:pt x="312819" y="1026724"/>
                        <a:pt x="310152" y="1072920"/>
                        <a:pt x="307295" y="1118069"/>
                      </a:cubicBezTo>
                      <a:cubicBezTo>
                        <a:pt x="294912" y="1315998"/>
                        <a:pt x="284721" y="1513451"/>
                        <a:pt x="273195" y="1711476"/>
                      </a:cubicBezTo>
                      <a:cubicBezTo>
                        <a:pt x="272338" y="1726049"/>
                        <a:pt x="271481" y="1740813"/>
                        <a:pt x="274529" y="1755100"/>
                      </a:cubicBezTo>
                      <a:cubicBezTo>
                        <a:pt x="280244" y="1782723"/>
                        <a:pt x="299580" y="1812536"/>
                        <a:pt x="284530" y="1836349"/>
                      </a:cubicBezTo>
                      <a:cubicBezTo>
                        <a:pt x="296817" y="1836730"/>
                        <a:pt x="300532" y="1853875"/>
                        <a:pt x="297103" y="1865686"/>
                      </a:cubicBezTo>
                      <a:cubicBezTo>
                        <a:pt x="293674" y="1877497"/>
                        <a:pt x="287102" y="1890165"/>
                        <a:pt x="292245" y="1901309"/>
                      </a:cubicBezTo>
                      <a:cubicBezTo>
                        <a:pt x="295103" y="1907500"/>
                        <a:pt x="301104" y="1911691"/>
                        <a:pt x="304342" y="1917692"/>
                      </a:cubicBezTo>
                      <a:cubicBezTo>
                        <a:pt x="309390" y="1927217"/>
                        <a:pt x="306438" y="1938742"/>
                        <a:pt x="304914" y="1949411"/>
                      </a:cubicBezTo>
                      <a:cubicBezTo>
                        <a:pt x="303390" y="1960269"/>
                        <a:pt x="305199" y="1970651"/>
                        <a:pt x="313772" y="1978081"/>
                      </a:cubicBezTo>
                      <a:cubicBezTo>
                        <a:pt x="295198" y="1989225"/>
                        <a:pt x="255669" y="1977223"/>
                        <a:pt x="235000" y="1975604"/>
                      </a:cubicBezTo>
                      <a:cubicBezTo>
                        <a:pt x="197853" y="1972652"/>
                        <a:pt x="160800" y="1967984"/>
                        <a:pt x="124319" y="1960078"/>
                      </a:cubicBezTo>
                      <a:cubicBezTo>
                        <a:pt x="84505" y="1951506"/>
                        <a:pt x="48119" y="1934075"/>
                        <a:pt x="8877" y="1922360"/>
                      </a:cubicBezTo>
                      <a:cubicBezTo>
                        <a:pt x="8972" y="1915502"/>
                        <a:pt x="5543" y="1909215"/>
                        <a:pt x="2971" y="1902833"/>
                      </a:cubicBezTo>
                      <a:cubicBezTo>
                        <a:pt x="399" y="1896452"/>
                        <a:pt x="-1506" y="1889117"/>
                        <a:pt x="1638" y="1883021"/>
                      </a:cubicBezTo>
                      <a:cubicBezTo>
                        <a:pt x="4781" y="1876925"/>
                        <a:pt x="14782" y="1874639"/>
                        <a:pt x="18306" y="1880545"/>
                      </a:cubicBezTo>
                      <a:cubicBezTo>
                        <a:pt x="18973" y="1856065"/>
                        <a:pt x="19640" y="1831586"/>
                        <a:pt x="20307" y="1807107"/>
                      </a:cubicBezTo>
                      <a:cubicBezTo>
                        <a:pt x="20497" y="1800630"/>
                        <a:pt x="22021" y="1792343"/>
                        <a:pt x="28403" y="1791010"/>
                      </a:cubicBezTo>
                      <a:cubicBezTo>
                        <a:pt x="34023" y="1789771"/>
                        <a:pt x="41548" y="1794724"/>
                        <a:pt x="44786" y="1789867"/>
                      </a:cubicBezTo>
                      <a:cubicBezTo>
                        <a:pt x="45738" y="1788438"/>
                        <a:pt x="45738" y="1786533"/>
                        <a:pt x="45738" y="1784819"/>
                      </a:cubicBezTo>
                      <a:cubicBezTo>
                        <a:pt x="45548" y="1654993"/>
                        <a:pt x="36404" y="1524119"/>
                        <a:pt x="39738" y="1394484"/>
                      </a:cubicBezTo>
                      <a:cubicBezTo>
                        <a:pt x="42976" y="1268563"/>
                        <a:pt x="32784" y="1141786"/>
                        <a:pt x="33546" y="1015294"/>
                      </a:cubicBezTo>
                      <a:cubicBezTo>
                        <a:pt x="35737" y="691920"/>
                        <a:pt x="127558" y="379309"/>
                        <a:pt x="142227" y="56983"/>
                      </a:cubicBezTo>
                      <a:close/>
                    </a:path>
                  </a:pathLst>
                </a:custGeom>
                <a:solidFill>
                  <a:srgbClr val="50808C"/>
                </a:solidFill>
                <a:ln w="9525" cap="flat">
                  <a:noFill/>
                  <a:prstDash val="solid"/>
                  <a:miter/>
                </a:ln>
              </p:spPr>
              <p:txBody>
                <a:bodyPr rtlCol="0" anchor="ctr"/>
                <a:lstStyle/>
                <a:p>
                  <a:endParaRPr lang="en-US"/>
                </a:p>
              </p:txBody>
            </p:sp>
            <p:sp>
              <p:nvSpPr>
                <p:cNvPr id="172" name="Freeform: Shape 171">
                  <a:extLst>
                    <a:ext uri="{FF2B5EF4-FFF2-40B4-BE49-F238E27FC236}">
                      <a16:creationId xmlns:a16="http://schemas.microsoft.com/office/drawing/2014/main" id="{D765B9A0-C926-FF07-7E8B-DF959FE6A702}"/>
                    </a:ext>
                  </a:extLst>
                </p:cNvPr>
                <p:cNvSpPr/>
                <p:nvPr/>
              </p:nvSpPr>
              <p:spPr>
                <a:xfrm>
                  <a:off x="4548758" y="4100226"/>
                  <a:ext cx="826344" cy="2011564"/>
                </a:xfrm>
                <a:custGeom>
                  <a:avLst/>
                  <a:gdLst>
                    <a:gd name="connsiteX0" fmla="*/ 588931 w 826344"/>
                    <a:gd name="connsiteY0" fmla="*/ 1066990 h 2011564"/>
                    <a:gd name="connsiteX1" fmla="*/ 482537 w 826344"/>
                    <a:gd name="connsiteY1" fmla="*/ 1039939 h 2011564"/>
                    <a:gd name="connsiteX2" fmla="*/ 610934 w 826344"/>
                    <a:gd name="connsiteY2" fmla="*/ 1246156 h 2011564"/>
                    <a:gd name="connsiteX3" fmla="*/ 559689 w 826344"/>
                    <a:gd name="connsiteY3" fmla="*/ 1295114 h 2011564"/>
                    <a:gd name="connsiteX4" fmla="*/ 574548 w 826344"/>
                    <a:gd name="connsiteY4" fmla="*/ 1370266 h 2011564"/>
                    <a:gd name="connsiteX5" fmla="*/ 629888 w 826344"/>
                    <a:gd name="connsiteY5" fmla="*/ 1487138 h 2011564"/>
                    <a:gd name="connsiteX6" fmla="*/ 638556 w 826344"/>
                    <a:gd name="connsiteY6" fmla="*/ 1557909 h 2011564"/>
                    <a:gd name="connsiteX7" fmla="*/ 603599 w 826344"/>
                    <a:gd name="connsiteY7" fmla="*/ 1600772 h 2011564"/>
                    <a:gd name="connsiteX8" fmla="*/ 671703 w 826344"/>
                    <a:gd name="connsiteY8" fmla="*/ 1630013 h 2011564"/>
                    <a:gd name="connsiteX9" fmla="*/ 584454 w 826344"/>
                    <a:gd name="connsiteY9" fmla="*/ 1738979 h 2011564"/>
                    <a:gd name="connsiteX10" fmla="*/ 579311 w 826344"/>
                    <a:gd name="connsiteY10" fmla="*/ 1749647 h 2011564"/>
                    <a:gd name="connsiteX11" fmla="*/ 587216 w 826344"/>
                    <a:gd name="connsiteY11" fmla="*/ 1761744 h 2011564"/>
                    <a:gd name="connsiteX12" fmla="*/ 630841 w 826344"/>
                    <a:gd name="connsiteY12" fmla="*/ 1791462 h 2011564"/>
                    <a:gd name="connsiteX13" fmla="*/ 594646 w 826344"/>
                    <a:gd name="connsiteY13" fmla="*/ 1814608 h 2011564"/>
                    <a:gd name="connsiteX14" fmla="*/ 615696 w 826344"/>
                    <a:gd name="connsiteY14" fmla="*/ 1859566 h 2011564"/>
                    <a:gd name="connsiteX15" fmla="*/ 649986 w 826344"/>
                    <a:gd name="connsiteY15" fmla="*/ 1897380 h 2011564"/>
                    <a:gd name="connsiteX16" fmla="*/ 559880 w 826344"/>
                    <a:gd name="connsiteY16" fmla="*/ 1944053 h 2011564"/>
                    <a:gd name="connsiteX17" fmla="*/ 582359 w 826344"/>
                    <a:gd name="connsiteY17" fmla="*/ 1956816 h 2011564"/>
                    <a:gd name="connsiteX18" fmla="*/ 523018 w 826344"/>
                    <a:gd name="connsiteY18" fmla="*/ 1985105 h 2011564"/>
                    <a:gd name="connsiteX19" fmla="*/ 751142 w 826344"/>
                    <a:gd name="connsiteY19" fmla="*/ 2000059 h 2011564"/>
                    <a:gd name="connsiteX20" fmla="*/ 789813 w 826344"/>
                    <a:gd name="connsiteY20" fmla="*/ 1990630 h 2011564"/>
                    <a:gd name="connsiteX21" fmla="*/ 790956 w 826344"/>
                    <a:gd name="connsiteY21" fmla="*/ 1967674 h 2011564"/>
                    <a:gd name="connsiteX22" fmla="*/ 795147 w 826344"/>
                    <a:gd name="connsiteY22" fmla="*/ 1961579 h 2011564"/>
                    <a:gd name="connsiteX23" fmla="*/ 779812 w 826344"/>
                    <a:gd name="connsiteY23" fmla="*/ 1942338 h 2011564"/>
                    <a:gd name="connsiteX24" fmla="*/ 800290 w 826344"/>
                    <a:gd name="connsiteY24" fmla="*/ 1919859 h 2011564"/>
                    <a:gd name="connsiteX25" fmla="*/ 771620 w 826344"/>
                    <a:gd name="connsiteY25" fmla="*/ 1853660 h 2011564"/>
                    <a:gd name="connsiteX26" fmla="*/ 776573 w 826344"/>
                    <a:gd name="connsiteY26" fmla="*/ 1808893 h 2011564"/>
                    <a:gd name="connsiteX27" fmla="*/ 755713 w 826344"/>
                    <a:gd name="connsiteY27" fmla="*/ 1772126 h 2011564"/>
                    <a:gd name="connsiteX28" fmla="*/ 766953 w 826344"/>
                    <a:gd name="connsiteY28" fmla="*/ 1714976 h 2011564"/>
                    <a:gd name="connsiteX29" fmla="*/ 748951 w 826344"/>
                    <a:gd name="connsiteY29" fmla="*/ 1692497 h 2011564"/>
                    <a:gd name="connsiteX30" fmla="*/ 741902 w 826344"/>
                    <a:gd name="connsiteY30" fmla="*/ 1654397 h 2011564"/>
                    <a:gd name="connsiteX31" fmla="*/ 743998 w 826344"/>
                    <a:gd name="connsiteY31" fmla="*/ 1135951 h 2011564"/>
                    <a:gd name="connsiteX32" fmla="*/ 728853 w 826344"/>
                    <a:gd name="connsiteY32" fmla="*/ 999554 h 2011564"/>
                    <a:gd name="connsiteX33" fmla="*/ 709231 w 826344"/>
                    <a:gd name="connsiteY33" fmla="*/ 944308 h 2011564"/>
                    <a:gd name="connsiteX34" fmla="*/ 709994 w 826344"/>
                    <a:gd name="connsiteY34" fmla="*/ 882777 h 2011564"/>
                    <a:gd name="connsiteX35" fmla="*/ 758857 w 826344"/>
                    <a:gd name="connsiteY35" fmla="*/ 439864 h 2011564"/>
                    <a:gd name="connsiteX36" fmla="*/ 789718 w 826344"/>
                    <a:gd name="connsiteY36" fmla="*/ 203454 h 2011564"/>
                    <a:gd name="connsiteX37" fmla="*/ 826008 w 826344"/>
                    <a:gd name="connsiteY37" fmla="*/ 15716 h 2011564"/>
                    <a:gd name="connsiteX38" fmla="*/ 823055 w 826344"/>
                    <a:gd name="connsiteY38" fmla="*/ 2096 h 2011564"/>
                    <a:gd name="connsiteX39" fmla="*/ 813626 w 826344"/>
                    <a:gd name="connsiteY39" fmla="*/ 0 h 2011564"/>
                    <a:gd name="connsiteX40" fmla="*/ 479298 w 826344"/>
                    <a:gd name="connsiteY40" fmla="*/ 24765 h 2011564"/>
                    <a:gd name="connsiteX41" fmla="*/ 139732 w 826344"/>
                    <a:gd name="connsiteY41" fmla="*/ 56959 h 2011564"/>
                    <a:gd name="connsiteX42" fmla="*/ 131445 w 826344"/>
                    <a:gd name="connsiteY42" fmla="*/ 171926 h 2011564"/>
                    <a:gd name="connsiteX43" fmla="*/ 109633 w 826344"/>
                    <a:gd name="connsiteY43" fmla="*/ 328898 h 2011564"/>
                    <a:gd name="connsiteX44" fmla="*/ 304133 w 826344"/>
                    <a:gd name="connsiteY44" fmla="*/ 386905 h 2011564"/>
                    <a:gd name="connsiteX45" fmla="*/ 266319 w 826344"/>
                    <a:gd name="connsiteY45" fmla="*/ 556831 h 2011564"/>
                    <a:gd name="connsiteX46" fmla="*/ 170212 w 826344"/>
                    <a:gd name="connsiteY46" fmla="*/ 708184 h 2011564"/>
                    <a:gd name="connsiteX47" fmla="*/ 243459 w 826344"/>
                    <a:gd name="connsiteY47" fmla="*/ 723995 h 2011564"/>
                    <a:gd name="connsiteX48" fmla="*/ 136588 w 826344"/>
                    <a:gd name="connsiteY48" fmla="*/ 914400 h 2011564"/>
                    <a:gd name="connsiteX49" fmla="*/ 102584 w 826344"/>
                    <a:gd name="connsiteY49" fmla="*/ 1069753 h 2011564"/>
                    <a:gd name="connsiteX50" fmla="*/ 79724 w 826344"/>
                    <a:gd name="connsiteY50" fmla="*/ 1061847 h 2011564"/>
                    <a:gd name="connsiteX51" fmla="*/ 166497 w 826344"/>
                    <a:gd name="connsiteY51" fmla="*/ 1301401 h 2011564"/>
                    <a:gd name="connsiteX52" fmla="*/ 186119 w 826344"/>
                    <a:gd name="connsiteY52" fmla="*/ 1381315 h 2011564"/>
                    <a:gd name="connsiteX53" fmla="*/ 91345 w 826344"/>
                    <a:gd name="connsiteY53" fmla="*/ 1554956 h 2011564"/>
                    <a:gd name="connsiteX54" fmla="*/ 174117 w 826344"/>
                    <a:gd name="connsiteY54" fmla="*/ 1613821 h 2011564"/>
                    <a:gd name="connsiteX55" fmla="*/ 102870 w 826344"/>
                    <a:gd name="connsiteY55" fmla="*/ 1709642 h 2011564"/>
                    <a:gd name="connsiteX56" fmla="*/ 94297 w 826344"/>
                    <a:gd name="connsiteY56" fmla="*/ 1728502 h 2011564"/>
                    <a:gd name="connsiteX57" fmla="*/ 101918 w 826344"/>
                    <a:gd name="connsiteY57" fmla="*/ 1745171 h 2011564"/>
                    <a:gd name="connsiteX58" fmla="*/ 198215 w 826344"/>
                    <a:gd name="connsiteY58" fmla="*/ 1851184 h 2011564"/>
                    <a:gd name="connsiteX59" fmla="*/ 60484 w 826344"/>
                    <a:gd name="connsiteY59" fmla="*/ 1844516 h 2011564"/>
                    <a:gd name="connsiteX60" fmla="*/ 153734 w 826344"/>
                    <a:gd name="connsiteY60" fmla="*/ 1913001 h 2011564"/>
                    <a:gd name="connsiteX61" fmla="*/ 69723 w 826344"/>
                    <a:gd name="connsiteY61" fmla="*/ 1914239 h 2011564"/>
                    <a:gd name="connsiteX62" fmla="*/ 0 w 826344"/>
                    <a:gd name="connsiteY62" fmla="*/ 1898523 h 2011564"/>
                    <a:gd name="connsiteX63" fmla="*/ 122015 w 826344"/>
                    <a:gd name="connsiteY63" fmla="*/ 1960055 h 2011564"/>
                    <a:gd name="connsiteX64" fmla="*/ 232696 w 826344"/>
                    <a:gd name="connsiteY64" fmla="*/ 1975580 h 2011564"/>
                    <a:gd name="connsiteX65" fmla="*/ 311468 w 826344"/>
                    <a:gd name="connsiteY65" fmla="*/ 1978057 h 2011564"/>
                    <a:gd name="connsiteX66" fmla="*/ 302609 w 826344"/>
                    <a:gd name="connsiteY66" fmla="*/ 1949387 h 2011564"/>
                    <a:gd name="connsiteX67" fmla="*/ 302038 w 826344"/>
                    <a:gd name="connsiteY67" fmla="*/ 1917668 h 2011564"/>
                    <a:gd name="connsiteX68" fmla="*/ 289941 w 826344"/>
                    <a:gd name="connsiteY68" fmla="*/ 1901285 h 2011564"/>
                    <a:gd name="connsiteX69" fmla="*/ 294799 w 826344"/>
                    <a:gd name="connsiteY69" fmla="*/ 1865662 h 2011564"/>
                    <a:gd name="connsiteX70" fmla="*/ 282226 w 826344"/>
                    <a:gd name="connsiteY70" fmla="*/ 1836325 h 2011564"/>
                    <a:gd name="connsiteX71" fmla="*/ 272224 w 826344"/>
                    <a:gd name="connsiteY71" fmla="*/ 1755076 h 2011564"/>
                    <a:gd name="connsiteX72" fmla="*/ 270891 w 826344"/>
                    <a:gd name="connsiteY72" fmla="*/ 1711452 h 2011564"/>
                    <a:gd name="connsiteX73" fmla="*/ 304990 w 826344"/>
                    <a:gd name="connsiteY73" fmla="*/ 1118045 h 2011564"/>
                    <a:gd name="connsiteX74" fmla="*/ 297752 w 826344"/>
                    <a:gd name="connsiteY74" fmla="*/ 983361 h 2011564"/>
                    <a:gd name="connsiteX75" fmla="*/ 292418 w 826344"/>
                    <a:gd name="connsiteY75" fmla="*/ 959548 h 2011564"/>
                    <a:gd name="connsiteX76" fmla="*/ 295942 w 826344"/>
                    <a:gd name="connsiteY76" fmla="*/ 938784 h 2011564"/>
                    <a:gd name="connsiteX77" fmla="*/ 383667 w 826344"/>
                    <a:gd name="connsiteY77" fmla="*/ 609886 h 2011564"/>
                    <a:gd name="connsiteX78" fmla="*/ 380143 w 826344"/>
                    <a:gd name="connsiteY78" fmla="*/ 441484 h 2011564"/>
                    <a:gd name="connsiteX79" fmla="*/ 435102 w 826344"/>
                    <a:gd name="connsiteY79" fmla="*/ 458343 h 2011564"/>
                    <a:gd name="connsiteX80" fmla="*/ 448913 w 826344"/>
                    <a:gd name="connsiteY80" fmla="*/ 516255 h 2011564"/>
                    <a:gd name="connsiteX81" fmla="*/ 476060 w 826344"/>
                    <a:gd name="connsiteY81" fmla="*/ 485013 h 2011564"/>
                    <a:gd name="connsiteX82" fmla="*/ 485299 w 826344"/>
                    <a:gd name="connsiteY82" fmla="*/ 644176 h 2011564"/>
                    <a:gd name="connsiteX83" fmla="*/ 494157 w 826344"/>
                    <a:gd name="connsiteY83" fmla="*/ 670846 h 2011564"/>
                    <a:gd name="connsiteX84" fmla="*/ 518160 w 826344"/>
                    <a:gd name="connsiteY84" fmla="*/ 669131 h 2011564"/>
                    <a:gd name="connsiteX85" fmla="*/ 544163 w 826344"/>
                    <a:gd name="connsiteY85" fmla="*/ 719138 h 2011564"/>
                    <a:gd name="connsiteX86" fmla="*/ 554069 w 826344"/>
                    <a:gd name="connsiteY86" fmla="*/ 869728 h 2011564"/>
                    <a:gd name="connsiteX87" fmla="*/ 588931 w 826344"/>
                    <a:gd name="connsiteY87" fmla="*/ 1066990 h 2011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Lst>
                  <a:rect l="l" t="t" r="r" b="b"/>
                  <a:pathLst>
                    <a:path w="826344" h="2011564">
                      <a:moveTo>
                        <a:pt x="588931" y="1066990"/>
                      </a:moveTo>
                      <a:cubicBezTo>
                        <a:pt x="553498" y="1057942"/>
                        <a:pt x="518065" y="1048988"/>
                        <a:pt x="482537" y="1039939"/>
                      </a:cubicBezTo>
                      <a:cubicBezTo>
                        <a:pt x="517588" y="1113091"/>
                        <a:pt x="560737" y="1182338"/>
                        <a:pt x="610934" y="1246156"/>
                      </a:cubicBezTo>
                      <a:cubicBezTo>
                        <a:pt x="585121" y="1244917"/>
                        <a:pt x="563689" y="1269492"/>
                        <a:pt x="559689" y="1295114"/>
                      </a:cubicBezTo>
                      <a:cubicBezTo>
                        <a:pt x="555688" y="1320641"/>
                        <a:pt x="564642" y="1346359"/>
                        <a:pt x="574548" y="1370266"/>
                      </a:cubicBezTo>
                      <a:cubicBezTo>
                        <a:pt x="591217" y="1410081"/>
                        <a:pt x="611029" y="1448372"/>
                        <a:pt x="629888" y="1487138"/>
                      </a:cubicBezTo>
                      <a:cubicBezTo>
                        <a:pt x="640747" y="1509427"/>
                        <a:pt x="651224" y="1536573"/>
                        <a:pt x="638556" y="1557909"/>
                      </a:cubicBezTo>
                      <a:cubicBezTo>
                        <a:pt x="629031" y="1574006"/>
                        <a:pt x="608171" y="1582674"/>
                        <a:pt x="603599" y="1600772"/>
                      </a:cubicBezTo>
                      <a:cubicBezTo>
                        <a:pt x="621792" y="1618298"/>
                        <a:pt x="646462" y="1628965"/>
                        <a:pt x="671703" y="1630013"/>
                      </a:cubicBezTo>
                      <a:cubicBezTo>
                        <a:pt x="642652" y="1666304"/>
                        <a:pt x="613505" y="1702689"/>
                        <a:pt x="584454" y="1738979"/>
                      </a:cubicBezTo>
                      <a:cubicBezTo>
                        <a:pt x="581978" y="1742123"/>
                        <a:pt x="579311" y="1745647"/>
                        <a:pt x="579311" y="1749647"/>
                      </a:cubicBezTo>
                      <a:cubicBezTo>
                        <a:pt x="579311" y="1754600"/>
                        <a:pt x="583406" y="1758506"/>
                        <a:pt x="587216" y="1761744"/>
                      </a:cubicBezTo>
                      <a:cubicBezTo>
                        <a:pt x="600742" y="1772983"/>
                        <a:pt x="615410" y="1782985"/>
                        <a:pt x="630841" y="1791462"/>
                      </a:cubicBezTo>
                      <a:cubicBezTo>
                        <a:pt x="616172" y="1782604"/>
                        <a:pt x="596265" y="1797558"/>
                        <a:pt x="594646" y="1814608"/>
                      </a:cubicBezTo>
                      <a:cubicBezTo>
                        <a:pt x="593027" y="1831657"/>
                        <a:pt x="603695" y="1847374"/>
                        <a:pt x="615696" y="1859566"/>
                      </a:cubicBezTo>
                      <a:cubicBezTo>
                        <a:pt x="627697" y="1871758"/>
                        <a:pt x="641795" y="1882426"/>
                        <a:pt x="649986" y="1897380"/>
                      </a:cubicBezTo>
                      <a:cubicBezTo>
                        <a:pt x="622268" y="1916906"/>
                        <a:pt x="591788" y="1932718"/>
                        <a:pt x="559880" y="1944053"/>
                      </a:cubicBezTo>
                      <a:cubicBezTo>
                        <a:pt x="567404" y="1948339"/>
                        <a:pt x="574834" y="1952625"/>
                        <a:pt x="582359" y="1956816"/>
                      </a:cubicBezTo>
                      <a:cubicBezTo>
                        <a:pt x="562547" y="1966246"/>
                        <a:pt x="542830" y="1975675"/>
                        <a:pt x="523018" y="1985105"/>
                      </a:cubicBezTo>
                      <a:cubicBezTo>
                        <a:pt x="599980" y="2012537"/>
                        <a:pt x="671227" y="2020538"/>
                        <a:pt x="751142" y="2000059"/>
                      </a:cubicBezTo>
                      <a:cubicBezTo>
                        <a:pt x="764000" y="1996726"/>
                        <a:pt x="776859" y="1993487"/>
                        <a:pt x="789813" y="1990630"/>
                      </a:cubicBezTo>
                      <a:cubicBezTo>
                        <a:pt x="785717" y="1983581"/>
                        <a:pt x="786194" y="1974247"/>
                        <a:pt x="790956" y="1967674"/>
                      </a:cubicBezTo>
                      <a:cubicBezTo>
                        <a:pt x="792385" y="1965674"/>
                        <a:pt x="794290" y="1963864"/>
                        <a:pt x="795147" y="1961579"/>
                      </a:cubicBezTo>
                      <a:cubicBezTo>
                        <a:pt x="798481" y="1953101"/>
                        <a:pt x="788289" y="1945862"/>
                        <a:pt x="779812" y="1942338"/>
                      </a:cubicBezTo>
                      <a:cubicBezTo>
                        <a:pt x="782764" y="1932432"/>
                        <a:pt x="795909" y="1929098"/>
                        <a:pt x="800290" y="1919859"/>
                      </a:cubicBezTo>
                      <a:cubicBezTo>
                        <a:pt x="781526" y="1903571"/>
                        <a:pt x="770763" y="1878521"/>
                        <a:pt x="771620" y="1853660"/>
                      </a:cubicBezTo>
                      <a:cubicBezTo>
                        <a:pt x="772192" y="1838611"/>
                        <a:pt x="776669" y="1823942"/>
                        <a:pt x="776573" y="1808893"/>
                      </a:cubicBezTo>
                      <a:cubicBezTo>
                        <a:pt x="776383" y="1793843"/>
                        <a:pt x="769811" y="1777270"/>
                        <a:pt x="755713" y="1772126"/>
                      </a:cubicBezTo>
                      <a:cubicBezTo>
                        <a:pt x="766001" y="1754600"/>
                        <a:pt x="776478" y="1732883"/>
                        <a:pt x="766953" y="1714976"/>
                      </a:cubicBezTo>
                      <a:cubicBezTo>
                        <a:pt x="762381" y="1706499"/>
                        <a:pt x="753999" y="1700594"/>
                        <a:pt x="748951" y="1692497"/>
                      </a:cubicBezTo>
                      <a:cubicBezTo>
                        <a:pt x="741997" y="1681353"/>
                        <a:pt x="741807" y="1667542"/>
                        <a:pt x="741902" y="1654397"/>
                      </a:cubicBezTo>
                      <a:cubicBezTo>
                        <a:pt x="742569" y="1481614"/>
                        <a:pt x="743331" y="1308735"/>
                        <a:pt x="743998" y="1135951"/>
                      </a:cubicBezTo>
                      <a:cubicBezTo>
                        <a:pt x="744188" y="1089946"/>
                        <a:pt x="744188" y="1042892"/>
                        <a:pt x="728853" y="999554"/>
                      </a:cubicBezTo>
                      <a:cubicBezTo>
                        <a:pt x="722281" y="981075"/>
                        <a:pt x="713042" y="963454"/>
                        <a:pt x="709231" y="944308"/>
                      </a:cubicBezTo>
                      <a:cubicBezTo>
                        <a:pt x="705231" y="924115"/>
                        <a:pt x="707612" y="903256"/>
                        <a:pt x="709994" y="882777"/>
                      </a:cubicBezTo>
                      <a:cubicBezTo>
                        <a:pt x="727138" y="735139"/>
                        <a:pt x="741331" y="586930"/>
                        <a:pt x="758857" y="439864"/>
                      </a:cubicBezTo>
                      <a:cubicBezTo>
                        <a:pt x="768287" y="360902"/>
                        <a:pt x="778573" y="282130"/>
                        <a:pt x="789718" y="203454"/>
                      </a:cubicBezTo>
                      <a:cubicBezTo>
                        <a:pt x="798862" y="139065"/>
                        <a:pt x="817912" y="80200"/>
                        <a:pt x="826008" y="15716"/>
                      </a:cubicBezTo>
                      <a:cubicBezTo>
                        <a:pt x="826580" y="10858"/>
                        <a:pt x="826865" y="5143"/>
                        <a:pt x="823055" y="2096"/>
                      </a:cubicBezTo>
                      <a:cubicBezTo>
                        <a:pt x="820484" y="0"/>
                        <a:pt x="816864" y="0"/>
                        <a:pt x="813626" y="0"/>
                      </a:cubicBezTo>
                      <a:cubicBezTo>
                        <a:pt x="701897" y="1714"/>
                        <a:pt x="590931" y="14288"/>
                        <a:pt x="479298" y="24765"/>
                      </a:cubicBezTo>
                      <a:cubicBezTo>
                        <a:pt x="450247" y="27527"/>
                        <a:pt x="140018" y="49530"/>
                        <a:pt x="139732" y="56959"/>
                      </a:cubicBezTo>
                      <a:cubicBezTo>
                        <a:pt x="138017" y="95345"/>
                        <a:pt x="135160" y="133731"/>
                        <a:pt x="131445" y="171926"/>
                      </a:cubicBezTo>
                      <a:cubicBezTo>
                        <a:pt x="126397" y="224314"/>
                        <a:pt x="123158" y="277749"/>
                        <a:pt x="109633" y="328898"/>
                      </a:cubicBezTo>
                      <a:cubicBezTo>
                        <a:pt x="173546" y="351092"/>
                        <a:pt x="238411" y="370427"/>
                        <a:pt x="304133" y="386905"/>
                      </a:cubicBezTo>
                      <a:cubicBezTo>
                        <a:pt x="320230" y="390906"/>
                        <a:pt x="273272" y="542258"/>
                        <a:pt x="266319" y="556831"/>
                      </a:cubicBezTo>
                      <a:cubicBezTo>
                        <a:pt x="240221" y="611410"/>
                        <a:pt x="211931" y="663607"/>
                        <a:pt x="170212" y="708184"/>
                      </a:cubicBezTo>
                      <a:cubicBezTo>
                        <a:pt x="189452" y="725900"/>
                        <a:pt x="218599" y="732091"/>
                        <a:pt x="243459" y="723995"/>
                      </a:cubicBezTo>
                      <a:cubicBezTo>
                        <a:pt x="204026" y="785241"/>
                        <a:pt x="168402" y="848868"/>
                        <a:pt x="136588" y="914400"/>
                      </a:cubicBezTo>
                      <a:cubicBezTo>
                        <a:pt x="112395" y="964121"/>
                        <a:pt x="113347" y="1015460"/>
                        <a:pt x="102584" y="1069753"/>
                      </a:cubicBezTo>
                      <a:cubicBezTo>
                        <a:pt x="94964" y="1067086"/>
                        <a:pt x="87344" y="1064514"/>
                        <a:pt x="79724" y="1061847"/>
                      </a:cubicBezTo>
                      <a:cubicBezTo>
                        <a:pt x="108680" y="1141666"/>
                        <a:pt x="137541" y="1221486"/>
                        <a:pt x="166497" y="1301401"/>
                      </a:cubicBezTo>
                      <a:cubicBezTo>
                        <a:pt x="175927" y="1327309"/>
                        <a:pt x="185356" y="1353788"/>
                        <a:pt x="186119" y="1381315"/>
                      </a:cubicBezTo>
                      <a:cubicBezTo>
                        <a:pt x="187928" y="1449038"/>
                        <a:pt x="138113" y="1505807"/>
                        <a:pt x="91345" y="1554956"/>
                      </a:cubicBezTo>
                      <a:cubicBezTo>
                        <a:pt x="112776" y="1581722"/>
                        <a:pt x="141827" y="1602391"/>
                        <a:pt x="174117" y="1613821"/>
                      </a:cubicBezTo>
                      <a:cubicBezTo>
                        <a:pt x="168878" y="1611916"/>
                        <a:pt x="108109" y="1702784"/>
                        <a:pt x="102870" y="1709642"/>
                      </a:cubicBezTo>
                      <a:cubicBezTo>
                        <a:pt x="98584" y="1715262"/>
                        <a:pt x="94107" y="1721453"/>
                        <a:pt x="94297" y="1728502"/>
                      </a:cubicBezTo>
                      <a:cubicBezTo>
                        <a:pt x="94488" y="1734693"/>
                        <a:pt x="98203" y="1740217"/>
                        <a:pt x="101918" y="1745171"/>
                      </a:cubicBezTo>
                      <a:cubicBezTo>
                        <a:pt x="130302" y="1783651"/>
                        <a:pt x="162592" y="1819275"/>
                        <a:pt x="198215" y="1851184"/>
                      </a:cubicBezTo>
                      <a:cubicBezTo>
                        <a:pt x="152590" y="1845183"/>
                        <a:pt x="106489" y="1842992"/>
                        <a:pt x="60484" y="1844516"/>
                      </a:cubicBezTo>
                      <a:cubicBezTo>
                        <a:pt x="88202" y="1871567"/>
                        <a:pt x="119634" y="1894713"/>
                        <a:pt x="153734" y="1913001"/>
                      </a:cubicBezTo>
                      <a:cubicBezTo>
                        <a:pt x="139732" y="1905476"/>
                        <a:pt x="88678" y="1916716"/>
                        <a:pt x="69723" y="1914239"/>
                      </a:cubicBezTo>
                      <a:cubicBezTo>
                        <a:pt x="46196" y="1911191"/>
                        <a:pt x="22670" y="1900714"/>
                        <a:pt x="0" y="1898523"/>
                      </a:cubicBezTo>
                      <a:cubicBezTo>
                        <a:pt x="25146" y="1933956"/>
                        <a:pt x="81439" y="1951291"/>
                        <a:pt x="122015" y="1960055"/>
                      </a:cubicBezTo>
                      <a:cubicBezTo>
                        <a:pt x="158496" y="1967960"/>
                        <a:pt x="195548" y="1972628"/>
                        <a:pt x="232696" y="1975580"/>
                      </a:cubicBezTo>
                      <a:cubicBezTo>
                        <a:pt x="253365" y="1977199"/>
                        <a:pt x="292894" y="1989201"/>
                        <a:pt x="311468" y="1978057"/>
                      </a:cubicBezTo>
                      <a:cubicBezTo>
                        <a:pt x="302895" y="1970627"/>
                        <a:pt x="301180" y="1960245"/>
                        <a:pt x="302609" y="1949387"/>
                      </a:cubicBezTo>
                      <a:cubicBezTo>
                        <a:pt x="304038" y="1938719"/>
                        <a:pt x="307086" y="1927193"/>
                        <a:pt x="302038" y="1917668"/>
                      </a:cubicBezTo>
                      <a:cubicBezTo>
                        <a:pt x="298799" y="1911667"/>
                        <a:pt x="292798" y="1907476"/>
                        <a:pt x="289941" y="1901285"/>
                      </a:cubicBezTo>
                      <a:cubicBezTo>
                        <a:pt x="284797" y="1890141"/>
                        <a:pt x="291370" y="1877473"/>
                        <a:pt x="294799" y="1865662"/>
                      </a:cubicBezTo>
                      <a:cubicBezTo>
                        <a:pt x="298228" y="1853851"/>
                        <a:pt x="294513" y="1836706"/>
                        <a:pt x="282226" y="1836325"/>
                      </a:cubicBezTo>
                      <a:cubicBezTo>
                        <a:pt x="297275" y="1812512"/>
                        <a:pt x="278035" y="1782699"/>
                        <a:pt x="272224" y="1755076"/>
                      </a:cubicBezTo>
                      <a:cubicBezTo>
                        <a:pt x="269272" y="1740789"/>
                        <a:pt x="270129" y="1726025"/>
                        <a:pt x="270891" y="1711452"/>
                      </a:cubicBezTo>
                      <a:cubicBezTo>
                        <a:pt x="282512" y="1513523"/>
                        <a:pt x="292608" y="1315974"/>
                        <a:pt x="304990" y="1118045"/>
                      </a:cubicBezTo>
                      <a:cubicBezTo>
                        <a:pt x="307848" y="1072896"/>
                        <a:pt x="310515" y="1026700"/>
                        <a:pt x="297752" y="983361"/>
                      </a:cubicBezTo>
                      <a:cubicBezTo>
                        <a:pt x="295465" y="975550"/>
                        <a:pt x="292608" y="967740"/>
                        <a:pt x="292418" y="959548"/>
                      </a:cubicBezTo>
                      <a:cubicBezTo>
                        <a:pt x="292227" y="952500"/>
                        <a:pt x="294132" y="945547"/>
                        <a:pt x="295942" y="938784"/>
                      </a:cubicBezTo>
                      <a:cubicBezTo>
                        <a:pt x="325184" y="829151"/>
                        <a:pt x="354425" y="719519"/>
                        <a:pt x="383667" y="609886"/>
                      </a:cubicBezTo>
                      <a:cubicBezTo>
                        <a:pt x="398145" y="555784"/>
                        <a:pt x="379381" y="497396"/>
                        <a:pt x="380143" y="441484"/>
                      </a:cubicBezTo>
                      <a:cubicBezTo>
                        <a:pt x="396240" y="452533"/>
                        <a:pt x="415576" y="458343"/>
                        <a:pt x="435102" y="458343"/>
                      </a:cubicBezTo>
                      <a:cubicBezTo>
                        <a:pt x="434626" y="477679"/>
                        <a:pt x="438340" y="498919"/>
                        <a:pt x="448913" y="516255"/>
                      </a:cubicBezTo>
                      <a:cubicBezTo>
                        <a:pt x="460724" y="508825"/>
                        <a:pt x="470345" y="497776"/>
                        <a:pt x="476060" y="485013"/>
                      </a:cubicBezTo>
                      <a:cubicBezTo>
                        <a:pt x="474821" y="538163"/>
                        <a:pt x="480060" y="591312"/>
                        <a:pt x="485299" y="644176"/>
                      </a:cubicBezTo>
                      <a:cubicBezTo>
                        <a:pt x="486251" y="653701"/>
                        <a:pt x="487489" y="663988"/>
                        <a:pt x="494157" y="670846"/>
                      </a:cubicBezTo>
                      <a:cubicBezTo>
                        <a:pt x="500729" y="677704"/>
                        <a:pt x="514636" y="677989"/>
                        <a:pt x="518160" y="669131"/>
                      </a:cubicBezTo>
                      <a:cubicBezTo>
                        <a:pt x="519017" y="689420"/>
                        <a:pt x="524256" y="715137"/>
                        <a:pt x="544163" y="719138"/>
                      </a:cubicBezTo>
                      <a:cubicBezTo>
                        <a:pt x="547116" y="769144"/>
                        <a:pt x="546640" y="820293"/>
                        <a:pt x="554069" y="869728"/>
                      </a:cubicBezTo>
                      <a:cubicBezTo>
                        <a:pt x="556831" y="886968"/>
                        <a:pt x="572643" y="1062895"/>
                        <a:pt x="588931" y="1066990"/>
                      </a:cubicBezTo>
                      <a:close/>
                    </a:path>
                  </a:pathLst>
                </a:custGeom>
                <a:solidFill>
                  <a:srgbClr val="3A5C84">
                    <a:alpha val="39000"/>
                  </a:srgbClr>
                </a:solidFill>
                <a:ln w="9525" cap="flat">
                  <a:noFill/>
                  <a:prstDash val="solid"/>
                  <a:miter/>
                </a:ln>
              </p:spPr>
              <p:txBody>
                <a:bodyPr rtlCol="0" anchor="ctr"/>
                <a:lstStyle/>
                <a:p>
                  <a:endParaRPr lang="en-US"/>
                </a:p>
              </p:txBody>
            </p:sp>
            <p:grpSp>
              <p:nvGrpSpPr>
                <p:cNvPr id="173" name="Graphic 2">
                  <a:extLst>
                    <a:ext uri="{FF2B5EF4-FFF2-40B4-BE49-F238E27FC236}">
                      <a16:creationId xmlns:a16="http://schemas.microsoft.com/office/drawing/2014/main" id="{885F64C2-FC00-0845-D8B2-85DA3A4E3E50}"/>
                    </a:ext>
                  </a:extLst>
                </p:cNvPr>
                <p:cNvGrpSpPr/>
                <p:nvPr/>
              </p:nvGrpSpPr>
              <p:grpSpPr>
                <a:xfrm>
                  <a:off x="4564665" y="4382738"/>
                  <a:ext cx="758380" cy="1698842"/>
                  <a:chOff x="4564665" y="4382738"/>
                  <a:chExt cx="758380" cy="1698842"/>
                </a:xfrm>
                <a:solidFill>
                  <a:srgbClr val="50808C"/>
                </a:solidFill>
              </p:grpSpPr>
              <p:sp>
                <p:nvSpPr>
                  <p:cNvPr id="174" name="Freeform: Shape 173">
                    <a:extLst>
                      <a:ext uri="{FF2B5EF4-FFF2-40B4-BE49-F238E27FC236}">
                        <a16:creationId xmlns:a16="http://schemas.microsoft.com/office/drawing/2014/main" id="{2B4611D7-1C72-8BDC-68FA-CB2E02DEDCCC}"/>
                      </a:ext>
                    </a:extLst>
                  </p:cNvPr>
                  <p:cNvSpPr/>
                  <p:nvPr/>
                </p:nvSpPr>
                <p:spPr>
                  <a:xfrm>
                    <a:off x="4583460" y="5015293"/>
                    <a:ext cx="64860" cy="144282"/>
                  </a:xfrm>
                  <a:custGeom>
                    <a:avLst/>
                    <a:gdLst>
                      <a:gd name="connsiteX0" fmla="*/ 1588 w 64860"/>
                      <a:gd name="connsiteY0" fmla="*/ 0 h 144282"/>
                      <a:gd name="connsiteX1" fmla="*/ 21686 w 64860"/>
                      <a:gd name="connsiteY1" fmla="*/ 80581 h 144282"/>
                      <a:gd name="connsiteX2" fmla="*/ 29020 w 64860"/>
                      <a:gd name="connsiteY2" fmla="*/ 100108 h 144282"/>
                      <a:gd name="connsiteX3" fmla="*/ 37497 w 64860"/>
                      <a:gd name="connsiteY3" fmla="*/ 118586 h 144282"/>
                      <a:gd name="connsiteX4" fmla="*/ 49499 w 64860"/>
                      <a:gd name="connsiteY4" fmla="*/ 134779 h 144282"/>
                      <a:gd name="connsiteX5" fmla="*/ 57214 w 64860"/>
                      <a:gd name="connsiteY5" fmla="*/ 141446 h 144282"/>
                      <a:gd name="connsiteX6" fmla="*/ 61596 w 64860"/>
                      <a:gd name="connsiteY6" fmla="*/ 142494 h 144282"/>
                      <a:gd name="connsiteX7" fmla="*/ 64358 w 64860"/>
                      <a:gd name="connsiteY7" fmla="*/ 139732 h 144282"/>
                      <a:gd name="connsiteX8" fmla="*/ 64358 w 64860"/>
                      <a:gd name="connsiteY8" fmla="*/ 142399 h 144282"/>
                      <a:gd name="connsiteX9" fmla="*/ 61882 w 64860"/>
                      <a:gd name="connsiteY9" fmla="*/ 143923 h 144282"/>
                      <a:gd name="connsiteX10" fmla="*/ 55976 w 64860"/>
                      <a:gd name="connsiteY10" fmla="*/ 143637 h 144282"/>
                      <a:gd name="connsiteX11" fmla="*/ 46451 w 64860"/>
                      <a:gd name="connsiteY11" fmla="*/ 138303 h 144282"/>
                      <a:gd name="connsiteX12" fmla="*/ 31211 w 64860"/>
                      <a:gd name="connsiteY12" fmla="*/ 122587 h 144282"/>
                      <a:gd name="connsiteX13" fmla="*/ 12733 w 64860"/>
                      <a:gd name="connsiteY13" fmla="*/ 83820 h 144282"/>
                      <a:gd name="connsiteX14" fmla="*/ 1779 w 64860"/>
                      <a:gd name="connsiteY14" fmla="*/ 42577 h 144282"/>
                      <a:gd name="connsiteX15" fmla="*/ 1588 w 64860"/>
                      <a:gd name="connsiteY15" fmla="*/ 0 h 1442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860" h="144282">
                        <a:moveTo>
                          <a:pt x="1588" y="0"/>
                        </a:moveTo>
                        <a:cubicBezTo>
                          <a:pt x="4351" y="28099"/>
                          <a:pt x="12161" y="54483"/>
                          <a:pt x="21686" y="80581"/>
                        </a:cubicBezTo>
                        <a:cubicBezTo>
                          <a:pt x="23972" y="87154"/>
                          <a:pt x="26449" y="93631"/>
                          <a:pt x="29020" y="100108"/>
                        </a:cubicBezTo>
                        <a:cubicBezTo>
                          <a:pt x="31306" y="106584"/>
                          <a:pt x="34259" y="112681"/>
                          <a:pt x="37497" y="118586"/>
                        </a:cubicBezTo>
                        <a:cubicBezTo>
                          <a:pt x="40831" y="124396"/>
                          <a:pt x="44736" y="130016"/>
                          <a:pt x="49499" y="134779"/>
                        </a:cubicBezTo>
                        <a:cubicBezTo>
                          <a:pt x="51880" y="137255"/>
                          <a:pt x="54452" y="139446"/>
                          <a:pt x="57214" y="141446"/>
                        </a:cubicBezTo>
                        <a:cubicBezTo>
                          <a:pt x="58357" y="142208"/>
                          <a:pt x="59977" y="142589"/>
                          <a:pt x="61596" y="142494"/>
                        </a:cubicBezTo>
                        <a:cubicBezTo>
                          <a:pt x="63120" y="142494"/>
                          <a:pt x="65215" y="141732"/>
                          <a:pt x="64358" y="139732"/>
                        </a:cubicBezTo>
                        <a:cubicBezTo>
                          <a:pt x="64929" y="140398"/>
                          <a:pt x="65120" y="141637"/>
                          <a:pt x="64358" y="142399"/>
                        </a:cubicBezTo>
                        <a:cubicBezTo>
                          <a:pt x="63691" y="143161"/>
                          <a:pt x="62739" y="143637"/>
                          <a:pt x="61882" y="143923"/>
                        </a:cubicBezTo>
                        <a:cubicBezTo>
                          <a:pt x="60072" y="144399"/>
                          <a:pt x="58071" y="144494"/>
                          <a:pt x="55976" y="143637"/>
                        </a:cubicBezTo>
                        <a:cubicBezTo>
                          <a:pt x="52642" y="142208"/>
                          <a:pt x="49499" y="140398"/>
                          <a:pt x="46451" y="138303"/>
                        </a:cubicBezTo>
                        <a:cubicBezTo>
                          <a:pt x="40450" y="134017"/>
                          <a:pt x="35402" y="128588"/>
                          <a:pt x="31211" y="122587"/>
                        </a:cubicBezTo>
                        <a:cubicBezTo>
                          <a:pt x="22638" y="110490"/>
                          <a:pt x="17876" y="96964"/>
                          <a:pt x="12733" y="83820"/>
                        </a:cubicBezTo>
                        <a:cubicBezTo>
                          <a:pt x="7970" y="70485"/>
                          <a:pt x="3969" y="56674"/>
                          <a:pt x="1779" y="42577"/>
                        </a:cubicBezTo>
                        <a:cubicBezTo>
                          <a:pt x="-412" y="28480"/>
                          <a:pt x="-698" y="13906"/>
                          <a:pt x="1588" y="0"/>
                        </a:cubicBezTo>
                        <a:close/>
                      </a:path>
                    </a:pathLst>
                  </a:custGeom>
                  <a:solidFill>
                    <a:srgbClr val="50808C"/>
                  </a:solidFill>
                  <a:ln w="9525" cap="flat">
                    <a:noFill/>
                    <a:prstDash val="solid"/>
                    <a:miter/>
                  </a:ln>
                </p:spPr>
                <p:txBody>
                  <a:bodyPr rtlCol="0" anchor="ctr"/>
                  <a:lstStyle/>
                  <a:p>
                    <a:endParaRPr lang="en-US"/>
                  </a:p>
                </p:txBody>
              </p:sp>
              <p:sp>
                <p:nvSpPr>
                  <p:cNvPr id="175" name="Freeform: Shape 174">
                    <a:extLst>
                      <a:ext uri="{FF2B5EF4-FFF2-40B4-BE49-F238E27FC236}">
                        <a16:creationId xmlns:a16="http://schemas.microsoft.com/office/drawing/2014/main" id="{61DE03E7-7F68-0151-9A89-F9FA6F86100C}"/>
                      </a:ext>
                    </a:extLst>
                  </p:cNvPr>
                  <p:cNvSpPr/>
                  <p:nvPr/>
                </p:nvSpPr>
                <p:spPr>
                  <a:xfrm>
                    <a:off x="4761928" y="4790503"/>
                    <a:ext cx="116871" cy="99345"/>
                  </a:xfrm>
                  <a:custGeom>
                    <a:avLst/>
                    <a:gdLst>
                      <a:gd name="connsiteX0" fmla="*/ 0 w 116871"/>
                      <a:gd name="connsiteY0" fmla="*/ 99346 h 99345"/>
                      <a:gd name="connsiteX1" fmla="*/ 32575 w 116871"/>
                      <a:gd name="connsiteY1" fmla="*/ 77343 h 99345"/>
                      <a:gd name="connsiteX2" fmla="*/ 63246 w 116871"/>
                      <a:gd name="connsiteY2" fmla="*/ 56197 h 99345"/>
                      <a:gd name="connsiteX3" fmla="*/ 88487 w 116871"/>
                      <a:gd name="connsiteY3" fmla="*/ 27241 h 99345"/>
                      <a:gd name="connsiteX4" fmla="*/ 116872 w 116871"/>
                      <a:gd name="connsiteY4" fmla="*/ 0 h 99345"/>
                      <a:gd name="connsiteX5" fmla="*/ 69913 w 116871"/>
                      <a:gd name="connsiteY5" fmla="*/ 62865 h 99345"/>
                      <a:gd name="connsiteX6" fmla="*/ 35623 w 116871"/>
                      <a:gd name="connsiteY6" fmla="*/ 84011 h 99345"/>
                      <a:gd name="connsiteX7" fmla="*/ 0 w 116871"/>
                      <a:gd name="connsiteY7" fmla="*/ 99346 h 99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6871" h="99345">
                        <a:moveTo>
                          <a:pt x="0" y="99346"/>
                        </a:moveTo>
                        <a:cubicBezTo>
                          <a:pt x="9144" y="89821"/>
                          <a:pt x="21241" y="83344"/>
                          <a:pt x="32575" y="77343"/>
                        </a:cubicBezTo>
                        <a:cubicBezTo>
                          <a:pt x="44005" y="71152"/>
                          <a:pt x="54864" y="65246"/>
                          <a:pt x="63246" y="56197"/>
                        </a:cubicBezTo>
                        <a:cubicBezTo>
                          <a:pt x="72104" y="47339"/>
                          <a:pt x="80010" y="37147"/>
                          <a:pt x="88487" y="27241"/>
                        </a:cubicBezTo>
                        <a:cubicBezTo>
                          <a:pt x="96869" y="17336"/>
                          <a:pt x="106108" y="7525"/>
                          <a:pt x="116872" y="0"/>
                        </a:cubicBezTo>
                        <a:cubicBezTo>
                          <a:pt x="100584" y="20383"/>
                          <a:pt x="88868" y="43339"/>
                          <a:pt x="69913" y="62865"/>
                        </a:cubicBezTo>
                        <a:cubicBezTo>
                          <a:pt x="60388" y="72866"/>
                          <a:pt x="47720" y="79343"/>
                          <a:pt x="35623" y="84011"/>
                        </a:cubicBezTo>
                        <a:cubicBezTo>
                          <a:pt x="23527" y="89059"/>
                          <a:pt x="11335" y="92773"/>
                          <a:pt x="0" y="99346"/>
                        </a:cubicBezTo>
                        <a:close/>
                      </a:path>
                    </a:pathLst>
                  </a:custGeom>
                  <a:solidFill>
                    <a:srgbClr val="50808C"/>
                  </a:solidFill>
                  <a:ln w="9525" cap="flat">
                    <a:noFill/>
                    <a:prstDash val="solid"/>
                    <a:miter/>
                  </a:ln>
                </p:spPr>
                <p:txBody>
                  <a:bodyPr rtlCol="0" anchor="ctr"/>
                  <a:lstStyle/>
                  <a:p>
                    <a:endParaRPr lang="en-US"/>
                  </a:p>
                </p:txBody>
              </p:sp>
              <p:sp>
                <p:nvSpPr>
                  <p:cNvPr id="176" name="Freeform: Shape 175">
                    <a:extLst>
                      <a:ext uri="{FF2B5EF4-FFF2-40B4-BE49-F238E27FC236}">
                        <a16:creationId xmlns:a16="http://schemas.microsoft.com/office/drawing/2014/main" id="{F63384CC-CB15-FAC4-644D-12BE0A9B9686}"/>
                      </a:ext>
                    </a:extLst>
                  </p:cNvPr>
                  <p:cNvSpPr/>
                  <p:nvPr/>
                </p:nvSpPr>
                <p:spPr>
                  <a:xfrm>
                    <a:off x="4985765" y="5037010"/>
                    <a:ext cx="141732" cy="132839"/>
                  </a:xfrm>
                  <a:custGeom>
                    <a:avLst/>
                    <a:gdLst>
                      <a:gd name="connsiteX0" fmla="*/ 0 w 141732"/>
                      <a:gd name="connsiteY0" fmla="*/ 0 h 132839"/>
                      <a:gd name="connsiteX1" fmla="*/ 55150 w 141732"/>
                      <a:gd name="connsiteY1" fmla="*/ 88011 h 132839"/>
                      <a:gd name="connsiteX2" fmla="*/ 73152 w 141732"/>
                      <a:gd name="connsiteY2" fmla="*/ 107632 h 132839"/>
                      <a:gd name="connsiteX3" fmla="*/ 91059 w 141732"/>
                      <a:gd name="connsiteY3" fmla="*/ 124492 h 132839"/>
                      <a:gd name="connsiteX4" fmla="*/ 115348 w 141732"/>
                      <a:gd name="connsiteY4" fmla="*/ 125254 h 132839"/>
                      <a:gd name="connsiteX5" fmla="*/ 141732 w 141732"/>
                      <a:gd name="connsiteY5" fmla="*/ 122587 h 132839"/>
                      <a:gd name="connsiteX6" fmla="*/ 116110 w 141732"/>
                      <a:gd name="connsiteY6" fmla="*/ 129826 h 132839"/>
                      <a:gd name="connsiteX7" fmla="*/ 88106 w 141732"/>
                      <a:gd name="connsiteY7" fmla="*/ 131350 h 132839"/>
                      <a:gd name="connsiteX8" fmla="*/ 66294 w 141732"/>
                      <a:gd name="connsiteY8" fmla="*/ 113729 h 132839"/>
                      <a:gd name="connsiteX9" fmla="*/ 48101 w 141732"/>
                      <a:gd name="connsiteY9" fmla="*/ 94679 h 132839"/>
                      <a:gd name="connsiteX10" fmla="*/ 17050 w 141732"/>
                      <a:gd name="connsiteY10" fmla="*/ 50578 h 132839"/>
                      <a:gd name="connsiteX11" fmla="*/ 0 w 141732"/>
                      <a:gd name="connsiteY11" fmla="*/ 0 h 1328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1732" h="132839">
                        <a:moveTo>
                          <a:pt x="0" y="0"/>
                        </a:moveTo>
                        <a:cubicBezTo>
                          <a:pt x="14859" y="32194"/>
                          <a:pt x="30289" y="63817"/>
                          <a:pt x="55150" y="88011"/>
                        </a:cubicBezTo>
                        <a:cubicBezTo>
                          <a:pt x="61341" y="94392"/>
                          <a:pt x="67342" y="100965"/>
                          <a:pt x="73152" y="107632"/>
                        </a:cubicBezTo>
                        <a:cubicBezTo>
                          <a:pt x="78962" y="114205"/>
                          <a:pt x="84677" y="121063"/>
                          <a:pt x="91059" y="124492"/>
                        </a:cubicBezTo>
                        <a:cubicBezTo>
                          <a:pt x="97631" y="127444"/>
                          <a:pt x="106775" y="126206"/>
                          <a:pt x="115348" y="125254"/>
                        </a:cubicBezTo>
                        <a:cubicBezTo>
                          <a:pt x="124111" y="124492"/>
                          <a:pt x="132874" y="123158"/>
                          <a:pt x="141732" y="122587"/>
                        </a:cubicBezTo>
                        <a:cubicBezTo>
                          <a:pt x="133255" y="125254"/>
                          <a:pt x="124682" y="127444"/>
                          <a:pt x="116110" y="129826"/>
                        </a:cubicBezTo>
                        <a:cubicBezTo>
                          <a:pt x="107537" y="131635"/>
                          <a:pt x="98488" y="134683"/>
                          <a:pt x="88106" y="131350"/>
                        </a:cubicBezTo>
                        <a:cubicBezTo>
                          <a:pt x="78296" y="127254"/>
                          <a:pt x="72580" y="119824"/>
                          <a:pt x="66294" y="113729"/>
                        </a:cubicBezTo>
                        <a:cubicBezTo>
                          <a:pt x="60198" y="107347"/>
                          <a:pt x="54292" y="100870"/>
                          <a:pt x="48101" y="94679"/>
                        </a:cubicBezTo>
                        <a:cubicBezTo>
                          <a:pt x="35433" y="81915"/>
                          <a:pt x="24765" y="66675"/>
                          <a:pt x="17050" y="50578"/>
                        </a:cubicBezTo>
                        <a:cubicBezTo>
                          <a:pt x="9335" y="34385"/>
                          <a:pt x="3905" y="17240"/>
                          <a:pt x="0" y="0"/>
                        </a:cubicBezTo>
                        <a:close/>
                      </a:path>
                    </a:pathLst>
                  </a:custGeom>
                  <a:solidFill>
                    <a:srgbClr val="50808C"/>
                  </a:solidFill>
                  <a:ln w="9525" cap="flat">
                    <a:noFill/>
                    <a:prstDash val="solid"/>
                    <a:miter/>
                  </a:ln>
                </p:spPr>
                <p:txBody>
                  <a:bodyPr rtlCol="0" anchor="ctr"/>
                  <a:lstStyle/>
                  <a:p>
                    <a:endParaRPr lang="en-US"/>
                  </a:p>
                </p:txBody>
              </p:sp>
              <p:sp>
                <p:nvSpPr>
                  <p:cNvPr id="177" name="Freeform: Shape 176">
                    <a:extLst>
                      <a:ext uri="{FF2B5EF4-FFF2-40B4-BE49-F238E27FC236}">
                        <a16:creationId xmlns:a16="http://schemas.microsoft.com/office/drawing/2014/main" id="{23E0D8EC-8A3A-70E2-0384-85FAB4F0D69A}"/>
                      </a:ext>
                    </a:extLst>
                  </p:cNvPr>
                  <p:cNvSpPr/>
                  <p:nvPr/>
                </p:nvSpPr>
                <p:spPr>
                  <a:xfrm>
                    <a:off x="5098636" y="5163026"/>
                    <a:ext cx="93916" cy="74104"/>
                  </a:xfrm>
                  <a:custGeom>
                    <a:avLst/>
                    <a:gdLst>
                      <a:gd name="connsiteX0" fmla="*/ 0 w 93916"/>
                      <a:gd name="connsiteY0" fmla="*/ 74104 h 74104"/>
                      <a:gd name="connsiteX1" fmla="*/ 27146 w 93916"/>
                      <a:gd name="connsiteY1" fmla="*/ 58864 h 74104"/>
                      <a:gd name="connsiteX2" fmla="*/ 40862 w 93916"/>
                      <a:gd name="connsiteY2" fmla="*/ 52673 h 74104"/>
                      <a:gd name="connsiteX3" fmla="*/ 51911 w 93916"/>
                      <a:gd name="connsiteY3" fmla="*/ 44482 h 74104"/>
                      <a:gd name="connsiteX4" fmla="*/ 72104 w 93916"/>
                      <a:gd name="connsiteY4" fmla="*/ 22003 h 74104"/>
                      <a:gd name="connsiteX5" fmla="*/ 93916 w 93916"/>
                      <a:gd name="connsiteY5" fmla="*/ 0 h 74104"/>
                      <a:gd name="connsiteX6" fmla="*/ 77914 w 93916"/>
                      <a:gd name="connsiteY6" fmla="*/ 26575 h 74104"/>
                      <a:gd name="connsiteX7" fmla="*/ 58579 w 93916"/>
                      <a:gd name="connsiteY7" fmla="*/ 51245 h 74104"/>
                      <a:gd name="connsiteX8" fmla="*/ 44672 w 93916"/>
                      <a:gd name="connsiteY8" fmla="*/ 60770 h 74104"/>
                      <a:gd name="connsiteX9" fmla="*/ 29718 w 93916"/>
                      <a:gd name="connsiteY9" fmla="*/ 65818 h 74104"/>
                      <a:gd name="connsiteX10" fmla="*/ 0 w 93916"/>
                      <a:gd name="connsiteY10" fmla="*/ 74104 h 74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916" h="74104">
                        <a:moveTo>
                          <a:pt x="0" y="74104"/>
                        </a:moveTo>
                        <a:cubicBezTo>
                          <a:pt x="8572" y="68104"/>
                          <a:pt x="17716" y="63151"/>
                          <a:pt x="27146" y="58864"/>
                        </a:cubicBezTo>
                        <a:cubicBezTo>
                          <a:pt x="31813" y="56674"/>
                          <a:pt x="36671" y="54864"/>
                          <a:pt x="40862" y="52673"/>
                        </a:cubicBezTo>
                        <a:cubicBezTo>
                          <a:pt x="45053" y="50578"/>
                          <a:pt x="48577" y="48006"/>
                          <a:pt x="51911" y="44482"/>
                        </a:cubicBezTo>
                        <a:cubicBezTo>
                          <a:pt x="58769" y="37719"/>
                          <a:pt x="65151" y="29528"/>
                          <a:pt x="72104" y="22003"/>
                        </a:cubicBezTo>
                        <a:cubicBezTo>
                          <a:pt x="78962" y="14383"/>
                          <a:pt x="86106" y="6858"/>
                          <a:pt x="93916" y="0"/>
                        </a:cubicBezTo>
                        <a:cubicBezTo>
                          <a:pt x="89154" y="9335"/>
                          <a:pt x="83725" y="18097"/>
                          <a:pt x="77914" y="26575"/>
                        </a:cubicBezTo>
                        <a:cubicBezTo>
                          <a:pt x="72104" y="35147"/>
                          <a:pt x="66199" y="43434"/>
                          <a:pt x="58579" y="51245"/>
                        </a:cubicBezTo>
                        <a:cubicBezTo>
                          <a:pt x="54769" y="55054"/>
                          <a:pt x="49721" y="58579"/>
                          <a:pt x="44672" y="60770"/>
                        </a:cubicBezTo>
                        <a:cubicBezTo>
                          <a:pt x="39529" y="62865"/>
                          <a:pt x="34671" y="64389"/>
                          <a:pt x="29718" y="65818"/>
                        </a:cubicBezTo>
                        <a:cubicBezTo>
                          <a:pt x="19907" y="68675"/>
                          <a:pt x="10192" y="71723"/>
                          <a:pt x="0" y="74104"/>
                        </a:cubicBezTo>
                        <a:close/>
                      </a:path>
                    </a:pathLst>
                  </a:custGeom>
                  <a:solidFill>
                    <a:srgbClr val="50808C"/>
                  </a:solidFill>
                  <a:ln w="9525" cap="flat">
                    <a:noFill/>
                    <a:prstDash val="solid"/>
                    <a:miter/>
                  </a:ln>
                </p:spPr>
                <p:txBody>
                  <a:bodyPr rtlCol="0" anchor="ctr"/>
                  <a:lstStyle/>
                  <a:p>
                    <a:endParaRPr lang="en-US"/>
                  </a:p>
                </p:txBody>
              </p:sp>
              <p:sp>
                <p:nvSpPr>
                  <p:cNvPr id="178" name="Freeform: Shape 177">
                    <a:extLst>
                      <a:ext uri="{FF2B5EF4-FFF2-40B4-BE49-F238E27FC236}">
                        <a16:creationId xmlns:a16="http://schemas.microsoft.com/office/drawing/2014/main" id="{2CD8A0A0-4CE3-6D5C-3119-8937E01241B9}"/>
                      </a:ext>
                    </a:extLst>
                  </p:cNvPr>
                  <p:cNvSpPr/>
                  <p:nvPr/>
                </p:nvSpPr>
                <p:spPr>
                  <a:xfrm>
                    <a:off x="4603044" y="5893689"/>
                    <a:ext cx="188601" cy="64596"/>
                  </a:xfrm>
                  <a:custGeom>
                    <a:avLst/>
                    <a:gdLst>
                      <a:gd name="connsiteX0" fmla="*/ 6 w 188601"/>
                      <a:gd name="connsiteY0" fmla="*/ 0 h 64596"/>
                      <a:gd name="connsiteX1" fmla="*/ 8674 w 188601"/>
                      <a:gd name="connsiteY1" fmla="*/ 8001 h 64596"/>
                      <a:gd name="connsiteX2" fmla="*/ 20580 w 188601"/>
                      <a:gd name="connsiteY2" fmla="*/ 12573 h 64596"/>
                      <a:gd name="connsiteX3" fmla="*/ 44202 w 188601"/>
                      <a:gd name="connsiteY3" fmla="*/ 22288 h 64596"/>
                      <a:gd name="connsiteX4" fmla="*/ 90780 w 188601"/>
                      <a:gd name="connsiteY4" fmla="*/ 42863 h 64596"/>
                      <a:gd name="connsiteX5" fmla="*/ 138309 w 188601"/>
                      <a:gd name="connsiteY5" fmla="*/ 56959 h 64596"/>
                      <a:gd name="connsiteX6" fmla="*/ 188601 w 188601"/>
                      <a:gd name="connsiteY6" fmla="*/ 56197 h 64596"/>
                      <a:gd name="connsiteX7" fmla="*/ 137642 w 188601"/>
                      <a:gd name="connsiteY7" fmla="*/ 64389 h 64596"/>
                      <a:gd name="connsiteX8" fmla="*/ 87065 w 188601"/>
                      <a:gd name="connsiteY8" fmla="*/ 51625 h 64596"/>
                      <a:gd name="connsiteX9" fmla="*/ 41059 w 188601"/>
                      <a:gd name="connsiteY9" fmla="*/ 28956 h 64596"/>
                      <a:gd name="connsiteX10" fmla="*/ 18580 w 188601"/>
                      <a:gd name="connsiteY10" fmla="*/ 16764 h 64596"/>
                      <a:gd name="connsiteX11" fmla="*/ 7436 w 188601"/>
                      <a:gd name="connsiteY11" fmla="*/ 10287 h 64596"/>
                      <a:gd name="connsiteX12" fmla="*/ 6 w 188601"/>
                      <a:gd name="connsiteY12" fmla="*/ 0 h 64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8601" h="64596">
                        <a:moveTo>
                          <a:pt x="6" y="0"/>
                        </a:moveTo>
                        <a:cubicBezTo>
                          <a:pt x="959" y="4381"/>
                          <a:pt x="5055" y="6382"/>
                          <a:pt x="8674" y="8001"/>
                        </a:cubicBezTo>
                        <a:lnTo>
                          <a:pt x="20580" y="12573"/>
                        </a:lnTo>
                        <a:cubicBezTo>
                          <a:pt x="28486" y="15716"/>
                          <a:pt x="36392" y="18955"/>
                          <a:pt x="44202" y="22288"/>
                        </a:cubicBezTo>
                        <a:cubicBezTo>
                          <a:pt x="59918" y="28861"/>
                          <a:pt x="75349" y="36290"/>
                          <a:pt x="90780" y="42863"/>
                        </a:cubicBezTo>
                        <a:cubicBezTo>
                          <a:pt x="106115" y="49720"/>
                          <a:pt x="121736" y="54769"/>
                          <a:pt x="138309" y="56959"/>
                        </a:cubicBezTo>
                        <a:cubicBezTo>
                          <a:pt x="154788" y="59150"/>
                          <a:pt x="171647" y="58959"/>
                          <a:pt x="188601" y="56197"/>
                        </a:cubicBezTo>
                        <a:cubicBezTo>
                          <a:pt x="172694" y="62484"/>
                          <a:pt x="155168" y="65437"/>
                          <a:pt x="137642" y="64389"/>
                        </a:cubicBezTo>
                        <a:cubicBezTo>
                          <a:pt x="120117" y="63627"/>
                          <a:pt x="102876" y="58579"/>
                          <a:pt x="87065" y="51625"/>
                        </a:cubicBezTo>
                        <a:cubicBezTo>
                          <a:pt x="71253" y="44577"/>
                          <a:pt x="56204" y="36862"/>
                          <a:pt x="41059" y="28956"/>
                        </a:cubicBezTo>
                        <a:cubicBezTo>
                          <a:pt x="33534" y="25051"/>
                          <a:pt x="26009" y="20859"/>
                          <a:pt x="18580" y="16764"/>
                        </a:cubicBezTo>
                        <a:lnTo>
                          <a:pt x="7436" y="10287"/>
                        </a:lnTo>
                        <a:cubicBezTo>
                          <a:pt x="3912" y="8001"/>
                          <a:pt x="-184" y="4572"/>
                          <a:pt x="6" y="0"/>
                        </a:cubicBezTo>
                        <a:close/>
                      </a:path>
                    </a:pathLst>
                  </a:custGeom>
                  <a:solidFill>
                    <a:srgbClr val="50808C"/>
                  </a:solidFill>
                  <a:ln w="9525" cap="flat">
                    <a:noFill/>
                    <a:prstDash val="solid"/>
                    <a:miter/>
                  </a:ln>
                </p:spPr>
                <p:txBody>
                  <a:bodyPr rtlCol="0" anchor="ctr"/>
                  <a:lstStyle/>
                  <a:p>
                    <a:endParaRPr lang="en-US"/>
                  </a:p>
                </p:txBody>
              </p:sp>
              <p:sp>
                <p:nvSpPr>
                  <p:cNvPr id="179" name="Freeform: Shape 178">
                    <a:extLst>
                      <a:ext uri="{FF2B5EF4-FFF2-40B4-BE49-F238E27FC236}">
                        <a16:creationId xmlns:a16="http://schemas.microsoft.com/office/drawing/2014/main" id="{9F9D55F6-FE5E-407C-4EC3-4F4F521EFAFF}"/>
                      </a:ext>
                    </a:extLst>
                  </p:cNvPr>
                  <p:cNvSpPr/>
                  <p:nvPr/>
                </p:nvSpPr>
                <p:spPr>
                  <a:xfrm>
                    <a:off x="4668773" y="5806535"/>
                    <a:ext cx="179736" cy="122396"/>
                  </a:xfrm>
                  <a:custGeom>
                    <a:avLst/>
                    <a:gdLst>
                      <a:gd name="connsiteX0" fmla="*/ 138589 w 179736"/>
                      <a:gd name="connsiteY0" fmla="*/ 122396 h 122396"/>
                      <a:gd name="connsiteX1" fmla="*/ 65246 w 179736"/>
                      <a:gd name="connsiteY1" fmla="*/ 102489 h 122396"/>
                      <a:gd name="connsiteX2" fmla="*/ 31242 w 179736"/>
                      <a:gd name="connsiteY2" fmla="*/ 84868 h 122396"/>
                      <a:gd name="connsiteX3" fmla="*/ 15145 w 179736"/>
                      <a:gd name="connsiteY3" fmla="*/ 74104 h 122396"/>
                      <a:gd name="connsiteX4" fmla="*/ 2191 w 179736"/>
                      <a:gd name="connsiteY4" fmla="*/ 57531 h 122396"/>
                      <a:gd name="connsiteX5" fmla="*/ 0 w 179736"/>
                      <a:gd name="connsiteY5" fmla="*/ 51245 h 122396"/>
                      <a:gd name="connsiteX6" fmla="*/ 6667 w 179736"/>
                      <a:gd name="connsiteY6" fmla="*/ 52007 h 122396"/>
                      <a:gd name="connsiteX7" fmla="*/ 87535 w 179736"/>
                      <a:gd name="connsiteY7" fmla="*/ 74962 h 122396"/>
                      <a:gd name="connsiteX8" fmla="*/ 127159 w 179736"/>
                      <a:gd name="connsiteY8" fmla="*/ 83915 h 122396"/>
                      <a:gd name="connsiteX9" fmla="*/ 166592 w 179736"/>
                      <a:gd name="connsiteY9" fmla="*/ 80010 h 122396"/>
                      <a:gd name="connsiteX10" fmla="*/ 166688 w 179736"/>
                      <a:gd name="connsiteY10" fmla="*/ 87344 h 122396"/>
                      <a:gd name="connsiteX11" fmla="*/ 116300 w 179736"/>
                      <a:gd name="connsiteY11" fmla="*/ 53816 h 122396"/>
                      <a:gd name="connsiteX12" fmla="*/ 90773 w 179736"/>
                      <a:gd name="connsiteY12" fmla="*/ 0 h 122396"/>
                      <a:gd name="connsiteX13" fmla="*/ 102203 w 179736"/>
                      <a:gd name="connsiteY13" fmla="*/ 27242 h 122396"/>
                      <a:gd name="connsiteX14" fmla="*/ 119824 w 179736"/>
                      <a:gd name="connsiteY14" fmla="*/ 50483 h 122396"/>
                      <a:gd name="connsiteX15" fmla="*/ 168878 w 179736"/>
                      <a:gd name="connsiteY15" fmla="*/ 79915 h 122396"/>
                      <a:gd name="connsiteX16" fmla="*/ 179737 w 179736"/>
                      <a:gd name="connsiteY16" fmla="*/ 83153 h 122396"/>
                      <a:gd name="connsiteX17" fmla="*/ 168973 w 179736"/>
                      <a:gd name="connsiteY17" fmla="*/ 87249 h 122396"/>
                      <a:gd name="connsiteX18" fmla="*/ 126111 w 179736"/>
                      <a:gd name="connsiteY18" fmla="*/ 92393 h 122396"/>
                      <a:gd name="connsiteX19" fmla="*/ 84391 w 179736"/>
                      <a:gd name="connsiteY19" fmla="*/ 83725 h 122396"/>
                      <a:gd name="connsiteX20" fmla="*/ 5429 w 179736"/>
                      <a:gd name="connsiteY20" fmla="*/ 60293 h 122396"/>
                      <a:gd name="connsiteX21" fmla="*/ 9906 w 179736"/>
                      <a:gd name="connsiteY21" fmla="*/ 54769 h 122396"/>
                      <a:gd name="connsiteX22" fmla="*/ 35052 w 179736"/>
                      <a:gd name="connsiteY22" fmla="*/ 78486 h 122396"/>
                      <a:gd name="connsiteX23" fmla="*/ 67437 w 179736"/>
                      <a:gd name="connsiteY23" fmla="*/ 97250 h 122396"/>
                      <a:gd name="connsiteX24" fmla="*/ 138589 w 179736"/>
                      <a:gd name="connsiteY24" fmla="*/ 122396 h 1223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79736" h="122396">
                        <a:moveTo>
                          <a:pt x="138589" y="122396"/>
                        </a:moveTo>
                        <a:cubicBezTo>
                          <a:pt x="113538" y="119348"/>
                          <a:pt x="88582" y="112776"/>
                          <a:pt x="65246" y="102489"/>
                        </a:cubicBezTo>
                        <a:cubicBezTo>
                          <a:pt x="53530" y="97441"/>
                          <a:pt x="42196" y="91535"/>
                          <a:pt x="31242" y="84868"/>
                        </a:cubicBezTo>
                        <a:cubicBezTo>
                          <a:pt x="25717" y="81534"/>
                          <a:pt x="20479" y="78200"/>
                          <a:pt x="15145" y="74104"/>
                        </a:cubicBezTo>
                        <a:cubicBezTo>
                          <a:pt x="10001" y="70009"/>
                          <a:pt x="4667" y="64770"/>
                          <a:pt x="2191" y="57531"/>
                        </a:cubicBezTo>
                        <a:lnTo>
                          <a:pt x="0" y="51245"/>
                        </a:lnTo>
                        <a:lnTo>
                          <a:pt x="6667" y="52007"/>
                        </a:lnTo>
                        <a:cubicBezTo>
                          <a:pt x="35338" y="55245"/>
                          <a:pt x="61531" y="66485"/>
                          <a:pt x="87535" y="74962"/>
                        </a:cubicBezTo>
                        <a:cubicBezTo>
                          <a:pt x="100489" y="79248"/>
                          <a:pt x="113824" y="82582"/>
                          <a:pt x="127159" y="83915"/>
                        </a:cubicBezTo>
                        <a:cubicBezTo>
                          <a:pt x="140494" y="85249"/>
                          <a:pt x="154019" y="84296"/>
                          <a:pt x="166592" y="80010"/>
                        </a:cubicBezTo>
                        <a:lnTo>
                          <a:pt x="166688" y="87344"/>
                        </a:lnTo>
                        <a:cubicBezTo>
                          <a:pt x="147352" y="80486"/>
                          <a:pt x="129826" y="69056"/>
                          <a:pt x="116300" y="53816"/>
                        </a:cubicBezTo>
                        <a:cubicBezTo>
                          <a:pt x="102965" y="38481"/>
                          <a:pt x="94297" y="19621"/>
                          <a:pt x="90773" y="0"/>
                        </a:cubicBezTo>
                        <a:cubicBezTo>
                          <a:pt x="93631" y="9525"/>
                          <a:pt x="97441" y="18669"/>
                          <a:pt x="102203" y="27242"/>
                        </a:cubicBezTo>
                        <a:cubicBezTo>
                          <a:pt x="107061" y="35814"/>
                          <a:pt x="113062" y="43529"/>
                          <a:pt x="119824" y="50483"/>
                        </a:cubicBezTo>
                        <a:cubicBezTo>
                          <a:pt x="133350" y="64389"/>
                          <a:pt x="150590" y="74486"/>
                          <a:pt x="168878" y="79915"/>
                        </a:cubicBezTo>
                        <a:lnTo>
                          <a:pt x="179737" y="83153"/>
                        </a:lnTo>
                        <a:lnTo>
                          <a:pt x="168973" y="87249"/>
                        </a:lnTo>
                        <a:cubicBezTo>
                          <a:pt x="155257" y="92488"/>
                          <a:pt x="140398" y="93536"/>
                          <a:pt x="126111" y="92393"/>
                        </a:cubicBezTo>
                        <a:cubicBezTo>
                          <a:pt x="111823" y="91250"/>
                          <a:pt x="97917" y="87916"/>
                          <a:pt x="84391" y="83725"/>
                        </a:cubicBezTo>
                        <a:cubicBezTo>
                          <a:pt x="57531" y="75438"/>
                          <a:pt x="32290" y="63532"/>
                          <a:pt x="5429" y="60293"/>
                        </a:cubicBezTo>
                        <a:lnTo>
                          <a:pt x="9906" y="54769"/>
                        </a:lnTo>
                        <a:cubicBezTo>
                          <a:pt x="13145" y="64675"/>
                          <a:pt x="25146" y="71247"/>
                          <a:pt x="35052" y="78486"/>
                        </a:cubicBezTo>
                        <a:cubicBezTo>
                          <a:pt x="45339" y="85439"/>
                          <a:pt x="56197" y="91726"/>
                          <a:pt x="67437" y="97250"/>
                        </a:cubicBezTo>
                        <a:cubicBezTo>
                          <a:pt x="90106" y="108299"/>
                          <a:pt x="113919" y="116872"/>
                          <a:pt x="138589" y="122396"/>
                        </a:cubicBezTo>
                        <a:close/>
                      </a:path>
                    </a:pathLst>
                  </a:custGeom>
                  <a:solidFill>
                    <a:srgbClr val="50808C"/>
                  </a:solidFill>
                  <a:ln w="9525" cap="flat">
                    <a:noFill/>
                    <a:prstDash val="solid"/>
                    <a:miter/>
                  </a:ln>
                </p:spPr>
                <p:txBody>
                  <a:bodyPr rtlCol="0" anchor="ctr"/>
                  <a:lstStyle/>
                  <a:p>
                    <a:endParaRPr lang="en-US"/>
                  </a:p>
                </p:txBody>
              </p:sp>
              <p:sp>
                <p:nvSpPr>
                  <p:cNvPr id="180" name="Freeform: Shape 179">
                    <a:extLst>
                      <a:ext uri="{FF2B5EF4-FFF2-40B4-BE49-F238E27FC236}">
                        <a16:creationId xmlns:a16="http://schemas.microsoft.com/office/drawing/2014/main" id="{9C3875DA-0993-3095-40FF-1A335919694F}"/>
                      </a:ext>
                    </a:extLst>
                  </p:cNvPr>
                  <p:cNvSpPr/>
                  <p:nvPr/>
                </p:nvSpPr>
                <p:spPr>
                  <a:xfrm>
                    <a:off x="4564665" y="5988176"/>
                    <a:ext cx="193357" cy="51825"/>
                  </a:xfrm>
                  <a:custGeom>
                    <a:avLst/>
                    <a:gdLst>
                      <a:gd name="connsiteX0" fmla="*/ 0 w 193357"/>
                      <a:gd name="connsiteY0" fmla="*/ 0 h 51825"/>
                      <a:gd name="connsiteX1" fmla="*/ 44958 w 193357"/>
                      <a:gd name="connsiteY1" fmla="*/ 23908 h 51825"/>
                      <a:gd name="connsiteX2" fmla="*/ 92202 w 193357"/>
                      <a:gd name="connsiteY2" fmla="*/ 39053 h 51825"/>
                      <a:gd name="connsiteX3" fmla="*/ 142399 w 193357"/>
                      <a:gd name="connsiteY3" fmla="*/ 44387 h 51825"/>
                      <a:gd name="connsiteX4" fmla="*/ 193357 w 193357"/>
                      <a:gd name="connsiteY4" fmla="*/ 50102 h 51825"/>
                      <a:gd name="connsiteX5" fmla="*/ 142113 w 193357"/>
                      <a:gd name="connsiteY5" fmla="*/ 51816 h 51825"/>
                      <a:gd name="connsiteX6" fmla="*/ 90488 w 193357"/>
                      <a:gd name="connsiteY6" fmla="*/ 48387 h 51825"/>
                      <a:gd name="connsiteX7" fmla="*/ 41434 w 193357"/>
                      <a:gd name="connsiteY7" fmla="*/ 30480 h 51825"/>
                      <a:gd name="connsiteX8" fmla="*/ 0 w 193357"/>
                      <a:gd name="connsiteY8" fmla="*/ 0 h 51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357" h="51825">
                        <a:moveTo>
                          <a:pt x="0" y="0"/>
                        </a:moveTo>
                        <a:cubicBezTo>
                          <a:pt x="14954" y="8382"/>
                          <a:pt x="29813" y="16764"/>
                          <a:pt x="44958" y="23908"/>
                        </a:cubicBezTo>
                        <a:cubicBezTo>
                          <a:pt x="60198" y="31052"/>
                          <a:pt x="75819" y="36481"/>
                          <a:pt x="92202" y="39053"/>
                        </a:cubicBezTo>
                        <a:cubicBezTo>
                          <a:pt x="108585" y="42005"/>
                          <a:pt x="125444" y="42958"/>
                          <a:pt x="142399" y="44387"/>
                        </a:cubicBezTo>
                        <a:cubicBezTo>
                          <a:pt x="159353" y="45625"/>
                          <a:pt x="176403" y="47435"/>
                          <a:pt x="193357" y="50102"/>
                        </a:cubicBezTo>
                        <a:cubicBezTo>
                          <a:pt x="176213" y="51149"/>
                          <a:pt x="159258" y="51816"/>
                          <a:pt x="142113" y="51816"/>
                        </a:cubicBezTo>
                        <a:cubicBezTo>
                          <a:pt x="125063" y="51911"/>
                          <a:pt x="107823" y="51340"/>
                          <a:pt x="90488" y="48387"/>
                        </a:cubicBezTo>
                        <a:cubicBezTo>
                          <a:pt x="73247" y="45434"/>
                          <a:pt x="56483" y="39148"/>
                          <a:pt x="41434" y="30480"/>
                        </a:cubicBezTo>
                        <a:cubicBezTo>
                          <a:pt x="26384" y="22003"/>
                          <a:pt x="12859" y="11335"/>
                          <a:pt x="0" y="0"/>
                        </a:cubicBezTo>
                        <a:close/>
                      </a:path>
                    </a:pathLst>
                  </a:custGeom>
                  <a:solidFill>
                    <a:srgbClr val="50808C"/>
                  </a:solidFill>
                  <a:ln w="9525" cap="flat">
                    <a:noFill/>
                    <a:prstDash val="solid"/>
                    <a:miter/>
                  </a:ln>
                </p:spPr>
                <p:txBody>
                  <a:bodyPr rtlCol="0" anchor="ctr"/>
                  <a:lstStyle/>
                  <a:p>
                    <a:endParaRPr lang="en-US"/>
                  </a:p>
                </p:txBody>
              </p:sp>
              <p:sp>
                <p:nvSpPr>
                  <p:cNvPr id="181" name="Freeform: Shape 180">
                    <a:extLst>
                      <a:ext uri="{FF2B5EF4-FFF2-40B4-BE49-F238E27FC236}">
                        <a16:creationId xmlns:a16="http://schemas.microsoft.com/office/drawing/2014/main" id="{E0BC90C8-28B4-3918-8121-6EB61E991559}"/>
                      </a:ext>
                    </a:extLst>
                  </p:cNvPr>
                  <p:cNvSpPr/>
                  <p:nvPr/>
                </p:nvSpPr>
                <p:spPr>
                  <a:xfrm>
                    <a:off x="4692967" y="5998975"/>
                    <a:ext cx="112109" cy="10091"/>
                  </a:xfrm>
                  <a:custGeom>
                    <a:avLst/>
                    <a:gdLst>
                      <a:gd name="connsiteX0" fmla="*/ 0 w 112109"/>
                      <a:gd name="connsiteY0" fmla="*/ 441 h 10091"/>
                      <a:gd name="connsiteX1" fmla="*/ 56102 w 112109"/>
                      <a:gd name="connsiteY1" fmla="*/ 537 h 10091"/>
                      <a:gd name="connsiteX2" fmla="*/ 112109 w 112109"/>
                      <a:gd name="connsiteY2" fmla="*/ 2822 h 10091"/>
                      <a:gd name="connsiteX3" fmla="*/ 55816 w 112109"/>
                      <a:gd name="connsiteY3" fmla="*/ 10062 h 10091"/>
                      <a:gd name="connsiteX4" fmla="*/ 0 w 112109"/>
                      <a:gd name="connsiteY4" fmla="*/ 441 h 10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109" h="10091">
                        <a:moveTo>
                          <a:pt x="0" y="441"/>
                        </a:moveTo>
                        <a:cubicBezTo>
                          <a:pt x="19050" y="-511"/>
                          <a:pt x="37528" y="346"/>
                          <a:pt x="56102" y="537"/>
                        </a:cubicBezTo>
                        <a:cubicBezTo>
                          <a:pt x="74676" y="1108"/>
                          <a:pt x="93154" y="1013"/>
                          <a:pt x="112109" y="2822"/>
                        </a:cubicBezTo>
                        <a:cubicBezTo>
                          <a:pt x="93916" y="8633"/>
                          <a:pt x="74771" y="10347"/>
                          <a:pt x="55816" y="10062"/>
                        </a:cubicBezTo>
                        <a:cubicBezTo>
                          <a:pt x="36957" y="9490"/>
                          <a:pt x="18002" y="6918"/>
                          <a:pt x="0" y="441"/>
                        </a:cubicBezTo>
                        <a:close/>
                      </a:path>
                    </a:pathLst>
                  </a:custGeom>
                  <a:solidFill>
                    <a:srgbClr val="50808C"/>
                  </a:solidFill>
                  <a:ln w="9525" cap="flat">
                    <a:noFill/>
                    <a:prstDash val="solid"/>
                    <a:miter/>
                  </a:ln>
                </p:spPr>
                <p:txBody>
                  <a:bodyPr rtlCol="0" anchor="ctr"/>
                  <a:lstStyle/>
                  <a:p>
                    <a:endParaRPr lang="en-US"/>
                  </a:p>
                </p:txBody>
              </p:sp>
              <p:sp>
                <p:nvSpPr>
                  <p:cNvPr id="182" name="Freeform: Shape 181">
                    <a:extLst>
                      <a:ext uri="{FF2B5EF4-FFF2-40B4-BE49-F238E27FC236}">
                        <a16:creationId xmlns:a16="http://schemas.microsoft.com/office/drawing/2014/main" id="{C5AA8525-2083-5736-F4DE-EC69DC248139}"/>
                      </a:ext>
                    </a:extLst>
                  </p:cNvPr>
                  <p:cNvSpPr/>
                  <p:nvPr/>
                </p:nvSpPr>
                <p:spPr>
                  <a:xfrm>
                    <a:off x="5074062" y="6004369"/>
                    <a:ext cx="242316" cy="34902"/>
                  </a:xfrm>
                  <a:custGeom>
                    <a:avLst/>
                    <a:gdLst>
                      <a:gd name="connsiteX0" fmla="*/ 0 w 242316"/>
                      <a:gd name="connsiteY0" fmla="*/ 14764 h 34902"/>
                      <a:gd name="connsiteX1" fmla="*/ 60960 w 242316"/>
                      <a:gd name="connsiteY1" fmla="*/ 24098 h 34902"/>
                      <a:gd name="connsiteX2" fmla="*/ 122206 w 242316"/>
                      <a:gd name="connsiteY2" fmla="*/ 24765 h 34902"/>
                      <a:gd name="connsiteX3" fmla="*/ 182880 w 242316"/>
                      <a:gd name="connsiteY3" fmla="*/ 16669 h 34902"/>
                      <a:gd name="connsiteX4" fmla="*/ 197834 w 242316"/>
                      <a:gd name="connsiteY4" fmla="*/ 13335 h 34902"/>
                      <a:gd name="connsiteX5" fmla="*/ 212693 w 242316"/>
                      <a:gd name="connsiteY5" fmla="*/ 9334 h 34902"/>
                      <a:gd name="connsiteX6" fmla="*/ 227552 w 242316"/>
                      <a:gd name="connsiteY6" fmla="*/ 4953 h 34902"/>
                      <a:gd name="connsiteX7" fmla="*/ 242316 w 242316"/>
                      <a:gd name="connsiteY7" fmla="*/ 0 h 34902"/>
                      <a:gd name="connsiteX8" fmla="*/ 214313 w 242316"/>
                      <a:gd name="connsiteY8" fmla="*/ 13716 h 34902"/>
                      <a:gd name="connsiteX9" fmla="*/ 199644 w 242316"/>
                      <a:gd name="connsiteY9" fmla="*/ 19145 h 34902"/>
                      <a:gd name="connsiteX10" fmla="*/ 184690 w 242316"/>
                      <a:gd name="connsiteY10" fmla="*/ 23908 h 34902"/>
                      <a:gd name="connsiteX11" fmla="*/ 122872 w 242316"/>
                      <a:gd name="connsiteY11" fmla="*/ 34385 h 34902"/>
                      <a:gd name="connsiteX12" fmla="*/ 60198 w 242316"/>
                      <a:gd name="connsiteY12" fmla="*/ 31528 h 34902"/>
                      <a:gd name="connsiteX13" fmla="*/ 0 w 242316"/>
                      <a:gd name="connsiteY13" fmla="*/ 14764 h 34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2316" h="34902">
                        <a:moveTo>
                          <a:pt x="0" y="14764"/>
                        </a:moveTo>
                        <a:cubicBezTo>
                          <a:pt x="20288" y="19050"/>
                          <a:pt x="40577" y="22384"/>
                          <a:pt x="60960" y="24098"/>
                        </a:cubicBezTo>
                        <a:cubicBezTo>
                          <a:pt x="81344" y="25622"/>
                          <a:pt x="101822" y="26098"/>
                          <a:pt x="122206" y="24765"/>
                        </a:cubicBezTo>
                        <a:cubicBezTo>
                          <a:pt x="142589" y="23622"/>
                          <a:pt x="162782" y="20669"/>
                          <a:pt x="182880" y="16669"/>
                        </a:cubicBezTo>
                        <a:lnTo>
                          <a:pt x="197834" y="13335"/>
                        </a:lnTo>
                        <a:lnTo>
                          <a:pt x="212693" y="9334"/>
                        </a:lnTo>
                        <a:lnTo>
                          <a:pt x="227552" y="4953"/>
                        </a:lnTo>
                        <a:cubicBezTo>
                          <a:pt x="232410" y="3238"/>
                          <a:pt x="237363" y="1619"/>
                          <a:pt x="242316" y="0"/>
                        </a:cubicBezTo>
                        <a:cubicBezTo>
                          <a:pt x="233267" y="5143"/>
                          <a:pt x="223838" y="9430"/>
                          <a:pt x="214313" y="13716"/>
                        </a:cubicBezTo>
                        <a:lnTo>
                          <a:pt x="199644" y="19145"/>
                        </a:lnTo>
                        <a:lnTo>
                          <a:pt x="184690" y="23908"/>
                        </a:lnTo>
                        <a:cubicBezTo>
                          <a:pt x="164592" y="29718"/>
                          <a:pt x="143732" y="33052"/>
                          <a:pt x="122872" y="34385"/>
                        </a:cubicBezTo>
                        <a:cubicBezTo>
                          <a:pt x="101918" y="35528"/>
                          <a:pt x="80867" y="34862"/>
                          <a:pt x="60198" y="31528"/>
                        </a:cubicBezTo>
                        <a:cubicBezTo>
                          <a:pt x="39434" y="28099"/>
                          <a:pt x="19145" y="22860"/>
                          <a:pt x="0" y="14764"/>
                        </a:cubicBezTo>
                        <a:close/>
                      </a:path>
                    </a:pathLst>
                  </a:custGeom>
                  <a:solidFill>
                    <a:srgbClr val="50808C"/>
                  </a:solidFill>
                  <a:ln w="9525" cap="flat">
                    <a:noFill/>
                    <a:prstDash val="solid"/>
                    <a:miter/>
                  </a:ln>
                </p:spPr>
                <p:txBody>
                  <a:bodyPr rtlCol="0" anchor="ctr"/>
                  <a:lstStyle/>
                  <a:p>
                    <a:endParaRPr lang="en-US"/>
                  </a:p>
                </p:txBody>
              </p:sp>
              <p:sp>
                <p:nvSpPr>
                  <p:cNvPr id="183" name="Freeform: Shape 182">
                    <a:extLst>
                      <a:ext uri="{FF2B5EF4-FFF2-40B4-BE49-F238E27FC236}">
                        <a16:creationId xmlns:a16="http://schemas.microsoft.com/office/drawing/2014/main" id="{22D51742-FC43-0850-F6DE-9E124F112322}"/>
                      </a:ext>
                    </a:extLst>
                  </p:cNvPr>
                  <p:cNvSpPr/>
                  <p:nvPr/>
                </p:nvSpPr>
                <p:spPr>
                  <a:xfrm>
                    <a:off x="5076253" y="6042469"/>
                    <a:ext cx="246792" cy="39110"/>
                  </a:xfrm>
                  <a:custGeom>
                    <a:avLst/>
                    <a:gdLst>
                      <a:gd name="connsiteX0" fmla="*/ 246793 w 246792"/>
                      <a:gd name="connsiteY0" fmla="*/ 0 h 39110"/>
                      <a:gd name="connsiteX1" fmla="*/ 188309 w 246792"/>
                      <a:gd name="connsiteY1" fmla="*/ 25051 h 39110"/>
                      <a:gd name="connsiteX2" fmla="*/ 125635 w 246792"/>
                      <a:gd name="connsiteY2" fmla="*/ 38290 h 39110"/>
                      <a:gd name="connsiteX3" fmla="*/ 61627 w 246792"/>
                      <a:gd name="connsiteY3" fmla="*/ 35242 h 39110"/>
                      <a:gd name="connsiteX4" fmla="*/ 0 w 246792"/>
                      <a:gd name="connsiteY4" fmla="*/ 19240 h 39110"/>
                      <a:gd name="connsiteX5" fmla="*/ 31337 w 246792"/>
                      <a:gd name="connsiteY5" fmla="*/ 24003 h 39110"/>
                      <a:gd name="connsiteX6" fmla="*/ 62579 w 246792"/>
                      <a:gd name="connsiteY6" fmla="*/ 28004 h 39110"/>
                      <a:gd name="connsiteX7" fmla="*/ 124873 w 246792"/>
                      <a:gd name="connsiteY7" fmla="*/ 28765 h 39110"/>
                      <a:gd name="connsiteX8" fmla="*/ 186309 w 246792"/>
                      <a:gd name="connsiteY8" fmla="*/ 18002 h 39110"/>
                      <a:gd name="connsiteX9" fmla="*/ 216598 w 246792"/>
                      <a:gd name="connsiteY9" fmla="*/ 9334 h 39110"/>
                      <a:gd name="connsiteX10" fmla="*/ 246793 w 246792"/>
                      <a:gd name="connsiteY10" fmla="*/ 0 h 3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6792" h="39110">
                        <a:moveTo>
                          <a:pt x="246793" y="0"/>
                        </a:moveTo>
                        <a:cubicBezTo>
                          <a:pt x="228124" y="9906"/>
                          <a:pt x="208502" y="18383"/>
                          <a:pt x="188309" y="25051"/>
                        </a:cubicBezTo>
                        <a:cubicBezTo>
                          <a:pt x="168116" y="31909"/>
                          <a:pt x="146971" y="36385"/>
                          <a:pt x="125635" y="38290"/>
                        </a:cubicBezTo>
                        <a:cubicBezTo>
                          <a:pt x="104204" y="40005"/>
                          <a:pt x="82582" y="39052"/>
                          <a:pt x="61627" y="35242"/>
                        </a:cubicBezTo>
                        <a:cubicBezTo>
                          <a:pt x="40577" y="31623"/>
                          <a:pt x="20003" y="26194"/>
                          <a:pt x="0" y="19240"/>
                        </a:cubicBezTo>
                        <a:lnTo>
                          <a:pt x="31337" y="24003"/>
                        </a:lnTo>
                        <a:cubicBezTo>
                          <a:pt x="41720" y="25622"/>
                          <a:pt x="52102" y="26956"/>
                          <a:pt x="62579" y="28004"/>
                        </a:cubicBezTo>
                        <a:cubicBezTo>
                          <a:pt x="83439" y="30004"/>
                          <a:pt x="104204" y="30671"/>
                          <a:pt x="124873" y="28765"/>
                        </a:cubicBezTo>
                        <a:cubicBezTo>
                          <a:pt x="145542" y="27146"/>
                          <a:pt x="166021" y="23146"/>
                          <a:pt x="186309" y="18002"/>
                        </a:cubicBezTo>
                        <a:cubicBezTo>
                          <a:pt x="196501" y="15621"/>
                          <a:pt x="206502" y="12478"/>
                          <a:pt x="216598" y="9334"/>
                        </a:cubicBezTo>
                        <a:cubicBezTo>
                          <a:pt x="226695" y="6572"/>
                          <a:pt x="236601" y="2953"/>
                          <a:pt x="246793" y="0"/>
                        </a:cubicBezTo>
                        <a:close/>
                      </a:path>
                    </a:pathLst>
                  </a:custGeom>
                  <a:solidFill>
                    <a:srgbClr val="50808C"/>
                  </a:solidFill>
                  <a:ln w="9525" cap="flat">
                    <a:noFill/>
                    <a:prstDash val="solid"/>
                    <a:miter/>
                  </a:ln>
                </p:spPr>
                <p:txBody>
                  <a:bodyPr rtlCol="0" anchor="ctr"/>
                  <a:lstStyle/>
                  <a:p>
                    <a:endParaRPr lang="en-US"/>
                  </a:p>
                </p:txBody>
              </p:sp>
              <p:sp>
                <p:nvSpPr>
                  <p:cNvPr id="184" name="Freeform: Shape 183">
                    <a:extLst>
                      <a:ext uri="{FF2B5EF4-FFF2-40B4-BE49-F238E27FC236}">
                        <a16:creationId xmlns:a16="http://schemas.microsoft.com/office/drawing/2014/main" id="{34574A10-5DCD-A8EE-9273-810881A01CD3}"/>
                      </a:ext>
                    </a:extLst>
                  </p:cNvPr>
                  <p:cNvSpPr/>
                  <p:nvPr/>
                </p:nvSpPr>
                <p:spPr>
                  <a:xfrm>
                    <a:off x="5132355" y="5920761"/>
                    <a:ext cx="176974" cy="89132"/>
                  </a:xfrm>
                  <a:custGeom>
                    <a:avLst/>
                    <a:gdLst>
                      <a:gd name="connsiteX0" fmla="*/ 0 w 176974"/>
                      <a:gd name="connsiteY0" fmla="*/ 62177 h 89132"/>
                      <a:gd name="connsiteX1" fmla="*/ 70009 w 176974"/>
                      <a:gd name="connsiteY1" fmla="*/ 73512 h 89132"/>
                      <a:gd name="connsiteX2" fmla="*/ 140399 w 176974"/>
                      <a:gd name="connsiteY2" fmla="*/ 79322 h 89132"/>
                      <a:gd name="connsiteX3" fmla="*/ 138494 w 176974"/>
                      <a:gd name="connsiteY3" fmla="*/ 87514 h 89132"/>
                      <a:gd name="connsiteX4" fmla="*/ 73724 w 176974"/>
                      <a:gd name="connsiteY4" fmla="*/ 55795 h 89132"/>
                      <a:gd name="connsiteX5" fmla="*/ 44387 w 176974"/>
                      <a:gd name="connsiteY5" fmla="*/ 33316 h 89132"/>
                      <a:gd name="connsiteX6" fmla="*/ 33242 w 176974"/>
                      <a:gd name="connsiteY6" fmla="*/ 17886 h 89132"/>
                      <a:gd name="connsiteX7" fmla="*/ 31052 w 176974"/>
                      <a:gd name="connsiteY7" fmla="*/ 12837 h 89132"/>
                      <a:gd name="connsiteX8" fmla="*/ 32385 w 176974"/>
                      <a:gd name="connsiteY8" fmla="*/ 5027 h 89132"/>
                      <a:gd name="connsiteX9" fmla="*/ 44577 w 176974"/>
                      <a:gd name="connsiteY9" fmla="*/ 169 h 89132"/>
                      <a:gd name="connsiteX10" fmla="*/ 54197 w 176974"/>
                      <a:gd name="connsiteY10" fmla="*/ 4360 h 89132"/>
                      <a:gd name="connsiteX11" fmla="*/ 61722 w 176974"/>
                      <a:gd name="connsiteY11" fmla="*/ 8837 h 89132"/>
                      <a:gd name="connsiteX12" fmla="*/ 77153 w 176974"/>
                      <a:gd name="connsiteY12" fmla="*/ 17314 h 89132"/>
                      <a:gd name="connsiteX13" fmla="*/ 109538 w 176974"/>
                      <a:gd name="connsiteY13" fmla="*/ 31411 h 89132"/>
                      <a:gd name="connsiteX14" fmla="*/ 143446 w 176974"/>
                      <a:gd name="connsiteY14" fmla="*/ 40746 h 89132"/>
                      <a:gd name="connsiteX15" fmla="*/ 176975 w 176974"/>
                      <a:gd name="connsiteY15" fmla="*/ 33602 h 89132"/>
                      <a:gd name="connsiteX16" fmla="*/ 143161 w 176974"/>
                      <a:gd name="connsiteY16" fmla="*/ 43984 h 89132"/>
                      <a:gd name="connsiteX17" fmla="*/ 107728 w 176974"/>
                      <a:gd name="connsiteY17" fmla="*/ 36745 h 89132"/>
                      <a:gd name="connsiteX18" fmla="*/ 73914 w 176974"/>
                      <a:gd name="connsiteY18" fmla="*/ 23982 h 89132"/>
                      <a:gd name="connsiteX19" fmla="*/ 57626 w 176974"/>
                      <a:gd name="connsiteY19" fmla="*/ 15981 h 89132"/>
                      <a:gd name="connsiteX20" fmla="*/ 43053 w 176974"/>
                      <a:gd name="connsiteY20" fmla="*/ 8647 h 89132"/>
                      <a:gd name="connsiteX21" fmla="*/ 39434 w 176974"/>
                      <a:gd name="connsiteY21" fmla="*/ 9885 h 89132"/>
                      <a:gd name="connsiteX22" fmla="*/ 39434 w 176974"/>
                      <a:gd name="connsiteY22" fmla="*/ 10552 h 89132"/>
                      <a:gd name="connsiteX23" fmla="*/ 40958 w 176974"/>
                      <a:gd name="connsiteY23" fmla="*/ 13600 h 89132"/>
                      <a:gd name="connsiteX24" fmla="*/ 50864 w 176974"/>
                      <a:gd name="connsiteY24" fmla="*/ 26935 h 89132"/>
                      <a:gd name="connsiteX25" fmla="*/ 78391 w 176974"/>
                      <a:gd name="connsiteY25" fmla="*/ 47509 h 89132"/>
                      <a:gd name="connsiteX26" fmla="*/ 141542 w 176974"/>
                      <a:gd name="connsiteY26" fmla="*/ 79417 h 89132"/>
                      <a:gd name="connsiteX27" fmla="*/ 164116 w 176974"/>
                      <a:gd name="connsiteY27" fmla="*/ 89133 h 89132"/>
                      <a:gd name="connsiteX28" fmla="*/ 139637 w 176974"/>
                      <a:gd name="connsiteY28" fmla="*/ 87609 h 89132"/>
                      <a:gd name="connsiteX29" fmla="*/ 68866 w 176974"/>
                      <a:gd name="connsiteY29" fmla="*/ 78751 h 89132"/>
                      <a:gd name="connsiteX30" fmla="*/ 0 w 176974"/>
                      <a:gd name="connsiteY30" fmla="*/ 62177 h 89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76974" h="89132">
                        <a:moveTo>
                          <a:pt x="0" y="62177"/>
                        </a:moveTo>
                        <a:cubicBezTo>
                          <a:pt x="23241" y="66749"/>
                          <a:pt x="46577" y="70559"/>
                          <a:pt x="70009" y="73512"/>
                        </a:cubicBezTo>
                        <a:cubicBezTo>
                          <a:pt x="93440" y="76560"/>
                          <a:pt x="116872" y="78179"/>
                          <a:pt x="140399" y="79322"/>
                        </a:cubicBezTo>
                        <a:lnTo>
                          <a:pt x="138494" y="87514"/>
                        </a:lnTo>
                        <a:cubicBezTo>
                          <a:pt x="116110" y="78655"/>
                          <a:pt x="94583" y="67987"/>
                          <a:pt x="73724" y="55795"/>
                        </a:cubicBezTo>
                        <a:cubicBezTo>
                          <a:pt x="63341" y="49604"/>
                          <a:pt x="53054" y="42556"/>
                          <a:pt x="44387" y="33316"/>
                        </a:cubicBezTo>
                        <a:cubicBezTo>
                          <a:pt x="40100" y="28744"/>
                          <a:pt x="36195" y="23601"/>
                          <a:pt x="33242" y="17886"/>
                        </a:cubicBezTo>
                        <a:cubicBezTo>
                          <a:pt x="32480" y="16457"/>
                          <a:pt x="31718" y="15219"/>
                          <a:pt x="31052" y="12837"/>
                        </a:cubicBezTo>
                        <a:cubicBezTo>
                          <a:pt x="30290" y="10552"/>
                          <a:pt x="30766" y="7123"/>
                          <a:pt x="32385" y="5027"/>
                        </a:cubicBezTo>
                        <a:cubicBezTo>
                          <a:pt x="35433" y="741"/>
                          <a:pt x="40386" y="-497"/>
                          <a:pt x="44577" y="169"/>
                        </a:cubicBezTo>
                        <a:cubicBezTo>
                          <a:pt x="48673" y="931"/>
                          <a:pt x="51626" y="2836"/>
                          <a:pt x="54197" y="4360"/>
                        </a:cubicBezTo>
                        <a:lnTo>
                          <a:pt x="61722" y="8837"/>
                        </a:lnTo>
                        <a:cubicBezTo>
                          <a:pt x="66770" y="11790"/>
                          <a:pt x="71914" y="14647"/>
                          <a:pt x="77153" y="17314"/>
                        </a:cubicBezTo>
                        <a:cubicBezTo>
                          <a:pt x="87630" y="22648"/>
                          <a:pt x="98489" y="27411"/>
                          <a:pt x="109538" y="31411"/>
                        </a:cubicBezTo>
                        <a:cubicBezTo>
                          <a:pt x="120682" y="35221"/>
                          <a:pt x="131921" y="39222"/>
                          <a:pt x="143446" y="40746"/>
                        </a:cubicBezTo>
                        <a:cubicBezTo>
                          <a:pt x="154877" y="42270"/>
                          <a:pt x="167354" y="41127"/>
                          <a:pt x="176975" y="33602"/>
                        </a:cubicBezTo>
                        <a:cubicBezTo>
                          <a:pt x="168307" y="42270"/>
                          <a:pt x="155162" y="44651"/>
                          <a:pt x="143161" y="43984"/>
                        </a:cubicBezTo>
                        <a:cubicBezTo>
                          <a:pt x="130969" y="43413"/>
                          <a:pt x="119158" y="40270"/>
                          <a:pt x="107728" y="36745"/>
                        </a:cubicBezTo>
                        <a:cubicBezTo>
                          <a:pt x="96203" y="33221"/>
                          <a:pt x="84963" y="28935"/>
                          <a:pt x="73914" y="23982"/>
                        </a:cubicBezTo>
                        <a:cubicBezTo>
                          <a:pt x="68390" y="21505"/>
                          <a:pt x="62960" y="18838"/>
                          <a:pt x="57626" y="15981"/>
                        </a:cubicBezTo>
                        <a:cubicBezTo>
                          <a:pt x="52388" y="13409"/>
                          <a:pt x="46673" y="9123"/>
                          <a:pt x="43053" y="8647"/>
                        </a:cubicBezTo>
                        <a:cubicBezTo>
                          <a:pt x="41529" y="8361"/>
                          <a:pt x="39910" y="9218"/>
                          <a:pt x="39434" y="9885"/>
                        </a:cubicBezTo>
                        <a:cubicBezTo>
                          <a:pt x="39338" y="10266"/>
                          <a:pt x="39338" y="9980"/>
                          <a:pt x="39434" y="10552"/>
                        </a:cubicBezTo>
                        <a:cubicBezTo>
                          <a:pt x="39529" y="11123"/>
                          <a:pt x="40291" y="12361"/>
                          <a:pt x="40958" y="13600"/>
                        </a:cubicBezTo>
                        <a:cubicBezTo>
                          <a:pt x="43625" y="18362"/>
                          <a:pt x="46958" y="22934"/>
                          <a:pt x="50864" y="26935"/>
                        </a:cubicBezTo>
                        <a:cubicBezTo>
                          <a:pt x="58674" y="35031"/>
                          <a:pt x="68294" y="41603"/>
                          <a:pt x="78391" y="47509"/>
                        </a:cubicBezTo>
                        <a:cubicBezTo>
                          <a:pt x="98584" y="59605"/>
                          <a:pt x="119825" y="70083"/>
                          <a:pt x="141542" y="79417"/>
                        </a:cubicBezTo>
                        <a:lnTo>
                          <a:pt x="164116" y="89133"/>
                        </a:lnTo>
                        <a:lnTo>
                          <a:pt x="139637" y="87609"/>
                        </a:lnTo>
                        <a:cubicBezTo>
                          <a:pt x="115919" y="86085"/>
                          <a:pt x="92297" y="82846"/>
                          <a:pt x="68866" y="78751"/>
                        </a:cubicBezTo>
                        <a:cubicBezTo>
                          <a:pt x="45720" y="74845"/>
                          <a:pt x="22670" y="69130"/>
                          <a:pt x="0" y="62177"/>
                        </a:cubicBezTo>
                        <a:close/>
                      </a:path>
                    </a:pathLst>
                  </a:custGeom>
                  <a:solidFill>
                    <a:srgbClr val="50808C"/>
                  </a:solidFill>
                  <a:ln w="9525" cap="flat">
                    <a:noFill/>
                    <a:prstDash val="solid"/>
                    <a:miter/>
                  </a:ln>
                </p:spPr>
                <p:txBody>
                  <a:bodyPr rtlCol="0" anchor="ctr"/>
                  <a:lstStyle/>
                  <a:p>
                    <a:endParaRPr lang="en-US"/>
                  </a:p>
                </p:txBody>
              </p:sp>
              <p:sp>
                <p:nvSpPr>
                  <p:cNvPr id="185" name="Freeform: Shape 184">
                    <a:extLst>
                      <a:ext uri="{FF2B5EF4-FFF2-40B4-BE49-F238E27FC236}">
                        <a16:creationId xmlns:a16="http://schemas.microsoft.com/office/drawing/2014/main" id="{B11B81C7-8451-FB64-8B3D-25848A0334D6}"/>
                      </a:ext>
                    </a:extLst>
                  </p:cNvPr>
                  <p:cNvSpPr/>
                  <p:nvPr/>
                </p:nvSpPr>
                <p:spPr>
                  <a:xfrm>
                    <a:off x="5137498" y="5872067"/>
                    <a:ext cx="170116" cy="32496"/>
                  </a:xfrm>
                  <a:custGeom>
                    <a:avLst/>
                    <a:gdLst>
                      <a:gd name="connsiteX0" fmla="*/ 170117 w 170116"/>
                      <a:gd name="connsiteY0" fmla="*/ 0 h 32496"/>
                      <a:gd name="connsiteX1" fmla="*/ 85535 w 170116"/>
                      <a:gd name="connsiteY1" fmla="*/ 32480 h 32496"/>
                      <a:gd name="connsiteX2" fmla="*/ 0 w 170116"/>
                      <a:gd name="connsiteY2" fmla="*/ 2762 h 32496"/>
                      <a:gd name="connsiteX3" fmla="*/ 85439 w 170116"/>
                      <a:gd name="connsiteY3" fmla="*/ 22955 h 32496"/>
                      <a:gd name="connsiteX4" fmla="*/ 170117 w 170116"/>
                      <a:gd name="connsiteY4" fmla="*/ 0 h 324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116" h="32496">
                        <a:moveTo>
                          <a:pt x="170117" y="0"/>
                        </a:moveTo>
                        <a:cubicBezTo>
                          <a:pt x="147923" y="21146"/>
                          <a:pt x="116491" y="32004"/>
                          <a:pt x="85535" y="32480"/>
                        </a:cubicBezTo>
                        <a:cubicBezTo>
                          <a:pt x="54578" y="32956"/>
                          <a:pt x="22765" y="23146"/>
                          <a:pt x="0" y="2762"/>
                        </a:cubicBezTo>
                        <a:cubicBezTo>
                          <a:pt x="26956" y="16669"/>
                          <a:pt x="56102" y="23527"/>
                          <a:pt x="85439" y="22955"/>
                        </a:cubicBezTo>
                        <a:cubicBezTo>
                          <a:pt x="114681" y="22574"/>
                          <a:pt x="143637" y="14859"/>
                          <a:pt x="170117" y="0"/>
                        </a:cubicBezTo>
                        <a:close/>
                      </a:path>
                    </a:pathLst>
                  </a:custGeom>
                  <a:solidFill>
                    <a:srgbClr val="50808C"/>
                  </a:solidFill>
                  <a:ln w="9525" cap="flat">
                    <a:noFill/>
                    <a:prstDash val="solid"/>
                    <a:miter/>
                  </a:ln>
                </p:spPr>
                <p:txBody>
                  <a:bodyPr rtlCol="0" anchor="ctr"/>
                  <a:lstStyle/>
                  <a:p>
                    <a:endParaRPr lang="en-US"/>
                  </a:p>
                </p:txBody>
              </p:sp>
              <p:sp>
                <p:nvSpPr>
                  <p:cNvPr id="186" name="Freeform: Shape 185">
                    <a:extLst>
                      <a:ext uri="{FF2B5EF4-FFF2-40B4-BE49-F238E27FC236}">
                        <a16:creationId xmlns:a16="http://schemas.microsoft.com/office/drawing/2014/main" id="{13430D69-A70E-3905-0F59-F0205ADD865A}"/>
                      </a:ext>
                    </a:extLst>
                  </p:cNvPr>
                  <p:cNvSpPr/>
                  <p:nvPr/>
                </p:nvSpPr>
                <p:spPr>
                  <a:xfrm>
                    <a:off x="5168073" y="5737383"/>
                    <a:ext cx="51911" cy="26381"/>
                  </a:xfrm>
                  <a:custGeom>
                    <a:avLst/>
                    <a:gdLst>
                      <a:gd name="connsiteX0" fmla="*/ 0 w 51911"/>
                      <a:gd name="connsiteY0" fmla="*/ 21812 h 26381"/>
                      <a:gd name="connsiteX1" fmla="*/ 14764 w 51911"/>
                      <a:gd name="connsiteY1" fmla="*/ 18764 h 26381"/>
                      <a:gd name="connsiteX2" fmla="*/ 27146 w 51911"/>
                      <a:gd name="connsiteY2" fmla="*/ 14764 h 26381"/>
                      <a:gd name="connsiteX3" fmla="*/ 51911 w 51911"/>
                      <a:gd name="connsiteY3" fmla="*/ 0 h 26381"/>
                      <a:gd name="connsiteX4" fmla="*/ 31242 w 51911"/>
                      <a:gd name="connsiteY4" fmla="*/ 23336 h 26381"/>
                      <a:gd name="connsiteX5" fmla="*/ 14859 w 51911"/>
                      <a:gd name="connsiteY5" fmla="*/ 26194 h 26381"/>
                      <a:gd name="connsiteX6" fmla="*/ 0 w 51911"/>
                      <a:gd name="connsiteY6" fmla="*/ 21812 h 26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911" h="26381">
                        <a:moveTo>
                          <a:pt x="0" y="21812"/>
                        </a:moveTo>
                        <a:cubicBezTo>
                          <a:pt x="5048" y="20098"/>
                          <a:pt x="10192" y="19621"/>
                          <a:pt x="14764" y="18764"/>
                        </a:cubicBezTo>
                        <a:cubicBezTo>
                          <a:pt x="19336" y="17907"/>
                          <a:pt x="23336" y="16764"/>
                          <a:pt x="27146" y="14764"/>
                        </a:cubicBezTo>
                        <a:cubicBezTo>
                          <a:pt x="35052" y="10954"/>
                          <a:pt x="42482" y="4763"/>
                          <a:pt x="51911" y="0"/>
                        </a:cubicBezTo>
                        <a:cubicBezTo>
                          <a:pt x="48006" y="9811"/>
                          <a:pt x="41243" y="18193"/>
                          <a:pt x="31242" y="23336"/>
                        </a:cubicBezTo>
                        <a:cubicBezTo>
                          <a:pt x="26194" y="25717"/>
                          <a:pt x="20193" y="26860"/>
                          <a:pt x="14859" y="26194"/>
                        </a:cubicBezTo>
                        <a:cubicBezTo>
                          <a:pt x="9620" y="25527"/>
                          <a:pt x="4953" y="24003"/>
                          <a:pt x="0" y="21812"/>
                        </a:cubicBezTo>
                        <a:close/>
                      </a:path>
                    </a:pathLst>
                  </a:custGeom>
                  <a:solidFill>
                    <a:srgbClr val="50808C"/>
                  </a:solidFill>
                  <a:ln w="9525" cap="flat">
                    <a:noFill/>
                    <a:prstDash val="solid"/>
                    <a:miter/>
                  </a:ln>
                </p:spPr>
                <p:txBody>
                  <a:bodyPr rtlCol="0" anchor="ctr"/>
                  <a:lstStyle/>
                  <a:p>
                    <a:endParaRPr lang="en-US"/>
                  </a:p>
                </p:txBody>
              </p:sp>
              <p:sp>
                <p:nvSpPr>
                  <p:cNvPr id="187" name="Freeform: Shape 186">
                    <a:extLst>
                      <a:ext uri="{FF2B5EF4-FFF2-40B4-BE49-F238E27FC236}">
                        <a16:creationId xmlns:a16="http://schemas.microsoft.com/office/drawing/2014/main" id="{0F7D910C-A38E-57B5-4198-468FFDECA6DB}"/>
                      </a:ext>
                    </a:extLst>
                  </p:cNvPr>
                  <p:cNvSpPr/>
                  <p:nvPr/>
                </p:nvSpPr>
                <p:spPr>
                  <a:xfrm>
                    <a:off x="4618957" y="5667184"/>
                    <a:ext cx="80581" cy="20878"/>
                  </a:xfrm>
                  <a:custGeom>
                    <a:avLst/>
                    <a:gdLst>
                      <a:gd name="connsiteX0" fmla="*/ 0 w 80581"/>
                      <a:gd name="connsiteY0" fmla="*/ 12192 h 20878"/>
                      <a:gd name="connsiteX1" fmla="*/ 21336 w 80581"/>
                      <a:gd name="connsiteY1" fmla="*/ 10859 h 20878"/>
                      <a:gd name="connsiteX2" fmla="*/ 41529 w 80581"/>
                      <a:gd name="connsiteY2" fmla="*/ 11335 h 20878"/>
                      <a:gd name="connsiteX3" fmla="*/ 59817 w 80581"/>
                      <a:gd name="connsiteY3" fmla="*/ 5429 h 20878"/>
                      <a:gd name="connsiteX4" fmla="*/ 80581 w 80581"/>
                      <a:gd name="connsiteY4" fmla="*/ 0 h 20878"/>
                      <a:gd name="connsiteX5" fmla="*/ 63055 w 80581"/>
                      <a:gd name="connsiteY5" fmla="*/ 12097 h 20878"/>
                      <a:gd name="connsiteX6" fmla="*/ 42196 w 80581"/>
                      <a:gd name="connsiteY6" fmla="*/ 20860 h 20878"/>
                      <a:gd name="connsiteX7" fmla="*/ 20479 w 80581"/>
                      <a:gd name="connsiteY7" fmla="*/ 18288 h 20878"/>
                      <a:gd name="connsiteX8" fmla="*/ 0 w 80581"/>
                      <a:gd name="connsiteY8" fmla="*/ 12192 h 208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581" h="20878">
                        <a:moveTo>
                          <a:pt x="0" y="12192"/>
                        </a:moveTo>
                        <a:cubicBezTo>
                          <a:pt x="7144" y="10954"/>
                          <a:pt x="14288" y="10763"/>
                          <a:pt x="21336" y="10859"/>
                        </a:cubicBezTo>
                        <a:cubicBezTo>
                          <a:pt x="28289" y="10859"/>
                          <a:pt x="35528" y="11716"/>
                          <a:pt x="41529" y="11335"/>
                        </a:cubicBezTo>
                        <a:cubicBezTo>
                          <a:pt x="46958" y="11144"/>
                          <a:pt x="53054" y="7716"/>
                          <a:pt x="59817" y="5429"/>
                        </a:cubicBezTo>
                        <a:cubicBezTo>
                          <a:pt x="66485" y="2953"/>
                          <a:pt x="73343" y="1048"/>
                          <a:pt x="80581" y="0"/>
                        </a:cubicBezTo>
                        <a:cubicBezTo>
                          <a:pt x="74962" y="4667"/>
                          <a:pt x="69056" y="8382"/>
                          <a:pt x="63055" y="12097"/>
                        </a:cubicBezTo>
                        <a:cubicBezTo>
                          <a:pt x="57150" y="15526"/>
                          <a:pt x="50959" y="20003"/>
                          <a:pt x="42196" y="20860"/>
                        </a:cubicBezTo>
                        <a:cubicBezTo>
                          <a:pt x="34100" y="21050"/>
                          <a:pt x="27432" y="19717"/>
                          <a:pt x="20479" y="18288"/>
                        </a:cubicBezTo>
                        <a:cubicBezTo>
                          <a:pt x="13621" y="16669"/>
                          <a:pt x="6763" y="14859"/>
                          <a:pt x="0" y="12192"/>
                        </a:cubicBezTo>
                        <a:close/>
                      </a:path>
                    </a:pathLst>
                  </a:custGeom>
                  <a:solidFill>
                    <a:srgbClr val="50808C"/>
                  </a:solidFill>
                  <a:ln w="9525" cap="flat">
                    <a:noFill/>
                    <a:prstDash val="solid"/>
                    <a:miter/>
                  </a:ln>
                </p:spPr>
                <p:txBody>
                  <a:bodyPr rtlCol="0" anchor="ctr"/>
                  <a:lstStyle/>
                  <a:p>
                    <a:endParaRPr lang="en-US"/>
                  </a:p>
                </p:txBody>
              </p:sp>
              <p:sp>
                <p:nvSpPr>
                  <p:cNvPr id="188" name="Freeform: Shape 187">
                    <a:extLst>
                      <a:ext uri="{FF2B5EF4-FFF2-40B4-BE49-F238E27FC236}">
                        <a16:creationId xmlns:a16="http://schemas.microsoft.com/office/drawing/2014/main" id="{F1B99538-24F8-CC03-BECE-BB80D8D48DDB}"/>
                      </a:ext>
                    </a:extLst>
                  </p:cNvPr>
                  <p:cNvSpPr/>
                  <p:nvPr/>
                </p:nvSpPr>
                <p:spPr>
                  <a:xfrm>
                    <a:off x="4661153" y="4727828"/>
                    <a:ext cx="56102" cy="25301"/>
                  </a:xfrm>
                  <a:custGeom>
                    <a:avLst/>
                    <a:gdLst>
                      <a:gd name="connsiteX0" fmla="*/ 0 w 56102"/>
                      <a:gd name="connsiteY0" fmla="*/ 8858 h 25301"/>
                      <a:gd name="connsiteX1" fmla="*/ 17050 w 56102"/>
                      <a:gd name="connsiteY1" fmla="*/ 10573 h 25301"/>
                      <a:gd name="connsiteX2" fmla="*/ 25337 w 56102"/>
                      <a:gd name="connsiteY2" fmla="*/ 14288 h 25301"/>
                      <a:gd name="connsiteX3" fmla="*/ 28099 w 56102"/>
                      <a:gd name="connsiteY3" fmla="*/ 16288 h 25301"/>
                      <a:gd name="connsiteX4" fmla="*/ 26099 w 56102"/>
                      <a:gd name="connsiteY4" fmla="*/ 16002 h 25301"/>
                      <a:gd name="connsiteX5" fmla="*/ 25337 w 56102"/>
                      <a:gd name="connsiteY5" fmla="*/ 16193 h 25301"/>
                      <a:gd name="connsiteX6" fmla="*/ 26384 w 56102"/>
                      <a:gd name="connsiteY6" fmla="*/ 15240 h 25301"/>
                      <a:gd name="connsiteX7" fmla="*/ 40291 w 56102"/>
                      <a:gd name="connsiteY7" fmla="*/ 6001 h 25301"/>
                      <a:gd name="connsiteX8" fmla="*/ 56102 w 56102"/>
                      <a:gd name="connsiteY8" fmla="*/ 0 h 25301"/>
                      <a:gd name="connsiteX9" fmla="*/ 44577 w 56102"/>
                      <a:gd name="connsiteY9" fmla="*/ 12097 h 25301"/>
                      <a:gd name="connsiteX10" fmla="*/ 32385 w 56102"/>
                      <a:gd name="connsiteY10" fmla="*/ 22670 h 25301"/>
                      <a:gd name="connsiteX11" fmla="*/ 30194 w 56102"/>
                      <a:gd name="connsiteY11" fmla="*/ 24194 h 25301"/>
                      <a:gd name="connsiteX12" fmla="*/ 23717 w 56102"/>
                      <a:gd name="connsiteY12" fmla="*/ 24575 h 25301"/>
                      <a:gd name="connsiteX13" fmla="*/ 20003 w 56102"/>
                      <a:gd name="connsiteY13" fmla="*/ 21622 h 25301"/>
                      <a:gd name="connsiteX14" fmla="*/ 14002 w 56102"/>
                      <a:gd name="connsiteY14" fmla="*/ 17431 h 25301"/>
                      <a:gd name="connsiteX15" fmla="*/ 0 w 56102"/>
                      <a:gd name="connsiteY15" fmla="*/ 8858 h 25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6102" h="25301">
                        <a:moveTo>
                          <a:pt x="0" y="8858"/>
                        </a:moveTo>
                        <a:cubicBezTo>
                          <a:pt x="5715" y="8382"/>
                          <a:pt x="11430" y="8858"/>
                          <a:pt x="17050" y="10573"/>
                        </a:cubicBezTo>
                        <a:cubicBezTo>
                          <a:pt x="19908" y="11335"/>
                          <a:pt x="22670" y="12573"/>
                          <a:pt x="25337" y="14288"/>
                        </a:cubicBezTo>
                        <a:cubicBezTo>
                          <a:pt x="26479" y="14954"/>
                          <a:pt x="28480" y="16669"/>
                          <a:pt x="28099" y="16288"/>
                        </a:cubicBezTo>
                        <a:cubicBezTo>
                          <a:pt x="27623" y="16002"/>
                          <a:pt x="27051" y="15907"/>
                          <a:pt x="26099" y="16002"/>
                        </a:cubicBezTo>
                        <a:cubicBezTo>
                          <a:pt x="24956" y="16383"/>
                          <a:pt x="25337" y="16288"/>
                          <a:pt x="25337" y="16193"/>
                        </a:cubicBezTo>
                        <a:lnTo>
                          <a:pt x="26384" y="15240"/>
                        </a:lnTo>
                        <a:cubicBezTo>
                          <a:pt x="30575" y="11811"/>
                          <a:pt x="35338" y="8477"/>
                          <a:pt x="40291" y="6001"/>
                        </a:cubicBezTo>
                        <a:cubicBezTo>
                          <a:pt x="45244" y="3429"/>
                          <a:pt x="50483" y="1334"/>
                          <a:pt x="56102" y="0"/>
                        </a:cubicBezTo>
                        <a:cubicBezTo>
                          <a:pt x="52578" y="4667"/>
                          <a:pt x="48578" y="8382"/>
                          <a:pt x="44577" y="12097"/>
                        </a:cubicBezTo>
                        <a:cubicBezTo>
                          <a:pt x="40577" y="15812"/>
                          <a:pt x="36576" y="19050"/>
                          <a:pt x="32385" y="22670"/>
                        </a:cubicBezTo>
                        <a:cubicBezTo>
                          <a:pt x="31718" y="23146"/>
                          <a:pt x="31433" y="23527"/>
                          <a:pt x="30194" y="24194"/>
                        </a:cubicBezTo>
                        <a:cubicBezTo>
                          <a:pt x="30194" y="24670"/>
                          <a:pt x="25527" y="26194"/>
                          <a:pt x="23717" y="24575"/>
                        </a:cubicBezTo>
                        <a:cubicBezTo>
                          <a:pt x="21050" y="22765"/>
                          <a:pt x="21146" y="22384"/>
                          <a:pt x="20003" y="21622"/>
                        </a:cubicBezTo>
                        <a:cubicBezTo>
                          <a:pt x="18288" y="20098"/>
                          <a:pt x="16193" y="18860"/>
                          <a:pt x="14002" y="17431"/>
                        </a:cubicBezTo>
                        <a:cubicBezTo>
                          <a:pt x="9716" y="14669"/>
                          <a:pt x="4858" y="12192"/>
                          <a:pt x="0" y="8858"/>
                        </a:cubicBezTo>
                        <a:close/>
                      </a:path>
                    </a:pathLst>
                  </a:custGeom>
                  <a:solidFill>
                    <a:srgbClr val="50808C"/>
                  </a:solidFill>
                  <a:ln w="9525" cap="flat">
                    <a:noFill/>
                    <a:prstDash val="solid"/>
                    <a:miter/>
                  </a:ln>
                </p:spPr>
                <p:txBody>
                  <a:bodyPr rtlCol="0" anchor="ctr"/>
                  <a:lstStyle/>
                  <a:p>
                    <a:endParaRPr lang="en-US"/>
                  </a:p>
                </p:txBody>
              </p:sp>
              <p:sp>
                <p:nvSpPr>
                  <p:cNvPr id="189" name="Freeform: Shape 188">
                    <a:extLst>
                      <a:ext uri="{FF2B5EF4-FFF2-40B4-BE49-F238E27FC236}">
                        <a16:creationId xmlns:a16="http://schemas.microsoft.com/office/drawing/2014/main" id="{DDFFCB76-F820-13C1-2B4B-8B6672896154}"/>
                      </a:ext>
                    </a:extLst>
                  </p:cNvPr>
                  <p:cNvSpPr/>
                  <p:nvPr/>
                </p:nvSpPr>
                <p:spPr>
                  <a:xfrm>
                    <a:off x="5170169" y="4611909"/>
                    <a:ext cx="112299" cy="145446"/>
                  </a:xfrm>
                  <a:custGeom>
                    <a:avLst/>
                    <a:gdLst>
                      <a:gd name="connsiteX0" fmla="*/ 112300 w 112299"/>
                      <a:gd name="connsiteY0" fmla="*/ 0 h 145446"/>
                      <a:gd name="connsiteX1" fmla="*/ 65056 w 112299"/>
                      <a:gd name="connsiteY1" fmla="*/ 79534 h 145446"/>
                      <a:gd name="connsiteX2" fmla="*/ 0 w 112299"/>
                      <a:gd name="connsiteY2" fmla="*/ 145447 h 145446"/>
                      <a:gd name="connsiteX3" fmla="*/ 57531 w 112299"/>
                      <a:gd name="connsiteY3" fmla="*/ 73723 h 145446"/>
                      <a:gd name="connsiteX4" fmla="*/ 112300 w 112299"/>
                      <a:gd name="connsiteY4" fmla="*/ 0 h 145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2299" h="145446">
                        <a:moveTo>
                          <a:pt x="112300" y="0"/>
                        </a:moveTo>
                        <a:cubicBezTo>
                          <a:pt x="100203" y="28480"/>
                          <a:pt x="83820" y="54959"/>
                          <a:pt x="65056" y="79534"/>
                        </a:cubicBezTo>
                        <a:cubicBezTo>
                          <a:pt x="46101" y="103918"/>
                          <a:pt x="24575" y="126587"/>
                          <a:pt x="0" y="145447"/>
                        </a:cubicBezTo>
                        <a:cubicBezTo>
                          <a:pt x="19336" y="121253"/>
                          <a:pt x="38957" y="98012"/>
                          <a:pt x="57531" y="73723"/>
                        </a:cubicBezTo>
                        <a:cubicBezTo>
                          <a:pt x="76295" y="49721"/>
                          <a:pt x="93821" y="24765"/>
                          <a:pt x="112300" y="0"/>
                        </a:cubicBezTo>
                        <a:close/>
                      </a:path>
                    </a:pathLst>
                  </a:custGeom>
                  <a:solidFill>
                    <a:srgbClr val="50808C"/>
                  </a:solidFill>
                  <a:ln w="9525" cap="flat">
                    <a:noFill/>
                    <a:prstDash val="solid"/>
                    <a:miter/>
                  </a:ln>
                </p:spPr>
                <p:txBody>
                  <a:bodyPr rtlCol="0" anchor="ctr"/>
                  <a:lstStyle/>
                  <a:p>
                    <a:endParaRPr lang="en-US"/>
                  </a:p>
                </p:txBody>
              </p:sp>
              <p:sp>
                <p:nvSpPr>
                  <p:cNvPr id="190" name="Freeform: Shape 189">
                    <a:extLst>
                      <a:ext uri="{FF2B5EF4-FFF2-40B4-BE49-F238E27FC236}">
                        <a16:creationId xmlns:a16="http://schemas.microsoft.com/office/drawing/2014/main" id="{8B8CA163-86B3-F53B-F621-6B3A9A53DD0F}"/>
                      </a:ext>
                    </a:extLst>
                  </p:cNvPr>
                  <p:cNvSpPr/>
                  <p:nvPr/>
                </p:nvSpPr>
                <p:spPr>
                  <a:xfrm>
                    <a:off x="5217604" y="4764500"/>
                    <a:ext cx="33623" cy="35814"/>
                  </a:xfrm>
                  <a:custGeom>
                    <a:avLst/>
                    <a:gdLst>
                      <a:gd name="connsiteX0" fmla="*/ 33623 w 33623"/>
                      <a:gd name="connsiteY0" fmla="*/ 0 h 35814"/>
                      <a:gd name="connsiteX1" fmla="*/ 20288 w 33623"/>
                      <a:gd name="connsiteY1" fmla="*/ 21146 h 35814"/>
                      <a:gd name="connsiteX2" fmla="*/ 0 w 33623"/>
                      <a:gd name="connsiteY2" fmla="*/ 35814 h 35814"/>
                      <a:gd name="connsiteX3" fmla="*/ 13335 w 33623"/>
                      <a:gd name="connsiteY3" fmla="*/ 14669 h 35814"/>
                      <a:gd name="connsiteX4" fmla="*/ 33623 w 33623"/>
                      <a:gd name="connsiteY4" fmla="*/ 0 h 358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623" h="35814">
                        <a:moveTo>
                          <a:pt x="33623" y="0"/>
                        </a:moveTo>
                        <a:cubicBezTo>
                          <a:pt x="30766" y="8572"/>
                          <a:pt x="25718" y="15050"/>
                          <a:pt x="20288" y="21146"/>
                        </a:cubicBezTo>
                        <a:cubicBezTo>
                          <a:pt x="14573" y="27051"/>
                          <a:pt x="8382" y="32385"/>
                          <a:pt x="0" y="35814"/>
                        </a:cubicBezTo>
                        <a:cubicBezTo>
                          <a:pt x="2857" y="27242"/>
                          <a:pt x="7811" y="20669"/>
                          <a:pt x="13335" y="14669"/>
                        </a:cubicBezTo>
                        <a:cubicBezTo>
                          <a:pt x="19145" y="8763"/>
                          <a:pt x="25337" y="3334"/>
                          <a:pt x="33623" y="0"/>
                        </a:cubicBezTo>
                        <a:close/>
                      </a:path>
                    </a:pathLst>
                  </a:custGeom>
                  <a:solidFill>
                    <a:srgbClr val="50808C"/>
                  </a:solidFill>
                  <a:ln w="9525" cap="flat">
                    <a:noFill/>
                    <a:prstDash val="solid"/>
                    <a:miter/>
                  </a:ln>
                </p:spPr>
                <p:txBody>
                  <a:bodyPr rtlCol="0" anchor="ctr"/>
                  <a:lstStyle/>
                  <a:p>
                    <a:endParaRPr lang="en-US"/>
                  </a:p>
                </p:txBody>
              </p:sp>
              <p:sp>
                <p:nvSpPr>
                  <p:cNvPr id="191" name="Freeform: Shape 190">
                    <a:extLst>
                      <a:ext uri="{FF2B5EF4-FFF2-40B4-BE49-F238E27FC236}">
                        <a16:creationId xmlns:a16="http://schemas.microsoft.com/office/drawing/2014/main" id="{BB509F36-5B9D-F220-98DB-87698AD70B8F}"/>
                      </a:ext>
                    </a:extLst>
                  </p:cNvPr>
                  <p:cNvSpPr/>
                  <p:nvPr/>
                </p:nvSpPr>
                <p:spPr>
                  <a:xfrm>
                    <a:off x="4880228" y="4382738"/>
                    <a:ext cx="63055" cy="414146"/>
                  </a:xfrm>
                  <a:custGeom>
                    <a:avLst/>
                    <a:gdLst>
                      <a:gd name="connsiteX0" fmla="*/ 63056 w 63055"/>
                      <a:gd name="connsiteY0" fmla="*/ 414147 h 414146"/>
                      <a:gd name="connsiteX1" fmla="*/ 43720 w 63055"/>
                      <a:gd name="connsiteY1" fmla="*/ 311182 h 414146"/>
                      <a:gd name="connsiteX2" fmla="*/ 26861 w 63055"/>
                      <a:gd name="connsiteY2" fmla="*/ 207836 h 414146"/>
                      <a:gd name="connsiteX3" fmla="*/ 12192 w 63055"/>
                      <a:gd name="connsiteY3" fmla="*/ 104108 h 414146"/>
                      <a:gd name="connsiteX4" fmla="*/ 5620 w 63055"/>
                      <a:gd name="connsiteY4" fmla="*/ 52102 h 414146"/>
                      <a:gd name="connsiteX5" fmla="*/ 0 w 63055"/>
                      <a:gd name="connsiteY5" fmla="*/ 0 h 414146"/>
                      <a:gd name="connsiteX6" fmla="*/ 10192 w 63055"/>
                      <a:gd name="connsiteY6" fmla="*/ 51435 h 414146"/>
                      <a:gd name="connsiteX7" fmla="*/ 19431 w 63055"/>
                      <a:gd name="connsiteY7" fmla="*/ 102965 h 414146"/>
                      <a:gd name="connsiteX8" fmla="*/ 36291 w 63055"/>
                      <a:gd name="connsiteY8" fmla="*/ 206312 h 414146"/>
                      <a:gd name="connsiteX9" fmla="*/ 50959 w 63055"/>
                      <a:gd name="connsiteY9" fmla="*/ 310039 h 414146"/>
                      <a:gd name="connsiteX10" fmla="*/ 63056 w 63055"/>
                      <a:gd name="connsiteY10" fmla="*/ 414147 h 414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055" h="414146">
                        <a:moveTo>
                          <a:pt x="63056" y="414147"/>
                        </a:moveTo>
                        <a:cubicBezTo>
                          <a:pt x="55817" y="379952"/>
                          <a:pt x="49721" y="345567"/>
                          <a:pt x="43720" y="311182"/>
                        </a:cubicBezTo>
                        <a:cubicBezTo>
                          <a:pt x="37624" y="276797"/>
                          <a:pt x="32195" y="242316"/>
                          <a:pt x="26861" y="207836"/>
                        </a:cubicBezTo>
                        <a:cubicBezTo>
                          <a:pt x="21717" y="173260"/>
                          <a:pt x="16574" y="138779"/>
                          <a:pt x="12192" y="104108"/>
                        </a:cubicBezTo>
                        <a:lnTo>
                          <a:pt x="5620" y="52102"/>
                        </a:lnTo>
                        <a:cubicBezTo>
                          <a:pt x="3810" y="34766"/>
                          <a:pt x="1619" y="17431"/>
                          <a:pt x="0" y="0"/>
                        </a:cubicBezTo>
                        <a:cubicBezTo>
                          <a:pt x="3715" y="17050"/>
                          <a:pt x="6763" y="34290"/>
                          <a:pt x="10192" y="51435"/>
                        </a:cubicBezTo>
                        <a:lnTo>
                          <a:pt x="19431" y="102965"/>
                        </a:lnTo>
                        <a:cubicBezTo>
                          <a:pt x="25527" y="137350"/>
                          <a:pt x="30956" y="171831"/>
                          <a:pt x="36291" y="206312"/>
                        </a:cubicBezTo>
                        <a:cubicBezTo>
                          <a:pt x="41434" y="240887"/>
                          <a:pt x="46577" y="275368"/>
                          <a:pt x="50959" y="310039"/>
                        </a:cubicBezTo>
                        <a:cubicBezTo>
                          <a:pt x="55436" y="344615"/>
                          <a:pt x="59722" y="379285"/>
                          <a:pt x="63056" y="414147"/>
                        </a:cubicBezTo>
                        <a:close/>
                      </a:path>
                    </a:pathLst>
                  </a:custGeom>
                  <a:solidFill>
                    <a:srgbClr val="50808C"/>
                  </a:solidFill>
                  <a:ln w="9525" cap="flat">
                    <a:noFill/>
                    <a:prstDash val="solid"/>
                    <a:miter/>
                  </a:ln>
                </p:spPr>
                <p:txBody>
                  <a:bodyPr rtlCol="0" anchor="ctr"/>
                  <a:lstStyle/>
                  <a:p>
                    <a:endParaRPr lang="en-US"/>
                  </a:p>
                </p:txBody>
              </p:sp>
            </p:grpSp>
          </p:grpSp>
          <p:grpSp>
            <p:nvGrpSpPr>
              <p:cNvPr id="192" name="Graphic 2">
                <a:extLst>
                  <a:ext uri="{FF2B5EF4-FFF2-40B4-BE49-F238E27FC236}">
                    <a16:creationId xmlns:a16="http://schemas.microsoft.com/office/drawing/2014/main" id="{9074D0A9-01F8-BFCF-3627-62020CD020EB}"/>
                  </a:ext>
                </a:extLst>
              </p:cNvPr>
              <p:cNvGrpSpPr/>
              <p:nvPr/>
            </p:nvGrpSpPr>
            <p:grpSpPr>
              <a:xfrm>
                <a:off x="4175650" y="2854890"/>
                <a:ext cx="1377822" cy="1744007"/>
                <a:chOff x="4175650" y="2854890"/>
                <a:chExt cx="1377822" cy="1744007"/>
              </a:xfrm>
            </p:grpSpPr>
            <p:sp>
              <p:nvSpPr>
                <p:cNvPr id="193" name="Freeform: Shape 192">
                  <a:extLst>
                    <a:ext uri="{FF2B5EF4-FFF2-40B4-BE49-F238E27FC236}">
                      <a16:creationId xmlns:a16="http://schemas.microsoft.com/office/drawing/2014/main" id="{28FF418E-F937-2B2D-0F45-68C7B0CF4239}"/>
                    </a:ext>
                  </a:extLst>
                </p:cNvPr>
                <p:cNvSpPr/>
                <p:nvPr/>
              </p:nvSpPr>
              <p:spPr>
                <a:xfrm>
                  <a:off x="4175650" y="2992088"/>
                  <a:ext cx="714662" cy="772525"/>
                </a:xfrm>
                <a:custGeom>
                  <a:avLst/>
                  <a:gdLst>
                    <a:gd name="connsiteX0" fmla="*/ 506458 w 714662"/>
                    <a:gd name="connsiteY0" fmla="*/ 238696 h 772525"/>
                    <a:gd name="connsiteX1" fmla="*/ 509697 w 714662"/>
                    <a:gd name="connsiteY1" fmla="*/ 231648 h 772525"/>
                    <a:gd name="connsiteX2" fmla="*/ 567133 w 714662"/>
                    <a:gd name="connsiteY2" fmla="*/ 97631 h 772525"/>
                    <a:gd name="connsiteX3" fmla="*/ 677051 w 714662"/>
                    <a:gd name="connsiteY3" fmla="*/ 0 h 772525"/>
                    <a:gd name="connsiteX4" fmla="*/ 693434 w 714662"/>
                    <a:gd name="connsiteY4" fmla="*/ 167545 h 772525"/>
                    <a:gd name="connsiteX5" fmla="*/ 709341 w 714662"/>
                    <a:gd name="connsiteY5" fmla="*/ 250984 h 772525"/>
                    <a:gd name="connsiteX6" fmla="*/ 713532 w 714662"/>
                    <a:gd name="connsiteY6" fmla="*/ 299371 h 772525"/>
                    <a:gd name="connsiteX7" fmla="*/ 679242 w 714662"/>
                    <a:gd name="connsiteY7" fmla="*/ 375857 h 772525"/>
                    <a:gd name="connsiteX8" fmla="*/ 596756 w 714662"/>
                    <a:gd name="connsiteY8" fmla="*/ 514826 h 772525"/>
                    <a:gd name="connsiteX9" fmla="*/ 428639 w 714662"/>
                    <a:gd name="connsiteY9" fmla="*/ 755809 h 772525"/>
                    <a:gd name="connsiteX10" fmla="*/ 408827 w 714662"/>
                    <a:gd name="connsiteY10" fmla="*/ 771525 h 772525"/>
                    <a:gd name="connsiteX11" fmla="*/ 370060 w 714662"/>
                    <a:gd name="connsiteY11" fmla="*/ 757523 h 772525"/>
                    <a:gd name="connsiteX12" fmla="*/ 967 w 714662"/>
                    <a:gd name="connsiteY12" fmla="*/ 384524 h 772525"/>
                    <a:gd name="connsiteX13" fmla="*/ 44496 w 714662"/>
                    <a:gd name="connsiteY13" fmla="*/ 298990 h 772525"/>
                    <a:gd name="connsiteX14" fmla="*/ 78024 w 714662"/>
                    <a:gd name="connsiteY14" fmla="*/ 214313 h 772525"/>
                    <a:gd name="connsiteX15" fmla="*/ 379395 w 714662"/>
                    <a:gd name="connsiteY15" fmla="*/ 463201 h 772525"/>
                    <a:gd name="connsiteX16" fmla="*/ 439593 w 714662"/>
                    <a:gd name="connsiteY16" fmla="*/ 356044 h 772525"/>
                    <a:gd name="connsiteX17" fmla="*/ 506458 w 714662"/>
                    <a:gd name="connsiteY17" fmla="*/ 238696 h 77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14662" h="772525">
                      <a:moveTo>
                        <a:pt x="506458" y="238696"/>
                      </a:moveTo>
                      <a:cubicBezTo>
                        <a:pt x="507601" y="236315"/>
                        <a:pt x="508649" y="233934"/>
                        <a:pt x="509697" y="231648"/>
                      </a:cubicBezTo>
                      <a:cubicBezTo>
                        <a:pt x="529795" y="187357"/>
                        <a:pt x="544368" y="140684"/>
                        <a:pt x="567133" y="97631"/>
                      </a:cubicBezTo>
                      <a:cubicBezTo>
                        <a:pt x="590850" y="52864"/>
                        <a:pt x="627331" y="9811"/>
                        <a:pt x="677051" y="0"/>
                      </a:cubicBezTo>
                      <a:cubicBezTo>
                        <a:pt x="677908" y="55626"/>
                        <a:pt x="678575" y="114109"/>
                        <a:pt x="693434" y="167545"/>
                      </a:cubicBezTo>
                      <a:cubicBezTo>
                        <a:pt x="700864" y="194500"/>
                        <a:pt x="704959" y="223361"/>
                        <a:pt x="709341" y="250984"/>
                      </a:cubicBezTo>
                      <a:cubicBezTo>
                        <a:pt x="711722" y="265652"/>
                        <a:pt x="716961" y="284512"/>
                        <a:pt x="713532" y="299371"/>
                      </a:cubicBezTo>
                      <a:cubicBezTo>
                        <a:pt x="707245" y="326707"/>
                        <a:pt x="693244" y="351568"/>
                        <a:pt x="679242" y="375857"/>
                      </a:cubicBezTo>
                      <a:cubicBezTo>
                        <a:pt x="652381" y="422529"/>
                        <a:pt x="624854" y="468916"/>
                        <a:pt x="596756" y="514826"/>
                      </a:cubicBezTo>
                      <a:cubicBezTo>
                        <a:pt x="545511" y="598456"/>
                        <a:pt x="492076" y="681037"/>
                        <a:pt x="428639" y="755809"/>
                      </a:cubicBezTo>
                      <a:cubicBezTo>
                        <a:pt x="423115" y="762381"/>
                        <a:pt x="417019" y="769144"/>
                        <a:pt x="408827" y="771525"/>
                      </a:cubicBezTo>
                      <a:cubicBezTo>
                        <a:pt x="395111" y="775621"/>
                        <a:pt x="381300" y="766382"/>
                        <a:pt x="370060" y="757523"/>
                      </a:cubicBezTo>
                      <a:cubicBezTo>
                        <a:pt x="234043" y="648748"/>
                        <a:pt x="118505" y="512636"/>
                        <a:pt x="967" y="384524"/>
                      </a:cubicBezTo>
                      <a:cubicBezTo>
                        <a:pt x="-7130" y="375666"/>
                        <a:pt x="38114" y="307848"/>
                        <a:pt x="44496" y="298990"/>
                      </a:cubicBezTo>
                      <a:cubicBezTo>
                        <a:pt x="64689" y="271177"/>
                        <a:pt x="78024" y="251460"/>
                        <a:pt x="78024" y="214313"/>
                      </a:cubicBezTo>
                      <a:cubicBezTo>
                        <a:pt x="187657" y="285274"/>
                        <a:pt x="289003" y="368998"/>
                        <a:pt x="379395" y="463201"/>
                      </a:cubicBezTo>
                      <a:cubicBezTo>
                        <a:pt x="400826" y="427768"/>
                        <a:pt x="418257" y="391192"/>
                        <a:pt x="439593" y="356044"/>
                      </a:cubicBezTo>
                      <a:cubicBezTo>
                        <a:pt x="463310" y="317373"/>
                        <a:pt x="487123" y="279654"/>
                        <a:pt x="506458" y="238696"/>
                      </a:cubicBezTo>
                      <a:close/>
                    </a:path>
                  </a:pathLst>
                </a:custGeom>
                <a:solidFill>
                  <a:srgbClr val="843D50"/>
                </a:solidFill>
                <a:ln w="9525" cap="flat">
                  <a:noFill/>
                  <a:prstDash val="solid"/>
                  <a:miter/>
                </a:ln>
              </p:spPr>
              <p:txBody>
                <a:bodyPr rtlCol="0" anchor="ctr"/>
                <a:lstStyle/>
                <a:p>
                  <a:endParaRPr lang="en-US"/>
                </a:p>
              </p:txBody>
            </p:sp>
            <p:sp>
              <p:nvSpPr>
                <p:cNvPr id="194" name="Freeform: Shape 193">
                  <a:extLst>
                    <a:ext uri="{FF2B5EF4-FFF2-40B4-BE49-F238E27FC236}">
                      <a16:creationId xmlns:a16="http://schemas.microsoft.com/office/drawing/2014/main" id="{1270B4E4-A017-B234-5518-68F14EF700A2}"/>
                    </a:ext>
                  </a:extLst>
                </p:cNvPr>
                <p:cNvSpPr/>
                <p:nvPr/>
              </p:nvSpPr>
              <p:spPr>
                <a:xfrm>
                  <a:off x="4175650" y="3007892"/>
                  <a:ext cx="714662" cy="756720"/>
                </a:xfrm>
                <a:custGeom>
                  <a:avLst/>
                  <a:gdLst>
                    <a:gd name="connsiteX0" fmla="*/ 550178 w 714662"/>
                    <a:gd name="connsiteY0" fmla="*/ 237370 h 756720"/>
                    <a:gd name="connsiteX1" fmla="*/ 590278 w 714662"/>
                    <a:gd name="connsiteY1" fmla="*/ 85827 h 756720"/>
                    <a:gd name="connsiteX2" fmla="*/ 619901 w 714662"/>
                    <a:gd name="connsiteY2" fmla="*/ 30487 h 756720"/>
                    <a:gd name="connsiteX3" fmla="*/ 674194 w 714662"/>
                    <a:gd name="connsiteY3" fmla="*/ 197 h 756720"/>
                    <a:gd name="connsiteX4" fmla="*/ 693434 w 714662"/>
                    <a:gd name="connsiteY4" fmla="*/ 151740 h 756720"/>
                    <a:gd name="connsiteX5" fmla="*/ 709341 w 714662"/>
                    <a:gd name="connsiteY5" fmla="*/ 235179 h 756720"/>
                    <a:gd name="connsiteX6" fmla="*/ 713532 w 714662"/>
                    <a:gd name="connsiteY6" fmla="*/ 283566 h 756720"/>
                    <a:gd name="connsiteX7" fmla="*/ 679242 w 714662"/>
                    <a:gd name="connsiteY7" fmla="*/ 360052 h 756720"/>
                    <a:gd name="connsiteX8" fmla="*/ 596756 w 714662"/>
                    <a:gd name="connsiteY8" fmla="*/ 499022 h 756720"/>
                    <a:gd name="connsiteX9" fmla="*/ 428639 w 714662"/>
                    <a:gd name="connsiteY9" fmla="*/ 740004 h 756720"/>
                    <a:gd name="connsiteX10" fmla="*/ 408827 w 714662"/>
                    <a:gd name="connsiteY10" fmla="*/ 755720 h 756720"/>
                    <a:gd name="connsiteX11" fmla="*/ 370060 w 714662"/>
                    <a:gd name="connsiteY11" fmla="*/ 741719 h 756720"/>
                    <a:gd name="connsiteX12" fmla="*/ 967 w 714662"/>
                    <a:gd name="connsiteY12" fmla="*/ 368720 h 756720"/>
                    <a:gd name="connsiteX13" fmla="*/ 44496 w 714662"/>
                    <a:gd name="connsiteY13" fmla="*/ 283185 h 756720"/>
                    <a:gd name="connsiteX14" fmla="*/ 78024 w 714662"/>
                    <a:gd name="connsiteY14" fmla="*/ 198508 h 756720"/>
                    <a:gd name="connsiteX15" fmla="*/ 137650 w 714662"/>
                    <a:gd name="connsiteY15" fmla="*/ 238989 h 756720"/>
                    <a:gd name="connsiteX16" fmla="*/ 285859 w 714662"/>
                    <a:gd name="connsiteY16" fmla="*/ 357194 h 756720"/>
                    <a:gd name="connsiteX17" fmla="*/ 416828 w 714662"/>
                    <a:gd name="connsiteY17" fmla="*/ 480353 h 756720"/>
                    <a:gd name="connsiteX18" fmla="*/ 527985 w 714662"/>
                    <a:gd name="connsiteY18" fmla="*/ 290710 h 756720"/>
                    <a:gd name="connsiteX19" fmla="*/ 550178 w 714662"/>
                    <a:gd name="connsiteY19" fmla="*/ 237370 h 756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714662" h="756720">
                      <a:moveTo>
                        <a:pt x="550178" y="237370"/>
                      </a:moveTo>
                      <a:cubicBezTo>
                        <a:pt x="567704" y="188221"/>
                        <a:pt x="579991" y="135452"/>
                        <a:pt x="590278" y="85827"/>
                      </a:cubicBezTo>
                      <a:cubicBezTo>
                        <a:pt x="594946" y="63348"/>
                        <a:pt x="603042" y="46775"/>
                        <a:pt x="619901" y="30487"/>
                      </a:cubicBezTo>
                      <a:cubicBezTo>
                        <a:pt x="624092" y="26391"/>
                        <a:pt x="674194" y="-2660"/>
                        <a:pt x="674194" y="197"/>
                      </a:cubicBezTo>
                      <a:cubicBezTo>
                        <a:pt x="674289" y="49156"/>
                        <a:pt x="680290" y="104306"/>
                        <a:pt x="693434" y="151740"/>
                      </a:cubicBezTo>
                      <a:cubicBezTo>
                        <a:pt x="700864" y="178696"/>
                        <a:pt x="704959" y="207557"/>
                        <a:pt x="709341" y="235179"/>
                      </a:cubicBezTo>
                      <a:cubicBezTo>
                        <a:pt x="711722" y="249848"/>
                        <a:pt x="716961" y="268707"/>
                        <a:pt x="713532" y="283566"/>
                      </a:cubicBezTo>
                      <a:cubicBezTo>
                        <a:pt x="707245" y="310903"/>
                        <a:pt x="693244" y="335763"/>
                        <a:pt x="679242" y="360052"/>
                      </a:cubicBezTo>
                      <a:cubicBezTo>
                        <a:pt x="652381" y="406724"/>
                        <a:pt x="624854" y="453111"/>
                        <a:pt x="596756" y="499022"/>
                      </a:cubicBezTo>
                      <a:cubicBezTo>
                        <a:pt x="545511" y="582651"/>
                        <a:pt x="492076" y="665233"/>
                        <a:pt x="428639" y="740004"/>
                      </a:cubicBezTo>
                      <a:cubicBezTo>
                        <a:pt x="423115" y="746576"/>
                        <a:pt x="417019" y="753339"/>
                        <a:pt x="408827" y="755720"/>
                      </a:cubicBezTo>
                      <a:cubicBezTo>
                        <a:pt x="395111" y="759816"/>
                        <a:pt x="381300" y="750577"/>
                        <a:pt x="370060" y="741719"/>
                      </a:cubicBezTo>
                      <a:cubicBezTo>
                        <a:pt x="234043" y="632943"/>
                        <a:pt x="118505" y="496831"/>
                        <a:pt x="967" y="368720"/>
                      </a:cubicBezTo>
                      <a:cubicBezTo>
                        <a:pt x="-7130" y="359861"/>
                        <a:pt x="38114" y="292043"/>
                        <a:pt x="44496" y="283185"/>
                      </a:cubicBezTo>
                      <a:cubicBezTo>
                        <a:pt x="64689" y="255372"/>
                        <a:pt x="78024" y="235655"/>
                        <a:pt x="78024" y="198508"/>
                      </a:cubicBezTo>
                      <a:cubicBezTo>
                        <a:pt x="98217" y="211557"/>
                        <a:pt x="118124" y="225083"/>
                        <a:pt x="137650" y="238989"/>
                      </a:cubicBezTo>
                      <a:cubicBezTo>
                        <a:pt x="189181" y="275565"/>
                        <a:pt x="238711" y="315094"/>
                        <a:pt x="285859" y="357194"/>
                      </a:cubicBezTo>
                      <a:cubicBezTo>
                        <a:pt x="330913" y="397390"/>
                        <a:pt x="367013" y="444824"/>
                        <a:pt x="416828" y="480353"/>
                      </a:cubicBezTo>
                      <a:cubicBezTo>
                        <a:pt x="458929" y="420250"/>
                        <a:pt x="496172" y="356813"/>
                        <a:pt x="527985" y="290710"/>
                      </a:cubicBezTo>
                      <a:cubicBezTo>
                        <a:pt x="536176" y="273755"/>
                        <a:pt x="543511" y="255848"/>
                        <a:pt x="550178" y="237370"/>
                      </a:cubicBezTo>
                      <a:close/>
                    </a:path>
                  </a:pathLst>
                </a:custGeom>
                <a:solidFill>
                  <a:srgbClr val="843D50">
                    <a:alpha val="64000"/>
                  </a:srgbClr>
                </a:solidFill>
                <a:ln w="9525" cap="flat">
                  <a:noFill/>
                  <a:prstDash val="solid"/>
                  <a:miter/>
                </a:ln>
              </p:spPr>
              <p:txBody>
                <a:bodyPr rtlCol="0" anchor="ctr"/>
                <a:lstStyle/>
                <a:p>
                  <a:endParaRPr lang="en-US"/>
                </a:p>
              </p:txBody>
            </p:sp>
            <p:grpSp>
              <p:nvGrpSpPr>
                <p:cNvPr id="195" name="Graphic 2">
                  <a:extLst>
                    <a:ext uri="{FF2B5EF4-FFF2-40B4-BE49-F238E27FC236}">
                      <a16:creationId xmlns:a16="http://schemas.microsoft.com/office/drawing/2014/main" id="{73BEECEA-C365-5701-DE13-5AF7F5176EF8}"/>
                    </a:ext>
                  </a:extLst>
                </p:cNvPr>
                <p:cNvGrpSpPr/>
                <p:nvPr/>
              </p:nvGrpSpPr>
              <p:grpSpPr>
                <a:xfrm>
                  <a:off x="4550377" y="2854890"/>
                  <a:ext cx="1003094" cy="1521143"/>
                  <a:chOff x="4550377" y="2854890"/>
                  <a:chExt cx="1003094" cy="1521143"/>
                </a:xfrm>
              </p:grpSpPr>
              <p:sp>
                <p:nvSpPr>
                  <p:cNvPr id="196" name="Freeform: Shape 195">
                    <a:extLst>
                      <a:ext uri="{FF2B5EF4-FFF2-40B4-BE49-F238E27FC236}">
                        <a16:creationId xmlns:a16="http://schemas.microsoft.com/office/drawing/2014/main" id="{080205B5-0F6E-4D32-2274-8D7898AAD7CF}"/>
                      </a:ext>
                    </a:extLst>
                  </p:cNvPr>
                  <p:cNvSpPr/>
                  <p:nvPr/>
                </p:nvSpPr>
                <p:spPr>
                  <a:xfrm>
                    <a:off x="4550377" y="2856997"/>
                    <a:ext cx="1003094" cy="1519036"/>
                  </a:xfrm>
                  <a:custGeom>
                    <a:avLst/>
                    <a:gdLst>
                      <a:gd name="connsiteX0" fmla="*/ 879824 w 1003094"/>
                      <a:gd name="connsiteY0" fmla="*/ 1463637 h 1519036"/>
                      <a:gd name="connsiteX1" fmla="*/ 953072 w 1003094"/>
                      <a:gd name="connsiteY1" fmla="*/ 1424680 h 1519036"/>
                      <a:gd name="connsiteX2" fmla="*/ 1002697 w 1003094"/>
                      <a:gd name="connsiteY2" fmla="*/ 1362768 h 1519036"/>
                      <a:gd name="connsiteX3" fmla="*/ 938117 w 1003094"/>
                      <a:gd name="connsiteY3" fmla="*/ 1315238 h 1519036"/>
                      <a:gd name="connsiteX4" fmla="*/ 913829 w 1003094"/>
                      <a:gd name="connsiteY4" fmla="*/ 1214940 h 1519036"/>
                      <a:gd name="connsiteX5" fmla="*/ 833914 w 1003094"/>
                      <a:gd name="connsiteY5" fmla="*/ 206147 h 1519036"/>
                      <a:gd name="connsiteX6" fmla="*/ 822579 w 1003094"/>
                      <a:gd name="connsiteY6" fmla="*/ 158903 h 1519036"/>
                      <a:gd name="connsiteX7" fmla="*/ 798671 w 1003094"/>
                      <a:gd name="connsiteY7" fmla="*/ 92799 h 1519036"/>
                      <a:gd name="connsiteX8" fmla="*/ 613315 w 1003094"/>
                      <a:gd name="connsiteY8" fmla="*/ 3741 h 1519036"/>
                      <a:gd name="connsiteX9" fmla="*/ 508635 w 1003094"/>
                      <a:gd name="connsiteY9" fmla="*/ 1645 h 1519036"/>
                      <a:gd name="connsiteX10" fmla="*/ 495395 w 1003094"/>
                      <a:gd name="connsiteY10" fmla="*/ 3264 h 1519036"/>
                      <a:gd name="connsiteX11" fmla="*/ 478536 w 1003094"/>
                      <a:gd name="connsiteY11" fmla="*/ 13837 h 1519036"/>
                      <a:gd name="connsiteX12" fmla="*/ 279463 w 1003094"/>
                      <a:gd name="connsiteY12" fmla="*/ 140043 h 1519036"/>
                      <a:gd name="connsiteX13" fmla="*/ 239173 w 1003094"/>
                      <a:gd name="connsiteY13" fmla="*/ 185859 h 1519036"/>
                      <a:gd name="connsiteX14" fmla="*/ 219265 w 1003094"/>
                      <a:gd name="connsiteY14" fmla="*/ 280728 h 1519036"/>
                      <a:gd name="connsiteX15" fmla="*/ 208216 w 1003094"/>
                      <a:gd name="connsiteY15" fmla="*/ 393027 h 1519036"/>
                      <a:gd name="connsiteX16" fmla="*/ 177832 w 1003094"/>
                      <a:gd name="connsiteY16" fmla="*/ 662680 h 1519036"/>
                      <a:gd name="connsiteX17" fmla="*/ 162401 w 1003094"/>
                      <a:gd name="connsiteY17" fmla="*/ 803555 h 1519036"/>
                      <a:gd name="connsiteX18" fmla="*/ 143637 w 1003094"/>
                      <a:gd name="connsiteY18" fmla="*/ 944049 h 1519036"/>
                      <a:gd name="connsiteX19" fmla="*/ 110585 w 1003094"/>
                      <a:gd name="connsiteY19" fmla="*/ 1147122 h 1519036"/>
                      <a:gd name="connsiteX20" fmla="*/ 69723 w 1003094"/>
                      <a:gd name="connsiteY20" fmla="*/ 1335240 h 1519036"/>
                      <a:gd name="connsiteX21" fmla="*/ 0 w 1003094"/>
                      <a:gd name="connsiteY21" fmla="*/ 1418298 h 1519036"/>
                      <a:gd name="connsiteX22" fmla="*/ 81629 w 1003094"/>
                      <a:gd name="connsiteY22" fmla="*/ 1440587 h 1519036"/>
                      <a:gd name="connsiteX23" fmla="*/ 91059 w 1003094"/>
                      <a:gd name="connsiteY23" fmla="*/ 1439158 h 1519036"/>
                      <a:gd name="connsiteX24" fmla="*/ 96964 w 1003094"/>
                      <a:gd name="connsiteY24" fmla="*/ 1432967 h 1519036"/>
                      <a:gd name="connsiteX25" fmla="*/ 142304 w 1003094"/>
                      <a:gd name="connsiteY25" fmla="*/ 1343908 h 1519036"/>
                      <a:gd name="connsiteX26" fmla="*/ 99917 w 1003094"/>
                      <a:gd name="connsiteY26" fmla="*/ 1466495 h 1519036"/>
                      <a:gd name="connsiteX27" fmla="*/ 163068 w 1003094"/>
                      <a:gd name="connsiteY27" fmla="*/ 1477925 h 1519036"/>
                      <a:gd name="connsiteX28" fmla="*/ 249650 w 1003094"/>
                      <a:gd name="connsiteY28" fmla="*/ 1495070 h 1519036"/>
                      <a:gd name="connsiteX29" fmla="*/ 470725 w 1003094"/>
                      <a:gd name="connsiteY29" fmla="*/ 1518978 h 1519036"/>
                      <a:gd name="connsiteX30" fmla="*/ 570071 w 1003094"/>
                      <a:gd name="connsiteY30" fmla="*/ 1516311 h 1519036"/>
                      <a:gd name="connsiteX31" fmla="*/ 879824 w 1003094"/>
                      <a:gd name="connsiteY31" fmla="*/ 1463637 h 1519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1003094" h="1519036">
                        <a:moveTo>
                          <a:pt x="879824" y="1463637"/>
                        </a:moveTo>
                        <a:cubicBezTo>
                          <a:pt x="906685" y="1454970"/>
                          <a:pt x="931259" y="1442873"/>
                          <a:pt x="953072" y="1424680"/>
                        </a:cubicBezTo>
                        <a:cubicBezTo>
                          <a:pt x="958024" y="1420489"/>
                          <a:pt x="1008031" y="1365625"/>
                          <a:pt x="1002697" y="1362768"/>
                        </a:cubicBezTo>
                        <a:cubicBezTo>
                          <a:pt x="978789" y="1350195"/>
                          <a:pt x="954119" y="1336955"/>
                          <a:pt x="938117" y="1315238"/>
                        </a:cubicBezTo>
                        <a:cubicBezTo>
                          <a:pt x="917448" y="1287044"/>
                          <a:pt x="915162" y="1249896"/>
                          <a:pt x="913829" y="1214940"/>
                        </a:cubicBezTo>
                        <a:cubicBezTo>
                          <a:pt x="900970" y="878517"/>
                          <a:pt x="909638" y="536188"/>
                          <a:pt x="833914" y="206147"/>
                        </a:cubicBezTo>
                        <a:cubicBezTo>
                          <a:pt x="830294" y="190335"/>
                          <a:pt x="826484" y="174619"/>
                          <a:pt x="822579" y="158903"/>
                        </a:cubicBezTo>
                        <a:cubicBezTo>
                          <a:pt x="816864" y="136138"/>
                          <a:pt x="810673" y="112992"/>
                          <a:pt x="798671" y="92799"/>
                        </a:cubicBezTo>
                        <a:cubicBezTo>
                          <a:pt x="762857" y="32792"/>
                          <a:pt x="676370" y="14980"/>
                          <a:pt x="613315" y="3741"/>
                        </a:cubicBezTo>
                        <a:cubicBezTo>
                          <a:pt x="578834" y="-2451"/>
                          <a:pt x="543782" y="693"/>
                          <a:pt x="508635" y="1645"/>
                        </a:cubicBezTo>
                        <a:cubicBezTo>
                          <a:pt x="504158" y="1740"/>
                          <a:pt x="499681" y="1931"/>
                          <a:pt x="495395" y="3264"/>
                        </a:cubicBezTo>
                        <a:cubicBezTo>
                          <a:pt x="489013" y="5265"/>
                          <a:pt x="483775" y="9646"/>
                          <a:pt x="478536" y="13837"/>
                        </a:cubicBezTo>
                        <a:cubicBezTo>
                          <a:pt x="416528" y="63653"/>
                          <a:pt x="339757" y="88418"/>
                          <a:pt x="279463" y="140043"/>
                        </a:cubicBezTo>
                        <a:cubicBezTo>
                          <a:pt x="263938" y="153378"/>
                          <a:pt x="248698" y="167761"/>
                          <a:pt x="239173" y="185859"/>
                        </a:cubicBezTo>
                        <a:cubicBezTo>
                          <a:pt x="224123" y="214624"/>
                          <a:pt x="222313" y="249200"/>
                          <a:pt x="219265" y="280728"/>
                        </a:cubicBezTo>
                        <a:cubicBezTo>
                          <a:pt x="215551" y="318161"/>
                          <a:pt x="211931" y="355594"/>
                          <a:pt x="208216" y="393027"/>
                        </a:cubicBezTo>
                        <a:cubicBezTo>
                          <a:pt x="199358" y="483134"/>
                          <a:pt x="186595" y="573240"/>
                          <a:pt x="177832" y="662680"/>
                        </a:cubicBezTo>
                        <a:cubicBezTo>
                          <a:pt x="173260" y="709734"/>
                          <a:pt x="168116" y="756692"/>
                          <a:pt x="162401" y="803555"/>
                        </a:cubicBezTo>
                        <a:cubicBezTo>
                          <a:pt x="156877" y="849084"/>
                          <a:pt x="143637" y="898329"/>
                          <a:pt x="143637" y="944049"/>
                        </a:cubicBezTo>
                        <a:cubicBezTo>
                          <a:pt x="133826" y="1011867"/>
                          <a:pt x="122777" y="1079589"/>
                          <a:pt x="110585" y="1147122"/>
                        </a:cubicBezTo>
                        <a:cubicBezTo>
                          <a:pt x="99536" y="1208367"/>
                          <a:pt x="94107" y="1277805"/>
                          <a:pt x="69723" y="1335240"/>
                        </a:cubicBezTo>
                        <a:cubicBezTo>
                          <a:pt x="64770" y="1346861"/>
                          <a:pt x="17240" y="1427633"/>
                          <a:pt x="0" y="1418298"/>
                        </a:cubicBezTo>
                        <a:cubicBezTo>
                          <a:pt x="25051" y="1431729"/>
                          <a:pt x="53245" y="1439444"/>
                          <a:pt x="81629" y="1440587"/>
                        </a:cubicBezTo>
                        <a:cubicBezTo>
                          <a:pt x="84867" y="1440682"/>
                          <a:pt x="88201" y="1440682"/>
                          <a:pt x="91059" y="1439158"/>
                        </a:cubicBezTo>
                        <a:cubicBezTo>
                          <a:pt x="93535" y="1437729"/>
                          <a:pt x="95345" y="1435348"/>
                          <a:pt x="96964" y="1432967"/>
                        </a:cubicBezTo>
                        <a:cubicBezTo>
                          <a:pt x="111252" y="1411821"/>
                          <a:pt x="142970" y="1370864"/>
                          <a:pt x="142304" y="1343908"/>
                        </a:cubicBezTo>
                        <a:cubicBezTo>
                          <a:pt x="143446" y="1388104"/>
                          <a:pt x="128111" y="1432491"/>
                          <a:pt x="99917" y="1466495"/>
                        </a:cubicBezTo>
                        <a:cubicBezTo>
                          <a:pt x="100870" y="1465352"/>
                          <a:pt x="155734" y="1476115"/>
                          <a:pt x="163068" y="1477925"/>
                        </a:cubicBezTo>
                        <a:cubicBezTo>
                          <a:pt x="191643" y="1484973"/>
                          <a:pt x="220599" y="1490593"/>
                          <a:pt x="249650" y="1495070"/>
                        </a:cubicBezTo>
                        <a:cubicBezTo>
                          <a:pt x="322993" y="1506405"/>
                          <a:pt x="396526" y="1517739"/>
                          <a:pt x="470725" y="1518978"/>
                        </a:cubicBezTo>
                        <a:cubicBezTo>
                          <a:pt x="503777" y="1519549"/>
                          <a:pt x="536638" y="1515739"/>
                          <a:pt x="570071" y="1516311"/>
                        </a:cubicBezTo>
                        <a:cubicBezTo>
                          <a:pt x="674656" y="1518501"/>
                          <a:pt x="780859" y="1495737"/>
                          <a:pt x="879824" y="1463637"/>
                        </a:cubicBezTo>
                        <a:close/>
                      </a:path>
                    </a:pathLst>
                  </a:custGeom>
                  <a:solidFill>
                    <a:srgbClr val="F1724F"/>
                  </a:solidFill>
                  <a:ln w="9525" cap="flat">
                    <a:noFill/>
                    <a:prstDash val="solid"/>
                    <a:miter/>
                  </a:ln>
                </p:spPr>
                <p:txBody>
                  <a:bodyPr rtlCol="0" anchor="ctr"/>
                  <a:lstStyle/>
                  <a:p>
                    <a:endParaRPr lang="en-US"/>
                  </a:p>
                </p:txBody>
              </p:sp>
              <p:sp>
                <p:nvSpPr>
                  <p:cNvPr id="197" name="Freeform: Shape 196">
                    <a:extLst>
                      <a:ext uri="{FF2B5EF4-FFF2-40B4-BE49-F238E27FC236}">
                        <a16:creationId xmlns:a16="http://schemas.microsoft.com/office/drawing/2014/main" id="{B7CB9DD9-0D32-3F31-02BD-CF6D3B6C19DC}"/>
                      </a:ext>
                    </a:extLst>
                  </p:cNvPr>
                  <p:cNvSpPr/>
                  <p:nvPr/>
                </p:nvSpPr>
                <p:spPr>
                  <a:xfrm>
                    <a:off x="4848034" y="2854890"/>
                    <a:ext cx="352615" cy="412470"/>
                  </a:xfrm>
                  <a:custGeom>
                    <a:avLst/>
                    <a:gdLst>
                      <a:gd name="connsiteX0" fmla="*/ 220504 w 352615"/>
                      <a:gd name="connsiteY0" fmla="*/ 38 h 412470"/>
                      <a:gd name="connsiteX1" fmla="*/ 200977 w 352615"/>
                      <a:gd name="connsiteY1" fmla="*/ 2610 h 412470"/>
                      <a:gd name="connsiteX2" fmla="*/ 179927 w 352615"/>
                      <a:gd name="connsiteY2" fmla="*/ 18135 h 412470"/>
                      <a:gd name="connsiteX3" fmla="*/ 92202 w 352615"/>
                      <a:gd name="connsiteY3" fmla="*/ 73476 h 412470"/>
                      <a:gd name="connsiteX4" fmla="*/ 30575 w 352615"/>
                      <a:gd name="connsiteY4" fmla="*/ 108337 h 412470"/>
                      <a:gd name="connsiteX5" fmla="*/ 0 w 352615"/>
                      <a:gd name="connsiteY5" fmla="*/ 412470 h 412470"/>
                      <a:gd name="connsiteX6" fmla="*/ 60293 w 352615"/>
                      <a:gd name="connsiteY6" fmla="*/ 258832 h 412470"/>
                      <a:gd name="connsiteX7" fmla="*/ 130302 w 352615"/>
                      <a:gd name="connsiteY7" fmla="*/ 149961 h 412470"/>
                      <a:gd name="connsiteX8" fmla="*/ 226504 w 352615"/>
                      <a:gd name="connsiteY8" fmla="*/ 56235 h 412470"/>
                      <a:gd name="connsiteX9" fmla="*/ 352615 w 352615"/>
                      <a:gd name="connsiteY9" fmla="*/ 14135 h 412470"/>
                      <a:gd name="connsiteX10" fmla="*/ 296608 w 352615"/>
                      <a:gd name="connsiteY10" fmla="*/ 4038 h 412470"/>
                      <a:gd name="connsiteX11" fmla="*/ 220504 w 352615"/>
                      <a:gd name="connsiteY11" fmla="*/ 38 h 4124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52615" h="412470">
                        <a:moveTo>
                          <a:pt x="220504" y="38"/>
                        </a:moveTo>
                        <a:cubicBezTo>
                          <a:pt x="213931" y="133"/>
                          <a:pt x="207169" y="324"/>
                          <a:pt x="200977" y="2610"/>
                        </a:cubicBezTo>
                        <a:cubicBezTo>
                          <a:pt x="192786" y="5753"/>
                          <a:pt x="186404" y="12230"/>
                          <a:pt x="179927" y="18135"/>
                        </a:cubicBezTo>
                        <a:cubicBezTo>
                          <a:pt x="154210" y="41662"/>
                          <a:pt x="123158" y="57950"/>
                          <a:pt x="92202" y="73476"/>
                        </a:cubicBezTo>
                        <a:cubicBezTo>
                          <a:pt x="75629" y="81762"/>
                          <a:pt x="48292" y="107575"/>
                          <a:pt x="30575" y="108337"/>
                        </a:cubicBezTo>
                        <a:cubicBezTo>
                          <a:pt x="9906" y="208350"/>
                          <a:pt x="6858" y="310839"/>
                          <a:pt x="0" y="412470"/>
                        </a:cubicBezTo>
                        <a:cubicBezTo>
                          <a:pt x="16478" y="360654"/>
                          <a:pt x="35909" y="307600"/>
                          <a:pt x="60293" y="258832"/>
                        </a:cubicBezTo>
                        <a:cubicBezTo>
                          <a:pt x="80296" y="220542"/>
                          <a:pt x="103727" y="184061"/>
                          <a:pt x="130302" y="149961"/>
                        </a:cubicBezTo>
                        <a:cubicBezTo>
                          <a:pt x="157924" y="114528"/>
                          <a:pt x="189166" y="81286"/>
                          <a:pt x="226504" y="56235"/>
                        </a:cubicBezTo>
                        <a:cubicBezTo>
                          <a:pt x="263842" y="31185"/>
                          <a:pt x="307657" y="14611"/>
                          <a:pt x="352615" y="14135"/>
                        </a:cubicBezTo>
                        <a:cubicBezTo>
                          <a:pt x="335947" y="14325"/>
                          <a:pt x="313944" y="6039"/>
                          <a:pt x="296608" y="4038"/>
                        </a:cubicBezTo>
                        <a:cubicBezTo>
                          <a:pt x="271463" y="1086"/>
                          <a:pt x="245935" y="-248"/>
                          <a:pt x="220504" y="38"/>
                        </a:cubicBezTo>
                        <a:close/>
                      </a:path>
                    </a:pathLst>
                  </a:custGeom>
                  <a:solidFill>
                    <a:srgbClr val="843D50"/>
                  </a:solidFill>
                  <a:ln w="9525" cap="flat">
                    <a:noFill/>
                    <a:prstDash val="solid"/>
                    <a:miter/>
                  </a:ln>
                </p:spPr>
                <p:txBody>
                  <a:bodyPr rtlCol="0" anchor="ctr"/>
                  <a:lstStyle/>
                  <a:p>
                    <a:endParaRPr lang="en-US"/>
                  </a:p>
                </p:txBody>
              </p:sp>
              <p:grpSp>
                <p:nvGrpSpPr>
                  <p:cNvPr id="198" name="Graphic 2">
                    <a:extLst>
                      <a:ext uri="{FF2B5EF4-FFF2-40B4-BE49-F238E27FC236}">
                        <a16:creationId xmlns:a16="http://schemas.microsoft.com/office/drawing/2014/main" id="{6C1AE415-FDC4-28BA-5C1C-99FEEA270866}"/>
                      </a:ext>
                    </a:extLst>
                  </p:cNvPr>
                  <p:cNvGrpSpPr/>
                  <p:nvPr/>
                </p:nvGrpSpPr>
                <p:grpSpPr>
                  <a:xfrm>
                    <a:off x="4676158" y="2860524"/>
                    <a:ext cx="782594" cy="1096369"/>
                    <a:chOff x="4676158" y="2860524"/>
                    <a:chExt cx="782594" cy="1096369"/>
                  </a:xfrm>
                  <a:solidFill>
                    <a:srgbClr val="FFEFD7"/>
                  </a:solidFill>
                </p:grpSpPr>
                <p:sp>
                  <p:nvSpPr>
                    <p:cNvPr id="199" name="Freeform: Shape 198">
                      <a:extLst>
                        <a:ext uri="{FF2B5EF4-FFF2-40B4-BE49-F238E27FC236}">
                          <a16:creationId xmlns:a16="http://schemas.microsoft.com/office/drawing/2014/main" id="{449D217C-4637-47B8-661F-02EBB7B5ED9F}"/>
                        </a:ext>
                      </a:extLst>
                    </p:cNvPr>
                    <p:cNvSpPr/>
                    <p:nvPr/>
                  </p:nvSpPr>
                  <p:spPr>
                    <a:xfrm>
                      <a:off x="4898548" y="2860524"/>
                      <a:ext cx="364489" cy="567808"/>
                    </a:xfrm>
                    <a:custGeom>
                      <a:avLst/>
                      <a:gdLst>
                        <a:gd name="connsiteX0" fmla="*/ 220758 w 364489"/>
                        <a:gd name="connsiteY0" fmla="*/ 84224 h 567808"/>
                        <a:gd name="connsiteX1" fmla="*/ 144558 w 364489"/>
                        <a:gd name="connsiteY1" fmla="*/ 214336 h 567808"/>
                        <a:gd name="connsiteX2" fmla="*/ 92551 w 364489"/>
                        <a:gd name="connsiteY2" fmla="*/ 567808 h 567808"/>
                        <a:gd name="connsiteX3" fmla="*/ 18351 w 364489"/>
                        <a:gd name="connsiteY3" fmla="*/ 561998 h 567808"/>
                        <a:gd name="connsiteX4" fmla="*/ 921 w 364489"/>
                        <a:gd name="connsiteY4" fmla="*/ 550473 h 567808"/>
                        <a:gd name="connsiteX5" fmla="*/ 1492 w 364489"/>
                        <a:gd name="connsiteY5" fmla="*/ 521136 h 567808"/>
                        <a:gd name="connsiteX6" fmla="*/ 11303 w 364489"/>
                        <a:gd name="connsiteY6" fmla="*/ 392453 h 567808"/>
                        <a:gd name="connsiteX7" fmla="*/ 126270 w 364489"/>
                        <a:gd name="connsiteY7" fmla="*/ 92606 h 567808"/>
                        <a:gd name="connsiteX8" fmla="*/ 241713 w 364489"/>
                        <a:gd name="connsiteY8" fmla="*/ 7929 h 567808"/>
                        <a:gd name="connsiteX9" fmla="*/ 364490 w 364489"/>
                        <a:gd name="connsiteY9" fmla="*/ 24979 h 567808"/>
                        <a:gd name="connsiteX10" fmla="*/ 287909 w 364489"/>
                        <a:gd name="connsiteY10" fmla="*/ 38123 h 567808"/>
                        <a:gd name="connsiteX11" fmla="*/ 220758 w 364489"/>
                        <a:gd name="connsiteY11" fmla="*/ 84224 h 567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64489" h="567808">
                          <a:moveTo>
                            <a:pt x="220758" y="84224"/>
                          </a:moveTo>
                          <a:cubicBezTo>
                            <a:pt x="185801" y="119276"/>
                            <a:pt x="160560" y="165758"/>
                            <a:pt x="144558" y="214336"/>
                          </a:cubicBezTo>
                          <a:cubicBezTo>
                            <a:pt x="107220" y="327874"/>
                            <a:pt x="97695" y="448460"/>
                            <a:pt x="92551" y="567808"/>
                          </a:cubicBezTo>
                          <a:cubicBezTo>
                            <a:pt x="67786" y="564379"/>
                            <a:pt x="43212" y="564094"/>
                            <a:pt x="18351" y="561998"/>
                          </a:cubicBezTo>
                          <a:cubicBezTo>
                            <a:pt x="2159" y="560665"/>
                            <a:pt x="4731" y="564284"/>
                            <a:pt x="921" y="550473"/>
                          </a:cubicBezTo>
                          <a:cubicBezTo>
                            <a:pt x="-1365" y="542281"/>
                            <a:pt x="1302" y="529708"/>
                            <a:pt x="1492" y="521136"/>
                          </a:cubicBezTo>
                          <a:cubicBezTo>
                            <a:pt x="2731" y="478178"/>
                            <a:pt x="5588" y="435125"/>
                            <a:pt x="11303" y="392453"/>
                          </a:cubicBezTo>
                          <a:cubicBezTo>
                            <a:pt x="25495" y="286249"/>
                            <a:pt x="55785" y="175950"/>
                            <a:pt x="126270" y="92606"/>
                          </a:cubicBezTo>
                          <a:cubicBezTo>
                            <a:pt x="156559" y="56887"/>
                            <a:pt x="199803" y="28122"/>
                            <a:pt x="241713" y="7929"/>
                          </a:cubicBezTo>
                          <a:cubicBezTo>
                            <a:pt x="280956" y="-10931"/>
                            <a:pt x="327628" y="7548"/>
                            <a:pt x="364490" y="24979"/>
                          </a:cubicBezTo>
                          <a:cubicBezTo>
                            <a:pt x="344868" y="15739"/>
                            <a:pt x="305816" y="30503"/>
                            <a:pt x="287909" y="38123"/>
                          </a:cubicBezTo>
                          <a:cubicBezTo>
                            <a:pt x="262668" y="48886"/>
                            <a:pt x="239998" y="64888"/>
                            <a:pt x="220758" y="84224"/>
                          </a:cubicBezTo>
                          <a:close/>
                        </a:path>
                      </a:pathLst>
                    </a:custGeom>
                    <a:solidFill>
                      <a:srgbClr val="FFEFD7"/>
                    </a:solidFill>
                    <a:ln w="9525" cap="flat">
                      <a:noFill/>
                      <a:prstDash val="solid"/>
                      <a:miter/>
                    </a:ln>
                  </p:spPr>
                  <p:txBody>
                    <a:bodyPr rtlCol="0" anchor="ctr"/>
                    <a:lstStyle/>
                    <a:p>
                      <a:endParaRPr lang="en-US"/>
                    </a:p>
                  </p:txBody>
                </p:sp>
                <p:sp>
                  <p:nvSpPr>
                    <p:cNvPr id="200" name="Freeform: Shape 199">
                      <a:extLst>
                        <a:ext uri="{FF2B5EF4-FFF2-40B4-BE49-F238E27FC236}">
                          <a16:creationId xmlns:a16="http://schemas.microsoft.com/office/drawing/2014/main" id="{D705800E-1BA1-73C0-836B-71F12D33EDB4}"/>
                        </a:ext>
                      </a:extLst>
                    </p:cNvPr>
                    <p:cNvSpPr/>
                    <p:nvPr/>
                  </p:nvSpPr>
                  <p:spPr>
                    <a:xfrm>
                      <a:off x="4770405" y="2982658"/>
                      <a:ext cx="75342" cy="416909"/>
                    </a:xfrm>
                    <a:custGeom>
                      <a:avLst/>
                      <a:gdLst>
                        <a:gd name="connsiteX0" fmla="*/ 95 w 75342"/>
                        <a:gd name="connsiteY0" fmla="*/ 414147 h 416909"/>
                        <a:gd name="connsiteX1" fmla="*/ 29528 w 75342"/>
                        <a:gd name="connsiteY1" fmla="*/ 55912 h 416909"/>
                        <a:gd name="connsiteX2" fmla="*/ 35338 w 75342"/>
                        <a:gd name="connsiteY2" fmla="*/ 36005 h 416909"/>
                        <a:gd name="connsiteX3" fmla="*/ 75343 w 75342"/>
                        <a:gd name="connsiteY3" fmla="*/ 0 h 416909"/>
                        <a:gd name="connsiteX4" fmla="*/ 29813 w 75342"/>
                        <a:gd name="connsiteY4" fmla="*/ 416909 h 416909"/>
                        <a:gd name="connsiteX5" fmla="*/ 0 w 75342"/>
                        <a:gd name="connsiteY5" fmla="*/ 415385 h 416909"/>
                        <a:gd name="connsiteX6" fmla="*/ 95 w 75342"/>
                        <a:gd name="connsiteY6" fmla="*/ 414147 h 416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342" h="416909">
                          <a:moveTo>
                            <a:pt x="95" y="414147"/>
                          </a:moveTo>
                          <a:cubicBezTo>
                            <a:pt x="95" y="294323"/>
                            <a:pt x="7715" y="173069"/>
                            <a:pt x="29528" y="55912"/>
                          </a:cubicBezTo>
                          <a:cubicBezTo>
                            <a:pt x="30766" y="49054"/>
                            <a:pt x="32099" y="42101"/>
                            <a:pt x="35338" y="36005"/>
                          </a:cubicBezTo>
                          <a:cubicBezTo>
                            <a:pt x="43339" y="20765"/>
                            <a:pt x="62675" y="11144"/>
                            <a:pt x="75343" y="0"/>
                          </a:cubicBezTo>
                          <a:cubicBezTo>
                            <a:pt x="52292" y="138398"/>
                            <a:pt x="42005" y="277559"/>
                            <a:pt x="29813" y="416909"/>
                          </a:cubicBezTo>
                          <a:cubicBezTo>
                            <a:pt x="20193" y="413861"/>
                            <a:pt x="9811" y="413290"/>
                            <a:pt x="0" y="415385"/>
                          </a:cubicBezTo>
                          <a:cubicBezTo>
                            <a:pt x="95" y="414909"/>
                            <a:pt x="95" y="414528"/>
                            <a:pt x="95" y="414147"/>
                          </a:cubicBezTo>
                          <a:close/>
                        </a:path>
                      </a:pathLst>
                    </a:custGeom>
                    <a:solidFill>
                      <a:srgbClr val="FFEFD7"/>
                    </a:solidFill>
                    <a:ln w="9525" cap="flat">
                      <a:noFill/>
                      <a:prstDash val="solid"/>
                      <a:miter/>
                    </a:ln>
                  </p:spPr>
                  <p:txBody>
                    <a:bodyPr rtlCol="0" anchor="ctr"/>
                    <a:lstStyle/>
                    <a:p>
                      <a:endParaRPr lang="en-US"/>
                    </a:p>
                  </p:txBody>
                </p:sp>
                <p:sp>
                  <p:nvSpPr>
                    <p:cNvPr id="201" name="Freeform: Shape 200">
                      <a:extLst>
                        <a:ext uri="{FF2B5EF4-FFF2-40B4-BE49-F238E27FC236}">
                          <a16:creationId xmlns:a16="http://schemas.microsoft.com/office/drawing/2014/main" id="{72699D5C-14B8-786F-5738-00081C6A36DB}"/>
                        </a:ext>
                      </a:extLst>
                    </p:cNvPr>
                    <p:cNvSpPr/>
                    <p:nvPr/>
                  </p:nvSpPr>
                  <p:spPr>
                    <a:xfrm>
                      <a:off x="4731527" y="3336607"/>
                      <a:ext cx="486361" cy="154121"/>
                    </a:xfrm>
                    <a:custGeom>
                      <a:avLst/>
                      <a:gdLst>
                        <a:gd name="connsiteX0" fmla="*/ 229663 w 486361"/>
                        <a:gd name="connsiteY0" fmla="*/ 50768 h 154121"/>
                        <a:gd name="connsiteX1" fmla="*/ 464169 w 486361"/>
                        <a:gd name="connsiteY1" fmla="*/ 0 h 154121"/>
                        <a:gd name="connsiteX2" fmla="*/ 486362 w 486361"/>
                        <a:gd name="connsiteY2" fmla="*/ 107347 h 154121"/>
                        <a:gd name="connsiteX3" fmla="*/ 363394 w 486361"/>
                        <a:gd name="connsiteY3" fmla="*/ 135827 h 154121"/>
                        <a:gd name="connsiteX4" fmla="*/ 236902 w 486361"/>
                        <a:gd name="connsiteY4" fmla="*/ 151828 h 154121"/>
                        <a:gd name="connsiteX5" fmla="*/ 1254 w 486361"/>
                        <a:gd name="connsiteY5" fmla="*/ 132398 h 154121"/>
                        <a:gd name="connsiteX6" fmla="*/ 10683 w 486361"/>
                        <a:gd name="connsiteY6" fmla="*/ 39052 h 154121"/>
                        <a:gd name="connsiteX7" fmla="*/ 202136 w 486361"/>
                        <a:gd name="connsiteY7" fmla="*/ 51721 h 154121"/>
                        <a:gd name="connsiteX8" fmla="*/ 229663 w 486361"/>
                        <a:gd name="connsiteY8" fmla="*/ 50768 h 154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86361" h="154121">
                          <a:moveTo>
                            <a:pt x="229663" y="50768"/>
                          </a:moveTo>
                          <a:cubicBezTo>
                            <a:pt x="309864" y="46577"/>
                            <a:pt x="389397" y="29432"/>
                            <a:pt x="464169" y="0"/>
                          </a:cubicBezTo>
                          <a:cubicBezTo>
                            <a:pt x="466169" y="36671"/>
                            <a:pt x="473694" y="72961"/>
                            <a:pt x="486362" y="107347"/>
                          </a:cubicBezTo>
                          <a:cubicBezTo>
                            <a:pt x="485219" y="104299"/>
                            <a:pt x="376348" y="133255"/>
                            <a:pt x="363394" y="135827"/>
                          </a:cubicBezTo>
                          <a:cubicBezTo>
                            <a:pt x="321674" y="144209"/>
                            <a:pt x="279383" y="149543"/>
                            <a:pt x="236902" y="151828"/>
                          </a:cubicBezTo>
                          <a:cubicBezTo>
                            <a:pt x="162988" y="155829"/>
                            <a:pt x="71929" y="157353"/>
                            <a:pt x="1254" y="132398"/>
                          </a:cubicBezTo>
                          <a:cubicBezTo>
                            <a:pt x="-4176" y="130493"/>
                            <a:pt x="9731" y="46958"/>
                            <a:pt x="10683" y="39052"/>
                          </a:cubicBezTo>
                          <a:cubicBezTo>
                            <a:pt x="9255" y="51149"/>
                            <a:pt x="186610" y="51911"/>
                            <a:pt x="202136" y="51721"/>
                          </a:cubicBezTo>
                          <a:cubicBezTo>
                            <a:pt x="211280" y="51530"/>
                            <a:pt x="220519" y="51244"/>
                            <a:pt x="229663" y="50768"/>
                          </a:cubicBezTo>
                          <a:close/>
                        </a:path>
                      </a:pathLst>
                    </a:custGeom>
                    <a:solidFill>
                      <a:srgbClr val="FFEFD7"/>
                    </a:solidFill>
                    <a:ln w="9525" cap="flat">
                      <a:noFill/>
                      <a:prstDash val="solid"/>
                      <a:miter/>
                    </a:ln>
                  </p:spPr>
                  <p:txBody>
                    <a:bodyPr rtlCol="0" anchor="ctr"/>
                    <a:lstStyle/>
                    <a:p>
                      <a:endParaRPr lang="en-US"/>
                    </a:p>
                  </p:txBody>
                </p:sp>
                <p:sp>
                  <p:nvSpPr>
                    <p:cNvPr id="202" name="Freeform: Shape 201">
                      <a:extLst>
                        <a:ext uri="{FF2B5EF4-FFF2-40B4-BE49-F238E27FC236}">
                          <a16:creationId xmlns:a16="http://schemas.microsoft.com/office/drawing/2014/main" id="{7C31DD09-FBAF-17C9-6750-08523EFA9B28}"/>
                        </a:ext>
                      </a:extLst>
                    </p:cNvPr>
                    <p:cNvSpPr/>
                    <p:nvPr/>
                  </p:nvSpPr>
                  <p:spPr>
                    <a:xfrm>
                      <a:off x="4676158" y="3743705"/>
                      <a:ext cx="782594" cy="213188"/>
                    </a:xfrm>
                    <a:custGeom>
                      <a:avLst/>
                      <a:gdLst>
                        <a:gd name="connsiteX0" fmla="*/ 627456 w 782594"/>
                        <a:gd name="connsiteY0" fmla="*/ 55245 h 213188"/>
                        <a:gd name="connsiteX1" fmla="*/ 737279 w 782594"/>
                        <a:gd name="connsiteY1" fmla="*/ 21717 h 213188"/>
                        <a:gd name="connsiteX2" fmla="*/ 780142 w 782594"/>
                        <a:gd name="connsiteY2" fmla="*/ 0 h 213188"/>
                        <a:gd name="connsiteX3" fmla="*/ 779571 w 782594"/>
                        <a:gd name="connsiteY3" fmla="*/ 76581 h 213188"/>
                        <a:gd name="connsiteX4" fmla="*/ 780713 w 782594"/>
                        <a:gd name="connsiteY4" fmla="*/ 127921 h 213188"/>
                        <a:gd name="connsiteX5" fmla="*/ 469818 w 782594"/>
                        <a:gd name="connsiteY5" fmla="*/ 204502 h 213188"/>
                        <a:gd name="connsiteX6" fmla="*/ 120345 w 782594"/>
                        <a:gd name="connsiteY6" fmla="*/ 202692 h 213188"/>
                        <a:gd name="connsiteX7" fmla="*/ 29191 w 782594"/>
                        <a:gd name="connsiteY7" fmla="*/ 186309 h 213188"/>
                        <a:gd name="connsiteX8" fmla="*/ 2712 w 782594"/>
                        <a:gd name="connsiteY8" fmla="*/ 137541 h 213188"/>
                        <a:gd name="connsiteX9" fmla="*/ 10046 w 782594"/>
                        <a:gd name="connsiteY9" fmla="*/ 63246 h 213188"/>
                        <a:gd name="connsiteX10" fmla="*/ 338087 w 782594"/>
                        <a:gd name="connsiteY10" fmla="*/ 86392 h 213188"/>
                        <a:gd name="connsiteX11" fmla="*/ 627456 w 782594"/>
                        <a:gd name="connsiteY11" fmla="*/ 55245 h 213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782594" h="213188">
                          <a:moveTo>
                            <a:pt x="627456" y="55245"/>
                          </a:moveTo>
                          <a:cubicBezTo>
                            <a:pt x="664699" y="46482"/>
                            <a:pt x="701465" y="35433"/>
                            <a:pt x="737279" y="21717"/>
                          </a:cubicBezTo>
                          <a:cubicBezTo>
                            <a:pt x="752329" y="16002"/>
                            <a:pt x="767379" y="9716"/>
                            <a:pt x="780142" y="0"/>
                          </a:cubicBezTo>
                          <a:cubicBezTo>
                            <a:pt x="779952" y="25527"/>
                            <a:pt x="779761" y="51054"/>
                            <a:pt x="779571" y="76581"/>
                          </a:cubicBezTo>
                          <a:cubicBezTo>
                            <a:pt x="779475" y="83725"/>
                            <a:pt x="785571" y="125635"/>
                            <a:pt x="780713" y="127921"/>
                          </a:cubicBezTo>
                          <a:cubicBezTo>
                            <a:pt x="682701" y="174308"/>
                            <a:pt x="576974" y="193262"/>
                            <a:pt x="469818" y="204502"/>
                          </a:cubicBezTo>
                          <a:cubicBezTo>
                            <a:pt x="353708" y="216599"/>
                            <a:pt x="236360" y="216122"/>
                            <a:pt x="120345" y="202692"/>
                          </a:cubicBezTo>
                          <a:cubicBezTo>
                            <a:pt x="89770" y="199168"/>
                            <a:pt x="58909" y="194882"/>
                            <a:pt x="29191" y="186309"/>
                          </a:cubicBezTo>
                          <a:cubicBezTo>
                            <a:pt x="-4908" y="176498"/>
                            <a:pt x="-1765" y="169545"/>
                            <a:pt x="2712" y="137541"/>
                          </a:cubicBezTo>
                          <a:cubicBezTo>
                            <a:pt x="6140" y="112871"/>
                            <a:pt x="8617" y="88106"/>
                            <a:pt x="10046" y="63246"/>
                          </a:cubicBezTo>
                          <a:cubicBezTo>
                            <a:pt x="118536" y="79724"/>
                            <a:pt x="228359" y="87440"/>
                            <a:pt x="338087" y="86392"/>
                          </a:cubicBezTo>
                          <a:cubicBezTo>
                            <a:pt x="435242" y="85534"/>
                            <a:pt x="533159" y="77533"/>
                            <a:pt x="627456" y="55245"/>
                          </a:cubicBezTo>
                          <a:close/>
                        </a:path>
                      </a:pathLst>
                    </a:custGeom>
                    <a:solidFill>
                      <a:srgbClr val="FFEFD7"/>
                    </a:solidFill>
                    <a:ln w="9525" cap="flat">
                      <a:noFill/>
                      <a:prstDash val="solid"/>
                      <a:miter/>
                    </a:ln>
                  </p:spPr>
                  <p:txBody>
                    <a:bodyPr rtlCol="0" anchor="ctr"/>
                    <a:lstStyle/>
                    <a:p>
                      <a:endParaRPr lang="en-US"/>
                    </a:p>
                  </p:txBody>
                </p:sp>
              </p:grpSp>
              <p:grpSp>
                <p:nvGrpSpPr>
                  <p:cNvPr id="203" name="Graphic 2">
                    <a:extLst>
                      <a:ext uri="{FF2B5EF4-FFF2-40B4-BE49-F238E27FC236}">
                        <a16:creationId xmlns:a16="http://schemas.microsoft.com/office/drawing/2014/main" id="{3FA9AD2E-E2B8-BD30-D4F2-49E3B040980C}"/>
                      </a:ext>
                    </a:extLst>
                  </p:cNvPr>
                  <p:cNvGrpSpPr/>
                  <p:nvPr/>
                </p:nvGrpSpPr>
                <p:grpSpPr>
                  <a:xfrm>
                    <a:off x="4606194" y="2890932"/>
                    <a:ext cx="850487" cy="1394715"/>
                    <a:chOff x="4606194" y="2890932"/>
                    <a:chExt cx="850487" cy="1394715"/>
                  </a:xfrm>
                </p:grpSpPr>
                <p:sp>
                  <p:nvSpPr>
                    <p:cNvPr id="204" name="Freeform: Shape 203">
                      <a:extLst>
                        <a:ext uri="{FF2B5EF4-FFF2-40B4-BE49-F238E27FC236}">
                          <a16:creationId xmlns:a16="http://schemas.microsoft.com/office/drawing/2014/main" id="{17262DF4-6C09-276B-9FD5-4EE95817B53A}"/>
                        </a:ext>
                      </a:extLst>
                    </p:cNvPr>
                    <p:cNvSpPr/>
                    <p:nvPr/>
                  </p:nvSpPr>
                  <p:spPr>
                    <a:xfrm>
                      <a:off x="5004148" y="2890932"/>
                      <a:ext cx="178689" cy="213169"/>
                    </a:xfrm>
                    <a:custGeom>
                      <a:avLst/>
                      <a:gdLst>
                        <a:gd name="connsiteX0" fmla="*/ 0 w 178689"/>
                        <a:gd name="connsiteY0" fmla="*/ 213169 h 213169"/>
                        <a:gd name="connsiteX1" fmla="*/ 18479 w 178689"/>
                        <a:gd name="connsiteY1" fmla="*/ 141637 h 213169"/>
                        <a:gd name="connsiteX2" fmla="*/ 54864 w 178689"/>
                        <a:gd name="connsiteY2" fmla="*/ 76771 h 213169"/>
                        <a:gd name="connsiteX3" fmla="*/ 109728 w 178689"/>
                        <a:gd name="connsiteY3" fmla="*/ 26384 h 213169"/>
                        <a:gd name="connsiteX4" fmla="*/ 142875 w 178689"/>
                        <a:gd name="connsiteY4" fmla="*/ 9430 h 213169"/>
                        <a:gd name="connsiteX5" fmla="*/ 178689 w 178689"/>
                        <a:gd name="connsiteY5" fmla="*/ 0 h 213169"/>
                        <a:gd name="connsiteX6" fmla="*/ 144780 w 178689"/>
                        <a:gd name="connsiteY6" fmla="*/ 13716 h 213169"/>
                        <a:gd name="connsiteX7" fmla="*/ 113824 w 178689"/>
                        <a:gd name="connsiteY7" fmla="*/ 32480 h 213169"/>
                        <a:gd name="connsiteX8" fmla="*/ 62294 w 178689"/>
                        <a:gd name="connsiteY8" fmla="*/ 82677 h 213169"/>
                        <a:gd name="connsiteX9" fmla="*/ 25051 w 178689"/>
                        <a:gd name="connsiteY9" fmla="*/ 144590 h 213169"/>
                        <a:gd name="connsiteX10" fmla="*/ 0 w 178689"/>
                        <a:gd name="connsiteY10" fmla="*/ 213169 h 213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689" h="213169">
                          <a:moveTo>
                            <a:pt x="0" y="213169"/>
                          </a:moveTo>
                          <a:cubicBezTo>
                            <a:pt x="3143" y="188786"/>
                            <a:pt x="9430" y="164783"/>
                            <a:pt x="18479" y="141637"/>
                          </a:cubicBezTo>
                          <a:cubicBezTo>
                            <a:pt x="27432" y="118491"/>
                            <a:pt x="39719" y="96583"/>
                            <a:pt x="54864" y="76771"/>
                          </a:cubicBezTo>
                          <a:cubicBezTo>
                            <a:pt x="70199" y="57150"/>
                            <a:pt x="88678" y="39719"/>
                            <a:pt x="109728" y="26384"/>
                          </a:cubicBezTo>
                          <a:cubicBezTo>
                            <a:pt x="120301" y="19717"/>
                            <a:pt x="131350" y="14002"/>
                            <a:pt x="142875" y="9430"/>
                          </a:cubicBezTo>
                          <a:cubicBezTo>
                            <a:pt x="154496" y="5144"/>
                            <a:pt x="166402" y="1619"/>
                            <a:pt x="178689" y="0"/>
                          </a:cubicBezTo>
                          <a:cubicBezTo>
                            <a:pt x="166973" y="3715"/>
                            <a:pt x="155543" y="8096"/>
                            <a:pt x="144780" y="13716"/>
                          </a:cubicBezTo>
                          <a:cubicBezTo>
                            <a:pt x="133921" y="19050"/>
                            <a:pt x="123539" y="25337"/>
                            <a:pt x="113824" y="32480"/>
                          </a:cubicBezTo>
                          <a:cubicBezTo>
                            <a:pt x="94393" y="46768"/>
                            <a:pt x="76962" y="63627"/>
                            <a:pt x="62294" y="82677"/>
                          </a:cubicBezTo>
                          <a:cubicBezTo>
                            <a:pt x="47435" y="101632"/>
                            <a:pt x="35433" y="122682"/>
                            <a:pt x="25051" y="144590"/>
                          </a:cubicBezTo>
                          <a:cubicBezTo>
                            <a:pt x="14954" y="166592"/>
                            <a:pt x="6953" y="189643"/>
                            <a:pt x="0" y="213169"/>
                          </a:cubicBezTo>
                          <a:close/>
                        </a:path>
                      </a:pathLst>
                    </a:custGeom>
                    <a:solidFill>
                      <a:srgbClr val="DD9A43"/>
                    </a:solidFill>
                    <a:ln w="9525" cap="flat">
                      <a:noFill/>
                      <a:prstDash val="solid"/>
                      <a:miter/>
                    </a:ln>
                  </p:spPr>
                  <p:txBody>
                    <a:bodyPr rtlCol="0" anchor="ctr"/>
                    <a:lstStyle/>
                    <a:p>
                      <a:endParaRPr lang="en-US"/>
                    </a:p>
                  </p:txBody>
                </p:sp>
                <p:sp>
                  <p:nvSpPr>
                    <p:cNvPr id="205" name="Freeform: Shape 204">
                      <a:extLst>
                        <a:ext uri="{FF2B5EF4-FFF2-40B4-BE49-F238E27FC236}">
                          <a16:creationId xmlns:a16="http://schemas.microsoft.com/office/drawing/2014/main" id="{60E8B879-2039-BDF6-C93A-326FAA3BF734}"/>
                        </a:ext>
                      </a:extLst>
                    </p:cNvPr>
                    <p:cNvSpPr/>
                    <p:nvPr/>
                  </p:nvSpPr>
                  <p:spPr>
                    <a:xfrm>
                      <a:off x="5051298" y="2985897"/>
                      <a:ext cx="40956" cy="342423"/>
                    </a:xfrm>
                    <a:custGeom>
                      <a:avLst/>
                      <a:gdLst>
                        <a:gd name="connsiteX0" fmla="*/ 32479 w 40956"/>
                        <a:gd name="connsiteY0" fmla="*/ 0 h 342423"/>
                        <a:gd name="connsiteX1" fmla="*/ 14286 w 40956"/>
                        <a:gd name="connsiteY1" fmla="*/ 85249 h 342423"/>
                        <a:gd name="connsiteX2" fmla="*/ 9619 w 40956"/>
                        <a:gd name="connsiteY2" fmla="*/ 171831 h 342423"/>
                        <a:gd name="connsiteX3" fmla="*/ 18572 w 40956"/>
                        <a:gd name="connsiteY3" fmla="*/ 258032 h 342423"/>
                        <a:gd name="connsiteX4" fmla="*/ 22954 w 40956"/>
                        <a:gd name="connsiteY4" fmla="*/ 279368 h 342423"/>
                        <a:gd name="connsiteX5" fmla="*/ 28288 w 40956"/>
                        <a:gd name="connsiteY5" fmla="*/ 300514 h 342423"/>
                        <a:gd name="connsiteX6" fmla="*/ 34194 w 40956"/>
                        <a:gd name="connsiteY6" fmla="*/ 321564 h 342423"/>
                        <a:gd name="connsiteX7" fmla="*/ 40956 w 40956"/>
                        <a:gd name="connsiteY7" fmla="*/ 342424 h 342423"/>
                        <a:gd name="connsiteX8" fmla="*/ 31812 w 40956"/>
                        <a:gd name="connsiteY8" fmla="*/ 322517 h 342423"/>
                        <a:gd name="connsiteX9" fmla="*/ 23811 w 40956"/>
                        <a:gd name="connsiteY9" fmla="*/ 302038 h 342423"/>
                        <a:gd name="connsiteX10" fmla="*/ 17144 w 40956"/>
                        <a:gd name="connsiteY10" fmla="*/ 281083 h 342423"/>
                        <a:gd name="connsiteX11" fmla="*/ 11429 w 40956"/>
                        <a:gd name="connsiteY11" fmla="*/ 259747 h 342423"/>
                        <a:gd name="connsiteX12" fmla="*/ 94 w 40956"/>
                        <a:gd name="connsiteY12" fmla="*/ 172307 h 342423"/>
                        <a:gd name="connsiteX13" fmla="*/ 7047 w 40956"/>
                        <a:gd name="connsiteY13" fmla="*/ 84392 h 342423"/>
                        <a:gd name="connsiteX14" fmla="*/ 32479 w 40956"/>
                        <a:gd name="connsiteY14" fmla="*/ 0 h 342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956" h="342423">
                          <a:moveTo>
                            <a:pt x="32479" y="0"/>
                          </a:moveTo>
                          <a:cubicBezTo>
                            <a:pt x="24383" y="28099"/>
                            <a:pt x="18096" y="56483"/>
                            <a:pt x="14286" y="85249"/>
                          </a:cubicBezTo>
                          <a:cubicBezTo>
                            <a:pt x="10572" y="114014"/>
                            <a:pt x="8857" y="142875"/>
                            <a:pt x="9619" y="171831"/>
                          </a:cubicBezTo>
                          <a:cubicBezTo>
                            <a:pt x="10190" y="200692"/>
                            <a:pt x="13429" y="229552"/>
                            <a:pt x="18572" y="258032"/>
                          </a:cubicBezTo>
                          <a:lnTo>
                            <a:pt x="22954" y="279368"/>
                          </a:lnTo>
                          <a:lnTo>
                            <a:pt x="28288" y="300514"/>
                          </a:lnTo>
                          <a:lnTo>
                            <a:pt x="34194" y="321564"/>
                          </a:lnTo>
                          <a:cubicBezTo>
                            <a:pt x="36575" y="328422"/>
                            <a:pt x="38765" y="335375"/>
                            <a:pt x="40956" y="342424"/>
                          </a:cubicBezTo>
                          <a:cubicBezTo>
                            <a:pt x="37813" y="335852"/>
                            <a:pt x="34765" y="329184"/>
                            <a:pt x="31812" y="322517"/>
                          </a:cubicBezTo>
                          <a:lnTo>
                            <a:pt x="23811" y="302038"/>
                          </a:lnTo>
                          <a:lnTo>
                            <a:pt x="17144" y="281083"/>
                          </a:lnTo>
                          <a:lnTo>
                            <a:pt x="11429" y="259747"/>
                          </a:lnTo>
                          <a:cubicBezTo>
                            <a:pt x="4476" y="231172"/>
                            <a:pt x="951" y="201740"/>
                            <a:pt x="94" y="172307"/>
                          </a:cubicBezTo>
                          <a:cubicBezTo>
                            <a:pt x="-478" y="142875"/>
                            <a:pt x="1523" y="113252"/>
                            <a:pt x="7047" y="84392"/>
                          </a:cubicBezTo>
                          <a:cubicBezTo>
                            <a:pt x="12477" y="55245"/>
                            <a:pt x="20763" y="26860"/>
                            <a:pt x="32479" y="0"/>
                          </a:cubicBezTo>
                          <a:close/>
                        </a:path>
                      </a:pathLst>
                    </a:custGeom>
                    <a:solidFill>
                      <a:srgbClr val="C14C34"/>
                    </a:solidFill>
                    <a:ln w="9525" cap="flat">
                      <a:noFill/>
                      <a:prstDash val="solid"/>
                      <a:miter/>
                    </a:ln>
                  </p:spPr>
                  <p:txBody>
                    <a:bodyPr rtlCol="0" anchor="ctr"/>
                    <a:lstStyle/>
                    <a:p>
                      <a:endParaRPr lang="en-US"/>
                    </a:p>
                  </p:txBody>
                </p:sp>
                <p:sp>
                  <p:nvSpPr>
                    <p:cNvPr id="206" name="Freeform: Shape 205">
                      <a:extLst>
                        <a:ext uri="{FF2B5EF4-FFF2-40B4-BE49-F238E27FC236}">
                          <a16:creationId xmlns:a16="http://schemas.microsoft.com/office/drawing/2014/main" id="{4307134F-2BF1-0575-82B3-03BA1905102F}"/>
                        </a:ext>
                      </a:extLst>
                    </p:cNvPr>
                    <p:cNvSpPr/>
                    <p:nvPr/>
                  </p:nvSpPr>
                  <p:spPr>
                    <a:xfrm>
                      <a:off x="4855558" y="3461099"/>
                      <a:ext cx="307181" cy="226790"/>
                    </a:xfrm>
                    <a:custGeom>
                      <a:avLst/>
                      <a:gdLst>
                        <a:gd name="connsiteX0" fmla="*/ 307181 w 307181"/>
                        <a:gd name="connsiteY0" fmla="*/ 0 h 226790"/>
                        <a:gd name="connsiteX1" fmla="*/ 284607 w 307181"/>
                        <a:gd name="connsiteY1" fmla="*/ 43720 h 226790"/>
                        <a:gd name="connsiteX2" fmla="*/ 254508 w 307181"/>
                        <a:gd name="connsiteY2" fmla="*/ 82867 h 226790"/>
                        <a:gd name="connsiteX3" fmla="*/ 179356 w 307181"/>
                        <a:gd name="connsiteY3" fmla="*/ 146971 h 226790"/>
                        <a:gd name="connsiteX4" fmla="*/ 92297 w 307181"/>
                        <a:gd name="connsiteY4" fmla="*/ 193262 h 226790"/>
                        <a:gd name="connsiteX5" fmla="*/ 46577 w 307181"/>
                        <a:gd name="connsiteY5" fmla="*/ 211360 h 226790"/>
                        <a:gd name="connsiteX6" fmla="*/ 0 w 307181"/>
                        <a:gd name="connsiteY6" fmla="*/ 226790 h 226790"/>
                        <a:gd name="connsiteX7" fmla="*/ 44863 w 307181"/>
                        <a:gd name="connsiteY7" fmla="*/ 207074 h 226790"/>
                        <a:gd name="connsiteX8" fmla="*/ 89249 w 307181"/>
                        <a:gd name="connsiteY8" fmla="*/ 186595 h 226790"/>
                        <a:gd name="connsiteX9" fmla="*/ 174117 w 307181"/>
                        <a:gd name="connsiteY9" fmla="*/ 139065 h 226790"/>
                        <a:gd name="connsiteX10" fmla="*/ 249174 w 307181"/>
                        <a:gd name="connsiteY10" fmla="*/ 77914 h 226790"/>
                        <a:gd name="connsiteX11" fmla="*/ 307181 w 307181"/>
                        <a:gd name="connsiteY11" fmla="*/ 0 h 22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7181" h="226790">
                          <a:moveTo>
                            <a:pt x="307181" y="0"/>
                          </a:moveTo>
                          <a:cubicBezTo>
                            <a:pt x="301180" y="15240"/>
                            <a:pt x="293275" y="29718"/>
                            <a:pt x="284607" y="43720"/>
                          </a:cubicBezTo>
                          <a:cubicBezTo>
                            <a:pt x="275654" y="57531"/>
                            <a:pt x="265462" y="70580"/>
                            <a:pt x="254508" y="82867"/>
                          </a:cubicBezTo>
                          <a:cubicBezTo>
                            <a:pt x="232505" y="107537"/>
                            <a:pt x="206788" y="128683"/>
                            <a:pt x="179356" y="146971"/>
                          </a:cubicBezTo>
                          <a:cubicBezTo>
                            <a:pt x="151733" y="165068"/>
                            <a:pt x="122492" y="180404"/>
                            <a:pt x="92297" y="193262"/>
                          </a:cubicBezTo>
                          <a:cubicBezTo>
                            <a:pt x="77153" y="199644"/>
                            <a:pt x="61913" y="205740"/>
                            <a:pt x="46577" y="211360"/>
                          </a:cubicBezTo>
                          <a:cubicBezTo>
                            <a:pt x="31147" y="216694"/>
                            <a:pt x="15621" y="222123"/>
                            <a:pt x="0" y="226790"/>
                          </a:cubicBezTo>
                          <a:lnTo>
                            <a:pt x="44863" y="207074"/>
                          </a:lnTo>
                          <a:cubicBezTo>
                            <a:pt x="59817" y="200596"/>
                            <a:pt x="74676" y="193834"/>
                            <a:pt x="89249" y="186595"/>
                          </a:cubicBezTo>
                          <a:cubicBezTo>
                            <a:pt x="118491" y="172307"/>
                            <a:pt x="147161" y="156972"/>
                            <a:pt x="174117" y="139065"/>
                          </a:cubicBezTo>
                          <a:cubicBezTo>
                            <a:pt x="201168" y="121349"/>
                            <a:pt x="226409" y="100870"/>
                            <a:pt x="249174" y="77914"/>
                          </a:cubicBezTo>
                          <a:cubicBezTo>
                            <a:pt x="271844" y="54864"/>
                            <a:pt x="291560" y="28766"/>
                            <a:pt x="307181" y="0"/>
                          </a:cubicBezTo>
                          <a:close/>
                        </a:path>
                      </a:pathLst>
                    </a:custGeom>
                    <a:solidFill>
                      <a:srgbClr val="C14C34"/>
                    </a:solidFill>
                    <a:ln w="9525" cap="flat">
                      <a:noFill/>
                      <a:prstDash val="solid"/>
                      <a:miter/>
                    </a:ln>
                  </p:spPr>
                  <p:txBody>
                    <a:bodyPr rtlCol="0" anchor="ctr"/>
                    <a:lstStyle/>
                    <a:p>
                      <a:endParaRPr lang="en-US"/>
                    </a:p>
                  </p:txBody>
                </p:sp>
                <p:sp>
                  <p:nvSpPr>
                    <p:cNvPr id="207" name="Freeform: Shape 206">
                      <a:extLst>
                        <a:ext uri="{FF2B5EF4-FFF2-40B4-BE49-F238E27FC236}">
                          <a16:creationId xmlns:a16="http://schemas.microsoft.com/office/drawing/2014/main" id="{94798EC0-F44D-DD8E-BAA1-99DFFC31A700}"/>
                        </a:ext>
                      </a:extLst>
                    </p:cNvPr>
                    <p:cNvSpPr/>
                    <p:nvPr/>
                  </p:nvSpPr>
                  <p:spPr>
                    <a:xfrm>
                      <a:off x="5006244" y="3677126"/>
                      <a:ext cx="125825" cy="84296"/>
                    </a:xfrm>
                    <a:custGeom>
                      <a:avLst/>
                      <a:gdLst>
                        <a:gd name="connsiteX0" fmla="*/ 0 w 125825"/>
                        <a:gd name="connsiteY0" fmla="*/ 84296 h 84296"/>
                        <a:gd name="connsiteX1" fmla="*/ 64579 w 125825"/>
                        <a:gd name="connsiteY1" fmla="*/ 44672 h 84296"/>
                        <a:gd name="connsiteX2" fmla="*/ 125825 w 125825"/>
                        <a:gd name="connsiteY2" fmla="*/ 0 h 84296"/>
                        <a:gd name="connsiteX3" fmla="*/ 69913 w 125825"/>
                        <a:gd name="connsiteY3" fmla="*/ 52578 h 84296"/>
                        <a:gd name="connsiteX4" fmla="*/ 0 w 125825"/>
                        <a:gd name="connsiteY4" fmla="*/ 84296 h 84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5825" h="84296">
                          <a:moveTo>
                            <a:pt x="0" y="84296"/>
                          </a:moveTo>
                          <a:cubicBezTo>
                            <a:pt x="22098" y="71247"/>
                            <a:pt x="43815" y="58769"/>
                            <a:pt x="64579" y="44672"/>
                          </a:cubicBezTo>
                          <a:cubicBezTo>
                            <a:pt x="85535" y="30766"/>
                            <a:pt x="105346" y="15526"/>
                            <a:pt x="125825" y="0"/>
                          </a:cubicBezTo>
                          <a:cubicBezTo>
                            <a:pt x="110776" y="20860"/>
                            <a:pt x="91154" y="38195"/>
                            <a:pt x="69913" y="52578"/>
                          </a:cubicBezTo>
                          <a:cubicBezTo>
                            <a:pt x="48482" y="66770"/>
                            <a:pt x="24955" y="78296"/>
                            <a:pt x="0" y="84296"/>
                          </a:cubicBezTo>
                          <a:close/>
                        </a:path>
                      </a:pathLst>
                    </a:custGeom>
                    <a:solidFill>
                      <a:srgbClr val="C14C34"/>
                    </a:solidFill>
                    <a:ln w="9525" cap="flat">
                      <a:noFill/>
                      <a:prstDash val="solid"/>
                      <a:miter/>
                    </a:ln>
                  </p:spPr>
                  <p:txBody>
                    <a:bodyPr rtlCol="0" anchor="ctr"/>
                    <a:lstStyle/>
                    <a:p>
                      <a:endParaRPr lang="en-US"/>
                    </a:p>
                  </p:txBody>
                </p:sp>
                <p:sp>
                  <p:nvSpPr>
                    <p:cNvPr id="208" name="Freeform: Shape 207">
                      <a:extLst>
                        <a:ext uri="{FF2B5EF4-FFF2-40B4-BE49-F238E27FC236}">
                          <a16:creationId xmlns:a16="http://schemas.microsoft.com/office/drawing/2014/main" id="{884DF94F-D40B-A9C1-DD56-D930ABEB05A9}"/>
                        </a:ext>
                      </a:extLst>
                    </p:cNvPr>
                    <p:cNvSpPr/>
                    <p:nvPr/>
                  </p:nvSpPr>
                  <p:spPr>
                    <a:xfrm>
                      <a:off x="4606194" y="4232791"/>
                      <a:ext cx="43719" cy="11744"/>
                    </a:xfrm>
                    <a:custGeom>
                      <a:avLst/>
                      <a:gdLst>
                        <a:gd name="connsiteX0" fmla="*/ 0 w 43719"/>
                        <a:gd name="connsiteY0" fmla="*/ 786 h 11744"/>
                        <a:gd name="connsiteX1" fmla="*/ 22574 w 43719"/>
                        <a:gd name="connsiteY1" fmla="*/ 1452 h 11744"/>
                        <a:gd name="connsiteX2" fmla="*/ 43720 w 43719"/>
                        <a:gd name="connsiteY2" fmla="*/ 9358 h 11744"/>
                        <a:gd name="connsiteX3" fmla="*/ 20764 w 43719"/>
                        <a:gd name="connsiteY3" fmla="*/ 10787 h 11744"/>
                        <a:gd name="connsiteX4" fmla="*/ 0 w 43719"/>
                        <a:gd name="connsiteY4" fmla="*/ 786 h 11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719" h="11744">
                          <a:moveTo>
                            <a:pt x="0" y="786"/>
                          </a:moveTo>
                          <a:cubicBezTo>
                            <a:pt x="8192" y="-738"/>
                            <a:pt x="15335" y="214"/>
                            <a:pt x="22574" y="1452"/>
                          </a:cubicBezTo>
                          <a:cubicBezTo>
                            <a:pt x="29718" y="2976"/>
                            <a:pt x="36671" y="4881"/>
                            <a:pt x="43720" y="9358"/>
                          </a:cubicBezTo>
                          <a:cubicBezTo>
                            <a:pt x="35909" y="12406"/>
                            <a:pt x="28194" y="12120"/>
                            <a:pt x="20764" y="10787"/>
                          </a:cubicBezTo>
                          <a:cubicBezTo>
                            <a:pt x="13335" y="9167"/>
                            <a:pt x="6001" y="6501"/>
                            <a:pt x="0" y="786"/>
                          </a:cubicBezTo>
                          <a:close/>
                        </a:path>
                      </a:pathLst>
                    </a:custGeom>
                    <a:solidFill>
                      <a:srgbClr val="C14C34"/>
                    </a:solidFill>
                    <a:ln w="9525" cap="flat">
                      <a:noFill/>
                      <a:prstDash val="solid"/>
                      <a:miter/>
                    </a:ln>
                  </p:spPr>
                  <p:txBody>
                    <a:bodyPr rtlCol="0" anchor="ctr"/>
                    <a:lstStyle/>
                    <a:p>
                      <a:endParaRPr lang="en-US"/>
                    </a:p>
                  </p:txBody>
                </p:sp>
                <p:sp>
                  <p:nvSpPr>
                    <p:cNvPr id="209" name="Freeform: Shape 208">
                      <a:extLst>
                        <a:ext uri="{FF2B5EF4-FFF2-40B4-BE49-F238E27FC236}">
                          <a16:creationId xmlns:a16="http://schemas.microsoft.com/office/drawing/2014/main" id="{2D9B18AD-0C80-C755-3CC2-2AAF14D6B6F1}"/>
                        </a:ext>
                      </a:extLst>
                    </p:cNvPr>
                    <p:cNvSpPr/>
                    <p:nvPr/>
                  </p:nvSpPr>
                  <p:spPr>
                    <a:xfrm>
                      <a:off x="4755736" y="4250435"/>
                      <a:ext cx="262223" cy="35212"/>
                    </a:xfrm>
                    <a:custGeom>
                      <a:avLst/>
                      <a:gdLst>
                        <a:gd name="connsiteX0" fmla="*/ 0 w 262223"/>
                        <a:gd name="connsiteY0" fmla="*/ 0 h 35212"/>
                        <a:gd name="connsiteX1" fmla="*/ 61627 w 262223"/>
                        <a:gd name="connsiteY1" fmla="*/ 23908 h 35212"/>
                        <a:gd name="connsiteX2" fmla="*/ 128588 w 262223"/>
                        <a:gd name="connsiteY2" fmla="*/ 24956 h 35212"/>
                        <a:gd name="connsiteX3" fmla="*/ 195643 w 262223"/>
                        <a:gd name="connsiteY3" fmla="*/ 18002 h 35212"/>
                        <a:gd name="connsiteX4" fmla="*/ 228981 w 262223"/>
                        <a:gd name="connsiteY4" fmla="*/ 12097 h 35212"/>
                        <a:gd name="connsiteX5" fmla="*/ 262223 w 262223"/>
                        <a:gd name="connsiteY5" fmla="*/ 5048 h 35212"/>
                        <a:gd name="connsiteX6" fmla="*/ 230124 w 262223"/>
                        <a:gd name="connsiteY6" fmla="*/ 16669 h 35212"/>
                        <a:gd name="connsiteX7" fmla="*/ 196977 w 262223"/>
                        <a:gd name="connsiteY7" fmla="*/ 25337 h 35212"/>
                        <a:gd name="connsiteX8" fmla="*/ 129159 w 262223"/>
                        <a:gd name="connsiteY8" fmla="*/ 34576 h 35212"/>
                        <a:gd name="connsiteX9" fmla="*/ 60484 w 262223"/>
                        <a:gd name="connsiteY9" fmla="*/ 31147 h 35212"/>
                        <a:gd name="connsiteX10" fmla="*/ 27527 w 262223"/>
                        <a:gd name="connsiteY10" fmla="*/ 20479 h 35212"/>
                        <a:gd name="connsiteX11" fmla="*/ 0 w 262223"/>
                        <a:gd name="connsiteY11" fmla="*/ 0 h 35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2223" h="35212">
                          <a:moveTo>
                            <a:pt x="0" y="0"/>
                          </a:moveTo>
                          <a:cubicBezTo>
                            <a:pt x="18002" y="14097"/>
                            <a:pt x="39719" y="21146"/>
                            <a:pt x="61627" y="23908"/>
                          </a:cubicBezTo>
                          <a:cubicBezTo>
                            <a:pt x="83629" y="26765"/>
                            <a:pt x="106108" y="26289"/>
                            <a:pt x="128588" y="24956"/>
                          </a:cubicBezTo>
                          <a:cubicBezTo>
                            <a:pt x="151066" y="23813"/>
                            <a:pt x="173355" y="21241"/>
                            <a:pt x="195643" y="18002"/>
                          </a:cubicBezTo>
                          <a:cubicBezTo>
                            <a:pt x="206788" y="16383"/>
                            <a:pt x="217837" y="14383"/>
                            <a:pt x="228981" y="12097"/>
                          </a:cubicBezTo>
                          <a:cubicBezTo>
                            <a:pt x="240125" y="10096"/>
                            <a:pt x="251079" y="7429"/>
                            <a:pt x="262223" y="5048"/>
                          </a:cubicBezTo>
                          <a:cubicBezTo>
                            <a:pt x="251746" y="9525"/>
                            <a:pt x="240982" y="13145"/>
                            <a:pt x="230124" y="16669"/>
                          </a:cubicBezTo>
                          <a:cubicBezTo>
                            <a:pt x="219170" y="19907"/>
                            <a:pt x="208121" y="22765"/>
                            <a:pt x="196977" y="25337"/>
                          </a:cubicBezTo>
                          <a:cubicBezTo>
                            <a:pt x="174688" y="30290"/>
                            <a:pt x="151924" y="33242"/>
                            <a:pt x="129159" y="34576"/>
                          </a:cubicBezTo>
                          <a:cubicBezTo>
                            <a:pt x="106394" y="35624"/>
                            <a:pt x="83248" y="35909"/>
                            <a:pt x="60484" y="31147"/>
                          </a:cubicBezTo>
                          <a:cubicBezTo>
                            <a:pt x="49149" y="28766"/>
                            <a:pt x="38005" y="25527"/>
                            <a:pt x="27527" y="20479"/>
                          </a:cubicBezTo>
                          <a:cubicBezTo>
                            <a:pt x="17240" y="15145"/>
                            <a:pt x="7620" y="8477"/>
                            <a:pt x="0" y="0"/>
                          </a:cubicBezTo>
                          <a:close/>
                        </a:path>
                      </a:pathLst>
                    </a:custGeom>
                    <a:solidFill>
                      <a:srgbClr val="C14C34"/>
                    </a:solidFill>
                    <a:ln w="9525" cap="flat">
                      <a:noFill/>
                      <a:prstDash val="solid"/>
                      <a:miter/>
                    </a:ln>
                  </p:spPr>
                  <p:txBody>
                    <a:bodyPr rtlCol="0" anchor="ctr"/>
                    <a:lstStyle/>
                    <a:p>
                      <a:endParaRPr lang="en-US"/>
                    </a:p>
                  </p:txBody>
                </p:sp>
                <p:sp>
                  <p:nvSpPr>
                    <p:cNvPr id="210" name="Freeform: Shape 209">
                      <a:extLst>
                        <a:ext uri="{FF2B5EF4-FFF2-40B4-BE49-F238E27FC236}">
                          <a16:creationId xmlns:a16="http://schemas.microsoft.com/office/drawing/2014/main" id="{0EC1E782-83CA-6342-422B-813F627FC596}"/>
                        </a:ext>
                      </a:extLst>
                    </p:cNvPr>
                    <p:cNvSpPr/>
                    <p:nvPr/>
                  </p:nvSpPr>
                  <p:spPr>
                    <a:xfrm>
                      <a:off x="5339333" y="4137659"/>
                      <a:ext cx="90487" cy="49434"/>
                    </a:xfrm>
                    <a:custGeom>
                      <a:avLst/>
                      <a:gdLst>
                        <a:gd name="connsiteX0" fmla="*/ 0 w 90487"/>
                        <a:gd name="connsiteY0" fmla="*/ 49435 h 49434"/>
                        <a:gd name="connsiteX1" fmla="*/ 42958 w 90487"/>
                        <a:gd name="connsiteY1" fmla="*/ 20574 h 49434"/>
                        <a:gd name="connsiteX2" fmla="*/ 90488 w 90487"/>
                        <a:gd name="connsiteY2" fmla="*/ 0 h 49434"/>
                        <a:gd name="connsiteX3" fmla="*/ 47530 w 90487"/>
                        <a:gd name="connsiteY3" fmla="*/ 28861 h 49434"/>
                        <a:gd name="connsiteX4" fmla="*/ 0 w 90487"/>
                        <a:gd name="connsiteY4" fmla="*/ 49435 h 494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487" h="49434">
                          <a:moveTo>
                            <a:pt x="0" y="49435"/>
                          </a:moveTo>
                          <a:cubicBezTo>
                            <a:pt x="13335" y="37909"/>
                            <a:pt x="27908" y="28861"/>
                            <a:pt x="42958" y="20574"/>
                          </a:cubicBezTo>
                          <a:cubicBezTo>
                            <a:pt x="58103" y="12478"/>
                            <a:pt x="73533" y="4953"/>
                            <a:pt x="90488" y="0"/>
                          </a:cubicBezTo>
                          <a:cubicBezTo>
                            <a:pt x="77248" y="11525"/>
                            <a:pt x="62579" y="20479"/>
                            <a:pt x="47530" y="28861"/>
                          </a:cubicBezTo>
                          <a:cubicBezTo>
                            <a:pt x="32290" y="37052"/>
                            <a:pt x="16764" y="44577"/>
                            <a:pt x="0" y="49435"/>
                          </a:cubicBezTo>
                          <a:close/>
                        </a:path>
                      </a:pathLst>
                    </a:custGeom>
                    <a:solidFill>
                      <a:srgbClr val="C14C34"/>
                    </a:solidFill>
                    <a:ln w="9525" cap="flat">
                      <a:noFill/>
                      <a:prstDash val="solid"/>
                      <a:miter/>
                    </a:ln>
                  </p:spPr>
                  <p:txBody>
                    <a:bodyPr rtlCol="0" anchor="ctr"/>
                    <a:lstStyle/>
                    <a:p>
                      <a:endParaRPr lang="en-US"/>
                    </a:p>
                  </p:txBody>
                </p:sp>
                <p:sp>
                  <p:nvSpPr>
                    <p:cNvPr id="211" name="Freeform: Shape 210">
                      <a:extLst>
                        <a:ext uri="{FF2B5EF4-FFF2-40B4-BE49-F238E27FC236}">
                          <a16:creationId xmlns:a16="http://schemas.microsoft.com/office/drawing/2014/main" id="{0C5A9EED-AF7C-C800-BE4B-D59CD4EF8781}"/>
                        </a:ext>
                      </a:extLst>
                    </p:cNvPr>
                    <p:cNvSpPr/>
                    <p:nvPr/>
                  </p:nvSpPr>
                  <p:spPr>
                    <a:xfrm>
                      <a:off x="5396197" y="4184904"/>
                      <a:ext cx="60483" cy="35337"/>
                    </a:xfrm>
                    <a:custGeom>
                      <a:avLst/>
                      <a:gdLst>
                        <a:gd name="connsiteX0" fmla="*/ 60484 w 60483"/>
                        <a:gd name="connsiteY0" fmla="*/ 0 h 35337"/>
                        <a:gd name="connsiteX1" fmla="*/ 33052 w 60483"/>
                        <a:gd name="connsiteY1" fmla="*/ 22479 h 35337"/>
                        <a:gd name="connsiteX2" fmla="*/ 0 w 60483"/>
                        <a:gd name="connsiteY2" fmla="*/ 35338 h 35337"/>
                        <a:gd name="connsiteX3" fmla="*/ 28289 w 60483"/>
                        <a:gd name="connsiteY3" fmla="*/ 14288 h 35337"/>
                        <a:gd name="connsiteX4" fmla="*/ 60484 w 60483"/>
                        <a:gd name="connsiteY4" fmla="*/ 0 h 353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0483" h="35337">
                          <a:moveTo>
                            <a:pt x="60484" y="0"/>
                          </a:moveTo>
                          <a:cubicBezTo>
                            <a:pt x="52673" y="9525"/>
                            <a:pt x="43148" y="16383"/>
                            <a:pt x="33052" y="22479"/>
                          </a:cubicBezTo>
                          <a:cubicBezTo>
                            <a:pt x="22860" y="28289"/>
                            <a:pt x="12097" y="33242"/>
                            <a:pt x="0" y="35338"/>
                          </a:cubicBezTo>
                          <a:cubicBezTo>
                            <a:pt x="8572" y="26575"/>
                            <a:pt x="18288" y="20288"/>
                            <a:pt x="28289" y="14288"/>
                          </a:cubicBezTo>
                          <a:cubicBezTo>
                            <a:pt x="38290" y="8572"/>
                            <a:pt x="48578" y="3238"/>
                            <a:pt x="60484" y="0"/>
                          </a:cubicBezTo>
                          <a:close/>
                        </a:path>
                      </a:pathLst>
                    </a:custGeom>
                    <a:solidFill>
                      <a:srgbClr val="C14C34"/>
                    </a:solidFill>
                    <a:ln w="9525" cap="flat">
                      <a:noFill/>
                      <a:prstDash val="solid"/>
                      <a:miter/>
                    </a:ln>
                  </p:spPr>
                  <p:txBody>
                    <a:bodyPr rtlCol="0" anchor="ctr"/>
                    <a:lstStyle/>
                    <a:p>
                      <a:endParaRPr lang="en-US"/>
                    </a:p>
                  </p:txBody>
                </p:sp>
                <p:sp>
                  <p:nvSpPr>
                    <p:cNvPr id="212" name="Freeform: Shape 211">
                      <a:extLst>
                        <a:ext uri="{FF2B5EF4-FFF2-40B4-BE49-F238E27FC236}">
                          <a16:creationId xmlns:a16="http://schemas.microsoft.com/office/drawing/2014/main" id="{9D87FE8F-18E8-9D3A-10E9-43373FF605E0}"/>
                        </a:ext>
                      </a:extLst>
                    </p:cNvPr>
                    <p:cNvSpPr/>
                    <p:nvPr/>
                  </p:nvSpPr>
                  <p:spPr>
                    <a:xfrm>
                      <a:off x="4791169" y="4051268"/>
                      <a:ext cx="372046" cy="148443"/>
                    </a:xfrm>
                    <a:custGeom>
                      <a:avLst/>
                      <a:gdLst>
                        <a:gd name="connsiteX0" fmla="*/ 0 w 372046"/>
                        <a:gd name="connsiteY0" fmla="*/ 135064 h 148443"/>
                        <a:gd name="connsiteX1" fmla="*/ 100108 w 372046"/>
                        <a:gd name="connsiteY1" fmla="*/ 137446 h 148443"/>
                        <a:gd name="connsiteX2" fmla="*/ 195643 w 372046"/>
                        <a:gd name="connsiteY2" fmla="*/ 102870 h 148443"/>
                        <a:gd name="connsiteX3" fmla="*/ 286321 w 372046"/>
                        <a:gd name="connsiteY3" fmla="*/ 56102 h 148443"/>
                        <a:gd name="connsiteX4" fmla="*/ 329755 w 372046"/>
                        <a:gd name="connsiteY4" fmla="*/ 29051 h 148443"/>
                        <a:gd name="connsiteX5" fmla="*/ 372046 w 372046"/>
                        <a:gd name="connsiteY5" fmla="*/ 0 h 148443"/>
                        <a:gd name="connsiteX6" fmla="*/ 290227 w 372046"/>
                        <a:gd name="connsiteY6" fmla="*/ 62389 h 148443"/>
                        <a:gd name="connsiteX7" fmla="*/ 199549 w 372046"/>
                        <a:gd name="connsiteY7" fmla="*/ 111538 h 148443"/>
                        <a:gd name="connsiteX8" fmla="*/ 101632 w 372046"/>
                        <a:gd name="connsiteY8" fmla="*/ 144589 h 148443"/>
                        <a:gd name="connsiteX9" fmla="*/ 49816 w 372046"/>
                        <a:gd name="connsiteY9" fmla="*/ 148114 h 148443"/>
                        <a:gd name="connsiteX10" fmla="*/ 0 w 372046"/>
                        <a:gd name="connsiteY10" fmla="*/ 135064 h 148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2046" h="148443">
                          <a:moveTo>
                            <a:pt x="0" y="135064"/>
                          </a:moveTo>
                          <a:cubicBezTo>
                            <a:pt x="32480" y="146780"/>
                            <a:pt x="67437" y="145161"/>
                            <a:pt x="100108" y="137446"/>
                          </a:cubicBezTo>
                          <a:cubicBezTo>
                            <a:pt x="132969" y="129635"/>
                            <a:pt x="164592" y="116776"/>
                            <a:pt x="195643" y="102870"/>
                          </a:cubicBezTo>
                          <a:cubicBezTo>
                            <a:pt x="226790" y="89059"/>
                            <a:pt x="256889" y="73247"/>
                            <a:pt x="286321" y="56102"/>
                          </a:cubicBezTo>
                          <a:cubicBezTo>
                            <a:pt x="301085" y="47625"/>
                            <a:pt x="315563" y="38481"/>
                            <a:pt x="329755" y="29051"/>
                          </a:cubicBezTo>
                          <a:cubicBezTo>
                            <a:pt x="344138" y="19812"/>
                            <a:pt x="358045" y="9906"/>
                            <a:pt x="372046" y="0"/>
                          </a:cubicBezTo>
                          <a:cubicBezTo>
                            <a:pt x="346615" y="23050"/>
                            <a:pt x="319088" y="43720"/>
                            <a:pt x="290227" y="62389"/>
                          </a:cubicBezTo>
                          <a:cubicBezTo>
                            <a:pt x="261366" y="81153"/>
                            <a:pt x="230981" y="97441"/>
                            <a:pt x="199549" y="111538"/>
                          </a:cubicBezTo>
                          <a:cubicBezTo>
                            <a:pt x="168116" y="125349"/>
                            <a:pt x="135826" y="138208"/>
                            <a:pt x="101632" y="144589"/>
                          </a:cubicBezTo>
                          <a:cubicBezTo>
                            <a:pt x="84582" y="147638"/>
                            <a:pt x="67151" y="149161"/>
                            <a:pt x="49816" y="148114"/>
                          </a:cubicBezTo>
                          <a:cubicBezTo>
                            <a:pt x="32480" y="146685"/>
                            <a:pt x="15335" y="142684"/>
                            <a:pt x="0" y="135064"/>
                          </a:cubicBezTo>
                          <a:close/>
                        </a:path>
                      </a:pathLst>
                    </a:custGeom>
                    <a:solidFill>
                      <a:srgbClr val="C14C34"/>
                    </a:solidFill>
                    <a:ln w="9525" cap="flat">
                      <a:noFill/>
                      <a:prstDash val="solid"/>
                      <a:miter/>
                    </a:ln>
                  </p:spPr>
                  <p:txBody>
                    <a:bodyPr rtlCol="0" anchor="ctr"/>
                    <a:lstStyle/>
                    <a:p>
                      <a:endParaRPr lang="en-US"/>
                    </a:p>
                  </p:txBody>
                </p:sp>
                <p:sp>
                  <p:nvSpPr>
                    <p:cNvPr id="213" name="Freeform: Shape 212">
                      <a:extLst>
                        <a:ext uri="{FF2B5EF4-FFF2-40B4-BE49-F238E27FC236}">
                          <a16:creationId xmlns:a16="http://schemas.microsoft.com/office/drawing/2014/main" id="{6E4E7924-A8AD-0043-4DF6-BCACB84C06A6}"/>
                        </a:ext>
                      </a:extLst>
                    </p:cNvPr>
                    <p:cNvSpPr/>
                    <p:nvPr/>
                  </p:nvSpPr>
                  <p:spPr>
                    <a:xfrm>
                      <a:off x="4715541" y="3704081"/>
                      <a:ext cx="35718" cy="38195"/>
                    </a:xfrm>
                    <a:custGeom>
                      <a:avLst/>
                      <a:gdLst>
                        <a:gd name="connsiteX0" fmla="*/ 0 w 35718"/>
                        <a:gd name="connsiteY0" fmla="*/ 0 h 38195"/>
                        <a:gd name="connsiteX1" fmla="*/ 19145 w 35718"/>
                        <a:gd name="connsiteY1" fmla="*/ 17907 h 38195"/>
                        <a:gd name="connsiteX2" fmla="*/ 35719 w 35718"/>
                        <a:gd name="connsiteY2" fmla="*/ 38195 h 38195"/>
                        <a:gd name="connsiteX3" fmla="*/ 12192 w 35718"/>
                        <a:gd name="connsiteY3" fmla="*/ 24384 h 38195"/>
                        <a:gd name="connsiteX4" fmla="*/ 0 w 35718"/>
                        <a:gd name="connsiteY4" fmla="*/ 0 h 381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718" h="38195">
                          <a:moveTo>
                            <a:pt x="0" y="0"/>
                          </a:moveTo>
                          <a:cubicBezTo>
                            <a:pt x="7620" y="5715"/>
                            <a:pt x="13240" y="11811"/>
                            <a:pt x="19145" y="17907"/>
                          </a:cubicBezTo>
                          <a:cubicBezTo>
                            <a:pt x="24860" y="24194"/>
                            <a:pt x="30575" y="30194"/>
                            <a:pt x="35719" y="38195"/>
                          </a:cubicBezTo>
                          <a:cubicBezTo>
                            <a:pt x="26289" y="36481"/>
                            <a:pt x="18479" y="30956"/>
                            <a:pt x="12192" y="24384"/>
                          </a:cubicBezTo>
                          <a:cubicBezTo>
                            <a:pt x="6001" y="17717"/>
                            <a:pt x="1143" y="9525"/>
                            <a:pt x="0" y="0"/>
                          </a:cubicBezTo>
                          <a:close/>
                        </a:path>
                      </a:pathLst>
                    </a:custGeom>
                    <a:solidFill>
                      <a:srgbClr val="C14C34"/>
                    </a:solidFill>
                    <a:ln w="9525" cap="flat">
                      <a:noFill/>
                      <a:prstDash val="solid"/>
                      <a:miter/>
                    </a:ln>
                  </p:spPr>
                  <p:txBody>
                    <a:bodyPr rtlCol="0" anchor="ctr"/>
                    <a:lstStyle/>
                    <a:p>
                      <a:endParaRPr lang="en-US"/>
                    </a:p>
                  </p:txBody>
                </p:sp>
                <p:sp>
                  <p:nvSpPr>
                    <p:cNvPr id="214" name="Freeform: Shape 213">
                      <a:extLst>
                        <a:ext uri="{FF2B5EF4-FFF2-40B4-BE49-F238E27FC236}">
                          <a16:creationId xmlns:a16="http://schemas.microsoft.com/office/drawing/2014/main" id="{C03F4802-2529-2A3A-B8F1-757D98F2735F}"/>
                        </a:ext>
                      </a:extLst>
                    </p:cNvPr>
                    <p:cNvSpPr/>
                    <p:nvPr/>
                  </p:nvSpPr>
                  <p:spPr>
                    <a:xfrm>
                      <a:off x="4684204" y="3213353"/>
                      <a:ext cx="165544" cy="1050702"/>
                    </a:xfrm>
                    <a:custGeom>
                      <a:avLst/>
                      <a:gdLst>
                        <a:gd name="connsiteX0" fmla="*/ 165545 w 165544"/>
                        <a:gd name="connsiteY0" fmla="*/ 0 h 1050702"/>
                        <a:gd name="connsiteX1" fmla="*/ 138684 w 165544"/>
                        <a:gd name="connsiteY1" fmla="*/ 264700 h 1050702"/>
                        <a:gd name="connsiteX2" fmla="*/ 121729 w 165544"/>
                        <a:gd name="connsiteY2" fmla="*/ 396716 h 1050702"/>
                        <a:gd name="connsiteX3" fmla="*/ 100394 w 165544"/>
                        <a:gd name="connsiteY3" fmla="*/ 528066 h 1050702"/>
                        <a:gd name="connsiteX4" fmla="*/ 55816 w 165544"/>
                        <a:gd name="connsiteY4" fmla="*/ 790480 h 1050702"/>
                        <a:gd name="connsiteX5" fmla="*/ 0 w 165544"/>
                        <a:gd name="connsiteY5" fmla="*/ 1050703 h 1050702"/>
                        <a:gd name="connsiteX6" fmla="*/ 23336 w 165544"/>
                        <a:gd name="connsiteY6" fmla="*/ 919734 h 1050702"/>
                        <a:gd name="connsiteX7" fmla="*/ 48578 w 165544"/>
                        <a:gd name="connsiteY7" fmla="*/ 789242 h 1050702"/>
                        <a:gd name="connsiteX8" fmla="*/ 90964 w 165544"/>
                        <a:gd name="connsiteY8" fmla="*/ 526637 h 1050702"/>
                        <a:gd name="connsiteX9" fmla="*/ 113062 w 165544"/>
                        <a:gd name="connsiteY9" fmla="*/ 395478 h 1050702"/>
                        <a:gd name="connsiteX10" fmla="*/ 131350 w 165544"/>
                        <a:gd name="connsiteY10" fmla="*/ 263843 h 1050702"/>
                        <a:gd name="connsiteX11" fmla="*/ 147923 w 165544"/>
                        <a:gd name="connsiteY11" fmla="*/ 131921 h 1050702"/>
                        <a:gd name="connsiteX12" fmla="*/ 165545 w 165544"/>
                        <a:gd name="connsiteY12" fmla="*/ 0 h 1050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5544" h="1050702">
                          <a:moveTo>
                            <a:pt x="165545" y="0"/>
                          </a:moveTo>
                          <a:cubicBezTo>
                            <a:pt x="156877" y="88297"/>
                            <a:pt x="148685" y="176594"/>
                            <a:pt x="138684" y="264700"/>
                          </a:cubicBezTo>
                          <a:cubicBezTo>
                            <a:pt x="133921" y="308801"/>
                            <a:pt x="128016" y="352806"/>
                            <a:pt x="121729" y="396716"/>
                          </a:cubicBezTo>
                          <a:lnTo>
                            <a:pt x="100394" y="528066"/>
                          </a:lnTo>
                          <a:lnTo>
                            <a:pt x="55816" y="790480"/>
                          </a:lnTo>
                          <a:cubicBezTo>
                            <a:pt x="40196" y="878015"/>
                            <a:pt x="15526" y="963359"/>
                            <a:pt x="0" y="1050703"/>
                          </a:cubicBezTo>
                          <a:cubicBezTo>
                            <a:pt x="5715" y="1006697"/>
                            <a:pt x="14573" y="963168"/>
                            <a:pt x="23336" y="919734"/>
                          </a:cubicBezTo>
                          <a:cubicBezTo>
                            <a:pt x="32290" y="876300"/>
                            <a:pt x="41815" y="833057"/>
                            <a:pt x="48578" y="789242"/>
                          </a:cubicBezTo>
                          <a:lnTo>
                            <a:pt x="90964" y="526637"/>
                          </a:lnTo>
                          <a:lnTo>
                            <a:pt x="113062" y="395478"/>
                          </a:lnTo>
                          <a:cubicBezTo>
                            <a:pt x="119729" y="351663"/>
                            <a:pt x="125444" y="307753"/>
                            <a:pt x="131350" y="263843"/>
                          </a:cubicBezTo>
                          <a:lnTo>
                            <a:pt x="147923" y="131921"/>
                          </a:lnTo>
                          <a:cubicBezTo>
                            <a:pt x="153734" y="87916"/>
                            <a:pt x="159163" y="43910"/>
                            <a:pt x="165545" y="0"/>
                          </a:cubicBezTo>
                          <a:close/>
                        </a:path>
                      </a:pathLst>
                    </a:custGeom>
                    <a:solidFill>
                      <a:srgbClr val="C14C34"/>
                    </a:solidFill>
                    <a:ln w="9525" cap="flat">
                      <a:noFill/>
                      <a:prstDash val="solid"/>
                      <a:miter/>
                    </a:ln>
                  </p:spPr>
                  <p:txBody>
                    <a:bodyPr rtlCol="0" anchor="ctr"/>
                    <a:lstStyle/>
                    <a:p>
                      <a:endParaRPr lang="en-US"/>
                    </a:p>
                  </p:txBody>
                </p:sp>
              </p:grpSp>
              <p:sp>
                <p:nvSpPr>
                  <p:cNvPr id="215" name="Freeform: Shape 214">
                    <a:extLst>
                      <a:ext uri="{FF2B5EF4-FFF2-40B4-BE49-F238E27FC236}">
                        <a16:creationId xmlns:a16="http://schemas.microsoft.com/office/drawing/2014/main" id="{220248FA-6378-66DE-AD8D-4A63CA951C60}"/>
                      </a:ext>
                    </a:extLst>
                  </p:cNvPr>
                  <p:cNvSpPr/>
                  <p:nvPr/>
                </p:nvSpPr>
                <p:spPr>
                  <a:xfrm>
                    <a:off x="4550472" y="2868538"/>
                    <a:ext cx="1002999" cy="1507495"/>
                  </a:xfrm>
                  <a:custGeom>
                    <a:avLst/>
                    <a:gdLst>
                      <a:gd name="connsiteX0" fmla="*/ 879729 w 1002999"/>
                      <a:gd name="connsiteY0" fmla="*/ 1452096 h 1507495"/>
                      <a:gd name="connsiteX1" fmla="*/ 952976 w 1002999"/>
                      <a:gd name="connsiteY1" fmla="*/ 1413139 h 1507495"/>
                      <a:gd name="connsiteX2" fmla="*/ 1002602 w 1002999"/>
                      <a:gd name="connsiteY2" fmla="*/ 1351227 h 1507495"/>
                      <a:gd name="connsiteX3" fmla="*/ 938022 w 1002999"/>
                      <a:gd name="connsiteY3" fmla="*/ 1303697 h 1507495"/>
                      <a:gd name="connsiteX4" fmla="*/ 913734 w 1002999"/>
                      <a:gd name="connsiteY4" fmla="*/ 1203399 h 1507495"/>
                      <a:gd name="connsiteX5" fmla="*/ 833819 w 1002999"/>
                      <a:gd name="connsiteY5" fmla="*/ 194606 h 1507495"/>
                      <a:gd name="connsiteX6" fmla="*/ 822484 w 1002999"/>
                      <a:gd name="connsiteY6" fmla="*/ 147362 h 1507495"/>
                      <a:gd name="connsiteX7" fmla="*/ 663988 w 1002999"/>
                      <a:gd name="connsiteY7" fmla="*/ 582 h 1507495"/>
                      <a:gd name="connsiteX8" fmla="*/ 541115 w 1002999"/>
                      <a:gd name="connsiteY8" fmla="*/ 69352 h 1507495"/>
                      <a:gd name="connsiteX9" fmla="*/ 425863 w 1002999"/>
                      <a:gd name="connsiteY9" fmla="*/ 363960 h 1507495"/>
                      <a:gd name="connsiteX10" fmla="*/ 400431 w 1002999"/>
                      <a:gd name="connsiteY10" fmla="*/ 684572 h 1507495"/>
                      <a:gd name="connsiteX11" fmla="*/ 508349 w 1002999"/>
                      <a:gd name="connsiteY11" fmla="*/ 644662 h 1507495"/>
                      <a:gd name="connsiteX12" fmla="*/ 337566 w 1002999"/>
                      <a:gd name="connsiteY12" fmla="*/ 814493 h 1507495"/>
                      <a:gd name="connsiteX13" fmla="*/ 544354 w 1002999"/>
                      <a:gd name="connsiteY13" fmla="*/ 805254 h 1507495"/>
                      <a:gd name="connsiteX14" fmla="*/ 463391 w 1002999"/>
                      <a:gd name="connsiteY14" fmla="*/ 893550 h 1507495"/>
                      <a:gd name="connsiteX15" fmla="*/ 508159 w 1002999"/>
                      <a:gd name="connsiteY15" fmla="*/ 898408 h 1507495"/>
                      <a:gd name="connsiteX16" fmla="*/ 440912 w 1002999"/>
                      <a:gd name="connsiteY16" fmla="*/ 1042712 h 1507495"/>
                      <a:gd name="connsiteX17" fmla="*/ 536258 w 1002999"/>
                      <a:gd name="connsiteY17" fmla="*/ 1094242 h 1507495"/>
                      <a:gd name="connsiteX18" fmla="*/ 243650 w 1002999"/>
                      <a:gd name="connsiteY18" fmla="*/ 1232355 h 1507495"/>
                      <a:gd name="connsiteX19" fmla="*/ 212312 w 1002999"/>
                      <a:gd name="connsiteY19" fmla="*/ 867738 h 1507495"/>
                      <a:gd name="connsiteX20" fmla="*/ 0 w 1002999"/>
                      <a:gd name="connsiteY20" fmla="*/ 1406757 h 1507495"/>
                      <a:gd name="connsiteX21" fmla="*/ 81629 w 1002999"/>
                      <a:gd name="connsiteY21" fmla="*/ 1429046 h 1507495"/>
                      <a:gd name="connsiteX22" fmla="*/ 91059 w 1002999"/>
                      <a:gd name="connsiteY22" fmla="*/ 1427617 h 1507495"/>
                      <a:gd name="connsiteX23" fmla="*/ 96965 w 1002999"/>
                      <a:gd name="connsiteY23" fmla="*/ 1421426 h 1507495"/>
                      <a:gd name="connsiteX24" fmla="*/ 142304 w 1002999"/>
                      <a:gd name="connsiteY24" fmla="*/ 1332367 h 1507495"/>
                      <a:gd name="connsiteX25" fmla="*/ 99917 w 1002999"/>
                      <a:gd name="connsiteY25" fmla="*/ 1454954 h 1507495"/>
                      <a:gd name="connsiteX26" fmla="*/ 163068 w 1002999"/>
                      <a:gd name="connsiteY26" fmla="*/ 1466384 h 1507495"/>
                      <a:gd name="connsiteX27" fmla="*/ 249650 w 1002999"/>
                      <a:gd name="connsiteY27" fmla="*/ 1483529 h 1507495"/>
                      <a:gd name="connsiteX28" fmla="*/ 470726 w 1002999"/>
                      <a:gd name="connsiteY28" fmla="*/ 1507437 h 1507495"/>
                      <a:gd name="connsiteX29" fmla="*/ 570071 w 1002999"/>
                      <a:gd name="connsiteY29" fmla="*/ 1504770 h 1507495"/>
                      <a:gd name="connsiteX30" fmla="*/ 879729 w 1002999"/>
                      <a:gd name="connsiteY30" fmla="*/ 1452096 h 1507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002999" h="1507495">
                        <a:moveTo>
                          <a:pt x="879729" y="1452096"/>
                        </a:moveTo>
                        <a:cubicBezTo>
                          <a:pt x="906590" y="1443429"/>
                          <a:pt x="931164" y="1431332"/>
                          <a:pt x="952976" y="1413139"/>
                        </a:cubicBezTo>
                        <a:cubicBezTo>
                          <a:pt x="957929" y="1408948"/>
                          <a:pt x="1007936" y="1354084"/>
                          <a:pt x="1002602" y="1351227"/>
                        </a:cubicBezTo>
                        <a:cubicBezTo>
                          <a:pt x="978694" y="1338654"/>
                          <a:pt x="954024" y="1325414"/>
                          <a:pt x="938022" y="1303697"/>
                        </a:cubicBezTo>
                        <a:cubicBezTo>
                          <a:pt x="917353" y="1275503"/>
                          <a:pt x="915067" y="1238355"/>
                          <a:pt x="913734" y="1203399"/>
                        </a:cubicBezTo>
                        <a:cubicBezTo>
                          <a:pt x="900875" y="866976"/>
                          <a:pt x="909542" y="524647"/>
                          <a:pt x="833819" y="194606"/>
                        </a:cubicBezTo>
                        <a:cubicBezTo>
                          <a:pt x="830199" y="178794"/>
                          <a:pt x="826389" y="163078"/>
                          <a:pt x="822484" y="147362"/>
                        </a:cubicBezTo>
                        <a:cubicBezTo>
                          <a:pt x="804101" y="74115"/>
                          <a:pt x="750189" y="-7705"/>
                          <a:pt x="663988" y="582"/>
                        </a:cubicBezTo>
                        <a:cubicBezTo>
                          <a:pt x="616172" y="5154"/>
                          <a:pt x="573691" y="34110"/>
                          <a:pt x="541115" y="69352"/>
                        </a:cubicBezTo>
                        <a:cubicBezTo>
                          <a:pt x="468344" y="148124"/>
                          <a:pt x="438055" y="257376"/>
                          <a:pt x="425863" y="363960"/>
                        </a:cubicBezTo>
                        <a:cubicBezTo>
                          <a:pt x="413671" y="470545"/>
                          <a:pt x="417195" y="578654"/>
                          <a:pt x="400431" y="684572"/>
                        </a:cubicBezTo>
                        <a:cubicBezTo>
                          <a:pt x="436436" y="671237"/>
                          <a:pt x="472345" y="657997"/>
                          <a:pt x="508349" y="644662"/>
                        </a:cubicBezTo>
                        <a:cubicBezTo>
                          <a:pt x="461105" y="710004"/>
                          <a:pt x="403193" y="767630"/>
                          <a:pt x="337566" y="814493"/>
                        </a:cubicBezTo>
                        <a:cubicBezTo>
                          <a:pt x="406622" y="816017"/>
                          <a:pt x="475679" y="812969"/>
                          <a:pt x="544354" y="805254"/>
                        </a:cubicBezTo>
                        <a:cubicBezTo>
                          <a:pt x="517398" y="834686"/>
                          <a:pt x="490347" y="864118"/>
                          <a:pt x="463391" y="893550"/>
                        </a:cubicBezTo>
                        <a:cubicBezTo>
                          <a:pt x="477679" y="898599"/>
                          <a:pt x="493109" y="900313"/>
                          <a:pt x="508159" y="898408"/>
                        </a:cubicBezTo>
                        <a:cubicBezTo>
                          <a:pt x="489013" y="931079"/>
                          <a:pt x="437293" y="1003755"/>
                          <a:pt x="440912" y="1042712"/>
                        </a:cubicBezTo>
                        <a:cubicBezTo>
                          <a:pt x="443960" y="1075287"/>
                          <a:pt x="503301" y="1106434"/>
                          <a:pt x="536258" y="1094242"/>
                        </a:cubicBezTo>
                        <a:cubicBezTo>
                          <a:pt x="435007" y="1131771"/>
                          <a:pt x="336995" y="1178062"/>
                          <a:pt x="243650" y="1232355"/>
                        </a:cubicBezTo>
                        <a:cubicBezTo>
                          <a:pt x="229076" y="1111197"/>
                          <a:pt x="218694" y="989562"/>
                          <a:pt x="212312" y="867738"/>
                        </a:cubicBezTo>
                        <a:cubicBezTo>
                          <a:pt x="202216" y="918506"/>
                          <a:pt x="63437" y="1440476"/>
                          <a:pt x="0" y="1406757"/>
                        </a:cubicBezTo>
                        <a:cubicBezTo>
                          <a:pt x="25051" y="1420188"/>
                          <a:pt x="53245" y="1427903"/>
                          <a:pt x="81629" y="1429046"/>
                        </a:cubicBezTo>
                        <a:cubicBezTo>
                          <a:pt x="84868" y="1429141"/>
                          <a:pt x="88202" y="1429141"/>
                          <a:pt x="91059" y="1427617"/>
                        </a:cubicBezTo>
                        <a:cubicBezTo>
                          <a:pt x="93536" y="1426188"/>
                          <a:pt x="95345" y="1423807"/>
                          <a:pt x="96965" y="1421426"/>
                        </a:cubicBezTo>
                        <a:cubicBezTo>
                          <a:pt x="111252" y="1400280"/>
                          <a:pt x="142970" y="1359323"/>
                          <a:pt x="142304" y="1332367"/>
                        </a:cubicBezTo>
                        <a:cubicBezTo>
                          <a:pt x="143446" y="1376563"/>
                          <a:pt x="128111" y="1420950"/>
                          <a:pt x="99917" y="1454954"/>
                        </a:cubicBezTo>
                        <a:cubicBezTo>
                          <a:pt x="100870" y="1453811"/>
                          <a:pt x="155734" y="1464574"/>
                          <a:pt x="163068" y="1466384"/>
                        </a:cubicBezTo>
                        <a:cubicBezTo>
                          <a:pt x="191643" y="1473432"/>
                          <a:pt x="220599" y="1479052"/>
                          <a:pt x="249650" y="1483529"/>
                        </a:cubicBezTo>
                        <a:cubicBezTo>
                          <a:pt x="322993" y="1494864"/>
                          <a:pt x="396526" y="1506198"/>
                          <a:pt x="470726" y="1507437"/>
                        </a:cubicBezTo>
                        <a:cubicBezTo>
                          <a:pt x="503777" y="1508008"/>
                          <a:pt x="536638" y="1504198"/>
                          <a:pt x="570071" y="1504770"/>
                        </a:cubicBezTo>
                        <a:cubicBezTo>
                          <a:pt x="674561" y="1506960"/>
                          <a:pt x="780764" y="1484196"/>
                          <a:pt x="879729" y="1452096"/>
                        </a:cubicBezTo>
                        <a:close/>
                      </a:path>
                    </a:pathLst>
                  </a:custGeom>
                  <a:solidFill>
                    <a:srgbClr val="963C2D">
                      <a:alpha val="33000"/>
                    </a:srgbClr>
                  </a:solidFill>
                  <a:ln w="9525" cap="flat">
                    <a:noFill/>
                    <a:prstDash val="solid"/>
                    <a:miter/>
                  </a:ln>
                </p:spPr>
                <p:txBody>
                  <a:bodyPr rtlCol="0" anchor="ctr"/>
                  <a:lstStyle/>
                  <a:p>
                    <a:endParaRPr lang="en-US"/>
                  </a:p>
                </p:txBody>
              </p:sp>
            </p:grpSp>
            <p:grpSp>
              <p:nvGrpSpPr>
                <p:cNvPr id="216" name="Graphic 2">
                  <a:extLst>
                    <a:ext uri="{FF2B5EF4-FFF2-40B4-BE49-F238E27FC236}">
                      <a16:creationId xmlns:a16="http://schemas.microsoft.com/office/drawing/2014/main" id="{9F25E573-D546-FB6E-BF03-2DF943B39C67}"/>
                    </a:ext>
                  </a:extLst>
                </p:cNvPr>
                <p:cNvGrpSpPr/>
                <p:nvPr/>
              </p:nvGrpSpPr>
              <p:grpSpPr>
                <a:xfrm>
                  <a:off x="5041789" y="2908542"/>
                  <a:ext cx="421585" cy="1690355"/>
                  <a:chOff x="5041789" y="2908542"/>
                  <a:chExt cx="421585" cy="1690355"/>
                </a:xfrm>
              </p:grpSpPr>
              <p:grpSp>
                <p:nvGrpSpPr>
                  <p:cNvPr id="217" name="Graphic 2">
                    <a:extLst>
                      <a:ext uri="{FF2B5EF4-FFF2-40B4-BE49-F238E27FC236}">
                        <a16:creationId xmlns:a16="http://schemas.microsoft.com/office/drawing/2014/main" id="{FF4AC939-FDD5-104C-4C78-99337A01C887}"/>
                      </a:ext>
                    </a:extLst>
                  </p:cNvPr>
                  <p:cNvGrpSpPr/>
                  <p:nvPr/>
                </p:nvGrpSpPr>
                <p:grpSpPr>
                  <a:xfrm>
                    <a:off x="5041789" y="4209192"/>
                    <a:ext cx="250850" cy="389705"/>
                    <a:chOff x="5041789" y="4209192"/>
                    <a:chExt cx="250850" cy="389705"/>
                  </a:xfrm>
                </p:grpSpPr>
                <p:sp>
                  <p:nvSpPr>
                    <p:cNvPr id="218" name="Freeform: Shape 217">
                      <a:extLst>
                        <a:ext uri="{FF2B5EF4-FFF2-40B4-BE49-F238E27FC236}">
                          <a16:creationId xmlns:a16="http://schemas.microsoft.com/office/drawing/2014/main" id="{68202621-39B6-ED60-0538-FE174976EA0B}"/>
                        </a:ext>
                      </a:extLst>
                    </p:cNvPr>
                    <p:cNvSpPr/>
                    <p:nvPr/>
                  </p:nvSpPr>
                  <p:spPr>
                    <a:xfrm>
                      <a:off x="5041789" y="4209192"/>
                      <a:ext cx="250850" cy="389705"/>
                    </a:xfrm>
                    <a:custGeom>
                      <a:avLst/>
                      <a:gdLst>
                        <a:gd name="connsiteX0" fmla="*/ 250681 w 250850"/>
                        <a:gd name="connsiteY0" fmla="*/ 32099 h 389705"/>
                        <a:gd name="connsiteX1" fmla="*/ 247824 w 250850"/>
                        <a:gd name="connsiteY1" fmla="*/ 21241 h 389705"/>
                        <a:gd name="connsiteX2" fmla="*/ 242680 w 250850"/>
                        <a:gd name="connsiteY2" fmla="*/ 19717 h 389705"/>
                        <a:gd name="connsiteX3" fmla="*/ 85899 w 250850"/>
                        <a:gd name="connsiteY3" fmla="*/ 0 h 389705"/>
                        <a:gd name="connsiteX4" fmla="*/ 47322 w 250850"/>
                        <a:gd name="connsiteY4" fmla="*/ 72200 h 389705"/>
                        <a:gd name="connsiteX5" fmla="*/ 1412 w 250850"/>
                        <a:gd name="connsiteY5" fmla="*/ 278606 h 389705"/>
                        <a:gd name="connsiteX6" fmla="*/ 1507 w 250850"/>
                        <a:gd name="connsiteY6" fmla="*/ 288417 h 389705"/>
                        <a:gd name="connsiteX7" fmla="*/ 6650 w 250850"/>
                        <a:gd name="connsiteY7" fmla="*/ 290036 h 389705"/>
                        <a:gd name="connsiteX8" fmla="*/ 52371 w 250850"/>
                        <a:gd name="connsiteY8" fmla="*/ 211265 h 389705"/>
                        <a:gd name="connsiteX9" fmla="*/ 51228 w 250850"/>
                        <a:gd name="connsiteY9" fmla="*/ 367570 h 389705"/>
                        <a:gd name="connsiteX10" fmla="*/ 79136 w 250850"/>
                        <a:gd name="connsiteY10" fmla="*/ 382715 h 389705"/>
                        <a:gd name="connsiteX11" fmla="*/ 88280 w 250850"/>
                        <a:gd name="connsiteY11" fmla="*/ 358521 h 389705"/>
                        <a:gd name="connsiteX12" fmla="*/ 89804 w 250850"/>
                        <a:gd name="connsiteY12" fmla="*/ 377762 h 389705"/>
                        <a:gd name="connsiteX13" fmla="*/ 104949 w 250850"/>
                        <a:gd name="connsiteY13" fmla="*/ 387191 h 389705"/>
                        <a:gd name="connsiteX14" fmla="*/ 116664 w 250850"/>
                        <a:gd name="connsiteY14" fmla="*/ 373952 h 389705"/>
                        <a:gd name="connsiteX15" fmla="*/ 123427 w 250850"/>
                        <a:gd name="connsiteY15" fmla="*/ 347377 h 389705"/>
                        <a:gd name="connsiteX16" fmla="*/ 125332 w 250850"/>
                        <a:gd name="connsiteY16" fmla="*/ 361760 h 389705"/>
                        <a:gd name="connsiteX17" fmla="*/ 136476 w 250850"/>
                        <a:gd name="connsiteY17" fmla="*/ 369665 h 389705"/>
                        <a:gd name="connsiteX18" fmla="*/ 147906 w 250850"/>
                        <a:gd name="connsiteY18" fmla="*/ 360236 h 389705"/>
                        <a:gd name="connsiteX19" fmla="*/ 158574 w 250850"/>
                        <a:gd name="connsiteY19" fmla="*/ 330708 h 389705"/>
                        <a:gd name="connsiteX20" fmla="*/ 180196 w 250850"/>
                        <a:gd name="connsiteY20" fmla="*/ 340519 h 389705"/>
                        <a:gd name="connsiteX21" fmla="*/ 204009 w 250850"/>
                        <a:gd name="connsiteY21" fmla="*/ 278130 h 389705"/>
                        <a:gd name="connsiteX22" fmla="*/ 224678 w 250850"/>
                        <a:gd name="connsiteY22" fmla="*/ 198025 h 389705"/>
                        <a:gd name="connsiteX23" fmla="*/ 250681 w 250850"/>
                        <a:gd name="connsiteY23" fmla="*/ 32099 h 3897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50850" h="389705">
                          <a:moveTo>
                            <a:pt x="250681" y="32099"/>
                          </a:moveTo>
                          <a:cubicBezTo>
                            <a:pt x="251062" y="28194"/>
                            <a:pt x="251062" y="23432"/>
                            <a:pt x="247824" y="21241"/>
                          </a:cubicBezTo>
                          <a:cubicBezTo>
                            <a:pt x="246395" y="20193"/>
                            <a:pt x="244490" y="20003"/>
                            <a:pt x="242680" y="19717"/>
                          </a:cubicBezTo>
                          <a:cubicBezTo>
                            <a:pt x="190388" y="13145"/>
                            <a:pt x="138096" y="6572"/>
                            <a:pt x="85899" y="0"/>
                          </a:cubicBezTo>
                          <a:cubicBezTo>
                            <a:pt x="75231" y="25146"/>
                            <a:pt x="59800" y="48006"/>
                            <a:pt x="47322" y="72200"/>
                          </a:cubicBezTo>
                          <a:cubicBezTo>
                            <a:pt x="14175" y="136398"/>
                            <a:pt x="27415" y="211836"/>
                            <a:pt x="1412" y="278606"/>
                          </a:cubicBezTo>
                          <a:cubicBezTo>
                            <a:pt x="174" y="281845"/>
                            <a:pt x="-1065" y="286036"/>
                            <a:pt x="1507" y="288417"/>
                          </a:cubicBezTo>
                          <a:cubicBezTo>
                            <a:pt x="2841" y="289655"/>
                            <a:pt x="4841" y="289941"/>
                            <a:pt x="6650" y="290036"/>
                          </a:cubicBezTo>
                          <a:cubicBezTo>
                            <a:pt x="42655" y="291084"/>
                            <a:pt x="50180" y="237363"/>
                            <a:pt x="52371" y="211265"/>
                          </a:cubicBezTo>
                          <a:cubicBezTo>
                            <a:pt x="51990" y="263366"/>
                            <a:pt x="51609" y="315468"/>
                            <a:pt x="51228" y="367570"/>
                          </a:cubicBezTo>
                          <a:cubicBezTo>
                            <a:pt x="51132" y="383858"/>
                            <a:pt x="64848" y="399002"/>
                            <a:pt x="79136" y="382715"/>
                          </a:cubicBezTo>
                          <a:cubicBezTo>
                            <a:pt x="84851" y="376142"/>
                            <a:pt x="86661" y="367094"/>
                            <a:pt x="88280" y="358521"/>
                          </a:cubicBezTo>
                          <a:cubicBezTo>
                            <a:pt x="87804" y="364998"/>
                            <a:pt x="87327" y="371761"/>
                            <a:pt x="89804" y="377762"/>
                          </a:cubicBezTo>
                          <a:cubicBezTo>
                            <a:pt x="92280" y="383762"/>
                            <a:pt x="98662" y="388715"/>
                            <a:pt x="104949" y="387191"/>
                          </a:cubicBezTo>
                          <a:cubicBezTo>
                            <a:pt x="110949" y="385858"/>
                            <a:pt x="114474" y="379667"/>
                            <a:pt x="116664" y="373952"/>
                          </a:cubicBezTo>
                          <a:cubicBezTo>
                            <a:pt x="119998" y="365379"/>
                            <a:pt x="122284" y="356426"/>
                            <a:pt x="123427" y="347377"/>
                          </a:cubicBezTo>
                          <a:cubicBezTo>
                            <a:pt x="123427" y="352235"/>
                            <a:pt x="123332" y="357283"/>
                            <a:pt x="125332" y="361760"/>
                          </a:cubicBezTo>
                          <a:cubicBezTo>
                            <a:pt x="127237" y="366236"/>
                            <a:pt x="131618" y="370046"/>
                            <a:pt x="136476" y="369665"/>
                          </a:cubicBezTo>
                          <a:cubicBezTo>
                            <a:pt x="141620" y="369284"/>
                            <a:pt x="145334" y="364712"/>
                            <a:pt x="147906" y="360236"/>
                          </a:cubicBezTo>
                          <a:cubicBezTo>
                            <a:pt x="153240" y="351187"/>
                            <a:pt x="156860" y="341090"/>
                            <a:pt x="158574" y="330708"/>
                          </a:cubicBezTo>
                          <a:cubicBezTo>
                            <a:pt x="155812" y="347282"/>
                            <a:pt x="171242" y="358426"/>
                            <a:pt x="180196" y="340519"/>
                          </a:cubicBezTo>
                          <a:cubicBezTo>
                            <a:pt x="190007" y="320802"/>
                            <a:pt x="197913" y="299085"/>
                            <a:pt x="204009" y="278130"/>
                          </a:cubicBezTo>
                          <a:cubicBezTo>
                            <a:pt x="211724" y="251651"/>
                            <a:pt x="218677" y="224981"/>
                            <a:pt x="224678" y="198025"/>
                          </a:cubicBezTo>
                          <a:cubicBezTo>
                            <a:pt x="236965" y="143351"/>
                            <a:pt x="245633" y="87916"/>
                            <a:pt x="250681" y="32099"/>
                          </a:cubicBezTo>
                          <a:close/>
                        </a:path>
                      </a:pathLst>
                    </a:custGeom>
                    <a:solidFill>
                      <a:srgbClr val="E08C75"/>
                    </a:solidFill>
                    <a:ln w="9525" cap="flat">
                      <a:noFill/>
                      <a:prstDash val="solid"/>
                      <a:miter/>
                    </a:ln>
                  </p:spPr>
                  <p:txBody>
                    <a:bodyPr rtlCol="0" anchor="ctr"/>
                    <a:lstStyle/>
                    <a:p>
                      <a:endParaRPr lang="en-US"/>
                    </a:p>
                  </p:txBody>
                </p:sp>
                <p:sp>
                  <p:nvSpPr>
                    <p:cNvPr id="219" name="Freeform: Shape 218">
                      <a:extLst>
                        <a:ext uri="{FF2B5EF4-FFF2-40B4-BE49-F238E27FC236}">
                          <a16:creationId xmlns:a16="http://schemas.microsoft.com/office/drawing/2014/main" id="{CCCBFE16-5D6A-FF74-4BCA-98F8F8365FB4}"/>
                        </a:ext>
                      </a:extLst>
                    </p:cNvPr>
                    <p:cNvSpPr/>
                    <p:nvPr/>
                  </p:nvSpPr>
                  <p:spPr>
                    <a:xfrm>
                      <a:off x="5056345" y="4210050"/>
                      <a:ext cx="236294" cy="287178"/>
                    </a:xfrm>
                    <a:custGeom>
                      <a:avLst/>
                      <a:gdLst>
                        <a:gd name="connsiteX0" fmla="*/ 236125 w 236294"/>
                        <a:gd name="connsiteY0" fmla="*/ 32099 h 287178"/>
                        <a:gd name="connsiteX1" fmla="*/ 233267 w 236294"/>
                        <a:gd name="connsiteY1" fmla="*/ 21241 h 287178"/>
                        <a:gd name="connsiteX2" fmla="*/ 228124 w 236294"/>
                        <a:gd name="connsiteY2" fmla="*/ 19717 h 287178"/>
                        <a:gd name="connsiteX3" fmla="*/ 71342 w 236294"/>
                        <a:gd name="connsiteY3" fmla="*/ 0 h 287178"/>
                        <a:gd name="connsiteX4" fmla="*/ 48101 w 236294"/>
                        <a:gd name="connsiteY4" fmla="*/ 44577 h 287178"/>
                        <a:gd name="connsiteX5" fmla="*/ 30289 w 236294"/>
                        <a:gd name="connsiteY5" fmla="*/ 72485 h 287178"/>
                        <a:gd name="connsiteX6" fmla="*/ 60388 w 236294"/>
                        <a:gd name="connsiteY6" fmla="*/ 80581 h 287178"/>
                        <a:gd name="connsiteX7" fmla="*/ 62960 w 236294"/>
                        <a:gd name="connsiteY7" fmla="*/ 83153 h 287178"/>
                        <a:gd name="connsiteX8" fmla="*/ 62103 w 236294"/>
                        <a:gd name="connsiteY8" fmla="*/ 86963 h 287178"/>
                        <a:gd name="connsiteX9" fmla="*/ 36671 w 236294"/>
                        <a:gd name="connsiteY9" fmla="*/ 123634 h 287178"/>
                        <a:gd name="connsiteX10" fmla="*/ 30671 w 236294"/>
                        <a:gd name="connsiteY10" fmla="*/ 131540 h 287178"/>
                        <a:gd name="connsiteX11" fmla="*/ 28004 w 236294"/>
                        <a:gd name="connsiteY11" fmla="*/ 142494 h 287178"/>
                        <a:gd name="connsiteX12" fmla="*/ 9525 w 236294"/>
                        <a:gd name="connsiteY12" fmla="*/ 273082 h 287178"/>
                        <a:gd name="connsiteX13" fmla="*/ 0 w 236294"/>
                        <a:gd name="connsiteY13" fmla="*/ 287179 h 287178"/>
                        <a:gd name="connsiteX14" fmla="*/ 36481 w 236294"/>
                        <a:gd name="connsiteY14" fmla="*/ 181070 h 287178"/>
                        <a:gd name="connsiteX15" fmla="*/ 40767 w 236294"/>
                        <a:gd name="connsiteY15" fmla="*/ 159639 h 287178"/>
                        <a:gd name="connsiteX16" fmla="*/ 58293 w 236294"/>
                        <a:gd name="connsiteY16" fmla="*/ 148780 h 287178"/>
                        <a:gd name="connsiteX17" fmla="*/ 75057 w 236294"/>
                        <a:gd name="connsiteY17" fmla="*/ 268891 h 287178"/>
                        <a:gd name="connsiteX18" fmla="*/ 85630 w 236294"/>
                        <a:gd name="connsiteY18" fmla="*/ 195643 h 287178"/>
                        <a:gd name="connsiteX19" fmla="*/ 90678 w 236294"/>
                        <a:gd name="connsiteY19" fmla="*/ 178784 h 287178"/>
                        <a:gd name="connsiteX20" fmla="*/ 105918 w 236294"/>
                        <a:gd name="connsiteY20" fmla="*/ 172688 h 287178"/>
                        <a:gd name="connsiteX21" fmla="*/ 115062 w 236294"/>
                        <a:gd name="connsiteY21" fmla="*/ 190595 h 287178"/>
                        <a:gd name="connsiteX22" fmla="*/ 118777 w 236294"/>
                        <a:gd name="connsiteY22" fmla="*/ 261938 h 287178"/>
                        <a:gd name="connsiteX23" fmla="*/ 132874 w 236294"/>
                        <a:gd name="connsiteY23" fmla="*/ 206311 h 287178"/>
                        <a:gd name="connsiteX24" fmla="*/ 146304 w 236294"/>
                        <a:gd name="connsiteY24" fmla="*/ 194119 h 287178"/>
                        <a:gd name="connsiteX25" fmla="*/ 154019 w 236294"/>
                        <a:gd name="connsiteY25" fmla="*/ 208979 h 287178"/>
                        <a:gd name="connsiteX26" fmla="*/ 157163 w 236294"/>
                        <a:gd name="connsiteY26" fmla="*/ 261175 h 287178"/>
                        <a:gd name="connsiteX27" fmla="*/ 201263 w 236294"/>
                        <a:gd name="connsiteY27" fmla="*/ 183547 h 287178"/>
                        <a:gd name="connsiteX28" fmla="*/ 207931 w 236294"/>
                        <a:gd name="connsiteY28" fmla="*/ 207073 h 287178"/>
                        <a:gd name="connsiteX29" fmla="*/ 224028 w 236294"/>
                        <a:gd name="connsiteY29" fmla="*/ 127063 h 287178"/>
                        <a:gd name="connsiteX30" fmla="*/ 236125 w 236294"/>
                        <a:gd name="connsiteY30" fmla="*/ 32099 h 2871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236294" h="287178">
                          <a:moveTo>
                            <a:pt x="236125" y="32099"/>
                          </a:moveTo>
                          <a:cubicBezTo>
                            <a:pt x="236506" y="28194"/>
                            <a:pt x="236506" y="23431"/>
                            <a:pt x="233267" y="21241"/>
                          </a:cubicBezTo>
                          <a:cubicBezTo>
                            <a:pt x="231838" y="20193"/>
                            <a:pt x="229933" y="20002"/>
                            <a:pt x="228124" y="19717"/>
                          </a:cubicBezTo>
                          <a:cubicBezTo>
                            <a:pt x="175831" y="13144"/>
                            <a:pt x="123539" y="6572"/>
                            <a:pt x="71342" y="0"/>
                          </a:cubicBezTo>
                          <a:cubicBezTo>
                            <a:pt x="64770" y="15430"/>
                            <a:pt x="56293" y="30004"/>
                            <a:pt x="48101" y="44577"/>
                          </a:cubicBezTo>
                          <a:cubicBezTo>
                            <a:pt x="45625" y="48958"/>
                            <a:pt x="37147" y="72390"/>
                            <a:pt x="30289" y="72485"/>
                          </a:cubicBezTo>
                          <a:cubicBezTo>
                            <a:pt x="40862" y="72390"/>
                            <a:pt x="51340" y="75247"/>
                            <a:pt x="60388" y="80581"/>
                          </a:cubicBezTo>
                          <a:cubicBezTo>
                            <a:pt x="61436" y="81248"/>
                            <a:pt x="62579" y="82010"/>
                            <a:pt x="62960" y="83153"/>
                          </a:cubicBezTo>
                          <a:cubicBezTo>
                            <a:pt x="63341" y="84487"/>
                            <a:pt x="62674" y="85820"/>
                            <a:pt x="62103" y="86963"/>
                          </a:cubicBezTo>
                          <a:cubicBezTo>
                            <a:pt x="55054" y="100108"/>
                            <a:pt x="46482" y="112490"/>
                            <a:pt x="36671" y="123634"/>
                          </a:cubicBezTo>
                          <a:cubicBezTo>
                            <a:pt x="34480" y="126111"/>
                            <a:pt x="32195" y="128588"/>
                            <a:pt x="30671" y="131540"/>
                          </a:cubicBezTo>
                          <a:cubicBezTo>
                            <a:pt x="28956" y="134969"/>
                            <a:pt x="28480" y="138779"/>
                            <a:pt x="28004" y="142494"/>
                          </a:cubicBezTo>
                          <a:cubicBezTo>
                            <a:pt x="22860" y="186309"/>
                            <a:pt x="24384" y="231553"/>
                            <a:pt x="9525" y="273082"/>
                          </a:cubicBezTo>
                          <a:cubicBezTo>
                            <a:pt x="7620" y="278511"/>
                            <a:pt x="5048" y="284321"/>
                            <a:pt x="0" y="287179"/>
                          </a:cubicBezTo>
                          <a:cubicBezTo>
                            <a:pt x="43624" y="282511"/>
                            <a:pt x="34671" y="209455"/>
                            <a:pt x="36481" y="181070"/>
                          </a:cubicBezTo>
                          <a:cubicBezTo>
                            <a:pt x="36957" y="173736"/>
                            <a:pt x="37433" y="166211"/>
                            <a:pt x="40767" y="159639"/>
                          </a:cubicBezTo>
                          <a:cubicBezTo>
                            <a:pt x="44101" y="153067"/>
                            <a:pt x="51054" y="147828"/>
                            <a:pt x="58293" y="148780"/>
                          </a:cubicBezTo>
                          <a:cubicBezTo>
                            <a:pt x="76771" y="185261"/>
                            <a:pt x="76105" y="228029"/>
                            <a:pt x="75057" y="268891"/>
                          </a:cubicBezTo>
                          <a:cubicBezTo>
                            <a:pt x="78581" y="244507"/>
                            <a:pt x="82105" y="220027"/>
                            <a:pt x="85630" y="195643"/>
                          </a:cubicBezTo>
                          <a:cubicBezTo>
                            <a:pt x="86487" y="189738"/>
                            <a:pt x="87439" y="183737"/>
                            <a:pt x="90678" y="178784"/>
                          </a:cubicBezTo>
                          <a:cubicBezTo>
                            <a:pt x="94012" y="173831"/>
                            <a:pt x="100393" y="170497"/>
                            <a:pt x="105918" y="172688"/>
                          </a:cubicBezTo>
                          <a:cubicBezTo>
                            <a:pt x="112490" y="175260"/>
                            <a:pt x="114300" y="183547"/>
                            <a:pt x="115062" y="190595"/>
                          </a:cubicBezTo>
                          <a:cubicBezTo>
                            <a:pt x="117634" y="214313"/>
                            <a:pt x="118872" y="238125"/>
                            <a:pt x="118777" y="261938"/>
                          </a:cubicBezTo>
                          <a:cubicBezTo>
                            <a:pt x="121729" y="242983"/>
                            <a:pt x="126397" y="224314"/>
                            <a:pt x="132874" y="206311"/>
                          </a:cubicBezTo>
                          <a:cubicBezTo>
                            <a:pt x="135160" y="200025"/>
                            <a:pt x="139827" y="192596"/>
                            <a:pt x="146304" y="194119"/>
                          </a:cubicBezTo>
                          <a:cubicBezTo>
                            <a:pt x="152114" y="195453"/>
                            <a:pt x="153733" y="202978"/>
                            <a:pt x="154019" y="208979"/>
                          </a:cubicBezTo>
                          <a:cubicBezTo>
                            <a:pt x="155067" y="226409"/>
                            <a:pt x="156115" y="243745"/>
                            <a:pt x="157163" y="261175"/>
                          </a:cubicBezTo>
                          <a:cubicBezTo>
                            <a:pt x="159163" y="230505"/>
                            <a:pt x="175927" y="201073"/>
                            <a:pt x="201263" y="183547"/>
                          </a:cubicBezTo>
                          <a:cubicBezTo>
                            <a:pt x="206026" y="190405"/>
                            <a:pt x="208407" y="198787"/>
                            <a:pt x="207931" y="207073"/>
                          </a:cubicBezTo>
                          <a:cubicBezTo>
                            <a:pt x="209455" y="181070"/>
                            <a:pt x="219646" y="153067"/>
                            <a:pt x="224028" y="127063"/>
                          </a:cubicBezTo>
                          <a:cubicBezTo>
                            <a:pt x="229171" y="95536"/>
                            <a:pt x="233267" y="63913"/>
                            <a:pt x="236125" y="32099"/>
                          </a:cubicBezTo>
                          <a:close/>
                        </a:path>
                      </a:pathLst>
                    </a:custGeom>
                    <a:solidFill>
                      <a:srgbClr val="E08C75">
                        <a:alpha val="41000"/>
                      </a:srgbClr>
                    </a:solidFill>
                    <a:ln w="9525" cap="flat">
                      <a:noFill/>
                      <a:prstDash val="solid"/>
                      <a:miter/>
                    </a:ln>
                  </p:spPr>
                  <p:txBody>
                    <a:bodyPr rtlCol="0" anchor="ctr"/>
                    <a:lstStyle/>
                    <a:p>
                      <a:endParaRPr lang="en-US"/>
                    </a:p>
                  </p:txBody>
                </p:sp>
                <p:grpSp>
                  <p:nvGrpSpPr>
                    <p:cNvPr id="220" name="Graphic 2">
                      <a:extLst>
                        <a:ext uri="{FF2B5EF4-FFF2-40B4-BE49-F238E27FC236}">
                          <a16:creationId xmlns:a16="http://schemas.microsoft.com/office/drawing/2014/main" id="{16173FA1-1DD4-23CA-5F72-F1FDBC2C95FE}"/>
                        </a:ext>
                      </a:extLst>
                    </p:cNvPr>
                    <p:cNvGrpSpPr/>
                    <p:nvPr/>
                  </p:nvGrpSpPr>
                  <p:grpSpPr>
                    <a:xfrm>
                      <a:off x="5089767" y="4357211"/>
                      <a:ext cx="136027" cy="218503"/>
                      <a:chOff x="5089767" y="4357211"/>
                      <a:chExt cx="136027" cy="218503"/>
                    </a:xfrm>
                    <a:solidFill>
                      <a:srgbClr val="99554A"/>
                    </a:solidFill>
                  </p:grpSpPr>
                  <p:sp>
                    <p:nvSpPr>
                      <p:cNvPr id="221" name="Freeform: Shape 220">
                        <a:extLst>
                          <a:ext uri="{FF2B5EF4-FFF2-40B4-BE49-F238E27FC236}">
                            <a16:creationId xmlns:a16="http://schemas.microsoft.com/office/drawing/2014/main" id="{1D29A83E-F9D7-7340-66CF-A68A8587FADA}"/>
                          </a:ext>
                        </a:extLst>
                      </p:cNvPr>
                      <p:cNvSpPr/>
                      <p:nvPr/>
                    </p:nvSpPr>
                    <p:spPr>
                      <a:xfrm>
                        <a:off x="5127908" y="4379880"/>
                        <a:ext cx="16512" cy="195833"/>
                      </a:xfrm>
                      <a:custGeom>
                        <a:avLst/>
                        <a:gdLst>
                          <a:gd name="connsiteX0" fmla="*/ 351 w 16512"/>
                          <a:gd name="connsiteY0" fmla="*/ 195834 h 195833"/>
                          <a:gd name="connsiteX1" fmla="*/ 3494 w 16512"/>
                          <a:gd name="connsiteY1" fmla="*/ 97536 h 195833"/>
                          <a:gd name="connsiteX2" fmla="*/ 16162 w 16512"/>
                          <a:gd name="connsiteY2" fmla="*/ 0 h 195833"/>
                          <a:gd name="connsiteX3" fmla="*/ 13019 w 16512"/>
                          <a:gd name="connsiteY3" fmla="*/ 98298 h 195833"/>
                          <a:gd name="connsiteX4" fmla="*/ 351 w 16512"/>
                          <a:gd name="connsiteY4" fmla="*/ 195834 h 1958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512" h="195833">
                            <a:moveTo>
                              <a:pt x="351" y="195834"/>
                            </a:moveTo>
                            <a:cubicBezTo>
                              <a:pt x="-792" y="162973"/>
                              <a:pt x="1017" y="130207"/>
                              <a:pt x="3494" y="97536"/>
                            </a:cubicBezTo>
                            <a:cubicBezTo>
                              <a:pt x="6256" y="64865"/>
                              <a:pt x="9780" y="32290"/>
                              <a:pt x="16162" y="0"/>
                            </a:cubicBezTo>
                            <a:cubicBezTo>
                              <a:pt x="17305" y="33052"/>
                              <a:pt x="15495" y="65627"/>
                              <a:pt x="13019" y="98298"/>
                            </a:cubicBezTo>
                            <a:cubicBezTo>
                              <a:pt x="10161" y="130969"/>
                              <a:pt x="6732" y="163449"/>
                              <a:pt x="351" y="195834"/>
                            </a:cubicBezTo>
                            <a:close/>
                          </a:path>
                        </a:pathLst>
                      </a:custGeom>
                      <a:solidFill>
                        <a:srgbClr val="99554A"/>
                      </a:solidFill>
                      <a:ln w="9525" cap="flat">
                        <a:noFill/>
                        <a:prstDash val="solid"/>
                        <a:miter/>
                      </a:ln>
                    </p:spPr>
                    <p:txBody>
                      <a:bodyPr rtlCol="0" anchor="ctr"/>
                      <a:lstStyle/>
                      <a:p>
                        <a:endParaRPr lang="en-US"/>
                      </a:p>
                    </p:txBody>
                  </p:sp>
                  <p:sp>
                    <p:nvSpPr>
                      <p:cNvPr id="222" name="Freeform: Shape 221">
                        <a:extLst>
                          <a:ext uri="{FF2B5EF4-FFF2-40B4-BE49-F238E27FC236}">
                            <a16:creationId xmlns:a16="http://schemas.microsoft.com/office/drawing/2014/main" id="{79F1C1EF-0E44-9FF1-D0DB-CAA3C12E9AC6}"/>
                          </a:ext>
                        </a:extLst>
                      </p:cNvPr>
                      <p:cNvSpPr/>
                      <p:nvPr/>
                    </p:nvSpPr>
                    <p:spPr>
                      <a:xfrm>
                        <a:off x="5164454" y="4387500"/>
                        <a:ext cx="23717" cy="178974"/>
                      </a:xfrm>
                      <a:custGeom>
                        <a:avLst/>
                        <a:gdLst>
                          <a:gd name="connsiteX0" fmla="*/ 0 w 23717"/>
                          <a:gd name="connsiteY0" fmla="*/ 178975 h 178974"/>
                          <a:gd name="connsiteX1" fmla="*/ 7144 w 23717"/>
                          <a:gd name="connsiteY1" fmla="*/ 88868 h 178974"/>
                          <a:gd name="connsiteX2" fmla="*/ 23717 w 23717"/>
                          <a:gd name="connsiteY2" fmla="*/ 0 h 178974"/>
                          <a:gd name="connsiteX3" fmla="*/ 16573 w 23717"/>
                          <a:gd name="connsiteY3" fmla="*/ 90107 h 178974"/>
                          <a:gd name="connsiteX4" fmla="*/ 0 w 23717"/>
                          <a:gd name="connsiteY4" fmla="*/ 178975 h 1789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17" h="178974">
                            <a:moveTo>
                              <a:pt x="0" y="178975"/>
                            </a:moveTo>
                            <a:cubicBezTo>
                              <a:pt x="286" y="148685"/>
                              <a:pt x="3334" y="118682"/>
                              <a:pt x="7144" y="88868"/>
                            </a:cubicBezTo>
                            <a:cubicBezTo>
                              <a:pt x="11239" y="59055"/>
                              <a:pt x="16002" y="29337"/>
                              <a:pt x="23717" y="0"/>
                            </a:cubicBezTo>
                            <a:cubicBezTo>
                              <a:pt x="23527" y="30290"/>
                              <a:pt x="20383" y="60293"/>
                              <a:pt x="16573" y="90107"/>
                            </a:cubicBezTo>
                            <a:cubicBezTo>
                              <a:pt x="12478" y="119920"/>
                              <a:pt x="7715" y="149638"/>
                              <a:pt x="0" y="178975"/>
                            </a:cubicBezTo>
                            <a:close/>
                          </a:path>
                        </a:pathLst>
                      </a:custGeom>
                      <a:solidFill>
                        <a:srgbClr val="99554A"/>
                      </a:solidFill>
                      <a:ln w="9525" cap="flat">
                        <a:noFill/>
                        <a:prstDash val="solid"/>
                        <a:miter/>
                      </a:ln>
                    </p:spPr>
                    <p:txBody>
                      <a:bodyPr rtlCol="0" anchor="ctr"/>
                      <a:lstStyle/>
                      <a:p>
                        <a:endParaRPr lang="en-US"/>
                      </a:p>
                    </p:txBody>
                  </p:sp>
                  <p:sp>
                    <p:nvSpPr>
                      <p:cNvPr id="223" name="Freeform: Shape 222">
                        <a:extLst>
                          <a:ext uri="{FF2B5EF4-FFF2-40B4-BE49-F238E27FC236}">
                            <a16:creationId xmlns:a16="http://schemas.microsoft.com/office/drawing/2014/main" id="{BEEF94DF-3533-483C-7828-76BB4F096601}"/>
                          </a:ext>
                        </a:extLst>
                      </p:cNvPr>
                      <p:cNvSpPr/>
                      <p:nvPr/>
                    </p:nvSpPr>
                    <p:spPr>
                      <a:xfrm>
                        <a:off x="5199411" y="4395025"/>
                        <a:ext cx="26384" cy="154781"/>
                      </a:xfrm>
                      <a:custGeom>
                        <a:avLst/>
                        <a:gdLst>
                          <a:gd name="connsiteX0" fmla="*/ 0 w 26384"/>
                          <a:gd name="connsiteY0" fmla="*/ 154781 h 154781"/>
                          <a:gd name="connsiteX1" fmla="*/ 8477 w 26384"/>
                          <a:gd name="connsiteY1" fmla="*/ 76581 h 154781"/>
                          <a:gd name="connsiteX2" fmla="*/ 26384 w 26384"/>
                          <a:gd name="connsiteY2" fmla="*/ 0 h 154781"/>
                          <a:gd name="connsiteX3" fmla="*/ 17907 w 26384"/>
                          <a:gd name="connsiteY3" fmla="*/ 78200 h 154781"/>
                          <a:gd name="connsiteX4" fmla="*/ 0 w 26384"/>
                          <a:gd name="connsiteY4" fmla="*/ 154781 h 1547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384" h="154781">
                            <a:moveTo>
                              <a:pt x="0" y="154781"/>
                            </a:moveTo>
                            <a:cubicBezTo>
                              <a:pt x="667" y="128397"/>
                              <a:pt x="4286" y="102394"/>
                              <a:pt x="8477" y="76581"/>
                            </a:cubicBezTo>
                            <a:cubicBezTo>
                              <a:pt x="13049" y="50768"/>
                              <a:pt x="18288" y="25146"/>
                              <a:pt x="26384" y="0"/>
                            </a:cubicBezTo>
                            <a:cubicBezTo>
                              <a:pt x="25718" y="26384"/>
                              <a:pt x="22098" y="52388"/>
                              <a:pt x="17907" y="78200"/>
                            </a:cubicBezTo>
                            <a:cubicBezTo>
                              <a:pt x="13335" y="103918"/>
                              <a:pt x="8096" y="129635"/>
                              <a:pt x="0" y="154781"/>
                            </a:cubicBezTo>
                            <a:close/>
                          </a:path>
                        </a:pathLst>
                      </a:custGeom>
                      <a:solidFill>
                        <a:srgbClr val="99554A"/>
                      </a:solidFill>
                      <a:ln w="9525" cap="flat">
                        <a:noFill/>
                        <a:prstDash val="solid"/>
                        <a:miter/>
                      </a:ln>
                    </p:spPr>
                    <p:txBody>
                      <a:bodyPr rtlCol="0" anchor="ctr"/>
                      <a:lstStyle/>
                      <a:p>
                        <a:endParaRPr lang="en-US"/>
                      </a:p>
                    </p:txBody>
                  </p:sp>
                  <p:sp>
                    <p:nvSpPr>
                      <p:cNvPr id="224" name="Freeform: Shape 223">
                        <a:extLst>
                          <a:ext uri="{FF2B5EF4-FFF2-40B4-BE49-F238E27FC236}">
                            <a16:creationId xmlns:a16="http://schemas.microsoft.com/office/drawing/2014/main" id="{81D21104-1DBF-4092-4747-C712B70B2C44}"/>
                          </a:ext>
                        </a:extLst>
                      </p:cNvPr>
                      <p:cNvSpPr/>
                      <p:nvPr/>
                    </p:nvSpPr>
                    <p:spPr>
                      <a:xfrm>
                        <a:off x="5089767" y="4357211"/>
                        <a:ext cx="9568" cy="88487"/>
                      </a:xfrm>
                      <a:custGeom>
                        <a:avLst/>
                        <a:gdLst>
                          <a:gd name="connsiteX0" fmla="*/ 773 w 9568"/>
                          <a:gd name="connsiteY0" fmla="*/ 88487 h 88487"/>
                          <a:gd name="connsiteX1" fmla="*/ 11 w 9568"/>
                          <a:gd name="connsiteY1" fmla="*/ 44196 h 88487"/>
                          <a:gd name="connsiteX2" fmla="*/ 8393 w 9568"/>
                          <a:gd name="connsiteY2" fmla="*/ 0 h 88487"/>
                          <a:gd name="connsiteX3" fmla="*/ 9536 w 9568"/>
                          <a:gd name="connsiteY3" fmla="*/ 44387 h 88487"/>
                          <a:gd name="connsiteX4" fmla="*/ 773 w 9568"/>
                          <a:gd name="connsiteY4" fmla="*/ 88487 h 884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68" h="88487">
                            <a:moveTo>
                              <a:pt x="773" y="88487"/>
                            </a:moveTo>
                            <a:cubicBezTo>
                              <a:pt x="487" y="73247"/>
                              <a:pt x="-85" y="59055"/>
                              <a:pt x="11" y="44196"/>
                            </a:cubicBezTo>
                            <a:cubicBezTo>
                              <a:pt x="392" y="29527"/>
                              <a:pt x="1535" y="13906"/>
                              <a:pt x="8393" y="0"/>
                            </a:cubicBezTo>
                            <a:cubicBezTo>
                              <a:pt x="9059" y="15240"/>
                              <a:pt x="9726" y="29432"/>
                              <a:pt x="9536" y="44387"/>
                            </a:cubicBezTo>
                            <a:cubicBezTo>
                              <a:pt x="9155" y="59055"/>
                              <a:pt x="7821" y="74771"/>
                              <a:pt x="773" y="88487"/>
                            </a:cubicBezTo>
                            <a:close/>
                          </a:path>
                        </a:pathLst>
                      </a:custGeom>
                      <a:solidFill>
                        <a:srgbClr val="99554A"/>
                      </a:solidFill>
                      <a:ln w="9525" cap="flat">
                        <a:noFill/>
                        <a:prstDash val="solid"/>
                        <a:miter/>
                      </a:ln>
                    </p:spPr>
                    <p:txBody>
                      <a:bodyPr rtlCol="0" anchor="ctr"/>
                      <a:lstStyle/>
                      <a:p>
                        <a:endParaRPr lang="en-US"/>
                      </a:p>
                    </p:txBody>
                  </p:sp>
                </p:grpSp>
              </p:grpSp>
              <p:sp>
                <p:nvSpPr>
                  <p:cNvPr id="225" name="Freeform: Shape 224">
                    <a:extLst>
                      <a:ext uri="{FF2B5EF4-FFF2-40B4-BE49-F238E27FC236}">
                        <a16:creationId xmlns:a16="http://schemas.microsoft.com/office/drawing/2014/main" id="{88FA7F6F-B20D-A198-DB68-036ED0D0B033}"/>
                      </a:ext>
                    </a:extLst>
                  </p:cNvPr>
                  <p:cNvSpPr/>
                  <p:nvPr/>
                </p:nvSpPr>
                <p:spPr>
                  <a:xfrm>
                    <a:off x="5081906" y="2908542"/>
                    <a:ext cx="381372" cy="1384089"/>
                  </a:xfrm>
                  <a:custGeom>
                    <a:avLst/>
                    <a:gdLst>
                      <a:gd name="connsiteX0" fmla="*/ 229519 w 381372"/>
                      <a:gd name="connsiteY0" fmla="*/ 1362468 h 1384089"/>
                      <a:gd name="connsiteX1" fmla="*/ 298861 w 381372"/>
                      <a:gd name="connsiteY1" fmla="*/ 1077099 h 1384089"/>
                      <a:gd name="connsiteX2" fmla="*/ 373442 w 381372"/>
                      <a:gd name="connsiteY2" fmla="*/ 779252 h 1384089"/>
                      <a:gd name="connsiteX3" fmla="*/ 381157 w 381372"/>
                      <a:gd name="connsiteY3" fmla="*/ 704195 h 1384089"/>
                      <a:gd name="connsiteX4" fmla="*/ 373918 w 381372"/>
                      <a:gd name="connsiteY4" fmla="*/ 654760 h 1384089"/>
                      <a:gd name="connsiteX5" fmla="*/ 286193 w 381372"/>
                      <a:gd name="connsiteY5" fmla="*/ 178987 h 1384089"/>
                      <a:gd name="connsiteX6" fmla="*/ 220280 w 381372"/>
                      <a:gd name="connsiteY6" fmla="*/ 23729 h 1384089"/>
                      <a:gd name="connsiteX7" fmla="*/ 59974 w 381372"/>
                      <a:gd name="connsiteY7" fmla="*/ 34873 h 1384089"/>
                      <a:gd name="connsiteX8" fmla="*/ 24732 w 381372"/>
                      <a:gd name="connsiteY8" fmla="*/ 291096 h 1384089"/>
                      <a:gd name="connsiteX9" fmla="*/ 77976 w 381372"/>
                      <a:gd name="connsiteY9" fmla="*/ 498836 h 1384089"/>
                      <a:gd name="connsiteX10" fmla="*/ 135507 w 381372"/>
                      <a:gd name="connsiteY10" fmla="*/ 690098 h 1384089"/>
                      <a:gd name="connsiteX11" fmla="*/ 121886 w 381372"/>
                      <a:gd name="connsiteY11" fmla="*/ 707053 h 1384089"/>
                      <a:gd name="connsiteX12" fmla="*/ 138174 w 381372"/>
                      <a:gd name="connsiteY12" fmla="*/ 726769 h 1384089"/>
                      <a:gd name="connsiteX13" fmla="*/ 118076 w 381372"/>
                      <a:gd name="connsiteY13" fmla="*/ 735532 h 1384089"/>
                      <a:gd name="connsiteX14" fmla="*/ 139793 w 381372"/>
                      <a:gd name="connsiteY14" fmla="*/ 746772 h 1384089"/>
                      <a:gd name="connsiteX15" fmla="*/ 47401 w 381372"/>
                      <a:gd name="connsiteY15" fmla="*/ 1232642 h 1384089"/>
                      <a:gd name="connsiteX16" fmla="*/ 15207 w 381372"/>
                      <a:gd name="connsiteY16" fmla="*/ 1300174 h 1384089"/>
                      <a:gd name="connsiteX17" fmla="*/ 14064 w 381372"/>
                      <a:gd name="connsiteY17" fmla="*/ 1328464 h 1384089"/>
                      <a:gd name="connsiteX18" fmla="*/ 223042 w 381372"/>
                      <a:gd name="connsiteY18" fmla="*/ 1384090 h 1384089"/>
                      <a:gd name="connsiteX19" fmla="*/ 229519 w 381372"/>
                      <a:gd name="connsiteY19" fmla="*/ 1362468 h 1384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381372" h="1384089">
                        <a:moveTo>
                          <a:pt x="229519" y="1362468"/>
                        </a:moveTo>
                        <a:cubicBezTo>
                          <a:pt x="255999" y="1269123"/>
                          <a:pt x="272572" y="1170825"/>
                          <a:pt x="298861" y="1077099"/>
                        </a:cubicBezTo>
                        <a:cubicBezTo>
                          <a:pt x="326483" y="978801"/>
                          <a:pt x="354677" y="878407"/>
                          <a:pt x="373442" y="779252"/>
                        </a:cubicBezTo>
                        <a:cubicBezTo>
                          <a:pt x="378109" y="754487"/>
                          <a:pt x="382395" y="729436"/>
                          <a:pt x="381157" y="704195"/>
                        </a:cubicBezTo>
                        <a:cubicBezTo>
                          <a:pt x="380300" y="687526"/>
                          <a:pt x="377157" y="671143"/>
                          <a:pt x="373918" y="654760"/>
                        </a:cubicBezTo>
                        <a:cubicBezTo>
                          <a:pt x="342866" y="496455"/>
                          <a:pt x="318959" y="336911"/>
                          <a:pt x="286193" y="178987"/>
                        </a:cubicBezTo>
                        <a:cubicBezTo>
                          <a:pt x="275239" y="126218"/>
                          <a:pt x="263809" y="60115"/>
                          <a:pt x="220280" y="23729"/>
                        </a:cubicBezTo>
                        <a:cubicBezTo>
                          <a:pt x="175417" y="-13799"/>
                          <a:pt x="103313" y="-4370"/>
                          <a:pt x="59974" y="34873"/>
                        </a:cubicBezTo>
                        <a:cubicBezTo>
                          <a:pt x="-15940" y="103644"/>
                          <a:pt x="5396" y="202513"/>
                          <a:pt x="24732" y="291096"/>
                        </a:cubicBezTo>
                        <a:cubicBezTo>
                          <a:pt x="39972" y="360914"/>
                          <a:pt x="58831" y="429970"/>
                          <a:pt x="77976" y="498836"/>
                        </a:cubicBezTo>
                        <a:cubicBezTo>
                          <a:pt x="95407" y="561511"/>
                          <a:pt x="107599" y="631234"/>
                          <a:pt x="135507" y="690098"/>
                        </a:cubicBezTo>
                        <a:cubicBezTo>
                          <a:pt x="127030" y="687907"/>
                          <a:pt x="119982" y="698575"/>
                          <a:pt x="121886" y="707053"/>
                        </a:cubicBezTo>
                        <a:cubicBezTo>
                          <a:pt x="123887" y="715530"/>
                          <a:pt x="131221" y="721531"/>
                          <a:pt x="138174" y="726769"/>
                        </a:cubicBezTo>
                        <a:cubicBezTo>
                          <a:pt x="130840" y="727817"/>
                          <a:pt x="123791" y="730865"/>
                          <a:pt x="118076" y="735532"/>
                        </a:cubicBezTo>
                        <a:cubicBezTo>
                          <a:pt x="121315" y="743819"/>
                          <a:pt x="131126" y="748867"/>
                          <a:pt x="139793" y="746772"/>
                        </a:cubicBezTo>
                        <a:cubicBezTo>
                          <a:pt x="109028" y="908697"/>
                          <a:pt x="78167" y="1070622"/>
                          <a:pt x="47401" y="1232642"/>
                        </a:cubicBezTo>
                        <a:cubicBezTo>
                          <a:pt x="41305" y="1264646"/>
                          <a:pt x="39495" y="1279696"/>
                          <a:pt x="15207" y="1300174"/>
                        </a:cubicBezTo>
                        <a:cubicBezTo>
                          <a:pt x="-2129" y="1314843"/>
                          <a:pt x="-7368" y="1314367"/>
                          <a:pt x="14064" y="1328464"/>
                        </a:cubicBezTo>
                        <a:cubicBezTo>
                          <a:pt x="71214" y="1365897"/>
                          <a:pt x="156081" y="1381327"/>
                          <a:pt x="223042" y="1384090"/>
                        </a:cubicBezTo>
                        <a:cubicBezTo>
                          <a:pt x="225328" y="1376946"/>
                          <a:pt x="227519" y="1369707"/>
                          <a:pt x="229519" y="1362468"/>
                        </a:cubicBezTo>
                        <a:close/>
                      </a:path>
                    </a:pathLst>
                  </a:custGeom>
                  <a:solidFill>
                    <a:srgbClr val="843D50"/>
                  </a:solidFill>
                  <a:ln w="9525" cap="flat">
                    <a:noFill/>
                    <a:prstDash val="solid"/>
                    <a:miter/>
                  </a:ln>
                </p:spPr>
                <p:txBody>
                  <a:bodyPr rtlCol="0" anchor="ctr"/>
                  <a:lstStyle/>
                  <a:p>
                    <a:endParaRPr lang="en-US"/>
                  </a:p>
                </p:txBody>
              </p:sp>
              <p:sp>
                <p:nvSpPr>
                  <p:cNvPr id="226" name="Freeform: Shape 225">
                    <a:extLst>
                      <a:ext uri="{FF2B5EF4-FFF2-40B4-BE49-F238E27FC236}">
                        <a16:creationId xmlns:a16="http://schemas.microsoft.com/office/drawing/2014/main" id="{FFF32D3B-11C5-A666-6BB4-16B5B59257F7}"/>
                      </a:ext>
                    </a:extLst>
                  </p:cNvPr>
                  <p:cNvSpPr/>
                  <p:nvPr/>
                </p:nvSpPr>
                <p:spPr>
                  <a:xfrm>
                    <a:off x="5096970" y="2908637"/>
                    <a:ext cx="366403" cy="1384184"/>
                  </a:xfrm>
                  <a:custGeom>
                    <a:avLst/>
                    <a:gdLst>
                      <a:gd name="connsiteX0" fmla="*/ 151590 w 366403"/>
                      <a:gd name="connsiteY0" fmla="*/ 159365 h 1384184"/>
                      <a:gd name="connsiteX1" fmla="*/ 169497 w 366403"/>
                      <a:gd name="connsiteY1" fmla="*/ 197465 h 1384184"/>
                      <a:gd name="connsiteX2" fmla="*/ 177212 w 366403"/>
                      <a:gd name="connsiteY2" fmla="*/ 336244 h 1384184"/>
                      <a:gd name="connsiteX3" fmla="*/ 237315 w 366403"/>
                      <a:gd name="connsiteY3" fmla="*/ 314908 h 1384184"/>
                      <a:gd name="connsiteX4" fmla="*/ 200834 w 366403"/>
                      <a:gd name="connsiteY4" fmla="*/ 397871 h 1384184"/>
                      <a:gd name="connsiteX5" fmla="*/ 200643 w 366403"/>
                      <a:gd name="connsiteY5" fmla="*/ 410349 h 1384184"/>
                      <a:gd name="connsiteX6" fmla="*/ 219503 w 366403"/>
                      <a:gd name="connsiteY6" fmla="*/ 413302 h 1384184"/>
                      <a:gd name="connsiteX7" fmla="*/ 222646 w 366403"/>
                      <a:gd name="connsiteY7" fmla="*/ 420922 h 1384184"/>
                      <a:gd name="connsiteX8" fmla="*/ 216074 w 366403"/>
                      <a:gd name="connsiteY8" fmla="*/ 535603 h 1384184"/>
                      <a:gd name="connsiteX9" fmla="*/ 194452 w 366403"/>
                      <a:gd name="connsiteY9" fmla="*/ 648760 h 1384184"/>
                      <a:gd name="connsiteX10" fmla="*/ 211121 w 366403"/>
                      <a:gd name="connsiteY10" fmla="*/ 645902 h 1384184"/>
                      <a:gd name="connsiteX11" fmla="*/ 129682 w 366403"/>
                      <a:gd name="connsiteY11" fmla="*/ 697623 h 1384184"/>
                      <a:gd name="connsiteX12" fmla="*/ 183213 w 366403"/>
                      <a:gd name="connsiteY12" fmla="*/ 688765 h 1384184"/>
                      <a:gd name="connsiteX13" fmla="*/ 229599 w 366403"/>
                      <a:gd name="connsiteY13" fmla="*/ 688860 h 1384184"/>
                      <a:gd name="connsiteX14" fmla="*/ 252555 w 366403"/>
                      <a:gd name="connsiteY14" fmla="*/ 724769 h 1384184"/>
                      <a:gd name="connsiteX15" fmla="*/ 126158 w 366403"/>
                      <a:gd name="connsiteY15" fmla="*/ 733818 h 1384184"/>
                      <a:gd name="connsiteX16" fmla="*/ 208644 w 366403"/>
                      <a:gd name="connsiteY16" fmla="*/ 746677 h 1384184"/>
                      <a:gd name="connsiteX17" fmla="*/ 229695 w 366403"/>
                      <a:gd name="connsiteY17" fmla="*/ 856500 h 1384184"/>
                      <a:gd name="connsiteX18" fmla="*/ 146732 w 366403"/>
                      <a:gd name="connsiteY18" fmla="*/ 1202924 h 1384184"/>
                      <a:gd name="connsiteX19" fmla="*/ 90153 w 366403"/>
                      <a:gd name="connsiteY19" fmla="*/ 1286839 h 1384184"/>
                      <a:gd name="connsiteX20" fmla="*/ 132540 w 366403"/>
                      <a:gd name="connsiteY20" fmla="*/ 1294840 h 1384184"/>
                      <a:gd name="connsiteX21" fmla="*/ 32432 w 366403"/>
                      <a:gd name="connsiteY21" fmla="*/ 1345894 h 1384184"/>
                      <a:gd name="connsiteX22" fmla="*/ 117871 w 366403"/>
                      <a:gd name="connsiteY22" fmla="*/ 1373326 h 1384184"/>
                      <a:gd name="connsiteX23" fmla="*/ 208168 w 366403"/>
                      <a:gd name="connsiteY23" fmla="*/ 1384185 h 1384184"/>
                      <a:gd name="connsiteX24" fmla="*/ 214550 w 366403"/>
                      <a:gd name="connsiteY24" fmla="*/ 1362468 h 1384184"/>
                      <a:gd name="connsiteX25" fmla="*/ 283892 w 366403"/>
                      <a:gd name="connsiteY25" fmla="*/ 1077099 h 1384184"/>
                      <a:gd name="connsiteX26" fmla="*/ 358473 w 366403"/>
                      <a:gd name="connsiteY26" fmla="*/ 779252 h 1384184"/>
                      <a:gd name="connsiteX27" fmla="*/ 366188 w 366403"/>
                      <a:gd name="connsiteY27" fmla="*/ 704195 h 1384184"/>
                      <a:gd name="connsiteX28" fmla="*/ 358949 w 366403"/>
                      <a:gd name="connsiteY28" fmla="*/ 654760 h 1384184"/>
                      <a:gd name="connsiteX29" fmla="*/ 271224 w 366403"/>
                      <a:gd name="connsiteY29" fmla="*/ 178987 h 1384184"/>
                      <a:gd name="connsiteX30" fmla="*/ 205311 w 366403"/>
                      <a:gd name="connsiteY30" fmla="*/ 23729 h 1384184"/>
                      <a:gd name="connsiteX31" fmla="*/ 45005 w 366403"/>
                      <a:gd name="connsiteY31" fmla="*/ 34873 h 1384184"/>
                      <a:gd name="connsiteX32" fmla="*/ 142 w 366403"/>
                      <a:gd name="connsiteY32" fmla="*/ 158127 h 1384184"/>
                      <a:gd name="connsiteX33" fmla="*/ 44719 w 366403"/>
                      <a:gd name="connsiteY33" fmla="*/ 116979 h 1384184"/>
                      <a:gd name="connsiteX34" fmla="*/ 102917 w 366403"/>
                      <a:gd name="connsiteY34" fmla="*/ 108025 h 1384184"/>
                      <a:gd name="connsiteX35" fmla="*/ 151590 w 366403"/>
                      <a:gd name="connsiteY35" fmla="*/ 159365 h 13841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66403" h="1384184">
                        <a:moveTo>
                          <a:pt x="151590" y="159365"/>
                        </a:moveTo>
                        <a:cubicBezTo>
                          <a:pt x="158638" y="172605"/>
                          <a:pt x="164544" y="186226"/>
                          <a:pt x="169497" y="197465"/>
                        </a:cubicBezTo>
                        <a:cubicBezTo>
                          <a:pt x="187594" y="237851"/>
                          <a:pt x="182356" y="292906"/>
                          <a:pt x="177212" y="336244"/>
                        </a:cubicBezTo>
                        <a:cubicBezTo>
                          <a:pt x="198262" y="332625"/>
                          <a:pt x="218646" y="325386"/>
                          <a:pt x="237315" y="314908"/>
                        </a:cubicBezTo>
                        <a:cubicBezTo>
                          <a:pt x="225123" y="342531"/>
                          <a:pt x="212931" y="370249"/>
                          <a:pt x="200834" y="397871"/>
                        </a:cubicBezTo>
                        <a:cubicBezTo>
                          <a:pt x="199024" y="401967"/>
                          <a:pt x="197405" y="407206"/>
                          <a:pt x="200643" y="410349"/>
                        </a:cubicBezTo>
                        <a:cubicBezTo>
                          <a:pt x="205311" y="415016"/>
                          <a:pt x="214455" y="409111"/>
                          <a:pt x="219503" y="413302"/>
                        </a:cubicBezTo>
                        <a:cubicBezTo>
                          <a:pt x="221694" y="415111"/>
                          <a:pt x="222265" y="418159"/>
                          <a:pt x="222646" y="420922"/>
                        </a:cubicBezTo>
                        <a:cubicBezTo>
                          <a:pt x="232171" y="459117"/>
                          <a:pt x="225885" y="498169"/>
                          <a:pt x="216074" y="535603"/>
                        </a:cubicBezTo>
                        <a:cubicBezTo>
                          <a:pt x="205977" y="573798"/>
                          <a:pt x="196548" y="608945"/>
                          <a:pt x="194452" y="648760"/>
                        </a:cubicBezTo>
                        <a:cubicBezTo>
                          <a:pt x="199977" y="647807"/>
                          <a:pt x="205597" y="646855"/>
                          <a:pt x="211121" y="645902"/>
                        </a:cubicBezTo>
                        <a:cubicBezTo>
                          <a:pt x="179022" y="651046"/>
                          <a:pt x="160829" y="688098"/>
                          <a:pt x="129682" y="697623"/>
                        </a:cubicBezTo>
                        <a:cubicBezTo>
                          <a:pt x="147494" y="694670"/>
                          <a:pt x="165401" y="691717"/>
                          <a:pt x="183213" y="688765"/>
                        </a:cubicBezTo>
                        <a:cubicBezTo>
                          <a:pt x="198643" y="686193"/>
                          <a:pt x="214836" y="683716"/>
                          <a:pt x="229599" y="688860"/>
                        </a:cubicBezTo>
                        <a:cubicBezTo>
                          <a:pt x="244363" y="694003"/>
                          <a:pt x="256746" y="709624"/>
                          <a:pt x="252555" y="724769"/>
                        </a:cubicBezTo>
                        <a:cubicBezTo>
                          <a:pt x="211121" y="712958"/>
                          <a:pt x="165496" y="716292"/>
                          <a:pt x="126158" y="733818"/>
                        </a:cubicBezTo>
                        <a:cubicBezTo>
                          <a:pt x="154447" y="729532"/>
                          <a:pt x="185880" y="729341"/>
                          <a:pt x="208644" y="746677"/>
                        </a:cubicBezTo>
                        <a:cubicBezTo>
                          <a:pt x="243220" y="773251"/>
                          <a:pt x="235029" y="819162"/>
                          <a:pt x="229695" y="856500"/>
                        </a:cubicBezTo>
                        <a:cubicBezTo>
                          <a:pt x="212740" y="974324"/>
                          <a:pt x="192833" y="1093101"/>
                          <a:pt x="146732" y="1202924"/>
                        </a:cubicBezTo>
                        <a:cubicBezTo>
                          <a:pt x="133492" y="1234357"/>
                          <a:pt x="117300" y="1266170"/>
                          <a:pt x="90153" y="1286839"/>
                        </a:cubicBezTo>
                        <a:cubicBezTo>
                          <a:pt x="102726" y="1294555"/>
                          <a:pt x="118062" y="1297412"/>
                          <a:pt x="132540" y="1294840"/>
                        </a:cubicBezTo>
                        <a:cubicBezTo>
                          <a:pt x="101869" y="1316653"/>
                          <a:pt x="68055" y="1333893"/>
                          <a:pt x="32432" y="1345894"/>
                        </a:cubicBezTo>
                        <a:cubicBezTo>
                          <a:pt x="62531" y="1350943"/>
                          <a:pt x="87867" y="1367135"/>
                          <a:pt x="117871" y="1373326"/>
                        </a:cubicBezTo>
                        <a:cubicBezTo>
                          <a:pt x="147589" y="1379422"/>
                          <a:pt x="177879" y="1382947"/>
                          <a:pt x="208168" y="1384185"/>
                        </a:cubicBezTo>
                        <a:cubicBezTo>
                          <a:pt x="210359" y="1376946"/>
                          <a:pt x="212455" y="1369707"/>
                          <a:pt x="214550" y="1362468"/>
                        </a:cubicBezTo>
                        <a:cubicBezTo>
                          <a:pt x="241030" y="1269123"/>
                          <a:pt x="257603" y="1170825"/>
                          <a:pt x="283892" y="1077099"/>
                        </a:cubicBezTo>
                        <a:cubicBezTo>
                          <a:pt x="311514" y="978801"/>
                          <a:pt x="339708" y="878407"/>
                          <a:pt x="358473" y="779252"/>
                        </a:cubicBezTo>
                        <a:cubicBezTo>
                          <a:pt x="363140" y="754487"/>
                          <a:pt x="367426" y="729436"/>
                          <a:pt x="366188" y="704195"/>
                        </a:cubicBezTo>
                        <a:cubicBezTo>
                          <a:pt x="365331" y="687526"/>
                          <a:pt x="362187" y="671143"/>
                          <a:pt x="358949" y="654760"/>
                        </a:cubicBezTo>
                        <a:cubicBezTo>
                          <a:pt x="327897" y="496455"/>
                          <a:pt x="303990" y="336911"/>
                          <a:pt x="271224" y="178987"/>
                        </a:cubicBezTo>
                        <a:cubicBezTo>
                          <a:pt x="260270" y="126218"/>
                          <a:pt x="248840" y="60115"/>
                          <a:pt x="205311" y="23729"/>
                        </a:cubicBezTo>
                        <a:cubicBezTo>
                          <a:pt x="160448" y="-13799"/>
                          <a:pt x="88344" y="-4370"/>
                          <a:pt x="45005" y="34873"/>
                        </a:cubicBezTo>
                        <a:cubicBezTo>
                          <a:pt x="5095" y="71068"/>
                          <a:pt x="-1096" y="107073"/>
                          <a:pt x="142" y="158127"/>
                        </a:cubicBezTo>
                        <a:cubicBezTo>
                          <a:pt x="13668" y="142982"/>
                          <a:pt x="27384" y="127552"/>
                          <a:pt x="44719" y="116979"/>
                        </a:cubicBezTo>
                        <a:cubicBezTo>
                          <a:pt x="62055" y="106406"/>
                          <a:pt x="83867" y="101167"/>
                          <a:pt x="102917" y="108025"/>
                        </a:cubicBezTo>
                        <a:cubicBezTo>
                          <a:pt x="124158" y="115550"/>
                          <a:pt x="139588" y="136981"/>
                          <a:pt x="151590" y="159365"/>
                        </a:cubicBezTo>
                        <a:close/>
                      </a:path>
                    </a:pathLst>
                  </a:custGeom>
                  <a:solidFill>
                    <a:srgbClr val="843D50">
                      <a:alpha val="58000"/>
                    </a:srgbClr>
                  </a:solidFill>
                  <a:ln w="9525" cap="flat">
                    <a:noFill/>
                    <a:prstDash val="solid"/>
                    <a:miter/>
                  </a:ln>
                </p:spPr>
                <p:txBody>
                  <a:bodyPr rtlCol="0" anchor="ctr"/>
                  <a:lstStyle/>
                  <a:p>
                    <a:endParaRPr lang="en-US"/>
                  </a:p>
                </p:txBody>
              </p:sp>
              <p:grpSp>
                <p:nvGrpSpPr>
                  <p:cNvPr id="227" name="Graphic 2">
                    <a:extLst>
                      <a:ext uri="{FF2B5EF4-FFF2-40B4-BE49-F238E27FC236}">
                        <a16:creationId xmlns:a16="http://schemas.microsoft.com/office/drawing/2014/main" id="{B8CA0AF1-305E-EA0F-F376-077654F7F959}"/>
                      </a:ext>
                    </a:extLst>
                  </p:cNvPr>
                  <p:cNvGrpSpPr/>
                  <p:nvPr/>
                </p:nvGrpSpPr>
                <p:grpSpPr>
                  <a:xfrm>
                    <a:off x="5188267" y="3015995"/>
                    <a:ext cx="160781" cy="1207363"/>
                    <a:chOff x="5188267" y="3015995"/>
                    <a:chExt cx="160781" cy="1207363"/>
                  </a:xfrm>
                  <a:solidFill>
                    <a:srgbClr val="5E3046"/>
                  </a:solidFill>
                </p:grpSpPr>
                <p:sp>
                  <p:nvSpPr>
                    <p:cNvPr id="228" name="Freeform: Shape 227">
                      <a:extLst>
                        <a:ext uri="{FF2B5EF4-FFF2-40B4-BE49-F238E27FC236}">
                          <a16:creationId xmlns:a16="http://schemas.microsoft.com/office/drawing/2014/main" id="{3C3991FE-C73E-DD7A-EC83-BC66B4CA04F9}"/>
                        </a:ext>
                      </a:extLst>
                    </p:cNvPr>
                    <p:cNvSpPr/>
                    <p:nvPr/>
                  </p:nvSpPr>
                  <p:spPr>
                    <a:xfrm>
                      <a:off x="5206269" y="3581018"/>
                      <a:ext cx="87344" cy="27692"/>
                    </a:xfrm>
                    <a:custGeom>
                      <a:avLst/>
                      <a:gdLst>
                        <a:gd name="connsiteX0" fmla="*/ 0 w 87344"/>
                        <a:gd name="connsiteY0" fmla="*/ 26956 h 27692"/>
                        <a:gd name="connsiteX1" fmla="*/ 44005 w 87344"/>
                        <a:gd name="connsiteY1" fmla="*/ 13907 h 27692"/>
                        <a:gd name="connsiteX2" fmla="*/ 87344 w 87344"/>
                        <a:gd name="connsiteY2" fmla="*/ 0 h 27692"/>
                        <a:gd name="connsiteX3" fmla="*/ 46577 w 87344"/>
                        <a:gd name="connsiteY3" fmla="*/ 23146 h 27692"/>
                        <a:gd name="connsiteX4" fmla="*/ 0 w 87344"/>
                        <a:gd name="connsiteY4" fmla="*/ 26956 h 276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344" h="27692">
                          <a:moveTo>
                            <a:pt x="0" y="26956"/>
                          </a:moveTo>
                          <a:cubicBezTo>
                            <a:pt x="14764" y="21336"/>
                            <a:pt x="29623" y="18098"/>
                            <a:pt x="44005" y="13907"/>
                          </a:cubicBezTo>
                          <a:cubicBezTo>
                            <a:pt x="58579" y="10001"/>
                            <a:pt x="72390" y="5048"/>
                            <a:pt x="87344" y="0"/>
                          </a:cubicBezTo>
                          <a:cubicBezTo>
                            <a:pt x="76390" y="11525"/>
                            <a:pt x="61627" y="18764"/>
                            <a:pt x="46577" y="23146"/>
                          </a:cubicBezTo>
                          <a:cubicBezTo>
                            <a:pt x="31337" y="27146"/>
                            <a:pt x="15621" y="28766"/>
                            <a:pt x="0" y="26956"/>
                          </a:cubicBezTo>
                          <a:close/>
                        </a:path>
                      </a:pathLst>
                    </a:custGeom>
                    <a:solidFill>
                      <a:srgbClr val="5E3046"/>
                    </a:solidFill>
                    <a:ln w="9525" cap="flat">
                      <a:noFill/>
                      <a:prstDash val="solid"/>
                      <a:miter/>
                    </a:ln>
                  </p:spPr>
                  <p:txBody>
                    <a:bodyPr rtlCol="0" anchor="ctr"/>
                    <a:lstStyle/>
                    <a:p>
                      <a:endParaRPr lang="en-US"/>
                    </a:p>
                  </p:txBody>
                </p:sp>
                <p:sp>
                  <p:nvSpPr>
                    <p:cNvPr id="229" name="Freeform: Shape 228">
                      <a:extLst>
                        <a:ext uri="{FF2B5EF4-FFF2-40B4-BE49-F238E27FC236}">
                          <a16:creationId xmlns:a16="http://schemas.microsoft.com/office/drawing/2014/main" id="{5FF4F316-14EB-4A88-4FFF-6417A6F12697}"/>
                        </a:ext>
                      </a:extLst>
                    </p:cNvPr>
                    <p:cNvSpPr/>
                    <p:nvPr/>
                  </p:nvSpPr>
                  <p:spPr>
                    <a:xfrm>
                      <a:off x="5252655" y="3543837"/>
                      <a:ext cx="95059" cy="20703"/>
                    </a:xfrm>
                    <a:custGeom>
                      <a:avLst/>
                      <a:gdLst>
                        <a:gd name="connsiteX0" fmla="*/ 0 w 95059"/>
                        <a:gd name="connsiteY0" fmla="*/ 20703 h 20703"/>
                        <a:gd name="connsiteX1" fmla="*/ 45625 w 95059"/>
                        <a:gd name="connsiteY1" fmla="*/ 1177 h 20703"/>
                        <a:gd name="connsiteX2" fmla="*/ 95060 w 95059"/>
                        <a:gd name="connsiteY2" fmla="*/ 3463 h 20703"/>
                        <a:gd name="connsiteX3" fmla="*/ 46863 w 95059"/>
                        <a:gd name="connsiteY3" fmla="*/ 10702 h 20703"/>
                        <a:gd name="connsiteX4" fmla="*/ 0 w 95059"/>
                        <a:gd name="connsiteY4" fmla="*/ 20703 h 207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059" h="20703">
                          <a:moveTo>
                            <a:pt x="0" y="20703"/>
                          </a:moveTo>
                          <a:cubicBezTo>
                            <a:pt x="12287" y="9083"/>
                            <a:pt x="29242" y="3463"/>
                            <a:pt x="45625" y="1177"/>
                          </a:cubicBezTo>
                          <a:cubicBezTo>
                            <a:pt x="62198" y="-918"/>
                            <a:pt x="78772" y="-252"/>
                            <a:pt x="95060" y="3463"/>
                          </a:cubicBezTo>
                          <a:cubicBezTo>
                            <a:pt x="78772" y="7368"/>
                            <a:pt x="62675" y="8416"/>
                            <a:pt x="46863" y="10702"/>
                          </a:cubicBezTo>
                          <a:cubicBezTo>
                            <a:pt x="31052" y="12607"/>
                            <a:pt x="15907" y="15750"/>
                            <a:pt x="0" y="20703"/>
                          </a:cubicBezTo>
                          <a:close/>
                        </a:path>
                      </a:pathLst>
                    </a:custGeom>
                    <a:solidFill>
                      <a:srgbClr val="5E3046"/>
                    </a:solidFill>
                    <a:ln w="9525" cap="flat">
                      <a:noFill/>
                      <a:prstDash val="solid"/>
                      <a:miter/>
                    </a:ln>
                  </p:spPr>
                  <p:txBody>
                    <a:bodyPr rtlCol="0" anchor="ctr"/>
                    <a:lstStyle/>
                    <a:p>
                      <a:endParaRPr lang="en-US"/>
                    </a:p>
                  </p:txBody>
                </p:sp>
                <p:sp>
                  <p:nvSpPr>
                    <p:cNvPr id="230" name="Freeform: Shape 229">
                      <a:extLst>
                        <a:ext uri="{FF2B5EF4-FFF2-40B4-BE49-F238E27FC236}">
                          <a16:creationId xmlns:a16="http://schemas.microsoft.com/office/drawing/2014/main" id="{44BEE266-BA10-9B88-F4A4-41AD1174CF58}"/>
                        </a:ext>
                      </a:extLst>
                    </p:cNvPr>
                    <p:cNvSpPr/>
                    <p:nvPr/>
                  </p:nvSpPr>
                  <p:spPr>
                    <a:xfrm>
                      <a:off x="5212555" y="3631176"/>
                      <a:ext cx="136493" cy="39948"/>
                    </a:xfrm>
                    <a:custGeom>
                      <a:avLst/>
                      <a:gdLst>
                        <a:gd name="connsiteX0" fmla="*/ 0 w 136493"/>
                        <a:gd name="connsiteY0" fmla="*/ 15184 h 39948"/>
                        <a:gd name="connsiteX1" fmla="*/ 35814 w 136493"/>
                        <a:gd name="connsiteY1" fmla="*/ 3849 h 39948"/>
                        <a:gd name="connsiteX2" fmla="*/ 73819 w 136493"/>
                        <a:gd name="connsiteY2" fmla="*/ 229 h 39948"/>
                        <a:gd name="connsiteX3" fmla="*/ 110680 w 136493"/>
                        <a:gd name="connsiteY3" fmla="*/ 12136 h 39948"/>
                        <a:gd name="connsiteX4" fmla="*/ 136493 w 136493"/>
                        <a:gd name="connsiteY4" fmla="*/ 39949 h 39948"/>
                        <a:gd name="connsiteX5" fmla="*/ 107061 w 136493"/>
                        <a:gd name="connsiteY5" fmla="*/ 18613 h 39948"/>
                        <a:gd name="connsiteX6" fmla="*/ 73247 w 136493"/>
                        <a:gd name="connsiteY6" fmla="*/ 9754 h 39948"/>
                        <a:gd name="connsiteX7" fmla="*/ 37147 w 136493"/>
                        <a:gd name="connsiteY7" fmla="*/ 11183 h 39948"/>
                        <a:gd name="connsiteX8" fmla="*/ 0 w 136493"/>
                        <a:gd name="connsiteY8" fmla="*/ 15184 h 39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6493" h="39948">
                          <a:moveTo>
                            <a:pt x="0" y="15184"/>
                          </a:moveTo>
                          <a:cubicBezTo>
                            <a:pt x="11716" y="10707"/>
                            <a:pt x="23527" y="6611"/>
                            <a:pt x="35814" y="3849"/>
                          </a:cubicBezTo>
                          <a:cubicBezTo>
                            <a:pt x="48101" y="991"/>
                            <a:pt x="60865" y="-628"/>
                            <a:pt x="73819" y="229"/>
                          </a:cubicBezTo>
                          <a:cubicBezTo>
                            <a:pt x="86773" y="1182"/>
                            <a:pt x="99822" y="4992"/>
                            <a:pt x="110680" y="12136"/>
                          </a:cubicBezTo>
                          <a:cubicBezTo>
                            <a:pt x="121729" y="19089"/>
                            <a:pt x="130207" y="29090"/>
                            <a:pt x="136493" y="39949"/>
                          </a:cubicBezTo>
                          <a:cubicBezTo>
                            <a:pt x="127349" y="31376"/>
                            <a:pt x="117634" y="23947"/>
                            <a:pt x="107061" y="18613"/>
                          </a:cubicBezTo>
                          <a:cubicBezTo>
                            <a:pt x="96488" y="13374"/>
                            <a:pt x="84963" y="10421"/>
                            <a:pt x="73247" y="9754"/>
                          </a:cubicBezTo>
                          <a:cubicBezTo>
                            <a:pt x="61436" y="8802"/>
                            <a:pt x="49339" y="9945"/>
                            <a:pt x="37147" y="11183"/>
                          </a:cubicBezTo>
                          <a:cubicBezTo>
                            <a:pt x="24860" y="12612"/>
                            <a:pt x="12478" y="14231"/>
                            <a:pt x="0" y="15184"/>
                          </a:cubicBezTo>
                          <a:close/>
                        </a:path>
                      </a:pathLst>
                    </a:custGeom>
                    <a:solidFill>
                      <a:srgbClr val="5E3046"/>
                    </a:solidFill>
                    <a:ln w="9525" cap="flat">
                      <a:noFill/>
                      <a:prstDash val="solid"/>
                      <a:miter/>
                    </a:ln>
                  </p:spPr>
                  <p:txBody>
                    <a:bodyPr rtlCol="0" anchor="ctr"/>
                    <a:lstStyle/>
                    <a:p>
                      <a:endParaRPr lang="en-US"/>
                    </a:p>
                  </p:txBody>
                </p:sp>
                <p:sp>
                  <p:nvSpPr>
                    <p:cNvPr id="231" name="Freeform: Shape 230">
                      <a:extLst>
                        <a:ext uri="{FF2B5EF4-FFF2-40B4-BE49-F238E27FC236}">
                          <a16:creationId xmlns:a16="http://schemas.microsoft.com/office/drawing/2014/main" id="{15AFE846-496A-92A7-669C-1961FB7979FE}"/>
                        </a:ext>
                      </a:extLst>
                    </p:cNvPr>
                    <p:cNvSpPr/>
                    <p:nvPr/>
                  </p:nvSpPr>
                  <p:spPr>
                    <a:xfrm>
                      <a:off x="5276754" y="3015995"/>
                      <a:ext cx="66260" cy="212502"/>
                    </a:xfrm>
                    <a:custGeom>
                      <a:avLst/>
                      <a:gdLst>
                        <a:gd name="connsiteX0" fmla="*/ 65532 w 66260"/>
                        <a:gd name="connsiteY0" fmla="*/ 0 h 212502"/>
                        <a:gd name="connsiteX1" fmla="*/ 48673 w 66260"/>
                        <a:gd name="connsiteY1" fmla="*/ 111062 h 212502"/>
                        <a:gd name="connsiteX2" fmla="*/ 0 w 66260"/>
                        <a:gd name="connsiteY2" fmla="*/ 212503 h 212502"/>
                        <a:gd name="connsiteX3" fmla="*/ 39624 w 66260"/>
                        <a:gd name="connsiteY3" fmla="*/ 108014 h 212502"/>
                        <a:gd name="connsiteX4" fmla="*/ 65532 w 66260"/>
                        <a:gd name="connsiteY4" fmla="*/ 0 h 2125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260" h="212502">
                          <a:moveTo>
                            <a:pt x="65532" y="0"/>
                          </a:moveTo>
                          <a:cubicBezTo>
                            <a:pt x="68771" y="37624"/>
                            <a:pt x="60865" y="75629"/>
                            <a:pt x="48673" y="111062"/>
                          </a:cubicBezTo>
                          <a:cubicBezTo>
                            <a:pt x="36100" y="146685"/>
                            <a:pt x="19336" y="180308"/>
                            <a:pt x="0" y="212503"/>
                          </a:cubicBezTo>
                          <a:cubicBezTo>
                            <a:pt x="12573" y="177070"/>
                            <a:pt x="27622" y="142970"/>
                            <a:pt x="39624" y="108014"/>
                          </a:cubicBezTo>
                          <a:cubicBezTo>
                            <a:pt x="51911" y="73057"/>
                            <a:pt x="61246" y="37338"/>
                            <a:pt x="65532" y="0"/>
                          </a:cubicBezTo>
                          <a:close/>
                        </a:path>
                      </a:pathLst>
                    </a:custGeom>
                    <a:solidFill>
                      <a:srgbClr val="5E3046"/>
                    </a:solidFill>
                    <a:ln w="9525" cap="flat">
                      <a:noFill/>
                      <a:prstDash val="solid"/>
                      <a:miter/>
                    </a:ln>
                  </p:spPr>
                  <p:txBody>
                    <a:bodyPr rtlCol="0" anchor="ctr"/>
                    <a:lstStyle/>
                    <a:p>
                      <a:endParaRPr lang="en-US"/>
                    </a:p>
                  </p:txBody>
                </p:sp>
                <p:sp>
                  <p:nvSpPr>
                    <p:cNvPr id="232" name="Freeform: Shape 231">
                      <a:extLst>
                        <a:ext uri="{FF2B5EF4-FFF2-40B4-BE49-F238E27FC236}">
                          <a16:creationId xmlns:a16="http://schemas.microsoft.com/office/drawing/2014/main" id="{8C0270B4-3C6F-83E8-071E-EFA51E6DB365}"/>
                        </a:ext>
                      </a:extLst>
                    </p:cNvPr>
                    <p:cNvSpPr/>
                    <p:nvPr/>
                  </p:nvSpPr>
                  <p:spPr>
                    <a:xfrm>
                      <a:off x="5302852" y="3253835"/>
                      <a:ext cx="31241" cy="42672"/>
                    </a:xfrm>
                    <a:custGeom>
                      <a:avLst/>
                      <a:gdLst>
                        <a:gd name="connsiteX0" fmla="*/ 31242 w 31241"/>
                        <a:gd name="connsiteY0" fmla="*/ 0 h 42672"/>
                        <a:gd name="connsiteX1" fmla="*/ 19431 w 31241"/>
                        <a:gd name="connsiteY1" fmla="*/ 24194 h 42672"/>
                        <a:gd name="connsiteX2" fmla="*/ 0 w 31241"/>
                        <a:gd name="connsiteY2" fmla="*/ 42672 h 42672"/>
                        <a:gd name="connsiteX3" fmla="*/ 11811 w 31241"/>
                        <a:gd name="connsiteY3" fmla="*/ 18479 h 42672"/>
                        <a:gd name="connsiteX4" fmla="*/ 31242 w 31241"/>
                        <a:gd name="connsiteY4" fmla="*/ 0 h 426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241" h="42672">
                          <a:moveTo>
                            <a:pt x="31242" y="0"/>
                          </a:moveTo>
                          <a:cubicBezTo>
                            <a:pt x="29051" y="9335"/>
                            <a:pt x="24574" y="16954"/>
                            <a:pt x="19431" y="24194"/>
                          </a:cubicBezTo>
                          <a:cubicBezTo>
                            <a:pt x="14097" y="31242"/>
                            <a:pt x="8191" y="37814"/>
                            <a:pt x="0" y="42672"/>
                          </a:cubicBezTo>
                          <a:cubicBezTo>
                            <a:pt x="2191" y="33338"/>
                            <a:pt x="6667" y="25718"/>
                            <a:pt x="11811" y="18479"/>
                          </a:cubicBezTo>
                          <a:cubicBezTo>
                            <a:pt x="17145" y="11430"/>
                            <a:pt x="23050" y="4858"/>
                            <a:pt x="31242" y="0"/>
                          </a:cubicBezTo>
                          <a:close/>
                        </a:path>
                      </a:pathLst>
                    </a:custGeom>
                    <a:solidFill>
                      <a:srgbClr val="5E3046"/>
                    </a:solidFill>
                    <a:ln w="9525" cap="flat">
                      <a:noFill/>
                      <a:prstDash val="solid"/>
                      <a:miter/>
                    </a:ln>
                  </p:spPr>
                  <p:txBody>
                    <a:bodyPr rtlCol="0" anchor="ctr"/>
                    <a:lstStyle/>
                    <a:p>
                      <a:endParaRPr lang="en-US"/>
                    </a:p>
                  </p:txBody>
                </p:sp>
                <p:sp>
                  <p:nvSpPr>
                    <p:cNvPr id="233" name="Freeform: Shape 232">
                      <a:extLst>
                        <a:ext uri="{FF2B5EF4-FFF2-40B4-BE49-F238E27FC236}">
                          <a16:creationId xmlns:a16="http://schemas.microsoft.com/office/drawing/2014/main" id="{6A4F9616-6A51-8F92-B00B-F30E29C0075C}"/>
                        </a:ext>
                      </a:extLst>
                    </p:cNvPr>
                    <p:cNvSpPr/>
                    <p:nvPr/>
                  </p:nvSpPr>
                  <p:spPr>
                    <a:xfrm>
                      <a:off x="5188267" y="4155090"/>
                      <a:ext cx="108108" cy="68268"/>
                    </a:xfrm>
                    <a:custGeom>
                      <a:avLst/>
                      <a:gdLst>
                        <a:gd name="connsiteX0" fmla="*/ 0 w 108108"/>
                        <a:gd name="connsiteY0" fmla="*/ 66961 h 68268"/>
                        <a:gd name="connsiteX1" fmla="*/ 29718 w 108108"/>
                        <a:gd name="connsiteY1" fmla="*/ 56483 h 68268"/>
                        <a:gd name="connsiteX2" fmla="*/ 56197 w 108108"/>
                        <a:gd name="connsiteY2" fmla="*/ 38767 h 68268"/>
                        <a:gd name="connsiteX3" fmla="*/ 108109 w 108108"/>
                        <a:gd name="connsiteY3" fmla="*/ 0 h 68268"/>
                        <a:gd name="connsiteX4" fmla="*/ 61722 w 108108"/>
                        <a:gd name="connsiteY4" fmla="*/ 46482 h 68268"/>
                        <a:gd name="connsiteX5" fmla="*/ 32956 w 108108"/>
                        <a:gd name="connsiteY5" fmla="*/ 63151 h 68268"/>
                        <a:gd name="connsiteX6" fmla="*/ 0 w 108108"/>
                        <a:gd name="connsiteY6" fmla="*/ 66961 h 68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108" h="68268">
                          <a:moveTo>
                            <a:pt x="0" y="66961"/>
                          </a:moveTo>
                          <a:cubicBezTo>
                            <a:pt x="11049" y="65818"/>
                            <a:pt x="20669" y="61722"/>
                            <a:pt x="29718" y="56483"/>
                          </a:cubicBezTo>
                          <a:cubicBezTo>
                            <a:pt x="38767" y="51245"/>
                            <a:pt x="47530" y="44958"/>
                            <a:pt x="56197" y="38767"/>
                          </a:cubicBezTo>
                          <a:cubicBezTo>
                            <a:pt x="73723" y="26384"/>
                            <a:pt x="90392" y="13145"/>
                            <a:pt x="108109" y="0"/>
                          </a:cubicBezTo>
                          <a:cubicBezTo>
                            <a:pt x="95821" y="18383"/>
                            <a:pt x="79534" y="33623"/>
                            <a:pt x="61722" y="46482"/>
                          </a:cubicBezTo>
                          <a:cubicBezTo>
                            <a:pt x="52673" y="52673"/>
                            <a:pt x="43434" y="58769"/>
                            <a:pt x="32956" y="63151"/>
                          </a:cubicBezTo>
                          <a:cubicBezTo>
                            <a:pt x="22669" y="67532"/>
                            <a:pt x="10763" y="69913"/>
                            <a:pt x="0" y="66961"/>
                          </a:cubicBezTo>
                          <a:close/>
                        </a:path>
                      </a:pathLst>
                    </a:custGeom>
                    <a:solidFill>
                      <a:srgbClr val="5E3046"/>
                    </a:solidFill>
                    <a:ln w="9525" cap="flat">
                      <a:noFill/>
                      <a:prstDash val="solid"/>
                      <a:miter/>
                    </a:ln>
                  </p:spPr>
                  <p:txBody>
                    <a:bodyPr rtlCol="0" anchor="ctr"/>
                    <a:lstStyle/>
                    <a:p>
                      <a:endParaRPr lang="en-US"/>
                    </a:p>
                  </p:txBody>
                </p:sp>
                <p:sp>
                  <p:nvSpPr>
                    <p:cNvPr id="234" name="Freeform: Shape 233">
                      <a:extLst>
                        <a:ext uri="{FF2B5EF4-FFF2-40B4-BE49-F238E27FC236}">
                          <a16:creationId xmlns:a16="http://schemas.microsoft.com/office/drawing/2014/main" id="{A5C4BE18-759C-EDA7-422C-728433F396BD}"/>
                        </a:ext>
                      </a:extLst>
                    </p:cNvPr>
                    <p:cNvSpPr/>
                    <p:nvPr/>
                  </p:nvSpPr>
                  <p:spPr>
                    <a:xfrm>
                      <a:off x="5246464" y="4078509"/>
                      <a:ext cx="58483" cy="69341"/>
                    </a:xfrm>
                    <a:custGeom>
                      <a:avLst/>
                      <a:gdLst>
                        <a:gd name="connsiteX0" fmla="*/ 0 w 58483"/>
                        <a:gd name="connsiteY0" fmla="*/ 69342 h 69341"/>
                        <a:gd name="connsiteX1" fmla="*/ 29718 w 58483"/>
                        <a:gd name="connsiteY1" fmla="*/ 35052 h 69341"/>
                        <a:gd name="connsiteX2" fmla="*/ 58484 w 58483"/>
                        <a:gd name="connsiteY2" fmla="*/ 0 h 69341"/>
                        <a:gd name="connsiteX3" fmla="*/ 37052 w 58483"/>
                        <a:gd name="connsiteY3" fmla="*/ 41243 h 69341"/>
                        <a:gd name="connsiteX4" fmla="*/ 0 w 58483"/>
                        <a:gd name="connsiteY4" fmla="*/ 69342 h 69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483" h="69341">
                          <a:moveTo>
                            <a:pt x="0" y="69342"/>
                          </a:moveTo>
                          <a:cubicBezTo>
                            <a:pt x="10001" y="57340"/>
                            <a:pt x="20193" y="46577"/>
                            <a:pt x="29718" y="35052"/>
                          </a:cubicBezTo>
                          <a:cubicBezTo>
                            <a:pt x="39434" y="23717"/>
                            <a:pt x="48292" y="11906"/>
                            <a:pt x="58484" y="0"/>
                          </a:cubicBezTo>
                          <a:cubicBezTo>
                            <a:pt x="55054" y="15335"/>
                            <a:pt x="46958" y="29242"/>
                            <a:pt x="37052" y="41243"/>
                          </a:cubicBezTo>
                          <a:cubicBezTo>
                            <a:pt x="26861" y="53054"/>
                            <a:pt x="14573" y="63341"/>
                            <a:pt x="0" y="69342"/>
                          </a:cubicBezTo>
                          <a:close/>
                        </a:path>
                      </a:pathLst>
                    </a:custGeom>
                    <a:solidFill>
                      <a:srgbClr val="5E3046"/>
                    </a:solidFill>
                    <a:ln w="9525" cap="flat">
                      <a:noFill/>
                      <a:prstDash val="solid"/>
                      <a:miter/>
                    </a:ln>
                  </p:spPr>
                  <p:txBody>
                    <a:bodyPr rtlCol="0" anchor="ctr"/>
                    <a:lstStyle/>
                    <a:p>
                      <a:endParaRPr lang="en-US"/>
                    </a:p>
                  </p:txBody>
                </p:sp>
              </p:grpSp>
            </p:grpSp>
          </p:grpSp>
          <p:grpSp>
            <p:nvGrpSpPr>
              <p:cNvPr id="235" name="Graphic 2">
                <a:extLst>
                  <a:ext uri="{FF2B5EF4-FFF2-40B4-BE49-F238E27FC236}">
                    <a16:creationId xmlns:a16="http://schemas.microsoft.com/office/drawing/2014/main" id="{35A8FD6E-CA6F-377A-29C1-2BDE9B7ED9B8}"/>
                  </a:ext>
                </a:extLst>
              </p:cNvPr>
              <p:cNvGrpSpPr/>
              <p:nvPr/>
            </p:nvGrpSpPr>
            <p:grpSpPr>
              <a:xfrm>
                <a:off x="4502370" y="2237215"/>
                <a:ext cx="694373" cy="797258"/>
                <a:chOff x="4502370" y="2237215"/>
                <a:chExt cx="694373" cy="797258"/>
              </a:xfrm>
            </p:grpSpPr>
            <p:sp>
              <p:nvSpPr>
                <p:cNvPr id="236" name="Freeform: Shape 235">
                  <a:extLst>
                    <a:ext uri="{FF2B5EF4-FFF2-40B4-BE49-F238E27FC236}">
                      <a16:creationId xmlns:a16="http://schemas.microsoft.com/office/drawing/2014/main" id="{6F6C554C-C800-F0E2-EA74-DC78F6A615FA}"/>
                    </a:ext>
                  </a:extLst>
                </p:cNvPr>
                <p:cNvSpPr/>
                <p:nvPr/>
              </p:nvSpPr>
              <p:spPr>
                <a:xfrm>
                  <a:off x="4646580" y="2320694"/>
                  <a:ext cx="473429" cy="713684"/>
                </a:xfrm>
                <a:custGeom>
                  <a:avLst/>
                  <a:gdLst>
                    <a:gd name="connsiteX0" fmla="*/ 204026 w 473429"/>
                    <a:gd name="connsiteY0" fmla="*/ 7977 h 713684"/>
                    <a:gd name="connsiteX1" fmla="*/ 38291 w 473429"/>
                    <a:gd name="connsiteY1" fmla="*/ 180094 h 713684"/>
                    <a:gd name="connsiteX2" fmla="*/ 50864 w 473429"/>
                    <a:gd name="connsiteY2" fmla="*/ 304681 h 713684"/>
                    <a:gd name="connsiteX3" fmla="*/ 36767 w 473429"/>
                    <a:gd name="connsiteY3" fmla="*/ 341543 h 713684"/>
                    <a:gd name="connsiteX4" fmla="*/ 0 w 473429"/>
                    <a:gd name="connsiteY4" fmla="*/ 407551 h 713684"/>
                    <a:gd name="connsiteX5" fmla="*/ 48483 w 473429"/>
                    <a:gd name="connsiteY5" fmla="*/ 420219 h 713684"/>
                    <a:gd name="connsiteX6" fmla="*/ 52673 w 473429"/>
                    <a:gd name="connsiteY6" fmla="*/ 421743 h 713684"/>
                    <a:gd name="connsiteX7" fmla="*/ 54674 w 473429"/>
                    <a:gd name="connsiteY7" fmla="*/ 427363 h 713684"/>
                    <a:gd name="connsiteX8" fmla="*/ 55054 w 473429"/>
                    <a:gd name="connsiteY8" fmla="*/ 460605 h 713684"/>
                    <a:gd name="connsiteX9" fmla="*/ 56483 w 473429"/>
                    <a:gd name="connsiteY9" fmla="*/ 468416 h 713684"/>
                    <a:gd name="connsiteX10" fmla="*/ 65246 w 473429"/>
                    <a:gd name="connsiteY10" fmla="*/ 473845 h 713684"/>
                    <a:gd name="connsiteX11" fmla="*/ 67913 w 473429"/>
                    <a:gd name="connsiteY11" fmla="*/ 480989 h 713684"/>
                    <a:gd name="connsiteX12" fmla="*/ 71057 w 473429"/>
                    <a:gd name="connsiteY12" fmla="*/ 534424 h 713684"/>
                    <a:gd name="connsiteX13" fmla="*/ 133255 w 473429"/>
                    <a:gd name="connsiteY13" fmla="*/ 575382 h 713684"/>
                    <a:gd name="connsiteX14" fmla="*/ 265462 w 473429"/>
                    <a:gd name="connsiteY14" fmla="*/ 564999 h 713684"/>
                    <a:gd name="connsiteX15" fmla="*/ 262795 w 473429"/>
                    <a:gd name="connsiteY15" fmla="*/ 713685 h 713684"/>
                    <a:gd name="connsiteX16" fmla="*/ 449866 w 473429"/>
                    <a:gd name="connsiteY16" fmla="*/ 557570 h 713684"/>
                    <a:gd name="connsiteX17" fmla="*/ 423767 w 473429"/>
                    <a:gd name="connsiteY17" fmla="*/ 518422 h 713684"/>
                    <a:gd name="connsiteX18" fmla="*/ 413004 w 473429"/>
                    <a:gd name="connsiteY18" fmla="*/ 466987 h 713684"/>
                    <a:gd name="connsiteX19" fmla="*/ 407861 w 473429"/>
                    <a:gd name="connsiteY19" fmla="*/ 429268 h 713684"/>
                    <a:gd name="connsiteX20" fmla="*/ 438721 w 473429"/>
                    <a:gd name="connsiteY20" fmla="*/ 321731 h 713684"/>
                    <a:gd name="connsiteX21" fmla="*/ 471869 w 473429"/>
                    <a:gd name="connsiteY21" fmla="*/ 199239 h 713684"/>
                    <a:gd name="connsiteX22" fmla="*/ 447866 w 473429"/>
                    <a:gd name="connsiteY22" fmla="*/ 76843 h 713684"/>
                    <a:gd name="connsiteX23" fmla="*/ 337661 w 473429"/>
                    <a:gd name="connsiteY23" fmla="*/ 5787 h 713684"/>
                    <a:gd name="connsiteX24" fmla="*/ 204026 w 473429"/>
                    <a:gd name="connsiteY24" fmla="*/ 7977 h 713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473429" h="713684">
                      <a:moveTo>
                        <a:pt x="204026" y="7977"/>
                      </a:moveTo>
                      <a:cubicBezTo>
                        <a:pt x="118396" y="24075"/>
                        <a:pt x="41910" y="88749"/>
                        <a:pt x="38291" y="180094"/>
                      </a:cubicBezTo>
                      <a:cubicBezTo>
                        <a:pt x="36576" y="222671"/>
                        <a:pt x="49244" y="262771"/>
                        <a:pt x="50864" y="304681"/>
                      </a:cubicBezTo>
                      <a:cubicBezTo>
                        <a:pt x="51340" y="318016"/>
                        <a:pt x="43815" y="330208"/>
                        <a:pt x="36767" y="341543"/>
                      </a:cubicBezTo>
                      <a:cubicBezTo>
                        <a:pt x="23527" y="362974"/>
                        <a:pt x="11240" y="384977"/>
                        <a:pt x="0" y="407551"/>
                      </a:cubicBezTo>
                      <a:cubicBezTo>
                        <a:pt x="12859" y="418410"/>
                        <a:pt x="32576" y="417743"/>
                        <a:pt x="48483" y="420219"/>
                      </a:cubicBezTo>
                      <a:cubicBezTo>
                        <a:pt x="50006" y="420410"/>
                        <a:pt x="51530" y="420696"/>
                        <a:pt x="52673" y="421743"/>
                      </a:cubicBezTo>
                      <a:cubicBezTo>
                        <a:pt x="54197" y="423077"/>
                        <a:pt x="54483" y="425268"/>
                        <a:pt x="54674" y="427363"/>
                      </a:cubicBezTo>
                      <a:cubicBezTo>
                        <a:pt x="55531" y="438412"/>
                        <a:pt x="55626" y="449556"/>
                        <a:pt x="55054" y="460605"/>
                      </a:cubicBezTo>
                      <a:cubicBezTo>
                        <a:pt x="54959" y="463272"/>
                        <a:pt x="54769" y="466225"/>
                        <a:pt x="56483" y="468416"/>
                      </a:cubicBezTo>
                      <a:cubicBezTo>
                        <a:pt x="58674" y="471178"/>
                        <a:pt x="62865" y="471369"/>
                        <a:pt x="65246" y="473845"/>
                      </a:cubicBezTo>
                      <a:cubicBezTo>
                        <a:pt x="67056" y="475655"/>
                        <a:pt x="67533" y="478417"/>
                        <a:pt x="67913" y="480989"/>
                      </a:cubicBezTo>
                      <a:cubicBezTo>
                        <a:pt x="70485" y="498705"/>
                        <a:pt x="71533" y="516612"/>
                        <a:pt x="71057" y="534424"/>
                      </a:cubicBezTo>
                      <a:cubicBezTo>
                        <a:pt x="70104" y="569000"/>
                        <a:pt x="105633" y="576525"/>
                        <a:pt x="133255" y="575382"/>
                      </a:cubicBezTo>
                      <a:cubicBezTo>
                        <a:pt x="177451" y="573477"/>
                        <a:pt x="221552" y="570048"/>
                        <a:pt x="265462" y="564999"/>
                      </a:cubicBezTo>
                      <a:cubicBezTo>
                        <a:pt x="278797" y="563571"/>
                        <a:pt x="263366" y="707779"/>
                        <a:pt x="262795" y="713685"/>
                      </a:cubicBezTo>
                      <a:cubicBezTo>
                        <a:pt x="306134" y="643295"/>
                        <a:pt x="372904" y="587574"/>
                        <a:pt x="449866" y="557570"/>
                      </a:cubicBezTo>
                      <a:cubicBezTo>
                        <a:pt x="439103" y="561761"/>
                        <a:pt x="425672" y="523756"/>
                        <a:pt x="423767" y="518422"/>
                      </a:cubicBezTo>
                      <a:cubicBezTo>
                        <a:pt x="417957" y="501658"/>
                        <a:pt x="415004" y="484513"/>
                        <a:pt x="413004" y="466987"/>
                      </a:cubicBezTo>
                      <a:cubicBezTo>
                        <a:pt x="411575" y="454319"/>
                        <a:pt x="406813" y="442032"/>
                        <a:pt x="407861" y="429268"/>
                      </a:cubicBezTo>
                      <a:cubicBezTo>
                        <a:pt x="410623" y="392978"/>
                        <a:pt x="426625" y="355640"/>
                        <a:pt x="438721" y="321731"/>
                      </a:cubicBezTo>
                      <a:cubicBezTo>
                        <a:pt x="452819" y="281726"/>
                        <a:pt x="467106" y="241340"/>
                        <a:pt x="471869" y="199239"/>
                      </a:cubicBezTo>
                      <a:cubicBezTo>
                        <a:pt x="476631" y="157139"/>
                        <a:pt x="471011" y="112371"/>
                        <a:pt x="447866" y="76843"/>
                      </a:cubicBezTo>
                      <a:cubicBezTo>
                        <a:pt x="423386" y="39219"/>
                        <a:pt x="381476" y="15312"/>
                        <a:pt x="337661" y="5787"/>
                      </a:cubicBezTo>
                      <a:cubicBezTo>
                        <a:pt x="293846" y="-3834"/>
                        <a:pt x="248126" y="-309"/>
                        <a:pt x="204026" y="7977"/>
                      </a:cubicBezTo>
                      <a:close/>
                    </a:path>
                  </a:pathLst>
                </a:custGeom>
                <a:solidFill>
                  <a:srgbClr val="E08C75"/>
                </a:solidFill>
                <a:ln w="9525" cap="flat">
                  <a:noFill/>
                  <a:prstDash val="solid"/>
                  <a:miter/>
                </a:ln>
              </p:spPr>
              <p:txBody>
                <a:bodyPr rtlCol="0" anchor="ctr"/>
                <a:lstStyle/>
                <a:p>
                  <a:endParaRPr lang="en-US"/>
                </a:p>
              </p:txBody>
            </p:sp>
            <p:sp>
              <p:nvSpPr>
                <p:cNvPr id="237" name="Freeform: Shape 236">
                  <a:extLst>
                    <a:ext uri="{FF2B5EF4-FFF2-40B4-BE49-F238E27FC236}">
                      <a16:creationId xmlns:a16="http://schemas.microsoft.com/office/drawing/2014/main" id="{147FDF22-76B9-9FB1-301A-A8084CDB2C29}"/>
                    </a:ext>
                  </a:extLst>
                </p:cNvPr>
                <p:cNvSpPr/>
                <p:nvPr/>
              </p:nvSpPr>
              <p:spPr>
                <a:xfrm>
                  <a:off x="4666106" y="2320712"/>
                  <a:ext cx="453998" cy="713761"/>
                </a:xfrm>
                <a:custGeom>
                  <a:avLst/>
                  <a:gdLst>
                    <a:gd name="connsiteX0" fmla="*/ 184499 w 453998"/>
                    <a:gd name="connsiteY0" fmla="*/ 7959 h 713761"/>
                    <a:gd name="connsiteX1" fmla="*/ 18764 w 453998"/>
                    <a:gd name="connsiteY1" fmla="*/ 180076 h 713761"/>
                    <a:gd name="connsiteX2" fmla="*/ 31337 w 453998"/>
                    <a:gd name="connsiteY2" fmla="*/ 304663 h 713761"/>
                    <a:gd name="connsiteX3" fmla="*/ 17240 w 453998"/>
                    <a:gd name="connsiteY3" fmla="*/ 341525 h 713761"/>
                    <a:gd name="connsiteX4" fmla="*/ 0 w 453998"/>
                    <a:gd name="connsiteY4" fmla="*/ 373052 h 713761"/>
                    <a:gd name="connsiteX5" fmla="*/ 70295 w 453998"/>
                    <a:gd name="connsiteY5" fmla="*/ 325427 h 713761"/>
                    <a:gd name="connsiteX6" fmla="*/ 144589 w 453998"/>
                    <a:gd name="connsiteY6" fmla="*/ 304663 h 713761"/>
                    <a:gd name="connsiteX7" fmla="*/ 333851 w 453998"/>
                    <a:gd name="connsiteY7" fmla="*/ 297329 h 713761"/>
                    <a:gd name="connsiteX8" fmla="*/ 351187 w 453998"/>
                    <a:gd name="connsiteY8" fmla="*/ 303806 h 713761"/>
                    <a:gd name="connsiteX9" fmla="*/ 351568 w 453998"/>
                    <a:gd name="connsiteY9" fmla="*/ 350383 h 713761"/>
                    <a:gd name="connsiteX10" fmla="*/ 351472 w 453998"/>
                    <a:gd name="connsiteY10" fmla="*/ 412200 h 713761"/>
                    <a:gd name="connsiteX11" fmla="*/ 296989 w 453998"/>
                    <a:gd name="connsiteY11" fmla="*/ 358860 h 713761"/>
                    <a:gd name="connsiteX12" fmla="*/ 253937 w 453998"/>
                    <a:gd name="connsiteY12" fmla="*/ 404295 h 713761"/>
                    <a:gd name="connsiteX13" fmla="*/ 250222 w 453998"/>
                    <a:gd name="connsiteY13" fmla="*/ 410391 h 713761"/>
                    <a:gd name="connsiteX14" fmla="*/ 253079 w 453998"/>
                    <a:gd name="connsiteY14" fmla="*/ 418106 h 713761"/>
                    <a:gd name="connsiteX15" fmla="*/ 321469 w 453998"/>
                    <a:gd name="connsiteY15" fmla="*/ 513070 h 713761"/>
                    <a:gd name="connsiteX16" fmla="*/ 86201 w 453998"/>
                    <a:gd name="connsiteY16" fmla="*/ 574220 h 713761"/>
                    <a:gd name="connsiteX17" fmla="*/ 158591 w 453998"/>
                    <a:gd name="connsiteY17" fmla="*/ 572982 h 713761"/>
                    <a:gd name="connsiteX18" fmla="*/ 246031 w 453998"/>
                    <a:gd name="connsiteY18" fmla="*/ 565077 h 713761"/>
                    <a:gd name="connsiteX19" fmla="*/ 243364 w 453998"/>
                    <a:gd name="connsiteY19" fmla="*/ 713762 h 713761"/>
                    <a:gd name="connsiteX20" fmla="*/ 430435 w 453998"/>
                    <a:gd name="connsiteY20" fmla="*/ 557647 h 713761"/>
                    <a:gd name="connsiteX21" fmla="*/ 404336 w 453998"/>
                    <a:gd name="connsiteY21" fmla="*/ 518499 h 713761"/>
                    <a:gd name="connsiteX22" fmla="*/ 393573 w 453998"/>
                    <a:gd name="connsiteY22" fmla="*/ 467064 h 713761"/>
                    <a:gd name="connsiteX23" fmla="*/ 388430 w 453998"/>
                    <a:gd name="connsiteY23" fmla="*/ 429345 h 713761"/>
                    <a:gd name="connsiteX24" fmla="*/ 419290 w 453998"/>
                    <a:gd name="connsiteY24" fmla="*/ 321808 h 713761"/>
                    <a:gd name="connsiteX25" fmla="*/ 452438 w 453998"/>
                    <a:gd name="connsiteY25" fmla="*/ 199317 h 713761"/>
                    <a:gd name="connsiteX26" fmla="*/ 428434 w 453998"/>
                    <a:gd name="connsiteY26" fmla="*/ 76920 h 713761"/>
                    <a:gd name="connsiteX27" fmla="*/ 318230 w 453998"/>
                    <a:gd name="connsiteY27" fmla="*/ 5864 h 713761"/>
                    <a:gd name="connsiteX28" fmla="*/ 184499 w 453998"/>
                    <a:gd name="connsiteY28" fmla="*/ 7959 h 713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453998" h="713761">
                      <a:moveTo>
                        <a:pt x="184499" y="7959"/>
                      </a:moveTo>
                      <a:cubicBezTo>
                        <a:pt x="98870" y="24056"/>
                        <a:pt x="22384" y="88731"/>
                        <a:pt x="18764" y="180076"/>
                      </a:cubicBezTo>
                      <a:cubicBezTo>
                        <a:pt x="17050" y="222653"/>
                        <a:pt x="29718" y="262753"/>
                        <a:pt x="31337" y="304663"/>
                      </a:cubicBezTo>
                      <a:cubicBezTo>
                        <a:pt x="31813" y="317998"/>
                        <a:pt x="24289" y="330190"/>
                        <a:pt x="17240" y="341525"/>
                      </a:cubicBezTo>
                      <a:cubicBezTo>
                        <a:pt x="11430" y="350954"/>
                        <a:pt x="1143" y="362099"/>
                        <a:pt x="0" y="373052"/>
                      </a:cubicBezTo>
                      <a:cubicBezTo>
                        <a:pt x="22098" y="355146"/>
                        <a:pt x="46101" y="340191"/>
                        <a:pt x="70295" y="325427"/>
                      </a:cubicBezTo>
                      <a:cubicBezTo>
                        <a:pt x="92678" y="311807"/>
                        <a:pt x="118586" y="309045"/>
                        <a:pt x="144589" y="304663"/>
                      </a:cubicBezTo>
                      <a:cubicBezTo>
                        <a:pt x="206978" y="294281"/>
                        <a:pt x="270796" y="289423"/>
                        <a:pt x="333851" y="297329"/>
                      </a:cubicBezTo>
                      <a:cubicBezTo>
                        <a:pt x="340138" y="298091"/>
                        <a:pt x="346805" y="299234"/>
                        <a:pt x="351187" y="303806"/>
                      </a:cubicBezTo>
                      <a:cubicBezTo>
                        <a:pt x="357949" y="310759"/>
                        <a:pt x="351568" y="340858"/>
                        <a:pt x="351568" y="350383"/>
                      </a:cubicBezTo>
                      <a:cubicBezTo>
                        <a:pt x="351568" y="360099"/>
                        <a:pt x="345281" y="406104"/>
                        <a:pt x="351472" y="412200"/>
                      </a:cubicBezTo>
                      <a:cubicBezTo>
                        <a:pt x="333280" y="394389"/>
                        <a:pt x="315182" y="376672"/>
                        <a:pt x="296989" y="358860"/>
                      </a:cubicBezTo>
                      <a:cubicBezTo>
                        <a:pt x="282607" y="374005"/>
                        <a:pt x="268319" y="389150"/>
                        <a:pt x="253937" y="404295"/>
                      </a:cubicBezTo>
                      <a:cubicBezTo>
                        <a:pt x="252317" y="406009"/>
                        <a:pt x="250507" y="408009"/>
                        <a:pt x="250222" y="410391"/>
                      </a:cubicBezTo>
                      <a:cubicBezTo>
                        <a:pt x="249841" y="413153"/>
                        <a:pt x="251555" y="415820"/>
                        <a:pt x="253079" y="418106"/>
                      </a:cubicBezTo>
                      <a:cubicBezTo>
                        <a:pt x="275082" y="450300"/>
                        <a:pt x="297847" y="482019"/>
                        <a:pt x="321469" y="513070"/>
                      </a:cubicBezTo>
                      <a:cubicBezTo>
                        <a:pt x="249841" y="552027"/>
                        <a:pt x="166973" y="563457"/>
                        <a:pt x="86201" y="574220"/>
                      </a:cubicBezTo>
                      <a:cubicBezTo>
                        <a:pt x="108585" y="578316"/>
                        <a:pt x="135922" y="574506"/>
                        <a:pt x="158591" y="572982"/>
                      </a:cubicBezTo>
                      <a:cubicBezTo>
                        <a:pt x="187833" y="571077"/>
                        <a:pt x="216884" y="568125"/>
                        <a:pt x="246031" y="565077"/>
                      </a:cubicBezTo>
                      <a:cubicBezTo>
                        <a:pt x="259366" y="563648"/>
                        <a:pt x="243935" y="707856"/>
                        <a:pt x="243364" y="713762"/>
                      </a:cubicBezTo>
                      <a:cubicBezTo>
                        <a:pt x="286703" y="643372"/>
                        <a:pt x="353473" y="587651"/>
                        <a:pt x="430435" y="557647"/>
                      </a:cubicBezTo>
                      <a:cubicBezTo>
                        <a:pt x="419671" y="561838"/>
                        <a:pt x="406241" y="523833"/>
                        <a:pt x="404336" y="518499"/>
                      </a:cubicBezTo>
                      <a:cubicBezTo>
                        <a:pt x="398526" y="501735"/>
                        <a:pt x="395573" y="484590"/>
                        <a:pt x="393573" y="467064"/>
                      </a:cubicBezTo>
                      <a:cubicBezTo>
                        <a:pt x="392144" y="454396"/>
                        <a:pt x="387382" y="442109"/>
                        <a:pt x="388430" y="429345"/>
                      </a:cubicBezTo>
                      <a:cubicBezTo>
                        <a:pt x="391192" y="393055"/>
                        <a:pt x="407194" y="355717"/>
                        <a:pt x="419290" y="321808"/>
                      </a:cubicBezTo>
                      <a:cubicBezTo>
                        <a:pt x="433388" y="281803"/>
                        <a:pt x="447675" y="241417"/>
                        <a:pt x="452438" y="199317"/>
                      </a:cubicBezTo>
                      <a:cubicBezTo>
                        <a:pt x="457200" y="157216"/>
                        <a:pt x="451580" y="112448"/>
                        <a:pt x="428434" y="76920"/>
                      </a:cubicBezTo>
                      <a:cubicBezTo>
                        <a:pt x="403955" y="39296"/>
                        <a:pt x="362045" y="15389"/>
                        <a:pt x="318230" y="5864"/>
                      </a:cubicBezTo>
                      <a:cubicBezTo>
                        <a:pt x="274320" y="-3852"/>
                        <a:pt x="228600" y="-328"/>
                        <a:pt x="184499" y="7959"/>
                      </a:cubicBezTo>
                      <a:close/>
                    </a:path>
                  </a:pathLst>
                </a:custGeom>
                <a:solidFill>
                  <a:srgbClr val="E08C75">
                    <a:alpha val="67000"/>
                  </a:srgbClr>
                </a:solidFill>
                <a:ln w="9525" cap="flat">
                  <a:noFill/>
                  <a:prstDash val="solid"/>
                  <a:miter/>
                </a:ln>
              </p:spPr>
              <p:txBody>
                <a:bodyPr rtlCol="0" anchor="ctr"/>
                <a:lstStyle/>
                <a:p>
                  <a:endParaRPr lang="en-US"/>
                </a:p>
              </p:txBody>
            </p:sp>
            <p:grpSp>
              <p:nvGrpSpPr>
                <p:cNvPr id="238" name="Graphic 2">
                  <a:extLst>
                    <a:ext uri="{FF2B5EF4-FFF2-40B4-BE49-F238E27FC236}">
                      <a16:creationId xmlns:a16="http://schemas.microsoft.com/office/drawing/2014/main" id="{9F79A79D-8665-9796-6D93-C70E8ED846B1}"/>
                    </a:ext>
                  </a:extLst>
                </p:cNvPr>
                <p:cNvGrpSpPr/>
                <p:nvPr/>
              </p:nvGrpSpPr>
              <p:grpSpPr>
                <a:xfrm>
                  <a:off x="4703063" y="2598677"/>
                  <a:ext cx="143791" cy="192651"/>
                  <a:chOff x="4703063" y="2598677"/>
                  <a:chExt cx="143791" cy="192651"/>
                </a:xfrm>
              </p:grpSpPr>
              <p:sp>
                <p:nvSpPr>
                  <p:cNvPr id="239" name="Freeform: Shape 238">
                    <a:extLst>
                      <a:ext uri="{FF2B5EF4-FFF2-40B4-BE49-F238E27FC236}">
                        <a16:creationId xmlns:a16="http://schemas.microsoft.com/office/drawing/2014/main" id="{99967942-01A6-35D8-C0DC-88C1C813348D}"/>
                      </a:ext>
                    </a:extLst>
                  </p:cNvPr>
                  <p:cNvSpPr/>
                  <p:nvPr/>
                </p:nvSpPr>
                <p:spPr>
                  <a:xfrm>
                    <a:off x="4703063" y="2759487"/>
                    <a:ext cx="79438" cy="31841"/>
                  </a:xfrm>
                  <a:custGeom>
                    <a:avLst/>
                    <a:gdLst>
                      <a:gd name="connsiteX0" fmla="*/ 0 w 79438"/>
                      <a:gd name="connsiteY0" fmla="*/ 30194 h 31841"/>
                      <a:gd name="connsiteX1" fmla="*/ 55531 w 79438"/>
                      <a:gd name="connsiteY1" fmla="*/ 20383 h 31841"/>
                      <a:gd name="connsiteX2" fmla="*/ 79438 w 79438"/>
                      <a:gd name="connsiteY2" fmla="*/ 0 h 31841"/>
                    </a:gdLst>
                    <a:ahLst/>
                    <a:cxnLst>
                      <a:cxn ang="0">
                        <a:pos x="connsiteX0" y="connsiteY0"/>
                      </a:cxn>
                      <a:cxn ang="0">
                        <a:pos x="connsiteX1" y="connsiteY1"/>
                      </a:cxn>
                      <a:cxn ang="0">
                        <a:pos x="connsiteX2" y="connsiteY2"/>
                      </a:cxn>
                    </a:cxnLst>
                    <a:rect l="l" t="t" r="r" b="b"/>
                    <a:pathLst>
                      <a:path w="79438" h="31841">
                        <a:moveTo>
                          <a:pt x="0" y="30194"/>
                        </a:moveTo>
                        <a:cubicBezTo>
                          <a:pt x="18574" y="35052"/>
                          <a:pt x="38100" y="28384"/>
                          <a:pt x="55531" y="20383"/>
                        </a:cubicBezTo>
                        <a:cubicBezTo>
                          <a:pt x="65341" y="15907"/>
                          <a:pt x="75724" y="10097"/>
                          <a:pt x="79438" y="0"/>
                        </a:cubicBezTo>
                      </a:path>
                    </a:pathLst>
                  </a:custGeom>
                  <a:noFill/>
                  <a:ln w="9525" cap="rnd">
                    <a:solidFill>
                      <a:srgbClr val="99554A">
                        <a:alpha val="66000"/>
                      </a:srgbClr>
                    </a:solidFill>
                    <a:prstDash val="solid"/>
                    <a:miter/>
                  </a:ln>
                </p:spPr>
                <p:txBody>
                  <a:bodyPr rtlCol="0" anchor="ctr"/>
                  <a:lstStyle/>
                  <a:p>
                    <a:endParaRPr lang="en-US"/>
                  </a:p>
                </p:txBody>
              </p:sp>
              <p:sp>
                <p:nvSpPr>
                  <p:cNvPr id="240" name="Freeform: Shape 239">
                    <a:extLst>
                      <a:ext uri="{FF2B5EF4-FFF2-40B4-BE49-F238E27FC236}">
                        <a16:creationId xmlns:a16="http://schemas.microsoft.com/office/drawing/2014/main" id="{497B8340-11FD-08CE-E322-246718F4478A}"/>
                      </a:ext>
                    </a:extLst>
                  </p:cNvPr>
                  <p:cNvSpPr/>
                  <p:nvPr/>
                </p:nvSpPr>
                <p:spPr>
                  <a:xfrm>
                    <a:off x="4721054" y="2598677"/>
                    <a:ext cx="24238" cy="51059"/>
                  </a:xfrm>
                  <a:custGeom>
                    <a:avLst/>
                    <a:gdLst>
                      <a:gd name="connsiteX0" fmla="*/ 107 w 24238"/>
                      <a:gd name="connsiteY0" fmla="*/ 21269 h 51059"/>
                      <a:gd name="connsiteX1" fmla="*/ 12680 w 24238"/>
                      <a:gd name="connsiteY1" fmla="*/ 218 h 51059"/>
                      <a:gd name="connsiteX2" fmla="*/ 17633 w 24238"/>
                      <a:gd name="connsiteY2" fmla="*/ 4695 h 51059"/>
                      <a:gd name="connsiteX3" fmla="*/ 21919 w 24238"/>
                      <a:gd name="connsiteY3" fmla="*/ 43748 h 51059"/>
                      <a:gd name="connsiteX4" fmla="*/ 18680 w 24238"/>
                      <a:gd name="connsiteY4" fmla="*/ 49367 h 51059"/>
                      <a:gd name="connsiteX5" fmla="*/ 107 w 24238"/>
                      <a:gd name="connsiteY5" fmla="*/ 21269 h 51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238" h="51059">
                        <a:moveTo>
                          <a:pt x="107" y="21269"/>
                        </a:moveTo>
                        <a:cubicBezTo>
                          <a:pt x="-656" y="9172"/>
                          <a:pt x="2583" y="-1687"/>
                          <a:pt x="12680" y="218"/>
                        </a:cubicBezTo>
                        <a:cubicBezTo>
                          <a:pt x="14966" y="599"/>
                          <a:pt x="16490" y="2695"/>
                          <a:pt x="17633" y="4695"/>
                        </a:cubicBezTo>
                        <a:cubicBezTo>
                          <a:pt x="24586" y="16316"/>
                          <a:pt x="26110" y="30984"/>
                          <a:pt x="21919" y="43748"/>
                        </a:cubicBezTo>
                        <a:cubicBezTo>
                          <a:pt x="21252" y="45843"/>
                          <a:pt x="20299" y="47939"/>
                          <a:pt x="18680" y="49367"/>
                        </a:cubicBezTo>
                        <a:cubicBezTo>
                          <a:pt x="9917" y="56892"/>
                          <a:pt x="1249" y="37842"/>
                          <a:pt x="107" y="21269"/>
                        </a:cubicBezTo>
                        <a:close/>
                      </a:path>
                    </a:pathLst>
                  </a:custGeom>
                  <a:solidFill>
                    <a:srgbClr val="000000"/>
                  </a:solidFill>
                  <a:ln w="9525" cap="flat">
                    <a:noFill/>
                    <a:prstDash val="solid"/>
                    <a:miter/>
                  </a:ln>
                </p:spPr>
                <p:txBody>
                  <a:bodyPr rtlCol="0" anchor="ctr"/>
                  <a:lstStyle/>
                  <a:p>
                    <a:endParaRPr lang="en-US"/>
                  </a:p>
                </p:txBody>
              </p:sp>
              <p:sp>
                <p:nvSpPr>
                  <p:cNvPr id="241" name="Freeform: Shape 240">
                    <a:extLst>
                      <a:ext uri="{FF2B5EF4-FFF2-40B4-BE49-F238E27FC236}">
                        <a16:creationId xmlns:a16="http://schemas.microsoft.com/office/drawing/2014/main" id="{CB9B59DB-3F7F-A4FE-25E0-3BDF63A29747}"/>
                      </a:ext>
                    </a:extLst>
                  </p:cNvPr>
                  <p:cNvSpPr/>
                  <p:nvPr/>
                </p:nvSpPr>
                <p:spPr>
                  <a:xfrm>
                    <a:off x="4724640" y="2676586"/>
                    <a:ext cx="122214" cy="51340"/>
                  </a:xfrm>
                  <a:custGeom>
                    <a:avLst/>
                    <a:gdLst>
                      <a:gd name="connsiteX0" fmla="*/ 29382 w 122214"/>
                      <a:gd name="connsiteY0" fmla="*/ 9464 h 51340"/>
                      <a:gd name="connsiteX1" fmla="*/ 4236 w 122214"/>
                      <a:gd name="connsiteY1" fmla="*/ 27275 h 51340"/>
                      <a:gd name="connsiteX2" fmla="*/ 45 w 122214"/>
                      <a:gd name="connsiteY2" fmla="*/ 38324 h 51340"/>
                      <a:gd name="connsiteX3" fmla="*/ 7570 w 122214"/>
                      <a:gd name="connsiteY3" fmla="*/ 48040 h 51340"/>
                      <a:gd name="connsiteX4" fmla="*/ 20048 w 122214"/>
                      <a:gd name="connsiteY4" fmla="*/ 50802 h 51340"/>
                      <a:gd name="connsiteX5" fmla="*/ 113107 w 122214"/>
                      <a:gd name="connsiteY5" fmla="*/ 33276 h 51340"/>
                      <a:gd name="connsiteX6" fmla="*/ 122060 w 122214"/>
                      <a:gd name="connsiteY6" fmla="*/ 21941 h 51340"/>
                      <a:gd name="connsiteX7" fmla="*/ 118441 w 122214"/>
                      <a:gd name="connsiteY7" fmla="*/ 16703 h 51340"/>
                      <a:gd name="connsiteX8" fmla="*/ 29382 w 122214"/>
                      <a:gd name="connsiteY8" fmla="*/ 9464 h 51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214" h="51340">
                        <a:moveTo>
                          <a:pt x="29382" y="9464"/>
                        </a:moveTo>
                        <a:cubicBezTo>
                          <a:pt x="19857" y="13559"/>
                          <a:pt x="10713" y="19084"/>
                          <a:pt x="4236" y="27275"/>
                        </a:cubicBezTo>
                        <a:cubicBezTo>
                          <a:pt x="1759" y="30419"/>
                          <a:pt x="-336" y="34324"/>
                          <a:pt x="45" y="38324"/>
                        </a:cubicBezTo>
                        <a:cubicBezTo>
                          <a:pt x="521" y="42611"/>
                          <a:pt x="3760" y="46135"/>
                          <a:pt x="7570" y="48040"/>
                        </a:cubicBezTo>
                        <a:cubicBezTo>
                          <a:pt x="11380" y="49945"/>
                          <a:pt x="15761" y="50421"/>
                          <a:pt x="20048" y="50802"/>
                        </a:cubicBezTo>
                        <a:cubicBezTo>
                          <a:pt x="51861" y="53279"/>
                          <a:pt x="84341" y="47183"/>
                          <a:pt x="113107" y="33276"/>
                        </a:cubicBezTo>
                        <a:cubicBezTo>
                          <a:pt x="117774" y="30990"/>
                          <a:pt x="123203" y="26990"/>
                          <a:pt x="122060" y="21941"/>
                        </a:cubicBezTo>
                        <a:cubicBezTo>
                          <a:pt x="121584" y="19846"/>
                          <a:pt x="120060" y="18131"/>
                          <a:pt x="118441" y="16703"/>
                        </a:cubicBezTo>
                        <a:cubicBezTo>
                          <a:pt x="94342" y="-5872"/>
                          <a:pt x="57766" y="-2728"/>
                          <a:pt x="29382" y="9464"/>
                        </a:cubicBezTo>
                        <a:close/>
                      </a:path>
                    </a:pathLst>
                  </a:custGeom>
                  <a:solidFill>
                    <a:srgbClr val="E08C75">
                      <a:alpha val="46000"/>
                    </a:srgbClr>
                  </a:solidFill>
                  <a:ln w="9525" cap="flat">
                    <a:noFill/>
                    <a:prstDash val="solid"/>
                    <a:miter/>
                  </a:ln>
                </p:spPr>
                <p:txBody>
                  <a:bodyPr rtlCol="0" anchor="ctr"/>
                  <a:lstStyle/>
                  <a:p>
                    <a:endParaRPr lang="en-US"/>
                  </a:p>
                </p:txBody>
              </p:sp>
            </p:grpSp>
            <p:sp>
              <p:nvSpPr>
                <p:cNvPr id="242" name="Freeform: Shape 241">
                  <a:extLst>
                    <a:ext uri="{FF2B5EF4-FFF2-40B4-BE49-F238E27FC236}">
                      <a16:creationId xmlns:a16="http://schemas.microsoft.com/office/drawing/2014/main" id="{52794A79-03BB-C776-8DD6-C9DD31328355}"/>
                    </a:ext>
                  </a:extLst>
                </p:cNvPr>
                <p:cNvSpPr/>
                <p:nvPr/>
              </p:nvSpPr>
              <p:spPr>
                <a:xfrm>
                  <a:off x="4730400" y="2485191"/>
                  <a:ext cx="431994" cy="349638"/>
                </a:xfrm>
                <a:custGeom>
                  <a:avLst/>
                  <a:gdLst>
                    <a:gd name="connsiteX0" fmla="*/ 63817 w 431994"/>
                    <a:gd name="connsiteY0" fmla="*/ 95607 h 349638"/>
                    <a:gd name="connsiteX1" fmla="*/ 72199 w 431994"/>
                    <a:gd name="connsiteY1" fmla="*/ 102941 h 349638"/>
                    <a:gd name="connsiteX2" fmla="*/ 74486 w 431994"/>
                    <a:gd name="connsiteY2" fmla="*/ 112752 h 349638"/>
                    <a:gd name="connsiteX3" fmla="*/ 78010 w 431994"/>
                    <a:gd name="connsiteY3" fmla="*/ 155424 h 349638"/>
                    <a:gd name="connsiteX4" fmla="*/ 88011 w 431994"/>
                    <a:gd name="connsiteY4" fmla="*/ 154757 h 349638"/>
                    <a:gd name="connsiteX5" fmla="*/ 92488 w 431994"/>
                    <a:gd name="connsiteY5" fmla="*/ 183713 h 349638"/>
                    <a:gd name="connsiteX6" fmla="*/ 115633 w 431994"/>
                    <a:gd name="connsiteY6" fmla="*/ 203716 h 349638"/>
                    <a:gd name="connsiteX7" fmla="*/ 119729 w 431994"/>
                    <a:gd name="connsiteY7" fmla="*/ 143994 h 349638"/>
                    <a:gd name="connsiteX8" fmla="*/ 212312 w 431994"/>
                    <a:gd name="connsiteY8" fmla="*/ 81605 h 349638"/>
                    <a:gd name="connsiteX9" fmla="*/ 224885 w 431994"/>
                    <a:gd name="connsiteY9" fmla="*/ 83415 h 349638"/>
                    <a:gd name="connsiteX10" fmla="*/ 232791 w 431994"/>
                    <a:gd name="connsiteY10" fmla="*/ 113704 h 349638"/>
                    <a:gd name="connsiteX11" fmla="*/ 220123 w 431994"/>
                    <a:gd name="connsiteY11" fmla="*/ 213812 h 349638"/>
                    <a:gd name="connsiteX12" fmla="*/ 256032 w 431994"/>
                    <a:gd name="connsiteY12" fmla="*/ 305347 h 349638"/>
                    <a:gd name="connsiteX13" fmla="*/ 280225 w 431994"/>
                    <a:gd name="connsiteY13" fmla="*/ 349639 h 349638"/>
                    <a:gd name="connsiteX14" fmla="*/ 307562 w 431994"/>
                    <a:gd name="connsiteY14" fmla="*/ 300013 h 349638"/>
                    <a:gd name="connsiteX15" fmla="*/ 316421 w 431994"/>
                    <a:gd name="connsiteY15" fmla="*/ 325350 h 349638"/>
                    <a:gd name="connsiteX16" fmla="*/ 337947 w 431994"/>
                    <a:gd name="connsiteY16" fmla="*/ 337542 h 349638"/>
                    <a:gd name="connsiteX17" fmla="*/ 349377 w 431994"/>
                    <a:gd name="connsiteY17" fmla="*/ 306490 h 349638"/>
                    <a:gd name="connsiteX18" fmla="*/ 388525 w 431994"/>
                    <a:gd name="connsiteY18" fmla="*/ 322588 h 349638"/>
                    <a:gd name="connsiteX19" fmla="*/ 431578 w 431994"/>
                    <a:gd name="connsiteY19" fmla="*/ 276106 h 349638"/>
                    <a:gd name="connsiteX20" fmla="*/ 395954 w 431994"/>
                    <a:gd name="connsiteY20" fmla="*/ 233434 h 349638"/>
                    <a:gd name="connsiteX21" fmla="*/ 402907 w 431994"/>
                    <a:gd name="connsiteY21" fmla="*/ 150947 h 349638"/>
                    <a:gd name="connsiteX22" fmla="*/ 423481 w 431994"/>
                    <a:gd name="connsiteY22" fmla="*/ 55697 h 349638"/>
                    <a:gd name="connsiteX23" fmla="*/ 421100 w 431994"/>
                    <a:gd name="connsiteY23" fmla="*/ 44458 h 349638"/>
                    <a:gd name="connsiteX24" fmla="*/ 411861 w 431994"/>
                    <a:gd name="connsiteY24" fmla="*/ 36266 h 349638"/>
                    <a:gd name="connsiteX25" fmla="*/ 350520 w 431994"/>
                    <a:gd name="connsiteY25" fmla="*/ 10168 h 349638"/>
                    <a:gd name="connsiteX26" fmla="*/ 205454 w 431994"/>
                    <a:gd name="connsiteY26" fmla="*/ 2548 h 349638"/>
                    <a:gd name="connsiteX27" fmla="*/ 0 w 431994"/>
                    <a:gd name="connsiteY27" fmla="*/ 24931 h 349638"/>
                    <a:gd name="connsiteX28" fmla="*/ 29718 w 431994"/>
                    <a:gd name="connsiteY28" fmla="*/ 66460 h 349638"/>
                    <a:gd name="connsiteX29" fmla="*/ 63817 w 431994"/>
                    <a:gd name="connsiteY29" fmla="*/ 95607 h 3496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431994" h="349638">
                      <a:moveTo>
                        <a:pt x="63817" y="95607"/>
                      </a:moveTo>
                      <a:cubicBezTo>
                        <a:pt x="66961" y="97702"/>
                        <a:pt x="70295" y="99703"/>
                        <a:pt x="72199" y="102941"/>
                      </a:cubicBezTo>
                      <a:cubicBezTo>
                        <a:pt x="73914" y="105894"/>
                        <a:pt x="74295" y="109418"/>
                        <a:pt x="74486" y="112752"/>
                      </a:cubicBezTo>
                      <a:cubicBezTo>
                        <a:pt x="75629" y="126944"/>
                        <a:pt x="76867" y="141232"/>
                        <a:pt x="78010" y="155424"/>
                      </a:cubicBezTo>
                      <a:cubicBezTo>
                        <a:pt x="81344" y="155233"/>
                        <a:pt x="84677" y="155043"/>
                        <a:pt x="88011" y="154757"/>
                      </a:cubicBezTo>
                      <a:cubicBezTo>
                        <a:pt x="83725" y="164092"/>
                        <a:pt x="86582" y="175426"/>
                        <a:pt x="92488" y="183713"/>
                      </a:cubicBezTo>
                      <a:cubicBezTo>
                        <a:pt x="98488" y="192000"/>
                        <a:pt x="107156" y="197905"/>
                        <a:pt x="115633" y="203716"/>
                      </a:cubicBezTo>
                      <a:cubicBezTo>
                        <a:pt x="116967" y="183808"/>
                        <a:pt x="118396" y="163901"/>
                        <a:pt x="119729" y="143994"/>
                      </a:cubicBezTo>
                      <a:cubicBezTo>
                        <a:pt x="122491" y="103132"/>
                        <a:pt x="178022" y="83129"/>
                        <a:pt x="212312" y="81605"/>
                      </a:cubicBezTo>
                      <a:cubicBezTo>
                        <a:pt x="216598" y="81415"/>
                        <a:pt x="221075" y="81510"/>
                        <a:pt x="224885" y="83415"/>
                      </a:cubicBezTo>
                      <a:cubicBezTo>
                        <a:pt x="234887" y="88558"/>
                        <a:pt x="234601" y="102655"/>
                        <a:pt x="232791" y="113704"/>
                      </a:cubicBezTo>
                      <a:cubicBezTo>
                        <a:pt x="227171" y="146947"/>
                        <a:pt x="219456" y="180094"/>
                        <a:pt x="220123" y="213812"/>
                      </a:cubicBezTo>
                      <a:cubicBezTo>
                        <a:pt x="220789" y="247531"/>
                        <a:pt x="231076" y="282678"/>
                        <a:pt x="256032" y="305347"/>
                      </a:cubicBezTo>
                      <a:cubicBezTo>
                        <a:pt x="270129" y="318111"/>
                        <a:pt x="282892" y="328207"/>
                        <a:pt x="280225" y="349639"/>
                      </a:cubicBezTo>
                      <a:cubicBezTo>
                        <a:pt x="295275" y="337447"/>
                        <a:pt x="305371" y="319254"/>
                        <a:pt x="307562" y="300013"/>
                      </a:cubicBezTo>
                      <a:cubicBezTo>
                        <a:pt x="311277" y="308205"/>
                        <a:pt x="312325" y="317349"/>
                        <a:pt x="316421" y="325350"/>
                      </a:cubicBezTo>
                      <a:cubicBezTo>
                        <a:pt x="320516" y="333351"/>
                        <a:pt x="329374" y="340209"/>
                        <a:pt x="337947" y="337542"/>
                      </a:cubicBezTo>
                      <a:cubicBezTo>
                        <a:pt x="349472" y="334113"/>
                        <a:pt x="350520" y="318492"/>
                        <a:pt x="349377" y="306490"/>
                      </a:cubicBezTo>
                      <a:cubicBezTo>
                        <a:pt x="357378" y="319063"/>
                        <a:pt x="373761" y="324969"/>
                        <a:pt x="388525" y="322588"/>
                      </a:cubicBezTo>
                      <a:cubicBezTo>
                        <a:pt x="408718" y="319254"/>
                        <a:pt x="435673" y="298966"/>
                        <a:pt x="431578" y="276106"/>
                      </a:cubicBezTo>
                      <a:cubicBezTo>
                        <a:pt x="427482" y="252960"/>
                        <a:pt x="402336" y="252198"/>
                        <a:pt x="395954" y="233434"/>
                      </a:cubicBezTo>
                      <a:cubicBezTo>
                        <a:pt x="387382" y="207907"/>
                        <a:pt x="395669" y="175712"/>
                        <a:pt x="402907" y="150947"/>
                      </a:cubicBezTo>
                      <a:cubicBezTo>
                        <a:pt x="412147" y="119610"/>
                        <a:pt x="424339" y="88368"/>
                        <a:pt x="423481" y="55697"/>
                      </a:cubicBezTo>
                      <a:cubicBezTo>
                        <a:pt x="423386" y="51887"/>
                        <a:pt x="423005" y="47887"/>
                        <a:pt x="421100" y="44458"/>
                      </a:cubicBezTo>
                      <a:cubicBezTo>
                        <a:pt x="419005" y="40838"/>
                        <a:pt x="415385" y="38362"/>
                        <a:pt x="411861" y="36266"/>
                      </a:cubicBezTo>
                      <a:cubicBezTo>
                        <a:pt x="393382" y="25027"/>
                        <a:pt x="371380" y="15597"/>
                        <a:pt x="350520" y="10168"/>
                      </a:cubicBezTo>
                      <a:cubicBezTo>
                        <a:pt x="303371" y="-2120"/>
                        <a:pt x="253651" y="-1358"/>
                        <a:pt x="205454" y="2548"/>
                      </a:cubicBezTo>
                      <a:cubicBezTo>
                        <a:pt x="136779" y="8072"/>
                        <a:pt x="68199" y="15597"/>
                        <a:pt x="0" y="24931"/>
                      </a:cubicBezTo>
                      <a:cubicBezTo>
                        <a:pt x="3429" y="24360"/>
                        <a:pt x="25051" y="61888"/>
                        <a:pt x="29718" y="66460"/>
                      </a:cubicBezTo>
                      <a:cubicBezTo>
                        <a:pt x="40100" y="76652"/>
                        <a:pt x="51816" y="87701"/>
                        <a:pt x="63817" y="95607"/>
                      </a:cubicBezTo>
                      <a:close/>
                    </a:path>
                  </a:pathLst>
                </a:custGeom>
                <a:solidFill>
                  <a:srgbClr val="441831"/>
                </a:solidFill>
                <a:ln w="9525" cap="flat">
                  <a:noFill/>
                  <a:prstDash val="solid"/>
                  <a:miter/>
                </a:ln>
              </p:spPr>
              <p:txBody>
                <a:bodyPr rtlCol="0" anchor="ctr"/>
                <a:lstStyle/>
                <a:p>
                  <a:endParaRPr lang="en-US"/>
                </a:p>
              </p:txBody>
            </p:sp>
            <p:sp>
              <p:nvSpPr>
                <p:cNvPr id="243" name="Freeform: Shape 242">
                  <a:extLst>
                    <a:ext uri="{FF2B5EF4-FFF2-40B4-BE49-F238E27FC236}">
                      <a16:creationId xmlns:a16="http://schemas.microsoft.com/office/drawing/2014/main" id="{A565F349-2D63-4C30-FA16-0E1DC8FAA1D5}"/>
                    </a:ext>
                  </a:extLst>
                </p:cNvPr>
                <p:cNvSpPr/>
                <p:nvPr/>
              </p:nvSpPr>
              <p:spPr>
                <a:xfrm>
                  <a:off x="4730400" y="2485287"/>
                  <a:ext cx="423540" cy="287440"/>
                </a:xfrm>
                <a:custGeom>
                  <a:avLst/>
                  <a:gdLst>
                    <a:gd name="connsiteX0" fmla="*/ 63817 w 423540"/>
                    <a:gd name="connsiteY0" fmla="*/ 95512 h 287440"/>
                    <a:gd name="connsiteX1" fmla="*/ 72199 w 423540"/>
                    <a:gd name="connsiteY1" fmla="*/ 102846 h 287440"/>
                    <a:gd name="connsiteX2" fmla="*/ 82582 w 423540"/>
                    <a:gd name="connsiteY2" fmla="*/ 140279 h 287440"/>
                    <a:gd name="connsiteX3" fmla="*/ 102489 w 423540"/>
                    <a:gd name="connsiteY3" fmla="*/ 111037 h 287440"/>
                    <a:gd name="connsiteX4" fmla="*/ 103727 w 423540"/>
                    <a:gd name="connsiteY4" fmla="*/ 128944 h 287440"/>
                    <a:gd name="connsiteX5" fmla="*/ 146399 w 423540"/>
                    <a:gd name="connsiteY5" fmla="*/ 101703 h 287440"/>
                    <a:gd name="connsiteX6" fmla="*/ 212312 w 423540"/>
                    <a:gd name="connsiteY6" fmla="*/ 81605 h 287440"/>
                    <a:gd name="connsiteX7" fmla="*/ 224885 w 423540"/>
                    <a:gd name="connsiteY7" fmla="*/ 83415 h 287440"/>
                    <a:gd name="connsiteX8" fmla="*/ 237268 w 423540"/>
                    <a:gd name="connsiteY8" fmla="*/ 130754 h 287440"/>
                    <a:gd name="connsiteX9" fmla="*/ 231076 w 423540"/>
                    <a:gd name="connsiteY9" fmla="*/ 188761 h 287440"/>
                    <a:gd name="connsiteX10" fmla="*/ 223552 w 423540"/>
                    <a:gd name="connsiteY10" fmla="*/ 240196 h 287440"/>
                    <a:gd name="connsiteX11" fmla="*/ 268224 w 423540"/>
                    <a:gd name="connsiteY11" fmla="*/ 195143 h 287440"/>
                    <a:gd name="connsiteX12" fmla="*/ 291084 w 423540"/>
                    <a:gd name="connsiteY12" fmla="*/ 161329 h 287440"/>
                    <a:gd name="connsiteX13" fmla="*/ 307467 w 423540"/>
                    <a:gd name="connsiteY13" fmla="*/ 266390 h 287440"/>
                    <a:gd name="connsiteX14" fmla="*/ 327088 w 423540"/>
                    <a:gd name="connsiteY14" fmla="*/ 287440 h 287440"/>
                    <a:gd name="connsiteX15" fmla="*/ 332708 w 423540"/>
                    <a:gd name="connsiteY15" fmla="*/ 216193 h 287440"/>
                    <a:gd name="connsiteX16" fmla="*/ 355949 w 423540"/>
                    <a:gd name="connsiteY16" fmla="*/ 248197 h 287440"/>
                    <a:gd name="connsiteX17" fmla="*/ 391763 w 423540"/>
                    <a:gd name="connsiteY17" fmla="*/ 262961 h 287440"/>
                    <a:gd name="connsiteX18" fmla="*/ 380143 w 423540"/>
                    <a:gd name="connsiteY18" fmla="*/ 198572 h 287440"/>
                    <a:gd name="connsiteX19" fmla="*/ 408527 w 423540"/>
                    <a:gd name="connsiteY19" fmla="*/ 132564 h 287440"/>
                    <a:gd name="connsiteX20" fmla="*/ 423481 w 423540"/>
                    <a:gd name="connsiteY20" fmla="*/ 55697 h 287440"/>
                    <a:gd name="connsiteX21" fmla="*/ 421100 w 423540"/>
                    <a:gd name="connsiteY21" fmla="*/ 44458 h 287440"/>
                    <a:gd name="connsiteX22" fmla="*/ 411861 w 423540"/>
                    <a:gd name="connsiteY22" fmla="*/ 36266 h 287440"/>
                    <a:gd name="connsiteX23" fmla="*/ 350520 w 423540"/>
                    <a:gd name="connsiteY23" fmla="*/ 10168 h 287440"/>
                    <a:gd name="connsiteX24" fmla="*/ 205454 w 423540"/>
                    <a:gd name="connsiteY24" fmla="*/ 2548 h 287440"/>
                    <a:gd name="connsiteX25" fmla="*/ 0 w 423540"/>
                    <a:gd name="connsiteY25" fmla="*/ 24931 h 287440"/>
                    <a:gd name="connsiteX26" fmla="*/ 29718 w 423540"/>
                    <a:gd name="connsiteY26" fmla="*/ 66460 h 287440"/>
                    <a:gd name="connsiteX27" fmla="*/ 63817 w 423540"/>
                    <a:gd name="connsiteY27" fmla="*/ 95512 h 287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423540" h="287440">
                      <a:moveTo>
                        <a:pt x="63817" y="95512"/>
                      </a:moveTo>
                      <a:cubicBezTo>
                        <a:pt x="66961" y="97607"/>
                        <a:pt x="70295" y="99607"/>
                        <a:pt x="72199" y="102846"/>
                      </a:cubicBezTo>
                      <a:cubicBezTo>
                        <a:pt x="78962" y="114276"/>
                        <a:pt x="74104" y="128754"/>
                        <a:pt x="82582" y="140279"/>
                      </a:cubicBezTo>
                      <a:cubicBezTo>
                        <a:pt x="88392" y="129992"/>
                        <a:pt x="95059" y="120181"/>
                        <a:pt x="102489" y="111037"/>
                      </a:cubicBezTo>
                      <a:cubicBezTo>
                        <a:pt x="101727" y="117038"/>
                        <a:pt x="102108" y="123134"/>
                        <a:pt x="103727" y="128944"/>
                      </a:cubicBezTo>
                      <a:cubicBezTo>
                        <a:pt x="116110" y="117324"/>
                        <a:pt x="130683" y="107989"/>
                        <a:pt x="146399" y="101703"/>
                      </a:cubicBezTo>
                      <a:cubicBezTo>
                        <a:pt x="168402" y="92845"/>
                        <a:pt x="187738" y="82653"/>
                        <a:pt x="212312" y="81605"/>
                      </a:cubicBezTo>
                      <a:cubicBezTo>
                        <a:pt x="216598" y="81415"/>
                        <a:pt x="221075" y="81510"/>
                        <a:pt x="224885" y="83415"/>
                      </a:cubicBezTo>
                      <a:cubicBezTo>
                        <a:pt x="237363" y="89892"/>
                        <a:pt x="236696" y="118657"/>
                        <a:pt x="237268" y="130754"/>
                      </a:cubicBezTo>
                      <a:cubicBezTo>
                        <a:pt x="238125" y="150280"/>
                        <a:pt x="236125" y="169902"/>
                        <a:pt x="231076" y="188761"/>
                      </a:cubicBezTo>
                      <a:cubicBezTo>
                        <a:pt x="226600" y="205716"/>
                        <a:pt x="219646" y="223147"/>
                        <a:pt x="223552" y="240196"/>
                      </a:cubicBezTo>
                      <a:cubicBezTo>
                        <a:pt x="236696" y="223718"/>
                        <a:pt x="256032" y="212002"/>
                        <a:pt x="268224" y="195143"/>
                      </a:cubicBezTo>
                      <a:cubicBezTo>
                        <a:pt x="276415" y="183904"/>
                        <a:pt x="284036" y="173331"/>
                        <a:pt x="291084" y="161329"/>
                      </a:cubicBezTo>
                      <a:cubicBezTo>
                        <a:pt x="284321" y="196858"/>
                        <a:pt x="290227" y="234577"/>
                        <a:pt x="307467" y="266390"/>
                      </a:cubicBezTo>
                      <a:cubicBezTo>
                        <a:pt x="312134" y="274963"/>
                        <a:pt x="318135" y="283630"/>
                        <a:pt x="327088" y="287440"/>
                      </a:cubicBezTo>
                      <a:cubicBezTo>
                        <a:pt x="330613" y="263818"/>
                        <a:pt x="332518" y="240006"/>
                        <a:pt x="332708" y="216193"/>
                      </a:cubicBezTo>
                      <a:cubicBezTo>
                        <a:pt x="338995" y="227814"/>
                        <a:pt x="346138" y="239244"/>
                        <a:pt x="355949" y="248197"/>
                      </a:cubicBezTo>
                      <a:cubicBezTo>
                        <a:pt x="365760" y="257056"/>
                        <a:pt x="378523" y="263342"/>
                        <a:pt x="391763" y="262961"/>
                      </a:cubicBezTo>
                      <a:cubicBezTo>
                        <a:pt x="378428" y="244864"/>
                        <a:pt x="375952" y="220575"/>
                        <a:pt x="380143" y="198572"/>
                      </a:cubicBezTo>
                      <a:cubicBezTo>
                        <a:pt x="384905" y="173807"/>
                        <a:pt x="397764" y="154471"/>
                        <a:pt x="408527" y="132564"/>
                      </a:cubicBezTo>
                      <a:cubicBezTo>
                        <a:pt x="419195" y="110847"/>
                        <a:pt x="424148" y="79700"/>
                        <a:pt x="423481" y="55697"/>
                      </a:cubicBezTo>
                      <a:cubicBezTo>
                        <a:pt x="423386" y="51887"/>
                        <a:pt x="423005" y="47887"/>
                        <a:pt x="421100" y="44458"/>
                      </a:cubicBezTo>
                      <a:cubicBezTo>
                        <a:pt x="419005" y="40838"/>
                        <a:pt x="415385" y="38362"/>
                        <a:pt x="411861" y="36266"/>
                      </a:cubicBezTo>
                      <a:cubicBezTo>
                        <a:pt x="393382" y="25027"/>
                        <a:pt x="371380" y="15597"/>
                        <a:pt x="350520" y="10168"/>
                      </a:cubicBezTo>
                      <a:cubicBezTo>
                        <a:pt x="303371" y="-2120"/>
                        <a:pt x="253651" y="-1358"/>
                        <a:pt x="205454" y="2548"/>
                      </a:cubicBezTo>
                      <a:cubicBezTo>
                        <a:pt x="136779" y="8072"/>
                        <a:pt x="68199" y="15597"/>
                        <a:pt x="0" y="24931"/>
                      </a:cubicBezTo>
                      <a:cubicBezTo>
                        <a:pt x="3429" y="24360"/>
                        <a:pt x="25051" y="61888"/>
                        <a:pt x="29718" y="66460"/>
                      </a:cubicBezTo>
                      <a:cubicBezTo>
                        <a:pt x="40100" y="76557"/>
                        <a:pt x="51816" y="87606"/>
                        <a:pt x="63817" y="95512"/>
                      </a:cubicBezTo>
                      <a:close/>
                    </a:path>
                  </a:pathLst>
                </a:custGeom>
                <a:solidFill>
                  <a:srgbClr val="441831">
                    <a:alpha val="44000"/>
                  </a:srgbClr>
                </a:solidFill>
                <a:ln w="9525" cap="flat">
                  <a:noFill/>
                  <a:prstDash val="solid"/>
                  <a:miter/>
                </a:ln>
              </p:spPr>
              <p:txBody>
                <a:bodyPr rtlCol="0" anchor="ctr"/>
                <a:lstStyle/>
                <a:p>
                  <a:endParaRPr lang="en-US"/>
                </a:p>
              </p:txBody>
            </p:sp>
            <p:grpSp>
              <p:nvGrpSpPr>
                <p:cNvPr id="244" name="Graphic 2">
                  <a:extLst>
                    <a:ext uri="{FF2B5EF4-FFF2-40B4-BE49-F238E27FC236}">
                      <a16:creationId xmlns:a16="http://schemas.microsoft.com/office/drawing/2014/main" id="{EB83D1E4-8C06-EAEF-1235-C2DF13F4DD7A}"/>
                    </a:ext>
                  </a:extLst>
                </p:cNvPr>
                <p:cNvGrpSpPr/>
                <p:nvPr/>
              </p:nvGrpSpPr>
              <p:grpSpPr>
                <a:xfrm>
                  <a:off x="4878799" y="2551253"/>
                  <a:ext cx="112038" cy="182950"/>
                  <a:chOff x="4878799" y="2551253"/>
                  <a:chExt cx="112038" cy="182950"/>
                </a:xfrm>
              </p:grpSpPr>
              <p:grpSp>
                <p:nvGrpSpPr>
                  <p:cNvPr id="245" name="Graphic 2">
                    <a:extLst>
                      <a:ext uri="{FF2B5EF4-FFF2-40B4-BE49-F238E27FC236}">
                        <a16:creationId xmlns:a16="http://schemas.microsoft.com/office/drawing/2014/main" id="{A3442C0A-5B6D-A3C1-33EB-5E13555C4E42}"/>
                      </a:ext>
                    </a:extLst>
                  </p:cNvPr>
                  <p:cNvGrpSpPr/>
                  <p:nvPr/>
                </p:nvGrpSpPr>
                <p:grpSpPr>
                  <a:xfrm>
                    <a:off x="4878799" y="2551390"/>
                    <a:ext cx="111805" cy="182814"/>
                    <a:chOff x="4878799" y="2551390"/>
                    <a:chExt cx="111805" cy="182814"/>
                  </a:xfrm>
                </p:grpSpPr>
                <p:sp>
                  <p:nvSpPr>
                    <p:cNvPr id="246" name="Freeform: Shape 245">
                      <a:extLst>
                        <a:ext uri="{FF2B5EF4-FFF2-40B4-BE49-F238E27FC236}">
                          <a16:creationId xmlns:a16="http://schemas.microsoft.com/office/drawing/2014/main" id="{DC9A31D2-6D24-4F4A-B94C-A2693A896806}"/>
                        </a:ext>
                      </a:extLst>
                    </p:cNvPr>
                    <p:cNvSpPr/>
                    <p:nvPr/>
                  </p:nvSpPr>
                  <p:spPr>
                    <a:xfrm>
                      <a:off x="4878799" y="2555484"/>
                      <a:ext cx="107000" cy="177464"/>
                    </a:xfrm>
                    <a:custGeom>
                      <a:avLst/>
                      <a:gdLst>
                        <a:gd name="connsiteX0" fmla="*/ 0 w 107000"/>
                        <a:gd name="connsiteY0" fmla="*/ 75415 h 177464"/>
                        <a:gd name="connsiteX1" fmla="*/ 70866 w 107000"/>
                        <a:gd name="connsiteY1" fmla="*/ 549 h 177464"/>
                        <a:gd name="connsiteX2" fmla="*/ 105251 w 107000"/>
                        <a:gd name="connsiteY2" fmla="*/ 40935 h 177464"/>
                        <a:gd name="connsiteX3" fmla="*/ 83915 w 107000"/>
                        <a:gd name="connsiteY3" fmla="*/ 143805 h 177464"/>
                        <a:gd name="connsiteX4" fmla="*/ 20003 w 107000"/>
                        <a:gd name="connsiteY4" fmla="*/ 169237 h 177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000" h="177464">
                          <a:moveTo>
                            <a:pt x="0" y="75415"/>
                          </a:moveTo>
                          <a:cubicBezTo>
                            <a:pt x="3334" y="41887"/>
                            <a:pt x="30956" y="-5642"/>
                            <a:pt x="70866" y="549"/>
                          </a:cubicBezTo>
                          <a:cubicBezTo>
                            <a:pt x="89535" y="3406"/>
                            <a:pt x="102203" y="22266"/>
                            <a:pt x="105251" y="40935"/>
                          </a:cubicBezTo>
                          <a:cubicBezTo>
                            <a:pt x="111157" y="76844"/>
                            <a:pt x="101632" y="112563"/>
                            <a:pt x="83915" y="143805"/>
                          </a:cubicBezTo>
                          <a:cubicBezTo>
                            <a:pt x="71057" y="166474"/>
                            <a:pt x="46006" y="190477"/>
                            <a:pt x="20003" y="169237"/>
                          </a:cubicBezTo>
                        </a:path>
                      </a:pathLst>
                    </a:custGeom>
                    <a:solidFill>
                      <a:srgbClr val="E08C75"/>
                    </a:solidFill>
                    <a:ln w="9525" cap="flat">
                      <a:noFill/>
                      <a:prstDash val="solid"/>
                      <a:miter/>
                    </a:ln>
                  </p:spPr>
                  <p:txBody>
                    <a:bodyPr rtlCol="0" anchor="ctr"/>
                    <a:lstStyle/>
                    <a:p>
                      <a:endParaRPr lang="en-US"/>
                    </a:p>
                  </p:txBody>
                </p:sp>
                <p:sp>
                  <p:nvSpPr>
                    <p:cNvPr id="247" name="Freeform: Shape 246">
                      <a:extLst>
                        <a:ext uri="{FF2B5EF4-FFF2-40B4-BE49-F238E27FC236}">
                          <a16:creationId xmlns:a16="http://schemas.microsoft.com/office/drawing/2014/main" id="{D6E544F0-AD3E-2304-4DCB-52FC3458DEC8}"/>
                        </a:ext>
                      </a:extLst>
                    </p:cNvPr>
                    <p:cNvSpPr/>
                    <p:nvPr/>
                  </p:nvSpPr>
                  <p:spPr>
                    <a:xfrm>
                      <a:off x="4878799" y="2551390"/>
                      <a:ext cx="111805" cy="182814"/>
                    </a:xfrm>
                    <a:custGeom>
                      <a:avLst/>
                      <a:gdLst>
                        <a:gd name="connsiteX0" fmla="*/ 0 w 111805"/>
                        <a:gd name="connsiteY0" fmla="*/ 79510 h 182814"/>
                        <a:gd name="connsiteX1" fmla="*/ 12573 w 111805"/>
                        <a:gd name="connsiteY1" fmla="*/ 36362 h 182814"/>
                        <a:gd name="connsiteX2" fmla="*/ 45339 w 111805"/>
                        <a:gd name="connsiteY2" fmla="*/ 4263 h 182814"/>
                        <a:gd name="connsiteX3" fmla="*/ 68961 w 111805"/>
                        <a:gd name="connsiteY3" fmla="*/ 262 h 182814"/>
                        <a:gd name="connsiteX4" fmla="*/ 91630 w 111805"/>
                        <a:gd name="connsiteY4" fmla="*/ 9882 h 182814"/>
                        <a:gd name="connsiteX5" fmla="*/ 111157 w 111805"/>
                        <a:gd name="connsiteY5" fmla="*/ 52650 h 182814"/>
                        <a:gd name="connsiteX6" fmla="*/ 91821 w 111805"/>
                        <a:gd name="connsiteY6" fmla="*/ 141137 h 182814"/>
                        <a:gd name="connsiteX7" fmla="*/ 62675 w 111805"/>
                        <a:gd name="connsiteY7" fmla="*/ 176284 h 182814"/>
                        <a:gd name="connsiteX8" fmla="*/ 40481 w 111805"/>
                        <a:gd name="connsiteY8" fmla="*/ 182761 h 182814"/>
                        <a:gd name="connsiteX9" fmla="*/ 20193 w 111805"/>
                        <a:gd name="connsiteY9" fmla="*/ 173331 h 182814"/>
                        <a:gd name="connsiteX10" fmla="*/ 40577 w 111805"/>
                        <a:gd name="connsiteY10" fmla="*/ 180189 h 182814"/>
                        <a:gd name="connsiteX11" fmla="*/ 60008 w 111805"/>
                        <a:gd name="connsiteY11" fmla="*/ 172474 h 182814"/>
                        <a:gd name="connsiteX12" fmla="*/ 85344 w 111805"/>
                        <a:gd name="connsiteY12" fmla="*/ 137803 h 182814"/>
                        <a:gd name="connsiteX13" fmla="*/ 101727 w 111805"/>
                        <a:gd name="connsiteY13" fmla="*/ 53602 h 182814"/>
                        <a:gd name="connsiteX14" fmla="*/ 85725 w 111805"/>
                        <a:gd name="connsiteY14" fmla="*/ 16645 h 182814"/>
                        <a:gd name="connsiteX15" fmla="*/ 68199 w 111805"/>
                        <a:gd name="connsiteY15" fmla="*/ 8644 h 182814"/>
                        <a:gd name="connsiteX16" fmla="*/ 48196 w 111805"/>
                        <a:gd name="connsiteY16" fmla="*/ 11025 h 182814"/>
                        <a:gd name="connsiteX17" fmla="*/ 16669 w 111805"/>
                        <a:gd name="connsiteY17" fmla="*/ 38743 h 182814"/>
                        <a:gd name="connsiteX18" fmla="*/ 0 w 111805"/>
                        <a:gd name="connsiteY18" fmla="*/ 79510 h 1828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1805" h="182814">
                          <a:moveTo>
                            <a:pt x="0" y="79510"/>
                          </a:moveTo>
                          <a:cubicBezTo>
                            <a:pt x="667" y="64556"/>
                            <a:pt x="5334" y="49792"/>
                            <a:pt x="12573" y="36362"/>
                          </a:cubicBezTo>
                          <a:cubicBezTo>
                            <a:pt x="20098" y="23217"/>
                            <a:pt x="30575" y="10835"/>
                            <a:pt x="45339" y="4263"/>
                          </a:cubicBezTo>
                          <a:cubicBezTo>
                            <a:pt x="52578" y="1024"/>
                            <a:pt x="60960" y="-690"/>
                            <a:pt x="68961" y="262"/>
                          </a:cubicBezTo>
                          <a:cubicBezTo>
                            <a:pt x="77248" y="643"/>
                            <a:pt x="85439" y="4453"/>
                            <a:pt x="91630" y="9882"/>
                          </a:cubicBezTo>
                          <a:cubicBezTo>
                            <a:pt x="104108" y="20741"/>
                            <a:pt x="110014" y="37314"/>
                            <a:pt x="111157" y="52650"/>
                          </a:cubicBezTo>
                          <a:cubicBezTo>
                            <a:pt x="114205" y="83511"/>
                            <a:pt x="106299" y="114562"/>
                            <a:pt x="91821" y="141137"/>
                          </a:cubicBezTo>
                          <a:cubicBezTo>
                            <a:pt x="84772" y="154377"/>
                            <a:pt x="75629" y="167521"/>
                            <a:pt x="62675" y="176284"/>
                          </a:cubicBezTo>
                          <a:cubicBezTo>
                            <a:pt x="56197" y="180475"/>
                            <a:pt x="48387" y="183237"/>
                            <a:pt x="40481" y="182761"/>
                          </a:cubicBezTo>
                          <a:cubicBezTo>
                            <a:pt x="32576" y="182475"/>
                            <a:pt x="25527" y="178380"/>
                            <a:pt x="20193" y="173331"/>
                          </a:cubicBezTo>
                          <a:cubicBezTo>
                            <a:pt x="26289" y="177618"/>
                            <a:pt x="33433" y="180570"/>
                            <a:pt x="40577" y="180189"/>
                          </a:cubicBezTo>
                          <a:cubicBezTo>
                            <a:pt x="47720" y="179904"/>
                            <a:pt x="54388" y="176856"/>
                            <a:pt x="60008" y="172474"/>
                          </a:cubicBezTo>
                          <a:cubicBezTo>
                            <a:pt x="71438" y="163616"/>
                            <a:pt x="79248" y="151138"/>
                            <a:pt x="85344" y="137803"/>
                          </a:cubicBezTo>
                          <a:cubicBezTo>
                            <a:pt x="97822" y="111419"/>
                            <a:pt x="104775" y="82272"/>
                            <a:pt x="101727" y="53602"/>
                          </a:cubicBezTo>
                          <a:cubicBezTo>
                            <a:pt x="100870" y="39315"/>
                            <a:pt x="95726" y="25884"/>
                            <a:pt x="85725" y="16645"/>
                          </a:cubicBezTo>
                          <a:cubicBezTo>
                            <a:pt x="80772" y="12168"/>
                            <a:pt x="74867" y="9025"/>
                            <a:pt x="68199" y="8644"/>
                          </a:cubicBezTo>
                          <a:cubicBezTo>
                            <a:pt x="61436" y="7596"/>
                            <a:pt x="54578" y="8739"/>
                            <a:pt x="48196" y="11025"/>
                          </a:cubicBezTo>
                          <a:cubicBezTo>
                            <a:pt x="35147" y="15788"/>
                            <a:pt x="24575" y="26742"/>
                            <a:pt x="16669" y="38743"/>
                          </a:cubicBezTo>
                          <a:cubicBezTo>
                            <a:pt x="8287" y="50840"/>
                            <a:pt x="2762" y="64842"/>
                            <a:pt x="0" y="79510"/>
                          </a:cubicBezTo>
                          <a:close/>
                        </a:path>
                      </a:pathLst>
                    </a:custGeom>
                    <a:solidFill>
                      <a:srgbClr val="99554A"/>
                    </a:solidFill>
                    <a:ln w="9525" cap="flat">
                      <a:noFill/>
                      <a:prstDash val="solid"/>
                      <a:miter/>
                    </a:ln>
                  </p:spPr>
                  <p:txBody>
                    <a:bodyPr rtlCol="0" anchor="ctr"/>
                    <a:lstStyle/>
                    <a:p>
                      <a:endParaRPr lang="en-US"/>
                    </a:p>
                  </p:txBody>
                </p:sp>
              </p:grpSp>
              <p:sp>
                <p:nvSpPr>
                  <p:cNvPr id="248" name="Freeform: Shape 247">
                    <a:extLst>
                      <a:ext uri="{FF2B5EF4-FFF2-40B4-BE49-F238E27FC236}">
                        <a16:creationId xmlns:a16="http://schemas.microsoft.com/office/drawing/2014/main" id="{E13910C6-48A4-611C-04E5-6B111C549BA0}"/>
                      </a:ext>
                    </a:extLst>
                  </p:cNvPr>
                  <p:cNvSpPr/>
                  <p:nvPr/>
                </p:nvSpPr>
                <p:spPr>
                  <a:xfrm>
                    <a:off x="4881085" y="2551253"/>
                    <a:ext cx="109752" cy="63072"/>
                  </a:xfrm>
                  <a:custGeom>
                    <a:avLst/>
                    <a:gdLst>
                      <a:gd name="connsiteX0" fmla="*/ 68675 w 109752"/>
                      <a:gd name="connsiteY0" fmla="*/ 589 h 63072"/>
                      <a:gd name="connsiteX1" fmla="*/ 99536 w 109752"/>
                      <a:gd name="connsiteY1" fmla="*/ 23163 h 63072"/>
                      <a:gd name="connsiteX2" fmla="*/ 108204 w 109752"/>
                      <a:gd name="connsiteY2" fmla="*/ 60311 h 63072"/>
                      <a:gd name="connsiteX3" fmla="*/ 0 w 109752"/>
                      <a:gd name="connsiteY3" fmla="*/ 63073 h 63072"/>
                      <a:gd name="connsiteX4" fmla="*/ 68675 w 109752"/>
                      <a:gd name="connsiteY4" fmla="*/ 589 h 630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752" h="63072">
                        <a:moveTo>
                          <a:pt x="68675" y="589"/>
                        </a:moveTo>
                        <a:cubicBezTo>
                          <a:pt x="81153" y="2494"/>
                          <a:pt x="92773" y="12876"/>
                          <a:pt x="99536" y="23163"/>
                        </a:cubicBezTo>
                        <a:cubicBezTo>
                          <a:pt x="101346" y="25925"/>
                          <a:pt x="114109" y="60120"/>
                          <a:pt x="108204" y="60311"/>
                        </a:cubicBezTo>
                        <a:cubicBezTo>
                          <a:pt x="72104" y="61263"/>
                          <a:pt x="36100" y="62120"/>
                          <a:pt x="0" y="63073"/>
                        </a:cubicBezTo>
                        <a:cubicBezTo>
                          <a:pt x="10001" y="33164"/>
                          <a:pt x="30671" y="-5221"/>
                          <a:pt x="68675" y="589"/>
                        </a:cubicBezTo>
                        <a:close/>
                      </a:path>
                    </a:pathLst>
                  </a:custGeom>
                  <a:solidFill>
                    <a:srgbClr val="E08C75">
                      <a:alpha val="67000"/>
                    </a:srgbClr>
                  </a:solidFill>
                  <a:ln w="9525" cap="flat">
                    <a:noFill/>
                    <a:prstDash val="solid"/>
                    <a:miter/>
                  </a:ln>
                </p:spPr>
                <p:txBody>
                  <a:bodyPr rtlCol="0" anchor="ctr"/>
                  <a:lstStyle/>
                  <a:p>
                    <a:endParaRPr lang="en-US"/>
                  </a:p>
                </p:txBody>
              </p:sp>
              <p:sp>
                <p:nvSpPr>
                  <p:cNvPr id="249" name="Freeform: Shape 248">
                    <a:extLst>
                      <a:ext uri="{FF2B5EF4-FFF2-40B4-BE49-F238E27FC236}">
                        <a16:creationId xmlns:a16="http://schemas.microsoft.com/office/drawing/2014/main" id="{544E6A07-321A-D1A0-4A64-B2A4AF6240F9}"/>
                      </a:ext>
                    </a:extLst>
                  </p:cNvPr>
                  <p:cNvSpPr/>
                  <p:nvPr/>
                </p:nvSpPr>
                <p:spPr>
                  <a:xfrm>
                    <a:off x="4906610" y="2590245"/>
                    <a:ext cx="44960" cy="104841"/>
                  </a:xfrm>
                  <a:custGeom>
                    <a:avLst/>
                    <a:gdLst>
                      <a:gd name="connsiteX0" fmla="*/ 44961 w 44960"/>
                      <a:gd name="connsiteY0" fmla="*/ 18842 h 104841"/>
                      <a:gd name="connsiteX1" fmla="*/ 38674 w 44960"/>
                      <a:gd name="connsiteY1" fmla="*/ 7698 h 104841"/>
                      <a:gd name="connsiteX2" fmla="*/ 28959 w 44960"/>
                      <a:gd name="connsiteY2" fmla="*/ 4745 h 104841"/>
                      <a:gd name="connsiteX3" fmla="*/ 21624 w 44960"/>
                      <a:gd name="connsiteY3" fmla="*/ 14175 h 104841"/>
                      <a:gd name="connsiteX4" fmla="*/ 15814 w 44960"/>
                      <a:gd name="connsiteY4" fmla="*/ 25510 h 104841"/>
                      <a:gd name="connsiteX5" fmla="*/ 10575 w 44960"/>
                      <a:gd name="connsiteY5" fmla="*/ 75516 h 104841"/>
                      <a:gd name="connsiteX6" fmla="*/ 12766 w 44960"/>
                      <a:gd name="connsiteY6" fmla="*/ 88279 h 104841"/>
                      <a:gd name="connsiteX7" fmla="*/ 14195 w 44960"/>
                      <a:gd name="connsiteY7" fmla="*/ 93899 h 104841"/>
                      <a:gd name="connsiteX8" fmla="*/ 15433 w 44960"/>
                      <a:gd name="connsiteY8" fmla="*/ 95709 h 104841"/>
                      <a:gd name="connsiteX9" fmla="*/ 16386 w 44960"/>
                      <a:gd name="connsiteY9" fmla="*/ 94375 h 104841"/>
                      <a:gd name="connsiteX10" fmla="*/ 19148 w 44960"/>
                      <a:gd name="connsiteY10" fmla="*/ 89327 h 104841"/>
                      <a:gd name="connsiteX11" fmla="*/ 23434 w 44960"/>
                      <a:gd name="connsiteY11" fmla="*/ 77326 h 104841"/>
                      <a:gd name="connsiteX12" fmla="*/ 22863 w 44960"/>
                      <a:gd name="connsiteY12" fmla="*/ 53132 h 104841"/>
                      <a:gd name="connsiteX13" fmla="*/ 15529 w 44960"/>
                      <a:gd name="connsiteY13" fmla="*/ 44179 h 104841"/>
                      <a:gd name="connsiteX14" fmla="*/ 4860 w 44960"/>
                      <a:gd name="connsiteY14" fmla="*/ 47893 h 104841"/>
                      <a:gd name="connsiteX15" fmla="*/ 9147 w 44960"/>
                      <a:gd name="connsiteY15" fmla="*/ 42559 h 104841"/>
                      <a:gd name="connsiteX16" fmla="*/ 16386 w 44960"/>
                      <a:gd name="connsiteY16" fmla="*/ 41797 h 104841"/>
                      <a:gd name="connsiteX17" fmla="*/ 27149 w 44960"/>
                      <a:gd name="connsiteY17" fmla="*/ 51322 h 104841"/>
                      <a:gd name="connsiteX18" fmla="*/ 30673 w 44960"/>
                      <a:gd name="connsiteY18" fmla="*/ 79231 h 104841"/>
                      <a:gd name="connsiteX19" fmla="*/ 26863 w 44960"/>
                      <a:gd name="connsiteY19" fmla="*/ 92566 h 104841"/>
                      <a:gd name="connsiteX20" fmla="*/ 23530 w 44960"/>
                      <a:gd name="connsiteY20" fmla="*/ 99424 h 104841"/>
                      <a:gd name="connsiteX21" fmla="*/ 20386 w 44960"/>
                      <a:gd name="connsiteY21" fmla="*/ 102948 h 104841"/>
                      <a:gd name="connsiteX22" fmla="*/ 13814 w 44960"/>
                      <a:gd name="connsiteY22" fmla="*/ 104662 h 104841"/>
                      <a:gd name="connsiteX23" fmla="*/ 8575 w 44960"/>
                      <a:gd name="connsiteY23" fmla="*/ 101710 h 104841"/>
                      <a:gd name="connsiteX24" fmla="*/ 5718 w 44960"/>
                      <a:gd name="connsiteY24" fmla="*/ 97614 h 104841"/>
                      <a:gd name="connsiteX25" fmla="*/ 3622 w 44960"/>
                      <a:gd name="connsiteY25" fmla="*/ 90375 h 104841"/>
                      <a:gd name="connsiteX26" fmla="*/ 1050 w 44960"/>
                      <a:gd name="connsiteY26" fmla="*/ 76849 h 104841"/>
                      <a:gd name="connsiteX27" fmla="*/ 8956 w 44960"/>
                      <a:gd name="connsiteY27" fmla="*/ 22462 h 104841"/>
                      <a:gd name="connsiteX28" fmla="*/ 16386 w 44960"/>
                      <a:gd name="connsiteY28" fmla="*/ 10746 h 104841"/>
                      <a:gd name="connsiteX29" fmla="*/ 26863 w 44960"/>
                      <a:gd name="connsiteY29" fmla="*/ 649 h 104841"/>
                      <a:gd name="connsiteX30" fmla="*/ 35055 w 44960"/>
                      <a:gd name="connsiteY30" fmla="*/ 1221 h 104841"/>
                      <a:gd name="connsiteX31" fmla="*/ 40484 w 44960"/>
                      <a:gd name="connsiteY31" fmla="*/ 6174 h 104841"/>
                      <a:gd name="connsiteX32" fmla="*/ 44961 w 44960"/>
                      <a:gd name="connsiteY32" fmla="*/ 18842 h 104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44960" h="104841">
                        <a:moveTo>
                          <a:pt x="44961" y="18842"/>
                        </a:moveTo>
                        <a:cubicBezTo>
                          <a:pt x="43913" y="14461"/>
                          <a:pt x="41627" y="10651"/>
                          <a:pt x="38674" y="7698"/>
                        </a:cubicBezTo>
                        <a:cubicBezTo>
                          <a:pt x="35817" y="4650"/>
                          <a:pt x="31531" y="2935"/>
                          <a:pt x="28959" y="4745"/>
                        </a:cubicBezTo>
                        <a:cubicBezTo>
                          <a:pt x="26292" y="6364"/>
                          <a:pt x="23910" y="10651"/>
                          <a:pt x="21624" y="14175"/>
                        </a:cubicBezTo>
                        <a:cubicBezTo>
                          <a:pt x="19529" y="17890"/>
                          <a:pt x="17338" y="21604"/>
                          <a:pt x="15814" y="25510"/>
                        </a:cubicBezTo>
                        <a:cubicBezTo>
                          <a:pt x="9147" y="41131"/>
                          <a:pt x="8194" y="58561"/>
                          <a:pt x="10575" y="75516"/>
                        </a:cubicBezTo>
                        <a:cubicBezTo>
                          <a:pt x="11147" y="79802"/>
                          <a:pt x="11814" y="83993"/>
                          <a:pt x="12766" y="88279"/>
                        </a:cubicBezTo>
                        <a:cubicBezTo>
                          <a:pt x="13242" y="90375"/>
                          <a:pt x="13719" y="92756"/>
                          <a:pt x="14195" y="93899"/>
                        </a:cubicBezTo>
                        <a:cubicBezTo>
                          <a:pt x="14385" y="94852"/>
                          <a:pt x="16100" y="95899"/>
                          <a:pt x="15433" y="95709"/>
                        </a:cubicBezTo>
                        <a:cubicBezTo>
                          <a:pt x="14290" y="95899"/>
                          <a:pt x="15338" y="95899"/>
                          <a:pt x="16386" y="94375"/>
                        </a:cubicBezTo>
                        <a:cubicBezTo>
                          <a:pt x="17338" y="93042"/>
                          <a:pt x="18291" y="91232"/>
                          <a:pt x="19148" y="89327"/>
                        </a:cubicBezTo>
                        <a:cubicBezTo>
                          <a:pt x="20767" y="85612"/>
                          <a:pt x="22101" y="81326"/>
                          <a:pt x="23434" y="77326"/>
                        </a:cubicBezTo>
                        <a:cubicBezTo>
                          <a:pt x="25815" y="69515"/>
                          <a:pt x="25815" y="61038"/>
                          <a:pt x="22863" y="53132"/>
                        </a:cubicBezTo>
                        <a:cubicBezTo>
                          <a:pt x="21720" y="49227"/>
                          <a:pt x="19148" y="45893"/>
                          <a:pt x="15529" y="44179"/>
                        </a:cubicBezTo>
                        <a:cubicBezTo>
                          <a:pt x="11909" y="42274"/>
                          <a:pt x="7337" y="43988"/>
                          <a:pt x="4860" y="47893"/>
                        </a:cubicBezTo>
                        <a:cubicBezTo>
                          <a:pt x="5718" y="45893"/>
                          <a:pt x="7051" y="43798"/>
                          <a:pt x="9147" y="42559"/>
                        </a:cubicBezTo>
                        <a:cubicBezTo>
                          <a:pt x="11242" y="41226"/>
                          <a:pt x="14005" y="41131"/>
                          <a:pt x="16386" y="41797"/>
                        </a:cubicBezTo>
                        <a:cubicBezTo>
                          <a:pt x="21148" y="43131"/>
                          <a:pt x="25054" y="46941"/>
                          <a:pt x="27149" y="51322"/>
                        </a:cubicBezTo>
                        <a:cubicBezTo>
                          <a:pt x="31531" y="59609"/>
                          <a:pt x="32864" y="69896"/>
                          <a:pt x="30673" y="79231"/>
                        </a:cubicBezTo>
                        <a:cubicBezTo>
                          <a:pt x="29625" y="83707"/>
                          <a:pt x="28578" y="88089"/>
                          <a:pt x="26863" y="92566"/>
                        </a:cubicBezTo>
                        <a:cubicBezTo>
                          <a:pt x="26006" y="94852"/>
                          <a:pt x="25054" y="97042"/>
                          <a:pt x="23530" y="99424"/>
                        </a:cubicBezTo>
                        <a:cubicBezTo>
                          <a:pt x="22767" y="100567"/>
                          <a:pt x="21815" y="101805"/>
                          <a:pt x="20386" y="102948"/>
                        </a:cubicBezTo>
                        <a:cubicBezTo>
                          <a:pt x="19053" y="103996"/>
                          <a:pt x="16386" y="105329"/>
                          <a:pt x="13814" y="104662"/>
                        </a:cubicBezTo>
                        <a:cubicBezTo>
                          <a:pt x="11338" y="104281"/>
                          <a:pt x="9623" y="102853"/>
                          <a:pt x="8575" y="101710"/>
                        </a:cubicBezTo>
                        <a:cubicBezTo>
                          <a:pt x="7432" y="100662"/>
                          <a:pt x="6289" y="99043"/>
                          <a:pt x="5718" y="97614"/>
                        </a:cubicBezTo>
                        <a:cubicBezTo>
                          <a:pt x="4480" y="94661"/>
                          <a:pt x="4194" y="92566"/>
                          <a:pt x="3622" y="90375"/>
                        </a:cubicBezTo>
                        <a:cubicBezTo>
                          <a:pt x="2574" y="85898"/>
                          <a:pt x="1717" y="81421"/>
                          <a:pt x="1050" y="76849"/>
                        </a:cubicBezTo>
                        <a:cubicBezTo>
                          <a:pt x="-1426" y="58752"/>
                          <a:pt x="193" y="39130"/>
                          <a:pt x="8956" y="22462"/>
                        </a:cubicBezTo>
                        <a:cubicBezTo>
                          <a:pt x="11052" y="18271"/>
                          <a:pt x="13623" y="14365"/>
                          <a:pt x="16386" y="10746"/>
                        </a:cubicBezTo>
                        <a:cubicBezTo>
                          <a:pt x="19529" y="7317"/>
                          <a:pt x="21529" y="3316"/>
                          <a:pt x="26863" y="649"/>
                        </a:cubicBezTo>
                        <a:cubicBezTo>
                          <a:pt x="29625" y="-494"/>
                          <a:pt x="32864" y="-17"/>
                          <a:pt x="35055" y="1221"/>
                        </a:cubicBezTo>
                        <a:cubicBezTo>
                          <a:pt x="37341" y="2459"/>
                          <a:pt x="39055" y="4269"/>
                          <a:pt x="40484" y="6174"/>
                        </a:cubicBezTo>
                        <a:cubicBezTo>
                          <a:pt x="43437" y="9793"/>
                          <a:pt x="44961" y="14365"/>
                          <a:pt x="44961" y="18842"/>
                        </a:cubicBezTo>
                        <a:close/>
                      </a:path>
                    </a:pathLst>
                  </a:custGeom>
                  <a:solidFill>
                    <a:srgbClr val="99554A"/>
                  </a:solidFill>
                  <a:ln w="9525" cap="flat">
                    <a:noFill/>
                    <a:prstDash val="solid"/>
                    <a:miter/>
                  </a:ln>
                </p:spPr>
                <p:txBody>
                  <a:bodyPr rtlCol="0" anchor="ctr"/>
                  <a:lstStyle/>
                  <a:p>
                    <a:endParaRPr lang="en-US"/>
                  </a:p>
                </p:txBody>
              </p:sp>
            </p:grpSp>
            <p:grpSp>
              <p:nvGrpSpPr>
                <p:cNvPr id="250" name="Graphic 2">
                  <a:extLst>
                    <a:ext uri="{FF2B5EF4-FFF2-40B4-BE49-F238E27FC236}">
                      <a16:creationId xmlns:a16="http://schemas.microsoft.com/office/drawing/2014/main" id="{4A6271EE-E27D-6832-3A47-862D6050A948}"/>
                    </a:ext>
                  </a:extLst>
                </p:cNvPr>
                <p:cNvGrpSpPr/>
                <p:nvPr/>
              </p:nvGrpSpPr>
              <p:grpSpPr>
                <a:xfrm>
                  <a:off x="4502370" y="2237215"/>
                  <a:ext cx="694373" cy="375015"/>
                  <a:chOff x="4502370" y="2237215"/>
                  <a:chExt cx="694373" cy="375015"/>
                </a:xfrm>
              </p:grpSpPr>
              <p:sp>
                <p:nvSpPr>
                  <p:cNvPr id="251" name="Freeform: Shape 250">
                    <a:extLst>
                      <a:ext uri="{FF2B5EF4-FFF2-40B4-BE49-F238E27FC236}">
                        <a16:creationId xmlns:a16="http://schemas.microsoft.com/office/drawing/2014/main" id="{1606E4A5-7E12-A260-BE5D-920DF55E68BE}"/>
                      </a:ext>
                    </a:extLst>
                  </p:cNvPr>
                  <p:cNvSpPr/>
                  <p:nvPr/>
                </p:nvSpPr>
                <p:spPr>
                  <a:xfrm>
                    <a:off x="4505991" y="2526304"/>
                    <a:ext cx="681037" cy="85926"/>
                  </a:xfrm>
                  <a:custGeom>
                    <a:avLst/>
                    <a:gdLst>
                      <a:gd name="connsiteX0" fmla="*/ 0 w 681037"/>
                      <a:gd name="connsiteY0" fmla="*/ 58113 h 85926"/>
                      <a:gd name="connsiteX1" fmla="*/ 95821 w 681037"/>
                      <a:gd name="connsiteY1" fmla="*/ 78021 h 85926"/>
                      <a:gd name="connsiteX2" fmla="*/ 139255 w 681037"/>
                      <a:gd name="connsiteY2" fmla="*/ 72496 h 85926"/>
                      <a:gd name="connsiteX3" fmla="*/ 162115 w 681037"/>
                      <a:gd name="connsiteY3" fmla="*/ 66781 h 85926"/>
                      <a:gd name="connsiteX4" fmla="*/ 188595 w 681037"/>
                      <a:gd name="connsiteY4" fmla="*/ 58018 h 85926"/>
                      <a:gd name="connsiteX5" fmla="*/ 188595 w 681037"/>
                      <a:gd name="connsiteY5" fmla="*/ 55351 h 85926"/>
                      <a:gd name="connsiteX6" fmla="*/ 185452 w 681037"/>
                      <a:gd name="connsiteY6" fmla="*/ 40778 h 85926"/>
                      <a:gd name="connsiteX7" fmla="*/ 296037 w 681037"/>
                      <a:gd name="connsiteY7" fmla="*/ 22395 h 85926"/>
                      <a:gd name="connsiteX8" fmla="*/ 332613 w 681037"/>
                      <a:gd name="connsiteY8" fmla="*/ 17918 h 85926"/>
                      <a:gd name="connsiteX9" fmla="*/ 480917 w 681037"/>
                      <a:gd name="connsiteY9" fmla="*/ 19728 h 85926"/>
                      <a:gd name="connsiteX10" fmla="*/ 631698 w 681037"/>
                      <a:gd name="connsiteY10" fmla="*/ 58780 h 85926"/>
                      <a:gd name="connsiteX11" fmla="*/ 638080 w 681037"/>
                      <a:gd name="connsiteY11" fmla="*/ 62685 h 85926"/>
                      <a:gd name="connsiteX12" fmla="*/ 634365 w 681037"/>
                      <a:gd name="connsiteY12" fmla="*/ 85926 h 85926"/>
                      <a:gd name="connsiteX13" fmla="*/ 681038 w 681037"/>
                      <a:gd name="connsiteY13" fmla="*/ 69067 h 85926"/>
                      <a:gd name="connsiteX14" fmla="*/ 558927 w 681037"/>
                      <a:gd name="connsiteY14" fmla="*/ 20299 h 85926"/>
                      <a:gd name="connsiteX15" fmla="*/ 431387 w 681037"/>
                      <a:gd name="connsiteY15" fmla="*/ 963 h 85926"/>
                      <a:gd name="connsiteX16" fmla="*/ 398526 w 681037"/>
                      <a:gd name="connsiteY16" fmla="*/ 11 h 85926"/>
                      <a:gd name="connsiteX17" fmla="*/ 0 w 681037"/>
                      <a:gd name="connsiteY17" fmla="*/ 58113 h 85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1037" h="85926">
                        <a:moveTo>
                          <a:pt x="0" y="58113"/>
                        </a:moveTo>
                        <a:cubicBezTo>
                          <a:pt x="31623" y="70877"/>
                          <a:pt x="62103" y="76020"/>
                          <a:pt x="95821" y="78021"/>
                        </a:cubicBezTo>
                        <a:cubicBezTo>
                          <a:pt x="110776" y="78878"/>
                          <a:pt x="124492" y="75925"/>
                          <a:pt x="139255" y="72496"/>
                        </a:cubicBezTo>
                        <a:cubicBezTo>
                          <a:pt x="146875" y="70686"/>
                          <a:pt x="154496" y="68781"/>
                          <a:pt x="162115" y="66781"/>
                        </a:cubicBezTo>
                        <a:cubicBezTo>
                          <a:pt x="166497" y="65638"/>
                          <a:pt x="186690" y="62876"/>
                          <a:pt x="188595" y="58018"/>
                        </a:cubicBezTo>
                        <a:cubicBezTo>
                          <a:pt x="188881" y="57161"/>
                          <a:pt x="188690" y="56304"/>
                          <a:pt x="188595" y="55351"/>
                        </a:cubicBezTo>
                        <a:cubicBezTo>
                          <a:pt x="187547" y="50493"/>
                          <a:pt x="186499" y="45636"/>
                          <a:pt x="185452" y="40778"/>
                        </a:cubicBezTo>
                        <a:cubicBezTo>
                          <a:pt x="185071" y="38873"/>
                          <a:pt x="287750" y="23538"/>
                          <a:pt x="296037" y="22395"/>
                        </a:cubicBezTo>
                        <a:cubicBezTo>
                          <a:pt x="308134" y="20775"/>
                          <a:pt x="320421" y="18775"/>
                          <a:pt x="332613" y="17918"/>
                        </a:cubicBezTo>
                        <a:cubicBezTo>
                          <a:pt x="381000" y="14584"/>
                          <a:pt x="432911" y="13632"/>
                          <a:pt x="480917" y="19728"/>
                        </a:cubicBezTo>
                        <a:cubicBezTo>
                          <a:pt x="533305" y="26395"/>
                          <a:pt x="582168" y="39825"/>
                          <a:pt x="631698" y="58780"/>
                        </a:cubicBezTo>
                        <a:cubicBezTo>
                          <a:pt x="634079" y="59637"/>
                          <a:pt x="636556" y="60685"/>
                          <a:pt x="638080" y="62685"/>
                        </a:cubicBezTo>
                        <a:cubicBezTo>
                          <a:pt x="643223" y="69067"/>
                          <a:pt x="635127" y="77830"/>
                          <a:pt x="634365" y="85926"/>
                        </a:cubicBezTo>
                        <a:cubicBezTo>
                          <a:pt x="635317" y="76592"/>
                          <a:pt x="673798" y="74020"/>
                          <a:pt x="681038" y="69067"/>
                        </a:cubicBezTo>
                        <a:cubicBezTo>
                          <a:pt x="642080" y="48684"/>
                          <a:pt x="601123" y="32396"/>
                          <a:pt x="558927" y="20299"/>
                        </a:cubicBezTo>
                        <a:cubicBezTo>
                          <a:pt x="516922" y="8298"/>
                          <a:pt x="475107" y="3249"/>
                          <a:pt x="431387" y="963"/>
                        </a:cubicBezTo>
                        <a:cubicBezTo>
                          <a:pt x="420433" y="392"/>
                          <a:pt x="409480" y="106"/>
                          <a:pt x="398526" y="11"/>
                        </a:cubicBezTo>
                        <a:cubicBezTo>
                          <a:pt x="262223" y="-656"/>
                          <a:pt x="125349" y="29157"/>
                          <a:pt x="0" y="58113"/>
                        </a:cubicBezTo>
                        <a:close/>
                      </a:path>
                    </a:pathLst>
                  </a:custGeom>
                  <a:solidFill>
                    <a:srgbClr val="B56A18"/>
                  </a:solidFill>
                  <a:ln w="9525" cap="flat">
                    <a:noFill/>
                    <a:prstDash val="solid"/>
                    <a:miter/>
                  </a:ln>
                </p:spPr>
                <p:txBody>
                  <a:bodyPr rtlCol="0" anchor="ctr"/>
                  <a:lstStyle/>
                  <a:p>
                    <a:endParaRPr lang="en-US"/>
                  </a:p>
                </p:txBody>
              </p:sp>
              <p:sp>
                <p:nvSpPr>
                  <p:cNvPr id="252" name="Freeform: Shape 251">
                    <a:extLst>
                      <a:ext uri="{FF2B5EF4-FFF2-40B4-BE49-F238E27FC236}">
                        <a16:creationId xmlns:a16="http://schemas.microsoft.com/office/drawing/2014/main" id="{BD5C1CB0-A57E-ECF2-5577-6938647D4677}"/>
                      </a:ext>
                    </a:extLst>
                  </p:cNvPr>
                  <p:cNvSpPr/>
                  <p:nvPr/>
                </p:nvSpPr>
                <p:spPr>
                  <a:xfrm>
                    <a:off x="4633340" y="2253044"/>
                    <a:ext cx="551646" cy="319943"/>
                  </a:xfrm>
                  <a:custGeom>
                    <a:avLst/>
                    <a:gdLst>
                      <a:gd name="connsiteX0" fmla="*/ 0 w 551646"/>
                      <a:gd name="connsiteY0" fmla="*/ 297941 h 319943"/>
                      <a:gd name="connsiteX1" fmla="*/ 17621 w 551646"/>
                      <a:gd name="connsiteY1" fmla="*/ 170782 h 319943"/>
                      <a:gd name="connsiteX2" fmla="*/ 98774 w 551646"/>
                      <a:gd name="connsiteY2" fmla="*/ 58006 h 319943"/>
                      <a:gd name="connsiteX3" fmla="*/ 273844 w 551646"/>
                      <a:gd name="connsiteY3" fmla="*/ 475 h 319943"/>
                      <a:gd name="connsiteX4" fmla="*/ 401955 w 551646"/>
                      <a:gd name="connsiteY4" fmla="*/ 18001 h 319943"/>
                      <a:gd name="connsiteX5" fmla="*/ 497967 w 551646"/>
                      <a:gd name="connsiteY5" fmla="*/ 89248 h 319943"/>
                      <a:gd name="connsiteX6" fmla="*/ 551593 w 551646"/>
                      <a:gd name="connsiteY6" fmla="*/ 197166 h 319943"/>
                      <a:gd name="connsiteX7" fmla="*/ 533972 w 551646"/>
                      <a:gd name="connsiteY7" fmla="*/ 319944 h 319943"/>
                      <a:gd name="connsiteX8" fmla="*/ 500634 w 551646"/>
                      <a:gd name="connsiteY8" fmla="*/ 302989 h 319943"/>
                      <a:gd name="connsiteX9" fmla="*/ 439769 w 551646"/>
                      <a:gd name="connsiteY9" fmla="*/ 285368 h 319943"/>
                      <a:gd name="connsiteX10" fmla="*/ 314801 w 551646"/>
                      <a:gd name="connsiteY10" fmla="*/ 264699 h 319943"/>
                      <a:gd name="connsiteX11" fmla="*/ 62770 w 551646"/>
                      <a:gd name="connsiteY11" fmla="*/ 282225 h 319943"/>
                      <a:gd name="connsiteX12" fmla="*/ 6477 w 551646"/>
                      <a:gd name="connsiteY12" fmla="*/ 297465 h 319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51646" h="319943">
                        <a:moveTo>
                          <a:pt x="0" y="297941"/>
                        </a:moveTo>
                        <a:cubicBezTo>
                          <a:pt x="10096" y="256317"/>
                          <a:pt x="6382" y="212121"/>
                          <a:pt x="17621" y="170782"/>
                        </a:cubicBezTo>
                        <a:cubicBezTo>
                          <a:pt x="30099" y="125253"/>
                          <a:pt x="60579" y="85819"/>
                          <a:pt x="98774" y="58006"/>
                        </a:cubicBezTo>
                        <a:cubicBezTo>
                          <a:pt x="149257" y="21240"/>
                          <a:pt x="211836" y="3237"/>
                          <a:pt x="273844" y="475"/>
                        </a:cubicBezTo>
                        <a:cubicBezTo>
                          <a:pt x="316897" y="-1430"/>
                          <a:pt x="361474" y="1999"/>
                          <a:pt x="401955" y="18001"/>
                        </a:cubicBezTo>
                        <a:cubicBezTo>
                          <a:pt x="439483" y="32860"/>
                          <a:pt x="471964" y="58673"/>
                          <a:pt x="497967" y="89248"/>
                        </a:cubicBezTo>
                        <a:cubicBezTo>
                          <a:pt x="521875" y="117347"/>
                          <a:pt x="553117" y="158685"/>
                          <a:pt x="551593" y="197166"/>
                        </a:cubicBezTo>
                        <a:cubicBezTo>
                          <a:pt x="549973" y="238505"/>
                          <a:pt x="544449" y="279843"/>
                          <a:pt x="533972" y="319944"/>
                        </a:cubicBezTo>
                        <a:cubicBezTo>
                          <a:pt x="524065" y="311657"/>
                          <a:pt x="512731" y="307180"/>
                          <a:pt x="500634" y="302989"/>
                        </a:cubicBezTo>
                        <a:cubicBezTo>
                          <a:pt x="480631" y="296131"/>
                          <a:pt x="460248" y="290416"/>
                          <a:pt x="439769" y="285368"/>
                        </a:cubicBezTo>
                        <a:cubicBezTo>
                          <a:pt x="398716" y="275176"/>
                          <a:pt x="356902" y="268318"/>
                          <a:pt x="314801" y="264699"/>
                        </a:cubicBezTo>
                        <a:cubicBezTo>
                          <a:pt x="230600" y="257460"/>
                          <a:pt x="145161" y="263175"/>
                          <a:pt x="62770" y="282225"/>
                        </a:cubicBezTo>
                        <a:cubicBezTo>
                          <a:pt x="43815" y="286606"/>
                          <a:pt x="25051" y="291654"/>
                          <a:pt x="6477" y="297465"/>
                        </a:cubicBezTo>
                      </a:path>
                    </a:pathLst>
                  </a:custGeom>
                  <a:solidFill>
                    <a:srgbClr val="FFD55F"/>
                  </a:solidFill>
                  <a:ln w="9525" cap="flat">
                    <a:noFill/>
                    <a:prstDash val="solid"/>
                    <a:miter/>
                  </a:ln>
                </p:spPr>
                <p:txBody>
                  <a:bodyPr rtlCol="0" anchor="ctr"/>
                  <a:lstStyle/>
                  <a:p>
                    <a:endParaRPr lang="en-US"/>
                  </a:p>
                </p:txBody>
              </p:sp>
              <p:sp>
                <p:nvSpPr>
                  <p:cNvPr id="253" name="Freeform: Shape 252">
                    <a:extLst>
                      <a:ext uri="{FF2B5EF4-FFF2-40B4-BE49-F238E27FC236}">
                        <a16:creationId xmlns:a16="http://schemas.microsoft.com/office/drawing/2014/main" id="{F20D541F-AA25-AA2F-2B66-B648256F19D4}"/>
                      </a:ext>
                    </a:extLst>
                  </p:cNvPr>
                  <p:cNvSpPr/>
                  <p:nvPr/>
                </p:nvSpPr>
                <p:spPr>
                  <a:xfrm>
                    <a:off x="4502370" y="2497645"/>
                    <a:ext cx="694373" cy="101346"/>
                  </a:xfrm>
                  <a:custGeom>
                    <a:avLst/>
                    <a:gdLst>
                      <a:gd name="connsiteX0" fmla="*/ 328995 w 694373"/>
                      <a:gd name="connsiteY0" fmla="*/ 34100 h 101346"/>
                      <a:gd name="connsiteX1" fmla="*/ 379763 w 694373"/>
                      <a:gd name="connsiteY1" fmla="*/ 31909 h 101346"/>
                      <a:gd name="connsiteX2" fmla="*/ 559595 w 694373"/>
                      <a:gd name="connsiteY2" fmla="*/ 49911 h 101346"/>
                      <a:gd name="connsiteX3" fmla="*/ 626937 w 694373"/>
                      <a:gd name="connsiteY3" fmla="*/ 72485 h 101346"/>
                      <a:gd name="connsiteX4" fmla="*/ 685992 w 694373"/>
                      <a:gd name="connsiteY4" fmla="*/ 101346 h 101346"/>
                      <a:gd name="connsiteX5" fmla="*/ 694374 w 694373"/>
                      <a:gd name="connsiteY5" fmla="*/ 70866 h 101346"/>
                      <a:gd name="connsiteX6" fmla="*/ 384907 w 694373"/>
                      <a:gd name="connsiteY6" fmla="*/ 0 h 101346"/>
                      <a:gd name="connsiteX7" fmla="*/ 191263 w 694373"/>
                      <a:gd name="connsiteY7" fmla="*/ 20860 h 101346"/>
                      <a:gd name="connsiteX8" fmla="*/ 1 w 694373"/>
                      <a:gd name="connsiteY8" fmla="*/ 66389 h 101346"/>
                      <a:gd name="connsiteX9" fmla="*/ 2859 w 694373"/>
                      <a:gd name="connsiteY9" fmla="*/ 87820 h 101346"/>
                      <a:gd name="connsiteX10" fmla="*/ 176214 w 694373"/>
                      <a:gd name="connsiteY10" fmla="*/ 53150 h 101346"/>
                      <a:gd name="connsiteX11" fmla="*/ 328995 w 694373"/>
                      <a:gd name="connsiteY11" fmla="*/ 34100 h 101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94373" h="101346">
                        <a:moveTo>
                          <a:pt x="328995" y="34100"/>
                        </a:moveTo>
                        <a:cubicBezTo>
                          <a:pt x="345854" y="32957"/>
                          <a:pt x="362809" y="32194"/>
                          <a:pt x="379763" y="31909"/>
                        </a:cubicBezTo>
                        <a:cubicBezTo>
                          <a:pt x="440056" y="30766"/>
                          <a:pt x="500921" y="35147"/>
                          <a:pt x="559595" y="49911"/>
                        </a:cubicBezTo>
                        <a:cubicBezTo>
                          <a:pt x="582550" y="55721"/>
                          <a:pt x="605220" y="63151"/>
                          <a:pt x="626937" y="72485"/>
                        </a:cubicBezTo>
                        <a:cubicBezTo>
                          <a:pt x="647511" y="81248"/>
                          <a:pt x="668180" y="86868"/>
                          <a:pt x="685992" y="101346"/>
                        </a:cubicBezTo>
                        <a:cubicBezTo>
                          <a:pt x="688754" y="91154"/>
                          <a:pt x="691612" y="81058"/>
                          <a:pt x="694374" y="70866"/>
                        </a:cubicBezTo>
                        <a:cubicBezTo>
                          <a:pt x="600267" y="18669"/>
                          <a:pt x="491682" y="0"/>
                          <a:pt x="384907" y="0"/>
                        </a:cubicBezTo>
                        <a:cubicBezTo>
                          <a:pt x="319851" y="0"/>
                          <a:pt x="254891" y="7429"/>
                          <a:pt x="191263" y="20860"/>
                        </a:cubicBezTo>
                        <a:cubicBezTo>
                          <a:pt x="173642" y="24575"/>
                          <a:pt x="-570" y="62389"/>
                          <a:pt x="1" y="66389"/>
                        </a:cubicBezTo>
                        <a:cubicBezTo>
                          <a:pt x="954" y="73533"/>
                          <a:pt x="1906" y="80677"/>
                          <a:pt x="2859" y="87820"/>
                        </a:cubicBezTo>
                        <a:cubicBezTo>
                          <a:pt x="60866" y="77724"/>
                          <a:pt x="118207" y="63817"/>
                          <a:pt x="176214" y="53150"/>
                        </a:cubicBezTo>
                        <a:cubicBezTo>
                          <a:pt x="226696" y="43910"/>
                          <a:pt x="277750" y="37529"/>
                          <a:pt x="328995" y="34100"/>
                        </a:cubicBezTo>
                        <a:close/>
                      </a:path>
                    </a:pathLst>
                  </a:custGeom>
                  <a:solidFill>
                    <a:srgbClr val="DD9A43"/>
                  </a:solidFill>
                  <a:ln w="9525" cap="flat">
                    <a:noFill/>
                    <a:prstDash val="solid"/>
                    <a:miter/>
                  </a:ln>
                </p:spPr>
                <p:txBody>
                  <a:bodyPr rtlCol="0" anchor="ctr"/>
                  <a:lstStyle/>
                  <a:p>
                    <a:endParaRPr lang="en-US"/>
                  </a:p>
                </p:txBody>
              </p:sp>
              <p:sp>
                <p:nvSpPr>
                  <p:cNvPr id="254" name="Freeform: Shape 253">
                    <a:extLst>
                      <a:ext uri="{FF2B5EF4-FFF2-40B4-BE49-F238E27FC236}">
                        <a16:creationId xmlns:a16="http://schemas.microsoft.com/office/drawing/2014/main" id="{0387C26B-9317-00ED-BFEF-74D933CF2490}"/>
                      </a:ext>
                    </a:extLst>
                  </p:cNvPr>
                  <p:cNvSpPr/>
                  <p:nvPr/>
                </p:nvSpPr>
                <p:spPr>
                  <a:xfrm>
                    <a:off x="4657493" y="2237215"/>
                    <a:ext cx="467145" cy="166703"/>
                  </a:xfrm>
                  <a:custGeom>
                    <a:avLst/>
                    <a:gdLst>
                      <a:gd name="connsiteX0" fmla="*/ 2707 w 467145"/>
                      <a:gd name="connsiteY0" fmla="*/ 124603 h 166703"/>
                      <a:gd name="connsiteX1" fmla="*/ 84241 w 467145"/>
                      <a:gd name="connsiteY1" fmla="*/ 40212 h 166703"/>
                      <a:gd name="connsiteX2" fmla="*/ 285790 w 467145"/>
                      <a:gd name="connsiteY2" fmla="*/ 3064 h 166703"/>
                      <a:gd name="connsiteX3" fmla="*/ 385040 w 467145"/>
                      <a:gd name="connsiteY3" fmla="*/ 34306 h 166703"/>
                      <a:gd name="connsiteX4" fmla="*/ 426284 w 467145"/>
                      <a:gd name="connsiteY4" fmla="*/ 60500 h 166703"/>
                      <a:gd name="connsiteX5" fmla="*/ 467146 w 467145"/>
                      <a:gd name="connsiteY5" fmla="*/ 94980 h 166703"/>
                      <a:gd name="connsiteX6" fmla="*/ 329319 w 467145"/>
                      <a:gd name="connsiteY6" fmla="*/ 33830 h 166703"/>
                      <a:gd name="connsiteX7" fmla="*/ 170061 w 467145"/>
                      <a:gd name="connsiteY7" fmla="*/ 46212 h 166703"/>
                      <a:gd name="connsiteX8" fmla="*/ 231 w 467145"/>
                      <a:gd name="connsiteY8" fmla="*/ 166704 h 166703"/>
                      <a:gd name="connsiteX9" fmla="*/ 2612 w 467145"/>
                      <a:gd name="connsiteY9" fmla="*/ 125460 h 166703"/>
                      <a:gd name="connsiteX10" fmla="*/ 2707 w 467145"/>
                      <a:gd name="connsiteY10" fmla="*/ 124603 h 1667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7145" h="166703">
                        <a:moveTo>
                          <a:pt x="2707" y="124603"/>
                        </a:moveTo>
                        <a:cubicBezTo>
                          <a:pt x="11851" y="86789"/>
                          <a:pt x="52428" y="58023"/>
                          <a:pt x="84241" y="40212"/>
                        </a:cubicBezTo>
                        <a:cubicBezTo>
                          <a:pt x="145011" y="6303"/>
                          <a:pt x="216924" y="-6461"/>
                          <a:pt x="285790" y="3064"/>
                        </a:cubicBezTo>
                        <a:cubicBezTo>
                          <a:pt x="320271" y="7827"/>
                          <a:pt x="354084" y="18209"/>
                          <a:pt x="385040" y="34306"/>
                        </a:cubicBezTo>
                        <a:cubicBezTo>
                          <a:pt x="399709" y="41926"/>
                          <a:pt x="412663" y="51356"/>
                          <a:pt x="426284" y="60500"/>
                        </a:cubicBezTo>
                        <a:cubicBezTo>
                          <a:pt x="441333" y="70596"/>
                          <a:pt x="452858" y="84979"/>
                          <a:pt x="467146" y="94980"/>
                        </a:cubicBezTo>
                        <a:cubicBezTo>
                          <a:pt x="424950" y="65358"/>
                          <a:pt x="380754" y="41545"/>
                          <a:pt x="329319" y="33830"/>
                        </a:cubicBezTo>
                        <a:cubicBezTo>
                          <a:pt x="276456" y="25829"/>
                          <a:pt x="221211" y="30782"/>
                          <a:pt x="170061" y="46212"/>
                        </a:cubicBezTo>
                        <a:cubicBezTo>
                          <a:pt x="102339" y="66691"/>
                          <a:pt x="40331" y="108411"/>
                          <a:pt x="231" y="166704"/>
                        </a:cubicBezTo>
                        <a:cubicBezTo>
                          <a:pt x="-151" y="152892"/>
                          <a:pt x="-436" y="138891"/>
                          <a:pt x="2612" y="125460"/>
                        </a:cubicBezTo>
                        <a:cubicBezTo>
                          <a:pt x="2516" y="125175"/>
                          <a:pt x="2612" y="124889"/>
                          <a:pt x="2707" y="124603"/>
                        </a:cubicBezTo>
                        <a:close/>
                      </a:path>
                    </a:pathLst>
                  </a:custGeom>
                  <a:solidFill>
                    <a:srgbClr val="DD9A43"/>
                  </a:solidFill>
                  <a:ln w="9525" cap="flat">
                    <a:noFill/>
                    <a:prstDash val="solid"/>
                    <a:miter/>
                  </a:ln>
                </p:spPr>
                <p:txBody>
                  <a:bodyPr rtlCol="0" anchor="ctr"/>
                  <a:lstStyle/>
                  <a:p>
                    <a:endParaRPr lang="en-US"/>
                  </a:p>
                </p:txBody>
              </p:sp>
              <p:sp>
                <p:nvSpPr>
                  <p:cNvPr id="255" name="Freeform: Shape 254">
                    <a:extLst>
                      <a:ext uri="{FF2B5EF4-FFF2-40B4-BE49-F238E27FC236}">
                        <a16:creationId xmlns:a16="http://schemas.microsoft.com/office/drawing/2014/main" id="{2444A190-8ADE-CEE3-39F6-1C0DC325E122}"/>
                      </a:ext>
                    </a:extLst>
                  </p:cNvPr>
                  <p:cNvSpPr/>
                  <p:nvPr/>
                </p:nvSpPr>
                <p:spPr>
                  <a:xfrm>
                    <a:off x="4578095" y="2245335"/>
                    <a:ext cx="618648" cy="366895"/>
                  </a:xfrm>
                  <a:custGeom>
                    <a:avLst/>
                    <a:gdLst>
                      <a:gd name="connsiteX0" fmla="*/ 618649 w 618648"/>
                      <a:gd name="connsiteY0" fmla="*/ 323176 h 366895"/>
                      <a:gd name="connsiteX1" fmla="*/ 593217 w 618648"/>
                      <a:gd name="connsiteY1" fmla="*/ 310127 h 366895"/>
                      <a:gd name="connsiteX2" fmla="*/ 606743 w 618648"/>
                      <a:gd name="connsiteY2" fmla="*/ 204971 h 366895"/>
                      <a:gd name="connsiteX3" fmla="*/ 553117 w 618648"/>
                      <a:gd name="connsiteY3" fmla="*/ 97053 h 366895"/>
                      <a:gd name="connsiteX4" fmla="*/ 539210 w 618648"/>
                      <a:gd name="connsiteY4" fmla="*/ 81908 h 366895"/>
                      <a:gd name="connsiteX5" fmla="*/ 546545 w 618648"/>
                      <a:gd name="connsiteY5" fmla="*/ 86861 h 366895"/>
                      <a:gd name="connsiteX6" fmla="*/ 533781 w 618648"/>
                      <a:gd name="connsiteY6" fmla="*/ 76383 h 366895"/>
                      <a:gd name="connsiteX7" fmla="*/ 520637 w 618648"/>
                      <a:gd name="connsiteY7" fmla="*/ 64477 h 366895"/>
                      <a:gd name="connsiteX8" fmla="*/ 505683 w 618648"/>
                      <a:gd name="connsiteY8" fmla="*/ 52380 h 366895"/>
                      <a:gd name="connsiteX9" fmla="*/ 464439 w 618648"/>
                      <a:gd name="connsiteY9" fmla="*/ 26187 h 366895"/>
                      <a:gd name="connsiteX10" fmla="*/ 374904 w 618648"/>
                      <a:gd name="connsiteY10" fmla="*/ 279 h 366895"/>
                      <a:gd name="connsiteX11" fmla="*/ 281559 w 618648"/>
                      <a:gd name="connsiteY11" fmla="*/ 12280 h 366895"/>
                      <a:gd name="connsiteX12" fmla="*/ 191929 w 618648"/>
                      <a:gd name="connsiteY12" fmla="*/ 49713 h 366895"/>
                      <a:gd name="connsiteX13" fmla="*/ 115538 w 618648"/>
                      <a:gd name="connsiteY13" fmla="*/ 114960 h 366895"/>
                      <a:gd name="connsiteX14" fmla="*/ 196501 w 618648"/>
                      <a:gd name="connsiteY14" fmla="*/ 66382 h 366895"/>
                      <a:gd name="connsiteX15" fmla="*/ 290894 w 618648"/>
                      <a:gd name="connsiteY15" fmla="*/ 53047 h 366895"/>
                      <a:gd name="connsiteX16" fmla="*/ 409956 w 618648"/>
                      <a:gd name="connsiteY16" fmla="*/ 67430 h 366895"/>
                      <a:gd name="connsiteX17" fmla="*/ 278416 w 618648"/>
                      <a:gd name="connsiteY17" fmla="*/ 119246 h 366895"/>
                      <a:gd name="connsiteX18" fmla="*/ 205835 w 618648"/>
                      <a:gd name="connsiteY18" fmla="*/ 240594 h 366895"/>
                      <a:gd name="connsiteX19" fmla="*/ 123254 w 618648"/>
                      <a:gd name="connsiteY19" fmla="*/ 270693 h 366895"/>
                      <a:gd name="connsiteX20" fmla="*/ 299276 w 618648"/>
                      <a:gd name="connsiteY20" fmla="*/ 273456 h 366895"/>
                      <a:gd name="connsiteX21" fmla="*/ 329375 w 618648"/>
                      <a:gd name="connsiteY21" fmla="*/ 280695 h 366895"/>
                      <a:gd name="connsiteX22" fmla="*/ 44196 w 618648"/>
                      <a:gd name="connsiteY22" fmla="*/ 317842 h 366895"/>
                      <a:gd name="connsiteX23" fmla="*/ 75343 w 618648"/>
                      <a:gd name="connsiteY23" fmla="*/ 319842 h 366895"/>
                      <a:gd name="connsiteX24" fmla="*/ 41624 w 618648"/>
                      <a:gd name="connsiteY24" fmla="*/ 343179 h 366895"/>
                      <a:gd name="connsiteX25" fmla="*/ 0 w 618648"/>
                      <a:gd name="connsiteY25" fmla="*/ 357276 h 366895"/>
                      <a:gd name="connsiteX26" fmla="*/ 67151 w 618648"/>
                      <a:gd name="connsiteY26" fmla="*/ 353466 h 366895"/>
                      <a:gd name="connsiteX27" fmla="*/ 90011 w 618648"/>
                      <a:gd name="connsiteY27" fmla="*/ 347751 h 366895"/>
                      <a:gd name="connsiteX28" fmla="*/ 116491 w 618648"/>
                      <a:gd name="connsiteY28" fmla="*/ 338988 h 366895"/>
                      <a:gd name="connsiteX29" fmla="*/ 116491 w 618648"/>
                      <a:gd name="connsiteY29" fmla="*/ 336321 h 366895"/>
                      <a:gd name="connsiteX30" fmla="*/ 113348 w 618648"/>
                      <a:gd name="connsiteY30" fmla="*/ 321747 h 366895"/>
                      <a:gd name="connsiteX31" fmla="*/ 223933 w 618648"/>
                      <a:gd name="connsiteY31" fmla="*/ 303364 h 366895"/>
                      <a:gd name="connsiteX32" fmla="*/ 260509 w 618648"/>
                      <a:gd name="connsiteY32" fmla="*/ 298887 h 366895"/>
                      <a:gd name="connsiteX33" fmla="*/ 408813 w 618648"/>
                      <a:gd name="connsiteY33" fmla="*/ 300697 h 366895"/>
                      <a:gd name="connsiteX34" fmla="*/ 559594 w 618648"/>
                      <a:gd name="connsiteY34" fmla="*/ 339750 h 366895"/>
                      <a:gd name="connsiteX35" fmla="*/ 565976 w 618648"/>
                      <a:gd name="connsiteY35" fmla="*/ 343655 h 366895"/>
                      <a:gd name="connsiteX36" fmla="*/ 562261 w 618648"/>
                      <a:gd name="connsiteY36" fmla="*/ 366896 h 366895"/>
                      <a:gd name="connsiteX37" fmla="*/ 607124 w 618648"/>
                      <a:gd name="connsiteY37" fmla="*/ 350989 h 366895"/>
                      <a:gd name="connsiteX38" fmla="*/ 610458 w 618648"/>
                      <a:gd name="connsiteY38" fmla="*/ 353466 h 366895"/>
                      <a:gd name="connsiteX39" fmla="*/ 618649 w 618648"/>
                      <a:gd name="connsiteY39" fmla="*/ 323176 h 366895"/>
                      <a:gd name="connsiteX40" fmla="*/ 585788 w 618648"/>
                      <a:gd name="connsiteY40" fmla="*/ 338892 h 366895"/>
                      <a:gd name="connsiteX41" fmla="*/ 592360 w 618648"/>
                      <a:gd name="connsiteY41" fmla="*/ 342131 h 366895"/>
                      <a:gd name="connsiteX42" fmla="*/ 585788 w 618648"/>
                      <a:gd name="connsiteY42" fmla="*/ 338892 h 3668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618648" h="366895">
                        <a:moveTo>
                          <a:pt x="618649" y="323176"/>
                        </a:moveTo>
                        <a:cubicBezTo>
                          <a:pt x="610267" y="318509"/>
                          <a:pt x="601790" y="314223"/>
                          <a:pt x="593217" y="310127"/>
                        </a:cubicBezTo>
                        <a:cubicBezTo>
                          <a:pt x="600933" y="275551"/>
                          <a:pt x="605314" y="240309"/>
                          <a:pt x="606743" y="204971"/>
                        </a:cubicBezTo>
                        <a:cubicBezTo>
                          <a:pt x="608267" y="166490"/>
                          <a:pt x="576929" y="125151"/>
                          <a:pt x="553117" y="97053"/>
                        </a:cubicBezTo>
                        <a:cubicBezTo>
                          <a:pt x="548640" y="91814"/>
                          <a:pt x="543973" y="86766"/>
                          <a:pt x="539210" y="81908"/>
                        </a:cubicBezTo>
                        <a:cubicBezTo>
                          <a:pt x="541687" y="83527"/>
                          <a:pt x="544068" y="85146"/>
                          <a:pt x="546545" y="86861"/>
                        </a:cubicBezTo>
                        <a:cubicBezTo>
                          <a:pt x="542068" y="83718"/>
                          <a:pt x="537877" y="80098"/>
                          <a:pt x="533781" y="76383"/>
                        </a:cubicBezTo>
                        <a:cubicBezTo>
                          <a:pt x="529495" y="72288"/>
                          <a:pt x="525209" y="68287"/>
                          <a:pt x="520637" y="64477"/>
                        </a:cubicBezTo>
                        <a:cubicBezTo>
                          <a:pt x="515874" y="60191"/>
                          <a:pt x="511016" y="56000"/>
                          <a:pt x="505683" y="52380"/>
                        </a:cubicBezTo>
                        <a:cubicBezTo>
                          <a:pt x="492062" y="43236"/>
                          <a:pt x="479108" y="33807"/>
                          <a:pt x="464439" y="26187"/>
                        </a:cubicBezTo>
                        <a:cubicBezTo>
                          <a:pt x="437674" y="12280"/>
                          <a:pt x="405289" y="-2198"/>
                          <a:pt x="374904" y="279"/>
                        </a:cubicBezTo>
                        <a:cubicBezTo>
                          <a:pt x="344043" y="2850"/>
                          <a:pt x="311563" y="3803"/>
                          <a:pt x="281559" y="12280"/>
                        </a:cubicBezTo>
                        <a:cubicBezTo>
                          <a:pt x="250793" y="20948"/>
                          <a:pt x="219837" y="34188"/>
                          <a:pt x="191929" y="49713"/>
                        </a:cubicBezTo>
                        <a:cubicBezTo>
                          <a:pt x="162401" y="66096"/>
                          <a:pt x="135255" y="87528"/>
                          <a:pt x="115538" y="114960"/>
                        </a:cubicBezTo>
                        <a:cubicBezTo>
                          <a:pt x="136970" y="91433"/>
                          <a:pt x="166021" y="75621"/>
                          <a:pt x="196501" y="66382"/>
                        </a:cubicBezTo>
                        <a:cubicBezTo>
                          <a:pt x="226981" y="57143"/>
                          <a:pt x="258985" y="54095"/>
                          <a:pt x="290894" y="53047"/>
                        </a:cubicBezTo>
                        <a:cubicBezTo>
                          <a:pt x="331089" y="51809"/>
                          <a:pt x="372142" y="53809"/>
                          <a:pt x="409956" y="67430"/>
                        </a:cubicBezTo>
                        <a:cubicBezTo>
                          <a:pt x="362045" y="69716"/>
                          <a:pt x="314992" y="88194"/>
                          <a:pt x="278416" y="119246"/>
                        </a:cubicBezTo>
                        <a:cubicBezTo>
                          <a:pt x="241840" y="150297"/>
                          <a:pt x="215837" y="193731"/>
                          <a:pt x="205835" y="240594"/>
                        </a:cubicBezTo>
                        <a:cubicBezTo>
                          <a:pt x="178880" y="252120"/>
                          <a:pt x="151257" y="262121"/>
                          <a:pt x="123254" y="270693"/>
                        </a:cubicBezTo>
                        <a:cubicBezTo>
                          <a:pt x="181642" y="263454"/>
                          <a:pt x="240697" y="268407"/>
                          <a:pt x="299276" y="273456"/>
                        </a:cubicBezTo>
                        <a:cubicBezTo>
                          <a:pt x="309658" y="274313"/>
                          <a:pt x="320421" y="275361"/>
                          <a:pt x="329375" y="280695"/>
                        </a:cubicBezTo>
                        <a:cubicBezTo>
                          <a:pt x="233363" y="281933"/>
                          <a:pt x="138017" y="297649"/>
                          <a:pt x="44196" y="317842"/>
                        </a:cubicBezTo>
                        <a:cubicBezTo>
                          <a:pt x="54578" y="318509"/>
                          <a:pt x="64961" y="319176"/>
                          <a:pt x="75343" y="319842"/>
                        </a:cubicBezTo>
                        <a:cubicBezTo>
                          <a:pt x="64294" y="329177"/>
                          <a:pt x="54769" y="337368"/>
                          <a:pt x="41624" y="343179"/>
                        </a:cubicBezTo>
                        <a:cubicBezTo>
                          <a:pt x="30575" y="348036"/>
                          <a:pt x="12383" y="358609"/>
                          <a:pt x="0" y="357276"/>
                        </a:cubicBezTo>
                        <a:cubicBezTo>
                          <a:pt x="22765" y="359562"/>
                          <a:pt x="44672" y="358704"/>
                          <a:pt x="67151" y="353466"/>
                        </a:cubicBezTo>
                        <a:cubicBezTo>
                          <a:pt x="74771" y="351656"/>
                          <a:pt x="82391" y="349751"/>
                          <a:pt x="90011" y="347751"/>
                        </a:cubicBezTo>
                        <a:cubicBezTo>
                          <a:pt x="94393" y="346608"/>
                          <a:pt x="114586" y="343845"/>
                          <a:pt x="116491" y="338988"/>
                        </a:cubicBezTo>
                        <a:cubicBezTo>
                          <a:pt x="116777" y="338130"/>
                          <a:pt x="116681" y="337273"/>
                          <a:pt x="116491" y="336321"/>
                        </a:cubicBezTo>
                        <a:cubicBezTo>
                          <a:pt x="115443" y="331463"/>
                          <a:pt x="114395" y="326605"/>
                          <a:pt x="113348" y="321747"/>
                        </a:cubicBezTo>
                        <a:cubicBezTo>
                          <a:pt x="112967" y="319842"/>
                          <a:pt x="215646" y="304507"/>
                          <a:pt x="223933" y="303364"/>
                        </a:cubicBezTo>
                        <a:cubicBezTo>
                          <a:pt x="236030" y="301745"/>
                          <a:pt x="248317" y="299745"/>
                          <a:pt x="260509" y="298887"/>
                        </a:cubicBezTo>
                        <a:cubicBezTo>
                          <a:pt x="308896" y="295554"/>
                          <a:pt x="360807" y="294601"/>
                          <a:pt x="408813" y="300697"/>
                        </a:cubicBezTo>
                        <a:cubicBezTo>
                          <a:pt x="461201" y="307365"/>
                          <a:pt x="510064" y="320795"/>
                          <a:pt x="559594" y="339750"/>
                        </a:cubicBezTo>
                        <a:cubicBezTo>
                          <a:pt x="561975" y="340607"/>
                          <a:pt x="564452" y="341655"/>
                          <a:pt x="565976" y="343655"/>
                        </a:cubicBezTo>
                        <a:cubicBezTo>
                          <a:pt x="571119" y="350037"/>
                          <a:pt x="563023" y="358800"/>
                          <a:pt x="562261" y="366896"/>
                        </a:cubicBezTo>
                        <a:cubicBezTo>
                          <a:pt x="563118" y="358228"/>
                          <a:pt x="596742" y="355371"/>
                          <a:pt x="607124" y="350989"/>
                        </a:cubicBezTo>
                        <a:cubicBezTo>
                          <a:pt x="608267" y="351846"/>
                          <a:pt x="609314" y="352513"/>
                          <a:pt x="610458" y="353466"/>
                        </a:cubicBezTo>
                        <a:cubicBezTo>
                          <a:pt x="613029" y="343464"/>
                          <a:pt x="615792" y="333273"/>
                          <a:pt x="618649" y="323176"/>
                        </a:cubicBezTo>
                        <a:close/>
                        <a:moveTo>
                          <a:pt x="585788" y="338892"/>
                        </a:moveTo>
                        <a:cubicBezTo>
                          <a:pt x="587978" y="339940"/>
                          <a:pt x="590169" y="340988"/>
                          <a:pt x="592360" y="342131"/>
                        </a:cubicBezTo>
                        <a:cubicBezTo>
                          <a:pt x="590264" y="341083"/>
                          <a:pt x="588074" y="339940"/>
                          <a:pt x="585788" y="338892"/>
                        </a:cubicBezTo>
                        <a:close/>
                      </a:path>
                    </a:pathLst>
                  </a:custGeom>
                  <a:solidFill>
                    <a:srgbClr val="DD9A43">
                      <a:alpha val="50000"/>
                    </a:srgbClr>
                  </a:solidFill>
                  <a:ln w="9525" cap="flat">
                    <a:noFill/>
                    <a:prstDash val="solid"/>
                    <a:miter/>
                  </a:ln>
                </p:spPr>
                <p:txBody>
                  <a:bodyPr rtlCol="0" anchor="ctr"/>
                  <a:lstStyle/>
                  <a:p>
                    <a:endParaRPr lang="en-US"/>
                  </a:p>
                </p:txBody>
              </p:sp>
              <p:sp>
                <p:nvSpPr>
                  <p:cNvPr id="256" name="Freeform: Shape 255">
                    <a:extLst>
                      <a:ext uri="{FF2B5EF4-FFF2-40B4-BE49-F238E27FC236}">
                        <a16:creationId xmlns:a16="http://schemas.microsoft.com/office/drawing/2014/main" id="{F485D4A4-BDC1-1009-4AAB-0A6F48C14E53}"/>
                      </a:ext>
                    </a:extLst>
                  </p:cNvPr>
                  <p:cNvSpPr/>
                  <p:nvPr/>
                </p:nvSpPr>
                <p:spPr>
                  <a:xfrm>
                    <a:off x="4700205" y="2312154"/>
                    <a:ext cx="444246" cy="149200"/>
                  </a:xfrm>
                  <a:custGeom>
                    <a:avLst/>
                    <a:gdLst>
                      <a:gd name="connsiteX0" fmla="*/ 0 w 444246"/>
                      <a:gd name="connsiteY0" fmla="*/ 149201 h 149200"/>
                      <a:gd name="connsiteX1" fmla="*/ 177927 w 444246"/>
                      <a:gd name="connsiteY1" fmla="*/ 4992 h 149200"/>
                      <a:gd name="connsiteX2" fmla="*/ 444246 w 444246"/>
                      <a:gd name="connsiteY2" fmla="*/ 105576 h 149200"/>
                    </a:gdLst>
                    <a:ahLst/>
                    <a:cxnLst>
                      <a:cxn ang="0">
                        <a:pos x="connsiteX0" y="connsiteY0"/>
                      </a:cxn>
                      <a:cxn ang="0">
                        <a:pos x="connsiteX1" y="connsiteY1"/>
                      </a:cxn>
                      <a:cxn ang="0">
                        <a:pos x="connsiteX2" y="connsiteY2"/>
                      </a:cxn>
                    </a:cxnLst>
                    <a:rect l="l" t="t" r="r" b="b"/>
                    <a:pathLst>
                      <a:path w="444246" h="149200">
                        <a:moveTo>
                          <a:pt x="0" y="149201"/>
                        </a:moveTo>
                        <a:cubicBezTo>
                          <a:pt x="26194" y="73572"/>
                          <a:pt x="99251" y="19280"/>
                          <a:pt x="177927" y="4992"/>
                        </a:cubicBezTo>
                        <a:cubicBezTo>
                          <a:pt x="276511" y="-12915"/>
                          <a:pt x="389858" y="16613"/>
                          <a:pt x="444246" y="105576"/>
                        </a:cubicBezTo>
                      </a:path>
                    </a:pathLst>
                  </a:custGeom>
                  <a:noFill/>
                  <a:ln w="19050" cap="rnd">
                    <a:solidFill>
                      <a:srgbClr val="DD9A43"/>
                    </a:solidFill>
                    <a:prstDash val="solid"/>
                    <a:miter/>
                  </a:ln>
                </p:spPr>
                <p:txBody>
                  <a:bodyPr rtlCol="0" anchor="ctr"/>
                  <a:lstStyle/>
                  <a:p>
                    <a:endParaRPr lang="en-US"/>
                  </a:p>
                </p:txBody>
              </p:sp>
            </p:grpSp>
          </p:grpSp>
        </p:grpSp>
        <p:grpSp>
          <p:nvGrpSpPr>
            <p:cNvPr id="257" name="Graphic 2">
              <a:extLst>
                <a:ext uri="{FF2B5EF4-FFF2-40B4-BE49-F238E27FC236}">
                  <a16:creationId xmlns:a16="http://schemas.microsoft.com/office/drawing/2014/main" id="{AEFA368F-8712-BF38-963C-2FD7828D697A}"/>
                </a:ext>
              </a:extLst>
            </p:cNvPr>
            <p:cNvGrpSpPr/>
            <p:nvPr/>
          </p:nvGrpSpPr>
          <p:grpSpPr>
            <a:xfrm>
              <a:off x="2785943" y="2220440"/>
              <a:ext cx="1902356" cy="4025704"/>
              <a:chOff x="2785943" y="2220440"/>
              <a:chExt cx="1902356" cy="4025704"/>
            </a:xfrm>
          </p:grpSpPr>
          <p:grpSp>
            <p:nvGrpSpPr>
              <p:cNvPr id="258" name="Graphic 2">
                <a:extLst>
                  <a:ext uri="{FF2B5EF4-FFF2-40B4-BE49-F238E27FC236}">
                    <a16:creationId xmlns:a16="http://schemas.microsoft.com/office/drawing/2014/main" id="{9618B9AA-04A3-96D1-2AC7-9B4763E5B694}"/>
                  </a:ext>
                </a:extLst>
              </p:cNvPr>
              <p:cNvGrpSpPr/>
              <p:nvPr/>
            </p:nvGrpSpPr>
            <p:grpSpPr>
              <a:xfrm>
                <a:off x="3398884" y="3095468"/>
                <a:ext cx="1289415" cy="1396426"/>
                <a:chOff x="3398884" y="3095468"/>
                <a:chExt cx="1289415" cy="1396426"/>
              </a:xfrm>
            </p:grpSpPr>
            <p:sp>
              <p:nvSpPr>
                <p:cNvPr id="259" name="Freeform: Shape 258">
                  <a:extLst>
                    <a:ext uri="{FF2B5EF4-FFF2-40B4-BE49-F238E27FC236}">
                      <a16:creationId xmlns:a16="http://schemas.microsoft.com/office/drawing/2014/main" id="{86A2ABC6-2A98-A208-F063-34F3BCC237CE}"/>
                    </a:ext>
                  </a:extLst>
                </p:cNvPr>
                <p:cNvSpPr/>
                <p:nvPr/>
              </p:nvSpPr>
              <p:spPr>
                <a:xfrm>
                  <a:off x="3589114" y="3381279"/>
                  <a:ext cx="1099184" cy="1110614"/>
                </a:xfrm>
                <a:custGeom>
                  <a:avLst/>
                  <a:gdLst>
                    <a:gd name="connsiteX0" fmla="*/ 1099185 w 1099184"/>
                    <a:gd name="connsiteY0" fmla="*/ 49054 h 1110614"/>
                    <a:gd name="connsiteX1" fmla="*/ 667131 w 1099184"/>
                    <a:gd name="connsiteY1" fmla="*/ 395954 h 1110614"/>
                    <a:gd name="connsiteX2" fmla="*/ 541782 w 1099184"/>
                    <a:gd name="connsiteY2" fmla="*/ 546640 h 1110614"/>
                    <a:gd name="connsiteX3" fmla="*/ 444627 w 1099184"/>
                    <a:gd name="connsiteY3" fmla="*/ 685514 h 1110614"/>
                    <a:gd name="connsiteX4" fmla="*/ 349758 w 1099184"/>
                    <a:gd name="connsiteY4" fmla="*/ 1031177 h 1110614"/>
                    <a:gd name="connsiteX5" fmla="*/ 349663 w 1099184"/>
                    <a:gd name="connsiteY5" fmla="*/ 1110615 h 1110614"/>
                    <a:gd name="connsiteX6" fmla="*/ 0 w 1099184"/>
                    <a:gd name="connsiteY6" fmla="*/ 869061 h 1110614"/>
                    <a:gd name="connsiteX7" fmla="*/ 200406 w 1099184"/>
                    <a:gd name="connsiteY7" fmla="*/ 904303 h 1110614"/>
                    <a:gd name="connsiteX8" fmla="*/ 211550 w 1099184"/>
                    <a:gd name="connsiteY8" fmla="*/ 904018 h 1110614"/>
                    <a:gd name="connsiteX9" fmla="*/ 219265 w 1099184"/>
                    <a:gd name="connsiteY9" fmla="*/ 894874 h 1110614"/>
                    <a:gd name="connsiteX10" fmla="*/ 465963 w 1099184"/>
                    <a:gd name="connsiteY10" fmla="*/ 520351 h 1110614"/>
                    <a:gd name="connsiteX11" fmla="*/ 973741 w 1099184"/>
                    <a:gd name="connsiteY11" fmla="*/ 56197 h 1110614"/>
                    <a:gd name="connsiteX12" fmla="*/ 945452 w 1099184"/>
                    <a:gd name="connsiteY12" fmla="*/ 0 h 1110614"/>
                    <a:gd name="connsiteX13" fmla="*/ 1015460 w 1099184"/>
                    <a:gd name="connsiteY13" fmla="*/ 25146 h 1110614"/>
                    <a:gd name="connsiteX14" fmla="*/ 1099185 w 1099184"/>
                    <a:gd name="connsiteY14" fmla="*/ 49054 h 1110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99184" h="1110614">
                      <a:moveTo>
                        <a:pt x="1099185" y="49054"/>
                      </a:moveTo>
                      <a:cubicBezTo>
                        <a:pt x="942689" y="148114"/>
                        <a:pt x="794195" y="261175"/>
                        <a:pt x="667131" y="395954"/>
                      </a:cubicBezTo>
                      <a:cubicBezTo>
                        <a:pt x="622268" y="443484"/>
                        <a:pt x="580263" y="493776"/>
                        <a:pt x="541782" y="546640"/>
                      </a:cubicBezTo>
                      <a:cubicBezTo>
                        <a:pt x="507778" y="593312"/>
                        <a:pt x="472059" y="633412"/>
                        <a:pt x="444627" y="685514"/>
                      </a:cubicBezTo>
                      <a:cubicBezTo>
                        <a:pt x="388525" y="792099"/>
                        <a:pt x="355854" y="910971"/>
                        <a:pt x="349758" y="1031177"/>
                      </a:cubicBezTo>
                      <a:cubicBezTo>
                        <a:pt x="348424" y="1057656"/>
                        <a:pt x="348424" y="1084136"/>
                        <a:pt x="349663" y="1110615"/>
                      </a:cubicBezTo>
                      <a:cubicBezTo>
                        <a:pt x="223742" y="1044988"/>
                        <a:pt x="105918" y="963644"/>
                        <a:pt x="0" y="869061"/>
                      </a:cubicBezTo>
                      <a:cubicBezTo>
                        <a:pt x="66865" y="880777"/>
                        <a:pt x="133636" y="892588"/>
                        <a:pt x="200406" y="904303"/>
                      </a:cubicBezTo>
                      <a:cubicBezTo>
                        <a:pt x="204121" y="904970"/>
                        <a:pt x="208121" y="905542"/>
                        <a:pt x="211550" y="904018"/>
                      </a:cubicBezTo>
                      <a:cubicBezTo>
                        <a:pt x="215265" y="902303"/>
                        <a:pt x="217361" y="898493"/>
                        <a:pt x="219265" y="894874"/>
                      </a:cubicBezTo>
                      <a:cubicBezTo>
                        <a:pt x="288893" y="762286"/>
                        <a:pt x="371761" y="636746"/>
                        <a:pt x="465963" y="520351"/>
                      </a:cubicBezTo>
                      <a:cubicBezTo>
                        <a:pt x="610743" y="341471"/>
                        <a:pt x="782288" y="183928"/>
                        <a:pt x="973741" y="56197"/>
                      </a:cubicBezTo>
                      <a:cubicBezTo>
                        <a:pt x="963930" y="37719"/>
                        <a:pt x="953548" y="20765"/>
                        <a:pt x="945452" y="0"/>
                      </a:cubicBezTo>
                      <a:cubicBezTo>
                        <a:pt x="968597" y="8763"/>
                        <a:pt x="991553" y="18383"/>
                        <a:pt x="1015460" y="25146"/>
                      </a:cubicBezTo>
                      <a:cubicBezTo>
                        <a:pt x="1043559" y="33242"/>
                        <a:pt x="1071372" y="41148"/>
                        <a:pt x="1099185" y="49054"/>
                      </a:cubicBezTo>
                      <a:close/>
                    </a:path>
                  </a:pathLst>
                </a:custGeom>
                <a:solidFill>
                  <a:srgbClr val="F6DBB0"/>
                </a:solidFill>
                <a:ln w="9525" cap="flat">
                  <a:noFill/>
                  <a:prstDash val="solid"/>
                  <a:miter/>
                </a:ln>
              </p:spPr>
              <p:txBody>
                <a:bodyPr rtlCol="0" anchor="ctr"/>
                <a:lstStyle/>
                <a:p>
                  <a:endParaRPr lang="en-US"/>
                </a:p>
              </p:txBody>
            </p:sp>
            <p:sp>
              <p:nvSpPr>
                <p:cNvPr id="260" name="Freeform: Shape 259">
                  <a:extLst>
                    <a:ext uri="{FF2B5EF4-FFF2-40B4-BE49-F238E27FC236}">
                      <a16:creationId xmlns:a16="http://schemas.microsoft.com/office/drawing/2014/main" id="{EBA73BFF-49BE-B022-9B24-BCBD3AB867D0}"/>
                    </a:ext>
                  </a:extLst>
                </p:cNvPr>
                <p:cNvSpPr/>
                <p:nvPr/>
              </p:nvSpPr>
              <p:spPr>
                <a:xfrm>
                  <a:off x="3412235" y="3371622"/>
                  <a:ext cx="1213294" cy="1055407"/>
                </a:xfrm>
                <a:custGeom>
                  <a:avLst/>
                  <a:gdLst>
                    <a:gd name="connsiteX0" fmla="*/ 474631 w 1213294"/>
                    <a:gd name="connsiteY0" fmla="*/ 1055407 h 1055407"/>
                    <a:gd name="connsiteX1" fmla="*/ 415004 w 1213294"/>
                    <a:gd name="connsiteY1" fmla="*/ 1020546 h 1055407"/>
                    <a:gd name="connsiteX2" fmla="*/ 355663 w 1213294"/>
                    <a:gd name="connsiteY2" fmla="*/ 985208 h 1055407"/>
                    <a:gd name="connsiteX3" fmla="*/ 234410 w 1213294"/>
                    <a:gd name="connsiteY3" fmla="*/ 910913 h 1055407"/>
                    <a:gd name="connsiteX4" fmla="*/ 0 w 1213294"/>
                    <a:gd name="connsiteY4" fmla="*/ 758227 h 1055407"/>
                    <a:gd name="connsiteX5" fmla="*/ 28004 w 1213294"/>
                    <a:gd name="connsiteY5" fmla="*/ 715460 h 1055407"/>
                    <a:gd name="connsiteX6" fmla="*/ 56388 w 1213294"/>
                    <a:gd name="connsiteY6" fmla="*/ 645832 h 1055407"/>
                    <a:gd name="connsiteX7" fmla="*/ 352616 w 1213294"/>
                    <a:gd name="connsiteY7" fmla="*/ 850239 h 1055407"/>
                    <a:gd name="connsiteX8" fmla="*/ 417862 w 1213294"/>
                    <a:gd name="connsiteY8" fmla="*/ 669549 h 1055407"/>
                    <a:gd name="connsiteX9" fmla="*/ 515588 w 1213294"/>
                    <a:gd name="connsiteY9" fmla="*/ 525436 h 1055407"/>
                    <a:gd name="connsiteX10" fmla="*/ 1012127 w 1213294"/>
                    <a:gd name="connsiteY10" fmla="*/ 11943 h 1055407"/>
                    <a:gd name="connsiteX11" fmla="*/ 1035844 w 1213294"/>
                    <a:gd name="connsiteY11" fmla="*/ 132 h 1055407"/>
                    <a:gd name="connsiteX12" fmla="*/ 1057847 w 1213294"/>
                    <a:gd name="connsiteY12" fmla="*/ 4609 h 1055407"/>
                    <a:gd name="connsiteX13" fmla="*/ 1213295 w 1213294"/>
                    <a:gd name="connsiteY13" fmla="*/ 61569 h 1055407"/>
                    <a:gd name="connsiteX14" fmla="*/ 942499 w 1213294"/>
                    <a:gd name="connsiteY14" fmla="*/ 268737 h 1055407"/>
                    <a:gd name="connsiteX15" fmla="*/ 701230 w 1213294"/>
                    <a:gd name="connsiteY15" fmla="*/ 533723 h 1055407"/>
                    <a:gd name="connsiteX16" fmla="*/ 600456 w 1213294"/>
                    <a:gd name="connsiteY16" fmla="*/ 681837 h 1055407"/>
                    <a:gd name="connsiteX17" fmla="*/ 474631 w 1213294"/>
                    <a:gd name="connsiteY17" fmla="*/ 1055407 h 1055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13294" h="1055407">
                      <a:moveTo>
                        <a:pt x="474631" y="1055407"/>
                      </a:moveTo>
                      <a:cubicBezTo>
                        <a:pt x="474631" y="1049597"/>
                        <a:pt x="421862" y="1024641"/>
                        <a:pt x="415004" y="1020546"/>
                      </a:cubicBezTo>
                      <a:cubicBezTo>
                        <a:pt x="395192" y="1008830"/>
                        <a:pt x="375380" y="997114"/>
                        <a:pt x="355663" y="985208"/>
                      </a:cubicBezTo>
                      <a:cubicBezTo>
                        <a:pt x="314992" y="960824"/>
                        <a:pt x="274606" y="935964"/>
                        <a:pt x="234410" y="910913"/>
                      </a:cubicBezTo>
                      <a:cubicBezTo>
                        <a:pt x="156782" y="862431"/>
                        <a:pt x="70580" y="816330"/>
                        <a:pt x="0" y="758227"/>
                      </a:cubicBezTo>
                      <a:cubicBezTo>
                        <a:pt x="5334" y="742035"/>
                        <a:pt x="20479" y="730890"/>
                        <a:pt x="28004" y="715460"/>
                      </a:cubicBezTo>
                      <a:cubicBezTo>
                        <a:pt x="38957" y="693171"/>
                        <a:pt x="46958" y="668787"/>
                        <a:pt x="56388" y="645832"/>
                      </a:cubicBezTo>
                      <a:cubicBezTo>
                        <a:pt x="155162" y="713936"/>
                        <a:pt x="253841" y="782040"/>
                        <a:pt x="352616" y="850239"/>
                      </a:cubicBezTo>
                      <a:cubicBezTo>
                        <a:pt x="365093" y="791755"/>
                        <a:pt x="382429" y="718794"/>
                        <a:pt x="417862" y="669549"/>
                      </a:cubicBezTo>
                      <a:cubicBezTo>
                        <a:pt x="451580" y="622782"/>
                        <a:pt x="482155" y="572966"/>
                        <a:pt x="515588" y="525436"/>
                      </a:cubicBezTo>
                      <a:cubicBezTo>
                        <a:pt x="653129" y="329888"/>
                        <a:pt x="821055" y="155676"/>
                        <a:pt x="1012127" y="11943"/>
                      </a:cubicBezTo>
                      <a:cubicBezTo>
                        <a:pt x="1019270" y="6609"/>
                        <a:pt x="1026890" y="1085"/>
                        <a:pt x="1035844" y="132"/>
                      </a:cubicBezTo>
                      <a:cubicBezTo>
                        <a:pt x="1043369" y="-630"/>
                        <a:pt x="1050798" y="2037"/>
                        <a:pt x="1057847" y="4609"/>
                      </a:cubicBezTo>
                      <a:cubicBezTo>
                        <a:pt x="1109663" y="23564"/>
                        <a:pt x="1161479" y="42614"/>
                        <a:pt x="1213295" y="61569"/>
                      </a:cubicBezTo>
                      <a:cubicBezTo>
                        <a:pt x="1108520" y="113670"/>
                        <a:pt x="1026509" y="189870"/>
                        <a:pt x="942499" y="268737"/>
                      </a:cubicBezTo>
                      <a:cubicBezTo>
                        <a:pt x="855250" y="350462"/>
                        <a:pt x="773525" y="438473"/>
                        <a:pt x="701230" y="533723"/>
                      </a:cubicBezTo>
                      <a:cubicBezTo>
                        <a:pt x="665131" y="581348"/>
                        <a:pt x="631412" y="630687"/>
                        <a:pt x="600456" y="681837"/>
                      </a:cubicBezTo>
                      <a:cubicBezTo>
                        <a:pt x="531686" y="795565"/>
                        <a:pt x="476345" y="922343"/>
                        <a:pt x="474631" y="1055407"/>
                      </a:cubicBezTo>
                      <a:close/>
                    </a:path>
                  </a:pathLst>
                </a:custGeom>
                <a:solidFill>
                  <a:srgbClr val="FFEFD7"/>
                </a:solidFill>
                <a:ln w="9525" cap="flat">
                  <a:noFill/>
                  <a:prstDash val="solid"/>
                  <a:miter/>
                </a:ln>
              </p:spPr>
              <p:txBody>
                <a:bodyPr rtlCol="0" anchor="ctr"/>
                <a:lstStyle/>
                <a:p>
                  <a:endParaRPr lang="en-US"/>
                </a:p>
              </p:txBody>
            </p:sp>
            <p:sp>
              <p:nvSpPr>
                <p:cNvPr id="261" name="Freeform: Shape 260">
                  <a:extLst>
                    <a:ext uri="{FF2B5EF4-FFF2-40B4-BE49-F238E27FC236}">
                      <a16:creationId xmlns:a16="http://schemas.microsoft.com/office/drawing/2014/main" id="{BABC53AB-7FF2-A35E-37CE-390708D5BE46}"/>
                    </a:ext>
                  </a:extLst>
                </p:cNvPr>
                <p:cNvSpPr/>
                <p:nvPr/>
              </p:nvSpPr>
              <p:spPr>
                <a:xfrm>
                  <a:off x="3399170" y="3095468"/>
                  <a:ext cx="1227978" cy="1265743"/>
                </a:xfrm>
                <a:custGeom>
                  <a:avLst/>
                  <a:gdLst>
                    <a:gd name="connsiteX0" fmla="*/ 168513 w 1227978"/>
                    <a:gd name="connsiteY0" fmla="*/ 322292 h 1265743"/>
                    <a:gd name="connsiteX1" fmla="*/ 436833 w 1227978"/>
                    <a:gd name="connsiteY1" fmla="*/ 443 h 1265743"/>
                    <a:gd name="connsiteX2" fmla="*/ 531892 w 1227978"/>
                    <a:gd name="connsiteY2" fmla="*/ 32732 h 1265743"/>
                    <a:gd name="connsiteX3" fmla="*/ 880983 w 1227978"/>
                    <a:gd name="connsiteY3" fmla="*/ 151033 h 1265743"/>
                    <a:gd name="connsiteX4" fmla="*/ 1227979 w 1227978"/>
                    <a:gd name="connsiteY4" fmla="*/ 303718 h 1265743"/>
                    <a:gd name="connsiteX5" fmla="*/ 1177211 w 1227978"/>
                    <a:gd name="connsiteY5" fmla="*/ 325531 h 1265743"/>
                    <a:gd name="connsiteX6" fmla="*/ 1128252 w 1227978"/>
                    <a:gd name="connsiteY6" fmla="*/ 351058 h 1265743"/>
                    <a:gd name="connsiteX7" fmla="*/ 1035574 w 1227978"/>
                    <a:gd name="connsiteY7" fmla="*/ 411637 h 1265743"/>
                    <a:gd name="connsiteX8" fmla="*/ 865934 w 1227978"/>
                    <a:gd name="connsiteY8" fmla="*/ 560227 h 1265743"/>
                    <a:gd name="connsiteX9" fmla="*/ 623427 w 1227978"/>
                    <a:gd name="connsiteY9" fmla="*/ 833880 h 1265743"/>
                    <a:gd name="connsiteX10" fmla="*/ 462074 w 1227978"/>
                    <a:gd name="connsiteY10" fmla="*/ 1153349 h 1265743"/>
                    <a:gd name="connsiteX11" fmla="*/ 443881 w 1227978"/>
                    <a:gd name="connsiteY11" fmla="*/ 1265744 h 1265743"/>
                    <a:gd name="connsiteX12" fmla="*/ 28115 w 1227978"/>
                    <a:gd name="connsiteY12" fmla="*/ 945132 h 1265743"/>
                    <a:gd name="connsiteX13" fmla="*/ 4778 w 1227978"/>
                    <a:gd name="connsiteY13" fmla="*/ 920462 h 1265743"/>
                    <a:gd name="connsiteX14" fmla="*/ 16 w 1227978"/>
                    <a:gd name="connsiteY14" fmla="*/ 888839 h 1265743"/>
                    <a:gd name="connsiteX15" fmla="*/ 110982 w 1227978"/>
                    <a:gd name="connsiteY15" fmla="*/ 424305 h 1265743"/>
                    <a:gd name="connsiteX16" fmla="*/ 168513 w 1227978"/>
                    <a:gd name="connsiteY16" fmla="*/ 322292 h 12657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227978" h="1265743">
                      <a:moveTo>
                        <a:pt x="168513" y="322292"/>
                      </a:moveTo>
                      <a:cubicBezTo>
                        <a:pt x="242999" y="204468"/>
                        <a:pt x="339296" y="95693"/>
                        <a:pt x="436833" y="443"/>
                      </a:cubicBezTo>
                      <a:cubicBezTo>
                        <a:pt x="441690" y="-4225"/>
                        <a:pt x="521986" y="29494"/>
                        <a:pt x="531892" y="32732"/>
                      </a:cubicBezTo>
                      <a:cubicBezTo>
                        <a:pt x="648478" y="70356"/>
                        <a:pt x="767350" y="105979"/>
                        <a:pt x="880983" y="151033"/>
                      </a:cubicBezTo>
                      <a:cubicBezTo>
                        <a:pt x="1000808" y="190943"/>
                        <a:pt x="1110250" y="258951"/>
                        <a:pt x="1227979" y="303718"/>
                      </a:cubicBezTo>
                      <a:cubicBezTo>
                        <a:pt x="1219502" y="300480"/>
                        <a:pt x="1185593" y="321530"/>
                        <a:pt x="1177211" y="325531"/>
                      </a:cubicBezTo>
                      <a:cubicBezTo>
                        <a:pt x="1160542" y="333437"/>
                        <a:pt x="1144254" y="342009"/>
                        <a:pt x="1128252" y="351058"/>
                      </a:cubicBezTo>
                      <a:cubicBezTo>
                        <a:pt x="1096153" y="369251"/>
                        <a:pt x="1065292" y="389729"/>
                        <a:pt x="1035574" y="411637"/>
                      </a:cubicBezTo>
                      <a:cubicBezTo>
                        <a:pt x="975185" y="456214"/>
                        <a:pt x="919464" y="507744"/>
                        <a:pt x="865934" y="560227"/>
                      </a:cubicBezTo>
                      <a:cubicBezTo>
                        <a:pt x="778875" y="645571"/>
                        <a:pt x="700199" y="740154"/>
                        <a:pt x="623427" y="833880"/>
                      </a:cubicBezTo>
                      <a:cubicBezTo>
                        <a:pt x="548656" y="925130"/>
                        <a:pt x="490268" y="1038953"/>
                        <a:pt x="462074" y="1153349"/>
                      </a:cubicBezTo>
                      <a:cubicBezTo>
                        <a:pt x="458740" y="1166874"/>
                        <a:pt x="433213" y="1257457"/>
                        <a:pt x="443881" y="1265744"/>
                      </a:cubicBezTo>
                      <a:cubicBezTo>
                        <a:pt x="305292" y="1158873"/>
                        <a:pt x="166703" y="1052003"/>
                        <a:pt x="28115" y="945132"/>
                      </a:cubicBezTo>
                      <a:cubicBezTo>
                        <a:pt x="19066" y="938179"/>
                        <a:pt x="9731" y="930844"/>
                        <a:pt x="4778" y="920462"/>
                      </a:cubicBezTo>
                      <a:cubicBezTo>
                        <a:pt x="111" y="910747"/>
                        <a:pt x="-79" y="899602"/>
                        <a:pt x="16" y="888839"/>
                      </a:cubicBezTo>
                      <a:cubicBezTo>
                        <a:pt x="1349" y="728248"/>
                        <a:pt x="40021" y="568228"/>
                        <a:pt x="110982" y="424305"/>
                      </a:cubicBezTo>
                      <a:cubicBezTo>
                        <a:pt x="128127" y="389729"/>
                        <a:pt x="147463" y="355725"/>
                        <a:pt x="168513" y="322292"/>
                      </a:cubicBezTo>
                      <a:close/>
                    </a:path>
                  </a:pathLst>
                </a:custGeom>
                <a:solidFill>
                  <a:srgbClr val="FFFFFF"/>
                </a:solidFill>
                <a:ln w="9525" cap="flat">
                  <a:noFill/>
                  <a:prstDash val="solid"/>
                  <a:miter/>
                </a:ln>
              </p:spPr>
              <p:txBody>
                <a:bodyPr rtlCol="0" anchor="ctr"/>
                <a:lstStyle/>
                <a:p>
                  <a:endParaRPr lang="en-US"/>
                </a:p>
              </p:txBody>
            </p:sp>
            <p:grpSp>
              <p:nvGrpSpPr>
                <p:cNvPr id="262" name="Graphic 2">
                  <a:extLst>
                    <a:ext uri="{FF2B5EF4-FFF2-40B4-BE49-F238E27FC236}">
                      <a16:creationId xmlns:a16="http://schemas.microsoft.com/office/drawing/2014/main" id="{FFF84A60-FBAF-6AE4-3AE9-CC8ADCE055AE}"/>
                    </a:ext>
                  </a:extLst>
                </p:cNvPr>
                <p:cNvGrpSpPr/>
                <p:nvPr/>
              </p:nvGrpSpPr>
              <p:grpSpPr>
                <a:xfrm>
                  <a:off x="3398884" y="3152004"/>
                  <a:ext cx="1245219" cy="1316554"/>
                  <a:chOff x="3398884" y="3152004"/>
                  <a:chExt cx="1245219" cy="1316554"/>
                </a:xfrm>
                <a:solidFill>
                  <a:srgbClr val="C193CC">
                    <a:alpha val="28000"/>
                  </a:srgbClr>
                </a:solidFill>
              </p:grpSpPr>
              <p:sp>
                <p:nvSpPr>
                  <p:cNvPr id="263" name="Freeform: Shape 262">
                    <a:extLst>
                      <a:ext uri="{FF2B5EF4-FFF2-40B4-BE49-F238E27FC236}">
                        <a16:creationId xmlns:a16="http://schemas.microsoft.com/office/drawing/2014/main" id="{64A546D0-57FF-62CF-7EB0-14E5CC18E2D2}"/>
                      </a:ext>
                    </a:extLst>
                  </p:cNvPr>
                  <p:cNvSpPr/>
                  <p:nvPr/>
                </p:nvSpPr>
                <p:spPr>
                  <a:xfrm>
                    <a:off x="3952425" y="3152004"/>
                    <a:ext cx="372780" cy="165910"/>
                  </a:xfrm>
                  <a:custGeom>
                    <a:avLst/>
                    <a:gdLst>
                      <a:gd name="connsiteX0" fmla="*/ 544 w 372780"/>
                      <a:gd name="connsiteY0" fmla="*/ 98593 h 165910"/>
                      <a:gd name="connsiteX1" fmla="*/ 3592 w 372780"/>
                      <a:gd name="connsiteY1" fmla="*/ 78495 h 165910"/>
                      <a:gd name="connsiteX2" fmla="*/ 19023 w 372780"/>
                      <a:gd name="connsiteY2" fmla="*/ 36299 h 165910"/>
                      <a:gd name="connsiteX3" fmla="*/ 34453 w 372780"/>
                      <a:gd name="connsiteY3" fmla="*/ 4772 h 165910"/>
                      <a:gd name="connsiteX4" fmla="*/ 85507 w 372780"/>
                      <a:gd name="connsiteY4" fmla="*/ 10296 h 165910"/>
                      <a:gd name="connsiteX5" fmla="*/ 166946 w 372780"/>
                      <a:gd name="connsiteY5" fmla="*/ 36776 h 165910"/>
                      <a:gd name="connsiteX6" fmla="*/ 327633 w 372780"/>
                      <a:gd name="connsiteY6" fmla="*/ 94497 h 165910"/>
                      <a:gd name="connsiteX7" fmla="*/ 353731 w 372780"/>
                      <a:gd name="connsiteY7" fmla="*/ 103355 h 165910"/>
                      <a:gd name="connsiteX8" fmla="*/ 372781 w 372780"/>
                      <a:gd name="connsiteY8" fmla="*/ 110785 h 165910"/>
                      <a:gd name="connsiteX9" fmla="*/ 208284 w 372780"/>
                      <a:gd name="connsiteY9" fmla="*/ 144694 h 165910"/>
                      <a:gd name="connsiteX10" fmla="*/ 170946 w 372780"/>
                      <a:gd name="connsiteY10" fmla="*/ 157838 h 165910"/>
                      <a:gd name="connsiteX11" fmla="*/ 134561 w 372780"/>
                      <a:gd name="connsiteY11" fmla="*/ 127644 h 165910"/>
                      <a:gd name="connsiteX12" fmla="*/ 114368 w 372780"/>
                      <a:gd name="connsiteY12" fmla="*/ 150314 h 165910"/>
                      <a:gd name="connsiteX13" fmla="*/ 93222 w 372780"/>
                      <a:gd name="connsiteY13" fmla="*/ 165649 h 165910"/>
                      <a:gd name="connsiteX14" fmla="*/ 75506 w 372780"/>
                      <a:gd name="connsiteY14" fmla="*/ 151742 h 165910"/>
                      <a:gd name="connsiteX15" fmla="*/ 56551 w 372780"/>
                      <a:gd name="connsiteY15" fmla="*/ 155647 h 165910"/>
                      <a:gd name="connsiteX16" fmla="*/ 39501 w 372780"/>
                      <a:gd name="connsiteY16" fmla="*/ 130120 h 165910"/>
                      <a:gd name="connsiteX17" fmla="*/ 22451 w 372780"/>
                      <a:gd name="connsiteY17" fmla="*/ 125453 h 165910"/>
                      <a:gd name="connsiteX18" fmla="*/ 18642 w 372780"/>
                      <a:gd name="connsiteY18" fmla="*/ 106213 h 165910"/>
                      <a:gd name="connsiteX19" fmla="*/ 830 w 372780"/>
                      <a:gd name="connsiteY19" fmla="*/ 100307 h 165910"/>
                      <a:gd name="connsiteX20" fmla="*/ 544 w 372780"/>
                      <a:gd name="connsiteY20" fmla="*/ 98593 h 16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72780" h="165910">
                        <a:moveTo>
                          <a:pt x="544" y="98593"/>
                        </a:moveTo>
                        <a:cubicBezTo>
                          <a:pt x="-1075" y="92020"/>
                          <a:pt x="1211" y="84972"/>
                          <a:pt x="3592" y="78495"/>
                        </a:cubicBezTo>
                        <a:cubicBezTo>
                          <a:pt x="8640" y="64398"/>
                          <a:pt x="13784" y="50301"/>
                          <a:pt x="19023" y="36299"/>
                        </a:cubicBezTo>
                        <a:cubicBezTo>
                          <a:pt x="22737" y="26393"/>
                          <a:pt x="25690" y="11915"/>
                          <a:pt x="34453" y="4772"/>
                        </a:cubicBezTo>
                        <a:cubicBezTo>
                          <a:pt x="48741" y="-6754"/>
                          <a:pt x="70838" y="5629"/>
                          <a:pt x="85507" y="10296"/>
                        </a:cubicBezTo>
                        <a:cubicBezTo>
                          <a:pt x="112749" y="18964"/>
                          <a:pt x="139895" y="27727"/>
                          <a:pt x="166946" y="36776"/>
                        </a:cubicBezTo>
                        <a:cubicBezTo>
                          <a:pt x="220952" y="54683"/>
                          <a:pt x="274769" y="73542"/>
                          <a:pt x="327633" y="94497"/>
                        </a:cubicBezTo>
                        <a:cubicBezTo>
                          <a:pt x="336395" y="97450"/>
                          <a:pt x="344968" y="100593"/>
                          <a:pt x="353731" y="103355"/>
                        </a:cubicBezTo>
                        <a:cubicBezTo>
                          <a:pt x="359541" y="105165"/>
                          <a:pt x="366876" y="109927"/>
                          <a:pt x="372781" y="110785"/>
                        </a:cubicBezTo>
                        <a:cubicBezTo>
                          <a:pt x="317536" y="102879"/>
                          <a:pt x="257243" y="119167"/>
                          <a:pt x="208284" y="144694"/>
                        </a:cubicBezTo>
                        <a:cubicBezTo>
                          <a:pt x="196473" y="150885"/>
                          <a:pt x="184281" y="158124"/>
                          <a:pt x="170946" y="157838"/>
                        </a:cubicBezTo>
                        <a:cubicBezTo>
                          <a:pt x="154087" y="157457"/>
                          <a:pt x="139228" y="143837"/>
                          <a:pt x="134561" y="127644"/>
                        </a:cubicBezTo>
                        <a:cubicBezTo>
                          <a:pt x="127798" y="135169"/>
                          <a:pt x="121131" y="142789"/>
                          <a:pt x="114368" y="150314"/>
                        </a:cubicBezTo>
                        <a:cubicBezTo>
                          <a:pt x="108462" y="156886"/>
                          <a:pt x="101985" y="163934"/>
                          <a:pt x="93222" y="165649"/>
                        </a:cubicBezTo>
                        <a:cubicBezTo>
                          <a:pt x="84554" y="167363"/>
                          <a:pt x="73886" y="160410"/>
                          <a:pt x="75506" y="151742"/>
                        </a:cubicBezTo>
                        <a:cubicBezTo>
                          <a:pt x="69505" y="154409"/>
                          <a:pt x="62933" y="157267"/>
                          <a:pt x="56551" y="155647"/>
                        </a:cubicBezTo>
                        <a:cubicBezTo>
                          <a:pt x="46074" y="153076"/>
                          <a:pt x="41978" y="140693"/>
                          <a:pt x="39501" y="130120"/>
                        </a:cubicBezTo>
                        <a:cubicBezTo>
                          <a:pt x="34262" y="134216"/>
                          <a:pt x="26071" y="131073"/>
                          <a:pt x="22451" y="125453"/>
                        </a:cubicBezTo>
                        <a:cubicBezTo>
                          <a:pt x="18927" y="119833"/>
                          <a:pt x="18737" y="112880"/>
                          <a:pt x="18642" y="106213"/>
                        </a:cubicBezTo>
                        <a:cubicBezTo>
                          <a:pt x="13593" y="111737"/>
                          <a:pt x="3401" y="107356"/>
                          <a:pt x="830" y="100307"/>
                        </a:cubicBezTo>
                        <a:cubicBezTo>
                          <a:pt x="830" y="99831"/>
                          <a:pt x="639" y="99164"/>
                          <a:pt x="544" y="98593"/>
                        </a:cubicBezTo>
                        <a:close/>
                      </a:path>
                    </a:pathLst>
                  </a:custGeom>
                  <a:solidFill>
                    <a:srgbClr val="C193CC">
                      <a:alpha val="28000"/>
                    </a:srgbClr>
                  </a:solidFill>
                  <a:ln w="9525" cap="flat">
                    <a:noFill/>
                    <a:prstDash val="solid"/>
                    <a:miter/>
                  </a:ln>
                </p:spPr>
                <p:txBody>
                  <a:bodyPr rtlCol="0" anchor="ctr"/>
                  <a:lstStyle/>
                  <a:p>
                    <a:endParaRPr lang="en-US"/>
                  </a:p>
                </p:txBody>
              </p:sp>
              <p:sp>
                <p:nvSpPr>
                  <p:cNvPr id="264" name="Freeform: Shape 263">
                    <a:extLst>
                      <a:ext uri="{FF2B5EF4-FFF2-40B4-BE49-F238E27FC236}">
                        <a16:creationId xmlns:a16="http://schemas.microsoft.com/office/drawing/2014/main" id="{2A91F5EF-26C5-2F9B-6086-51A86F201C16}"/>
                      </a:ext>
                    </a:extLst>
                  </p:cNvPr>
                  <p:cNvSpPr/>
                  <p:nvPr/>
                </p:nvSpPr>
                <p:spPr>
                  <a:xfrm>
                    <a:off x="3398884" y="3225545"/>
                    <a:ext cx="1245219" cy="1243012"/>
                  </a:xfrm>
                  <a:custGeom>
                    <a:avLst/>
                    <a:gdLst>
                      <a:gd name="connsiteX0" fmla="*/ 1141873 w 1245219"/>
                      <a:gd name="connsiteY0" fmla="*/ 212979 h 1243012"/>
                      <a:gd name="connsiteX1" fmla="*/ 1185021 w 1245219"/>
                      <a:gd name="connsiteY1" fmla="*/ 190024 h 1243012"/>
                      <a:gd name="connsiteX2" fmla="*/ 1203785 w 1245219"/>
                      <a:gd name="connsiteY2" fmla="*/ 183928 h 1243012"/>
                      <a:gd name="connsiteX3" fmla="*/ 1245219 w 1245219"/>
                      <a:gd name="connsiteY3" fmla="*/ 193548 h 1243012"/>
                      <a:gd name="connsiteX4" fmla="*/ 1183307 w 1245219"/>
                      <a:gd name="connsiteY4" fmla="*/ 214503 h 1243012"/>
                      <a:gd name="connsiteX5" fmla="*/ 981186 w 1245219"/>
                      <a:gd name="connsiteY5" fmla="*/ 361093 h 1243012"/>
                      <a:gd name="connsiteX6" fmla="*/ 975662 w 1245219"/>
                      <a:gd name="connsiteY6" fmla="*/ 369284 h 1243012"/>
                      <a:gd name="connsiteX7" fmla="*/ 975662 w 1245219"/>
                      <a:gd name="connsiteY7" fmla="*/ 381476 h 1243012"/>
                      <a:gd name="connsiteX8" fmla="*/ 970613 w 1245219"/>
                      <a:gd name="connsiteY8" fmla="*/ 400050 h 1243012"/>
                      <a:gd name="connsiteX9" fmla="*/ 1029478 w 1245219"/>
                      <a:gd name="connsiteY9" fmla="*/ 345377 h 1243012"/>
                      <a:gd name="connsiteX10" fmla="*/ 1093962 w 1245219"/>
                      <a:gd name="connsiteY10" fmla="*/ 293275 h 1243012"/>
                      <a:gd name="connsiteX11" fmla="*/ 1161876 w 1245219"/>
                      <a:gd name="connsiteY11" fmla="*/ 245840 h 1243012"/>
                      <a:gd name="connsiteX12" fmla="*/ 1228169 w 1245219"/>
                      <a:gd name="connsiteY12" fmla="*/ 210503 h 1243012"/>
                      <a:gd name="connsiteX13" fmla="*/ 1014524 w 1245219"/>
                      <a:gd name="connsiteY13" fmla="*/ 383572 h 1243012"/>
                      <a:gd name="connsiteX14" fmla="*/ 1032621 w 1245219"/>
                      <a:gd name="connsiteY14" fmla="*/ 389001 h 1243012"/>
                      <a:gd name="connsiteX15" fmla="*/ 947087 w 1245219"/>
                      <a:gd name="connsiteY15" fmla="*/ 463486 h 1243012"/>
                      <a:gd name="connsiteX16" fmla="*/ 937181 w 1245219"/>
                      <a:gd name="connsiteY16" fmla="*/ 470535 h 1243012"/>
                      <a:gd name="connsiteX17" fmla="*/ 922798 w 1245219"/>
                      <a:gd name="connsiteY17" fmla="*/ 470154 h 1243012"/>
                      <a:gd name="connsiteX18" fmla="*/ 862219 w 1245219"/>
                      <a:gd name="connsiteY18" fmla="*/ 457772 h 1243012"/>
                      <a:gd name="connsiteX19" fmla="*/ 936800 w 1245219"/>
                      <a:gd name="connsiteY19" fmla="*/ 391287 h 1243012"/>
                      <a:gd name="connsiteX20" fmla="*/ 866124 w 1245219"/>
                      <a:gd name="connsiteY20" fmla="*/ 430435 h 1243012"/>
                      <a:gd name="connsiteX21" fmla="*/ 818499 w 1245219"/>
                      <a:gd name="connsiteY21" fmla="*/ 478822 h 1243012"/>
                      <a:gd name="connsiteX22" fmla="*/ 800878 w 1245219"/>
                      <a:gd name="connsiteY22" fmla="*/ 496824 h 1243012"/>
                      <a:gd name="connsiteX23" fmla="*/ 810975 w 1245219"/>
                      <a:gd name="connsiteY23" fmla="*/ 506635 h 1243012"/>
                      <a:gd name="connsiteX24" fmla="*/ 807355 w 1245219"/>
                      <a:gd name="connsiteY24" fmla="*/ 491204 h 1243012"/>
                      <a:gd name="connsiteX25" fmla="*/ 823547 w 1245219"/>
                      <a:gd name="connsiteY25" fmla="*/ 511969 h 1243012"/>
                      <a:gd name="connsiteX26" fmla="*/ 813832 w 1245219"/>
                      <a:gd name="connsiteY26" fmla="*/ 565023 h 1243012"/>
                      <a:gd name="connsiteX27" fmla="*/ 815166 w 1245219"/>
                      <a:gd name="connsiteY27" fmla="*/ 598742 h 1243012"/>
                      <a:gd name="connsiteX28" fmla="*/ 803259 w 1245219"/>
                      <a:gd name="connsiteY28" fmla="*/ 616649 h 1243012"/>
                      <a:gd name="connsiteX29" fmla="*/ 754967 w 1245219"/>
                      <a:gd name="connsiteY29" fmla="*/ 671798 h 1243012"/>
                      <a:gd name="connsiteX30" fmla="*/ 752110 w 1245219"/>
                      <a:gd name="connsiteY30" fmla="*/ 658559 h 1243012"/>
                      <a:gd name="connsiteX31" fmla="*/ 573135 w 1245219"/>
                      <a:gd name="connsiteY31" fmla="*/ 927735 h 1243012"/>
                      <a:gd name="connsiteX32" fmla="*/ 511413 w 1245219"/>
                      <a:gd name="connsiteY32" fmla="*/ 1243013 h 1243012"/>
                      <a:gd name="connsiteX33" fmla="*/ 325580 w 1245219"/>
                      <a:gd name="connsiteY33" fmla="*/ 1127474 h 1243012"/>
                      <a:gd name="connsiteX34" fmla="*/ 276146 w 1245219"/>
                      <a:gd name="connsiteY34" fmla="*/ 1074706 h 1243012"/>
                      <a:gd name="connsiteX35" fmla="*/ 487410 w 1245219"/>
                      <a:gd name="connsiteY35" fmla="*/ 1194149 h 1243012"/>
                      <a:gd name="connsiteX36" fmla="*/ 562181 w 1245219"/>
                      <a:gd name="connsiteY36" fmla="*/ 922973 h 1243012"/>
                      <a:gd name="connsiteX37" fmla="*/ 706009 w 1245219"/>
                      <a:gd name="connsiteY37" fmla="*/ 685229 h 1243012"/>
                      <a:gd name="connsiteX38" fmla="*/ 648478 w 1245219"/>
                      <a:gd name="connsiteY38" fmla="*/ 706374 h 1243012"/>
                      <a:gd name="connsiteX39" fmla="*/ 631333 w 1245219"/>
                      <a:gd name="connsiteY39" fmla="*/ 714756 h 1243012"/>
                      <a:gd name="connsiteX40" fmla="*/ 602186 w 1245219"/>
                      <a:gd name="connsiteY40" fmla="*/ 757238 h 1243012"/>
                      <a:gd name="connsiteX41" fmla="*/ 568849 w 1245219"/>
                      <a:gd name="connsiteY41" fmla="*/ 809244 h 1243012"/>
                      <a:gd name="connsiteX42" fmla="*/ 514271 w 1245219"/>
                      <a:gd name="connsiteY42" fmla="*/ 915829 h 1243012"/>
                      <a:gd name="connsiteX43" fmla="*/ 452644 w 1245219"/>
                      <a:gd name="connsiteY43" fmla="*/ 1145858 h 1243012"/>
                      <a:gd name="connsiteX44" fmla="*/ 445691 w 1245219"/>
                      <a:gd name="connsiteY44" fmla="*/ 1102233 h 1243012"/>
                      <a:gd name="connsiteX45" fmla="*/ 509794 w 1245219"/>
                      <a:gd name="connsiteY45" fmla="*/ 894398 h 1243012"/>
                      <a:gd name="connsiteX46" fmla="*/ 615045 w 1245219"/>
                      <a:gd name="connsiteY46" fmla="*/ 708755 h 1243012"/>
                      <a:gd name="connsiteX47" fmla="*/ 551799 w 1245219"/>
                      <a:gd name="connsiteY47" fmla="*/ 714185 h 1243012"/>
                      <a:gd name="connsiteX48" fmla="*/ 396637 w 1245219"/>
                      <a:gd name="connsiteY48" fmla="*/ 723329 h 1243012"/>
                      <a:gd name="connsiteX49" fmla="*/ 447596 w 1245219"/>
                      <a:gd name="connsiteY49" fmla="*/ 897636 h 1243012"/>
                      <a:gd name="connsiteX50" fmla="*/ 453977 w 1245219"/>
                      <a:gd name="connsiteY50" fmla="*/ 1037558 h 1243012"/>
                      <a:gd name="connsiteX51" fmla="*/ 443881 w 1245219"/>
                      <a:gd name="connsiteY51" fmla="*/ 1135666 h 1243012"/>
                      <a:gd name="connsiteX52" fmla="*/ 28115 w 1245219"/>
                      <a:gd name="connsiteY52" fmla="*/ 815054 h 1243012"/>
                      <a:gd name="connsiteX53" fmla="*/ 4778 w 1245219"/>
                      <a:gd name="connsiteY53" fmla="*/ 790385 h 1243012"/>
                      <a:gd name="connsiteX54" fmla="*/ 16 w 1245219"/>
                      <a:gd name="connsiteY54" fmla="*/ 758761 h 1243012"/>
                      <a:gd name="connsiteX55" fmla="*/ 110982 w 1245219"/>
                      <a:gd name="connsiteY55" fmla="*/ 294227 h 1243012"/>
                      <a:gd name="connsiteX56" fmla="*/ 168513 w 1245219"/>
                      <a:gd name="connsiteY56" fmla="*/ 192119 h 1243012"/>
                      <a:gd name="connsiteX57" fmla="*/ 313865 w 1245219"/>
                      <a:gd name="connsiteY57" fmla="*/ 0 h 1243012"/>
                      <a:gd name="connsiteX58" fmla="*/ 370253 w 1245219"/>
                      <a:gd name="connsiteY58" fmla="*/ 113633 h 1243012"/>
                      <a:gd name="connsiteX59" fmla="*/ 417020 w 1245219"/>
                      <a:gd name="connsiteY59" fmla="*/ 186595 h 1243012"/>
                      <a:gd name="connsiteX60" fmla="*/ 446548 w 1245219"/>
                      <a:gd name="connsiteY60" fmla="*/ 221837 h 1243012"/>
                      <a:gd name="connsiteX61" fmla="*/ 544751 w 1245219"/>
                      <a:gd name="connsiteY61" fmla="*/ 313563 h 1243012"/>
                      <a:gd name="connsiteX62" fmla="*/ 605711 w 1245219"/>
                      <a:gd name="connsiteY62" fmla="*/ 348139 h 1243012"/>
                      <a:gd name="connsiteX63" fmla="*/ 678005 w 1245219"/>
                      <a:gd name="connsiteY63" fmla="*/ 352711 h 1243012"/>
                      <a:gd name="connsiteX64" fmla="*/ 887555 w 1245219"/>
                      <a:gd name="connsiteY64" fmla="*/ 340709 h 1243012"/>
                      <a:gd name="connsiteX65" fmla="*/ 973090 w 1245219"/>
                      <a:gd name="connsiteY65" fmla="*/ 319564 h 1243012"/>
                      <a:gd name="connsiteX66" fmla="*/ 1059101 w 1245219"/>
                      <a:gd name="connsiteY66" fmla="*/ 269367 h 1243012"/>
                      <a:gd name="connsiteX67" fmla="*/ 1141873 w 1245219"/>
                      <a:gd name="connsiteY67" fmla="*/ 212979 h 12430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245219" h="1243012">
                        <a:moveTo>
                          <a:pt x="1141873" y="212979"/>
                        </a:moveTo>
                        <a:cubicBezTo>
                          <a:pt x="1155779" y="204502"/>
                          <a:pt x="1170162" y="196691"/>
                          <a:pt x="1185021" y="190024"/>
                        </a:cubicBezTo>
                        <a:cubicBezTo>
                          <a:pt x="1191022" y="187357"/>
                          <a:pt x="1197213" y="184785"/>
                          <a:pt x="1203785" y="183928"/>
                        </a:cubicBezTo>
                        <a:cubicBezTo>
                          <a:pt x="1218073" y="181928"/>
                          <a:pt x="1232075" y="187833"/>
                          <a:pt x="1245219" y="193548"/>
                        </a:cubicBezTo>
                        <a:cubicBezTo>
                          <a:pt x="1223217" y="192691"/>
                          <a:pt x="1202547" y="203645"/>
                          <a:pt x="1183307" y="214503"/>
                        </a:cubicBezTo>
                        <a:cubicBezTo>
                          <a:pt x="1110441" y="255461"/>
                          <a:pt x="1037765" y="299657"/>
                          <a:pt x="981186" y="361093"/>
                        </a:cubicBezTo>
                        <a:cubicBezTo>
                          <a:pt x="978900" y="363569"/>
                          <a:pt x="976614" y="366141"/>
                          <a:pt x="975662" y="369284"/>
                        </a:cubicBezTo>
                        <a:cubicBezTo>
                          <a:pt x="974519" y="373190"/>
                          <a:pt x="975471" y="377381"/>
                          <a:pt x="975662" y="381476"/>
                        </a:cubicBezTo>
                        <a:cubicBezTo>
                          <a:pt x="975947" y="387953"/>
                          <a:pt x="974138" y="394621"/>
                          <a:pt x="970613" y="400050"/>
                        </a:cubicBezTo>
                        <a:cubicBezTo>
                          <a:pt x="984234" y="379571"/>
                          <a:pt x="1011000" y="361379"/>
                          <a:pt x="1029478" y="345377"/>
                        </a:cubicBezTo>
                        <a:cubicBezTo>
                          <a:pt x="1050338" y="327279"/>
                          <a:pt x="1071864" y="309848"/>
                          <a:pt x="1093962" y="293275"/>
                        </a:cubicBezTo>
                        <a:cubicBezTo>
                          <a:pt x="1116060" y="276701"/>
                          <a:pt x="1138730" y="260794"/>
                          <a:pt x="1161876" y="245840"/>
                        </a:cubicBezTo>
                        <a:cubicBezTo>
                          <a:pt x="1178449" y="235077"/>
                          <a:pt x="1207500" y="208788"/>
                          <a:pt x="1228169" y="210503"/>
                        </a:cubicBezTo>
                        <a:cubicBezTo>
                          <a:pt x="1153970" y="264414"/>
                          <a:pt x="1082627" y="322231"/>
                          <a:pt x="1014524" y="383572"/>
                        </a:cubicBezTo>
                        <a:cubicBezTo>
                          <a:pt x="1020525" y="385382"/>
                          <a:pt x="1026620" y="387191"/>
                          <a:pt x="1032621" y="389001"/>
                        </a:cubicBezTo>
                        <a:cubicBezTo>
                          <a:pt x="1002713" y="410242"/>
                          <a:pt x="973661" y="437960"/>
                          <a:pt x="947087" y="463486"/>
                        </a:cubicBezTo>
                        <a:cubicBezTo>
                          <a:pt x="944134" y="466344"/>
                          <a:pt x="941086" y="469202"/>
                          <a:pt x="937181" y="470535"/>
                        </a:cubicBezTo>
                        <a:cubicBezTo>
                          <a:pt x="932609" y="472059"/>
                          <a:pt x="927560" y="471107"/>
                          <a:pt x="922798" y="470154"/>
                        </a:cubicBezTo>
                        <a:cubicBezTo>
                          <a:pt x="902605" y="466058"/>
                          <a:pt x="882412" y="461867"/>
                          <a:pt x="862219" y="457772"/>
                        </a:cubicBezTo>
                        <a:cubicBezTo>
                          <a:pt x="887079" y="435578"/>
                          <a:pt x="911939" y="413480"/>
                          <a:pt x="936800" y="391287"/>
                        </a:cubicBezTo>
                        <a:cubicBezTo>
                          <a:pt x="905939" y="393668"/>
                          <a:pt x="887175" y="409765"/>
                          <a:pt x="866124" y="430435"/>
                        </a:cubicBezTo>
                        <a:cubicBezTo>
                          <a:pt x="849932" y="446342"/>
                          <a:pt x="834311" y="462725"/>
                          <a:pt x="818499" y="478822"/>
                        </a:cubicBezTo>
                        <a:cubicBezTo>
                          <a:pt x="815261" y="482060"/>
                          <a:pt x="801068" y="492443"/>
                          <a:pt x="800878" y="496824"/>
                        </a:cubicBezTo>
                        <a:cubicBezTo>
                          <a:pt x="800687" y="501872"/>
                          <a:pt x="804974" y="509016"/>
                          <a:pt x="810975" y="506635"/>
                        </a:cubicBezTo>
                        <a:cubicBezTo>
                          <a:pt x="818023" y="503873"/>
                          <a:pt x="814975" y="490538"/>
                          <a:pt x="807355" y="491204"/>
                        </a:cubicBezTo>
                        <a:cubicBezTo>
                          <a:pt x="810593" y="499491"/>
                          <a:pt x="816308" y="506730"/>
                          <a:pt x="823547" y="511969"/>
                        </a:cubicBezTo>
                        <a:cubicBezTo>
                          <a:pt x="815070" y="528161"/>
                          <a:pt x="811641" y="546926"/>
                          <a:pt x="813832" y="565023"/>
                        </a:cubicBezTo>
                        <a:cubicBezTo>
                          <a:pt x="815166" y="576263"/>
                          <a:pt x="818690" y="587883"/>
                          <a:pt x="815166" y="598742"/>
                        </a:cubicBezTo>
                        <a:cubicBezTo>
                          <a:pt x="812879" y="605600"/>
                          <a:pt x="808022" y="611219"/>
                          <a:pt x="803259" y="616649"/>
                        </a:cubicBezTo>
                        <a:cubicBezTo>
                          <a:pt x="787162" y="635032"/>
                          <a:pt x="771065" y="653415"/>
                          <a:pt x="754967" y="671798"/>
                        </a:cubicBezTo>
                        <a:cubicBezTo>
                          <a:pt x="758111" y="667703"/>
                          <a:pt x="756682" y="661035"/>
                          <a:pt x="752110" y="658559"/>
                        </a:cubicBezTo>
                        <a:cubicBezTo>
                          <a:pt x="680863" y="739902"/>
                          <a:pt x="617426" y="829151"/>
                          <a:pt x="573135" y="927735"/>
                        </a:cubicBezTo>
                        <a:cubicBezTo>
                          <a:pt x="528844" y="1026319"/>
                          <a:pt x="504079" y="1135094"/>
                          <a:pt x="511413" y="1243013"/>
                        </a:cubicBezTo>
                        <a:cubicBezTo>
                          <a:pt x="449501" y="1204532"/>
                          <a:pt x="387588" y="1166051"/>
                          <a:pt x="325580" y="1127474"/>
                        </a:cubicBezTo>
                        <a:cubicBezTo>
                          <a:pt x="304530" y="1114425"/>
                          <a:pt x="281670" y="1098899"/>
                          <a:pt x="276146" y="1074706"/>
                        </a:cubicBezTo>
                        <a:cubicBezTo>
                          <a:pt x="346154" y="1115282"/>
                          <a:pt x="416544" y="1155097"/>
                          <a:pt x="487410" y="1194149"/>
                        </a:cubicBezTo>
                        <a:cubicBezTo>
                          <a:pt x="491316" y="1099757"/>
                          <a:pt x="521033" y="1007936"/>
                          <a:pt x="562181" y="922973"/>
                        </a:cubicBezTo>
                        <a:cubicBezTo>
                          <a:pt x="602472" y="839724"/>
                          <a:pt x="652859" y="760286"/>
                          <a:pt x="706009" y="685229"/>
                        </a:cubicBezTo>
                        <a:cubicBezTo>
                          <a:pt x="686864" y="692277"/>
                          <a:pt x="667718" y="699326"/>
                          <a:pt x="648478" y="706374"/>
                        </a:cubicBezTo>
                        <a:cubicBezTo>
                          <a:pt x="642477" y="708565"/>
                          <a:pt x="636381" y="710851"/>
                          <a:pt x="631333" y="714756"/>
                        </a:cubicBezTo>
                        <a:cubicBezTo>
                          <a:pt x="620093" y="723519"/>
                          <a:pt x="610378" y="745331"/>
                          <a:pt x="602186" y="757238"/>
                        </a:cubicBezTo>
                        <a:cubicBezTo>
                          <a:pt x="590471" y="774192"/>
                          <a:pt x="579422" y="791528"/>
                          <a:pt x="568849" y="809244"/>
                        </a:cubicBezTo>
                        <a:cubicBezTo>
                          <a:pt x="548370" y="843534"/>
                          <a:pt x="530082" y="879158"/>
                          <a:pt x="514271" y="915829"/>
                        </a:cubicBezTo>
                        <a:cubicBezTo>
                          <a:pt x="482743" y="988981"/>
                          <a:pt x="461216" y="1066610"/>
                          <a:pt x="452644" y="1145858"/>
                        </a:cubicBezTo>
                        <a:cubicBezTo>
                          <a:pt x="440071" y="1136523"/>
                          <a:pt x="442166" y="1117473"/>
                          <a:pt x="445691" y="1102233"/>
                        </a:cubicBezTo>
                        <a:cubicBezTo>
                          <a:pt x="462169" y="1031558"/>
                          <a:pt x="482267" y="961644"/>
                          <a:pt x="509794" y="894398"/>
                        </a:cubicBezTo>
                        <a:cubicBezTo>
                          <a:pt x="537607" y="826389"/>
                          <a:pt x="576278" y="769811"/>
                          <a:pt x="615045" y="708755"/>
                        </a:cubicBezTo>
                        <a:cubicBezTo>
                          <a:pt x="603806" y="717328"/>
                          <a:pt x="566182" y="712946"/>
                          <a:pt x="551799" y="714185"/>
                        </a:cubicBezTo>
                        <a:cubicBezTo>
                          <a:pt x="500174" y="718947"/>
                          <a:pt x="448453" y="721995"/>
                          <a:pt x="396637" y="723329"/>
                        </a:cubicBezTo>
                        <a:cubicBezTo>
                          <a:pt x="418068" y="780002"/>
                          <a:pt x="435118" y="838390"/>
                          <a:pt x="447596" y="897636"/>
                        </a:cubicBezTo>
                        <a:cubicBezTo>
                          <a:pt x="457692" y="945547"/>
                          <a:pt x="459502" y="989076"/>
                          <a:pt x="453977" y="1037558"/>
                        </a:cubicBezTo>
                        <a:cubicBezTo>
                          <a:pt x="452168" y="1053275"/>
                          <a:pt x="430355" y="1125188"/>
                          <a:pt x="443881" y="1135666"/>
                        </a:cubicBezTo>
                        <a:cubicBezTo>
                          <a:pt x="305292" y="1028795"/>
                          <a:pt x="166703" y="921925"/>
                          <a:pt x="28115" y="815054"/>
                        </a:cubicBezTo>
                        <a:cubicBezTo>
                          <a:pt x="19066" y="808101"/>
                          <a:pt x="9731" y="800767"/>
                          <a:pt x="4778" y="790385"/>
                        </a:cubicBezTo>
                        <a:cubicBezTo>
                          <a:pt x="111" y="780669"/>
                          <a:pt x="-79" y="769525"/>
                          <a:pt x="16" y="758761"/>
                        </a:cubicBezTo>
                        <a:cubicBezTo>
                          <a:pt x="1349" y="598170"/>
                          <a:pt x="40021" y="438150"/>
                          <a:pt x="110982" y="294227"/>
                        </a:cubicBezTo>
                        <a:cubicBezTo>
                          <a:pt x="128127" y="259556"/>
                          <a:pt x="147463" y="225457"/>
                          <a:pt x="168513" y="192119"/>
                        </a:cubicBezTo>
                        <a:cubicBezTo>
                          <a:pt x="211471" y="124111"/>
                          <a:pt x="261763" y="60865"/>
                          <a:pt x="313865" y="0"/>
                        </a:cubicBezTo>
                        <a:cubicBezTo>
                          <a:pt x="309578" y="4953"/>
                          <a:pt x="363871" y="100584"/>
                          <a:pt x="370253" y="113633"/>
                        </a:cubicBezTo>
                        <a:cubicBezTo>
                          <a:pt x="382921" y="139732"/>
                          <a:pt x="399113" y="163830"/>
                          <a:pt x="417020" y="186595"/>
                        </a:cubicBezTo>
                        <a:cubicBezTo>
                          <a:pt x="426450" y="198692"/>
                          <a:pt x="436451" y="210407"/>
                          <a:pt x="446548" y="221837"/>
                        </a:cubicBezTo>
                        <a:cubicBezTo>
                          <a:pt x="476171" y="255461"/>
                          <a:pt x="508079" y="287560"/>
                          <a:pt x="544751" y="313563"/>
                        </a:cubicBezTo>
                        <a:cubicBezTo>
                          <a:pt x="562562" y="326231"/>
                          <a:pt x="584375" y="342138"/>
                          <a:pt x="605711" y="348139"/>
                        </a:cubicBezTo>
                        <a:cubicBezTo>
                          <a:pt x="627428" y="354235"/>
                          <a:pt x="655431" y="352044"/>
                          <a:pt x="678005" y="352711"/>
                        </a:cubicBezTo>
                        <a:cubicBezTo>
                          <a:pt x="747919" y="354521"/>
                          <a:pt x="818690" y="354235"/>
                          <a:pt x="887555" y="340709"/>
                        </a:cubicBezTo>
                        <a:cubicBezTo>
                          <a:pt x="916892" y="334899"/>
                          <a:pt x="945372" y="331470"/>
                          <a:pt x="973090" y="319564"/>
                        </a:cubicBezTo>
                        <a:cubicBezTo>
                          <a:pt x="1003665" y="306419"/>
                          <a:pt x="1031859" y="288322"/>
                          <a:pt x="1059101" y="269367"/>
                        </a:cubicBezTo>
                        <a:cubicBezTo>
                          <a:pt x="1086723" y="250317"/>
                          <a:pt x="1113488" y="230219"/>
                          <a:pt x="1141873" y="212979"/>
                        </a:cubicBezTo>
                        <a:close/>
                      </a:path>
                    </a:pathLst>
                  </a:custGeom>
                  <a:solidFill>
                    <a:srgbClr val="C193CC">
                      <a:alpha val="28000"/>
                    </a:srgbClr>
                  </a:solidFill>
                  <a:ln w="9525" cap="flat">
                    <a:noFill/>
                    <a:prstDash val="solid"/>
                    <a:miter/>
                  </a:ln>
                </p:spPr>
                <p:txBody>
                  <a:bodyPr rtlCol="0" anchor="ctr"/>
                  <a:lstStyle/>
                  <a:p>
                    <a:endParaRPr lang="en-US"/>
                  </a:p>
                </p:txBody>
              </p:sp>
            </p:grpSp>
          </p:grpSp>
          <p:grpSp>
            <p:nvGrpSpPr>
              <p:cNvPr id="265" name="Graphic 2">
                <a:extLst>
                  <a:ext uri="{FF2B5EF4-FFF2-40B4-BE49-F238E27FC236}">
                    <a16:creationId xmlns:a16="http://schemas.microsoft.com/office/drawing/2014/main" id="{DD7102DE-F9B7-D1AE-92D2-7C33AA491ED5}"/>
                  </a:ext>
                </a:extLst>
              </p:cNvPr>
              <p:cNvGrpSpPr/>
              <p:nvPr/>
            </p:nvGrpSpPr>
            <p:grpSpPr>
              <a:xfrm>
                <a:off x="2796262" y="6021283"/>
                <a:ext cx="1301053" cy="224861"/>
                <a:chOff x="2796262" y="6021283"/>
                <a:chExt cx="1301053" cy="224861"/>
              </a:xfrm>
            </p:grpSpPr>
            <p:grpSp>
              <p:nvGrpSpPr>
                <p:cNvPr id="266" name="Graphic 2">
                  <a:extLst>
                    <a:ext uri="{FF2B5EF4-FFF2-40B4-BE49-F238E27FC236}">
                      <a16:creationId xmlns:a16="http://schemas.microsoft.com/office/drawing/2014/main" id="{14409AEC-0F20-EBC8-7ECB-A079378F2396}"/>
                    </a:ext>
                  </a:extLst>
                </p:cNvPr>
                <p:cNvGrpSpPr/>
                <p:nvPr/>
              </p:nvGrpSpPr>
              <p:grpSpPr>
                <a:xfrm>
                  <a:off x="2796262" y="6036570"/>
                  <a:ext cx="532954" cy="209574"/>
                  <a:chOff x="2796262" y="6036570"/>
                  <a:chExt cx="532954" cy="209574"/>
                </a:xfrm>
              </p:grpSpPr>
              <p:sp>
                <p:nvSpPr>
                  <p:cNvPr id="267" name="Freeform: Shape 266">
                    <a:extLst>
                      <a:ext uri="{FF2B5EF4-FFF2-40B4-BE49-F238E27FC236}">
                        <a16:creationId xmlns:a16="http://schemas.microsoft.com/office/drawing/2014/main" id="{C2AE0645-0059-B6B6-333B-1DF6A111E831}"/>
                      </a:ext>
                    </a:extLst>
                  </p:cNvPr>
                  <p:cNvSpPr/>
                  <p:nvPr/>
                </p:nvSpPr>
                <p:spPr>
                  <a:xfrm>
                    <a:off x="2811835" y="6036570"/>
                    <a:ext cx="502933" cy="196815"/>
                  </a:xfrm>
                  <a:custGeom>
                    <a:avLst/>
                    <a:gdLst>
                      <a:gd name="connsiteX0" fmla="*/ 421 w 502933"/>
                      <a:gd name="connsiteY0" fmla="*/ 169253 h 196815"/>
                      <a:gd name="connsiteX1" fmla="*/ 1087 w 502933"/>
                      <a:gd name="connsiteY1" fmla="*/ 180302 h 196815"/>
                      <a:gd name="connsiteX2" fmla="*/ 18804 w 502933"/>
                      <a:gd name="connsiteY2" fmla="*/ 188589 h 196815"/>
                      <a:gd name="connsiteX3" fmla="*/ 484100 w 502933"/>
                      <a:gd name="connsiteY3" fmla="*/ 173444 h 196815"/>
                      <a:gd name="connsiteX4" fmla="*/ 502007 w 502933"/>
                      <a:gd name="connsiteY4" fmla="*/ 163728 h 196815"/>
                      <a:gd name="connsiteX5" fmla="*/ 502198 w 502933"/>
                      <a:gd name="connsiteY5" fmla="*/ 152013 h 196815"/>
                      <a:gd name="connsiteX6" fmla="*/ 490196 w 502933"/>
                      <a:gd name="connsiteY6" fmla="*/ 80575 h 196815"/>
                      <a:gd name="connsiteX7" fmla="*/ 481338 w 502933"/>
                      <a:gd name="connsiteY7" fmla="*/ 60477 h 196815"/>
                      <a:gd name="connsiteX8" fmla="*/ 466860 w 502933"/>
                      <a:gd name="connsiteY8" fmla="*/ 55906 h 196815"/>
                      <a:gd name="connsiteX9" fmla="*/ 372753 w 502933"/>
                      <a:gd name="connsiteY9" fmla="*/ 46285 h 196815"/>
                      <a:gd name="connsiteX10" fmla="*/ 289219 w 502933"/>
                      <a:gd name="connsiteY10" fmla="*/ 5518 h 196815"/>
                      <a:gd name="connsiteX11" fmla="*/ 283408 w 502933"/>
                      <a:gd name="connsiteY11" fmla="*/ 660 h 196815"/>
                      <a:gd name="connsiteX12" fmla="*/ 273883 w 502933"/>
                      <a:gd name="connsiteY12" fmla="*/ 851 h 196815"/>
                      <a:gd name="connsiteX13" fmla="*/ 18899 w 502933"/>
                      <a:gd name="connsiteY13" fmla="*/ 25044 h 196815"/>
                      <a:gd name="connsiteX14" fmla="*/ 421 w 502933"/>
                      <a:gd name="connsiteY14" fmla="*/ 169253 h 196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02933" h="196815">
                        <a:moveTo>
                          <a:pt x="421" y="169253"/>
                        </a:moveTo>
                        <a:cubicBezTo>
                          <a:pt x="-56" y="172968"/>
                          <a:pt x="-437" y="176968"/>
                          <a:pt x="1087" y="180302"/>
                        </a:cubicBezTo>
                        <a:cubicBezTo>
                          <a:pt x="4040" y="186493"/>
                          <a:pt x="12041" y="188017"/>
                          <a:pt x="18804" y="188589"/>
                        </a:cubicBezTo>
                        <a:cubicBezTo>
                          <a:pt x="173680" y="203352"/>
                          <a:pt x="330462" y="198209"/>
                          <a:pt x="484100" y="173444"/>
                        </a:cubicBezTo>
                        <a:cubicBezTo>
                          <a:pt x="491149" y="172301"/>
                          <a:pt x="499245" y="170301"/>
                          <a:pt x="502007" y="163728"/>
                        </a:cubicBezTo>
                        <a:cubicBezTo>
                          <a:pt x="503531" y="160109"/>
                          <a:pt x="502864" y="155918"/>
                          <a:pt x="502198" y="152013"/>
                        </a:cubicBezTo>
                        <a:cubicBezTo>
                          <a:pt x="498197" y="128200"/>
                          <a:pt x="494197" y="104388"/>
                          <a:pt x="490196" y="80575"/>
                        </a:cubicBezTo>
                        <a:cubicBezTo>
                          <a:pt x="488958" y="73146"/>
                          <a:pt x="487243" y="65049"/>
                          <a:pt x="481338" y="60477"/>
                        </a:cubicBezTo>
                        <a:cubicBezTo>
                          <a:pt x="477242" y="57334"/>
                          <a:pt x="472003" y="56572"/>
                          <a:pt x="466860" y="55906"/>
                        </a:cubicBezTo>
                        <a:cubicBezTo>
                          <a:pt x="435523" y="52000"/>
                          <a:pt x="403804" y="51905"/>
                          <a:pt x="372753" y="46285"/>
                        </a:cubicBezTo>
                        <a:cubicBezTo>
                          <a:pt x="341701" y="40665"/>
                          <a:pt x="310555" y="28759"/>
                          <a:pt x="289219" y="5518"/>
                        </a:cubicBezTo>
                        <a:cubicBezTo>
                          <a:pt x="287504" y="3613"/>
                          <a:pt x="285790" y="1613"/>
                          <a:pt x="283408" y="660"/>
                        </a:cubicBezTo>
                        <a:cubicBezTo>
                          <a:pt x="280456" y="-578"/>
                          <a:pt x="277027" y="184"/>
                          <a:pt x="273883" y="851"/>
                        </a:cubicBezTo>
                        <a:cubicBezTo>
                          <a:pt x="191016" y="19520"/>
                          <a:pt x="103767" y="28473"/>
                          <a:pt x="18899" y="25044"/>
                        </a:cubicBezTo>
                        <a:cubicBezTo>
                          <a:pt x="11660" y="73241"/>
                          <a:pt x="6421" y="121056"/>
                          <a:pt x="421" y="169253"/>
                        </a:cubicBezTo>
                        <a:close/>
                      </a:path>
                    </a:pathLst>
                  </a:custGeom>
                  <a:solidFill>
                    <a:srgbClr val="293642"/>
                  </a:solidFill>
                  <a:ln w="9525" cap="flat">
                    <a:noFill/>
                    <a:prstDash val="solid"/>
                    <a:miter/>
                  </a:ln>
                </p:spPr>
                <p:txBody>
                  <a:bodyPr rtlCol="0" anchor="ctr"/>
                  <a:lstStyle/>
                  <a:p>
                    <a:endParaRPr lang="en-US"/>
                  </a:p>
                </p:txBody>
              </p:sp>
              <p:sp>
                <p:nvSpPr>
                  <p:cNvPr id="268" name="Freeform: Shape 267">
                    <a:extLst>
                      <a:ext uri="{FF2B5EF4-FFF2-40B4-BE49-F238E27FC236}">
                        <a16:creationId xmlns:a16="http://schemas.microsoft.com/office/drawing/2014/main" id="{5F8C0BE1-D785-64DF-BB66-0AEE0BBFE2B6}"/>
                      </a:ext>
                    </a:extLst>
                  </p:cNvPr>
                  <p:cNvSpPr/>
                  <p:nvPr/>
                </p:nvSpPr>
                <p:spPr>
                  <a:xfrm>
                    <a:off x="2796262" y="6155311"/>
                    <a:ext cx="532954" cy="90833"/>
                  </a:xfrm>
                  <a:custGeom>
                    <a:avLst/>
                    <a:gdLst>
                      <a:gd name="connsiteX0" fmla="*/ 13422 w 532954"/>
                      <a:gd name="connsiteY0" fmla="*/ 19842 h 90833"/>
                      <a:gd name="connsiteX1" fmla="*/ 25423 w 532954"/>
                      <a:gd name="connsiteY1" fmla="*/ 21651 h 90833"/>
                      <a:gd name="connsiteX2" fmla="*/ 62952 w 532954"/>
                      <a:gd name="connsiteY2" fmla="*/ 27366 h 90833"/>
                      <a:gd name="connsiteX3" fmla="*/ 138676 w 532954"/>
                      <a:gd name="connsiteY3" fmla="*/ 33081 h 90833"/>
                      <a:gd name="connsiteX4" fmla="*/ 290980 w 532954"/>
                      <a:gd name="connsiteY4" fmla="*/ 30986 h 90833"/>
                      <a:gd name="connsiteX5" fmla="*/ 518056 w 532954"/>
                      <a:gd name="connsiteY5" fmla="*/ 220 h 90833"/>
                      <a:gd name="connsiteX6" fmla="*/ 519771 w 532954"/>
                      <a:gd name="connsiteY6" fmla="*/ 220 h 90833"/>
                      <a:gd name="connsiteX7" fmla="*/ 520438 w 532954"/>
                      <a:gd name="connsiteY7" fmla="*/ 1553 h 90833"/>
                      <a:gd name="connsiteX8" fmla="*/ 532915 w 532954"/>
                      <a:gd name="connsiteY8" fmla="*/ 51750 h 90833"/>
                      <a:gd name="connsiteX9" fmla="*/ 382611 w 532954"/>
                      <a:gd name="connsiteY9" fmla="*/ 81373 h 90833"/>
                      <a:gd name="connsiteX10" fmla="*/ 219257 w 532954"/>
                      <a:gd name="connsiteY10" fmla="*/ 90517 h 90833"/>
                      <a:gd name="connsiteX11" fmla="*/ 71620 w 532954"/>
                      <a:gd name="connsiteY11" fmla="*/ 85945 h 90833"/>
                      <a:gd name="connsiteX12" fmla="*/ 4754 w 532954"/>
                      <a:gd name="connsiteY12" fmla="*/ 73753 h 90833"/>
                      <a:gd name="connsiteX13" fmla="*/ 5326 w 532954"/>
                      <a:gd name="connsiteY13" fmla="*/ 31367 h 90833"/>
                      <a:gd name="connsiteX14" fmla="*/ 13422 w 532954"/>
                      <a:gd name="connsiteY14" fmla="*/ 19842 h 90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2954" h="90833">
                        <a:moveTo>
                          <a:pt x="13422" y="19842"/>
                        </a:moveTo>
                        <a:cubicBezTo>
                          <a:pt x="16089" y="19746"/>
                          <a:pt x="19708" y="20603"/>
                          <a:pt x="25423" y="21651"/>
                        </a:cubicBezTo>
                        <a:cubicBezTo>
                          <a:pt x="37901" y="23937"/>
                          <a:pt x="50379" y="25747"/>
                          <a:pt x="62952" y="27366"/>
                        </a:cubicBezTo>
                        <a:cubicBezTo>
                          <a:pt x="88098" y="30509"/>
                          <a:pt x="113339" y="32224"/>
                          <a:pt x="138676" y="33081"/>
                        </a:cubicBezTo>
                        <a:cubicBezTo>
                          <a:pt x="189444" y="34796"/>
                          <a:pt x="240307" y="32986"/>
                          <a:pt x="290980" y="30986"/>
                        </a:cubicBezTo>
                        <a:cubicBezTo>
                          <a:pt x="367752" y="28033"/>
                          <a:pt x="444523" y="23651"/>
                          <a:pt x="518056" y="220"/>
                        </a:cubicBezTo>
                        <a:cubicBezTo>
                          <a:pt x="518628" y="29"/>
                          <a:pt x="519295" y="-161"/>
                          <a:pt x="519771" y="220"/>
                        </a:cubicBezTo>
                        <a:cubicBezTo>
                          <a:pt x="520247" y="506"/>
                          <a:pt x="520342" y="1077"/>
                          <a:pt x="520438" y="1553"/>
                        </a:cubicBezTo>
                        <a:cubicBezTo>
                          <a:pt x="524343" y="18318"/>
                          <a:pt x="528820" y="35082"/>
                          <a:pt x="532915" y="51750"/>
                        </a:cubicBezTo>
                        <a:cubicBezTo>
                          <a:pt x="535678" y="63085"/>
                          <a:pt x="392517" y="80230"/>
                          <a:pt x="382611" y="81373"/>
                        </a:cubicBezTo>
                        <a:cubicBezTo>
                          <a:pt x="328413" y="87469"/>
                          <a:pt x="273835" y="89660"/>
                          <a:pt x="219257" y="90517"/>
                        </a:cubicBezTo>
                        <a:cubicBezTo>
                          <a:pt x="170013" y="91279"/>
                          <a:pt x="120673" y="90993"/>
                          <a:pt x="71620" y="85945"/>
                        </a:cubicBezTo>
                        <a:cubicBezTo>
                          <a:pt x="57523" y="84516"/>
                          <a:pt x="13993" y="85374"/>
                          <a:pt x="4754" y="73753"/>
                        </a:cubicBezTo>
                        <a:cubicBezTo>
                          <a:pt x="-4295" y="62323"/>
                          <a:pt x="1706" y="43749"/>
                          <a:pt x="5326" y="31367"/>
                        </a:cubicBezTo>
                        <a:cubicBezTo>
                          <a:pt x="7897" y="22699"/>
                          <a:pt x="9421" y="20032"/>
                          <a:pt x="13422" y="19842"/>
                        </a:cubicBezTo>
                        <a:close/>
                      </a:path>
                    </a:pathLst>
                  </a:custGeom>
                  <a:solidFill>
                    <a:srgbClr val="FFEFD7"/>
                  </a:solidFill>
                  <a:ln w="9525" cap="flat">
                    <a:noFill/>
                    <a:prstDash val="solid"/>
                    <a:miter/>
                  </a:ln>
                </p:spPr>
                <p:txBody>
                  <a:bodyPr rtlCol="0" anchor="ctr"/>
                  <a:lstStyle/>
                  <a:p>
                    <a:endParaRPr lang="en-US"/>
                  </a:p>
                </p:txBody>
              </p:sp>
            </p:grpSp>
            <p:grpSp>
              <p:nvGrpSpPr>
                <p:cNvPr id="269" name="Graphic 2">
                  <a:extLst>
                    <a:ext uri="{FF2B5EF4-FFF2-40B4-BE49-F238E27FC236}">
                      <a16:creationId xmlns:a16="http://schemas.microsoft.com/office/drawing/2014/main" id="{02908450-5CE4-F87D-1151-7D38BEDEC132}"/>
                    </a:ext>
                  </a:extLst>
                </p:cNvPr>
                <p:cNvGrpSpPr/>
                <p:nvPr/>
              </p:nvGrpSpPr>
              <p:grpSpPr>
                <a:xfrm>
                  <a:off x="3546442" y="6021283"/>
                  <a:ext cx="550872" cy="210601"/>
                  <a:chOff x="3546442" y="6021283"/>
                  <a:chExt cx="550872" cy="210601"/>
                </a:xfrm>
              </p:grpSpPr>
              <p:sp>
                <p:nvSpPr>
                  <p:cNvPr id="270" name="Freeform: Shape 269">
                    <a:extLst>
                      <a:ext uri="{FF2B5EF4-FFF2-40B4-BE49-F238E27FC236}">
                        <a16:creationId xmlns:a16="http://schemas.microsoft.com/office/drawing/2014/main" id="{06BBEF5A-11A0-64B3-6696-1B442B543C09}"/>
                      </a:ext>
                    </a:extLst>
                  </p:cNvPr>
                  <p:cNvSpPr/>
                  <p:nvPr/>
                </p:nvSpPr>
                <p:spPr>
                  <a:xfrm>
                    <a:off x="3554634" y="6021283"/>
                    <a:ext cx="529403" cy="197512"/>
                  </a:xfrm>
                  <a:custGeom>
                    <a:avLst/>
                    <a:gdLst>
                      <a:gd name="connsiteX0" fmla="*/ 200215 w 529403"/>
                      <a:gd name="connsiteY0" fmla="*/ 197208 h 197512"/>
                      <a:gd name="connsiteX1" fmla="*/ 371475 w 529403"/>
                      <a:gd name="connsiteY1" fmla="*/ 188254 h 197512"/>
                      <a:gd name="connsiteX2" fmla="*/ 529399 w 529403"/>
                      <a:gd name="connsiteY2" fmla="*/ 157869 h 197512"/>
                      <a:gd name="connsiteX3" fmla="*/ 513493 w 529403"/>
                      <a:gd name="connsiteY3" fmla="*/ 92528 h 197512"/>
                      <a:gd name="connsiteX4" fmla="*/ 495300 w 529403"/>
                      <a:gd name="connsiteY4" fmla="*/ 65191 h 197512"/>
                      <a:gd name="connsiteX5" fmla="*/ 464630 w 529403"/>
                      <a:gd name="connsiteY5" fmla="*/ 57095 h 197512"/>
                      <a:gd name="connsiteX6" fmla="*/ 357569 w 529403"/>
                      <a:gd name="connsiteY6" fmla="*/ 48046 h 197512"/>
                      <a:gd name="connsiteX7" fmla="*/ 267748 w 529403"/>
                      <a:gd name="connsiteY7" fmla="*/ 16518 h 197512"/>
                      <a:gd name="connsiteX8" fmla="*/ 249841 w 529403"/>
                      <a:gd name="connsiteY8" fmla="*/ 707 h 197512"/>
                      <a:gd name="connsiteX9" fmla="*/ 237172 w 529403"/>
                      <a:gd name="connsiteY9" fmla="*/ 517 h 197512"/>
                      <a:gd name="connsiteX10" fmla="*/ 0 w 529403"/>
                      <a:gd name="connsiteY10" fmla="*/ 28330 h 197512"/>
                      <a:gd name="connsiteX11" fmla="*/ 4477 w 529403"/>
                      <a:gd name="connsiteY11" fmla="*/ 181110 h 197512"/>
                      <a:gd name="connsiteX12" fmla="*/ 200215 w 529403"/>
                      <a:gd name="connsiteY12" fmla="*/ 197208 h 197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9403" h="197512">
                        <a:moveTo>
                          <a:pt x="200215" y="197208"/>
                        </a:moveTo>
                        <a:cubicBezTo>
                          <a:pt x="257365" y="196351"/>
                          <a:pt x="314611" y="194541"/>
                          <a:pt x="371475" y="188254"/>
                        </a:cubicBezTo>
                        <a:cubicBezTo>
                          <a:pt x="384048" y="186826"/>
                          <a:pt x="530257" y="165871"/>
                          <a:pt x="529399" y="157869"/>
                        </a:cubicBezTo>
                        <a:cubicBezTo>
                          <a:pt x="526923" y="135486"/>
                          <a:pt x="521589" y="113483"/>
                          <a:pt x="513493" y="92528"/>
                        </a:cubicBezTo>
                        <a:cubicBezTo>
                          <a:pt x="509492" y="82146"/>
                          <a:pt x="504444" y="71478"/>
                          <a:pt x="495300" y="65191"/>
                        </a:cubicBezTo>
                        <a:cubicBezTo>
                          <a:pt x="486442" y="59095"/>
                          <a:pt x="475297" y="58048"/>
                          <a:pt x="464630" y="57095"/>
                        </a:cubicBezTo>
                        <a:cubicBezTo>
                          <a:pt x="428911" y="54047"/>
                          <a:pt x="393192" y="50999"/>
                          <a:pt x="357569" y="48046"/>
                        </a:cubicBezTo>
                        <a:cubicBezTo>
                          <a:pt x="325088" y="45284"/>
                          <a:pt x="289274" y="40902"/>
                          <a:pt x="267748" y="16518"/>
                        </a:cubicBezTo>
                        <a:cubicBezTo>
                          <a:pt x="262414" y="10423"/>
                          <a:pt x="257556" y="2898"/>
                          <a:pt x="249841" y="707"/>
                        </a:cubicBezTo>
                        <a:cubicBezTo>
                          <a:pt x="245745" y="-436"/>
                          <a:pt x="241363" y="40"/>
                          <a:pt x="237172" y="517"/>
                        </a:cubicBezTo>
                        <a:cubicBezTo>
                          <a:pt x="158115" y="9756"/>
                          <a:pt x="79057" y="19090"/>
                          <a:pt x="0" y="28330"/>
                        </a:cubicBezTo>
                        <a:cubicBezTo>
                          <a:pt x="7429" y="78241"/>
                          <a:pt x="2381" y="130628"/>
                          <a:pt x="4477" y="181110"/>
                        </a:cubicBezTo>
                        <a:cubicBezTo>
                          <a:pt x="67913" y="197875"/>
                          <a:pt x="134493" y="198160"/>
                          <a:pt x="200215" y="197208"/>
                        </a:cubicBezTo>
                        <a:close/>
                      </a:path>
                    </a:pathLst>
                  </a:custGeom>
                  <a:solidFill>
                    <a:srgbClr val="293642"/>
                  </a:solidFill>
                  <a:ln w="9525" cap="flat">
                    <a:noFill/>
                    <a:prstDash val="solid"/>
                    <a:miter/>
                  </a:ln>
                </p:spPr>
                <p:txBody>
                  <a:bodyPr rtlCol="0" anchor="ctr"/>
                  <a:lstStyle/>
                  <a:p>
                    <a:endParaRPr lang="en-US"/>
                  </a:p>
                </p:txBody>
              </p:sp>
              <p:sp>
                <p:nvSpPr>
                  <p:cNvPr id="271" name="Freeform: Shape 270">
                    <a:extLst>
                      <a:ext uri="{FF2B5EF4-FFF2-40B4-BE49-F238E27FC236}">
                        <a16:creationId xmlns:a16="http://schemas.microsoft.com/office/drawing/2014/main" id="{9527AFFC-1C6B-D218-73ED-7D8301A486E8}"/>
                      </a:ext>
                    </a:extLst>
                  </p:cNvPr>
                  <p:cNvSpPr/>
                  <p:nvPr/>
                </p:nvSpPr>
                <p:spPr>
                  <a:xfrm>
                    <a:off x="3546442" y="6128480"/>
                    <a:ext cx="550872" cy="103404"/>
                  </a:xfrm>
                  <a:custGeom>
                    <a:avLst/>
                    <a:gdLst>
                      <a:gd name="connsiteX0" fmla="*/ 537972 w 550872"/>
                      <a:gd name="connsiteY0" fmla="*/ 0 h 103404"/>
                      <a:gd name="connsiteX1" fmla="*/ 545116 w 550872"/>
                      <a:gd name="connsiteY1" fmla="*/ 64294 h 103404"/>
                      <a:gd name="connsiteX2" fmla="*/ 537496 w 550872"/>
                      <a:gd name="connsiteY2" fmla="*/ 67151 h 103404"/>
                      <a:gd name="connsiteX3" fmla="*/ 160877 w 550872"/>
                      <a:gd name="connsiteY3" fmla="*/ 102775 h 103404"/>
                      <a:gd name="connsiteX4" fmla="*/ 0 w 550872"/>
                      <a:gd name="connsiteY4" fmla="*/ 89535 h 103404"/>
                      <a:gd name="connsiteX5" fmla="*/ 1429 w 550872"/>
                      <a:gd name="connsiteY5" fmla="*/ 32099 h 103404"/>
                      <a:gd name="connsiteX6" fmla="*/ 128111 w 550872"/>
                      <a:gd name="connsiteY6" fmla="*/ 44672 h 103404"/>
                      <a:gd name="connsiteX7" fmla="*/ 260318 w 550872"/>
                      <a:gd name="connsiteY7" fmla="*/ 45720 h 103404"/>
                      <a:gd name="connsiteX8" fmla="*/ 520256 w 550872"/>
                      <a:gd name="connsiteY8" fmla="*/ 5429 h 103404"/>
                      <a:gd name="connsiteX9" fmla="*/ 537972 w 550872"/>
                      <a:gd name="connsiteY9" fmla="*/ 0 h 103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0872" h="103404">
                        <a:moveTo>
                          <a:pt x="537972" y="0"/>
                        </a:moveTo>
                        <a:cubicBezTo>
                          <a:pt x="542068" y="12763"/>
                          <a:pt x="559880" y="53721"/>
                          <a:pt x="545116" y="64294"/>
                        </a:cubicBezTo>
                        <a:cubicBezTo>
                          <a:pt x="542925" y="65913"/>
                          <a:pt x="540163" y="66580"/>
                          <a:pt x="537496" y="67151"/>
                        </a:cubicBezTo>
                        <a:cubicBezTo>
                          <a:pt x="413576" y="95821"/>
                          <a:pt x="287560" y="106204"/>
                          <a:pt x="160877" y="102775"/>
                        </a:cubicBezTo>
                        <a:cubicBezTo>
                          <a:pt x="107061" y="101346"/>
                          <a:pt x="52959" y="99441"/>
                          <a:pt x="0" y="89535"/>
                        </a:cubicBezTo>
                        <a:cubicBezTo>
                          <a:pt x="0" y="85630"/>
                          <a:pt x="2191" y="32195"/>
                          <a:pt x="1429" y="32099"/>
                        </a:cubicBezTo>
                        <a:cubicBezTo>
                          <a:pt x="42482" y="40291"/>
                          <a:pt x="86487" y="42577"/>
                          <a:pt x="128111" y="44672"/>
                        </a:cubicBezTo>
                        <a:cubicBezTo>
                          <a:pt x="172117" y="46863"/>
                          <a:pt x="216313" y="47339"/>
                          <a:pt x="260318" y="45720"/>
                        </a:cubicBezTo>
                        <a:cubicBezTo>
                          <a:pt x="348139" y="42386"/>
                          <a:pt x="435864" y="30194"/>
                          <a:pt x="520256" y="5429"/>
                        </a:cubicBezTo>
                        <a:cubicBezTo>
                          <a:pt x="526256" y="3715"/>
                          <a:pt x="532067" y="1905"/>
                          <a:pt x="537972" y="0"/>
                        </a:cubicBezTo>
                        <a:close/>
                      </a:path>
                    </a:pathLst>
                  </a:custGeom>
                  <a:solidFill>
                    <a:srgbClr val="FFEFD7"/>
                  </a:solidFill>
                  <a:ln w="9525" cap="flat">
                    <a:noFill/>
                    <a:prstDash val="solid"/>
                    <a:miter/>
                  </a:ln>
                </p:spPr>
                <p:txBody>
                  <a:bodyPr rtlCol="0" anchor="ctr"/>
                  <a:lstStyle/>
                  <a:p>
                    <a:endParaRPr lang="en-US"/>
                  </a:p>
                </p:txBody>
              </p:sp>
            </p:grpSp>
          </p:grpSp>
          <p:grpSp>
            <p:nvGrpSpPr>
              <p:cNvPr id="272" name="Graphic 2">
                <a:extLst>
                  <a:ext uri="{FF2B5EF4-FFF2-40B4-BE49-F238E27FC236}">
                    <a16:creationId xmlns:a16="http://schemas.microsoft.com/office/drawing/2014/main" id="{056236EA-7730-3D0E-F303-5BB87A6A4827}"/>
                  </a:ext>
                </a:extLst>
              </p:cNvPr>
              <p:cNvGrpSpPr/>
              <p:nvPr/>
            </p:nvGrpSpPr>
            <p:grpSpPr>
              <a:xfrm>
                <a:off x="2785943" y="4053363"/>
                <a:ext cx="1127497" cy="2083784"/>
                <a:chOff x="2785943" y="4053363"/>
                <a:chExt cx="1127497" cy="2083784"/>
              </a:xfrm>
            </p:grpSpPr>
            <p:sp>
              <p:nvSpPr>
                <p:cNvPr id="273" name="Freeform: Shape 272">
                  <a:extLst>
                    <a:ext uri="{FF2B5EF4-FFF2-40B4-BE49-F238E27FC236}">
                      <a16:creationId xmlns:a16="http://schemas.microsoft.com/office/drawing/2014/main" id="{822684E8-7B4B-1D6D-3D00-D54037801327}"/>
                    </a:ext>
                  </a:extLst>
                </p:cNvPr>
                <p:cNvSpPr/>
                <p:nvPr/>
              </p:nvSpPr>
              <p:spPr>
                <a:xfrm>
                  <a:off x="2785943" y="4053363"/>
                  <a:ext cx="1127497" cy="2072449"/>
                </a:xfrm>
                <a:custGeom>
                  <a:avLst/>
                  <a:gdLst>
                    <a:gd name="connsiteX0" fmla="*/ 142517 w 1127497"/>
                    <a:gd name="connsiteY0" fmla="*/ 17145 h 2072449"/>
                    <a:gd name="connsiteX1" fmla="*/ 177379 w 1127497"/>
                    <a:gd name="connsiteY1" fmla="*/ 991457 h 2072449"/>
                    <a:gd name="connsiteX2" fmla="*/ 149280 w 1127497"/>
                    <a:gd name="connsiteY2" fmla="*/ 1022890 h 2072449"/>
                    <a:gd name="connsiteX3" fmla="*/ 154900 w 1127497"/>
                    <a:gd name="connsiteY3" fmla="*/ 1072801 h 2072449"/>
                    <a:gd name="connsiteX4" fmla="*/ 128801 w 1127497"/>
                    <a:gd name="connsiteY4" fmla="*/ 1069086 h 2072449"/>
                    <a:gd name="connsiteX5" fmla="*/ 106703 w 1127497"/>
                    <a:gd name="connsiteY5" fmla="*/ 1253014 h 2072449"/>
                    <a:gd name="connsiteX6" fmla="*/ 30122 w 1127497"/>
                    <a:gd name="connsiteY6" fmla="*/ 1940433 h 2072449"/>
                    <a:gd name="connsiteX7" fmla="*/ 6786 w 1127497"/>
                    <a:gd name="connsiteY7" fmla="*/ 1947482 h 2072449"/>
                    <a:gd name="connsiteX8" fmla="*/ 26407 w 1127497"/>
                    <a:gd name="connsiteY8" fmla="*/ 1987677 h 2072449"/>
                    <a:gd name="connsiteX9" fmla="*/ 6214 w 1127497"/>
                    <a:gd name="connsiteY9" fmla="*/ 2035302 h 2072449"/>
                    <a:gd name="connsiteX10" fmla="*/ 201763 w 1127497"/>
                    <a:gd name="connsiteY10" fmla="*/ 2063210 h 2072449"/>
                    <a:gd name="connsiteX11" fmla="*/ 367307 w 1127497"/>
                    <a:gd name="connsiteY11" fmla="*/ 2001107 h 2072449"/>
                    <a:gd name="connsiteX12" fmla="*/ 332922 w 1127497"/>
                    <a:gd name="connsiteY12" fmla="*/ 1962626 h 2072449"/>
                    <a:gd name="connsiteX13" fmla="*/ 328636 w 1127497"/>
                    <a:gd name="connsiteY13" fmla="*/ 1911668 h 2072449"/>
                    <a:gd name="connsiteX14" fmla="*/ 324445 w 1127497"/>
                    <a:gd name="connsiteY14" fmla="*/ 1841087 h 2072449"/>
                    <a:gd name="connsiteX15" fmla="*/ 455413 w 1127497"/>
                    <a:gd name="connsiteY15" fmla="*/ 1169099 h 2072449"/>
                    <a:gd name="connsiteX16" fmla="*/ 479321 w 1127497"/>
                    <a:gd name="connsiteY16" fmla="*/ 1089470 h 2072449"/>
                    <a:gd name="connsiteX17" fmla="*/ 486084 w 1127497"/>
                    <a:gd name="connsiteY17" fmla="*/ 1026509 h 2072449"/>
                    <a:gd name="connsiteX18" fmla="*/ 516374 w 1127497"/>
                    <a:gd name="connsiteY18" fmla="*/ 563499 h 2072449"/>
                    <a:gd name="connsiteX19" fmla="*/ 665249 w 1127497"/>
                    <a:gd name="connsiteY19" fmla="*/ 1079278 h 2072449"/>
                    <a:gd name="connsiteX20" fmla="*/ 678299 w 1127497"/>
                    <a:gd name="connsiteY20" fmla="*/ 1136142 h 2072449"/>
                    <a:gd name="connsiteX21" fmla="*/ 657534 w 1127497"/>
                    <a:gd name="connsiteY21" fmla="*/ 1163574 h 2072449"/>
                    <a:gd name="connsiteX22" fmla="*/ 678108 w 1127497"/>
                    <a:gd name="connsiteY22" fmla="*/ 1187577 h 2072449"/>
                    <a:gd name="connsiteX23" fmla="*/ 673631 w 1127497"/>
                    <a:gd name="connsiteY23" fmla="*/ 1250252 h 2072449"/>
                    <a:gd name="connsiteX24" fmla="*/ 736401 w 1127497"/>
                    <a:gd name="connsiteY24" fmla="*/ 1934051 h 2072449"/>
                    <a:gd name="connsiteX25" fmla="*/ 724780 w 1127497"/>
                    <a:gd name="connsiteY25" fmla="*/ 1929575 h 2072449"/>
                    <a:gd name="connsiteX26" fmla="*/ 752689 w 1127497"/>
                    <a:gd name="connsiteY26" fmla="*/ 1978914 h 2072449"/>
                    <a:gd name="connsiteX27" fmla="*/ 746212 w 1127497"/>
                    <a:gd name="connsiteY27" fmla="*/ 2021205 h 2072449"/>
                    <a:gd name="connsiteX28" fmla="*/ 742497 w 1127497"/>
                    <a:gd name="connsiteY28" fmla="*/ 2072450 h 2072449"/>
                    <a:gd name="connsiteX29" fmla="*/ 989194 w 1127497"/>
                    <a:gd name="connsiteY29" fmla="*/ 2064068 h 2072449"/>
                    <a:gd name="connsiteX30" fmla="*/ 1127497 w 1127497"/>
                    <a:gd name="connsiteY30" fmla="*/ 1994916 h 2072449"/>
                    <a:gd name="connsiteX31" fmla="*/ 1078729 w 1127497"/>
                    <a:gd name="connsiteY31" fmla="*/ 1977962 h 2072449"/>
                    <a:gd name="connsiteX32" fmla="*/ 1081301 w 1127497"/>
                    <a:gd name="connsiteY32" fmla="*/ 1954339 h 2072449"/>
                    <a:gd name="connsiteX33" fmla="*/ 1052726 w 1127497"/>
                    <a:gd name="connsiteY33" fmla="*/ 1949387 h 2072449"/>
                    <a:gd name="connsiteX34" fmla="*/ 1055488 w 1127497"/>
                    <a:gd name="connsiteY34" fmla="*/ 1918335 h 2072449"/>
                    <a:gd name="connsiteX35" fmla="*/ 1029104 w 1127497"/>
                    <a:gd name="connsiteY35" fmla="*/ 1865186 h 2072449"/>
                    <a:gd name="connsiteX36" fmla="*/ 1021103 w 1127497"/>
                    <a:gd name="connsiteY36" fmla="*/ 1777556 h 2072449"/>
                    <a:gd name="connsiteX37" fmla="*/ 1017579 w 1127497"/>
                    <a:gd name="connsiteY37" fmla="*/ 1612487 h 2072449"/>
                    <a:gd name="connsiteX38" fmla="*/ 977384 w 1127497"/>
                    <a:gd name="connsiteY38" fmla="*/ 794766 h 2072449"/>
                    <a:gd name="connsiteX39" fmla="*/ 946427 w 1127497"/>
                    <a:gd name="connsiteY39" fmla="*/ 525685 h 2072449"/>
                    <a:gd name="connsiteX40" fmla="*/ 842128 w 1127497"/>
                    <a:gd name="connsiteY40" fmla="*/ 0 h 2072449"/>
                    <a:gd name="connsiteX41" fmla="*/ 700777 w 1127497"/>
                    <a:gd name="connsiteY41" fmla="*/ 38291 h 2072449"/>
                    <a:gd name="connsiteX42" fmla="*/ 509706 w 1127497"/>
                    <a:gd name="connsiteY42" fmla="*/ 43148 h 2072449"/>
                    <a:gd name="connsiteX43" fmla="*/ 136612 w 1127497"/>
                    <a:gd name="connsiteY43" fmla="*/ 20574 h 2072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127497" h="2072449">
                      <a:moveTo>
                        <a:pt x="142517" y="17145"/>
                      </a:moveTo>
                      <a:cubicBezTo>
                        <a:pt x="168235" y="341186"/>
                        <a:pt x="179855" y="666369"/>
                        <a:pt x="177379" y="991457"/>
                      </a:cubicBezTo>
                      <a:cubicBezTo>
                        <a:pt x="177379" y="994220"/>
                        <a:pt x="151947" y="1014603"/>
                        <a:pt x="149280" y="1022890"/>
                      </a:cubicBezTo>
                      <a:cubicBezTo>
                        <a:pt x="144232" y="1038225"/>
                        <a:pt x="149756" y="1058037"/>
                        <a:pt x="154900" y="1072801"/>
                      </a:cubicBezTo>
                      <a:cubicBezTo>
                        <a:pt x="146232" y="1071563"/>
                        <a:pt x="137469" y="1070324"/>
                        <a:pt x="128801" y="1069086"/>
                      </a:cubicBezTo>
                      <a:cubicBezTo>
                        <a:pt x="136231" y="1130713"/>
                        <a:pt x="120133" y="1192435"/>
                        <a:pt x="106703" y="1253014"/>
                      </a:cubicBezTo>
                      <a:cubicBezTo>
                        <a:pt x="56506" y="1479042"/>
                        <a:pt x="25455" y="1708118"/>
                        <a:pt x="30122" y="1940433"/>
                      </a:cubicBezTo>
                      <a:cubicBezTo>
                        <a:pt x="22312" y="1942814"/>
                        <a:pt x="14596" y="1945101"/>
                        <a:pt x="6786" y="1947482"/>
                      </a:cubicBezTo>
                      <a:cubicBezTo>
                        <a:pt x="4690" y="1963198"/>
                        <a:pt x="12787" y="1979676"/>
                        <a:pt x="26407" y="1987677"/>
                      </a:cubicBezTo>
                      <a:cubicBezTo>
                        <a:pt x="4690" y="1988249"/>
                        <a:pt x="-8454" y="2019300"/>
                        <a:pt x="6214" y="2035302"/>
                      </a:cubicBezTo>
                      <a:cubicBezTo>
                        <a:pt x="39647" y="2071783"/>
                        <a:pt x="157567" y="2066830"/>
                        <a:pt x="201763" y="2063210"/>
                      </a:cubicBezTo>
                      <a:cubicBezTo>
                        <a:pt x="264342" y="2058067"/>
                        <a:pt x="319396" y="2045113"/>
                        <a:pt x="367307" y="2001107"/>
                      </a:cubicBezTo>
                      <a:cubicBezTo>
                        <a:pt x="357877" y="1986629"/>
                        <a:pt x="346257" y="1973676"/>
                        <a:pt x="332922" y="1962626"/>
                      </a:cubicBezTo>
                      <a:cubicBezTo>
                        <a:pt x="349972" y="1954054"/>
                        <a:pt x="336637" y="1929003"/>
                        <a:pt x="328636" y="1911668"/>
                      </a:cubicBezTo>
                      <a:cubicBezTo>
                        <a:pt x="318634" y="1889951"/>
                        <a:pt x="321397" y="1864805"/>
                        <a:pt x="324445" y="1841087"/>
                      </a:cubicBezTo>
                      <a:cubicBezTo>
                        <a:pt x="353782" y="1616012"/>
                        <a:pt x="381976" y="1384745"/>
                        <a:pt x="455413" y="1169099"/>
                      </a:cubicBezTo>
                      <a:cubicBezTo>
                        <a:pt x="464367" y="1142810"/>
                        <a:pt x="474083" y="1116711"/>
                        <a:pt x="479321" y="1089470"/>
                      </a:cubicBezTo>
                      <a:cubicBezTo>
                        <a:pt x="483322" y="1068705"/>
                        <a:pt x="484750" y="1047560"/>
                        <a:pt x="486084" y="1026509"/>
                      </a:cubicBezTo>
                      <a:cubicBezTo>
                        <a:pt x="496180" y="872204"/>
                        <a:pt x="506277" y="717899"/>
                        <a:pt x="516374" y="563499"/>
                      </a:cubicBezTo>
                      <a:cubicBezTo>
                        <a:pt x="573333" y="733806"/>
                        <a:pt x="619339" y="906304"/>
                        <a:pt x="665249" y="1079278"/>
                      </a:cubicBezTo>
                      <a:cubicBezTo>
                        <a:pt x="647057" y="1094804"/>
                        <a:pt x="655153" y="1130141"/>
                        <a:pt x="678299" y="1136142"/>
                      </a:cubicBezTo>
                      <a:cubicBezTo>
                        <a:pt x="671345" y="1145286"/>
                        <a:pt x="664487" y="1154430"/>
                        <a:pt x="657534" y="1163574"/>
                      </a:cubicBezTo>
                      <a:cubicBezTo>
                        <a:pt x="664392" y="1171575"/>
                        <a:pt x="671250" y="1179576"/>
                        <a:pt x="678108" y="1187577"/>
                      </a:cubicBezTo>
                      <a:cubicBezTo>
                        <a:pt x="666678" y="1205675"/>
                        <a:pt x="670012" y="1229106"/>
                        <a:pt x="673631" y="1250252"/>
                      </a:cubicBezTo>
                      <a:cubicBezTo>
                        <a:pt x="712684" y="1477709"/>
                        <a:pt x="698206" y="1706689"/>
                        <a:pt x="736401" y="1934051"/>
                      </a:cubicBezTo>
                      <a:cubicBezTo>
                        <a:pt x="732496" y="1932527"/>
                        <a:pt x="728591" y="1931003"/>
                        <a:pt x="724780" y="1929575"/>
                      </a:cubicBezTo>
                      <a:cubicBezTo>
                        <a:pt x="710493" y="1924050"/>
                        <a:pt x="753832" y="1985486"/>
                        <a:pt x="752689" y="1978914"/>
                      </a:cubicBezTo>
                      <a:cubicBezTo>
                        <a:pt x="756022" y="1997012"/>
                        <a:pt x="729924" y="2002917"/>
                        <a:pt x="746212" y="2021205"/>
                      </a:cubicBezTo>
                      <a:cubicBezTo>
                        <a:pt x="749926" y="2025301"/>
                        <a:pt x="731638" y="2059496"/>
                        <a:pt x="742497" y="2072450"/>
                      </a:cubicBezTo>
                      <a:cubicBezTo>
                        <a:pt x="819364" y="2041398"/>
                        <a:pt x="906899" y="2074450"/>
                        <a:pt x="989194" y="2064068"/>
                      </a:cubicBezTo>
                      <a:cubicBezTo>
                        <a:pt x="1041296" y="2057495"/>
                        <a:pt x="1090921" y="2032635"/>
                        <a:pt x="1127497" y="1994916"/>
                      </a:cubicBezTo>
                      <a:cubicBezTo>
                        <a:pt x="1110448" y="1991868"/>
                        <a:pt x="1093969" y="1986058"/>
                        <a:pt x="1078729" y="1977962"/>
                      </a:cubicBezTo>
                      <a:cubicBezTo>
                        <a:pt x="1088445" y="1976152"/>
                        <a:pt x="1089017" y="1960626"/>
                        <a:pt x="1081301" y="1954339"/>
                      </a:cubicBezTo>
                      <a:cubicBezTo>
                        <a:pt x="1073586" y="1948148"/>
                        <a:pt x="1062537" y="1948625"/>
                        <a:pt x="1052726" y="1949387"/>
                      </a:cubicBezTo>
                      <a:cubicBezTo>
                        <a:pt x="1062632" y="1943291"/>
                        <a:pt x="1061966" y="1927955"/>
                        <a:pt x="1055488" y="1918335"/>
                      </a:cubicBezTo>
                      <a:cubicBezTo>
                        <a:pt x="1040058" y="1895380"/>
                        <a:pt x="1032819" y="1894142"/>
                        <a:pt x="1029104" y="1865186"/>
                      </a:cubicBezTo>
                      <a:cubicBezTo>
                        <a:pt x="1025294" y="1836039"/>
                        <a:pt x="1022722" y="1806893"/>
                        <a:pt x="1021103" y="1777556"/>
                      </a:cubicBezTo>
                      <a:cubicBezTo>
                        <a:pt x="1017960" y="1722596"/>
                        <a:pt x="1018055" y="1667542"/>
                        <a:pt x="1017579" y="1612487"/>
                      </a:cubicBezTo>
                      <a:cubicBezTo>
                        <a:pt x="1015293" y="1339691"/>
                        <a:pt x="1002149" y="1066419"/>
                        <a:pt x="977384" y="794766"/>
                      </a:cubicBezTo>
                      <a:cubicBezTo>
                        <a:pt x="969192" y="704850"/>
                        <a:pt x="959000" y="615125"/>
                        <a:pt x="946427" y="525685"/>
                      </a:cubicBezTo>
                      <a:cubicBezTo>
                        <a:pt x="921567" y="348710"/>
                        <a:pt x="887563" y="172879"/>
                        <a:pt x="842128" y="0"/>
                      </a:cubicBezTo>
                      <a:cubicBezTo>
                        <a:pt x="793075" y="15050"/>
                        <a:pt x="752212" y="35338"/>
                        <a:pt x="700777" y="38291"/>
                      </a:cubicBezTo>
                      <a:cubicBezTo>
                        <a:pt x="637151" y="41910"/>
                        <a:pt x="573428" y="43339"/>
                        <a:pt x="509706" y="43148"/>
                      </a:cubicBezTo>
                      <a:cubicBezTo>
                        <a:pt x="385024" y="42672"/>
                        <a:pt x="260341" y="35147"/>
                        <a:pt x="136612" y="20574"/>
                      </a:cubicBezTo>
                    </a:path>
                  </a:pathLst>
                </a:custGeom>
                <a:solidFill>
                  <a:srgbClr val="3A5C84"/>
                </a:solidFill>
                <a:ln w="9525" cap="flat">
                  <a:noFill/>
                  <a:prstDash val="solid"/>
                  <a:miter/>
                </a:ln>
              </p:spPr>
              <p:txBody>
                <a:bodyPr rtlCol="0" anchor="ctr"/>
                <a:lstStyle/>
                <a:p>
                  <a:endParaRPr lang="en-US"/>
                </a:p>
              </p:txBody>
            </p:sp>
            <p:sp>
              <p:nvSpPr>
                <p:cNvPr id="274" name="Freeform: Shape 273">
                  <a:extLst>
                    <a:ext uri="{FF2B5EF4-FFF2-40B4-BE49-F238E27FC236}">
                      <a16:creationId xmlns:a16="http://schemas.microsoft.com/office/drawing/2014/main" id="{66FE83C0-615C-92F3-A980-ABB4B348FB66}"/>
                    </a:ext>
                  </a:extLst>
                </p:cNvPr>
                <p:cNvSpPr/>
                <p:nvPr/>
              </p:nvSpPr>
              <p:spPr>
                <a:xfrm>
                  <a:off x="2787562" y="4064793"/>
                  <a:ext cx="1114162" cy="2072354"/>
                </a:xfrm>
                <a:custGeom>
                  <a:avLst/>
                  <a:gdLst>
                    <a:gd name="connsiteX0" fmla="*/ 142517 w 1114162"/>
                    <a:gd name="connsiteY0" fmla="*/ 16859 h 2072354"/>
                    <a:gd name="connsiteX1" fmla="*/ 177379 w 1114162"/>
                    <a:gd name="connsiteY1" fmla="*/ 991172 h 2072354"/>
                    <a:gd name="connsiteX2" fmla="*/ 149280 w 1114162"/>
                    <a:gd name="connsiteY2" fmla="*/ 1022604 h 2072354"/>
                    <a:gd name="connsiteX3" fmla="*/ 154900 w 1114162"/>
                    <a:gd name="connsiteY3" fmla="*/ 1072515 h 2072354"/>
                    <a:gd name="connsiteX4" fmla="*/ 128801 w 1114162"/>
                    <a:gd name="connsiteY4" fmla="*/ 1068800 h 2072354"/>
                    <a:gd name="connsiteX5" fmla="*/ 106703 w 1114162"/>
                    <a:gd name="connsiteY5" fmla="*/ 1252728 h 2072354"/>
                    <a:gd name="connsiteX6" fmla="*/ 30122 w 1114162"/>
                    <a:gd name="connsiteY6" fmla="*/ 1940147 h 2072354"/>
                    <a:gd name="connsiteX7" fmla="*/ 6786 w 1114162"/>
                    <a:gd name="connsiteY7" fmla="*/ 1947196 h 2072354"/>
                    <a:gd name="connsiteX8" fmla="*/ 26407 w 1114162"/>
                    <a:gd name="connsiteY8" fmla="*/ 1987391 h 2072354"/>
                    <a:gd name="connsiteX9" fmla="*/ 6214 w 1114162"/>
                    <a:gd name="connsiteY9" fmla="*/ 2035016 h 2072354"/>
                    <a:gd name="connsiteX10" fmla="*/ 201763 w 1114162"/>
                    <a:gd name="connsiteY10" fmla="*/ 2062924 h 2072354"/>
                    <a:gd name="connsiteX11" fmla="*/ 367307 w 1114162"/>
                    <a:gd name="connsiteY11" fmla="*/ 2000822 h 2072354"/>
                    <a:gd name="connsiteX12" fmla="*/ 333970 w 1114162"/>
                    <a:gd name="connsiteY12" fmla="*/ 1961674 h 2072354"/>
                    <a:gd name="connsiteX13" fmla="*/ 320635 w 1114162"/>
                    <a:gd name="connsiteY13" fmla="*/ 1943862 h 2072354"/>
                    <a:gd name="connsiteX14" fmla="*/ 199096 w 1114162"/>
                    <a:gd name="connsiteY14" fmla="*/ 1947386 h 2072354"/>
                    <a:gd name="connsiteX15" fmla="*/ 279582 w 1114162"/>
                    <a:gd name="connsiteY15" fmla="*/ 1868805 h 2072354"/>
                    <a:gd name="connsiteX16" fmla="*/ 147565 w 1114162"/>
                    <a:gd name="connsiteY16" fmla="*/ 1836706 h 2072354"/>
                    <a:gd name="connsiteX17" fmla="*/ 267295 w 1114162"/>
                    <a:gd name="connsiteY17" fmla="*/ 1662303 h 2072354"/>
                    <a:gd name="connsiteX18" fmla="*/ 126801 w 1114162"/>
                    <a:gd name="connsiteY18" fmla="*/ 1694116 h 2072354"/>
                    <a:gd name="connsiteX19" fmla="*/ 352734 w 1114162"/>
                    <a:gd name="connsiteY19" fmla="*/ 1364171 h 2072354"/>
                    <a:gd name="connsiteX20" fmla="*/ 134897 w 1114162"/>
                    <a:gd name="connsiteY20" fmla="*/ 1436180 h 2072354"/>
                    <a:gd name="connsiteX21" fmla="*/ 399121 w 1114162"/>
                    <a:gd name="connsiteY21" fmla="*/ 1184434 h 2072354"/>
                    <a:gd name="connsiteX22" fmla="*/ 406264 w 1114162"/>
                    <a:gd name="connsiteY22" fmla="*/ 1169480 h 2072354"/>
                    <a:gd name="connsiteX23" fmla="*/ 397025 w 1114162"/>
                    <a:gd name="connsiteY23" fmla="*/ 1159859 h 2072354"/>
                    <a:gd name="connsiteX24" fmla="*/ 344923 w 1114162"/>
                    <a:gd name="connsiteY24" fmla="*/ 1128522 h 2072354"/>
                    <a:gd name="connsiteX25" fmla="*/ 420362 w 1114162"/>
                    <a:gd name="connsiteY25" fmla="*/ 1059942 h 2072354"/>
                    <a:gd name="connsiteX26" fmla="*/ 362830 w 1114162"/>
                    <a:gd name="connsiteY26" fmla="*/ 1019270 h 2072354"/>
                    <a:gd name="connsiteX27" fmla="*/ 516469 w 1114162"/>
                    <a:gd name="connsiteY27" fmla="*/ 563404 h 2072354"/>
                    <a:gd name="connsiteX28" fmla="*/ 665345 w 1114162"/>
                    <a:gd name="connsiteY28" fmla="*/ 1079182 h 2072354"/>
                    <a:gd name="connsiteX29" fmla="*/ 678394 w 1114162"/>
                    <a:gd name="connsiteY29" fmla="*/ 1136047 h 2072354"/>
                    <a:gd name="connsiteX30" fmla="*/ 657629 w 1114162"/>
                    <a:gd name="connsiteY30" fmla="*/ 1163479 h 2072354"/>
                    <a:gd name="connsiteX31" fmla="*/ 678203 w 1114162"/>
                    <a:gd name="connsiteY31" fmla="*/ 1187482 h 2072354"/>
                    <a:gd name="connsiteX32" fmla="*/ 673726 w 1114162"/>
                    <a:gd name="connsiteY32" fmla="*/ 1250156 h 2072354"/>
                    <a:gd name="connsiteX33" fmla="*/ 736496 w 1114162"/>
                    <a:gd name="connsiteY33" fmla="*/ 1933956 h 2072354"/>
                    <a:gd name="connsiteX34" fmla="*/ 724876 w 1114162"/>
                    <a:gd name="connsiteY34" fmla="*/ 1929479 h 2072354"/>
                    <a:gd name="connsiteX35" fmla="*/ 752784 w 1114162"/>
                    <a:gd name="connsiteY35" fmla="*/ 1978819 h 2072354"/>
                    <a:gd name="connsiteX36" fmla="*/ 746307 w 1114162"/>
                    <a:gd name="connsiteY36" fmla="*/ 2021110 h 2072354"/>
                    <a:gd name="connsiteX37" fmla="*/ 742592 w 1114162"/>
                    <a:gd name="connsiteY37" fmla="*/ 2072354 h 2072354"/>
                    <a:gd name="connsiteX38" fmla="*/ 989290 w 1114162"/>
                    <a:gd name="connsiteY38" fmla="*/ 2063972 h 2072354"/>
                    <a:gd name="connsiteX39" fmla="*/ 1070633 w 1114162"/>
                    <a:gd name="connsiteY39" fmla="*/ 2036921 h 2072354"/>
                    <a:gd name="connsiteX40" fmla="*/ 1114163 w 1114162"/>
                    <a:gd name="connsiteY40" fmla="*/ 1993202 h 2072354"/>
                    <a:gd name="connsiteX41" fmla="*/ 894802 w 1114162"/>
                    <a:gd name="connsiteY41" fmla="*/ 2018729 h 2072354"/>
                    <a:gd name="connsiteX42" fmla="*/ 1050821 w 1114162"/>
                    <a:gd name="connsiteY42" fmla="*/ 1932718 h 2072354"/>
                    <a:gd name="connsiteX43" fmla="*/ 843748 w 1114162"/>
                    <a:gd name="connsiteY43" fmla="*/ 1974532 h 2072354"/>
                    <a:gd name="connsiteX44" fmla="*/ 927663 w 1114162"/>
                    <a:gd name="connsiteY44" fmla="*/ 1856613 h 2072354"/>
                    <a:gd name="connsiteX45" fmla="*/ 802219 w 1114162"/>
                    <a:gd name="connsiteY45" fmla="*/ 1877949 h 2072354"/>
                    <a:gd name="connsiteX46" fmla="*/ 906708 w 1114162"/>
                    <a:gd name="connsiteY46" fmla="*/ 1538192 h 2072354"/>
                    <a:gd name="connsiteX47" fmla="*/ 800504 w 1114162"/>
                    <a:gd name="connsiteY47" fmla="*/ 1629823 h 2072354"/>
                    <a:gd name="connsiteX48" fmla="*/ 906327 w 1114162"/>
                    <a:gd name="connsiteY48" fmla="*/ 1379982 h 2072354"/>
                    <a:gd name="connsiteX49" fmla="*/ 908804 w 1114162"/>
                    <a:gd name="connsiteY49" fmla="*/ 1357217 h 2072354"/>
                    <a:gd name="connsiteX50" fmla="*/ 884991 w 1114162"/>
                    <a:gd name="connsiteY50" fmla="*/ 1346645 h 2072354"/>
                    <a:gd name="connsiteX51" fmla="*/ 791551 w 1114162"/>
                    <a:gd name="connsiteY51" fmla="*/ 1338644 h 2072354"/>
                    <a:gd name="connsiteX52" fmla="*/ 915852 w 1114162"/>
                    <a:gd name="connsiteY52" fmla="*/ 1167289 h 2072354"/>
                    <a:gd name="connsiteX53" fmla="*/ 848510 w 1114162"/>
                    <a:gd name="connsiteY53" fmla="*/ 1152144 h 2072354"/>
                    <a:gd name="connsiteX54" fmla="*/ 836890 w 1114162"/>
                    <a:gd name="connsiteY54" fmla="*/ 1145191 h 2072354"/>
                    <a:gd name="connsiteX55" fmla="*/ 839462 w 1114162"/>
                    <a:gd name="connsiteY55" fmla="*/ 1132999 h 2072354"/>
                    <a:gd name="connsiteX56" fmla="*/ 914614 w 1114162"/>
                    <a:gd name="connsiteY56" fmla="*/ 994505 h 2072354"/>
                    <a:gd name="connsiteX57" fmla="*/ 816411 w 1114162"/>
                    <a:gd name="connsiteY57" fmla="*/ 1014794 h 2072354"/>
                    <a:gd name="connsiteX58" fmla="*/ 844986 w 1114162"/>
                    <a:gd name="connsiteY58" fmla="*/ 937355 h 2072354"/>
                    <a:gd name="connsiteX59" fmla="*/ 833080 w 1114162"/>
                    <a:gd name="connsiteY59" fmla="*/ 908971 h 2072354"/>
                    <a:gd name="connsiteX60" fmla="*/ 552473 w 1114162"/>
                    <a:gd name="connsiteY60" fmla="*/ 442817 h 2072354"/>
                    <a:gd name="connsiteX61" fmla="*/ 550854 w 1114162"/>
                    <a:gd name="connsiteY61" fmla="*/ 431101 h 2072354"/>
                    <a:gd name="connsiteX62" fmla="*/ 559141 w 1114162"/>
                    <a:gd name="connsiteY62" fmla="*/ 421672 h 2072354"/>
                    <a:gd name="connsiteX63" fmla="*/ 738306 w 1114162"/>
                    <a:gd name="connsiteY63" fmla="*/ 290227 h 2072354"/>
                    <a:gd name="connsiteX64" fmla="*/ 580667 w 1114162"/>
                    <a:gd name="connsiteY64" fmla="*/ 331470 h 2072354"/>
                    <a:gd name="connsiteX65" fmla="*/ 493228 w 1114162"/>
                    <a:gd name="connsiteY65" fmla="*/ 348139 h 2072354"/>
                    <a:gd name="connsiteX66" fmla="*/ 372832 w 1114162"/>
                    <a:gd name="connsiteY66" fmla="*/ 331946 h 2072354"/>
                    <a:gd name="connsiteX67" fmla="*/ 776025 w 1114162"/>
                    <a:gd name="connsiteY67" fmla="*/ 232791 h 2072354"/>
                    <a:gd name="connsiteX68" fmla="*/ 854987 w 1114162"/>
                    <a:gd name="connsiteY68" fmla="*/ 199834 h 2072354"/>
                    <a:gd name="connsiteX69" fmla="*/ 880705 w 1114162"/>
                    <a:gd name="connsiteY69" fmla="*/ 159544 h 2072354"/>
                    <a:gd name="connsiteX70" fmla="*/ 842129 w 1114162"/>
                    <a:gd name="connsiteY70" fmla="*/ 0 h 2072354"/>
                    <a:gd name="connsiteX71" fmla="*/ 700778 w 1114162"/>
                    <a:gd name="connsiteY71" fmla="*/ 38290 h 2072354"/>
                    <a:gd name="connsiteX72" fmla="*/ 509706 w 1114162"/>
                    <a:gd name="connsiteY72" fmla="*/ 43148 h 2072354"/>
                    <a:gd name="connsiteX73" fmla="*/ 136612 w 1114162"/>
                    <a:gd name="connsiteY73" fmla="*/ 20574 h 2072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Lst>
                  <a:rect l="l" t="t" r="r" b="b"/>
                  <a:pathLst>
                    <a:path w="1114162" h="2072354">
                      <a:moveTo>
                        <a:pt x="142517" y="16859"/>
                      </a:moveTo>
                      <a:cubicBezTo>
                        <a:pt x="168235" y="340900"/>
                        <a:pt x="179855" y="666083"/>
                        <a:pt x="177379" y="991172"/>
                      </a:cubicBezTo>
                      <a:cubicBezTo>
                        <a:pt x="177379" y="993934"/>
                        <a:pt x="151947" y="1014317"/>
                        <a:pt x="149280" y="1022604"/>
                      </a:cubicBezTo>
                      <a:cubicBezTo>
                        <a:pt x="144232" y="1037939"/>
                        <a:pt x="149756" y="1057751"/>
                        <a:pt x="154900" y="1072515"/>
                      </a:cubicBezTo>
                      <a:cubicBezTo>
                        <a:pt x="146232" y="1071277"/>
                        <a:pt x="137469" y="1070039"/>
                        <a:pt x="128801" y="1068800"/>
                      </a:cubicBezTo>
                      <a:cubicBezTo>
                        <a:pt x="136231" y="1130427"/>
                        <a:pt x="120133" y="1192149"/>
                        <a:pt x="106703" y="1252728"/>
                      </a:cubicBezTo>
                      <a:cubicBezTo>
                        <a:pt x="56506" y="1478756"/>
                        <a:pt x="25455" y="1707832"/>
                        <a:pt x="30122" y="1940147"/>
                      </a:cubicBezTo>
                      <a:cubicBezTo>
                        <a:pt x="22312" y="1942529"/>
                        <a:pt x="14596" y="1944814"/>
                        <a:pt x="6786" y="1947196"/>
                      </a:cubicBezTo>
                      <a:cubicBezTo>
                        <a:pt x="4690" y="1962912"/>
                        <a:pt x="12787" y="1979390"/>
                        <a:pt x="26407" y="1987391"/>
                      </a:cubicBezTo>
                      <a:cubicBezTo>
                        <a:pt x="4690" y="1987963"/>
                        <a:pt x="-8454" y="2019014"/>
                        <a:pt x="6214" y="2035016"/>
                      </a:cubicBezTo>
                      <a:cubicBezTo>
                        <a:pt x="39647" y="2071497"/>
                        <a:pt x="157567" y="2066544"/>
                        <a:pt x="201763" y="2062924"/>
                      </a:cubicBezTo>
                      <a:cubicBezTo>
                        <a:pt x="264342" y="2057781"/>
                        <a:pt x="319396" y="2044827"/>
                        <a:pt x="367307" y="2000822"/>
                      </a:cubicBezTo>
                      <a:cubicBezTo>
                        <a:pt x="357878" y="1986344"/>
                        <a:pt x="345686" y="1973961"/>
                        <a:pt x="333970" y="1961674"/>
                      </a:cubicBezTo>
                      <a:cubicBezTo>
                        <a:pt x="340161" y="1951006"/>
                        <a:pt x="334446" y="1943481"/>
                        <a:pt x="320635" y="1943862"/>
                      </a:cubicBezTo>
                      <a:cubicBezTo>
                        <a:pt x="280153" y="1945005"/>
                        <a:pt x="239577" y="1946243"/>
                        <a:pt x="199096" y="1947386"/>
                      </a:cubicBezTo>
                      <a:cubicBezTo>
                        <a:pt x="225956" y="1921192"/>
                        <a:pt x="252817" y="1894999"/>
                        <a:pt x="279582" y="1868805"/>
                      </a:cubicBezTo>
                      <a:cubicBezTo>
                        <a:pt x="235196" y="1859566"/>
                        <a:pt x="191190" y="1848898"/>
                        <a:pt x="147565" y="1836706"/>
                      </a:cubicBezTo>
                      <a:cubicBezTo>
                        <a:pt x="192142" y="1781937"/>
                        <a:pt x="232243" y="1723549"/>
                        <a:pt x="267295" y="1662303"/>
                      </a:cubicBezTo>
                      <a:cubicBezTo>
                        <a:pt x="220432" y="1672876"/>
                        <a:pt x="173664" y="1683544"/>
                        <a:pt x="126801" y="1694116"/>
                      </a:cubicBezTo>
                      <a:cubicBezTo>
                        <a:pt x="212907" y="1591628"/>
                        <a:pt x="300156" y="1487233"/>
                        <a:pt x="352734" y="1364171"/>
                      </a:cubicBezTo>
                      <a:cubicBezTo>
                        <a:pt x="288250" y="1406938"/>
                        <a:pt x="212145" y="1431989"/>
                        <a:pt x="134897" y="1436180"/>
                      </a:cubicBezTo>
                      <a:cubicBezTo>
                        <a:pt x="225671" y="1355122"/>
                        <a:pt x="313872" y="1271111"/>
                        <a:pt x="399121" y="1184434"/>
                      </a:cubicBezTo>
                      <a:cubicBezTo>
                        <a:pt x="403216" y="1180338"/>
                        <a:pt x="407598" y="1175099"/>
                        <a:pt x="406264" y="1169480"/>
                      </a:cubicBezTo>
                      <a:cubicBezTo>
                        <a:pt x="405217" y="1165003"/>
                        <a:pt x="400930" y="1162240"/>
                        <a:pt x="397025" y="1159859"/>
                      </a:cubicBezTo>
                      <a:cubicBezTo>
                        <a:pt x="379690" y="1149382"/>
                        <a:pt x="362354" y="1138904"/>
                        <a:pt x="344923" y="1128522"/>
                      </a:cubicBezTo>
                      <a:cubicBezTo>
                        <a:pt x="367688" y="1103186"/>
                        <a:pt x="393025" y="1080135"/>
                        <a:pt x="420362" y="1059942"/>
                      </a:cubicBezTo>
                      <a:cubicBezTo>
                        <a:pt x="406264" y="1040702"/>
                        <a:pt x="385690" y="1026128"/>
                        <a:pt x="362830" y="1019270"/>
                      </a:cubicBezTo>
                      <a:cubicBezTo>
                        <a:pt x="464081" y="885825"/>
                        <a:pt x="505705" y="727996"/>
                        <a:pt x="516469" y="563404"/>
                      </a:cubicBezTo>
                      <a:cubicBezTo>
                        <a:pt x="573428" y="733711"/>
                        <a:pt x="619434" y="906208"/>
                        <a:pt x="665345" y="1079182"/>
                      </a:cubicBezTo>
                      <a:cubicBezTo>
                        <a:pt x="647152" y="1094708"/>
                        <a:pt x="655248" y="1130046"/>
                        <a:pt x="678394" y="1136047"/>
                      </a:cubicBezTo>
                      <a:cubicBezTo>
                        <a:pt x="671440" y="1145191"/>
                        <a:pt x="664582" y="1154335"/>
                        <a:pt x="657629" y="1163479"/>
                      </a:cubicBezTo>
                      <a:cubicBezTo>
                        <a:pt x="664487" y="1171480"/>
                        <a:pt x="671345" y="1179481"/>
                        <a:pt x="678203" y="1187482"/>
                      </a:cubicBezTo>
                      <a:cubicBezTo>
                        <a:pt x="666773" y="1205579"/>
                        <a:pt x="670107" y="1229011"/>
                        <a:pt x="673726" y="1250156"/>
                      </a:cubicBezTo>
                      <a:cubicBezTo>
                        <a:pt x="712779" y="1477613"/>
                        <a:pt x="698301" y="1706594"/>
                        <a:pt x="736496" y="1933956"/>
                      </a:cubicBezTo>
                      <a:cubicBezTo>
                        <a:pt x="732591" y="1932432"/>
                        <a:pt x="728686" y="1930908"/>
                        <a:pt x="724876" y="1929479"/>
                      </a:cubicBezTo>
                      <a:cubicBezTo>
                        <a:pt x="710588" y="1923955"/>
                        <a:pt x="753927" y="1985391"/>
                        <a:pt x="752784" y="1978819"/>
                      </a:cubicBezTo>
                      <a:cubicBezTo>
                        <a:pt x="756118" y="1996916"/>
                        <a:pt x="730019" y="2002822"/>
                        <a:pt x="746307" y="2021110"/>
                      </a:cubicBezTo>
                      <a:cubicBezTo>
                        <a:pt x="750022" y="2025206"/>
                        <a:pt x="731734" y="2059400"/>
                        <a:pt x="742592" y="2072354"/>
                      </a:cubicBezTo>
                      <a:cubicBezTo>
                        <a:pt x="819459" y="2041303"/>
                        <a:pt x="906994" y="2074355"/>
                        <a:pt x="989290" y="2063972"/>
                      </a:cubicBezTo>
                      <a:cubicBezTo>
                        <a:pt x="1017579" y="2060353"/>
                        <a:pt x="1046249" y="2051971"/>
                        <a:pt x="1070633" y="2036921"/>
                      </a:cubicBezTo>
                      <a:cubicBezTo>
                        <a:pt x="1080920" y="2030539"/>
                        <a:pt x="1107686" y="1994535"/>
                        <a:pt x="1114163" y="1993202"/>
                      </a:cubicBezTo>
                      <a:cubicBezTo>
                        <a:pt x="1041772" y="2007108"/>
                        <a:pt x="968430" y="2015585"/>
                        <a:pt x="894802" y="2018729"/>
                      </a:cubicBezTo>
                      <a:cubicBezTo>
                        <a:pt x="952333" y="2002155"/>
                        <a:pt x="1006054" y="1972532"/>
                        <a:pt x="1050821" y="1932718"/>
                      </a:cubicBezTo>
                      <a:cubicBezTo>
                        <a:pt x="985956" y="1961483"/>
                        <a:pt x="914709" y="1975866"/>
                        <a:pt x="843748" y="1974532"/>
                      </a:cubicBezTo>
                      <a:cubicBezTo>
                        <a:pt x="877371" y="1939671"/>
                        <a:pt x="905755" y="1899761"/>
                        <a:pt x="927663" y="1856613"/>
                      </a:cubicBezTo>
                      <a:cubicBezTo>
                        <a:pt x="885848" y="1863757"/>
                        <a:pt x="844033" y="1870900"/>
                        <a:pt x="802219" y="1877949"/>
                      </a:cubicBezTo>
                      <a:cubicBezTo>
                        <a:pt x="837080" y="1764697"/>
                        <a:pt x="871847" y="1651445"/>
                        <a:pt x="906708" y="1538192"/>
                      </a:cubicBezTo>
                      <a:cubicBezTo>
                        <a:pt x="871275" y="1568767"/>
                        <a:pt x="835937" y="1599248"/>
                        <a:pt x="800504" y="1629823"/>
                      </a:cubicBezTo>
                      <a:cubicBezTo>
                        <a:pt x="835747" y="1546574"/>
                        <a:pt x="870989" y="1463231"/>
                        <a:pt x="906327" y="1379982"/>
                      </a:cubicBezTo>
                      <a:cubicBezTo>
                        <a:pt x="909375" y="1372743"/>
                        <a:pt x="912423" y="1364266"/>
                        <a:pt x="908804" y="1357217"/>
                      </a:cubicBezTo>
                      <a:cubicBezTo>
                        <a:pt x="904613" y="1349121"/>
                        <a:pt x="894040" y="1347406"/>
                        <a:pt x="884991" y="1346645"/>
                      </a:cubicBezTo>
                      <a:cubicBezTo>
                        <a:pt x="853844" y="1343978"/>
                        <a:pt x="822697" y="1341311"/>
                        <a:pt x="791551" y="1338644"/>
                      </a:cubicBezTo>
                      <a:cubicBezTo>
                        <a:pt x="832984" y="1281494"/>
                        <a:pt x="874418" y="1224439"/>
                        <a:pt x="915852" y="1167289"/>
                      </a:cubicBezTo>
                      <a:cubicBezTo>
                        <a:pt x="893373" y="1162240"/>
                        <a:pt x="870989" y="1157192"/>
                        <a:pt x="848510" y="1152144"/>
                      </a:cubicBezTo>
                      <a:cubicBezTo>
                        <a:pt x="843938" y="1151096"/>
                        <a:pt x="838604" y="1149572"/>
                        <a:pt x="836890" y="1145191"/>
                      </a:cubicBezTo>
                      <a:cubicBezTo>
                        <a:pt x="835271" y="1141190"/>
                        <a:pt x="837366" y="1136714"/>
                        <a:pt x="839462" y="1132999"/>
                      </a:cubicBezTo>
                      <a:cubicBezTo>
                        <a:pt x="864512" y="1086803"/>
                        <a:pt x="889563" y="1040702"/>
                        <a:pt x="914614" y="994505"/>
                      </a:cubicBezTo>
                      <a:cubicBezTo>
                        <a:pt x="881848" y="1001268"/>
                        <a:pt x="849082" y="1008031"/>
                        <a:pt x="816411" y="1014794"/>
                      </a:cubicBezTo>
                      <a:cubicBezTo>
                        <a:pt x="811744" y="987076"/>
                        <a:pt x="846796" y="965454"/>
                        <a:pt x="844986" y="937355"/>
                      </a:cubicBezTo>
                      <a:cubicBezTo>
                        <a:pt x="844319" y="927068"/>
                        <a:pt x="838604" y="917734"/>
                        <a:pt x="833080" y="908971"/>
                      </a:cubicBezTo>
                      <a:cubicBezTo>
                        <a:pt x="752689" y="748094"/>
                        <a:pt x="614862" y="612838"/>
                        <a:pt x="552473" y="442817"/>
                      </a:cubicBezTo>
                      <a:cubicBezTo>
                        <a:pt x="551140" y="439007"/>
                        <a:pt x="549711" y="435007"/>
                        <a:pt x="550854" y="431101"/>
                      </a:cubicBezTo>
                      <a:cubicBezTo>
                        <a:pt x="551997" y="427006"/>
                        <a:pt x="555712" y="424148"/>
                        <a:pt x="559141" y="421672"/>
                      </a:cubicBezTo>
                      <a:cubicBezTo>
                        <a:pt x="618863" y="377857"/>
                        <a:pt x="678584" y="334042"/>
                        <a:pt x="738306" y="290227"/>
                      </a:cubicBezTo>
                      <a:cubicBezTo>
                        <a:pt x="685728" y="303943"/>
                        <a:pt x="633245" y="317754"/>
                        <a:pt x="580667" y="331470"/>
                      </a:cubicBezTo>
                      <a:cubicBezTo>
                        <a:pt x="551902" y="338995"/>
                        <a:pt x="522850" y="346519"/>
                        <a:pt x="493228" y="348139"/>
                      </a:cubicBezTo>
                      <a:cubicBezTo>
                        <a:pt x="452651" y="350234"/>
                        <a:pt x="412456" y="341090"/>
                        <a:pt x="372832" y="331946"/>
                      </a:cubicBezTo>
                      <a:cubicBezTo>
                        <a:pt x="510658" y="317468"/>
                        <a:pt x="646866" y="282607"/>
                        <a:pt x="776025" y="232791"/>
                      </a:cubicBezTo>
                      <a:cubicBezTo>
                        <a:pt x="802314" y="222694"/>
                        <a:pt x="830222" y="213074"/>
                        <a:pt x="854987" y="199834"/>
                      </a:cubicBezTo>
                      <a:cubicBezTo>
                        <a:pt x="883562" y="184594"/>
                        <a:pt x="881372" y="189167"/>
                        <a:pt x="880705" y="159544"/>
                      </a:cubicBezTo>
                      <a:cubicBezTo>
                        <a:pt x="879562" y="108775"/>
                        <a:pt x="854987" y="49054"/>
                        <a:pt x="842129" y="0"/>
                      </a:cubicBezTo>
                      <a:cubicBezTo>
                        <a:pt x="793075" y="15050"/>
                        <a:pt x="752213" y="35338"/>
                        <a:pt x="700778" y="38290"/>
                      </a:cubicBezTo>
                      <a:cubicBezTo>
                        <a:pt x="637150" y="41910"/>
                        <a:pt x="573428" y="43339"/>
                        <a:pt x="509706" y="43148"/>
                      </a:cubicBezTo>
                      <a:cubicBezTo>
                        <a:pt x="385024" y="42672"/>
                        <a:pt x="260342" y="35147"/>
                        <a:pt x="136612" y="20574"/>
                      </a:cubicBezTo>
                    </a:path>
                  </a:pathLst>
                </a:custGeom>
                <a:solidFill>
                  <a:srgbClr val="3A5C84">
                    <a:alpha val="47000"/>
                  </a:srgbClr>
                </a:solidFill>
                <a:ln w="9525" cap="flat">
                  <a:noFill/>
                  <a:prstDash val="solid"/>
                  <a:miter/>
                </a:ln>
              </p:spPr>
              <p:txBody>
                <a:bodyPr rtlCol="0" anchor="ctr"/>
                <a:lstStyle/>
                <a:p>
                  <a:endParaRPr lang="en-US"/>
                </a:p>
              </p:txBody>
            </p:sp>
            <p:grpSp>
              <p:nvGrpSpPr>
                <p:cNvPr id="275" name="Graphic 2">
                  <a:extLst>
                    <a:ext uri="{FF2B5EF4-FFF2-40B4-BE49-F238E27FC236}">
                      <a16:creationId xmlns:a16="http://schemas.microsoft.com/office/drawing/2014/main" id="{7A4054A1-3820-B42A-7491-34826A9FE0B3}"/>
                    </a:ext>
                  </a:extLst>
                </p:cNvPr>
                <p:cNvGrpSpPr/>
                <p:nvPr/>
              </p:nvGrpSpPr>
              <p:grpSpPr>
                <a:xfrm>
                  <a:off x="2811017" y="4318063"/>
                  <a:ext cx="1041463" cy="1766221"/>
                  <a:chOff x="2811017" y="4318063"/>
                  <a:chExt cx="1041463" cy="1766221"/>
                </a:xfrm>
                <a:solidFill>
                  <a:srgbClr val="3A5C84"/>
                </a:solidFill>
              </p:grpSpPr>
              <p:sp>
                <p:nvSpPr>
                  <p:cNvPr id="276" name="Freeform: Shape 275">
                    <a:extLst>
                      <a:ext uri="{FF2B5EF4-FFF2-40B4-BE49-F238E27FC236}">
                        <a16:creationId xmlns:a16="http://schemas.microsoft.com/office/drawing/2014/main" id="{E64B518B-03E7-C804-AABD-FEE7973C6252}"/>
                      </a:ext>
                    </a:extLst>
                  </p:cNvPr>
                  <p:cNvSpPr/>
                  <p:nvPr/>
                </p:nvSpPr>
                <p:spPr>
                  <a:xfrm>
                    <a:off x="3467289" y="5108638"/>
                    <a:ext cx="188690" cy="40565"/>
                  </a:xfrm>
                  <a:custGeom>
                    <a:avLst/>
                    <a:gdLst>
                      <a:gd name="connsiteX0" fmla="*/ 0 w 188690"/>
                      <a:gd name="connsiteY0" fmla="*/ 27432 h 40565"/>
                      <a:gd name="connsiteX1" fmla="*/ 96584 w 188690"/>
                      <a:gd name="connsiteY1" fmla="*/ 29051 h 40565"/>
                      <a:gd name="connsiteX2" fmla="*/ 188690 w 188690"/>
                      <a:gd name="connsiteY2" fmla="*/ 0 h 40565"/>
                      <a:gd name="connsiteX3" fmla="*/ 97917 w 188690"/>
                      <a:gd name="connsiteY3" fmla="*/ 38481 h 40565"/>
                      <a:gd name="connsiteX4" fmla="*/ 0 w 188690"/>
                      <a:gd name="connsiteY4" fmla="*/ 27432 h 405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690" h="40565">
                        <a:moveTo>
                          <a:pt x="0" y="27432"/>
                        </a:moveTo>
                        <a:cubicBezTo>
                          <a:pt x="32480" y="32861"/>
                          <a:pt x="64770" y="33814"/>
                          <a:pt x="96584" y="29051"/>
                        </a:cubicBezTo>
                        <a:cubicBezTo>
                          <a:pt x="128397" y="24479"/>
                          <a:pt x="159163" y="14383"/>
                          <a:pt x="188690" y="0"/>
                        </a:cubicBezTo>
                        <a:cubicBezTo>
                          <a:pt x="163068" y="20955"/>
                          <a:pt x="130874" y="33623"/>
                          <a:pt x="97917" y="38481"/>
                        </a:cubicBezTo>
                        <a:cubicBezTo>
                          <a:pt x="64961" y="43148"/>
                          <a:pt x="30480" y="40196"/>
                          <a:pt x="0" y="27432"/>
                        </a:cubicBezTo>
                        <a:close/>
                      </a:path>
                    </a:pathLst>
                  </a:custGeom>
                  <a:solidFill>
                    <a:srgbClr val="3A5C84"/>
                  </a:solidFill>
                  <a:ln w="9525" cap="flat">
                    <a:noFill/>
                    <a:prstDash val="solid"/>
                    <a:miter/>
                  </a:ln>
                </p:spPr>
                <p:txBody>
                  <a:bodyPr rtlCol="0" anchor="ctr"/>
                  <a:lstStyle/>
                  <a:p>
                    <a:endParaRPr lang="en-US"/>
                  </a:p>
                </p:txBody>
              </p:sp>
              <p:sp>
                <p:nvSpPr>
                  <p:cNvPr id="277" name="Freeform: Shape 276">
                    <a:extLst>
                      <a:ext uri="{FF2B5EF4-FFF2-40B4-BE49-F238E27FC236}">
                        <a16:creationId xmlns:a16="http://schemas.microsoft.com/office/drawing/2014/main" id="{BD70B2FF-DF97-965F-3CBA-4623DBDBE07C}"/>
                      </a:ext>
                    </a:extLst>
                  </p:cNvPr>
                  <p:cNvSpPr/>
                  <p:nvPr/>
                </p:nvSpPr>
                <p:spPr>
                  <a:xfrm>
                    <a:off x="3555110" y="4995481"/>
                    <a:ext cx="95440" cy="99441"/>
                  </a:xfrm>
                  <a:custGeom>
                    <a:avLst/>
                    <a:gdLst>
                      <a:gd name="connsiteX0" fmla="*/ 0 w 95440"/>
                      <a:gd name="connsiteY0" fmla="*/ 99441 h 99441"/>
                      <a:gd name="connsiteX1" fmla="*/ 52959 w 95440"/>
                      <a:gd name="connsiteY1" fmla="*/ 54769 h 99441"/>
                      <a:gd name="connsiteX2" fmla="*/ 95441 w 95440"/>
                      <a:gd name="connsiteY2" fmla="*/ 0 h 99441"/>
                      <a:gd name="connsiteX3" fmla="*/ 59817 w 95440"/>
                      <a:gd name="connsiteY3" fmla="*/ 61341 h 99441"/>
                      <a:gd name="connsiteX4" fmla="*/ 0 w 95440"/>
                      <a:gd name="connsiteY4" fmla="*/ 99441 h 99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440" h="99441">
                        <a:moveTo>
                          <a:pt x="0" y="99441"/>
                        </a:moveTo>
                        <a:cubicBezTo>
                          <a:pt x="19336" y="85725"/>
                          <a:pt x="37147" y="71438"/>
                          <a:pt x="52959" y="54769"/>
                        </a:cubicBezTo>
                        <a:cubicBezTo>
                          <a:pt x="68961" y="38290"/>
                          <a:pt x="82582" y="19907"/>
                          <a:pt x="95441" y="0"/>
                        </a:cubicBezTo>
                        <a:cubicBezTo>
                          <a:pt x="89440" y="23051"/>
                          <a:pt x="76295" y="44005"/>
                          <a:pt x="59817" y="61341"/>
                        </a:cubicBezTo>
                        <a:cubicBezTo>
                          <a:pt x="43148" y="78486"/>
                          <a:pt x="22765" y="92488"/>
                          <a:pt x="0" y="99441"/>
                        </a:cubicBezTo>
                        <a:close/>
                      </a:path>
                    </a:pathLst>
                  </a:custGeom>
                  <a:solidFill>
                    <a:srgbClr val="3A5C84"/>
                  </a:solidFill>
                  <a:ln w="9525" cap="flat">
                    <a:noFill/>
                    <a:prstDash val="solid"/>
                    <a:miter/>
                  </a:ln>
                </p:spPr>
                <p:txBody>
                  <a:bodyPr rtlCol="0" anchor="ctr"/>
                  <a:lstStyle/>
                  <a:p>
                    <a:endParaRPr lang="en-US"/>
                  </a:p>
                </p:txBody>
              </p:sp>
              <p:sp>
                <p:nvSpPr>
                  <p:cNvPr id="278" name="Freeform: Shape 277">
                    <a:extLst>
                      <a:ext uri="{FF2B5EF4-FFF2-40B4-BE49-F238E27FC236}">
                        <a16:creationId xmlns:a16="http://schemas.microsoft.com/office/drawing/2014/main" id="{E7E694AC-B265-395B-1457-CF7A1D3C7614}"/>
                      </a:ext>
                    </a:extLst>
                  </p:cNvPr>
                  <p:cNvSpPr/>
                  <p:nvPr/>
                </p:nvSpPr>
                <p:spPr>
                  <a:xfrm>
                    <a:off x="2971894" y="5042153"/>
                    <a:ext cx="177355" cy="63097"/>
                  </a:xfrm>
                  <a:custGeom>
                    <a:avLst/>
                    <a:gdLst>
                      <a:gd name="connsiteX0" fmla="*/ 0 w 177355"/>
                      <a:gd name="connsiteY0" fmla="*/ 0 h 63097"/>
                      <a:gd name="connsiteX1" fmla="*/ 32480 w 177355"/>
                      <a:gd name="connsiteY1" fmla="*/ 36671 h 63097"/>
                      <a:gd name="connsiteX2" fmla="*/ 78200 w 177355"/>
                      <a:gd name="connsiteY2" fmla="*/ 52769 h 63097"/>
                      <a:gd name="connsiteX3" fmla="*/ 177356 w 177355"/>
                      <a:gd name="connsiteY3" fmla="*/ 41148 h 63097"/>
                      <a:gd name="connsiteX4" fmla="*/ 129064 w 177355"/>
                      <a:gd name="connsiteY4" fmla="*/ 58579 h 63097"/>
                      <a:gd name="connsiteX5" fmla="*/ 77057 w 177355"/>
                      <a:gd name="connsiteY5" fmla="*/ 62198 h 63097"/>
                      <a:gd name="connsiteX6" fmla="*/ 28289 w 177355"/>
                      <a:gd name="connsiteY6" fmla="*/ 42767 h 63097"/>
                      <a:gd name="connsiteX7" fmla="*/ 0 w 177355"/>
                      <a:gd name="connsiteY7" fmla="*/ 0 h 63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7355" h="63097">
                        <a:moveTo>
                          <a:pt x="0" y="0"/>
                        </a:moveTo>
                        <a:cubicBezTo>
                          <a:pt x="6763" y="15812"/>
                          <a:pt x="18764" y="28004"/>
                          <a:pt x="32480" y="36671"/>
                        </a:cubicBezTo>
                        <a:cubicBezTo>
                          <a:pt x="46292" y="45339"/>
                          <a:pt x="62103" y="50863"/>
                          <a:pt x="78200" y="52769"/>
                        </a:cubicBezTo>
                        <a:cubicBezTo>
                          <a:pt x="110966" y="56864"/>
                          <a:pt x="144113" y="48482"/>
                          <a:pt x="177356" y="41148"/>
                        </a:cubicBezTo>
                        <a:cubicBezTo>
                          <a:pt x="161925" y="48387"/>
                          <a:pt x="145828" y="54674"/>
                          <a:pt x="129064" y="58579"/>
                        </a:cubicBezTo>
                        <a:cubicBezTo>
                          <a:pt x="112300" y="62579"/>
                          <a:pt x="94583" y="64294"/>
                          <a:pt x="77057" y="62198"/>
                        </a:cubicBezTo>
                        <a:cubicBezTo>
                          <a:pt x="59436" y="59912"/>
                          <a:pt x="42386" y="53435"/>
                          <a:pt x="28289" y="42767"/>
                        </a:cubicBezTo>
                        <a:cubicBezTo>
                          <a:pt x="14097" y="32385"/>
                          <a:pt x="3143" y="16954"/>
                          <a:pt x="0" y="0"/>
                        </a:cubicBezTo>
                        <a:close/>
                      </a:path>
                    </a:pathLst>
                  </a:custGeom>
                  <a:solidFill>
                    <a:srgbClr val="3A5C84"/>
                  </a:solidFill>
                  <a:ln w="9525" cap="flat">
                    <a:noFill/>
                    <a:prstDash val="solid"/>
                    <a:miter/>
                  </a:ln>
                </p:spPr>
                <p:txBody>
                  <a:bodyPr rtlCol="0" anchor="ctr"/>
                  <a:lstStyle/>
                  <a:p>
                    <a:endParaRPr lang="en-US"/>
                  </a:p>
                </p:txBody>
              </p:sp>
              <p:sp>
                <p:nvSpPr>
                  <p:cNvPr id="279" name="Freeform: Shape 278">
                    <a:extLst>
                      <a:ext uri="{FF2B5EF4-FFF2-40B4-BE49-F238E27FC236}">
                        <a16:creationId xmlns:a16="http://schemas.microsoft.com/office/drawing/2014/main" id="{9693C845-BDB3-E6D9-CD74-6DE7C9DFC388}"/>
                      </a:ext>
                    </a:extLst>
                  </p:cNvPr>
                  <p:cNvSpPr/>
                  <p:nvPr/>
                </p:nvSpPr>
                <p:spPr>
                  <a:xfrm>
                    <a:off x="2926650" y="5108638"/>
                    <a:ext cx="154876" cy="120622"/>
                  </a:xfrm>
                  <a:custGeom>
                    <a:avLst/>
                    <a:gdLst>
                      <a:gd name="connsiteX0" fmla="*/ 0 w 154876"/>
                      <a:gd name="connsiteY0" fmla="*/ 0 h 120622"/>
                      <a:gd name="connsiteX1" fmla="*/ 154877 w 154876"/>
                      <a:gd name="connsiteY1" fmla="*/ 119920 h 120622"/>
                      <a:gd name="connsiteX2" fmla="*/ 102203 w 154876"/>
                      <a:gd name="connsiteY2" fmla="*/ 114300 h 120622"/>
                      <a:gd name="connsiteX3" fmla="*/ 54769 w 154876"/>
                      <a:gd name="connsiteY3" fmla="*/ 89345 h 120622"/>
                      <a:gd name="connsiteX4" fmla="*/ 18669 w 154876"/>
                      <a:gd name="connsiteY4" fmla="*/ 49625 h 120622"/>
                      <a:gd name="connsiteX5" fmla="*/ 0 w 154876"/>
                      <a:gd name="connsiteY5" fmla="*/ 0 h 1206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4876" h="120622">
                        <a:moveTo>
                          <a:pt x="0" y="0"/>
                        </a:moveTo>
                        <a:cubicBezTo>
                          <a:pt x="24670" y="65722"/>
                          <a:pt x="85058" y="112490"/>
                          <a:pt x="154877" y="119920"/>
                        </a:cubicBezTo>
                        <a:cubicBezTo>
                          <a:pt x="137350" y="121825"/>
                          <a:pt x="119253" y="119824"/>
                          <a:pt x="102203" y="114300"/>
                        </a:cubicBezTo>
                        <a:cubicBezTo>
                          <a:pt x="85058" y="108966"/>
                          <a:pt x="68961" y="100298"/>
                          <a:pt x="54769" y="89345"/>
                        </a:cubicBezTo>
                        <a:cubicBezTo>
                          <a:pt x="40577" y="78296"/>
                          <a:pt x="28194" y="64865"/>
                          <a:pt x="18669" y="49625"/>
                        </a:cubicBezTo>
                        <a:cubicBezTo>
                          <a:pt x="9049" y="34480"/>
                          <a:pt x="2572" y="17431"/>
                          <a:pt x="0" y="0"/>
                        </a:cubicBezTo>
                        <a:close/>
                      </a:path>
                    </a:pathLst>
                  </a:custGeom>
                  <a:solidFill>
                    <a:srgbClr val="3A5C84"/>
                  </a:solidFill>
                  <a:ln w="9525" cap="flat">
                    <a:noFill/>
                    <a:prstDash val="solid"/>
                    <a:miter/>
                  </a:ln>
                </p:spPr>
                <p:txBody>
                  <a:bodyPr rtlCol="0" anchor="ctr"/>
                  <a:lstStyle/>
                  <a:p>
                    <a:endParaRPr lang="en-US"/>
                  </a:p>
                </p:txBody>
              </p:sp>
              <p:sp>
                <p:nvSpPr>
                  <p:cNvPr id="280" name="Freeform: Shape 279">
                    <a:extLst>
                      <a:ext uri="{FF2B5EF4-FFF2-40B4-BE49-F238E27FC236}">
                        <a16:creationId xmlns:a16="http://schemas.microsoft.com/office/drawing/2014/main" id="{D6666008-8298-88B5-9346-9165C1F035F4}"/>
                      </a:ext>
                    </a:extLst>
                  </p:cNvPr>
                  <p:cNvSpPr/>
                  <p:nvPr/>
                </p:nvSpPr>
                <p:spPr>
                  <a:xfrm>
                    <a:off x="3031045" y="5163407"/>
                    <a:ext cx="87439" cy="18401"/>
                  </a:xfrm>
                  <a:custGeom>
                    <a:avLst/>
                    <a:gdLst>
                      <a:gd name="connsiteX0" fmla="*/ 0 w 87439"/>
                      <a:gd name="connsiteY0" fmla="*/ 0 h 18401"/>
                      <a:gd name="connsiteX1" fmla="*/ 43529 w 87439"/>
                      <a:gd name="connsiteY1" fmla="*/ 7906 h 18401"/>
                      <a:gd name="connsiteX2" fmla="*/ 87439 w 87439"/>
                      <a:gd name="connsiteY2" fmla="*/ 12954 h 18401"/>
                      <a:gd name="connsiteX3" fmla="*/ 42100 w 87439"/>
                      <a:gd name="connsiteY3" fmla="*/ 17336 h 18401"/>
                      <a:gd name="connsiteX4" fmla="*/ 0 w 87439"/>
                      <a:gd name="connsiteY4" fmla="*/ 0 h 184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439" h="18401">
                        <a:moveTo>
                          <a:pt x="0" y="0"/>
                        </a:moveTo>
                        <a:cubicBezTo>
                          <a:pt x="15145" y="2762"/>
                          <a:pt x="29146" y="5905"/>
                          <a:pt x="43529" y="7906"/>
                        </a:cubicBezTo>
                        <a:cubicBezTo>
                          <a:pt x="57912" y="10192"/>
                          <a:pt x="72200" y="11239"/>
                          <a:pt x="87439" y="12954"/>
                        </a:cubicBezTo>
                        <a:cubicBezTo>
                          <a:pt x="73057" y="18669"/>
                          <a:pt x="57245" y="19431"/>
                          <a:pt x="42100" y="17336"/>
                        </a:cubicBezTo>
                        <a:cubicBezTo>
                          <a:pt x="26956" y="14954"/>
                          <a:pt x="12097" y="9620"/>
                          <a:pt x="0" y="0"/>
                        </a:cubicBezTo>
                        <a:close/>
                      </a:path>
                    </a:pathLst>
                  </a:custGeom>
                  <a:solidFill>
                    <a:srgbClr val="3A5C84"/>
                  </a:solidFill>
                  <a:ln w="9525" cap="flat">
                    <a:noFill/>
                    <a:prstDash val="solid"/>
                    <a:miter/>
                  </a:ln>
                </p:spPr>
                <p:txBody>
                  <a:bodyPr rtlCol="0" anchor="ctr"/>
                  <a:lstStyle/>
                  <a:p>
                    <a:endParaRPr lang="en-US"/>
                  </a:p>
                </p:txBody>
              </p:sp>
              <p:sp>
                <p:nvSpPr>
                  <p:cNvPr id="281" name="Freeform: Shape 280">
                    <a:extLst>
                      <a:ext uri="{FF2B5EF4-FFF2-40B4-BE49-F238E27FC236}">
                        <a16:creationId xmlns:a16="http://schemas.microsoft.com/office/drawing/2014/main" id="{B1C1837B-4070-F4D0-C749-88D868490CDA}"/>
                      </a:ext>
                    </a:extLst>
                  </p:cNvPr>
                  <p:cNvSpPr/>
                  <p:nvPr/>
                </p:nvSpPr>
                <p:spPr>
                  <a:xfrm>
                    <a:off x="2953892" y="5267420"/>
                    <a:ext cx="127730" cy="47148"/>
                  </a:xfrm>
                  <a:custGeom>
                    <a:avLst/>
                    <a:gdLst>
                      <a:gd name="connsiteX0" fmla="*/ 0 w 127730"/>
                      <a:gd name="connsiteY0" fmla="*/ 47149 h 47148"/>
                      <a:gd name="connsiteX1" fmla="*/ 63151 w 127730"/>
                      <a:gd name="connsiteY1" fmla="*/ 21622 h 47148"/>
                      <a:gd name="connsiteX2" fmla="*/ 127730 w 127730"/>
                      <a:gd name="connsiteY2" fmla="*/ 0 h 47148"/>
                      <a:gd name="connsiteX3" fmla="*/ 66485 w 127730"/>
                      <a:gd name="connsiteY3" fmla="*/ 30575 h 47148"/>
                      <a:gd name="connsiteX4" fmla="*/ 0 w 127730"/>
                      <a:gd name="connsiteY4" fmla="*/ 47149 h 47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7730" h="47148">
                        <a:moveTo>
                          <a:pt x="0" y="47149"/>
                        </a:moveTo>
                        <a:cubicBezTo>
                          <a:pt x="20860" y="37338"/>
                          <a:pt x="42005" y="29527"/>
                          <a:pt x="63151" y="21622"/>
                        </a:cubicBezTo>
                        <a:cubicBezTo>
                          <a:pt x="84392" y="13906"/>
                          <a:pt x="105537" y="6096"/>
                          <a:pt x="127730" y="0"/>
                        </a:cubicBezTo>
                        <a:cubicBezTo>
                          <a:pt x="108680" y="12954"/>
                          <a:pt x="87821" y="22574"/>
                          <a:pt x="66485" y="30575"/>
                        </a:cubicBezTo>
                        <a:cubicBezTo>
                          <a:pt x="44958" y="38290"/>
                          <a:pt x="22860" y="44577"/>
                          <a:pt x="0" y="47149"/>
                        </a:cubicBezTo>
                        <a:close/>
                      </a:path>
                    </a:pathLst>
                  </a:custGeom>
                  <a:solidFill>
                    <a:srgbClr val="3A5C84"/>
                  </a:solidFill>
                  <a:ln w="9525" cap="flat">
                    <a:noFill/>
                    <a:prstDash val="solid"/>
                    <a:miter/>
                  </a:ln>
                </p:spPr>
                <p:txBody>
                  <a:bodyPr rtlCol="0" anchor="ctr"/>
                  <a:lstStyle/>
                  <a:p>
                    <a:endParaRPr lang="en-US"/>
                  </a:p>
                </p:txBody>
              </p:sp>
              <p:sp>
                <p:nvSpPr>
                  <p:cNvPr id="282" name="Freeform: Shape 281">
                    <a:extLst>
                      <a:ext uri="{FF2B5EF4-FFF2-40B4-BE49-F238E27FC236}">
                        <a16:creationId xmlns:a16="http://schemas.microsoft.com/office/drawing/2014/main" id="{8836CB46-C21E-0DAB-3BA2-B5986B72022E}"/>
                      </a:ext>
                    </a:extLst>
                  </p:cNvPr>
                  <p:cNvSpPr/>
                  <p:nvPr/>
                </p:nvSpPr>
                <p:spPr>
                  <a:xfrm>
                    <a:off x="3461575" y="5189886"/>
                    <a:ext cx="195071" cy="46851"/>
                  </a:xfrm>
                  <a:custGeom>
                    <a:avLst/>
                    <a:gdLst>
                      <a:gd name="connsiteX0" fmla="*/ 0 w 195071"/>
                      <a:gd name="connsiteY0" fmla="*/ 0 h 46851"/>
                      <a:gd name="connsiteX1" fmla="*/ 94488 w 195071"/>
                      <a:gd name="connsiteY1" fmla="*/ 34385 h 46851"/>
                      <a:gd name="connsiteX2" fmla="*/ 195072 w 195071"/>
                      <a:gd name="connsiteY2" fmla="*/ 34480 h 46851"/>
                      <a:gd name="connsiteX3" fmla="*/ 92869 w 195071"/>
                      <a:gd name="connsiteY3" fmla="*/ 43720 h 46851"/>
                      <a:gd name="connsiteX4" fmla="*/ 0 w 195071"/>
                      <a:gd name="connsiteY4" fmla="*/ 0 h 468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5071" h="46851">
                        <a:moveTo>
                          <a:pt x="0" y="0"/>
                        </a:moveTo>
                        <a:cubicBezTo>
                          <a:pt x="29908" y="16764"/>
                          <a:pt x="61531" y="28670"/>
                          <a:pt x="94488" y="34385"/>
                        </a:cubicBezTo>
                        <a:cubicBezTo>
                          <a:pt x="127444" y="40291"/>
                          <a:pt x="161258" y="40005"/>
                          <a:pt x="195072" y="34480"/>
                        </a:cubicBezTo>
                        <a:cubicBezTo>
                          <a:pt x="163163" y="47339"/>
                          <a:pt x="127063" y="49721"/>
                          <a:pt x="92869" y="43720"/>
                        </a:cubicBezTo>
                        <a:cubicBezTo>
                          <a:pt x="58674" y="37719"/>
                          <a:pt x="25527" y="23051"/>
                          <a:pt x="0" y="0"/>
                        </a:cubicBezTo>
                        <a:close/>
                      </a:path>
                    </a:pathLst>
                  </a:custGeom>
                  <a:solidFill>
                    <a:srgbClr val="3A5C84"/>
                  </a:solidFill>
                  <a:ln w="9525" cap="flat">
                    <a:noFill/>
                    <a:prstDash val="solid"/>
                    <a:miter/>
                  </a:ln>
                </p:spPr>
                <p:txBody>
                  <a:bodyPr rtlCol="0" anchor="ctr"/>
                  <a:lstStyle/>
                  <a:p>
                    <a:endParaRPr lang="en-US"/>
                  </a:p>
                </p:txBody>
              </p:sp>
              <p:sp>
                <p:nvSpPr>
                  <p:cNvPr id="283" name="Freeform: Shape 282">
                    <a:extLst>
                      <a:ext uri="{FF2B5EF4-FFF2-40B4-BE49-F238E27FC236}">
                        <a16:creationId xmlns:a16="http://schemas.microsoft.com/office/drawing/2014/main" id="{4267EC3E-EC55-7EEB-A3B9-F7404A3FA9ED}"/>
                      </a:ext>
                    </a:extLst>
                  </p:cNvPr>
                  <p:cNvSpPr/>
                  <p:nvPr/>
                </p:nvSpPr>
                <p:spPr>
                  <a:xfrm>
                    <a:off x="3538822" y="5331333"/>
                    <a:ext cx="87439" cy="21230"/>
                  </a:xfrm>
                  <a:custGeom>
                    <a:avLst/>
                    <a:gdLst>
                      <a:gd name="connsiteX0" fmla="*/ 0 w 87439"/>
                      <a:gd name="connsiteY0" fmla="*/ 20098 h 21230"/>
                      <a:gd name="connsiteX1" fmla="*/ 43339 w 87439"/>
                      <a:gd name="connsiteY1" fmla="*/ 8287 h 21230"/>
                      <a:gd name="connsiteX2" fmla="*/ 87439 w 87439"/>
                      <a:gd name="connsiteY2" fmla="*/ 0 h 21230"/>
                      <a:gd name="connsiteX3" fmla="*/ 45434 w 87439"/>
                      <a:gd name="connsiteY3" fmla="*/ 17526 h 21230"/>
                      <a:gd name="connsiteX4" fmla="*/ 0 w 87439"/>
                      <a:gd name="connsiteY4" fmla="*/ 20098 h 212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439" h="21230">
                        <a:moveTo>
                          <a:pt x="0" y="20098"/>
                        </a:moveTo>
                        <a:cubicBezTo>
                          <a:pt x="14573" y="14954"/>
                          <a:pt x="28956" y="11716"/>
                          <a:pt x="43339" y="8287"/>
                        </a:cubicBezTo>
                        <a:cubicBezTo>
                          <a:pt x="57817" y="5048"/>
                          <a:pt x="72104" y="1714"/>
                          <a:pt x="87439" y="0"/>
                        </a:cubicBezTo>
                        <a:cubicBezTo>
                          <a:pt x="74676" y="8763"/>
                          <a:pt x="60198" y="14002"/>
                          <a:pt x="45434" y="17526"/>
                        </a:cubicBezTo>
                        <a:cubicBezTo>
                          <a:pt x="30575" y="20860"/>
                          <a:pt x="15240" y="22479"/>
                          <a:pt x="0" y="20098"/>
                        </a:cubicBezTo>
                        <a:close/>
                      </a:path>
                    </a:pathLst>
                  </a:custGeom>
                  <a:solidFill>
                    <a:srgbClr val="3A5C84"/>
                  </a:solidFill>
                  <a:ln w="9525" cap="flat">
                    <a:noFill/>
                    <a:prstDash val="solid"/>
                    <a:miter/>
                  </a:ln>
                </p:spPr>
                <p:txBody>
                  <a:bodyPr rtlCol="0" anchor="ctr"/>
                  <a:lstStyle/>
                  <a:p>
                    <a:endParaRPr lang="en-US"/>
                  </a:p>
                </p:txBody>
              </p:sp>
              <p:sp>
                <p:nvSpPr>
                  <p:cNvPr id="284" name="Freeform: Shape 283">
                    <a:extLst>
                      <a:ext uri="{FF2B5EF4-FFF2-40B4-BE49-F238E27FC236}">
                        <a16:creationId xmlns:a16="http://schemas.microsoft.com/office/drawing/2014/main" id="{6DD16492-0AD5-794F-D38F-FAFCD303EA78}"/>
                      </a:ext>
                    </a:extLst>
                  </p:cNvPr>
                  <p:cNvSpPr/>
                  <p:nvPr/>
                </p:nvSpPr>
                <p:spPr>
                  <a:xfrm>
                    <a:off x="3579304" y="6000940"/>
                    <a:ext cx="256508" cy="66343"/>
                  </a:xfrm>
                  <a:custGeom>
                    <a:avLst/>
                    <a:gdLst>
                      <a:gd name="connsiteX0" fmla="*/ 0 w 256508"/>
                      <a:gd name="connsiteY0" fmla="*/ 59912 h 66343"/>
                      <a:gd name="connsiteX1" fmla="*/ 66961 w 256508"/>
                      <a:gd name="connsiteY1" fmla="*/ 59055 h 66343"/>
                      <a:gd name="connsiteX2" fmla="*/ 132588 w 256508"/>
                      <a:gd name="connsiteY2" fmla="*/ 48673 h 66343"/>
                      <a:gd name="connsiteX3" fmla="*/ 196024 w 256508"/>
                      <a:gd name="connsiteY3" fmla="*/ 28861 h 66343"/>
                      <a:gd name="connsiteX4" fmla="*/ 211455 w 256508"/>
                      <a:gd name="connsiteY4" fmla="*/ 22479 h 66343"/>
                      <a:gd name="connsiteX5" fmla="*/ 226600 w 256508"/>
                      <a:gd name="connsiteY5" fmla="*/ 15430 h 66343"/>
                      <a:gd name="connsiteX6" fmla="*/ 241649 w 256508"/>
                      <a:gd name="connsiteY6" fmla="*/ 8001 h 66343"/>
                      <a:gd name="connsiteX7" fmla="*/ 256508 w 256508"/>
                      <a:gd name="connsiteY7" fmla="*/ 0 h 66343"/>
                      <a:gd name="connsiteX8" fmla="*/ 242983 w 256508"/>
                      <a:gd name="connsiteY8" fmla="*/ 10192 h 66343"/>
                      <a:gd name="connsiteX9" fmla="*/ 228886 w 256508"/>
                      <a:gd name="connsiteY9" fmla="*/ 19526 h 66343"/>
                      <a:gd name="connsiteX10" fmla="*/ 214122 w 256508"/>
                      <a:gd name="connsiteY10" fmla="*/ 27908 h 66343"/>
                      <a:gd name="connsiteX11" fmla="*/ 198977 w 256508"/>
                      <a:gd name="connsiteY11" fmla="*/ 35624 h 66343"/>
                      <a:gd name="connsiteX12" fmla="*/ 134779 w 256508"/>
                      <a:gd name="connsiteY12" fmla="*/ 57912 h 66343"/>
                      <a:gd name="connsiteX13" fmla="*/ 67342 w 256508"/>
                      <a:gd name="connsiteY13" fmla="*/ 66294 h 66343"/>
                      <a:gd name="connsiteX14" fmla="*/ 0 w 256508"/>
                      <a:gd name="connsiteY14" fmla="*/ 59912 h 66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56508" h="66343">
                        <a:moveTo>
                          <a:pt x="0" y="59912"/>
                        </a:moveTo>
                        <a:cubicBezTo>
                          <a:pt x="22479" y="60960"/>
                          <a:pt x="44863" y="60960"/>
                          <a:pt x="66961" y="59055"/>
                        </a:cubicBezTo>
                        <a:cubicBezTo>
                          <a:pt x="89059" y="57055"/>
                          <a:pt x="111062" y="53816"/>
                          <a:pt x="132588" y="48673"/>
                        </a:cubicBezTo>
                        <a:cubicBezTo>
                          <a:pt x="154210" y="43720"/>
                          <a:pt x="175355" y="36957"/>
                          <a:pt x="196024" y="28861"/>
                        </a:cubicBezTo>
                        <a:lnTo>
                          <a:pt x="211455" y="22479"/>
                        </a:lnTo>
                        <a:lnTo>
                          <a:pt x="226600" y="15430"/>
                        </a:lnTo>
                        <a:lnTo>
                          <a:pt x="241649" y="8001"/>
                        </a:lnTo>
                        <a:cubicBezTo>
                          <a:pt x="246507" y="5239"/>
                          <a:pt x="251460" y="2572"/>
                          <a:pt x="256508" y="0"/>
                        </a:cubicBezTo>
                        <a:cubicBezTo>
                          <a:pt x="252031" y="3429"/>
                          <a:pt x="247555" y="6858"/>
                          <a:pt x="242983" y="10192"/>
                        </a:cubicBezTo>
                        <a:lnTo>
                          <a:pt x="228886" y="19526"/>
                        </a:lnTo>
                        <a:lnTo>
                          <a:pt x="214122" y="27908"/>
                        </a:lnTo>
                        <a:lnTo>
                          <a:pt x="198977" y="35624"/>
                        </a:lnTo>
                        <a:cubicBezTo>
                          <a:pt x="178498" y="45434"/>
                          <a:pt x="156877" y="52673"/>
                          <a:pt x="134779" y="57912"/>
                        </a:cubicBezTo>
                        <a:cubicBezTo>
                          <a:pt x="112681" y="62960"/>
                          <a:pt x="90011" y="66008"/>
                          <a:pt x="67342" y="66294"/>
                        </a:cubicBezTo>
                        <a:cubicBezTo>
                          <a:pt x="44672" y="66675"/>
                          <a:pt x="21907" y="64865"/>
                          <a:pt x="0" y="59912"/>
                        </a:cubicBezTo>
                        <a:close/>
                      </a:path>
                    </a:pathLst>
                  </a:custGeom>
                  <a:solidFill>
                    <a:srgbClr val="3A5C84"/>
                  </a:solidFill>
                  <a:ln w="9525" cap="flat">
                    <a:noFill/>
                    <a:prstDash val="solid"/>
                    <a:miter/>
                  </a:ln>
                </p:spPr>
                <p:txBody>
                  <a:bodyPr rtlCol="0" anchor="ctr"/>
                  <a:lstStyle/>
                  <a:p>
                    <a:endParaRPr lang="en-US"/>
                  </a:p>
                </p:txBody>
              </p:sp>
              <p:sp>
                <p:nvSpPr>
                  <p:cNvPr id="285" name="Freeform: Shape 284">
                    <a:extLst>
                      <a:ext uri="{FF2B5EF4-FFF2-40B4-BE49-F238E27FC236}">
                        <a16:creationId xmlns:a16="http://schemas.microsoft.com/office/drawing/2014/main" id="{F9CF355E-6A55-76CF-A306-1E9A4ECF0946}"/>
                      </a:ext>
                    </a:extLst>
                  </p:cNvPr>
                  <p:cNvSpPr/>
                  <p:nvPr/>
                </p:nvSpPr>
                <p:spPr>
                  <a:xfrm>
                    <a:off x="2811017" y="6031515"/>
                    <a:ext cx="295275" cy="52769"/>
                  </a:xfrm>
                  <a:custGeom>
                    <a:avLst/>
                    <a:gdLst>
                      <a:gd name="connsiteX0" fmla="*/ 0 w 295275"/>
                      <a:gd name="connsiteY0" fmla="*/ 0 h 52769"/>
                      <a:gd name="connsiteX1" fmla="*/ 71247 w 295275"/>
                      <a:gd name="connsiteY1" fmla="*/ 25051 h 52769"/>
                      <a:gd name="connsiteX2" fmla="*/ 144875 w 295275"/>
                      <a:gd name="connsiteY2" fmla="*/ 40005 h 52769"/>
                      <a:gd name="connsiteX3" fmla="*/ 219837 w 295275"/>
                      <a:gd name="connsiteY3" fmla="*/ 44672 h 52769"/>
                      <a:gd name="connsiteX4" fmla="*/ 238696 w 295275"/>
                      <a:gd name="connsiteY4" fmla="*/ 44196 h 52769"/>
                      <a:gd name="connsiteX5" fmla="*/ 257556 w 295275"/>
                      <a:gd name="connsiteY5" fmla="*/ 42958 h 52769"/>
                      <a:gd name="connsiteX6" fmla="*/ 276416 w 295275"/>
                      <a:gd name="connsiteY6" fmla="*/ 41339 h 52769"/>
                      <a:gd name="connsiteX7" fmla="*/ 295275 w 295275"/>
                      <a:gd name="connsiteY7" fmla="*/ 39053 h 52769"/>
                      <a:gd name="connsiteX8" fmla="*/ 276892 w 295275"/>
                      <a:gd name="connsiteY8" fmla="*/ 43815 h 52769"/>
                      <a:gd name="connsiteX9" fmla="*/ 258223 w 295275"/>
                      <a:gd name="connsiteY9" fmla="*/ 47625 h 52769"/>
                      <a:gd name="connsiteX10" fmla="*/ 239268 w 295275"/>
                      <a:gd name="connsiteY10" fmla="*/ 50197 h 52769"/>
                      <a:gd name="connsiteX11" fmla="*/ 220218 w 295275"/>
                      <a:gd name="connsiteY11" fmla="*/ 51911 h 52769"/>
                      <a:gd name="connsiteX12" fmla="*/ 143732 w 295275"/>
                      <a:gd name="connsiteY12" fmla="*/ 49340 h 52769"/>
                      <a:gd name="connsiteX13" fmla="*/ 69247 w 295275"/>
                      <a:gd name="connsiteY13" fmla="*/ 31909 h 52769"/>
                      <a:gd name="connsiteX14" fmla="*/ 0 w 295275"/>
                      <a:gd name="connsiteY14" fmla="*/ 0 h 52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95275" h="52769">
                        <a:moveTo>
                          <a:pt x="0" y="0"/>
                        </a:moveTo>
                        <a:cubicBezTo>
                          <a:pt x="23432" y="9811"/>
                          <a:pt x="47054" y="18383"/>
                          <a:pt x="71247" y="25051"/>
                        </a:cubicBezTo>
                        <a:cubicBezTo>
                          <a:pt x="95441" y="31623"/>
                          <a:pt x="120015" y="36862"/>
                          <a:pt x="144875" y="40005"/>
                        </a:cubicBezTo>
                        <a:cubicBezTo>
                          <a:pt x="169640" y="43434"/>
                          <a:pt x="194691" y="44768"/>
                          <a:pt x="219837" y="44672"/>
                        </a:cubicBezTo>
                        <a:lnTo>
                          <a:pt x="238696" y="44196"/>
                        </a:lnTo>
                        <a:lnTo>
                          <a:pt x="257556" y="42958"/>
                        </a:lnTo>
                        <a:lnTo>
                          <a:pt x="276416" y="41339"/>
                        </a:lnTo>
                        <a:cubicBezTo>
                          <a:pt x="282702" y="40481"/>
                          <a:pt x="288988" y="39719"/>
                          <a:pt x="295275" y="39053"/>
                        </a:cubicBezTo>
                        <a:cubicBezTo>
                          <a:pt x="289179" y="40767"/>
                          <a:pt x="282988" y="42386"/>
                          <a:pt x="276892" y="43815"/>
                        </a:cubicBezTo>
                        <a:lnTo>
                          <a:pt x="258223" y="47625"/>
                        </a:lnTo>
                        <a:lnTo>
                          <a:pt x="239268" y="50197"/>
                        </a:lnTo>
                        <a:lnTo>
                          <a:pt x="220218" y="51911"/>
                        </a:lnTo>
                        <a:cubicBezTo>
                          <a:pt x="194786" y="53721"/>
                          <a:pt x="169069" y="52578"/>
                          <a:pt x="143732" y="49340"/>
                        </a:cubicBezTo>
                        <a:cubicBezTo>
                          <a:pt x="118396" y="45816"/>
                          <a:pt x="93345" y="40291"/>
                          <a:pt x="69247" y="31909"/>
                        </a:cubicBezTo>
                        <a:cubicBezTo>
                          <a:pt x="44958" y="23813"/>
                          <a:pt x="21622" y="13335"/>
                          <a:pt x="0" y="0"/>
                        </a:cubicBezTo>
                        <a:close/>
                      </a:path>
                    </a:pathLst>
                  </a:custGeom>
                  <a:solidFill>
                    <a:srgbClr val="3A5C84"/>
                  </a:solidFill>
                  <a:ln w="9525" cap="flat">
                    <a:noFill/>
                    <a:prstDash val="solid"/>
                    <a:miter/>
                  </a:ln>
                </p:spPr>
                <p:txBody>
                  <a:bodyPr rtlCol="0" anchor="ctr"/>
                  <a:lstStyle/>
                  <a:p>
                    <a:endParaRPr lang="en-US"/>
                  </a:p>
                </p:txBody>
              </p:sp>
              <p:sp>
                <p:nvSpPr>
                  <p:cNvPr id="286" name="Freeform: Shape 285">
                    <a:extLst>
                      <a:ext uri="{FF2B5EF4-FFF2-40B4-BE49-F238E27FC236}">
                        <a16:creationId xmlns:a16="http://schemas.microsoft.com/office/drawing/2014/main" id="{EAED5BDB-05ED-5807-0767-CC68E9568AAB}"/>
                      </a:ext>
                    </a:extLst>
                  </p:cNvPr>
                  <p:cNvSpPr/>
                  <p:nvPr/>
                </p:nvSpPr>
                <p:spPr>
                  <a:xfrm>
                    <a:off x="2907290" y="5963602"/>
                    <a:ext cx="183190" cy="77371"/>
                  </a:xfrm>
                  <a:custGeom>
                    <a:avLst/>
                    <a:gdLst>
                      <a:gd name="connsiteX0" fmla="*/ 183190 w 183190"/>
                      <a:gd name="connsiteY0" fmla="*/ 66580 h 77371"/>
                      <a:gd name="connsiteX1" fmla="*/ 137661 w 183190"/>
                      <a:gd name="connsiteY1" fmla="*/ 75152 h 77371"/>
                      <a:gd name="connsiteX2" fmla="*/ 91274 w 183190"/>
                      <a:gd name="connsiteY2" fmla="*/ 77343 h 77371"/>
                      <a:gd name="connsiteX3" fmla="*/ 44697 w 183190"/>
                      <a:gd name="connsiteY3" fmla="*/ 72676 h 77371"/>
                      <a:gd name="connsiteX4" fmla="*/ 22027 w 183190"/>
                      <a:gd name="connsiteY4" fmla="*/ 65056 h 77371"/>
                      <a:gd name="connsiteX5" fmla="*/ 11359 w 183190"/>
                      <a:gd name="connsiteY5" fmla="*/ 59150 h 77371"/>
                      <a:gd name="connsiteX6" fmla="*/ 1834 w 183190"/>
                      <a:gd name="connsiteY6" fmla="*/ 49149 h 77371"/>
                      <a:gd name="connsiteX7" fmla="*/ 24 w 183190"/>
                      <a:gd name="connsiteY7" fmla="*/ 41053 h 77371"/>
                      <a:gd name="connsiteX8" fmla="*/ 5835 w 183190"/>
                      <a:gd name="connsiteY8" fmla="*/ 32766 h 77371"/>
                      <a:gd name="connsiteX9" fmla="*/ 13836 w 183190"/>
                      <a:gd name="connsiteY9" fmla="*/ 31623 h 77371"/>
                      <a:gd name="connsiteX10" fmla="*/ 19551 w 183190"/>
                      <a:gd name="connsiteY10" fmla="*/ 31909 h 77371"/>
                      <a:gd name="connsiteX11" fmla="*/ 42220 w 183190"/>
                      <a:gd name="connsiteY11" fmla="*/ 32290 h 77371"/>
                      <a:gd name="connsiteX12" fmla="*/ 87464 w 183190"/>
                      <a:gd name="connsiteY12" fmla="*/ 28004 h 77371"/>
                      <a:gd name="connsiteX13" fmla="*/ 131755 w 183190"/>
                      <a:gd name="connsiteY13" fmla="*/ 17050 h 77371"/>
                      <a:gd name="connsiteX14" fmla="*/ 174427 w 183190"/>
                      <a:gd name="connsiteY14" fmla="*/ 0 h 77371"/>
                      <a:gd name="connsiteX15" fmla="*/ 133374 w 183190"/>
                      <a:gd name="connsiteY15" fmla="*/ 21431 h 77371"/>
                      <a:gd name="connsiteX16" fmla="*/ 88893 w 183190"/>
                      <a:gd name="connsiteY16" fmla="*/ 35242 h 77371"/>
                      <a:gd name="connsiteX17" fmla="*/ 42601 w 183190"/>
                      <a:gd name="connsiteY17" fmla="*/ 41338 h 77371"/>
                      <a:gd name="connsiteX18" fmla="*/ 19170 w 183190"/>
                      <a:gd name="connsiteY18" fmla="*/ 41243 h 77371"/>
                      <a:gd name="connsiteX19" fmla="*/ 10026 w 183190"/>
                      <a:gd name="connsiteY19" fmla="*/ 41243 h 77371"/>
                      <a:gd name="connsiteX20" fmla="*/ 9549 w 183190"/>
                      <a:gd name="connsiteY20" fmla="*/ 41910 h 77371"/>
                      <a:gd name="connsiteX21" fmla="*/ 10407 w 183190"/>
                      <a:gd name="connsiteY21" fmla="*/ 44863 h 77371"/>
                      <a:gd name="connsiteX22" fmla="*/ 16598 w 183190"/>
                      <a:gd name="connsiteY22" fmla="*/ 51340 h 77371"/>
                      <a:gd name="connsiteX23" fmla="*/ 26028 w 183190"/>
                      <a:gd name="connsiteY23" fmla="*/ 56674 h 77371"/>
                      <a:gd name="connsiteX24" fmla="*/ 46887 w 183190"/>
                      <a:gd name="connsiteY24" fmla="*/ 64008 h 77371"/>
                      <a:gd name="connsiteX25" fmla="*/ 91750 w 183190"/>
                      <a:gd name="connsiteY25" fmla="*/ 70199 h 77371"/>
                      <a:gd name="connsiteX26" fmla="*/ 183190 w 183190"/>
                      <a:gd name="connsiteY26" fmla="*/ 66580 h 77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83190" h="77371">
                        <a:moveTo>
                          <a:pt x="183190" y="66580"/>
                        </a:moveTo>
                        <a:cubicBezTo>
                          <a:pt x="168331" y="70580"/>
                          <a:pt x="153091" y="73152"/>
                          <a:pt x="137661" y="75152"/>
                        </a:cubicBezTo>
                        <a:cubicBezTo>
                          <a:pt x="122230" y="76771"/>
                          <a:pt x="106800" y="77533"/>
                          <a:pt x="91274" y="77343"/>
                        </a:cubicBezTo>
                        <a:cubicBezTo>
                          <a:pt x="75748" y="77152"/>
                          <a:pt x="60223" y="76009"/>
                          <a:pt x="44697" y="72676"/>
                        </a:cubicBezTo>
                        <a:cubicBezTo>
                          <a:pt x="36982" y="70961"/>
                          <a:pt x="29266" y="68389"/>
                          <a:pt x="22027" y="65056"/>
                        </a:cubicBezTo>
                        <a:cubicBezTo>
                          <a:pt x="18408" y="63341"/>
                          <a:pt x="14788" y="61436"/>
                          <a:pt x="11359" y="59150"/>
                        </a:cubicBezTo>
                        <a:cubicBezTo>
                          <a:pt x="7740" y="57055"/>
                          <a:pt x="3930" y="53340"/>
                          <a:pt x="1834" y="49149"/>
                        </a:cubicBezTo>
                        <a:cubicBezTo>
                          <a:pt x="786" y="46958"/>
                          <a:pt x="-166" y="44387"/>
                          <a:pt x="24" y="41053"/>
                        </a:cubicBezTo>
                        <a:cubicBezTo>
                          <a:pt x="120" y="37624"/>
                          <a:pt x="2882" y="34099"/>
                          <a:pt x="5835" y="32766"/>
                        </a:cubicBezTo>
                        <a:cubicBezTo>
                          <a:pt x="8978" y="31337"/>
                          <a:pt x="11740" y="31528"/>
                          <a:pt x="13836" y="31623"/>
                        </a:cubicBezTo>
                        <a:lnTo>
                          <a:pt x="19551" y="31909"/>
                        </a:lnTo>
                        <a:cubicBezTo>
                          <a:pt x="27075" y="32385"/>
                          <a:pt x="34695" y="32385"/>
                          <a:pt x="42220" y="32290"/>
                        </a:cubicBezTo>
                        <a:cubicBezTo>
                          <a:pt x="57365" y="32099"/>
                          <a:pt x="72415" y="30480"/>
                          <a:pt x="87464" y="28004"/>
                        </a:cubicBezTo>
                        <a:cubicBezTo>
                          <a:pt x="102418" y="25527"/>
                          <a:pt x="117277" y="21812"/>
                          <a:pt x="131755" y="17050"/>
                        </a:cubicBezTo>
                        <a:cubicBezTo>
                          <a:pt x="146328" y="12573"/>
                          <a:pt x="160521" y="6572"/>
                          <a:pt x="174427" y="0"/>
                        </a:cubicBezTo>
                        <a:cubicBezTo>
                          <a:pt x="161569" y="8477"/>
                          <a:pt x="147662" y="15335"/>
                          <a:pt x="133374" y="21431"/>
                        </a:cubicBezTo>
                        <a:cubicBezTo>
                          <a:pt x="118992" y="27241"/>
                          <a:pt x="104037" y="31813"/>
                          <a:pt x="88893" y="35242"/>
                        </a:cubicBezTo>
                        <a:cubicBezTo>
                          <a:pt x="73748" y="38767"/>
                          <a:pt x="58127" y="40481"/>
                          <a:pt x="42601" y="41338"/>
                        </a:cubicBezTo>
                        <a:cubicBezTo>
                          <a:pt x="34791" y="41719"/>
                          <a:pt x="26980" y="41719"/>
                          <a:pt x="19170" y="41243"/>
                        </a:cubicBezTo>
                        <a:cubicBezTo>
                          <a:pt x="15455" y="41148"/>
                          <a:pt x="10502" y="40672"/>
                          <a:pt x="10026" y="41243"/>
                        </a:cubicBezTo>
                        <a:cubicBezTo>
                          <a:pt x="9549" y="41624"/>
                          <a:pt x="9549" y="41434"/>
                          <a:pt x="9549" y="41910"/>
                        </a:cubicBezTo>
                        <a:cubicBezTo>
                          <a:pt x="9454" y="42386"/>
                          <a:pt x="9740" y="43624"/>
                          <a:pt x="10407" y="44863"/>
                        </a:cubicBezTo>
                        <a:cubicBezTo>
                          <a:pt x="11836" y="47434"/>
                          <a:pt x="13550" y="49435"/>
                          <a:pt x="16598" y="51340"/>
                        </a:cubicBezTo>
                        <a:cubicBezTo>
                          <a:pt x="19551" y="53340"/>
                          <a:pt x="22789" y="55150"/>
                          <a:pt x="26028" y="56674"/>
                        </a:cubicBezTo>
                        <a:cubicBezTo>
                          <a:pt x="32600" y="59817"/>
                          <a:pt x="39649" y="62198"/>
                          <a:pt x="46887" y="64008"/>
                        </a:cubicBezTo>
                        <a:cubicBezTo>
                          <a:pt x="61270" y="67723"/>
                          <a:pt x="76510" y="68961"/>
                          <a:pt x="91750" y="70199"/>
                        </a:cubicBezTo>
                        <a:cubicBezTo>
                          <a:pt x="121944" y="72009"/>
                          <a:pt x="152615" y="70580"/>
                          <a:pt x="183190" y="66580"/>
                        </a:cubicBezTo>
                        <a:close/>
                      </a:path>
                    </a:pathLst>
                  </a:custGeom>
                  <a:solidFill>
                    <a:srgbClr val="3A5C84"/>
                  </a:solidFill>
                  <a:ln w="9525" cap="flat">
                    <a:noFill/>
                    <a:prstDash val="solid"/>
                    <a:miter/>
                  </a:ln>
                </p:spPr>
                <p:txBody>
                  <a:bodyPr rtlCol="0" anchor="ctr"/>
                  <a:lstStyle/>
                  <a:p>
                    <a:endParaRPr lang="en-US"/>
                  </a:p>
                </p:txBody>
              </p:sp>
              <p:sp>
                <p:nvSpPr>
                  <p:cNvPr id="287" name="Freeform: Shape 286">
                    <a:extLst>
                      <a:ext uri="{FF2B5EF4-FFF2-40B4-BE49-F238E27FC236}">
                        <a16:creationId xmlns:a16="http://schemas.microsoft.com/office/drawing/2014/main" id="{DB387EBB-11C0-24F0-A010-A057ED8F1F1F}"/>
                      </a:ext>
                    </a:extLst>
                  </p:cNvPr>
                  <p:cNvSpPr/>
                  <p:nvPr/>
                </p:nvSpPr>
                <p:spPr>
                  <a:xfrm>
                    <a:off x="2848165" y="5955506"/>
                    <a:ext cx="80962" cy="10480"/>
                  </a:xfrm>
                  <a:custGeom>
                    <a:avLst/>
                    <a:gdLst>
                      <a:gd name="connsiteX0" fmla="*/ 0 w 80962"/>
                      <a:gd name="connsiteY0" fmla="*/ 0 h 10480"/>
                      <a:gd name="connsiteX1" fmla="*/ 40481 w 80962"/>
                      <a:gd name="connsiteY1" fmla="*/ 953 h 10480"/>
                      <a:gd name="connsiteX2" fmla="*/ 80963 w 80962"/>
                      <a:gd name="connsiteY2" fmla="*/ 953 h 10480"/>
                      <a:gd name="connsiteX3" fmla="*/ 40386 w 80962"/>
                      <a:gd name="connsiteY3" fmla="*/ 10478 h 10480"/>
                      <a:gd name="connsiteX4" fmla="*/ 0 w 80962"/>
                      <a:gd name="connsiteY4" fmla="*/ 0 h 104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962" h="10480">
                        <a:moveTo>
                          <a:pt x="0" y="0"/>
                        </a:moveTo>
                        <a:cubicBezTo>
                          <a:pt x="14097" y="0"/>
                          <a:pt x="27242" y="953"/>
                          <a:pt x="40481" y="953"/>
                        </a:cubicBezTo>
                        <a:cubicBezTo>
                          <a:pt x="53721" y="1238"/>
                          <a:pt x="66865" y="571"/>
                          <a:pt x="80963" y="953"/>
                        </a:cubicBezTo>
                        <a:cubicBezTo>
                          <a:pt x="68580" y="8001"/>
                          <a:pt x="54388" y="10573"/>
                          <a:pt x="40386" y="10478"/>
                        </a:cubicBezTo>
                        <a:cubicBezTo>
                          <a:pt x="26384" y="10192"/>
                          <a:pt x="12192" y="7334"/>
                          <a:pt x="0" y="0"/>
                        </a:cubicBezTo>
                        <a:close/>
                      </a:path>
                    </a:pathLst>
                  </a:custGeom>
                  <a:solidFill>
                    <a:srgbClr val="3A5C84"/>
                  </a:solidFill>
                  <a:ln w="9525" cap="flat">
                    <a:noFill/>
                    <a:prstDash val="solid"/>
                    <a:miter/>
                  </a:ln>
                </p:spPr>
                <p:txBody>
                  <a:bodyPr rtlCol="0" anchor="ctr"/>
                  <a:lstStyle/>
                  <a:p>
                    <a:endParaRPr lang="en-US"/>
                  </a:p>
                </p:txBody>
              </p:sp>
              <p:sp>
                <p:nvSpPr>
                  <p:cNvPr id="288" name="Freeform: Shape 287">
                    <a:extLst>
                      <a:ext uri="{FF2B5EF4-FFF2-40B4-BE49-F238E27FC236}">
                        <a16:creationId xmlns:a16="http://schemas.microsoft.com/office/drawing/2014/main" id="{D058FB52-AD0A-4EEF-EED7-AC561B4BB6E4}"/>
                      </a:ext>
                    </a:extLst>
                  </p:cNvPr>
                  <p:cNvSpPr/>
                  <p:nvPr/>
                </p:nvSpPr>
                <p:spPr>
                  <a:xfrm>
                    <a:off x="3517867" y="5987795"/>
                    <a:ext cx="222599" cy="22575"/>
                  </a:xfrm>
                  <a:custGeom>
                    <a:avLst/>
                    <a:gdLst>
                      <a:gd name="connsiteX0" fmla="*/ 0 w 222599"/>
                      <a:gd name="connsiteY0" fmla="*/ 1048 h 22575"/>
                      <a:gd name="connsiteX1" fmla="*/ 53721 w 222599"/>
                      <a:gd name="connsiteY1" fmla="*/ 13907 h 22575"/>
                      <a:gd name="connsiteX2" fmla="*/ 110014 w 222599"/>
                      <a:gd name="connsiteY2" fmla="*/ 12287 h 22575"/>
                      <a:gd name="connsiteX3" fmla="*/ 222600 w 222599"/>
                      <a:gd name="connsiteY3" fmla="*/ 0 h 22575"/>
                      <a:gd name="connsiteX4" fmla="*/ 110585 w 222599"/>
                      <a:gd name="connsiteY4" fmla="*/ 21812 h 22575"/>
                      <a:gd name="connsiteX5" fmla="*/ 53245 w 222599"/>
                      <a:gd name="connsiteY5" fmla="*/ 21336 h 22575"/>
                      <a:gd name="connsiteX6" fmla="*/ 0 w 222599"/>
                      <a:gd name="connsiteY6" fmla="*/ 1048 h 22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2599" h="22575">
                        <a:moveTo>
                          <a:pt x="0" y="1048"/>
                        </a:moveTo>
                        <a:cubicBezTo>
                          <a:pt x="16288" y="11240"/>
                          <a:pt x="35243" y="13335"/>
                          <a:pt x="53721" y="13907"/>
                        </a:cubicBezTo>
                        <a:cubicBezTo>
                          <a:pt x="72390" y="14097"/>
                          <a:pt x="91345" y="13430"/>
                          <a:pt x="110014" y="12287"/>
                        </a:cubicBezTo>
                        <a:cubicBezTo>
                          <a:pt x="147638" y="10192"/>
                          <a:pt x="184880" y="5429"/>
                          <a:pt x="222600" y="0"/>
                        </a:cubicBezTo>
                        <a:cubicBezTo>
                          <a:pt x="186690" y="12763"/>
                          <a:pt x="148685" y="19431"/>
                          <a:pt x="110585" y="21812"/>
                        </a:cubicBezTo>
                        <a:cubicBezTo>
                          <a:pt x="91440" y="22765"/>
                          <a:pt x="72485" y="23051"/>
                          <a:pt x="53245" y="21336"/>
                        </a:cubicBezTo>
                        <a:cubicBezTo>
                          <a:pt x="34290" y="19621"/>
                          <a:pt x="14097" y="14288"/>
                          <a:pt x="0" y="1048"/>
                        </a:cubicBezTo>
                        <a:close/>
                      </a:path>
                    </a:pathLst>
                  </a:custGeom>
                  <a:solidFill>
                    <a:srgbClr val="3A5C84"/>
                  </a:solidFill>
                  <a:ln w="9525" cap="flat">
                    <a:noFill/>
                    <a:prstDash val="solid"/>
                    <a:miter/>
                  </a:ln>
                </p:spPr>
                <p:txBody>
                  <a:bodyPr rtlCol="0" anchor="ctr"/>
                  <a:lstStyle/>
                  <a:p>
                    <a:endParaRPr lang="en-US"/>
                  </a:p>
                </p:txBody>
              </p:sp>
              <p:sp>
                <p:nvSpPr>
                  <p:cNvPr id="289" name="Freeform: Shape 288">
                    <a:extLst>
                      <a:ext uri="{FF2B5EF4-FFF2-40B4-BE49-F238E27FC236}">
                        <a16:creationId xmlns:a16="http://schemas.microsoft.com/office/drawing/2014/main" id="{1302B993-B48D-39EB-388D-769A0385ADA1}"/>
                      </a:ext>
                    </a:extLst>
                  </p:cNvPr>
                  <p:cNvSpPr/>
                  <p:nvPr/>
                </p:nvSpPr>
                <p:spPr>
                  <a:xfrm>
                    <a:off x="3641978" y="5920454"/>
                    <a:ext cx="100679" cy="37206"/>
                  </a:xfrm>
                  <a:custGeom>
                    <a:avLst/>
                    <a:gdLst>
                      <a:gd name="connsiteX0" fmla="*/ 0 w 100679"/>
                      <a:gd name="connsiteY0" fmla="*/ 36766 h 37206"/>
                      <a:gd name="connsiteX1" fmla="*/ 50864 w 100679"/>
                      <a:gd name="connsiteY1" fmla="*/ 19907 h 37206"/>
                      <a:gd name="connsiteX2" fmla="*/ 100679 w 100679"/>
                      <a:gd name="connsiteY2" fmla="*/ 0 h 37206"/>
                      <a:gd name="connsiteX3" fmla="*/ 54197 w 100679"/>
                      <a:gd name="connsiteY3" fmla="*/ 28861 h 37206"/>
                      <a:gd name="connsiteX4" fmla="*/ 0 w 100679"/>
                      <a:gd name="connsiteY4" fmla="*/ 36766 h 37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679" h="37206">
                        <a:moveTo>
                          <a:pt x="0" y="36766"/>
                        </a:moveTo>
                        <a:cubicBezTo>
                          <a:pt x="17431" y="31051"/>
                          <a:pt x="34290" y="26098"/>
                          <a:pt x="50864" y="19907"/>
                        </a:cubicBezTo>
                        <a:cubicBezTo>
                          <a:pt x="67533" y="14002"/>
                          <a:pt x="83534" y="6858"/>
                          <a:pt x="100679" y="0"/>
                        </a:cubicBezTo>
                        <a:cubicBezTo>
                          <a:pt x="87725" y="13144"/>
                          <a:pt x="71342" y="22384"/>
                          <a:pt x="54197" y="28861"/>
                        </a:cubicBezTo>
                        <a:cubicBezTo>
                          <a:pt x="36767" y="35052"/>
                          <a:pt x="18288" y="38481"/>
                          <a:pt x="0" y="36766"/>
                        </a:cubicBezTo>
                        <a:close/>
                      </a:path>
                    </a:pathLst>
                  </a:custGeom>
                  <a:solidFill>
                    <a:srgbClr val="3A5C84"/>
                  </a:solidFill>
                  <a:ln w="9525" cap="flat">
                    <a:noFill/>
                    <a:prstDash val="solid"/>
                    <a:miter/>
                  </a:ln>
                </p:spPr>
                <p:txBody>
                  <a:bodyPr rtlCol="0" anchor="ctr"/>
                  <a:lstStyle/>
                  <a:p>
                    <a:endParaRPr lang="en-US"/>
                  </a:p>
                </p:txBody>
              </p:sp>
              <p:sp>
                <p:nvSpPr>
                  <p:cNvPr id="290" name="Freeform: Shape 289">
                    <a:extLst>
                      <a:ext uri="{FF2B5EF4-FFF2-40B4-BE49-F238E27FC236}">
                        <a16:creationId xmlns:a16="http://schemas.microsoft.com/office/drawing/2014/main" id="{2DB3439A-0C1E-C894-62E2-E96CB50ACC49}"/>
                      </a:ext>
                    </a:extLst>
                  </p:cNvPr>
                  <p:cNvSpPr/>
                  <p:nvPr/>
                </p:nvSpPr>
                <p:spPr>
                  <a:xfrm>
                    <a:off x="3801045" y="6043898"/>
                    <a:ext cx="51434" cy="25178"/>
                  </a:xfrm>
                  <a:custGeom>
                    <a:avLst/>
                    <a:gdLst>
                      <a:gd name="connsiteX0" fmla="*/ 51435 w 51434"/>
                      <a:gd name="connsiteY0" fmla="*/ 0 h 25178"/>
                      <a:gd name="connsiteX1" fmla="*/ 28861 w 51434"/>
                      <a:gd name="connsiteY1" fmla="*/ 19050 h 25178"/>
                      <a:gd name="connsiteX2" fmla="*/ 0 w 51434"/>
                      <a:gd name="connsiteY2" fmla="*/ 24955 h 25178"/>
                      <a:gd name="connsiteX3" fmla="*/ 24765 w 51434"/>
                      <a:gd name="connsiteY3" fmla="*/ 10478 h 25178"/>
                      <a:gd name="connsiteX4" fmla="*/ 51435 w 51434"/>
                      <a:gd name="connsiteY4" fmla="*/ 0 h 251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434" h="25178">
                        <a:moveTo>
                          <a:pt x="51435" y="0"/>
                        </a:moveTo>
                        <a:cubicBezTo>
                          <a:pt x="45911" y="8668"/>
                          <a:pt x="37719" y="14573"/>
                          <a:pt x="28861" y="19050"/>
                        </a:cubicBezTo>
                        <a:cubicBezTo>
                          <a:pt x="20003" y="23241"/>
                          <a:pt x="10192" y="26003"/>
                          <a:pt x="0" y="24955"/>
                        </a:cubicBezTo>
                        <a:cubicBezTo>
                          <a:pt x="8192" y="18764"/>
                          <a:pt x="16383" y="14669"/>
                          <a:pt x="24765" y="10478"/>
                        </a:cubicBezTo>
                        <a:cubicBezTo>
                          <a:pt x="33242" y="6572"/>
                          <a:pt x="41529" y="2572"/>
                          <a:pt x="51435" y="0"/>
                        </a:cubicBezTo>
                        <a:close/>
                      </a:path>
                    </a:pathLst>
                  </a:custGeom>
                  <a:solidFill>
                    <a:srgbClr val="3A5C84"/>
                  </a:solidFill>
                  <a:ln w="9525" cap="flat">
                    <a:noFill/>
                    <a:prstDash val="solid"/>
                    <a:miter/>
                  </a:ln>
                </p:spPr>
                <p:txBody>
                  <a:bodyPr rtlCol="0" anchor="ctr"/>
                  <a:lstStyle/>
                  <a:p>
                    <a:endParaRPr lang="en-US"/>
                  </a:p>
                </p:txBody>
              </p:sp>
              <p:sp>
                <p:nvSpPr>
                  <p:cNvPr id="291" name="Freeform: Shape 290">
                    <a:extLst>
                      <a:ext uri="{FF2B5EF4-FFF2-40B4-BE49-F238E27FC236}">
                        <a16:creationId xmlns:a16="http://schemas.microsoft.com/office/drawing/2014/main" id="{B62603D0-270E-7753-11CA-DF684542DD53}"/>
                      </a:ext>
                    </a:extLst>
                  </p:cNvPr>
                  <p:cNvSpPr/>
                  <p:nvPr/>
                </p:nvSpPr>
                <p:spPr>
                  <a:xfrm>
                    <a:off x="3633025" y="5445633"/>
                    <a:ext cx="149732" cy="215265"/>
                  </a:xfrm>
                  <a:custGeom>
                    <a:avLst/>
                    <a:gdLst>
                      <a:gd name="connsiteX0" fmla="*/ 149733 w 149732"/>
                      <a:gd name="connsiteY0" fmla="*/ 0 h 215265"/>
                      <a:gd name="connsiteX1" fmla="*/ 146971 w 149732"/>
                      <a:gd name="connsiteY1" fmla="*/ 16573 h 215265"/>
                      <a:gd name="connsiteX2" fmla="*/ 142875 w 149732"/>
                      <a:gd name="connsiteY2" fmla="*/ 32861 h 215265"/>
                      <a:gd name="connsiteX3" fmla="*/ 137350 w 149732"/>
                      <a:gd name="connsiteY3" fmla="*/ 48768 h 215265"/>
                      <a:gd name="connsiteX4" fmla="*/ 130778 w 149732"/>
                      <a:gd name="connsiteY4" fmla="*/ 64294 h 215265"/>
                      <a:gd name="connsiteX5" fmla="*/ 95536 w 149732"/>
                      <a:gd name="connsiteY5" fmla="*/ 121729 h 215265"/>
                      <a:gd name="connsiteX6" fmla="*/ 50578 w 149732"/>
                      <a:gd name="connsiteY6" fmla="*/ 171545 h 215265"/>
                      <a:gd name="connsiteX7" fmla="*/ 25908 w 149732"/>
                      <a:gd name="connsiteY7" fmla="*/ 194120 h 215265"/>
                      <a:gd name="connsiteX8" fmla="*/ 0 w 149732"/>
                      <a:gd name="connsiteY8" fmla="*/ 215265 h 215265"/>
                      <a:gd name="connsiteX9" fmla="*/ 22669 w 149732"/>
                      <a:gd name="connsiteY9" fmla="*/ 190786 h 215265"/>
                      <a:gd name="connsiteX10" fmla="*/ 45339 w 149732"/>
                      <a:gd name="connsiteY10" fmla="*/ 166402 h 215265"/>
                      <a:gd name="connsiteX11" fmla="*/ 88011 w 149732"/>
                      <a:gd name="connsiteY11" fmla="*/ 115824 h 215265"/>
                      <a:gd name="connsiteX12" fmla="*/ 124301 w 149732"/>
                      <a:gd name="connsiteY12" fmla="*/ 60960 h 215265"/>
                      <a:gd name="connsiteX13" fmla="*/ 149733 w 149732"/>
                      <a:gd name="connsiteY13" fmla="*/ 0 h 2152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49732" h="215265">
                        <a:moveTo>
                          <a:pt x="149733" y="0"/>
                        </a:moveTo>
                        <a:cubicBezTo>
                          <a:pt x="148876" y="5524"/>
                          <a:pt x="148018" y="11049"/>
                          <a:pt x="146971" y="16573"/>
                        </a:cubicBezTo>
                        <a:lnTo>
                          <a:pt x="142875" y="32861"/>
                        </a:lnTo>
                        <a:lnTo>
                          <a:pt x="137350" y="48768"/>
                        </a:lnTo>
                        <a:lnTo>
                          <a:pt x="130778" y="64294"/>
                        </a:lnTo>
                        <a:cubicBezTo>
                          <a:pt x="121444" y="84772"/>
                          <a:pt x="109156" y="103822"/>
                          <a:pt x="95536" y="121729"/>
                        </a:cubicBezTo>
                        <a:cubicBezTo>
                          <a:pt x="81820" y="139446"/>
                          <a:pt x="66770" y="156115"/>
                          <a:pt x="50578" y="171545"/>
                        </a:cubicBezTo>
                        <a:cubicBezTo>
                          <a:pt x="42481" y="179261"/>
                          <a:pt x="34290" y="186785"/>
                          <a:pt x="25908" y="194120"/>
                        </a:cubicBezTo>
                        <a:cubicBezTo>
                          <a:pt x="17335" y="201263"/>
                          <a:pt x="8858" y="208502"/>
                          <a:pt x="0" y="215265"/>
                        </a:cubicBezTo>
                        <a:cubicBezTo>
                          <a:pt x="7429" y="206978"/>
                          <a:pt x="15240" y="198977"/>
                          <a:pt x="22669" y="190786"/>
                        </a:cubicBezTo>
                        <a:cubicBezTo>
                          <a:pt x="30289" y="182785"/>
                          <a:pt x="37909" y="174688"/>
                          <a:pt x="45339" y="166402"/>
                        </a:cubicBezTo>
                        <a:cubicBezTo>
                          <a:pt x="60103" y="149923"/>
                          <a:pt x="74676" y="133350"/>
                          <a:pt x="88011" y="115824"/>
                        </a:cubicBezTo>
                        <a:cubicBezTo>
                          <a:pt x="101441" y="98488"/>
                          <a:pt x="113633" y="80105"/>
                          <a:pt x="124301" y="60960"/>
                        </a:cubicBezTo>
                        <a:cubicBezTo>
                          <a:pt x="134874" y="41815"/>
                          <a:pt x="143256" y="21431"/>
                          <a:pt x="149733" y="0"/>
                        </a:cubicBezTo>
                        <a:close/>
                      </a:path>
                    </a:pathLst>
                  </a:custGeom>
                  <a:solidFill>
                    <a:srgbClr val="3A5C84"/>
                  </a:solidFill>
                  <a:ln w="9525" cap="flat">
                    <a:noFill/>
                    <a:prstDash val="solid"/>
                    <a:miter/>
                  </a:ln>
                </p:spPr>
                <p:txBody>
                  <a:bodyPr rtlCol="0" anchor="ctr"/>
                  <a:lstStyle/>
                  <a:p>
                    <a:endParaRPr lang="en-US"/>
                  </a:p>
                </p:txBody>
              </p:sp>
              <p:sp>
                <p:nvSpPr>
                  <p:cNvPr id="292" name="Freeform: Shape 291">
                    <a:extLst>
                      <a:ext uri="{FF2B5EF4-FFF2-40B4-BE49-F238E27FC236}">
                        <a16:creationId xmlns:a16="http://schemas.microsoft.com/office/drawing/2014/main" id="{0373C1F9-85E6-F782-A039-420974B6A605}"/>
                      </a:ext>
                    </a:extLst>
                  </p:cNvPr>
                  <p:cNvSpPr/>
                  <p:nvPr/>
                </p:nvSpPr>
                <p:spPr>
                  <a:xfrm>
                    <a:off x="3643121" y="5465540"/>
                    <a:ext cx="53435" cy="37623"/>
                  </a:xfrm>
                  <a:custGeom>
                    <a:avLst/>
                    <a:gdLst>
                      <a:gd name="connsiteX0" fmla="*/ 53435 w 53435"/>
                      <a:gd name="connsiteY0" fmla="*/ 0 h 37623"/>
                      <a:gd name="connsiteX1" fmla="*/ 31813 w 53435"/>
                      <a:gd name="connsiteY1" fmla="*/ 26098 h 37623"/>
                      <a:gd name="connsiteX2" fmla="*/ 0 w 53435"/>
                      <a:gd name="connsiteY2" fmla="*/ 37624 h 37623"/>
                      <a:gd name="connsiteX3" fmla="*/ 26384 w 53435"/>
                      <a:gd name="connsiteY3" fmla="*/ 18383 h 37623"/>
                      <a:gd name="connsiteX4" fmla="*/ 53435 w 53435"/>
                      <a:gd name="connsiteY4" fmla="*/ 0 h 376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435" h="37623">
                        <a:moveTo>
                          <a:pt x="53435" y="0"/>
                        </a:moveTo>
                        <a:cubicBezTo>
                          <a:pt x="49149" y="10858"/>
                          <a:pt x="41053" y="19431"/>
                          <a:pt x="31813" y="26098"/>
                        </a:cubicBezTo>
                        <a:cubicBezTo>
                          <a:pt x="22479" y="32575"/>
                          <a:pt x="11621" y="37243"/>
                          <a:pt x="0" y="37624"/>
                        </a:cubicBezTo>
                        <a:cubicBezTo>
                          <a:pt x="8954" y="30194"/>
                          <a:pt x="17716" y="24574"/>
                          <a:pt x="26384" y="18383"/>
                        </a:cubicBezTo>
                        <a:cubicBezTo>
                          <a:pt x="35242" y="12287"/>
                          <a:pt x="43529" y="6001"/>
                          <a:pt x="53435" y="0"/>
                        </a:cubicBezTo>
                        <a:close/>
                      </a:path>
                    </a:pathLst>
                  </a:custGeom>
                  <a:solidFill>
                    <a:srgbClr val="3A5C84"/>
                  </a:solidFill>
                  <a:ln w="9525" cap="flat">
                    <a:noFill/>
                    <a:prstDash val="solid"/>
                    <a:miter/>
                  </a:ln>
                </p:spPr>
                <p:txBody>
                  <a:bodyPr rtlCol="0" anchor="ctr"/>
                  <a:lstStyle/>
                  <a:p>
                    <a:endParaRPr lang="en-US"/>
                  </a:p>
                </p:txBody>
              </p:sp>
              <p:sp>
                <p:nvSpPr>
                  <p:cNvPr id="293" name="Freeform: Shape 292">
                    <a:extLst>
                      <a:ext uri="{FF2B5EF4-FFF2-40B4-BE49-F238E27FC236}">
                        <a16:creationId xmlns:a16="http://schemas.microsoft.com/office/drawing/2014/main" id="{6104DD54-991B-BF60-3128-2C4659D9B180}"/>
                      </a:ext>
                    </a:extLst>
                  </p:cNvPr>
                  <p:cNvSpPr/>
                  <p:nvPr/>
                </p:nvSpPr>
                <p:spPr>
                  <a:xfrm>
                    <a:off x="2893504" y="5395341"/>
                    <a:ext cx="285940" cy="232314"/>
                  </a:xfrm>
                  <a:custGeom>
                    <a:avLst/>
                    <a:gdLst>
                      <a:gd name="connsiteX0" fmla="*/ 0 w 285940"/>
                      <a:gd name="connsiteY0" fmla="*/ 232315 h 232314"/>
                      <a:gd name="connsiteX1" fmla="*/ 84772 w 285940"/>
                      <a:gd name="connsiteY1" fmla="*/ 192119 h 232314"/>
                      <a:gd name="connsiteX2" fmla="*/ 161639 w 285940"/>
                      <a:gd name="connsiteY2" fmla="*/ 139160 h 232314"/>
                      <a:gd name="connsiteX3" fmla="*/ 229171 w 285940"/>
                      <a:gd name="connsiteY3" fmla="*/ 74676 h 232314"/>
                      <a:gd name="connsiteX4" fmla="*/ 244412 w 285940"/>
                      <a:gd name="connsiteY4" fmla="*/ 56959 h 232314"/>
                      <a:gd name="connsiteX5" fmla="*/ 258889 w 285940"/>
                      <a:gd name="connsiteY5" fmla="*/ 38481 h 232314"/>
                      <a:gd name="connsiteX6" fmla="*/ 272796 w 285940"/>
                      <a:gd name="connsiteY6" fmla="*/ 19526 h 232314"/>
                      <a:gd name="connsiteX7" fmla="*/ 285940 w 285940"/>
                      <a:gd name="connsiteY7" fmla="*/ 0 h 232314"/>
                      <a:gd name="connsiteX8" fmla="*/ 274891 w 285940"/>
                      <a:gd name="connsiteY8" fmla="*/ 20860 h 232314"/>
                      <a:gd name="connsiteX9" fmla="*/ 262699 w 285940"/>
                      <a:gd name="connsiteY9" fmla="*/ 41148 h 232314"/>
                      <a:gd name="connsiteX10" fmla="*/ 249174 w 285940"/>
                      <a:gd name="connsiteY10" fmla="*/ 60579 h 232314"/>
                      <a:gd name="connsiteX11" fmla="*/ 234791 w 285940"/>
                      <a:gd name="connsiteY11" fmla="*/ 79438 h 232314"/>
                      <a:gd name="connsiteX12" fmla="*/ 167735 w 285940"/>
                      <a:gd name="connsiteY12" fmla="*/ 146495 h 232314"/>
                      <a:gd name="connsiteX13" fmla="*/ 88297 w 285940"/>
                      <a:gd name="connsiteY13" fmla="*/ 198406 h 232314"/>
                      <a:gd name="connsiteX14" fmla="*/ 0 w 285940"/>
                      <a:gd name="connsiteY14" fmla="*/ 232315 h 232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85940" h="232314">
                        <a:moveTo>
                          <a:pt x="0" y="232315"/>
                        </a:moveTo>
                        <a:cubicBezTo>
                          <a:pt x="29337" y="220885"/>
                          <a:pt x="57721" y="207645"/>
                          <a:pt x="84772" y="192119"/>
                        </a:cubicBezTo>
                        <a:cubicBezTo>
                          <a:pt x="111728" y="176403"/>
                          <a:pt x="137541" y="158972"/>
                          <a:pt x="161639" y="139160"/>
                        </a:cubicBezTo>
                        <a:cubicBezTo>
                          <a:pt x="185833" y="119634"/>
                          <a:pt x="208312" y="97917"/>
                          <a:pt x="229171" y="74676"/>
                        </a:cubicBezTo>
                        <a:lnTo>
                          <a:pt x="244412" y="56959"/>
                        </a:lnTo>
                        <a:lnTo>
                          <a:pt x="258889" y="38481"/>
                        </a:lnTo>
                        <a:lnTo>
                          <a:pt x="272796" y="19526"/>
                        </a:lnTo>
                        <a:cubicBezTo>
                          <a:pt x="277082" y="12954"/>
                          <a:pt x="281464" y="6477"/>
                          <a:pt x="285940" y="0"/>
                        </a:cubicBezTo>
                        <a:cubicBezTo>
                          <a:pt x="282321" y="6953"/>
                          <a:pt x="278702" y="14002"/>
                          <a:pt x="274891" y="20860"/>
                        </a:cubicBezTo>
                        <a:lnTo>
                          <a:pt x="262699" y="41148"/>
                        </a:lnTo>
                        <a:lnTo>
                          <a:pt x="249174" y="60579"/>
                        </a:lnTo>
                        <a:lnTo>
                          <a:pt x="234791" y="79438"/>
                        </a:lnTo>
                        <a:cubicBezTo>
                          <a:pt x="214979" y="104108"/>
                          <a:pt x="192214" y="126492"/>
                          <a:pt x="167735" y="146495"/>
                        </a:cubicBezTo>
                        <a:cubicBezTo>
                          <a:pt x="143066" y="166402"/>
                          <a:pt x="116586" y="184023"/>
                          <a:pt x="88297" y="198406"/>
                        </a:cubicBezTo>
                        <a:cubicBezTo>
                          <a:pt x="60103" y="212979"/>
                          <a:pt x="30575" y="224599"/>
                          <a:pt x="0" y="232315"/>
                        </a:cubicBezTo>
                        <a:close/>
                      </a:path>
                    </a:pathLst>
                  </a:custGeom>
                  <a:solidFill>
                    <a:srgbClr val="3A5C84"/>
                  </a:solidFill>
                  <a:ln w="9525" cap="flat">
                    <a:noFill/>
                    <a:prstDash val="solid"/>
                    <a:miter/>
                  </a:ln>
                </p:spPr>
                <p:txBody>
                  <a:bodyPr rtlCol="0" anchor="ctr"/>
                  <a:lstStyle/>
                  <a:p>
                    <a:endParaRPr lang="en-US"/>
                  </a:p>
                </p:txBody>
              </p:sp>
              <p:sp>
                <p:nvSpPr>
                  <p:cNvPr id="294" name="Freeform: Shape 293">
                    <a:extLst>
                      <a:ext uri="{FF2B5EF4-FFF2-40B4-BE49-F238E27FC236}">
                        <a16:creationId xmlns:a16="http://schemas.microsoft.com/office/drawing/2014/main" id="{244847EE-8262-8CAA-848E-FFBE642904E2}"/>
                      </a:ext>
                    </a:extLst>
                  </p:cNvPr>
                  <p:cNvSpPr/>
                  <p:nvPr/>
                </p:nvSpPr>
                <p:spPr>
                  <a:xfrm>
                    <a:off x="3142106" y="5348096"/>
                    <a:ext cx="40195" cy="47148"/>
                  </a:xfrm>
                  <a:custGeom>
                    <a:avLst/>
                    <a:gdLst>
                      <a:gd name="connsiteX0" fmla="*/ 0 w 40195"/>
                      <a:gd name="connsiteY0" fmla="*/ 47149 h 47148"/>
                      <a:gd name="connsiteX1" fmla="*/ 18955 w 40195"/>
                      <a:gd name="connsiteY1" fmla="*/ 22574 h 47148"/>
                      <a:gd name="connsiteX2" fmla="*/ 40196 w 40195"/>
                      <a:gd name="connsiteY2" fmla="*/ 0 h 47148"/>
                      <a:gd name="connsiteX3" fmla="*/ 26194 w 40195"/>
                      <a:gd name="connsiteY3" fmla="*/ 28766 h 47148"/>
                      <a:gd name="connsiteX4" fmla="*/ 0 w 40195"/>
                      <a:gd name="connsiteY4" fmla="*/ 47149 h 471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195" h="47148">
                        <a:moveTo>
                          <a:pt x="0" y="47149"/>
                        </a:moveTo>
                        <a:cubicBezTo>
                          <a:pt x="6001" y="37814"/>
                          <a:pt x="12573" y="30385"/>
                          <a:pt x="18955" y="22574"/>
                        </a:cubicBezTo>
                        <a:cubicBezTo>
                          <a:pt x="25622" y="14954"/>
                          <a:pt x="31909" y="7334"/>
                          <a:pt x="40196" y="0"/>
                        </a:cubicBezTo>
                        <a:cubicBezTo>
                          <a:pt x="38576" y="10954"/>
                          <a:pt x="33052" y="20574"/>
                          <a:pt x="26194" y="28766"/>
                        </a:cubicBezTo>
                        <a:cubicBezTo>
                          <a:pt x="19240" y="36767"/>
                          <a:pt x="10573" y="43720"/>
                          <a:pt x="0" y="47149"/>
                        </a:cubicBezTo>
                        <a:close/>
                      </a:path>
                    </a:pathLst>
                  </a:custGeom>
                  <a:solidFill>
                    <a:srgbClr val="3A5C84"/>
                  </a:solidFill>
                  <a:ln w="9525" cap="flat">
                    <a:noFill/>
                    <a:prstDash val="solid"/>
                    <a:miter/>
                  </a:ln>
                </p:spPr>
                <p:txBody>
                  <a:bodyPr rtlCol="0" anchor="ctr"/>
                  <a:lstStyle/>
                  <a:p>
                    <a:endParaRPr lang="en-US"/>
                  </a:p>
                </p:txBody>
              </p:sp>
              <p:sp>
                <p:nvSpPr>
                  <p:cNvPr id="295" name="Freeform: Shape 294">
                    <a:extLst>
                      <a:ext uri="{FF2B5EF4-FFF2-40B4-BE49-F238E27FC236}">
                        <a16:creationId xmlns:a16="http://schemas.microsoft.com/office/drawing/2014/main" id="{23CD8956-914E-4E78-D446-C0655852A1AE}"/>
                      </a:ext>
                    </a:extLst>
                  </p:cNvPr>
                  <p:cNvSpPr/>
                  <p:nvPr/>
                </p:nvSpPr>
                <p:spPr>
                  <a:xfrm>
                    <a:off x="3041236" y="4701920"/>
                    <a:ext cx="23526" cy="9525"/>
                  </a:xfrm>
                  <a:custGeom>
                    <a:avLst/>
                    <a:gdLst>
                      <a:gd name="connsiteX0" fmla="*/ 0 w 23526"/>
                      <a:gd name="connsiteY0" fmla="*/ 4858 h 9525"/>
                      <a:gd name="connsiteX1" fmla="*/ 11716 w 23526"/>
                      <a:gd name="connsiteY1" fmla="*/ 0 h 9525"/>
                      <a:gd name="connsiteX2" fmla="*/ 23527 w 23526"/>
                      <a:gd name="connsiteY2" fmla="*/ 4667 h 9525"/>
                      <a:gd name="connsiteX3" fmla="*/ 11811 w 23526"/>
                      <a:gd name="connsiteY3" fmla="*/ 9525 h 9525"/>
                      <a:gd name="connsiteX4" fmla="*/ 0 w 23526"/>
                      <a:gd name="connsiteY4" fmla="*/ 4858 h 95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526" h="9525">
                        <a:moveTo>
                          <a:pt x="0" y="4858"/>
                        </a:moveTo>
                        <a:cubicBezTo>
                          <a:pt x="3905" y="1048"/>
                          <a:pt x="7811" y="191"/>
                          <a:pt x="11716" y="0"/>
                        </a:cubicBezTo>
                        <a:cubicBezTo>
                          <a:pt x="15621" y="95"/>
                          <a:pt x="19526" y="857"/>
                          <a:pt x="23527" y="4667"/>
                        </a:cubicBezTo>
                        <a:cubicBezTo>
                          <a:pt x="19622" y="8477"/>
                          <a:pt x="15716" y="9335"/>
                          <a:pt x="11811" y="9525"/>
                        </a:cubicBezTo>
                        <a:cubicBezTo>
                          <a:pt x="7906" y="9430"/>
                          <a:pt x="4000" y="8573"/>
                          <a:pt x="0" y="4858"/>
                        </a:cubicBezTo>
                        <a:close/>
                      </a:path>
                    </a:pathLst>
                  </a:custGeom>
                  <a:solidFill>
                    <a:srgbClr val="3A5C84"/>
                  </a:solidFill>
                  <a:ln w="9525" cap="flat">
                    <a:noFill/>
                    <a:prstDash val="solid"/>
                    <a:miter/>
                  </a:ln>
                </p:spPr>
                <p:txBody>
                  <a:bodyPr rtlCol="0" anchor="ctr"/>
                  <a:lstStyle/>
                  <a:p>
                    <a:endParaRPr lang="en-US"/>
                  </a:p>
                </p:txBody>
              </p:sp>
              <p:sp>
                <p:nvSpPr>
                  <p:cNvPr id="296" name="Freeform: Shape 295">
                    <a:extLst>
                      <a:ext uri="{FF2B5EF4-FFF2-40B4-BE49-F238E27FC236}">
                        <a16:creationId xmlns:a16="http://schemas.microsoft.com/office/drawing/2014/main" id="{5B0E46D8-F2C3-17C6-44D4-37E6F5611D08}"/>
                      </a:ext>
                    </a:extLst>
                  </p:cNvPr>
                  <p:cNvSpPr/>
                  <p:nvPr/>
                </p:nvSpPr>
                <p:spPr>
                  <a:xfrm>
                    <a:off x="3464622" y="4473987"/>
                    <a:ext cx="87725" cy="114109"/>
                  </a:xfrm>
                  <a:custGeom>
                    <a:avLst/>
                    <a:gdLst>
                      <a:gd name="connsiteX0" fmla="*/ 0 w 87725"/>
                      <a:gd name="connsiteY0" fmla="*/ 114110 h 114109"/>
                      <a:gd name="connsiteX1" fmla="*/ 43910 w 87725"/>
                      <a:gd name="connsiteY1" fmla="*/ 57055 h 114109"/>
                      <a:gd name="connsiteX2" fmla="*/ 87725 w 87725"/>
                      <a:gd name="connsiteY2" fmla="*/ 0 h 114109"/>
                      <a:gd name="connsiteX3" fmla="*/ 51435 w 87725"/>
                      <a:gd name="connsiteY3" fmla="*/ 62865 h 114109"/>
                      <a:gd name="connsiteX4" fmla="*/ 0 w 87725"/>
                      <a:gd name="connsiteY4" fmla="*/ 114110 h 1141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725" h="114109">
                        <a:moveTo>
                          <a:pt x="0" y="114110"/>
                        </a:moveTo>
                        <a:cubicBezTo>
                          <a:pt x="14383" y="94488"/>
                          <a:pt x="29432" y="76105"/>
                          <a:pt x="43910" y="57055"/>
                        </a:cubicBezTo>
                        <a:cubicBezTo>
                          <a:pt x="58579" y="38195"/>
                          <a:pt x="72485" y="18955"/>
                          <a:pt x="87725" y="0"/>
                        </a:cubicBezTo>
                        <a:cubicBezTo>
                          <a:pt x="78962" y="22765"/>
                          <a:pt x="66104" y="43529"/>
                          <a:pt x="51435" y="62865"/>
                        </a:cubicBezTo>
                        <a:cubicBezTo>
                          <a:pt x="36576" y="82010"/>
                          <a:pt x="19717" y="99822"/>
                          <a:pt x="0" y="114110"/>
                        </a:cubicBezTo>
                        <a:close/>
                      </a:path>
                    </a:pathLst>
                  </a:custGeom>
                  <a:solidFill>
                    <a:srgbClr val="3A5C84"/>
                  </a:solidFill>
                  <a:ln w="9525" cap="flat">
                    <a:noFill/>
                    <a:prstDash val="solid"/>
                    <a:miter/>
                  </a:ln>
                </p:spPr>
                <p:txBody>
                  <a:bodyPr rtlCol="0" anchor="ctr"/>
                  <a:lstStyle/>
                  <a:p>
                    <a:endParaRPr lang="en-US"/>
                  </a:p>
                </p:txBody>
              </p:sp>
              <p:sp>
                <p:nvSpPr>
                  <p:cNvPr id="297" name="Freeform: Shape 296">
                    <a:extLst>
                      <a:ext uri="{FF2B5EF4-FFF2-40B4-BE49-F238E27FC236}">
                        <a16:creationId xmlns:a16="http://schemas.microsoft.com/office/drawing/2014/main" id="{CE057700-EF63-46CB-C85C-9D9B5267036A}"/>
                      </a:ext>
                    </a:extLst>
                  </p:cNvPr>
                  <p:cNvSpPr/>
                  <p:nvPr/>
                </p:nvSpPr>
                <p:spPr>
                  <a:xfrm>
                    <a:off x="3599306" y="4430268"/>
                    <a:ext cx="33623" cy="50482"/>
                  </a:xfrm>
                  <a:custGeom>
                    <a:avLst/>
                    <a:gdLst>
                      <a:gd name="connsiteX0" fmla="*/ 33623 w 33623"/>
                      <a:gd name="connsiteY0" fmla="*/ 0 h 50482"/>
                      <a:gd name="connsiteX1" fmla="*/ 22098 w 33623"/>
                      <a:gd name="connsiteY1" fmla="*/ 28766 h 50482"/>
                      <a:gd name="connsiteX2" fmla="*/ 0 w 33623"/>
                      <a:gd name="connsiteY2" fmla="*/ 50483 h 50482"/>
                      <a:gd name="connsiteX3" fmla="*/ 14192 w 33623"/>
                      <a:gd name="connsiteY3" fmla="*/ 23527 h 50482"/>
                      <a:gd name="connsiteX4" fmla="*/ 33623 w 33623"/>
                      <a:gd name="connsiteY4" fmla="*/ 0 h 504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623" h="50482">
                        <a:moveTo>
                          <a:pt x="33623" y="0"/>
                        </a:moveTo>
                        <a:cubicBezTo>
                          <a:pt x="32195" y="10763"/>
                          <a:pt x="27622" y="20098"/>
                          <a:pt x="22098" y="28766"/>
                        </a:cubicBezTo>
                        <a:cubicBezTo>
                          <a:pt x="16288" y="37243"/>
                          <a:pt x="9430" y="45053"/>
                          <a:pt x="0" y="50483"/>
                        </a:cubicBezTo>
                        <a:cubicBezTo>
                          <a:pt x="3524" y="40291"/>
                          <a:pt x="8763" y="31909"/>
                          <a:pt x="14192" y="23527"/>
                        </a:cubicBezTo>
                        <a:cubicBezTo>
                          <a:pt x="19812" y="15240"/>
                          <a:pt x="25527" y="7239"/>
                          <a:pt x="33623" y="0"/>
                        </a:cubicBezTo>
                        <a:close/>
                      </a:path>
                    </a:pathLst>
                  </a:custGeom>
                  <a:solidFill>
                    <a:srgbClr val="3A5C84"/>
                  </a:solidFill>
                  <a:ln w="9525" cap="flat">
                    <a:noFill/>
                    <a:prstDash val="solid"/>
                    <a:miter/>
                  </a:ln>
                </p:spPr>
                <p:txBody>
                  <a:bodyPr rtlCol="0" anchor="ctr"/>
                  <a:lstStyle/>
                  <a:p>
                    <a:endParaRPr lang="en-US"/>
                  </a:p>
                </p:txBody>
              </p:sp>
              <p:grpSp>
                <p:nvGrpSpPr>
                  <p:cNvPr id="298" name="Graphic 2">
                    <a:extLst>
                      <a:ext uri="{FF2B5EF4-FFF2-40B4-BE49-F238E27FC236}">
                        <a16:creationId xmlns:a16="http://schemas.microsoft.com/office/drawing/2014/main" id="{9D84D6C0-1322-435A-6B2B-2BBDEFB61975}"/>
                      </a:ext>
                    </a:extLst>
                  </p:cNvPr>
                  <p:cNvGrpSpPr/>
                  <p:nvPr/>
                </p:nvGrpSpPr>
                <p:grpSpPr>
                  <a:xfrm>
                    <a:off x="3007804" y="4318063"/>
                    <a:ext cx="421385" cy="428339"/>
                    <a:chOff x="3007804" y="4318063"/>
                    <a:chExt cx="421385" cy="428339"/>
                  </a:xfrm>
                  <a:solidFill>
                    <a:srgbClr val="3A5C84"/>
                  </a:solidFill>
                </p:grpSpPr>
                <p:sp>
                  <p:nvSpPr>
                    <p:cNvPr id="299" name="Freeform: Shape 298">
                      <a:extLst>
                        <a:ext uri="{FF2B5EF4-FFF2-40B4-BE49-F238E27FC236}">
                          <a16:creationId xmlns:a16="http://schemas.microsoft.com/office/drawing/2014/main" id="{126B49F3-69EA-57F8-2AB7-9A70311B4981}"/>
                        </a:ext>
                      </a:extLst>
                    </p:cNvPr>
                    <p:cNvSpPr/>
                    <p:nvPr/>
                  </p:nvSpPr>
                  <p:spPr>
                    <a:xfrm>
                      <a:off x="3242690" y="4430363"/>
                      <a:ext cx="100869" cy="316039"/>
                    </a:xfrm>
                    <a:custGeom>
                      <a:avLst/>
                      <a:gdLst>
                        <a:gd name="connsiteX0" fmla="*/ 100870 w 100869"/>
                        <a:gd name="connsiteY0" fmla="*/ 316040 h 316039"/>
                        <a:gd name="connsiteX1" fmla="*/ 70485 w 100869"/>
                        <a:gd name="connsiteY1" fmla="*/ 238697 h 316039"/>
                        <a:gd name="connsiteX2" fmla="*/ 44387 w 100869"/>
                        <a:gd name="connsiteY2" fmla="*/ 159925 h 316039"/>
                        <a:gd name="connsiteX3" fmla="*/ 21146 w 100869"/>
                        <a:gd name="connsiteY3" fmla="*/ 80296 h 316039"/>
                        <a:gd name="connsiteX4" fmla="*/ 10192 w 100869"/>
                        <a:gd name="connsiteY4" fmla="*/ 40291 h 316039"/>
                        <a:gd name="connsiteX5" fmla="*/ 0 w 100869"/>
                        <a:gd name="connsiteY5" fmla="*/ 0 h 316039"/>
                        <a:gd name="connsiteX6" fmla="*/ 14669 w 100869"/>
                        <a:gd name="connsiteY6" fmla="*/ 38862 h 316039"/>
                        <a:gd name="connsiteX7" fmla="*/ 28194 w 100869"/>
                        <a:gd name="connsiteY7" fmla="*/ 78105 h 316039"/>
                        <a:gd name="connsiteX8" fmla="*/ 53530 w 100869"/>
                        <a:gd name="connsiteY8" fmla="*/ 157067 h 316039"/>
                        <a:gd name="connsiteX9" fmla="*/ 77438 w 100869"/>
                        <a:gd name="connsiteY9" fmla="*/ 236410 h 316039"/>
                        <a:gd name="connsiteX10" fmla="*/ 100870 w 100869"/>
                        <a:gd name="connsiteY10" fmla="*/ 316040 h 3160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869" h="316039">
                          <a:moveTo>
                            <a:pt x="100870" y="316040"/>
                          </a:moveTo>
                          <a:cubicBezTo>
                            <a:pt x="89630" y="290703"/>
                            <a:pt x="79820" y="264795"/>
                            <a:pt x="70485" y="238697"/>
                          </a:cubicBezTo>
                          <a:cubicBezTo>
                            <a:pt x="61055" y="212693"/>
                            <a:pt x="52673" y="186309"/>
                            <a:pt x="44387" y="159925"/>
                          </a:cubicBezTo>
                          <a:cubicBezTo>
                            <a:pt x="36386" y="133445"/>
                            <a:pt x="28480" y="106966"/>
                            <a:pt x="21146" y="80296"/>
                          </a:cubicBezTo>
                          <a:lnTo>
                            <a:pt x="10192" y="40291"/>
                          </a:lnTo>
                          <a:cubicBezTo>
                            <a:pt x="6858" y="26861"/>
                            <a:pt x="3143" y="13525"/>
                            <a:pt x="0" y="0"/>
                          </a:cubicBezTo>
                          <a:cubicBezTo>
                            <a:pt x="5239" y="12859"/>
                            <a:pt x="9811" y="25908"/>
                            <a:pt x="14669" y="38862"/>
                          </a:cubicBezTo>
                          <a:lnTo>
                            <a:pt x="28194" y="78105"/>
                          </a:lnTo>
                          <a:cubicBezTo>
                            <a:pt x="37147" y="104299"/>
                            <a:pt x="45244" y="130683"/>
                            <a:pt x="53530" y="157067"/>
                          </a:cubicBezTo>
                          <a:lnTo>
                            <a:pt x="77438" y="236410"/>
                          </a:lnTo>
                          <a:cubicBezTo>
                            <a:pt x="85249" y="262985"/>
                            <a:pt x="93345" y="289370"/>
                            <a:pt x="100870" y="316040"/>
                          </a:cubicBezTo>
                          <a:close/>
                        </a:path>
                      </a:pathLst>
                    </a:custGeom>
                    <a:solidFill>
                      <a:srgbClr val="3A5C84"/>
                    </a:solidFill>
                    <a:ln w="9525" cap="flat">
                      <a:noFill/>
                      <a:prstDash val="solid"/>
                      <a:miter/>
                    </a:ln>
                  </p:spPr>
                  <p:txBody>
                    <a:bodyPr rtlCol="0" anchor="ctr"/>
                    <a:lstStyle/>
                    <a:p>
                      <a:endParaRPr lang="en-US"/>
                    </a:p>
                  </p:txBody>
                </p:sp>
                <p:sp>
                  <p:nvSpPr>
                    <p:cNvPr id="300" name="Freeform: Shape 299">
                      <a:extLst>
                        <a:ext uri="{FF2B5EF4-FFF2-40B4-BE49-F238E27FC236}">
                          <a16:creationId xmlns:a16="http://schemas.microsoft.com/office/drawing/2014/main" id="{59911B35-E9CC-F109-DF16-C69C57315657}"/>
                        </a:ext>
                      </a:extLst>
                    </p:cNvPr>
                    <p:cNvSpPr/>
                    <p:nvPr/>
                  </p:nvSpPr>
                  <p:spPr>
                    <a:xfrm>
                      <a:off x="3007804" y="4318063"/>
                      <a:ext cx="421385" cy="108221"/>
                    </a:xfrm>
                    <a:custGeom>
                      <a:avLst/>
                      <a:gdLst>
                        <a:gd name="connsiteX0" fmla="*/ 0 w 421385"/>
                        <a:gd name="connsiteY0" fmla="*/ 0 h 108221"/>
                        <a:gd name="connsiteX1" fmla="*/ 46863 w 421385"/>
                        <a:gd name="connsiteY1" fmla="*/ 31528 h 108221"/>
                        <a:gd name="connsiteX2" fmla="*/ 96679 w 421385"/>
                        <a:gd name="connsiteY2" fmla="*/ 57626 h 108221"/>
                        <a:gd name="connsiteX3" fmla="*/ 202692 w 421385"/>
                        <a:gd name="connsiteY3" fmla="*/ 94297 h 108221"/>
                        <a:gd name="connsiteX4" fmla="*/ 216313 w 421385"/>
                        <a:gd name="connsiteY4" fmla="*/ 97536 h 108221"/>
                        <a:gd name="connsiteX5" fmla="*/ 229457 w 421385"/>
                        <a:gd name="connsiteY5" fmla="*/ 99060 h 108221"/>
                        <a:gd name="connsiteX6" fmla="*/ 256604 w 421385"/>
                        <a:gd name="connsiteY6" fmla="*/ 96488 h 108221"/>
                        <a:gd name="connsiteX7" fmla="*/ 311753 w 421385"/>
                        <a:gd name="connsiteY7" fmla="*/ 84010 h 108221"/>
                        <a:gd name="connsiteX8" fmla="*/ 366808 w 421385"/>
                        <a:gd name="connsiteY8" fmla="*/ 71818 h 108221"/>
                        <a:gd name="connsiteX9" fmla="*/ 421386 w 421385"/>
                        <a:gd name="connsiteY9" fmla="*/ 56769 h 108221"/>
                        <a:gd name="connsiteX10" fmla="*/ 368141 w 421385"/>
                        <a:gd name="connsiteY10" fmla="*/ 76295 h 108221"/>
                        <a:gd name="connsiteX11" fmla="*/ 313277 w 421385"/>
                        <a:gd name="connsiteY11" fmla="*/ 91250 h 108221"/>
                        <a:gd name="connsiteX12" fmla="*/ 258318 w 421385"/>
                        <a:gd name="connsiteY12" fmla="*/ 105061 h 108221"/>
                        <a:gd name="connsiteX13" fmla="*/ 229267 w 421385"/>
                        <a:gd name="connsiteY13" fmla="*/ 108204 h 108221"/>
                        <a:gd name="connsiteX14" fmla="*/ 214313 w 421385"/>
                        <a:gd name="connsiteY14" fmla="*/ 106680 h 108221"/>
                        <a:gd name="connsiteX15" fmla="*/ 200406 w 421385"/>
                        <a:gd name="connsiteY15" fmla="*/ 103537 h 108221"/>
                        <a:gd name="connsiteX16" fmla="*/ 93536 w 421385"/>
                        <a:gd name="connsiteY16" fmla="*/ 64199 h 108221"/>
                        <a:gd name="connsiteX17" fmla="*/ 0 w 421385"/>
                        <a:gd name="connsiteY17" fmla="*/ 0 h 108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21385" h="108221">
                          <a:moveTo>
                            <a:pt x="0" y="0"/>
                          </a:moveTo>
                          <a:cubicBezTo>
                            <a:pt x="15050" y="11430"/>
                            <a:pt x="30575" y="22098"/>
                            <a:pt x="46863" y="31528"/>
                          </a:cubicBezTo>
                          <a:cubicBezTo>
                            <a:pt x="62960" y="41243"/>
                            <a:pt x="79629" y="49911"/>
                            <a:pt x="96679" y="57626"/>
                          </a:cubicBezTo>
                          <a:cubicBezTo>
                            <a:pt x="130778" y="73152"/>
                            <a:pt x="166211" y="85725"/>
                            <a:pt x="202692" y="94297"/>
                          </a:cubicBezTo>
                          <a:lnTo>
                            <a:pt x="216313" y="97536"/>
                          </a:lnTo>
                          <a:cubicBezTo>
                            <a:pt x="220599" y="98393"/>
                            <a:pt x="224980" y="99060"/>
                            <a:pt x="229457" y="99060"/>
                          </a:cubicBezTo>
                          <a:cubicBezTo>
                            <a:pt x="238411" y="99346"/>
                            <a:pt x="247555" y="98203"/>
                            <a:pt x="256604" y="96488"/>
                          </a:cubicBezTo>
                          <a:cubicBezTo>
                            <a:pt x="274796" y="93154"/>
                            <a:pt x="292894" y="87154"/>
                            <a:pt x="311753" y="84010"/>
                          </a:cubicBezTo>
                          <a:cubicBezTo>
                            <a:pt x="330232" y="80581"/>
                            <a:pt x="348615" y="76486"/>
                            <a:pt x="366808" y="71818"/>
                          </a:cubicBezTo>
                          <a:cubicBezTo>
                            <a:pt x="385096" y="67437"/>
                            <a:pt x="403193" y="62103"/>
                            <a:pt x="421386" y="56769"/>
                          </a:cubicBezTo>
                          <a:cubicBezTo>
                            <a:pt x="403955" y="64199"/>
                            <a:pt x="386144" y="70390"/>
                            <a:pt x="368141" y="76295"/>
                          </a:cubicBezTo>
                          <a:cubicBezTo>
                            <a:pt x="350044" y="81915"/>
                            <a:pt x="331756" y="86868"/>
                            <a:pt x="313277" y="91250"/>
                          </a:cubicBezTo>
                          <a:cubicBezTo>
                            <a:pt x="295085" y="95441"/>
                            <a:pt x="277178" y="101155"/>
                            <a:pt x="258318" y="105061"/>
                          </a:cubicBezTo>
                          <a:cubicBezTo>
                            <a:pt x="248888" y="106966"/>
                            <a:pt x="239268" y="108395"/>
                            <a:pt x="229267" y="108204"/>
                          </a:cubicBezTo>
                          <a:cubicBezTo>
                            <a:pt x="224314" y="108204"/>
                            <a:pt x="219265" y="107633"/>
                            <a:pt x="214313" y="106680"/>
                          </a:cubicBezTo>
                          <a:lnTo>
                            <a:pt x="200406" y="103537"/>
                          </a:lnTo>
                          <a:cubicBezTo>
                            <a:pt x="163544" y="94012"/>
                            <a:pt x="127445" y="81343"/>
                            <a:pt x="93536" y="64199"/>
                          </a:cubicBezTo>
                          <a:cubicBezTo>
                            <a:pt x="59531" y="47054"/>
                            <a:pt x="27527" y="26003"/>
                            <a:pt x="0" y="0"/>
                          </a:cubicBezTo>
                          <a:close/>
                        </a:path>
                      </a:pathLst>
                    </a:custGeom>
                    <a:solidFill>
                      <a:srgbClr val="3A5C84"/>
                    </a:solidFill>
                    <a:ln w="9525" cap="flat">
                      <a:noFill/>
                      <a:prstDash val="solid"/>
                      <a:miter/>
                    </a:ln>
                  </p:spPr>
                  <p:txBody>
                    <a:bodyPr rtlCol="0" anchor="ctr"/>
                    <a:lstStyle/>
                    <a:p>
                      <a:endParaRPr lang="en-US"/>
                    </a:p>
                  </p:txBody>
                </p:sp>
              </p:grpSp>
            </p:grpSp>
          </p:grpSp>
          <p:grpSp>
            <p:nvGrpSpPr>
              <p:cNvPr id="301" name="Graphic 2">
                <a:extLst>
                  <a:ext uri="{FF2B5EF4-FFF2-40B4-BE49-F238E27FC236}">
                    <a16:creationId xmlns:a16="http://schemas.microsoft.com/office/drawing/2014/main" id="{62A114B7-9CBB-8A14-C508-99CA4F3EB297}"/>
                  </a:ext>
                </a:extLst>
              </p:cNvPr>
              <p:cNvGrpSpPr/>
              <p:nvPr/>
            </p:nvGrpSpPr>
            <p:grpSpPr>
              <a:xfrm>
                <a:off x="2828733" y="2220440"/>
                <a:ext cx="1577007" cy="2016802"/>
                <a:chOff x="2828733" y="2220440"/>
                <a:chExt cx="1577007" cy="2016802"/>
              </a:xfrm>
            </p:grpSpPr>
            <p:grpSp>
              <p:nvGrpSpPr>
                <p:cNvPr id="302" name="Graphic 2">
                  <a:extLst>
                    <a:ext uri="{FF2B5EF4-FFF2-40B4-BE49-F238E27FC236}">
                      <a16:creationId xmlns:a16="http://schemas.microsoft.com/office/drawing/2014/main" id="{69716537-6E93-D72F-1107-637F637FB652}"/>
                    </a:ext>
                  </a:extLst>
                </p:cNvPr>
                <p:cNvGrpSpPr/>
                <p:nvPr/>
              </p:nvGrpSpPr>
              <p:grpSpPr>
                <a:xfrm>
                  <a:off x="3272661" y="2220440"/>
                  <a:ext cx="588206" cy="713721"/>
                  <a:chOff x="3272661" y="2220440"/>
                  <a:chExt cx="588206" cy="713721"/>
                </a:xfrm>
              </p:grpSpPr>
              <p:sp>
                <p:nvSpPr>
                  <p:cNvPr id="303" name="Freeform: Shape 302">
                    <a:extLst>
                      <a:ext uri="{FF2B5EF4-FFF2-40B4-BE49-F238E27FC236}">
                        <a16:creationId xmlns:a16="http://schemas.microsoft.com/office/drawing/2014/main" id="{A2A079E9-F837-6496-B0E9-F18A649EAA38}"/>
                      </a:ext>
                    </a:extLst>
                  </p:cNvPr>
                  <p:cNvSpPr/>
                  <p:nvPr/>
                </p:nvSpPr>
                <p:spPr>
                  <a:xfrm>
                    <a:off x="3279837" y="2281774"/>
                    <a:ext cx="540187" cy="650020"/>
                  </a:xfrm>
                  <a:custGeom>
                    <a:avLst/>
                    <a:gdLst>
                      <a:gd name="connsiteX0" fmla="*/ 310325 w 540187"/>
                      <a:gd name="connsiteY0" fmla="*/ 635257 h 650020"/>
                      <a:gd name="connsiteX1" fmla="*/ 229743 w 540187"/>
                      <a:gd name="connsiteY1" fmla="*/ 576297 h 650020"/>
                      <a:gd name="connsiteX2" fmla="*/ 194596 w 540187"/>
                      <a:gd name="connsiteY2" fmla="*/ 650020 h 650020"/>
                      <a:gd name="connsiteX3" fmla="*/ 103822 w 540187"/>
                      <a:gd name="connsiteY3" fmla="*/ 607158 h 650020"/>
                      <a:gd name="connsiteX4" fmla="*/ 0 w 540187"/>
                      <a:gd name="connsiteY4" fmla="*/ 552485 h 650020"/>
                      <a:gd name="connsiteX5" fmla="*/ 64579 w 540187"/>
                      <a:gd name="connsiteY5" fmla="*/ 435898 h 650020"/>
                      <a:gd name="connsiteX6" fmla="*/ 78677 w 540187"/>
                      <a:gd name="connsiteY6" fmla="*/ 401037 h 650020"/>
                      <a:gd name="connsiteX7" fmla="*/ 82677 w 540187"/>
                      <a:gd name="connsiteY7" fmla="*/ 338648 h 650020"/>
                      <a:gd name="connsiteX8" fmla="*/ 95726 w 540187"/>
                      <a:gd name="connsiteY8" fmla="*/ 179771 h 650020"/>
                      <a:gd name="connsiteX9" fmla="*/ 175736 w 540187"/>
                      <a:gd name="connsiteY9" fmla="*/ 44421 h 650020"/>
                      <a:gd name="connsiteX10" fmla="*/ 376809 w 540187"/>
                      <a:gd name="connsiteY10" fmla="*/ 14608 h 650020"/>
                      <a:gd name="connsiteX11" fmla="*/ 470249 w 540187"/>
                      <a:gd name="connsiteY11" fmla="*/ 70519 h 650020"/>
                      <a:gd name="connsiteX12" fmla="*/ 525685 w 540187"/>
                      <a:gd name="connsiteY12" fmla="*/ 143195 h 650020"/>
                      <a:gd name="connsiteX13" fmla="*/ 532447 w 540187"/>
                      <a:gd name="connsiteY13" fmla="*/ 276259 h 650020"/>
                      <a:gd name="connsiteX14" fmla="*/ 480822 w 540187"/>
                      <a:gd name="connsiteY14" fmla="*/ 401418 h 650020"/>
                      <a:gd name="connsiteX15" fmla="*/ 460153 w 540187"/>
                      <a:gd name="connsiteY15" fmla="*/ 454758 h 650020"/>
                      <a:gd name="connsiteX16" fmla="*/ 463010 w 540187"/>
                      <a:gd name="connsiteY16" fmla="*/ 514670 h 650020"/>
                      <a:gd name="connsiteX17" fmla="*/ 427482 w 540187"/>
                      <a:gd name="connsiteY17" fmla="*/ 507145 h 650020"/>
                      <a:gd name="connsiteX18" fmla="*/ 411671 w 540187"/>
                      <a:gd name="connsiteY18" fmla="*/ 542388 h 650020"/>
                      <a:gd name="connsiteX19" fmla="*/ 386334 w 540187"/>
                      <a:gd name="connsiteY19" fmla="*/ 578012 h 650020"/>
                      <a:gd name="connsiteX20" fmla="*/ 376333 w 540187"/>
                      <a:gd name="connsiteY20" fmla="*/ 587632 h 650020"/>
                      <a:gd name="connsiteX21" fmla="*/ 372332 w 540187"/>
                      <a:gd name="connsiteY21" fmla="*/ 600205 h 650020"/>
                      <a:gd name="connsiteX22" fmla="*/ 326993 w 540187"/>
                      <a:gd name="connsiteY22" fmla="*/ 643162 h 650020"/>
                      <a:gd name="connsiteX23" fmla="*/ 310325 w 540187"/>
                      <a:gd name="connsiteY23" fmla="*/ 635257 h 6500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540187" h="650020">
                        <a:moveTo>
                          <a:pt x="310325" y="635257"/>
                        </a:moveTo>
                        <a:cubicBezTo>
                          <a:pt x="280606" y="620017"/>
                          <a:pt x="253270" y="600014"/>
                          <a:pt x="229743" y="576297"/>
                        </a:cubicBezTo>
                        <a:cubicBezTo>
                          <a:pt x="225266" y="582774"/>
                          <a:pt x="192214" y="649354"/>
                          <a:pt x="194596" y="650020"/>
                        </a:cubicBezTo>
                        <a:cubicBezTo>
                          <a:pt x="160496" y="641067"/>
                          <a:pt x="132588" y="626208"/>
                          <a:pt x="103822" y="607158"/>
                        </a:cubicBezTo>
                        <a:cubicBezTo>
                          <a:pt x="71723" y="585917"/>
                          <a:pt x="34100" y="570391"/>
                          <a:pt x="0" y="552485"/>
                        </a:cubicBezTo>
                        <a:cubicBezTo>
                          <a:pt x="23146" y="514575"/>
                          <a:pt x="44958" y="475713"/>
                          <a:pt x="64579" y="435898"/>
                        </a:cubicBezTo>
                        <a:cubicBezTo>
                          <a:pt x="70104" y="424659"/>
                          <a:pt x="75533" y="413134"/>
                          <a:pt x="78677" y="401037"/>
                        </a:cubicBezTo>
                        <a:cubicBezTo>
                          <a:pt x="84011" y="380844"/>
                          <a:pt x="83153" y="359603"/>
                          <a:pt x="82677" y="338648"/>
                        </a:cubicBezTo>
                        <a:cubicBezTo>
                          <a:pt x="81344" y="285403"/>
                          <a:pt x="82582" y="231492"/>
                          <a:pt x="95726" y="179771"/>
                        </a:cubicBezTo>
                        <a:cubicBezTo>
                          <a:pt x="108776" y="128146"/>
                          <a:pt x="134684" y="78425"/>
                          <a:pt x="175736" y="44421"/>
                        </a:cubicBezTo>
                        <a:cubicBezTo>
                          <a:pt x="230696" y="-918"/>
                          <a:pt x="311087" y="-12824"/>
                          <a:pt x="376809" y="14608"/>
                        </a:cubicBezTo>
                        <a:cubicBezTo>
                          <a:pt x="410909" y="28895"/>
                          <a:pt x="443103" y="44992"/>
                          <a:pt x="470249" y="70519"/>
                        </a:cubicBezTo>
                        <a:cubicBezTo>
                          <a:pt x="492538" y="91570"/>
                          <a:pt x="513207" y="115192"/>
                          <a:pt x="525685" y="143195"/>
                        </a:cubicBezTo>
                        <a:cubicBezTo>
                          <a:pt x="544068" y="184534"/>
                          <a:pt x="543401" y="232349"/>
                          <a:pt x="532447" y="276259"/>
                        </a:cubicBezTo>
                        <a:cubicBezTo>
                          <a:pt x="521494" y="320170"/>
                          <a:pt x="501110" y="361032"/>
                          <a:pt x="480822" y="401418"/>
                        </a:cubicBezTo>
                        <a:cubicBezTo>
                          <a:pt x="471773" y="419420"/>
                          <a:pt x="463201" y="434851"/>
                          <a:pt x="460153" y="454758"/>
                        </a:cubicBezTo>
                        <a:cubicBezTo>
                          <a:pt x="459391" y="459520"/>
                          <a:pt x="457105" y="515813"/>
                          <a:pt x="463010" y="514670"/>
                        </a:cubicBezTo>
                        <a:cubicBezTo>
                          <a:pt x="450437" y="517242"/>
                          <a:pt x="438150" y="513813"/>
                          <a:pt x="427482" y="507145"/>
                        </a:cubicBezTo>
                        <a:cubicBezTo>
                          <a:pt x="418338" y="513622"/>
                          <a:pt x="416243" y="532387"/>
                          <a:pt x="411671" y="542388"/>
                        </a:cubicBezTo>
                        <a:cubicBezTo>
                          <a:pt x="405575" y="555723"/>
                          <a:pt x="397764" y="568487"/>
                          <a:pt x="386334" y="578012"/>
                        </a:cubicBezTo>
                        <a:cubicBezTo>
                          <a:pt x="382714" y="580964"/>
                          <a:pt x="378809" y="583726"/>
                          <a:pt x="376333" y="587632"/>
                        </a:cubicBezTo>
                        <a:cubicBezTo>
                          <a:pt x="373952" y="591346"/>
                          <a:pt x="373285" y="595823"/>
                          <a:pt x="372332" y="600205"/>
                        </a:cubicBezTo>
                        <a:cubicBezTo>
                          <a:pt x="368237" y="619636"/>
                          <a:pt x="353854" y="655069"/>
                          <a:pt x="326993" y="643162"/>
                        </a:cubicBezTo>
                        <a:cubicBezTo>
                          <a:pt x="321469" y="640781"/>
                          <a:pt x="315849" y="638114"/>
                          <a:pt x="310325" y="635257"/>
                        </a:cubicBezTo>
                        <a:close/>
                      </a:path>
                    </a:pathLst>
                  </a:custGeom>
                  <a:solidFill>
                    <a:srgbClr val="E08C75"/>
                  </a:solidFill>
                  <a:ln w="9525" cap="flat">
                    <a:noFill/>
                    <a:prstDash val="solid"/>
                    <a:miter/>
                  </a:ln>
                </p:spPr>
                <p:txBody>
                  <a:bodyPr rtlCol="0" anchor="ctr"/>
                  <a:lstStyle/>
                  <a:p>
                    <a:endParaRPr lang="en-US"/>
                  </a:p>
                </p:txBody>
              </p:sp>
              <p:sp>
                <p:nvSpPr>
                  <p:cNvPr id="304" name="Freeform: Shape 303">
                    <a:extLst>
                      <a:ext uri="{FF2B5EF4-FFF2-40B4-BE49-F238E27FC236}">
                        <a16:creationId xmlns:a16="http://schemas.microsoft.com/office/drawing/2014/main" id="{4452F175-5C73-64BE-2458-3DACB05E4911}"/>
                      </a:ext>
                    </a:extLst>
                  </p:cNvPr>
                  <p:cNvSpPr/>
                  <p:nvPr/>
                </p:nvSpPr>
                <p:spPr>
                  <a:xfrm>
                    <a:off x="3289961" y="2270248"/>
                    <a:ext cx="456940" cy="663914"/>
                  </a:xfrm>
                  <a:custGeom>
                    <a:avLst/>
                    <a:gdLst>
                      <a:gd name="connsiteX0" fmla="*/ 429169 w 456940"/>
                      <a:gd name="connsiteY0" fmla="*/ 90809 h 663914"/>
                      <a:gd name="connsiteX1" fmla="*/ 354589 w 456940"/>
                      <a:gd name="connsiteY1" fmla="*/ 17943 h 663914"/>
                      <a:gd name="connsiteX2" fmla="*/ 184186 w 456940"/>
                      <a:gd name="connsiteY2" fmla="*/ 16704 h 663914"/>
                      <a:gd name="connsiteX3" fmla="*/ 87889 w 456940"/>
                      <a:gd name="connsiteY3" fmla="*/ 76617 h 663914"/>
                      <a:gd name="connsiteX4" fmla="*/ 37597 w 456940"/>
                      <a:gd name="connsiteY4" fmla="*/ 179963 h 663914"/>
                      <a:gd name="connsiteX5" fmla="*/ 36834 w 456940"/>
                      <a:gd name="connsiteY5" fmla="*/ 295787 h 663914"/>
                      <a:gd name="connsiteX6" fmla="*/ 43121 w 456940"/>
                      <a:gd name="connsiteY6" fmla="*/ 354175 h 663914"/>
                      <a:gd name="connsiteX7" fmla="*/ 42550 w 456940"/>
                      <a:gd name="connsiteY7" fmla="*/ 360557 h 663914"/>
                      <a:gd name="connsiteX8" fmla="*/ 37597 w 456940"/>
                      <a:gd name="connsiteY8" fmla="*/ 363605 h 663914"/>
                      <a:gd name="connsiteX9" fmla="*/ 15880 w 456940"/>
                      <a:gd name="connsiteY9" fmla="*/ 367986 h 663914"/>
                      <a:gd name="connsiteX10" fmla="*/ 6735 w 456940"/>
                      <a:gd name="connsiteY10" fmla="*/ 371225 h 663914"/>
                      <a:gd name="connsiteX11" fmla="*/ 10736 w 456940"/>
                      <a:gd name="connsiteY11" fmla="*/ 384179 h 663914"/>
                      <a:gd name="connsiteX12" fmla="*/ 30929 w 456940"/>
                      <a:gd name="connsiteY12" fmla="*/ 393894 h 663914"/>
                      <a:gd name="connsiteX13" fmla="*/ 6164 w 456940"/>
                      <a:gd name="connsiteY13" fmla="*/ 395990 h 663914"/>
                      <a:gd name="connsiteX14" fmla="*/ 1306 w 456940"/>
                      <a:gd name="connsiteY14" fmla="*/ 397704 h 663914"/>
                      <a:gd name="connsiteX15" fmla="*/ 68 w 456940"/>
                      <a:gd name="connsiteY15" fmla="*/ 401419 h 663914"/>
                      <a:gd name="connsiteX16" fmla="*/ 16451 w 456940"/>
                      <a:gd name="connsiteY16" fmla="*/ 428375 h 663914"/>
                      <a:gd name="connsiteX17" fmla="*/ 49026 w 456940"/>
                      <a:gd name="connsiteY17" fmla="*/ 429804 h 663914"/>
                      <a:gd name="connsiteX18" fmla="*/ 33406 w 456940"/>
                      <a:gd name="connsiteY18" fmla="*/ 439900 h 663914"/>
                      <a:gd name="connsiteX19" fmla="*/ 31786 w 456940"/>
                      <a:gd name="connsiteY19" fmla="*/ 442091 h 663914"/>
                      <a:gd name="connsiteX20" fmla="*/ 32643 w 456940"/>
                      <a:gd name="connsiteY20" fmla="*/ 445139 h 663914"/>
                      <a:gd name="connsiteX21" fmla="*/ 73030 w 456940"/>
                      <a:gd name="connsiteY21" fmla="*/ 446949 h 663914"/>
                      <a:gd name="connsiteX22" fmla="*/ 65314 w 456940"/>
                      <a:gd name="connsiteY22" fmla="*/ 478381 h 663914"/>
                      <a:gd name="connsiteX23" fmla="*/ 90841 w 456940"/>
                      <a:gd name="connsiteY23" fmla="*/ 481905 h 663914"/>
                      <a:gd name="connsiteX24" fmla="*/ 129989 w 456940"/>
                      <a:gd name="connsiteY24" fmla="*/ 463236 h 663914"/>
                      <a:gd name="connsiteX25" fmla="*/ 131323 w 456940"/>
                      <a:gd name="connsiteY25" fmla="*/ 488097 h 663914"/>
                      <a:gd name="connsiteX26" fmla="*/ 160945 w 456940"/>
                      <a:gd name="connsiteY26" fmla="*/ 484858 h 663914"/>
                      <a:gd name="connsiteX27" fmla="*/ 199617 w 456940"/>
                      <a:gd name="connsiteY27" fmla="*/ 433709 h 663914"/>
                      <a:gd name="connsiteX28" fmla="*/ 193902 w 456940"/>
                      <a:gd name="connsiteY28" fmla="*/ 462855 h 663914"/>
                      <a:gd name="connsiteX29" fmla="*/ 193902 w 456940"/>
                      <a:gd name="connsiteY29" fmla="*/ 471714 h 663914"/>
                      <a:gd name="connsiteX30" fmla="*/ 214285 w 456940"/>
                      <a:gd name="connsiteY30" fmla="*/ 472761 h 663914"/>
                      <a:gd name="connsiteX31" fmla="*/ 242193 w 456940"/>
                      <a:gd name="connsiteY31" fmla="*/ 415230 h 663914"/>
                      <a:gd name="connsiteX32" fmla="*/ 302773 w 456940"/>
                      <a:gd name="connsiteY32" fmla="*/ 349127 h 663914"/>
                      <a:gd name="connsiteX33" fmla="*/ 330681 w 456940"/>
                      <a:gd name="connsiteY33" fmla="*/ 347603 h 663914"/>
                      <a:gd name="connsiteX34" fmla="*/ 336396 w 456940"/>
                      <a:gd name="connsiteY34" fmla="*/ 361319 h 663914"/>
                      <a:gd name="connsiteX35" fmla="*/ 322966 w 456940"/>
                      <a:gd name="connsiteY35" fmla="*/ 403134 h 663914"/>
                      <a:gd name="connsiteX36" fmla="*/ 272864 w 456940"/>
                      <a:gd name="connsiteY36" fmla="*/ 471904 h 663914"/>
                      <a:gd name="connsiteX37" fmla="*/ 227049 w 456940"/>
                      <a:gd name="connsiteY37" fmla="*/ 520386 h 663914"/>
                      <a:gd name="connsiteX38" fmla="*/ 223429 w 456940"/>
                      <a:gd name="connsiteY38" fmla="*/ 584109 h 663914"/>
                      <a:gd name="connsiteX39" fmla="*/ 264958 w 456940"/>
                      <a:gd name="connsiteY39" fmla="*/ 633448 h 663914"/>
                      <a:gd name="connsiteX40" fmla="*/ 322966 w 456940"/>
                      <a:gd name="connsiteY40" fmla="*/ 663261 h 663914"/>
                      <a:gd name="connsiteX41" fmla="*/ 363351 w 456940"/>
                      <a:gd name="connsiteY41" fmla="*/ 626781 h 663914"/>
                      <a:gd name="connsiteX42" fmla="*/ 365066 w 456940"/>
                      <a:gd name="connsiteY42" fmla="*/ 608207 h 663914"/>
                      <a:gd name="connsiteX43" fmla="*/ 385164 w 456940"/>
                      <a:gd name="connsiteY43" fmla="*/ 583918 h 663914"/>
                      <a:gd name="connsiteX44" fmla="*/ 347635 w 456940"/>
                      <a:gd name="connsiteY44" fmla="*/ 589252 h 663914"/>
                      <a:gd name="connsiteX45" fmla="*/ 338396 w 456940"/>
                      <a:gd name="connsiteY45" fmla="*/ 595539 h 663914"/>
                      <a:gd name="connsiteX46" fmla="*/ 327823 w 456940"/>
                      <a:gd name="connsiteY46" fmla="*/ 594681 h 663914"/>
                      <a:gd name="connsiteX47" fmla="*/ 326204 w 456940"/>
                      <a:gd name="connsiteY47" fmla="*/ 556296 h 663914"/>
                      <a:gd name="connsiteX48" fmla="*/ 389355 w 456940"/>
                      <a:gd name="connsiteY48" fmla="*/ 513719 h 663914"/>
                      <a:gd name="connsiteX49" fmla="*/ 407452 w 456940"/>
                      <a:gd name="connsiteY49" fmla="*/ 544294 h 663914"/>
                      <a:gd name="connsiteX50" fmla="*/ 415644 w 456940"/>
                      <a:gd name="connsiteY50" fmla="*/ 524101 h 663914"/>
                      <a:gd name="connsiteX51" fmla="*/ 406976 w 456940"/>
                      <a:gd name="connsiteY51" fmla="*/ 509814 h 663914"/>
                      <a:gd name="connsiteX52" fmla="*/ 378782 w 456940"/>
                      <a:gd name="connsiteY52" fmla="*/ 483144 h 663914"/>
                      <a:gd name="connsiteX53" fmla="*/ 353446 w 456940"/>
                      <a:gd name="connsiteY53" fmla="*/ 485334 h 663914"/>
                      <a:gd name="connsiteX54" fmla="*/ 332395 w 456940"/>
                      <a:gd name="connsiteY54" fmla="*/ 500765 h 663914"/>
                      <a:gd name="connsiteX55" fmla="*/ 386212 w 456940"/>
                      <a:gd name="connsiteY55" fmla="*/ 411135 h 663914"/>
                      <a:gd name="connsiteX56" fmla="*/ 425835 w 456940"/>
                      <a:gd name="connsiteY56" fmla="*/ 313408 h 663914"/>
                      <a:gd name="connsiteX57" fmla="*/ 453744 w 456940"/>
                      <a:gd name="connsiteY57" fmla="*/ 191107 h 663914"/>
                      <a:gd name="connsiteX58" fmla="*/ 453267 w 456940"/>
                      <a:gd name="connsiteY58" fmla="*/ 147006 h 663914"/>
                      <a:gd name="connsiteX59" fmla="*/ 429169 w 456940"/>
                      <a:gd name="connsiteY59" fmla="*/ 90809 h 663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456940" h="663914">
                        <a:moveTo>
                          <a:pt x="429169" y="90809"/>
                        </a:moveTo>
                        <a:cubicBezTo>
                          <a:pt x="411358" y="60424"/>
                          <a:pt x="386021" y="33849"/>
                          <a:pt x="354589" y="17943"/>
                        </a:cubicBezTo>
                        <a:cubicBezTo>
                          <a:pt x="302487" y="-8442"/>
                          <a:pt x="239241" y="-3012"/>
                          <a:pt x="184186" y="16704"/>
                        </a:cubicBezTo>
                        <a:cubicBezTo>
                          <a:pt x="148277" y="29563"/>
                          <a:pt x="113797" y="48613"/>
                          <a:pt x="87889" y="76617"/>
                        </a:cubicBezTo>
                        <a:cubicBezTo>
                          <a:pt x="61600" y="105096"/>
                          <a:pt x="45121" y="141863"/>
                          <a:pt x="37597" y="179963"/>
                        </a:cubicBezTo>
                        <a:cubicBezTo>
                          <a:pt x="30072" y="218063"/>
                          <a:pt x="31215" y="257401"/>
                          <a:pt x="36834" y="295787"/>
                        </a:cubicBezTo>
                        <a:cubicBezTo>
                          <a:pt x="39692" y="315313"/>
                          <a:pt x="40073" y="334458"/>
                          <a:pt x="43121" y="354175"/>
                        </a:cubicBezTo>
                        <a:cubicBezTo>
                          <a:pt x="43407" y="356366"/>
                          <a:pt x="43788" y="358747"/>
                          <a:pt x="42550" y="360557"/>
                        </a:cubicBezTo>
                        <a:cubicBezTo>
                          <a:pt x="41502" y="362176"/>
                          <a:pt x="39501" y="363033"/>
                          <a:pt x="37597" y="363605"/>
                        </a:cubicBezTo>
                        <a:cubicBezTo>
                          <a:pt x="30548" y="365891"/>
                          <a:pt x="23309" y="367415"/>
                          <a:pt x="15880" y="367986"/>
                        </a:cubicBezTo>
                        <a:cubicBezTo>
                          <a:pt x="12546" y="368272"/>
                          <a:pt x="8736" y="368558"/>
                          <a:pt x="6735" y="371225"/>
                        </a:cubicBezTo>
                        <a:cubicBezTo>
                          <a:pt x="3688" y="375225"/>
                          <a:pt x="7021" y="380845"/>
                          <a:pt x="10736" y="384179"/>
                        </a:cubicBezTo>
                        <a:cubicBezTo>
                          <a:pt x="16451" y="389132"/>
                          <a:pt x="23500" y="392561"/>
                          <a:pt x="30929" y="393894"/>
                        </a:cubicBezTo>
                        <a:cubicBezTo>
                          <a:pt x="22642" y="394561"/>
                          <a:pt x="14451" y="395228"/>
                          <a:pt x="6164" y="395990"/>
                        </a:cubicBezTo>
                        <a:cubicBezTo>
                          <a:pt x="4354" y="396180"/>
                          <a:pt x="2449" y="396371"/>
                          <a:pt x="1306" y="397704"/>
                        </a:cubicBezTo>
                        <a:cubicBezTo>
                          <a:pt x="449" y="398657"/>
                          <a:pt x="163" y="400086"/>
                          <a:pt x="68" y="401419"/>
                        </a:cubicBezTo>
                        <a:cubicBezTo>
                          <a:pt x="-789" y="412563"/>
                          <a:pt x="6545" y="423327"/>
                          <a:pt x="16451" y="428375"/>
                        </a:cubicBezTo>
                        <a:cubicBezTo>
                          <a:pt x="26357" y="433423"/>
                          <a:pt x="38359" y="433233"/>
                          <a:pt x="49026" y="429804"/>
                        </a:cubicBezTo>
                        <a:cubicBezTo>
                          <a:pt x="43312" y="432375"/>
                          <a:pt x="38073" y="435804"/>
                          <a:pt x="33406" y="439900"/>
                        </a:cubicBezTo>
                        <a:cubicBezTo>
                          <a:pt x="32739" y="440472"/>
                          <a:pt x="31977" y="441138"/>
                          <a:pt x="31786" y="442091"/>
                        </a:cubicBezTo>
                        <a:cubicBezTo>
                          <a:pt x="31500" y="443139"/>
                          <a:pt x="32072" y="444282"/>
                          <a:pt x="32643" y="445139"/>
                        </a:cubicBezTo>
                        <a:cubicBezTo>
                          <a:pt x="42835" y="461331"/>
                          <a:pt x="59504" y="453521"/>
                          <a:pt x="73030" y="446949"/>
                        </a:cubicBezTo>
                        <a:cubicBezTo>
                          <a:pt x="65505" y="455997"/>
                          <a:pt x="57885" y="469332"/>
                          <a:pt x="65314" y="478381"/>
                        </a:cubicBezTo>
                        <a:cubicBezTo>
                          <a:pt x="71029" y="485430"/>
                          <a:pt x="82078" y="484477"/>
                          <a:pt x="90841" y="481905"/>
                        </a:cubicBezTo>
                        <a:cubicBezTo>
                          <a:pt x="104843" y="477905"/>
                          <a:pt x="118083" y="471523"/>
                          <a:pt x="129989" y="463236"/>
                        </a:cubicBezTo>
                        <a:cubicBezTo>
                          <a:pt x="127513" y="471523"/>
                          <a:pt x="125322" y="481715"/>
                          <a:pt x="131323" y="488097"/>
                        </a:cubicBezTo>
                        <a:cubicBezTo>
                          <a:pt x="138752" y="496098"/>
                          <a:pt x="152182" y="491335"/>
                          <a:pt x="160945" y="484858"/>
                        </a:cubicBezTo>
                        <a:cubicBezTo>
                          <a:pt x="178376" y="471999"/>
                          <a:pt x="191997" y="453997"/>
                          <a:pt x="199617" y="433709"/>
                        </a:cubicBezTo>
                        <a:cubicBezTo>
                          <a:pt x="197712" y="443424"/>
                          <a:pt x="195807" y="453140"/>
                          <a:pt x="193902" y="462855"/>
                        </a:cubicBezTo>
                        <a:cubicBezTo>
                          <a:pt x="193330" y="465808"/>
                          <a:pt x="192759" y="468951"/>
                          <a:pt x="193902" y="471714"/>
                        </a:cubicBezTo>
                        <a:cubicBezTo>
                          <a:pt x="196855" y="479048"/>
                          <a:pt x="207999" y="477524"/>
                          <a:pt x="214285" y="472761"/>
                        </a:cubicBezTo>
                        <a:cubicBezTo>
                          <a:pt x="231525" y="459617"/>
                          <a:pt x="234478" y="435519"/>
                          <a:pt x="242193" y="415230"/>
                        </a:cubicBezTo>
                        <a:cubicBezTo>
                          <a:pt x="253147" y="386751"/>
                          <a:pt x="275817" y="363510"/>
                          <a:pt x="302773" y="349127"/>
                        </a:cubicBezTo>
                        <a:cubicBezTo>
                          <a:pt x="311535" y="344460"/>
                          <a:pt x="323251" y="340935"/>
                          <a:pt x="330681" y="347603"/>
                        </a:cubicBezTo>
                        <a:cubicBezTo>
                          <a:pt x="334491" y="350937"/>
                          <a:pt x="336015" y="356271"/>
                          <a:pt x="336396" y="361319"/>
                        </a:cubicBezTo>
                        <a:cubicBezTo>
                          <a:pt x="337539" y="376178"/>
                          <a:pt x="330395" y="390275"/>
                          <a:pt x="322966" y="403134"/>
                        </a:cubicBezTo>
                        <a:cubicBezTo>
                          <a:pt x="308868" y="427899"/>
                          <a:pt x="293248" y="451997"/>
                          <a:pt x="272864" y="471904"/>
                        </a:cubicBezTo>
                        <a:cubicBezTo>
                          <a:pt x="257434" y="487049"/>
                          <a:pt x="236193" y="500289"/>
                          <a:pt x="227049" y="520386"/>
                        </a:cubicBezTo>
                        <a:cubicBezTo>
                          <a:pt x="217809" y="540484"/>
                          <a:pt x="215333" y="563154"/>
                          <a:pt x="223429" y="584109"/>
                        </a:cubicBezTo>
                        <a:cubicBezTo>
                          <a:pt x="231335" y="604492"/>
                          <a:pt x="246956" y="621066"/>
                          <a:pt x="264958" y="633448"/>
                        </a:cubicBezTo>
                        <a:cubicBezTo>
                          <a:pt x="282484" y="645545"/>
                          <a:pt x="301725" y="659166"/>
                          <a:pt x="322966" y="663261"/>
                        </a:cubicBezTo>
                        <a:cubicBezTo>
                          <a:pt x="346302" y="667738"/>
                          <a:pt x="361351" y="648498"/>
                          <a:pt x="363351" y="626781"/>
                        </a:cubicBezTo>
                        <a:cubicBezTo>
                          <a:pt x="363923" y="620589"/>
                          <a:pt x="363161" y="614208"/>
                          <a:pt x="365066" y="608207"/>
                        </a:cubicBezTo>
                        <a:cubicBezTo>
                          <a:pt x="368400" y="597348"/>
                          <a:pt x="382592" y="593157"/>
                          <a:pt x="385164" y="583918"/>
                        </a:cubicBezTo>
                        <a:cubicBezTo>
                          <a:pt x="373067" y="579156"/>
                          <a:pt x="358113" y="581823"/>
                          <a:pt x="347635" y="589252"/>
                        </a:cubicBezTo>
                        <a:cubicBezTo>
                          <a:pt x="344587" y="591443"/>
                          <a:pt x="341825" y="594015"/>
                          <a:pt x="338396" y="595539"/>
                        </a:cubicBezTo>
                        <a:cubicBezTo>
                          <a:pt x="334967" y="597063"/>
                          <a:pt x="330585" y="597253"/>
                          <a:pt x="327823" y="594681"/>
                        </a:cubicBezTo>
                        <a:cubicBezTo>
                          <a:pt x="320013" y="587728"/>
                          <a:pt x="323251" y="564678"/>
                          <a:pt x="326204" y="556296"/>
                        </a:cubicBezTo>
                        <a:cubicBezTo>
                          <a:pt x="334110" y="534388"/>
                          <a:pt x="361351" y="496574"/>
                          <a:pt x="389355" y="513719"/>
                        </a:cubicBezTo>
                        <a:cubicBezTo>
                          <a:pt x="400975" y="520767"/>
                          <a:pt x="403261" y="532388"/>
                          <a:pt x="407452" y="544294"/>
                        </a:cubicBezTo>
                        <a:cubicBezTo>
                          <a:pt x="411262" y="539341"/>
                          <a:pt x="416215" y="530673"/>
                          <a:pt x="415644" y="524101"/>
                        </a:cubicBezTo>
                        <a:cubicBezTo>
                          <a:pt x="415167" y="518291"/>
                          <a:pt x="410596" y="514481"/>
                          <a:pt x="406976" y="509814"/>
                        </a:cubicBezTo>
                        <a:cubicBezTo>
                          <a:pt x="399166" y="499812"/>
                          <a:pt x="391165" y="487906"/>
                          <a:pt x="378782" y="483144"/>
                        </a:cubicBezTo>
                        <a:cubicBezTo>
                          <a:pt x="370591" y="480000"/>
                          <a:pt x="361256" y="481524"/>
                          <a:pt x="353446" y="485334"/>
                        </a:cubicBezTo>
                        <a:cubicBezTo>
                          <a:pt x="345540" y="489144"/>
                          <a:pt x="338967" y="494955"/>
                          <a:pt x="332395" y="500765"/>
                        </a:cubicBezTo>
                        <a:cubicBezTo>
                          <a:pt x="351159" y="471333"/>
                          <a:pt x="371257" y="442662"/>
                          <a:pt x="386212" y="411135"/>
                        </a:cubicBezTo>
                        <a:cubicBezTo>
                          <a:pt x="401261" y="379321"/>
                          <a:pt x="414882" y="346841"/>
                          <a:pt x="425835" y="313408"/>
                        </a:cubicBezTo>
                        <a:cubicBezTo>
                          <a:pt x="439075" y="273117"/>
                          <a:pt x="444885" y="232350"/>
                          <a:pt x="453744" y="191107"/>
                        </a:cubicBezTo>
                        <a:cubicBezTo>
                          <a:pt x="457459" y="173867"/>
                          <a:pt x="458697" y="164723"/>
                          <a:pt x="453267" y="147006"/>
                        </a:cubicBezTo>
                        <a:cubicBezTo>
                          <a:pt x="447362" y="127480"/>
                          <a:pt x="439456" y="108525"/>
                          <a:pt x="429169" y="90809"/>
                        </a:cubicBezTo>
                        <a:close/>
                      </a:path>
                    </a:pathLst>
                  </a:custGeom>
                  <a:solidFill>
                    <a:srgbClr val="963C2D"/>
                  </a:solidFill>
                  <a:ln w="9525" cap="flat">
                    <a:noFill/>
                    <a:prstDash val="solid"/>
                    <a:miter/>
                  </a:ln>
                </p:spPr>
                <p:txBody>
                  <a:bodyPr rtlCol="0" anchor="ctr"/>
                  <a:lstStyle/>
                  <a:p>
                    <a:endParaRPr lang="en-US"/>
                  </a:p>
                </p:txBody>
              </p:sp>
              <p:sp>
                <p:nvSpPr>
                  <p:cNvPr id="305" name="Freeform: Shape 304">
                    <a:extLst>
                      <a:ext uri="{FF2B5EF4-FFF2-40B4-BE49-F238E27FC236}">
                        <a16:creationId xmlns:a16="http://schemas.microsoft.com/office/drawing/2014/main" id="{5C95B02A-DFAA-DC42-6592-C7D2649D9EDC}"/>
                      </a:ext>
                    </a:extLst>
                  </p:cNvPr>
                  <p:cNvSpPr/>
                  <p:nvPr/>
                </p:nvSpPr>
                <p:spPr>
                  <a:xfrm>
                    <a:off x="3289961" y="2270248"/>
                    <a:ext cx="457035" cy="627447"/>
                  </a:xfrm>
                  <a:custGeom>
                    <a:avLst/>
                    <a:gdLst>
                      <a:gd name="connsiteX0" fmla="*/ 429169 w 457035"/>
                      <a:gd name="connsiteY0" fmla="*/ 90809 h 627447"/>
                      <a:gd name="connsiteX1" fmla="*/ 354589 w 457035"/>
                      <a:gd name="connsiteY1" fmla="*/ 17943 h 627447"/>
                      <a:gd name="connsiteX2" fmla="*/ 184186 w 457035"/>
                      <a:gd name="connsiteY2" fmla="*/ 16704 h 627447"/>
                      <a:gd name="connsiteX3" fmla="*/ 87889 w 457035"/>
                      <a:gd name="connsiteY3" fmla="*/ 76617 h 627447"/>
                      <a:gd name="connsiteX4" fmla="*/ 37597 w 457035"/>
                      <a:gd name="connsiteY4" fmla="*/ 179963 h 627447"/>
                      <a:gd name="connsiteX5" fmla="*/ 36834 w 457035"/>
                      <a:gd name="connsiteY5" fmla="*/ 295787 h 627447"/>
                      <a:gd name="connsiteX6" fmla="*/ 43121 w 457035"/>
                      <a:gd name="connsiteY6" fmla="*/ 354175 h 627447"/>
                      <a:gd name="connsiteX7" fmla="*/ 42550 w 457035"/>
                      <a:gd name="connsiteY7" fmla="*/ 360557 h 627447"/>
                      <a:gd name="connsiteX8" fmla="*/ 37597 w 457035"/>
                      <a:gd name="connsiteY8" fmla="*/ 363605 h 627447"/>
                      <a:gd name="connsiteX9" fmla="*/ 15880 w 457035"/>
                      <a:gd name="connsiteY9" fmla="*/ 367986 h 627447"/>
                      <a:gd name="connsiteX10" fmla="*/ 6735 w 457035"/>
                      <a:gd name="connsiteY10" fmla="*/ 371225 h 627447"/>
                      <a:gd name="connsiteX11" fmla="*/ 10736 w 457035"/>
                      <a:gd name="connsiteY11" fmla="*/ 384179 h 627447"/>
                      <a:gd name="connsiteX12" fmla="*/ 30929 w 457035"/>
                      <a:gd name="connsiteY12" fmla="*/ 393894 h 627447"/>
                      <a:gd name="connsiteX13" fmla="*/ 6164 w 457035"/>
                      <a:gd name="connsiteY13" fmla="*/ 395990 h 627447"/>
                      <a:gd name="connsiteX14" fmla="*/ 1306 w 457035"/>
                      <a:gd name="connsiteY14" fmla="*/ 397704 h 627447"/>
                      <a:gd name="connsiteX15" fmla="*/ 68 w 457035"/>
                      <a:gd name="connsiteY15" fmla="*/ 401419 h 627447"/>
                      <a:gd name="connsiteX16" fmla="*/ 16451 w 457035"/>
                      <a:gd name="connsiteY16" fmla="*/ 428375 h 627447"/>
                      <a:gd name="connsiteX17" fmla="*/ 49026 w 457035"/>
                      <a:gd name="connsiteY17" fmla="*/ 429804 h 627447"/>
                      <a:gd name="connsiteX18" fmla="*/ 33406 w 457035"/>
                      <a:gd name="connsiteY18" fmla="*/ 439900 h 627447"/>
                      <a:gd name="connsiteX19" fmla="*/ 31786 w 457035"/>
                      <a:gd name="connsiteY19" fmla="*/ 442091 h 627447"/>
                      <a:gd name="connsiteX20" fmla="*/ 32643 w 457035"/>
                      <a:gd name="connsiteY20" fmla="*/ 445234 h 627447"/>
                      <a:gd name="connsiteX21" fmla="*/ 113892 w 457035"/>
                      <a:gd name="connsiteY21" fmla="*/ 380178 h 627447"/>
                      <a:gd name="connsiteX22" fmla="*/ 110653 w 457035"/>
                      <a:gd name="connsiteY22" fmla="*/ 401229 h 627447"/>
                      <a:gd name="connsiteX23" fmla="*/ 111034 w 457035"/>
                      <a:gd name="connsiteY23" fmla="*/ 407801 h 627447"/>
                      <a:gd name="connsiteX24" fmla="*/ 125798 w 457035"/>
                      <a:gd name="connsiteY24" fmla="*/ 406848 h 627447"/>
                      <a:gd name="connsiteX25" fmla="*/ 179709 w 457035"/>
                      <a:gd name="connsiteY25" fmla="*/ 315027 h 627447"/>
                      <a:gd name="connsiteX26" fmla="*/ 180662 w 457035"/>
                      <a:gd name="connsiteY26" fmla="*/ 349889 h 627447"/>
                      <a:gd name="connsiteX27" fmla="*/ 187425 w 457035"/>
                      <a:gd name="connsiteY27" fmla="*/ 361605 h 627447"/>
                      <a:gd name="connsiteX28" fmla="*/ 197140 w 457035"/>
                      <a:gd name="connsiteY28" fmla="*/ 358271 h 627447"/>
                      <a:gd name="connsiteX29" fmla="*/ 241908 w 457035"/>
                      <a:gd name="connsiteY29" fmla="*/ 287976 h 627447"/>
                      <a:gd name="connsiteX30" fmla="*/ 303154 w 457035"/>
                      <a:gd name="connsiteY30" fmla="*/ 298549 h 627447"/>
                      <a:gd name="connsiteX31" fmla="*/ 347921 w 457035"/>
                      <a:gd name="connsiteY31" fmla="*/ 312075 h 627447"/>
                      <a:gd name="connsiteX32" fmla="*/ 322870 w 457035"/>
                      <a:gd name="connsiteY32" fmla="*/ 403419 h 627447"/>
                      <a:gd name="connsiteX33" fmla="*/ 272769 w 457035"/>
                      <a:gd name="connsiteY33" fmla="*/ 472190 h 627447"/>
                      <a:gd name="connsiteX34" fmla="*/ 226954 w 457035"/>
                      <a:gd name="connsiteY34" fmla="*/ 520672 h 627447"/>
                      <a:gd name="connsiteX35" fmla="*/ 223334 w 457035"/>
                      <a:gd name="connsiteY35" fmla="*/ 584394 h 627447"/>
                      <a:gd name="connsiteX36" fmla="*/ 258958 w 457035"/>
                      <a:gd name="connsiteY36" fmla="*/ 627447 h 627447"/>
                      <a:gd name="connsiteX37" fmla="*/ 243146 w 457035"/>
                      <a:gd name="connsiteY37" fmla="*/ 568202 h 627447"/>
                      <a:gd name="connsiteX38" fmla="*/ 271245 w 457035"/>
                      <a:gd name="connsiteY38" fmla="*/ 511719 h 627447"/>
                      <a:gd name="connsiteX39" fmla="*/ 356113 w 457035"/>
                      <a:gd name="connsiteY39" fmla="*/ 421041 h 627447"/>
                      <a:gd name="connsiteX40" fmla="*/ 374686 w 457035"/>
                      <a:gd name="connsiteY40" fmla="*/ 395037 h 627447"/>
                      <a:gd name="connsiteX41" fmla="*/ 385164 w 457035"/>
                      <a:gd name="connsiteY41" fmla="*/ 370844 h 627447"/>
                      <a:gd name="connsiteX42" fmla="*/ 412215 w 457035"/>
                      <a:gd name="connsiteY42" fmla="*/ 351699 h 627447"/>
                      <a:gd name="connsiteX43" fmla="*/ 425931 w 457035"/>
                      <a:gd name="connsiteY43" fmla="*/ 313789 h 627447"/>
                      <a:gd name="connsiteX44" fmla="*/ 453839 w 457035"/>
                      <a:gd name="connsiteY44" fmla="*/ 191488 h 627447"/>
                      <a:gd name="connsiteX45" fmla="*/ 453363 w 457035"/>
                      <a:gd name="connsiteY45" fmla="*/ 147387 h 627447"/>
                      <a:gd name="connsiteX46" fmla="*/ 429169 w 457035"/>
                      <a:gd name="connsiteY46" fmla="*/ 90809 h 6274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57035" h="627447">
                        <a:moveTo>
                          <a:pt x="429169" y="90809"/>
                        </a:moveTo>
                        <a:cubicBezTo>
                          <a:pt x="411358" y="60424"/>
                          <a:pt x="386021" y="33849"/>
                          <a:pt x="354589" y="17943"/>
                        </a:cubicBezTo>
                        <a:cubicBezTo>
                          <a:pt x="302487" y="-8442"/>
                          <a:pt x="239241" y="-3012"/>
                          <a:pt x="184186" y="16704"/>
                        </a:cubicBezTo>
                        <a:cubicBezTo>
                          <a:pt x="148277" y="29563"/>
                          <a:pt x="113797" y="48613"/>
                          <a:pt x="87889" y="76617"/>
                        </a:cubicBezTo>
                        <a:cubicBezTo>
                          <a:pt x="61600" y="105096"/>
                          <a:pt x="45121" y="141863"/>
                          <a:pt x="37597" y="179963"/>
                        </a:cubicBezTo>
                        <a:cubicBezTo>
                          <a:pt x="30072" y="218063"/>
                          <a:pt x="31215" y="257401"/>
                          <a:pt x="36834" y="295787"/>
                        </a:cubicBezTo>
                        <a:cubicBezTo>
                          <a:pt x="39692" y="315313"/>
                          <a:pt x="40073" y="334458"/>
                          <a:pt x="43121" y="354175"/>
                        </a:cubicBezTo>
                        <a:cubicBezTo>
                          <a:pt x="43407" y="356366"/>
                          <a:pt x="43788" y="358747"/>
                          <a:pt x="42550" y="360557"/>
                        </a:cubicBezTo>
                        <a:cubicBezTo>
                          <a:pt x="41502" y="362176"/>
                          <a:pt x="39501" y="363033"/>
                          <a:pt x="37597" y="363605"/>
                        </a:cubicBezTo>
                        <a:cubicBezTo>
                          <a:pt x="30548" y="365891"/>
                          <a:pt x="23309" y="367415"/>
                          <a:pt x="15880" y="367986"/>
                        </a:cubicBezTo>
                        <a:cubicBezTo>
                          <a:pt x="12546" y="368272"/>
                          <a:pt x="8736" y="368558"/>
                          <a:pt x="6735" y="371225"/>
                        </a:cubicBezTo>
                        <a:cubicBezTo>
                          <a:pt x="3688" y="375225"/>
                          <a:pt x="7021" y="380845"/>
                          <a:pt x="10736" y="384179"/>
                        </a:cubicBezTo>
                        <a:cubicBezTo>
                          <a:pt x="16451" y="389132"/>
                          <a:pt x="23500" y="392561"/>
                          <a:pt x="30929" y="393894"/>
                        </a:cubicBezTo>
                        <a:cubicBezTo>
                          <a:pt x="22642" y="394561"/>
                          <a:pt x="14451" y="395228"/>
                          <a:pt x="6164" y="395990"/>
                        </a:cubicBezTo>
                        <a:cubicBezTo>
                          <a:pt x="4354" y="396180"/>
                          <a:pt x="2449" y="396371"/>
                          <a:pt x="1306" y="397704"/>
                        </a:cubicBezTo>
                        <a:cubicBezTo>
                          <a:pt x="449" y="398657"/>
                          <a:pt x="163" y="400086"/>
                          <a:pt x="68" y="401419"/>
                        </a:cubicBezTo>
                        <a:cubicBezTo>
                          <a:pt x="-789" y="412563"/>
                          <a:pt x="6545" y="423327"/>
                          <a:pt x="16451" y="428375"/>
                        </a:cubicBezTo>
                        <a:cubicBezTo>
                          <a:pt x="26357" y="433423"/>
                          <a:pt x="38359" y="433233"/>
                          <a:pt x="49026" y="429804"/>
                        </a:cubicBezTo>
                        <a:cubicBezTo>
                          <a:pt x="43312" y="432375"/>
                          <a:pt x="38073" y="435804"/>
                          <a:pt x="33406" y="439900"/>
                        </a:cubicBezTo>
                        <a:cubicBezTo>
                          <a:pt x="32739" y="440472"/>
                          <a:pt x="31977" y="441138"/>
                          <a:pt x="31786" y="442091"/>
                        </a:cubicBezTo>
                        <a:cubicBezTo>
                          <a:pt x="31500" y="443139"/>
                          <a:pt x="32072" y="444282"/>
                          <a:pt x="32643" y="445234"/>
                        </a:cubicBezTo>
                        <a:cubicBezTo>
                          <a:pt x="51693" y="475333"/>
                          <a:pt x="107891" y="396942"/>
                          <a:pt x="113892" y="380178"/>
                        </a:cubicBezTo>
                        <a:cubicBezTo>
                          <a:pt x="112844" y="387227"/>
                          <a:pt x="111796" y="394275"/>
                          <a:pt x="110653" y="401229"/>
                        </a:cubicBezTo>
                        <a:cubicBezTo>
                          <a:pt x="110272" y="403419"/>
                          <a:pt x="109987" y="405801"/>
                          <a:pt x="111034" y="407801"/>
                        </a:cubicBezTo>
                        <a:cubicBezTo>
                          <a:pt x="113701" y="412754"/>
                          <a:pt x="121321" y="410277"/>
                          <a:pt x="125798" y="406848"/>
                        </a:cubicBezTo>
                        <a:cubicBezTo>
                          <a:pt x="154183" y="384750"/>
                          <a:pt x="167613" y="348936"/>
                          <a:pt x="179709" y="315027"/>
                        </a:cubicBezTo>
                        <a:cubicBezTo>
                          <a:pt x="178948" y="326648"/>
                          <a:pt x="179233" y="338268"/>
                          <a:pt x="180662" y="349889"/>
                        </a:cubicBezTo>
                        <a:cubicBezTo>
                          <a:pt x="181234" y="354651"/>
                          <a:pt x="182853" y="360366"/>
                          <a:pt x="187425" y="361605"/>
                        </a:cubicBezTo>
                        <a:cubicBezTo>
                          <a:pt x="190854" y="362462"/>
                          <a:pt x="194283" y="360366"/>
                          <a:pt x="197140" y="358271"/>
                        </a:cubicBezTo>
                        <a:cubicBezTo>
                          <a:pt x="219810" y="341221"/>
                          <a:pt x="236098" y="315789"/>
                          <a:pt x="241908" y="287976"/>
                        </a:cubicBezTo>
                        <a:cubicBezTo>
                          <a:pt x="262291" y="291501"/>
                          <a:pt x="282770" y="295025"/>
                          <a:pt x="303154" y="298549"/>
                        </a:cubicBezTo>
                        <a:cubicBezTo>
                          <a:pt x="315917" y="300740"/>
                          <a:pt x="339158" y="300359"/>
                          <a:pt x="347921" y="312075"/>
                        </a:cubicBezTo>
                        <a:cubicBezTo>
                          <a:pt x="365161" y="335125"/>
                          <a:pt x="334110" y="383607"/>
                          <a:pt x="322870" y="403419"/>
                        </a:cubicBezTo>
                        <a:cubicBezTo>
                          <a:pt x="308773" y="428184"/>
                          <a:pt x="293152" y="452283"/>
                          <a:pt x="272769" y="472190"/>
                        </a:cubicBezTo>
                        <a:cubicBezTo>
                          <a:pt x="257338" y="487335"/>
                          <a:pt x="236098" y="500574"/>
                          <a:pt x="226954" y="520672"/>
                        </a:cubicBezTo>
                        <a:cubicBezTo>
                          <a:pt x="217714" y="540770"/>
                          <a:pt x="215238" y="563439"/>
                          <a:pt x="223334" y="584394"/>
                        </a:cubicBezTo>
                        <a:cubicBezTo>
                          <a:pt x="230478" y="602778"/>
                          <a:pt x="245337" y="613731"/>
                          <a:pt x="258958" y="627447"/>
                        </a:cubicBezTo>
                        <a:cubicBezTo>
                          <a:pt x="244003" y="612398"/>
                          <a:pt x="239336" y="589157"/>
                          <a:pt x="243146" y="568202"/>
                        </a:cubicBezTo>
                        <a:cubicBezTo>
                          <a:pt x="246956" y="547247"/>
                          <a:pt x="258100" y="528387"/>
                          <a:pt x="271245" y="511719"/>
                        </a:cubicBezTo>
                        <a:cubicBezTo>
                          <a:pt x="296867" y="479048"/>
                          <a:pt x="329919" y="453140"/>
                          <a:pt x="356113" y="421041"/>
                        </a:cubicBezTo>
                        <a:cubicBezTo>
                          <a:pt x="362875" y="412754"/>
                          <a:pt x="369257" y="404181"/>
                          <a:pt x="374686" y="395037"/>
                        </a:cubicBezTo>
                        <a:cubicBezTo>
                          <a:pt x="377734" y="389894"/>
                          <a:pt x="381544" y="373892"/>
                          <a:pt x="385164" y="370844"/>
                        </a:cubicBezTo>
                        <a:cubicBezTo>
                          <a:pt x="396784" y="360843"/>
                          <a:pt x="404214" y="372273"/>
                          <a:pt x="412215" y="351699"/>
                        </a:cubicBezTo>
                        <a:cubicBezTo>
                          <a:pt x="417073" y="339126"/>
                          <a:pt x="421645" y="326553"/>
                          <a:pt x="425931" y="313789"/>
                        </a:cubicBezTo>
                        <a:cubicBezTo>
                          <a:pt x="439171" y="273498"/>
                          <a:pt x="444981" y="232731"/>
                          <a:pt x="453839" y="191488"/>
                        </a:cubicBezTo>
                        <a:cubicBezTo>
                          <a:pt x="457554" y="174248"/>
                          <a:pt x="458792" y="165104"/>
                          <a:pt x="453363" y="147387"/>
                        </a:cubicBezTo>
                        <a:cubicBezTo>
                          <a:pt x="447362" y="127480"/>
                          <a:pt x="439456" y="108525"/>
                          <a:pt x="429169" y="90809"/>
                        </a:cubicBezTo>
                        <a:close/>
                      </a:path>
                    </a:pathLst>
                  </a:custGeom>
                  <a:solidFill>
                    <a:srgbClr val="963C2D">
                      <a:alpha val="57000"/>
                    </a:srgbClr>
                  </a:solidFill>
                  <a:ln w="9525" cap="flat">
                    <a:noFill/>
                    <a:prstDash val="solid"/>
                    <a:miter/>
                  </a:ln>
                </p:spPr>
                <p:txBody>
                  <a:bodyPr rtlCol="0" anchor="ctr"/>
                  <a:lstStyle/>
                  <a:p>
                    <a:endParaRPr lang="en-US"/>
                  </a:p>
                </p:txBody>
              </p:sp>
              <p:grpSp>
                <p:nvGrpSpPr>
                  <p:cNvPr id="306" name="Graphic 2">
                    <a:extLst>
                      <a:ext uri="{FF2B5EF4-FFF2-40B4-BE49-F238E27FC236}">
                        <a16:creationId xmlns:a16="http://schemas.microsoft.com/office/drawing/2014/main" id="{A2EB6A78-E676-5817-F0DC-DA747823A528}"/>
                      </a:ext>
                    </a:extLst>
                  </p:cNvPr>
                  <p:cNvGrpSpPr/>
                  <p:nvPr/>
                </p:nvGrpSpPr>
                <p:grpSpPr>
                  <a:xfrm>
                    <a:off x="3551778" y="2568380"/>
                    <a:ext cx="195111" cy="263021"/>
                    <a:chOff x="3551778" y="2568380"/>
                    <a:chExt cx="195111" cy="263021"/>
                  </a:xfrm>
                </p:grpSpPr>
                <p:sp>
                  <p:nvSpPr>
                    <p:cNvPr id="307" name="Freeform: Shape 306">
                      <a:extLst>
                        <a:ext uri="{FF2B5EF4-FFF2-40B4-BE49-F238E27FC236}">
                          <a16:creationId xmlns:a16="http://schemas.microsoft.com/office/drawing/2014/main" id="{B7866A2C-DF28-4507-494A-3BCC2E1A3F5C}"/>
                        </a:ext>
                      </a:extLst>
                    </p:cNvPr>
                    <p:cNvSpPr/>
                    <p:nvPr/>
                  </p:nvSpPr>
                  <p:spPr>
                    <a:xfrm>
                      <a:off x="3657789" y="2797206"/>
                      <a:ext cx="29908" cy="34194"/>
                    </a:xfrm>
                    <a:custGeom>
                      <a:avLst/>
                      <a:gdLst>
                        <a:gd name="connsiteX0" fmla="*/ 0 w 29908"/>
                        <a:gd name="connsiteY0" fmla="*/ 0 h 34194"/>
                        <a:gd name="connsiteX1" fmla="*/ 29909 w 29908"/>
                        <a:gd name="connsiteY1" fmla="*/ 34195 h 34194"/>
                      </a:gdLst>
                      <a:ahLst/>
                      <a:cxnLst>
                        <a:cxn ang="0">
                          <a:pos x="connsiteX0" y="connsiteY0"/>
                        </a:cxn>
                        <a:cxn ang="0">
                          <a:pos x="connsiteX1" y="connsiteY1"/>
                        </a:cxn>
                      </a:cxnLst>
                      <a:rect l="l" t="t" r="r" b="b"/>
                      <a:pathLst>
                        <a:path w="29908" h="34194">
                          <a:moveTo>
                            <a:pt x="0" y="0"/>
                          </a:moveTo>
                          <a:cubicBezTo>
                            <a:pt x="3334" y="15430"/>
                            <a:pt x="15050" y="28766"/>
                            <a:pt x="29909" y="34195"/>
                          </a:cubicBezTo>
                        </a:path>
                      </a:pathLst>
                    </a:custGeom>
                    <a:noFill/>
                    <a:ln w="9525" cap="rnd">
                      <a:solidFill>
                        <a:srgbClr val="99554A">
                          <a:alpha val="66000"/>
                        </a:srgbClr>
                      </a:solidFill>
                      <a:prstDash val="solid"/>
                      <a:miter/>
                    </a:ln>
                  </p:spPr>
                  <p:txBody>
                    <a:bodyPr rtlCol="0" anchor="ctr"/>
                    <a:lstStyle/>
                    <a:p>
                      <a:endParaRPr lang="en-US"/>
                    </a:p>
                  </p:txBody>
                </p:sp>
                <p:sp>
                  <p:nvSpPr>
                    <p:cNvPr id="308" name="Freeform: Shape 307">
                      <a:extLst>
                        <a:ext uri="{FF2B5EF4-FFF2-40B4-BE49-F238E27FC236}">
                          <a16:creationId xmlns:a16="http://schemas.microsoft.com/office/drawing/2014/main" id="{4EDF3346-E991-D15A-1961-C4B53F8E4714}"/>
                        </a:ext>
                      </a:extLst>
                    </p:cNvPr>
                    <p:cNvSpPr/>
                    <p:nvPr/>
                  </p:nvSpPr>
                  <p:spPr>
                    <a:xfrm>
                      <a:off x="3718907" y="2664329"/>
                      <a:ext cx="27982" cy="43591"/>
                    </a:xfrm>
                    <a:custGeom>
                      <a:avLst/>
                      <a:gdLst>
                        <a:gd name="connsiteX0" fmla="*/ 9558 w 27982"/>
                        <a:gd name="connsiteY0" fmla="*/ 7338 h 43591"/>
                        <a:gd name="connsiteX1" fmla="*/ 16797 w 27982"/>
                        <a:gd name="connsiteY1" fmla="*/ 861 h 43591"/>
                        <a:gd name="connsiteX2" fmla="*/ 25941 w 27982"/>
                        <a:gd name="connsiteY2" fmla="*/ 2004 h 43591"/>
                        <a:gd name="connsiteX3" fmla="*/ 27084 w 27982"/>
                        <a:gd name="connsiteY3" fmla="*/ 13434 h 43591"/>
                        <a:gd name="connsiteX4" fmla="*/ 1938 w 27982"/>
                        <a:gd name="connsiteY4" fmla="*/ 39913 h 43591"/>
                        <a:gd name="connsiteX5" fmla="*/ 414 w 27982"/>
                        <a:gd name="connsiteY5" fmla="*/ 28293 h 43591"/>
                        <a:gd name="connsiteX6" fmla="*/ 9558 w 27982"/>
                        <a:gd name="connsiteY6" fmla="*/ 7338 h 435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982" h="43591">
                          <a:moveTo>
                            <a:pt x="9558" y="7338"/>
                          </a:moveTo>
                          <a:cubicBezTo>
                            <a:pt x="11558" y="4766"/>
                            <a:pt x="13844" y="2194"/>
                            <a:pt x="16797" y="861"/>
                          </a:cubicBezTo>
                          <a:cubicBezTo>
                            <a:pt x="19750" y="-473"/>
                            <a:pt x="23655" y="-377"/>
                            <a:pt x="25941" y="2004"/>
                          </a:cubicBezTo>
                          <a:cubicBezTo>
                            <a:pt x="28798" y="4861"/>
                            <a:pt x="28131" y="9528"/>
                            <a:pt x="27084" y="13434"/>
                          </a:cubicBezTo>
                          <a:cubicBezTo>
                            <a:pt x="25369" y="19815"/>
                            <a:pt x="12415" y="54867"/>
                            <a:pt x="1938" y="39913"/>
                          </a:cubicBezTo>
                          <a:cubicBezTo>
                            <a:pt x="-348" y="36675"/>
                            <a:pt x="-253" y="32293"/>
                            <a:pt x="414" y="28293"/>
                          </a:cubicBezTo>
                          <a:cubicBezTo>
                            <a:pt x="2033" y="20577"/>
                            <a:pt x="4700" y="13434"/>
                            <a:pt x="9558" y="7338"/>
                          </a:cubicBezTo>
                          <a:close/>
                        </a:path>
                      </a:pathLst>
                    </a:custGeom>
                    <a:solidFill>
                      <a:srgbClr val="000000"/>
                    </a:solidFill>
                    <a:ln w="9525" cap="flat">
                      <a:noFill/>
                      <a:prstDash val="solid"/>
                      <a:miter/>
                    </a:ln>
                  </p:spPr>
                  <p:txBody>
                    <a:bodyPr rtlCol="0" anchor="ctr"/>
                    <a:lstStyle/>
                    <a:p>
                      <a:endParaRPr lang="en-US"/>
                    </a:p>
                  </p:txBody>
                </p:sp>
                <p:grpSp>
                  <p:nvGrpSpPr>
                    <p:cNvPr id="309" name="Graphic 2">
                      <a:extLst>
                        <a:ext uri="{FF2B5EF4-FFF2-40B4-BE49-F238E27FC236}">
                          <a16:creationId xmlns:a16="http://schemas.microsoft.com/office/drawing/2014/main" id="{54656F69-1194-2B70-130B-8AACF826505F}"/>
                        </a:ext>
                      </a:extLst>
                    </p:cNvPr>
                    <p:cNvGrpSpPr/>
                    <p:nvPr/>
                  </p:nvGrpSpPr>
                  <p:grpSpPr>
                    <a:xfrm>
                      <a:off x="3551778" y="2568380"/>
                      <a:ext cx="106250" cy="160914"/>
                      <a:chOff x="3551778" y="2568380"/>
                      <a:chExt cx="106250" cy="160914"/>
                    </a:xfrm>
                  </p:grpSpPr>
                  <p:sp>
                    <p:nvSpPr>
                      <p:cNvPr id="310" name="Freeform: Shape 309">
                        <a:extLst>
                          <a:ext uri="{FF2B5EF4-FFF2-40B4-BE49-F238E27FC236}">
                            <a16:creationId xmlns:a16="http://schemas.microsoft.com/office/drawing/2014/main" id="{8652C338-9B76-5E4B-D672-3580A19C5DBE}"/>
                          </a:ext>
                        </a:extLst>
                      </p:cNvPr>
                      <p:cNvSpPr/>
                      <p:nvPr/>
                    </p:nvSpPr>
                    <p:spPr>
                      <a:xfrm>
                        <a:off x="3555741" y="2572522"/>
                        <a:ext cx="99667" cy="155398"/>
                      </a:xfrm>
                      <a:custGeom>
                        <a:avLst/>
                        <a:gdLst>
                          <a:gd name="connsiteX0" fmla="*/ 94333 w 99667"/>
                          <a:gd name="connsiteY0" fmla="*/ 79523 h 155398"/>
                          <a:gd name="connsiteX1" fmla="*/ 98524 w 99667"/>
                          <a:gd name="connsiteY1" fmla="*/ 55330 h 155398"/>
                          <a:gd name="connsiteX2" fmla="*/ 97952 w 99667"/>
                          <a:gd name="connsiteY2" fmla="*/ 25231 h 155398"/>
                          <a:gd name="connsiteX3" fmla="*/ 79950 w 99667"/>
                          <a:gd name="connsiteY3" fmla="*/ 2180 h 155398"/>
                          <a:gd name="connsiteX4" fmla="*/ 41564 w 99667"/>
                          <a:gd name="connsiteY4" fmla="*/ 10562 h 155398"/>
                          <a:gd name="connsiteX5" fmla="*/ 7084 w 99667"/>
                          <a:gd name="connsiteY5" fmla="*/ 130006 h 155398"/>
                          <a:gd name="connsiteX6" fmla="*/ 22324 w 99667"/>
                          <a:gd name="connsiteY6" fmla="*/ 149723 h 155398"/>
                          <a:gd name="connsiteX7" fmla="*/ 46136 w 99667"/>
                          <a:gd name="connsiteY7" fmla="*/ 154390 h 155398"/>
                          <a:gd name="connsiteX8" fmla="*/ 60328 w 99667"/>
                          <a:gd name="connsiteY8" fmla="*/ 144389 h 155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9667" h="155398">
                            <a:moveTo>
                              <a:pt x="94333" y="79523"/>
                            </a:moveTo>
                            <a:cubicBezTo>
                              <a:pt x="96143" y="71522"/>
                              <a:pt x="97476" y="63426"/>
                              <a:pt x="98524" y="55330"/>
                            </a:cubicBezTo>
                            <a:cubicBezTo>
                              <a:pt x="99762" y="45329"/>
                              <a:pt x="100524" y="35042"/>
                              <a:pt x="97952" y="25231"/>
                            </a:cubicBezTo>
                            <a:cubicBezTo>
                              <a:pt x="95476" y="15420"/>
                              <a:pt x="89189" y="6181"/>
                              <a:pt x="79950" y="2180"/>
                            </a:cubicBezTo>
                            <a:cubicBezTo>
                              <a:pt x="67282" y="-3249"/>
                              <a:pt x="52423" y="2180"/>
                              <a:pt x="41564" y="10562"/>
                            </a:cubicBezTo>
                            <a:cubicBezTo>
                              <a:pt x="7655" y="36375"/>
                              <a:pt x="-11109" y="90668"/>
                              <a:pt x="7084" y="130006"/>
                            </a:cubicBezTo>
                            <a:cubicBezTo>
                              <a:pt x="10608" y="137626"/>
                              <a:pt x="15466" y="144770"/>
                              <a:pt x="22324" y="149723"/>
                            </a:cubicBezTo>
                            <a:cubicBezTo>
                              <a:pt x="29182" y="154580"/>
                              <a:pt x="38135" y="156866"/>
                              <a:pt x="46136" y="154390"/>
                            </a:cubicBezTo>
                            <a:cubicBezTo>
                              <a:pt x="53090" y="152294"/>
                              <a:pt x="54899" y="149246"/>
                              <a:pt x="60328" y="144389"/>
                            </a:cubicBezTo>
                          </a:path>
                        </a:pathLst>
                      </a:custGeom>
                      <a:solidFill>
                        <a:srgbClr val="E08C75"/>
                      </a:solidFill>
                      <a:ln w="9525" cap="flat">
                        <a:noFill/>
                        <a:prstDash val="solid"/>
                        <a:miter/>
                      </a:ln>
                    </p:spPr>
                    <p:txBody>
                      <a:bodyPr rtlCol="0" anchor="ctr"/>
                      <a:lstStyle/>
                      <a:p>
                        <a:endParaRPr lang="en-US"/>
                      </a:p>
                    </p:txBody>
                  </p:sp>
                  <p:sp>
                    <p:nvSpPr>
                      <p:cNvPr id="311" name="Freeform: Shape 310">
                        <a:extLst>
                          <a:ext uri="{FF2B5EF4-FFF2-40B4-BE49-F238E27FC236}">
                            <a16:creationId xmlns:a16="http://schemas.microsoft.com/office/drawing/2014/main" id="{E2672F88-2AC6-CE4E-09DC-5B550812C0CD}"/>
                          </a:ext>
                        </a:extLst>
                      </p:cNvPr>
                      <p:cNvSpPr/>
                      <p:nvPr/>
                    </p:nvSpPr>
                    <p:spPr>
                      <a:xfrm>
                        <a:off x="3551778" y="2568380"/>
                        <a:ext cx="106250" cy="160914"/>
                      </a:xfrm>
                      <a:custGeom>
                        <a:avLst/>
                        <a:gdLst>
                          <a:gd name="connsiteX0" fmla="*/ 98297 w 106250"/>
                          <a:gd name="connsiteY0" fmla="*/ 83665 h 160914"/>
                          <a:gd name="connsiteX1" fmla="*/ 101345 w 106250"/>
                          <a:gd name="connsiteY1" fmla="*/ 43184 h 160914"/>
                          <a:gd name="connsiteX2" fmla="*/ 85057 w 106250"/>
                          <a:gd name="connsiteY2" fmla="*/ 10990 h 160914"/>
                          <a:gd name="connsiteX3" fmla="*/ 50957 w 106250"/>
                          <a:gd name="connsiteY3" fmla="*/ 16324 h 160914"/>
                          <a:gd name="connsiteX4" fmla="*/ 24954 w 106250"/>
                          <a:gd name="connsiteY4" fmla="*/ 44994 h 160914"/>
                          <a:gd name="connsiteX5" fmla="*/ 10476 w 106250"/>
                          <a:gd name="connsiteY5" fmla="*/ 81189 h 160914"/>
                          <a:gd name="connsiteX6" fmla="*/ 10095 w 106250"/>
                          <a:gd name="connsiteY6" fmla="*/ 119956 h 160914"/>
                          <a:gd name="connsiteX7" fmla="*/ 29050 w 106250"/>
                          <a:gd name="connsiteY7" fmla="*/ 152722 h 160914"/>
                          <a:gd name="connsiteX8" fmla="*/ 47147 w 106250"/>
                          <a:gd name="connsiteY8" fmla="*/ 157865 h 160914"/>
                          <a:gd name="connsiteX9" fmla="*/ 56387 w 106250"/>
                          <a:gd name="connsiteY9" fmla="*/ 154722 h 160914"/>
                          <a:gd name="connsiteX10" fmla="*/ 64388 w 106250"/>
                          <a:gd name="connsiteY10" fmla="*/ 148435 h 160914"/>
                          <a:gd name="connsiteX11" fmla="*/ 57244 w 106250"/>
                          <a:gd name="connsiteY11" fmla="*/ 155865 h 160914"/>
                          <a:gd name="connsiteX12" fmla="*/ 47624 w 106250"/>
                          <a:gd name="connsiteY12" fmla="*/ 160342 h 160914"/>
                          <a:gd name="connsiteX13" fmla="*/ 26669 w 106250"/>
                          <a:gd name="connsiteY13" fmla="*/ 156722 h 160914"/>
                          <a:gd name="connsiteX14" fmla="*/ 3142 w 106250"/>
                          <a:gd name="connsiteY14" fmla="*/ 121765 h 160914"/>
                          <a:gd name="connsiteX15" fmla="*/ 17048 w 106250"/>
                          <a:gd name="connsiteY15" fmla="*/ 39946 h 160914"/>
                          <a:gd name="connsiteX16" fmla="*/ 46100 w 106250"/>
                          <a:gd name="connsiteY16" fmla="*/ 8799 h 160914"/>
                          <a:gd name="connsiteX17" fmla="*/ 66579 w 106250"/>
                          <a:gd name="connsiteY17" fmla="*/ 512 h 160914"/>
                          <a:gd name="connsiteX18" fmla="*/ 88962 w 106250"/>
                          <a:gd name="connsiteY18" fmla="*/ 4608 h 160914"/>
                          <a:gd name="connsiteX19" fmla="*/ 106203 w 106250"/>
                          <a:gd name="connsiteY19" fmla="*/ 43089 h 160914"/>
                          <a:gd name="connsiteX20" fmla="*/ 98297 w 106250"/>
                          <a:gd name="connsiteY20" fmla="*/ 83665 h 1609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106250" h="160914">
                            <a:moveTo>
                              <a:pt x="98297" y="83665"/>
                            </a:moveTo>
                            <a:cubicBezTo>
                              <a:pt x="99345" y="70045"/>
                              <a:pt x="102297" y="56519"/>
                              <a:pt x="101345" y="43184"/>
                            </a:cubicBezTo>
                            <a:cubicBezTo>
                              <a:pt x="101059" y="30135"/>
                              <a:pt x="95725" y="16800"/>
                              <a:pt x="85057" y="10990"/>
                            </a:cubicBezTo>
                            <a:cubicBezTo>
                              <a:pt x="74579" y="5275"/>
                              <a:pt x="61149" y="9180"/>
                              <a:pt x="50957" y="16324"/>
                            </a:cubicBezTo>
                            <a:cubicBezTo>
                              <a:pt x="40575" y="23753"/>
                              <a:pt x="31717" y="33754"/>
                              <a:pt x="24954" y="44994"/>
                            </a:cubicBezTo>
                            <a:cubicBezTo>
                              <a:pt x="18001" y="56043"/>
                              <a:pt x="13048" y="68425"/>
                              <a:pt x="10476" y="81189"/>
                            </a:cubicBezTo>
                            <a:cubicBezTo>
                              <a:pt x="7809" y="93952"/>
                              <a:pt x="7238" y="107287"/>
                              <a:pt x="10095" y="119956"/>
                            </a:cubicBezTo>
                            <a:cubicBezTo>
                              <a:pt x="12953" y="132433"/>
                              <a:pt x="18477" y="145387"/>
                              <a:pt x="29050" y="152722"/>
                            </a:cubicBezTo>
                            <a:cubicBezTo>
                              <a:pt x="34194" y="156341"/>
                              <a:pt x="40671" y="158532"/>
                              <a:pt x="47147" y="157865"/>
                            </a:cubicBezTo>
                            <a:cubicBezTo>
                              <a:pt x="50291" y="157484"/>
                              <a:pt x="53624" y="156436"/>
                              <a:pt x="56387" y="154722"/>
                            </a:cubicBezTo>
                            <a:cubicBezTo>
                              <a:pt x="59244" y="153007"/>
                              <a:pt x="61721" y="150531"/>
                              <a:pt x="64388" y="148435"/>
                            </a:cubicBezTo>
                            <a:cubicBezTo>
                              <a:pt x="62006" y="150912"/>
                              <a:pt x="59911" y="153579"/>
                              <a:pt x="57244" y="155865"/>
                            </a:cubicBezTo>
                            <a:cubicBezTo>
                              <a:pt x="54482" y="158056"/>
                              <a:pt x="51148" y="159484"/>
                              <a:pt x="47624" y="160342"/>
                            </a:cubicBezTo>
                            <a:cubicBezTo>
                              <a:pt x="40575" y="161866"/>
                              <a:pt x="32955" y="160246"/>
                              <a:pt x="26669" y="156722"/>
                            </a:cubicBezTo>
                            <a:cubicBezTo>
                              <a:pt x="13905" y="148912"/>
                              <a:pt x="7238" y="135196"/>
                              <a:pt x="3142" y="121765"/>
                            </a:cubicBezTo>
                            <a:cubicBezTo>
                              <a:pt x="-4478" y="93952"/>
                              <a:pt x="2380" y="64044"/>
                              <a:pt x="17048" y="39946"/>
                            </a:cubicBezTo>
                            <a:cubicBezTo>
                              <a:pt x="24573" y="27849"/>
                              <a:pt x="34098" y="16990"/>
                              <a:pt x="46100" y="8799"/>
                            </a:cubicBezTo>
                            <a:cubicBezTo>
                              <a:pt x="52196" y="4798"/>
                              <a:pt x="59054" y="1750"/>
                              <a:pt x="66579" y="512"/>
                            </a:cubicBezTo>
                            <a:cubicBezTo>
                              <a:pt x="74008" y="-821"/>
                              <a:pt x="82295" y="417"/>
                              <a:pt x="88962" y="4608"/>
                            </a:cubicBezTo>
                            <a:cubicBezTo>
                              <a:pt x="102297" y="13276"/>
                              <a:pt x="106774" y="29278"/>
                              <a:pt x="106203" y="43089"/>
                            </a:cubicBezTo>
                            <a:cubicBezTo>
                              <a:pt x="105345" y="57186"/>
                              <a:pt x="101440" y="70426"/>
                              <a:pt x="98297" y="83665"/>
                            </a:cubicBezTo>
                            <a:close/>
                          </a:path>
                        </a:pathLst>
                      </a:custGeom>
                      <a:solidFill>
                        <a:srgbClr val="99554A"/>
                      </a:solidFill>
                      <a:ln w="9525" cap="flat">
                        <a:noFill/>
                        <a:prstDash val="solid"/>
                        <a:miter/>
                      </a:ln>
                    </p:spPr>
                    <p:txBody>
                      <a:bodyPr rtlCol="0" anchor="ctr"/>
                      <a:lstStyle/>
                      <a:p>
                        <a:endParaRPr lang="en-US"/>
                      </a:p>
                    </p:txBody>
                  </p:sp>
                </p:grpSp>
                <p:sp>
                  <p:nvSpPr>
                    <p:cNvPr id="312" name="Freeform: Shape 311">
                      <a:extLst>
                        <a:ext uri="{FF2B5EF4-FFF2-40B4-BE49-F238E27FC236}">
                          <a16:creationId xmlns:a16="http://schemas.microsoft.com/office/drawing/2014/main" id="{E18A91F6-BA96-6FCE-98FC-8FE3989184FE}"/>
                        </a:ext>
                      </a:extLst>
                    </p:cNvPr>
                    <p:cNvSpPr/>
                    <p:nvPr/>
                  </p:nvSpPr>
                  <p:spPr>
                    <a:xfrm>
                      <a:off x="3585761" y="2604186"/>
                      <a:ext cx="48867" cy="97980"/>
                    </a:xfrm>
                    <a:custGeom>
                      <a:avLst/>
                      <a:gdLst>
                        <a:gd name="connsiteX0" fmla="*/ 11164 w 48867"/>
                        <a:gd name="connsiteY0" fmla="*/ 24332 h 97980"/>
                        <a:gd name="connsiteX1" fmla="*/ 16403 w 48867"/>
                        <a:gd name="connsiteY1" fmla="*/ 12426 h 97980"/>
                        <a:gd name="connsiteX2" fmla="*/ 24785 w 48867"/>
                        <a:gd name="connsiteY2" fmla="*/ 1663 h 97980"/>
                        <a:gd name="connsiteX3" fmla="*/ 32786 w 48867"/>
                        <a:gd name="connsiteY3" fmla="*/ 234 h 97980"/>
                        <a:gd name="connsiteX4" fmla="*/ 39739 w 48867"/>
                        <a:gd name="connsiteY4" fmla="*/ 3568 h 97980"/>
                        <a:gd name="connsiteX5" fmla="*/ 47549 w 48867"/>
                        <a:gd name="connsiteY5" fmla="*/ 16045 h 97980"/>
                        <a:gd name="connsiteX6" fmla="*/ 47359 w 48867"/>
                        <a:gd name="connsiteY6" fmla="*/ 43192 h 97980"/>
                        <a:gd name="connsiteX7" fmla="*/ 39548 w 48867"/>
                        <a:gd name="connsiteY7" fmla="*/ 68719 h 97980"/>
                        <a:gd name="connsiteX8" fmla="*/ 24785 w 48867"/>
                        <a:gd name="connsiteY8" fmla="*/ 91293 h 97980"/>
                        <a:gd name="connsiteX9" fmla="*/ 9926 w 48867"/>
                        <a:gd name="connsiteY9" fmla="*/ 97865 h 97980"/>
                        <a:gd name="connsiteX10" fmla="*/ 1639 w 48867"/>
                        <a:gd name="connsiteY10" fmla="*/ 92912 h 97980"/>
                        <a:gd name="connsiteX11" fmla="*/ 115 w 48867"/>
                        <a:gd name="connsiteY11" fmla="*/ 84340 h 97980"/>
                        <a:gd name="connsiteX12" fmla="*/ 9068 w 48867"/>
                        <a:gd name="connsiteY12" fmla="*/ 58813 h 97980"/>
                        <a:gd name="connsiteX13" fmla="*/ 21546 w 48867"/>
                        <a:gd name="connsiteY13" fmla="*/ 52812 h 97980"/>
                        <a:gd name="connsiteX14" fmla="*/ 34500 w 48867"/>
                        <a:gd name="connsiteY14" fmla="*/ 53955 h 97980"/>
                        <a:gd name="connsiteX15" fmla="*/ 12688 w 48867"/>
                        <a:gd name="connsiteY15" fmla="*/ 61765 h 97980"/>
                        <a:gd name="connsiteX16" fmla="*/ 7449 w 48867"/>
                        <a:gd name="connsiteY16" fmla="*/ 84721 h 97980"/>
                        <a:gd name="connsiteX17" fmla="*/ 10783 w 48867"/>
                        <a:gd name="connsiteY17" fmla="*/ 89578 h 97980"/>
                        <a:gd name="connsiteX18" fmla="*/ 18022 w 48867"/>
                        <a:gd name="connsiteY18" fmla="*/ 85197 h 97980"/>
                        <a:gd name="connsiteX19" fmla="*/ 30785 w 48867"/>
                        <a:gd name="connsiteY19" fmla="*/ 64718 h 97980"/>
                        <a:gd name="connsiteX20" fmla="*/ 38405 w 48867"/>
                        <a:gd name="connsiteY20" fmla="*/ 41477 h 97980"/>
                        <a:gd name="connsiteX21" fmla="*/ 40215 w 48867"/>
                        <a:gd name="connsiteY21" fmla="*/ 17665 h 97980"/>
                        <a:gd name="connsiteX22" fmla="*/ 35548 w 48867"/>
                        <a:gd name="connsiteY22" fmla="*/ 8235 h 97980"/>
                        <a:gd name="connsiteX23" fmla="*/ 26975 w 48867"/>
                        <a:gd name="connsiteY23" fmla="*/ 5663 h 97980"/>
                        <a:gd name="connsiteX24" fmla="*/ 18308 w 48867"/>
                        <a:gd name="connsiteY24" fmla="*/ 13759 h 97980"/>
                        <a:gd name="connsiteX25" fmla="*/ 11164 w 48867"/>
                        <a:gd name="connsiteY25" fmla="*/ 24332 h 97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48867" h="97980">
                          <a:moveTo>
                            <a:pt x="11164" y="24332"/>
                          </a:moveTo>
                          <a:cubicBezTo>
                            <a:pt x="12402" y="20236"/>
                            <a:pt x="14212" y="16236"/>
                            <a:pt x="16403" y="12426"/>
                          </a:cubicBezTo>
                          <a:cubicBezTo>
                            <a:pt x="18784" y="8711"/>
                            <a:pt x="20594" y="4901"/>
                            <a:pt x="24785" y="1663"/>
                          </a:cubicBezTo>
                          <a:cubicBezTo>
                            <a:pt x="26975" y="139"/>
                            <a:pt x="30214" y="-338"/>
                            <a:pt x="32786" y="234"/>
                          </a:cubicBezTo>
                          <a:cubicBezTo>
                            <a:pt x="35453" y="805"/>
                            <a:pt x="37739" y="1948"/>
                            <a:pt x="39739" y="3568"/>
                          </a:cubicBezTo>
                          <a:cubicBezTo>
                            <a:pt x="43739" y="6711"/>
                            <a:pt x="46311" y="11378"/>
                            <a:pt x="47549" y="16045"/>
                          </a:cubicBezTo>
                          <a:cubicBezTo>
                            <a:pt x="49931" y="25570"/>
                            <a:pt x="48597" y="34333"/>
                            <a:pt x="47359" y="43192"/>
                          </a:cubicBezTo>
                          <a:cubicBezTo>
                            <a:pt x="45930" y="51955"/>
                            <a:pt x="43168" y="60527"/>
                            <a:pt x="39548" y="68719"/>
                          </a:cubicBezTo>
                          <a:cubicBezTo>
                            <a:pt x="35643" y="76815"/>
                            <a:pt x="30976" y="84435"/>
                            <a:pt x="24785" y="91293"/>
                          </a:cubicBezTo>
                          <a:cubicBezTo>
                            <a:pt x="21736" y="94627"/>
                            <a:pt x="16403" y="98722"/>
                            <a:pt x="9926" y="97865"/>
                          </a:cubicBezTo>
                          <a:cubicBezTo>
                            <a:pt x="6973" y="97484"/>
                            <a:pt x="3639" y="96055"/>
                            <a:pt x="1639" y="92912"/>
                          </a:cubicBezTo>
                          <a:cubicBezTo>
                            <a:pt x="-266" y="89769"/>
                            <a:pt x="-76" y="86626"/>
                            <a:pt x="115" y="84340"/>
                          </a:cubicBezTo>
                          <a:cubicBezTo>
                            <a:pt x="1067" y="75577"/>
                            <a:pt x="2877" y="66242"/>
                            <a:pt x="9068" y="58813"/>
                          </a:cubicBezTo>
                          <a:cubicBezTo>
                            <a:pt x="12307" y="55193"/>
                            <a:pt x="16974" y="53002"/>
                            <a:pt x="21546" y="52812"/>
                          </a:cubicBezTo>
                          <a:cubicBezTo>
                            <a:pt x="26023" y="52431"/>
                            <a:pt x="30309" y="53098"/>
                            <a:pt x="34500" y="53955"/>
                          </a:cubicBezTo>
                          <a:cubicBezTo>
                            <a:pt x="26118" y="54336"/>
                            <a:pt x="16593" y="54812"/>
                            <a:pt x="12688" y="61765"/>
                          </a:cubicBezTo>
                          <a:cubicBezTo>
                            <a:pt x="8497" y="68242"/>
                            <a:pt x="7640" y="76624"/>
                            <a:pt x="7449" y="84721"/>
                          </a:cubicBezTo>
                          <a:cubicBezTo>
                            <a:pt x="7544" y="88912"/>
                            <a:pt x="8211" y="89102"/>
                            <a:pt x="10783" y="89578"/>
                          </a:cubicBezTo>
                          <a:cubicBezTo>
                            <a:pt x="13069" y="89769"/>
                            <a:pt x="15641" y="88150"/>
                            <a:pt x="18022" y="85197"/>
                          </a:cubicBezTo>
                          <a:cubicBezTo>
                            <a:pt x="23070" y="79196"/>
                            <a:pt x="27452" y="72052"/>
                            <a:pt x="30785" y="64718"/>
                          </a:cubicBezTo>
                          <a:cubicBezTo>
                            <a:pt x="34214" y="57384"/>
                            <a:pt x="36786" y="49478"/>
                            <a:pt x="38405" y="41477"/>
                          </a:cubicBezTo>
                          <a:cubicBezTo>
                            <a:pt x="40025" y="33571"/>
                            <a:pt x="41263" y="24999"/>
                            <a:pt x="40215" y="17665"/>
                          </a:cubicBezTo>
                          <a:cubicBezTo>
                            <a:pt x="39644" y="14045"/>
                            <a:pt x="38024" y="10711"/>
                            <a:pt x="35548" y="8235"/>
                          </a:cubicBezTo>
                          <a:cubicBezTo>
                            <a:pt x="33167" y="5854"/>
                            <a:pt x="29642" y="4330"/>
                            <a:pt x="26975" y="5663"/>
                          </a:cubicBezTo>
                          <a:cubicBezTo>
                            <a:pt x="24023" y="7092"/>
                            <a:pt x="20975" y="10711"/>
                            <a:pt x="18308" y="13759"/>
                          </a:cubicBezTo>
                          <a:cubicBezTo>
                            <a:pt x="15736" y="17093"/>
                            <a:pt x="13354" y="20617"/>
                            <a:pt x="11164" y="24332"/>
                          </a:cubicBezTo>
                          <a:close/>
                        </a:path>
                      </a:pathLst>
                    </a:custGeom>
                    <a:solidFill>
                      <a:srgbClr val="99554A"/>
                    </a:solidFill>
                    <a:ln w="9525" cap="flat">
                      <a:noFill/>
                      <a:prstDash val="solid"/>
                      <a:miter/>
                    </a:ln>
                  </p:spPr>
                  <p:txBody>
                    <a:bodyPr rtlCol="0" anchor="ctr"/>
                    <a:lstStyle/>
                    <a:p>
                      <a:endParaRPr lang="en-US"/>
                    </a:p>
                  </p:txBody>
                </p:sp>
              </p:grpSp>
              <p:grpSp>
                <p:nvGrpSpPr>
                  <p:cNvPr id="313" name="Graphic 2">
                    <a:extLst>
                      <a:ext uri="{FF2B5EF4-FFF2-40B4-BE49-F238E27FC236}">
                        <a16:creationId xmlns:a16="http://schemas.microsoft.com/office/drawing/2014/main" id="{1A15CE3F-AAAF-33C3-1D76-DFF27C3D344B}"/>
                      </a:ext>
                    </a:extLst>
                  </p:cNvPr>
                  <p:cNvGrpSpPr/>
                  <p:nvPr/>
                </p:nvGrpSpPr>
                <p:grpSpPr>
                  <a:xfrm>
                    <a:off x="3272661" y="2220440"/>
                    <a:ext cx="588206" cy="485706"/>
                    <a:chOff x="3272661" y="2220440"/>
                    <a:chExt cx="588206" cy="485706"/>
                  </a:xfrm>
                </p:grpSpPr>
                <p:sp>
                  <p:nvSpPr>
                    <p:cNvPr id="314" name="Freeform: Shape 313">
                      <a:extLst>
                        <a:ext uri="{FF2B5EF4-FFF2-40B4-BE49-F238E27FC236}">
                          <a16:creationId xmlns:a16="http://schemas.microsoft.com/office/drawing/2014/main" id="{76E409CF-866A-057C-9AA3-F22E8387AA9A}"/>
                        </a:ext>
                      </a:extLst>
                    </p:cNvPr>
                    <p:cNvSpPr/>
                    <p:nvPr/>
                  </p:nvSpPr>
                  <p:spPr>
                    <a:xfrm>
                      <a:off x="3273383" y="2446460"/>
                      <a:ext cx="556427" cy="259687"/>
                    </a:xfrm>
                    <a:custGeom>
                      <a:avLst/>
                      <a:gdLst>
                        <a:gd name="connsiteX0" fmla="*/ 12550 w 556427"/>
                        <a:gd name="connsiteY0" fmla="*/ 7085 h 259687"/>
                        <a:gd name="connsiteX1" fmla="*/ 101228 w 556427"/>
                        <a:gd name="connsiteY1" fmla="*/ 2798 h 259687"/>
                        <a:gd name="connsiteX2" fmla="*/ 237054 w 556427"/>
                        <a:gd name="connsiteY2" fmla="*/ 31754 h 259687"/>
                        <a:gd name="connsiteX3" fmla="*/ 412791 w 556427"/>
                        <a:gd name="connsiteY3" fmla="*/ 121670 h 259687"/>
                        <a:gd name="connsiteX4" fmla="*/ 556428 w 556427"/>
                        <a:gd name="connsiteY4" fmla="*/ 259688 h 259687"/>
                        <a:gd name="connsiteX5" fmla="*/ 488800 w 556427"/>
                        <a:gd name="connsiteY5" fmla="*/ 232160 h 259687"/>
                        <a:gd name="connsiteX6" fmla="*/ 496516 w 556427"/>
                        <a:gd name="connsiteY6" fmla="*/ 217111 h 259687"/>
                        <a:gd name="connsiteX7" fmla="*/ 455272 w 556427"/>
                        <a:gd name="connsiteY7" fmla="*/ 184059 h 259687"/>
                        <a:gd name="connsiteX8" fmla="*/ 421554 w 556427"/>
                        <a:gd name="connsiteY8" fmla="*/ 157294 h 259687"/>
                        <a:gd name="connsiteX9" fmla="*/ 351736 w 556427"/>
                        <a:gd name="connsiteY9" fmla="*/ 111002 h 259687"/>
                        <a:gd name="connsiteX10" fmla="*/ 183810 w 556427"/>
                        <a:gd name="connsiteY10" fmla="*/ 38422 h 259687"/>
                        <a:gd name="connsiteX11" fmla="*/ 114373 w 556427"/>
                        <a:gd name="connsiteY11" fmla="*/ 21086 h 259687"/>
                        <a:gd name="connsiteX12" fmla="*/ 59032 w 556427"/>
                        <a:gd name="connsiteY12" fmla="*/ 18134 h 259687"/>
                        <a:gd name="connsiteX13" fmla="*/ 53127 w 556427"/>
                        <a:gd name="connsiteY13" fmla="*/ 20039 h 259687"/>
                        <a:gd name="connsiteX14" fmla="*/ 51698 w 556427"/>
                        <a:gd name="connsiteY14" fmla="*/ 25468 h 259687"/>
                        <a:gd name="connsiteX15" fmla="*/ 50365 w 556427"/>
                        <a:gd name="connsiteY15" fmla="*/ 48137 h 259687"/>
                        <a:gd name="connsiteX16" fmla="*/ 2454 w 556427"/>
                        <a:gd name="connsiteY16" fmla="*/ 16038 h 259687"/>
                        <a:gd name="connsiteX17" fmla="*/ 12550 w 556427"/>
                        <a:gd name="connsiteY17" fmla="*/ 7085 h 259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56427" h="259687">
                          <a:moveTo>
                            <a:pt x="12550" y="7085"/>
                          </a:moveTo>
                          <a:cubicBezTo>
                            <a:pt x="35601" y="-4441"/>
                            <a:pt x="82940" y="1179"/>
                            <a:pt x="101228" y="2798"/>
                          </a:cubicBezTo>
                          <a:cubicBezTo>
                            <a:pt x="147424" y="6704"/>
                            <a:pt x="193240" y="16800"/>
                            <a:pt x="237054" y="31754"/>
                          </a:cubicBezTo>
                          <a:cubicBezTo>
                            <a:pt x="299538" y="53090"/>
                            <a:pt x="358308" y="84618"/>
                            <a:pt x="412791" y="121670"/>
                          </a:cubicBezTo>
                          <a:cubicBezTo>
                            <a:pt x="468131" y="159199"/>
                            <a:pt x="520519" y="203300"/>
                            <a:pt x="556428" y="259688"/>
                          </a:cubicBezTo>
                          <a:cubicBezTo>
                            <a:pt x="532615" y="253973"/>
                            <a:pt x="509755" y="244638"/>
                            <a:pt x="488800" y="232160"/>
                          </a:cubicBezTo>
                          <a:cubicBezTo>
                            <a:pt x="490324" y="232160"/>
                            <a:pt x="495849" y="218825"/>
                            <a:pt x="496516" y="217111"/>
                          </a:cubicBezTo>
                          <a:cubicBezTo>
                            <a:pt x="482419" y="211396"/>
                            <a:pt x="467464" y="193679"/>
                            <a:pt x="455272" y="184059"/>
                          </a:cubicBezTo>
                          <a:cubicBezTo>
                            <a:pt x="444033" y="175106"/>
                            <a:pt x="432603" y="166438"/>
                            <a:pt x="421554" y="157294"/>
                          </a:cubicBezTo>
                          <a:cubicBezTo>
                            <a:pt x="399932" y="139482"/>
                            <a:pt x="375738" y="125671"/>
                            <a:pt x="351736" y="111002"/>
                          </a:cubicBezTo>
                          <a:cubicBezTo>
                            <a:pt x="299443" y="79094"/>
                            <a:pt x="242103" y="56519"/>
                            <a:pt x="183810" y="38422"/>
                          </a:cubicBezTo>
                          <a:cubicBezTo>
                            <a:pt x="161045" y="31373"/>
                            <a:pt x="137899" y="24896"/>
                            <a:pt x="114373" y="21086"/>
                          </a:cubicBezTo>
                          <a:cubicBezTo>
                            <a:pt x="95608" y="18038"/>
                            <a:pt x="77892" y="17276"/>
                            <a:pt x="59032" y="18134"/>
                          </a:cubicBezTo>
                          <a:cubicBezTo>
                            <a:pt x="56937" y="18229"/>
                            <a:pt x="54555" y="18419"/>
                            <a:pt x="53127" y="20039"/>
                          </a:cubicBezTo>
                          <a:cubicBezTo>
                            <a:pt x="51793" y="21467"/>
                            <a:pt x="51698" y="23563"/>
                            <a:pt x="51698" y="25468"/>
                          </a:cubicBezTo>
                          <a:cubicBezTo>
                            <a:pt x="51508" y="33088"/>
                            <a:pt x="51127" y="40517"/>
                            <a:pt x="50365" y="48137"/>
                          </a:cubicBezTo>
                          <a:cubicBezTo>
                            <a:pt x="36363" y="47280"/>
                            <a:pt x="-11262" y="38803"/>
                            <a:pt x="2454" y="16038"/>
                          </a:cubicBezTo>
                          <a:cubicBezTo>
                            <a:pt x="4549" y="12228"/>
                            <a:pt x="8074" y="9275"/>
                            <a:pt x="12550" y="7085"/>
                          </a:cubicBezTo>
                          <a:close/>
                        </a:path>
                      </a:pathLst>
                    </a:custGeom>
                    <a:solidFill>
                      <a:srgbClr val="B56A18"/>
                    </a:solidFill>
                    <a:ln w="9525" cap="flat">
                      <a:noFill/>
                      <a:prstDash val="solid"/>
                      <a:miter/>
                    </a:ln>
                  </p:spPr>
                  <p:txBody>
                    <a:bodyPr rtlCol="0" anchor="ctr"/>
                    <a:lstStyle/>
                    <a:p>
                      <a:endParaRPr lang="en-US"/>
                    </a:p>
                  </p:txBody>
                </p:sp>
                <p:sp>
                  <p:nvSpPr>
                    <p:cNvPr id="315" name="Freeform: Shape 314">
                      <a:extLst>
                        <a:ext uri="{FF2B5EF4-FFF2-40B4-BE49-F238E27FC236}">
                          <a16:creationId xmlns:a16="http://schemas.microsoft.com/office/drawing/2014/main" id="{A7EE1BCF-EF6A-6F57-FEAC-AE2C0E25E196}"/>
                        </a:ext>
                      </a:extLst>
                    </p:cNvPr>
                    <p:cNvSpPr/>
                    <p:nvPr/>
                  </p:nvSpPr>
                  <p:spPr>
                    <a:xfrm>
                      <a:off x="3305364" y="2220440"/>
                      <a:ext cx="555503" cy="433509"/>
                    </a:xfrm>
                    <a:custGeom>
                      <a:avLst/>
                      <a:gdLst>
                        <a:gd name="connsiteX0" fmla="*/ 61341 w 555503"/>
                        <a:gd name="connsiteY0" fmla="*/ 85371 h 433509"/>
                        <a:gd name="connsiteX1" fmla="*/ 108680 w 555503"/>
                        <a:gd name="connsiteY1" fmla="*/ 45652 h 433509"/>
                        <a:gd name="connsiteX2" fmla="*/ 384810 w 555503"/>
                        <a:gd name="connsiteY2" fmla="*/ 21173 h 433509"/>
                        <a:gd name="connsiteX3" fmla="*/ 490157 w 555503"/>
                        <a:gd name="connsiteY3" fmla="*/ 98516 h 433509"/>
                        <a:gd name="connsiteX4" fmla="*/ 547973 w 555503"/>
                        <a:gd name="connsiteY4" fmla="*/ 229294 h 433509"/>
                        <a:gd name="connsiteX5" fmla="*/ 555117 w 555503"/>
                        <a:gd name="connsiteY5" fmla="*/ 275776 h 433509"/>
                        <a:gd name="connsiteX6" fmla="*/ 546068 w 555503"/>
                        <a:gd name="connsiteY6" fmla="*/ 306542 h 433509"/>
                        <a:gd name="connsiteX7" fmla="*/ 496348 w 555503"/>
                        <a:gd name="connsiteY7" fmla="*/ 433510 h 433509"/>
                        <a:gd name="connsiteX8" fmla="*/ 432721 w 555503"/>
                        <a:gd name="connsiteY8" fmla="*/ 365311 h 433509"/>
                        <a:gd name="connsiteX9" fmla="*/ 352330 w 555503"/>
                        <a:gd name="connsiteY9" fmla="*/ 311209 h 433509"/>
                        <a:gd name="connsiteX10" fmla="*/ 177070 w 555503"/>
                        <a:gd name="connsiteY10" fmla="*/ 237390 h 433509"/>
                        <a:gd name="connsiteX11" fmla="*/ 111919 w 555503"/>
                        <a:gd name="connsiteY11" fmla="*/ 221007 h 433509"/>
                        <a:gd name="connsiteX12" fmla="*/ 49435 w 555503"/>
                        <a:gd name="connsiteY12" fmla="*/ 214244 h 433509"/>
                        <a:gd name="connsiteX13" fmla="*/ 0 w 555503"/>
                        <a:gd name="connsiteY13" fmla="*/ 214435 h 433509"/>
                        <a:gd name="connsiteX14" fmla="*/ 61341 w 555503"/>
                        <a:gd name="connsiteY14" fmla="*/ 85371 h 4335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55503" h="433509">
                          <a:moveTo>
                            <a:pt x="61341" y="85371"/>
                          </a:moveTo>
                          <a:cubicBezTo>
                            <a:pt x="76105" y="69845"/>
                            <a:pt x="92297" y="56320"/>
                            <a:pt x="108680" y="45652"/>
                          </a:cubicBezTo>
                          <a:cubicBezTo>
                            <a:pt x="188976" y="-6450"/>
                            <a:pt x="296323" y="-13022"/>
                            <a:pt x="384810" y="21173"/>
                          </a:cubicBezTo>
                          <a:cubicBezTo>
                            <a:pt x="425387" y="36889"/>
                            <a:pt x="466154" y="62130"/>
                            <a:pt x="490157" y="98516"/>
                          </a:cubicBezTo>
                          <a:cubicBezTo>
                            <a:pt x="516827" y="139092"/>
                            <a:pt x="534067" y="182812"/>
                            <a:pt x="547973" y="229294"/>
                          </a:cubicBezTo>
                          <a:cubicBezTo>
                            <a:pt x="552545" y="244439"/>
                            <a:pt x="556832" y="260060"/>
                            <a:pt x="555117" y="275776"/>
                          </a:cubicBezTo>
                          <a:cubicBezTo>
                            <a:pt x="553974" y="286444"/>
                            <a:pt x="549974" y="296540"/>
                            <a:pt x="546068" y="306542"/>
                          </a:cubicBezTo>
                          <a:cubicBezTo>
                            <a:pt x="529495" y="348833"/>
                            <a:pt x="512921" y="391219"/>
                            <a:pt x="496348" y="433510"/>
                          </a:cubicBezTo>
                          <a:cubicBezTo>
                            <a:pt x="485966" y="404935"/>
                            <a:pt x="456248" y="383980"/>
                            <a:pt x="432721" y="365311"/>
                          </a:cubicBezTo>
                          <a:cubicBezTo>
                            <a:pt x="407384" y="345213"/>
                            <a:pt x="380429" y="327211"/>
                            <a:pt x="352330" y="311209"/>
                          </a:cubicBezTo>
                          <a:cubicBezTo>
                            <a:pt x="297180" y="279681"/>
                            <a:pt x="237839" y="255678"/>
                            <a:pt x="177070" y="237390"/>
                          </a:cubicBezTo>
                          <a:cubicBezTo>
                            <a:pt x="155638" y="230913"/>
                            <a:pt x="133921" y="225103"/>
                            <a:pt x="111919" y="221007"/>
                          </a:cubicBezTo>
                          <a:cubicBezTo>
                            <a:pt x="91345" y="217197"/>
                            <a:pt x="70390" y="214911"/>
                            <a:pt x="49435" y="214244"/>
                          </a:cubicBezTo>
                          <a:cubicBezTo>
                            <a:pt x="33242" y="213673"/>
                            <a:pt x="15716" y="211673"/>
                            <a:pt x="0" y="214435"/>
                          </a:cubicBezTo>
                          <a:cubicBezTo>
                            <a:pt x="1619" y="167477"/>
                            <a:pt x="27432" y="121090"/>
                            <a:pt x="61341" y="85371"/>
                          </a:cubicBezTo>
                          <a:close/>
                        </a:path>
                      </a:pathLst>
                    </a:custGeom>
                    <a:solidFill>
                      <a:srgbClr val="DD9A43"/>
                    </a:solidFill>
                    <a:ln w="9525" cap="flat">
                      <a:noFill/>
                      <a:prstDash val="solid"/>
                      <a:miter/>
                    </a:ln>
                  </p:spPr>
                  <p:txBody>
                    <a:bodyPr rtlCol="0" anchor="ctr"/>
                    <a:lstStyle/>
                    <a:p>
                      <a:endParaRPr lang="en-US"/>
                    </a:p>
                  </p:txBody>
                </p:sp>
                <p:sp>
                  <p:nvSpPr>
                    <p:cNvPr id="316" name="Freeform: Shape 315">
                      <a:extLst>
                        <a:ext uri="{FF2B5EF4-FFF2-40B4-BE49-F238E27FC236}">
                          <a16:creationId xmlns:a16="http://schemas.microsoft.com/office/drawing/2014/main" id="{908FD8C0-F5DB-07AE-627F-1C0F94953A95}"/>
                        </a:ext>
                      </a:extLst>
                    </p:cNvPr>
                    <p:cNvSpPr/>
                    <p:nvPr/>
                  </p:nvSpPr>
                  <p:spPr>
                    <a:xfrm>
                      <a:off x="3272947" y="2416245"/>
                      <a:ext cx="566294" cy="289070"/>
                    </a:xfrm>
                    <a:custGeom>
                      <a:avLst/>
                      <a:gdLst>
                        <a:gd name="connsiteX0" fmla="*/ 533433 w 566294"/>
                        <a:gd name="connsiteY0" fmla="*/ 209987 h 289070"/>
                        <a:gd name="connsiteX1" fmla="*/ 485141 w 566294"/>
                        <a:gd name="connsiteY1" fmla="*/ 163982 h 289070"/>
                        <a:gd name="connsiteX2" fmla="*/ 435421 w 566294"/>
                        <a:gd name="connsiteY2" fmla="*/ 126644 h 289070"/>
                        <a:gd name="connsiteX3" fmla="*/ 326931 w 566294"/>
                        <a:gd name="connsiteY3" fmla="*/ 63493 h 289070"/>
                        <a:gd name="connsiteX4" fmla="*/ 274734 w 566294"/>
                        <a:gd name="connsiteY4" fmla="*/ 39680 h 289070"/>
                        <a:gd name="connsiteX5" fmla="*/ 156719 w 566294"/>
                        <a:gd name="connsiteY5" fmla="*/ 7105 h 289070"/>
                        <a:gd name="connsiteX6" fmla="*/ 31751 w 566294"/>
                        <a:gd name="connsiteY6" fmla="*/ 3676 h 289070"/>
                        <a:gd name="connsiteX7" fmla="*/ 13654 w 566294"/>
                        <a:gd name="connsiteY7" fmla="*/ 9486 h 289070"/>
                        <a:gd name="connsiteX8" fmla="*/ 33 w 566294"/>
                        <a:gd name="connsiteY8" fmla="*/ 57968 h 289070"/>
                        <a:gd name="connsiteX9" fmla="*/ 9082 w 566294"/>
                        <a:gd name="connsiteY9" fmla="*/ 40823 h 289070"/>
                        <a:gd name="connsiteX10" fmla="*/ 27941 w 566294"/>
                        <a:gd name="connsiteY10" fmla="*/ 33489 h 289070"/>
                        <a:gd name="connsiteX11" fmla="*/ 65755 w 566294"/>
                        <a:gd name="connsiteY11" fmla="*/ 30917 h 289070"/>
                        <a:gd name="connsiteX12" fmla="*/ 123668 w 566294"/>
                        <a:gd name="connsiteY12" fmla="*/ 35394 h 289070"/>
                        <a:gd name="connsiteX13" fmla="*/ 254065 w 566294"/>
                        <a:gd name="connsiteY13" fmla="*/ 67112 h 289070"/>
                        <a:gd name="connsiteX14" fmla="*/ 328169 w 566294"/>
                        <a:gd name="connsiteY14" fmla="*/ 101498 h 289070"/>
                        <a:gd name="connsiteX15" fmla="*/ 429706 w 566294"/>
                        <a:gd name="connsiteY15" fmla="*/ 163505 h 289070"/>
                        <a:gd name="connsiteX16" fmla="*/ 477617 w 566294"/>
                        <a:gd name="connsiteY16" fmla="*/ 199891 h 289070"/>
                        <a:gd name="connsiteX17" fmla="*/ 520765 w 566294"/>
                        <a:gd name="connsiteY17" fmla="*/ 243611 h 289070"/>
                        <a:gd name="connsiteX18" fmla="*/ 545339 w 566294"/>
                        <a:gd name="connsiteY18" fmla="*/ 276091 h 289070"/>
                        <a:gd name="connsiteX19" fmla="*/ 554864 w 566294"/>
                        <a:gd name="connsiteY19" fmla="*/ 288759 h 289070"/>
                        <a:gd name="connsiteX20" fmla="*/ 566294 w 566294"/>
                        <a:gd name="connsiteY20" fmla="*/ 281806 h 289070"/>
                        <a:gd name="connsiteX21" fmla="*/ 548197 w 566294"/>
                        <a:gd name="connsiteY21" fmla="*/ 254374 h 289070"/>
                        <a:gd name="connsiteX22" fmla="*/ 540101 w 566294"/>
                        <a:gd name="connsiteY22" fmla="*/ 238181 h 289070"/>
                        <a:gd name="connsiteX23" fmla="*/ 546101 w 566294"/>
                        <a:gd name="connsiteY23" fmla="*/ 224751 h 289070"/>
                        <a:gd name="connsiteX24" fmla="*/ 533433 w 566294"/>
                        <a:gd name="connsiteY24" fmla="*/ 209987 h 2890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566294" h="289070">
                          <a:moveTo>
                            <a:pt x="533433" y="209987"/>
                          </a:moveTo>
                          <a:cubicBezTo>
                            <a:pt x="518574" y="193414"/>
                            <a:pt x="502477" y="178174"/>
                            <a:pt x="485141" y="163982"/>
                          </a:cubicBezTo>
                          <a:cubicBezTo>
                            <a:pt x="469139" y="150837"/>
                            <a:pt x="452566" y="138359"/>
                            <a:pt x="435421" y="126644"/>
                          </a:cubicBezTo>
                          <a:cubicBezTo>
                            <a:pt x="400940" y="103117"/>
                            <a:pt x="364269" y="82067"/>
                            <a:pt x="326931" y="63493"/>
                          </a:cubicBezTo>
                          <a:cubicBezTo>
                            <a:pt x="309786" y="54920"/>
                            <a:pt x="292451" y="47015"/>
                            <a:pt x="274734" y="39680"/>
                          </a:cubicBezTo>
                          <a:cubicBezTo>
                            <a:pt x="237396" y="24155"/>
                            <a:pt x="196534" y="14344"/>
                            <a:pt x="156719" y="7105"/>
                          </a:cubicBezTo>
                          <a:cubicBezTo>
                            <a:pt x="115571" y="-420"/>
                            <a:pt x="73280" y="-2611"/>
                            <a:pt x="31751" y="3676"/>
                          </a:cubicBezTo>
                          <a:cubicBezTo>
                            <a:pt x="25369" y="4628"/>
                            <a:pt x="18893" y="5867"/>
                            <a:pt x="13654" y="9486"/>
                          </a:cubicBezTo>
                          <a:cubicBezTo>
                            <a:pt x="-3396" y="21297"/>
                            <a:pt x="604" y="40728"/>
                            <a:pt x="33" y="57968"/>
                          </a:cubicBezTo>
                          <a:cubicBezTo>
                            <a:pt x="-157" y="51110"/>
                            <a:pt x="3748" y="44824"/>
                            <a:pt x="9082" y="40823"/>
                          </a:cubicBezTo>
                          <a:cubicBezTo>
                            <a:pt x="14511" y="36728"/>
                            <a:pt x="21274" y="34727"/>
                            <a:pt x="27941" y="33489"/>
                          </a:cubicBezTo>
                          <a:cubicBezTo>
                            <a:pt x="40514" y="31013"/>
                            <a:pt x="52992" y="30632"/>
                            <a:pt x="65755" y="30917"/>
                          </a:cubicBezTo>
                          <a:cubicBezTo>
                            <a:pt x="85091" y="31489"/>
                            <a:pt x="104427" y="32822"/>
                            <a:pt x="123668" y="35394"/>
                          </a:cubicBezTo>
                          <a:cubicBezTo>
                            <a:pt x="168149" y="41300"/>
                            <a:pt x="212060" y="51587"/>
                            <a:pt x="254065" y="67112"/>
                          </a:cubicBezTo>
                          <a:cubicBezTo>
                            <a:pt x="279592" y="76637"/>
                            <a:pt x="304452" y="88163"/>
                            <a:pt x="328169" y="101498"/>
                          </a:cubicBezTo>
                          <a:cubicBezTo>
                            <a:pt x="362840" y="120738"/>
                            <a:pt x="397035" y="141026"/>
                            <a:pt x="429706" y="163505"/>
                          </a:cubicBezTo>
                          <a:cubicBezTo>
                            <a:pt x="446184" y="174935"/>
                            <a:pt x="462281" y="186937"/>
                            <a:pt x="477617" y="199891"/>
                          </a:cubicBezTo>
                          <a:cubicBezTo>
                            <a:pt x="493333" y="213131"/>
                            <a:pt x="507716" y="227894"/>
                            <a:pt x="520765" y="243611"/>
                          </a:cubicBezTo>
                          <a:cubicBezTo>
                            <a:pt x="529433" y="254088"/>
                            <a:pt x="537243" y="265232"/>
                            <a:pt x="545339" y="276091"/>
                          </a:cubicBezTo>
                          <a:cubicBezTo>
                            <a:pt x="547435" y="278853"/>
                            <a:pt x="551721" y="287521"/>
                            <a:pt x="554864" y="288759"/>
                          </a:cubicBezTo>
                          <a:cubicBezTo>
                            <a:pt x="558960" y="290378"/>
                            <a:pt x="563818" y="285330"/>
                            <a:pt x="566294" y="281806"/>
                          </a:cubicBezTo>
                          <a:cubicBezTo>
                            <a:pt x="560389" y="272567"/>
                            <a:pt x="554578" y="263327"/>
                            <a:pt x="548197" y="254374"/>
                          </a:cubicBezTo>
                          <a:cubicBezTo>
                            <a:pt x="545149" y="250183"/>
                            <a:pt x="537624" y="243896"/>
                            <a:pt x="540101" y="238181"/>
                          </a:cubicBezTo>
                          <a:cubicBezTo>
                            <a:pt x="542101" y="233705"/>
                            <a:pt x="544101" y="229228"/>
                            <a:pt x="546101" y="224751"/>
                          </a:cubicBezTo>
                          <a:cubicBezTo>
                            <a:pt x="542101" y="219893"/>
                            <a:pt x="537814" y="214845"/>
                            <a:pt x="533433" y="209987"/>
                          </a:cubicBezTo>
                          <a:close/>
                        </a:path>
                      </a:pathLst>
                    </a:custGeom>
                    <a:solidFill>
                      <a:srgbClr val="FFD55F"/>
                    </a:solidFill>
                    <a:ln w="9525" cap="flat">
                      <a:noFill/>
                      <a:prstDash val="solid"/>
                      <a:miter/>
                    </a:ln>
                  </p:spPr>
                  <p:txBody>
                    <a:bodyPr rtlCol="0" anchor="ctr"/>
                    <a:lstStyle/>
                    <a:p>
                      <a:endParaRPr lang="en-US"/>
                    </a:p>
                  </p:txBody>
                </p:sp>
                <p:sp>
                  <p:nvSpPr>
                    <p:cNvPr id="317" name="Freeform: Shape 316">
                      <a:extLst>
                        <a:ext uri="{FF2B5EF4-FFF2-40B4-BE49-F238E27FC236}">
                          <a16:creationId xmlns:a16="http://schemas.microsoft.com/office/drawing/2014/main" id="{4CB79602-5F9B-2CBA-EBAA-6CED09523DF1}"/>
                        </a:ext>
                      </a:extLst>
                    </p:cNvPr>
                    <p:cNvSpPr/>
                    <p:nvPr/>
                  </p:nvSpPr>
                  <p:spPr>
                    <a:xfrm>
                      <a:off x="3389851" y="2267406"/>
                      <a:ext cx="465772" cy="217665"/>
                    </a:xfrm>
                    <a:custGeom>
                      <a:avLst/>
                      <a:gdLst>
                        <a:gd name="connsiteX0" fmla="*/ 465773 w 465772"/>
                        <a:gd name="connsiteY0" fmla="*/ 217666 h 217665"/>
                        <a:gd name="connsiteX1" fmla="*/ 387858 w 465772"/>
                        <a:gd name="connsiteY1" fmla="*/ 93364 h 217665"/>
                        <a:gd name="connsiteX2" fmla="*/ 197739 w 465772"/>
                        <a:gd name="connsiteY2" fmla="*/ 496 h 217665"/>
                        <a:gd name="connsiteX3" fmla="*/ 58960 w 465772"/>
                        <a:gd name="connsiteY3" fmla="*/ 42120 h 217665"/>
                        <a:gd name="connsiteX4" fmla="*/ 0 w 465772"/>
                        <a:gd name="connsiteY4" fmla="*/ 109747 h 217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5772" h="217665">
                          <a:moveTo>
                            <a:pt x="465773" y="217666"/>
                          </a:moveTo>
                          <a:cubicBezTo>
                            <a:pt x="453676" y="169660"/>
                            <a:pt x="423291" y="127940"/>
                            <a:pt x="387858" y="93364"/>
                          </a:cubicBezTo>
                          <a:cubicBezTo>
                            <a:pt x="336233" y="43072"/>
                            <a:pt x="269653" y="4687"/>
                            <a:pt x="197739" y="496"/>
                          </a:cubicBezTo>
                          <a:cubicBezTo>
                            <a:pt x="145733" y="-2552"/>
                            <a:pt x="99346" y="8116"/>
                            <a:pt x="58960" y="42120"/>
                          </a:cubicBezTo>
                          <a:cubicBezTo>
                            <a:pt x="36005" y="61456"/>
                            <a:pt x="17050" y="85078"/>
                            <a:pt x="0" y="109747"/>
                          </a:cubicBezTo>
                        </a:path>
                      </a:pathLst>
                    </a:custGeom>
                    <a:noFill/>
                    <a:ln w="19050" cap="rnd">
                      <a:solidFill>
                        <a:srgbClr val="FFD55F"/>
                      </a:solidFill>
                      <a:prstDash val="solid"/>
                      <a:miter/>
                    </a:ln>
                  </p:spPr>
                  <p:txBody>
                    <a:bodyPr rtlCol="0" anchor="ctr"/>
                    <a:lstStyle/>
                    <a:p>
                      <a:endParaRPr lang="en-US"/>
                    </a:p>
                  </p:txBody>
                </p:sp>
                <p:sp>
                  <p:nvSpPr>
                    <p:cNvPr id="318" name="Freeform: Shape 317">
                      <a:extLst>
                        <a:ext uri="{FF2B5EF4-FFF2-40B4-BE49-F238E27FC236}">
                          <a16:creationId xmlns:a16="http://schemas.microsoft.com/office/drawing/2014/main" id="{62A74D99-2785-3147-B721-0CE472BE099B}"/>
                        </a:ext>
                      </a:extLst>
                    </p:cNvPr>
                    <p:cNvSpPr/>
                    <p:nvPr/>
                  </p:nvSpPr>
                  <p:spPr>
                    <a:xfrm>
                      <a:off x="3272661" y="2227042"/>
                      <a:ext cx="522193" cy="417859"/>
                    </a:xfrm>
                    <a:custGeom>
                      <a:avLst/>
                      <a:gdLst>
                        <a:gd name="connsiteX0" fmla="*/ 497047 w 522193"/>
                        <a:gd name="connsiteY0" fmla="*/ 255268 h 417859"/>
                        <a:gd name="connsiteX1" fmla="*/ 424277 w 522193"/>
                        <a:gd name="connsiteY1" fmla="*/ 164780 h 417859"/>
                        <a:gd name="connsiteX2" fmla="*/ 294451 w 522193"/>
                        <a:gd name="connsiteY2" fmla="*/ 116679 h 417859"/>
                        <a:gd name="connsiteX3" fmla="*/ 311596 w 522193"/>
                        <a:gd name="connsiteY3" fmla="*/ 43146 h 417859"/>
                        <a:gd name="connsiteX4" fmla="*/ 310262 w 522193"/>
                        <a:gd name="connsiteY4" fmla="*/ 16000 h 417859"/>
                        <a:gd name="connsiteX5" fmla="*/ 278830 w 522193"/>
                        <a:gd name="connsiteY5" fmla="*/ 474 h 417859"/>
                        <a:gd name="connsiteX6" fmla="*/ 93568 w 522193"/>
                        <a:gd name="connsiteY6" fmla="*/ 78770 h 417859"/>
                        <a:gd name="connsiteX7" fmla="*/ 33656 w 522193"/>
                        <a:gd name="connsiteY7" fmla="*/ 192689 h 417859"/>
                        <a:gd name="connsiteX8" fmla="*/ 31751 w 522193"/>
                        <a:gd name="connsiteY8" fmla="*/ 192974 h 417859"/>
                        <a:gd name="connsiteX9" fmla="*/ 13654 w 522193"/>
                        <a:gd name="connsiteY9" fmla="*/ 198785 h 417859"/>
                        <a:gd name="connsiteX10" fmla="*/ 33 w 522193"/>
                        <a:gd name="connsiteY10" fmla="*/ 247267 h 417859"/>
                        <a:gd name="connsiteX11" fmla="*/ 414 w 522193"/>
                        <a:gd name="connsiteY11" fmla="*/ 244409 h 417859"/>
                        <a:gd name="connsiteX12" fmla="*/ 50515 w 522193"/>
                        <a:gd name="connsiteY12" fmla="*/ 267460 h 417859"/>
                        <a:gd name="connsiteX13" fmla="*/ 51849 w 522193"/>
                        <a:gd name="connsiteY13" fmla="*/ 244790 h 417859"/>
                        <a:gd name="connsiteX14" fmla="*/ 53278 w 522193"/>
                        <a:gd name="connsiteY14" fmla="*/ 239361 h 417859"/>
                        <a:gd name="connsiteX15" fmla="*/ 59183 w 522193"/>
                        <a:gd name="connsiteY15" fmla="*/ 237456 h 417859"/>
                        <a:gd name="connsiteX16" fmla="*/ 114523 w 522193"/>
                        <a:gd name="connsiteY16" fmla="*/ 240409 h 417859"/>
                        <a:gd name="connsiteX17" fmla="*/ 183961 w 522193"/>
                        <a:gd name="connsiteY17" fmla="*/ 257744 h 417859"/>
                        <a:gd name="connsiteX18" fmla="*/ 293975 w 522193"/>
                        <a:gd name="connsiteY18" fmla="*/ 299559 h 417859"/>
                        <a:gd name="connsiteX19" fmla="*/ 235777 w 522193"/>
                        <a:gd name="connsiteY19" fmla="*/ 261935 h 417859"/>
                        <a:gd name="connsiteX20" fmla="*/ 177008 w 522193"/>
                        <a:gd name="connsiteY20" fmla="*/ 230884 h 417859"/>
                        <a:gd name="connsiteX21" fmla="*/ 522194 w 522193"/>
                        <a:gd name="connsiteY21" fmla="*/ 386808 h 417859"/>
                        <a:gd name="connsiteX22" fmla="*/ 503715 w 522193"/>
                        <a:gd name="connsiteY22" fmla="*/ 274318 h 417859"/>
                        <a:gd name="connsiteX23" fmla="*/ 497047 w 522193"/>
                        <a:gd name="connsiteY23" fmla="*/ 255268 h 417859"/>
                        <a:gd name="connsiteX24" fmla="*/ 185009 w 522193"/>
                        <a:gd name="connsiteY24" fmla="*/ 235932 h 417859"/>
                        <a:gd name="connsiteX25" fmla="*/ 253874 w 522193"/>
                        <a:gd name="connsiteY25" fmla="*/ 256411 h 417859"/>
                        <a:gd name="connsiteX26" fmla="*/ 311405 w 522193"/>
                        <a:gd name="connsiteY26" fmla="*/ 281843 h 417859"/>
                        <a:gd name="connsiteX27" fmla="*/ 237205 w 522193"/>
                        <a:gd name="connsiteY27" fmla="*/ 251077 h 417859"/>
                        <a:gd name="connsiteX28" fmla="*/ 185009 w 522193"/>
                        <a:gd name="connsiteY28" fmla="*/ 235932 h 417859"/>
                        <a:gd name="connsiteX29" fmla="*/ 445708 w 522193"/>
                        <a:gd name="connsiteY29" fmla="*/ 364520 h 417859"/>
                        <a:gd name="connsiteX30" fmla="*/ 477426 w 522193"/>
                        <a:gd name="connsiteY30" fmla="*/ 389189 h 417859"/>
                        <a:gd name="connsiteX31" fmla="*/ 507239 w 522193"/>
                        <a:gd name="connsiteY31" fmla="*/ 417860 h 417859"/>
                        <a:gd name="connsiteX32" fmla="*/ 445708 w 522193"/>
                        <a:gd name="connsiteY32" fmla="*/ 364520 h 4178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522193" h="417859">
                          <a:moveTo>
                            <a:pt x="497047" y="255268"/>
                          </a:moveTo>
                          <a:cubicBezTo>
                            <a:pt x="481331" y="214977"/>
                            <a:pt x="461329" y="186593"/>
                            <a:pt x="424277" y="164780"/>
                          </a:cubicBezTo>
                          <a:cubicBezTo>
                            <a:pt x="384271" y="141254"/>
                            <a:pt x="340076" y="124871"/>
                            <a:pt x="294451" y="116679"/>
                          </a:cubicBezTo>
                          <a:cubicBezTo>
                            <a:pt x="301309" y="92486"/>
                            <a:pt x="307024" y="67911"/>
                            <a:pt x="311596" y="43146"/>
                          </a:cubicBezTo>
                          <a:cubicBezTo>
                            <a:pt x="313215" y="34002"/>
                            <a:pt x="314644" y="24096"/>
                            <a:pt x="310262" y="16000"/>
                          </a:cubicBezTo>
                          <a:cubicBezTo>
                            <a:pt x="304547" y="5237"/>
                            <a:pt x="290927" y="1427"/>
                            <a:pt x="278830" y="474"/>
                          </a:cubicBezTo>
                          <a:cubicBezTo>
                            <a:pt x="216441" y="-4765"/>
                            <a:pt x="135764" y="34193"/>
                            <a:pt x="93568" y="78770"/>
                          </a:cubicBezTo>
                          <a:cubicBezTo>
                            <a:pt x="63374" y="110678"/>
                            <a:pt x="39562" y="151064"/>
                            <a:pt x="33656" y="192689"/>
                          </a:cubicBezTo>
                          <a:cubicBezTo>
                            <a:pt x="32989" y="192784"/>
                            <a:pt x="32418" y="192879"/>
                            <a:pt x="31751" y="192974"/>
                          </a:cubicBezTo>
                          <a:cubicBezTo>
                            <a:pt x="25369" y="193927"/>
                            <a:pt x="18893" y="195165"/>
                            <a:pt x="13654" y="198785"/>
                          </a:cubicBezTo>
                          <a:cubicBezTo>
                            <a:pt x="-3396" y="210596"/>
                            <a:pt x="604" y="230027"/>
                            <a:pt x="33" y="247267"/>
                          </a:cubicBezTo>
                          <a:cubicBezTo>
                            <a:pt x="33" y="246314"/>
                            <a:pt x="223" y="245362"/>
                            <a:pt x="414" y="244409"/>
                          </a:cubicBezTo>
                          <a:cubicBezTo>
                            <a:pt x="2224" y="260411"/>
                            <a:pt x="38609" y="266793"/>
                            <a:pt x="50515" y="267460"/>
                          </a:cubicBezTo>
                          <a:cubicBezTo>
                            <a:pt x="51277" y="259840"/>
                            <a:pt x="51754" y="252410"/>
                            <a:pt x="51849" y="244790"/>
                          </a:cubicBezTo>
                          <a:cubicBezTo>
                            <a:pt x="51849" y="242885"/>
                            <a:pt x="52039" y="240790"/>
                            <a:pt x="53278" y="239361"/>
                          </a:cubicBezTo>
                          <a:cubicBezTo>
                            <a:pt x="54706" y="237837"/>
                            <a:pt x="57088" y="237551"/>
                            <a:pt x="59183" y="237456"/>
                          </a:cubicBezTo>
                          <a:cubicBezTo>
                            <a:pt x="78043" y="236599"/>
                            <a:pt x="95759" y="237266"/>
                            <a:pt x="114523" y="240409"/>
                          </a:cubicBezTo>
                          <a:cubicBezTo>
                            <a:pt x="138145" y="244314"/>
                            <a:pt x="161196" y="250696"/>
                            <a:pt x="183961" y="257744"/>
                          </a:cubicBezTo>
                          <a:cubicBezTo>
                            <a:pt x="221394" y="269365"/>
                            <a:pt x="259018" y="282033"/>
                            <a:pt x="293975" y="299559"/>
                          </a:cubicBezTo>
                          <a:cubicBezTo>
                            <a:pt x="275591" y="285748"/>
                            <a:pt x="255684" y="273556"/>
                            <a:pt x="235777" y="261935"/>
                          </a:cubicBezTo>
                          <a:cubicBezTo>
                            <a:pt x="220251" y="252887"/>
                            <a:pt x="195010" y="232884"/>
                            <a:pt x="177008" y="230884"/>
                          </a:cubicBezTo>
                          <a:cubicBezTo>
                            <a:pt x="304547" y="245267"/>
                            <a:pt x="427134" y="300702"/>
                            <a:pt x="522194" y="386808"/>
                          </a:cubicBezTo>
                          <a:cubicBezTo>
                            <a:pt x="518479" y="348899"/>
                            <a:pt x="514669" y="310799"/>
                            <a:pt x="503715" y="274318"/>
                          </a:cubicBezTo>
                          <a:cubicBezTo>
                            <a:pt x="501715" y="267936"/>
                            <a:pt x="499524" y="261554"/>
                            <a:pt x="497047" y="255268"/>
                          </a:cubicBezTo>
                          <a:close/>
                          <a:moveTo>
                            <a:pt x="185009" y="235932"/>
                          </a:moveTo>
                          <a:cubicBezTo>
                            <a:pt x="208345" y="241361"/>
                            <a:pt x="231490" y="248029"/>
                            <a:pt x="253874" y="256411"/>
                          </a:cubicBezTo>
                          <a:cubicBezTo>
                            <a:pt x="273591" y="263745"/>
                            <a:pt x="292736" y="272222"/>
                            <a:pt x="311405" y="281843"/>
                          </a:cubicBezTo>
                          <a:cubicBezTo>
                            <a:pt x="287307" y="270127"/>
                            <a:pt x="262637" y="259745"/>
                            <a:pt x="237205" y="251077"/>
                          </a:cubicBezTo>
                          <a:cubicBezTo>
                            <a:pt x="220060" y="245267"/>
                            <a:pt x="202630" y="240218"/>
                            <a:pt x="185009" y="235932"/>
                          </a:cubicBezTo>
                          <a:close/>
                          <a:moveTo>
                            <a:pt x="445708" y="364520"/>
                          </a:moveTo>
                          <a:cubicBezTo>
                            <a:pt x="456566" y="372425"/>
                            <a:pt x="467234" y="380522"/>
                            <a:pt x="477426" y="389189"/>
                          </a:cubicBezTo>
                          <a:cubicBezTo>
                            <a:pt x="487999" y="398048"/>
                            <a:pt x="497905" y="407668"/>
                            <a:pt x="507239" y="417860"/>
                          </a:cubicBezTo>
                          <a:cubicBezTo>
                            <a:pt x="488285" y="398524"/>
                            <a:pt x="467425" y="380903"/>
                            <a:pt x="445708" y="364520"/>
                          </a:cubicBezTo>
                          <a:close/>
                        </a:path>
                      </a:pathLst>
                    </a:custGeom>
                    <a:solidFill>
                      <a:srgbClr val="DD9A43">
                        <a:alpha val="48000"/>
                      </a:srgbClr>
                    </a:solidFill>
                    <a:ln w="9525" cap="flat">
                      <a:noFill/>
                      <a:prstDash val="solid"/>
                      <a:miter/>
                    </a:ln>
                  </p:spPr>
                  <p:txBody>
                    <a:bodyPr rtlCol="0" anchor="ctr"/>
                    <a:lstStyle/>
                    <a:p>
                      <a:endParaRPr lang="en-US"/>
                    </a:p>
                  </p:txBody>
                </p:sp>
              </p:grpSp>
            </p:grpSp>
            <p:sp>
              <p:nvSpPr>
                <p:cNvPr id="319" name="Freeform: Shape 318">
                  <a:extLst>
                    <a:ext uri="{FF2B5EF4-FFF2-40B4-BE49-F238E27FC236}">
                      <a16:creationId xmlns:a16="http://schemas.microsoft.com/office/drawing/2014/main" id="{9E96559A-BD4C-7525-173E-2A31BD92CC51}"/>
                    </a:ext>
                  </a:extLst>
                </p:cNvPr>
                <p:cNvSpPr/>
                <p:nvPr/>
              </p:nvSpPr>
              <p:spPr>
                <a:xfrm>
                  <a:off x="3162680" y="2771931"/>
                  <a:ext cx="376999" cy="212709"/>
                </a:xfrm>
                <a:custGeom>
                  <a:avLst/>
                  <a:gdLst>
                    <a:gd name="connsiteX0" fmla="*/ 352996 w 376999"/>
                    <a:gd name="connsiteY0" fmla="*/ 150148 h 212709"/>
                    <a:gd name="connsiteX1" fmla="*/ 345186 w 376999"/>
                    <a:gd name="connsiteY1" fmla="*/ 143957 h 212709"/>
                    <a:gd name="connsiteX2" fmla="*/ 358426 w 376999"/>
                    <a:gd name="connsiteY2" fmla="*/ 124431 h 212709"/>
                    <a:gd name="connsiteX3" fmla="*/ 292132 w 376999"/>
                    <a:gd name="connsiteY3" fmla="*/ 69376 h 212709"/>
                    <a:gd name="connsiteX4" fmla="*/ 212312 w 376999"/>
                    <a:gd name="connsiteY4" fmla="*/ 28895 h 212709"/>
                    <a:gd name="connsiteX5" fmla="*/ 127159 w 376999"/>
                    <a:gd name="connsiteY5" fmla="*/ 5178 h 212709"/>
                    <a:gd name="connsiteX6" fmla="*/ 44005 w 376999"/>
                    <a:gd name="connsiteY6" fmla="*/ 2606 h 212709"/>
                    <a:gd name="connsiteX7" fmla="*/ 13906 w 376999"/>
                    <a:gd name="connsiteY7" fmla="*/ 61470 h 212709"/>
                    <a:gd name="connsiteX8" fmla="*/ 0 w 376999"/>
                    <a:gd name="connsiteY8" fmla="*/ 69376 h 212709"/>
                    <a:gd name="connsiteX9" fmla="*/ 10763 w 376999"/>
                    <a:gd name="connsiteY9" fmla="*/ 184533 h 212709"/>
                    <a:gd name="connsiteX10" fmla="*/ 19240 w 376999"/>
                    <a:gd name="connsiteY10" fmla="*/ 209298 h 212709"/>
                    <a:gd name="connsiteX11" fmla="*/ 35052 w 376999"/>
                    <a:gd name="connsiteY11" fmla="*/ 212632 h 212709"/>
                    <a:gd name="connsiteX12" fmla="*/ 83439 w 376999"/>
                    <a:gd name="connsiteY12" fmla="*/ 201202 h 212709"/>
                    <a:gd name="connsiteX13" fmla="*/ 185071 w 376999"/>
                    <a:gd name="connsiteY13" fmla="*/ 173961 h 212709"/>
                    <a:gd name="connsiteX14" fmla="*/ 285369 w 376999"/>
                    <a:gd name="connsiteY14" fmla="*/ 163959 h 212709"/>
                    <a:gd name="connsiteX15" fmla="*/ 376999 w 376999"/>
                    <a:gd name="connsiteY15" fmla="*/ 166626 h 212709"/>
                    <a:gd name="connsiteX16" fmla="*/ 352996 w 376999"/>
                    <a:gd name="connsiteY16" fmla="*/ 150148 h 21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6999" h="212709">
                      <a:moveTo>
                        <a:pt x="352996" y="150148"/>
                      </a:moveTo>
                      <a:cubicBezTo>
                        <a:pt x="350330" y="148148"/>
                        <a:pt x="347758" y="146052"/>
                        <a:pt x="345186" y="143957"/>
                      </a:cubicBezTo>
                      <a:cubicBezTo>
                        <a:pt x="347091" y="142433"/>
                        <a:pt x="360712" y="126621"/>
                        <a:pt x="358426" y="124431"/>
                      </a:cubicBezTo>
                      <a:cubicBezTo>
                        <a:pt x="337280" y="103761"/>
                        <a:pt x="317468" y="84997"/>
                        <a:pt x="292132" y="69376"/>
                      </a:cubicBezTo>
                      <a:cubicBezTo>
                        <a:pt x="266700" y="53660"/>
                        <a:pt x="240125" y="39849"/>
                        <a:pt x="212312" y="28895"/>
                      </a:cubicBezTo>
                      <a:cubicBezTo>
                        <a:pt x="184880" y="18036"/>
                        <a:pt x="156305" y="9750"/>
                        <a:pt x="127159" y="5178"/>
                      </a:cubicBezTo>
                      <a:cubicBezTo>
                        <a:pt x="119824" y="4035"/>
                        <a:pt x="44767" y="-4062"/>
                        <a:pt x="44005" y="2606"/>
                      </a:cubicBezTo>
                      <a:cubicBezTo>
                        <a:pt x="41338" y="24990"/>
                        <a:pt x="30480" y="46230"/>
                        <a:pt x="13906" y="61470"/>
                      </a:cubicBezTo>
                      <a:cubicBezTo>
                        <a:pt x="9811" y="65185"/>
                        <a:pt x="4667" y="66328"/>
                        <a:pt x="0" y="69376"/>
                      </a:cubicBezTo>
                      <a:cubicBezTo>
                        <a:pt x="6001" y="107476"/>
                        <a:pt x="9620" y="145957"/>
                        <a:pt x="10763" y="184533"/>
                      </a:cubicBezTo>
                      <a:cubicBezTo>
                        <a:pt x="11049" y="193582"/>
                        <a:pt x="11811" y="204060"/>
                        <a:pt x="19240" y="209298"/>
                      </a:cubicBezTo>
                      <a:cubicBezTo>
                        <a:pt x="23717" y="212537"/>
                        <a:pt x="29527" y="212918"/>
                        <a:pt x="35052" y="212632"/>
                      </a:cubicBezTo>
                      <a:cubicBezTo>
                        <a:pt x="51625" y="211965"/>
                        <a:pt x="67627" y="206441"/>
                        <a:pt x="83439" y="201202"/>
                      </a:cubicBezTo>
                      <a:cubicBezTo>
                        <a:pt x="116776" y="190248"/>
                        <a:pt x="150590" y="180247"/>
                        <a:pt x="185071" y="173961"/>
                      </a:cubicBezTo>
                      <a:cubicBezTo>
                        <a:pt x="218218" y="167865"/>
                        <a:pt x="251841" y="165102"/>
                        <a:pt x="285369" y="163959"/>
                      </a:cubicBezTo>
                      <a:cubicBezTo>
                        <a:pt x="313468" y="162912"/>
                        <a:pt x="350330" y="156435"/>
                        <a:pt x="376999" y="166626"/>
                      </a:cubicBezTo>
                      <a:cubicBezTo>
                        <a:pt x="368808" y="161483"/>
                        <a:pt x="360807" y="156054"/>
                        <a:pt x="352996" y="150148"/>
                      </a:cubicBezTo>
                      <a:close/>
                    </a:path>
                  </a:pathLst>
                </a:custGeom>
                <a:solidFill>
                  <a:srgbClr val="293642"/>
                </a:solidFill>
                <a:ln w="9525" cap="flat">
                  <a:noFill/>
                  <a:prstDash val="solid"/>
                  <a:miter/>
                </a:ln>
              </p:spPr>
              <p:txBody>
                <a:bodyPr rtlCol="0" anchor="ctr"/>
                <a:lstStyle/>
                <a:p>
                  <a:endParaRPr lang="en-US"/>
                </a:p>
              </p:txBody>
            </p:sp>
            <p:grpSp>
              <p:nvGrpSpPr>
                <p:cNvPr id="320" name="Graphic 2">
                  <a:extLst>
                    <a:ext uri="{FF2B5EF4-FFF2-40B4-BE49-F238E27FC236}">
                      <a16:creationId xmlns:a16="http://schemas.microsoft.com/office/drawing/2014/main" id="{8F02ECB4-1168-B2D4-CB08-67B0F6972AFD}"/>
                    </a:ext>
                  </a:extLst>
                </p:cNvPr>
                <p:cNvGrpSpPr/>
                <p:nvPr/>
              </p:nvGrpSpPr>
              <p:grpSpPr>
                <a:xfrm>
                  <a:off x="2828733" y="2836146"/>
                  <a:ext cx="1577007" cy="1401097"/>
                  <a:chOff x="2828733" y="2836146"/>
                  <a:chExt cx="1577007" cy="1401097"/>
                </a:xfrm>
              </p:grpSpPr>
              <p:sp>
                <p:nvSpPr>
                  <p:cNvPr id="321" name="Freeform: Shape 320">
                    <a:extLst>
                      <a:ext uri="{FF2B5EF4-FFF2-40B4-BE49-F238E27FC236}">
                        <a16:creationId xmlns:a16="http://schemas.microsoft.com/office/drawing/2014/main" id="{85F320B6-C13F-D65D-3C5B-E2E43FD379BA}"/>
                      </a:ext>
                    </a:extLst>
                  </p:cNvPr>
                  <p:cNvSpPr/>
                  <p:nvPr/>
                </p:nvSpPr>
                <p:spPr>
                  <a:xfrm>
                    <a:off x="2828924" y="2836146"/>
                    <a:ext cx="953928" cy="1401097"/>
                  </a:xfrm>
                  <a:custGeom>
                    <a:avLst/>
                    <a:gdLst>
                      <a:gd name="connsiteX0" fmla="*/ 833819 w 953928"/>
                      <a:gd name="connsiteY0" fmla="*/ 243857 h 1401097"/>
                      <a:gd name="connsiteX1" fmla="*/ 833438 w 953928"/>
                      <a:gd name="connsiteY1" fmla="*/ 258145 h 1401097"/>
                      <a:gd name="connsiteX2" fmla="*/ 825437 w 953928"/>
                      <a:gd name="connsiteY2" fmla="*/ 394162 h 1401097"/>
                      <a:gd name="connsiteX3" fmla="*/ 807244 w 953928"/>
                      <a:gd name="connsiteY3" fmla="*/ 665720 h 1401097"/>
                      <a:gd name="connsiteX4" fmla="*/ 814578 w 953928"/>
                      <a:gd name="connsiteY4" fmla="*/ 790688 h 1401097"/>
                      <a:gd name="connsiteX5" fmla="*/ 866775 w 953928"/>
                      <a:gd name="connsiteY5" fmla="*/ 1036909 h 1401097"/>
                      <a:gd name="connsiteX6" fmla="*/ 953929 w 953928"/>
                      <a:gd name="connsiteY6" fmla="*/ 1267605 h 1401097"/>
                      <a:gd name="connsiteX7" fmla="*/ 785336 w 953928"/>
                      <a:gd name="connsiteY7" fmla="*/ 1354377 h 1401097"/>
                      <a:gd name="connsiteX8" fmla="*/ 250698 w 953928"/>
                      <a:gd name="connsiteY8" fmla="*/ 1365522 h 1401097"/>
                      <a:gd name="connsiteX9" fmla="*/ 0 w 953928"/>
                      <a:gd name="connsiteY9" fmla="*/ 1242268 h 1401097"/>
                      <a:gd name="connsiteX10" fmla="*/ 68580 w 953928"/>
                      <a:gd name="connsiteY10" fmla="*/ 1023669 h 1401097"/>
                      <a:gd name="connsiteX11" fmla="*/ 76295 w 953928"/>
                      <a:gd name="connsiteY11" fmla="*/ 789830 h 1401097"/>
                      <a:gd name="connsiteX12" fmla="*/ 62389 w 953928"/>
                      <a:gd name="connsiteY12" fmla="*/ 356634 h 1401097"/>
                      <a:gd name="connsiteX13" fmla="*/ 100393 w 953928"/>
                      <a:gd name="connsiteY13" fmla="*/ 176706 h 1401097"/>
                      <a:gd name="connsiteX14" fmla="*/ 166497 w 953928"/>
                      <a:gd name="connsiteY14" fmla="*/ 50119 h 1401097"/>
                      <a:gd name="connsiteX15" fmla="*/ 201835 w 953928"/>
                      <a:gd name="connsiteY15" fmla="*/ 35355 h 1401097"/>
                      <a:gd name="connsiteX16" fmla="*/ 435483 w 953928"/>
                      <a:gd name="connsiteY16" fmla="*/ 2399 h 1401097"/>
                      <a:gd name="connsiteX17" fmla="*/ 541115 w 953928"/>
                      <a:gd name="connsiteY17" fmla="*/ 21925 h 1401097"/>
                      <a:gd name="connsiteX18" fmla="*/ 770096 w 953928"/>
                      <a:gd name="connsiteY18" fmla="*/ 116222 h 1401097"/>
                      <a:gd name="connsiteX19" fmla="*/ 824960 w 953928"/>
                      <a:gd name="connsiteY19" fmla="*/ 164228 h 1401097"/>
                      <a:gd name="connsiteX20" fmla="*/ 833819 w 953928"/>
                      <a:gd name="connsiteY20" fmla="*/ 243857 h 1401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953928" h="1401097">
                        <a:moveTo>
                          <a:pt x="833819" y="243857"/>
                        </a:moveTo>
                        <a:cubicBezTo>
                          <a:pt x="833723" y="248715"/>
                          <a:pt x="833533" y="253478"/>
                          <a:pt x="833438" y="258145"/>
                        </a:cubicBezTo>
                        <a:cubicBezTo>
                          <a:pt x="832485" y="303579"/>
                          <a:pt x="829247" y="348918"/>
                          <a:pt x="825437" y="394162"/>
                        </a:cubicBezTo>
                        <a:cubicBezTo>
                          <a:pt x="817816" y="484554"/>
                          <a:pt x="807530" y="574851"/>
                          <a:pt x="807244" y="665720"/>
                        </a:cubicBezTo>
                        <a:cubicBezTo>
                          <a:pt x="807053" y="707535"/>
                          <a:pt x="809054" y="749254"/>
                          <a:pt x="814578" y="790688"/>
                        </a:cubicBezTo>
                        <a:cubicBezTo>
                          <a:pt x="825722" y="873936"/>
                          <a:pt x="843153" y="956327"/>
                          <a:pt x="866775" y="1036909"/>
                        </a:cubicBezTo>
                        <a:cubicBezTo>
                          <a:pt x="872585" y="1056721"/>
                          <a:pt x="950690" y="1269510"/>
                          <a:pt x="953929" y="1267605"/>
                        </a:cubicBezTo>
                        <a:cubicBezTo>
                          <a:pt x="899255" y="1299418"/>
                          <a:pt x="844201" y="1331327"/>
                          <a:pt x="785336" y="1354377"/>
                        </a:cubicBezTo>
                        <a:cubicBezTo>
                          <a:pt x="616648" y="1420385"/>
                          <a:pt x="426530" y="1409241"/>
                          <a:pt x="250698" y="1365522"/>
                        </a:cubicBezTo>
                        <a:cubicBezTo>
                          <a:pt x="159163" y="1342757"/>
                          <a:pt x="66199" y="1309419"/>
                          <a:pt x="0" y="1242268"/>
                        </a:cubicBezTo>
                        <a:cubicBezTo>
                          <a:pt x="37052" y="1169592"/>
                          <a:pt x="58483" y="1105203"/>
                          <a:pt x="68580" y="1023669"/>
                        </a:cubicBezTo>
                        <a:cubicBezTo>
                          <a:pt x="78200" y="946136"/>
                          <a:pt x="79534" y="867840"/>
                          <a:pt x="76295" y="789830"/>
                        </a:cubicBezTo>
                        <a:cubicBezTo>
                          <a:pt x="70295" y="644574"/>
                          <a:pt x="47530" y="502366"/>
                          <a:pt x="62389" y="356634"/>
                        </a:cubicBezTo>
                        <a:cubicBezTo>
                          <a:pt x="68675" y="295578"/>
                          <a:pt x="80581" y="234809"/>
                          <a:pt x="100393" y="176706"/>
                        </a:cubicBezTo>
                        <a:cubicBezTo>
                          <a:pt x="114871" y="134130"/>
                          <a:pt x="126683" y="77456"/>
                          <a:pt x="166497" y="50119"/>
                        </a:cubicBezTo>
                        <a:cubicBezTo>
                          <a:pt x="177070" y="42880"/>
                          <a:pt x="189547" y="38975"/>
                          <a:pt x="201835" y="35355"/>
                        </a:cubicBezTo>
                        <a:cubicBezTo>
                          <a:pt x="278225" y="12876"/>
                          <a:pt x="355282" y="-7031"/>
                          <a:pt x="435483" y="2399"/>
                        </a:cubicBezTo>
                        <a:cubicBezTo>
                          <a:pt x="471106" y="6590"/>
                          <a:pt x="506444" y="12781"/>
                          <a:pt x="541115" y="21925"/>
                        </a:cubicBezTo>
                        <a:cubicBezTo>
                          <a:pt x="621792" y="43166"/>
                          <a:pt x="695325" y="79456"/>
                          <a:pt x="770096" y="116222"/>
                        </a:cubicBezTo>
                        <a:cubicBezTo>
                          <a:pt x="794766" y="128319"/>
                          <a:pt x="813530" y="138321"/>
                          <a:pt x="824960" y="164228"/>
                        </a:cubicBezTo>
                        <a:cubicBezTo>
                          <a:pt x="836009" y="188994"/>
                          <a:pt x="834580" y="217569"/>
                          <a:pt x="833819" y="243857"/>
                        </a:cubicBezTo>
                        <a:close/>
                      </a:path>
                    </a:pathLst>
                  </a:custGeom>
                  <a:solidFill>
                    <a:srgbClr val="F1724F"/>
                  </a:solidFill>
                  <a:ln w="9525" cap="flat">
                    <a:noFill/>
                    <a:prstDash val="solid"/>
                    <a:miter/>
                  </a:ln>
                </p:spPr>
                <p:txBody>
                  <a:bodyPr rtlCol="0" anchor="ctr"/>
                  <a:lstStyle/>
                  <a:p>
                    <a:endParaRPr lang="en-US"/>
                  </a:p>
                </p:txBody>
              </p:sp>
              <p:sp>
                <p:nvSpPr>
                  <p:cNvPr id="322" name="Freeform: Shape 321">
                    <a:extLst>
                      <a:ext uri="{FF2B5EF4-FFF2-40B4-BE49-F238E27FC236}">
                        <a16:creationId xmlns:a16="http://schemas.microsoft.com/office/drawing/2014/main" id="{37651431-2CC3-A85E-3D97-76E3338765B2}"/>
                      </a:ext>
                    </a:extLst>
                  </p:cNvPr>
                  <p:cNvSpPr/>
                  <p:nvPr/>
                </p:nvSpPr>
                <p:spPr>
                  <a:xfrm>
                    <a:off x="3399485" y="2989190"/>
                    <a:ext cx="248032" cy="588080"/>
                  </a:xfrm>
                  <a:custGeom>
                    <a:avLst/>
                    <a:gdLst>
                      <a:gd name="connsiteX0" fmla="*/ 246970 w 248032"/>
                      <a:gd name="connsiteY0" fmla="*/ 73097 h 588080"/>
                      <a:gd name="connsiteX1" fmla="*/ 216966 w 248032"/>
                      <a:gd name="connsiteY1" fmla="*/ 10994 h 588080"/>
                      <a:gd name="connsiteX2" fmla="*/ 158292 w 248032"/>
                      <a:gd name="connsiteY2" fmla="*/ 3374 h 588080"/>
                      <a:gd name="connsiteX3" fmla="*/ 106762 w 248032"/>
                      <a:gd name="connsiteY3" fmla="*/ 35664 h 588080"/>
                      <a:gd name="connsiteX4" fmla="*/ 15608 w 248032"/>
                      <a:gd name="connsiteY4" fmla="*/ 189874 h 588080"/>
                      <a:gd name="connsiteX5" fmla="*/ 3225 w 248032"/>
                      <a:gd name="connsiteY5" fmla="*/ 369801 h 588080"/>
                      <a:gd name="connsiteX6" fmla="*/ 90569 w 248032"/>
                      <a:gd name="connsiteY6" fmla="*/ 569826 h 588080"/>
                      <a:gd name="connsiteX7" fmla="*/ 141909 w 248032"/>
                      <a:gd name="connsiteY7" fmla="*/ 585447 h 588080"/>
                      <a:gd name="connsiteX8" fmla="*/ 160673 w 248032"/>
                      <a:gd name="connsiteY8" fmla="*/ 567540 h 588080"/>
                      <a:gd name="connsiteX9" fmla="*/ 200202 w 248032"/>
                      <a:gd name="connsiteY9" fmla="*/ 480672 h 588080"/>
                      <a:gd name="connsiteX10" fmla="*/ 235540 w 248032"/>
                      <a:gd name="connsiteY10" fmla="*/ 298173 h 588080"/>
                      <a:gd name="connsiteX11" fmla="*/ 247256 w 248032"/>
                      <a:gd name="connsiteY11" fmla="*/ 128533 h 588080"/>
                      <a:gd name="connsiteX12" fmla="*/ 246970 w 248032"/>
                      <a:gd name="connsiteY12" fmla="*/ 73097 h 5880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8032" h="588080">
                        <a:moveTo>
                          <a:pt x="246970" y="73097"/>
                        </a:moveTo>
                        <a:cubicBezTo>
                          <a:pt x="244589" y="48808"/>
                          <a:pt x="237159" y="25758"/>
                          <a:pt x="216966" y="10994"/>
                        </a:cubicBezTo>
                        <a:cubicBezTo>
                          <a:pt x="200488" y="-1103"/>
                          <a:pt x="177914" y="-2531"/>
                          <a:pt x="158292" y="3374"/>
                        </a:cubicBezTo>
                        <a:cubicBezTo>
                          <a:pt x="138766" y="9280"/>
                          <a:pt x="121811" y="21757"/>
                          <a:pt x="106762" y="35664"/>
                        </a:cubicBezTo>
                        <a:cubicBezTo>
                          <a:pt x="62376" y="76717"/>
                          <a:pt x="31800" y="131676"/>
                          <a:pt x="15608" y="189874"/>
                        </a:cubicBezTo>
                        <a:cubicBezTo>
                          <a:pt x="-585" y="248071"/>
                          <a:pt x="-3156" y="309698"/>
                          <a:pt x="3225" y="369801"/>
                        </a:cubicBezTo>
                        <a:cubicBezTo>
                          <a:pt x="11036" y="443905"/>
                          <a:pt x="34753" y="520486"/>
                          <a:pt x="90569" y="569826"/>
                        </a:cubicBezTo>
                        <a:cubicBezTo>
                          <a:pt x="104762" y="582399"/>
                          <a:pt x="124669" y="593257"/>
                          <a:pt x="141909" y="585447"/>
                        </a:cubicBezTo>
                        <a:cubicBezTo>
                          <a:pt x="149910" y="581827"/>
                          <a:pt x="155720" y="574684"/>
                          <a:pt x="160673" y="567540"/>
                        </a:cubicBezTo>
                        <a:cubicBezTo>
                          <a:pt x="178961" y="541346"/>
                          <a:pt x="190772" y="511152"/>
                          <a:pt x="200202" y="480672"/>
                        </a:cubicBezTo>
                        <a:cubicBezTo>
                          <a:pt x="218586" y="421045"/>
                          <a:pt x="226586" y="359704"/>
                          <a:pt x="235540" y="298173"/>
                        </a:cubicBezTo>
                        <a:cubicBezTo>
                          <a:pt x="243636" y="242261"/>
                          <a:pt x="245827" y="185302"/>
                          <a:pt x="247256" y="128533"/>
                        </a:cubicBezTo>
                        <a:cubicBezTo>
                          <a:pt x="247732" y="111483"/>
                          <a:pt x="248875" y="91957"/>
                          <a:pt x="246970" y="73097"/>
                        </a:cubicBezTo>
                        <a:close/>
                      </a:path>
                    </a:pathLst>
                  </a:custGeom>
                  <a:solidFill>
                    <a:srgbClr val="963C2D"/>
                  </a:solidFill>
                  <a:ln w="9525" cap="flat">
                    <a:noFill/>
                    <a:prstDash val="solid"/>
                    <a:miter/>
                  </a:ln>
                </p:spPr>
                <p:txBody>
                  <a:bodyPr rtlCol="0" anchor="ctr"/>
                  <a:lstStyle/>
                  <a:p>
                    <a:endParaRPr lang="en-US"/>
                  </a:p>
                </p:txBody>
              </p:sp>
              <p:grpSp>
                <p:nvGrpSpPr>
                  <p:cNvPr id="323" name="Graphic 2">
                    <a:extLst>
                      <a:ext uri="{FF2B5EF4-FFF2-40B4-BE49-F238E27FC236}">
                        <a16:creationId xmlns:a16="http://schemas.microsoft.com/office/drawing/2014/main" id="{6B0B067B-7A55-39B3-3B52-37D9EE4CC795}"/>
                      </a:ext>
                    </a:extLst>
                  </p:cNvPr>
                  <p:cNvGrpSpPr/>
                  <p:nvPr/>
                </p:nvGrpSpPr>
                <p:grpSpPr>
                  <a:xfrm>
                    <a:off x="2882406" y="2846927"/>
                    <a:ext cx="816973" cy="1143148"/>
                    <a:chOff x="2882406" y="2846927"/>
                    <a:chExt cx="816973" cy="1143148"/>
                  </a:xfrm>
                  <a:solidFill>
                    <a:srgbClr val="F6DBB0"/>
                  </a:solidFill>
                </p:grpSpPr>
                <p:sp>
                  <p:nvSpPr>
                    <p:cNvPr id="324" name="Freeform: Shape 323">
                      <a:extLst>
                        <a:ext uri="{FF2B5EF4-FFF2-40B4-BE49-F238E27FC236}">
                          <a16:creationId xmlns:a16="http://schemas.microsoft.com/office/drawing/2014/main" id="{C9E2B3F4-B7EB-6EE5-5EF9-563CCC2F2677}"/>
                        </a:ext>
                      </a:extLst>
                    </p:cNvPr>
                    <p:cNvSpPr/>
                    <p:nvPr/>
                  </p:nvSpPr>
                  <p:spPr>
                    <a:xfrm>
                      <a:off x="3194767" y="2891152"/>
                      <a:ext cx="371582" cy="702534"/>
                    </a:xfrm>
                    <a:custGeom>
                      <a:avLst/>
                      <a:gdLst>
                        <a:gd name="connsiteX0" fmla="*/ 357485 w 371582"/>
                        <a:gd name="connsiteY0" fmla="*/ 39785 h 702534"/>
                        <a:gd name="connsiteX1" fmla="*/ 320528 w 371582"/>
                        <a:gd name="connsiteY1" fmla="*/ 34737 h 702534"/>
                        <a:gd name="connsiteX2" fmla="*/ 266426 w 371582"/>
                        <a:gd name="connsiteY2" fmla="*/ 50929 h 702534"/>
                        <a:gd name="connsiteX3" fmla="*/ 194227 w 371582"/>
                        <a:gd name="connsiteY3" fmla="*/ 114271 h 702534"/>
                        <a:gd name="connsiteX4" fmla="*/ 88690 w 371582"/>
                        <a:gd name="connsiteY4" fmla="*/ 469172 h 702534"/>
                        <a:gd name="connsiteX5" fmla="*/ 96024 w 371582"/>
                        <a:gd name="connsiteY5" fmla="*/ 702535 h 702534"/>
                        <a:gd name="connsiteX6" fmla="*/ 6298 w 371582"/>
                        <a:gd name="connsiteY6" fmla="*/ 687199 h 702534"/>
                        <a:gd name="connsiteX7" fmla="*/ 107 w 371582"/>
                        <a:gd name="connsiteY7" fmla="*/ 501176 h 702534"/>
                        <a:gd name="connsiteX8" fmla="*/ 33921 w 371582"/>
                        <a:gd name="connsiteY8" fmla="*/ 250192 h 702534"/>
                        <a:gd name="connsiteX9" fmla="*/ 117265 w 371582"/>
                        <a:gd name="connsiteY9" fmla="*/ 82076 h 702534"/>
                        <a:gd name="connsiteX10" fmla="*/ 225183 w 371582"/>
                        <a:gd name="connsiteY10" fmla="*/ 9019 h 702534"/>
                        <a:gd name="connsiteX11" fmla="*/ 286810 w 371582"/>
                        <a:gd name="connsiteY11" fmla="*/ 2161 h 702534"/>
                        <a:gd name="connsiteX12" fmla="*/ 371582 w 371582"/>
                        <a:gd name="connsiteY12" fmla="*/ 44643 h 702534"/>
                        <a:gd name="connsiteX13" fmla="*/ 357485 w 371582"/>
                        <a:gd name="connsiteY13" fmla="*/ 39785 h 7025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71582" h="702534">
                          <a:moveTo>
                            <a:pt x="357485" y="39785"/>
                          </a:moveTo>
                          <a:cubicBezTo>
                            <a:pt x="345102" y="36547"/>
                            <a:pt x="330244" y="34642"/>
                            <a:pt x="320528" y="34737"/>
                          </a:cubicBezTo>
                          <a:cubicBezTo>
                            <a:pt x="301764" y="34927"/>
                            <a:pt x="282714" y="42166"/>
                            <a:pt x="266426" y="50929"/>
                          </a:cubicBezTo>
                          <a:cubicBezTo>
                            <a:pt x="238042" y="66169"/>
                            <a:pt x="214229" y="89029"/>
                            <a:pt x="194227" y="114271"/>
                          </a:cubicBezTo>
                          <a:cubicBezTo>
                            <a:pt x="116502" y="212664"/>
                            <a:pt x="96405" y="344014"/>
                            <a:pt x="88690" y="469172"/>
                          </a:cubicBezTo>
                          <a:cubicBezTo>
                            <a:pt x="83927" y="545658"/>
                            <a:pt x="87927" y="626049"/>
                            <a:pt x="96024" y="702535"/>
                          </a:cubicBezTo>
                          <a:cubicBezTo>
                            <a:pt x="66592" y="695200"/>
                            <a:pt x="36588" y="690057"/>
                            <a:pt x="6298" y="687199"/>
                          </a:cubicBezTo>
                          <a:cubicBezTo>
                            <a:pt x="2774" y="686914"/>
                            <a:pt x="-655" y="516797"/>
                            <a:pt x="107" y="501176"/>
                          </a:cubicBezTo>
                          <a:cubicBezTo>
                            <a:pt x="3822" y="416975"/>
                            <a:pt x="10204" y="331250"/>
                            <a:pt x="33921" y="250192"/>
                          </a:cubicBezTo>
                          <a:cubicBezTo>
                            <a:pt x="51637" y="189709"/>
                            <a:pt x="76117" y="129892"/>
                            <a:pt x="117265" y="82076"/>
                          </a:cubicBezTo>
                          <a:cubicBezTo>
                            <a:pt x="145840" y="48929"/>
                            <a:pt x="183082" y="22069"/>
                            <a:pt x="225183" y="9019"/>
                          </a:cubicBezTo>
                          <a:cubicBezTo>
                            <a:pt x="242995" y="3495"/>
                            <a:pt x="268807" y="-3649"/>
                            <a:pt x="286810" y="2161"/>
                          </a:cubicBezTo>
                          <a:cubicBezTo>
                            <a:pt x="317290" y="11972"/>
                            <a:pt x="344817" y="26736"/>
                            <a:pt x="371582" y="44643"/>
                          </a:cubicBezTo>
                          <a:cubicBezTo>
                            <a:pt x="367772" y="42928"/>
                            <a:pt x="362914" y="41214"/>
                            <a:pt x="357485" y="39785"/>
                          </a:cubicBezTo>
                          <a:close/>
                        </a:path>
                      </a:pathLst>
                    </a:custGeom>
                    <a:solidFill>
                      <a:srgbClr val="F6DBB0"/>
                    </a:solidFill>
                    <a:ln w="9525" cap="flat">
                      <a:noFill/>
                      <a:prstDash val="solid"/>
                      <a:miter/>
                    </a:ln>
                  </p:spPr>
                  <p:txBody>
                    <a:bodyPr rtlCol="0" anchor="ctr"/>
                    <a:lstStyle/>
                    <a:p>
                      <a:endParaRPr lang="en-US"/>
                    </a:p>
                  </p:txBody>
                </p:sp>
                <p:sp>
                  <p:nvSpPr>
                    <p:cNvPr id="325" name="Freeform: Shape 324">
                      <a:extLst>
                        <a:ext uri="{FF2B5EF4-FFF2-40B4-BE49-F238E27FC236}">
                          <a16:creationId xmlns:a16="http://schemas.microsoft.com/office/drawing/2014/main" id="{0AC6E188-5077-3D70-0F80-9ED05F917B3F}"/>
                        </a:ext>
                      </a:extLst>
                    </p:cNvPr>
                    <p:cNvSpPr/>
                    <p:nvPr/>
                  </p:nvSpPr>
                  <p:spPr>
                    <a:xfrm>
                      <a:off x="2902428" y="2846927"/>
                      <a:ext cx="208721" cy="702468"/>
                    </a:xfrm>
                    <a:custGeom>
                      <a:avLst/>
                      <a:gdLst>
                        <a:gd name="connsiteX0" fmla="*/ 65846 w 208721"/>
                        <a:gd name="connsiteY0" fmla="*/ 505111 h 702468"/>
                        <a:gd name="connsiteX1" fmla="*/ 140237 w 208721"/>
                        <a:gd name="connsiteY1" fmla="*/ 96488 h 702468"/>
                        <a:gd name="connsiteX2" fmla="*/ 208721 w 208721"/>
                        <a:gd name="connsiteY2" fmla="*/ 0 h 702468"/>
                        <a:gd name="connsiteX3" fmla="*/ 104613 w 208721"/>
                        <a:gd name="connsiteY3" fmla="*/ 37719 h 702468"/>
                        <a:gd name="connsiteX4" fmla="*/ 86801 w 208721"/>
                        <a:gd name="connsiteY4" fmla="*/ 62198 h 702468"/>
                        <a:gd name="connsiteX5" fmla="*/ 30985 w 208721"/>
                        <a:gd name="connsiteY5" fmla="*/ 213551 h 702468"/>
                        <a:gd name="connsiteX6" fmla="*/ 15745 w 208721"/>
                        <a:gd name="connsiteY6" fmla="*/ 693039 h 702468"/>
                        <a:gd name="connsiteX7" fmla="*/ 80229 w 208721"/>
                        <a:gd name="connsiteY7" fmla="*/ 702469 h 702468"/>
                        <a:gd name="connsiteX8" fmla="*/ 65846 w 208721"/>
                        <a:gd name="connsiteY8" fmla="*/ 505111 h 702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721" h="702468">
                          <a:moveTo>
                            <a:pt x="65846" y="505111"/>
                          </a:moveTo>
                          <a:cubicBezTo>
                            <a:pt x="65751" y="365855"/>
                            <a:pt x="82039" y="224314"/>
                            <a:pt x="140237" y="96488"/>
                          </a:cubicBezTo>
                          <a:cubicBezTo>
                            <a:pt x="156715" y="60198"/>
                            <a:pt x="177098" y="24194"/>
                            <a:pt x="208721" y="0"/>
                          </a:cubicBezTo>
                          <a:cubicBezTo>
                            <a:pt x="173288" y="12002"/>
                            <a:pt x="131188" y="11430"/>
                            <a:pt x="104613" y="37719"/>
                          </a:cubicBezTo>
                          <a:cubicBezTo>
                            <a:pt x="97374" y="44863"/>
                            <a:pt x="91945" y="53435"/>
                            <a:pt x="86801" y="62198"/>
                          </a:cubicBezTo>
                          <a:cubicBezTo>
                            <a:pt x="58893" y="109823"/>
                            <a:pt x="44415" y="160592"/>
                            <a:pt x="30985" y="213551"/>
                          </a:cubicBezTo>
                          <a:cubicBezTo>
                            <a:pt x="-8639" y="369094"/>
                            <a:pt x="-6258" y="534924"/>
                            <a:pt x="15745" y="693039"/>
                          </a:cubicBezTo>
                          <a:cubicBezTo>
                            <a:pt x="37557" y="693230"/>
                            <a:pt x="59274" y="696373"/>
                            <a:pt x="80229" y="702469"/>
                          </a:cubicBezTo>
                          <a:cubicBezTo>
                            <a:pt x="70895" y="637985"/>
                            <a:pt x="65846" y="571595"/>
                            <a:pt x="65846" y="505111"/>
                          </a:cubicBezTo>
                          <a:close/>
                        </a:path>
                      </a:pathLst>
                    </a:custGeom>
                    <a:solidFill>
                      <a:srgbClr val="F6DBB0"/>
                    </a:solidFill>
                    <a:ln w="9525" cap="flat">
                      <a:noFill/>
                      <a:prstDash val="solid"/>
                      <a:miter/>
                    </a:ln>
                  </p:spPr>
                  <p:txBody>
                    <a:bodyPr rtlCol="0" anchor="ctr"/>
                    <a:lstStyle/>
                    <a:p>
                      <a:endParaRPr lang="en-US"/>
                    </a:p>
                  </p:txBody>
                </p:sp>
                <p:sp>
                  <p:nvSpPr>
                    <p:cNvPr id="326" name="Freeform: Shape 325">
                      <a:extLst>
                        <a:ext uri="{FF2B5EF4-FFF2-40B4-BE49-F238E27FC236}">
                          <a16:creationId xmlns:a16="http://schemas.microsoft.com/office/drawing/2014/main" id="{D07759DA-3BD9-0D85-DAF6-354C3CAAB4B6}"/>
                        </a:ext>
                      </a:extLst>
                    </p:cNvPr>
                    <p:cNvSpPr/>
                    <p:nvPr/>
                  </p:nvSpPr>
                  <p:spPr>
                    <a:xfrm>
                      <a:off x="2896361" y="3512534"/>
                      <a:ext cx="665232" cy="129866"/>
                    </a:xfrm>
                    <a:custGeom>
                      <a:avLst/>
                      <a:gdLst>
                        <a:gd name="connsiteX0" fmla="*/ 6763 w 665232"/>
                        <a:gd name="connsiteY0" fmla="*/ 87916 h 129866"/>
                        <a:gd name="connsiteX1" fmla="*/ 299371 w 665232"/>
                        <a:gd name="connsiteY1" fmla="*/ 127826 h 129866"/>
                        <a:gd name="connsiteX2" fmla="*/ 494252 w 665232"/>
                        <a:gd name="connsiteY2" fmla="*/ 126302 h 129866"/>
                        <a:gd name="connsiteX3" fmla="*/ 665226 w 665232"/>
                        <a:gd name="connsiteY3" fmla="*/ 99155 h 129866"/>
                        <a:gd name="connsiteX4" fmla="*/ 658463 w 665232"/>
                        <a:gd name="connsiteY4" fmla="*/ 11049 h 129866"/>
                        <a:gd name="connsiteX5" fmla="*/ 231076 w 665232"/>
                        <a:gd name="connsiteY5" fmla="*/ 28289 h 129866"/>
                        <a:gd name="connsiteX6" fmla="*/ 0 w 665232"/>
                        <a:gd name="connsiteY6" fmla="*/ 0 h 129866"/>
                        <a:gd name="connsiteX7" fmla="*/ 6763 w 665232"/>
                        <a:gd name="connsiteY7" fmla="*/ 87916 h 12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5232" h="129866">
                          <a:moveTo>
                            <a:pt x="6763" y="87916"/>
                          </a:moveTo>
                          <a:cubicBezTo>
                            <a:pt x="101917" y="114014"/>
                            <a:pt x="200882" y="123635"/>
                            <a:pt x="299371" y="127826"/>
                          </a:cubicBezTo>
                          <a:cubicBezTo>
                            <a:pt x="364236" y="130588"/>
                            <a:pt x="429387" y="130969"/>
                            <a:pt x="494252" y="126302"/>
                          </a:cubicBezTo>
                          <a:cubicBezTo>
                            <a:pt x="507683" y="125349"/>
                            <a:pt x="666369" y="111157"/>
                            <a:pt x="665226" y="99155"/>
                          </a:cubicBezTo>
                          <a:cubicBezTo>
                            <a:pt x="662273" y="69818"/>
                            <a:pt x="659987" y="40481"/>
                            <a:pt x="658463" y="11049"/>
                          </a:cubicBezTo>
                          <a:cubicBezTo>
                            <a:pt x="519017" y="43148"/>
                            <a:pt x="373856" y="37148"/>
                            <a:pt x="231076" y="28289"/>
                          </a:cubicBezTo>
                          <a:cubicBezTo>
                            <a:pt x="153543" y="23527"/>
                            <a:pt x="75629" y="17812"/>
                            <a:pt x="0" y="0"/>
                          </a:cubicBezTo>
                          <a:cubicBezTo>
                            <a:pt x="857" y="29813"/>
                            <a:pt x="4381" y="58293"/>
                            <a:pt x="6763" y="87916"/>
                          </a:cubicBezTo>
                          <a:close/>
                        </a:path>
                      </a:pathLst>
                    </a:custGeom>
                    <a:solidFill>
                      <a:srgbClr val="F6DBB0"/>
                    </a:solidFill>
                    <a:ln w="9525" cap="flat">
                      <a:noFill/>
                      <a:prstDash val="solid"/>
                      <a:miter/>
                    </a:ln>
                  </p:spPr>
                  <p:txBody>
                    <a:bodyPr rtlCol="0" anchor="ctr"/>
                    <a:lstStyle/>
                    <a:p>
                      <a:endParaRPr lang="en-US"/>
                    </a:p>
                  </p:txBody>
                </p:sp>
                <p:sp>
                  <p:nvSpPr>
                    <p:cNvPr id="327" name="Freeform: Shape 326">
                      <a:extLst>
                        <a:ext uri="{FF2B5EF4-FFF2-40B4-BE49-F238E27FC236}">
                          <a16:creationId xmlns:a16="http://schemas.microsoft.com/office/drawing/2014/main" id="{F379A6D4-C0FF-015D-AC8B-94A4C836653C}"/>
                        </a:ext>
                      </a:extLst>
                    </p:cNvPr>
                    <p:cNvSpPr/>
                    <p:nvPr/>
                  </p:nvSpPr>
                  <p:spPr>
                    <a:xfrm>
                      <a:off x="2882406" y="3791426"/>
                      <a:ext cx="816973" cy="198649"/>
                    </a:xfrm>
                    <a:custGeom>
                      <a:avLst/>
                      <a:gdLst>
                        <a:gd name="connsiteX0" fmla="*/ 355236 w 816973"/>
                        <a:gd name="connsiteY0" fmla="*/ 198311 h 198649"/>
                        <a:gd name="connsiteX1" fmla="*/ 360474 w 816973"/>
                        <a:gd name="connsiteY1" fmla="*/ 198406 h 198649"/>
                        <a:gd name="connsiteX2" fmla="*/ 727473 w 816973"/>
                        <a:gd name="connsiteY2" fmla="*/ 149066 h 198649"/>
                        <a:gd name="connsiteX3" fmla="*/ 816912 w 816973"/>
                        <a:gd name="connsiteY3" fmla="*/ 100013 h 198649"/>
                        <a:gd name="connsiteX4" fmla="*/ 792243 w 816973"/>
                        <a:gd name="connsiteY4" fmla="*/ 0 h 198649"/>
                        <a:gd name="connsiteX5" fmla="*/ 574501 w 816973"/>
                        <a:gd name="connsiteY5" fmla="*/ 69818 h 198649"/>
                        <a:gd name="connsiteX6" fmla="*/ 376762 w 816973"/>
                        <a:gd name="connsiteY6" fmla="*/ 82487 h 198649"/>
                        <a:gd name="connsiteX7" fmla="*/ 12145 w 816973"/>
                        <a:gd name="connsiteY7" fmla="*/ 26670 h 198649"/>
                        <a:gd name="connsiteX8" fmla="*/ 6240 w 816973"/>
                        <a:gd name="connsiteY8" fmla="*/ 86297 h 198649"/>
                        <a:gd name="connsiteX9" fmla="*/ 1858 w 816973"/>
                        <a:gd name="connsiteY9" fmla="*/ 127064 h 198649"/>
                        <a:gd name="connsiteX10" fmla="*/ 18051 w 816973"/>
                        <a:gd name="connsiteY10" fmla="*/ 137636 h 198649"/>
                        <a:gd name="connsiteX11" fmla="*/ 355236 w 816973"/>
                        <a:gd name="connsiteY11" fmla="*/ 198311 h 1986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16973" h="198649">
                          <a:moveTo>
                            <a:pt x="355236" y="198311"/>
                          </a:moveTo>
                          <a:cubicBezTo>
                            <a:pt x="356950" y="198311"/>
                            <a:pt x="358760" y="198406"/>
                            <a:pt x="360474" y="198406"/>
                          </a:cubicBezTo>
                          <a:cubicBezTo>
                            <a:pt x="484490" y="200597"/>
                            <a:pt x="609744" y="188309"/>
                            <a:pt x="727473" y="149066"/>
                          </a:cubicBezTo>
                          <a:cubicBezTo>
                            <a:pt x="750047" y="141542"/>
                            <a:pt x="814341" y="123635"/>
                            <a:pt x="816912" y="100013"/>
                          </a:cubicBezTo>
                          <a:cubicBezTo>
                            <a:pt x="818627" y="83915"/>
                            <a:pt x="783480" y="7525"/>
                            <a:pt x="792243" y="0"/>
                          </a:cubicBezTo>
                          <a:cubicBezTo>
                            <a:pt x="736331" y="51816"/>
                            <a:pt x="647272" y="60960"/>
                            <a:pt x="574501" y="69818"/>
                          </a:cubicBezTo>
                          <a:cubicBezTo>
                            <a:pt x="508874" y="77819"/>
                            <a:pt x="442866" y="82772"/>
                            <a:pt x="376762" y="82487"/>
                          </a:cubicBezTo>
                          <a:cubicBezTo>
                            <a:pt x="253413" y="82010"/>
                            <a:pt x="130065" y="63151"/>
                            <a:pt x="12145" y="26670"/>
                          </a:cubicBezTo>
                          <a:cubicBezTo>
                            <a:pt x="10716" y="46577"/>
                            <a:pt x="7383" y="66389"/>
                            <a:pt x="6240" y="86297"/>
                          </a:cubicBezTo>
                          <a:cubicBezTo>
                            <a:pt x="5668" y="96488"/>
                            <a:pt x="-3952" y="118872"/>
                            <a:pt x="1858" y="127064"/>
                          </a:cubicBezTo>
                          <a:cubicBezTo>
                            <a:pt x="5668" y="132398"/>
                            <a:pt x="11955" y="135160"/>
                            <a:pt x="18051" y="137636"/>
                          </a:cubicBezTo>
                          <a:cubicBezTo>
                            <a:pt x="124445" y="180785"/>
                            <a:pt x="240364" y="195929"/>
                            <a:pt x="355236" y="198311"/>
                          </a:cubicBezTo>
                          <a:close/>
                        </a:path>
                      </a:pathLst>
                    </a:custGeom>
                    <a:solidFill>
                      <a:srgbClr val="F6DBB0"/>
                    </a:solidFill>
                    <a:ln w="9525" cap="flat">
                      <a:noFill/>
                      <a:prstDash val="solid"/>
                      <a:miter/>
                    </a:ln>
                  </p:spPr>
                  <p:txBody>
                    <a:bodyPr rtlCol="0" anchor="ctr"/>
                    <a:lstStyle/>
                    <a:p>
                      <a:endParaRPr lang="en-US"/>
                    </a:p>
                  </p:txBody>
                </p:sp>
              </p:grpSp>
              <p:grpSp>
                <p:nvGrpSpPr>
                  <p:cNvPr id="328" name="Graphic 2">
                    <a:extLst>
                      <a:ext uri="{FF2B5EF4-FFF2-40B4-BE49-F238E27FC236}">
                        <a16:creationId xmlns:a16="http://schemas.microsoft.com/office/drawing/2014/main" id="{A5900D1B-9BF5-EED8-A983-5A47008C9094}"/>
                      </a:ext>
                    </a:extLst>
                  </p:cNvPr>
                  <p:cNvGrpSpPr/>
                  <p:nvPr/>
                </p:nvGrpSpPr>
                <p:grpSpPr>
                  <a:xfrm>
                    <a:off x="3024065" y="2855404"/>
                    <a:ext cx="614579" cy="1295780"/>
                    <a:chOff x="3024065" y="2855404"/>
                    <a:chExt cx="614579" cy="1295780"/>
                  </a:xfrm>
                  <a:solidFill>
                    <a:srgbClr val="C14C34"/>
                  </a:solidFill>
                </p:grpSpPr>
                <p:sp>
                  <p:nvSpPr>
                    <p:cNvPr id="329" name="Freeform: Shape 328">
                      <a:extLst>
                        <a:ext uri="{FF2B5EF4-FFF2-40B4-BE49-F238E27FC236}">
                          <a16:creationId xmlns:a16="http://schemas.microsoft.com/office/drawing/2014/main" id="{24A61848-CD09-13DC-6D44-C63FED9B9021}"/>
                        </a:ext>
                      </a:extLst>
                    </p:cNvPr>
                    <p:cNvSpPr/>
                    <p:nvPr/>
                  </p:nvSpPr>
                  <p:spPr>
                    <a:xfrm>
                      <a:off x="3052742" y="2855404"/>
                      <a:ext cx="171755" cy="581786"/>
                    </a:xfrm>
                    <a:custGeom>
                      <a:avLst/>
                      <a:gdLst>
                        <a:gd name="connsiteX0" fmla="*/ 171755 w 171755"/>
                        <a:gd name="connsiteY0" fmla="*/ 0 h 581786"/>
                        <a:gd name="connsiteX1" fmla="*/ 133655 w 171755"/>
                        <a:gd name="connsiteY1" fmla="*/ 66865 h 581786"/>
                        <a:gd name="connsiteX2" fmla="*/ 99842 w 171755"/>
                        <a:gd name="connsiteY2" fmla="*/ 136112 h 581786"/>
                        <a:gd name="connsiteX3" fmla="*/ 67742 w 171755"/>
                        <a:gd name="connsiteY3" fmla="*/ 206121 h 581786"/>
                        <a:gd name="connsiteX4" fmla="*/ 52693 w 171755"/>
                        <a:gd name="connsiteY4" fmla="*/ 241459 h 581786"/>
                        <a:gd name="connsiteX5" fmla="*/ 40215 w 171755"/>
                        <a:gd name="connsiteY5" fmla="*/ 277273 h 581786"/>
                        <a:gd name="connsiteX6" fmla="*/ 11640 w 171755"/>
                        <a:gd name="connsiteY6" fmla="*/ 428053 h 581786"/>
                        <a:gd name="connsiteX7" fmla="*/ 4782 w 171755"/>
                        <a:gd name="connsiteY7" fmla="*/ 504730 h 581786"/>
                        <a:gd name="connsiteX8" fmla="*/ 1353 w 171755"/>
                        <a:gd name="connsiteY8" fmla="*/ 581787 h 581786"/>
                        <a:gd name="connsiteX9" fmla="*/ 115 w 171755"/>
                        <a:gd name="connsiteY9" fmla="*/ 504539 h 581786"/>
                        <a:gd name="connsiteX10" fmla="*/ 4306 w 171755"/>
                        <a:gd name="connsiteY10" fmla="*/ 427291 h 581786"/>
                        <a:gd name="connsiteX11" fmla="*/ 30976 w 171755"/>
                        <a:gd name="connsiteY11" fmla="*/ 274796 h 581786"/>
                        <a:gd name="connsiteX12" fmla="*/ 44311 w 171755"/>
                        <a:gd name="connsiteY12" fmla="*/ 238030 h 581786"/>
                        <a:gd name="connsiteX13" fmla="*/ 59932 w 171755"/>
                        <a:gd name="connsiteY13" fmla="*/ 202597 h 581786"/>
                        <a:gd name="connsiteX14" fmla="*/ 93364 w 171755"/>
                        <a:gd name="connsiteY14" fmla="*/ 132969 h 581786"/>
                        <a:gd name="connsiteX15" fmla="*/ 129655 w 171755"/>
                        <a:gd name="connsiteY15" fmla="*/ 64770 h 581786"/>
                        <a:gd name="connsiteX16" fmla="*/ 171755 w 171755"/>
                        <a:gd name="connsiteY16" fmla="*/ 0 h 5817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1755" h="581786">
                          <a:moveTo>
                            <a:pt x="171755" y="0"/>
                          </a:moveTo>
                          <a:cubicBezTo>
                            <a:pt x="156896" y="20955"/>
                            <a:pt x="145276" y="44005"/>
                            <a:pt x="133655" y="66865"/>
                          </a:cubicBezTo>
                          <a:cubicBezTo>
                            <a:pt x="121939" y="89725"/>
                            <a:pt x="110795" y="112871"/>
                            <a:pt x="99842" y="136112"/>
                          </a:cubicBezTo>
                          <a:cubicBezTo>
                            <a:pt x="89173" y="159448"/>
                            <a:pt x="78125" y="182594"/>
                            <a:pt x="67742" y="206121"/>
                          </a:cubicBezTo>
                          <a:cubicBezTo>
                            <a:pt x="62599" y="217837"/>
                            <a:pt x="57455" y="229648"/>
                            <a:pt x="52693" y="241459"/>
                          </a:cubicBezTo>
                          <a:cubicBezTo>
                            <a:pt x="47835" y="253460"/>
                            <a:pt x="43263" y="264986"/>
                            <a:pt x="40215" y="277273"/>
                          </a:cubicBezTo>
                          <a:cubicBezTo>
                            <a:pt x="26499" y="326612"/>
                            <a:pt x="17736" y="377190"/>
                            <a:pt x="11640" y="428053"/>
                          </a:cubicBezTo>
                          <a:cubicBezTo>
                            <a:pt x="8497" y="453485"/>
                            <a:pt x="6306" y="479107"/>
                            <a:pt x="4782" y="504730"/>
                          </a:cubicBezTo>
                          <a:cubicBezTo>
                            <a:pt x="2972" y="530352"/>
                            <a:pt x="2115" y="556070"/>
                            <a:pt x="1353" y="581787"/>
                          </a:cubicBezTo>
                          <a:cubicBezTo>
                            <a:pt x="19" y="556070"/>
                            <a:pt x="-171" y="530352"/>
                            <a:pt x="115" y="504539"/>
                          </a:cubicBezTo>
                          <a:cubicBezTo>
                            <a:pt x="686" y="478822"/>
                            <a:pt x="2115" y="453009"/>
                            <a:pt x="4306" y="427291"/>
                          </a:cubicBezTo>
                          <a:cubicBezTo>
                            <a:pt x="8878" y="375857"/>
                            <a:pt x="17831" y="324803"/>
                            <a:pt x="30976" y="274796"/>
                          </a:cubicBezTo>
                          <a:cubicBezTo>
                            <a:pt x="34214" y="262128"/>
                            <a:pt x="39358" y="249745"/>
                            <a:pt x="44311" y="238030"/>
                          </a:cubicBezTo>
                          <a:cubicBezTo>
                            <a:pt x="49264" y="226123"/>
                            <a:pt x="54598" y="214313"/>
                            <a:pt x="59932" y="202597"/>
                          </a:cubicBezTo>
                          <a:cubicBezTo>
                            <a:pt x="70695" y="179165"/>
                            <a:pt x="81553" y="155829"/>
                            <a:pt x="93364" y="132969"/>
                          </a:cubicBezTo>
                          <a:cubicBezTo>
                            <a:pt x="105080" y="110014"/>
                            <a:pt x="117082" y="87249"/>
                            <a:pt x="129655" y="64770"/>
                          </a:cubicBezTo>
                          <a:cubicBezTo>
                            <a:pt x="142609" y="42481"/>
                            <a:pt x="155086" y="19717"/>
                            <a:pt x="171755" y="0"/>
                          </a:cubicBezTo>
                          <a:close/>
                        </a:path>
                      </a:pathLst>
                    </a:custGeom>
                    <a:solidFill>
                      <a:srgbClr val="C14C34"/>
                    </a:solidFill>
                    <a:ln w="9525" cap="flat">
                      <a:noFill/>
                      <a:prstDash val="solid"/>
                      <a:miter/>
                    </a:ln>
                  </p:spPr>
                  <p:txBody>
                    <a:bodyPr rtlCol="0" anchor="ctr"/>
                    <a:lstStyle/>
                    <a:p>
                      <a:endParaRPr lang="en-US"/>
                    </a:p>
                  </p:txBody>
                </p:sp>
                <p:sp>
                  <p:nvSpPr>
                    <p:cNvPr id="330" name="Freeform: Shape 329">
                      <a:extLst>
                        <a:ext uri="{FF2B5EF4-FFF2-40B4-BE49-F238E27FC236}">
                          <a16:creationId xmlns:a16="http://schemas.microsoft.com/office/drawing/2014/main" id="{0FD6B20F-84CE-0C8B-B3E8-165CA8CB271C}"/>
                        </a:ext>
                      </a:extLst>
                    </p:cNvPr>
                    <p:cNvSpPr/>
                    <p:nvPr/>
                  </p:nvSpPr>
                  <p:spPr>
                    <a:xfrm>
                      <a:off x="3047930" y="3595020"/>
                      <a:ext cx="27500" cy="556164"/>
                    </a:xfrm>
                    <a:custGeom>
                      <a:avLst/>
                      <a:gdLst>
                        <a:gd name="connsiteX0" fmla="*/ 11689 w 27500"/>
                        <a:gd name="connsiteY0" fmla="*/ 0 h 556164"/>
                        <a:gd name="connsiteX1" fmla="*/ 9879 w 27500"/>
                        <a:gd name="connsiteY1" fmla="*/ 139351 h 556164"/>
                        <a:gd name="connsiteX2" fmla="*/ 9689 w 27500"/>
                        <a:gd name="connsiteY2" fmla="*/ 278511 h 556164"/>
                        <a:gd name="connsiteX3" fmla="*/ 15785 w 27500"/>
                        <a:gd name="connsiteY3" fmla="*/ 417386 h 556164"/>
                        <a:gd name="connsiteX4" fmla="*/ 21595 w 27500"/>
                        <a:gd name="connsiteY4" fmla="*/ 486728 h 556164"/>
                        <a:gd name="connsiteX5" fmla="*/ 27501 w 27500"/>
                        <a:gd name="connsiteY5" fmla="*/ 556165 h 556164"/>
                        <a:gd name="connsiteX6" fmla="*/ 16928 w 27500"/>
                        <a:gd name="connsiteY6" fmla="*/ 487204 h 556164"/>
                        <a:gd name="connsiteX7" fmla="*/ 8451 w 27500"/>
                        <a:gd name="connsiteY7" fmla="*/ 417957 h 556164"/>
                        <a:gd name="connsiteX8" fmla="*/ 69 w 27500"/>
                        <a:gd name="connsiteY8" fmla="*/ 278606 h 556164"/>
                        <a:gd name="connsiteX9" fmla="*/ 2450 w 27500"/>
                        <a:gd name="connsiteY9" fmla="*/ 139065 h 556164"/>
                        <a:gd name="connsiteX10" fmla="*/ 6260 w 27500"/>
                        <a:gd name="connsiteY10" fmla="*/ 69437 h 556164"/>
                        <a:gd name="connsiteX11" fmla="*/ 11689 w 27500"/>
                        <a:gd name="connsiteY11" fmla="*/ 0 h 5561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500" h="556164">
                          <a:moveTo>
                            <a:pt x="11689" y="0"/>
                          </a:moveTo>
                          <a:cubicBezTo>
                            <a:pt x="11499" y="46482"/>
                            <a:pt x="10451" y="92964"/>
                            <a:pt x="9879" y="139351"/>
                          </a:cubicBezTo>
                          <a:cubicBezTo>
                            <a:pt x="9308" y="185738"/>
                            <a:pt x="8546" y="232124"/>
                            <a:pt x="9689" y="278511"/>
                          </a:cubicBezTo>
                          <a:cubicBezTo>
                            <a:pt x="9975" y="324898"/>
                            <a:pt x="12261" y="371094"/>
                            <a:pt x="15785" y="417386"/>
                          </a:cubicBezTo>
                          <a:cubicBezTo>
                            <a:pt x="17404" y="440531"/>
                            <a:pt x="19500" y="463677"/>
                            <a:pt x="21595" y="486728"/>
                          </a:cubicBezTo>
                          <a:lnTo>
                            <a:pt x="27501" y="556165"/>
                          </a:lnTo>
                          <a:cubicBezTo>
                            <a:pt x="23595" y="533209"/>
                            <a:pt x="20357" y="510254"/>
                            <a:pt x="16928" y="487204"/>
                          </a:cubicBezTo>
                          <a:cubicBezTo>
                            <a:pt x="13785" y="464153"/>
                            <a:pt x="10927" y="441103"/>
                            <a:pt x="8451" y="417957"/>
                          </a:cubicBezTo>
                          <a:cubicBezTo>
                            <a:pt x="3402" y="371666"/>
                            <a:pt x="1212" y="325088"/>
                            <a:pt x="69" y="278606"/>
                          </a:cubicBezTo>
                          <a:cubicBezTo>
                            <a:pt x="-217" y="232029"/>
                            <a:pt x="354" y="185547"/>
                            <a:pt x="2450" y="139065"/>
                          </a:cubicBezTo>
                          <a:lnTo>
                            <a:pt x="6260" y="69437"/>
                          </a:lnTo>
                          <a:cubicBezTo>
                            <a:pt x="8070" y="46292"/>
                            <a:pt x="9594" y="23146"/>
                            <a:pt x="11689" y="0"/>
                          </a:cubicBezTo>
                          <a:close/>
                        </a:path>
                      </a:pathLst>
                    </a:custGeom>
                    <a:solidFill>
                      <a:srgbClr val="C14C34"/>
                    </a:solidFill>
                    <a:ln w="9525" cap="flat">
                      <a:noFill/>
                      <a:prstDash val="solid"/>
                      <a:miter/>
                    </a:ln>
                  </p:spPr>
                  <p:txBody>
                    <a:bodyPr rtlCol="0" anchor="ctr"/>
                    <a:lstStyle/>
                    <a:p>
                      <a:endParaRPr lang="en-US"/>
                    </a:p>
                  </p:txBody>
                </p:sp>
                <p:sp>
                  <p:nvSpPr>
                    <p:cNvPr id="331" name="Freeform: Shape 330">
                      <a:extLst>
                        <a:ext uri="{FF2B5EF4-FFF2-40B4-BE49-F238E27FC236}">
                          <a16:creationId xmlns:a16="http://schemas.microsoft.com/office/drawing/2014/main" id="{FD576DF1-03C5-AF01-1523-BC67E961B142}"/>
                        </a:ext>
                      </a:extLst>
                    </p:cNvPr>
                    <p:cNvSpPr/>
                    <p:nvPr/>
                  </p:nvSpPr>
                  <p:spPr>
                    <a:xfrm>
                      <a:off x="3024065" y="4000023"/>
                      <a:ext cx="13467" cy="131159"/>
                    </a:xfrm>
                    <a:custGeom>
                      <a:avLst/>
                      <a:gdLst>
                        <a:gd name="connsiteX0" fmla="*/ 13267 w 13467"/>
                        <a:gd name="connsiteY0" fmla="*/ 131159 h 131159"/>
                        <a:gd name="connsiteX1" fmla="*/ 1360 w 13467"/>
                        <a:gd name="connsiteY1" fmla="*/ 66104 h 131159"/>
                        <a:gd name="connsiteX2" fmla="*/ 2217 w 13467"/>
                        <a:gd name="connsiteY2" fmla="*/ 0 h 131159"/>
                        <a:gd name="connsiteX3" fmla="*/ 10790 w 13467"/>
                        <a:gd name="connsiteY3" fmla="*/ 65342 h 131159"/>
                        <a:gd name="connsiteX4" fmla="*/ 13267 w 13467"/>
                        <a:gd name="connsiteY4" fmla="*/ 131159 h 131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467" h="131159">
                          <a:moveTo>
                            <a:pt x="13267" y="131159"/>
                          </a:moveTo>
                          <a:cubicBezTo>
                            <a:pt x="6599" y="109918"/>
                            <a:pt x="3360" y="88011"/>
                            <a:pt x="1360" y="66104"/>
                          </a:cubicBezTo>
                          <a:cubicBezTo>
                            <a:pt x="-354" y="44101"/>
                            <a:pt x="-831" y="22003"/>
                            <a:pt x="2217" y="0"/>
                          </a:cubicBezTo>
                          <a:cubicBezTo>
                            <a:pt x="6694" y="21812"/>
                            <a:pt x="8885" y="43529"/>
                            <a:pt x="10790" y="65342"/>
                          </a:cubicBezTo>
                          <a:cubicBezTo>
                            <a:pt x="12504" y="87154"/>
                            <a:pt x="14028" y="108871"/>
                            <a:pt x="13267" y="131159"/>
                          </a:cubicBezTo>
                          <a:close/>
                        </a:path>
                      </a:pathLst>
                    </a:custGeom>
                    <a:solidFill>
                      <a:srgbClr val="C14C34"/>
                    </a:solidFill>
                    <a:ln w="9525" cap="flat">
                      <a:noFill/>
                      <a:prstDash val="solid"/>
                      <a:miter/>
                    </a:ln>
                  </p:spPr>
                  <p:txBody>
                    <a:bodyPr rtlCol="0" anchor="ctr"/>
                    <a:lstStyle/>
                    <a:p>
                      <a:endParaRPr lang="en-US"/>
                    </a:p>
                  </p:txBody>
                </p:sp>
                <p:sp>
                  <p:nvSpPr>
                    <p:cNvPr id="332" name="Freeform: Shape 331">
                      <a:extLst>
                        <a:ext uri="{FF2B5EF4-FFF2-40B4-BE49-F238E27FC236}">
                          <a16:creationId xmlns:a16="http://schemas.microsoft.com/office/drawing/2014/main" id="{2F522802-D7F5-41C4-6ECE-30E7B61FAED6}"/>
                        </a:ext>
                      </a:extLst>
                    </p:cNvPr>
                    <p:cNvSpPr/>
                    <p:nvPr/>
                  </p:nvSpPr>
                  <p:spPr>
                    <a:xfrm>
                      <a:off x="3449478" y="2953004"/>
                      <a:ext cx="189166" cy="97186"/>
                    </a:xfrm>
                    <a:custGeom>
                      <a:avLst/>
                      <a:gdLst>
                        <a:gd name="connsiteX0" fmla="*/ 189167 w 189166"/>
                        <a:gd name="connsiteY0" fmla="*/ 25177 h 97186"/>
                        <a:gd name="connsiteX1" fmla="*/ 135636 w 189166"/>
                        <a:gd name="connsiteY1" fmla="*/ 8128 h 97186"/>
                        <a:gd name="connsiteX2" fmla="*/ 81153 w 189166"/>
                        <a:gd name="connsiteY2" fmla="*/ 18414 h 97186"/>
                        <a:gd name="connsiteX3" fmla="*/ 36957 w 189166"/>
                        <a:gd name="connsiteY3" fmla="*/ 52609 h 97186"/>
                        <a:gd name="connsiteX4" fmla="*/ 0 w 189166"/>
                        <a:gd name="connsiteY4" fmla="*/ 97186 h 97186"/>
                        <a:gd name="connsiteX5" fmla="*/ 31337 w 189166"/>
                        <a:gd name="connsiteY5" fmla="*/ 47751 h 97186"/>
                        <a:gd name="connsiteX6" fmla="*/ 77153 w 189166"/>
                        <a:gd name="connsiteY6" fmla="*/ 9747 h 97186"/>
                        <a:gd name="connsiteX7" fmla="*/ 136112 w 189166"/>
                        <a:gd name="connsiteY7" fmla="*/ 698 h 97186"/>
                        <a:gd name="connsiteX8" fmla="*/ 189167 w 189166"/>
                        <a:gd name="connsiteY8" fmla="*/ 25177 h 97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166" h="97186">
                          <a:moveTo>
                            <a:pt x="189167" y="25177"/>
                          </a:moveTo>
                          <a:cubicBezTo>
                            <a:pt x="173260" y="13842"/>
                            <a:pt x="154305" y="8889"/>
                            <a:pt x="135636" y="8128"/>
                          </a:cubicBezTo>
                          <a:cubicBezTo>
                            <a:pt x="116967" y="7556"/>
                            <a:pt x="97917" y="10794"/>
                            <a:pt x="81153" y="18414"/>
                          </a:cubicBezTo>
                          <a:cubicBezTo>
                            <a:pt x="64294" y="26034"/>
                            <a:pt x="50006" y="38798"/>
                            <a:pt x="36957" y="52609"/>
                          </a:cubicBezTo>
                          <a:cubicBezTo>
                            <a:pt x="24003" y="66611"/>
                            <a:pt x="12097" y="81946"/>
                            <a:pt x="0" y="97186"/>
                          </a:cubicBezTo>
                          <a:cubicBezTo>
                            <a:pt x="8954" y="79946"/>
                            <a:pt x="18860" y="62991"/>
                            <a:pt x="31337" y="47751"/>
                          </a:cubicBezTo>
                          <a:cubicBezTo>
                            <a:pt x="43625" y="32511"/>
                            <a:pt x="58579" y="18414"/>
                            <a:pt x="77153" y="9747"/>
                          </a:cubicBezTo>
                          <a:cubicBezTo>
                            <a:pt x="95821" y="1460"/>
                            <a:pt x="116205" y="-1493"/>
                            <a:pt x="136112" y="698"/>
                          </a:cubicBezTo>
                          <a:cubicBezTo>
                            <a:pt x="156020" y="2793"/>
                            <a:pt x="175641" y="10985"/>
                            <a:pt x="189167" y="25177"/>
                          </a:cubicBezTo>
                          <a:close/>
                        </a:path>
                      </a:pathLst>
                    </a:custGeom>
                    <a:solidFill>
                      <a:srgbClr val="C14C34"/>
                    </a:solidFill>
                    <a:ln w="9525" cap="flat">
                      <a:noFill/>
                      <a:prstDash val="solid"/>
                      <a:miter/>
                    </a:ln>
                  </p:spPr>
                  <p:txBody>
                    <a:bodyPr rtlCol="0" anchor="ctr"/>
                    <a:lstStyle/>
                    <a:p>
                      <a:endParaRPr lang="en-US"/>
                    </a:p>
                  </p:txBody>
                </p:sp>
                <p:sp>
                  <p:nvSpPr>
                    <p:cNvPr id="333" name="Freeform: Shape 332">
                      <a:extLst>
                        <a:ext uri="{FF2B5EF4-FFF2-40B4-BE49-F238E27FC236}">
                          <a16:creationId xmlns:a16="http://schemas.microsoft.com/office/drawing/2014/main" id="{130D8F91-1376-3B25-9E80-9DBD90D02808}"/>
                        </a:ext>
                      </a:extLst>
                    </p:cNvPr>
                    <p:cNvSpPr/>
                    <p:nvPr/>
                  </p:nvSpPr>
                  <p:spPr>
                    <a:xfrm>
                      <a:off x="3374665" y="3128676"/>
                      <a:ext cx="36712" cy="276796"/>
                    </a:xfrm>
                    <a:custGeom>
                      <a:avLst/>
                      <a:gdLst>
                        <a:gd name="connsiteX0" fmla="*/ 36712 w 36712"/>
                        <a:gd name="connsiteY0" fmla="*/ 0 h 276796"/>
                        <a:gd name="connsiteX1" fmla="*/ 20520 w 36712"/>
                        <a:gd name="connsiteY1" fmla="*/ 68199 h 276796"/>
                        <a:gd name="connsiteX2" fmla="*/ 11090 w 36712"/>
                        <a:gd name="connsiteY2" fmla="*/ 137255 h 276796"/>
                        <a:gd name="connsiteX3" fmla="*/ 8709 w 36712"/>
                        <a:gd name="connsiteY3" fmla="*/ 206883 h 276796"/>
                        <a:gd name="connsiteX4" fmla="*/ 9185 w 36712"/>
                        <a:gd name="connsiteY4" fmla="*/ 224314 h 276796"/>
                        <a:gd name="connsiteX5" fmla="*/ 10233 w 36712"/>
                        <a:gd name="connsiteY5" fmla="*/ 241745 h 276796"/>
                        <a:gd name="connsiteX6" fmla="*/ 11471 w 36712"/>
                        <a:gd name="connsiteY6" fmla="*/ 259271 h 276796"/>
                        <a:gd name="connsiteX7" fmla="*/ 13090 w 36712"/>
                        <a:gd name="connsiteY7" fmla="*/ 276797 h 276796"/>
                        <a:gd name="connsiteX8" fmla="*/ 5566 w 36712"/>
                        <a:gd name="connsiteY8" fmla="*/ 242316 h 276796"/>
                        <a:gd name="connsiteX9" fmla="*/ 1375 w 36712"/>
                        <a:gd name="connsiteY9" fmla="*/ 207169 h 276796"/>
                        <a:gd name="connsiteX10" fmla="*/ 1565 w 36712"/>
                        <a:gd name="connsiteY10" fmla="*/ 136398 h 276796"/>
                        <a:gd name="connsiteX11" fmla="*/ 13376 w 36712"/>
                        <a:gd name="connsiteY11" fmla="*/ 66580 h 276796"/>
                        <a:gd name="connsiteX12" fmla="*/ 36712 w 36712"/>
                        <a:gd name="connsiteY12" fmla="*/ 0 h 276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712" h="276796">
                          <a:moveTo>
                            <a:pt x="36712" y="0"/>
                          </a:moveTo>
                          <a:cubicBezTo>
                            <a:pt x="30426" y="22670"/>
                            <a:pt x="24806" y="45244"/>
                            <a:pt x="20520" y="68199"/>
                          </a:cubicBezTo>
                          <a:cubicBezTo>
                            <a:pt x="16329" y="91059"/>
                            <a:pt x="12995" y="114110"/>
                            <a:pt x="11090" y="137255"/>
                          </a:cubicBezTo>
                          <a:cubicBezTo>
                            <a:pt x="8994" y="160401"/>
                            <a:pt x="8423" y="183642"/>
                            <a:pt x="8709" y="206883"/>
                          </a:cubicBezTo>
                          <a:lnTo>
                            <a:pt x="9185" y="224314"/>
                          </a:lnTo>
                          <a:lnTo>
                            <a:pt x="10233" y="241745"/>
                          </a:lnTo>
                          <a:lnTo>
                            <a:pt x="11471" y="259271"/>
                          </a:lnTo>
                          <a:cubicBezTo>
                            <a:pt x="12138" y="265081"/>
                            <a:pt x="12709" y="270891"/>
                            <a:pt x="13090" y="276797"/>
                          </a:cubicBezTo>
                          <a:cubicBezTo>
                            <a:pt x="9947" y="265462"/>
                            <a:pt x="7756" y="253937"/>
                            <a:pt x="5566" y="242316"/>
                          </a:cubicBezTo>
                          <a:cubicBezTo>
                            <a:pt x="3851" y="230696"/>
                            <a:pt x="2422" y="218980"/>
                            <a:pt x="1375" y="207169"/>
                          </a:cubicBezTo>
                          <a:cubicBezTo>
                            <a:pt x="-626" y="183642"/>
                            <a:pt x="-340" y="159925"/>
                            <a:pt x="1565" y="136398"/>
                          </a:cubicBezTo>
                          <a:cubicBezTo>
                            <a:pt x="3661" y="112871"/>
                            <a:pt x="7375" y="89440"/>
                            <a:pt x="13376" y="66580"/>
                          </a:cubicBezTo>
                          <a:cubicBezTo>
                            <a:pt x="19186" y="43720"/>
                            <a:pt x="26711" y="21241"/>
                            <a:pt x="36712" y="0"/>
                          </a:cubicBezTo>
                          <a:close/>
                        </a:path>
                      </a:pathLst>
                    </a:custGeom>
                    <a:solidFill>
                      <a:srgbClr val="C14C34"/>
                    </a:solidFill>
                    <a:ln w="9525" cap="flat">
                      <a:noFill/>
                      <a:prstDash val="solid"/>
                      <a:miter/>
                    </a:ln>
                  </p:spPr>
                  <p:txBody>
                    <a:bodyPr rtlCol="0" anchor="ctr"/>
                    <a:lstStyle/>
                    <a:p>
                      <a:endParaRPr lang="en-US"/>
                    </a:p>
                  </p:txBody>
                </p:sp>
              </p:grpSp>
              <p:sp>
                <p:nvSpPr>
                  <p:cNvPr id="334" name="Freeform: Shape 333">
                    <a:extLst>
                      <a:ext uri="{FF2B5EF4-FFF2-40B4-BE49-F238E27FC236}">
                        <a16:creationId xmlns:a16="http://schemas.microsoft.com/office/drawing/2014/main" id="{A882331B-8C9B-618E-1E05-BCF94DC67851}"/>
                      </a:ext>
                    </a:extLst>
                  </p:cNvPr>
                  <p:cNvSpPr/>
                  <p:nvPr/>
                </p:nvSpPr>
                <p:spPr>
                  <a:xfrm>
                    <a:off x="2828733" y="2896018"/>
                    <a:ext cx="800195" cy="1333472"/>
                  </a:xfrm>
                  <a:custGeom>
                    <a:avLst/>
                    <a:gdLst>
                      <a:gd name="connsiteX0" fmla="*/ 591884 w 800195"/>
                      <a:gd name="connsiteY0" fmla="*/ 111786 h 1333472"/>
                      <a:gd name="connsiteX1" fmla="*/ 560260 w 800195"/>
                      <a:gd name="connsiteY1" fmla="*/ 151410 h 1333472"/>
                      <a:gd name="connsiteX2" fmla="*/ 538543 w 800195"/>
                      <a:gd name="connsiteY2" fmla="*/ 208941 h 1333472"/>
                      <a:gd name="connsiteX3" fmla="*/ 498539 w 800195"/>
                      <a:gd name="connsiteY3" fmla="*/ 404394 h 1333472"/>
                      <a:gd name="connsiteX4" fmla="*/ 515874 w 800195"/>
                      <a:gd name="connsiteY4" fmla="*/ 706146 h 1333472"/>
                      <a:gd name="connsiteX5" fmla="*/ 538734 w 800195"/>
                      <a:gd name="connsiteY5" fmla="*/ 790537 h 1333472"/>
                      <a:gd name="connsiteX6" fmla="*/ 579025 w 800195"/>
                      <a:gd name="connsiteY6" fmla="*/ 847211 h 1333472"/>
                      <a:gd name="connsiteX7" fmla="*/ 549593 w 800195"/>
                      <a:gd name="connsiteY7" fmla="*/ 935222 h 1333472"/>
                      <a:gd name="connsiteX8" fmla="*/ 491585 w 800195"/>
                      <a:gd name="connsiteY8" fmla="*/ 1012375 h 1333472"/>
                      <a:gd name="connsiteX9" fmla="*/ 713327 w 800195"/>
                      <a:gd name="connsiteY9" fmla="*/ 1060666 h 1333472"/>
                      <a:gd name="connsiteX10" fmla="*/ 607790 w 800195"/>
                      <a:gd name="connsiteY10" fmla="*/ 1234212 h 1333472"/>
                      <a:gd name="connsiteX11" fmla="*/ 800195 w 800195"/>
                      <a:gd name="connsiteY11" fmla="*/ 1250309 h 1333472"/>
                      <a:gd name="connsiteX12" fmla="*/ 674084 w 800195"/>
                      <a:gd name="connsiteY12" fmla="*/ 1302411 h 1333472"/>
                      <a:gd name="connsiteX13" fmla="*/ 532733 w 800195"/>
                      <a:gd name="connsiteY13" fmla="*/ 1330129 h 1333472"/>
                      <a:gd name="connsiteX14" fmla="*/ 250698 w 800195"/>
                      <a:gd name="connsiteY14" fmla="*/ 1305840 h 1333472"/>
                      <a:gd name="connsiteX15" fmla="*/ 0 w 800195"/>
                      <a:gd name="connsiteY15" fmla="*/ 1182586 h 1333472"/>
                      <a:gd name="connsiteX16" fmla="*/ 68580 w 800195"/>
                      <a:gd name="connsiteY16" fmla="*/ 963988 h 1333472"/>
                      <a:gd name="connsiteX17" fmla="*/ 76295 w 800195"/>
                      <a:gd name="connsiteY17" fmla="*/ 730149 h 1333472"/>
                      <a:gd name="connsiteX18" fmla="*/ 62389 w 800195"/>
                      <a:gd name="connsiteY18" fmla="*/ 296952 h 1333472"/>
                      <a:gd name="connsiteX19" fmla="*/ 90773 w 800195"/>
                      <a:gd name="connsiteY19" fmla="*/ 112262 h 1333472"/>
                      <a:gd name="connsiteX20" fmla="*/ 290894 w 800195"/>
                      <a:gd name="connsiteY20" fmla="*/ 8821 h 1333472"/>
                      <a:gd name="connsiteX21" fmla="*/ 433673 w 800195"/>
                      <a:gd name="connsiteY21" fmla="*/ 24727 h 1333472"/>
                      <a:gd name="connsiteX22" fmla="*/ 617887 w 800195"/>
                      <a:gd name="connsiteY22" fmla="*/ 86640 h 1333472"/>
                      <a:gd name="connsiteX23" fmla="*/ 591884 w 800195"/>
                      <a:gd name="connsiteY23" fmla="*/ 111786 h 1333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800195" h="1333472">
                        <a:moveTo>
                          <a:pt x="591884" y="111786"/>
                        </a:moveTo>
                        <a:cubicBezTo>
                          <a:pt x="577691" y="128169"/>
                          <a:pt x="562737" y="147124"/>
                          <a:pt x="560260" y="151410"/>
                        </a:cubicBezTo>
                        <a:cubicBezTo>
                          <a:pt x="550259" y="168745"/>
                          <a:pt x="545497" y="190177"/>
                          <a:pt x="538543" y="208941"/>
                        </a:cubicBezTo>
                        <a:cubicBezTo>
                          <a:pt x="514922" y="272758"/>
                          <a:pt x="501586" y="336195"/>
                          <a:pt x="498539" y="404394"/>
                        </a:cubicBezTo>
                        <a:cubicBezTo>
                          <a:pt x="494157" y="505168"/>
                          <a:pt x="505016" y="605848"/>
                          <a:pt x="515874" y="706146"/>
                        </a:cubicBezTo>
                        <a:cubicBezTo>
                          <a:pt x="519017" y="735388"/>
                          <a:pt x="522637" y="765868"/>
                          <a:pt x="538734" y="790537"/>
                        </a:cubicBezTo>
                        <a:cubicBezTo>
                          <a:pt x="551498" y="810064"/>
                          <a:pt x="571691" y="825113"/>
                          <a:pt x="579025" y="847211"/>
                        </a:cubicBezTo>
                        <a:cubicBezTo>
                          <a:pt x="589217" y="877977"/>
                          <a:pt x="571024" y="910933"/>
                          <a:pt x="549593" y="935222"/>
                        </a:cubicBezTo>
                        <a:cubicBezTo>
                          <a:pt x="528161" y="959606"/>
                          <a:pt x="502063" y="981704"/>
                          <a:pt x="491585" y="1012375"/>
                        </a:cubicBezTo>
                        <a:cubicBezTo>
                          <a:pt x="563690" y="1035520"/>
                          <a:pt x="638080" y="1051618"/>
                          <a:pt x="713327" y="1060666"/>
                        </a:cubicBezTo>
                        <a:cubicBezTo>
                          <a:pt x="678180" y="1118483"/>
                          <a:pt x="642938" y="1176395"/>
                          <a:pt x="607790" y="1234212"/>
                        </a:cubicBezTo>
                        <a:cubicBezTo>
                          <a:pt x="671036" y="1247166"/>
                          <a:pt x="735711" y="1252595"/>
                          <a:pt x="800195" y="1250309"/>
                        </a:cubicBezTo>
                        <a:cubicBezTo>
                          <a:pt x="765143" y="1251548"/>
                          <a:pt x="709898" y="1291552"/>
                          <a:pt x="674084" y="1302411"/>
                        </a:cubicBezTo>
                        <a:cubicBezTo>
                          <a:pt x="628079" y="1316413"/>
                          <a:pt x="580644" y="1325747"/>
                          <a:pt x="532733" y="1330129"/>
                        </a:cubicBezTo>
                        <a:cubicBezTo>
                          <a:pt x="435292" y="1339177"/>
                          <a:pt x="346139" y="1329462"/>
                          <a:pt x="250698" y="1305840"/>
                        </a:cubicBezTo>
                        <a:cubicBezTo>
                          <a:pt x="159163" y="1283075"/>
                          <a:pt x="66199" y="1249738"/>
                          <a:pt x="0" y="1182586"/>
                        </a:cubicBezTo>
                        <a:cubicBezTo>
                          <a:pt x="37052" y="1109911"/>
                          <a:pt x="58483" y="1045522"/>
                          <a:pt x="68580" y="963988"/>
                        </a:cubicBezTo>
                        <a:cubicBezTo>
                          <a:pt x="78200" y="886454"/>
                          <a:pt x="79534" y="808159"/>
                          <a:pt x="76295" y="730149"/>
                        </a:cubicBezTo>
                        <a:cubicBezTo>
                          <a:pt x="70295" y="584893"/>
                          <a:pt x="47530" y="442684"/>
                          <a:pt x="62389" y="296952"/>
                        </a:cubicBezTo>
                        <a:cubicBezTo>
                          <a:pt x="67818" y="243517"/>
                          <a:pt x="64579" y="159792"/>
                          <a:pt x="90773" y="112262"/>
                        </a:cubicBezTo>
                        <a:cubicBezTo>
                          <a:pt x="117158" y="64351"/>
                          <a:pt x="239649" y="28156"/>
                          <a:pt x="290894" y="8821"/>
                        </a:cubicBezTo>
                        <a:cubicBezTo>
                          <a:pt x="342424" y="-10610"/>
                          <a:pt x="383667" y="5392"/>
                          <a:pt x="433673" y="24727"/>
                        </a:cubicBezTo>
                        <a:cubicBezTo>
                          <a:pt x="494157" y="48064"/>
                          <a:pt x="555593" y="68733"/>
                          <a:pt x="617887" y="86640"/>
                        </a:cubicBezTo>
                        <a:cubicBezTo>
                          <a:pt x="615506" y="85783"/>
                          <a:pt x="603980" y="97784"/>
                          <a:pt x="591884" y="111786"/>
                        </a:cubicBezTo>
                        <a:close/>
                      </a:path>
                    </a:pathLst>
                  </a:custGeom>
                  <a:solidFill>
                    <a:srgbClr val="963C2D">
                      <a:alpha val="33000"/>
                    </a:srgbClr>
                  </a:solidFill>
                  <a:ln w="9525" cap="flat">
                    <a:noFill/>
                    <a:prstDash val="solid"/>
                    <a:miter/>
                  </a:ln>
                </p:spPr>
                <p:txBody>
                  <a:bodyPr rtlCol="0" anchor="ctr"/>
                  <a:lstStyle/>
                  <a:p>
                    <a:endParaRPr lang="en-US"/>
                  </a:p>
                </p:txBody>
              </p:sp>
              <p:grpSp>
                <p:nvGrpSpPr>
                  <p:cNvPr id="335" name="Graphic 2">
                    <a:extLst>
                      <a:ext uri="{FF2B5EF4-FFF2-40B4-BE49-F238E27FC236}">
                        <a16:creationId xmlns:a16="http://schemas.microsoft.com/office/drawing/2014/main" id="{2F536239-B182-4D16-73D7-76526A6DCBA1}"/>
                      </a:ext>
                    </a:extLst>
                  </p:cNvPr>
                  <p:cNvGrpSpPr/>
                  <p:nvPr/>
                </p:nvGrpSpPr>
                <p:grpSpPr>
                  <a:xfrm>
                    <a:off x="3405185" y="2988271"/>
                    <a:ext cx="1000555" cy="896214"/>
                    <a:chOff x="3405185" y="2988271"/>
                    <a:chExt cx="1000555" cy="896214"/>
                  </a:xfrm>
                </p:grpSpPr>
                <p:sp>
                  <p:nvSpPr>
                    <p:cNvPr id="336" name="Freeform: Shape 335">
                      <a:extLst>
                        <a:ext uri="{FF2B5EF4-FFF2-40B4-BE49-F238E27FC236}">
                          <a16:creationId xmlns:a16="http://schemas.microsoft.com/office/drawing/2014/main" id="{6DE3B523-AE84-700C-9714-425921310C24}"/>
                        </a:ext>
                      </a:extLst>
                    </p:cNvPr>
                    <p:cNvSpPr/>
                    <p:nvPr/>
                  </p:nvSpPr>
                  <p:spPr>
                    <a:xfrm>
                      <a:off x="4123943" y="3601347"/>
                      <a:ext cx="281797" cy="269413"/>
                    </a:xfrm>
                    <a:custGeom>
                      <a:avLst/>
                      <a:gdLst>
                        <a:gd name="connsiteX0" fmla="*/ 25432 w 281797"/>
                        <a:gd name="connsiteY0" fmla="*/ 101591 h 269413"/>
                        <a:gd name="connsiteX1" fmla="*/ 65913 w 281797"/>
                        <a:gd name="connsiteY1" fmla="*/ 95114 h 269413"/>
                        <a:gd name="connsiteX2" fmla="*/ 97346 w 281797"/>
                        <a:gd name="connsiteY2" fmla="*/ 68540 h 269413"/>
                        <a:gd name="connsiteX3" fmla="*/ 119539 w 281797"/>
                        <a:gd name="connsiteY3" fmla="*/ 45965 h 269413"/>
                        <a:gd name="connsiteX4" fmla="*/ 128778 w 281797"/>
                        <a:gd name="connsiteY4" fmla="*/ 38155 h 269413"/>
                        <a:gd name="connsiteX5" fmla="*/ 139541 w 281797"/>
                        <a:gd name="connsiteY5" fmla="*/ 34440 h 269413"/>
                        <a:gd name="connsiteX6" fmla="*/ 225076 w 281797"/>
                        <a:gd name="connsiteY6" fmla="*/ 2055 h 269413"/>
                        <a:gd name="connsiteX7" fmla="*/ 231934 w 281797"/>
                        <a:gd name="connsiteY7" fmla="*/ 531 h 269413"/>
                        <a:gd name="connsiteX8" fmla="*/ 233744 w 281797"/>
                        <a:gd name="connsiteY8" fmla="*/ 3674 h 269413"/>
                        <a:gd name="connsiteX9" fmla="*/ 222409 w 281797"/>
                        <a:gd name="connsiteY9" fmla="*/ 43584 h 269413"/>
                        <a:gd name="connsiteX10" fmla="*/ 197263 w 281797"/>
                        <a:gd name="connsiteY10" fmla="*/ 61015 h 269413"/>
                        <a:gd name="connsiteX11" fmla="*/ 157258 w 281797"/>
                        <a:gd name="connsiteY11" fmla="*/ 80732 h 269413"/>
                        <a:gd name="connsiteX12" fmla="*/ 182213 w 281797"/>
                        <a:gd name="connsiteY12" fmla="*/ 80255 h 269413"/>
                        <a:gd name="connsiteX13" fmla="*/ 211264 w 281797"/>
                        <a:gd name="connsiteY13" fmla="*/ 79589 h 269413"/>
                        <a:gd name="connsiteX14" fmla="*/ 260699 w 281797"/>
                        <a:gd name="connsiteY14" fmla="*/ 76160 h 269413"/>
                        <a:gd name="connsiteX15" fmla="*/ 271558 w 281797"/>
                        <a:gd name="connsiteY15" fmla="*/ 78255 h 269413"/>
                        <a:gd name="connsiteX16" fmla="*/ 276320 w 281797"/>
                        <a:gd name="connsiteY16" fmla="*/ 83494 h 269413"/>
                        <a:gd name="connsiteX17" fmla="*/ 258128 w 281797"/>
                        <a:gd name="connsiteY17" fmla="*/ 134834 h 269413"/>
                        <a:gd name="connsiteX18" fmla="*/ 266414 w 281797"/>
                        <a:gd name="connsiteY18" fmla="*/ 142835 h 269413"/>
                        <a:gd name="connsiteX19" fmla="*/ 266605 w 281797"/>
                        <a:gd name="connsiteY19" fmla="*/ 154550 h 269413"/>
                        <a:gd name="connsiteX20" fmla="*/ 260223 w 281797"/>
                        <a:gd name="connsiteY20" fmla="*/ 179506 h 269413"/>
                        <a:gd name="connsiteX21" fmla="*/ 240221 w 281797"/>
                        <a:gd name="connsiteY21" fmla="*/ 195698 h 269413"/>
                        <a:gd name="connsiteX22" fmla="*/ 243269 w 281797"/>
                        <a:gd name="connsiteY22" fmla="*/ 204176 h 269413"/>
                        <a:gd name="connsiteX23" fmla="*/ 209360 w 281797"/>
                        <a:gd name="connsiteY23" fmla="*/ 238656 h 269413"/>
                        <a:gd name="connsiteX24" fmla="*/ 202216 w 281797"/>
                        <a:gd name="connsiteY24" fmla="*/ 261135 h 269413"/>
                        <a:gd name="connsiteX25" fmla="*/ 176213 w 281797"/>
                        <a:gd name="connsiteY25" fmla="*/ 267993 h 269413"/>
                        <a:gd name="connsiteX26" fmla="*/ 0 w 281797"/>
                        <a:gd name="connsiteY26" fmla="*/ 253039 h 269413"/>
                        <a:gd name="connsiteX27" fmla="*/ 25432 w 281797"/>
                        <a:gd name="connsiteY27" fmla="*/ 101591 h 269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281797" h="269413">
                          <a:moveTo>
                            <a:pt x="25432" y="101591"/>
                          </a:moveTo>
                          <a:cubicBezTo>
                            <a:pt x="38862" y="105497"/>
                            <a:pt x="53816" y="101972"/>
                            <a:pt x="65913" y="95114"/>
                          </a:cubicBezTo>
                          <a:cubicBezTo>
                            <a:pt x="78010" y="88256"/>
                            <a:pt x="87725" y="78350"/>
                            <a:pt x="97346" y="68540"/>
                          </a:cubicBezTo>
                          <a:cubicBezTo>
                            <a:pt x="104775" y="61015"/>
                            <a:pt x="112109" y="53490"/>
                            <a:pt x="119539" y="45965"/>
                          </a:cubicBezTo>
                          <a:cubicBezTo>
                            <a:pt x="122396" y="43108"/>
                            <a:pt x="125254" y="40155"/>
                            <a:pt x="128778" y="38155"/>
                          </a:cubicBezTo>
                          <a:cubicBezTo>
                            <a:pt x="132112" y="36345"/>
                            <a:pt x="135827" y="35393"/>
                            <a:pt x="139541" y="34440"/>
                          </a:cubicBezTo>
                          <a:cubicBezTo>
                            <a:pt x="170593" y="26630"/>
                            <a:pt x="198692" y="20153"/>
                            <a:pt x="225076" y="2055"/>
                          </a:cubicBezTo>
                          <a:cubicBezTo>
                            <a:pt x="227076" y="626"/>
                            <a:pt x="229838" y="-802"/>
                            <a:pt x="231934" y="531"/>
                          </a:cubicBezTo>
                          <a:cubicBezTo>
                            <a:pt x="232982" y="1198"/>
                            <a:pt x="233458" y="2531"/>
                            <a:pt x="233744" y="3674"/>
                          </a:cubicBezTo>
                          <a:cubicBezTo>
                            <a:pt x="237649" y="19105"/>
                            <a:pt x="234220" y="32059"/>
                            <a:pt x="222409" y="43584"/>
                          </a:cubicBezTo>
                          <a:cubicBezTo>
                            <a:pt x="215170" y="50633"/>
                            <a:pt x="206312" y="56062"/>
                            <a:pt x="197263" y="61015"/>
                          </a:cubicBezTo>
                          <a:cubicBezTo>
                            <a:pt x="184309" y="68254"/>
                            <a:pt x="170974" y="74826"/>
                            <a:pt x="157258" y="80732"/>
                          </a:cubicBezTo>
                          <a:cubicBezTo>
                            <a:pt x="162973" y="78255"/>
                            <a:pt x="175736" y="80446"/>
                            <a:pt x="182213" y="80255"/>
                          </a:cubicBezTo>
                          <a:cubicBezTo>
                            <a:pt x="191929" y="80065"/>
                            <a:pt x="201644" y="79874"/>
                            <a:pt x="211264" y="79589"/>
                          </a:cubicBezTo>
                          <a:cubicBezTo>
                            <a:pt x="228029" y="79208"/>
                            <a:pt x="243935" y="76160"/>
                            <a:pt x="260699" y="76160"/>
                          </a:cubicBezTo>
                          <a:cubicBezTo>
                            <a:pt x="264414" y="76160"/>
                            <a:pt x="268414" y="76255"/>
                            <a:pt x="271558" y="78255"/>
                          </a:cubicBezTo>
                          <a:cubicBezTo>
                            <a:pt x="273558" y="79589"/>
                            <a:pt x="274987" y="81589"/>
                            <a:pt x="276320" y="83494"/>
                          </a:cubicBezTo>
                          <a:cubicBezTo>
                            <a:pt x="288417" y="101020"/>
                            <a:pt x="279654" y="128166"/>
                            <a:pt x="258128" y="134834"/>
                          </a:cubicBezTo>
                          <a:cubicBezTo>
                            <a:pt x="262223" y="135500"/>
                            <a:pt x="265271" y="139025"/>
                            <a:pt x="266414" y="142835"/>
                          </a:cubicBezTo>
                          <a:cubicBezTo>
                            <a:pt x="267557" y="146645"/>
                            <a:pt x="267081" y="150645"/>
                            <a:pt x="266605" y="154550"/>
                          </a:cubicBezTo>
                          <a:cubicBezTo>
                            <a:pt x="265557" y="163123"/>
                            <a:pt x="264224" y="171791"/>
                            <a:pt x="260223" y="179506"/>
                          </a:cubicBezTo>
                          <a:cubicBezTo>
                            <a:pt x="256222" y="187221"/>
                            <a:pt x="249174" y="193984"/>
                            <a:pt x="240221" y="195698"/>
                          </a:cubicBezTo>
                          <a:cubicBezTo>
                            <a:pt x="242602" y="197794"/>
                            <a:pt x="243269" y="201128"/>
                            <a:pt x="243269" y="204176"/>
                          </a:cubicBezTo>
                          <a:cubicBezTo>
                            <a:pt x="243554" y="221511"/>
                            <a:pt x="227647" y="237608"/>
                            <a:pt x="209360" y="238656"/>
                          </a:cubicBezTo>
                          <a:cubicBezTo>
                            <a:pt x="213932" y="246086"/>
                            <a:pt x="209550" y="256087"/>
                            <a:pt x="202216" y="261135"/>
                          </a:cubicBezTo>
                          <a:cubicBezTo>
                            <a:pt x="194786" y="266088"/>
                            <a:pt x="185357" y="267231"/>
                            <a:pt x="176213" y="267993"/>
                          </a:cubicBezTo>
                          <a:cubicBezTo>
                            <a:pt x="118015" y="272565"/>
                            <a:pt x="56674" y="265707"/>
                            <a:pt x="0" y="253039"/>
                          </a:cubicBezTo>
                          <a:cubicBezTo>
                            <a:pt x="1810" y="239799"/>
                            <a:pt x="29337" y="102830"/>
                            <a:pt x="25432" y="101591"/>
                          </a:cubicBezTo>
                          <a:close/>
                        </a:path>
                      </a:pathLst>
                    </a:custGeom>
                    <a:solidFill>
                      <a:srgbClr val="E08C75"/>
                    </a:solidFill>
                    <a:ln w="9525" cap="flat">
                      <a:noFill/>
                      <a:prstDash val="solid"/>
                      <a:miter/>
                    </a:ln>
                  </p:spPr>
                  <p:txBody>
                    <a:bodyPr rtlCol="0" anchor="ctr"/>
                    <a:lstStyle/>
                    <a:p>
                      <a:endParaRPr lang="en-US"/>
                    </a:p>
                  </p:txBody>
                </p:sp>
                <p:sp>
                  <p:nvSpPr>
                    <p:cNvPr id="337" name="Freeform: Shape 336">
                      <a:extLst>
                        <a:ext uri="{FF2B5EF4-FFF2-40B4-BE49-F238E27FC236}">
                          <a16:creationId xmlns:a16="http://schemas.microsoft.com/office/drawing/2014/main" id="{077253D9-3631-2EA3-729D-4863A9AD34EC}"/>
                        </a:ext>
                      </a:extLst>
                    </p:cNvPr>
                    <p:cNvSpPr/>
                    <p:nvPr/>
                  </p:nvSpPr>
                  <p:spPr>
                    <a:xfrm>
                      <a:off x="4124419" y="3685984"/>
                      <a:ext cx="281145" cy="185157"/>
                    </a:xfrm>
                    <a:custGeom>
                      <a:avLst/>
                      <a:gdLst>
                        <a:gd name="connsiteX0" fmla="*/ 25432 w 281145"/>
                        <a:gd name="connsiteY0" fmla="*/ 16954 h 185157"/>
                        <a:gd name="connsiteX1" fmla="*/ 55435 w 281145"/>
                        <a:gd name="connsiteY1" fmla="*/ 15240 h 185157"/>
                        <a:gd name="connsiteX2" fmla="*/ 75629 w 281145"/>
                        <a:gd name="connsiteY2" fmla="*/ 6001 h 185157"/>
                        <a:gd name="connsiteX3" fmla="*/ 81248 w 281145"/>
                        <a:gd name="connsiteY3" fmla="*/ 130969 h 185157"/>
                        <a:gd name="connsiteX4" fmla="*/ 231743 w 281145"/>
                        <a:gd name="connsiteY4" fmla="*/ 121253 h 185157"/>
                        <a:gd name="connsiteX5" fmla="*/ 206312 w 281145"/>
                        <a:gd name="connsiteY5" fmla="*/ 93535 h 185157"/>
                        <a:gd name="connsiteX6" fmla="*/ 256604 w 281145"/>
                        <a:gd name="connsiteY6" fmla="*/ 58103 h 185157"/>
                        <a:gd name="connsiteX7" fmla="*/ 232505 w 281145"/>
                        <a:gd name="connsiteY7" fmla="*/ 46292 h 185157"/>
                        <a:gd name="connsiteX8" fmla="*/ 278416 w 281145"/>
                        <a:gd name="connsiteY8" fmla="*/ 0 h 185157"/>
                        <a:gd name="connsiteX9" fmla="*/ 258127 w 281145"/>
                        <a:gd name="connsiteY9" fmla="*/ 50578 h 185157"/>
                        <a:gd name="connsiteX10" fmla="*/ 266414 w 281145"/>
                        <a:gd name="connsiteY10" fmla="*/ 58579 h 185157"/>
                        <a:gd name="connsiteX11" fmla="*/ 266605 w 281145"/>
                        <a:gd name="connsiteY11" fmla="*/ 70295 h 185157"/>
                        <a:gd name="connsiteX12" fmla="*/ 260223 w 281145"/>
                        <a:gd name="connsiteY12" fmla="*/ 95250 h 185157"/>
                        <a:gd name="connsiteX13" fmla="*/ 240221 w 281145"/>
                        <a:gd name="connsiteY13" fmla="*/ 111442 h 185157"/>
                        <a:gd name="connsiteX14" fmla="*/ 243268 w 281145"/>
                        <a:gd name="connsiteY14" fmla="*/ 119920 h 185157"/>
                        <a:gd name="connsiteX15" fmla="*/ 209359 w 281145"/>
                        <a:gd name="connsiteY15" fmla="*/ 154400 h 185157"/>
                        <a:gd name="connsiteX16" fmla="*/ 202216 w 281145"/>
                        <a:gd name="connsiteY16" fmla="*/ 176879 h 185157"/>
                        <a:gd name="connsiteX17" fmla="*/ 176213 w 281145"/>
                        <a:gd name="connsiteY17" fmla="*/ 183737 h 185157"/>
                        <a:gd name="connsiteX18" fmla="*/ 0 w 281145"/>
                        <a:gd name="connsiteY18" fmla="*/ 168783 h 185157"/>
                        <a:gd name="connsiteX19" fmla="*/ 25432 w 281145"/>
                        <a:gd name="connsiteY19" fmla="*/ 16954 h 185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81145" h="185157">
                          <a:moveTo>
                            <a:pt x="25432" y="16954"/>
                          </a:moveTo>
                          <a:cubicBezTo>
                            <a:pt x="35147" y="19812"/>
                            <a:pt x="46101" y="18859"/>
                            <a:pt x="55435" y="15240"/>
                          </a:cubicBezTo>
                          <a:cubicBezTo>
                            <a:pt x="61913" y="12763"/>
                            <a:pt x="68389" y="4286"/>
                            <a:pt x="75629" y="6001"/>
                          </a:cubicBezTo>
                          <a:cubicBezTo>
                            <a:pt x="87535" y="46387"/>
                            <a:pt x="89440" y="89630"/>
                            <a:pt x="81248" y="130969"/>
                          </a:cubicBezTo>
                          <a:cubicBezTo>
                            <a:pt x="129635" y="149638"/>
                            <a:pt x="186118" y="145923"/>
                            <a:pt x="231743" y="121253"/>
                          </a:cubicBezTo>
                          <a:cubicBezTo>
                            <a:pt x="221266" y="114109"/>
                            <a:pt x="212503" y="104584"/>
                            <a:pt x="206312" y="93535"/>
                          </a:cubicBezTo>
                          <a:cubicBezTo>
                            <a:pt x="228981" y="100393"/>
                            <a:pt x="255460" y="81629"/>
                            <a:pt x="256604" y="58103"/>
                          </a:cubicBezTo>
                          <a:cubicBezTo>
                            <a:pt x="247459" y="57436"/>
                            <a:pt x="238601" y="53054"/>
                            <a:pt x="232505" y="46292"/>
                          </a:cubicBezTo>
                          <a:cubicBezTo>
                            <a:pt x="257270" y="48673"/>
                            <a:pt x="280988" y="24765"/>
                            <a:pt x="278416" y="0"/>
                          </a:cubicBezTo>
                          <a:cubicBezTo>
                            <a:pt x="285274" y="12383"/>
                            <a:pt x="279463" y="53912"/>
                            <a:pt x="258127" y="50578"/>
                          </a:cubicBezTo>
                          <a:cubicBezTo>
                            <a:pt x="262223" y="51245"/>
                            <a:pt x="265271" y="54769"/>
                            <a:pt x="266414" y="58579"/>
                          </a:cubicBezTo>
                          <a:cubicBezTo>
                            <a:pt x="267557" y="62389"/>
                            <a:pt x="267081" y="66389"/>
                            <a:pt x="266605" y="70295"/>
                          </a:cubicBezTo>
                          <a:cubicBezTo>
                            <a:pt x="265557" y="78867"/>
                            <a:pt x="264223" y="87535"/>
                            <a:pt x="260223" y="95250"/>
                          </a:cubicBezTo>
                          <a:cubicBezTo>
                            <a:pt x="256222" y="102965"/>
                            <a:pt x="249174" y="109728"/>
                            <a:pt x="240221" y="111442"/>
                          </a:cubicBezTo>
                          <a:cubicBezTo>
                            <a:pt x="242602" y="113538"/>
                            <a:pt x="243268" y="116872"/>
                            <a:pt x="243268" y="119920"/>
                          </a:cubicBezTo>
                          <a:cubicBezTo>
                            <a:pt x="243554" y="137255"/>
                            <a:pt x="227647" y="153353"/>
                            <a:pt x="209359" y="154400"/>
                          </a:cubicBezTo>
                          <a:cubicBezTo>
                            <a:pt x="213931" y="161830"/>
                            <a:pt x="209550" y="171831"/>
                            <a:pt x="202216" y="176879"/>
                          </a:cubicBezTo>
                          <a:cubicBezTo>
                            <a:pt x="194786" y="181832"/>
                            <a:pt x="185356" y="182975"/>
                            <a:pt x="176213" y="183737"/>
                          </a:cubicBezTo>
                          <a:cubicBezTo>
                            <a:pt x="118015" y="188309"/>
                            <a:pt x="56674" y="181451"/>
                            <a:pt x="0" y="168783"/>
                          </a:cubicBezTo>
                          <a:cubicBezTo>
                            <a:pt x="1810" y="155162"/>
                            <a:pt x="29337" y="18193"/>
                            <a:pt x="25432" y="16954"/>
                          </a:cubicBezTo>
                          <a:close/>
                        </a:path>
                      </a:pathLst>
                    </a:custGeom>
                    <a:solidFill>
                      <a:srgbClr val="E08C75">
                        <a:alpha val="46000"/>
                      </a:srgbClr>
                    </a:solidFill>
                    <a:ln w="9525" cap="flat">
                      <a:noFill/>
                      <a:prstDash val="solid"/>
                      <a:miter/>
                    </a:ln>
                  </p:spPr>
                  <p:txBody>
                    <a:bodyPr rtlCol="0" anchor="ctr"/>
                    <a:lstStyle/>
                    <a:p>
                      <a:endParaRPr lang="en-US"/>
                    </a:p>
                  </p:txBody>
                </p:sp>
                <p:sp>
                  <p:nvSpPr>
                    <p:cNvPr id="338" name="Freeform: Shape 337">
                      <a:extLst>
                        <a:ext uri="{FF2B5EF4-FFF2-40B4-BE49-F238E27FC236}">
                          <a16:creationId xmlns:a16="http://schemas.microsoft.com/office/drawing/2014/main" id="{BB0EBC96-24A2-8EB2-6CB3-E07F081FD27C}"/>
                        </a:ext>
                      </a:extLst>
                    </p:cNvPr>
                    <p:cNvSpPr/>
                    <p:nvPr/>
                  </p:nvSpPr>
                  <p:spPr>
                    <a:xfrm>
                      <a:off x="3405185" y="2988271"/>
                      <a:ext cx="780964" cy="895261"/>
                    </a:xfrm>
                    <a:custGeom>
                      <a:avLst/>
                      <a:gdLst>
                        <a:gd name="connsiteX0" fmla="*/ 754190 w 780964"/>
                        <a:gd name="connsiteY0" fmla="*/ 697523 h 895261"/>
                        <a:gd name="connsiteX1" fmla="*/ 549594 w 780964"/>
                        <a:gd name="connsiteY1" fmla="*/ 645231 h 895261"/>
                        <a:gd name="connsiteX2" fmla="*/ 347949 w 780964"/>
                        <a:gd name="connsiteY2" fmla="*/ 587795 h 895261"/>
                        <a:gd name="connsiteX3" fmla="*/ 356046 w 780964"/>
                        <a:gd name="connsiteY3" fmla="*/ 571031 h 895261"/>
                        <a:gd name="connsiteX4" fmla="*/ 337757 w 780964"/>
                        <a:gd name="connsiteY4" fmla="*/ 573317 h 895261"/>
                        <a:gd name="connsiteX5" fmla="*/ 343854 w 780964"/>
                        <a:gd name="connsiteY5" fmla="*/ 552076 h 895261"/>
                        <a:gd name="connsiteX6" fmla="*/ 326804 w 780964"/>
                        <a:gd name="connsiteY6" fmla="*/ 547504 h 895261"/>
                        <a:gd name="connsiteX7" fmla="*/ 282608 w 780964"/>
                        <a:gd name="connsiteY7" fmla="*/ 365100 h 895261"/>
                        <a:gd name="connsiteX8" fmla="*/ 233745 w 780964"/>
                        <a:gd name="connsiteY8" fmla="*/ 156598 h 895261"/>
                        <a:gd name="connsiteX9" fmla="*/ 191263 w 780964"/>
                        <a:gd name="connsiteY9" fmla="*/ 14961 h 895261"/>
                        <a:gd name="connsiteX10" fmla="*/ 183929 w 780964"/>
                        <a:gd name="connsiteY10" fmla="*/ 3150 h 895261"/>
                        <a:gd name="connsiteX11" fmla="*/ 160212 w 780964"/>
                        <a:gd name="connsiteY11" fmla="*/ 2388 h 895261"/>
                        <a:gd name="connsiteX12" fmla="*/ 75534 w 780964"/>
                        <a:gd name="connsiteY12" fmla="*/ 62586 h 895261"/>
                        <a:gd name="connsiteX13" fmla="*/ 4287 w 780964"/>
                        <a:gd name="connsiteY13" fmla="*/ 218511 h 895261"/>
                        <a:gd name="connsiteX14" fmla="*/ 55722 w 780964"/>
                        <a:gd name="connsiteY14" fmla="*/ 466923 h 895261"/>
                        <a:gd name="connsiteX15" fmla="*/ 165546 w 780964"/>
                        <a:gd name="connsiteY15" fmla="*/ 757435 h 895261"/>
                        <a:gd name="connsiteX16" fmla="*/ 173165 w 780964"/>
                        <a:gd name="connsiteY16" fmla="*/ 772199 h 895261"/>
                        <a:gd name="connsiteX17" fmla="*/ 187548 w 780964"/>
                        <a:gd name="connsiteY17" fmla="*/ 779914 h 895261"/>
                        <a:gd name="connsiteX18" fmla="*/ 438913 w 780964"/>
                        <a:gd name="connsiteY18" fmla="*/ 840493 h 895261"/>
                        <a:gd name="connsiteX19" fmla="*/ 597314 w 780964"/>
                        <a:gd name="connsiteY19" fmla="*/ 868973 h 895261"/>
                        <a:gd name="connsiteX20" fmla="*/ 678848 w 780964"/>
                        <a:gd name="connsiteY20" fmla="*/ 881546 h 895261"/>
                        <a:gd name="connsiteX21" fmla="*/ 741332 w 780964"/>
                        <a:gd name="connsiteY21" fmla="*/ 895262 h 895261"/>
                        <a:gd name="connsiteX22" fmla="*/ 774574 w 780964"/>
                        <a:gd name="connsiteY22" fmla="*/ 713525 h 895261"/>
                        <a:gd name="connsiteX23" fmla="*/ 769907 w 780964"/>
                        <a:gd name="connsiteY23" fmla="*/ 703238 h 895261"/>
                        <a:gd name="connsiteX24" fmla="*/ 754572 w 780964"/>
                        <a:gd name="connsiteY24" fmla="*/ 697618 h 895261"/>
                        <a:gd name="connsiteX25" fmla="*/ 754190 w 780964"/>
                        <a:gd name="connsiteY25" fmla="*/ 697523 h 895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780964" h="895261">
                          <a:moveTo>
                            <a:pt x="754190" y="697523"/>
                          </a:moveTo>
                          <a:cubicBezTo>
                            <a:pt x="683706" y="688665"/>
                            <a:pt x="615983" y="670091"/>
                            <a:pt x="549594" y="645231"/>
                          </a:cubicBezTo>
                          <a:cubicBezTo>
                            <a:pt x="531591" y="638468"/>
                            <a:pt x="354522" y="574269"/>
                            <a:pt x="347949" y="587795"/>
                          </a:cubicBezTo>
                          <a:cubicBezTo>
                            <a:pt x="350616" y="582175"/>
                            <a:pt x="353379" y="576651"/>
                            <a:pt x="356046" y="571031"/>
                          </a:cubicBezTo>
                          <a:cubicBezTo>
                            <a:pt x="350045" y="568935"/>
                            <a:pt x="343091" y="569888"/>
                            <a:pt x="337757" y="573317"/>
                          </a:cubicBezTo>
                          <a:cubicBezTo>
                            <a:pt x="341663" y="566840"/>
                            <a:pt x="345758" y="559410"/>
                            <a:pt x="343854" y="552076"/>
                          </a:cubicBezTo>
                          <a:cubicBezTo>
                            <a:pt x="341948" y="544742"/>
                            <a:pt x="330423" y="540742"/>
                            <a:pt x="326804" y="547504"/>
                          </a:cubicBezTo>
                          <a:cubicBezTo>
                            <a:pt x="314326" y="486449"/>
                            <a:pt x="296800" y="426060"/>
                            <a:pt x="282608" y="365100"/>
                          </a:cubicBezTo>
                          <a:cubicBezTo>
                            <a:pt x="266320" y="295568"/>
                            <a:pt x="250032" y="226131"/>
                            <a:pt x="233745" y="156598"/>
                          </a:cubicBezTo>
                          <a:cubicBezTo>
                            <a:pt x="222315" y="107830"/>
                            <a:pt x="209646" y="61348"/>
                            <a:pt x="191263" y="14961"/>
                          </a:cubicBezTo>
                          <a:cubicBezTo>
                            <a:pt x="189548" y="10580"/>
                            <a:pt x="187644" y="6008"/>
                            <a:pt x="183929" y="3150"/>
                          </a:cubicBezTo>
                          <a:cubicBezTo>
                            <a:pt x="177452" y="-1898"/>
                            <a:pt x="168117" y="102"/>
                            <a:pt x="160212" y="2388"/>
                          </a:cubicBezTo>
                          <a:cubicBezTo>
                            <a:pt x="126207" y="12485"/>
                            <a:pt x="98680" y="36107"/>
                            <a:pt x="75534" y="62586"/>
                          </a:cubicBezTo>
                          <a:cubicBezTo>
                            <a:pt x="38958" y="104496"/>
                            <a:pt x="15908" y="164885"/>
                            <a:pt x="4287" y="218511"/>
                          </a:cubicBezTo>
                          <a:cubicBezTo>
                            <a:pt x="-13239" y="299664"/>
                            <a:pt x="26766" y="392151"/>
                            <a:pt x="55722" y="466923"/>
                          </a:cubicBezTo>
                          <a:cubicBezTo>
                            <a:pt x="93060" y="563411"/>
                            <a:pt x="132684" y="659423"/>
                            <a:pt x="165546" y="757435"/>
                          </a:cubicBezTo>
                          <a:cubicBezTo>
                            <a:pt x="167355" y="762769"/>
                            <a:pt x="169260" y="768198"/>
                            <a:pt x="173165" y="772199"/>
                          </a:cubicBezTo>
                          <a:cubicBezTo>
                            <a:pt x="176975" y="776104"/>
                            <a:pt x="182309" y="778104"/>
                            <a:pt x="187548" y="779914"/>
                          </a:cubicBezTo>
                          <a:cubicBezTo>
                            <a:pt x="268892" y="808775"/>
                            <a:pt x="354140" y="824682"/>
                            <a:pt x="438913" y="840493"/>
                          </a:cubicBezTo>
                          <a:cubicBezTo>
                            <a:pt x="491682" y="850304"/>
                            <a:pt x="544355" y="860115"/>
                            <a:pt x="597314" y="868973"/>
                          </a:cubicBezTo>
                          <a:cubicBezTo>
                            <a:pt x="624460" y="873450"/>
                            <a:pt x="651606" y="877736"/>
                            <a:pt x="678848" y="881546"/>
                          </a:cubicBezTo>
                          <a:cubicBezTo>
                            <a:pt x="683134" y="882117"/>
                            <a:pt x="744094" y="891261"/>
                            <a:pt x="741332" y="895262"/>
                          </a:cubicBezTo>
                          <a:cubicBezTo>
                            <a:pt x="777432" y="843065"/>
                            <a:pt x="789814" y="775152"/>
                            <a:pt x="774574" y="713525"/>
                          </a:cubicBezTo>
                          <a:cubicBezTo>
                            <a:pt x="773622" y="709810"/>
                            <a:pt x="772574" y="706000"/>
                            <a:pt x="769907" y="703238"/>
                          </a:cubicBezTo>
                          <a:cubicBezTo>
                            <a:pt x="766097" y="699142"/>
                            <a:pt x="760096" y="698285"/>
                            <a:pt x="754572" y="697618"/>
                          </a:cubicBezTo>
                          <a:cubicBezTo>
                            <a:pt x="754381" y="697618"/>
                            <a:pt x="754286" y="697523"/>
                            <a:pt x="754190" y="697523"/>
                          </a:cubicBezTo>
                          <a:close/>
                        </a:path>
                      </a:pathLst>
                    </a:custGeom>
                    <a:solidFill>
                      <a:srgbClr val="293642"/>
                    </a:solidFill>
                    <a:ln w="9525" cap="flat">
                      <a:noFill/>
                      <a:prstDash val="solid"/>
                      <a:miter/>
                    </a:ln>
                  </p:spPr>
                  <p:txBody>
                    <a:bodyPr rtlCol="0" anchor="ctr"/>
                    <a:lstStyle/>
                    <a:p>
                      <a:endParaRPr lang="en-US"/>
                    </a:p>
                  </p:txBody>
                </p:sp>
                <p:sp>
                  <p:nvSpPr>
                    <p:cNvPr id="339" name="Freeform: Shape 338">
                      <a:extLst>
                        <a:ext uri="{FF2B5EF4-FFF2-40B4-BE49-F238E27FC236}">
                          <a16:creationId xmlns:a16="http://schemas.microsoft.com/office/drawing/2014/main" id="{C69DA570-23E6-8F42-3531-C5EFACC6B8E6}"/>
                        </a:ext>
                      </a:extLst>
                    </p:cNvPr>
                    <p:cNvSpPr/>
                    <p:nvPr/>
                  </p:nvSpPr>
                  <p:spPr>
                    <a:xfrm>
                      <a:off x="3405376" y="2989223"/>
                      <a:ext cx="777030" cy="895261"/>
                    </a:xfrm>
                    <a:custGeom>
                      <a:avLst/>
                      <a:gdLst>
                        <a:gd name="connsiteX0" fmla="*/ 718948 w 777030"/>
                        <a:gd name="connsiteY0" fmla="*/ 791630 h 895261"/>
                        <a:gd name="connsiteX1" fmla="*/ 340901 w 777030"/>
                        <a:gd name="connsiteY1" fmla="*/ 692379 h 895261"/>
                        <a:gd name="connsiteX2" fmla="*/ 284989 w 777030"/>
                        <a:gd name="connsiteY2" fmla="*/ 655994 h 895261"/>
                        <a:gd name="connsiteX3" fmla="*/ 277274 w 777030"/>
                        <a:gd name="connsiteY3" fmla="*/ 647136 h 895261"/>
                        <a:gd name="connsiteX4" fmla="*/ 266225 w 777030"/>
                        <a:gd name="connsiteY4" fmla="*/ 650279 h 895261"/>
                        <a:gd name="connsiteX5" fmla="*/ 235459 w 777030"/>
                        <a:gd name="connsiteY5" fmla="*/ 675139 h 895261"/>
                        <a:gd name="connsiteX6" fmla="*/ 259081 w 777030"/>
                        <a:gd name="connsiteY6" fmla="*/ 593700 h 895261"/>
                        <a:gd name="connsiteX7" fmla="*/ 193168 w 777030"/>
                        <a:gd name="connsiteY7" fmla="*/ 638944 h 895261"/>
                        <a:gd name="connsiteX8" fmla="*/ 154878 w 777030"/>
                        <a:gd name="connsiteY8" fmla="*/ 428823 h 895261"/>
                        <a:gd name="connsiteX9" fmla="*/ 205741 w 777030"/>
                        <a:gd name="connsiteY9" fmla="*/ 132309 h 895261"/>
                        <a:gd name="connsiteX10" fmla="*/ 191263 w 777030"/>
                        <a:gd name="connsiteY10" fmla="*/ 14961 h 895261"/>
                        <a:gd name="connsiteX11" fmla="*/ 183929 w 777030"/>
                        <a:gd name="connsiteY11" fmla="*/ 3150 h 895261"/>
                        <a:gd name="connsiteX12" fmla="*/ 160212 w 777030"/>
                        <a:gd name="connsiteY12" fmla="*/ 2388 h 895261"/>
                        <a:gd name="connsiteX13" fmla="*/ 75534 w 777030"/>
                        <a:gd name="connsiteY13" fmla="*/ 62586 h 895261"/>
                        <a:gd name="connsiteX14" fmla="*/ 4287 w 777030"/>
                        <a:gd name="connsiteY14" fmla="*/ 218511 h 895261"/>
                        <a:gd name="connsiteX15" fmla="*/ 55722 w 777030"/>
                        <a:gd name="connsiteY15" fmla="*/ 466923 h 895261"/>
                        <a:gd name="connsiteX16" fmla="*/ 165545 w 777030"/>
                        <a:gd name="connsiteY16" fmla="*/ 757435 h 895261"/>
                        <a:gd name="connsiteX17" fmla="*/ 173166 w 777030"/>
                        <a:gd name="connsiteY17" fmla="*/ 772199 h 895261"/>
                        <a:gd name="connsiteX18" fmla="*/ 187548 w 777030"/>
                        <a:gd name="connsiteY18" fmla="*/ 779914 h 895261"/>
                        <a:gd name="connsiteX19" fmla="*/ 438913 w 777030"/>
                        <a:gd name="connsiteY19" fmla="*/ 840493 h 895261"/>
                        <a:gd name="connsiteX20" fmla="*/ 597314 w 777030"/>
                        <a:gd name="connsiteY20" fmla="*/ 868973 h 895261"/>
                        <a:gd name="connsiteX21" fmla="*/ 678848 w 777030"/>
                        <a:gd name="connsiteY21" fmla="*/ 881546 h 895261"/>
                        <a:gd name="connsiteX22" fmla="*/ 741332 w 777030"/>
                        <a:gd name="connsiteY22" fmla="*/ 895262 h 895261"/>
                        <a:gd name="connsiteX23" fmla="*/ 776955 w 777030"/>
                        <a:gd name="connsiteY23" fmla="*/ 773532 h 895261"/>
                        <a:gd name="connsiteX24" fmla="*/ 718948 w 777030"/>
                        <a:gd name="connsiteY24" fmla="*/ 791630 h 895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77030" h="895261">
                          <a:moveTo>
                            <a:pt x="718948" y="791630"/>
                          </a:moveTo>
                          <a:cubicBezTo>
                            <a:pt x="588932" y="779152"/>
                            <a:pt x="464154" y="735623"/>
                            <a:pt x="340901" y="692379"/>
                          </a:cubicBezTo>
                          <a:cubicBezTo>
                            <a:pt x="319470" y="684855"/>
                            <a:pt x="296133" y="675901"/>
                            <a:pt x="284989" y="655994"/>
                          </a:cubicBezTo>
                          <a:cubicBezTo>
                            <a:pt x="282989" y="652470"/>
                            <a:pt x="281084" y="648374"/>
                            <a:pt x="277274" y="647136"/>
                          </a:cubicBezTo>
                          <a:cubicBezTo>
                            <a:pt x="273464" y="645898"/>
                            <a:pt x="269559" y="648088"/>
                            <a:pt x="266225" y="650279"/>
                          </a:cubicBezTo>
                          <a:cubicBezTo>
                            <a:pt x="255176" y="657613"/>
                            <a:pt x="244889" y="665900"/>
                            <a:pt x="235459" y="675139"/>
                          </a:cubicBezTo>
                          <a:cubicBezTo>
                            <a:pt x="241936" y="647612"/>
                            <a:pt x="249842" y="620370"/>
                            <a:pt x="259081" y="593700"/>
                          </a:cubicBezTo>
                          <a:cubicBezTo>
                            <a:pt x="233745" y="602940"/>
                            <a:pt x="210885" y="618751"/>
                            <a:pt x="193168" y="638944"/>
                          </a:cubicBezTo>
                          <a:cubicBezTo>
                            <a:pt x="191835" y="567602"/>
                            <a:pt x="161450" y="499879"/>
                            <a:pt x="154878" y="428823"/>
                          </a:cubicBezTo>
                          <a:cubicBezTo>
                            <a:pt x="145543" y="328429"/>
                            <a:pt x="184119" y="230703"/>
                            <a:pt x="205741" y="132309"/>
                          </a:cubicBezTo>
                          <a:cubicBezTo>
                            <a:pt x="215742" y="86589"/>
                            <a:pt x="208027" y="57538"/>
                            <a:pt x="191263" y="14961"/>
                          </a:cubicBezTo>
                          <a:cubicBezTo>
                            <a:pt x="189549" y="10580"/>
                            <a:pt x="187644" y="6008"/>
                            <a:pt x="183929" y="3150"/>
                          </a:cubicBezTo>
                          <a:cubicBezTo>
                            <a:pt x="177452" y="-1898"/>
                            <a:pt x="168117" y="102"/>
                            <a:pt x="160212" y="2388"/>
                          </a:cubicBezTo>
                          <a:cubicBezTo>
                            <a:pt x="126207" y="12485"/>
                            <a:pt x="98680" y="36107"/>
                            <a:pt x="75534" y="62586"/>
                          </a:cubicBezTo>
                          <a:cubicBezTo>
                            <a:pt x="38958" y="104496"/>
                            <a:pt x="15908" y="164885"/>
                            <a:pt x="4287" y="218511"/>
                          </a:cubicBezTo>
                          <a:cubicBezTo>
                            <a:pt x="-13239" y="299664"/>
                            <a:pt x="26766" y="392151"/>
                            <a:pt x="55722" y="466923"/>
                          </a:cubicBezTo>
                          <a:cubicBezTo>
                            <a:pt x="93060" y="563411"/>
                            <a:pt x="132684" y="659423"/>
                            <a:pt x="165545" y="757435"/>
                          </a:cubicBezTo>
                          <a:cubicBezTo>
                            <a:pt x="167355" y="762769"/>
                            <a:pt x="169260" y="768198"/>
                            <a:pt x="173166" y="772199"/>
                          </a:cubicBezTo>
                          <a:cubicBezTo>
                            <a:pt x="176976" y="776104"/>
                            <a:pt x="182310" y="778104"/>
                            <a:pt x="187548" y="779914"/>
                          </a:cubicBezTo>
                          <a:cubicBezTo>
                            <a:pt x="268892" y="808775"/>
                            <a:pt x="354141" y="824682"/>
                            <a:pt x="438913" y="840493"/>
                          </a:cubicBezTo>
                          <a:cubicBezTo>
                            <a:pt x="491681" y="850304"/>
                            <a:pt x="544355" y="860115"/>
                            <a:pt x="597314" y="868973"/>
                          </a:cubicBezTo>
                          <a:cubicBezTo>
                            <a:pt x="624460" y="873450"/>
                            <a:pt x="651606" y="877736"/>
                            <a:pt x="678848" y="881546"/>
                          </a:cubicBezTo>
                          <a:cubicBezTo>
                            <a:pt x="683134" y="882118"/>
                            <a:pt x="744094" y="891261"/>
                            <a:pt x="741332" y="895262"/>
                          </a:cubicBezTo>
                          <a:cubicBezTo>
                            <a:pt x="766287" y="859162"/>
                            <a:pt x="778098" y="817348"/>
                            <a:pt x="776955" y="773532"/>
                          </a:cubicBezTo>
                          <a:cubicBezTo>
                            <a:pt x="771907" y="796678"/>
                            <a:pt x="735903" y="793249"/>
                            <a:pt x="718948" y="791630"/>
                          </a:cubicBezTo>
                          <a:close/>
                        </a:path>
                      </a:pathLst>
                    </a:custGeom>
                    <a:solidFill>
                      <a:srgbClr val="293642">
                        <a:alpha val="49000"/>
                      </a:srgbClr>
                    </a:solidFill>
                    <a:ln w="9525" cap="flat">
                      <a:noFill/>
                      <a:prstDash val="solid"/>
                      <a:miter/>
                    </a:ln>
                  </p:spPr>
                  <p:txBody>
                    <a:bodyPr rtlCol="0" anchor="ctr"/>
                    <a:lstStyle/>
                    <a:p>
                      <a:endParaRPr lang="en-US"/>
                    </a:p>
                  </p:txBody>
                </p:sp>
                <p:grpSp>
                  <p:nvGrpSpPr>
                    <p:cNvPr id="340" name="Graphic 2">
                      <a:extLst>
                        <a:ext uri="{FF2B5EF4-FFF2-40B4-BE49-F238E27FC236}">
                          <a16:creationId xmlns:a16="http://schemas.microsoft.com/office/drawing/2014/main" id="{4799D63B-6AA6-09B4-38D8-00E5E8FF35C2}"/>
                        </a:ext>
                      </a:extLst>
                    </p:cNvPr>
                    <p:cNvGrpSpPr/>
                    <p:nvPr/>
                  </p:nvGrpSpPr>
                  <p:grpSpPr>
                    <a:xfrm>
                      <a:off x="3599878" y="3581685"/>
                      <a:ext cx="123729" cy="99250"/>
                      <a:chOff x="3599878" y="3581685"/>
                      <a:chExt cx="123729" cy="99250"/>
                    </a:xfrm>
                    <a:solidFill>
                      <a:srgbClr val="3A5C84"/>
                    </a:solidFill>
                  </p:grpSpPr>
                  <p:sp>
                    <p:nvSpPr>
                      <p:cNvPr id="341" name="Freeform: Shape 340">
                        <a:extLst>
                          <a:ext uri="{FF2B5EF4-FFF2-40B4-BE49-F238E27FC236}">
                            <a16:creationId xmlns:a16="http://schemas.microsoft.com/office/drawing/2014/main" id="{6C822E78-B1C6-9AC0-250F-CC3D6D5E29F5}"/>
                          </a:ext>
                        </a:extLst>
                      </p:cNvPr>
                      <p:cNvSpPr/>
                      <p:nvPr/>
                    </p:nvSpPr>
                    <p:spPr>
                      <a:xfrm>
                        <a:off x="3599878" y="3581685"/>
                        <a:ext cx="123729" cy="99250"/>
                      </a:xfrm>
                      <a:custGeom>
                        <a:avLst/>
                        <a:gdLst>
                          <a:gd name="connsiteX0" fmla="*/ 0 w 123729"/>
                          <a:gd name="connsiteY0" fmla="*/ 99250 h 99250"/>
                          <a:gd name="connsiteX1" fmla="*/ 46958 w 123729"/>
                          <a:gd name="connsiteY1" fmla="*/ 31051 h 99250"/>
                          <a:gd name="connsiteX2" fmla="*/ 123730 w 123729"/>
                          <a:gd name="connsiteY2" fmla="*/ 0 h 99250"/>
                          <a:gd name="connsiteX3" fmla="*/ 52864 w 123729"/>
                          <a:gd name="connsiteY3" fmla="*/ 38481 h 99250"/>
                          <a:gd name="connsiteX4" fmla="*/ 0 w 123729"/>
                          <a:gd name="connsiteY4" fmla="*/ 99250 h 992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3729" h="99250">
                            <a:moveTo>
                              <a:pt x="0" y="99250"/>
                            </a:moveTo>
                            <a:cubicBezTo>
                              <a:pt x="7620" y="72485"/>
                              <a:pt x="25146" y="48673"/>
                              <a:pt x="46958" y="31051"/>
                            </a:cubicBezTo>
                            <a:cubicBezTo>
                              <a:pt x="68961" y="13525"/>
                              <a:pt x="95917" y="1619"/>
                              <a:pt x="123730" y="0"/>
                            </a:cubicBezTo>
                            <a:cubicBezTo>
                              <a:pt x="97631" y="9049"/>
                              <a:pt x="73723" y="21622"/>
                              <a:pt x="52864" y="38481"/>
                            </a:cubicBezTo>
                            <a:cubicBezTo>
                              <a:pt x="32004" y="55150"/>
                              <a:pt x="14573" y="75724"/>
                              <a:pt x="0" y="99250"/>
                            </a:cubicBezTo>
                            <a:close/>
                          </a:path>
                        </a:pathLst>
                      </a:custGeom>
                      <a:solidFill>
                        <a:srgbClr val="3A5C84"/>
                      </a:solidFill>
                      <a:ln w="9525" cap="flat">
                        <a:noFill/>
                        <a:prstDash val="solid"/>
                        <a:miter/>
                      </a:ln>
                    </p:spPr>
                    <p:txBody>
                      <a:bodyPr rtlCol="0" anchor="ctr"/>
                      <a:lstStyle/>
                      <a:p>
                        <a:endParaRPr lang="en-US"/>
                      </a:p>
                    </p:txBody>
                  </p:sp>
                  <p:sp>
                    <p:nvSpPr>
                      <p:cNvPr id="342" name="Freeform: Shape 341">
                        <a:extLst>
                          <a:ext uri="{FF2B5EF4-FFF2-40B4-BE49-F238E27FC236}">
                            <a16:creationId xmlns:a16="http://schemas.microsoft.com/office/drawing/2014/main" id="{A2F1BCD1-4B52-7B38-D7AE-BE4C6DACD1CD}"/>
                          </a:ext>
                        </a:extLst>
                      </p:cNvPr>
                      <p:cNvSpPr/>
                      <p:nvPr/>
                    </p:nvSpPr>
                    <p:spPr>
                      <a:xfrm>
                        <a:off x="3604164" y="3581780"/>
                        <a:ext cx="82581" cy="48291"/>
                      </a:xfrm>
                      <a:custGeom>
                        <a:avLst/>
                        <a:gdLst>
                          <a:gd name="connsiteX0" fmla="*/ 0 w 82581"/>
                          <a:gd name="connsiteY0" fmla="*/ 48292 h 48291"/>
                          <a:gd name="connsiteX1" fmla="*/ 35243 w 82581"/>
                          <a:gd name="connsiteY1" fmla="*/ 13811 h 48291"/>
                          <a:gd name="connsiteX2" fmla="*/ 82582 w 82581"/>
                          <a:gd name="connsiteY2" fmla="*/ 0 h 48291"/>
                          <a:gd name="connsiteX3" fmla="*/ 40005 w 82581"/>
                          <a:gd name="connsiteY3" fmla="*/ 22003 h 48291"/>
                          <a:gd name="connsiteX4" fmla="*/ 0 w 82581"/>
                          <a:gd name="connsiteY4" fmla="*/ 48292 h 482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581" h="48291">
                            <a:moveTo>
                              <a:pt x="0" y="48292"/>
                            </a:moveTo>
                            <a:cubicBezTo>
                              <a:pt x="8192" y="33719"/>
                              <a:pt x="20955" y="22288"/>
                              <a:pt x="35243" y="13811"/>
                            </a:cubicBezTo>
                            <a:cubicBezTo>
                              <a:pt x="49625" y="5525"/>
                              <a:pt x="65913" y="0"/>
                              <a:pt x="82582" y="0"/>
                            </a:cubicBezTo>
                            <a:cubicBezTo>
                              <a:pt x="67723" y="7334"/>
                              <a:pt x="53626" y="13907"/>
                              <a:pt x="40005" y="22003"/>
                            </a:cubicBezTo>
                            <a:cubicBezTo>
                              <a:pt x="26384" y="29813"/>
                              <a:pt x="13621" y="38862"/>
                              <a:pt x="0" y="48292"/>
                            </a:cubicBezTo>
                            <a:close/>
                          </a:path>
                        </a:pathLst>
                      </a:custGeom>
                      <a:solidFill>
                        <a:srgbClr val="3A5C84"/>
                      </a:solidFill>
                      <a:ln w="9525" cap="flat">
                        <a:noFill/>
                        <a:prstDash val="solid"/>
                        <a:miter/>
                      </a:ln>
                    </p:spPr>
                    <p:txBody>
                      <a:bodyPr rtlCol="0" anchor="ctr"/>
                      <a:lstStyle/>
                      <a:p>
                        <a:endParaRPr lang="en-US"/>
                      </a:p>
                    </p:txBody>
                  </p:sp>
                </p:grpSp>
              </p:grpSp>
            </p:grpSp>
          </p:grpSp>
          <p:grpSp>
            <p:nvGrpSpPr>
              <p:cNvPr id="343" name="Graphic 2">
                <a:extLst>
                  <a:ext uri="{FF2B5EF4-FFF2-40B4-BE49-F238E27FC236}">
                    <a16:creationId xmlns:a16="http://schemas.microsoft.com/office/drawing/2014/main" id="{9D97AC07-CC65-9D7B-9844-B734408300A2}"/>
                  </a:ext>
                </a:extLst>
              </p:cNvPr>
              <p:cNvGrpSpPr/>
              <p:nvPr/>
            </p:nvGrpSpPr>
            <p:grpSpPr>
              <a:xfrm>
                <a:off x="3962794" y="3105943"/>
                <a:ext cx="334980" cy="179141"/>
                <a:chOff x="3962794" y="3105943"/>
                <a:chExt cx="334980" cy="179141"/>
              </a:xfrm>
            </p:grpSpPr>
            <p:sp>
              <p:nvSpPr>
                <p:cNvPr id="344" name="Freeform: Shape 343">
                  <a:extLst>
                    <a:ext uri="{FF2B5EF4-FFF2-40B4-BE49-F238E27FC236}">
                      <a16:creationId xmlns:a16="http://schemas.microsoft.com/office/drawing/2014/main" id="{5D19C186-350F-3835-1F41-CCCC7D539EAC}"/>
                    </a:ext>
                  </a:extLst>
                </p:cNvPr>
                <p:cNvSpPr/>
                <p:nvPr/>
              </p:nvSpPr>
              <p:spPr>
                <a:xfrm>
                  <a:off x="3962794" y="3105943"/>
                  <a:ext cx="88378" cy="118454"/>
                </a:xfrm>
                <a:custGeom>
                  <a:avLst/>
                  <a:gdLst>
                    <a:gd name="connsiteX0" fmla="*/ 59136 w 88378"/>
                    <a:gd name="connsiteY0" fmla="*/ 159 h 118454"/>
                    <a:gd name="connsiteX1" fmla="*/ 52183 w 88378"/>
                    <a:gd name="connsiteY1" fmla="*/ 4445 h 118454"/>
                    <a:gd name="connsiteX2" fmla="*/ 5987 w 88378"/>
                    <a:gd name="connsiteY2" fmla="*/ 49689 h 118454"/>
                    <a:gd name="connsiteX3" fmla="*/ 2843 w 88378"/>
                    <a:gd name="connsiteY3" fmla="*/ 53594 h 118454"/>
                    <a:gd name="connsiteX4" fmla="*/ 1796 w 88378"/>
                    <a:gd name="connsiteY4" fmla="*/ 59214 h 118454"/>
                    <a:gd name="connsiteX5" fmla="*/ 81 w 88378"/>
                    <a:gd name="connsiteY5" fmla="*/ 97314 h 118454"/>
                    <a:gd name="connsiteX6" fmla="*/ 5415 w 88378"/>
                    <a:gd name="connsiteY6" fmla="*/ 116269 h 118454"/>
                    <a:gd name="connsiteX7" fmla="*/ 23989 w 88378"/>
                    <a:gd name="connsiteY7" fmla="*/ 113221 h 118454"/>
                    <a:gd name="connsiteX8" fmla="*/ 32561 w 88378"/>
                    <a:gd name="connsiteY8" fmla="*/ 94742 h 118454"/>
                    <a:gd name="connsiteX9" fmla="*/ 46659 w 88378"/>
                    <a:gd name="connsiteY9" fmla="*/ 57595 h 118454"/>
                    <a:gd name="connsiteX10" fmla="*/ 88378 w 88378"/>
                    <a:gd name="connsiteY10" fmla="*/ 17209 h 118454"/>
                    <a:gd name="connsiteX11" fmla="*/ 59136 w 88378"/>
                    <a:gd name="connsiteY11" fmla="*/ 159 h 118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88378" h="118454">
                      <a:moveTo>
                        <a:pt x="59136" y="159"/>
                      </a:moveTo>
                      <a:cubicBezTo>
                        <a:pt x="56374" y="445"/>
                        <a:pt x="54183" y="2540"/>
                        <a:pt x="52183" y="4445"/>
                      </a:cubicBezTo>
                      <a:cubicBezTo>
                        <a:pt x="36848" y="19495"/>
                        <a:pt x="21417" y="34639"/>
                        <a:pt x="5987" y="49689"/>
                      </a:cubicBezTo>
                      <a:cubicBezTo>
                        <a:pt x="4749" y="50832"/>
                        <a:pt x="3510" y="52070"/>
                        <a:pt x="2843" y="53594"/>
                      </a:cubicBezTo>
                      <a:cubicBezTo>
                        <a:pt x="1986" y="55309"/>
                        <a:pt x="1891" y="57309"/>
                        <a:pt x="1796" y="59214"/>
                      </a:cubicBezTo>
                      <a:cubicBezTo>
                        <a:pt x="1224" y="71882"/>
                        <a:pt x="653" y="84646"/>
                        <a:pt x="81" y="97314"/>
                      </a:cubicBezTo>
                      <a:cubicBezTo>
                        <a:pt x="-205" y="104172"/>
                        <a:pt x="-14" y="112078"/>
                        <a:pt x="5415" y="116269"/>
                      </a:cubicBezTo>
                      <a:cubicBezTo>
                        <a:pt x="10844" y="120460"/>
                        <a:pt x="19226" y="118174"/>
                        <a:pt x="23989" y="113221"/>
                      </a:cubicBezTo>
                      <a:cubicBezTo>
                        <a:pt x="28751" y="108268"/>
                        <a:pt x="30752" y="101314"/>
                        <a:pt x="32561" y="94742"/>
                      </a:cubicBezTo>
                      <a:cubicBezTo>
                        <a:pt x="36086" y="81883"/>
                        <a:pt x="39610" y="68834"/>
                        <a:pt x="46659" y="57595"/>
                      </a:cubicBezTo>
                      <a:cubicBezTo>
                        <a:pt x="49135" y="53594"/>
                        <a:pt x="85330" y="14351"/>
                        <a:pt x="88378" y="17209"/>
                      </a:cubicBezTo>
                      <a:cubicBezTo>
                        <a:pt x="78948" y="8350"/>
                        <a:pt x="73614" y="-1365"/>
                        <a:pt x="59136" y="159"/>
                      </a:cubicBezTo>
                      <a:close/>
                    </a:path>
                  </a:pathLst>
                </a:custGeom>
                <a:solidFill>
                  <a:srgbClr val="BC6C61"/>
                </a:solidFill>
                <a:ln w="9525" cap="flat">
                  <a:noFill/>
                  <a:prstDash val="solid"/>
                  <a:miter/>
                </a:ln>
              </p:spPr>
              <p:txBody>
                <a:bodyPr rtlCol="0" anchor="ctr"/>
                <a:lstStyle/>
                <a:p>
                  <a:endParaRPr lang="en-US"/>
                </a:p>
              </p:txBody>
            </p:sp>
            <p:sp>
              <p:nvSpPr>
                <p:cNvPr id="345" name="Freeform: Shape 344">
                  <a:extLst>
                    <a:ext uri="{FF2B5EF4-FFF2-40B4-BE49-F238E27FC236}">
                      <a16:creationId xmlns:a16="http://schemas.microsoft.com/office/drawing/2014/main" id="{E51C2E81-F795-93D5-C1A9-151D98180D1A}"/>
                    </a:ext>
                  </a:extLst>
                </p:cNvPr>
                <p:cNvSpPr/>
                <p:nvPr/>
              </p:nvSpPr>
              <p:spPr>
                <a:xfrm>
                  <a:off x="3978696" y="3106266"/>
                  <a:ext cx="110219" cy="138893"/>
                </a:xfrm>
                <a:custGeom>
                  <a:avLst/>
                  <a:gdLst>
                    <a:gd name="connsiteX0" fmla="*/ 62570 w 110219"/>
                    <a:gd name="connsiteY0" fmla="*/ 5837 h 138893"/>
                    <a:gd name="connsiteX1" fmla="*/ 10278 w 110219"/>
                    <a:gd name="connsiteY1" fmla="*/ 61082 h 138893"/>
                    <a:gd name="connsiteX2" fmla="*/ 6277 w 110219"/>
                    <a:gd name="connsiteY2" fmla="*/ 67559 h 138893"/>
                    <a:gd name="connsiteX3" fmla="*/ 5896 w 110219"/>
                    <a:gd name="connsiteY3" fmla="*/ 77656 h 138893"/>
                    <a:gd name="connsiteX4" fmla="*/ 2753 w 110219"/>
                    <a:gd name="connsiteY4" fmla="*/ 111279 h 138893"/>
                    <a:gd name="connsiteX5" fmla="*/ 4086 w 110219"/>
                    <a:gd name="connsiteY5" fmla="*/ 136234 h 138893"/>
                    <a:gd name="connsiteX6" fmla="*/ 21041 w 110219"/>
                    <a:gd name="connsiteY6" fmla="*/ 135948 h 138893"/>
                    <a:gd name="connsiteX7" fmla="*/ 32280 w 110219"/>
                    <a:gd name="connsiteY7" fmla="*/ 121852 h 138893"/>
                    <a:gd name="connsiteX8" fmla="*/ 83144 w 110219"/>
                    <a:gd name="connsiteY8" fmla="*/ 45556 h 138893"/>
                    <a:gd name="connsiteX9" fmla="*/ 109814 w 110219"/>
                    <a:gd name="connsiteY9" fmla="*/ 18220 h 138893"/>
                    <a:gd name="connsiteX10" fmla="*/ 110195 w 110219"/>
                    <a:gd name="connsiteY10" fmla="*/ 16886 h 138893"/>
                    <a:gd name="connsiteX11" fmla="*/ 109052 w 110219"/>
                    <a:gd name="connsiteY11" fmla="*/ 15648 h 138893"/>
                    <a:gd name="connsiteX12" fmla="*/ 98765 w 110219"/>
                    <a:gd name="connsiteY12" fmla="*/ 8885 h 138893"/>
                    <a:gd name="connsiteX13" fmla="*/ 70761 w 110219"/>
                    <a:gd name="connsiteY13" fmla="*/ 1075 h 138893"/>
                    <a:gd name="connsiteX14" fmla="*/ 63237 w 110219"/>
                    <a:gd name="connsiteY14" fmla="*/ 5646 h 138893"/>
                    <a:gd name="connsiteX15" fmla="*/ 62570 w 110219"/>
                    <a:gd name="connsiteY15" fmla="*/ 5837 h 138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0219" h="138893">
                      <a:moveTo>
                        <a:pt x="62570" y="5837"/>
                      </a:moveTo>
                      <a:cubicBezTo>
                        <a:pt x="43234" y="20982"/>
                        <a:pt x="25708" y="42032"/>
                        <a:pt x="10278" y="61082"/>
                      </a:cubicBezTo>
                      <a:cubicBezTo>
                        <a:pt x="8658" y="63082"/>
                        <a:pt x="7039" y="65083"/>
                        <a:pt x="6277" y="67559"/>
                      </a:cubicBezTo>
                      <a:cubicBezTo>
                        <a:pt x="5229" y="70798"/>
                        <a:pt x="5610" y="74322"/>
                        <a:pt x="5896" y="77656"/>
                      </a:cubicBezTo>
                      <a:cubicBezTo>
                        <a:pt x="6849" y="88990"/>
                        <a:pt x="5801" y="100420"/>
                        <a:pt x="2753" y="111279"/>
                      </a:cubicBezTo>
                      <a:cubicBezTo>
                        <a:pt x="372" y="119756"/>
                        <a:pt x="-2581" y="130424"/>
                        <a:pt x="4086" y="136234"/>
                      </a:cubicBezTo>
                      <a:cubicBezTo>
                        <a:pt x="8658" y="140235"/>
                        <a:pt x="15992" y="139377"/>
                        <a:pt x="21041" y="135948"/>
                      </a:cubicBezTo>
                      <a:cubicBezTo>
                        <a:pt x="26089" y="132520"/>
                        <a:pt x="29232" y="127090"/>
                        <a:pt x="32280" y="121852"/>
                      </a:cubicBezTo>
                      <a:cubicBezTo>
                        <a:pt x="47330" y="95372"/>
                        <a:pt x="61427" y="67369"/>
                        <a:pt x="83144" y="45556"/>
                      </a:cubicBezTo>
                      <a:cubicBezTo>
                        <a:pt x="93336" y="35364"/>
                        <a:pt x="102480" y="31269"/>
                        <a:pt x="109814" y="18220"/>
                      </a:cubicBezTo>
                      <a:cubicBezTo>
                        <a:pt x="110100" y="17839"/>
                        <a:pt x="110290" y="17362"/>
                        <a:pt x="110195" y="16886"/>
                      </a:cubicBezTo>
                      <a:cubicBezTo>
                        <a:pt x="110100" y="16314"/>
                        <a:pt x="109528" y="15933"/>
                        <a:pt x="109052" y="15648"/>
                      </a:cubicBezTo>
                      <a:cubicBezTo>
                        <a:pt x="105623" y="13362"/>
                        <a:pt x="102194" y="11076"/>
                        <a:pt x="98765" y="8885"/>
                      </a:cubicBezTo>
                      <a:cubicBezTo>
                        <a:pt x="90383" y="3360"/>
                        <a:pt x="80191" y="-2450"/>
                        <a:pt x="70761" y="1075"/>
                      </a:cubicBezTo>
                      <a:cubicBezTo>
                        <a:pt x="67999" y="2122"/>
                        <a:pt x="65618" y="3837"/>
                        <a:pt x="63237" y="5646"/>
                      </a:cubicBezTo>
                      <a:cubicBezTo>
                        <a:pt x="62951" y="5551"/>
                        <a:pt x="62760" y="5646"/>
                        <a:pt x="62570" y="5837"/>
                      </a:cubicBezTo>
                      <a:close/>
                    </a:path>
                  </a:pathLst>
                </a:custGeom>
                <a:solidFill>
                  <a:srgbClr val="C97567"/>
                </a:solidFill>
                <a:ln w="9525" cap="flat">
                  <a:noFill/>
                  <a:prstDash val="solid"/>
                  <a:miter/>
                </a:ln>
              </p:spPr>
              <p:txBody>
                <a:bodyPr rtlCol="0" anchor="ctr"/>
                <a:lstStyle/>
                <a:p>
                  <a:endParaRPr lang="en-US"/>
                </a:p>
              </p:txBody>
            </p:sp>
            <p:sp>
              <p:nvSpPr>
                <p:cNvPr id="346" name="Freeform: Shape 345">
                  <a:extLst>
                    <a:ext uri="{FF2B5EF4-FFF2-40B4-BE49-F238E27FC236}">
                      <a16:creationId xmlns:a16="http://schemas.microsoft.com/office/drawing/2014/main" id="{9706E440-A2AD-0D18-84B2-25292A5A07BB}"/>
                    </a:ext>
                  </a:extLst>
                </p:cNvPr>
                <p:cNvSpPr/>
                <p:nvPr/>
              </p:nvSpPr>
              <p:spPr>
                <a:xfrm>
                  <a:off x="3993604" y="3109150"/>
                  <a:ext cx="147579" cy="159286"/>
                </a:xfrm>
                <a:custGeom>
                  <a:avLst/>
                  <a:gdLst>
                    <a:gd name="connsiteX0" fmla="*/ 87572 w 147579"/>
                    <a:gd name="connsiteY0" fmla="*/ 4763 h 159286"/>
                    <a:gd name="connsiteX1" fmla="*/ 82333 w 147579"/>
                    <a:gd name="connsiteY1" fmla="*/ 9715 h 159286"/>
                    <a:gd name="connsiteX2" fmla="*/ 27850 w 147579"/>
                    <a:gd name="connsiteY2" fmla="*/ 60198 h 159286"/>
                    <a:gd name="connsiteX3" fmla="*/ 19754 w 147579"/>
                    <a:gd name="connsiteY3" fmla="*/ 69056 h 159286"/>
                    <a:gd name="connsiteX4" fmla="*/ 15658 w 147579"/>
                    <a:gd name="connsiteY4" fmla="*/ 80677 h 159286"/>
                    <a:gd name="connsiteX5" fmla="*/ 1180 w 147579"/>
                    <a:gd name="connsiteY5" fmla="*/ 139636 h 159286"/>
                    <a:gd name="connsiteX6" fmla="*/ 418 w 147579"/>
                    <a:gd name="connsiteY6" fmla="*/ 150304 h 159286"/>
                    <a:gd name="connsiteX7" fmla="*/ 14801 w 147579"/>
                    <a:gd name="connsiteY7" fmla="*/ 159258 h 159286"/>
                    <a:gd name="connsiteX8" fmla="*/ 31184 w 147579"/>
                    <a:gd name="connsiteY8" fmla="*/ 151638 h 159286"/>
                    <a:gd name="connsiteX9" fmla="*/ 70046 w 147579"/>
                    <a:gd name="connsiteY9" fmla="*/ 100584 h 159286"/>
                    <a:gd name="connsiteX10" fmla="*/ 99573 w 147579"/>
                    <a:gd name="connsiteY10" fmla="*/ 68390 h 159286"/>
                    <a:gd name="connsiteX11" fmla="*/ 125957 w 147579"/>
                    <a:gd name="connsiteY11" fmla="*/ 51625 h 159286"/>
                    <a:gd name="connsiteX12" fmla="*/ 147579 w 147579"/>
                    <a:gd name="connsiteY12" fmla="*/ 29908 h 159286"/>
                    <a:gd name="connsiteX13" fmla="*/ 110908 w 147579"/>
                    <a:gd name="connsiteY13" fmla="*/ 4381 h 159286"/>
                    <a:gd name="connsiteX14" fmla="*/ 98621 w 147579"/>
                    <a:gd name="connsiteY14" fmla="*/ 0 h 159286"/>
                    <a:gd name="connsiteX15" fmla="*/ 87572 w 147579"/>
                    <a:gd name="connsiteY15" fmla="*/ 4763 h 159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7579" h="159286">
                      <a:moveTo>
                        <a:pt x="87572" y="4763"/>
                      </a:moveTo>
                      <a:cubicBezTo>
                        <a:pt x="85667" y="6286"/>
                        <a:pt x="83952" y="8001"/>
                        <a:pt x="82333" y="9715"/>
                      </a:cubicBezTo>
                      <a:cubicBezTo>
                        <a:pt x="64902" y="27337"/>
                        <a:pt x="46424" y="43720"/>
                        <a:pt x="27850" y="60198"/>
                      </a:cubicBezTo>
                      <a:cubicBezTo>
                        <a:pt x="24897" y="62865"/>
                        <a:pt x="21849" y="65627"/>
                        <a:pt x="19754" y="69056"/>
                      </a:cubicBezTo>
                      <a:cubicBezTo>
                        <a:pt x="17563" y="72580"/>
                        <a:pt x="16610" y="76676"/>
                        <a:pt x="15658" y="80677"/>
                      </a:cubicBezTo>
                      <a:cubicBezTo>
                        <a:pt x="10800" y="100298"/>
                        <a:pt x="6038" y="120015"/>
                        <a:pt x="1180" y="139636"/>
                      </a:cubicBezTo>
                      <a:cubicBezTo>
                        <a:pt x="323" y="143161"/>
                        <a:pt x="-535" y="146780"/>
                        <a:pt x="418" y="150304"/>
                      </a:cubicBezTo>
                      <a:cubicBezTo>
                        <a:pt x="2037" y="156210"/>
                        <a:pt x="8705" y="159639"/>
                        <a:pt x="14801" y="159258"/>
                      </a:cubicBezTo>
                      <a:cubicBezTo>
                        <a:pt x="20897" y="158877"/>
                        <a:pt x="26421" y="155543"/>
                        <a:pt x="31184" y="151638"/>
                      </a:cubicBezTo>
                      <a:cubicBezTo>
                        <a:pt x="47852" y="138113"/>
                        <a:pt x="57568" y="118015"/>
                        <a:pt x="70046" y="100584"/>
                      </a:cubicBezTo>
                      <a:cubicBezTo>
                        <a:pt x="78523" y="88678"/>
                        <a:pt x="88524" y="77915"/>
                        <a:pt x="99573" y="68390"/>
                      </a:cubicBezTo>
                      <a:cubicBezTo>
                        <a:pt x="107479" y="61627"/>
                        <a:pt x="116909" y="56769"/>
                        <a:pt x="125957" y="51625"/>
                      </a:cubicBezTo>
                      <a:cubicBezTo>
                        <a:pt x="135673" y="46101"/>
                        <a:pt x="140721" y="38767"/>
                        <a:pt x="147579" y="29908"/>
                      </a:cubicBezTo>
                      <a:cubicBezTo>
                        <a:pt x="136054" y="20479"/>
                        <a:pt x="123767" y="11906"/>
                        <a:pt x="110908" y="4381"/>
                      </a:cubicBezTo>
                      <a:cubicBezTo>
                        <a:pt x="107098" y="2191"/>
                        <a:pt x="103002" y="0"/>
                        <a:pt x="98621" y="0"/>
                      </a:cubicBezTo>
                      <a:cubicBezTo>
                        <a:pt x="94430" y="95"/>
                        <a:pt x="90810" y="2095"/>
                        <a:pt x="87572" y="4763"/>
                      </a:cubicBezTo>
                      <a:close/>
                    </a:path>
                  </a:pathLst>
                </a:custGeom>
                <a:solidFill>
                  <a:srgbClr val="D37F6C"/>
                </a:solidFill>
                <a:ln w="9525" cap="flat">
                  <a:noFill/>
                  <a:prstDash val="solid"/>
                  <a:miter/>
                </a:ln>
              </p:spPr>
              <p:txBody>
                <a:bodyPr rtlCol="0" anchor="ctr"/>
                <a:lstStyle/>
                <a:p>
                  <a:endParaRPr lang="en-US"/>
                </a:p>
              </p:txBody>
            </p:sp>
            <p:sp>
              <p:nvSpPr>
                <p:cNvPr id="347" name="Freeform: Shape 346">
                  <a:extLst>
                    <a:ext uri="{FF2B5EF4-FFF2-40B4-BE49-F238E27FC236}">
                      <a16:creationId xmlns:a16="http://schemas.microsoft.com/office/drawing/2014/main" id="{7DEC6E98-70B1-9A07-1312-DC593F237A75}"/>
                    </a:ext>
                  </a:extLst>
                </p:cNvPr>
                <p:cNvSpPr/>
                <p:nvPr/>
              </p:nvSpPr>
              <p:spPr>
                <a:xfrm>
                  <a:off x="4016199" y="3119835"/>
                  <a:ext cx="281574" cy="165249"/>
                </a:xfrm>
                <a:custGeom>
                  <a:avLst/>
                  <a:gdLst>
                    <a:gd name="connsiteX0" fmla="*/ 124032 w 281574"/>
                    <a:gd name="connsiteY0" fmla="*/ 112663 h 165249"/>
                    <a:gd name="connsiteX1" fmla="*/ 108696 w 281574"/>
                    <a:gd name="connsiteY1" fmla="*/ 132761 h 165249"/>
                    <a:gd name="connsiteX2" fmla="*/ 145558 w 281574"/>
                    <a:gd name="connsiteY2" fmla="*/ 148287 h 165249"/>
                    <a:gd name="connsiteX3" fmla="*/ 182420 w 281574"/>
                    <a:gd name="connsiteY3" fmla="*/ 126189 h 165249"/>
                    <a:gd name="connsiteX4" fmla="*/ 206994 w 281574"/>
                    <a:gd name="connsiteY4" fmla="*/ 112378 h 165249"/>
                    <a:gd name="connsiteX5" fmla="*/ 221853 w 281574"/>
                    <a:gd name="connsiteY5" fmla="*/ 114378 h 165249"/>
                    <a:gd name="connsiteX6" fmla="*/ 281575 w 281574"/>
                    <a:gd name="connsiteY6" fmla="*/ 133809 h 165249"/>
                    <a:gd name="connsiteX7" fmla="*/ 257953 w 281574"/>
                    <a:gd name="connsiteY7" fmla="*/ 83612 h 165249"/>
                    <a:gd name="connsiteX8" fmla="*/ 243856 w 281574"/>
                    <a:gd name="connsiteY8" fmla="*/ 71230 h 165249"/>
                    <a:gd name="connsiteX9" fmla="*/ 132604 w 281574"/>
                    <a:gd name="connsiteY9" fmla="*/ 4650 h 165249"/>
                    <a:gd name="connsiteX10" fmla="*/ 111458 w 281574"/>
                    <a:gd name="connsiteY10" fmla="*/ 745 h 165249"/>
                    <a:gd name="connsiteX11" fmla="*/ 100409 w 281574"/>
                    <a:gd name="connsiteY11" fmla="*/ 8174 h 165249"/>
                    <a:gd name="connsiteX12" fmla="*/ 46879 w 281574"/>
                    <a:gd name="connsiteY12" fmla="*/ 57418 h 165249"/>
                    <a:gd name="connsiteX13" fmla="*/ 33544 w 281574"/>
                    <a:gd name="connsiteY13" fmla="*/ 69515 h 165249"/>
                    <a:gd name="connsiteX14" fmla="*/ 21447 w 281574"/>
                    <a:gd name="connsiteY14" fmla="*/ 93709 h 165249"/>
                    <a:gd name="connsiteX15" fmla="*/ 1349 w 281574"/>
                    <a:gd name="connsiteY15" fmla="*/ 148573 h 165249"/>
                    <a:gd name="connsiteX16" fmla="*/ 16 w 281574"/>
                    <a:gd name="connsiteY16" fmla="*/ 153716 h 165249"/>
                    <a:gd name="connsiteX17" fmla="*/ 12494 w 281574"/>
                    <a:gd name="connsiteY17" fmla="*/ 165241 h 165249"/>
                    <a:gd name="connsiteX18" fmla="*/ 29829 w 281574"/>
                    <a:gd name="connsiteY18" fmla="*/ 158479 h 165249"/>
                    <a:gd name="connsiteX19" fmla="*/ 71358 w 281574"/>
                    <a:gd name="connsiteY19" fmla="*/ 106186 h 165249"/>
                    <a:gd name="connsiteX20" fmla="*/ 79931 w 281574"/>
                    <a:gd name="connsiteY20" fmla="*/ 88946 h 165249"/>
                    <a:gd name="connsiteX21" fmla="*/ 91456 w 281574"/>
                    <a:gd name="connsiteY21" fmla="*/ 79802 h 165249"/>
                    <a:gd name="connsiteX22" fmla="*/ 113173 w 281574"/>
                    <a:gd name="connsiteY22" fmla="*/ 73230 h 165249"/>
                    <a:gd name="connsiteX23" fmla="*/ 148225 w 281574"/>
                    <a:gd name="connsiteY23" fmla="*/ 86184 h 165249"/>
                    <a:gd name="connsiteX24" fmla="*/ 124032 w 281574"/>
                    <a:gd name="connsiteY24" fmla="*/ 112663 h 16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281574" h="165249">
                      <a:moveTo>
                        <a:pt x="124032" y="112663"/>
                      </a:moveTo>
                      <a:cubicBezTo>
                        <a:pt x="118697" y="119140"/>
                        <a:pt x="113554" y="125903"/>
                        <a:pt x="108696" y="132761"/>
                      </a:cubicBezTo>
                      <a:cubicBezTo>
                        <a:pt x="114316" y="146096"/>
                        <a:pt x="131461" y="151430"/>
                        <a:pt x="145558" y="148287"/>
                      </a:cubicBezTo>
                      <a:cubicBezTo>
                        <a:pt x="159655" y="145144"/>
                        <a:pt x="171466" y="135714"/>
                        <a:pt x="182420" y="126189"/>
                      </a:cubicBezTo>
                      <a:cubicBezTo>
                        <a:pt x="189659" y="119902"/>
                        <a:pt x="197469" y="113235"/>
                        <a:pt x="206994" y="112378"/>
                      </a:cubicBezTo>
                      <a:cubicBezTo>
                        <a:pt x="212042" y="111901"/>
                        <a:pt x="216995" y="113140"/>
                        <a:pt x="221853" y="114378"/>
                      </a:cubicBezTo>
                      <a:cubicBezTo>
                        <a:pt x="242237" y="119712"/>
                        <a:pt x="261763" y="126951"/>
                        <a:pt x="281575" y="133809"/>
                      </a:cubicBezTo>
                      <a:cubicBezTo>
                        <a:pt x="267954" y="120188"/>
                        <a:pt x="269764" y="98757"/>
                        <a:pt x="257953" y="83612"/>
                      </a:cubicBezTo>
                      <a:cubicBezTo>
                        <a:pt x="254048" y="78659"/>
                        <a:pt x="248999" y="74849"/>
                        <a:pt x="243856" y="71230"/>
                      </a:cubicBezTo>
                      <a:cubicBezTo>
                        <a:pt x="210614" y="45417"/>
                        <a:pt x="170799" y="21890"/>
                        <a:pt x="132604" y="4650"/>
                      </a:cubicBezTo>
                      <a:cubicBezTo>
                        <a:pt x="125936" y="1602"/>
                        <a:pt x="118507" y="-1446"/>
                        <a:pt x="111458" y="745"/>
                      </a:cubicBezTo>
                      <a:cubicBezTo>
                        <a:pt x="107172" y="2078"/>
                        <a:pt x="103743" y="5221"/>
                        <a:pt x="100409" y="8174"/>
                      </a:cubicBezTo>
                      <a:cubicBezTo>
                        <a:pt x="82598" y="24462"/>
                        <a:pt x="65834" y="42655"/>
                        <a:pt x="46879" y="57418"/>
                      </a:cubicBezTo>
                      <a:cubicBezTo>
                        <a:pt x="42116" y="61133"/>
                        <a:pt x="37354" y="64848"/>
                        <a:pt x="33544" y="69515"/>
                      </a:cubicBezTo>
                      <a:cubicBezTo>
                        <a:pt x="27829" y="76564"/>
                        <a:pt x="24590" y="85231"/>
                        <a:pt x="21447" y="93709"/>
                      </a:cubicBezTo>
                      <a:cubicBezTo>
                        <a:pt x="14780" y="111997"/>
                        <a:pt x="8017" y="130285"/>
                        <a:pt x="1349" y="148573"/>
                      </a:cubicBezTo>
                      <a:cubicBezTo>
                        <a:pt x="778" y="150287"/>
                        <a:pt x="111" y="151906"/>
                        <a:pt x="16" y="153716"/>
                      </a:cubicBezTo>
                      <a:cubicBezTo>
                        <a:pt x="-365" y="160003"/>
                        <a:pt x="6207" y="165051"/>
                        <a:pt x="12494" y="165241"/>
                      </a:cubicBezTo>
                      <a:cubicBezTo>
                        <a:pt x="18780" y="165432"/>
                        <a:pt x="24686" y="162098"/>
                        <a:pt x="29829" y="158479"/>
                      </a:cubicBezTo>
                      <a:cubicBezTo>
                        <a:pt x="48308" y="145525"/>
                        <a:pt x="62881" y="127141"/>
                        <a:pt x="71358" y="106186"/>
                      </a:cubicBezTo>
                      <a:cubicBezTo>
                        <a:pt x="73739" y="100186"/>
                        <a:pt x="75740" y="93899"/>
                        <a:pt x="79931" y="88946"/>
                      </a:cubicBezTo>
                      <a:cubicBezTo>
                        <a:pt x="83074" y="85136"/>
                        <a:pt x="87265" y="82469"/>
                        <a:pt x="91456" y="79802"/>
                      </a:cubicBezTo>
                      <a:cubicBezTo>
                        <a:pt x="99266" y="74849"/>
                        <a:pt x="103172" y="69991"/>
                        <a:pt x="113173" y="73230"/>
                      </a:cubicBezTo>
                      <a:cubicBezTo>
                        <a:pt x="124698" y="77040"/>
                        <a:pt x="136223" y="82469"/>
                        <a:pt x="148225" y="86184"/>
                      </a:cubicBezTo>
                      <a:cubicBezTo>
                        <a:pt x="139652" y="94661"/>
                        <a:pt x="131556" y="103424"/>
                        <a:pt x="124032" y="112663"/>
                      </a:cubicBezTo>
                      <a:close/>
                    </a:path>
                  </a:pathLst>
                </a:custGeom>
                <a:solidFill>
                  <a:srgbClr val="E08C75"/>
                </a:solidFill>
                <a:ln w="9525" cap="flat">
                  <a:noFill/>
                  <a:prstDash val="solid"/>
                  <a:miter/>
                </a:ln>
              </p:spPr>
              <p:txBody>
                <a:bodyPr rtlCol="0" anchor="ctr"/>
                <a:lstStyle/>
                <a:p>
                  <a:endParaRPr lang="en-US"/>
                </a:p>
              </p:txBody>
            </p:sp>
            <p:sp>
              <p:nvSpPr>
                <p:cNvPr id="348" name="Freeform: Shape 347">
                  <a:extLst>
                    <a:ext uri="{FF2B5EF4-FFF2-40B4-BE49-F238E27FC236}">
                      <a16:creationId xmlns:a16="http://schemas.microsoft.com/office/drawing/2014/main" id="{AE4B894B-0F08-9C69-4640-BD1555A8F0FD}"/>
                    </a:ext>
                  </a:extLst>
                </p:cNvPr>
                <p:cNvSpPr/>
                <p:nvPr/>
              </p:nvSpPr>
              <p:spPr>
                <a:xfrm>
                  <a:off x="4124895" y="3179752"/>
                  <a:ext cx="172878" cy="89247"/>
                </a:xfrm>
                <a:custGeom>
                  <a:avLst/>
                  <a:gdLst>
                    <a:gd name="connsiteX0" fmla="*/ 15335 w 172878"/>
                    <a:gd name="connsiteY0" fmla="*/ 52747 h 89247"/>
                    <a:gd name="connsiteX1" fmla="*/ 0 w 172878"/>
                    <a:gd name="connsiteY1" fmla="*/ 72845 h 89247"/>
                    <a:gd name="connsiteX2" fmla="*/ 36862 w 172878"/>
                    <a:gd name="connsiteY2" fmla="*/ 88370 h 89247"/>
                    <a:gd name="connsiteX3" fmla="*/ 73723 w 172878"/>
                    <a:gd name="connsiteY3" fmla="*/ 66272 h 89247"/>
                    <a:gd name="connsiteX4" fmla="*/ 98298 w 172878"/>
                    <a:gd name="connsiteY4" fmla="*/ 52461 h 89247"/>
                    <a:gd name="connsiteX5" fmla="*/ 113157 w 172878"/>
                    <a:gd name="connsiteY5" fmla="*/ 54461 h 89247"/>
                    <a:gd name="connsiteX6" fmla="*/ 172879 w 172878"/>
                    <a:gd name="connsiteY6" fmla="*/ 73892 h 89247"/>
                    <a:gd name="connsiteX7" fmla="*/ 157258 w 172878"/>
                    <a:gd name="connsiteY7" fmla="*/ 39412 h 89247"/>
                    <a:gd name="connsiteX8" fmla="*/ 132588 w 172878"/>
                    <a:gd name="connsiteY8" fmla="*/ 11504 h 89247"/>
                    <a:gd name="connsiteX9" fmla="*/ 105823 w 172878"/>
                    <a:gd name="connsiteY9" fmla="*/ 5408 h 89247"/>
                    <a:gd name="connsiteX10" fmla="*/ 73343 w 172878"/>
                    <a:gd name="connsiteY10" fmla="*/ 550 h 89247"/>
                    <a:gd name="connsiteX11" fmla="*/ 63437 w 172878"/>
                    <a:gd name="connsiteY11" fmla="*/ 550 h 89247"/>
                    <a:gd name="connsiteX12" fmla="*/ 54578 w 172878"/>
                    <a:gd name="connsiteY12" fmla="*/ 7122 h 89247"/>
                    <a:gd name="connsiteX13" fmla="*/ 15335 w 172878"/>
                    <a:gd name="connsiteY13" fmla="*/ 52747 h 89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72878" h="89247">
                      <a:moveTo>
                        <a:pt x="15335" y="52747"/>
                      </a:moveTo>
                      <a:cubicBezTo>
                        <a:pt x="10001" y="59224"/>
                        <a:pt x="4858" y="65987"/>
                        <a:pt x="0" y="72845"/>
                      </a:cubicBezTo>
                      <a:cubicBezTo>
                        <a:pt x="5620" y="86180"/>
                        <a:pt x="22765" y="91514"/>
                        <a:pt x="36862" y="88370"/>
                      </a:cubicBezTo>
                      <a:cubicBezTo>
                        <a:pt x="50959" y="85227"/>
                        <a:pt x="62770" y="75797"/>
                        <a:pt x="73723" y="66272"/>
                      </a:cubicBezTo>
                      <a:cubicBezTo>
                        <a:pt x="80963" y="59986"/>
                        <a:pt x="88773" y="53318"/>
                        <a:pt x="98298" y="52461"/>
                      </a:cubicBezTo>
                      <a:cubicBezTo>
                        <a:pt x="103346" y="51985"/>
                        <a:pt x="108299" y="53223"/>
                        <a:pt x="113157" y="54461"/>
                      </a:cubicBezTo>
                      <a:cubicBezTo>
                        <a:pt x="133540" y="59795"/>
                        <a:pt x="153067" y="67034"/>
                        <a:pt x="172879" y="73892"/>
                      </a:cubicBezTo>
                      <a:cubicBezTo>
                        <a:pt x="163449" y="70654"/>
                        <a:pt x="160115" y="47222"/>
                        <a:pt x="157258" y="39412"/>
                      </a:cubicBezTo>
                      <a:cubicBezTo>
                        <a:pt x="152400" y="26077"/>
                        <a:pt x="146495" y="17028"/>
                        <a:pt x="132588" y="11504"/>
                      </a:cubicBezTo>
                      <a:cubicBezTo>
                        <a:pt x="124111" y="8075"/>
                        <a:pt x="114871" y="6741"/>
                        <a:pt x="105823" y="5408"/>
                      </a:cubicBezTo>
                      <a:cubicBezTo>
                        <a:pt x="94964" y="3788"/>
                        <a:pt x="84201" y="2169"/>
                        <a:pt x="73343" y="550"/>
                      </a:cubicBezTo>
                      <a:cubicBezTo>
                        <a:pt x="70009" y="74"/>
                        <a:pt x="66580" y="-403"/>
                        <a:pt x="63437" y="550"/>
                      </a:cubicBezTo>
                      <a:cubicBezTo>
                        <a:pt x="59912" y="1693"/>
                        <a:pt x="57150" y="4455"/>
                        <a:pt x="54578" y="7122"/>
                      </a:cubicBezTo>
                      <a:cubicBezTo>
                        <a:pt x="40577" y="21695"/>
                        <a:pt x="28099" y="37126"/>
                        <a:pt x="15335" y="52747"/>
                      </a:cubicBezTo>
                      <a:close/>
                    </a:path>
                  </a:pathLst>
                </a:custGeom>
                <a:solidFill>
                  <a:srgbClr val="D37F6C"/>
                </a:solidFill>
                <a:ln w="9525" cap="flat">
                  <a:noFill/>
                  <a:prstDash val="solid"/>
                  <a:miter/>
                </a:ln>
              </p:spPr>
              <p:txBody>
                <a:bodyPr rtlCol="0" anchor="ctr"/>
                <a:lstStyle/>
                <a:p>
                  <a:endParaRPr lang="en-US"/>
                </a:p>
              </p:txBody>
            </p:sp>
          </p:grpSp>
        </p:grpSp>
      </p:grpSp>
      <p:cxnSp>
        <p:nvCxnSpPr>
          <p:cNvPr id="349" name="Straight Connector 348">
            <a:extLst>
              <a:ext uri="{FF2B5EF4-FFF2-40B4-BE49-F238E27FC236}">
                <a16:creationId xmlns:a16="http://schemas.microsoft.com/office/drawing/2014/main" id="{6D3F3677-0609-5184-07A9-09264B083182}"/>
              </a:ext>
            </a:extLst>
          </p:cNvPr>
          <p:cNvCxnSpPr>
            <a:cxnSpLocks/>
          </p:cNvCxnSpPr>
          <p:nvPr/>
        </p:nvCxnSpPr>
        <p:spPr>
          <a:xfrm>
            <a:off x="483613" y="584051"/>
            <a:ext cx="483743" cy="1522"/>
          </a:xfrm>
          <a:prstGeom prst="line">
            <a:avLst/>
          </a:prstGeom>
          <a:ln w="57150">
            <a:solidFill>
              <a:srgbClr val="FCBD17"/>
            </a:solidFill>
          </a:ln>
        </p:spPr>
        <p:style>
          <a:lnRef idx="1">
            <a:schemeClr val="accent1"/>
          </a:lnRef>
          <a:fillRef idx="0">
            <a:schemeClr val="accent1"/>
          </a:fillRef>
          <a:effectRef idx="0">
            <a:schemeClr val="accent1"/>
          </a:effectRef>
          <a:fontRef idx="minor">
            <a:schemeClr val="tx1"/>
          </a:fontRef>
        </p:style>
      </p:cxnSp>
      <p:sp>
        <p:nvSpPr>
          <p:cNvPr id="350" name="TextBox 349">
            <a:extLst>
              <a:ext uri="{FF2B5EF4-FFF2-40B4-BE49-F238E27FC236}">
                <a16:creationId xmlns:a16="http://schemas.microsoft.com/office/drawing/2014/main" id="{4821FB4E-875C-7981-1C3D-DF2483BBECCA}"/>
              </a:ext>
            </a:extLst>
          </p:cNvPr>
          <p:cNvSpPr txBox="1"/>
          <p:nvPr/>
        </p:nvSpPr>
        <p:spPr>
          <a:xfrm>
            <a:off x="459191" y="1431195"/>
            <a:ext cx="5964728" cy="2743315"/>
          </a:xfrm>
          <a:prstGeom prst="rect">
            <a:avLst/>
          </a:prstGeom>
          <a:noFill/>
        </p:spPr>
        <p:txBody>
          <a:bodyPr wrap="square" rtlCol="0">
            <a:spAutoFit/>
          </a:bodyPr>
          <a:lstStyle/>
          <a:p>
            <a:pPr>
              <a:lnSpc>
                <a:spcPct val="250000"/>
              </a:lnSpc>
            </a:pPr>
            <a:r>
              <a:rPr lang="en-US" dirty="0" err="1">
                <a:latin typeface="Times New Roman" panose="02020603050405020304" pitchFamily="18" charset="0"/>
                <a:cs typeface="Times New Roman" panose="02020603050405020304" pitchFamily="18" charset="0"/>
              </a:rPr>
              <a:t>Minaro</a:t>
            </a:r>
            <a:r>
              <a:rPr lang="en-US" dirty="0">
                <a:latin typeface="Times New Roman" panose="02020603050405020304" pitchFamily="18" charset="0"/>
                <a:cs typeface="Times New Roman" panose="02020603050405020304" pitchFamily="18" charset="0"/>
              </a:rPr>
              <a:t> store offers all kinds of application files with the best quality of this test text, which you can easily change after purchasing the file and replace your desired text in this section. </a:t>
            </a:r>
          </a:p>
        </p:txBody>
      </p:sp>
      <p:sp>
        <p:nvSpPr>
          <p:cNvPr id="351" name="TextBox 350">
            <a:extLst>
              <a:ext uri="{FF2B5EF4-FFF2-40B4-BE49-F238E27FC236}">
                <a16:creationId xmlns:a16="http://schemas.microsoft.com/office/drawing/2014/main" id="{049FF5A6-1685-FEB9-640C-E222EE7347A3}"/>
              </a:ext>
            </a:extLst>
          </p:cNvPr>
          <p:cNvSpPr txBox="1"/>
          <p:nvPr/>
        </p:nvSpPr>
        <p:spPr>
          <a:xfrm>
            <a:off x="425245" y="665658"/>
            <a:ext cx="2786257" cy="830997"/>
          </a:xfrm>
          <a:prstGeom prst="rect">
            <a:avLst/>
          </a:prstGeom>
          <a:noFill/>
        </p:spPr>
        <p:txBody>
          <a:bodyPr wrap="square">
            <a:spAutoFit/>
          </a:bodyPr>
          <a:lstStyle/>
          <a:p>
            <a:pPr algn="justLow"/>
            <a:r>
              <a:rPr lang="en-US" sz="2400" b="1" dirty="0">
                <a:latin typeface="Times New Roman" panose="02020603050405020304" pitchFamily="18" charset="0"/>
                <a:cs typeface="Times New Roman" panose="02020603050405020304" pitchFamily="18" charset="0"/>
              </a:rPr>
              <a:t>Enter the subject title</a:t>
            </a:r>
            <a:endParaRPr lang="fa-IR" sz="2400" b="1" dirty="0">
              <a:latin typeface="Times New Roman" panose="02020603050405020304" pitchFamily="18" charset="0"/>
              <a:cs typeface="Times New Roman" panose="02020603050405020304" pitchFamily="18" charset="0"/>
            </a:endParaRPr>
          </a:p>
        </p:txBody>
      </p:sp>
      <p:sp>
        <p:nvSpPr>
          <p:cNvPr id="352" name="Rectangle: Rounded Corners 351">
            <a:extLst>
              <a:ext uri="{FF2B5EF4-FFF2-40B4-BE49-F238E27FC236}">
                <a16:creationId xmlns:a16="http://schemas.microsoft.com/office/drawing/2014/main" id="{9C5BA3B0-5BEB-0A6A-95C4-2752CCD533A4}"/>
              </a:ext>
            </a:extLst>
          </p:cNvPr>
          <p:cNvSpPr/>
          <p:nvPr/>
        </p:nvSpPr>
        <p:spPr>
          <a:xfrm>
            <a:off x="552694" y="4483997"/>
            <a:ext cx="500743" cy="500743"/>
          </a:xfrm>
          <a:prstGeom prst="roundRect">
            <a:avLst>
              <a:gd name="adj" fmla="val 50000"/>
            </a:avLst>
          </a:prstGeom>
          <a:solidFill>
            <a:srgbClr val="FCB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3" name="TextBox 352">
            <a:extLst>
              <a:ext uri="{FF2B5EF4-FFF2-40B4-BE49-F238E27FC236}">
                <a16:creationId xmlns:a16="http://schemas.microsoft.com/office/drawing/2014/main" id="{16983658-873A-4D6C-45E8-51F28CB9FA3F}"/>
              </a:ext>
            </a:extLst>
          </p:cNvPr>
          <p:cNvSpPr txBox="1"/>
          <p:nvPr/>
        </p:nvSpPr>
        <p:spPr>
          <a:xfrm>
            <a:off x="1228607" y="4105921"/>
            <a:ext cx="3850878" cy="1165768"/>
          </a:xfrm>
          <a:prstGeom prst="rect">
            <a:avLst/>
          </a:prstGeom>
          <a:noFill/>
        </p:spPr>
        <p:txBody>
          <a:bodyPr wrap="square">
            <a:spAutoFit/>
          </a:bodyPr>
          <a:lstStyle/>
          <a:p>
            <a:pPr algn="justLow">
              <a:lnSpc>
                <a:spcPct val="150000"/>
              </a:lnSpc>
            </a:pPr>
            <a:r>
              <a:rPr lang="en-US" sz="2000" b="1" dirty="0">
                <a:latin typeface="Times New Roman" panose="02020603050405020304" pitchFamily="18" charset="0"/>
                <a:cs typeface="Times New Roman" panose="02020603050405020304" pitchFamily="18" charset="0"/>
              </a:rPr>
              <a:t>Enter the subject title</a:t>
            </a:r>
            <a:endParaRPr lang="en-US" sz="1400" b="1" dirty="0">
              <a:latin typeface="Times New Roman" panose="02020603050405020304" pitchFamily="18" charset="0"/>
              <a:cs typeface="Times New Roman" panose="02020603050405020304" pitchFamily="18" charset="0"/>
            </a:endParaRPr>
          </a:p>
          <a:p>
            <a:pPr algn="justLow">
              <a:lnSpc>
                <a:spcPct val="150000"/>
              </a:lnSpc>
            </a:pPr>
            <a:r>
              <a:rPr lang="en-US" sz="1400" dirty="0" err="1">
                <a:latin typeface="Times New Roman" panose="02020603050405020304" pitchFamily="18" charset="0"/>
                <a:cs typeface="Times New Roman" panose="02020603050405020304" pitchFamily="18" charset="0"/>
              </a:rPr>
              <a:t>Minaro</a:t>
            </a:r>
            <a:r>
              <a:rPr lang="en-US" sz="14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400" dirty="0"/>
          </a:p>
        </p:txBody>
      </p:sp>
      <p:sp>
        <p:nvSpPr>
          <p:cNvPr id="354" name="Rectangle: Rounded Corners 353">
            <a:extLst>
              <a:ext uri="{FF2B5EF4-FFF2-40B4-BE49-F238E27FC236}">
                <a16:creationId xmlns:a16="http://schemas.microsoft.com/office/drawing/2014/main" id="{027FA821-51D9-99B8-9B85-906E1C046F77}"/>
              </a:ext>
            </a:extLst>
          </p:cNvPr>
          <p:cNvSpPr/>
          <p:nvPr/>
        </p:nvSpPr>
        <p:spPr>
          <a:xfrm>
            <a:off x="2629695" y="5633794"/>
            <a:ext cx="500743" cy="500743"/>
          </a:xfrm>
          <a:prstGeom prst="roundRect">
            <a:avLst>
              <a:gd name="adj" fmla="val 50000"/>
            </a:avLst>
          </a:prstGeom>
          <a:solidFill>
            <a:srgbClr val="FCBD1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5" name="TextBox 354">
            <a:extLst>
              <a:ext uri="{FF2B5EF4-FFF2-40B4-BE49-F238E27FC236}">
                <a16:creationId xmlns:a16="http://schemas.microsoft.com/office/drawing/2014/main" id="{8987D0E6-B3F0-8DA0-42F1-8DBE02D77B94}"/>
              </a:ext>
            </a:extLst>
          </p:cNvPr>
          <p:cNvSpPr txBox="1"/>
          <p:nvPr/>
        </p:nvSpPr>
        <p:spPr>
          <a:xfrm>
            <a:off x="3206018" y="5271689"/>
            <a:ext cx="3390663" cy="1165768"/>
          </a:xfrm>
          <a:prstGeom prst="rect">
            <a:avLst/>
          </a:prstGeom>
          <a:noFill/>
        </p:spPr>
        <p:txBody>
          <a:bodyPr wrap="square">
            <a:spAutoFit/>
          </a:bodyPr>
          <a:lstStyle/>
          <a:p>
            <a:pPr algn="justLow">
              <a:lnSpc>
                <a:spcPct val="150000"/>
              </a:lnSpc>
            </a:pPr>
            <a:r>
              <a:rPr lang="en-US" sz="2000" b="1" dirty="0">
                <a:latin typeface="Times New Roman" panose="02020603050405020304" pitchFamily="18" charset="0"/>
                <a:cs typeface="Times New Roman" panose="02020603050405020304" pitchFamily="18" charset="0"/>
              </a:rPr>
              <a:t>Enter the subject title</a:t>
            </a:r>
            <a:endParaRPr lang="en-US" sz="1400" b="1" dirty="0">
              <a:latin typeface="Times New Roman" panose="02020603050405020304" pitchFamily="18" charset="0"/>
              <a:cs typeface="Times New Roman" panose="02020603050405020304" pitchFamily="18" charset="0"/>
            </a:endParaRPr>
          </a:p>
          <a:p>
            <a:pPr algn="justLow">
              <a:lnSpc>
                <a:spcPct val="150000"/>
              </a:lnSpc>
            </a:pPr>
            <a:r>
              <a:rPr lang="en-US" sz="1400" dirty="0" err="1">
                <a:latin typeface="Times New Roman" panose="02020603050405020304" pitchFamily="18" charset="0"/>
                <a:cs typeface="Times New Roman" panose="02020603050405020304" pitchFamily="18" charset="0"/>
              </a:rPr>
              <a:t>Minaro</a:t>
            </a:r>
            <a:r>
              <a:rPr lang="en-US" sz="1400" dirty="0">
                <a:latin typeface="Times New Roman" panose="02020603050405020304" pitchFamily="18" charset="0"/>
                <a:cs typeface="Times New Roman" panose="02020603050405020304" pitchFamily="18" charset="0"/>
              </a:rPr>
              <a:t> store offers all kinds of application files with the best quality of this test text</a:t>
            </a:r>
            <a:endParaRPr lang="en-US" sz="1400" dirty="0"/>
          </a:p>
        </p:txBody>
      </p:sp>
    </p:spTree>
    <p:extLst>
      <p:ext uri="{BB962C8B-B14F-4D97-AF65-F5344CB8AC3E}">
        <p14:creationId xmlns:p14="http://schemas.microsoft.com/office/powerpoint/2010/main" val="331252100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15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60"/>
                                        </p:tgtEl>
                                        <p:attrNameLst>
                                          <p:attrName>style.visibility</p:attrName>
                                        </p:attrNameLst>
                                      </p:cBhvr>
                                      <p:to>
                                        <p:strVal val="visible"/>
                                      </p:to>
                                    </p:set>
                                    <p:animEffect transition="in" filter="wipe(down)">
                                      <p:cBhvr>
                                        <p:cTn id="7" dur="500"/>
                                        <p:tgtEl>
                                          <p:spTgt spid="160"/>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5" fill="hold" nodeType="clickEffect">
                                  <p:stCondLst>
                                    <p:cond delay="0"/>
                                  </p:stCondLst>
                                  <p:childTnLst>
                                    <p:set>
                                      <p:cBhvr>
                                        <p:cTn id="11" dur="1" fill="hold">
                                          <p:stCondLst>
                                            <p:cond delay="0"/>
                                          </p:stCondLst>
                                        </p:cTn>
                                        <p:tgtEl>
                                          <p:spTgt spid="349"/>
                                        </p:tgtEl>
                                        <p:attrNameLst>
                                          <p:attrName>style.visibility</p:attrName>
                                        </p:attrNameLst>
                                      </p:cBhvr>
                                      <p:to>
                                        <p:strVal val="visible"/>
                                      </p:to>
                                    </p:set>
                                    <p:animEffect transition="in" filter="randombar(vertical)">
                                      <p:cBhvr>
                                        <p:cTn id="12" dur="500"/>
                                        <p:tgtEl>
                                          <p:spTgt spid="349"/>
                                        </p:tgtEl>
                                      </p:cBhvr>
                                    </p:animEffect>
                                  </p:childTnLst>
                                </p:cTn>
                              </p:par>
                              <p:par>
                                <p:cTn id="13" presetID="14" presetClass="entr" presetSubtype="5" fill="hold" grpId="0" nodeType="withEffect">
                                  <p:stCondLst>
                                    <p:cond delay="0"/>
                                  </p:stCondLst>
                                  <p:childTnLst>
                                    <p:set>
                                      <p:cBhvr>
                                        <p:cTn id="14" dur="1" fill="hold">
                                          <p:stCondLst>
                                            <p:cond delay="0"/>
                                          </p:stCondLst>
                                        </p:cTn>
                                        <p:tgtEl>
                                          <p:spTgt spid="351"/>
                                        </p:tgtEl>
                                        <p:attrNameLst>
                                          <p:attrName>style.visibility</p:attrName>
                                        </p:attrNameLst>
                                      </p:cBhvr>
                                      <p:to>
                                        <p:strVal val="visible"/>
                                      </p:to>
                                    </p:set>
                                    <p:animEffect transition="in" filter="randombar(vertical)">
                                      <p:cBhvr>
                                        <p:cTn id="15" dur="500"/>
                                        <p:tgtEl>
                                          <p:spTgt spid="351"/>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350"/>
                                        </p:tgtEl>
                                        <p:attrNameLst>
                                          <p:attrName>style.visibility</p:attrName>
                                        </p:attrNameLst>
                                      </p:cBhvr>
                                      <p:to>
                                        <p:strVal val="visible"/>
                                      </p:to>
                                    </p:set>
                                    <p:animEffect transition="in" filter="wipe(down)">
                                      <p:cBhvr>
                                        <p:cTn id="20" dur="500"/>
                                        <p:tgtEl>
                                          <p:spTgt spid="350"/>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352"/>
                                        </p:tgtEl>
                                        <p:attrNameLst>
                                          <p:attrName>style.visibility</p:attrName>
                                        </p:attrNameLst>
                                      </p:cBhvr>
                                      <p:to>
                                        <p:strVal val="visible"/>
                                      </p:to>
                                    </p:set>
                                    <p:animEffect transition="in" filter="wipe(down)">
                                      <p:cBhvr>
                                        <p:cTn id="25" dur="500"/>
                                        <p:tgtEl>
                                          <p:spTgt spid="352"/>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2" fill="hold" grpId="0" nodeType="clickEffect">
                                  <p:stCondLst>
                                    <p:cond delay="0"/>
                                  </p:stCondLst>
                                  <p:childTnLst>
                                    <p:set>
                                      <p:cBhvr>
                                        <p:cTn id="29" dur="1" fill="hold">
                                          <p:stCondLst>
                                            <p:cond delay="0"/>
                                          </p:stCondLst>
                                        </p:cTn>
                                        <p:tgtEl>
                                          <p:spTgt spid="353"/>
                                        </p:tgtEl>
                                        <p:attrNameLst>
                                          <p:attrName>style.visibility</p:attrName>
                                        </p:attrNameLst>
                                      </p:cBhvr>
                                      <p:to>
                                        <p:strVal val="visible"/>
                                      </p:to>
                                    </p:set>
                                    <p:animEffect transition="in" filter="wipe(right)">
                                      <p:cBhvr>
                                        <p:cTn id="30" dur="500"/>
                                        <p:tgtEl>
                                          <p:spTgt spid="353"/>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354"/>
                                        </p:tgtEl>
                                        <p:attrNameLst>
                                          <p:attrName>style.visibility</p:attrName>
                                        </p:attrNameLst>
                                      </p:cBhvr>
                                      <p:to>
                                        <p:strVal val="visible"/>
                                      </p:to>
                                    </p:set>
                                    <p:animEffect transition="in" filter="wipe(down)">
                                      <p:cBhvr>
                                        <p:cTn id="35" dur="500"/>
                                        <p:tgtEl>
                                          <p:spTgt spid="354"/>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2" fill="hold" grpId="0" nodeType="clickEffect">
                                  <p:stCondLst>
                                    <p:cond delay="0"/>
                                  </p:stCondLst>
                                  <p:childTnLst>
                                    <p:set>
                                      <p:cBhvr>
                                        <p:cTn id="39" dur="1" fill="hold">
                                          <p:stCondLst>
                                            <p:cond delay="0"/>
                                          </p:stCondLst>
                                        </p:cTn>
                                        <p:tgtEl>
                                          <p:spTgt spid="355"/>
                                        </p:tgtEl>
                                        <p:attrNameLst>
                                          <p:attrName>style.visibility</p:attrName>
                                        </p:attrNameLst>
                                      </p:cBhvr>
                                      <p:to>
                                        <p:strVal val="visible"/>
                                      </p:to>
                                    </p:set>
                                    <p:animEffect transition="in" filter="wipe(right)">
                                      <p:cBhvr>
                                        <p:cTn id="40" dur="500"/>
                                        <p:tgtEl>
                                          <p:spTgt spid="3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0" grpId="0"/>
      <p:bldP spid="351" grpId="0"/>
      <p:bldP spid="352" grpId="0" animBg="1"/>
      <p:bldP spid="353" grpId="0"/>
      <p:bldP spid="354" grpId="0" animBg="1"/>
      <p:bldP spid="35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311</TotalTime>
  <Words>2947</Words>
  <Application>Microsoft Office PowerPoint</Application>
  <PresentationFormat>Widescreen</PresentationFormat>
  <Paragraphs>219</Paragraphs>
  <Slides>42</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42</vt:i4>
      </vt:variant>
    </vt:vector>
  </HeadingPairs>
  <TitlesOfParts>
    <vt:vector size="48" baseType="lpstr">
      <vt:lpstr>Arial</vt:lpstr>
      <vt:lpstr>Calibri</vt:lpstr>
      <vt:lpstr>Damavand ExtraBold</vt:lpstr>
      <vt:lpstr>Morabba</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mt</dc:creator>
  <cp:lastModifiedBy>mt</cp:lastModifiedBy>
  <cp:revision>77</cp:revision>
  <dcterms:created xsi:type="dcterms:W3CDTF">2023-04-19T14:34:32Z</dcterms:created>
  <dcterms:modified xsi:type="dcterms:W3CDTF">2023-10-09T11:51:59Z</dcterms:modified>
</cp:coreProperties>
</file>